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90" r:id="rId4"/>
    <p:sldId id="291" r:id="rId5"/>
    <p:sldId id="292" r:id="rId6"/>
    <p:sldId id="293" r:id="rId7"/>
    <p:sldId id="323" r:id="rId8"/>
    <p:sldId id="324" r:id="rId9"/>
    <p:sldId id="325" r:id="rId10"/>
    <p:sldId id="298" r:id="rId11"/>
    <p:sldId id="273" r:id="rId12"/>
    <p:sldId id="274" r:id="rId13"/>
    <p:sldId id="277" r:id="rId14"/>
    <p:sldId id="275" r:id="rId15"/>
    <p:sldId id="276" r:id="rId16"/>
    <p:sldId id="258" r:id="rId17"/>
    <p:sldId id="271" r:id="rId18"/>
    <p:sldId id="272" r:id="rId19"/>
    <p:sldId id="326" r:id="rId20"/>
    <p:sldId id="278" r:id="rId21"/>
    <p:sldId id="279" r:id="rId22"/>
    <p:sldId id="280" r:id="rId23"/>
    <p:sldId id="281" r:id="rId24"/>
    <p:sldId id="25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2" r:id="rId33"/>
    <p:sldId id="263" r:id="rId34"/>
    <p:sldId id="264" r:id="rId35"/>
    <p:sldId id="270" r:id="rId36"/>
    <p:sldId id="268" r:id="rId37"/>
    <p:sldId id="269" r:id="rId38"/>
    <p:sldId id="260" r:id="rId39"/>
    <p:sldId id="299" r:id="rId40"/>
    <p:sldId id="300" r:id="rId41"/>
    <p:sldId id="304" r:id="rId42"/>
    <p:sldId id="305" r:id="rId43"/>
    <p:sldId id="306" r:id="rId44"/>
    <p:sldId id="307" r:id="rId45"/>
    <p:sldId id="308" r:id="rId46"/>
    <p:sldId id="261" r:id="rId47"/>
    <p:sldId id="322" r:id="rId48"/>
    <p:sldId id="310" r:id="rId49"/>
    <p:sldId id="265" r:id="rId50"/>
    <p:sldId id="312" r:id="rId51"/>
    <p:sldId id="266" r:id="rId52"/>
    <p:sldId id="313" r:id="rId53"/>
    <p:sldId id="314" r:id="rId54"/>
    <p:sldId id="317" r:id="rId55"/>
    <p:sldId id="318" r:id="rId56"/>
    <p:sldId id="320" r:id="rId57"/>
    <p:sldId id="327" r:id="rId58"/>
    <p:sldId id="321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S::sabaziou@mcleanschool.org::ee763fb5-67db-4451-868e-1497afe06cae" providerId="AD" clId="Web-{4C476A26-D79F-DA6A-A509-E8F364E78422}"/>
    <pc:docChg chg="delSld modSld">
      <pc:chgData name="Solenne Abaziou" userId="S::sabaziou@mcleanschool.org::ee763fb5-67db-4451-868e-1497afe06cae" providerId="AD" clId="Web-{4C476A26-D79F-DA6A-A509-E8F364E78422}" dt="2020-03-29T00:10:20.754" v="5"/>
      <pc:docMkLst>
        <pc:docMk/>
      </pc:docMkLst>
      <pc:sldChg chg="addSp delSp modSp del">
        <pc:chgData name="Solenne Abaziou" userId="S::sabaziou@mcleanschool.org::ee763fb5-67db-4451-868e-1497afe06cae" providerId="AD" clId="Web-{4C476A26-D79F-DA6A-A509-E8F364E78422}" dt="2020-03-29T00:10:07.114" v="2"/>
        <pc:sldMkLst>
          <pc:docMk/>
          <pc:sldMk cId="1145387794" sldId="273"/>
        </pc:sldMkLst>
        <pc:picChg chg="add del mod">
          <ac:chgData name="Solenne Abaziou" userId="S::sabaziou@mcleanschool.org::ee763fb5-67db-4451-868e-1497afe06cae" providerId="AD" clId="Web-{4C476A26-D79F-DA6A-A509-E8F364E78422}" dt="2020-03-29T00:09:52.723" v="1"/>
          <ac:picMkLst>
            <pc:docMk/>
            <pc:sldMk cId="1145387794" sldId="273"/>
            <ac:picMk id="5" creationId="{5F05CA34-91D8-464B-873E-44CB1921C73D}"/>
          </ac:picMkLst>
        </pc:picChg>
      </pc:sldChg>
      <pc:sldChg chg="del">
        <pc:chgData name="Solenne Abaziou" userId="S::sabaziou@mcleanschool.org::ee763fb5-67db-4451-868e-1497afe06cae" providerId="AD" clId="Web-{4C476A26-D79F-DA6A-A509-E8F364E78422}" dt="2020-03-29T00:10:08.957" v="3"/>
        <pc:sldMkLst>
          <pc:docMk/>
          <pc:sldMk cId="2721756184" sldId="274"/>
        </pc:sldMkLst>
      </pc:sldChg>
      <pc:sldChg chg="addSp delSp modSp">
        <pc:chgData name="Solenne Abaziou" userId="S::sabaziou@mcleanschool.org::ee763fb5-67db-4451-868e-1497afe06cae" providerId="AD" clId="Web-{4C476A26-D79F-DA6A-A509-E8F364E78422}" dt="2020-03-29T00:10:20.754" v="5"/>
        <pc:sldMkLst>
          <pc:docMk/>
          <pc:sldMk cId="2596892809" sldId="277"/>
        </pc:sldMkLst>
        <pc:picChg chg="add del mod">
          <ac:chgData name="Solenne Abaziou" userId="S::sabaziou@mcleanschool.org::ee763fb5-67db-4451-868e-1497afe06cae" providerId="AD" clId="Web-{4C476A26-D79F-DA6A-A509-E8F364E78422}" dt="2020-03-29T00:10:20.754" v="5"/>
          <ac:picMkLst>
            <pc:docMk/>
            <pc:sldMk cId="2596892809" sldId="277"/>
            <ac:picMk id="2" creationId="{99885EBF-BB2E-45B1-A116-65A5FA730FD3}"/>
          </ac:picMkLst>
        </pc:picChg>
      </pc:sldChg>
    </pc:docChg>
  </pc:docChgLst>
  <pc:docChgLst>
    <pc:chgData name="Solenne Abaziou" userId="S::sabaziou@mcleanschool.org::ee763fb5-67db-4451-868e-1497afe06cae" providerId="AD" clId="Web-{C8C5C36B-8886-BA9B-3432-DA607FC9EA4A}"/>
    <pc:docChg chg="delSld modSld">
      <pc:chgData name="Solenne Abaziou" userId="S::sabaziou@mcleanschool.org::ee763fb5-67db-4451-868e-1497afe06cae" providerId="AD" clId="Web-{C8C5C36B-8886-BA9B-3432-DA607FC9EA4A}" dt="2020-03-30T21:14:40.117" v="2"/>
      <pc:docMkLst>
        <pc:docMk/>
      </pc:docMkLst>
      <pc:sldChg chg="del">
        <pc:chgData name="Solenne Abaziou" userId="S::sabaziou@mcleanschool.org::ee763fb5-67db-4451-868e-1497afe06cae" providerId="AD" clId="Web-{C8C5C36B-8886-BA9B-3432-DA607FC9EA4A}" dt="2020-03-30T21:14:23.507" v="0"/>
        <pc:sldMkLst>
          <pc:docMk/>
          <pc:sldMk cId="1948155560" sldId="272"/>
        </pc:sldMkLst>
      </pc:sldChg>
      <pc:sldChg chg="addSp delSp modSp">
        <pc:chgData name="Solenne Abaziou" userId="S::sabaziou@mcleanschool.org::ee763fb5-67db-4451-868e-1497afe06cae" providerId="AD" clId="Web-{C8C5C36B-8886-BA9B-3432-DA607FC9EA4A}" dt="2020-03-30T21:14:40.117" v="2"/>
        <pc:sldMkLst>
          <pc:docMk/>
          <pc:sldMk cId="1079421438" sldId="278"/>
        </pc:sldMkLst>
        <pc:picChg chg="add del mod">
          <ac:chgData name="Solenne Abaziou" userId="S::sabaziou@mcleanschool.org::ee763fb5-67db-4451-868e-1497afe06cae" providerId="AD" clId="Web-{C8C5C36B-8886-BA9B-3432-DA607FC9EA4A}" dt="2020-03-30T21:14:40.117" v="2"/>
          <ac:picMkLst>
            <pc:docMk/>
            <pc:sldMk cId="1079421438" sldId="278"/>
            <ac:picMk id="2" creationId="{CE87F37F-A93B-4900-8877-C4B00AA3ACAA}"/>
          </ac:picMkLst>
        </pc:picChg>
      </pc:sldChg>
    </pc:docChg>
  </pc:docChgLst>
  <pc:docChgLst>
    <pc:chgData name="Solenne Abaziou" userId="ee763fb5-67db-4451-868e-1497afe06cae" providerId="ADAL" clId="{0B665885-F8F9-9543-BCDB-94F90E0A1945}"/>
    <pc:docChg chg="custSel modSld">
      <pc:chgData name="Solenne Abaziou" userId="ee763fb5-67db-4451-868e-1497afe06cae" providerId="ADAL" clId="{0B665885-F8F9-9543-BCDB-94F90E0A1945}" dt="2020-03-28T21:59:42.904" v="1" actId="7634"/>
      <pc:docMkLst>
        <pc:docMk/>
      </pc:docMkLst>
      <pc:sldChg chg="addSp">
        <pc:chgData name="Solenne Abaziou" userId="ee763fb5-67db-4451-868e-1497afe06cae" providerId="ADAL" clId="{0B665885-F8F9-9543-BCDB-94F90E0A1945}" dt="2020-03-28T21:59:42.904" v="1" actId="7634"/>
        <pc:sldMkLst>
          <pc:docMk/>
          <pc:sldMk cId="1145387794" sldId="273"/>
        </pc:sldMkLst>
        <pc:inkChg chg="add">
          <ac:chgData name="Solenne Abaziou" userId="ee763fb5-67db-4451-868e-1497afe06cae" providerId="ADAL" clId="{0B665885-F8F9-9543-BCDB-94F90E0A1945}" dt="2020-03-28T21:59:42.904" v="1" actId="7634"/>
          <ac:inkMkLst>
            <pc:docMk/>
            <pc:sldMk cId="1145387794" sldId="273"/>
            <ac:inkMk id="4" creationId="{2FAD4096-B72D-9F41-91E9-1F74DFCDDFF2}"/>
          </ac:inkMkLst>
        </pc:inkChg>
      </pc:sldChg>
      <pc:sldChg chg="addSp">
        <pc:chgData name="Solenne Abaziou" userId="ee763fb5-67db-4451-868e-1497afe06cae" providerId="ADAL" clId="{0B665885-F8F9-9543-BCDB-94F90E0A1945}" dt="2020-03-28T21:59:42.904" v="1" actId="7634"/>
        <pc:sldMkLst>
          <pc:docMk/>
          <pc:sldMk cId="2721756184" sldId="274"/>
        </pc:sldMkLst>
        <pc:inkChg chg="add">
          <ac:chgData name="Solenne Abaziou" userId="ee763fb5-67db-4451-868e-1497afe06cae" providerId="ADAL" clId="{0B665885-F8F9-9543-BCDB-94F90E0A1945}" dt="2020-03-28T21:59:42.904" v="1" actId="7634"/>
          <ac:inkMkLst>
            <pc:docMk/>
            <pc:sldMk cId="2721756184" sldId="274"/>
            <ac:inkMk id="2" creationId="{E2975B00-92C8-A64F-AA39-06B9ABA22CAE}"/>
          </ac:inkMkLst>
        </pc:inkChg>
      </pc:sldChg>
      <pc:sldChg chg="addSp">
        <pc:chgData name="Solenne Abaziou" userId="ee763fb5-67db-4451-868e-1497afe06cae" providerId="ADAL" clId="{0B665885-F8F9-9543-BCDB-94F90E0A1945}" dt="2020-03-28T21:44:02.624" v="0" actId="7634"/>
        <pc:sldMkLst>
          <pc:docMk/>
          <pc:sldMk cId="2374670634" sldId="298"/>
        </pc:sldMkLst>
        <pc:inkChg chg="add">
          <ac:chgData name="Solenne Abaziou" userId="ee763fb5-67db-4451-868e-1497afe06cae" providerId="ADAL" clId="{0B665885-F8F9-9543-BCDB-94F90E0A1945}" dt="2020-03-28T21:44:02.624" v="0" actId="7634"/>
          <ac:inkMkLst>
            <pc:docMk/>
            <pc:sldMk cId="2374670634" sldId="298"/>
            <ac:inkMk id="3" creationId="{2803AA49-9EFD-CC44-A391-6ADF94936830}"/>
          </ac:inkMkLst>
        </pc:inkChg>
      </pc:sldChg>
      <pc:sldChg chg="addSp">
        <pc:chgData name="Solenne Abaziou" userId="ee763fb5-67db-4451-868e-1497afe06cae" providerId="ADAL" clId="{0B665885-F8F9-9543-BCDB-94F90E0A1945}" dt="2020-03-28T21:44:02.624" v="0" actId="7634"/>
        <pc:sldMkLst>
          <pc:docMk/>
          <pc:sldMk cId="2256960516" sldId="323"/>
        </pc:sldMkLst>
        <pc:inkChg chg="add">
          <ac:chgData name="Solenne Abaziou" userId="ee763fb5-67db-4451-868e-1497afe06cae" providerId="ADAL" clId="{0B665885-F8F9-9543-BCDB-94F90E0A1945}" dt="2020-03-28T21:44:02.624" v="0" actId="7634"/>
          <ac:inkMkLst>
            <pc:docMk/>
            <pc:sldMk cId="2256960516" sldId="323"/>
            <ac:inkMk id="3" creationId="{A40EE691-00E1-534B-9C18-7524918D09A1}"/>
          </ac:inkMkLst>
        </pc:inkChg>
      </pc:sldChg>
      <pc:sldChg chg="addSp">
        <pc:chgData name="Solenne Abaziou" userId="ee763fb5-67db-4451-868e-1497afe06cae" providerId="ADAL" clId="{0B665885-F8F9-9543-BCDB-94F90E0A1945}" dt="2020-03-28T21:44:02.624" v="0" actId="7634"/>
        <pc:sldMkLst>
          <pc:docMk/>
          <pc:sldMk cId="2992750532" sldId="324"/>
        </pc:sldMkLst>
        <pc:inkChg chg="add">
          <ac:chgData name="Solenne Abaziou" userId="ee763fb5-67db-4451-868e-1497afe06cae" providerId="ADAL" clId="{0B665885-F8F9-9543-BCDB-94F90E0A1945}" dt="2020-03-28T21:44:02.624" v="0" actId="7634"/>
          <ac:inkMkLst>
            <pc:docMk/>
            <pc:sldMk cId="2992750532" sldId="324"/>
            <ac:inkMk id="3" creationId="{46CC6850-54DD-754F-86AB-F9E6909C840F}"/>
          </ac:inkMkLst>
        </pc:inkChg>
      </pc:sldChg>
      <pc:sldChg chg="addSp">
        <pc:chgData name="Solenne Abaziou" userId="ee763fb5-67db-4451-868e-1497afe06cae" providerId="ADAL" clId="{0B665885-F8F9-9543-BCDB-94F90E0A1945}" dt="2020-03-28T21:44:02.624" v="0" actId="7634"/>
        <pc:sldMkLst>
          <pc:docMk/>
          <pc:sldMk cId="1115908022" sldId="325"/>
        </pc:sldMkLst>
        <pc:inkChg chg="add">
          <ac:chgData name="Solenne Abaziou" userId="ee763fb5-67db-4451-868e-1497afe06cae" providerId="ADAL" clId="{0B665885-F8F9-9543-BCDB-94F90E0A1945}" dt="2020-03-28T21:44:02.624" v="0" actId="7634"/>
          <ac:inkMkLst>
            <pc:docMk/>
            <pc:sldMk cId="1115908022" sldId="325"/>
            <ac:inkMk id="3" creationId="{FC4C3F2B-C935-1B42-AC6A-4D37F25BCFF1}"/>
          </ac:inkMkLst>
        </pc:inkChg>
      </pc:sldChg>
    </pc:docChg>
  </pc:docChgLst>
  <pc:docChgLst>
    <pc:chgData name="Solenne Abaziou" userId="ee763fb5-67db-4451-868e-1497afe06cae" providerId="ADAL" clId="{5F950ADE-1635-704E-B4CC-72D441D3C000}"/>
    <pc:docChg chg="undo custSel addSld delSld modSld sldOrd">
      <pc:chgData name="Solenne Abaziou" userId="ee763fb5-67db-4451-868e-1497afe06cae" providerId="ADAL" clId="{5F950ADE-1635-704E-B4CC-72D441D3C000}" dt="2020-04-04T22:32:40.673" v="41" actId="7634"/>
      <pc:docMkLst>
        <pc:docMk/>
      </pc:docMkLst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1474588026" sldId="262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1474588026" sldId="262"/>
            <ac:inkMk id="4" creationId="{EFEE0C7D-6843-E640-B894-3655563E65FD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025919770" sldId="263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025919770" sldId="263"/>
            <ac:inkMk id="4" creationId="{D5AEFC2A-2537-6D42-9C2E-81C73353970B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117276545" sldId="264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117276545" sldId="264"/>
            <ac:inkMk id="4" creationId="{1FD862A2-5E26-0041-A058-8B8799FC432F}"/>
          </ac:inkMkLst>
        </pc:inkChg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1898307243" sldId="265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1898307243" sldId="265"/>
            <ac:inkMk id="4" creationId="{36898796-50FC-B94B-A8D8-A4DDE9B07B97}"/>
          </ac:inkMkLst>
        </pc:inkChg>
      </pc:sldChg>
      <pc:sldChg chg="del">
        <pc:chgData name="Solenne Abaziou" userId="ee763fb5-67db-4451-868e-1497afe06cae" providerId="ADAL" clId="{5F950ADE-1635-704E-B4CC-72D441D3C000}" dt="2020-04-04T22:12:02.075" v="36" actId="2696"/>
        <pc:sldMkLst>
          <pc:docMk/>
          <pc:sldMk cId="3297193448" sldId="267"/>
        </pc:sldMkLst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3134036990" sldId="268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3134036990" sldId="268"/>
            <ac:inkMk id="3" creationId="{61859A5F-C0C7-AC4A-932F-30C773971239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3680102782" sldId="269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3680102782" sldId="269"/>
            <ac:inkMk id="3" creationId="{9CC14AC2-21F3-544A-A124-157001D3FFDE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622511506" sldId="270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622511506" sldId="270"/>
            <ac:inkMk id="3" creationId="{8F11309E-50A9-794E-B351-E9FF2D7F18FD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3768096937" sldId="271"/>
        </pc:sldMkLst>
        <pc:inkChg chg="add">
          <ac:chgData name="Solenne Abaziou" userId="ee763fb5-67db-4451-868e-1497afe06cae" providerId="ADAL" clId="{5F950ADE-1635-704E-B4CC-72D441D3C000}" dt="2020-03-30T21:17:07.975" v="3"/>
          <ac:inkMkLst>
            <pc:docMk/>
            <pc:sldMk cId="3768096937" sldId="271"/>
            <ac:inkMk id="3" creationId="{7BE3D097-515A-B149-8741-CD6F22DE88E9}"/>
          </ac:inkMkLst>
        </pc:inkChg>
        <pc:inkChg chg="add">
          <ac:chgData name="Solenne Abaziou" userId="ee763fb5-67db-4451-868e-1497afe06cae" providerId="ADAL" clId="{5F950ADE-1635-704E-B4CC-72D441D3C000}" dt="2020-03-30T21:17:08.844" v="4"/>
          <ac:inkMkLst>
            <pc:docMk/>
            <pc:sldMk cId="3768096937" sldId="271"/>
            <ac:inkMk id="4" creationId="{AB57D3D9-9A98-B543-9D68-06E07585DE79}"/>
          </ac:inkMkLst>
        </pc:inkChg>
        <pc:inkChg chg="add">
          <ac:chgData name="Solenne Abaziou" userId="ee763fb5-67db-4451-868e-1497afe06cae" providerId="ADAL" clId="{5F950ADE-1635-704E-B4CC-72D441D3C000}" dt="2020-03-30T21:17:09.621" v="5"/>
          <ac:inkMkLst>
            <pc:docMk/>
            <pc:sldMk cId="3768096937" sldId="271"/>
            <ac:inkMk id="6" creationId="{A56E7AB8-8D90-2B47-8797-99D27676254C}"/>
          </ac:inkMkLst>
        </pc:inkChg>
        <pc:inkChg chg="add">
          <ac:chgData name="Solenne Abaziou" userId="ee763fb5-67db-4451-868e-1497afe06cae" providerId="ADAL" clId="{5F950ADE-1635-704E-B4CC-72D441D3C000}" dt="2020-03-30T21:17:10.379" v="6"/>
          <ac:inkMkLst>
            <pc:docMk/>
            <pc:sldMk cId="3768096937" sldId="271"/>
            <ac:inkMk id="7" creationId="{DC0C4BAD-3427-7F4A-BB66-37B488977150}"/>
          </ac:inkMkLst>
        </pc:inkChg>
        <pc:inkChg chg="add">
          <ac:chgData name="Solenne Abaziou" userId="ee763fb5-67db-4451-868e-1497afe06cae" providerId="ADAL" clId="{5F950ADE-1635-704E-B4CC-72D441D3C000}" dt="2020-03-30T21:17:11.156" v="7"/>
          <ac:inkMkLst>
            <pc:docMk/>
            <pc:sldMk cId="3768096937" sldId="271"/>
            <ac:inkMk id="9" creationId="{43FFD025-D66C-C44D-80E8-D0DE266F99E5}"/>
          </ac:inkMkLst>
        </pc:inkChg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3768096937" sldId="271"/>
            <ac:inkMk id="10" creationId="{BB8EA85B-7C0D-9445-BE17-192FF7A9A14A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2845899855" sldId="272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2845899855" sldId="272"/>
            <ac:inkMk id="3" creationId="{5C68D52A-A62E-D84A-BB0A-3EB8F2F0D5B3}"/>
          </ac:inkMkLst>
        </pc:inkChg>
      </pc:sldChg>
      <pc:sldChg chg="addSp modSp">
        <pc:chgData name="Solenne Abaziou" userId="ee763fb5-67db-4451-868e-1497afe06cae" providerId="ADAL" clId="{5F950ADE-1635-704E-B4CC-72D441D3C000}" dt="2020-03-29T00:58:08.623" v="2" actId="7634"/>
        <pc:sldMkLst>
          <pc:docMk/>
          <pc:sldMk cId="1400396897" sldId="273"/>
        </pc:sldMkLst>
        <pc:spChg chg="mod">
          <ac:chgData name="Solenne Abaziou" userId="ee763fb5-67db-4451-868e-1497afe06cae" providerId="ADAL" clId="{5F950ADE-1635-704E-B4CC-72D441D3C000}" dt="2020-03-29T00:25:17.914" v="1" actId="1076"/>
          <ac:spMkLst>
            <pc:docMk/>
            <pc:sldMk cId="1400396897" sldId="273"/>
            <ac:spMk id="3" creationId="{DAFB580D-4343-CE44-BFC2-4FB45C0F214D}"/>
          </ac:spMkLst>
        </pc:spChg>
        <pc:inkChg chg="add">
          <ac:chgData name="Solenne Abaziou" userId="ee763fb5-67db-4451-868e-1497afe06cae" providerId="ADAL" clId="{5F950ADE-1635-704E-B4CC-72D441D3C000}" dt="2020-03-29T00:58:08.623" v="2" actId="7634"/>
          <ac:inkMkLst>
            <pc:docMk/>
            <pc:sldMk cId="1400396897" sldId="273"/>
            <ac:inkMk id="4" creationId="{8A99265B-A67C-1746-83DB-3592D8CD3F54}"/>
          </ac:inkMkLst>
        </pc:inkChg>
      </pc:sldChg>
      <pc:sldChg chg="addSp">
        <pc:chgData name="Solenne Abaziou" userId="ee763fb5-67db-4451-868e-1497afe06cae" providerId="ADAL" clId="{5F950ADE-1635-704E-B4CC-72D441D3C000}" dt="2020-03-29T00:58:08.623" v="2" actId="7634"/>
        <pc:sldMkLst>
          <pc:docMk/>
          <pc:sldMk cId="4284791888" sldId="274"/>
        </pc:sldMkLst>
        <pc:inkChg chg="add">
          <ac:chgData name="Solenne Abaziou" userId="ee763fb5-67db-4451-868e-1497afe06cae" providerId="ADAL" clId="{5F950ADE-1635-704E-B4CC-72D441D3C000}" dt="2020-03-29T00:58:08.623" v="2" actId="7634"/>
          <ac:inkMkLst>
            <pc:docMk/>
            <pc:sldMk cId="4284791888" sldId="274"/>
            <ac:inkMk id="2" creationId="{32D007A0-D9D2-1849-803C-071A68C0DB57}"/>
          </ac:inkMkLst>
        </pc:inkChg>
      </pc:sldChg>
      <pc:sldChg chg="addSp">
        <pc:chgData name="Solenne Abaziou" userId="ee763fb5-67db-4451-868e-1497afe06cae" providerId="ADAL" clId="{5F950ADE-1635-704E-B4CC-72D441D3C000}" dt="2020-03-29T00:58:08.623" v="2" actId="7634"/>
        <pc:sldMkLst>
          <pc:docMk/>
          <pc:sldMk cId="701142063" sldId="275"/>
        </pc:sldMkLst>
        <pc:inkChg chg="add">
          <ac:chgData name="Solenne Abaziou" userId="ee763fb5-67db-4451-868e-1497afe06cae" providerId="ADAL" clId="{5F950ADE-1635-704E-B4CC-72D441D3C000}" dt="2020-03-29T00:58:08.623" v="2" actId="7634"/>
          <ac:inkMkLst>
            <pc:docMk/>
            <pc:sldMk cId="701142063" sldId="275"/>
            <ac:inkMk id="3" creationId="{47606F7E-7CCF-5E43-9FE0-10482CED3A39}"/>
          </ac:inkMkLst>
        </pc:inkChg>
      </pc:sldChg>
      <pc:sldChg chg="addSp">
        <pc:chgData name="Solenne Abaziou" userId="ee763fb5-67db-4451-868e-1497afe06cae" providerId="ADAL" clId="{5F950ADE-1635-704E-B4CC-72D441D3C000}" dt="2020-03-29T00:58:08.623" v="2" actId="7634"/>
        <pc:sldMkLst>
          <pc:docMk/>
          <pc:sldMk cId="1983468305" sldId="276"/>
        </pc:sldMkLst>
        <pc:inkChg chg="add">
          <ac:chgData name="Solenne Abaziou" userId="ee763fb5-67db-4451-868e-1497afe06cae" providerId="ADAL" clId="{5F950ADE-1635-704E-B4CC-72D441D3C000}" dt="2020-03-29T00:58:08.623" v="2" actId="7634"/>
          <ac:inkMkLst>
            <pc:docMk/>
            <pc:sldMk cId="1983468305" sldId="276"/>
            <ac:inkMk id="2" creationId="{B7CCE891-11F0-7E4B-91B9-D17ECDA7524F}"/>
          </ac:inkMkLst>
        </pc:inkChg>
      </pc:sldChg>
      <pc:sldChg chg="addSp">
        <pc:chgData name="Solenne Abaziou" userId="ee763fb5-67db-4451-868e-1497afe06cae" providerId="ADAL" clId="{5F950ADE-1635-704E-B4CC-72D441D3C000}" dt="2020-03-29T00:58:08.623" v="2" actId="7634"/>
        <pc:sldMkLst>
          <pc:docMk/>
          <pc:sldMk cId="2596892809" sldId="277"/>
        </pc:sldMkLst>
        <pc:inkChg chg="add">
          <ac:chgData name="Solenne Abaziou" userId="ee763fb5-67db-4451-868e-1497afe06cae" providerId="ADAL" clId="{5F950ADE-1635-704E-B4CC-72D441D3C000}" dt="2020-03-29T00:58:08.623" v="2" actId="7634"/>
          <ac:inkMkLst>
            <pc:docMk/>
            <pc:sldMk cId="2596892809" sldId="277"/>
            <ac:inkMk id="2" creationId="{4F361CD2-FDD6-B541-98BC-B6876D0F18A1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1079421438" sldId="278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1079421438" sldId="278"/>
            <ac:inkMk id="2" creationId="{73E89BDE-9EED-E743-A97D-6EC7E8A32DDC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1816044346" sldId="279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1816044346" sldId="279"/>
            <ac:inkMk id="4" creationId="{AEABBFEE-F927-BD49-ABDD-E09168B3B796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3263435662" sldId="280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3263435662" sldId="280"/>
            <ac:inkMk id="2" creationId="{C44880F8-4F86-4E43-AFD6-62A6FE4F8FB6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989004785" sldId="281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989004785" sldId="281"/>
            <ac:inkMk id="2" creationId="{B75C80A5-E436-EA41-9795-21445C939329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1887800803" sldId="282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1887800803" sldId="282"/>
            <ac:inkMk id="2" creationId="{52E3A2D1-83E3-6442-9A84-A9238FA64252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4262990991" sldId="283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4262990991" sldId="283"/>
            <ac:inkMk id="5" creationId="{9C245D5B-9BF9-B74D-A5EF-532FB2887D98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3366834255" sldId="284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3366834255" sldId="284"/>
            <ac:inkMk id="3" creationId="{0FDDB363-DA30-994B-8899-1A8C0BE9A043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275430545" sldId="285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275430545" sldId="285"/>
            <ac:inkMk id="2" creationId="{E961C776-EAD1-9342-97D1-C8076461A05F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221652596" sldId="286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221652596" sldId="286"/>
            <ac:inkMk id="3" creationId="{A414F602-0905-6A41-90FE-EF107B5FEDE7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559210238" sldId="287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559210238" sldId="287"/>
            <ac:inkMk id="3" creationId="{362B2B92-1D45-3243-A55C-A52984E55BF1}"/>
          </ac:inkMkLst>
        </pc:inkChg>
      </pc:sldChg>
      <pc:sldChg chg="addSp">
        <pc:chgData name="Solenne Abaziou" userId="ee763fb5-67db-4451-868e-1497afe06cae" providerId="ADAL" clId="{5F950ADE-1635-704E-B4CC-72D441D3C000}" dt="2020-04-02T01:29:22.056" v="9" actId="7634"/>
        <pc:sldMkLst>
          <pc:docMk/>
          <pc:sldMk cId="2015721839" sldId="288"/>
        </pc:sldMkLst>
        <pc:inkChg chg="add">
          <ac:chgData name="Solenne Abaziou" userId="ee763fb5-67db-4451-868e-1497afe06cae" providerId="ADAL" clId="{5F950ADE-1635-704E-B4CC-72D441D3C000}" dt="2020-04-02T01:29:22.056" v="9" actId="7634"/>
          <ac:inkMkLst>
            <pc:docMk/>
            <pc:sldMk cId="2015721839" sldId="288"/>
            <ac:inkMk id="3" creationId="{915267BF-790E-6E47-85D5-08C3A7CD6CC6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1520972929" sldId="299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1520972929" sldId="299"/>
            <ac:inkMk id="3" creationId="{674A3B5B-1491-BD43-A41F-FAA604887A35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1945236461" sldId="300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1945236461" sldId="300"/>
            <ac:inkMk id="2" creationId="{C08F611E-89AF-DE4F-8FD0-F533196CE9F2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967651240" sldId="304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967651240" sldId="304"/>
            <ac:inkMk id="3" creationId="{A8C3787D-742F-C34E-8BF7-8828002D2BEC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2406914338" sldId="305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2406914338" sldId="305"/>
            <ac:inkMk id="3" creationId="{08583BAF-4B77-A74C-AF58-8972089CCA65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556847839" sldId="306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556847839" sldId="306"/>
            <ac:inkMk id="3" creationId="{DCC236BB-1EF7-BF44-B1F3-9D194265495D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328923850" sldId="307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328923850" sldId="307"/>
            <ac:inkMk id="3" creationId="{E96302A9-205F-AF4D-BC03-DF7F84CBD4AC}"/>
          </ac:inkMkLst>
        </pc:inkChg>
      </pc:sldChg>
      <pc:sldChg chg="addSp">
        <pc:chgData name="Solenne Abaziou" userId="ee763fb5-67db-4451-868e-1497afe06cae" providerId="ADAL" clId="{5F950ADE-1635-704E-B4CC-72D441D3C000}" dt="2020-04-04T20:32:40.775" v="10" actId="7634"/>
        <pc:sldMkLst>
          <pc:docMk/>
          <pc:sldMk cId="2116530342" sldId="308"/>
        </pc:sldMkLst>
        <pc:inkChg chg="add">
          <ac:chgData name="Solenne Abaziou" userId="ee763fb5-67db-4451-868e-1497afe06cae" providerId="ADAL" clId="{5F950ADE-1635-704E-B4CC-72D441D3C000}" dt="2020-04-04T20:32:40.775" v="10" actId="7634"/>
          <ac:inkMkLst>
            <pc:docMk/>
            <pc:sldMk cId="2116530342" sldId="308"/>
            <ac:inkMk id="3" creationId="{7FF99193-1E24-9545-9F25-5954009206C1}"/>
          </ac:inkMkLst>
        </pc:inkChg>
      </pc:sldChg>
      <pc:sldChg chg="del">
        <pc:chgData name="Solenne Abaziou" userId="ee763fb5-67db-4451-868e-1497afe06cae" providerId="ADAL" clId="{5F950ADE-1635-704E-B4CC-72D441D3C000}" dt="2020-04-04T22:13:03.276" v="39" actId="2696"/>
        <pc:sldMkLst>
          <pc:docMk/>
          <pc:sldMk cId="194731676" sldId="309"/>
        </pc:sldMkLst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2920821749" sldId="310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2920821749" sldId="310"/>
            <ac:inkMk id="4" creationId="{1A538C45-1ED1-D44B-B092-0EF6FDDB1C9F}"/>
          </ac:inkMkLst>
        </pc:inkChg>
      </pc:sldChg>
      <pc:sldChg chg="del">
        <pc:chgData name="Solenne Abaziou" userId="ee763fb5-67db-4451-868e-1497afe06cae" providerId="ADAL" clId="{5F950ADE-1635-704E-B4CC-72D441D3C000}" dt="2020-04-04T22:11:55.840" v="35" actId="2696"/>
        <pc:sldMkLst>
          <pc:docMk/>
          <pc:sldMk cId="2272673400" sldId="311"/>
        </pc:sldMkLst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3502667205" sldId="312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3502667205" sldId="312"/>
            <ac:inkMk id="4" creationId="{E14B66B5-6EDD-4045-BB4B-36F9F9F75369}"/>
          </ac:inkMkLst>
        </pc:inkChg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994765337" sldId="313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994765337" sldId="313"/>
            <ac:inkMk id="4" creationId="{5D4EB0A1-3B02-FE4D-8C33-75AA591FA286}"/>
          </ac:inkMkLst>
        </pc:inkChg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2252560965" sldId="314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2252560965" sldId="314"/>
            <ac:inkMk id="4" creationId="{482178C6-3AE2-A34A-A1B8-B3DE27E23F2B}"/>
          </ac:inkMkLst>
        </pc:inkChg>
      </pc:sldChg>
      <pc:sldChg chg="del">
        <pc:chgData name="Solenne Abaziou" userId="ee763fb5-67db-4451-868e-1497afe06cae" providerId="ADAL" clId="{5F950ADE-1635-704E-B4CC-72D441D3C000}" dt="2020-04-04T22:12:24.963" v="37" actId="2696"/>
        <pc:sldMkLst>
          <pc:docMk/>
          <pc:sldMk cId="578929400" sldId="316"/>
        </pc:sldMkLst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1868432580" sldId="317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1868432580" sldId="317"/>
            <ac:inkMk id="4" creationId="{C8AA9E5E-AA87-4F4B-BA3F-1C74E6D6665E}"/>
          </ac:inkMkLst>
        </pc:inkChg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3583228743" sldId="318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3583228743" sldId="318"/>
            <ac:inkMk id="4" creationId="{5DCEE0CF-0237-DE45-9CFF-09C2CDDC3975}"/>
          </ac:inkMkLst>
        </pc:inkChg>
      </pc:sldChg>
      <pc:sldChg chg="del">
        <pc:chgData name="Solenne Abaziou" userId="ee763fb5-67db-4451-868e-1497afe06cae" providerId="ADAL" clId="{5F950ADE-1635-704E-B4CC-72D441D3C000}" dt="2020-04-04T22:12:36.195" v="38" actId="2696"/>
        <pc:sldMkLst>
          <pc:docMk/>
          <pc:sldMk cId="381613324" sldId="319"/>
        </pc:sldMkLst>
      </pc:sldChg>
      <pc:sldChg chg="addSp">
        <pc:chgData name="Solenne Abaziou" userId="ee763fb5-67db-4451-868e-1497afe06cae" providerId="ADAL" clId="{5F950ADE-1635-704E-B4CC-72D441D3C000}" dt="2020-04-04T22:32:40.673" v="41" actId="7634"/>
        <pc:sldMkLst>
          <pc:docMk/>
          <pc:sldMk cId="3329675372" sldId="320"/>
        </pc:sldMkLst>
        <pc:inkChg chg="add">
          <ac:chgData name="Solenne Abaziou" userId="ee763fb5-67db-4451-868e-1497afe06cae" providerId="ADAL" clId="{5F950ADE-1635-704E-B4CC-72D441D3C000}" dt="2020-04-04T22:32:40.673" v="41" actId="7634"/>
          <ac:inkMkLst>
            <pc:docMk/>
            <pc:sldMk cId="3329675372" sldId="320"/>
            <ac:inkMk id="4" creationId="{06DE22F4-3CDA-6C41-9B25-A12FA958B673}"/>
          </ac:inkMkLst>
        </pc:inkChg>
      </pc:sldChg>
      <pc:sldChg chg="addSp">
        <pc:chgData name="Solenne Abaziou" userId="ee763fb5-67db-4451-868e-1497afe06cae" providerId="ADAL" clId="{5F950ADE-1635-704E-B4CC-72D441D3C000}" dt="2020-04-04T22:32:40.673" v="41" actId="7634"/>
        <pc:sldMkLst>
          <pc:docMk/>
          <pc:sldMk cId="2462796733" sldId="321"/>
        </pc:sldMkLst>
        <pc:inkChg chg="add">
          <ac:chgData name="Solenne Abaziou" userId="ee763fb5-67db-4451-868e-1497afe06cae" providerId="ADAL" clId="{5F950ADE-1635-704E-B4CC-72D441D3C000}" dt="2020-04-04T22:32:40.673" v="41" actId="7634"/>
          <ac:inkMkLst>
            <pc:docMk/>
            <pc:sldMk cId="2462796733" sldId="321"/>
            <ac:inkMk id="4" creationId="{96A3643D-0E9F-FB4D-A45F-0C1788DBFEC7}"/>
          </ac:inkMkLst>
        </pc:inkChg>
      </pc:sldChg>
      <pc:sldChg chg="addSp">
        <pc:chgData name="Solenne Abaziou" userId="ee763fb5-67db-4451-868e-1497afe06cae" providerId="ADAL" clId="{5F950ADE-1635-704E-B4CC-72D441D3C000}" dt="2020-04-04T22:24:51.913" v="40" actId="7634"/>
        <pc:sldMkLst>
          <pc:docMk/>
          <pc:sldMk cId="4078022805" sldId="322"/>
        </pc:sldMkLst>
        <pc:inkChg chg="add">
          <ac:chgData name="Solenne Abaziou" userId="ee763fb5-67db-4451-868e-1497afe06cae" providerId="ADAL" clId="{5F950ADE-1635-704E-B4CC-72D441D3C000}" dt="2020-04-04T22:24:51.913" v="40" actId="7634"/>
          <ac:inkMkLst>
            <pc:docMk/>
            <pc:sldMk cId="4078022805" sldId="322"/>
            <ac:inkMk id="3" creationId="{05FF9121-3116-954C-84E1-9D044EEDA035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2992750532" sldId="324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2992750532" sldId="324"/>
            <ac:inkMk id="6" creationId="{737D67FA-E514-9D45-865C-950B42A99A74}"/>
          </ac:inkMkLst>
        </pc:inkChg>
      </pc:sldChg>
      <pc:sldChg chg="addSp">
        <pc:chgData name="Solenne Abaziou" userId="ee763fb5-67db-4451-868e-1497afe06cae" providerId="ADAL" clId="{5F950ADE-1635-704E-B4CC-72D441D3C000}" dt="2020-03-30T21:52:34.478" v="8" actId="7634"/>
        <pc:sldMkLst>
          <pc:docMk/>
          <pc:sldMk cId="848899424" sldId="326"/>
        </pc:sldMkLst>
        <pc:inkChg chg="add">
          <ac:chgData name="Solenne Abaziou" userId="ee763fb5-67db-4451-868e-1497afe06cae" providerId="ADAL" clId="{5F950ADE-1635-704E-B4CC-72D441D3C000}" dt="2020-03-30T21:52:34.478" v="8" actId="7634"/>
          <ac:inkMkLst>
            <pc:docMk/>
            <pc:sldMk cId="848899424" sldId="326"/>
            <ac:inkMk id="3" creationId="{20A3FF08-9F5D-FD46-B43A-A67087709504}"/>
          </ac:inkMkLst>
        </pc:inkChg>
      </pc:sldChg>
      <pc:sldChg chg="addSp modSp new ord">
        <pc:chgData name="Solenne Abaziou" userId="ee763fb5-67db-4451-868e-1497afe06cae" providerId="ADAL" clId="{5F950ADE-1635-704E-B4CC-72D441D3C000}" dt="2020-04-04T22:32:40.673" v="41" actId="7634"/>
        <pc:sldMkLst>
          <pc:docMk/>
          <pc:sldMk cId="2674372366" sldId="327"/>
        </pc:sldMkLst>
        <pc:spChg chg="mod">
          <ac:chgData name="Solenne Abaziou" userId="ee763fb5-67db-4451-868e-1497afe06cae" providerId="ADAL" clId="{5F950ADE-1635-704E-B4CC-72D441D3C000}" dt="2020-04-04T20:38:29.561" v="33" actId="20577"/>
          <ac:spMkLst>
            <pc:docMk/>
            <pc:sldMk cId="2674372366" sldId="327"/>
            <ac:spMk id="2" creationId="{7E0806EA-FD1D-5F47-9BD0-FD9DD92A5B34}"/>
          </ac:spMkLst>
        </pc:spChg>
        <pc:inkChg chg="add">
          <ac:chgData name="Solenne Abaziou" userId="ee763fb5-67db-4451-868e-1497afe06cae" providerId="ADAL" clId="{5F950ADE-1635-704E-B4CC-72D441D3C000}" dt="2020-04-04T22:32:40.673" v="41" actId="7634"/>
          <ac:inkMkLst>
            <pc:docMk/>
            <pc:sldMk cId="2674372366" sldId="327"/>
            <ac:inkMk id="5" creationId="{90B1EEC7-A62C-6342-86DB-FCA308E46AF3}"/>
          </ac:inkMkLst>
        </pc:inkChg>
      </pc:sldChg>
    </pc:docChg>
  </pc:docChgLst>
  <pc:docChgLst>
    <pc:chgData name="Solenne Abaziou" userId="S::sabaziou@mcleanschool.org::ee763fb5-67db-4451-868e-1497afe06cae" providerId="AD" clId="Web-{BC731CBE-9901-176A-ABAE-459E56660E9D}"/>
    <pc:docChg chg="delSld modSld">
      <pc:chgData name="Solenne Abaziou" userId="S::sabaziou@mcleanschool.org::ee763fb5-67db-4451-868e-1497afe06cae" providerId="AD" clId="Web-{BC731CBE-9901-176A-ABAE-459E56660E9D}" dt="2020-04-02T18:56:18.856" v="2" actId="1076"/>
      <pc:docMkLst>
        <pc:docMk/>
      </pc:docMkLst>
      <pc:sldChg chg="modSp">
        <pc:chgData name="Solenne Abaziou" userId="S::sabaziou@mcleanschool.org::ee763fb5-67db-4451-868e-1497afe06cae" providerId="AD" clId="Web-{BC731CBE-9901-176A-ABAE-459E56660E9D}" dt="2020-04-02T18:56:18.856" v="2" actId="1076"/>
        <pc:sldMkLst>
          <pc:docMk/>
          <pc:sldMk cId="1079421438" sldId="278"/>
        </pc:sldMkLst>
        <pc:picChg chg="mod">
          <ac:chgData name="Solenne Abaziou" userId="S::sabaziou@mcleanschool.org::ee763fb5-67db-4451-868e-1497afe06cae" providerId="AD" clId="Web-{BC731CBE-9901-176A-ABAE-459E56660E9D}" dt="2020-04-02T18:56:18.856" v="2" actId="1076"/>
          <ac:picMkLst>
            <pc:docMk/>
            <pc:sldMk cId="1079421438" sldId="278"/>
            <ac:picMk id="7" creationId="{52AC86F2-6B65-814B-BC75-1A3C2C6E06E8}"/>
          </ac:picMkLst>
        </pc:picChg>
      </pc:sldChg>
      <pc:sldChg chg="del">
        <pc:chgData name="Solenne Abaziou" userId="S::sabaziou@mcleanschool.org::ee763fb5-67db-4451-868e-1497afe06cae" providerId="AD" clId="Web-{BC731CBE-9901-176A-ABAE-459E56660E9D}" dt="2020-04-02T18:55:40.496" v="0"/>
        <pc:sldMkLst>
          <pc:docMk/>
          <pc:sldMk cId="3809045056" sldId="327"/>
        </pc:sldMkLst>
      </pc:sldChg>
    </pc:docChg>
  </pc:docChgLst>
  <pc:docChgLst>
    <pc:chgData name="Solenne Abaziou" userId="ee763fb5-67db-4451-868e-1497afe06cae" providerId="ADAL" clId="{1E12C57A-0385-7C44-A649-15650E96E4F2}"/>
    <pc:docChg chg="addSld delSld modSld">
      <pc:chgData name="Solenne Abaziou" userId="ee763fb5-67db-4451-868e-1497afe06cae" providerId="ADAL" clId="{1E12C57A-0385-7C44-A649-15650E96E4F2}" dt="2020-03-30T21:15:18.442" v="1"/>
      <pc:docMkLst>
        <pc:docMk/>
      </pc:docMkLst>
      <pc:sldChg chg="del">
        <pc:chgData name="Solenne Abaziou" userId="ee763fb5-67db-4451-868e-1497afe06cae" providerId="ADAL" clId="{1E12C57A-0385-7C44-A649-15650E96E4F2}" dt="2020-03-30T21:15:10.549" v="0" actId="2696"/>
        <pc:sldMkLst>
          <pc:docMk/>
          <pc:sldMk cId="1948155560" sldId="272"/>
        </pc:sldMkLst>
      </pc:sldChg>
      <pc:sldChg chg="add">
        <pc:chgData name="Solenne Abaziou" userId="ee763fb5-67db-4451-868e-1497afe06cae" providerId="ADAL" clId="{1E12C57A-0385-7C44-A649-15650E96E4F2}" dt="2020-03-30T21:15:18.442" v="1"/>
        <pc:sldMkLst>
          <pc:docMk/>
          <pc:sldMk cId="2845899855" sldId="272"/>
        </pc:sldMkLst>
      </pc:sldChg>
      <pc:sldChg chg="add">
        <pc:chgData name="Solenne Abaziou" userId="ee763fb5-67db-4451-868e-1497afe06cae" providerId="ADAL" clId="{1E12C57A-0385-7C44-A649-15650E96E4F2}" dt="2020-03-30T21:15:18.442" v="1"/>
        <pc:sldMkLst>
          <pc:docMk/>
          <pc:sldMk cId="848899424" sldId="326"/>
        </pc:sldMkLst>
      </pc:sldChg>
      <pc:sldChg chg="add">
        <pc:chgData name="Solenne Abaziou" userId="ee763fb5-67db-4451-868e-1497afe06cae" providerId="ADAL" clId="{1E12C57A-0385-7C44-A649-15650E96E4F2}" dt="2020-03-30T21:15:18.442" v="1"/>
        <pc:sldMkLst>
          <pc:docMk/>
          <pc:sldMk cId="3809045056" sldId="32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1:21:02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28977 13266 24575,'73'-35'0,"-1"0"0,0 0 0,-11 10 0,-1 3 0,-3 6 0,14 8 0,-4 11 0,-13 11 0,-3 9 0,0 7 0,-4 9 0,-3 18 0,-4 7 0,5 7 0,-3 5-536,-16-18 1,-2 4 0,-1 1 0,2 3-1,-1 2 1,-3 1 535,-1 5 0,-3 1 0,-1 1 0,-2-1 0,-1-1 0,-2 0 0,-2-1 0,-3-2 0,0 0 0,-2-4 0,0-1 0,-1-1-11,0-3 1,0-1 0,-4-1 0,-9 22-1,-8-2 11,-7-2 0,-8-4 0,-12-4 0,-11-5 0,9-22 0,-5-3 0,-1-3 0,-1-1 0,-2-3 0,-2-4-87,-3-3 0,-2-4 0,-1-2 0,-2 0 0,0-3 0,-2-3 87,-4-4 0,-3-4 0,2-1 0,5-1 0,1 0 0,0-3 0,-1-3 0,1-2 0,2-6 0,6-8 0,2-6 0,0-4 0,0-6 0,0-5 0,4-3 0,2-6 0,3-3 0,4-4 0,0-5 0,4-3 0,3-3 0,2-3 0,2-3 0,5-3-306,3-8 1,5-4 0,2 0 0,2 0-1,3 0 1,4-1 305,4-1 0,4 0 0,1 0 0,2 3 0,1 1 0,3 1 0,3 6 0,3 0 0,4 3 0,2 6 0,3 1 0,6 3 92,7 3 0,6 2 1,1 4-1,-1 7 1,1 4-1,2 3-92,19-12 0,2 8 0,2 9 0,3 8 0,3 7 0,2 7 0,1 3 0,1 5 0,2 2 0,1 5 0,-1 4 0,-1 5 0,0 6 0,-2 7 0,-3 8 0,-4 8 0,-3 16 0,-4 8 0,-2-1 0,-3 5 0,-4 6 0,-4 3 0,-7-4 0,-6 3 0,-6 1 0,-5 2 0,-5-4 0,-5 0 0,-4 3 0,-4 0 0,-1 3 0,-1 1 0,-4-1 0,0 1 0,0 2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00:09:04.363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1132 5486 22671,'-8'-7'-1643,"3"-4"1,1 2 0,1-1 1021,-3-2 1005,1 5 0,5 1-78,0 12 0,2 4 0,3 9 133,6 2 0,2 7 0,5-2 0,1 4 3,2 2 0,7-1 1,-2 2-1,4 2 22,1 2 0,1 5 1,1-4-1,2 1-389,2-1 0,10 9 0,-3-3 0,-3-2 227,0-2 1,-5-3 0,-4-4 0,-3 0-83,-2-2 0,1 4 0,-7-9 1,-2 2-322,-2-1 0,-3-5 1,-2-6-1,-3 0-1120,-2-1 1,0-4-3098,-2-1 3310,-3-6 1,5-4 0,-7-12 0,0-8 988,0-6 1,0-17 0,0-6 0</inkml:trace>
  <inkml:trace contextRef="#ctx0" brushRef="#br0" timeOffset="1">1934 5281 26005,'11'-5'882,"-1"0"1,-6 1-1498,1 9 0,-3-1 0,-2 6 0,0 3 1169,0 1 0,-7 3 0,-4 4 1,-4 5 238,-6 4 1,-4 7-1,-8 1 1,-2 2-278,-2 4 1,-5 0-1,4 1 1,0-1-517,-1-1 0,-3 11 0,6-6 0,1 0 0,1 1 0,3-3 0,-1-3 0,1-1 0,0 2 0,1-6 0,2-1 0,3-4 0,3-1 0,1-6 0,5 0 0,0 0 0,1-1 0,1-3 0,1-4 0,5 1 0,1 2 0,1-5 0,5-6 0,-5 2 0,5-3-166,-4 2-4362,3-8 1,2 2 4441,0-10 1,7-11 0,1-8 0</inkml:trace>
  <inkml:trace contextRef="#ctx0" brushRef="#br0" timeOffset="2">3003 5045 11975,'-8'-7'0,"1"-1"-436,0-1 1456,5-5-465,-5 5-136,7 1 0,-2 2 470,-3 12 0,3-3-530,-3 8 1,3-6 0,1 3 72,-5-1 0,5 6-236,-5-3 0,5-1 1,1 1-67,0 3 0,-2-1 0,-2 0 1,-1-1-66,2 1 1,1 2-1,2 1 1,0 1 21,0 0 1,0 0 0,0-1 0,0 1-24,0 0 0,0-1 0,0 1 0,0 0-128,0 0 1,0 1-1,0 2 1,0 2 59,0-2 0,0 4 1,0-2-1,0-2 35,0-1 0,0 3 0,2 1 0,1 1 80,2 0 1,1 5 0,-5-2 0,3 4-36,1 1 1,2 1-1,-3-1 1,1 0-116,-2 1 0,-1 3 1,-2 0-1,0-2 157,0 2 1,0 2 0,0-3 0,0 5-61,0 1 0,0-5 0,2 3 0,1-1-141,3 0 0,-1 5 0,-5-4 0,0 0 101,0 1 1,0 3-1,0-4 1,0 1 14,0-1 1,0 4 0,0-4 0,0 1-74,0-1 0,5 6 0,0-2 0,-1 2 128,-3-3 1,-1 5 0,0-4 0,0 3 12,0 2 1,-1-1-1,-3-1 1,-1-1-45,2-1 0,-1 6 0,1-7 1,-3 4-25,3 1 1,-1 3 0,1 1 0,-2-2-40,1 2 0,2-1 0,2-1 0,0 0-2,0-2 1,0 11-1,0-6 1,0 6 81,0 0 0,0 1 0,0-5 1,0 0-33,0 0 1,0 6 0,0-3-16,0 4 1,0-3 0,2 0 0,2-1 0,1 1 37,-2 0 1,-1-2 0,0 3 0,1-1-104,3 1 0,6 0 0,-2 1 0,2-3 37,-1 3 0,3 1 1,-5 2-1,1 0 9,1-1 1,-1 1 0,4 2 0,-2 1-5,-1 2 0,-2 0 0,3-5 1,-2 0 25,2 0 1,-5 5 0,0 2-1,-1 0-29,-1 0 1,7 3 0,-3-3-1,1 2 15,1 3 1,-6 0 0,6-2 0,-1-5 36,-1-3 0,3 8 1,-5 2-1,0 0 27,0 2-155,5 0 1,-8 3-1,4 1 56,-1-3 1,6 10 0,-5-10 0,3 3-2,-1-1 0,-4 2 1,2 0-1,1-2-25,0 3 1,-6 2-1,4-1 1,-1-2 28,-1 0 0,0 5 0,-3-10 0,1 5 54,2 0 0,1 2 1,-6-2-1,0 0 4,0 6 0,0-4 0,0-1 1,-2-2 8,-3-3 0,3 4 0,-5 0 0,2-1 33,0 1 1,-1 5 0,5-3-1,-3-2 3,-1-2 1,0 3-1,3-1 1,-2-2 78,-1 2 1,0 0 0,5-2 0,-2 1-49,-3-3 1,3 8 0,-3-9 0,1 0-25,-1-1 1,3-2 0,-3-10 0,2 1-67,-3-2 1,5 2 0,-5-11 0,5-2-476,1-3 0,0 7 1,-2-11-1,-2 1 53,-1-3 1,0-8 0,5 0 0,0-7-2728,0-7 0,2-5 3121,3-6 0,-3 3 0,3-8 0,-3 0 0</inkml:trace>
  <inkml:trace contextRef="#ctx0" brushRef="#br0" timeOffset="3">173 6947 8219,'-15'0'-447,"-1"0"567,0 0 0,6 0 204,-1 0 0,10 0 10,1 0 0,7 0-112,8 0 0,-4 6 0,-1-1 0,2-2-48,2-1 0,2-2 0,2 0 0,4 0-69,10 0 1,-3 0 0,6 0 0,-3 0 18,1 0 1,7 0 0,-1 0-1,-1 0-32,0 0 0,1 0 0,-4 0 0,2 0-158,-3 0 1,5 0 0,-1 0 0,1 0 88,-1 0 1,-1 0-1,-4 0 1,4 0 6,5 0 0,-2 0 0,2 0 0,2 0 58,1 0 1,2 0-1,0 0 1,0 0-38,1 0 1,-1 0 0,0 0 0,0 0-42,0 0 1,-5 0 0,0 0-1,0 0-38,-2 0 1,6-2 0,-4-1 0,3-2 107,2 1 0,6-3 0,1 2 1,0 0-1,0-2 1,4 0 0,-4-4 0,0 4-91,0 0 1,4 4 0,-4-6 0,0 2-15,0 3 0,4-3 1,-4 2-1,2 0-7,3-2 1,3 5-1,0-3 1,0 2 26,-5-3 1,4 5-1,-3-5 1,1 5 7,-1 1 0,-4 0 0,-7 0 0,1 0 17,-1 0 0,0 0 1,-2 0-1,-1 0 48,-2 0 0,0 0 1,7 0-1,3 0-53,6 0 1,-2 0 0,1 0 0,3 0 19,1 0 1,0 0-1,-2 0 1,-4 0 11,-6 0 0,6 0 0,-7 0 1,0 0 91,1 0 1,4 0-1,1 0 1,2 0 126,3 0 1,2 0 0,4 0 0,3 0-212,6 0 1,8 0-1,2 0 1,-4 0 28,-5 0 0,-5 1 0,-7 3 0,-2 1-50,-3-1 1,-4-1 0,-7 0 0,0 3 90,0-3 1,6-1-1,-1-2 1,0 0 0,3 0 1,-5 2 0,8 1 0,0 2-21,-3-1 0,5-1 1,-8 1-1,-1 1 42,-2-1 1,-7 3 0,-2-2 0,-2-2-11,-3-1 0,-1-2 1,-3 2-1,0 1 173,1 3 1,-1-1 0,1-5 0,-3 0-55,-2 0 0,1 0 1,-7 0-1,-2 0-280,-2 0 0,-1 0-344,0 0 1,-6 0-1,-1-2-1005,-2-3 1,-2 1 843,-5-6 1,-2 1 526,-3-1 0,-11 3 0,-8 7 0</inkml:trace>
  <inkml:trace contextRef="#ctx0" brushRef="#br0" timeOffset="4">4387 5265 8541,'0'-8'106,"0"-6"481,0 3 0,-2-3 0,-1-1 711,-2-1 1,-2 7-334,1 4 0,5 5 1,-5 5-298,5 6 1,1 8 0,0 4 0,0 1 33,0 4 1,0-4 0,0 3-1,0-1-335,0-2 0,0 4 0,0-5 1,0 0-370,0-1 1,1 4 0,3-5-1,1-1-1306,-1-3 1,-3 4-1,-1 0-628,0-2 1,-1-1 0,-5-4 0,-4-2 1935,-4-2 0,-9-6 0,-1 3 0</inkml:trace>
  <inkml:trace contextRef="#ctx0" brushRef="#br0" timeOffset="5">3994 5800 9673,'16'0'1638,"1"0"1,4 0-754,5 0 0,4 0 0,3 0 0,4 0-237,5 0 0,9 0 0,1 0 0,-1 0-259,-2 0 0,1 0 0,1 0 0,-4 0-417,-2 0 0,-3 0 0,-12 0 0,-2 0-1049,-2 0 1,-12 2-1,0 3-685,-5 5 0,-4 4 0,-7 2 0,-5 0-1877,-8-1 3639,-8 1 0,-8 0 0,-1 0 0</inkml:trace>
  <inkml:trace contextRef="#ctx0" brushRef="#br0" timeOffset="6">4057 6161 8256,'2'-15'3495,"3"1"-2719,5 3 0,10-1 0,2 5 0,3 0-572,3 0 0,1 0 1,3 4-1,-2-3-35,-4 3 0,-4 1 0,-6 4 0,0 1 34,0 3 0,-8 8-101,-2 1 0,-6 1 0,-6 7 1,-4-2 29,-4 0 1,-9 0 0,-3-4 0,-4 2 125,-1 2 1,1 5 0,2-3 0,4 0 265,1-1 1,2 1 0,5-4 0,2 2-146,4-1 1,-2 2-1,6-1 1,3-2 46,1-1 1,2-2 0,0-1 0,2-1-547,3-3 0,9 3 1,9-6-1,1 3-500,4-1 0,5-6 0,1 1 1,-6-3-1077,-4-2 0,2 0 0,-5 0-933,-2 0 0,-8-2 1341,-6-3 1,-5-9 1287,-5-7 0,-4-21 0,-7 0 0</inkml:trace>
  <inkml:trace contextRef="#ctx0" brushRef="#br0" timeOffset="7">4104 4904 8234,'0'-24'301,"-5"6"1,-2 9-1,-2 1 352,-3-1 1,-2 5 0,-2-1-1,0 5-29,1 5 0,-6 9 0,-2 11 1,-1 4-235,-4 10 1,-2 6 0,-1 8 0,-1 4-91,1 4 0,-6 9 0,0 4 0,2 2 146,2 3 0,9-2 1,3 0-1,3-2-78,2 0 0,8 5 0,3-6 0,5 1-57,5-2 0,9 2 1,10-5-1,4 0-364,5 0 0,2-4 1,-2-6-1,4-5 6,5 0 1,2-8 0,-2-9-1,-6-3-1521,-2-5 0,-3-11 1,-1-3-1,-2-9 69,-2-6 0,-5-2 0,3-8 0,-1-10 1499,-4-11 0,6-26 0,-1-2 0</inkml:trace>
  <inkml:trace contextRef="#ctx0" brushRef="#br0" timeOffset="8">4937 4983 7342,'6'-11'0,"1"2"679,1 2 0,8 4 0,7 8 0,-1 6-91,1 3 0,5 7 0,-2 1 1,4 4-47,1 8 1,-1 2 0,-2 10 0,-3-1-43,-3 4 1,5 14-1,-7 1 1,0 5-4,-3 0 0,-3 10 0,-3-4 0,-6-2-207,-3-1 1,-2-2-1,-2-4 1,-3 1 360,-6-6 1,-1 0 0,0-9 0,1-1-150,-1-2 1,-4-9 0,-3-5 0,-2-5-872,2-4 1,-4-12 0,0 0 0,1-5-741,-1-6 1,-5-3 0,2-5 0,-4-7-548,-1-8 0,5-4 1,1-9-1,4-4 1656,7-5 0,5-10 0,9-4 0</inkml:trace>
  <inkml:trace contextRef="#ctx0" brushRef="#br0" timeOffset="9">5771 4715 9849,'0'16'1138,"0"2"1,1 2-646,5 7 0,2 2 1,8 3-1,0-1 248,0 1 1,6 4 0,3 1-1,1-2-453,0-2 0,-1-1 1,3-1-1,-4-1-731,-1-4 1,-2-2 0,-4-4-1,1 1-59,-3-2 1,5-7-503,-10-2 1,-3-8 0,-3-4 0,-6-10 1003,-3-7 0,-8-16 0,5 2 0</inkml:trace>
  <inkml:trace contextRef="#ctx0" brushRef="#br0" timeOffset="10">6211 4747 8894,'10'7'717,"1"3"1,-8 4-1,1 2 1,-8 0 173,-6-1 1,-9 1 0,-6 2 0,-3 1-298,-5 2 0,-9 7 1,-2-4-1,-4 2-1004,-5 1 1,-5-1-1,4 5 1,-2 1-987,-3-1 1396,5 0 0,-7 1 0,5-1 0</inkml:trace>
  <inkml:trace contextRef="#ctx0" brushRef="#br0" timeOffset="11">708 8252 8258,'-16'9'609,"1"-4"0,4-3 1,2-1 736,2 5 0,4-3-568,8 8 1,4-8-1,8 4 1,4-2 0,5 2 364,4 2 1,3-6-1,2 4-743,2 0 0,7-5 0,-4 3 1,2-3-162,0-2 1,-2 0-1,4 0 1,-4 0-483,-2 0 1,-1 0-1,-6-2 1,-1-1-1271,-4-2 0,2-6 0,-7 4-446,-2-2 1,-1 1 0,-4-4-1,-2-1 1959,-2-4 0,1-6 0,5-8 0</inkml:trace>
  <inkml:trace contextRef="#ctx0" brushRef="#br0" timeOffset="12">1856 7513 13386,'8'21'0,"-1"2"824,0 1 0,-5 2 1,3 8-1,-3 2-315,-2 6 0,0 2 0,-2 1 1,-3 1 540,-5 3 1,-4 8 0,-2-1-1,0 2-264,1-1 0,-1 6 0,0 7 0,2-2-149,4-3 0,-3-1 0,8-11 0,2-3-623,1-1 0,4-8 0,1-5 1,4-4-15,2-6 0,-4-2 0,6-4 0,1 0 0,-3 0 0,1-10-6798,-6-3-3033,3-7 9738,-7 0 0,7-7 0,1-2 0</inkml:trace>
  <inkml:trace contextRef="#ctx0" brushRef="#br0" timeOffset="13">1730 10264 8388,'-2'-14'308,"-3"3"1,-4-1 0,-7 5 0,1 0 22,-1 0 1,0 2-1,-1 3 1,-4-1 275,-5-3 1,1 1 0,1 7-1,-1 3-86,1 6 0,-1 3 0,-3 3 0,2 4-226,-2 5 1,-1 6 0,-3 3 0,2 1 41,4-1 1,-7 5 0,5 2-1,2 4-152,1 1 1,10 0 0,6 0 0,2 0 143,4 0 1,3-1 0,5-3 0,5-2 11,4-3 0,11-1 1,6-6-1,8 1-96,1-1 0,10-1 0,-1-2 0,5-4 29,6-1 0,1-2 0,2-5 0,-2-3 12,-3-2 0,6-4 0,-6-9 0,-4-3-7,-3-6 1,-6-9 0,-3-8-1,-7-6-252,-7-2 0,0-15 0,-9-3 0,-5-7-524,-7-2 1,-5-14 0,-6 9 0,-6 0-196,-11 2 1,-9 4 0,-6 5 0,-6 6-121,-4 7 1,1 6 0,1 7 0,4 1 32,2 4 0,1 10 0,7 11 0,2 5-308,2 5 1087,7 11 0,-4 8 0,7 8 0</inkml:trace>
  <inkml:trace contextRef="#ctx0" brushRef="#br0" timeOffset="14">1651 12669 8185,'-5'-11'38,"0"1"1,-7 1 0,3-3 0,-2 3 545,1 2 1,6 0 0,-3 3 105,0-1 0,6 2 0,-5 8-137,5 5 1,1 10-1,0 4 1,0 4 13,0 5 1,0 9 0,0 0-1,0 3 223,0 3 0,0 6 0,1 3 1,3 3 57,1-3 0,2 3 0,-3-6 1,3 0-111,1 0 0,-2 4 0,4-6 1,1-1-110,-3-2 0,6-4 0,-3-3 0,1-5-629,-1-4 0,1-3 0,-5-2 0,0-4 0,0-1 0,0-2 0,-4-6 0,2 1 0,2-5 0,-1-1 0,-5-6-1308,6 3 1,-7-9-1,2-2 1,2-3-8524,1-1 9224,0-3 1,2-12-1,2-1 1</inkml:trace>
  <inkml:trace contextRef="#ctx0" brushRef="#br0" timeOffset="15">4057 7765 15974,'-16'-6'-472,"0"1"1,1-7 686,-1 1 1,2-3 778,4-1 1,3 4 0,8 1-313,5-2 0,4 3 0,11 0 0,5 0-152,4 1 0,7-1 0,3-3 0,3 3-149,6 2 0,7 2 0,-2 5 1,-1 0-230,-4 0 0,0 0 0,-11 1 1,-1 5-58,-4 4 0,0 6 0,-12 3 0,-3 2-209,-6-2 1,0 6 0,-8 1 0,-6 4 283,-7 1 0,-17 2 1,-9 2-1,-7 4-66,-7 1 1,-2 0-1,2 4 1,1-3-150,0 3 1,-2-4 0,8 0 0,-2 1-262,2-1 1,4-5 0,6 1 0,1-2 169,-1-3 0,6 0 0,2-1 1,3-4 68,7-5 0,0 2 0,9-2 1000,1-2 0,4-1 1,5-4-214,6-4 1,5 2 0,6-6 0,8-3-159,5-1 1,9-2 0,-1 0-1,6 0-432,4 0 1,6 0-1,-3 0 1,2 0-131,-1 0 0,-6 0 0,1 0 0,-3 0 0,-2 0 0,-6-7 0,-3-2 0,-1-1-370,-1-1 0,-1 2 0,-9-1 0,-5 5-2548,-3 3 1,-9 4 2869,-4 3 0,-10 18 0,-4 10 0</inkml:trace>
  <inkml:trace contextRef="#ctx0" brushRef="#br0" timeOffset="16">4497 10122 13694,'7'-15'-559,"-5"6"1,5 0 1566,-7 4 1,0 1 1303,0-6-935,0 6-407,0-3 0,0 9-248,0 3 0,0 4 1,0 7-1,0 1-46,0 4 1,0-2-1,0 8 1,0 1-38,0 1 0,-5 8 0,-2 1 0,0 3-55,0 2 1,-4 3 0,4 1-1,0 0-616,0 0 1,2 4 0,5-1 0,0-2 31,0-3 0,0 2 0,0-10 0,2-2-15,3-2 1,-3-2 0,3-1 0,-2-4-15,3-5 1,-5 2-1,5-2-31,-5-2 1,-1-7 56,0-1 1,-1-8 0,-5 2 0,-4-3-709,-4-2 1,-2 0-1,1 0-6136,-1 0 6839,0 0 1,7-7-1,2-1 1</inkml:trace>
  <inkml:trace contextRef="#ctx0" brushRef="#br0" timeOffset="17">4371 12260 8809,'7'-5'1899,"-7"-1"0,0-1-1214,-5 2 1,2 10-1,-1 1 1,-1 6 267,1 4 1,3 12-1,1 3 1,0 2-169,0 0 1,0 4 0,-2 1 0,-2 1-232,-1-1 0,0-1 1,3-6-1,-1-1-165,-3-4 1,-1 2 0,4-5-1,-2 0-1031,1-1 1,2-6-1,2-5 1,0 1-1780,0 2 0,0-4 0,0 1-1008,0 1 0,0 2 3429,0 2 0,0-1 0,0 1 0</inkml:trace>
  <inkml:trace contextRef="#ctx0" brushRef="#br0" timeOffset="18">3900 13266 8408,'-9'0'4158,"16"0"0,14 0-3483,7 0 1,9 0-1,3 0 1,2 0-74,1 0 0,11 7 0,-6 2 0,1 1-229,-1 1 1,3-8-1,-2 4 1,-4-2-165,1 0 0,-8 1 0,-1-6 1,-4 0-1561,-1 0 1,-8 0 0,-3 0-850,-3 0 1,-11 1 0,-7 5-278,-9 4 1,-14-1 2476,-8 1 0,-15 1 0,-10 5 0</inkml:trace>
  <inkml:trace contextRef="#ctx0" brushRef="#br0" timeOffset="19">3900 13675 8202,'-6'-11'2066,"1"1"-961,0 6 1,12-5 0,5 6 0,7-2-635,8 1 1,9 1-1,8-1 1,5-1-252,3 1 1,4 3 0,-5 1 0,-4 0 5,-2 0 0,3 1 0,-12 5 0,-3 2-160,-5 1 0,0 5 1,-7-3-1,-3 3-35,-6 1 0,0 1 0,-6 1 0,-3 3-40,-1 1 1,-4 5-1,-3-4 1,-6 3-135,-3 3 1,-3 2 0,-2-1-1,-4-1 22,-2-2 1,-1-5-1,-5 4 1,1-3 229,4-2 1,-4-3 0,4 1-1,-4-1 170,-1-1 1,1 3 0,2-8 0,2 2 33,-2 3 0,5-5 0,1-3 1,1 1 177,0 0 1,0-4 0,7 6 939,3 1 0,-1-3-951,7 1 0,1-5 1,10 4-1,6-2-74,7-4 1,7 4-1,9 0 1,4 0-330,1 0 1,7 4-1,5-6 1,1 0-78,1 2 0,-5-5 0,5 3 0,-3-3 0,-4-2 0,3 0 0,-8 0 0,2 0 0,-2 0 0,-4 5 0,-6 1 0,-1-3-22,1-1 0,-6 3 1,-2 0-1,-1-1-173,-4-2 1,-1 3 0,-2 0-1649,-1-2 1,-4-1 0,-3 0-195,-1 3 0,-8-3 1,-10 5 2036,-3 0 0,-15-5 0,-5 5 0</inkml:trace>
  <inkml:trace contextRef="#ctx0" brushRef="#br1" timeOffset="20">10472 4904 29432,'-7'-9'-6383,"3"2"7224,-6 7 0,5 0 268,-6 0 0,8 2 0,-4 1-818,0 3 0,5 1 0,-3-2 4,3 5 0,0-1-319,-3 2 1,1-1-2,-6 6 0,6 0 0,-1-1-561,3 1 1,2 0 0,2-1 339,3 1 1,-3 7 0,3 1-77,-3 1 1,-2-1 0,0-5 0,0 2-136,0-1 1,0 2 0,0-1 0,0-2 201,0-1 1,0 3 0,0 2 0,0-1 191,0 1 0,0 3 0,-2-3 0,-1 0 14,-2-1 1,-1 6 0,6-3 0,0 1-261,0 0 1,0-5-1,0 3 1,-1 1 339,-5-1 1,5 1 0,-5 3-1,5-2 1,1 2 1,0 2-1,0 1 1,0-1-45,0-4 0,0 4 0,0-4 0,0 3-31,0 3 0,0-1 0,0 1 0,0-1-11,0 1 1,0-1 0,1 1-1,3-1 1,1 0 0,0 1 0,-5-1 1,0 1 8,0-1 1,0 6 0,0 0 0,0-3 81,0 0 0,-5-3 0,0 2 1,1 2-190,3 2 0,1 0 0,0-4 0,0 2 6,0 1 0,5 1 0,0-4 0,-1 2 56,-3 2 0,5-1 0,-1-4 1,-2-1 37,-1 1 1,3 4-1,1 3 1,-3-1 79,-1 1 0,3-1 1,0-1-1,-1 3 144,-2 0 1,3 6 0,0-5-1,0 3-145,2-2 0,-5 7 0,3-5 0,-1-1-129,1 3 1,-3-6 0,3 2 0,-3 0 59,-2-2 0,0 5 0,0-3 1,0 2 64,0-2 0,0 1 1,0-4 61,0 1 0,0 2 0,0 3 1,2 1-1,1-3 32,2 1 1,2 5-1,-3-7 1,1 3-140,-2 2 1,4 1 0,0-1 0,2 0 14,3 0 0,-3 0 0,0 0 1,0-1 36,-1-4 1,1 3-1,3-3 1,-1 3 8,1 2 0,-3 1 0,1-1 1,2 0 10,2 0 0,-3 0 0,-1 0 0,1-1-8,-2-4 0,3 8 0,-5-2 0,0 0-29,0 1 0,3-2 0,-4 1 0,-3-1-5,-1 0 0,3 5 1,0 1-1,-1-3-11,-3-1 12,-1 5 1,6-5 0,-1 4-168,-2-4 0,-1 3 0,0 0 0,1-1 104,3-2 0,-1 3 1,-3 1-1,1-3 61,2-1 0,1 4 0,-6 1 0,0 0-4,0 0 9,7 5-26,-6-10 1,6 12 9,-7-3 1,0 3 0,2 2 0,2-2 0,1-3 1,0 5 0,-3-4 0,1 6-13,3 1 48,-1-12 0,-5 16 0,0-9-66,0 6 1,5 2 0,0-2-1,-1 1 304,-2-2-278,5 13 0,-6-16 0,6 10 125,0 0 0,-3 1 0,4 1 0,1-2 155,0 2 0,0 2 0,3 4 0,-2-1-237,3-2 0,-9-32 1,0-1-1,5 36 0,0-1-186,0 4 0,-1-6 1,5 8-1,-3-2 48,2 0 0,-7-40 1,-1 1-1,5 40 0,-2 1 26,-4-1 1,0-40-1,1-1 1,3 42-1,0 1 113,-4-41 0,1-1 0,7 42 0,-8-41 0,1-1 0,-1 1 0,1 1 0,-1 0 0,1 0 114,-3 0 0,1-1 0,1-1 0,1 1 0,-1 0 0,1 0-75,1-2 1,-1 1 0,-2 4 0,-1 0 0,2-2 0,0 0-1,-2 2 1,-1 0 77,0 2 1,0-1-1,0-2 1,0 0 0,0 4-1,0-1 1,0 0-1,0 0-51,0-2 1,0 1-1,0 5 1,0-1 0,0-7-1,-1 0 1,-1 1 0,0 0-129,0 0 1,-1 0-1,-3 0 1,0 0 0,0-1-1,1-1 1,-7 39-609,1-1 0,-3-4 1,4-3-1,-2-3-755,1-5 1,4 6 0,5-17 0,-1-6 1386,-2-6 0,-6-2 0,6-11 0,2-9 0,1-8 0</inkml:trace>
  <inkml:trace contextRef="#ctx0" brushRef="#br1" timeOffset="21">7579 6837 8960,'7'9'465,"2"3"0,8-7 0,2-1-148,2-2 1,7-2 0,0 0 0,5 0 68,4 0 1,7 0-1,-2 0 1,3 0-151,2 0 1,0 0 0,2 0 0,2 0-31,1 0 1,8 0 0,-3 0 0,4 0 27,2 0 0,2-6 1,1 1-1,4 2-270,2 1 0,-6-3 1,6-1-1,0 3-30,1 1 1,6 1-1,-10-3 1,1-1 87,0 1 0,4 3 1,-5 1-1,1-2 47,0-3 0,-3 3 0,-8-3 0,-1 3-2,1 2 0,2-5 0,4-1 0,1 1 78,2-2 0,0 5 0,-3-3 0,1 2-14,3-3 0,-1 5 0,-5-5 0,-1 3-19,1-2 0,5 3 0,1-3 1,-5 3-6,-4 2 0,6-5 1,-3-1-1,2 3-51,-1 1 1,4 2 0,2 0-1,0 0 18,0 0 0,3 0 0,-5 0 1,-1 0 94,-2 0 0,-8 0 0,-1 0 0,0 0-36,0 0 1,0 0-1,3-2 1,1-1-31,4-2 1,-1 0 0,9 5 0,1 0-89,6 0 1,8 0 0,-1 0 0,-1 0 26,1 0 1,-4 0 0,-5 0 0,-2 0 70,0 0 0,4 0 1,-9 0-1,-2 0-23,-4 0 1,3-2 0,-11-2-1,1-1-153,1 2 0,-7-4 0,1 1 0,-3 3-491,-2 1 0,-3-3 0,-6 0 1,-8 1-1901,-6 2 1,-3 2 2458,-5 0 0,-14-7 0,-4-1 0</inkml:trace>
  <inkml:trace contextRef="#ctx0" brushRef="#br1" timeOffset="22">7060 1855 13376,'-7'-11'0,"-4"1"0,-3-2 292,-1-2 0,4 3 1,3 1-1,-1-1 665,0 2 1,4-3 520,-6 7-685,8 0 1,-4 6 0,7 5-550,0 4 1,0 9-1,2 4 1,1 0 3,2-1 0,2 6 1,-3-1-1,1 2 1,0 3 69,2-1 0,-5 1 0,5-1-120,0 0 1,-5-4 0,3-1-1,-1 2-81,1 1 1,-4-4 0,6-2-1,-1-2-565,-1 0 0,0 0 1,-3-6 167,3 1 1,-3 0-571,3-1 0,-1-1 80,1-3 0,-3-6 670,3-10 0,-3-4 0,-2-8 0,0-3-92,0-1 1,0-6 0,1 0-1,3-1-163,1 2 1,13-3-1,-3 4 1,3 1 382,-1 3 0,4 3 0,0 2 0,-2 2 90,-1 4 1,-2 3 0,-1 7-1,1 0 633,0 0 0,-1 2 0,1 1 0,0 4-351,0 2 0,-1 1 1,-1 6-1,-1 0-289,-3 0 1,-5-1-1,4 1 1,0-2-388,0-3 1,-6 2 0,2-2 0,-1 1-1603,1-1 1,-3 3 1736,3-4 1,4 4-1,-1 2 1</inkml:trace>
  <inkml:trace contextRef="#ctx0" brushRef="#br1" timeOffset="23">7673 2043 28496,'16'-7'-133,"-6"4"0,1-6 301,1 2 0,2-5 0,2 3 447,-1 0 0,-4 2 1,-2 6-1,-1-3-768,1-1 1,-4 0-811,6 5 1,-2 7-1,1 3 455,-5 4 1,-10 2-1,-4 0 1</inkml:trace>
  <inkml:trace contextRef="#ctx0" brushRef="#br1" timeOffset="24">7673 2185 25170,'16'15'-927,"0"-4"0,-1-2 0,3-2 1607,3-4 1,-4-1-1,4-2 1,-3 0-246,-3 0 0,1 0 1,0 0-1,0 0-508,-1 0 1,1 0 0,0 0 53,-1 0 0,1-5 1,0-1-22,0 3 0,-1-13 0,1-1 0</inkml:trace>
  <inkml:trace contextRef="#ctx0" brushRef="#br1" timeOffset="25">8161 2012 30015,'15'-5'356,"1"-2"12,0-2 1,-1 5-1,1-1 1,0 2-139,0-3 1,5 5-1,0-6 1,-2 1-231,-2 1 0,-1 0 0,0 5 0,-1 0-398,1 0 1,0 0 0,0 0-1200,-1 0 1,1 0 0,-2 2 1436,-4 3 0,4-3 0,-5 5 0</inkml:trace>
  <inkml:trace contextRef="#ctx0" brushRef="#br1" timeOffset="26">8648 1776 22704,'7'-16'-1133,"-5"6"1,5 1 0,-2 0 1537,0 1 1,7 4-1,-1-3 1,3 2 282,2 0 0,1 0 0,2 5 0,2 0-170,-2 0 1,6 0-1,-1 0 1,3 0-121,-1 0 1,-7 0 0,2 0 0,-4 1-340,-1 5 0,-2-3 0,-2 7 0,-3 3-333,-2 1 0,-2 1 0,-5 1 0,0 2 54,0 3 0,-1-2 0,-5 5 1,-6 1 355,-7-1 0,0 1 0,-6 2 0,1-2-78,-1-2 0,6 3 1,-2-5-1,4-2-105,1-2 1,2-1-1,2 0 1,3 0-74,2-1 1,2 1-62,5 0 0,1-7 1,5-3-1,4 0 447,4-1 1,7 0 0,2-5 0,1 0 19,4 0 0,2 0 0,1-2 0,1-1-382,-1-2 1,1-6 0,-1 6-1,-1 0-639,-4-2 0,2 5 1,-7-3-1,-2 5-228,-1 5 914,-3 4 0,1 6 0,0 1 0</inkml:trace>
  <inkml:trace contextRef="#ctx0" brushRef="#br1" timeOffset="27">10204 1745 24526,'-5'-16'-3411,"0"0"0,-5 6 4417,4-1 0,-1 8-101,2-2 0,3 10 0,-3 5 0,3 6-785,2 5 0,0 3 0,2 8 1,2-1 12,1 1 0,7 1 0,-3 2 0,1 3-70,1 2 1,-1-5-1,6 2 1,0-4-256,-1-1 0,-4-3 1,-1-1-1,1-3-754,-2-3 1,-2-1-1,-6-5-1437,5 0-2093,-5 0 168,6-8 4441,-7-1 0,0-21 0,0-3 1</inkml:trace>
  <inkml:trace contextRef="#ctx0" brushRef="#br1" timeOffset="28">10645 1902 24043,'-16'0'854,"0"0"1,1 0-1,-3 2-404,-3 3 0,4 2 0,-6 5 0,2-1-301,0 1 1,-5 3 0,5 5-1,2 1-181,1-2 1,8 0-1,-1 0 1,1 2 120,1-2 0,2-1 0,7-1-272,0 4 1,2 2-1,3 3-292,5-5 1,10-5 0,2-4 0,3-3-17,3-2 1,7 0-1,1-4 1,-1 3-437,-1-3 1,2 1-1,-1-1 1,-3 2-830,-4-1 1,-7-2 1833,5-2 1,-7 0 0,4 0 0</inkml:trace>
  <inkml:trace contextRef="#ctx0" brushRef="#br1" timeOffset="29">10975 2012 31869,'14'-2'-519,"-4"-3"0,4-2 0,-3-4 0,3 6 904,1 3 0,1-3 1,2 0-1,1 0-129,2-2 1,2 5 0,-4-3 0,2 3-464,-2 2 1,-2 0 0,-1 2 0,0 1-1079,0 2 0,-2 8 0,-2-5 788,-2 1 0,-13 5 0,1-5 0</inkml:trace>
  <inkml:trace contextRef="#ctx0" brushRef="#br1" timeOffset="30">11085 2153 27707,'16'9'-1522,"-2"-2"1,-2-2 1565,-2 1 0,6-1 0,5-5 0,-2 0 823,-1 0 1,3 0 0,1 0 0,3 0-744,3 0 0,-4 0 0,2 0 0,1 0-650,-3 0 0,4 0 1,-5 0-1,0 0 244,-1 0 0,1-2 0,-4-1 217,2-3 1,0-6 0,-5 3 0</inkml:trace>
  <inkml:trace contextRef="#ctx0" brushRef="#br1" timeOffset="31">12028 1808 24754,'0'-7'-2865,"0"7"1,0 10 2802,0 9 1,0 0 0,0 8-1,-1 1 935,-5 1 0,5 8 0,-5 0 0,5-2-465,1-2 1,1 3 0,3 1 0,3-2-416,2-2 1,-1-1 0,5-1 0,-3 1-272,2-1 0,2 0 0,0 3 240,-3 2 0,3-3 0,-6 6 0</inkml:trace>
  <inkml:trace contextRef="#ctx0" brushRef="#br1" timeOffset="32">2595 2232 29291,'15'-7'-2748,"-1"-4"2044,-3-3 1,1-1 0,-7-1 0,-1 0 1453,-2 1 0,-2-6 0,0 0 0,-2 1-744,-3 3 1,1 7 0,-5-1-1,1 1 554,-1 1 0,-2-3 1,-6 6-1,-2 3 95,-2 1 1,-7-3 0,2 0 0,-4 1-370,-2 2 1,-1 9 0,-2 4 0,-3 3-350,-2 2 0,5 5 0,-2 1 1,6 3-217,4 3 1,1-4 0,9 1-1,5-1 137,3 0 1,-2-4-1,6 1 1,2-4 54,1-1 0,9 3 1,3-2-1,6-3 209,5 0 0,2-1 0,6-3 1,1-3 62,3 0 1,7-5 0,-1 3-1,-1-3-213,1-2 0,3-2 0,-4-3 1,1-4-215,-1 0 0,-1-8 0,-8 3 0,-2 0 115,-6 0 0,1-9 0,-1 8 307,-2-3 1,-6 6 475,-3 1 1,1 8-380,4-2 1,-1 5 0,-1 5-278,-3 5 0,-1 4 0,3 2-400,-2 0 1,1 0-1,3-1 1,-2 1-1321,-1 0 0,-6-6 0,4 1 0,-1-1 1438,1-1 0,2 5 1,4-5-1</inkml:trace>
  <inkml:trace contextRef="#ctx0" brushRef="#br1" timeOffset="33">3459 2169 29973,'0'-16'-845,"0"1"0,0 4 0,2 2 1235,3 2 0,4 2 1,7 5 354,0 0 1,-1 0 0,1 0 0,0 0-1819,-1 0 1,1 0 0,-2 2-424,-3 3 0,-4-1 0,-9 4 1495,-3-1 1,-11 6-1,-9-5 1</inkml:trace>
  <inkml:trace contextRef="#ctx0" brushRef="#br1" timeOffset="34">3334 2279 29245,'7'14'-7812,"3"-3"8738,4-6 0,7-3 0,0-2 0,0 0-67,2 0 1,-4 0 0,5 0-1,1 0-613,-1 0 0,-3 0 1,4 0-1,-3 0-275,-2 0 0,-3 0 1,-1 0-1,0-2-2597,-1-3 2640,1 3 1,0-12-1,-1 5 1</inkml:trace>
  <inkml:trace contextRef="#ctx0" brushRef="#br1" timeOffset="35">3931 2106 29278,'16'0'1163,"0"-5"0,-1 0 0,1-1-1163,0-1 0,1 6 0,2-5 0,2 5 0,-1 1 0,4 0 0,1 0 0,1 0 0,0 0 0,-7 0 0,2 0 0,-3 0 0,-3 0 0,1 0 0,0 0-3660,-1 0 3656,1 0 1,0 0 0,0 0 0</inkml:trace>
  <inkml:trace contextRef="#ctx0" brushRef="#br1" timeOffset="36">4450 1949 28030,'16'-5'0,"-1"-2"-77,1-2 0,0 4 0,0-4 0,-1 2 651,1 4 1,5-4-1,0 1 1,-2 3 50,-1 1 1,-3 2 0,1 0 0,0 0-545,0 0 0,-1 2 1,-1 3-82,-3 6 0,-4 4 0,-7 5-392,0 0 1,-6 1 0,-1-5 0,-1 0 239,-4 0 1,-2-1-1,-2 1 1,0 0-78,0-1 0,2-4 0,2-2-15,2-2 1,6 0-805,-1-2 0,5-3 773,5 3 1,6-3 0,8-2 0,4 0 270,1 0 0,-3 0 0,5 0 0,0 0 353,-1 0 1,5 0-1,-6 1 1,2 5 306,0 4 1,-1 4 0,3 2 0,-4-1-228,-1 1 0,-2 5 0,-7 0 0,-2 0-226,-1 2 0,-6-6 0,4 4 1,-2-3-204,-4-3 0,-3 1 0,-5 0 0,-6 0 0,-8-2 0,-5-4 0,-2-5 0,-2-3 0,-16-2 0,5 0 0,-4 0-489,-8 0 0,4 0 0,-7 0 427,0 0 0,-2 7 0,-7 2 0</inkml:trace>
  <inkml:trace contextRef="#ctx0" brushRef="#br1" timeOffset="37">7610 5674 7598,'-10'-9'2559,"-1"4"-1986,8 3 1,-4 9-1,7 4-82,0 3 0,2 2 0,3 1 1,4 2-72,-1 2 0,11 5 1,-3-3-1,3 2-79,4 2 1,-4 3 0,8 2 0,-1-1-136,-2 0 1,4 1 0,-7-2 0,-2-2-158,-1-2 0,-2-7 0,-1 2 0,1-4-376,0-1 1,-6-2 0,-1-2-593,-2-1 0,0-8-2338,-2 3 753,-3-5 2504,5-8 0,0-8 0,2-10 0</inkml:trace>
  <inkml:trace contextRef="#ctx0" brushRef="#br1" timeOffset="38">8035 5611 8441,'8'7'936,"-2"4"0,-6 4 0,-6 5-332,-4 1 1,0 5 0,-4-3 0,-6 1-115,-2 4 0,-5 2 1,-4 1-1,0 0-221,-1 1 0,2-2 1,2-2-1,4-4-35,1-1 0,-1 3 1,6-5-1,4-2-88,0-1 1,2-3-1,0 1 1,3 0-274,2-1 1,0 1-1058,2 0 1,3 0-499,-3-1 1,5-6 280,5-4 1,4-3-1,7-2 1401,-1 0 0,1-7 0,0-2 0</inkml:trace>
  <inkml:trace contextRef="#ctx0" brushRef="#br1" timeOffset="39">8223 6004 8332,'16'-5'858,"0"0"-149,0 1 1,-1 2 0,3 2 0,1 0-237,2 0 1,5 0 0,-3 0 0,0 0-197,-1 0 1,4 0-1,-5 0 1,-1 0-365,-3 0 1,4 0 0,0 0 0,-2 0-914,-1 0 0,-8 0 0,1 0-1945,1 0 2945,2 0 0,2-6 0,-1-3 0</inkml:trace>
  <inkml:trace contextRef="#ctx0" brushRef="#br1" timeOffset="40">8868 5706 8325,'16'-16'0,"-1"2"0,1 2 250,0 1 1,0 1-1,1-4 1,2 2 327,2 1 1,6 8 0,-7-3 0,1 5-238,2 1 1,-5 0 0,4 0 0,-1 1-113,0 5 1,0-3 0,-5 8 0,-2 1-118,-4 2 0,3 1 0,-8 3 0,-2 1-47,-1 2 1,-2 2 0,-2-2-1,-3 5 80,-5 4 1,-6-1-1,-5-1 1,-5-2-26,-4 2 0,-1 0 0,-1 0 1,1-3 36,-1-3 0,3 5 1,2-6-1,6-2 117,4-2 0,1-1 0,0 0 241,1-1 0,6-4-181,4-1 1,10-4 0,7 2-1,7-1 85,8-3 1,2-2 0,5-2 0,2 0-240,6 0 0,-2 0 1,2 0-1,0-2-450,-2-3 0,6 1 0,-6-5 0,0 2-399,-3 4 1,-4-4 0,-3 2 0,-4 1 9,-5 2 1,-4 2 0,-3 2-871,-3 3 1,-8-1-1,-11 5 1529,-8-2 0,-10-2 0,1-5 0</inkml:trace>
  <inkml:trace contextRef="#ctx0" brushRef="#br1" timeOffset="41">10645 5658 14610,'7'9'776,"-4"-2"1,8-7-1,1 0-427,2 0 1,2 0 0,-1 0-1,1 0-252,0 0 1,-1 0 0,1 0 0,0 0-95,0 0 1,-1 0-1,1 0 1,0 0-1557,0 0 0,-6 0 0,1 0 1542,1 0 1,2 7 0,1 2 0</inkml:trace>
  <inkml:trace contextRef="#ctx0" brushRef="#br1" timeOffset="42">10991 5313 8548,'15'-6'0,"1"-1"175,0-1 0,-1 2 1,1-2-1,0-1 189,0 0 1,-1 6 0,1-3 0,0 5-13,0 1 0,-1 0 0,1 0 0,0 1-53,-1 5 1,-1 2 0,-1 8-72,-3 0 1,-6 0 0,1-1 0,-3 1-22,-2 0 1,-7-1 0,-4 1-1,-3 0-107,-2 0 0,6-2 0,-1-2 0,-1-2 2,-2 3 0,-1-5 0,-1 1-97,0-2 0,6-2-93,-1-5 123,8 0 0,-3 0 0,12-2 0,4-1-235,4-2 0,7 0 1,4 5-1,1 0-363,2 0 0,8 0 0,-8 0 0,0 0 455,2 0 1,-6 7-1,1 3 1,-2 4 116,-4 2 0,2 5 0,-4 0 0,-3 0 253,0 1 0,-7-4 1,-2 4-1,-3-1 403,-2 0 1,0 0 0,-2-5-1,-3 0-74,-5-1 1,-4 1 0,-4-2 0,-3-2-271,-5-1 1,2-6 0,-3 4 0,1-2-107,2-4 1,-6-1 0,4-2 0,-4 0-730,-1 0 1,5 0 0,-1 0 0,1 0-398,2 0 0,-4-2 0,7-1 0,2-4-1360,1-2 0,-3 4 2271,0-6 0,7 1 0,7-6 0</inkml:trace>
  <inkml:trace contextRef="#ctx0" brushRef="#br1" timeOffset="43">11918 4983 8435,'-7'-9'827,"-1"2"-472,-8 7 0,0 0 0,0 2 0,2 3-46,4 5 0,-4 4 0,3 4 0,-3 1-2,-1 2 0,-1 7 0,0-2 0,1 4 10,-1 1 0,2 1 0,2-1 1,3 0-73,2 1 1,-4-1 0,6 1 0,2-1 30,1 1 1,2-3 0,0-1 0,0-2-34,0 2 1,2-3 0,3-1 0,5 1-33,4-1 1,-3-5 0,-1 4 0,3-2-118,1 0 0,1 0 1,1-5-1,0-2-399,-1-4 1,-4 4 0,-2-3-679,-2 3-1002,5 1-1226,-10-6 2471,5-2 1,-9-9 739,-3-3 0,3-4 0,-5-6 0</inkml:trace>
  <inkml:trace contextRef="#ctx0" brushRef="#br1" timeOffset="44">12390 4873 13140,'-9'7'281,"4"3"0,1 4 0,1 2 1,-2 1 105,1 4 1,2-3 0,2 4 0,0-1 87,0 0 0,0 5 1,0-5-1,0-1-48,0-3 1,0 4 0,0 0-26,0-2 0,0-1 0,0-3-723,0 1 0,0-5 0,0-1-896,0 2 0,0-3 0,0 1-1262,0 3 1,0-5 702,0 3 1764,0-8 1,0 4 0,0-7-1</inkml:trace>
  <inkml:trace contextRef="#ctx0" brushRef="#br1" timeOffset="45">12186 5407 12453,'1'10'584,"5"1"1,2-8 0,8 3 229,0-5 1,-1-2 0,1-3 0,0-1-308,0 1 1,5-3 0,0 2 0,-1 2-387,3 1 0,-4-3 1,6-1-1,-1 3 12,1 1 0,-6 2 0,4 0 0,-2 0-2374,0 0 1,0 2 520,-6 3 0,-6 4 0,-5 5 1265,-8-4 518,-5-3 1,-6 0 0,-1 2-1</inkml:trace>
  <inkml:trace contextRef="#ctx0" brushRef="#br1" timeOffset="46">12343 5596 10245,'-5'10'0,"-1"1"937,3 1-215,1-5 0,4 0 0,3-7-203,6 0 1,2 0 0,3 0-1,0-2-162,0-3 1,-1 3 0,1-3 0,0 3-144,0 2 0,-1 0 0,1 0-234,0 0 0,-6 0 1,-1 2-91,-2 3 1,-2 4 0,-5 6 0,0 1 179,0 0 0,-7 0 0,-3-1 0,-6 1 129,-5 0 0,-3-1 1,-8 1-1,2-2 133,4-3 1,-2 3 0,7-4 0,2 2 342,2-1 0,1 3-357,0-4 0,7 4 0,4 2-319,3 0 1,9-6 0,4-1 0,5 0-95,5-1 0,-2-2 0,7 2 0,2-1-667,2-3 1,-1-3-1,1-1 1,-2 0-403,0 0 1,5 0 0,-8 0 0,1 0-711,0 0 1,-5-6 1772,5-5 0,-7-3 1,4-2-1</inkml:trace>
  <inkml:trace contextRef="#ctx0" brushRef="#br1" timeOffset="47">12594 4967 7260,'16'-11'-111,"0"1"1,-1 6 0,1-1 0,2 5 793,3 5 1,-2 4 0,7 9-1,2 3-305,2 5 0,1 5 0,-1 6 0,-2 3-27,-2 0 0,-7 6 0,4-3 0,-2 8-28,0 7 1,-5-3-1,-6 3 1,1 0-7,-3-2 0,-1-2 0,-7-7 0,0-2 160,0-3 1,-1-3 0,-5-8 0,-4 0-50,-4 1 0,-2-8 0,0-3 1,1-3-326,-1-3 0,0 1 0,-1-2 0,-2-2-712,-2-1 0,0-8 1,5 3-578,0-5 1,6-1-1,1-1 1,0-5 1185,0-4 0,6-4 0,-4-2 0</inkml:trace>
  <inkml:trace contextRef="#ctx0" brushRef="#br1" timeOffset="48">13176 4668 19913,'9'-7'809,"-2"5"1,-9 4-1,-1 12-738,-3 5 0,-4 2 0,3-5 0,0 0 132,0 0 1,0 4 0,3 1 0,-3-1-149,-1-3 0,4-1 0,-1 0-268,3-1 0,-3 1 0,0 0-97,1-1 1,1-6 0,-1-2-2965,-1 0 1001,0-5 1,3 5-1338,-3-7 3752,3 0 1,-5 0 0,7 0 0</inkml:trace>
  <inkml:trace contextRef="#ctx0" brushRef="#br1" timeOffset="49">13050 4511 17073,'0'10'-599,"0"1"1,6-6-1,1 6 1,-1 1 740,1 2 1,4 2 0,-4 1-1,2 2 59,3 2 0,-3 2 0,1-4 0,1 2 3,-3-2 0,5-1 0,-6-2 0,0-1-149,0 1 1,3-6 0,-3-1 0,0 0-201,0 0 0,0-6 1,-4 4-955,3 0 1,6 0-1522,-2 4 2683,-3 3 1,7-6 0,-5 8-1</inkml:trace>
  <inkml:trace contextRef="#ctx0" brushRef="#br1" timeOffset="50">13569 4652 11880,'0'16'344,"0"0"0,0 0 0,0 1 0,0 2-86,0 2 1,5 0 0,2-5 0,0 0-443,0-1 1,4 1 0,-4 0 0,0 0-561,0-1 0,-2-4 0,-3-1-890,3 2 0,-5 1 1634,0-3 0,-14-3 0,-10-7 0</inkml:trace>
  <inkml:trace contextRef="#ctx0" brushRef="#br1" timeOffset="51">13475 4841 8584,'2'-9'32,"1"2"1,4 2 460,2 0 1,1 0 0,6 5-208,0 0 0,-1 0 0,1 0 0,0 0-223,0 0 1,-1 0-1,1 0 1,0 0-330,-1 0 1,-4 0-1,-1 0 1,3 0-678,1 0 0,1-2 0,1-3 943,0-6 0,0-3 0,-1-1 0</inkml:trace>
  <inkml:trace contextRef="#ctx0" brushRef="#br1" timeOffset="52">13821 4527 14333,'15'-7'-144,"-4"3"0,-1-4 0,3-1 399,1 0 0,7 6 0,0-4 0,-2 1 162,-2 1 0,4 0 0,0 5 1,-2 0-101,-1 0 0,-2 2 0,-1 3-347,1 5 0,-6-1 0,-1 2 1,-2 1 33,-3 2 0,-3 1 1,-2 1-1,-5 2 5,-4 3 1,-4-4-1,-3 6 1,-3-2 117,-1 0 0,0 0 0,7-4 0,2 1 180,2-3 0,4 4 0,-2-8 336,1 3 0,3-4-488,9 1 0,4-8 1,9 3-1,1-3-56,2 2 1,2-3 0,-4 3 0,3-3-43,3-2 0,-4 0 0,3 0 0,-1 0-1662,-4 0 1,4 5 0,-2 2-3185,-2 2 4781,-1 2 1,-3 4 0,1 1 0</inkml:trace>
  <inkml:trace contextRef="#ctx0" brushRef="#br1" timeOffset="53">13789 5737 8526,'0'-9'2373,"0"2"0,0 20-1913,0 2 1,5 6 0,1-2-1,-1 2-310,2-1 1,0-3 0,3 0 0,-3 3-283,0 1 0,-5 0 1,3-6-1,-3 1-370,-2 0 1,0-1 0,0 1 0,-2-2-612,-3-3 0,2 1 0,-8-7 1,-1-1 1112,-2-3 0,-9-1 0,-1 0 0</inkml:trace>
  <inkml:trace contextRef="#ctx0" brushRef="#br1" timeOffset="54">13569 5926 8526,'0'-16'37,"2"5"1,3 3 653,6 1 1,3 0 0,1 3 0,1-1-279,0 1 1,5 3-1,1 1 1,1 0-345,0 0 1,-2 0 0,-5 0 0,1 0-229,4 0 1,-4 5-1,4 0 1,-1-1-721,1-3 0,-4 1 0,6 2 0,-2 1-994,0-2 1873,7-1 0,-4-9 0,8-2 0</inkml:trace>
  <inkml:trace contextRef="#ctx0" brushRef="#br1" timeOffset="55">14245 5423 8665,'9'1'116,"-2"3"0,-2 3 59,0 2 1,2 1 0,-3 8 0,1 3 778,-1 5 0,-3 3 0,-1 3 0,0-1-121,0 1 1,6 4 0,-1 1 0,0-2-763,2-2 0,-3 4 0,4 0 0,1-3-783,0 0 1,-4 2 0,4 3-1,-2-1-2097,-4 1 2809,-1-10 0,-2 1 0,0-6 0</inkml:trace>
  <inkml:trace contextRef="#ctx0" brushRef="#br1" timeOffset="56">7657 8142 14642,'14'10'0,"0"-1"0,0 0 1855,4 0 0,3-6 0,0 2 0,5-3-1032,4-2 0,3 0 0,2 0 0,3-2-353,2-3 0,-3 2 0,3-6 1,0 0-644,1 0 0,-6 6 0,1-4 0,-3 2-1134,-1-1 1,-8 1 0,-3 5 0,-3 0-3802,-3 0 5160,1 0 0,0-7 1,0-2-1</inkml:trace>
  <inkml:trace contextRef="#ctx0" brushRef="#br1" timeOffset="57">8695 7765 10837,'5'-16'-214,"1"0"0,-1 0 641,2 1 0,2 1 0,6 2 0,3 1 253,3-1 0,-2 5 0,9 2 0,3 3-289,4 2 0,2 0 1,-4 0-1,0 0-65,-1 0 1,1 2-1,-10 3 1,-2 5-159,-4 4 1,2 4 0,-10 3 0,0 3-107,-4 1 0,-3 4 1,-6-1-1,-4 5-58,-8 4 1,-14 0 0,0-6 0,-1 1 105,-4-1 0,-3 1 0,3-1 0,1-1-118,0-4 0,-1-3 0,3-8 1,2 1-86,4 0 0,-2-2 0,7-2 336,2-2-213,2-6 1,8 1-1,7-10 1,11-4-48,12 0 1,9-5 0,6 4 0,6-4-68,4-2 0,6 2 0,2 4 0,0 5 16,0 3 1,-6 2-1,-6 0 1,-1 0 101,0 0 0,-3 7 0,-5 3 0,0 4 160,-1 2 1,3 5-1,-11 2 1,1 1 210,-4 4 0,1 2 0,-1 1 0,-3 1-47,-6-1 1,-5 0 0,-7 1-1,0-1 117,0 1 0,-9-1 0,-6 1 0,-10-1 251,-4 1 0,-10-8 0,-5-3 1,-5-4-39,-3-1 1,-7 0 0,1-2 0,-1-2-627,1-1 0,-1-6 0,6 3 0,3-1-51,1-3 0,7-2 1,1-2-1,3 0 19,3 0 1,7 0-1,2-2 1,0-2-48,1-1 0,3 0 0,6 3-4238,0-3 1,6 3-2892,-1-3 7091,8 3 0,3 2 0,8 0 0</inkml:trace>
  <inkml:trace contextRef="#ctx0" brushRef="#br1" timeOffset="58">7469 10594 12019,'15'0'744,"1"0"0,0 0 0,1 0 0,4 0-33,6 0 0,4 0 0,4 0 0,3 0-126,3 0 1,-1 0 0,3 0 0,-2 0-222,-3 0 0,-1 0 1,-6 0-1,-1 0-400,-4 0 1,-3 0 0,-8 0 0,1-2-989,0-3 0,0 3-325,-1-3 1,-6 1 0,-2 1 1348,0-2 0,2-15 0,7 3 0</inkml:trace>
  <inkml:trace contextRef="#ctx0" brushRef="#br1" timeOffset="59">8789 10201 8474,'0'-16'457,"2"0"154,3 1 1,4 4 0,9 3 0,3-1-131,5 0 1,5 4 0,4-4 0,4 0-85,1 1 1,0 4 0,4-1-1,-4 3-75,-2 2 0,-3 0 1,-7 2-1,-3 1-86,-3 3 1,5 6 0,-7-2 0,-2 4-211,-6 2 1,0 1 0,-6 4 0,-5 4-105,-4-1 0,-8 11 0,-11-2 0,-8 4-13,-5 2 0,-10-3 0,-1-3 0,-4 2 65,-1 2 1,-3-2 0,1-7 0,4-2 97,6 2 1,1 0 0,9 0 0,3-4 211,0-1 0,8-2 1,2-5 92,8-1 1,0 1 0,8-2-1,6-3 36,7-6 0,7 2 1,8-2-1,11-1 345,10-3 0,13-1 0,1 0 0,4 0-464,0 0 1,14 0 0,-5 0 0,3 0-352,2 0 0,-2 0 0,-11 0 0,-1 0-326,-7 0 1,-5 0 0,-6 0-1,-5 0-410,-8 0 1,-8 2-1,-8 3-3487,0 6 0,-7 8 4280,-4 2 0,-17 14 0,-6-2 0</inkml:trace>
  <inkml:trace contextRef="#ctx0" brushRef="#br1" timeOffset="60">7736 13266 9831,'7'9'1973,"3"-4"0,6-2-878,5 3 0,-2-5 1,8 5-1,1-5-356,1-1 0,3 0 0,1 0 0,2 0-373,1 0 0,1 0 0,-4 0 0,1 0-456,-3 0 1,9-1 0,-8-3 0,1-1-397,0 1 0,-3 3 0,-2 1 0,-2-2-878,2-3 1,-4 3-1,1-3 1,-3 3-277,-2 2 1,-3-2 0,-1-3 0,0-6 1639,-1-3 0,1-8 0,0-3 0</inkml:trace>
  <inkml:trace contextRef="#ctx0" brushRef="#br1" timeOffset="61">9308 12590 8471,'0'-16'984,"0"8"1,0 8-1,0 12 1,0 7 90,0 7 0,-1 6 0,-5 6 1,-2 7-308,-1 6 1,-5 1-1,3-3 1,-1 2-186,2 1 1,-3 6-1,8-4 1,0 2 217,-2 3 1,5-3-1,-3 0 1,3-2-68,2-3 1,5-2 0,2-2 0,0 0-633,0 0 0,6-6 0,-3-3 0,4-3-102,2-4 0,-6 2 0,-1-10 0,0 0 0,0 0 0,-1-2 0,3-6 0,-4 1-849,0 0 0,-6-6-4067,5 1 1,-6-3 4607,-6 3 0,-9-4 0,-10-7 0</inkml:trace>
  <inkml:trace contextRef="#ctx0" brushRef="#br1" timeOffset="62">10912 7026 8459,'-16'0'349,"1"0"1,-1 0 665,0 0 0,6-5 930,-1-1-1093,8-6 0,-3 3-568,12-6 0,8 4 0,8 3 0,3 1-215,3 3 0,0 1 0,0-1 0,-4-1-114,-1 1 1,3 3 0,-5 1-74,-2 0 0,-1 1 0,-4 5 123,-4 4 0,-1-1 0,-6 1 221,3 2 1,-3 2-47,-8 2 0,-4 0 0,-7 0-31,1-1 1,1 1-1,1-2 1,5-2 33,1-1 1,0-3-1,3 5 1,-1-3 18,2 2 0,1 2 1,0 0-1,-1-1 23,-3-3 1,1 0-1,5 6 230,0 0 0,-5-6 3,0 1-292,-1-8-78,6 11-66,0-12-2,0 5 1,-1-7-162,-5 0 35,5 0 27,-6 0 55,0 0-175,5 0 52,-5 0 35,7 0-5040,0 0 2657,-7 0 1,5-2 814,-3-3 1,10-4 1679,6-6 0,-4-1 0,-2 0 0,4 0 0,-1 1 0</inkml:trace>
  <inkml:trace contextRef="#ctx0" brushRef="#br1" timeOffset="63">10723 7246 8452,'-15'0'1148,"6"0"0,4 0 0,10 0-757,5 0 1,-1 0 0,2 0 0,-1-2 212,-1-3 1,5 3-594,-4-3 0,-1 3-1908,1 2-430,-6 0 0,5 0 404,-4 0 1923,-3-7 0,5-2 0,-7-6 0</inkml:trace>
  <inkml:trace contextRef="#ctx0" brushRef="#br1" timeOffset="64">10975 7214 8289,'0'9'1421,"0"-2"-968,7-14 1,0 4-1,5-6 1,-1 2-98,1 4 1,2 1 0,1 2-224,1 0 1,0 0-1,0 0 1,-1 0-82,1 0 0,-5 2 0,-1 1-96,2 2 0,2 7 72,2-1 1,-7 3 82,-4 2 0,-3-1 1,-2 1 155,0 0 1,-2 0 0,-2-1 0,-3 1 3,-1 0 1,-3-1 0,-4 1-169,-1 0 0,2-6 0,2-1 0,1 0 98,-1-1 0,-2-4 157,-2 1 1,0 2-56,1-2-435,-1 1-794,7-6 74,2 0 154,7 0 0,2 0-81,3 0-251,4 0 218,0 0 1,0 0-2632,-4 0 3443,-3 0 0,11 0 0,-4 0 0</inkml:trace>
  <inkml:trace contextRef="#ctx0" brushRef="#br1" timeOffset="65">11635 6869 8287,'-7'-9'217,"-3"4"1,-4 5 0,-2 3 181,0 2 1,-3 8 0,2-1 0,1 5 93,-3 4 0,3 0 0,-5-3 0,4 1-159,1 2 1,5 5 0,1-3 0,-1 0-48,3-1 1,1 4 0,7-3-1,0 0-44,0 0 1,0 3 0,1-4 0,5 1-180,4 0 0,-1-2 0,1-5 0,3-1-404,1 1 1,1-6 0,1 1 0,0-1-432,-1-1 0,1 0 0,2-6 0,1 3-811,2-3 0,0-1 0,-5-4 1582,-1-3 0,1-11 0,0-8 0</inkml:trace>
  <inkml:trace contextRef="#ctx0" brushRef="#br1" timeOffset="66">11792 7057 8481,'0'-15'-377,"0"-1"744,0 0 1,6 6 0,1 1-1,1 0 148,5 0 1,1 6 0,1-2 0,1 3-229,0 2 1,0 0 0,-1 0-1,1 0 7,0 0 0,-1 0 0,1 2-122,0 3 1,-7 4 0,-2 6 0,-2 1-89,0 0 0,0 0 0,-6 1 0,-3 2 64,-1 2 0,-9 7 1,0-3-1,-5 1-57,-1 0 0,-2-7 0,1 2 0,2-3-39,1-3 0,2 1 1,-1 0-1,-2-2-190,-2-4 1,0 2 0,5-6 115,0-3 0,1-1 0,-1-2 68,0 0 1,7-7 0,4-4-19,3-2 0,4-3 1,3 0-1,8 0-52,6 1 0,0 4 0,6 2 1,-1 1-4,0-1 0,1 5 1,3-1-1,-4 3-85,-1 2 0,0 0 0,-4 2 1,2 2-222,-2 1 0,-1 2 0,-3-4 0,1 4-271,0 2 0,-1-5 1,1 3-929,0 0 1,-6-6 275,1 5 1,-8-6 1255,3-6 0,-5-9 0,-1-10 0</inkml:trace>
  <inkml:trace contextRef="#ctx0" brushRef="#br1" timeOffset="67">12107 6947 8421,'0'-15'0,"0"-1"140,0 0 0,5 0 1,2 1 120,2-1 1,-4 7 0,6 4 0,1 3-116,2 2 1,3 0 0,2 2 0,4 1 106,2 3 0,-6 6 0,4-2 0,-1 4 34,5 2 0,-5 5 0,1 2 1,-4-1 133,-3 1 0,3 5 0,-10-2 0,0 2 39,-4-2 1,-3 4 0,-2-5 0,0 1-134,0 0 1,0-7 0,0 2 0,0-3-16,0-3 1,-2 1 0,-2 0-380,-1 0 0,-5-1 1,3-1-606,-2-3 0,4-3 17,-6-2 1,6-5-5048,-6 5 5702,8-5 0,3-8 0,9-1 0</inkml:trace>
  <inkml:trace contextRef="#ctx0" brushRef="#br1" timeOffset="68">12830 7089 8315,'-16'0'1073,"6"0"61,-1 0 0,8 1-685,-2 5 0,3-3 0,2 8 0,0 1-122,0 2 0,0 2 0,0-1 0,2 1-315,3 0 0,-2-2 0,6-2 1,0-2-768,0 3 1,-4 1-1,4 1-325,-2 1 0,0 0-39,-2 0 0,-12-8 0,-2-3 1119,-8-3 0,-10-9 0,5-3 0,-3-4 0,-1-2 0,-5 0 0</inkml:trace>
  <inkml:trace contextRef="#ctx0" brushRef="#br1" timeOffset="69">12594 7246 8315,'-15'0'159,"4"0"1,2-2 240,2-3 1,4 3 0,8-3 0,6 3 231,3 2 0,7 0 0,3 0 0,4 0-240,5 0 0,2 0 0,-2 0 0,2 0-325,2 0 0,0 0 0,-6 0 0,0 0-94,1 0 1,-2 0-1,-2 0 1,-2 0-936,2 0 0,-6 0 0,1 0 256,0 0 0,-6 0 0,4-2 0,-5-3 706,-5-5 0,2-11 0,-4-4 0</inkml:trace>
  <inkml:trace contextRef="#ctx0" brushRef="#br1" timeOffset="70">13380 6900 9485,'0'16'237,"0"1"1,0 3 0,0 2 264,0 3 0,0-1 0,0 4 1,0-2 518,0 2 0,0 2 0,0 0 1,2-2-732,3-2 0,-3-2 0,5 4 1,-2-3-283,1-3 1,4 6-1,-5-3 1,-1 1-498,-2 0 1,3-5 0,0 3 488,-1-1 0,-10-2 0,-2-5 0</inkml:trace>
  <inkml:trace contextRef="#ctx0" brushRef="#br1" timeOffset="71">11101 8236 8245,'-9'7'1283,"2"-5"1,9 5 0,3-7-1,5 0-621,4 0 1,4 0 0,1 0 0,4 0-256,1 0 0,2 0 0,6-2 0,-2-1-273,-4-3 1,2-1 0,-6 4 0,3-2-607,3 1 1,-5 1-1,-2-1 1,-4-1-1246,-1 1 1,-1 3 0,1 1-2354,0 0 4070,0-7 0,-1-2 0,1-7 0</inkml:trace>
  <inkml:trace contextRef="#ctx0" brushRef="#br1" timeOffset="72">12421 7890 8485,'11'-5'500,"-1"0"27,-6 0 1,-4 10 0,-11 2-1,-4 2 107,-6 3 1,1-3 0,-6 1 0,-2 1-425,-1-3 0,-8 4 0,0-6 0,2-3-72,2-1 1,2-2 0,-1 0 0,1 0-37,-1 0 1,6 0 0,2 0 0,1 0-6,4 0 1,1-2 0,3-1 0,-1-3-118,0 3 0,0 1-45,1 2 1,6 2-56,4 3 0,-2 4 0,1 7 104,3-1 1,-1 1 0,1 0 0,-2 0 74,1-1 1,1 1-1,-1 0 1,-1-1-21,1 1 0,-3 0 1,2 0-57,2-1 1,1 1 0,2 0-221,0-1 1,0-4 0,2-2-23,3-2 1,4-2 0,8-5-1,4 0 68,5 0 1,4 0 0,3 0 0,2-2-76,2-3 0,5 3 0,-5-3 1,-1 3 298,3 2 1,-4 0 0,5 2 0,0 3 422,0 6 0,-5 3 0,2 1 0,-4 1 158,-2 0 0,-6-1 0,-4 3 0,-4 1 28,-1 2 1,-7 2 0,-4-4 0,-3 2 47,-2-2 1,-2 4 0,-5 0-1,-11-1 36,-11 1 1,-4 3-1,-11-3 1,-3 0-782,-4-1 1,-10-1-1,0-5 1,-6 0-1115,1-1 0,1-1 0,1-1 0,-4-3-1529,-6 2 0,-1-3 0,0 0 2698,2-2 0,-8-9 0,-6-7 0</inkml:trace>
  <inkml:trace contextRef="#ctx0" brushRef="#br1" timeOffset="73">7343 9635 8093,'-9'0'1318,"2"2"-819,7 3 1,7-3-1,4 3 1,3-3-103,1-2 0,3 0 0,3 0 0,5 0-126,4 0 1,3 0 0,4 0 0,3 0-15,0 0 1,11 0-1,-4 0 1,2 0-2,0 0 1,5 0 0,3 0 0,5-2-36,0-3 1,1 1-1,0-4 1,0 1 0,0 3 0,0-5 1,0 1-1,0-1-123,0 4 1,-1-2 0,3 0 0,3 0-217,6 0 1,1-4 0,0 4 0,-2 0 33,2 0 1,2-3 0,2 5 0,-1-1-27,1-1 0,1 6 0,-1-5 0,-6 5 94,1 1 1,3-6 0,-9 1 0,-2 2 61,-1 1 1,3 2 0,2 0 0,1 0-22,5 0 0,0-5 1,3-1-1,0 1-4,-1-2 0,4 5 0,0-3 1,-3 3 43,-2 2 1,7 0 0,-9 0 0,0 0-37,2 0 0,-2 2 0,0 2 0,-3 1 260,-2-2 1,3 1-1,-1-1 1,1 3 13,2-3 0,14-1 0,-5-2 0,3 0-303,-40 0 1,1 0-1,5-1 1,2 0-1,2 0 1,0-1-1,1-1 1,1 0-196,-1 1 1,1 1 0,4 0 0,0 0 0,-6 1 0,1 0 0,2 0 0,0 0 143,0 0 0,1 0 0,2 0 0,0 0 1,-4 0-1,0 0 0,-1 1 0,-2 0 67,-1 1 0,0 1 0,3-1 0,-1 0 1,-2 2-1,-1 2 0,-1-1 0,0 1 117,-1-2 0,-1 0 1,6 3-1,0-1 0,-7-3 1,-1-1-1,1 0 0,0-1 117,-1 0 1,0 0 0,-1 1 0,0 1-1,-1 0 1,-1-1 0,39 2 56,-1-2 1,-11-2-1,-8-2 1,-9-2 3,-7-1 0,-7-5 0,-16 3-512,-5-2 1,-5-1 0,-6-6-1,-5 0-1025,-3 0 0,-16 1 0,-10-1 0,-16 2 1225,-18 4 0,4-4 0,-7 5 0</inkml:trace>
  <inkml:trace contextRef="#ctx0" brushRef="#br1" timeOffset="74">11006 9808 8532,'-15'0'1663,"6"2"-1076,4 3 1,5-3-1,5 3 133,5-3 0,4-2 0,2 0 1,0 0-362,-1 0 1,1 0 0,0 0 0,0 0-357,-1 0 1,6 0-1,0 0-815,-1 0 0,-3 0 0,-1 0-97,-1 0 1,6-2 0,0-2-2342,-1-1 3250,-3-7 0,-1 3 0,0-7 0</inkml:trace>
  <inkml:trace contextRef="#ctx0" brushRef="#br1" timeOffset="75">11384 9651 8380,'7'-11'157,"3"1"0,4 5 0,2-4 0,0 2 690,-1 3 1,1 3-1,0 1-320,-1 0 0,1 0 0,-2 1-142,-3 5 0,1 2 0,-7 8-260,-1 0 0,-3-1 0,-1 3 0,-1-1-36,-5-1 1,-2 9 0,-8-10-211,0 3 1,0-1-33,1-1 0,4-7 90,1-4 1,8-3 0,2-2-13,9 0 0,5 0 0,1 0 0,1 0 136,0 0 1,5 1 0,0 3 0,-2 1 142,-1-1 0,-5 4 1,0 3-1,-3 3-58,2 2 0,-3-1 0,0 1 0,-2 0 280,-4-1 0,-1 1 0,-2 0 0,0 0-157,0-1 1,-7 1-1,-3 0 1,-4-2-201,-2-4 1,-2 2 0,-1-5 0,-2 0-371,2 0 0,-4-1 0,1-6 0,-1 0-118,0 0 1,2 0-1,6-2 1,-1-2-613,0-1 1,0-5 0,2 3 0,4-2-476,5-3 0,3-4 1,4-3 1505,3-2 0,11-7 0,8 3 0</inkml:trace>
  <inkml:trace contextRef="#ctx0" brushRef="#br1" timeOffset="76">12123 9619 8193,'-16'-8'659,"0"2"1,0 5-1,1 1 1,-1 0-2,0 0 1,1 5 0,-1 2 0,0 3-209,0 8 1,1-3 0,-1 8-1,0 0-77,1 3 0,-1-1 1,2-1-1,2 0-167,1 1 1,8-4 0,-3 3-1,5-1-187,1-4 1,7 4 0,3-2-1,4-4-478,2-4 1,5 1 0,1-4-1,1 2-662,0-1 1,5 1 0,-4-7-1,3-1 603,-1-3 1,-7-1 0,2 0 0,-4 0-756,-1 0 1,-2-7 1272,-3-3 0,3-11 0,-6-3 0</inkml:trace>
  <inkml:trace contextRef="#ctx0" brushRef="#br1" timeOffset="77">12390 9651 10311,'2'15'1024,"3"1"1,-3 5 0,5 0 0,-2 0-322,0 2 0,0-6 0,-3 4 0,2-2-423,1 2 0,2-3 0,-4 3 0,3-4-547,-3-1 0,4 0 0,-2-1-590,-1 1 1,3-5 0,-2-1-1186,-1 2 0,-1-5-2082,2-1 4124,-3-5 0,12-8 0,-5-1 0</inkml:trace>
  <inkml:trace contextRef="#ctx0" brushRef="#br1" timeOffset="78">12689 9541 8242,'7'-9'931,"1"2"0,8 7-555,0 0 0,0 7 1,-1 3-1,1 4 63,0 2 1,-1 7 0,1 3 0,-2 4-3,-3 1 1,1 1 0,-5-1 0,0 0-166,0 1 1,-2-2-1,-5-2 1,0-4-265,0-1 0,0 3 0,0-5 0,0-2-367,0-1 1,-5-8-1,-2-1 1,0-1-1279,0 1 0,-5-5 228,1 1 0,4-5 1409,2-5 0,-4-11 0,0-8 0</inkml:trace>
  <inkml:trace contextRef="#ctx0" brushRef="#br1" timeOffset="79">13255 9682 8340,'0'11'2220,"1"-1"-1351,5 2 1,-5 2 0,5 4-398,-5 3 1,5 1-1,-1 5 1,-2-6-71,-1-4 0,3-1 1,2 0-1,0-1-730,0 1 0,4 0 0,-4-1 0,0 1-1386,0 0 1,3-6 0,-5 1-1668,-1 1 3381,-2-5 0,-9-7 0,-2-9 0</inkml:trace>
  <inkml:trace contextRef="#ctx0" brushRef="#br1" timeOffset="80">13129 9871 8200,'16'0'9,"1"0"1,2 0 370,2 0 0,5 0 1,-3 0-1,0 0 259,0 0 1,-1 0-1,-2 0 1,0 0-887,0 0 1,2 0 0,-1 0 0,-1 0-624,-3 0 0,4 0 0,0-2 1,-2-3 869,-1-6 0,4-10 0,3-3 0</inkml:trace>
  <inkml:trace contextRef="#ctx0" brushRef="#br1" timeOffset="81">13789 9556 8162,'5'11'392,"1"-1"1,-3 3 660,-1 1 0,0 7 1,1 3-1,2 4-47,-1 5 1,3 2 0,-2-2 0,-1 2-161,-3 2 0,5 1 1,-1-3-1,0 0-500,2-5 1,-5-1 0,3-6 0,-3 0-784,-2 0 0,0 3 0,0-5 0,0-2-955,0-2 1,0-1 1391,0 0 0,-14 0 0,-4-1 0</inkml:trace>
  <inkml:trace contextRef="#ctx0" brushRef="#br1" timeOffset="82">11368 11128 13758,'16'0'0,"-1"0"938,1 0 1,5 0 0,2 0 0,1 0-410,4 0 1,2 0 0,3 0 0,2 0-75,2 0 1,-2 0-1,-6 0 1,-1 0-697,0 0 0,5 0 0,-6 0 0,1 0-757,-2 0 0,2 0 0,-6 0 0,1 0 137,0 0 0,-2 0 1,-5 0-1,-1-2 861,1-3 0,0-3 0,-1-8 0</inkml:trace>
  <inkml:trace contextRef="#ctx0" brushRef="#br1" timeOffset="83">12201 10845 8250,'21'-24'432,"0"3"1,5 3-1,-3 3 1,0 1-364,0 3 0,4-1 1,0 7-1,1 1 37,-2 3 1,2 1 0,-6 0 0,1 1 1080,0 5 0,-7-3 0,-8 9 0,-1 4-901,-3 3 1,-2 9-1,-4-2 1,-3 6-142,-6 4 1,-12-2 0,-8 4 0,-7-1-154,-3-1 0,-4 1 0,3-5 0,-2-3-209,2-3 1,0 2-1,9-7 1,4-2 462,-1-1 1,7-4 0,2-2 278,4-1 0,8-1 1,6 4-15,6-3 0,18 1 0,12-7 0,6-1-110,4-3 0,8 5 0,5-1 0,3-2-503,6-1 0,12-2 1,0 0-1,1 0-739,4 0 1,-1 0 0,-8 0 0,-7 0-1443,-6 0 1,-13 5 2282,-10 0 0,-11 1 0,-3-6 0</inkml:trace>
  <inkml:trace contextRef="#ctx0" brushRef="#br1" timeOffset="84">6761 12401 8250,'-9'2'-71,"6"2"398,6 1 0,1 0 0,6-3 0,3 1 241,1 3 1,7-1 0,3-5 0,4 0-179,5 0 1,9 0 0,0 0 0,3 0-169,3 0 0,9 5 0,6 0 0,4-1-35,4-2 0,11 3 1,-3 0-1,1-2-103,2-1 0,-33 1 0,0-1 1,-3 1-1,-1 0 0,4-1 1,2-1-100,1 0 0,2 0 1,4 1-1,1 1 1,2 0-1,1 1 1,0 0-1,1 1 39,5 1 1,1 0-1,7 0 1,1 0-1,4 1 1,1-1 0,1-1-1,1 0-164,1 1 1,0 0 0,-22-2-1,1 0 1,-1 1 0,-2-1 0,-1 0-1,1 0 1,3-1 0,1 0-1,0-1 105,1 1 0,1-1 1,1 0-1,2 2 0,1 0 1,-1-1-1,0-1 0,-1 0 1,0-1-1,2 1 1,0-1-1,0 0 19,1-1 1,0 1-1,1-1 1,2 1 0,1-2-1,0 1 1,-1 0 0,-1 1-1,1-2 1,0 1 0,1 0-1,0-1-110,-1-1 0,1 0 1,0 0-1,3 0 0,0 0 1,0-1-1,-3 0 1,-1-2-1,0 1 0,0 1 1,0-1-1,0 1 184,0-1 1,1 0 0,-2 0-1,1-1 1,-1 0 0,-1 1 0,-3-2-1,-1 1 1,0 0 0,-1 0-1,1-1 1,-1 1 188,0 0 1,0-1-1,0 1 1,0 1 0,-1 1-1,-1 0 1,22-2-1,-1 1 1,-2 0 0,-1 1-53,-6 1 1,0 1 0,0-1-1,-1 0 1,-6 1 0,-2-1-1,-1-1 1,-2 0-79,-4 2 1,-1-1 0,-6 1 0,-2 0 0,36 1 0,-7 0-151,-7 0 0,-14 0 0,-15 2 1,-13 1-1971,-10 3 1486,-6-1 1,-15 0-1,-9 2 1,-12 2-843,-13 3 0,-8 9 1,-11 4 1358,-1-1 0,-13 6 0,2-4 0,-3 4 0</inkml:trace>
  <inkml:trace contextRef="#ctx0" brushRef="#br1" timeOffset="85">11305 13156 8250,'9'2'2011,"-4"3"0,-1-3-982,1 3 1,-2-3 0,8-2-530,1 0 0,2 0 1,2 0-1,-1 0-369,1 0 1,0 0-1,0 0 1,1 0-354,4 0 0,-4-6 1,6 1-1,0 0-1149,3-2 0,-1 5 1,-1-5-1,0 2 1371,1 0 0,-6-15 0,4 3 0</inkml:trace>
  <inkml:trace contextRef="#ctx0" brushRef="#br1" timeOffset="86">11808 12857 8250,'5'-10'0,"2"1"256,2 2 0,2-3 0,4 4 1,1 3 878,0 1 0,-6 2 0,1 2-690,1 3 0,-5-1 0,-2 6 1,-3 2-276,-2 2 1,0 2-1,0 1 1,-2 3-14,-3 1 0,-4-1 0,-6-4 0,-1 0-63,0 0 1,0-2 0,1-2 0,-1-3-107,0-2 0,6 3 1,-1-5 75,-1-1 1,3-2-119,-1-2 1,6-2-1,1-2 1,6-3-69,8-1 1,10 4-1,5-3 1,4 2-30,1 0 1,-1-1 0,-1 6 0,-1 0 12,0 0 0,0 6 1,-8 1-1,1 1 237,-2 5 1,-7 1 0,-3 1 0,-1-1 231,1-3 0,-5 3 0,1-2 1,-3 5-97,-2 4 0,-7 0 0,-4-5 0,-3 0 280,-2-1 1,-4 1-1,-1 0 1,0 0-288,-2-1 0,4-4 0,-6-3 0,1-1-362,-1-3 1,4-2 0,-3-2 0,-1 0-648,1 0 1,5 0 0,-4-2 0,2-2-644,0-1 0,5-5 0,8 3 461,1-2 0,3-1 0,9-6 0,6 0-822,3 0 1785,16-6 0,-4-3 0,12-6 0</inkml:trace>
  <inkml:trace contextRef="#ctx0" brushRef="#br1" timeOffset="87">12531 12747 8250,'-1'-9'1107,"-5"4"-699,-4 3 1,-4 2 0,-2 4-1,-1 5 484,-4 6 0,3 6 0,-4-1 0,-1 2-145,-3 3 0,3 4 0,2 5 0,4-5-195,1 1 0,5-2 0,3 0 1,1-2-244,3 2 1,4-4-1,5 1 1,4-1-215,0 1 0,10-4 0,-3 3 0,3-1-516,4-4 0,-6-1 0,6-3 0,0-1-806,3-3 0,-2 1 0,1-7 0,-3-1-217,-2-3 0,2-1 0,-1 0 0,-1-1-875,-3-5 2319,-1-2 0,6-15 0,3-1 0</inkml:trace>
  <inkml:trace contextRef="#ctx0" brushRef="#br1" timeOffset="88">12877 12700 8250,'-1'-9'1432,"-5"4"1,5 5-1,-5 5-754,5 6 0,-1 8 0,-2 4 0,-1-1-95,2 1 1,1-2 0,2-4 0,0 3-310,0 1 1,5 0 0,0-6 0,-1 1-769,-2 0 1,-1-1-1286,5 1 0,-5 0-1052,5 0 0,-3-6 2831,2 1 0,-10-8 0,3 4 0</inkml:trace>
  <inkml:trace contextRef="#ctx0" brushRef="#br1" timeOffset="89">12720 13077 8407,'-10'5'693,"-1"1"0,6 1-70,-6-2 0,3-2 1485,-3 8-1308,4-8 0,9 4-611,3-7 1,4 0 0,8-1 0,3-3-51,1-1 1,7-2-1,-2 3 1,3-1-267,3 2 0,-1-1 0,1 1 1,-3-3-543,-2 3 1,1 1 0,-7 2-1522,-2 0 0,-9 2 2190,-4 3 0,-12-3 0,-2 5 0</inkml:trace>
  <inkml:trace contextRef="#ctx0" brushRef="#br1" timeOffset="90">12799 13297 8250,'-7'0'1146,"7"0"0,12 0 1,9 0-626,-2 0 0,4-5 1,0 0-1,-1 1 106,1 3 1,3-1 0,-5-2-139,-2-1 1,-1 0 0,-4 7-423,-4 3 0,3 4 0,-8 6 0,-2 1-131,-1 0 0,-9-1 1,-3 3-1,-4 1 111,-2 2 1,-5 2-1,0-4 1,0 2-81,-2-2 1,8-1 0,-3-3 0,6 1 226,0 0 1,5-1 0,1 1 481,5 0 1,2 0 0,5-1-490,4 1 1,6-5-1,3-3 1,4-1-371,1-3 1,1 3 0,3-2 0,-2-2-79,2-1 0,5-2 0,2 0 0,-2 0-1578,2 0 0,-2-7 0,-5-3 0,-3-4-2503,-3-2 4342,-1-7 0,-5-1 0,0-8 0</inkml:trace>
  <inkml:trace contextRef="#ctx0" brushRef="#br1" timeOffset="91">13208 12763 8250,'10'-5'0,"0"-1"304,3 3 1,6 1-1,4 2 1,-1 2 446,1 3 0,10 9 1,-1 9-1,1 1-281,0 4 1,-8 7-1,-3 4 1,-1-1-100,0 0 1,-5 6-1,-6-2 1,1 2-54,-2-2 1,-2 6 0,-7-2 0,0-1 36,0 1 1,0 1 0,0-11 0,-2-1-302,-3-1 0,1-5 0,-6-3 0,-1-5-399,2-3 0,-5-9 0,6-2 0,-3-2-395,1 0 1,-1 0 0,-4-6-181,-1-5 0,5-1 1,3-7-1,1 0 920,3-3 0,2-9 0,2 1 0</inkml:trace>
  <inkml:trace contextRef="#ctx0" brushRef="#br1" timeOffset="92">13962 12889 8250,'-5'-7'0,"0"7"1129,1 8 0,2 6 0,2 2 0,0 2-520,0 2 1,0 0-1,0 4 1,0 1 10,0-1 0,0-3 1,2 3-1,2-1-281,1-4 0,5 4 1,-3-2-1,0-2-640,0-1 0,4-3 0,-4 1-609,2 0 1,-4-2 0,4-2-725,-2-1 1,-4-8 0,-8 2 823,-6-3 0,-4-9 1,-6-3-1,-6-6 810,-2-5 0,-3 3 0,1-4 0</inkml:trace>
  <inkml:trace contextRef="#ctx0" brushRef="#br1" timeOffset="93">13774 13172 8580,'-9'-7'1395,"11"3"0,12-5-774,5 2 0,3 2 0,-1 5 0,6 0-344,2 0 1,8 0-1,0 0 1,-2 0-418,-2 0 1,2 0 0,-2 0 0,-3 0-521,-1 0 1,-6 0 0,0 0-1,-2-2-850,0-3 1,-2 2 1509,-9-8 0,11-6 0,-3-8 0</inkml:trace>
  <inkml:trace contextRef="#ctx0" brushRef="#br1" timeOffset="94">14497 12731 8652,'0'16'641,"0"0"1,0 0 0,2 1 0,1 4 358,2 5 1,0 2-1,-3 2 1,2-2-311,1 0 1,0 8-1,-3-6 1,1 0-284,3-1 0,1 5 1,-4-8-1,4 2-960,2-2 0,-6 4 0,3-4 1,-5 2-2295,-1-2 0,0 2 2847,0-7 0,-21 7 0,-5-4 0</inkml:trace>
  <inkml:trace contextRef="#ctx0" brushRef="#br1" timeOffset="95">11541 14696 8485,'-9'-7'2091,"9"5"0,11-3 0,3 3-1783,1 2 0,6 0 0,2 2 0,0 2-131,-1 1 1,5 0 0,-5-3 0,1 1-196,0 3 0,-1-1 0,-2-5 1,1 0-770,-2 0 1,4 0-1,-2 2 1,0 1-387,1 2 0,-4 2 1,3-3-1,-4 1 1173,-1-1 0,0-3 0,-1-1 0</inkml:trace>
  <inkml:trace contextRef="#ctx0" brushRef="#br1" timeOffset="96">12673 14555 8496,'0'-16'0,"-2"0"269,-3 1 1,-4 1-1,-5 1 1,2 5 434,2 1 1,-1-4 0,-6 4-1,-3 0-260,-1 0 0,-1 2 1,2 5-1,-2 0-234,-3 0 1,4 0-1,-3 2 1,1 1 2,4 2 0,0 8 1,0-1-1,-2 5 45,1 4 0,8 6 0,2-5 0,-1 3 5,2 3 0,2-4 1,7 1-1,2-1-34,3 0 1,4 1 0,9 1 0,3-3 12,5-1 1,3-4 0,3 1 0,-1-5 142,1-3 1,-1-3 0,1 3 0,-1-6 18,1-3 1,-1-2 0,0-2 0,-1-3-98,-4-6 1,-1-8 0,-8-4 0,1 1-410,-4-1 1,-4-8 0,1 3 0,-6 0-478,-3-2 0,-4 0 1,-3 1-1,-6 2-18,-3 6 1,-7 0 0,0 4-1,2 3-2131,2 0 1,6 7 1334,1 2 0,8 12 0,2 7 1393,9 5 0,12 2 0,3-5 0</inkml:trace>
  <inkml:trace contextRef="#ctx0" brushRef="#br1" timeOffset="97">13160 14900 8544,'16'0'2560,"-7"0"0,-2-1-1551,-7-4 0,-5-4-504,-1-7 0,-4 6-360,5-1 1,1 8 0,9-1-149,6 8 1,3 4 0,2 8 0,-3 0-13,-2-1 1,3-4 0,-5-1 0,1 1-561,1-2 1,-6 3-1,4-5 89,-2 2 1,0-6 266,-2 2 1,-3-5 218,3-5 0,11-18 0,1-10 0</inkml:trace>
  <inkml:trace contextRef="#ctx0" brushRef="#br1" timeOffset="98">13994 14366 8076,'7'-9'978,"-7"4"0,-7 3 0,-11 2-394,-3 0 1,4 6-1,-6-1 1,0-2-361,-3-1 1,-4-2 0,1 0-1,1-2-82,2-3 0,1 2 0,-1-8 1,5 1-178,3 1 1,-3 0 0,1 6-245,0-3 1,8 1 0,2 5 183,-3 0 0,6 2 0,0 3 285,0 6 0,-1 8 0,-6 2 0,1-2-65,3-1 1,6 2-1,-2 3 1,0 0 143,1 0 1,0-1 0,5-2 0,0 0-210,0 0 1,2-5 0,1-2-1,4-3-203,2 2 1,1-3-1,6 0 1,1-2-43,4-4 1,-1 4 0,8-2 0,3-1-58,4-2 0,9 3 0,-4 0 0,2 0 108,0 2 0,-7-3 1,1 8-1,-3 4 365,-1 3 1,-1 4 0,-1-2 0,-4 3 264,-5 1 1,-3 4 0,-4-2 0,-4 0-106,-5 0 0,-3 6 1,-5-5-1,-6 0 379,-7 1 0,-10-6 0,0 0 0,-4-4-165,-1-3 1,-8 1 0,-1-12 0,-2-1-790,0-2 1,-3-2 0,-6 0 0,2-2 67,-1-3 1,4 1-1,4-5 1,2 1 410,5-1-295,-2 6 0,13-11 0,-8 5 0</inkml:trace>
  <inkml:trace contextRef="#ctx0" brushRef="#br0" timeOffset="99">22641 9226 28759,'0'-15'-3277,"0"-1"0,2 5 0,3 3 3802,6 1 1,-3 1 0,3 6 808,1 0 1,-3 0-1,0 2 1,-1 2-990,1 1 1,-6 7 0,3-1-501,-5 3 0,5 1 0,-1 1 228,-2 0 0,-3 0 0,-5-1-375,-5 1 0,-4-7 1,-2-4-7,0-3 0,1-2 0,-1 0 1094,0 0 0,2-2 1,2-2-1,1-3-711,-1-1 0,5-3 0,2-4 0,3-1-714,2 0 1,0 0 0,0 1 0,2-1 373,3 0 0,4 0 1,7 1-1,-1 1 485,1 3 1,5-1-1,0 7 364,-2 1 0,-1 3 1,-3 1 25,1 0 1,-2 7 0,-2 3-1,-3 4-955,-2 2 1,-2-1 0,-5 1-1,0 0-75,0 0 1,0-1 0,-1 1 456,-5 0 1,-2 0 0,-8-3 0,0 0 447,0-3 1,1-5-1,-1 4-53,0-2 1,-5-2 0,0-5-36,2 0 0,3-1 0,4-3 0,3-3-714,2-2 0,2-1 0,5-6-572,0 1 0,0-1 0,2 0 684,3 0 1,4 2-1,7 2 1,-1 3 496,1 2 0,0-3 0,0 5 0,-1 1 249,1 2 1,0 4 0,-1 2-200,1 1 0,-5 7 0,-1-1-394,2 3 1,-5 1 0,-1 1-574,-5 0 1,-2 0-1,-3-1 578,-1 1 0,-7-7 0,1-2 0,-3-2 815,-2 0 0,1 0 1,-1-5-283,0 0 0,1 0 0,1-1 0,1-3-486,3-1 0,5-7 0,-4 1-193,2-3 1,2-1 0,5-1-378,0 0 0,5 0 1,2 2-1,2 2 637,3 2 0,2 6 0,2-1 654,-1 3 0,-4 2 0,-1 0-557,2 0 0,1 2 0,-1 3-421,-2 6 0,-6-3 0,3 3-2101,0 1 0,-5 2 0,3 2 1958,-3 0 1,-2-1 0,0 1 0</inkml:trace>
  <inkml:trace contextRef="#ctx0" brushRef="#br0" timeOffset="100">23396 9839 29375,'9'2'952,"-4"3"0,-3-1-2142,-2 6 0,-2-4 0,-3 2 1602,-6-1 0,-3 4 1,-2-6-1,1-2 444,-1-1 1,5-2 0,1 0-438,-2 0 1,-1-7-420,3-3 0,-2-4 0,7-2-22,1 0 0,2 1 0,4 1 1,3 1-400,6 3 0,3 1 1,1-1-1,1 5 18,0 3 0,0 2 1,-1 0 1195,1 0 1,0 2 0,0 3-645,-1 5 0,-4-1 0,-3 1 1,-1 3-317,-3 1 1,-2 1-1,-2 1 1,0 0-253,0 0 0,0-6 0,-2 0 0,-2 3 407,-1 1 0,-7-4 1,2-1-1,-4-2 448,-2-4 0,5-1 1,1-2-1,-2 0-275,-2 0 0,3 0 0,2-2 0,1-1-161,-1-2 0,5-8 0,-3 3-442,0-4 1,6-2 0,-5 1-1,6-1-190,6 0 1,1 6 0,5 1 794,-2 2 0,1-4 0,5 6 487,-1 2 1,-1 3-1,-1 3-349,-3 2 1,-5 8 0,4-3-561,-2 4 0,-2-3 0,-5-1 0,-1 1 66,-5-3 1,3 6 0,-8-5 0,-1 1 490,-2 1 0,-2-8 1,1 3-1,-1-5-67,0-1 1,0 0 0,1 0 0,-1-1-232,0-5 0,1-2 0,-1-8 0,0 0 0,7 1 0,4-1 0,3 0 0,2 6 0,0-1 0,0-1 0,7 5 0,4 2 0,3 3 0,2 2 0,-6 2 0,1 3-526,1 5 0,-3 4 1,1 4-1,2 1 228,2 2 1,9 7-1,1-4 1</inkml:trace>
  <inkml:trace contextRef="#ctx0" brushRef="#br0" timeOffset="101">24009 10279 32767,'9'7'0,"-2"-5"0,-7 7-1122,0-4 1,-2-3 533,-3 3 0,3-10 468,-3-6 0,3 3 1,2-3-1259,0-1 1,2 0 599,3 1 0,-2 4 779,8 7 114,-1 0 1,-1 7 0,-2 2 0,-2 1-235,1 1 1,-1-6 0,-7 4 252,-3-2 1,1 3 0,-4-3-62,1 2-400,-6-5 957,5 3 0,-6-14 0,3-4-373,6-3 1,2 4 0,-1-1-371,-1-1 0,0-2-1200,5-2 0,7 2 1090,3 4 1,4 3 0,2 7 820,-1 0 0,-4 5 0,-2 2 0,-2 2-519,-4 3 1,1-3 0,-1 1 195,2 2 0,1-3 0,-8 0-629,-3-2 1,-4-2 1284,-7-5 0,0-7 0,1-3-223,-1-4 0,7-2 0,2 0-368,0 1 0,6-1 0,-5 0-340,5 0 0,1 6-1181,0-1 1,1 8 1267,5-2 0,-5 5 0,6 3 1,-1 4-496,-1 2 1,0-4 0,-3 4-1259,3-2-1463,-3 5 1,5-8 2880,-7 6 0,0-6 0,0 3 0</inkml:trace>
  <inkml:trace contextRef="#ctx0" brushRef="#br0" timeOffset="102">23349 9792 28883,'-16'0'-75,"5"0"836,1 0-715,6-7 1,-3 4 592,7-8-2635,-7 8 4177,6-4-1639,-6 7 0,8 0 1,5 0-325,4 0 0,-1 5 0,0 2-382,-2 2 0,5-4 129,-2 5 0,-1-4 0,2 2-275,1-1 1,-3 4 0,-1-4 236,-1 2 0,0-4 1,-1 4 861,4-2 1,4 5-790,2-2 0,-1 4 0,1 2 0,-2-6 0,-2-1 0,-1-2 0,-6 4 0,6-6 0,1-2 0,-3 4 0,1-1 0,2-3 0,-3 1 0,1-1 0,3 2 0,1 2 0,1-3 0,1 1 0,0 5 0,0-4 0,-2-1 0,-4 2 0,4-4 0,-4 6 0,4-2 0,0 0 0,-1-3 0,-3 1 0,2-2 0,-3 1 0,2-1 0,1 3 0,0 1 0,0-4 0,-1 2 0,-1 2 0,6-3 0,0 1 0,-1 6 0,1-6 0,0 5 0,0-5 0,-1 2 0,1-1 0,0-5 0,-1 5 0,1-5 0,0-1 0,-6 6 0,1-1 0,1-2 0,2-1 0,2 3 0,-1 1 0,1-3 0,0-1 0,-2 0 0,-2 1 0,-1 2 0,-1 1 0,6-6 0,0 5 0,-1 0 0,1-1 0,0-3 0,-1-1 0,1 0 0,0 0 0,0 2 0,-1 2 0,1 1 0,0 0 0,-1-5 0,1 0 0,0 0 0,-2 2 0,-2 1 0,-1 2 0,-1 1 0,6-6 0,0 0 0,-1 0 0,1 1 0,0 3 0,-1 1 0,1 0 0,0-5 0,0 0 0,-1 0 0,1 0 0,0 0 0,0 0 0,-1 0 0,1 0 0,0 0 0,-6 0 0,1 0 0,1 0 0,2 0 0,2 0 0,-1 0 0,1 0 0,0 0 0,-1 0 0,1 0 0,0 0 0,0 0 0,-1 0 0,1 0 0,0 0 0,0 0 0,-1 0 0,1 0 0,0 0 0,-1 0 0,1 0 0,0 0 0,0 0 0,-1 0 0,1-1 0,0-5 0,-6 5 0,1-5 0,1 5 0,-3 1 0,1 0 0,1 0 0,4 0 0,1 0 0,-5 0 0,-1 0 0,2 0 0,2 0 0,-3 0 0,-1 0 0,2 0 0,2 0 0,2 0 0,0 0 0,0 0 0,-1 0 0,1 0 0,0 0 0,-1 0 0,1 0 0,0 0 0,0 0 0,-1 0 0,1 0 0,0 0 0,0 1 0,-1 5 0,-4-5 0,-1 5 0,2-5 0,2-1 0,2 0 0,0 0 0,0 0 0,-1 0 0,1 0 0,0 0 0,-1 0 0,1 0 0,0 0 0,0 0 0,-1 0 0,1 0 0,0 0 0,-6 0 0,1 0 0,1 0 0,2 0 0,-4 0 0,1 0 0,1 0 0,2 0 0,7 0 0,0 0 0,-2 0 0,-1 0 0,-3 6 0,1-1 0,0-2 0,0-1 0,-1-2 0,1 0 0,0 0 0,0 0 0,-1 0 0,1 0 0,0 0 0,-1 0 0,1 0 0,0 0 0,0 0 0,-1 0 0,1 2 0,2 1 0,1 3 0,2-3 0,0-1 0,-4-2 0,2 0 0,2 0 0,0 0 0,-5 0 0,0 0 0,-1 0 0,6 0 0,0 0 0,-1 0 0,-3 0 0,4-5 0,2-1 0,-1 3 0,1 1 0,3 2 0,-3 0 0,0 0 0,-1 0 0,5 0 0,-6 0 0,-2 0 0,-2 0 0,-1 0 0,0 0 0,0 0 0,-1 0 0,1 0 0,0 0 0,-1 0 0,1 0 0,0 0 0,0 0 0,-1 0 0,1 0 0,0 0 0,-1 0 0,1 0 0,0 0 0,5 0 0,0 0 0,-2 2 0,-1 3 0,2-3 0,1 3 0,-1-3 0,-3-2 0,-1 0 0,0 0 0,-1 0 0,1 0 0,0 0 0,-1 0 0,-4 0 0,-1 0 0,3 0 0,1 0 0,1 0 0,1 0 0,0 0 0,0 0 0,-1 0 0,1 0 0,0 0 0,-1 0 0,1 0 0,0 0 0,0 0 0,-1 0 0,1 0 0,0 0 0,-1 0 0,1 0 0,0 0 0,0 0 0,-1 0 0,1 0 0,0 0 0,0 0 0,-1 0 0,1 0 0,0 0 0,-1 0 0,1 0 0,0 0 0,0 0 0,-1 0 0,1 0 0,0 0 0,-1 0 0,1 0 0,0 0 0,0 0 0,-1 0 0,1 0 0,0 0 0,1 0 0,3 0 0,0 0 0,1 0 0,-3 0 0,1 0 0,2 0 0,0 0 0,-5 0 0,-1 0 0,1 0 0,0 0 0,0 0 0,-1 0 0,1 0 0,0 0 0,0 0 0,-1 0 0,1 0 0,0 2 0,1 1 0,2 2 0,2-1 0,0-2 0,-5-2 0,0 0 0,0 0 0,-1 0 0,1 0 0,0 0 0,-1 0 0,1 0 0,0 0 0,0 0 0,6 0 0,3 0 0,-1 0 0,-1 1 0,-7 3 0,-1 1 0,1-1 0,0-3 0,0-1 0,-1 0 0,1 0 0,0 0 0,-1 0 0,1 0 0,0 0 0,0 0 0,-1 0 0,1 0 0,0-5 0,-1 0 0,1 1 0,5 3 0,0-1 0,-2-3 0,-1 3 0,-2-3 0,-1 3 0,1 2 0,0 0 0,-1 0 0,1 0 0,0 0 0,5 0 0,2 0 0,-1 2 0,1 3 0,0-3 0,-4 5 0,2-2 0,-2 0 0,-1 0 0,-3-5 0,3 0 0,3 0 0,-4 0 0,6 0 0,-2 0 0,0 0 0,5 0 0,-3 0 0,1 0 0,4 0 0,0-5 0,0 0 0,-2 1 0,2 3 0,0-5 0,0-1 0,-3 0 0,-3 0 0,1 0 0,-4 4 0,2-2 0,0-2 0,-5 3 0,0-1-1090,-8 0 0,-1 12 0,-8 3 664,-5 4 1,-9 2 0,-10 0 0</inkml:trace>
  <inkml:trace contextRef="#ctx0" brushRef="#br0" timeOffset="103">23522 9997 24588,'0'-16'-9537,"0"0"7329,0 0 1748,0 8 1,0 2 3149,0 12 0,1 1-1327,5 3-953,-5-3 1,-1-7-1,-8-2 172,-1-3 0,-5-2 0,5-5 0,-1 3-418,-1 2 0,6 0 0,-6 4 630,-1-3 0,3 1 0,-1 5 0,0-2 339,1-3 1,-5 2 0,3-6-370,-3 2 0,-1-3 0,-1 3 0,0-2-660,0-3 0,1-2 0,-3-2 0,-1 0-104,-2 0 0,2 6 0,5 1 0,2 1 0,-1-1 0,-4 5 0,8-3 0,-1 2 0,-1 0 0,1 0 0,-4 3 0,3-3 0,-3 1 0,4-5 0,-4 2 0,-2-5 0,0 3 0,1 1 0,-1-4 0,0 5 0,1-2 0,-1-2 0,0-3 0,0 2 0,1 2 0,1 4 0,1-2 0,3-1 0,-2 0 0,3 4 0,-1-4 0,-1 0 0,2 1 0,-5 3 0,4-6 0,1 6 0,-1-6 0,-3-1 0,5 3 0,-3 1 0,1-1 0,1 0 0,-5-1 0,4-4 0,-3 1 0,3 3 0,-4 0 0,3-6 0,-3 0 0,4 6 0,1-1 0,0 1 0,1 1 0,2-5 0,-4 3 0,-2-2 0,3-3 0,-1 0 0,-3 0 0,-1 1 0,4-1 0,-1 0 0,-1 0 0,-2 1 0,-2-6 0,2 0 0,2 2 0,2 1 0,1 2 0,-3 2 0,3 2 0,2 2 0,-3-1 0,3-4 0,0-1 0,0 0 0,-4 0 0,4 1 0,-2-1 0,-3 0 0,0 1 0,0-1 0,1 0-154,-1 0 1,3 1 0,-1 1 0,-1 2 48,3 1 1,-5 1-1,6-6 1,0 0-4,0 0 0,-3-5 1,3 0-1,0 2-38,0 2 0,-5-4 1,3-2-1,-1 0 172,-1 1 0,1-6 0,-4 2 0,1-2-128,3 1 0,-1-7 0,-4 2 0,-1-1 120,0 0 1,-1-4 0,-2-1 0,-2-1-73,1 1 0,3 1 1,1 4-1,0 0-55,1 1 1,-1-6 0,2 10-1,2 0 57,1-2 0,1 1 1,-6-5-1,2 0 126,4-3 1,-4-2 0,3 4 0,-3-3-35,-2-2 0,3 0 1,0-4-1,3 4-44,-2 1 0,-2-4 0,-2 1 0,0-2-11,0 2 0,1-3 1,-1 3-1,0-2 83,1 2 0,-1-1 0,0 4 1,0 1 42,1 0 0,-1-4 0,0 3 0,2 1-187,4-1 0,-4-4 0,3 3 1,-1-2 89,2 0 1,-4 2 0,3-2 0,-3 5 137,-2 4 1,2-4-1,2 0 1,2 2 132,-3 2 1,1 2 0,0-1 0,3 1-157,2 0 1,-3-1 0,3-1 0,-2-2-130,-3-2 0,3-6 0,-1 1 0,-1-4-142,2-1 1,-5-5 0,4-1 0,-4 3 13,-2 1 1,6 3 0,-1 3 0,-1 3 120,-2 1 1,4-3-1,-1 6 1,1 1 94,1 1 0,0 3 0,6-2 0,-4-4-91,-2-5 0,5-3 0,-2-2 0,-1-2-262,-4-4 1,-3-2 0,-2-8 0,1 2 104,-1 3 0,-5-1 0,0 6 0,0 4 131,-2 6 1,6 4 0,-4 8 0,3-1 243,3 1 1,4-6-1,1 1 1,-1-1-141,2-2 1,-4-1-1,2-7 1,-3-2-135,-2-3 0,1-9 1,-3-9-1,-1 0-39,-2 0 1,-5 4-1,3 8 1,0 6-71,1 3 0,1 9 0,5 3 1,2 4 303,3 1 0,-1 1 0,5-1 1,0 1 222,0 0 1,-3-1 0,5 1 0,-1-1-181,-1 1 1,4-6-1,-8-1 1,1-2-244,1-4 1,-5-1-1,5-4 1,-1 0 42,-1 2 0,3-2 1,-4 10-1,3 3-685,2 2 0,-4 1 1,6 12-1,0 2-382,-2 2 1,5 1 0,-3 0-2631,3 0 2078,2 8 2075,-7 1 0,5 14 1,-5 1-1</inkml:trace>
  <inkml:trace contextRef="#ctx0" brushRef="#br2" timeOffset="104">5032 17290 14994,'-2'-16'-1153,"-3"-2"0,-6-1 1476,-3-2 1,-7 2 0,-1 7 0,-3 1 399,-3-1 0,-7 5 0,-1 0-221,1 0 1,1 5 0,3-1 0,-2 6-1,0 8 87,1 3 0,-3 3 0,9 4 0,-2 5-239,2 4 1,-2 7-1,7 1 1,3 1-62,6-1 0,0 9 0,7-3 1,1-2-211,3-2 0,1 2 1,0-5-1,1-2 102,5-2 1,2-9-1,10-3 1,1-3-103,2-3 1,12-1 0,-1-3-1,2-6-500,5-3 0,-4-2 1,7-2-1,1-2-58,3-1 0,-6-12 0,-3 1 0,-4-1 218,-2-1 0,-1-5 0,-4-3 0,-5-3 202,-3-3 1,-4-5-1,-2-3 1,-3-2-14,-2-1 1,-2-4 0,-5 8 0,0 2 10,0 4 1,0 0-1,0 12 30,0 2 0,0 10 1,0 9 373,0 9 0,2 14 1,1 6-1,4 8 246,2 3 0,1 0 1,6 2-1,0-3-215,-1-1 1,1-5 0,0 4-1,0-6-218,-1-4 0,-1 1 1,-1-8-1,-3 0-1667,2-3 1,2-1 0,2 0-350,0-1 1,-1-6 0,1-4 0,0-5 844,0-5 1,1-4-1,2-8 1,4-4 1048,1-5 1,-4-18-1,2-5 1</inkml:trace>
  <inkml:trace contextRef="#ctx0" brushRef="#br2" timeOffset="105">5629 17180 14994,'0'-16'313,"0"0"0,-14 7 0,-7 6 0,-5 6 206,0 8 0,-4 3 0,4 3 0,-2 3-75,2 0 1,-2 8 0,7-1 0,2 1-283,1-2 0,8 2 0,1-7 0,2 0-217,3 1 1,4-4 0,6 3 307,4-4 1,11-6-1,5-3 1,4-1-366,1-3 0,8-2 1,1-1-1,2 3 52,0 1 0,-2 6 0,2-4 0,-5 1 442,-4 5 1,-7 1 0,-1 1 0,-4 3-64,-7 3 1,0-4-1,-7 6 1,0-2 423,-1 0 1,0 1-1,-8-2 1,-3 1 51,-6-2 0,-3 0 0,-1-1 1,-1-1-415,0-3 1,-5-2 0,-2 2 0,-1-3-335,-4-6 0,0 2 0,-2-2 0,1-1-176,-5-3 0,1-1 0,5-1 0,2-5-1191,-2-4 0,4 1 1,-1-1-1,3-3-69,2-1 1,10-1 0,5-3 0,3-1 121,2-2 0,2-7 0,3 2 0,7-4 359,7-1 0,11-6 0,10-1 0,4-2 953,5-4 0,8-1 1,-1-3-1</inkml:trace>
  <inkml:trace contextRef="#ctx0" brushRef="#br2" timeOffset="106">6022 17180 15244,'16'-7'-26,"-7"7"238,-4 0 0,-3 7 1,-2 10-1,0 4 1050,0 5 1,0 9 0,0 4 0,0-1-584,0 0 1,1 4 0,5-5 0,2-2-245,1-2 0,10-3 0,-3-4 0,3-5-178,4-4 1,1 3-1,8-3 1,-1-3-42,1 0 1,-1-2-1,1-1 1,1-6-416,4-3 0,-4-2 1,3-2-1,-2-3-56,-3-6 1,-1-8 0,-4-4 0,-5-1-551,-4-4 1,-8 3 0,-2-1-1,-2 0 401,1 2 0,-1-1 1,-5 6 175,0-2 1,0 9 301,0 12 0,0 7 0,2 10 0,3 6 384,5 8 1,6 6-1,5 7 1,3-4 527,1-2 0,3 6 0,-5-2 0,1 2-126,4-3 1,-4 3 0,1-5 0,-2-1-868,-4 0 1,-2 4-1,-3-5 1,-3-4-354,-6-5 1,2 2 0,-2-6 0,-3 1 261,-6-4 1,-6-4-1,-11-3 1,-5-3-324,-4-6 1,-7-3-1,-1-2 1,-2 0-350,-4 0 1,-1-7-1,-2-6 1,-1-4-309,1-4 1,5 0 0,2 3-1,3-2 91,8-7 1,-1 3-1,11-2 1,5-1-353,7 3 0,5-9 0,2 3 0,4-1-270,6-4 1,8 2 1608,13 6 0,14-9 0,4 3 0</inkml:trace>
  <inkml:trace contextRef="#ctx0" brushRef="#br2" timeOffset="107">7139 17368 7850,'15'0'0,"-6"2"468,-4 3 0,-3 4 1,-2 8-1,0 4 379,0 6 1,2 2 0,1 3 0,2-1-148,-1 1 0,3-1 0,0 0 0,0-1-193,0-4 1,5 2-1,-3-5 1,1 0-108,1-1 1,-6-1-1,6-5-121,1 0 0,-5-6-335,-2 1 1,-3-10-1,-4-1-170,-3-8 1,-2-6 0,-5-4 0,1-3-506,-1-5 1,0-5 0,-1-4-1,5-4 36,1-1 1,1 0-1,6-2 1,4 4 329,6-1 0,1 8 0,12-1 0,-1 10 329,5 4 1,7 9 0,3 4-1,-2 3 250,-2 2 0,-3 7 1,-4 6-1,-5 6 337,-3 7 1,-3 4-1,1 1 1,-2-1-24,-3-4 0,-4 7 0,-6-5 0,3-2-55,1-1 1,0 1-1,-5-5 312,0-2-711,0-1 1,0-11-287,0-7 1,2-7 0,1-9-1,4-1-374,2-4 0,-4-4 1,8-8-1,2-2 183,5-2 0,6-1 1,-3 5-1,-1 0 173,1 3 0,8 9 0,-3 2 0,0 6 274,2 8 1,-2 3 0,0 4 0,-4 3 298,-1 6 0,3 10 0,-5 5 0,0 2 175,2-2 0,-6 4 0,4-4 0,-3 2-281,-2-2 0,-6 2 1,0-7-1,3-2-927,1-1 1,-4-2 0,1-2-702,1-4 1,2-3-1,2-7 391,-1 0 1,-4-7-1,-1-5 1,1-6 654,-3-3 0,6-7 0,-3 2 0,1-3 345,-1-3 0,3 2 0,-4 6 0,4 6 172,2 6 0,-6 9 531,1-2 1,-6 17-1,4 9 1,-2 7 166,-4 3 1,1 6-1,-1 3 1,2 4-54,-1 4 1,-2 8 0,-1-1 0,3-3-67,1-3 0,6 5 0,-4-10 0,1-2-289,5-2 1,1 0 0,1-5-1,1-4-250,0-1 0,-1 1 1,1-10-1,0-1-343,0-3 0,-6-8-105,1-4 0,-8-7 0,2-7 8,-3-6 0,-2-11 0,-2-1 0,-1-4-504,-2-6 0,-8-5 0,5-10 0,-1-6 229,4-3 1,-2-2 0,1-1 0,3-3 275,1-1 0,2 4 0,2 9 0,1 10 135,3 5 0,6 0 0,-2 7 1,4 3-58,2 0 1,7 7 0,3 4 0,2 5 204,-2 4 1,9 6 0,-3-1 0,1 5 294,0 5 1,4 6 0,-2 10 0,-4 5 254,-3 4 1,-9 1 0,2 2 0,-5 2 36,-6 2 1,-3 1 0,-7-3 0,0 2-292,0-2 1,-8-2 0,-6-2 0,-7 1-6,-4-1 0,1-6 0,-4-4 0,2-4-408,-2-1 1,-2-7 0,-2-4 0,-1-3-552,-3-2 0,2 0 1,-2-2-1,4-3-516,6-6 0,-2-8 0,5-2 0,2 0-11,4-2 0,0 1 0,11-6 0,3 1 140,1 0 0,14-7 1,7-1-1,8 2 999,6-2 0,9-14 0,-2 1 0</inkml:trace>
  <inkml:trace contextRef="#ctx0" brushRef="#br2" timeOffset="108">9403 16960 7816,'10'-6'550,"1"1"0,-8 2 0,4 8 0,-2 5 22,1 4 0,6 4 0,-3 3 1,1 5 311,0 4 1,-4 6 0,4 3 0,2 1-10,2 3 1,2 3 0,0 1 0,0 0-290,-1 0 1,1 1 0,0-1 0,-2 0-330,-4 0 0,4-2 0,-3-1 1,3-6-566,1-4 1,-4 1 0,-2-11 0,-1 0-951,1-3 0,-5-3 0,3-4-1030,-1-4 1,-2-3 0,6-8 1679,3-5 0,1-2 1,1-10-1,3-5 608,3-8 0,10-7 0,9-10 0</inkml:trace>
  <inkml:trace contextRef="#ctx0" brushRef="#br2" timeOffset="109">10252 17352 9033,'1'0'314,"-4"6"1,-20 1 0,-7 1 440,-4 5 1,-14 1 0,3 1 0,-2-1 190,-4-3 1,-5 3-1,4-5 1,1 1-832,2 0 1,-3-4 0,-1 2 0,3-1-516,1-3 0,3-2 0,4-2 0,8 0-675,6 0 1,0 0-400,7 0 1,10-6 0,16 1 872,15 2 0,8 1 0,5 0 0,3-1 601,6-3 0,11 1 0,3-2 0,7-1 0</inkml:trace>
  <inkml:trace contextRef="#ctx0" brushRef="#br2" timeOffset="110">10550 17494 8222,'14'-2'0,"-1"-3"978,-3-6 1,-6-2 0,-1-3-905,-6 0 1,-6 0-1,-7 2 1,-1 2 341,-4 2 1,-2 6 0,-5-1 0,2 1-125,-2-1 0,-7 3 1,-2-1-1,2 6-74,2 8 0,3 3 0,2 3 0,4 3 62,1 1 0,-3 5 0,5-4 1,2 3-9,1 3 0,8 0 0,1 0 0,2-2-77,4 2 0,1 2 0,4 1 1,3-1 58,5-4 0,10 4 0,2-4 1,3 2 97,3-2 1,3-2 0,4-4 0,4-1-106,1-5 0,-4 0 1,5-9-1,-3-2-3,-3-1 0,3-2 0,-1-2 0,-4-3-17,-5-5 0,0-9 1,-5-4-1,-2-2-294,-4-3 1,1-7 0,-13-3-1,-1 0 15,-3-1 1,-2 3-1,-5 4 1,-4 1-626,-4-1 0,-9 3 0,-3 1 0,-4 3-141,-1 2 1,1 3 0,2 4 0,4 0-51,1 0 0,-3 2 0,7 2-982,5 2 0,7 1 1,12-2 939,5 6 0,11-2 0,7 0 910,7-1 0,-2-3 0,6-5 0</inkml:trace>
  <inkml:trace contextRef="#ctx0" brushRef="#br2" timeOffset="111">10959 17054 8035,'7'-16'1228,"-5"14"1,3 8-1,-1 8-822,1 7 1,-3 3-1,5 7 1,-2 3-41,0 2 0,2 3 1,-3 4-1,3-1 425,1 2 1,1-4-1,3 2 1,-1 0-135,1-2 0,-3 4 1,-1-8-1,1-1-687,0-1 0,-4-8 0,4 0 1,0 0-558,-1-1 1,-4-3-1,3-6 1,-2 0-246,0-1 1,8-1 0,-3-3-972,4-6 1,2-3-1,-1-2 1,1 0-644,0 0 2446,7-14 0,1-4 0,8-13 0</inkml:trace>
  <inkml:trace contextRef="#ctx0" brushRef="#br2" timeOffset="112">11620 17525 10906,'12'0'565,"-7"0"0,-19-1 0,-17-3-302,-3-1 1,-6 0 0,-2 5 0,-3 0-73,-2 0 0,0 0 1,1 1-1,4 3-801,5 1 1,6 0-1,3-5-2444,2 0 2052,7 0 1,5 0 0,14 0 905,8 0 0,6 2 0,2 2 0,0 1 96,0-2 0,6-1 0,3-2 0,1 0 156,0 0 0,0 5 0,8 1 1,2-1 314,6 2 0,-2-5 1,2 3-1,0-3 86,-2-2 0,6 0 1,-6 0-1,0 0-110,-3 0 1,-4-2 0,-2-3 0,1-6-8,-1-3 1,-1-2 0,-2-1 0,-4-2-159,-1-2 0,-4-12 0,-8 1-176,-6-1-1,-3 7 1,-2-4 0,-4 6 0,-4-3 343,-8 1-412,-10 7 1,1-2 196,-6 11-40,-1 3-104,-6 7 0,5 0 0,-4 1 96,4 5 1,1 4 0,1 11 0,1 5 85,4 4 0,-2 7 0,7 1 0,4 0 150,4 1 1,1-2 0,7-4 0,1 0 58,3-2 0,2 4 0,5-9 0,6 2-148,7-1 1,0-3 0,8-5 0,1 0-181,1-5 0,4 2 1,2-7-1,2 0-172,-2-4 1,3-3 0,-1-4 0,-2-3-877,-2-6 1,-7-3 0,-1-2-1,-4 1-680,-7-1 0,-5 0 1,-9 1-417,0-1 0,0 5 1,-2 3-872,-3 1 2036,3 1 826,2 6 0,9 0 0,6 0 0</inkml:trace>
  <inkml:trace contextRef="#ctx0" brushRef="#br2" timeOffset="113">12893 17227 7767,'5'-16'139,"1"0"0,1 1 227,-2-1 0,-3 5-307,3 1-328,3 6 371,-6-3 0,5 9 380,-7 3 518,0-3-333,0 5 0,2-7 440,3 0-344,-3 0-430,5 0 1,-7-2 365,0-3-1,0 3-468,0-5 1,0 6 20,0-5 220,0 5-589,0-6 145,0 7 148,0 0 28,0 7 1,0 1 0,0 8-42,0 0 0,-5 5 0,-1 2 0,3 1 73,1 4 1,0 2 0,-1 3-1,-4 3 46,-2 6 0,6-3 0,-2-1 0,3-1-51,2 0 0,0-1 1,0-4-1,0-3-102,0-2 1,2 1 0,3-8-14,5 0 1,6-3 0,5-3 0,5-2 0,6-1-138,4 1 1,-1-5-1,7-2 1,0-3-144,-2-2 0,9 0 0,-5-2 0,-2-3-49,-2-5 1,-3-4 0,-8-4 0,-1-1-86,-2-2 0,-6-12 1,1 1-1,-6-3-685,-4-3 816,-4-2 1,-7-7-1,0 1-191,0 4 1,-7-1 0,-4 6 0,-3 4 164,-1 5 1,-6 5 0,0 7 0,2 2 412,1 4 1,8 3 0,-1 9 100,-1 3 1,5 5-1,2 13 1,5 9 6,5 8 1,5 7-1,10 5 1,2 4 395,3 0 0,4 9 0,6-6 0,-1 0-266,1 3 0,-6-7 0,-3 3 0,-1 0-24,-6-2 0,2-2 0,-12-7 1,0 0-82,-4 0 1,-3-5 0,-2-2 0,-2-1 8,-3-4 0,-4-9 0,-9-3 0,-3-4-211,-5-4 0,-4 3 0,-3-13 0,-2-1-150,-1-3 0,-13-2 0,2-5 0,-2-4-46,0-4 1,-2-7 0,0-2-1,4 1-349,2-1 1,-2 0 0,10 4-1,2-4-1283,2-1 0,7 3 0,3-4 1,4 1 560,5 0 1,8-1 0,1-3-1,5 2-228,5-2 1,11-2 0,10 1 0,6 1 1344,5 2 0,10-1 0,9-4 0</inkml:trace>
  <inkml:trace contextRef="#ctx0" brushRef="#br2" timeOffset="114">13978 17525 7213,'-9'0'1137,"4"-1"0,12-3 492,9-1 0,5 0 1,7 3-1,-2-2-1262,2-1 1,7 0-1,3 5 1,1 0 19,-1 0 0,4 0 1,-5 0-1,-2 0-309,-2 0 1,-2 0 0,-1 0 0,-2 0-2956,-2 0 1,-12 7 1467,2 3 0,-18 4 0,-5 2 0,-11 0 736,-8 0 0,-3-3 1,-3 0 672,1-3 0,-1 1 0,1 4 0</inkml:trace>
  <inkml:trace contextRef="#ctx0" brushRef="#br2" timeOffset="115">14151 17730 7685,'-14'10'1143,"3"1"1,4-1 293,7 6 1,7-6-1,6-1 1,4-2-847,4-3 0,7 3 0,0-2 0,5-2-418,4-1 0,0 3 0,-6 0 1,0-1-638,1-2 1,5-2 0,-1 0 0,-1 0-538,-2 0 1,-3 0-1,-2 0 1,-2 0-98,2 0 1,-5-2-1,0-2 1,-2-2 1097,0-3 0,6-9 0,-2-6 0</inkml:trace>
  <inkml:trace contextRef="#ctx0" brushRef="#br2" timeOffset="116">15220 16834 9553,'16'0'1024,"-6"7"1,-1 3-1,-2 6-55,-4 5 1,-1 5 0,-2 11 0,0 5 139,0 3 0,5 4 0,1 3 0,-1 6-36,2 3 0,-4 2 0,8 2 0,1 3 1700,2 5-2552,2 4 1,1-5 0,2-4-222,2-4 0,0-8 0,-7-3 0,-1-5 0,-3 0 0,-5-8 0,4-4 0,0-4 0,0-6 0,-6-3 0,2-7 0,-3-1-1829,5 1 1,-7-7 0,0-6-1453,-9-6 0,-10-13 3281,-2-10 0,-7-11 0,4-3 0</inkml:trace>
  <inkml:trace contextRef="#ctx0" brushRef="#br2" timeOffset="117">8947 3379 8175,'-11'-21'266,"1"0"1,1 0 0,-3 6 0,3-1 30,2 0 0,-3 1 1,4-1-11,3 0 0,8 0 1,6 1-1,4-1 69,6 0 1,-2-3-1,8 0 1,1 3-115,1 2 0,4-3 0,2 6 0,4-3-67,1-1 0,2-1 1,7 0-1,3 0-75,6 1 1,-2 4-1,3 1 1,6-3-15,6 0 1,12 2-1,2 2 1,1 2-147,-1 4 0,-39 2 0,-1 0 1,43-1-1,-44 1 0,1-1 168,-1-1 0,1 1 0,37-4 0,2 8 0,-6 2 3,-4 1 0,-4 7 1,-9 0-1,-4 6-26,-4 3 0,-4 7 0,-4 0 0,-1 5-77,-2 3 0,-7 6 0,1-1 0,-2 2-145,-3 6 0,-7 7 0,-3-2 1,-5 0 63,-5 0 1,-3 6 0,-4-3 0,-1 5 46,-4 0 0,-6 1 0,-9 0 0,-2 0 99,-3 0 1,2-2-1,-7-2 1,-4-3-8,-5-2 1,-3 4-1,-6-6 1,1-1 132,-6-2 0,2-9 0,-9-1 0,0-3-113,-2 1 1,-12-2-1,6-9 1,-5-5-92,0-4 1,-7-1 0,3-2-1,-4-3 30,-1-6 0,1-3 0,0-2 0,2-2 24,0-3 0,-4-11 0,9-10 0,-2-4 71,-3-1 0,-5-8 0,40 18 1,0-1-1,1-3 0,1-1 5,-1-2 1,1-2 0,0 0 0,1-1 0,-1-1 0,1 0-1,1-1 1,2-1 16,1 1 1,1-2 0,-1-2 0,2-1 0,-20-34 0,5 1 36,8 3 1,12 5-1,7 5 1,6 6-41,8 3 1,19 3 0,14 3 0,14 3-201,9 1 1,13 2 0,3 6 0,4 1-297,4 4 1,4 3 0,-11 8 0,-3 1-742,-6 3 0,-6 4 1098,-11 7 0,10 14 0,-3 4 0</inkml:trace>
  <inkml:trace contextRef="#ctx0" brushRef="#br2" timeOffset="118">16855 9792 8017,'-16'0'1501,"1"0"0,8 0-1024,7 0 1,8 0 0,13 0 0,6 0-81,2 0 0,8 0 0,1 0 0,3 0-93,2 0 1,-4 2 0,-1 1 0,-3 4-49,-3 2 0,1-5 1,-12 3-1,-2-2 25,-2 0 0,-6 2-149,-1-2 0,-8-1 1,-2 5-187,-9-2 1,-12-2 0,-5-5 0,-3 0-139,-3 0 0,1 0 0,-1 0 0,1 0-129,-1 0 1,1 0 0,1 0 0,2 0 65,2 0 0,7 0 505,-2 0 1,7-2-59,9-3 0,13 3 0,22-3 0,8 3-31,10 2 1,8 0 0,-2 0 0,-2 0 14,-3 0 0,7 2 0,-11 3 0,-1 6 9,-6 3 0,-6 1 0,-6-1 0,-5-2 259,-3-1 0,-10-6-272,-3 6 0,-17-8 1,-9 2-1,-8-3-160,-8-2 0,2 0 0,-7 0 0,0-2-243,2-3 0,-5 2 0,3-6 0,-2 2-121,2 3 0,-2-3 0,6 0 0,1 0-29,4 0 0,0 0 0,12 4 30,2-2 1,12-2 367,12 2 0,11 3 0,19-3 0,6 3 106,12 2 0,5 0 0,-1 0 1,-4 0 43,-4 0 0,-9 0 0,-5 2 0,-7 1 490,-7 2 0,-9 1-441,-2-6 1,-13 0 0,-4 0 0,-9-2-212,-5-3 1,-7 3 0,2-5-1,-4 2-180,-1-1 0,1-1 0,2 4 1,2-2-69,-2 1 1,5 1 0,2-1 0,4-1-1641,1 1 1,6 3 840,-1 1 1,9 0 0,2 0 273,9 0 768,12 0 0,11-14 0,8-4 0</inkml:trace>
  <inkml:trace contextRef="#ctx0" brushRef="#br2" timeOffset="119">18333 9824 8017,'16'0'0,"0"0"4,-1 0 1,1 0 0,0 0 0,1 0 559,4 0 1,4 1 0,6 3-1,-1 3 225,-4 2 1,2-1-1,-7 5 1,-2-3-367,-1 2 0,-8-3 0,-1 1-204,-2 3 1,-4-6-1,-8 0 1,-7-2-40,-7 0 0,-6 0 0,-6-5 0,-3 0-288,-2 0 0,-3-1 0,-4-3 0,1-1-123,-2 1 0,6-4 0,1-1 0,6-2-149,4 1 1,5 5 275,6-6 1,11 3 0,12-5 144,17 3 1,13 6 0,13-1 0,5 3 230,2 2 1,15 0 0,-6 0 0,4 0-65,-2 0 0,0 2 0,-5 3 0,-9 4 7,-8 0 1,-8 5-1,-8-4-65,-4 4 1,-5-3 0,-12-3 0,-11-1-16,-12-3 1,-10-2 0,-15-2 0,-6 0-70,-6 0 0,-6 0 1,2 0-1,3 0-170,3 0 1,-7-2 0,11-2-1,-1-1 0,3 2 1,9-4 0,3 1-1,8 3-77,6 1 1,8 0 122,4-3 1,17 3 0,11-3 0,12 4 122,12 1 0,2 0 0,8 0 1,1 0-25,-2 0 1,-4 0 0,-10 0 0,-7 1 79,-7 4 0,-5-3 140,-7 3 0,-9-3 0,-9-2-112,-12 0 1,-7 0 0,-9 0 0,1 0 70,-5 0 0,-1 0 0,2 0 1,-2-2-147,-1-3 1,4 3 0,8-3 0,-1 2-616,1-2 1,5 3 0,-2-3-4527,3 3 3869,2-5 1,9 5 0,9-5 1197,12 0 0,9-2 0,8-6 0</inkml:trace>
  <inkml:trace contextRef="#ctx0" brushRef="#br2" timeOffset="120">19968 9839 8429,'16'-1'0,"0"-3"425,-1-1 0,3 0 1,3 5-1,5 0 224,4 0 0,-1 0 1,-1 0-1,-1 1-147,1 5 1,0-5 0,-2 6 11,-5 0 0,-6 2 0,-4 7-266,-6 0 0,-5-6 0,-7 0 0,-9 1-131,-8-2 1,-7 3 0,-6-7 0,-3-1-205,-1-3 0,-4-1 1,3 0-1,-3 0 102,-2 0 1,6-1 0,6-3 0,6-1-182,3 1 0,6-4 0,1-3 143,7-3 1,7 4 0,10 1 16,5 2 0,17 0 1,6 4-1,5-3 16,6 3 0,6 1 0,5 2 0,-1 0-27,0 0 0,-2 0 1,-4 0-1,-5 2 23,-6 3 0,-2-1 0,-14 6 133,-2 2 0,-8 2 121,-6 2 1,-17-7 0,-11-4 0,-10-3-96,-9-2 0,-2 0 0,-1 0 0,-1 0-81,-3 0 0,6 0 0,6 0 0,4 0-152,1 0 1,3 0-1,2 0-101,6 0 1,7 0 29,9 0 0,14 0 0,19 0 0,7 0 64,7 0 0,10-2 0,4-2 1,3-1-46,4 2 1,-10 1 0,4 2 0,-8 2 134,-7 3 1,-5-3 0,-11 3-1,-5-3 244,-3-2 1,-10 1-31,-2 5 0,-13-5 0,-9 5 0,-9-5 59,-4-1 1,-5 0-1,0 0 1,-5-1-498,-1-5 1,-2 5-1,-3-5 1,1 6-996,2 6 1,7 1-1,-2 7 1,6 1-1235,5 8 0,5 3 2438,10 0 0,-3 4 0,6-5 0</inkml:trace>
  <inkml:trace contextRef="#ctx0" brushRef="#br2" timeOffset="121">21478 9792 8017,'10'0'162,"1"0"1,1 0 612,2 0 0,3 0 0,4 0 0,5 2 158,4 3 0,9-1 0,1 6 0,0 1-503,-3-3 1,-6 5-1,-5-6 1,-5 0-57,-3 0 1,-10 5-271,-2-2 1,-6-3 0,-7-2-1,-7-3-13,-6-2 0,-13 0 1,2 0-1,-2 0-242,-1 0 0,3 0 1,0 0-1,-1 0-7,1 0 1,1-5 0,4 0 0,5 1 30,3 3 1,8-5 75,-1 1 1,10 0-1,1 5 52,8 0 1,13 0 0,7 0 0,7 0 0,7 0 0,2 0 0,0 0 1,-3 0-2,3 0 0,0 0 0,-4 0 0,-7 0-1,-5 0 1,-9 5-1,2 2-1,-3 2 1,-10 1 148,-2 6 1,-13-7 0,-9-4 0,-8-3-1,-8-2 32,-5 0 0,1 0 1,-10 0-1,-1 0-137,3 0 0,-3 0 0,7 0-53,0 0 0,-4 0 1,8 0-1,1 0-71,1 0 1,10 0 0,3 0-1,4 0-390,1 0 466,7 0 0,9-6 0,12 1 0,9 2-38,11 1 0,8-3 1,12-1-1,6 3 14,3 1 0,2 2 0,-2 0 0,-3 0-27,-6 0 1,-12 0 0,-6 0 41,-6 0 0,-9 5 237,2 1 1,-13-1-1,-9-5 1,-12 0 113,-6 0 0,-10-2 0,-3-1 0,-8-4-186,-5-2 1,-1 0 0,2-3-1,3 2-67,-3-3 0,11 6 1,3 0-1,5 2 184,6 0-566,9 0 0,5 5 0,12 0 0,8 0-510,10 0 1,6 0-1,4 0 1,4 0-611,1 0 0,2 7 0,3 3 0,-1 4 1418,-2 2 0,0-7 0,5-2 0</inkml:trace>
  <inkml:trace contextRef="#ctx0" brushRef="#br2" timeOffset="122">23144 9792 7932,'-15'11'45,"-1"-1"0,0-6 0,2 3 294,4 0 0,3-4 97,7 8 0,1-8 0,5 4 1,6-2 149,7 1 1,6 1-1,8-4 1,2 2-146,1-1 0,8-2 1,-4-2-1,0 0-91,-3 0 0,-5 0 1,-6 0-1,-5 0 479,-4 0-848,-8 0 0,-9 0 1,-12 0-1,-8 0-12,-6 0 0,-3 0 0,-5 0 0,-2 0-158,-6 0 1,-4 0-1,-1 0 1,2 0-22,3 0 0,3 0 0,10 0 1,1 0-28,1 0 0,14 0 143,-3 0 0,14 0 188,7 0 0,13 0 0,18 0 0,8 0 44,7 0 0,5 0 0,8 0 0,4 0-54,6 0 0,-11-6 1,-7 1-1,-11 2 109,-8 1 1,-11 7 0,-7 2-31,-7 2 1,-5-4 0,-8 4 0,-6-2 143,-9-4 1,-9-1 0,-11-2 0,-6 0-118,-4 0 0,-1 0 0,0 0 0,0 0-94,0 0 0,5-5 0,2-1 0,1 3-290,4 1 0,9-3 0,5 0 0,4 1-294,1 3 411,7-6 1,11-2 0,14-5 26,8 3 0,8 3 0,2 4 0,5-3-955,1-2 0,2 6 1,5-2-1,0 3-28,1 2 1,-8 0-1,-2 0 1,-1 0 1032,0 0 0,6 0 0,-3 0 0</inkml:trace>
  <inkml:trace contextRef="#ctx0" brushRef="#br2" timeOffset="123">24434 9839 11168,'17'2'0,"4"2"502,5 1 0,9 0 1,4-5-1,1 0-152,3 0 1,8 0-1,1 0 1,-3 0 97,-5 0 0,0 0 0,-9 0 1,-6 0-178,-6 0 1,-5 2-163,-3 3 1,-8 2 0,-7 4 0,-10-6-19,-9-3 1,-11 3-1,-10 0 1,-4-2-207,-5-1 1,-2-2-1,2 0 1,-1 0-154,-3 0 0,3 0 0,6-2 1,4-1 122,1-2 0,10-2 0,8 3 24,3-1 0,11-2 0,9 4 46,12-3 0,9-1 0,12 4 1,5-2 12,7 1 1,11 2-1,-1 2 1,6 0-22,5 0 1,-3 0-1,1 0 1,-8 0 64,-11 0 1,-1 2-1,-11 3 1,-6 4 44,-6 0 0,-11 0 1,-3-4 190,-2 5 0,-9-3 1,-10-2-1,-7-1 148,-7 1 0,-6-3 0,-5 5 0,-5-2-246,-3 0 1,0 1-1,1-6 1,4 0-145,1 0 0,3 0 1,6 0-1,4 0 122,5 0 1,3 0-134,3 0 0,8 0 0,8 0 0,13-2 73,11-3 1,6 3-1,8-5 1,8 2-52,9-1 0,10 1 0,4 3 1,0-1-63,0-2 0,-4 0 1,-8 5-1,-9 0 64,-11 0 1,-3 1 0,-14 3 131,-2 1 0,-10 5 0,-9-4 221,-9-3 0,-12 4 0,-7-2 0,-7 1-112,-6 1 1,-10-6 0,-2 5-1,3-5-208,1-1 1,-2 0 0,2 0 0,6 0-160,2 0 0,1 0 0,7 0 1,3 0-207,1 0 0,6 0 0,2 0-4459,4 0 1098,1-7 3704,14 13 0,4-5 0,14 15 0</inkml:trace>
  <inkml:trace contextRef="#ctx0" brushRef="#br2" timeOffset="124">26273 9902 9092,'2'-15'607,"3"-1"0,-1 7 1,6 4-1,2 3-437,2 2 0,14 0 1,5 0-1,6 0 393,4 0 0,3 0 0,1 0 0,0 0-27,0 0 1,-6 5 0,-6 1 0,-8-1-268,-6 2 1,-5-4-224,-5 8 0,-6-3 1,-12 5-183,-9-3 0,-7-6 0,-10 1 1,-5-3-101,-9-2 0,5 0 0,-7 0 1,2 0-131,1 0 0,3-2 1,11-2-1,2-1 113,4 2 0,-2-4 346,7 1 1,9-1 0,14 4 2,12-2 0,10 0 0,15 5 1,6 0 33,6 0 0,12 0 0,-2 0 0,0 1 21,0 4 0,-3-3 0,-13 5 0,-3-2-55,-5 1 1,-11 4 0,-5-5-40,-4-1 0,-10 3 1,-8-2-13,-13-1 0,-9-3 1,-10-1-1,-4 0 111,-5 0 0,-3 0 0,-2 0 0,-1 0-130,1 0 0,5 0 0,2-1 1,2-3-51,3-1 1,7 0-1,3 5 140,3 0 1,2-2-110,10-3 1,5 3 0,12-3 0,8 3-30,10 2 1,6 0 0,6 0 0,5-2-297,3-3 0,8 3 0,1-3 0,0 3-551,0 2 1,-7 0-1,-5-2 1,2-1-573,1-2 0,1 0 1,-2 3 1440,-3-3 0,-6-4 0,4-7 0</inkml:trace>
  <inkml:trace contextRef="#ctx0" brushRef="#br2" timeOffset="125">27924 9824 9323,'-9'-2'1107,"6"-2"0,6-1-891,8 2 1,8 3 0,4 3 0,1 2 10,4-1 0,9 3 0,5-2 1,3 0 41,2 2 0,-5-5 1,-2 5-1,-3-2-160,-7 1 0,-8 1 0,-9-4 26,-3 2 1,-6 2-1,-3-3 1,-9 1 61,-13-2 1,-9 1 0,-8-1 0,-8 3-57,-5-3 1,-8 4-1,1-2 1,1-1-93,4-2 1,-3-2-1,13 0 1,1 0 46,2 0 1,3 0-1,7 0 1,4 0 297,5 0-313,11 0 1,4-2-1,13-2 1,11-3-62,12-1 0,8 4 1,13-1-1,3 1-122,3-1 0,6 3 0,-8-3 0,-1 4-119,0 1 1,-4 0 0,-8 0 0,-7 0 206,-7 0 1,-7 1 92,-10 4 1,-6-3 0,-12 3 0,-9-3 178,-8-2 0,-8 0 0,-4 0 0,-6 0-110,-4 0 0,6 0 1,2 0-1,1 0-316,0 0 1,6 0-1,6 0 1,1 0-944,0 0 1,10 0-1,-2 0-109,2 0 1,9 0-1,5 0 400,8 0 1,13 0-1,7-2 820,7-3 0,5-3 0,8-8 0</inkml:trace>
  <inkml:trace contextRef="#ctx0" brushRef="#br2" timeOffset="126">29323 9887 8017,'0'1'474,"0"-6"1,2 0 0,3 0 0,6 1 44,3-1 1,3 1-1,4-4 1,7 1-88,7 3 1,3 2 0,8 2-1,-2 0-182,-1 0 1,6 0 0,-7 0-1,0 0-53,-5 0 0,-1 6 0,-11-1 0,-1 0 90,-3 2 1,-9-5-115,-1 3 1,-9-1-1,-4-1 1,-10 2-243,-7-1 1,-15-1 0,-1 1 0,-7 1-1,-6-2 1,-8-1-1,1-2 1,3 0-13,3 0 1,-7 0 0,11 0 0,1-2 24,6-3 1,6 3-1,6-4 124,5-1 1,12 3 61,9-6 0,14 6 0,14-1 0,7 3-133,7 2 1,14-5 0,5 0 0,4 1-23,6 2 1,-2 2 0,-1 0 0,-5 2-58,-6 3 1,-4-3 0,-11 3 0,-6-3 185,-3-2 0,-8 0 1,-4 0-1,-4 0 458,-1 0-804,-7 0 0,-4 0 0,-10 0-1713,-6 0 1,-10 0 1954,-5 0 0,-17 0 0,-6 0 0</inkml:trace>
  <inkml:trace contextRef="#ctx0" brushRef="#br1" timeOffset="127">21430 13863 12174,'9'0'2723,"-2"0"1,-19 0-2517,-4 0 1,-3 0 0,3-2-1,1-1-205,-1-2 1,2-2-1,2 3 1,3-3 64,2-2 0,-4 4-16,6-5 1,2-1-1,8-3 178,5 4 1,4 3 0,2 5 0,0-1-35,0-3 0,-1 1 0,1 5 0,0 0-4,-1 0 0,1 0 1,0 2-235,0 3 1,-2 4 0,-4 7-110,-5-1 1,-3 1-1,-2 0 12,0-1 0,-2 1 1,-3 0 29,-5 0 0,-4-2 0,-2-2 0,0-4 13,0-1 0,1-1 1,-1-6 170,0 0 0,1 0 1,-1-2-1,0-2 43,0-1 0,2-7 0,2 2-106,2-4 1,1-2-1,-1 0-19,4 0 1,6 1-1,6-1 1,4 0-85,4 1 1,2-1 0,-1 2 0,3 2 161,3 1 0,-4 8 1,4-3-1,-3 5 86,-3 1 1,1 1 0,0 3 0,-2 3-124,-4 2 0,3 1 0,-6 6 0,0 0-31,0-1 1,-2 1-1,-5 0 1,0-1-119,0 1 0,-2-2 0,-3-2 1,-6-1-33,-3 1 0,-1 0 0,-1 0 1,0-3 73,0-2 0,1-2 0,-1-5 126,0 0 0,1 0 0,-1 0 317,0 0 1,2-7 0,4-3-158,4-4 1,5-2-1,1 1-185,0-1 1,0 0 0,1 0 0,5 1 81,4-1 1,4 5 0,2 1 0,0 0-42,-1 1 0,6 2 0,0 7 1,-2 0 42,-1 0 1,-8 0 0,1 0-1,1 0-112,2 0 1,-3 7 0,-3 3-109,-1 4 0,4 2 1,-6 0-40,-1-1 1,-4 1 0,-4 0-88,-1 0 0,-6-6 1,4-1-1,-1-2 247,-5-4 0,-1-1 1,-1-2 144,-1 0 0,0 0 5,0 0 0,6 0 0,1-2 499,2-3-608,2 3 0,12-10 7,3 7 0,4 0 0,2 5 1,-2 1 49,-3 5 0,1-3 1,-5 8-1,2-1-33,3-1 0,-5 5 0,-2-4 0,-1 2 227,1-1 0,-3 3-316,3-4 1,-9-1 0,-3 0 0,-1-2 172,-5-4 0,5-3 0,-3-3 0,-1-4-7,-2-2 0,-2-1 0,2-6 1,2 0 241,2 0 1,4 1 0,-2-1 0,1 0 87,3 1 1,2-1-856,2 0 0,7 2 0,4 4-96,3 4 1,-4 5 0,1 1 0,3 0 167,5 0 1,4 5 376,3 0 1,11 7-1,-4-3 1</inkml:trace>
  <inkml:trace contextRef="#ctx0" brushRef="#br1" timeOffset="128">22059 11946 12259,'0'-11'949,"0"1"161,0 6 1,6 4 303,-1 11 1,5 3-898,-4 1 1,-1-4-109,-5-1 0,-7-6-99,-4 1 1,-3-5-1,-1-5 1,-1-6-297,0-3 1,2-1-1,2-1 1,2 2 61,-3 3 1,6-3 0,2 4 155,3-4 0,11 0 1,5 4 10,5 4 0,2 5 0,-3 1 1,1 0-170,2 0 0,-2 1 0,-7 5-207,-1 4 0,-2 4 0,1 2 0,-5-1-208,-3 1 0,-2 0 0,0 0-58,0-1 0,-7-1 0,-3-2 0,-4-3 131,-2-2 0,0 0 0,0-3 236,1 1 1,-1 0-1,0-5 1,2-2 474,4-3 0,-2 2 0,6-8 7,3-1 1,1 3-1,2-1-132,0-2 0,2-1 1,3 1-1,6 3-35,2 2 0,3-3 0,0 5 0,0 1-151,-1 2 1,6 2 0,0 0 0,-1 0-119,-3 0 1,-7 6 0,1 1 0,-1 1-238,-1 5 0,-2 1 0,-7 1 64,0 1 0,0 0 1,-2-2-1,-1-2-328,-2-2 0,-8-4 0,3 2 397,-4-1 0,-2-1 284,1-6 0,-1-2 1,0-3-26,0-6 1,2-3 0,2-2 0,3 1 108,2-1 0,2 0 0,5 1 249,0-1 1,2 7-414,3 4 0,4-2-179,7 2 1,-2 6-24,-4 10 1,-1 1-1,-6 0-859,3-1 1,-3-8 682,-8 3 1,1-5-1,-6-1 245,-2 0 0,3 0 0,0-1 145,2-5 1,4 5-1367,8-5 0,5 17 0,13 8 0,9 5 1272,8 4 0,12 13 0,4-8 1</inkml:trace>
  <inkml:trace contextRef="#ctx0" brushRef="#br1" timeOffset="129">22704 11018 11719,'0'-10'4,"0"-1"0,2 8 787,3-2 1,4 3 1113,6 2-1241,-6 0 1,3 7-126,-6 3 0,-1-1-524,-5 1 1,-2-6-232,-3 1 1,-4-3 186,-7-2 0,2-2 1,4-3 138,5-6 1,3 3 0,2-3 43,0-1 0,0-2 0,2 0 67,3 4 1,2 1-1,5 5 1,-1-1 3,1 2 0,2 3 1,2 5-199,-1 5 1,-4 3 0,-2-1 0,-2-2-53,-4 3 1,4 0 0,-2 3-19,-1 0 1,-4 0-1,-5-2-258,-6-4 0,-3 2 0,-2-6 358,1-3 1,-1-1 0,0-4 201,0-3 0,2 1 0,2-6 1,4-2 21,1-2 1,1 3 0,6 1-225,0-3 0,2 1 0,2 0 0,3 3 127,1 2 1,8 2-1,5 5 1,-2 2-7,-1 3 0,3 2 1,0 5-1,-4-1-122,-5 1 1,2-3 0,-5 1 0,1 1-978,1-3 1,-8 6 0,3-3-2239,-5 3 0,-2-4 3130,-5 1 1,-9-1 0,-10 6 0</inkml:trace>
  <inkml:trace contextRef="#ctx0" brushRef="#br1" timeOffset="130">21053 14429 9500,'-9'16'50,"2"-6"185,7 1 0,0-1 861,0 6 391,0-7-684,0-2 0,0-9-515,0-3 1,0 1 0,0-6 0,2-1-19,3 2 0,-1-5 0,5 4 0,-1-4-36,1-2 0,2 1 0,4-1 97,1 0 1,-6 0-1,1 1-237,1-1 0,-3 5 0,0 1 0,-1-2 0,1 0 69,3 1 1,-3-3 0,0 4 0,0-3 36,-1 3 1,-2-4-1,2 3-165,-1-3 1,4-1 0,-4-1 155,1 0 0,-4 1 1,3 1-1,-2 1-14,0 3 0,6-1 1,-6-4-1,0-1-145,2 0 0,-5 1 0,5 1 0,-2 1-31,1 3 0,-1-1 1,-3-4-142,3-1 1,-2 0 122,8 1 1,-8-1 0,4 2-1,-1 0 1,1 2 89,1-1 1,-2-6 0,2 5 0,1-5-13,0 0 0,-4 1 0,4 3 0,-2-1 38,-4 0 0,4 1 1,0-1-1,0 0-60,0 0 1,0 1 0,-3-1 0,3 0-5,1 0 0,-4 1 0,1-1 1,-1 0-10,1 1 1,-2-1 0,6 0 0,0 0-108,-1 1 0,-2-3 0,2-1 0,1-2-162,0 2 1,-6 1-1,4 3 1,-1-1 245,-1 0 1,0 1 0,-3-1 0,1 0-73,3 0 0,1 1 0,-4-1 1,4 0 28,2 1 1,-6-1 0,4 0 0,-1 0 8,-1 1 0,2-1 1,-4 0-1,4 1 31,2-1 1,-6 0 0,4 0-1,-1 1 88,-1-1 0,5 0 0,-4 0 1,-1 1-80,2-1 1,0 0-1,3-1 1,-3-2 6,0-2 1,-3 0-1,5 5 1,-1 0 21,1 1 1,-5-1-1,3 0 1,-2 0 3,0 1 0,2-1 0,-4 0 1,4 1-34,2-1 1,-4 0 0,4 0 0,-2 1-26,-3-1 1,3 0 0,0 1-1,1-1-15,5 0 1,-5 0 0,1 1-1,0-1 74,0 0 0,-4 1 0,4-1 0,-1 0-16,1 0 1,0 1-1,1-1 1,-3 0 36,0 0 0,-3 1 0,4-1 1,-1 0-56,-3 1 0,3-1 0,-2 0 0,0 0 25,2 1 0,-3-1 0,5 0 0,-1 1-3,1-1 1,-4-5 0,4 0-1,0 2-25,0 1 1,-1 3 0,4-1 0,-3 0-11,-2 0 0,5 1 1,-1-1-1,1 0-2,-1 1 0,3-1 0,-4 0 0,2 0-32,-1 1 0,3-1 0,-6-2 0,3-1 54,-1-2 0,-4 0 1,2 6-1,1 1 42,0 3 1,1-10-1,6 4 10,0-1 0,-6-8 0,1 10 0,1-1-106,2-1 1,0 3-1,-2-1-25,-1 0 1,-1 1 0,6 1 0,-2 1 0,-2 3-21,-1-2 1,-3-2 0,5-2-1,-3 0 27,2 1 0,0-1 1,1 0-1,-3 0 97,2 1 1,2-3 0,2-1 0,0-2-25,0 2 1,-1 3-1,1 2 1,0 2-24,-1 0 1,1-6 0,0 8 0,0-4-44,-1-2 0,-1 0 1,-1 2-1,-3 2 57,2 2 1,0-1 0,1-3-1,-3 2 52,2 2 0,1-1 1,-1-5-1,-2 2 29,3 4 0,-1-4 0,0 3 1,-1-3-88,1-1 0,0-1 1,0 2-1,-1 2-38,1 1 1,2 1-1,2-6 1,-1 2 0,1 4 1,0-4 0,0 3 0,-1-3 42,1-1 0,0 4 0,1 1 1,2-3 51,2-1 1,0 4 0,-5-1 0,0 1 173,-1 1 1,1-5-1,0 6-77,0-1 0,-1-3 0,1 5 0,0-2-48,0-3 1,-1 3-1,1 0 1,-2 0-131,-4 1 0,10-1 1,-5-3-1,3 3-3,-1 2 1,-1-5 0,0 3 0,-1-1 60,1-1 0,0 6 0,0-6 0,-1 1 50,1 1 1,0-3-1,0 5 1,-1-2-17,1-3 0,0 3 1,-1 1-1,1-1-11,0 0 1,-2 4-1,0-4-100,2 2 1,-4-3 0,9 3 0,-4 0-39,-1 0 1,0-4-1,-1 6 1,1 0 4,0-2 0,0 3 0,-1-4 1,1 1 41,0 3 0,-1-3 0,1 0 22,0-2 0,0 4 0,-1-4 0,1 1 21,0-1 1,-6 5 0,1-3-1,1 2 21,2 0 1,2-2 0,-1 2-18,1-6 1,0 4 0,0 0 0,-1 2-11,1 0 1,0-6-1,-1 6-11,1 2 1,0-4-1,0 0 1,-1 0-5,1 0 0,0 0 0,-1 3 0,1-3 57,0-2 1,0 6-1,-2-4 1,-2 2-29,-2 0 1,1-2-1,5 3 1,-1-1-30,1 1 1,0-3 0,-1 2 0,1 0-50,0-2 1,0 5 0,-1-3-1,1 3 40,0 2 1,0 0-1,-1-2 1,1-1 13,0-2 0,-1-1 0,1 6 1,0 0-11,0 0 1,-1 0 0,1-1-33,0-5 1,-1 5-1,1-5 1,0 5 33,0 1 1,-1-2-1,1-2 7,0-1 0,0 0 1,-1 5-1,1 0-46,0 0 0,-1 0 1,1-2-81,0-3 1,0 3 0,-1-3 93,1 3 1,0 2-1,-1 0 37,1 0 0,0 0 0,0 0 20,-1 0 0,1 0 0,0 0 1,0 0-47,-1 0 0,1-1 0,0-3 1,-1-1-45,1 1 1,0 3 0,0 1 0,-1 0 26,1 0 1,-5 0-1,-1 0 1,2 0-42,2 0 0,-3 0 0,-1 0 0,2 0 70,2 0 0,2 0 0,0 0 0,0 0 85,-1 0 0,1 0 0,0 0 0,-1 0-49,1 0 0,0 0 0,0 0 0,-1 0-17,1 0 0,0 0 0,-1 0-9,1 0 1,0 0 0,0 0 0,-1 0-66,1 0 0,0 0 0,0 0 1,-1 0 113,1 0 0,0 0 0,-1 0 0,1 0-18,0 0 0,0 0 0,1 0 1,2 0-9,2 0 1,0 0 0,-5 0-1,0 0-10,-1 0 0,6 0 1,0 0-1,-1 0-53,-3 0 0,-1 0 0,-1 0 0,1 0 30,0 0 0,0 0 1,1 1-1,2 3 21,2 1 1,0 0 0,-3-5 0,1 0 3,2 0 1,0 0 0,-4 0-1,3 0 22,0 0 0,7 0 0,-5 0 0,1 0 36,0 0 1,3 0 0,-3 0 0,-1 2 5,1 3 0,3-3 0,-5 3 0,0-3-5,2-2 0,-6 0 1,6 0-1,0 0-8,3 0 1,-1 0 0,-1 0 0,-1 0-36,-4 0 0,5 0 0,1 0 0,-1 0-12,-3 0 1,2 0 0,0 0 0,-1 0-8,1 0 1,-2 0-1,-3 0 1,1 2-10,2 3 1,1-3 0,-2 3 0,1-3 4,-2-2 1,4 0 0,-1 0-1,1 0 131,0 0 1,-1 1 0,-2 3 0,1 1 3,-2-1 1,-2-3 0,1-1 0,1 0-71,2 0 1,0 0 0,-4 0 0,3 0 24,1 0 1,1 0 0,-3 0-1,2 0-150,-1 0 0,2 0 0,1 0 0,0 0 44,-1 0 1,1 0-1,-4 0 1,2 0-5,-1 0 0,2 0 0,1 0 0,0 0 8,-1 0 1,5 0-1,-5 0 1,1 0 35,0 0 1,3 0 0,-3 0 0,-1 0-4,1 0 1,5 0 0,-4 0-1,3 0 1,-1 0 1,-5 0-1,5 0 1,0 0 20,-1 0 1,3 0 0,-7 0 0,-2 0-30,-2 0 1,4 0-1,0 0 1,-2 0-5,-1 0 1,-2 0 0,1 0-1,2 0-13,2 0 0,2 6 0,-2-1 0,3-2-25,1-1 0,5-2 0,-4 0 1,4 0-14,1 0 0,-5 0 0,0 0 0,1 0 160,-3 0 0,4 0 0,-5 0 0,-1 0 141,1 0 0,3 0 0,-3 0 0,0 0-138,-1 0 0,10 0 0,-2 0 0,1 2 69,4 3 0,5-3 0,-1 3 1,1-3-196,3-2 0,3 5 0,3 0 0,1 1 0,3 1 0,-1-4 0,-3 6 0,2-2 0,1-4 0,1 4 0,-6-2 0,-2-1-1118,-3-2 0,2 3 0,-7 0-2179,-3-1 3297,-7 4 0,-19-6 0,-9 5 0</inkml:trace>
  <inkml:trace contextRef="#ctx0" brushRef="#br1" timeOffset="131">21556 13753 10993,'0'-10'-676,"0"-1"1585,0 1-304,0 1 0,-1 2-129,-5 7 0,-2 2-245,-8 3 1,7-2-1,2 6 1,2 0-82,0 0 1,-2-4-1,3 5-7,-1 3 1,-2 1 0,3 1 0,-1 1 21,2 0 1,-6-1 0,0 3 104,0 3 0,-3-4 0,5 4 0,-1-3 2,-5-3 1,5 1-1,-1 2 1,0 1-24,0 2 0,1 0 1,-5-4-1,3 2-110,-2 2 1,-1 0 0,1-3 0,2 1-69,-3 2 0,0 5 0,-3-3 0,2 0-53,3-1 0,-3 4 0,4-3 0,-4 2 25,-2 3 0,6-6 1,-1 1-1,1 0-93,1 3 1,-5-2 0,5 1-1,-1-3 80,-1-2 0,3 4 0,-5 1 0,3 1 21,-2 0 1,3-5 0,-2 3 0,1 1 9,1-1 0,-3-5 0,5 4 0,-2 0-28,-3 3 0,3-1 0,1-1 0,-1 0-89,0 1 1,4-1-1,-6 6 1,1-2-50,1 0 1,-3 10-1,5-6 1,0 1 52,0 0 1,-5 0 0,3 2 0,-1 4 18,-1 1 0,1 0 1,-4 4-1,0-2 26,-2 1 0,9 3 0,-9 1 1,2-2-81,0-3 0,-1 7 0,-1-4 0,2 3-27,3 2 0,-3 1 1,4-2-1,-2 1 86,1 3 1,-3 1 0,4-3 0,-4 3 39,-2 2 0,0 0 0,1 3 0,-1-1 168,0 1 1,0 2 0,1 4 0,-1-1 265,0-1 1,6 5 0,-1-7-1,-1 6-184,-2-1 0,-2 2 1,1-3-1,-1-4-27,0 0 0,2 0 0,2 4 1,1-1 142,-1-1 1,4 4 0,-1-10-1,0 4-113,0 2 0,1-2 0,-5-1 0,5-3-79,1 3 1,-4-1 0,4 2 0,0-1-325,0-1 0,0 4 1,4-9-1,-3-2 76,3-3 0,1 7 1,2-9-1,0 2 278,0 0 1,0-7-1,-2 0 1,-1 0-123,-2-2 0,-2 6 0,3-6 0,-1 0 0,0-3-152,2-21 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6:17.2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17657 11191 7331,'5'-16'0,"2"1"72,2-1 1,-6 0 0,3 1 0,-5-1 967,-1 0 0,0 0 0,-1 1 0,-3-1-542,-1 0 0,-5 0 0,3 1 1,-2 1-200,-3 3 1,-2-3-1,0 4 1,1-2-58,3 1 0,-6-3 1,-5 5-1,2-1-62,2-1 1,1 3-1,-2-3 1,-1 6-137,-2 3 1,-2 2 0,4 0 0,-2 0-81,2 0 1,0 0 0,0 0 0,-2 0-63,1 0 1,3 7-1,1 4 1,1 1 49,-1-2 0,0 4 0,0-3 0,1 3 142,-1 2 1,2 1 0,2 2 0,1 2-18,-1-2 1,0 4-1,0-2 1,1 0-24,-1 2 0,3-4 0,-1 5 0,-1 1-54,2-1 1,2-3-1,6 4 1,-3-3 0,-1-2 0,0 2 1,5 1-1,0 0 2,0-1 0,1-1 0,5-3 0,2 1-65,1 2 1,5 0 0,-3-5-1,3-1 90,1 1 1,1-5-1,1-1 1,3 1 116,1-3 0,1 5 0,-1-6 1,4 0 108,-1 0 1,4-2-1,-5-5 1,0 0-42,-1 0 1,5 0 0,-5 0 0,1-2-84,0-3 0,3-4 0,-3-7 0,-1 1-172,1-1 0,0-5 1,-4-2-1,2 1-130,-2-1 1,-1-5 0,-4 2 0,-2-4-102,-2-1 1,-1 4-1,3 3 1,-3-1 77,-2 1 0,3 5 0,-4-4 125,-3 0 1,4 6-1,-2-4 475,-1 4 276,-2 1-541,5 7 0,-6 4 0,5 10 47,-5 6 1,-1 3 0,0 1 0,2 1 66,3 0 0,-3 1 1,3 2-1,-1 2 273,1-2 0,-3 4 0,5 0 0,0 0-18,3-1 0,4 5 0,2-7 0,0 0-142,-1-3 0,6 4 1,2 0-1,2-2-248,3-1 0,-1-4 0,1-2 0,-1-2-143,1 3 1,5-5 0,2 1-1,-2 0-859,2 0 1,0-6 0,-4 4 0,-1-2-1060,-4 1 1,2-1 0,-7-5-2074,-2 0 4015,-8 0 0,3-14 0,-6-4 0</inkml:trace>
  <inkml:trace contextRef="#ctx0" brushRef="#br0" timeOffset="1">15896 9824 7985,'-10'0'214,"-1"0"0,6 0 156,-6 0 0,6 0 1137,-5 0-993,6 0 1,-1 0 0,10 0 188,6 0 1,3 0-1,1 0 1,3 0-216,3 0 0,2 0 1,6 0-1,-1 0-173,0 0 1,9 0 0,-8 0 0,1 0-77,0 0 1,7 0 0,-9 0 0,-1 0-157,3 0 0,-2 0 1,0 0-1,-3 0-96,-3 0 0,-1 0 0,-5 0-75,0 0 0,-6 0-211,1 0 243,-8 0 1,2 0 0,-10 0-137,-5 0 1,-10-6 0,-2 1-1,-3 2 35,-3 1 1,-1-3-1,-3-1 1,1 3 54,-1 1 0,6 2 1,2 0-1,-1 0-73,1 0 1,4 0-1,0 0-357,2 0 1,2 0 0,2 2-1,2 3 532,2 6 0,-1 3 0,-5 1 0</inkml:trace>
  <inkml:trace contextRef="#ctx0" brushRef="#br0" timeOffset="2">11148 13030 8129,'-11'0'1375,"1"0"323,6 0-853,-3 0 1,9 0-476,3 0 0,4 0 0,7 0 0,1 0 45,4 0 0,-2 0 1,8 0-1,1 0-14,1 0 0,3 0 0,-3 0 0,-1 0-146,-1 0 0,-3 0 1,2 0-1,-5 0-18,-3 0 1,-3 0 0,1 0 0,0 0-386,0 0 1,-6 0-678,1 0 677,-8 0 0,2 0 0,-10 0 0,-5 0-75,-4 0 0,-4 0 1,-3 0-1,-3-2 91,-1-3 1,-10 3-1,4-3 1,-2 3 110,0 2 0,1 0 0,1 0 1,-1 0 130,1 0 1,5 0 0,1 0 0,1 0 179,-1 0 1,6 0 0,-2 0-1,3 0 404,3 0 1,-1 0-227,0 0 0,1 0 658,-1 0-531,7 0 0,4 0-450,10 0 0,6 0 0,8 0 1,4 0-54,1 0 0,0 6 0,4-1 0,-3-2-77,-2-1 0,3-2 0,-5 0 0,0 0-543,1 0 0,-4 0 0,3 0-1651,-4 0 0,-1 0 2179,0 0 0,-7 0 0,-2 0 0</inkml:trace>
  <inkml:trace contextRef="#ctx0" brushRef="#br0" timeOffset="3">18742 11113 8193,'-16'-9'1660,"0"4"277,1 3-1225,6 2 1,4 0-304,10 0 1,4 0-1,8 0 1,2 0-57,2 0 0,6 0 0,-5 0 0,1 0-242,0 0 1,3 0-1,-5 0 1,-2 0-692,-1 0 0,-8 0 0,1 0-1535,1 0 1,-7 0 2114,-5 0 0,-7 7 0,-9 2 0</inkml:trace>
  <inkml:trace contextRef="#ctx0" brushRef="#br0" timeOffset="4">18710 11238 8193,'6'11'476,"-1"-1"0,7-6 0,-1 1 746,3-3 0,1 3 0,1 0 0,2-1-460,2-3 0,0-1 0,4 2 0,1 2 120,-1 1 0,-3 0 0,3-5 0,-1 0-615,-4 0 0,4 0 0,-2 0 1,-2 0-423,-1 0 1,-2-2-1,1-1 1,2-2-365,2 1 1,0 1-1,-5-1 1,0-1-2445,-1 1 0,6 3 2963,0 1 0,7-7 0,-3-2 0</inkml:trace>
  <inkml:trace contextRef="#ctx0" brushRef="#br0" timeOffset="5">19764 11002 8464,'0'-15'4314,"0"-1"-3104,0 7 0,0 4-741,0 10 0,0-1 0,0 6 0,0 3 158,0 0 1,2 5 0,1 1-1,2 2 16,-1-2 0,3 4 0,0-2 0,0 0-144,0 2 0,0-6 1,-4 6-1,3-2-306,-3 0 0,4 0 1,-2-6-38,-1 1 0,3 0 1,-2 0-2771,-2-1 1,-1-4-1784,-2-1 1,0-8 4396,0-2 0,-7-14 0,-2-10 0</inkml:trace>
  <inkml:trace contextRef="#ctx0" brushRef="#br0" timeOffset="6">19701 10908 8168,'0'-24'0,"0"3"443,0 3 1,-2 3 0,-3-1 645,-5 0 1,1 2-1,0 2-764,2 1 1,0 8-2894,2-2 2568,3 3 0,2 9 0,9 2 0</inkml:trace>
  <inkml:trace contextRef="#ctx0" brushRef="#br0" timeOffset="7">19921 10955 8168,'16'9'232,"0"3"1,-2-5 0,-2 2 235,-2 3 0,1 2 0,4 2-30,1 0 1,-2-1 0,-2 1 0,-1 0-13,1 0 1,-3-1 0,1 1 0,1 0-141,-3-1 0,5 1 0,-6 0 1,0 0 266,0-1 1,3 1-153,-5 0 0,1-6 565,-6 1-775,0-8 1,0-8-1,0-11-201,0-1 0,0-1 0,0 1 0,0-2-197,0-2 1,7-2-1,5 4 1,4-4-187,-1-1 1,10 4-1,-10-1 1,3 4 192,-1 1 0,4 6 0,0 1 0,-1 2 620,-3 4 0,-1 1 0,-1 2-120,1 0 1,7 7 0,0 3 187,-4 4 0,2 2 0,-11 1 0,4 3-75,2 1 0,-2 0 1,-2-4-1,-3 2-287,-2 2 1,3 0 0,-3-5 0,0 0-745,0-1 1,4 1-1,-4 0-140,2-1 0,-6-4-4090,2-1 714,4 1 4134,-7-2 0,5-2 0,-7-7 0</inkml:trace>
  <inkml:trace contextRef="#ctx0" brushRef="#br0" timeOffset="8">20707 11144 8168,'7'-9'333,"-5"0"1,5 6 1096,0-2 1,-4 0-914,8 5 0,-6 5 0,6 2 0,-1 1 174,-1 5 1,5 2 0,-4 3-228,4-2 1,-3 3 0,-2-9 0,-1 2-452,1-1 1,-4 3 0,6-4-252,1 4 0,-3 2-589,1 0 1,-5-6-4952,6 1 5778,-8-8 0,4-3 0,-7-8 0</inkml:trace>
  <inkml:trace contextRef="#ctx0" brushRef="#br0" timeOffset="9">20676 10877 8168,'0'-25'296,"-2"3"1,-1 4 0,-4 1 507,-2 1 1,5-3 0,-3 10-509,0 0 0,6 1 1,-6 4-1790,0-1 1493,5 0 0,-5 12 0,7 1 0</inkml:trace>
  <inkml:trace contextRef="#ctx0" brushRef="#br0" timeOffset="10">20786 10688 8624,'16'0'719,"-6"0"1,1 2-375,1 3 1,-4-3 0,3 5 0,-1 0 106,-1 3 0,5 4 0,-3 2 0,3 0 78,1-1 1,-1 6 0,0 2-1,-1 2 47,-1 2 1,9-2 0,-7 1-1,1 0-151,5-1 0,-1 4 1,-3-2-1,1 1-382,4-2 0,-4 2 0,4-6 1,-3 1-416,-2 0 1,-1 3 0,1-5 0,0-2-610,0-1 1,-3-8 0,0-1 0,-5 0-1895,-1-1 1,0-4 2873,-1 1 0,2-10 0,8-4 0</inkml:trace>
  <inkml:trace contextRef="#ctx0" brushRef="#br0" timeOffset="11">21430 11144 8405,'14'-2'1142,"-3"-3"0,-2 3-123,-4-3 0,-5 3-669,0 2 0,-12-2 1,-11-1-1,0-2 111,1 1 0,-10 1 0,2-1 0,-1-3-323,-4-1 1,2 4 0,5-3 0,2 2-520,-2 0 1,5-2-1,2 3 1,4-1 260,1 1 1,5 3 0,3-1-4811,1-3 4930,1 3 0,20-5 0,4 7 0</inkml:trace>
  <inkml:trace contextRef="#ctx0" brushRef="#br0" timeOffset="12">21446 11050 8168,'14'1'216,"-3"5"1,3-3-1,-4 8 614,4 1 1,2 2 0,-2 3 0,-2 2-345,-2 2 1,-1 0 0,3-3 0,-1 1-98,1 2 0,0 0 0,1-5 0,-3-1-679,2 1 1,-3 0 0,0 0-1193,-2-1 0,-2-4-1716,-5-1 3198,0-6 0,-7-4 0,-2-9 0</inkml:trace>
  <inkml:trace contextRef="#ctx0" brushRef="#br0" timeOffset="13">21446 10908 8399,'5'-24'1144,"1"3"1,1 9-907,-2 1 1,4 8-716,6-3 1,-4 6 0,-1 4 0,1 3 182,-2 2 1,-1 1 0,-2 6 0,2 1 293,1 4 0,5-3 0,-5 4 0</inkml:trace>
  <inkml:trace contextRef="#ctx0" brushRef="#br0" timeOffset="14">22169 11207 8168,'9'-7'0,"-4"-4"435,-3-3 0,-2-1 1,0-1-48,0 0 0,-2 1 0,-1-1 0,-4 0 173,-2 0 0,0 6 0,-5 1 0,2 0-235,0 1 1,-11 4-1,8-3 1,-3 2 114,1 0 0,1-1 1,0 6-56,0 0 0,1 7-466,-1 4 1,0 3-1,2 2 1,2-1-78,2 1 0,4 0 0,-2 1 1,-1 2 109,0 2 0,6 0 0,-3-5 1,5 0-67,1 0 1,0-1-1,1 1 1,3 0 57,1-1 1,7-1 0,1-1 0,4-3-11,4 2 1,0-3 0,-3 0 0,1-2 33,2-4 0,5-1 1,-5-2-1,-2 0 21,-1 0 0,-3-2 0,1-3 1,0-5-5,-1-4 1,-1-2-1,-1 2 1,-5 2-29,-1 1 0,-1 1 0,-6-6 371,0 0 0,0 6-70,0-1-162,0 8 1,5-2-1,2 10-114,2 5 1,6 9 0,6 2 0,-2-1-129,-1-3 0,3-1 0,2 0 1,-1-2 70,1-4 0,-2 4 0,-4-5 0,3-1 42,1-2 1,0 1-1,-4-2 1,2-2-12,2-1 1,0-2 0,-5-2 0,0-3 42,-1-5 0,-1-4 1,-1-4-1,-3-1-50,2-2 1,-5-5-1,0 1 1,-1-3-120,-1-5 1,0-7 0,-5 3 0,0 3 27,0 0 1,-7 3 0,-2-1 0,-1 3 85,-1 3 1,8 3-1,-4 7 1900,0 0-1038,5 8 1,-5 2-421,7 12 1,0 2-1,0 10 1,0 3 53,0 5 1,7 2 0,4 2 0,3-2-93,1 0 1,1 5 0,0-7 0,-1 4-285,1 1 1,-2-5 0,-2-1 0,-1-1-779,1 1 1,-5-6 0,-2 2 0,-3-4-1940,-2-1 0,-2 3 2652,-3-3 0,-11-4 0,-8-12 0</inkml:trace>
  <inkml:trace contextRef="#ctx0" brushRef="#br0" timeOffset="15">23301 11113 8232,'0'-16'3532,"0"7"-2178,0 2 1,2 7-952,3 0 0,-1 2 0,5 3 0,-1 6-110,1 3 1,2 1 0,6 3-1,2 1-111,2 2 0,0 2 1,-5-4-1,0 2-104,-1-2 0,1 4 1,0-2-138,0-2 0,-2-2 1,-2-3-1,-3-2-192,-2-1 0,-1-8 222,0 3 0,-3-6 0,6-6 20,-2-4 0,3-4 0,-3-3 0,0-3-19,0-1 1,4-1-1,-4 2 1,0-1-130,0 2 1,3-3-1,-3 1 1,2 3-159,3 6 1,2-2 0,2 5-1,0 0-602,-1 4 0,1 4 0,0 1 1,0 0-487,-1 0 0,-4 1 0,-2 4 1403,-2 6 0,5 3 0,-4 2 0</inkml:trace>
  <inkml:trace contextRef="#ctx0" brushRef="#br0" timeOffset="16">24135 11238 8232,'14'-15'224,"-4"-1"0,-3 0 1,-7 0-1,0 1 545,0-1 1,0 5 0,0 1-236,0-2 1,-2 0 0,-1-1 0,-4 5-224,-2 1 1,-1 1 0,-6 6-123,0 0 1,1 0 0,-1 0-1,0 0-152,0 0 1,1 6 0,-1 1 0,2 1-90,4 5 1,-4 1 0,5 1 0,-2 1-42,1 0 1,6-1-1,-1 1 1,3 0-31,2 0 1,0 4 0,2 1 0,3-1-6,6-3 1,-2-3 0,1-2-1,2-1 80,2 1 1,7-3 0,0-1 0,-2-1 47,-1-3 0,-1-2 1,3-2-1,2-2-35,3-3 1,-6 1 0,2-6-1,-4-2 185,-1-2 1,0-2 0,0 0 0,-2 0 16,-4 1 1,2-1 0,-7 0 0,-1 1 169,-2-1 1,-2 5 91,0 1-399,0-1 0,1 3 0,3 4 4,1 8 1,2 4 0,-3 8 0,3 0 50,1 0 1,3-1 0,5 1 0,-1 0-46,1-1 1,0 1 0,-1 0-1,1-2-120,0-4 1,5 4 0,0-5 0,-2 1-16,-1 1 1,-3-8 0,1 4 0,0-1-1409,-1-1 1,1 0 0,0-5-181,0 0 1,-6-5 1682,1 0 0,-8-15 0,4 3 0</inkml:trace>
  <inkml:trace contextRef="#ctx0" brushRef="#br0" timeOffset="17">24606 10845 8232,'0'-15'839,"0"-1"1,0 5 577,0 1-1001,0-1 0,0 4 1,2 6-1,2 6-50,1 4 1,5 6 0,-3 8 0,2 0 162,3-1 1,-3 6-1,2-1 1,-1 2-116,-1 3 1,5-1-1,-5 1 1,1-1-117,0 1 1,-1-3-1,3-1 1,-1-3-286,1-3 0,-3 4 1,1-5-1,1-1-620,-2-3 0,3-1 0,-5 0-942,2-1 1,-4-6 0,4-2-102,-3 0 0,1-7 0,-3 0-407,1-9 2057,0-5 0,-5-1 0,0-1 0</inkml:trace>
  <inkml:trace contextRef="#ctx0" brushRef="#br0" timeOffset="18">24905 11081 8232,'9'-7'304,"3"4"1,-5-6 311,2 2 1,-4 2-248,6 5 0,-6 0 0,4 1 5,-2 5 0,-2 2 0,-5 8 0,2 0-87,3 0 1,-3 4 0,5 1 0,-2-1-47,0-3 1,5 4 0,-3 0 0,0-2-49,0-1 0,6-3 0,-3 1 0,4-2-31,2-3 1,0 1 0,-1-5 0,1 0 28,0 0 0,-1-2 1,1-5-193,0 0 0,0-2 0,-1-3 0,-1-5-48,-3-4 1,3-2 0,-5 0 0,-1 0 5,-2 1 1,0-6 0,0-2-1,-3 0 6,-1 1 0,-2 1 0,0 5 0,0 0-38,0 1 1,0-1-314,0 0 102,0 7 1,2 4 162,3 10 0,4-1 0,6 6 0,1 1 67,0-2 1,5 4 0,0-4 0,0 2 104,1-1 0,-4-6 1,5 1-1,-2-3 115,0-2 1,5 0 0,-5 0 0,-2 0 32,-2 0 1,4-6 0,0-1 0,-1-1-79,-3-5 1,-3 0-1,-4-3 1,-3 2-11,0 3 0,-5-3 0,3 4-173,-3-4 1,-4 0 0,-3 2 0,-5 1 1,-4 8 0,-2-2-1,0 3 28,1 2 0,-1 0 0,0 0 0,0 0 17,1 0 1,-1 7-1,0 3 1,2 4 111,4 2 1,3 5 0,7 2 0,0 1 140,0 4 0,2-4 0,3 3 1,5-1 9,4-2 1,9 1 0,3-6 0,4 4-10,1 1 1,6-5 0,1 2 0,1-3-70,-1-3 0,-1 1 1,-4 0-1,0-2-419,-1-4 0,1 3 0,-12-8 0,-2 0-1902,-1 2 0,-3-5 2154,1 3 0,0-10 0,0-4 0</inkml:trace>
  <inkml:trace contextRef="#ctx0" brushRef="#br0" timeOffset="19">27091 11270 8313,'8'-7'324,"-1"-2"0,-7-7 83,0 1 1,0-1 0,0 0-1,0 0 140,0 1 1,-1 4 0,-3 1 0,-3-3-53,-2 0 0,-1-3 0,-6 0-17,0 0 0,1 6 0,-1 1 1,0 0-173,1 1 0,-1 4 1,-2-1-1,-1 3-126,-2 2 1,0 0 0,6 0 0,-1 0-59,0 0 1,2 7-1,2 4 1,1 3-323,-1 1 0,0 1 1,0 0-1,1 0 26,-1-1 1,5 1 0,0 1 0,2 3 121,0 1 0,-2-2 0,3-7 0,-1-2 49,1 3 0,4 1 0,6 1 4,4 1 1,-1-5 0,3-3 0,4-1 29,3-3 1,4-1 0,-4 1 0,2 1 1,-2-1 1,4-3-1,-2-2 1,-2-3 10,-2-1 0,-1-7 0,0 1 0,0-3 50,-1-2 0,-1 1 0,-1-1 1,-5 0-83,-1 1 0,-2-1 0,-3 0 40,3 0-19,-3 1 1,7 6-248,-4 4 0,-1 3 0,4 4 0,1 3-6,0 5 0,0 4 0,3 4 0,-2-1 154,3-1 0,1 7 0,3-11 0,2 0 69,2 2 1,2-2 0,-4 1 0,2-5 31,-2-1 1,4 4 0,-2-6-1,-2-1 120,-1-3 0,-3-1 0,1 0 0,0-1 70,0-5 1,-1-2 0,-1-8-85,-3 0 1,1-5 0,-7-2-1,-1-1-260,-3-4 0,-1-2 0,-1-3 0,-5-3-289,-4-6 1,-1 1 0,-1 0 0,-2-1 91,2 1 1,0 3-1,-2 8 1,2 4 210,1 5 0,8 4 0,-4 3 850,0 3-472,5-3 0,-5 20 1,7-1-1,2 9 29,3 7 0,4 3 0,6 9 0,1 2 114,0 2 0,0 0 0,1-4 0,2 2-57,2 1 1,0 1-1,-3-5 1,-1-3-483,-1-3 0,3 2 0,-8-7 0,2-2-560,3-1 1,-5-2-1,-3-1 1,1-1-18,0-3 1,-6-2-1,4-6-953,0 2 1,-5-1 0,5-9 0,0-6 1652,4-3 0,3-2 0,1 1 0</inkml:trace>
  <inkml:trace contextRef="#ctx0" brushRef="#br0" timeOffset="20">27924 11081 8313,'-9'-9'1745,"-7"4"0,-6 3 0,-8 2 0,4 0-1141,5 0 1,-4 0 0,1 0 0,-2 0-555,0 0 0,5 0 0,-4 0 1,1 0-349,-1 0 0,4 0 0,-3 0 0,1 0-1163,4 0 1,1 0-1,3 0-2853,-1 0 4314,0 0 0,8 0 0,1 0 0</inkml:trace>
  <inkml:trace contextRef="#ctx0" brushRef="#br0" timeOffset="21">28396 10625 10557,'10'7'707,"1"4"1,-3 4 0,5 6 0,-5 4-131,-1-1 1,4 6 0,-4-4 0,1 4 139,5 1 1,1 6 0,1 0-1,1-2-103,0-2 1,-2-4 0,-2-1 0,-1-1-511,1 1 1,2-4 0,0 0 0,-2-1 105,-2-4 0,-4 2 0,2-3 0,-1-4-2726,-3 0 0,-1-6-4207,3 3 5441,-5-8 0,12 3 0,-6-12 1282,1-4 0,3-11 0,5-3 0</inkml:trace>
  <inkml:trace contextRef="#ctx0" brushRef="#br0" timeOffset="22">28914 10971 10233,'-1'-9'950,"-5"4"0,-2 3 0,-8 2 1,-1 2-355,-4 3 1,3-3 0,-5 3 0,2-3-443,0-2 1,-5 5-1,4 1 1,-1-3-514,0-1 1,0-2-1,4 0 1,-2 0-773,2 0 1,2 0 0,1 0-3329,0 0 3642,7-7 0,2 3 817,7-6 0,7-1 0,2-4 0</inkml:trace>
  <inkml:trace contextRef="#ctx0" brushRef="#br0" timeOffset="23">28757 10908 7892,'21'7'-43,"0"4"0,0 8 0,-3 2 0,1-2 1198,2-2 1,0 4 0,-6 0 0,3-1-216,3-3 0,-4 4 0,4 0 1,-3-2-557,-2-1 0,-1-3 1,-1 1-1,-2 0-509,-1 0 0,-2-1 0,3-1 1,-3-2-3561,-2-1-1264,5-8 2764,-10 4 2185,5-14 0,-14-1 0,-2-8 0</inkml:trace>
  <inkml:trace contextRef="#ctx0" brushRef="#br0" timeOffset="24">28946 10861 8313,'0'-24'21,"-2"1"1,-3 7-117,-6 0 1,-1 1 162,2-1 1,1 2-911,4 4 1,5 3 841,0 7 0,0-7 0,7-2 0</inkml:trace>
  <inkml:trace contextRef="#ctx0" brushRef="#br0" timeOffset="25">29072 10861 8296,'15'16'0,"1"-1"0,0 1 174,0 0 1,-2 0-1,-2-1 1,-2 1 246,2 0 0,2 5 1,2 1-1,0 1-46,0 0 1,-1 0-1,-1-4 1,-1 2-17,-3-2 1,-5-2 0,6-1 54,1 0 1,-5 0 47,-2-1 1,-3-4-57,-2-1 0,0-8-260,0-2 1,-7-5-1,-2-9 1,-1 0-218,-1-4 0,8-1 0,-4 2 0,2-3-255,-1-1 0,1-6 0,5 2 0,0-1 53,0 0 1,7-1 0,4-2 0,1 3 64,-2 5 0,4 3 1,-3 4-1,1 2 114,-2 1 0,4 8 0,-3-2 0,3 5 355,2 5 1,-1-2 0,1 10 0,0 2 55,-1 5 0,1 6 0,0-3 0,0-1 41,-1 1 1,-1 5 0,-1-4 0,-5 3-86,-1-1 0,4-5 0,-4 3 0,0-1-17,0-4 0,3-1 1,-5-3 385,-1 1 59,-2-7-522,-2-2 1,0-20 0,0-2-433,0-3 0,0-1 0,0 0 0,0-4-348,0-1 0,1-2 0,5-6 0,4 2 71,4 4 0,2 3 0,1 6 0,3 0 98,1 1 1,-1-2 0,-4 13 312,0 2 0,0 1 0,-1 2 134,1 0 1,0 2 0,0 3 0,-2 5 276,-4 4 0,4 2 1,-4 2-1,4 1-30,2 2 0,-2 5 0,-2-3 0,-1-1-50,1 1 1,2-2 0,4-5 0,1-1-58,2 1 0,0-2 0,-6-2 0,1-3 59,0-2 1,0-2 0,-1-5 0,1 0-58,0 0 1,-1-2 0,1-3-1,0-3-97,0-1 1,-6-5-1,-1 3 1,0-3-319,-1-1 1,-4-6 0,1 0 0,-3 0-280,-2-2 1,-7 6-1,-4-4 208,-3 3 0,-7 2 0,0 3 0,2 2 263,2 6 1,1-2 0,0 2 325,1 1 0,-1 9 0,2 6 74,3 3 1,4 3-1,7 2 1,0 4-211,0 2 1,2-4 0,3 3 0,6 0-335,3 1 1,3-6 0,3 2 0,0-3-319,0-3 0,4 1 0,2 0 0,2-2-729,-1-4 1,0 2 0,-4-6 0,2-3-991,3-1 2247,-6-2 0,8-7 0,-6-2 0</inkml:trace>
  <inkml:trace contextRef="#ctx0" brushRef="#br0" timeOffset="26">30864 10484 8313,'9'0'3176,"0"0"-2455,-4 0 0,-3 7 1,3 3-264,-3 4 1,-2 2 0,0 0 0,0-1-44,0 1 0,0 0 1,0 1-1,0 2-54,0 2 0,0 6 1,0-5-1,1 3 99,5 3 0,-5 1 1,5 3-1,-3-1-93,2 1 0,-1-3 1,4-1-1,1-1-198,0 1 0,0-4 0,3 0 0,-2-1-22,3-4 0,4-1 1,2-2-1,-1-1-1006,1 1 0,0-6 1,-3-1-1,1-2-410,4-3 0,-3-3 0,3-1 0,-4 0-20,-1 0 0,0-1 1,-1-5-1,-1-4-312,-3-4 0,1-4 1601,-7-2 0,8-5 0,-5-6 0</inkml:trace>
  <inkml:trace contextRef="#ctx0" brushRef="#br0" timeOffset="27">31351 10751 8497,'-10'5'531,"0"0"1,-1 1 0,-5-6 0,1 0 303,-1 0 1,-5 0 0,-2 0 0,0 0-326,1 0 1,-4 0 0,5 0 0,1 0-313,3 0 1,1 0-1,0 0-3918,1 0 655,6 0 1,4 5 3064,10 0 0,4 0 0,6-5 0</inkml:trace>
  <inkml:trace contextRef="#ctx0" brushRef="#br0" timeOffset="28">31682 10971 8395,'15'0'1339,"-6"0"1,-4 0-818,-10 0 0,-4 0 0,-6 0-363,-1 0 0,-5 0 1,0-2-1,2-1-424,1-2 0,3-1 1,-1 6-671,0 0 1,6 0 0,-1 0-2221,-1 0 3155,5 0 0,0 7 0,7 2 0,0 7 0</inkml:trace>
  <inkml:trace contextRef="#ctx0" brushRef="#br0" timeOffset="29">31745 11128 8313,'8'0'2809,"-8"5"-2122,-10 1 1,1-1 0,-1-5-399,-3 0 0,-1 0-757,-1 0 1,-1 0-2680,0 0 37,7 0 3110,2 0 0,14-7 0,2-2 0</inkml:trace>
  <inkml:trace contextRef="#ctx0" brushRef="#br0" timeOffset="30">32436 10940 6975,'-7'-14'0,"-1"1"268,-1 3 0,-5 1 0,3-3 0,-1 1 399,2-1 0,-4 4 0,3-1 0,-3 0 203,-1 0 1,-1 6 0,0-2-436,0 3 1,1 2-1,1 2-302,3 3 0,-1-2 1,5 8-1,0 1-7,0 2 1,-3 2 0,3-1 0,0 1-49,0 0 1,-4 0 0,6 1 0,0 2-137,-2 2 1,5 5-1,-3-5 1,3 0 69,2 2 0,0-5 1,0 4-1,2-1-2,3 0 1,4 0 0,6-5 0,1 0-25,0-1 1,5-1 0,1-2 0,1-3 107,0-2 0,5-2 1,-2-5-1,4 0 2,1 0 0,1 0 0,-1 0 0,1 0-43,-1 0 0,-5-7 0,-1-3 0,-3-4-103,-2-2 1,-3 1-1,-3-1 1,-4-2-8,-4-3 1,-5 4-1,-1-6 1,0 2 22,0 0 0,-1-5 0,-5 3 0,-4 1-46,-4-1 0,-2-3 0,1 5 0,-1 2-324,0 1 0,0 8 0,1 1 0,-1 2-1249,0 3 0,-1 3 1,-2 2 1652,-2 5 0,-7-5 0,3 6 0</inkml:trace>
  <inkml:trace contextRef="#ctx0" brushRef="#br1" timeOffset="31">19874 9415 16175,'-9'0'1566,"4"0"1,10 0-1,6 0-1004,3 0 0,1 0 1,1 0-1,2 0 75,3 0 0,-4 0 1,6 0-1,-2 2-104,0 3 1,0-3 0,-6 3-158,1-3 0,-2-1 392,-4 5-1046,-3-5 1,-8 6 0,-6-7 0,-7 0-51,-5 0 1,-9-1 0,3-3 0,-1-1 69,0 1 0,0 3 1,-4 1-1,4 0 257,5 0 1,-2 0 0,2 0 92,2 0 0,1 0 676,3 0-429,-1 0 0,9 0 0,7 0-24,9 0 1,12 0 0,5 0-1,3 0 86,3 0 1,1 0 0,2 0 0,2 0-194,-2 0 1,-4 0-1,-5 0 1,-5 1 160,-3 5 1,-3-5-91,1 5-269,-7-5 1,-4-1-1,-10 0 1,-6 0-143,-3 0 1,-3 0 0,-2 0-1,-4 0 103,-1 0 1,4 0 0,-1 0 0,4 0-352,1 0 1,1 0-1,-1 0 212,0 0 1,6-5-228,-1 0-641,8 0 0,-3 5 1,10 1-1,3 3 982,2 1 0,8 7 0,8-3 0</inkml:trace>
  <inkml:trace contextRef="#ctx0" brushRef="#br1" timeOffset="32">14953 12606 16036,'-16'0'268,"6"0"1,1-2 0,0-2 888,0-1-624,6 0 1,-2 5 0,10 0-45,5 0 0,6 0 0,5 0 0,3 2 208,1 3 0,5-3 0,-4 3 1,2-3-34,-2-2 0,2 1 0,-7 3 90,-2 1 1,-1 0 519,-3-5-1075,-6 0 0,-4 0 0,-10 0 1,-5 0-337,-4 0 0,-9 0 0,-2 0 0,-1 0 40,0 0 1,2 0 0,-3 0-1,5 0 79,-1 0 1,5-5 0,-3 0-13,4 1 497,8 3 1,4 1-376,10 0 1,9 0 0,9 0 0,1 0-178,4 0 0,-3 0 1,-1 0-1,1 0-207,-1 0 0,-3 0 1,4-2-1,-3-2-1373,-2-1 0,-8 0 0,-2 5 1617,2 0 1,-5 7 0,0 2 0</inkml:trace>
  <inkml:trace contextRef="#ctx0" brushRef="#br1" timeOffset="33">17673 12213 16824,'0'-9'709,"0"4"-252,0 10 1,0 4 0,0 6-42,0 1 1,0 5 0,-2 2-1,-1 0 299,-3-1 0,-4 4 1,3-1-1,0 1-352,0 2 1,-4 9 0,4-8 0,0 3-49,0 3 0,-5 0 0,3-2 0,-1 2 27,-1 1 1,8 1 0,-2-5-1,3-1-216,2 0 1,0-1-1,0-2 1,2-3 34,3-3 1,4 4 0,8-5 0,2-1-162,2-3 0,6-1 0,-5-2 0,1-2-188,0-2 0,3-6 1,-5 1-1,-2-3-1385,-1-2 0,-3-2 1,1-1-219,0-3 0,-6-6 0,-1 2 0,-2-4 33,-4-2 1,4 0-1,0-1 1758,2-4 0,-5-4 0,3-6 0</inkml:trace>
  <inkml:trace contextRef="#ctx0" brushRef="#br1" timeOffset="34">18019 12621 8182,'8'-7'446,"-2"6"1,-12-6 445,-4 0 0,-4 5 1,-4-3-1,-3 3 207,-5 2 1,-2 0 0,0 0 0,2 0-754,-2 0 0,-1 0 0,-3 0 0,2 0-132,4 0 0,-2 0 0,7 0 0,2 0-1772,2 0 0,6-5-1599,1-1 1,8 1 1326,2 5 1,12 0 1829,9 0 0,7 7 0,-4 2 0</inkml:trace>
  <inkml:trace contextRef="#ctx0" brushRef="#br1" timeOffset="35">18553 12684 8745,'16'-7'883,"0"6"0,-1-5-327,1 5 1,0-5 0,0 1-1,-1 2 68,1 1 0,0 2 0,-1 0-929,1 0 0,0 0 1,0 0-809,-1 0 0,-6 2 0,-4 3-547,-3 5 0,-2-1 1660,0 2 0,-14-1 0,-3 6 0</inkml:trace>
  <inkml:trace contextRef="#ctx0" brushRef="#br1" timeOffset="36">18569 12857 8182,'16'11'0,"-1"-3"502,1-1 1,0-1-1,0-5 1,1 3 667,4 1 1,-2 0-1,7-3 1,1 2-862,-3 1 0,-1 0 1,-8-5-1,1 0-1784,0 0 0,-6 0-3923,1 0 5398,-8 0 0,4-7 0,-7-2 0</inkml:trace>
  <inkml:trace contextRef="#ctx0" brushRef="#br1" timeOffset="37">19544 12087 8182,'15'0'1520,"-4"2"1,-2 3-470,-2 5 1,3 4-1,-5 2-567,-1 0 0,-2 1 1,-2 3-1,0 1 321,0-2 0,5 3 0,0 1 1,-1 0-150,-3 0 0,-1 4 1,2 0-1,2 1-305,1-2 1,0 4 0,-5-4 0,0 3-133,0 3 0,2-6 0,1 0 0,3 0-308,-3-1 0,4 3 1,-2-5-1,-1-1-779,-2 1 0,3-2 0,0-5 0,0-2-1854,2-4 1,-3 4 967,6-4 0,-5-3 0,6-1 280,1-5 1,-3-2 1473,1-5 0,-6-2 0,3-8 0</inkml:trace>
  <inkml:trace contextRef="#ctx0" brushRef="#br1" timeOffset="38">19953 12527 8825,'8'-7'1419,"-8"5"0,-10-3-710,-4 3 0,-2 2 1,-1 0-1,-3 0-45,-1 0 0,-7 0 0,4 0 1,-2 0-278,0 0 1,5 0-1,-4 0 1,2 0-388,4 0 1,2 0 0,1 0 0,0 0-1014,1 0 1,-1 0-1433,0 0 1,7 2 1605,4 3 1,5-3-1,5 3 1,6-3 838,3-2 0,9 0 0,1 0 0</inkml:trace>
  <inkml:trace contextRef="#ctx0" brushRef="#br1" timeOffset="39">20157 12496 10076,'2'15'1480,"1"1"0,2 0-1002,-1 0 1,-2-1 0,-1 1 0,3 0 71,1-1 1,7 1 0,-1 2-1,3 1-366,2 2 1,-2 0-1,-2-6 1,-2 1-838,2 0 0,-3-2 0,0-2-1821,-2-1 1,3-6 684,-4 5 0,-3-8 1789,-8-2 0,-4-7 0,-7-9 0</inkml:trace>
  <inkml:trace contextRef="#ctx0" brushRef="#br1" timeOffset="40">20125 12370 8182,'0'-16'597,"-1"0"1,-3 1 302,-1-1 0,0 6-1336,5-1 331,0 8 1,7-4 104,3 7 0,4-7 0,2-2 0</inkml:trace>
  <inkml:trace contextRef="#ctx0" brushRef="#br1" timeOffset="41">20393 12464 8182,'15'16'199,"1"0"0,0-1 0,0 1 252,-1 0 0,-1 0 1,-1-1-1,-3 1-68,2 0 0,2 5 1,0 0-1,-2-2 266,-1-2 1,-1-1 0,4 0-13,-3-1 0,-2 1 61,-4 0 0,-3-6-161,3 1 1,-3-9-378,-2-2 0,-2-6 1,-2-6-1,-1 2 78,2-3 1,-4-2 0,1-5 0,3-2-740,1-3 0,2 4 0,0-3 1,0 1 124,0 4 0,7-4 0,4 2 0,3 4 313,1 5 1,1-1 0,0 6 0,0 0 119,-1 0 1,6 2-1,0 5 1,-2 0-5,-1 0 0,3 7 0,0 4 1,0 3 250,1 1 1,-4 6-1,3 0 1,-5 0-169,-6 2 1,4-6 0,-5 6-1,1-2-135,1 0 0,-8 0 0,4-7 0,-2-2 81,1-1 0,-1-1 309,-5 6-243,0-7 1,-2-2 0,-1-9 0,-3-3-197,3-6 0,-4 2 0,2-1 0,1-2-179,3-2 0,1-4 0,0-1 0,0-2-99,0 2 0,5-4 1,3 2-1,3 2 21,1 2 1,11 1 0,-7 2 0,1 3 139,1 6 1,-3-2-1,3 2 1,1 1 223,2 3 0,0 1 1,-5 0-1,-2 1-6,-4 5 1,4-3 0,-3 8 0,3-1-24,1-1 1,-1 5 0,-2-4 0,-1 4 119,1 2 0,2 5 1,2 0-1,0-2 72,-1-1 1,6-3-1,2 1 1,0-2 0,-1-4 0,1 3 0,-4-6 0,2 0-46,-1 0 1,2-2-1,-1-5 1,0 0 31,2 0 1,-6 0 0,6-2 0,-2-3-50,0-6 0,0 3 0,-5-3 0,-1-1-147,1-2 0,0-2 1,-2-1-1,-4-2-60,-4-2 0,-5 0 0,-1 5 1,0 0-78,0 1 0,-1 1 0,-5 1 1,-4 3 53,-4-2 1,-7 3-1,0 0 1,0 2 28,-2 4 0,6 1 0,-4 2 0,3 0 176,3 0 0,4 2 0,1 3 0,-1 5 110,2 4 1,1 2 0,4 0 0,-1 0-11,1-1 0,4 1 0,6 1 0,4 3-19,4 1 1,2 0-1,1-6 1,3 1-131,1 0 1,6-6 0,0-1-1,2 0-179,3-1 1,-1-4 0,1 1 0,-1-3-574,1-2 1,-8 0 0,-1 0-1426,-1 0 0,-4 0-3656,3 0 5747,-11 0 0,-10 0 0,-8 0 0</inkml:trace>
  <inkml:trace contextRef="#ctx0" brushRef="#br1" timeOffset="42">23223 12590 8631,'5'-16'0,"0"1"0,-1-1 618,-2 0 0,-2 0 1,0 1-1,-2-1-62,-3 0 1,-2 1 0,-6 1-1,3 1-153,-2 3 0,-8-1 1,-1-3-1,2 2 86,2 2 1,-4 4-1,0-2 1,2 1-188,1 3 1,1 1-1,-3-1-213,0-1 1,-5 2-1,8 8 1,3 3-139,0 1 0,1 5 0,1-3 1,3 4-55,2 6 0,2-3 1,5 3-1,0-4-257,0-1 1,0 5-1,2 0 1,3-2 46,6-1 1,3-4-1,3-2 1,4-2 208,5 2 1,-1-5-1,1-1 1,2-5 156,2-1 0,-1 0 0,-1 0 1,-3-1-50,-3-5 1,-1 3-1,-5-8 1,0-1 193,0-2 1,-2-7 0,-4 0 0,-3 2 72,0 2 1,-5 1 0,3 0 0,-3 1 105,-2-1 0,0 0 366,0 0-740,0 8 1,0 2 0,1 12 0,5 4-20,4 4 0,4 2 1,2 1-1,0 4 115,-1 5 1,6 4-1,0 2 1,-2-1 126,-1 0 1,3 1 0,0-1 0,-2 1 40,-1-1 1,-4 1-1,-4-1 1,-3-1 128,0-4 0,-5 4 0,3-6 0,-5 1-74,-5-5 1,1-2 0,-6-2 0,-4-2-86,-5-4 1,1 2 0,-5-6 0,2-1-227,0 2 0,-6-5 0,0 3 1,-1-3-235,2-2 0,-4-2 0,4-2 0,-2-3-133,2-1 1,-2 2-1,7-2 1,2-1-1230,2 0 0,6 4 0,2-6-391,2-1 1,4-2 0,8-2 907,6 1 1,4-1 0,4 0 0,4 1 1067,2-1 0,8 0 0,7 0 0</inkml:trace>
  <inkml:trace contextRef="#ctx0" brushRef="#br1" timeOffset="43">23978 12527 8164,'0'-16'0,"0"1"0,0-3 0,-2-1 626,-3-2 0,1 0 0,-6 5 0,-3 1 324,-1-1 0,-1 5 0,-1 1 0,0-1-463,0 3 0,1-4 0,-1 6 134,0 3 0,1-4 0,-1 2-389,0 1 0,0 8 0,1 3 0,-1 0-233,0 0 0,2 5 0,2 0 0,2 5-42,-3 4 0,6 0 1,0-3-1,2 1-54,0 2 1,0 2 0,5-4 0,1 2 58,5-2 1,2-1-1,8-3 1,2 1 42,3 0 1,1-2-1,8-2 1,-2-3 207,0-2 0,5-2 0,-9-5 0,3 0 79,-1 0 0,-7 0 0,2-2 0,-3-3-82,-3-6 1,1-3 0,0-1-1,-2-1-43,-4 0 1,-1 1-1,-6-3 1,3-1-1046,-3-2 0,-1 0 1,-2 5-1,0 1-475,0-1 1,-5 0-1,-2 2 1,0 2-184,0 1 1,1 6 0,5-4 502,-5 2 0,5 0 1033,-5 2 0,6 3-1,6-3 0,2 5 365,8 5 0,0 4 0,0 7 0,-1 0 319,1-1 0,-5 3 0,-1 1 0,2 4-165,2 1 1,0-5 0,-2 4-1,-1-2 121,1 0 0,-3 0 0,0-5-11,-2-1 1,3-4 493,-5-1-855,1-6 0,-6-4 0,0-11 1,0-3-114,0-1 0,0-1 0,0 0 0,0-1-441,0-4 0,5 2 0,2-6 0,2 1-148,3-1 1,2 6 0,1-2 207,1 4 0,0 6 0,0 2 0,-1 2 90,1 4 1,0 1 0,-1 2 0,-1 2 146,-3 3 0,3-1 0,-4 6 0,4 2-32,2 2 0,0 0 0,0 0 1,-1 0 123,1 4 1,0 1 0,1-3 0,2 1 75,2 4 1,2-3 0,-2 3 0,4-4 117,-1-1 0,6-6 1,-6-1-1,2 0 128,1-1 0,-3-4 0,2 1 0,-3-3-208,0-2 0,-6 0 1,4-2-1,-3-3-58,-3-6 1,-1-3 0,-2-1-1,-3-1-39,-2 0 0,0-5 0,-3-1 0,1-1-560,-2 0 1,-6-3 0,-4 5 0,-2 2 149,-3 1 1,-2 3 0,-2-1 0,1 0 165,-1 0 1,0 8 0,0 3-1,1 1 15,-1-1 0,5 3 0,1-3 1,-2 5 297,-2 5 1,3-1-1,3 6 1,-1 2 259,0 2 1,6 2 0,-3 1 0,5 3-194,1 1 0,5 0 0,2-4 0,2 2-109,3 2 1,7 0 0,4-3 0,1-1-37,4-1 1,7 6-1,2-9 1,-2-3-149,-2-1 0,-2-2 1,1-4-1,-3 3-473,-2-3 0,-5-1 1,-6-4-1,0-1-314,0-3 1,-8-1 0,-1 4-698,0-2 0,-5-2 0,1 3 1522,-6-1 0,-6-7 0,-6 3 0</inkml:trace>
  <inkml:trace contextRef="#ctx0" brushRef="#br1" timeOffset="44">25691 11977 8164,'-8'-2'902,"2"-3"0,3 3 0,-1-1-315,-1 6 1,0 6 0,5 8 0,2 3-140,3 1 0,-2 7 1,8-2-1,-1 2-114,-1-2 0,9 4 0,-6-4 0,0 3-112,2 3 0,0-6 0,2-1 1,-2-3-10,-4-3 1,2 4 0,-5-2-9,2-2 1,-5-6-323,1-3 167,-3-6 1,-1-3-1,3-8 1,1-1-142,-1-5 1,4-1 0,3-1 0,4-1-298,6 0 1,2 0 0,5 1 0,-2 1 296,2 3 0,2-1 0,1 7 0,-1 1 6,-4 3 0,4 1 0,-6 0 1,1 1 527,-4 5 1,2 1 0,-2 5 0,-4-2 92,-5 3 1,0 0-1,-6 3 1,-3 0-43,-1 0 1,-2-1 0,-2 1-1,-1 0-158,-3 0 0,-6-1 0,0 1 0,-5-2-157,-4-4 0,0 3 0,3-8 0,-1-2-139,-2-1 0,-5-2 0,3 0 0,0 0-554,1 0 0,-6-2 1,3-1-1,1-4-1056,3-2 1,-2 4 0,2-6-696,2-1 0,8 3 0,6-1 518,3-2 0,15-7 1747,2-2 0,12-7 0,-3 3 0</inkml:trace>
  <inkml:trace contextRef="#ctx0" brushRef="#br1" timeOffset="45">26415 12228 8164,'14'11'85,"-4"-1"0,4 1 1,-5 5 512,-1-1 1,-1-4-1,-5-1 1,2 3 102,1 0 1,2 1-1,-2-1 1,4-3-266,0 2 0,10 2 1,-3 0-1,3-1-107,3-3 1,-2-5 0,6 4 0,0 0-89,-1-1 1,3-4-1,-8 1 1,0-3-68,-3-2 1,-1-2 0,0-1 0,-1-4-79,1-2 1,-5-1 0,-3-6-1,1 0-176,0 0 1,-6 6-1,2-1 1,-3-1-104,-2-2 0,0 4 300,0-1-82,0 8 0,0-2 0,2 10 0,3 7 217,6 7 1,3 4-1,1 7 1,1-1 133,0 4 1,0 2 0,-1-3-1,1 1-74,0 4 0,-6-4 0,-1 4 0,-2-6 126,-4-5 1,-1 4-1,-2-4 1,0 2-183,0-2 0,-2-1 0,-3-8 0,-5 1-63,-4-4 1,-2-4 0,0 1-1,-1-6-352,-4-4 1,-4-1 0,-6-1-1,0-4-491,-1-6 1,-5-3-1,1 0 1,1 2 77,2 1 1,-4 1 0,0-6 0,4 2-1058,5 4 1,0-2-1,7 6 1,2 1-1113,1-2 1,8 4 2740,-1-8 0,1 1 0,-6-6 0</inkml:trace>
  <inkml:trace contextRef="#ctx0" brushRef="#br2" timeOffset="46">18522 9776 7906,'-16'0'-283,"0"0"0,6 0 2353,-1 0 799,8 0-2454,-4 0 1,9 0-1,3 0 1,5 0-35,4 0 1,7 0 0,2 0 0,0 0-98,-1 0 1,10 0 0,-2 0 0,1 0 103,4 0 0,0 6 0,-4-1 0,1-2-83,-1-1 0,6 0 1,0 1-1,-2 3-69,-2-3 1,-4-1-1,-1-2 1,-3 2 89,-2 3 1,-2-3-1,-6 3 140,1-3-660,0-2-990,-1 0 0,-8 0 0,-7 1-4818,-8 5 6002,-20-5 0,-12 13 0,-16-5 0</inkml:trace>
  <inkml:trace contextRef="#ctx0" brushRef="#br2" timeOffset="47">13585 12999 8146,'-16'0'967,"0"0"0,6 0 787,-1 0-862,8 0 1,8 0-458,11 0 1,10 0 0,0 0 0,4 0-98,1 0 0,8 0 0,1 0 1,2 0 138,0 0 0,3 0 1,6 0-1,-2 0-3,2 0 0,-1 0 0,-3 0 1,-1 0-63,-4 0 0,0 0 0,-9 0 0,-3 0-154,-1 0 0,-6 0 0,-2 0 0,-4 0 38,-1 0 1,0 0-985,0 0-3937,-8 0 4625,-1 0 0,-14-7 0,-1-2 0</inkml:trace>
  <inkml:trace contextRef="#ctx0" brushRef="#br2" timeOffset="48">17311 13989 13512,'5'10'1055,"1"1"1,-1 1-625,2 2 1,0 3-1,5 3 1,-1 1-10,1-2 0,2 0 0,1 0 0,1 4-250,0 1 1,-6-3-1,1 4 1,1-2-60,2-4 0,-5-2 1,-2-3-1,-2-2 278,0-1 1,1-6-440,-6 6 0,0-10 0,-2 1 149,-3-5 1,1-10-1,-6 3 1,-1-4-149,2-2 1,-3-1 0,5-2 0,0-2 98,0 1 1,2 3 0,5-1-1,0-1-7,0-2 1,7-1 0,3 2 0,4-2-43,2-3 1,5 4 0,2-3-1,1-1-62,4 1 0,0 5 0,0-4 0,-2 4-18,2 3 1,0-3 0,0 8 0,-3-1-55,-3 2 1,4 1 0,-3 5 0,0-1-122,0 2 1,3 1-1,-3 2 1,-1 0-1416,1 0 1,3 0-1,-3 0 1,0 0-598,-1 0 1,-1 5 2263,-5 0 0,0 1 0,-1-6 0</inkml:trace>
  <inkml:trace contextRef="#ctx0" brushRef="#br2" timeOffset="49">18349 13957 8456,'7'9'1433,"-4"-2"0,8-7-824,1 0 1,2-5-1,2 0 1,-1 1-476,1 2 1,0 2-1,0 0 1,-1 0-62,1 0 1,0 0-1,-2 2 1,-2 2-1407,-2 1 1333,-6 7 0,-4-3 0,-9 7 0</inkml:trace>
  <inkml:trace contextRef="#ctx0" brushRef="#br2" timeOffset="50">18349 14177 8768,'16'0'0,"-1"2"813,1 3 0,0-3 1,-1 3-1,1-3 200,0-2 1,5 0 0,0 0 0,0 0-1042,1 0 1,-4 0-1,3 0 1,-4 2-124,-1 3 0,-5-3 151,-1 3 0,-6-3 0,3-2 0</inkml:trace>
  <inkml:trace contextRef="#ctx0" brushRef="#br2" timeOffset="51">19324 13847 8219,'-9'-7'4129,"2"6"-3242,7-6 0,2 8 0,3 5-459,5 4 1,3 6 0,-1 3 0,-2 4-113,3 1 0,1-5 1,1 4-1,1-2-104,0 0 0,-2 0 1,-4-4-1,-3 1-143,0-2 0,-5 3 31,3-9 0,-5-3 0,-5-1 19,-6-5 1,-3-2 0,-1-3-135,-1-1 1,0-9-1,1 0 1,1-5 102,3-1 1,-1-4-1,7-2 1,1-4-114,2-1 1,9-1-1,4 1 1,5 1-55,5 4 1,3-4 0,7 6 0,3-1 37,2 4 0,-1 4 0,5 3 0,-1 2-318,-4 1 0,3 8 0,-1-2 0,-2 3-668,-2 2 1,-7 2 0,-1 1 0,-1 4-144,1 2 1,-6 1-1,2 6 1,-4 1 276,-1 4 1,-6-5-1,3 2 893,4-6 0,-1-2 0,7 6 0</inkml:trace>
  <inkml:trace contextRef="#ctx0" brushRef="#br2" timeOffset="52">20440 13910 8219,'16'-5'266,"-1"0"0,-4-6 1,-2 4-1,-2-1 725,-4-5 1,-1-1 0,-2-1-270,0-1 1,-7 2 0,-4 2-1,-3 3-175,-1 2 1,-6-3 0,0 3 0,2 0-151,1 0 0,-3 1 0,0 6 0,0 0-203,-2 0 0,6 0 0,-4 0 0,2 0-139,-2 0 0,3 7 0,-3 4 0,4 1-175,1-1 1,0 3-1,1-4 1,-1 4-15,0 2 1,6-1 0,1 1 0,0 0 75,1 0 1,4-1 0,-1 1 0,3 0 42,2-1 0,2 1 43,3 0 0,4-2 1,7-4-1,1-3 0,4 0 0,-4-5 0,6 3 0,0-3-63,3-2 0,2-5 0,0-2 0,-2-2-52,2-3 1,-3 0-1,-1-1 1,-1 3 6,-4-2 1,-7-1 0,-1 1-1,-1 2-187,-1-2 1,-2 3 126,-7-2-247,0 8 335,0-4 1,7 14-1,2 3 49,-1 4 0,6 0 0,-3-2 0,3-1 26,2 1 0,-1-3 1,3 0-1,1-1 61,2 1 0,7-5 0,-4 1 0,3-3-23,-1-2 1,0 0-1,5 0 1,1 0-8,-1 0 0,-6-6 0,-3-1 0,-1-1 90,0-5 1,0-1-1,-7-1 1,-3-1-3,-6 0 0,2-1 0,-2-2 0,-1-4-34,-2-2 1,-8-1 0,-1-5-1,-1-1-594,-5 1 1,-1 0 0,0 1-1,2 4 307,2 5 1,1 8 0,-3 3 329,1-2 26,8 5 0,-4 2 1,7 10-1,0 5 114,0 4 1,7 7 0,1 2 0,3 1 105,-1 4 0,1 2 0,5 1 0,-1 1-125,1-1 0,0-5 0,0 1 1,-1-1-530,1-2 1,0 4 0,-1-7 0,1-2-1302,0-1 1,0-2 0,-1-1-897,1 1 0,-6-7 576,1-4 0,-2-5 1236,1-5 0,2-6 642,-6-10 0,6-3 0,-3-8 0</inkml:trace>
  <inkml:trace contextRef="#ctx0" brushRef="#br2" timeOffset="53">21305 13847 8448,'15'0'1212,"1"0"1,-9 0 0,-7 0-392,-9 0 1,-5-1-1,-3-3 1,-2-1-104,-2 1 1,-7 1 0,3-1-1,-1-1-343,0 2 0,1-4 0,-2 1 0,2 3-811,2 1 0,-3-3 0,5 0-1501,2 1 1,2 3 285,1 1 0,7 1 484,4 5 0,5-3 0,5 6 1,6-2 1166,3-4 0,8 6 0,3 0 0</inkml:trace>
  <inkml:trace contextRef="#ctx0" brushRef="#br2" timeOffset="54">21195 13879 8219,'15'7'-625,"6"-5"0,2 5 0,1-2 1165,4 0 1,0 0 0,0-5 0,-1 0-48,0 0 1,3 0-1,2 0 1,-3 0 322,-2 0 0,2-5 0,-4-2 0,-1 0-221,-3 0 0,0 0 0,-3 2 1,-4-4-159,0 0 0,-2-5 0,0 6 14,-2-1 0,-6-5-349,1 4 1,-10-3 0,-6 1-169,-3 2 1,-1 6-1,-1-1 1,0 3 48,1 2 1,-1 0 0,0 0 0,0 2 95,1 3 1,-1-1 0,0 6 0,1 2 208,-1 2 0,5 2 0,3 0 0,1-1 236,3 1 0,2 5 0,4 0 0,3-2-28,6-1 0,3-3 0,3 1 0,2 0-118,2 0 1,7-2-1,0-2 1,6-3-147,2-3 0,6 5 0,-2-6 1,2-1-52,2-3 0,3-1 1,-10 0-1,-2 0-811,-2 0 0,-3-5 0,-2 0 0,-4 0-2448,-1-2 1,-2 5-269,-6-3 0,-6 1 1413,-4-1 1933,-3-4 0,-9-6 0,-2-1 0</inkml:trace>
  <inkml:trace contextRef="#ctx0" brushRef="#br2" timeOffset="55">23270 13847 8219,'-2'-15'1241,"-3"-1"1,-5 0-538,-4 1 0,-2-1 0,0 0 1,-1 0-173,-4 1 0,3-1 1,-4 2-1,1 2 254,0 1 0,0 6 1,3-4-1,-1 2-377,-2 4 0,0 1 1,5 2-291,1 0 1,-1 2 0,2 3 0,2 6-37,1 3 0,8 3 1,-3 2-1,5 2-247,1-2 0,0 4 1,1-2-1,5-2 9,4-1 1,9-3 0,4 1-1,2 0 229,2 0 0,1-2 1,0-2-1,-1-4 236,1-1 0,-1-1 0,1-6 0,-3 0 56,-2 0 1,3-2 0,-5-3 0,-2-6 337,-2-3 1,-6-1 0,-2-1 0,-2 0-479,-4 0 0,-1-5 1,-2-1-1,0-3-311,0-3 1,-2 6 0,-3-1-1,-6 2-200,-3 0 1,-3 0-1,-2 5 1,-2 2-1535,2 4 1,3 1-1,4 6-6922,1-3 6712,1 1 1,1 7 2028,4 3 0,10 4 0,4 7 0</inkml:trace>
  <inkml:trace contextRef="#ctx0" brushRef="#br2" timeOffset="56">23695 13502 8219,'-7'-25'210,"3"-3"1,-6 7-1,-3 2 344,-1 2 1,4 1 0,-1 0-39,-1 0 0,-2 2 0,-2 4 0,1 5-136,-1 3 0,6 2 1,-1 0-1,-1 0-119,-2 0 1,0 7-1,2 3 1,3 6 89,2 5 1,-4 2 0,6 5 0,2-2 153,1 2 0,2 2 0,0 1 0,0 0-97,0 1 1,0-6-1,2-1 1,3-1-165,5 0 0,-1-4 0,2 1 1,-1-4-442,-1-1 0,5 0 0,-4-1 0,4 1-1504,2 0 0,0-6 0,-1 1-145,1 1 0,0-5 1,0-2 799,-1-3 0,1-2 1,0-2 1045,0-3 0,-1-4 0,1-7 0</inkml:trace>
  <inkml:trace contextRef="#ctx0" brushRef="#br2" timeOffset="57">23836 13785 8219,'7'-9'936,"-5"0"129,3 4 0,-5 1 1,-5-4-1,-6 1-128,-3 3 1,-1-3 0,-3 2-1,-1 1-311,-2 3 0,-7-5 1,4 1-1,-3 0-494,1-2 0,0 5 1,-6-3-1,1 3-904,0 2 1,4 0-1,3 0 1,1 0-1490,4 0 0,3 2 0,6 3 2261,5 6 0,3 3 0,2 1 0</inkml:trace>
  <inkml:trace contextRef="#ctx0" brushRef="#br2" timeOffset="58">24465 13675 8219,'2'-9'1592,"3"4"0,-2 10 0,6 5 0,-2 4-1122,-3 2 0,4 1 0,1 3 0,2 1 334,-1-2 1,1 3 0,6-1 0,2-1-918,2-3 1,0-1 0,-5 0 0,0-1-1165,-1 1 0,-4-2 0,-2-2-4724,-2-1 4961,-2-8 1,-5-3 0,0-10 1039,0-4 0,-7-2 0,-2 0 0</inkml:trace>
  <inkml:trace contextRef="#ctx0" brushRef="#br2" timeOffset="59">24528 13580 8310,'-9'-16'0,"2"1"0,2-1 488,0 0 1,-2 1 0,3-1-257,-1 0 0,-2 2-2219,2 4 1987,3 3 0,9 7 0,10 0 0</inkml:trace>
  <inkml:trace contextRef="#ctx0" brushRef="#br2" timeOffset="60">24685 13596 8309,'16'16'0,"1"-1"0,1 1 257,-3 0 0,10 1 0,-9 2 1,1 2 217,1-1 0,-3-1 0,1 0 0,0 2 256,-1-2 0,1-3 0,-2-4 0,-2-3-220,-1-2 1,-6 3-1,4-3 331,-2 2 78,-2-5-896,-5 3 0,-7-14 1,-2-4-1,-1-1-152,-1 1 0,3-3 0,-3 2 1,4-5-149,0-4 1,5-2 0,-3 4 0,5-4-41,5-1 0,4-1 1,9-3-1,1 4 166,2 1 1,7 4-1,-4 7 1,2 3 239,1 2 0,-3 2 0,6 7 0,0 3 538,3 5 0,2 4 1,-2 4-1,2 1-1,1 2 1,-1 5 0,-7-3 0,-3 1-470,-2 4 1,-3-5-1,-4-2 1,-2-4-982,-3-1 1,-4 0 0,-7-1 444,0 1 1,0 0 0,-2-2-3316,-3-4 0,1 3 3693,-6-8 0,-1-7 0,-5-7 0</inkml:trace>
  <inkml:trace contextRef="#ctx0" brushRef="#br2" timeOffset="61">26021 13706 8219,'0'-16'189,"0"1"1,-5 4 0,-2 1 568,-1-3 1,-3 1 0,-5 0-196,1 1 0,-1 6 0,0-4 0,0 2-211,1 4 0,-6 1 0,0 2 0,2 0-147,1 0 0,8 0 0,-1 0 1,-1 0-54,-2 0 0,3 5 0,3 2 0,-1 2-85,0 3 0,6 2 0,-2 2 0,3 0-79,2 0 0,0-1 1,0 1-1,2 0-72,3-1 1,-2 1-1,8 0 1,1-2 3,2-4 0,7 4 0,2-5 0,1 1-87,4 1 0,2-6 1,1 4-1,2-2-56,4-4 1,-4-1 0,4-2 0,-4 0 50,-1 0 1,-3 0-1,-3 0 1,-5-2 112,-3-3 0,-2-2 0,-2-5 1,-2 0-29,-2-6 1,-6 3 0,1-8-1,-3 2-21,-2 0 1,-2 0-1,-1 5 1,-4 1 56,-2-1 0,5 5 1,-3 3 659,0 1-531,6 1 0,-6 13 1,8 4-1,3 3 175,1 2 1,7 4-1,-1 3 1,3 0-51,2 0 1,-6-1 0,0-3 0,1 2-147,-2-1 1,5-3-1,-6-1 53,1 0 0,-2-6 382,-7 1-45,0-8 0,-2-8-361,-3-11 0,2-3 0,-6 3 0,2 0-91,3 1 1,1-6-1,-1-2 1,-1 0-85,2 1 0,1 1 0,4 5 0,3 0-341,5 1 1,-1 1-1,3 3 1,4 6 58,3 3 1,8 2 0,-7 0 0,1 0 154,2 0 0,-4 0 1,6 0-1,-1 2 174,1 3 0,-4-3 0,3 5 0,1-2 10,-1 0 0,-5 2 1,4-3-1,0 1 291,3-2 1,-2-1-1,1 0 1,-1 1-48,1 3 0,-6-1 0,2-5 1,-4 0 219,-1 0 1,0-7-129,0-4 1,-8-2-130,-2-3 1,-5 0-1,-2 0-154,-5 1 0,-2 4 1,-8 1-8,0-3 1,0 6 0,1 2 31,-1 3 0,0 2 0,1 0 0,-1 0-84,0 0 1,2 2 0,2 2 0,1 3-114,-1 1 0,3 3 0,1 5 1,1-1 75,3 1 0,2 5 1,2 0-1,0-2 33,0-1 0,2 3 0,3 0 1,8-2 32,6-2 1,0 2-1,7 1 1,2-5 101,2-1 1,3 4 0,2-8-1,2 3-111,-2-3 1,3 2 0,-1-7 0,-2-1-51,-2-2 1,-2-2-1,1 0 1,-2 0 41,-4 0 0,2-2 0,-7-3 1,-2-4-5,-2 0 0,-3-5 0,-1 4 1,-5-4 53,-1-2 1,-1-1 0,-6-3 0,0-1-19,0 2 1,0-3 0,-2 1 0,-3 1 8,-6 3 0,-3 1 0,-2 1 0,1 1 1,-1 3 0,0-3 1,0 5-1,1 1 174,-1 2 0,0 5 1,1 1-1,-1 0 31,0 0 1,0 1 0,2 5 0,2 4-11,2 4 0,4 4 0,-2 1 0,1 2-6,3-2 0,3 4 1,1-1-1,1 1-74,5 0 0,2-4 1,8-7-1,0-1-229,-1 1 0,1 0 0,0-1 0,0-4 73,-1 0 1,1-6 0,0 5-1,-1-5-172,1-1 1,0 0 0,0-1 107,-1-5 1,1-2-1,-2-8 1,-3 0-10,-6 0 1,2 1 0,-2-1-1,-1 0-47,-3 1 0,4 4 564,1 1 1,1 6-31,-2-1 1,-2 3 0,8 4-266,1 3 0,2 4 0,2 7 0,0-1-607,-1 1 0,5 0 0,-1-1 0,-2-1-631,2-3 1,-1 3 0,-4-4-120,2 4 0,1 0 1,9-3-333,-5-6 0,-3-3 1565,-3-2 0,1-7 0,0-2 0</inkml:trace>
  <inkml:trace contextRef="#ctx0" brushRef="#br2" timeOffset="62">27940 13706 8050,'-7'-14'150,"-4"3"0,-1-2 0,0 2 0,1-1 567,-1 1 1,-2-1 0,-2 5-29,1-2 1,4 6-1,1-2 352,-3 3 1,5 2-683,-3 0 0,2 2-278,-1 3 1,3-2-173,7 8 1,2-1 0,3 6 25,5 0 1,6 0 0,3 1 0,2 2 146,-1 2 1,2 0 0,-1-5 0,-2 1 106,-1 4 1,-2-5 0,-1 3 38,1-1 1,-7-6-1,-2 9-33,0-4 1,-5-1 0,1-2 39,-6-4 1,-1 3 0,-6-8 0,-3-2-12,-1-1 1,-1 3 0,-1 1-56,0-3 1,0-3 0,1-3 0,-1-4-340,0-2 0,6 4 0,1-6 98,2-1 0,2 3 1,5-1-336,0-2 1,14 3 0,7 0 0,7 0-62,3 1 1,2-1-1,2-3 1,4 3 101,1 2 0,-5-5 0,2 3 0,-6-2 229,-5 1 0,2 5 0,-7-6 311,-2-1 0,-1-2 37,-2-2 1,-8 1 0,-2-1-140,-5 0 1,-8 6 0,-3 1-1,-2 0-38,1 1 0,-8 4 1,3-1-1,-1 3 177,-1 2 1,3 0-1,1 2 1,1 1 179,3 3 1,6 6 0,-1-2 0,3 6-34,2 5 0,2-4 0,3 4 0,6-3 223,3-2 0,7-1 0,1 1 1,3 0-394,3-1 0,2-4 1,1-1-1,0 1-518,1-2 0,-1 3 0,1-7 0,-3-1-792,-2-3 1,1-1-1,-7 0 1,-2 0-765,-2 0 1,-6 0-1934,-1 0 3819,-6 0 0,-4-7 0,-9-1 0</inkml:trace>
  <inkml:trace contextRef="#ctx0" brushRef="#br2" timeOffset="63">29496 13596 9072,'-9'-7'0,"2"-4"0,0-1 770,-3 2 1,-4-2 0,-2 6 0,1 1-336,-1-2 0,0 5 0,-1-3 0,-3 3-179,-1 2 0,1 0 1,2 0-1,-1 2 34,-2 3 1,0-1 0,5 6-154,0 3 1,2 6 0,2 2-264,2-2 1,6-2-1,1-1 1,6 0 1,8 0 1,4-1-1,6 1 1,6-2 170,2-4 1,-2-1 0,-1-5 0,0 1 105,-2-2 1,4-1 0,-7-2 0,0-2 455,2-3 0,-6 2 0,4-8 0,-3-1-41,-2-2 0,-2-2 0,-2 1 0,-3-1-360,-2 0 1,-2-5-1,-5 0 1,0 2-711,0 1 1,-2 3-1,-3-1 76,-6 0 1,-1 6 0,0 1-6868,1 2 2848,8 2 4445,-4 12 0,14 2 0,2 6 0</inkml:trace>
  <inkml:trace contextRef="#ctx0" brushRef="#br2" timeOffset="64">29732 13596 8219,'21'5'114,"0"0"1,3 2 0,-4-3 0,-3 3 468,2 2 1,1 1 0,-6 6 116,-4 0 0,2-6 0,-7 0-5,-1 3 1,-2-5 929,-2 3-1119,0-8 0,-6-3 1,-1-10-149,-1-4 1,3-2 0,-4 1 0,2-1 45,3 0 0,3 0 0,1 1 0,1-1-129,5 0 0,4 0 0,11 1 1,5-1-88,4 0 0,3 6 0,4 1 0,5 2-277,3 4 0,-5 1 1,-1 2-1,-3 0-1093,1 0 1,-7 0-1,-7 2-403,-1 3 0,-10 4 0,2 6 0,-5 1-2290,-5 0 3875,-3-1 0,-8 1 0,-1 0 0</inkml:trace>
  <inkml:trace contextRef="#ctx0" brushRef="#br2" timeOffset="65">20094 14822 8219,'9'-7'1571,"-4"-4"-738,-3-3 1,-4-1-1,-1-1 1,-4 0-143,-2 1 1,-2 1 0,-4 1 0,-1 3-263,0-2 1,-5 5 0,0 0-1,0 1-172,-1 1 1,2 0 0,-4 5 0,1 0-208,4 0 1,-4 0-1,2 2 1,2 3-192,2 5 0,1 4 0,0 2 0,0 0-190,1 0 1,1 5-1,3 1 1,4 1 59,0 0 0,6 3 1,-5-5-1,5 0 222,1 1 1,5-4 0,2 3 0,0-4 165,0-1 0,5-5 0,-2-3 0,6-1-61,5-3 0,-3-2 0,4-2 0,-1 0-101,0 0 1,5-6-1,-3-1 1,2-1 49,3-5 1,-6-1-1,1-1 1,-2-1 157,0 0 0,-5-5 0,-6-1 1,1-1 40,-3 0 1,-1-5 0,-7 0 0,0-7-334,0-7 1,0-3 0,-1-2 0,-5 1-239,-4 5 1,-4-3-1,0 7 1,2 4 105,1 5 1,6 5 0,-4 8 0,0 1-1607,1 3 2376,4 4 1,-3 9-274,7 3 0,2 9 1,1 9-1,4 3-2,2 7 0,2 0 1,4 8-1,-1-3 76,-3-3 0,5 3 1,-2-1-1,5-4-212,0-5 0,4 0 1,-1-5-1,3 0-21,3-1 1,2-1 0,1-7 0,0-2-105,1-1 1,-1-8 0,1 4-1,-1-1 36,1-1 0,-3 0 0,1-7 1,-2-1 146,0-2 1,0-6 0,-9 4-1,2-2 54,-2-3 1,-3-2-1,-4-3 1,-3-2-104,-2-2 1,-2 0 0,-5 3 0,0-1-140,0-2 0,-7 0 0,-3 5 0,-4 1-165,-2-1 1,-5 0-1,0 2 1,2 4 1,1 4 0,-3-1 0,1 2 159,0 2 1,5 3-1,2 5 1,5 5 145,1 4 0,1 2 0,6 2 0,0 1 170,0 2 1,0 5 0,2-3 0,3-1-23,6 1 0,3-2 0,2-5 0,1-1-580,4 1 1,-4 0-1,6 0 1,-2-1-731,0 1 1,7-5 0,-3-1 0,1 0 3,0-1 1,0-2 0,6-5 0,1 1-243,3 3 1,-1-1 0,6-7 1289,-3-3 0,6-4 0,-4-7 0</inkml:trace>
  <inkml:trace contextRef="#ctx0" brushRef="#br2" timeOffset="66">21415 14712 8219,'-14'-7'0,"2"-2"0,1 0 139,-1 4 1,-7-2 0,-2 0 0,1 0 912,3 0 1,-4-3 0,0 5 0,0 1-541,-2 2 1,6 2-1,-4 0 1,3 0-226,3 0 0,1 2 1,2 2-1,1 3-25,-1 1 0,3 3 1,0 4-156,2 1 0,2 0 0,5 0 0,0-1-122,0 1 1,0 0 0,2-1 0,3 3-67,6 3 0,4-9 0,6 4 0,4-2-146,-1 0 0,6 0 0,-4-2 0,4-3-62,1-2 1,1 3-1,-1-5 1,1-1 36,-1-2 1,0-2-1,-1 0 1,-2 0 141,-2 0 1,-6-7 0,1-4-1,-6-3 186,-4-2 0,1 1 0,-7-1 0,0 0 121,2 1 1,-5-1 0,3-2 3,-3-3 0,-7 4 0,-2-4 886,-2 4-696,6 8-471,-4 2 0,19 19 0,4 6 12,1 4 1,1-3-1,-3 4 1,-1-2 86,-3 0 1,3 0 0,-4-5 0,2-1 18,-1 1 0,-2-2 1,-6-2 171,2-1 0,1-6 433,-6 6 1,0-10-454,0-1 0,0-7 0,0-8 0,-2 1-240,-3 3 0,3-8 1,-3 3-1,3-1-245,2-1 0,0-3 0,0 0 0,2 2 8,3 2 1,-2 3-1,10 2 1,2 3-77,5 2 1,2-4-1,-3 6 1,4 2 94,2 1 1,-1 2 0,4 0 0,-2 0 186,2 0 1,0 0 0,0 2-1,-2 1 185,2 2 1,-3 2 0,1-3 0,0 1 100,-1-1 1,3-3 0,-6 1 0,1 2 22,0 1 0,3 0 1,-5-5-1,-2-2 215,-1-3 0,-3 2-160,1-8 0,-7 1 0,-4-6-239,-3 0 1,-2 6-1,0-1 1,-2-1 31,-3-2 0,-4 4 0,-7 1 0,1 0-169,-1 0 1,0 1 0,0-3 0,1 6 80,-1 3 1,0 2-1,0 0-13,1 0 1,-1 0-11,0 0 1,2 7-1,4 4 1,5 3 22,3 1 1,2 1-1,0 1 1,0 3 15,0 1 0,7 0 0,3-6 0,3 1 77,-3 0 1,9-1 0,-1 3 0,3-1-48,1-1 1,6 3-1,-1-8 1,2 1-27,3-1 0,-1 1 1,2-7-1,1-2-10,-3-1 0,9-2 0,-8 0 0,3 0-129,3 0 0,-5-2 0,4-1 0,-4-4 45,-1-2 0,-1-1 1,-1-4-1,-2 2 38,-2 1 0,-7 1 1,2-6-1,-5 0-24,-6 0 1,-1 1 0,-6-1 0,3 0-18,-3 1 1,-8-1-1,-6 0 91,-3 0 0,-7 2 0,1 2 0,0 4 51,3 1 1,-4-4 0,0 6 0,2 1 130,1 3 0,-3 1 0,0 0 1,2 1 66,2 5 1,1 1-1,0 5 1,2-2 103,4 2 1,-3 8 0,6 1 0,1-2-101,-1-2 0,1 4 1,6 0-1,2 0-146,3 2 1,4-6 0,7 4-1,-1-3-121,1-3 1,5-1 0,0-1 0,0-5-150,2-1 0,-6-1 1,4-6-1,-3 0 33,-3 0 0,6 0 0,0-2 1,-1-2-139,-3-1 1,-1-7 0,-1 1-1,-1-3-11,-3-1 0,1-6 0,-7 0 0,-1 0 55,-2-2 0,-2 6 1,0-4 588,0 3 1,0 8 986,0-1-855,0 8 1,1-2 0,3 10-297,1 5 1,7-1-1,-1 2 1,3 1-479,2 2 1,-6 1 0,0-1 0,3-1-1012,1-3 0,1 1 0,1 4 1,0 1-14,0 0 1,-1-2 0,1-2 0,0-3 304,-1-2 0,6-2 0,0-5 994,-1 0 0,4 0 0,1 0 0</inkml:trace>
  <inkml:trace contextRef="#ctx0" brushRef="#br2" timeOffset="67">23632 14680 8219,'-18'-1'295,"-3"-5"1,4-2 0,-4-6 0,3 2 507,3 1 0,-3 6 0,-1-4 0,-2 2 33,2 4 1,1-4 0,3 1-383,-1 3 0,5 1 0,3 4-236,1 3 1,1-1-240,6 6 1,2 1-1,3 4-109,6 1 1,5 0 0,5-1 0,3 1 54,0 0 1,10 0 0,-5 1 0,1 2 223,0 2 1,1 2 0,-10-4 0,-2 2 231,-1-2 1,-2 1 0,-1-1 0,-1 2 37,-3-2 0,-4-2 0,-7-1 0,0 0 83,0 0 1,0-1 0,-2-1-263,-3-3 1,-4-4 0,-7-7-1,1 0-128,-1 0 0,-5 0 1,-2-2-1,0-3-175,1-6 0,-4 2 1,5-1-1,1 0-408,3 1 0,1-5 72,0 3 1,11-1 0,9 2-260,10 4 1,17 5 0,1-1 0,2-2 157,5-1 1,-4 0 0,5 5 0,0 0 307,0 0 0,-3-5 1,3-2-1,-3 0 84,-7 0 1,5-4 0,-9 4 0,-4-1 19,-2-5 1,-1-1 0,-2-1 0,-4-1 269,-5 0 0,-2 6 0,-6-1 0,0-1-165,0-2 0,-7 0 0,-4 2 1,-3 1 127,-2-1 0,-1 5 1,-2 0 65,-2 0 0,0 5 0,5-3 607,0 3 1,8 9 0,2 4-309,5 3 1,1 2 0,1 1 0,5 1-424,4-3 0,9 10 0,4-10 0,0 1-1104,-1-4 1,5 6-1,-6-6 1,0 0 438,1 2 1,-4-5 0,4 0 577,1-2 0,-5-2 0,4-5 0</inkml:trace>
  <inkml:trace contextRef="#ctx0" brushRef="#br2" timeOffset="68">24481 15011 8219,'15'8'816,"1"1"1,0-6-238,0 3 1,-1-1-1,1-5-2042,0 0 1463,-8 0 0,-1-14 0,-7-3 0</inkml:trace>
  <inkml:trace contextRef="#ctx0" brushRef="#br3" timeOffset="69">13758 9729 8219,'-16'9'-264,"2"0"0,2-6 596,1 3 0,3 6 1,-5-4 195,3 1 0,6 0 1,-1-4-66,3 6 0,2-3 1,2 3 202,3 1 1,6-3 0,10 0 0,5-1-20,4 1 1,5-4-1,5 4 1,9 0-19,5-1 1,9-2-1,5 2 1,0 1-111,2 0 0,-7-4 1,2 4-1,-10-2-83,-6-4 1,0 4 0,-12-1-1,-4-3 18,-5-1 0,0 0 0,-7 1-885,-2 2-1532,-1 1 0,-10-5 0,-4 5 1963,-8 4 0,-18 11 0,-11 3 0</inkml:trace>
  <inkml:trace contextRef="#ctx0" brushRef="#br3" timeOffset="70">8947 13030 8219,'-16'9'1854,"7"0"-703,4-4-487,3-3 0,4 10-256,3-7 0,4 0 0,8-5 0,3 0 82,1 0 1,7 0 0,-2 0 0,3 0-62,3 0 1,6 0 0,6 0 0,3 0 36,0 0 0,4 0 0,-9 0 0,2 0 59,-2 0 1,-4 0 0,-8 0 0,-2 0-333,-2 0 0,-7 0 1,2 0-1664,-4 0 0,-6 0-2003,-1 0 0,-8 0 3473,-2 0 0,-7 0 0,-9 0 0</inkml:trace>
  <inkml:trace contextRef="#ctx0" brushRef="#br3" timeOffset="71">17075 15655 12539,'-15'7'1320,"1"3"0,1 4-796,3 2 0,1 7 0,-1 3 0,4 5-160,5 6 0,1-2 0,1 5 0,3-1-221,1-4 1,13 1 0,-3-3-1,5-3-127,2 0 0,1-7 0,5-3 0,-4-2-192,-1-2 1,5-8 0,-3-2 0,1-5 20,0-1 1,-7 0 0,4-1 0,-2-5 161,0-4 1,0-11-1,-7-5 1,-2-4-5,-2-1 1,-6-1-1,1 1 1,-3 1-142,-2 4 1,0-4-1,0 6 1,0-1 80,0 4 0,-2 9 0,-1 2 110,-3-3-139,1 6 0,5 2 0,0 10 0,0 8-1,0 6 0,0 0 0,0 7 0,2 2 128,3 2 1,4 8-1,8 2 1,3 1 150,1-5 1,7 4 0,-2 2 0,3 2 336,3-2 0,-2 2 0,-2-8 0,-4-1-36,-1-2 0,-4-1 0,-7-1 0,-3-1-122,-2-4 0,-2 2 0,-5-5 1,-2 0 8,-3-1 1,-4-1 0,-10-7 0,-5-3-55,-8-6 0,-10 2 0,0-2 0,-3-1-409,-2-3 0,0-1 0,-1-1 1,3-3-47,3-1 0,-2 0 0,8 5 0,1-2-247,2-3 0,6 3 0,3-3 0,1 3-2695,4 2 1,7-2 1616,1-3 1,8-4-1,-1-7 1,8 1 1453,6-1 0,11-7 0,4-1 0</inkml:trace>
  <inkml:trace contextRef="#ctx0" brushRef="#br3" timeOffset="72">17956 16158 8219,'-7'-9'874,"5"2"1,-3 7 0,10 0 0,6 0-299,2 0 1,5 0 0,1 0 0,4 0-117,1 0 1,1 0 0,3-2 0,-2-1-205,2-2 1,-5-1-1,-1 6 1,-1 0-1327,0 0 0,0 2-898,-5 3 1,-2 4 0,-5 5-817,-9-3 2784,0 3 0,-21-6 0,3 8 0</inkml:trace>
  <inkml:trace contextRef="#ctx0" brushRef="#br3" timeOffset="73">18113 16252 8219,'7'9'357,"3"-4"0,4-3 1,4-2-1,1 0 96,2 0 1,5 0-1,-3 0 1,1 0-89,4 0 1,-3 2 0,1 1-1,2 2-650,2-1 1,-1-2-1,-1-1 1,-1 3-288,1 1 1,-1 0 0,1-5 571,-1 0 0,-1 0 0,5 0 0</inkml:trace>
  <inkml:trace contextRef="#ctx0" brushRef="#br3" timeOffset="74">18946 16001 8219,'0'-16'0,"0"6"0,0-1 1154,0-1 1,0 3-83,0-1 0,0 8 0,2 2-683,3 9 1,2 5 0,5 1-1,-1 3-122,1 3 0,0-4 0,1 6 1,-3 0-48,2 3 1,2-3 0,2-3 0,-2-2-166,-3-2 0,2-1 0,-4 1 1,2-2 154,-1-3 1,-5 1 24,6-7 1,-6 0 0,4-7 49,-2-3 0,5 2 0,-3-8 1,1-3-289,1-5 0,-1 2 0,8-6 1,1 2-529,2 0 1,0 0 0,-4 4-1,3-1-431,1 2 0,5-3 0,-5 10 0,-2 1-293,-2 2 0,4 5 1,0 1-1,-1 0 352,-3 0 0,-1 1 903,-1 5 0,8 2 0,2 8 0</inkml:trace>
  <inkml:trace contextRef="#ctx0" brushRef="#br3" timeOffset="75">19842 16095 8219,'14'-7'0,"-1"-3"0,-5-4 428,-1-2 0,0 0 0,-3 0 0,1 1 384,-1-1 0,-3 0 0,-2 1 0,-3-1-193,-1 0 1,-7 2 0,1 2-1,-3 3-322,-2 2 1,1 2 0,-1 5 0,0 0-278,1 0 0,-1 0 1,0 2-1,-1 5-21,-4 8 1,3 1-1,-3 7 1,4 0-262,1 3 0,0-2 0,1 2 0,1 1-54,3-3 0,-1 1 0,7-6 0,1 2 20,2-2 1,2-7 0,0-1 274,0 1 1,7 0 0,4-1 0,5-6 11,5-3 0,-4-2 1,6 0-1,0 0 128,3 0 0,-4-2 0,1-3 0,-2-6-34,0-3 1,5-2-1,-5 2 1,-3 2 126,-6 2 1,0-1 0,-5-5-79,2 1 1,-4-1 133,6 0-241,-8 8 1,4 2 0,-5 12-9,3 4 0,2 4 0,5 2 1,-1-1 1,1 1 1,4 0 0,3-2-1,2-2-144,-2-1 1,-1-3 0,-3 5 0,1-5-186,0-1 0,-1 0 1,1-3-1,0 1-656,0-2 1,-1-1 0,1-2 83,0 0 1,0-2 0,-1-1 0,-1-4-25,-3-2 1,1-1 903,-7-6 0,7-7 0,-3-1 0</inkml:trace>
  <inkml:trace contextRef="#ctx0" brushRef="#br3" timeOffset="76">20236 15734 8219,'0'-11'1545,"1"2"-1035,5 2 1,-3 2 0,6 7 269,-2 3 0,5 4 0,-2 8 0,4 4-283,2 5 0,-5 4 0,-1 3 1,2 2-371,2 2 0,-3 0 0,-1-6 1,1 0-177,-2 1 1,3-6 0,-5-1 0,0-3-589,0-3 0,3-1 0,-3-4 1,0-2-2156,0-1 0,0-8 2046,-2 2 0,-1-3 1,5-4 745,-2-3 0,3-4 0,-5-8 0,1-2 0,1-2 0,-6-7 0,6 3 0</inkml:trace>
  <inkml:trace contextRef="#ctx0" brushRef="#br3" timeOffset="77">20566 15969 8219,'8'-10'377,"-2"-1"-21,2 8 1,-6 3 0,3 10-50,-3 4 1,-2 7-1,0 0 1,2 0-42,3 2 1,-3-6 0,5 4 0,-2-3-78,0-3 0,8 1 1,-3 0-1,4 0-28,2-1 1,1-4-1,2-2 1,2-2-10,-1-4 0,2-1 1,1-2-1,0 0 6,-1 0 1,-1 0-1,-5 0 1,0-2 15,0-3 0,-1-4 1,-1-7-1,-1 1-66,-3-1 1,-6 0 0,1-1 0,-3-2-253,-2-2 1,0 0 0,0 5 0,0 0-51,0 0 1,-6 1-364,1-1 304,0 7 0,5 4 0,2 9 66,3 1 0,5 7 0,9-2 0,2 4 170,-1 2 0,2-2 0,1-2 0,2-1 146,2 1 1,-2-5 0,1 0 0,0-2 108,-1 1 1,-1-1-1,-5-5 1,2 0 86,-1 0 0,2-7 1,-1-4-195,-1-3 0,-5 4 0,-4-1 0,-4-1-77,0-2 0,-6-2 1,5 1-1,-5-1-219,-1 0 1,-5 1 0,-2 1-1,-1 1 18,-5 3 1,-1 1 0,-1-1-1,-1 3 74,0 0 1,0 5 0,1-3-1,1 5 92,3 5 1,-3-2 0,4 10 0,-2 2 224,1 5 0,-1 2 0,7-1 1,1 4 54,2-1 1,4 6 0,2-6-1,4 3 48,6-1 1,-1-7 0,9 2-1,1-2-117,3 2 0,4-5 0,1 1 1,1-5-123,-1 1 0,1-5 0,-1 1 1,-1-2-11,-4-3 1,4-3 0,-6-1 0,1 0-725,-4 0 1,1-5-1,-3-2 1,-3 0-1697,-4 0 0,-6 2-2758,4 5 5080,-6 0 0,3 0 0</inkml:trace>
  <inkml:trace contextRef="#ctx0" brushRef="#br3" timeOffset="78">22908 16189 8219,'16'-5'296,"0"0"0,-6-7 0,-1 1 1,0-1 238,0 1 1,-1-8 0,3 4 0,-6-3-157,-3 1 0,-2 1 1,0 0-1,0 0 238,0 1 0,-7 1 0,-4 2 0,-3 1-175,-1-1 1,-1 3 0,-2 0 0,-1 2-266,-2 4 1,-5-4 0,5 2-1,0 1-47,-2 2 0,4 4 1,-5 3-1,1 4-497,4 0 1,1 7 0,3-2 0,-1 5-29,0 0 1,2-2 0,2-1 0,3 2 28,2 3 1,2-4-1,5 4 177,0-4 0,7-1 0,3-2 0,4-3 61,2-6 0,5 2 0,2-2 0,1-1 174,4-3 0,2-1 0,0 0 0,-2 0-63,-2 0 1,-2-5 0,2-2 0,-5 0 124,-3 0 0,-2-3 1,-2 3-1,-2-2-52,-2-3 0,-6 3 1,3 0-1,-2 1 239,0-1 1,0 4-85,-5-6-257,0 8 0,2-4 0,3 8 8,6 5 0,-2 2 1,1 8-1,1 0 19,-3-1 1,6 1 0,-3-2-1,3-2-19,2-1 0,-1-1 1,3 4-1,1-1 10,2-3 0,5-5 0,-3 4 0,1-2 45,4-4 1,-3 4 0,1-1-1,0-3-11,-1-1 1,2-4 0,-6-1 0,-1-4 358,-3-2 0,-1-1 0,0-6 0,-2 0 33,-4 0 0,2-5 0,-6-1 0,-3-3-300,-1-3 1,-2-1 0,0-3 0,0 1 31,0-1 1,-7-4 0,-4 1-1,-3 3-272,-1 4 0,4 9 0,1-2 1,-1 4-495,2 1 0,-3 5 691,7 1 11,0 7 1,6 3-1,3 10 1,3 6 106,2 5 1,1 3 0,6 8 0,0 1 105,-1 3 1,1-2 0,0 2 0,-1-3-99,1-1 1,0-2 0,-2-2 0,-2-4-598,-1-1 0,-3-2 1,5-6-1,-5 1-697,-1 0 0,-1-6 0,-5-1 1,3 0-1826,1-1-480,0-4 3418,-5 3 0,7-21 0,2-3 0</inkml:trace>
  <inkml:trace contextRef="#ctx0" brushRef="#br3" timeOffset="79">24025 16032 8219,'8'-2'1124,"-2"-3"0,-5 2 0,-4-6 0,-6 2-605,-7 3 0,-3 3 1,2 1-1,-4 0-357,-5 0 1,-4-2-1,-2-1 1,1-3-373,0 3 1,-6 1-1,0 2 1,2 0-337,2 0 1,3 0 0,2 0 0,4 2-1565,1 3 0,4-1 2110,9 6 0,-4 0 0,5 6 0</inkml:trace>
  <inkml:trace contextRef="#ctx0" brushRef="#br3" timeOffset="80">24622 16252 8219,'11'5'622,"-1"1"1,1 1-1,4-4-137,1 2 1,0 1-1,1-6 1,2 0 41,2 0 0,6-6 0,-5-1 0,3-1-52,3-5 1,0 0 0,0-3 0,-2 0-10,2 0 0,0-1 0,0-4 0,-4-4-196,-1 1 0,-2-6 0,-5 4 0,-2-4-275,-4-1 1,-3-7 0,-7-3-1,0 0-117,0-1 0,0 1 1,-2 0-1,-3 4-385,-5 4 0,-3 3 1,1 4-1,3 5-1838,2 3 2208,-5 10 1,10 4 0,-3 13 418,3 7 1,4 12 0,3 3 0,4 9-39,0 6 0,5 1 1,-4 2-1,3-1 503,-3 0 1,4 1 0,-4-11-1,4 0-561,2 1 0,0-4 1,-2-7-1,-2-4-481,-1-1 1,-1-2 0,4-5 0,-2-3-1892,-1-2 0,-6 3-143,5-4 1,-4-3 1385,4-1 0,-1-12 1,3-2 942,-1-1 0,-1-12 0,6 4 0</inkml:trace>
  <inkml:trace contextRef="#ctx0" brushRef="#br3" timeOffset="81">25534 15938 9936,'-10'-5'0,"-1"-1"728,-1 3 1,-7-1 0,-4 1-1,0-2-256,1 1 1,-6 2-1,1 2 1,-1 0-508,2 0 1,-2 0 0,6 0 0,-1 0-166,0 0 0,2 0 0,5 2-4220,1 3 1250,6-3 3170,2 5 0,14 0 0,2 2 0</inkml:trace>
  <inkml:trace contextRef="#ctx0" brushRef="#br3" timeOffset="82">25534 15906 8219,'16'7'563,"0"2"1,-1 7 228,1 0 0,0 5 0,-1 0 0,1-2-379,0-2 0,0 4 0,-2 2 0,-2-2-30,-2-4 1,1 6 0,4-11 0,-1 0-842,-3 2 1,1 0-1,-5 0-3042,2-3 2160,-6-4 1,3-7 0,-10-2 1339,-1-3 0,-7-4 0,3-7 0,-7 1 0</inkml:trace>
  <inkml:trace contextRef="#ctx0" brushRef="#br3" timeOffset="83">25597 15734 8219,'-9'-16'103,"1"0"777,2 0-1287,5 1 1,-5 6-543,12 4 0,-3 3 949,7 2 0,1-7 0,5-2 0</inkml:trace>
  <inkml:trace contextRef="#ctx0" brushRef="#br3" timeOffset="84">25786 15828 8219,'24'24'58,"-1"4"1,-6-5 0,3 0 281,0-1 1,1 5-1,-5-5 1,0 3 42,0 3 1,-1-4-1,1 1 1,-2-3-75,-3-3 0,2-1 1,-4-2-1,2-2 732,-1-4 161,-6 4-1044,3-12 0,-7-2 0,-2-11 0,-2-3-135,-1-1 0,-5-6 1,3 0-1,0 0-161,0-2 0,1 0 0,6-5 0,2 4-152,3 1 0,-1 2 0,6 6 0,3-1-11,1 0 1,1 6 0,3 1 0,1 2 148,2 3 0,0 4 0,-4 6 0,3 4 267,1 4 0,5 2 0,-5 1 0,-2 3 19,-1 1 0,-3 1 1,1-3-1,0 4 225,-1 2 1,-6-6 0,-2 2 577,0-4 252,-5-1-959,5 0 0,-9-13 0,-1-5 0,-3-5-184,3-5 1,-4-2 0,2-2-1,1 1-219,2-1 0,2 0 0,0-1 0,0-2-29,0-2 1,6 5 0,1 6 0,1-1-380,5 2 0,-1 1 0,2 4 0,0-1 306,3 1 0,2 3 0,-1 2 0,1 5 202,2 4 0,2 2 1,-4 1-1,4-3 20,1 2 0,-3 2 0,5 2 0,1-2 304,-3-4 1,4 3-1,-5-6 1,-1 0 131,1 0 0,5-2 1,-3-5-1,1 0-211,0 0 1,-7 0 0,4 0 0,-4-2 101,-3-3 1,7 1 0,-11-6 0,-2-2-123,-1-2 0,1-2 1,-4 0-1,-3 0-289,-1 1 1,-2-1-1,0 0 1,-2 1 16,-3-1 1,-4 0 0,-7 2 0,2 2 51,4 1 1,-9 8-1,3-2 25,-1 3 0,-1 2 0,2 2 0,2 3 189,4 5 1,-2 4 0,6 4 0,3 1 182,1 2 0,2 2 0,2-4 0,3 2-180,6-2 1,-3 4 0,3-2 0,1-2-101,2-2 0,4-1 0,1-2 0,4-2-25,1-1 0,7-2 0,8 3 0,1-2-670,4 3 1,6-1 0,3 0 0,-4-3-792,-6-2 0,1 3 1,-9-5 1436,-5-1 0,-6-9 0,-8-4 0</inkml:trace>
  <inkml:trace contextRef="#ctx0" brushRef="#br3" timeOffset="85">28176 15466 8033,'-1'-15'4349,"1"6"-3855,0 2 1,0 19 0,0 6-74,0 4 0,0-1 0,0 4 0,0-1-94,0 1 1,0 1-1,0 5 1,0 1 177,0-1 0,0 1 0,0-1 0,2 0-204,3 1 1,2 5 0,7-1 0,0-1-163,4-2 1,3-3 0,-2-4 0,2-3-448,-2 0 0,4-6 0,-2 2 0,0-6 31,2-8 1,-4 2 0,5-2 0,1-2-1465,-1-1 1,-3-2 0,4-2 0,-1-1 611,1-2 1,-1-13 0,2 3-1,-5-3 1129,-3 1 0,-3-13 0,1-3 0</inkml:trace>
  <inkml:trace contextRef="#ctx0" brushRef="#br3" timeOffset="86">28679 15765 8219,'-16'0'297,"-2"0"0,-1 0 257,-2 0 0,0 0 1,6 0-1,-3 0 49,-3 0 0,2 0 0,-6 0 0,1 0-358,0 0 0,4 5 0,-2 0 0,1-1-431,0-2 1,0-2 0,5 0 0,0 1-988,1 5 1,4-5 0,1 5 13,-3-5 1159,6-1 0,0 0 0,7 0 0</inkml:trace>
  <inkml:trace contextRef="#ctx0" brushRef="#br3" timeOffset="87">29276 16142 6530,'0'0'0</inkml:trace>
  <inkml:trace contextRef="#ctx0" brushRef="#br1" timeOffset="88">1038 15278 7826,'0'-16'552,"0"0"91,0 1 0,0 4 2349,0 1-1586,0 6 1,0 15-757,0 10 0,0 10 1,2-5-1,1 4-239,3 1 0,-1 1 0,-3-1 0,1 1 151,2-1 1,6-5 0,-6 0 0,-1 1-486,-3-3 0,5-1 1,-1-7-1,-2-1 115,-1 1 0,3 0 1,1-1-3785,-3 1-2265,-1 0 5857,-2 0 0,0-15 0,0-2 0</inkml:trace>
  <inkml:trace contextRef="#ctx0" brushRef="#br1" timeOffset="89">677 15278 8098,'15'-9'1179,"-4"2"1,-1 7-577,2 0 0,8 0 0,1 0 0,0 0 154,1 0 1,3 0-1,8 0 1,2 0-218,2 0 0,4-5 0,0 0 0,2-1-162,6-1 1,0 6 0,-5-6-1,-4 1-169,-2 1 1,-3 0-1,-7 5 1,-3-2-646,-2-3 1,-3 3 0,-4-3-1257,0 3 1,-7 9-1,-6 4 613,-6 3 1,-6 3 1078,-7 4 0,-13-4 0,-5 6 0</inkml:trace>
  <inkml:trace contextRef="#ctx0" brushRef="#br1" timeOffset="90">897 15718 7826,'8'7'1279,"1"-4"-175,-4 8 1,-1-8 0,6 4-579,3 0 0,1-5 0,1 3 0,1-3 185,0-2 1,5 0 0,1 0-1,1 0-307,0 0 0,5 0 1,-2 0-1,4 0-155,1 0 1,-5 0 0,1 0 0,-1 0-615,-2 0 0,6-5 0,-6 0 0,3 1-1074,-1 2 0,-7 2 1,2 0-1400,-4 0 0,-1 0 2838,0 0 0,0-7 0,-1-1 0</inkml:trace>
  <inkml:trace contextRef="#ctx0" brushRef="#br1" timeOffset="91">1557 15529 7826,'0'-9'2996,"2"4"-2601,3 10 0,-3 4 0,5 7 0,-2 0 8,0-1 0,2 1 0,-3 2 1,1 1-75,-2 2 0,4 0 0,0-6 1,0 1-53,0 0 1,0-6 0,-3 1 56,1 1 1,6 2 7,-6 2-617,0-1 1,-7-6 142,-3-4 0,-4-3 1,-5-4-4,4-3 0,-2-4 1,5-6-1,0-1 32,0 0 1,-4-5-1,6-1 1,1-1-271,3 0 1,2 0 0,5 4 0,4-2 252,4 2 0,7 2 0,2 1 0,1 2 155,4 3 0,0-1 0,0 5 1,-2 0 114,2 0 0,2 2 1,0 5-1,-2 0 400,-2 0 1,-7 7 0,4 4 0,-2 2-94,0 3 1,0 0 0,-6 0 0,1-1-265,0 1 0,-6 2 0,1 1 0,-1 2-456,-1-2 1,-2 4-1,-7-2 1,0-2-687,0-2 1,0 1-1,0 1 1,0 2-3185,0-2 4133,0-1 0,-7 4 0,-2 3 0</inkml:trace>
  <inkml:trace contextRef="#ctx0" brushRef="#br1" timeOffset="92">2878 15686 9829,'0'16'993,"0"2"0,0 1-540,0 2 0,0 5 1,1-3-1,3 1-127,1 4 1,6 0 0,-6 0 0,0-4-76,2-1 0,0 5 0,5-4 1,-1 3-141,1-1 0,-3-7 0,0 4 0,-1-4-189,1-3 0,-6 3 0,3-9 186,-5 4 1,-1-3-204,0-1 1,0-8 88,0-2 1,-7-7 0,-3-9 0,-2-1-157,1-4 1,-3-4 0,4-6 0,-4-2-65,-2-4 1,2-1-1,2-8 1,3 3 138,2-1 1,2-5 0,7 9 0,3 0 150,5 3 0,4 4 0,4 2 1,1 1-19,2 4 0,7-2 0,-2 5 0,4 0 10,1 1 1,3 2 0,1 8 0,1 3 92,-1 2 1,-2 2 0,-1 5 0,-3 0 136,-2 0 1,-3 5 0,-5 4 0,2 3 73,-1 6 1,-10 1 0,-3-1-1,-2 1-24,0 2 1,-1 7 0,-9-2-1,-6 2-63,-3-2 1,-7 2 0,-1-5-1,-3-1-136,-3 1 1,4-2 0,-2-5-1,-1-1-222,3 1 1,-4-5 0,5-3 0,0 1-105,1 0 1,-4-6 0,5 3 0,1-5-127,3-1 1,6 0 0,1 0-12,-2 0 0,5-1 0,2-5-11,3-4 1,9 3-1,5 0 1,5 2-89,4-1 1,14-4-1,2 3 1,7 0 170,3 0 0,5-4 0,2 4 1,2 0 181,4 1 0,-6-5 0,-2 4 0,-3 0 14,-2 0 1,-6-5 0,-5 1-1,-3-1 218,-1 2 0,-8-4 0,-3 1 0,-3-4-133,-2-4 1,-6 0-1,-1 4 1,-2-4-140,-4-6 0,-3 3 0,-5 0 0,-6-1-31,-2 1 1,-5 4-1,-1-1 1,-2 6 153,2 4 0,-4-1 1,2 5-1,2 0 116,1 0 0,3 2 0,-1 5 0,0 0-39,0 0 0,6 7 1,-1 5-1,1 6 267,1 3 0,0 5 0,6-4 0,-2 3-134,1 3 0,2 0 0,2 0 1,0-2-107,0 2 1,6 0 0,1-2 0,1-5-96,5-4 1,1-1 0,3 0 0,2 0-126,2-1 1,7-1 0,-2-2 0,4-3 30,2-2 0,-1-2 0,1-5 1,-3 0 37,-3 0 1,4 0 0,-5 0 0,-1-1-112,-3-5 0,-4-1 1,-1-7-1,-2 0-161,-3-3 1,1-7 0,-7 1 0,-1 0-161,-3 0 0,-1-3 0,0 5-419,0 2 738,0 2 1,0 10 352,0 7 1,2 7 0,2 10 0,3 2 197,1 2 0,3 5 1,5-3-1,-3 0 67,-2 0 1,1 3 0,-5-5 0,0 0-182,0 1 1,4-4 0,-6 3 157,-2-4 1,-1-1-200,-2 0 1,-2-8 0,-3-2-18,-5-5 0,-4-8 0,-2-3 0,0-4-66,1-2 0,1-1 0,1-4 0,3-5-184,-2-4 1,5-1 0,1-1-1,5 2-89,1 4 1,0-3-1,1 4 1,6 1-299,9 3 1,2 3-1,8 4 1,2 2-480,1 2 0,8 6 0,2-3 0,-1 2 62,0 0 0,-1-1 1,-4 6-1,0 0 27,-1 0 0,3 6 0,-9-1 0,2 0 189,-2 2 1,2-5 607,-7 3 0,7 4 0,-3-1 0</inkml:trace>
  <inkml:trace contextRef="#ctx0" brushRef="#br1" timeOffset="93">4906 15466 7826,'10'-15'198,"1"-1"0,-8 0 0,3 0 368,-5 1 1,-2 4 0,-5 3-152,-4 1 0,-4-4 0,-2 6-204,0 1 0,1 3 0,-1 2 0,0 5-28,1 4 0,-5 4 0,3 2 0,3-1 49,0 1 0,0 5 0,-2 2 0,2 0 61,4-1 0,-2 4 1,5-5-1,0 0-27,0 2 1,1-5-1,6 2 1,2-2-163,3-2 1,6-1 0,8 1-1,2-2 98,-2-3 1,6 1 0,1-7 0,4 0-201,1 2 1,2-5-1,2 3 1,2-3-47,-2-2 0,3-2 1,-1-3-1,-2-5 41,-2-4 1,-7-2 0,-1-2 0,-3-3-216,-2-5 0,-3-2 0,-3 0 0,-3 4-39,-6 1 1,-3-3-1,-2 5 1,-2 2-7,-3 1 1,-4 3-1,-7-1 1,-1 2-62,-4 3 1,3-1 0,-3 7 0,4 1 349,1 3 1,0 1-1,1 1 1,-1 5 210,0 4 0,2 6 1,2 3-1,3 2-103,2-2 1,2 4 0,5-2 0,0 0 9,0 2 0,2-6 1,3 4-1,5-3-97,4-3 0,9 1 0,3 0 0,4-2-205,1-4 1,1 2 0,-1-5 0,1 0-3,-1 0 1,4-1 0,-2-6 0,-3 0-10,0 0 0,-6 0 0,1-2 1,-3-3 10,-2-6 0,-8-3 0,-3-2 0,-2-1-143,-4-4 0,-1 4 0,-2-4-212,0 3 446,0 2 286,0 8 1,0 8 0,2 12-1,1 5-65,2 4 0,2 5 1,-3-3-1,3 0 289,2 0 1,-6-2 0,4-4 0,-2 2-122,0 2 0,1 0 0,-5-7 1,3-2 7,1-1 1,0-6 361,-5 6-532,0-8 1,0-8 0,-1-11-320,-5-1 0,5-8 0,-5-1 0,5-4-247,1-1 1,0-1-1,0 1 1,1 0-21,5-1 1,2 1 0,8 1 0,2 4 121,3 5 1,-4 0-1,6 3 1,-2 6 371,0 3 0,5 4 0,-3 5 1,-1 0 205,1 0 0,3 7 0,-5 4 0,-2 4 177,-1 6 0,-4-3 0,-2 4 0,-1 1 6,1 3 1,0-1 0,0 1 0,-3 0-316,-2-1 0,0-3 0,-4-4 1,3 1-320,-3 2 1,4 0-1,-2-5-896,-1-1 1,-1-4-828,3-1 0,-3-6 960,8 1 1,-6-10 0,4-6-1,-2-3 940,-4-1 0,6-15 0,0-3 0</inkml:trace>
  <inkml:trace contextRef="#ctx0" brushRef="#br1" timeOffset="94">6148 15246 7784,'7'-15'143,"0"4"1,3 1 13,-4-3 0,-3 6 0,1 4 0,1 6 59,-2 8 0,-1 3 1,0 5-1,1 6 701,3 6 0,6 6 0,-3-2 0,1 1-410,1-1 0,-3 4 0,5-3 0,-3-1-252,2-2 1,-3-3-1,0-2 1,-1-2-97,1 2 0,0 0 0,3-2 0,-3-3-366,-2 0 0,3-6 0,-3 4 0,0-3-1052,0-3 0,4 1 1,-4 0-28,2-1 1,-4-6 0,5-4 790,2-3 0,2-14 0,2-6 0,0-6 495,0-9 0,6-6 0,3-8 0</inkml:trace>
  <inkml:trace contextRef="#ctx0" brushRef="#br1" timeOffset="95">6588 15545 7739,'-10'-5'919,"-1"-1"0,-1 3 33,-2 1 0,-3 0 0,-3-1-447,-1-2 1,-5-1 0,4 6 0,-3 0-520,-3 0 1,0 0-1,0 0 1,4 0-749,1 0 0,2 0 0,5 0-744,1 0-2173,6 0 3679,9 0 0,16-6 0,8-3 0</inkml:trace>
  <inkml:trace contextRef="#ctx0" brushRef="#br1" timeOffset="96">6887 15498 6920,'21'0'0,"0"-2"0,-2-1 1401,-1-3 0,-8 1-345,1 5-1337,-8 0 0,4 2 0,-9 3-781,-3 6 1,2-3 1061,-8 3 0,1-8 0,-6 4 0</inkml:trace>
  <inkml:trace contextRef="#ctx0" brushRef="#br1" timeOffset="97">6934 15702 7773,'16'16'5809,"-2"-6"-5742,-4 1 0,-3-6 0,-8 4-747,-5-2 1,-2 3 0,-12-5 0,-4-1 679,-8-2 0,-9-9 0,0-2 0</inkml:trace>
  <inkml:trace contextRef="#ctx0" brushRef="#br1" timeOffset="98">1117 16315 8670,'17'0'2605,"2"0"-2209,2 0 0,2 0 0,0 0 1,7 0 402,4 0 0,10 0 0,0 0 0,6-2-294,8-3 1,0 3 0,1-3 0,2 3-227,-1 2 0,1 0 0,5 0 1,2-1-247,-1-5 0,-4 5 1,-2-5-1,0 5 133,4 1 1,6 0 0,-1 0-1,2 0 62,3 0 1,2 0 0,0-2 0,-1-2-107,3-1 1,-4 0 0,9 5 0,-4 0-7,-1 0 1,0 0 0,-1 0-1,-1 0-118,-4 0 1,10 0-1,-5-2 1,4-1 17,4-3 1,-1 1-1,-38 5 1,1 0 0,-1 0-1,0 0-44,1 1 0,0-2 1,9-1-1,2-1 0,-5 0 1,0 1-1,3 0 0,1 0-68,0 1 1,-1 1 0,4-1-1,-1 2 1,0-1 0,1 0 0,-2 0-1,0 0 84,1 0 1,1 0 0,0 0 0,0 0 0,-3 0 0,-1 0 0,0 0 0,0 0 112,0 0 0,0 0 0,1 0 1,-1 0-1,-7-1 0,-1 2 0,0-1 1,-1 1 64,-3 2 0,0-1 0,39 0 0,-9 3 0,-3-1 377,-2 1 1,-4-3 0,-8 3 0,-7-3-133,-8-2 0,1 0 0,-7 0 0,-4 0-388,-5 0 1,-6 0 0,-6 0 0,0 0-1324,0 0-96,-8 0 0,-2 0 0,-15-2 0,-12-1-1836,-14-3 3232,-23-6 0,1 4 0,-13-8 0</inkml:trace>
  <inkml:trace contextRef="#ctx0" brushRef="#br1" timeOffset="99">1541 16692 6721,'16'0'1241,"-7"0"0,-9 0 0,-11 0 0,-3 0-582,-1 0 1,-3 6-1,-1-1 1,-4-2-317,-1-1 1,-1 3-1,-3 1 1,2-3-40,-2-1 1,4-2-1,-1 0 1,1 0-225,-1 0 1,6 0 0,-2 0 0,4 0-133,1 0 1,-3-2 0,1-1 0,4-3-127,0 3 0,6 1 130,-3 2 0,8 2 0,-3 3 0,5 6 165,1 2 1,0 5 0,0 1-1,0 2 70,0-2 1,0 6 0,0-1 0,0 2-23,0 1 0,0-3 0,0 2 0,0-3-74,0 0 1,0-6-1,0 4 1,0-3-280,0-3 0,0 1-125,0 0 254,0-8 0,7-2 0,1-12-15,1-4 1,5-4 0,-2-2 0,7 1-257,8-1 0,2-3 0,3 1 0,-1 4-17,1 0 0,4 2 0,3 2 0,-1 4 298,1 5 1,-3 1 0,-4 0 0,-2 0 358,-4 0 0,-4 7 1,-6 3-1,0 4 218,0 2 0,-8-1 1,-2 1-1,-5 0-58,-1 0 0,0 5 0,-1-1 1,-5 0 188,-4-3 1,-6 4-1,-3 0 1,-4-2-357,-1-1 0,3-4 1,-4-2-1,1-3-109,-1-2 0,1 3 0,-4-3 0,2 0-495,-2 0 1,5-2 0,0-5 0,2 0-751,1 0 0,-1 0 0,7-1-460,3-5 1,4-2 0,7-8 121,0 0 1,14-1 0,9-3 0,8 0 506,6 0 0,5 3 882,-5 1 0,6-7 0,-3-1 0</inkml:trace>
  <inkml:trace contextRef="#ctx0" brushRef="#br1" timeOffset="100">1856 16881 7841,'15'-16'423,"-4"2"1,-2 2 773,-2 2 1,-4 1-746,-8-2 1,-4 4 0,-7 9 0,2 3-25,4 6 0,-4 3 1,4 3-1,-4 2 42,-2 2 0,5 6 0,3-5 0,-1 3 49,0 3 1,6 0-1,-3 0 1,5-4-84,1-1 1,1-2 0,5-4-1,4 2-176,4 2 0,4-5 1,3-5-1,5-1-45,3-1 1,5-2-1,1-6 1,1 3 5,-1 1 1,2 0-1,-4-5 1,-3 0-14,-1 0 1,-6-5 0,-2-2-1,-3-2-62,-3-3 0,-1-3 1,-3-5-74,-6-1 0,-3 0 0,-4 4 1,-3-2-698,-6-2 0,-3-5 0,-3 5 1,-4 1-327,-5 3 0,-4 1 1,0 2-1,4 2 158,5 2 0,-2 4 0,2-2 1,2 1-348,2 3 1,1-3 129,0 2 0,9-6 0,7 6-17,9 2 1,12 1 0,5 2 1025,4 0 0,8-7 0,3-2 0</inkml:trace>
  <inkml:trace contextRef="#ctx0" brushRef="#br1" timeOffset="101">2595 16755 6998,'15'-7'9,"1"-3"1,-7-4 0,-4-2 1384,-3 0 1,-2 1-661,0-1 0,-2 2 1,-3 3-180,-6 6 0,-3 3 1,-1 2-1,-1 2-222,0 3 1,2 4-1,2 7 1,3 0-26,2-1 0,-3 1 0,3 0 0,0-1 190,0 1 0,2 0 1,5 0-141,0-1 1,7-1-1,3-3 1,4-6-149,2-3 1,7-2 0,1 0 0,2 0-43,0 0 0,-1-2 0,1-3 0,-5-4-131,-4 0 1,-3-5 0,-1 4 0,-5-4-190,-1-2 1,4 6 0,-6-1 0,-1-1-21,-3-2 0,-2-2 0,-5 2-1000,-4 4 0,-4-4 0,-2 5-230,0 0 1,1 2 0,-1 7-551,0 0 0,6 0 1322,-1 0 1,15-5 0,1 0-1,7 0 630,4-2 0,7-2 0,1-7 0</inkml:trace>
  <inkml:trace contextRef="#ctx0" brushRef="#br1" timeOffset="102">2909 16567 6774,'16'0'1286,"0"0"0,-6 5-863,1 0 1,-3 7 0,3-1-1,-6 3 703,-3 1 1,3 3-1,0 3 1,-1 5-89,-3 4 1,-1 1 0,0 2-1,0 2-252,0 2 0,0-2 0,0-7 0,0-2-455,0 2 1,0 0-1,0 0 1,-1-4-340,-5-1 1,5 0 0,-6-4 0,2 2-567,-1-2 0,-1-7 0,4-1-4119,-2 1 1522,-1 2 0,8-5 2036,3-4 1,9-3 0,9-4 0,0-2 1134,-1-1 0,6-7 0,-3-4 0,6-8 0</inkml:trace>
  <inkml:trace contextRef="#ctx0" brushRef="#br1" timeOffset="103">3302 17007 7979,'5'-16'0,"2"0"355,2 1 1,-5-1 0,1 0 1342,-3 0-1171,-2 8 0,-7 1 0,-2 8-202,0 5 0,0 2 1,6 10-1,-2 1 13,1 2 1,2 2 0,2-4-1,0 2-25,0-2 1,2 2 0,2-3 0,3-5-55,1 1 0,8-1 0,5-1 1,0-3 9,2-2 1,-4-2 0,5-5-1,-1 0 82,-4 0 0,4 0 1,-2-2-1,-2-1 16,-1-3 1,-8-6 0,-1 2-1,-2-4-276,-4-2 1,-1-5-1,-2-2 1,0 1-208,0-1 1,-12-3 0,-5 3 0,-4 0-778,-2 1 0,-5 1 0,3 7 0,1 3-899,3 6 0,4 3 0,3 4-2153,3 3 3945,4 4 0,14 7 0,2-1 0</inkml:trace>
  <inkml:trace contextRef="#ctx0" brushRef="#br1" timeOffset="104">4104 16802 8597,'0'-15'1623,"7"6"1,-3 2 0,4 9-1045,-1 3 0,4 4 0,-4 6 0,0 3 95,0 3 0,3-4 0,-5 6 0,1-2-154,1 0 1,-6 0 0,5-4-1,-5 2-244,-1 2 0,0-5 0,0-5-6,0 1 87,0 2-343,0 2 1,-5-15 0,0-6-334,1-7 1,3-6-1,1-1 1,0-4-32,0-1 0,0-2 0,0-6 0,1 1-3,5 0 0,-3-1 0,8 2 0,-1 4-279,-1 5 1,5 6-1,-4 2 1,4 5 495,2 1 1,5 3-1,2 8 1,-1 4 419,1 6 1,3-2-1,-3 11 1,0-2 237,-1 0 0,-2 5 0,-8-3 0,-3 0 11,-2-1 0,3-1 1,-5-5-1,-1 0 190,-2 0 0,-2-6-168,0 0 0,-2-1-391,-3 2 0,1-6 1,-5-10-1,1-4-270,-1 0 0,5-5 1,-1 2-1,3-5-119,2-4 0,0-2 1,2 2-1,3-3-397,6-1 1,3-3-1,3 7 1,3 2 15,1 1 1,6 5-1,0 2 1,1 6 459,-2 3 1,4 2 0,-4 0-1,2 0 236,-2 0 0,2 7 0,-7 5 0,-2 4-62,-2 0 1,4 8 0,0-8 0,-3 3 483,-6 4 1,0-6-1,-5 6 1,0-2-545,0 0 0,-1 0 1,-6-5-1,0-1-902,0 1 0,0 0 1,-2-1-2407,-3 1 2176,3 0 0,-3-2 0,10-4 1,5-4 604,4-5 1,7-1 0,0-1 0,-2-3 558,-1-1 0,3-6 0,-2 4 0,-3 0 0,-4 0 0,-2-5 0,6 2 0,0-4 38,0-2 1,-1-5 0,-1-2-1,-1 1 282,-3-1 1,-5 2 0,4 3 0,-2-1 225,-3-2 0,-3 0 0,-1 6 299,0-1 0,-1 5 0,-5 3-343,-4 1 1,-4-4 0,-2 6-138,0 2 0,1 6 1,1 4-1,1 2 48,3 3 0,5 4 1,-4 3-1,0 2-134,1-2 0,4 4 0,-1-2 0,3 0 3,2 1 0,0-4 0,2 3 0,1-4-48,3-1 1,11-2 0,0-2 0,4-3 39,2-2 1,5 3-1,-2-4 1,4-3 89,1-1 1,1-2 0,-2 0-1,-2 0-18,-2 0 0,-7 0 0,2-2 0,-4-3-108,-1-6 0,-2-3 0,-3-1 0,-6-1-282,-3 0 1,-2 1 0,0-3 0,-2-1-762,-3-2 0,-4 0 0,-7 5 0,0 1-772,1-1 0,-1 0 0,-2 0 381,-2 1 0,2 1 0,-3 1 148,4 3 1,8 5 1047,4-6 0,17 1 0,5-6 0</inkml:trace>
  <inkml:trace contextRef="#ctx0" brushRef="#br1" timeOffset="105">5488 16739 7841,'15'16'-2,"1"0"0,0 0 1,0-1 396,-1 1 1,1 5 0,0 0 0,-2 0 420,-4 2 0,2-6 0,-5 4 0,0-3-171,0-3 0,0 1 0,-3 0-84,1-1 1,0 1-96,-5 0 0,-1-7-107,-5-4 1,-2-10 0,-6-6-289,3-3 0,-1-2 0,7-1 0,1-2-232,2-2 1,2-5 0,0 3 0,0-2-95,0-3 1,7 6 0,4 1-1,3 3-85,2 3 0,-1 1 0,3 1 0,1 5-115,2 1 0,5 1 0,-5 6 0,0 0 350,2 0 0,-6 0 0,6 0 0,-2 0 141,0 0 0,5 0 1,-3 0-1,0 2-48,-1 3 1,4-3 0,-5 3-1,0-3 195,2-2 0,-5 0 0,4 0 0,-1 0 165,0 0 0,0 0 0,-5-2-133,0-3 0,-1-4 0,-1-6-143,-3-1 0,-4 6 0,-7-1-141,0-1 1,-2 3-1,-3 0 1,-6 2-69,-3 4 1,-3-4-1,-2 2 1,-2 1 135,1 2 1,-2 2 0,1 2-1,2 3 276,1 6 1,-1 3 0,1 3 0,4 3 351,0 1 0,7 5 0,2-4 0,4 3 114,1 3 0,5-5 0,2-1 0,1-1-261,5 0 1,2 0 0,5-5 0,2 0-301,3-1 0,1-4 0,5-1 0,1 1-543,-1-3 0,1 5 1,-3-8-1,-2-2-717,-6-1 0,-4 0 0,-1 1 0,0 3-7165,-1-3 8245,-6-1 0,5 5 0,-5 2 0</inkml:trace>
  <inkml:trace contextRef="#ctx0" brushRef="#br1" timeOffset="106">6934 16834 7314,'2'9'2334,"3"-4"1,4-3 0,7-2-1251,-1 0 0,6 0 0,2-2 1,1-2-236,4-1 1,2-5 0,2 3 0,-1-2-523,0-3 0,6 3 0,0 0 1,-2 2-676,-2 4 0,-2-4 1,-1 1-1,-2 3-1110,-2 1 1,-5-3 0,4 0-5258,-3 1 4577,-1 2 0,-19 1 2138,-7-5 0,-7-2 0,-4-8 0</inkml:trace>
  <inkml:trace contextRef="#ctx0" brushRef="#br1" timeOffset="107">7422 16677 8141,'15'-6'590,"1"1"1,0 2 159,-1 1 0,6 2 0,2 0 0,0 0-402,0 0 0,4 0 1,0 0-1,1 0-78,-2 0 1,-2 5 0,-4 2 0,0 2 103,0 3 1,-3 2-1,-3 2 44,-3-1 0,1 1 0,-7 0-199,-1 0 0,-3-1 1,-2-1-1,-3-1-256,-1-3 0,-7-1 0,1 1 0,-1-3-417,1 0 0,-3-5 1,4 3-1,-2-1-1042,1 1 1,-8-3 0,3 3-11,-1-3 1,-1-4 0,3-3 1505,-1-6 0,2 2 0,2-1 0,1-4 0,-1-5 0,-2-6 0,-2-6 0</inkml:trace>
  <inkml:trace contextRef="#ctx0" brushRef="#br1" timeOffset="108">7532 16708 7054,'15'7'5812,"1"4"-5029,0 2 1,0 3 0,-1 0 0,1 0-214,0-1 1,-6 1-1,1 0-1347,1 0 0,2 4 0,0 1-982,-4-1 1,3-3-1,-6-1 1759,1 0 0,3-1 0,4 1 0</inkml:trace>
  <inkml:trace contextRef="#ctx0" brushRef="#br1" timeOffset="109">8569 16362 8194,'16'-15'1121,"-5"6"-486,-1 4 0,-5 3 0,4 4 0,-2 3 253,-4 5 0,4 4 0,0 4 0,0 1 113,0 2 1,4 7 0,-6-4-1,-1 2-246,-3 1 0,-1-6 0,0 3 0,2 1-420,3-1 0,-3-5 0,3 2 0,-3-3-443,-2-3 0,0 1 0,0 0-1659,0-1 0,0 1-1040,0 0 1,0-6-2703,0 1 5509,0-8 0,14-3 0,4-8 0</inkml:trace>
  <inkml:trace contextRef="#ctx0" brushRef="#br1" timeOffset="110">9277 16362 8238,'16'0'0,"-1"0"1763,1 0-1394,-7 0 1,-4 2-1,-10 1 95,-6 3 1,-3 1 0,-3-4 0,-2 2-184,-2-1 0,-2-2 0,4-2 0,-2 0-94,2 0 1,1-2 0,2-2-1,1-3 29,-1-1 1,0 2-142,0-4 0,6 7-431,-1-3 1,6 5 0,-4 2 229,3 5 1,-1 2 0,3 8 0,-1 0 153,1-1 1,-3 3-1,0 1 1,0 4 11,0 1 1,2-5 0,5 2 0,0-1 253,0 1 1,0-9-1,0 4 1,0-3 149,0 1 1,0-3-418,0-1 1,7-4 0,4 2-1,3-1-36,1-3 1,1-2-1,1-4 1,4-2-57,6-1 1,1-5 0,0 4 0,-4 1-461,-1-2 0,3 5 0,-3-3 0,-1 3 307,1 2 1,-2 0-1,-5 0 1,-1 0 254,1 0 1,-2 2-1,-2 2 1,-3 3 525,-2 1 1,0 3-1,-3 5-54,1-1 0,-2 5 1,-6-3-1,-4-3 86,-2 0 0,-1 0 1,-6 2-1,-2-2-388,-3-4 0,4 4 0,-4-5 1,4 0-236,1-4 0,-5 2 0,0-2 0,0-2 22,-2-1 0,6-2 1,-4 0-1,3 0-2386,3 0 1,-1-2 964,0-3 0,9-3 1,7-8 553,9 0 0,12 6 0,5-1 1,4-1 872,1-2 0,8-9 0,1-1 0,7-8 0</inkml:trace>
  <inkml:trace contextRef="#ctx0" brushRef="#br1" timeOffset="111">9780 16457 7863,'16'0'684,"-9"0"0,-7 0 41,-9 0 1,-5 0 0,-2 1 0,2 6-364,4 9 1,-8 0-1,6 6 1,0 1-24,-2 3 0,5-3 1,0 0-1,2-2 68,4 0 0,1 5 1,2-5-1,0-2 42,0-2 0,9-3 1,5-1-1,7-3-88,3 2 1,4-3-1,9 0 1,3-2 48,0-4 1,-1-1 0,-6-2 0,0 0-54,-1 0 1,3 0 0,-11-2 0,0-3-183,-3-5 1,-3-4-1,-4-2 1,-2-2-115,-1-3 0,-8 4 1,2-6-1,-5 2-233,-5 0 1,-4-7-1,-6 4 1,-3 0-650,-3 3 1,-2 3-1,-5 2 1,4 1 245,1-1 0,-3 2 0,3 2 0,1 3-799,-1 2 0,2-3 0,5 4-9,1 3 1,4-4 270,1 2 1,8-1-1,4 6 1112,12 0 0,8-7 0,10-1 0</inkml:trace>
  <inkml:trace contextRef="#ctx0" brushRef="#br1" timeOffset="112">10660 16252 7841,'0'-15'670,"0"-1"0,-7 2 0,-3 3-50,-4 6 1,-2 3 0,1 4-1,-1 2-217,0 1 0,-5 7 0,0 0 0,2 6 123,1 3 0,5 0 1,0-6 139,3 1 1,5 0-151,-6 0 0,9-8 0,2-2-145,9-5 0,5-1 0,2 0 0,-1 0-168,1 0 0,0-5 0,0-2 1,-1-2-125,1-3 1,-5 0-1,-3 0 1,1 1-33,0-1 1,-6-2 0,3-2-1738,-5 1 1,-1-1-1950,0 0 1756,0 0 1,7 8 0,4 2 1349,3 5 0,1 2 533,1 5 0,7-5 0,1 6 0</inkml:trace>
  <inkml:trace contextRef="#ctx0" brushRef="#br1" timeOffset="113">10818 16205 7982,'14'7'741,"-4"4"1,-3-3-1,-7 3 1,0 1-120,0 2 0,0 7 0,0 2 1,0-1 342,0 1 0,0 3 1,0-3-1,-2 1-231,-3 4 1,2-3 0,-6 1 0,2 0-344,3-1 0,-3 3 0,0-7 0,0-2-647,0-2 0,-3 4 0,3 0 0,-2-2 160,-3-1 1,5-3 0,0-1 0,2-1-3379,0-3 0,-1 1 1661,6 4 1,2-6-1,5-4 1318,9-3 0,5-2 0,7-3 1,-2-6 494,2-7 0,2-3 0,1-4 0,0-1 0</inkml:trace>
  <inkml:trace contextRef="#ctx0" brushRef="#br1" timeOffset="114">11085 16614 8237,'10'-14'0,"-1"2"823,-2 1 0,-2 6-449,-5-6 0,-1 8 0,-5-2 0,-2 5-129,-1 5 0,0 4 1,6 6-1,-4 1 81,-2 0 0,5-1 0,-1 1 0,3 0-70,2 0 0,0-1 0,0 1 0,2 0 6,3-1 0,4-1 0,7-1 0,0-5 28,-1-1 1,6 0 0,2-3 0,2 1 36,2-1 0,-2-3 1,-1-2-1,1-3-19,-1-1 0,-4-7 1,-1 1-1,-5-5-151,-4-5 0,-5 4 0,4-6 0,-2 2-546,-3 0 1,-10-1 0,-4 3 0,-6-2-514,-5 1 0,2 3 0,-7 3 0,-2 2-288,-2 1 0,4 8 1,0-3-1,0 5-1329,1 1 2519,2 0 0,8 0 0,-1 0 0</inkml:trace>
  <inkml:trace contextRef="#ctx0" brushRef="#br1" timeOffset="115">12280 16457 8488,'0'15'605,"0"-4"0,2-3 0,1 1 1044,2 0 1,1 1 0,-6 6-429,0 0 0,5-6 0,0 1 0,-1 1-580,-3 2 1,-1 2-1,0-1-395,0 1 0,6 0 0,-1 0-398,-2-1 1,-1-4-2568,-2-1 0,2-1-60,3 1 0,-1-3 1810,6-7 0,-7-7 0,3-3 0,-5-6 969,-1-5 0,7-3 0,2-8 0</inkml:trace>
  <inkml:trace contextRef="#ctx0" brushRef="#br1" timeOffset="116">12327 16551 7841,'16'0'0,"-1"-2"191,1-3 0,-7 1 1215,-4-6 1,-5-1-997,-5-4 1,1 4 0,-6 3 0,-2 1 123,-2 3 1,-2-3 0,0 0 0,1 0-158,-1 0 0,-5 0 1,0 4-1,2-3-18,1 3 1,3 1 0,-1 2 0,0 0-35,0 0 0,1 0 0,-1 0-211,0 0 0,0 7 1,1 4-1,1 3-135,3 1 0,-1 1 0,7 0 0,1 1-7,3 4 1,1-3 0,0 3 0,0-4 68,0-1 0,0 5 1,1-2-1,3-3 14,1-4 0,7-2 0,1 6 1,4-2-20,4-4 0,5 3 1,-3-8-1,1 0 15,4 2 0,2-5 1,3 3-1,0-3-96,-1-2 0,3 0 0,-11-2 1,2-1 74,1-3 1,-8-6 0,0 2 98,-7-4 1,-5-2-1,-7 0 1,0 1-75,0-1 1,0-5-1,-1-2 1,-5 1-124,-4-1 0,-9-3 1,-2 5-1,1 1-1136,3 3 1,-2 1-1,1 2 1,4 4-7,0 5 1,2 1 0,0 1-2023,1-3 2074,8 1 0,-2 5 1158,10 0 0,11 0 0,8 0 0</inkml:trace>
  <inkml:trace contextRef="#ctx0" brushRef="#br1" timeOffset="117">12940 16268 6974,'0'-16'-103,"0"1"1,0-1 0,-2 0 0,-3 2 750,-5 4 1,-4-3 0,-4 6-144,-3-1 0,-1 4 0,-5-1-61,6 3 0,4 7 0,1 2 0,2 2 36,4 3 0,-2 8 0,5 2 0,0 3 159,0 3 0,1 0 1,6 0-1,0-2-27,0 2 1,0-4 0,0 2 0,2 1-347,3-3 0,-1 4 1,5-7-1,-1 0-257,1 2 0,-4-6 0,4 4 0,0-4-900,0-1 1,-4 0-1,5 0-425,2-1 0,1 1 0,-1-2 0,-2-4 86,3-4 1,-5-5 0,3-1 0,1 0 1229,2 0 0,2-13 0,-1-5 0</inkml:trace>
  <inkml:trace contextRef="#ctx0" brushRef="#br1" timeOffset="118">12987 16551 11683,'-15'-9'0,"-1"4"672,0 3 1,0-3-1,1 0 1,-3 1-383,-3 2 0,4 2 0,-6 0 0,2 0-142,0 0 1,0 0-1,6 0-1603,-1 0 0,0 0-1526,0 0 0,11 6 2981,10-1 0,4-7 0,14-7 0</inkml:trace>
  <inkml:trace contextRef="#ctx0" brushRef="#br1" timeOffset="119">13522 16488 7841,'5'10'431,"0"1"1,1-6-1,-6 6 797,0 1 0,5 2 1,0 2-542,-1-1 0,-1-1 0,1-1 1,1-3-493,-2 2 1,1 0 0,-1 1-494,3-3 1,1 1-1,-4 4-932,2 1 1,1-5-1334,-6-1 1,0-8 959,0-2 1603,0-7 0,-7-16 0,-2-1 0</inkml:trace>
  <inkml:trace contextRef="#ctx0" brushRef="#br1" timeOffset="120">13443 16347 7841,'7'-16'0,"-5"5"0,5 3 0,-2-1 305,1 0 0,-1 4 1,-3-4-1016,3 2 1,-2 2 709,8 5 0,-1 7 0,6 2 0</inkml:trace>
  <inkml:trace contextRef="#ctx0" brushRef="#br1" timeOffset="121">13711 16425 7668,'15'16'0,"1"0"0,-2-1 302,-3 1 1,3 0 0,-6-1 0,3 1 153,-1 0 0,-1 0 1,3-1-1,-1 1 85,1 0 1,-3-1-1,-1 1 1,-1 0-89,-3 0 1,3-1-1,-2 1 2,-1 0 1,-3-1 346,-1 1-607,0-7 1,-1-2 0,-5-7 0,-2-2-91,-1-3 1,-5-4 0,5-7 0,-1 1-195,-1-1 1,8 0 0,-4-1 0,1-2-199,1-2 1,0-2 0,5 4 0,2-4-167,3-1 1,4 4 0,6-1-1,1 4 181,0 1 0,0 2 0,1 2 0,2 3 171,2 2 1,2 2-1,-4 5 1,2 2 253,-2 3 0,4-1 1,-2 6-1,0 2 277,2 2 1,-11 2-1,4 1 1,-2 3-85,0 1 0,-4 0 0,1-4 0,-1 2-208,-1 2 1,0 0-1,-6-5 1,2 0-730,-1-1 0,-3 1-655,-1 0 1,0-1-632,0 1 1,2-7 971,3-4 1,-3-5 0,5-5 904,0-6 0,-5-3 0,3-1 0,4-8 0,0-1 0</inkml:trace>
  <inkml:trace contextRef="#ctx0" brushRef="#br1" timeOffset="122">14355 16488 7841,'11'5'0,"-3"2"634,-1 2 1,6 0 0,-5 5 0,1 0 261,-4 3 0,2 2 1,0-1-1,0 1-319,0 2 1,6 0 0,-5-5 0,3-1-574,-1 1 0,-4 0 1,2-1-1,-1 1-883,-3 0 0,3-6-2111,-2 1 1894,0-1 1,-5-3 0,0-7-1,0-8 1096,0-6 0,0-7 0,0 0 0,-7-14 0,-2 2 0</inkml:trace>
  <inkml:trace contextRef="#ctx0" brushRef="#br1" timeOffset="123">14308 16237 7841,'-2'-16'579,"-3"0"1,3 0-215,-3 1 0,5 1-899,5 3 1,-1 4 0,6 9 533,3 3 0,1-3 0,1 5 0</inkml:trace>
  <inkml:trace contextRef="#ctx0" brushRef="#br1" timeOffset="124">14544 16126 7841,'16'0'109,"-1"7"1,1 4 0,-2 3 596,-3 2 1,3 1 0,-4 4-1,4 5-70,2 4 1,-1 7 0,1-1 0,0-1-146,0-2 1,-1-1 0,1-1 0,0-1-154,-1-4 0,1 2 0,0-5 1,-2 0-487,-4-1 0,3-1 0,-6-5 0,0 0-902,0-1 0,3 1 1,-3-2-340,2-4 1,-4 3 218,6-8 1,-6 0 0,5-7 1169,2-3 0,2-11 0,2-8 0</inkml:trace>
  <inkml:trace contextRef="#ctx0" brushRef="#br1" timeOffset="125">15047 16488 7841,'-23'0'1435,"-1"0"-891,-1 0 0,1 0 0,3-2 0,-3-1-486,-1-2 1,-3-1 0,5 6 0,1 0-224,-1 0 1,-3 0 0,7-1-1047,5-5 1211,-2 5 0,21-13 0,-3 5 0</inkml:trace>
  <inkml:trace contextRef="#ctx0" brushRef="#br1" timeOffset="126">15079 16425 7841,'24'7'679,"-3"4"1,-4 1-1,-1 2 1,0-2 164,0 0 1,-1 9-1,-1-7 1,-2 2-483,-1 3 1,-6 0-1,4-3 1,0 0-441,-1-1 0,-4 1 1,1 0-1,-3 0-688,-2-1 1,5-4-1,0-1-3480,-1 3 1743,-2 0 2503,-2-11 0,0-4 0</inkml:trace>
  <inkml:trace contextRef="#ctx0" brushRef="#br1" timeOffset="127">15141 16284 7841,'0'-16'256,"0"0"1,0 6-23,0-1 1,6 10-1,1 1-555,1 8 1,1 6 0,3 4 0,-1 1-31,1 2 0,2 0 0,0-5 351,-4-1 0,11 8 0,-3 1 0</inkml:trace>
  <inkml:trace contextRef="#ctx0" brushRef="#br1" timeOffset="128">15770 16629 6721,'6'-15'96,"-1"-1"1,0 6-1,-5-1 1,0-1 251,0-2 1,0-2 0,0 0 172,0 1 1,-2 4 0,-3 3-72,-5 1 1,1-4 0,-2 6 0,-1 1-124,-2 3 1,-2-5 0,1 1-1,-1 2-118,0 1 1,1 7 0,-1 2 0,0 0-21,0 0 0,2 5 0,2-1 1,2 3-26,-3 1 1,5 1 0,-1 0 0,2 0-142,3-1 1,3 1-1,1 0 1,0-1-74,0 1 1,14 0-1,5 0-49,4-1 0,1-6 0,-3-2 0,4-2 82,-1 1 0,4-1 1,-5-5-1,-1 0-43,1 0 1,-2-2 0,-4-1-1,1-4 22,-2-2 0,3-2 0,-10-4 0,1 1-5,1 3 0,-8-3 0,4 5 209,0 1-7,-5 1 1,7 7-1,-4 1-39,5 5 0,-3-3 0,0 6 1,-2 0-346,1-1 1,4-2-1,-3 2 1,0 1-1096,0 0 1,4-4-2321,-6 6 2936,0-8 1,-5-3 703,0-10 0,7-4 0,2-2 0</inkml:trace>
  <inkml:trace contextRef="#ctx0" brushRef="#br1" timeOffset="129">16006 16158 8579,'16'2'652,"0"3"1,-1 9 0,-1 7 0,-1 0 287,-3 1 1,-1 3 0,3 6 0,-2 1-430,3-1 1,-5 1-1,3-1 1,-1-1 64,-1-4 0,5 4 1,-3-6-1,3 1-580,1-4 0,-4 1 0,-1-1 0,2-2-1538,2-1 0,-3-2 0,-1 1-1650,3 4 3192,-6-4 0,7 6 0,-6-7 0</inkml:trace>
  <inkml:trace contextRef="#ctx0" brushRef="#br1" timeOffset="130">1132 17761 7841,'-10'-9'434,"1"2"45,2 0 1,0 6 0,4-6-46,-2 0 1,-1 3 417,6-6 1,2 1 0,3-3-369,6 1 0,8 3 0,4-5 0,-1 5-369,1 1 1,3-4 0,-3 6 0,2 0 77,2-2 1,-2 5-1,-1-3 1,-1 3-41,-4 2 1,-3 2 0,-4 1 0,-3 4-175,-2 2 1,3 1-1,-4 6 1,-3 0 139,-1 0 0,-2 5 0,-2 1 0,-3 1 8,-6 0 1,-3 5 0,-1-2 0,-1 2-35,0-2 0,-5 2 1,0-5-1,0-1-50,-1 1 1,4 3 0,-3-5 0,4-2 64,1-1 1,0-3 0,2 1 0,2 0 103,2 0 0,4-6 0,-2 1 435,1 1 0,1-3-339,6 1 0,7-6 0,4 1 1,3-3 42,2-2 1,5 0 0,0 0 0,0 0-243,1 0 0,1 0 0,5 0 0,-4 0-143,-1 0 1,0 0 0,-4 0 0,2-2-241,-2-3 0,4 3 0,-2-5 1,-2 2-936,-1-1 1,3 1 0,-1 3 0,1-1-794,2-2 0,-4-2 1,6 3-1,-2-1 1046,-4 1 1,-2 1 955,-1-2 0,7-4 0,1-7 0</inkml:trace>
  <inkml:trace contextRef="#ctx0" brushRef="#br1" timeOffset="131">2107 17855 7241,'-5'-15'0,"0"-1"773,1 0 0,-4 2 0,-3 2-331,-3 2 0,-2 6 0,1-1 0,-1 3 376,0 2 0,1 0 1,-1 0-558,0 0 1,0 7-1,1 4 1,1 3-167,3 1 0,-1 3 1,5 1-1,0 4-191,0 1 0,2 1 0,5 3 0,0-4 116,0-1 1,0 3-1,0-3 1,1-1 161,5 1 1,2-2 0,8-5 0,0-2 105,0-4 0,-1 4 1,3-5-1,1 0-59,2-4 0,5 2 1,-3-2-1,1-2 17,4-1 1,-3-2 0,-1 0 0,1-2-46,-1-3 0,-5 2 1,2-8-1,-3-1-22,-2-2 1,-6-2-1,-1-1 1,-1-2-211,1-2 1,-5-7 0,1 3 0,-3-1-231,-2 0 0,-7 0 1,-4-6-1,-5 1-99,-4-1 1,0 8 0,-4 3 0,-1 4-10,1 1 0,3 2 0,-3 2 1,1 3-843,4 2 1,1 2-17,2 5 0,8 1 372,2 5 0,12 2 0,4 8 0,6-2-54,5-3 0,2 3 909,3-4 0,10 4 0,-2 2 0</inkml:trace>
  <inkml:trace contextRef="#ctx0" brushRef="#br1" timeOffset="132">2736 17714 7900,'0'-16'0,"0"1"0,0-1 368,0 0 1,0 6-1,-2-1 554,-3-1 1,-4 5-483,-6 2 0,-1 3 1,0 4-234,1 3 1,1 4 0,1 8 0,5 2 25,1 2 0,-4 0 0,6-3 0,1 1 44,3 2 1,1 5-1,0-5 1,0-2 33,0-1 1,1-8 0,5 1 0,4-1-121,4-1 1,4-2 0,1-7 0,2 0 40,-2 0 1,-2 0-1,-1-2 1,0-1 85,0-3 1,-1-6 0,-1 2 0,-3-4-254,-6-2 0,2-5 0,-2 0 0,-1 2-226,-2 1 0,-4-3 1,-2 1-1,-3 0-168,-1 3 1,-3 6-1,-5 3 1,1-1-320,-1 0 0,0 6 0,0-3-1110,1 5 1,-1 1-235,0 0 1,2 1 1311,4 5 0,10-5 680,10 5 0,4-5 0,2-1 0</inkml:trace>
  <inkml:trace contextRef="#ctx0" brushRef="#br1" timeOffset="133">3192 17541 6965,'16'0'1426,"0"0"147,-8 0 0,-1 2 1,-7 3-887,0 6 1,-1 8 0,-3 3 0,-3 3 73,-2 3 1,1 2-1,-5 1 1,3 0-363,-2 1 0,-2-1 1,-2 2-1,2 2-184,4 2 0,-4-2 0,5-7 0,-2-4-269,1-1 1,5 3 0,-4-3 0,2 0-737,3-1 0,-3-1 0,2-5-190,2 0 0,1 0-1352,2-1 0,2-1 1137,3-3 0,5-4 0,10-7 1,2-2 1194,3-3 0,1-11 0,5-8 0</inkml:trace>
  <inkml:trace contextRef="#ctx0" brushRef="#br1" timeOffset="134">3491 17950 7342,'5'-11'474,"0"1"1,1 5 0,-8-4 287,-3 2 1,1 3 0,-6 8 0,-3 5-227,-1 5 1,0-2 0,2 10-1,3 1-203,3 3 0,-5-1 0,6-1 0,1-1-94,3-4 1,1 4-1,0-2 1,1-4-70,5-4 0,2 1 1,10-6-1,1 3 32,2-1 0,7-6 0,-2 1 0,2-3 60,-2-2 0,4 0 1,-6-2-1,1-2 44,-4-1 1,2-7-1,-4 0 1,-4-6-220,-2-3 1,-10-1 0,2 1 0,-3-6-434,-2-2 1,-2-1 0,-5 2 0,-7 4-185,-5 1 0,-7-3 1,3 5-1,-1 3 28,-4 6 0,3 0 0,1 7 0,1 1-326,4 2 0,3 4 0,4 3 1,3 6-1033,2 3 1,0 2 1859,2-1 0,3 8 0,-5 1 0</inkml:trace>
  <inkml:trace contextRef="#ctx0" brushRef="#br1" timeOffset="135">4953 17871 7864,'-10'-16'0,"1"1"259,2-1 1,-4 6-1,4 1 1,-1 0 308,-5 0 0,-1 6 0,-1-4 1,-1 2 16,0-1 1,-5 1-1,0 7 1,2 1-214,2 3 1,1 6-1,0-2 1,1 4-106,-1 2 1,2 1 0,2 3 0,1 2-116,-1 3 0,5-4 1,2 3-1,3-1-37,2-4 1,0-1-1,2-1 1,3 1 50,5-3 0,10 3 0,4-11 0,2 0-9,2 0 0,11-2 0,-8-3 1,2 1 270,0 2 1,-1 1 0,-2-6 0,-4-2-18,-5-3 0,2 1 1,-3-6-1,-2-3-232,-6-1 1,0-1 0,-6-3 0,-3-1-34,-1-2 0,-2-5 0,-2 3 0,-3 1-693,-6-1 0,-3-3 0,-3 5 1,-2 1-168,-2 3 0,-5 3 0,5 2 0,1 3 101,3 2 1,1 2 0,0 5-4337,1 0 4236,6 0 1,9 0-1,11 2 1,4 1 712,6 2 0,4 8 0,6-5 0</inkml:trace>
  <inkml:trace contextRef="#ctx0" brushRef="#br1" timeOffset="136">5488 17588 7841,'0'-22'0,"0"-3"0,0 1 259,0 3 1,-2-2 0,-3 2 0,-4 2 89,0 1 0,-5 3 1,4 1-1,-4 1 402,-2 3 1,0 6 0,1-1-210,-1 3 1,2 4 0,2 3-171,1 6 1,2 8-1,-3 4 1,3 1-86,3 4 1,0 2 0,6 3 0,0 2 348,0 2 0,0 5 1,2-6-1,3-1-143,6-2 1,3 4 0,1 0 0,1-2-605,0-2 1,0-7 0,-1-1-1,-1-3-104,-3-3 1,3 4-1,-6-2 1,3-2-419,-1-1 0,-4-4 0,4-4 0,1-3-3499,-3 0 0,6-5 2623,-3 3 0,3-5 1509,2-5 0,-1-4 0,1-7 0</inkml:trace>
  <inkml:trace contextRef="#ctx0" brushRef="#br1" timeOffset="137">5676 17918 7222,'0'-15'796,"0"-1"1,-7 5-1,-3 3 1,-4-1 155,-2 0 0,0 6 0,1-4 0,-3 1-542,-3 1 0,-1 0 1,-6 5-1,1 0-199,-1 0 0,4 0 1,-2 0-1,0 0-464,1 0 0,-3 0 1,7 0-1,2 0-1084,2 0 0,6 0 431,1 0 0,8 2 1,2 1-1,9 2 185,5-1 0,7-1 0,3 1 721,6 1 0,-2 0 0,10-5 0</inkml:trace>
  <inkml:trace contextRef="#ctx0" brushRef="#br1" timeOffset="138">6132 17541 7841,'9'-16'357,"-2"1"1,-7-1 0,-2 0 161,-3 1 0,-2 4 0,-7 1 0,0-3-103,-3-1 0,-3 6 0,3 2 0,-2 5-114,-2 1 1,-5 0 0,3 0 0,0 1 93,0 5 0,2-1 0,6 9 0,1 3 96,3 1 1,-1 4 0,7 1 0,1 2 91,3 3 1,2 1 0,5 4 0,2 2-100,1 2 1,8 0 0,-3-6-1,0-1-304,0-4 0,7 4 0,-8-6 0,-1 2-550,2 1 1,-2-8-1,0 3 1,-3-1-531,-2 0 0,3 0 0,-3-7 0,2-1-1098,3-3 0,-3-1 1,2 1 1352,1-5 0,9 2 1,3-1-649,1-3 1,-3-8 1291,-6-6 0,0-3 0,0-1 0</inkml:trace>
  <inkml:trace contextRef="#ctx0" brushRef="#br1" timeOffset="139">6352 17887 8049,'0'-16'2281,"-8"0"-1526,-8 1 0,-7 6 1,-8 4-1,1 1-277,4-1 1,-7 3-1,3-3 1,-1 3-572,-4 2 1,5 2 0,5 2 0,4 3 167,8 1 1,4 3 0,11 4-1,5 1-2574,8 0 1,17 5 2498,15 0 0,35 0 0,-33-13 0,0-1 0</inkml:trace>
  <inkml:trace contextRef="#ctx0" brushRef="#br1" timeOffset="140">6730 17997 9294,'7'-9'1551,"3"2"0,9 7-652,2 0 0,7 0 0,-1 0 0,2 0-418,3 0 0,4 0 0,1 0 1,-2 0 152,-2 0 1,4 0 0,0 0 0,-2 0-418,-2 0 0,-2-2 0,1-1 0,-1-4-523,0-2 0,-1 4 0,-2-4 0,-2 1-982,2-1 0,-5 4 0,0-6 1,-2 1-477,0 1 0,-6 0 1,-6 4 991,-2-6 1,-3 4 0,-10 0 530,-4 0 1,-4 4 0,-4-6 0,-1 1 240,-2-1 0,0 4 0,6-4 0,-1 0 0,0 0 0,0 4 0,1-4 0,1 1 0,3-1 678,4 5 1,9-3 0,3 7 155,6 0 0,3 0 1,3 0-1,2 2-248,2 3 0,6-1 1,-7 5-1,1-1-27,2 1 0,-5 2 0,3 3 0,-4-2-73,-1-2 0,0 1 0,-1 4 0,1 1 41,0 0 1,-6 0-1,-1-1-180,-2 1 0,3 0 1,-4-1-1,-3 1-261,-1 0 0,-4 0 0,-1-1-509,-3 1 0,-6-2 0,2-2 0,-4-3-321,-2-2 1,0-2 0,1-3-1,-1 1-17,0 3 1,0-1-1,1-5 1,-1 0-288,0 0 0,6-2 0,-1-3 1,-1-4 339,-2 0 1,-2-10 0,1 2 0,1-4 707,3-2 0,-3 2 0,5-2 0,-6-1 0</inkml:trace>
  <inkml:trace contextRef="#ctx0" brushRef="#br1" timeOffset="141">7343 17824 7841,'16'0'0,"-1"2"514,1 3 0,0 4 0,0 6 147,-1 1 0,-1 5 0,-2 0 1,-1-2-216,1-1 0,-3-3 0,0 1 1,-2 0-400,-4 0 0,4-1 1,-2 1-718,-1 0 0,-1-1 1,1 1-646,1 0 0,6-6 1315,-6 1 0,7-8 0,-3 4 0</inkml:trace>
  <inkml:trace contextRef="#ctx0" brushRef="#br1" timeOffset="142">8789 17698 7841,'7'-15'480,"-3"-3"1,5-1 0,-1-2-283,1 2 1,2-1 0,4 1 0,3-2 115,3 2 0,-2-4 0,7 2 1,2 2 146,2 2 0,0 1 0,-3 0 1,-2 2-76,-2 4 1,-2 3 0,-6 7-158,1 0 0,-5 0 1,-3 2-1,-1 3 39,-3 5 0,-3 6 0,-2 5 0,-4 7 151,-6 7 0,-3-2 0,-3 7 1,-3 0-138,-1 2 0,0 2 1,6-9-1,1 0-169,3-5 0,-1 1 1,7-5-1,1 2-24,3-2 0,1-3 0,1-7 1,5-1-26,4 1 0,4-5 0,2-3 0,1 1-174,4 0 0,-3-6 0,4 3 1,-1-5 110,0-1 1,0-5 0,-5-2 0,0-2 74,-1-3 0,-4-2 1,-2-2-1,-2 1-20,-4-1 0,-1-1 0,-2-3 0,-2-2-137,-3-3 0,-6 6 1,-8-4-1,-2 2-250,2 0 0,-5 0 0,-1 6 1,-1 1-82,0 3 0,6-1 0,-2 5 0,1 0-259,0 0 0,5 2 0,6 5-1200,-3 0 912,6 0 0,2 0 0,10 0 0,8 0 48,6 0 0,4 0 0,6 2 911,3 3 0,-4-3 0,10 5 0</inkml:trace>
  <inkml:trace contextRef="#ctx0" brushRef="#br1" timeOffset="143">9686 17541 7841,'0'-10'1206,"0"-1"1,-7 8 0,-4-3-785,-3 5 0,-2 2 0,1 6 1,-1 7 103,0 6 1,1 8 0,-1-2-1,0 2-138,0-2 1,2 7 0,4-5 0,5 0-46,3 2 1,2-6 0,0 1-1,0-3-30,0-3 0,7-1 0,3-2 1,6-1-115,5 1 0,2-5 0,7-3 0,-1-1-35,4-3 1,8-3 0,-3-1 0,0 0 25,1 0 0,1-1 1,-7-5-1,-5-4-180,-3-4 1,-4-2 0,-6 1 0,-1-3 17,-3-3 0,1-2 0,-7-4 0,-1 0-134,-2-1 1,-9-7-1,-4-1 1,-3 1-333,-2 2 0,-6 3 1,-5 4-1,-2 5-327,-3 3 1,6 4 0,2 4 0,-1 5-749,1 3 1,4 4-1,1 3 381,7 5 0,5 10 0,7 2 0,0 1 1132,0 0 0,7 5 0,2-4 0</inkml:trace>
  <inkml:trace contextRef="#ctx0" brushRef="#br1" timeOffset="144">10786 17321 7841,'-7'-9'445,"-2"2"0,-6 6 1,-1-3 328,0-1 0,1 0 0,-1 5 0,0 1-253,0 5 1,1-3-1,-1 8 1,0 1-126,1 2 0,4 7 1,1 0-1,-1-2 39,2-2 0,2 1 0,7 1-244,0 2 0,0 0 1,2-7-1,3-2-9,6-1 0,5-8 1,3 2-1,3-3 3,3-2 1,1 0 0,6 0 0,-3 0-9,-3 0 0,2-2 0,-7-1 0,0-4-79,2-2 0,-11-1 1,4-6-1,-4 0-110,-3 1 1,-2-1 0,-7-2 0,0-1-258,0-2 1,0 0-1,-2 5 1,-3 1-381,-5-1 1,-10 6 0,-1 1 0,2 2-203,2 3 1,1-3-1,0 2 1,0 2-532,1 1 1,4 2 0,3 2 375,1 3 0,1-2 0,8 6 1006,3-2 0,11-2 0,8-5 0</inkml:trace>
  <inkml:trace contextRef="#ctx0" brushRef="#br1" timeOffset="145">11179 17321 8180,'16'0'942,"0"0"1,-8 2 0,-2 3 27,-5 6 1,-1-1-1,0 4 1,-1 5-92,-5 4 0,-1 3 0,-5 6 0,2-1-241,-2 0 0,3 3 0,0 0 0,0 3-193,1-2 1,4-2 0,-1-3 0,1-2-175,-1-2 1,3-1-1,-3 1 1,2-5-365,-3-4 0,5 4 0,-6 0-626,0-2 0,5-1 1,-5-3 366,0 1 0,3-2 0,-4-2 0,1-1-1943,3 1 1,2-3-1,2 1 348,0 3 1,2-6-1,3-2 1947,6-4 0,17-1 0,5 0 0</inkml:trace>
  <inkml:trace contextRef="#ctx0" brushRef="#br1" timeOffset="146">11431 17887 7841,'16'-21'250,"-1"0"1,-4 0-1,-2 5 1,-3 1 950,-2-1 0,-2 0-501,-2 0 1,-2 8 0,-3 2-404,-6 5 0,-3 2 0,-1 5 0,1 4-44,3 4 1,-3 7 0,5 0 0,1-2 155,2-1 0,-1 4-209,2 5 0,2-5 0,8-1 0,5-5 25,4-6 0,4-1 0,3-5 0,5 1 25,4-2 1,6-1 0,1-2 0,-2 0 88,-2 0 1,4 0 0,-2 0 0,-5-2-101,-8-3 0,-4-4 0,-3-6 1,-1-1-218,-3 0 1,-4 1-1,-7-1 1,0-2-227,0-3 1,-7 4-1,-5-4 1,-6 4 52,-3 1 0,-7 0 1,2 0-1,-2 2-580,2 4 1,-2-2 0,5 7 0,1 1-362,-1 2 0,-3 2 0,5 0-212,1 0 0,10 7 1,5 5-1,3 6 1304,2 3 0,14 7 0,3-4 0</inkml:trace>
  <inkml:trace contextRef="#ctx0" brushRef="#br1" timeOffset="147">12767 17667 7314,'7'-16'45,"-5"0"0,3 1 0,-3-1 882,-2 0 0,-2 2 1,-3 2-1,-5 3-197,-4 2 1,-2-3 0,0 5 0,0 1-206,1 2 0,-1 2 0,-2 0 0,-1 0-220,-2 0 1,0 7 0,6 4-1,-1 5-152,0 5 1,2-2 0,2 7 0,1 0 38,-1-1 0,5 3 0,2-8 1,3 0-111,2-3 1,0-1-1,2 0 1,3-1 154,6 1 0,8-2 0,4-2 0,1-3 103,4-2 1,2-2 0,1-3-1,1 1-51,-1 3 1,-5-1 0,-1-7 0,-1-3-94,1-6 1,-6 3-1,2-3 1,-5-1-109,-6-2 1,2-7 0,-6 0 0,-3 0-327,-1-2 0,-2 4 0,0-5 0,-2 1-530,-3 4 1,-2-4 0,-5 4 0,1 3-34,-1 4 0,-2 3 0,-2-3 1,0 3-455,1 2 1,4 0 0,1 4-2077,-2-2 445,5-1 2886,7 6 0,8-7 0,8-1 0</inkml:trace>
  <inkml:trace contextRef="#ctx0" brushRef="#br1" timeOffset="148">13302 17290 7841,'0'-16'495,"-5"5"0,-2 3 1,-2-1 18,-3 0 1,3 4-1,-2-4 19,-1 2 1,-2 2 0,0 7-1,2 1-117,2 2 0,4 13 1,-2-2-1,-1 3 106,0 4 1,6 1 0,-3 7 0,5 1-38,1-1 0,0 1 0,0 1 0,0 2-46,0 2 0,1-3 0,3-4 0,3-2-63,2 0 1,-4 4 0,5-10 0,1 1-599,-2 0 0,3-2 0,-5-6 1,0 1-984,0 0 0,3-6 1,-3 1-655,2 1 1,-4-5-249,6-2 0,-1-3 1,6-4 2106,0-3 0,-1-2 0,1-7 0,1 0 0,4-3 0,-5-4 0,2 1 0,-6-1 0,0 2 0,0-4 0,1 4 255,-3 5 700,-6-1 1,1 8 0,-10-4 0,-6 6-515,-3 3 1,-7 2-1,0 0 1,0 0 208,-2 0 0,1 0 1,-8 2-1,2 1-486,0 3 0,-5 1 1,9-4-1,-1 4-1293,4 2 1,4 1-1,1 6 1,2 0-958,3-1 1,4 1 2085,7 0 0,7 7 0,2 1 0</inkml:trace>
  <inkml:trace contextRef="#ctx0" brushRef="#br1" timeOffset="149">13994 17604 7841,'15'0'2072,"-4"0"-993,-1 0 1,-6 7 0,3 3 0,-2 4-258,0 2 1,2 5 0,-3 0 0,1 0-470,-1 2 1,2-6 0,0 4-1,-1-3-429,2-3 1,-5 1-1,5 0 1,-2-1-763,0 1 0,0-5 0,-3-3 1,2 1-5070,1 0 2697,0-6 3210,-5 4 0,0 0 0,0 2 0</inkml:trace>
  <inkml:trace contextRef="#ctx0" brushRef="#br1" timeOffset="150">13946 17478 8249,'14'-15'657,"-3"-1"0,1 0-1123,-7 0 0,8 2 466,-3 4 0,4-4 0,2 5 0</inkml:trace>
  <inkml:trace contextRef="#ctx0" brushRef="#br1" timeOffset="151">14324 17667 7711,'16'17'0,"-1"3"-54,1 0 0,0 1 0,-2-5 0,-4 0 578,-5 0 0,2-1 0,0 1 1,0 0 697,0-1 1,-1 1 0,-6 0-1,1-2-558,5-4 0,-5 4-78,5-3-333,-5-4 1,-2 0-1,-3-9-218,-1-3 0,-6 1 0,6-6 0,0-2-220,-2-2 1,5-7 0,-3-2 0,3 0-146,2 1 0,7-5 0,4 5 0,3-1 83,1 0 0,1 2 0,0 6 0,1 1 151,4 3 1,-3-1 0,3 7 0,-2 1 298,2 2 0,-4 4 1,4 2-1,-3 3-1,-3 1 0,-1 3 0,-1 5 0,-5-1-74,-1 1 0,4 5 0,-4 0 1,0 0-321,0 2 0,0-6 0,-4 6 1,3-2-275,-3 0 1,-1 0 0,0-6-505,3 1 0,-3 0 0,4-2-740,1-4 1,-3-3 1709,6-7 0,-4 0 0,4 0 0,1 0 0,4 0 0</inkml:trace>
  <inkml:trace contextRef="#ctx0" brushRef="#br1" timeOffset="152">14921 17761 7841,'14'2'2607,"-2"1"-1942,-1 3 1,-8 6 0,4-2 755,0 4 1,0 7-1,6 0-942,-3-2 1,-1-1 0,3-2 0,-3-1-755,-2 1 0,3-5 0,-4-1-978,-3 2-733,6-5 0,-7-2 530,3-10 0,-3-4 0,-2-6 0,0-1 1456,0 0 0,-7-6 0,-2-3 0</inkml:trace>
  <inkml:trace contextRef="#ctx0" brushRef="#br1" timeOffset="153">14937 17415 7459,'-9'-15'-45,"4"-1"0,3 0 0,1 0 771,-5 1 0,5-1-1313,-5 0 0,6 8 1,6 1 586,4 0 0,4 5 0,2-5 0</inkml:trace>
  <inkml:trace contextRef="#ctx0" brushRef="#br1" timeOffset="154">15157 17337 7841,'9'15'304,"5"6"0,-5 0 0,1 0 711,1 2 0,-6 0 1,5 6-1,1-1-85,-3 0 1,5 11 0,-6-8-1,1 2-266,5 1 1,1-3-1,1-1 1,-1-2-471,-3-2 1,3-5 0,-4 3-1,2-1-558,-1-4 0,3-1 0,-5-3 0,1 1-630,1 0 0,-6-2 1,4-2-1,-1-3-1010,1-2 0,-4-2 0,6-5-512,1 0 2516,-5 0 0,7 0 0,-5 0 0</inkml:trace>
  <inkml:trace contextRef="#ctx0" brushRef="#br1" timeOffset="155">15629 17793 7841,'0'-16'1239,"0"5"0,-2 3-862,-3 1 1,-4-4 0,-7 6-1,1 1 194,-1 3 1,-5 1 0,-2 0 0,1 0-598,-1 0 1,-3 0-1,3 0 1,0 0-698,0 0 1,3 0 0,4 0-3221,0 0 3943,7 0 0,9-7 0,9-2 0</inkml:trace>
  <inkml:trace contextRef="#ctx0" brushRef="#br1" timeOffset="156">15676 17683 8717,'16'15'0,"-1"1"0,1 0 871,0-1 1,-6 1 0,1 2 0,-1 1-264,-1 2 1,3 0-1,-5-6 1,0 3-380,0 3 0,4-4 1,-4 4-1,0-3-468,0-3 0,3-4 1,-5-1-947,-1 3 1,3-5-1636,-2 3 274,0-8 2546,-5 4 0,-7-21 0,-1-3 0</inkml:trace>
  <inkml:trace contextRef="#ctx0" brushRef="#br1" timeOffset="157">15770 17604 7632,'0'-16'-181,"0"1"179,0 6 0,7 2 1,4 9-118,3 3 0,1 4 1,1 6-1,0 1 119,0 0 0,6 6 0,3 3 0</inkml:trace>
  <inkml:trace contextRef="#ctx0" brushRef="#br1" timeOffset="158">16368 17887 7841,'14'-16'0,"-2"0"47,-2 1 0,-6-1 0,1 0 0,-3 1 500,-2-1 0,-2 2 0,-3 2 0,-6 1-221,-3-1 1,-1 3 0,-1 0 0,-1 3-90,-4 2 0,3 2 0,-3 2 0,4 2 21,1 3 0,0 4 0,1 8 0,1 3 142,3 1 1,4 1 0,7-1-1,0 4-71,0-1 0,0-1 1,2-6-1,1 3-37,3 1 0,6-2 1,-3-7-1,1-3-26,0-2 1,1 3-1,6-5 1,3-1-182,1-2 1,0-2 0,-6 0 0,1 0-185,0 0 0,-2-7 0,-2-4 0,-2-3 122,3-2 0,-5 1 0,1-1 1,0 0-590,0 1 1,-6-1-1,4 0 199,0 0 1,-3 2 0,6 4 253,2 5 1,2 5-1,2 5 1,0 5 47,-1 4 1,1 2 0,2 0 0,1 0-164,2-1 1,0 1 0,-6-2 0,-1-2-90,-3-1 1,1-6 0,-5 4-3280,2-2 1871,-6-2 0,10-7 1725,-8-3 0,0-11 0,-5-8 0</inkml:trace>
  <inkml:trace contextRef="#ctx0" brushRef="#br1" timeOffset="159">16761 17415 8956,'5'11'246,"0"-1"0,2 1 0,-3 5 1,3-1 445,2 1 0,-4 5 0,5 3 1,1 3 405,-3 0 1,5 7-1,-6-8 1,0 2-560,0-2 1,5 2-1,-3-7 1,-1 0-655,-2 2 1,-3-6 0,1 4 0,1-4-411,-2-1 0,-1 5 1,-2 0-1,0-2-5832,0-1 6357,0-3 0,0 1 0,0 0 0</inkml:trace>
  <inkml:trace contextRef="#ctx0" brushRef="#br1" timeOffset="160">17767 17777 7841,'5'-7'1122,"1"7"1,1 7-1,-2 9 1,4-1-417,-1 1 0,6 5 0,-5 0 0,1-2-318,1-1 1,-2 3 0,3 0 0,-3-2-16,-2-2 1,-2-6 0,-3-1 3,3 2 0,-3-3-79,3 2 1,-2-8 0,1 1-28,1-8 0,7-5 1,-1-6-338,3-1 0,1-5 0,1 0 0,0 0-247,0-2 0,-1 6 0,3-4 0,1 3-583,2 3 0,0-1 1,-5 2-1,-1 2-119,1 1 1,5 8 0,0-2 0,-2 3 192,-1 2 0,3 0 1,0 2-1,0 3 433,1 5 1,-4 4 0,3 0 0,-4-2 388,-1-1 0,7-1 0,1 6 0</inkml:trace>
  <inkml:trace contextRef="#ctx0" brushRef="#br1" timeOffset="161">18553 17903 7997,'11'-16'0,"-3"0"599,-1 0 1,-1 1 0,-6-1 617,0 0 0,-2 1-537,-3-1 0,-4 2 0,-7 3-442,0 6 1,1 3-1,-1 2 1,0 2-74,1 3 1,-1 2-1,0 7 1,0 0-4,1 4 1,-1 1-1,2-3 1,2-1-53,1 1 0,1 0 0,-4 0-26,3-1 1,4-4-49,7-1 1,9-1 0,5 1 17,5-4 0,2-5 0,-3-1 0,1 0-191,2 0 0,0 0 1,-5-1-1,-1-3-11,1-1 1,0-2 0,-1 4 0,-1-4 71,-3-2 1,3 5 0,-4-1 0,4 3 100,2 2 0,0 0 1,0 2-1,1 2 80,4 1 1,-4 7-1,6-3 1,-2 1-58,0 1 1,0-3 0,-5 5-497,0-3 1,-3-5 0,0 4-1,-3-2-1542,2-3 0,-3-3 698,2-1 1,-6-1 0,4-5 1291,-2-4 0,-2-4 0,2-9 0,2-1 0</inkml:trace>
  <inkml:trace contextRef="#ctx0" brushRef="#br1" timeOffset="162">18946 17447 7841,'11'0'863,"-1"0"1,-6 2 0,1 3 0,-3 5-244,-2 4 0,1 2 0,3 1 1,1 4 75,-1 6 1,-1 2 0,1 4 0,1 2-191,-2 2 0,4 0 0,0-6 0,0 1-300,0-1 1,4-1-1,-4-2 1,2-4-412,3-1 1,-3-2-1,1-6 1,1 1-1089,-3 0 0,6 0-406,-3-1 0,3-6 0,1-4 605,1-3 1,0-4 0,0-3 727,-1-5 0,-4-4 0,-1-2 0,1-2 366,-3-3 0,5 2 0,-6-5 0,0 1 0,0 4 0,-2 1 0,-5 3 283,0-1 177,0 0 1,0 9 128,0 7 1,0 7-1,0 9 1,0 0 13,0-1 1,2 1 0,3 0 0,5-2-120,4-4 1,2 4-1,0-5 1,0 0-105,-1-4 0,1 2 0,1-2 1,3-1-129,1-3 1,0-1 0,-6 0 0,1-1-91,0-5 0,-2 3 0,-2-7 0,-2-3-218,3-1 1,-1-1 0,0-1 0,-3-2-184,-2-3 1,5 4 0,-3-4 0,0 4-221,-4 1 0,2 0 0,0 0 96,1 1 0,3 6 0,5 4 232,-1 3 0,1 2 0,0 0 0,0 0 142,-1 0 0,1 2 0,0 1 0,1 2 19,4-1 1,-3-2-1,3-1 1,-2 3 144,2 1 1,-4 0 0,4-5 0,-3-1-24,-3-5 1,1 3-1,-2-8 1,-2 1-129,-1 1 0,-6-3 0,4 5 0,-2-2-114,-4-3 1,-3 3 0,-5 1-1,-5-1-151,-4 0 1,-4 4 0,-1-4 0,-4 2 280,-1 4 1,3 1 0,-5 4 0,-1 1 11,3 2 0,1 8 0,7-1 0,1 5 508,-1 4 0,6 0 1,1-3-1,2 1 173,3 2 1,4 0 0,4-5-1,3-1-246,2 1 1,1 0 0,7-1 0,3 1-457,1 0 1,7 0 0,-2-1 0,4 1-371,1 0 0,0-1 0,1 1 0,1 0-508,4 0 0,-4-1 1,5 3-1,-1-1 847,0-1 0,6 10 0,-2-8 0</inkml:trace>
  <inkml:trace contextRef="#ctx0" brushRef="#br1" timeOffset="163">1447 14806 8081,'10'-7'469,"1"-3"0,-6 1 0,4-1-420,-2-3 0,0 5 0,-4-3 1,3-1 97,-3-2 1,4 3 0,0 1 0,0-2 33,0-2 0,5-4 1,0-1-1,6-2-111,3 2 0,2-6 0,-2 1 0,7-2-110,6 0 1,0-6 0,4-5 0,1 3-14,2 0 1,5-2 0,1-3 0,0 1 63,0-1 1,1 3 0,-1 4 0,0 3 1,0 2 1,2-1 0,3 8 0,4 0 102,0 3 1,5 1-1,-3 2 1,1 4 99,-1 4 0,1 5 1,-4 1-1,-1 0-14,0 0 1,-3 1-1,-6 5 1,-1 4 11,-1 4 1,6 9-1,-9 3 257,1 4-365,-3-6 0,-1 11 1,1-2-1,1 6 46,-1 4 1,-3-4-1,-7-1 1,-4-1-98,-1 0 0,3 4 1,-5-4-1,-2-2-57,-1-2 0,-8-1 0,1-1 0,-1-1-41,-1-4 0,0 2 0,-6-7 0,4-2 61,2-1 1,-5-3 0,3-1-1,0-3 0,-4-4-4,8-7 0,-6 0 0,3-2-103,-1-3 1,6-6-1,-5-8 0,1-2 0,3 0 0,-5 4 0,2-4 18,3-5 1,-3-4 0,2 0 0,-1 2 4,-1 2 0,5 0 0,-2-6 0,5 3-16,4 3 0,2-4 1,-4 5-1,4-1 32,2 0 1,1 0 0,5-6 0,1 3 34,-1 2 0,1 0 0,-1 4 0,0 0 1,1 0 1,5 2 0,-1 6-1,-1-1 60,-2 0 1,4 6 0,0 1 0,-1 2-4,3 4 1,-4-4 0,5 1 0,-2 3 66,-3 1 1,4 2-1,-1 2 1,1 1 32,-1 3 1,4 6 0,-5-2 0,-2 4 40,-2 2 1,2 0 0,-2-1 0,-3 1-50,-1 0 0,1 1 0,0 3 1,-2 2 3,-2 3 0,-2-1 0,4 4 0,-1-3-67,0-3 1,-4 4 0,0-3 0,-2 2-21,0 3 0,0-6 0,-6 1 0,-1-2-193,-3 0 1,3 2 0,-5-4 0,-1 2 45,-2-2 0,2-2 1,1-1-19,0 0 0,0-7 0,-6-2 57,2 0 0,2-6 1,-1 3 16,4-8 0,2 1 0,0-8 0,-1-3-32,1-5 1,2 2-1,2-6 1,0 2-7,-1 0 0,1-5 0,2 3 0,1-1-45,2-4 0,5 0 0,-3 0 0,1 2 12,4-2 0,2-2 1,1-1-1,1 1 22,-1 4 0,2-4 0,2 6 1,2-1 54,-2 4 0,3 0 0,-1 4 0,-2 3 24,-2 0 1,2 2-1,0 1 1,-2 6 44,2 3 0,2 2 1,-2 0-1,1 0 167,-1 0 1,4 2-1,-3 1 1,-1 4 79,-1 2 0,2 2 1,1 4-1,-4 1-134,-5 0 1,2-1-1,-4 3 1,2 1 129,-2 2 0,2 5 0,-5-3 0,0 1-89,-1 4 1,4 0 0,-3 0 0,0-2-80,0 2 0,3 2 1,-5 2-1,-2-1-94,-2 0 0,-1-1 0,2-2 0,-1-2 4,-1 2 1,7 0 0,-11 0 0,0-3 16,2-3 1,-2 4 0,-1-3 0,-4 0-133,0 0 1,-4-3 0,6-4-226,-2 0 0,0-2 272,-2-4 1,-1 3 19,6-8 0,-5-7 0,4-8-26,-2-4 0,4-7 0,-4 0 1,1 0-378,4-2 1,2 0 0,2-5 0,0 2 154,0-2 1,6 0-1,5 0 1,2 2 152,3-2 1,-1 0 0,1 0-1,-1 4 48,0 1 1,4-3-1,-1 5 1,-5 2 137,1 1 0,0 3 0,1 1 0,1 1 143,-1 3 0,6 5 0,-1-4 0,-1 2-111,-1 4 0,2 1 1,3 2-1,1 0-11,3 0 1,1 0 0,0 2-1,-4 3-6,-2 5 1,-1 2-1,-7 1 1,-2-3 78,-2 2 1,-7 8 0,4 1 0,-2 0-21,0 1 0,0-3 1,-5 6-1,-1-1 51,1 1 1,0 1 0,-2 5 0,-2 1-10,-2-1 1,-1 1 0,2 1 0,-6 2-146,-3 2 1,-2-1-1,0-3 1,0 2-139,0 2 0,-2 5 0,-2-5 0,-3-3-40,-1 0 0,4-3 0,-1-1 0,3-4 3,2-5 0,0-4 0,0-1 46,0 0 1,7-7 303,4-4 0,-3-3-285,3-2 1,-6-6 0,4-2 0,0-5-130,-1-4 1,-2-2 0,2 1-1,1-1-118,0-2 1,1-7 0,6 4 0,0-3 38,-1 1 0,6 2 1,2-4-1,0 2 108,-1-2 1,6 3-1,-1-1 1,2 0 357,3 1 1,-1 3 0,1 4 0,-1-1 2,1-2 0,-1 0 0,2 5 1,2 1-118,2-1 0,10 6 0,-2 1 1,1 0-73,-1 0 0,4 6 1,-7-2-1,4 3-3,1 2 0,0 0 1,-2 0-1,-1 2 17,-2 3 1,0-2 0,5 8 0,0 1 12,0 2 0,-5-4 0,0 1 0,2 3 162,1 5 1,-3-1-1,-2 3 1,1-4 129,-1-1 0,-5 5 0,1 1 0,-2 1-133,-3 0 1,-1 3-1,-2-3 1,-4 1-80,-1 4 0,-2-3 0,-6 1 0,1 0-97,0-2 0,0 4 0,-1-5 0,-1 0 9,-3-1 0,3 5 1,-5-5-1,1 1-46,1 0 1,-8-2 0,2-6 0,-1-1-15,1-3 89,-3 3 0,6-7-30,-2 3 1,-3-4 0,6-12 0,0-2-157,-1-1 0,-2-9 0,4 4 0,1-1-76,-3-5 1,6-4 0,-3 1 0,1 1 10,-1-1 1,2-5 0,0 2 0,4-2 38,4 2 1,2-4-1,-2 6 1,5-3 95,4 1 0,1 0 0,2-6 0,2 3-21,2 3 0,5-4 0,-4 4 0,1-2 47,-1 2 0,4-2 0,-3 7 1,1 3 17,3 6 1,1-2 0,-2 5 0,-4 1 107,1 2 0,-6 5 0,6 1 1,-3 0 96,1 0 1,0 7 0,-4 1 0,0 3-128,-2-1 1,4 1-1,-8 6 1,1 2 61,-2 2 0,-4 0 0,-6-3 0,0 1-60,0 2 1,-1 5 0,1-3 0,0 1 124,-1 4 0,1 0 1,-2 0-1,-2-2-59,-1 2 1,-1 2-1,6 1 1,-2-1-29,-3-4 1,3 4-1,-6-6 1,3 3-48,-1-1 1,-1-5 0,3 3-1,-3-1 25,-2-4 0,3-1 0,-3-3 0,0 1-27,0 0 0,0-1 19,-1 1 1,-3-7-1,6-2 12,-2 0-58,-2-5 1,-5 3 0,2-10-163,3-6 0,-1-8 0,4-2 0,1 2 56,0 1 0,-4-3 0,4-1 0,-1-3-61,1-3 0,2 4 1,4-2-1,1-2 47,0-2 1,0 0 0,-1 2-1,1 4 46,0 1 1,6-3 0,5 3 0,2-1-3,3-4 1,-6 0 0,2 0 0,3 2-23,4-2 1,4 5-1,-4 0 1,1 3 8,-1-1 0,9 0 1,0 7-1,-1 1 153,3 3 0,-1 6 0,2-1 0,1 3 101,-1 2 1,0 2 0,-2 3 0,-1 6-85,-2 3 1,-2 2 0,2 1-1,-4 2-3,1 2 1,-6 5 0,4-1-1,-6 1 17,-5 2 0,-1 7 0,-6-5 0,2 5 63,-2-1 0,4 0 0,-2-1 0,-2 2 10,-1 1 0,-3 1 0,-1-5 0,-1-1-126,-3 0 0,-7-4 0,4-3 0,-1-1 41,-1-4 1,0-2-1,-3-1-11,3 0 1,-1-2-1,4-2 1,1-3 17,0-2 0,-4-2 0,6-5-69,1 0 0,-3 0 1,1-2-111,2-3 1,1-4-1,-1-6 1,-4-1-102,-1 0 1,6-5-1,-3-1 1,4-3-131,2-3 0,5-2 1,2-1-1,-1 0 165,1-1 1,5 6 0,-2 0-1,4 0-45,1 1 1,6-3-1,0 5 1,-1 1 67,3-1 1,-6-3 0,7 5 0,0 2 14,2 1 0,7 2 0,-7 1 0,4 1 141,1 3 1,5 4-1,2 7 1,2 2 50,4 3 0,-1 4 0,0 7 0,-3-1 5,-2 1 1,-1 2 0,-8 1-1,-3 2 9,-5-2 0,-2 4 0,-2-1 1,2 3 114,0 3 1,-7 7-1,5 3 1,-5 1 127,0-1 1,0 6-1,0-2 1,-4 1-135,-1-1 0,-2 2 0,-5-7 0,-1-3-133,1 0 1,-5 1 0,-3-2 0,-1-5-78,-3-4 0,-2 2 0,-2-5 0,0-1 30,0-3 1,0-1-47,0-1 1,0-4 32,0-1 0,0-8-51,0-2 0,7-7 0,1-9-178,1 1 1,5-1 0,-2 0-1,6 1-369,3-1 0,5 0 0,-2 0 0,4 2 338,5 4 0,2 3 1,-3 7-1,-1 0 212,1 0 1,3 2 0,-2 3 0,-5 5 70,-4 4 0,2 2 1,-5 0-1,-1 0 40,-3-1 1,4 6-1,0 2 1,-2 0-25,-1-1 0,3 6 1,1-2-1,1 4 61,0 2 0,-2 4 1,-5 1-1,-3-2-18,-2-2 0,3 4 0,-5 1 0,-1 1-4,-2-1 1,-5 4 0,-1-4 0,0 2-36,0 4 0,0 2 1,0 1-1,0 0 56,0 0 0,0 0 0,0 0 0,2 0 168,3 1 0,-3-3 1,5-1-1,-2-6-9,1-5 1,1 6-1,-4-11 1,2-2 101,-1-2 1,-1-4 0,1-8 69,1-2-1435,0-6-1371,-5 3 0,-7-7 1,-7 0 2355,-10 0 0,-2 0 0,-13 0 0</inkml:trace>
  <inkml:trace contextRef="#ctx0" brushRef="#br1" timeOffset="164">17217 17180 7890,'14'-11'0,"-2"2"-79,-2 2 1,-6 0-1,3 2 1,0-4 247,3 1 1,4-6 0,2 3-1,0-3 263,0-1 0,5-6 0,1 0 1,1 1-140,0 3 0,3-4 0,-3 0 0,1 2-97,4 1 1,2 3 0,1 1-1,2 1-139,4 3 1,-2 5-1,7-4 1,2 2 90,1 4 1,0 1 0,-3 4 0,-5 1-65,-4 2 1,-1 7-1,-3-3 1,-1 2 42,-2-1 0,-6 2 0,1 8 0,-2 1 58,2-2 0,-4 0 0,4 0 0,-5 4-52,-6 1 1,4-4 0,-5 2 0,2-1 59,-1 0 0,-5 0 1,4-3-76,-2 3 0,-2-4 0,-5 4 0,2-5 377,3-6-424,-3 4 0,7-12 47,-4 3 0,-1-3 0,6-4-118,2-3 1,-3-4-1,2-7 1,1-1 21,2-4 1,7 2 0,0-7 0,0-1-305,1 3 0,-2-6 0,6 4 1,2-2-14,1 2 0,3-4 0,1 6 0,2-1 239,2 4 1,5 4 0,-2 3 0,2 2-43,1 1 1,10 3 0,-10-3 0,1 4 78,2 0 1,-8 5 0,0-3-1,-1 3 79,0 2 0,-1 0 0,-4 0 1,-2 2 44,-4 3 0,2-1 1,-6 5-1,1-1 11,0 1 1,-2 2 0,-5 4 0,-1 1-5,1 0 0,0-1 0,-1 3 0,1 1 44,0 2 0,-6 5 0,1-3 0,-1 0 37,-1-1 0,0 5 0,-6-5 0,3 1-90,-3 0 1,1-2-1,-1-6 1,2 1-11,-1 0 1,-2-6 0,-1 1 128,5 1 1,-3-5-166,7-2 1,-4-3 0,4-2-169,2 0 1,2 0-1,2-2 1,0-1-219,0-3 1,6-6 0,5 2-1,2-4 13,3-2 0,-1 0 0,2 1 0,4-1 73,5 0 0,2 0 0,-1 2 0,-3 4 139,-1 5 0,5-2 0,-3 2 0,5 1 106,1 2 1,-7 2 0,-1 2-1,-4 2 174,-4 1 1,4 7-1,-11-2 1,1 4 4,-4 2 1,-4 2 0,-1 1 0,0 4-69,0 1 1,-6 0 0,-1 6 0,-2-2 91,-4 0 0,-1 9 1,-2-8-1,0 1-78,0 0 0,-2 6 0,-1-8 0,-4 0-35,-2 2 1,0 3-1,-3 0 1,2-3-81,-3 0 1,1-6 0,0 1 0,3-3-47,2-2 1,2-3 0,5-1-40,0-1 0,0 1 0,2 0-121,3 0 1,-2-1-1,8 1 1,3 0-70,5-1 0,0 1 1,7 2-1,1 1 181,-3 2 1,6 2-1,-2-3 1,5 5 91,4-1 1,1 11-1,-3-3 1,2 1 56,-2 0 0,-4 4 0,-5 1 0,-5 2 169,-3 4 1,-4 0-1,-4-1 1,-5-2 73,-3-3 1,-4 4-1,-3-5 1,-5-1 47,-4 3 0,-9-6 1,-3 3-1,-4-4-120,-1-6 0,-6 2 1,-1-7-1,-1-2-352,1-1 0,-6-4 0,0-2 1,-5-3-846,-3-2 0,0-2 1,3-5-1,-2 0 959,-1 0 0,-8 0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6:17.3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21666 959 7899,'-10'-16'433,"-1"0"1,6 6 2282,-5-1-1755,6 8 0,-8-2-525,7 10 0,-6 4 0,6 6-214,1 1 1,-3 0-1,2 0 1,2-1-24,1 1 0,-3 5 0,-1 0 1,3-2-34,1-1 1,2 2 0,0 3 0,0 0-99,0 0 1,2 3-1,3-4 1,6 1-159,3 0 0,1-2 0,3-5 1,1-2 105,2-4 1,5 2 0,-3-7 0,1-1 85,4-2 1,0-2 0,0 0-1,-3 0-39,-3 0 1,5-7-1,-6-4 1,-2-3 68,-2-1 0,-1-3 0,-2-1 1,-2-4-161,-1-1 1,-8 3 0,2-4-1,-3 1-45,-2-1 0,0 6 0,0-2 43,0 4 0,0 1 171,0 0 0,-2 8 1,-1 1 85,-2 0 0,-1 7-262,6 0 1,0 1 0,0 10 0,0 1 160,0 2 1,0 2 0,2 1-1,3 2-68,6 2 0,3 6 1,2-5-1,-1 3 148,1 3 1,0 1-1,0 3 1,1 1-108,4 4 1,-4-4 0,4 5 0,-3-1 4,-2 0 0,-6 5 0,-1-6 0,-2-1 4,-4-2 0,-1-1 1,-2-1-1,0 1 116,0-1 1,-2-5 0,-3 1 0,-5-1 435,-4-2 0,-2-1 0,-2-7 0,-1-1-143,-2 1 1,-1-6 0,1-1 0,-6-2-349,-2-3 1,-3-3-1,-1-1 1,-2 0-249,-2 0 1,1-7 0,4-1 0,1-3-334,-1 1 0,6 1 1,2-3-1,1 1-1795,4-1 0,3-2 0,6-2 295,4 1 0,5-1 1,2 0 593,5 1 0,9-1 0,13 0 0,5 0-621,4 1 1939,14-8 0,-9 6 0,12-6 0</inkml:trace>
  <inkml:trace contextRef="#ctx0" brushRef="#br0" timeOffset="1">22563 1069 7928,'-11'0'2208,"1"0"-1290,6 0 0,-1 0 0,10 0-414,6 0 1,3-5 0,1-1 0,1 3-134,0 1 0,5-3 1,1 0-1,3 1-261,3 2 1,-6-3 0,1 0 0,-2 1-328,0 3 0,2-1 0,-4-2 0,2-1-1190,-2 2 0,-1 1 0,-3 2-757,1 0 0,-7 2 715,-4 3 1449,-10-3 0,-4 12 0,-7-6 0</inkml:trace>
  <inkml:trace contextRef="#ctx0" brushRef="#br0" timeOffset="2">22563 1257 7152,'6'9'1293,"5"-2"0,8-7-457,2 0 1,5 0 0,-3 0 0,2-2-285,2-3 0,3 3 0,2-3 0,-1 3-387,1 2 1,-6 0 0,0 0 0,0 0-445,-1 0 0,3 0 0,-6 0 0,1 0-505,0 0 1,-2 0 0,-4 0 0,2 0-398,2 0 0,0 0 0,-5 0 0,0 0 1181,-1 0 0,1-7 0,0-1 0</inkml:trace>
  <inkml:trace contextRef="#ctx0" brushRef="#br0" timeOffset="3">23820 1116 7575,'14'-7'-69,"-3"-3"0,1 1 1,-7-2-1,-1-1 887,-3-2 1,-1-2 0,0 1 0,0-1-187,0 0 1,-1 2-1,-3 2 1,-3 2-131,-1-3 0,-1 5 1,-3-1-1,1 0-145,-1 0 1,-2 6 0,-2-2 0,0 1-179,1-1 0,-1 3 0,-1-3 0,-3 3-40,-1 2 0,0 0 0,6 0 1,-1 2-190,0 3 1,0-1-1,-1 4 1,0 1-3,1 0 0,-3 0 0,8 3 0,-3-2-95,-2 3 0,2 1 0,2 1 1,2 1 107,-2 0 1,5-1 0,0 1-1,1 0-105,1 0 0,0-1 0,5 3 0,0 1 51,0 2 0,7 0 0,3-5 0,4-1 59,2 1 0,7 0 1,3-1-1,4 1 40,1 0 0,0-6 0,1-1 1,-1-2-14,1-3 0,-1-3 0,1-1 1,-3 0 52,-2 0 0,1-5 0,-7-2 1,-2-2 91,-2-3 1,-1-7 0,-2-4 0,-2 0-103,-1 1 0,-8-4 0,2 5 0,-3 1 10,-2 3 0,0 6 192,0 1-229,0 7 0,2-3 0,3 12 38,6 4 1,-3 4 0,3 2 2,1-1-151,2 1 1,2 0 0,1 0 0,2-1-417,2 1 1,0 0 0,-5-1-1,0 1-136,-1 0 0,1-6 0,0 1 0,1-1 237,4-1 1,-3 3 0,3-7 0,-4-1-1156,-1-2 1,0-2 1570,-1 0 0,8-7 0,2-2 0</inkml:trace>
  <inkml:trace contextRef="#ctx0" brushRef="#br0" timeOffset="4">25000 692 8022,'0'-16'541,"-2"5"1,-3 1-83,-6-2 0,2 5 0,-1 1 1,-2 3 361,-2-2 1,-4 3 0,-1-3-408,-2 3 1,0 4 0,5 1 0,1 4 106,-1 2 1,5 1 0,1 6 0,-2 2-196,-2 3 0,0-2 1,1 5-1,5 1-84,1-1 1,-4 1 0,6 3 0,2-2-28,1 2 0,2 7 1,2 1-1,3-1-27,5-2 0,4-1 1,2-1-1,0 1-120,-1-1 1,6 1 0,2-1 0,2-1-371,2-4 0,-2 2 0,-1-5 1,-1-1-494,-4 1 1,6-4 0,-1-7 0,1-3-13,-4-2 0,1-2 0,-1-5 0,-1 0-552,-3 0 1,-1 0 0,-1-1 0,-1-5 714,-3-4 0,1-4 644,-7-2 0,8-7 0,-5-1 0</inkml:trace>
  <inkml:trace contextRef="#ctx0" brushRef="#br0" timeOffset="5">25628 723 8022,'0'-10'3556,"0"-1"-2434,0 8 1,0-3 0,0 12-523,0 4 0,0 4 0,0 2 0,0 1-171,0 4 1,0-3 0,0 4 0,0-1-180,0 0 1,0 2-1,0-4 1,0 4-164,0 1 1,2-4-1,2 0 1,3-2-135,1-2 0,-4 5 0,3 0 1,-2-2-188,0-2 1,8-3 0,-5-2 0,1-1-1454,-4 1 0,2-3 0,0 0-58,2-2 1,-4-2 0,6-7-1032,1-3 2776,2 3 0,2-19 0,-1 4 0</inkml:trace>
  <inkml:trace contextRef="#ctx0" brushRef="#br0" timeOffset="6">26273 896 8022,'0'-9'2331,"0"2"1,0 19 0,0 4-1699,0 2 1,-2-1 0,-1-1-1,-2 1-285,1 4 1,2-3 0,2 3 0,0-4 95,0-1 1,0 0 0,0-1-590,0 1 0,7 0 1,2-1-1,2 1-1182,-1 0 0,1 0-4448,4-1 4724,1 1 1,-7-9-1,-4-7 1,-3-9 1050,-2-5 0,-7-1 0,-2-1 0</inkml:trace>
  <inkml:trace contextRef="#ctx0" brushRef="#br0" timeOffset="7">26179 1069 8022,'-9'0'2973,"4"0"-2345,10 0 0,-2 0 0,8 0 0,1 0-327,2 0 0,7 0 0,2 0 0,1 0-114,4 0 1,2 0-1,1 2 1,-1 1-678,-4 2 0,7 1 0,-5-5 1,-1 3-491,-3 1 0,2 0 0,-5-5 0,-2 0-15,-1 0 0,-8 0 0,-1-1 995,-2-5 0,-2-2 0,2-8 0,2 0 0</inkml:trace>
  <inkml:trace contextRef="#ctx0" brushRef="#br0" timeOffset="8">26776 927 8022,'16'0'953,"0"0"-561,-1 0 0,-4 2 0,-2 3 0,-1 6 229,1 3 0,0 2 0,3-1-88,-2 1 1,-4 0-1,2 1-260,-1 4 1,-1-3-1,-6 3 1,0-4 116,0-1 1,0-1 424,0 1-268,0-7 0,0-4-349,0-10 0,-6-4 1,1-7-1,0 1-45,-2-1 0,5 0 1,-3-1-1,3-2-146,2-2 1,7-6 0,4 6 0,4 2-112,6 2 1,2 1 0,5 0 0,-2 2-205,2 4 1,2 1 0,1 6-1,1-3-117,-1 3 0,1-4 1,-3 2-1,-1 1-265,-1 2 1,-8-3-1,2 0 1,-4 2-1519,-1 1 1,0-3 1027,-1-1 1,-6-1 1179,-4 2 0,-3-4 0,-2-6 0</inkml:trace>
  <inkml:trace contextRef="#ctx0" brushRef="#br0" timeOffset="9">27421 393 7342,'16'-5'252,"-1"-1"0,1 1 0,1 5 1,3 0 345,1 0 1,7 0 0,-2 0 0,2 2-155,-2 3 1,4 4 0,-4 8 0,4 3-136,1 1 1,0 5-1,-1-4 1,-2 3 50,-2 3 0,-6 7 0,0 1 0,-2 1 13,-2 2 0,-6-5 0,-1 7 1,-2-1-77,-4 0 1,-1-3-1,-2 3 1,0-2 18,0-3 1,0-7-1,0-2 1,0 1-223,0-3 0,-5 4 1,0-7-1,-1-2-348,-1-1 0,6-3 0,-6-1-3257,0-3 2689,5 3 0,-10-20 0,6 1 0,3-9-1154,1-7 1,2-3 1975,0-8 0,14-6 0,4-2 0</inkml:trace>
  <inkml:trace contextRef="#ctx0" brushRef="#br0" timeOffset="10">28443 79 8022,'16'0'1152,"-6"1"0,-1 5-787,-2 4 0,-2 4 1,-5 2-1,0-1 126,0 1 1,0 0 0,0 0 0,0-1-79,0 1 0,0 5 1,0 0-1,0 0-46,0 2 0,0-4 1,0 5-1,0 1-115,0-1 1,0-3 0,0 4 0,2-3-65,3-2 1,-2 2-1,8-1 1,1 0-203,2 2 1,5-6 0,1 3 0,-3-7-316,2-2 1,0-6 0,-3 4 0,0-2-628,0-4 0,-1-1 0,1-2 1,0 0 91,0 0 0,4-7 1,1-3-1,-1-4-295,-3-2 1,-1-5 0,0-2 1158,-1-1 0,1-9 0,0-7 0</inkml:trace>
  <inkml:trace contextRef="#ctx0" brushRef="#br0" timeOffset="11">28977 283 8487,'-7'9'840,"-1"-2"0,-8-7 0,0 0 6,0 0 1,-6 0 0,-4 0 0,-2 0-354,1 0 1,-2-6 0,2 1 0,-2 2-498,-3 1 1,6 2 0,0 0 0,-2 0-1292,-2 0 1,-1 0 0,-1 0 1294,1 0 0,-7-14 0,-3-4 0</inkml:trace>
  <inkml:trace contextRef="#ctx0" brushRef="#br1" timeOffset="12">14701 31 7701,'-2'-8'2698,"-3"2"-2275,3 5 1,-5 2 0,7 5 4,0 4 0,0-1 0,2 1 0,2 3-166,1 1 1,0 1 0,-5 3 0,2 1 150,3 2 1,-3 0 0,3-4 0,-3 3-142,-2 1 1,0 5 0,0-5 0,0 0-99,0 1 0,0-4 1,0 3-1,0-4-84,0-1 0,0 0 0,0-1-522,0 1 0,0 0-2124,0 0 183,0-8 0,2-1 1512,3-7 0,-2-5 0,8-2 1,-1-2 860,-1-3 0,12-9 0,-4-3 0</inkml:trace>
  <inkml:trace contextRef="#ctx0" brushRef="#br1" timeOffset="13">14968 314 7994,'11'6'21,"-1"-1"0,-1 2 1,3-4 1818,-1 3-843,-8-1-52,4-5-559,-7 0 1,-7 0-204,-3 0 0,3-7-262,2-4 0,3 3 0,4-1-13,3 2 1,4 2 0,6 5 72,1 0 0,0 0 0,0 0 1,-3 1 11,-2 5 1,1-3-1,-5 8-9,2 1 1,-6-3 79,3 1 0,-6-1 147,-6 1 0,-2 2 0,-8-6 3,0-3 0,6-1 110,-1-2 0,3-7-116,-3-4 0,-1 3-723,7-3 1,-1 6-457,6-5 0,2 6 0,3-1 22,6 3 0,-2 0 0,1-1 0,1-4 949,-3-2 0,6-1 0,-5-6 0</inkml:trace>
  <inkml:trace contextRef="#ctx0" brushRef="#br1" timeOffset="14">15393 63 7642,'2'-14'768,"3"3"-978,-3 4 0,5 6-38,-7-5 399,0 5 444,0-6 569,7 7-624,-6 0 0,8 0-58,-4 0 1,-3-2-282,3-3 0,4 3 0,0-5-94</inkml:trace>
  <inkml:trace contextRef="#ctx0" brushRef="#br1" timeOffset="15">15657 0 12352,'1'2'-10,"1"12"-39,-4 0-1,-3-2 1,-3-2 42,-1 3 1,-5-1-1,3 0 1,-1-1 34,2 1 1,-4 0 0,5 0 34,0-1 0,-5-1 54,4 6 0,3-6 154,1 1 426,-2-8-683,6 4 0,0-8 0,9-3-55,2-1 0,1-6 1,6 6-1,0 2 4,0 1 0,-1 0 1,1-1-1,0-3-203,0 3 1,-1 1 0,1 2 0,0 2 227,-1 3 0,1-3 0,-2 5 0,-2-2 120,-1 0 0,-2 8 0,3-5 0,-3 3-41,-2-1 0,-2 1 1,-5 4 94,0 1 1,0 0-1,0 0 209,0-1 0,-2-1 0,-3-1 0,-6-3-102,-3 2 1,4 0-1,-1 1 1,-1-5-134,-2-1 0,-2 0 0,1-3 0,-1 1-46,0-1 1,-1-3 0,-2-1-1,-2 0-314,1 0 0,3 0 0,1 0 0,2-1-299,4-5 0,-3 3-1078,8-8 1,0 1-1,7-4 746,3 3 0,9-2 0,9 4 0,-1-2 855,1 1 0,3-1 0,-5-4 0,7-1 0,-3 0 0</inkml:trace>
  <inkml:trace contextRef="#ctx0" brushRef="#br1" timeOffset="16">16006 94 7894,'0'-10'363,"0"-1"1,2 8 385,3-2 0,-1 3-380,6 2 0,1 7 0,3 3-13,-4 4 1,-1 2 0,-6 0-1,3-1 32,-3 1 0,4 2 1,0 1-1,0 2-110,0-2 0,0-2 0,-4-1 0,3 0-84,-3 0 0,4 6 0,-2 3-50,-1-1 0,3-1 0,0-7-1185,2-1 0,-6-4-808,2-1 524,-3 1 0,0-2 0,1-6-683,3-6 2008,-1-6 0,2-14 0,2-1 0</inkml:trace>
  <inkml:trace contextRef="#ctx0" brushRef="#br1" timeOffset="17">16509 189 7912,'0'-16'522,"0"5"0,2 1 5,3-2 0,-1 3 1,6 0-188,2 2 1,2-3 0,2 5-93,0 1 1,0 2 0,-1 2-105,1 0 0,-5 0 0,-1 0-24,2 0 0,-5 7-282,-2 4 1,-3 3 0,-2 1 130,0 1 0,-2 0 1,-1 0 99,-2-1 1,-6-4 0,4-1-14,-1 3 1,2-1-1,-2 0 688,1-2-501,-6-6 0,10 8-124,-8-7 0,8-1-87,-2-9 0,10 3 0,5-3-162,4 3 1,2 2 0,0 0 0,-1 0-311,1 0 0,7 0 412,3 0 0,-3 0 1,-2 0-1,-4 2 113,-1 3 0,-2-2 0,-2 6 0,-3 0 116,-2 0 1,3-4 0,-4 5-31,-3 3 0,4 1 1,-2 1 242,-1 1 1,-2 0 0,-2-1 17,0 1 1,-6-5 0,-1-1-77,-1 2 1,-1-3-1,-3 0 1,3-1-84,2 1 0,-5-5 1,1 1-171,-3-3 1,-1-2 0,-1 0 0,0 0-770,0 0 0,-6 0 0,-3 0-1420,1 0 0,6-2 0,8-3 2086,-2-6 0,-2-3 0,-2-1 0</inkml:trace>
  <inkml:trace contextRef="#ctx0" brushRef="#br1" timeOffset="18">17217 424 7584,'0'16'26,"2"-2"1127,3-3 725,-3-4-1390,5-7 0,-9-7 1,-2-4-153,-1-3 0,-2-2 1,4-1-1,-4-2-109,-2-2 1,4-5-1,-4 5 1,0 0-78,0-2 1,6 0 0,-4-5 0,2 4-90,-1 1 0,-4-3 1,3 5-1,0 2-162,0 1 1,-4 3 28,6-1 1,0 0 58,5 0-271,0 8 0,0 2 57,0 12 0,2 1 0,1 5 1,4-2 179,2 3 0,0 1 0,3 1 0,-2 1 70,3 0 0,1-1 0,1 1-57,1 0 0,0-6 0,0-1 0,-1 0 72,1 0 0,0-6 1,-1 2-1,1-3-95,0-2 1,0 0 0,-1 0-1,1 0 56,0 0 0,-1-2 0,1-3-28,0-5 1,-6 1 0,-1-2 0,0 1-9,0 1 0,-6-5 0,4 5 0,-2-1-46,1 0 1,-1 4 379,-5-4-152,7 6 1,-4-3-78,8 7 0,-3 7 0,5 4 0,-5 3-11,-1 1 1,6 6 0,-5 0 0,3 0 416,-1 2 0,-1-6 1,3 6-1,-1-2-36,1 0 0,-3 5 0,1-5 0,1 0-249,-3 2 0,6-6 0,-5 4 0,2-5-84,-1-5 0,-6 3 1,3-6-1,-2 3-537,0-1 0,0 1-5659,-5 4 6091,0-6 0,-7-2 0,-1-7 0</inkml:trace>
  <inkml:trace contextRef="#ctx0" brushRef="#br1" timeOffset="19">13679 299 8228,'9'-7'133,"-4"-4"0,2 2 0,-2-1 0,-1-2 384,-2-2 1,-2 3 0,0 1-65,0-2 0,-2-2 0,-3 0-234,-6 3 1,2-1 0,-1 7 0,-2-1-67,-2-1 0,-4 6 0,-1-5 1,-2 5-35,2 1 1,-4 0 0,2 0 0,0 0-81,-1 0 1,4 0 0,-3 0-1,4 0 71,1 0 1,0 1 0,0 5-234,1 4 1,1 4 0,2 2-1,3 0 27,2-1 0,-4 1 1,6 0-1,0-1 19,-2 1 0,5 0 1,-3 0-1,3-1 38,2 1 0,0 0 1,0 0-1,0-1 90,0 1 1,2-6-1,3 1 84,6 1 1,-3-5 0,3 0 0,1-2-41,2 1 1,2-1-1,-1-5 1,1 0-35,0 0 0,0 0 1,-1-2-60,1-3 0,0-4 0,0-7 0,-1 2-128,1 4 1,-6-9 0,-1 3-11,-2-1 1,-2-1-1,-5 2 109,0 1 0,2 1 1,2 1 470,1 3-366,0 6 0,2-3 0,4 7 139,3 0 0,1 6 0,1 1 1,0 0 12,-1 0 0,1 3 0,0-3 0,0 0-258,-1 0 1,1 4 0,0-4-1,0 0-795,-1 0 1,1 3 0,0-3-506,-1 2 0,1-4 1,0 4 593,0-2 0,-2-4 734,-4-8 0,4-11 0,-5-8 0</inkml:trace>
  <inkml:trace contextRef="#ctx0" brushRef="#br1" timeOffset="20">14104 236 7989,'15'0'1967,"-4"0"-1464,-1 0 0,1 0 0,5 0-141,-1 0 1,1 0 0,0 0 0,-1 0 31,1 0 1,0 0-1,0 0 1,-1 0-271,1 0 0,0 0 0,0 0 0,-1 0 173,1 0 1,-6 0 0,1 0-4104,1 0 2747,-5 7 0,-2-6 0,-10 5 1059,-5-5 0,-4-1 0,-2 0 0</inkml:trace>
  <inkml:trace contextRef="#ctx0" brushRef="#br1" timeOffset="21">14229 330 8303,'7'16'405,"-3"-7"1,6-4-114,3-3 0,-5 3 0,3 0 0,1-2 274,2-1 1,2-2 0,0 0 0,-1 2 29,1 3 0,5-3 1,0 3-1,0-3-465,2-2 0,-6 0 0,6 0 0,-2 0-540,0 0 1,0 0-1,-6 0 1,1 0-951,0 0 0,0 0 1359,-1 0 0,8 0 0,1 0 0</inkml:trace>
  <inkml:trace contextRef="#ctx0" brushRef="#br2" timeOffset="22">16714 1980 6855,'-9'0'1756,"2"0"1,9 2 0,1 3-1398,2 6 0,6 3 0,-4 2 1,0-1-53,0 1 0,0 0 0,-4-1-181,3 1 1,-1 0-1,-5 0 1,0-1 91,0 1 0,5-5 0,0-1-139,-1 2 249,-2-5-85,-2 0 0,-6-9 1,1-3-1,0-5-97,-2-4 0,5-2 1,-5 0-1,2 1-8,0-1 1,-1-7 0,6-1 0,2-1-194,3 4 0,-1-1 0,6 1 0,3 1 17,1 3 0,7 1 0,1 2 0,3 2-6,3 2 0,1 1 0,3-2 0,-1 4 31,1 0 0,-6 6 0,0-5 0,0 5-124,-1 1 1,-3 0 0,-6 0 0,0 0-1390,0 0 1,-2 1 0,-2 5 1525,-2 4 0,-6 4 0,3 2 0</inkml:trace>
  <inkml:trace contextRef="#ctx0" brushRef="#br2" timeOffset="23">17374 2075 8166,'-2'8'-655,"-3"-2"0,2-5 2559,-8-1 1,8-1-1171,-3-5 1,6 5 0,6-5-277,4 5 0,6 1 0,3-2-188,2-3 1,0 3 0,-5-3 0,-1 3-297,1 2 1,0 0 0,0 0-2892,-1 0 761,1 0 1,-7 2 1221,-4 3 1,-5-3 933,-5 3 0,-4-3 0,-7-2 0</inkml:trace>
  <inkml:trace contextRef="#ctx0" brushRef="#br2" timeOffset="24">17358 2200 8166,'0'9'1116,"2"-2"0,3-7-611,6 0 1,3 0 0,3 0 0,2 0-29,2 0 1,7-5 0,-3 0 0,1 1-121,0 2 1,-5 2 0,4 0-883,-3 0 1,-1 0-2694,-5 0 3218,-7 0 0,-9-13 0,-9-5 0</inkml:trace>
  <inkml:trace contextRef="#ctx0" brushRef="#br2" timeOffset="25">18176 1886 7614,'0'-16'2288,"0"1"0,0 4-1340,0 1 1,0 5 202,0-6 88,0 8-1299,0-4 1,2 8 0,1 5-50,2 4 0,1 4 1,-6 2-1,0-1 172,0 1 1,5 5-1,0 2 1,-1 0 75,-3-1 0,-1 4 0,0-3 0,0 0 38,0 0 1,2 3-1,2-5 1,1 0 241,-2 1 0,-1-4 1,-2 4-1,0-1-60,0 0 0,0 0 1,0-5-1,0 0 39,0 0 0,0-1 1,0 1 96,0 0 0,0-6-57,0 1-1654,0-8-1143,0 4 1,0-9-3564,0-3 5922,14-4 0,-4-13 0,13-3 0</inkml:trace>
  <inkml:trace contextRef="#ctx0" brushRef="#br2" timeOffset="26">11242 4558 8086,'11'-2'-47,"-1"-3"880,-6 3 0,4-10 863,-2 7-998,-5 0 0,5 6-382,-12 5 1,3 2-1,-6 8 1,0 0-111,1 0 0,-1-1 0,-3 3 0,1 3 13,-1 5 0,-2-2 1,0 1-1,2-1 18,1 1 1,6-1-1,-4 4 1,2-2 6,4 2 1,1-5 0,2 0 0,0-2-9,0 0 1,2 0-1,3-6 1,6-1 18,3-3 1,8 3 0,4-6 0,4 1-86,2-4 0,-1 2 0,1-1 0,-1-3-85,0-1 1,1-2 0,-1 0-1,-1 0-355,-4 0 1,2 0 0,-5-2-1,0-1-734,-1-3 1,-1-4 0,-5 3-564,0-2 0,-1 0 0,-1-3 44,-3 2 0,-4-1 574,-7-4 0,0-1 949,0 0 0,-5 0 0,-2 1 0,-2-1 0,4 5-429,-6 1 1,6 5 985,-6-6 0,8 6 0,-4-4 1487,0 2-1194,5 2 1,-3 0-48,10 0 0,4-1 0,7 6-477,-1 0 1,3 0 0,1 0 0,2 0-91,-2 0 1,4 6-1,0-1 1,-1 0-24,1 2 1,-2 0 0,-3 5 0,1-3-61,2-2 0,0 5 1,-6-3-1,-1 1 3,-3 1 1,3-1 0,-5 6 0,1-2-10,1-3 1,-8 3 0,2-4 0,-3 4-2,-2 2 0,0-1 1,0 1-37,0 0 0,-5 0 0,-2-2 0,-2-2-406,-3-2 0,-2-5 0,-2 4 0,0-2-537,1-3 1,-1-3-1,0-1-287,1 0 0,1-1 0,1-3 0,5-3 480,1-2 0,0-1 0,3-6 1,-1 1 76,1-1 1,3 0 0,1 0 0,0 1 562,0-1 0,0-7 0,0-1 0</inkml:trace>
  <inkml:trace contextRef="#ctx0" brushRef="#br2" timeOffset="27">11840 4873 9393,'0'15'979,"0"3"1,0 1-163,0 2 1,5 0 0,0-4 0,-1 3-97,-3 0 0,1 1 1,2-3-495,1 3 0,2 0 0,-4 2 0,3-8-295,-3-1 0,1 0-802,1 2 1,-2-2 0,6-2 0,0-3-1647,-1-2 0,3-2 2516,5-5 0,6-7 0,3-2 0</inkml:trace>
  <inkml:trace contextRef="#ctx0" brushRef="#br3" timeOffset="28">12547 4637 10836,'-7'-9'-122,"5"-5"635,-3 4 0,3 1 395,2-2 0,0 6 1944,0-5-1348,0 6 489,0-3-1533,0 7 0,0 7 0,0 4-248,0 3 1,0 1 0,0 3 0,0 1-43,0 2 1,-5 5-1,-2-3 1,0 0-67,0-1 0,-3 4 0,4-3 0,3 2 12,1 3 0,2-4 0,0 0 0,0-1-6,0-4 1,0-1 0,2-2 0,3-1-123,6 1 1,-3-2 0,3-2-300,1-1 1,2-3 0,2 3 0,0-6-501,-1-3 1,1-2 0,2 0-1,1 0 76,2 0 1,0-5-1,-6-2 1,1 0-2886,0 0 1,-7-6 3631,-4 3 1,4-4-1,-1-2 1</inkml:trace>
  <inkml:trace contextRef="#ctx0" brushRef="#br3" timeOffset="29">12767 4747 10874,'-1'9'1557,"-5"-4"0,-4-3-580,-4-2 1,-7 0-1,0 0 1,2 0-572,1 0 0,-3 0 0,-1 0 1,-1 0-345,0 0 0,0 0 0,4 0 0,-2 0-618,2 0 1,7 0-1305,1 0 0,3 1 0,-1 3-77,9 1 1,7 0 1944,9-5 0,6-7 0,3-1 0</inkml:trace>
  <inkml:trace contextRef="#ctx0" brushRef="#br3" timeOffset="30">13003 4794 9100,'2'9'1813,"3"-4"0,4-3 0,7-2-1019,-1 0 1,1 0-1,0 0 1,-1 0-461,1 0 0,0 0 0,0 0-911,-1 0 1,1 0 0,-2 1-826,-3 5 1,-4-3 121,-7 8 0,-2-3 1273,-3 3 1,-4 3 0,-7-5 0</inkml:trace>
  <inkml:trace contextRef="#ctx0" brushRef="#br3" timeOffset="31">13035 4951 10883,'7'9'59,"-4"-2"983,8-7 0,-1 0 0,6 0-394,-1 0 0,1 0 0,0 0 0,0 0-301,-1 0 1,8 0-1,2 0-414,-1 0 0,-1 5 1,-8 0-1,1-1-2132,0-2 0,0-2 0,-1 0 2209,1 0 1,7 0-1,1 0 1</inkml:trace>
  <inkml:trace contextRef="#ctx0" brushRef="#br3" timeOffset="32">13553 4700 10883,'9'-16'471,"5"2"1,-3 2-1,3 1 233,1-1 1,6 0 0,0 1-1,0 4-140,2 0 1,-6 6 0,4-5 0,-3 5-206,-2 1 1,4 0-1,0 1-150,-6 5 1,0-3 0,-9 8-170,-2 1 1,-1 2 0,-2 1 0,-2 1-243,-3 0 1,-2-6-1,-7 1 1,2 1 47,0 2 1,-6 0-1,8-2 1,-4-1 181,-2 1 1,6-3-1,-1 1-37,-1 2 0,3-5 905,-1-1-801,6-5 1,-1-1 0,10 0 0,6 0-236,3 0 0,1 0 1,3 0-1,3 0 67,5 0 0,-2 0 0,1 0 1,-2 0 80,-4 0 1,4 6 0,-2 1 0,-2 1 81,-2 5 0,-6-5 0,-1 3 0,1 1 448,-3 2 1,5 2-1,-6-1 425,1 1 1,-4 7-253,1 3 1,-5 2 0,-5-2-67,-6-5 0,-3-5 1,-1-4-1,-3-3-64,-3-2 0,-2 0 0,-4-4 1,0 2-403,-1-1 1,4-2-1,-1-2 1,1 0-173,0 0 1,4 0-1,-1 0 1,4 0-1498,1 0 1,0 0-1708,1 0 0,6 1 3198,4 5 1,10-5 0,4 6 0</inkml:trace>
  <inkml:trace contextRef="#ctx0" brushRef="#br1" timeOffset="33">21588 2436 7440,'7'-8'-21,"-6"-6"1462,5 3 0,-5 2-992,-1-1 1,-1-1-1,-5-3 1,-2 2-112,-1 2 1,-5 4-1,4-4 1,-4 0-78,-2 1 0,0-3 1,0 5-1,1 0-95,-1 0 1,0 1 0,0 6-1,1 0-207,-1 0 1,0 0 0,1 0-1,-1 0-62,0 0 1,2 2 0,2 3 0,1 6-31,-1 3 0,0-4 0,0 1 0,3 1-19,2 2 0,-3 2 1,3 1-1,0 2 105,0 2 0,1 0 0,6-5 0,0 0 16,0-1 0,0 1 0,0 0 0,2 0 39,3-1 1,4 1 0,7-2 12,0-4-1,-1 3 1,1-8 22,0-2 0,-1-1 0,1-2 0,0 0-1,0 0 1,5-2 0,0-3 0,-2-4-36,-2 1 1,-3-6 0,-2 3 0,-3-4-72,-2-6 0,4 3 0,-6-3 1,-2 4-86,-1 1 1,-2 0 382,0 1-234,0 6 1,0 4 105,0 10 1,5 4-1,1 6 1,-1 1 18,2 0 0,0-1 0,5 1 0,-3 0-279,-2 0 0,5-6 0,-2 1-1037,4 1 0,2 2 52,0 1 1,0-1 1138,-1-3 0,1-4 0,0-7 0</inkml:trace>
  <inkml:trace contextRef="#ctx0" brushRef="#br1" timeOffset="34">21320 1918 8090,'2'-9'100,"3"2"475,6 0 1,3 5 0,3-3 0,3 3-300,1 2 1,6 0 0,0 2 0,2 3-26,3 6 0,6 3 0,2 1 1,2 1-22,0 0 0,-7 5 1,4 3-1,-3 4-84,1 5 0,0 2 0,-4-2 0,0 4 31,-1 5 0,2 2 0,-9 1 0,1-1 110,0-1 0,-8 6 1,-1-7-1,-6 2-32,-4-2 0,3 1 1,-5-6-1,-1-2 289,-2-2 1,-4-1 0,-2-1 0,-3-1-93,-1-4 1,-1 2 0,-3-7 0,3-2 61,2-1 1,-5-3-1,1-1-210,-3-3 1,4-4-1,1-6 1,0 3 204,1 1 0,2 0-1226,-4-5-4015,-1-7 2498,-4-1 0,15-6 0,8 1 2234,10 3 0,17-7 0,-2-8 0</inkml:trace>
  <inkml:trace contextRef="#ctx0" brushRef="#br1" timeOffset="35">22893 2043 8494,'-2'-10'122,"-2"-1"542,-1-1 1,-5 3-1,3 1 935,-2 1-103,5 1-1216,-2 6 0,6 7 1,1 4-1,3 3 6,1 2 0,5 1 1,-4 2-1,-1 4-109,2 1 0,-5 1 1,5 5-1,-2-2-13,0-1 0,2 7 0,-3-8 1,1 4 15,-2 1 1,4-5-1,-1 0 1,-1 1-154,2-3 1,-5 4-1,3-5 1,-3-1-106,-2 1 1,0-2-1,1-5 86,5-1 0,-5-4 1,5-1 125,-5 3 1,-2-6 90,-5-2 0,5-5 1,-6-5-72,0-6 0,5-3 0,-3-2 0,3 1-594,2-1 0,0-7 0,0-1 0,0-2-13,0-1 0,2 7 1,1-5-1,4 2 148,2 4 1,1 2 0,8 1-1,1 2 136,2 4 1,5-3-1,-5 8 1,-2 2 280,-1 1 0,-2 2 0,-1 0 1,1 2 126,0 3 1,-1 4 0,1 6 0,0 1 29,0 0 0,-1 5 1,1 1-1,0 1 67,-1 0 1,-4 3 0,-1-3 0,1-1 30,-2 1 1,-1-2 0,-4-4 0,3 3-439,2 1 1,-6 0-1,2-6-628,-3 1 0,3-5 1,1-1-769,-3 2 1,-1-3-1,0 0-1517,3-2 2984,-3-2 0,12-12 0,-6-2 0</inkml:trace>
  <inkml:trace contextRef="#ctx0" brushRef="#br1" timeOffset="36">23695 2499 8553,'15'0'737,"1"0"1,0 0-230,-1 0 1,6 0 0,0 0 0,-1 0-417,-3 0 1,-1 0 0,-1 0 85,1 0 0,0 0-1935,0 0 1,-8 7-556,-2 4 2312,-5-4 0,-15 7 0,-3-6 0</inkml:trace>
  <inkml:trace contextRef="#ctx0" brushRef="#br1" timeOffset="37">23726 2625 8518,'7'16'677,"0"-6"0,5-1 0,-1-2-19,1-4 0,2 4 0,3-1 1,3-1-204,1 2 0,-1-6 0,-2 5 0,1-5-257,2-1 1,0 2 0,-5 2-938,0 1 1,-1 0 0,1-5 738,0 0 0,-8 0 0,-1 0 0</inkml:trace>
  <inkml:trace contextRef="#ctx0" brushRef="#br1" timeOffset="38">24622 2106 9511,'0'-9'1384,"0"2"0,0 9 0,2 3 1,1 6-1043,3 3 1,-1 2-1,-3-1 1,1 1-13,2 0 1,1 5 0,-6 1 0,1 1-152,5 0 0,-5 3 0,5-5 1,-5-2-318,-1-1 1,2 3 0,2 0 0,1-2-291,-2-2 1,-1-1 0,-2 0 0,2-2-853,3-4 1,-3 4 465,3-3 0,-3-3-733,-2 3 1,7-8-1,3 1 1547,4-8 0,2-4 0,0-8 0</inkml:trace>
  <inkml:trace contextRef="#ctx0" brushRef="#br1" timeOffset="39">24952 2499 8419,'16'0'288,"0"0"1,0 0 357,-1 0 1,-1 2 0,-2 1 87,-1 3 0,-8 6-270,3-2 0,-5 4 81,-1 2 0,-1-7-23,-5-4 1,-2-5-64,-8-5 0,0-4 369,1-7-625,6 1-1116,2-1 1,14 2-1569,3 3 1,4 4 556,2 7 0,0 0 1924,-1 0 0,1-7 0,0-1 0</inkml:trace>
  <inkml:trace contextRef="#ctx0" brushRef="#br1" timeOffset="40">25298 2122 8500,'7'-16'546,"0"0"0,5 2 0,-1 2 56,1 2 1,2 5 0,2-4 0,0 2-338,-1 3 0,1-3 1,0 2-1,-1 2-19,1 1 0,-5 2 0,-3 2 0,1 1-164,0 2 0,-6 8 0,3-3-254,-5 4 1,-1-3 0,0-1 0,-1 2 138,-5 2 1,-1 2 0,-5 0 0,2-1 94,-3 1 1,-1 0 0,-1-1-1,-1-1 4,0-3 1,2 3-1,2-5 1,3 1 152,2 1 1,-3-6 545,5 5 91,-1-6-765,6 3 1,7-12 0,4-2-1,3 0-295,2 0 1,1-4-1,4 4 1,3 0 1,1 0 1,5 2-1,-6 5 1,1 0 87,-4 0 0,1 2 0,-1 1 0,-2 4 109,-1 2 1,-2 1-1,-1 6 1,-1 0 131,-3 0 1,1-1 0,-5 1-1,0 0 181,0-1 0,-2 3 0,-5 1 0,0 2 1,0-2 1,-7-1 0,-3-3 0,-4 1-74,-2 0 1,0 0 0,1-1-1,-1-1 36,0-3 1,0 1-1,1-5 1,-1 0-241,0 0 0,-5-2 0,0-3 0,2 1-494,2 3 0,-4-1 0,0-5 0,3-2-204,6-3 1,-2 1-1,4-6-751,-4-2 0,5-2 0,4-2 404,3 0 1,9-1 0,3-2 0,6-2 93,5 1 1,-4 3 918,4 1 0,11-13 0,1-5 0</inkml:trace>
  <inkml:trace contextRef="#ctx0" brushRef="#br1" timeOffset="41">25880 2138 8419,'9'-7'2157,"-2"5"0,0-3-1729,3 10 1,-1 4 0,0 6 0,-2 1 41,-4 0 1,4 5 0,0 1 0,0 1-107,0 0 1,4 3 0,-4-3 0,0-1-181,0 1 1,3 3 0,-3-5-1,0-1-295,0-3 0,0-1 0,-4-1-988,3 1 0,-1-5-739,-5-1 0,2-5 977,3 6 0,-2-8 1,6 1-2250,-2-8 3110,5-4 0,-3-15 0,7-2 0</inkml:trace>
  <inkml:trace contextRef="#ctx0" brushRef="#br1" timeOffset="42">26289 2122 8419,'2'-14'105,"3"3"1,-2-1 0,8 5 0,1 0 462,2 0 1,3-3 0,3 5 0,1 1-166,-2 2 0,0 2 1,0 0-129,2 0 0,0 0 1,-5 2-1,-2 3-163,-4 6 1,-3-2-1,-7 1 1,0 2-164,0 2 1,0 2 0,0 0 0,-1-1 56,-5 1 1,-2 0 0,-8-1 0,0 1 26,0 0 0,6 0 1,-1-1-1,-1 1 73,-2 0 0,4-6 1,-1-1 68,-1-2 1,3 0-33,-1-2 1,6-5-137,-1 0 1,3-7-1,4-7-43,3 4 1,6-2 0,8 5-1,4 0-213,1 0 1,1 0 0,3 3 0,-4-1 24,-1 1 0,3 3 0,-5 2 0,0 3 165,2 1 1,-6 7-1,4-1 1,-3 3 117,-3 2 1,-4-1 0,-2 1-1,-1 1 42,1 4 0,-6-1 0,3 4 0,-5 0 379,-1 1 1,0-4 0,0 3 0,0 1-140,0-1 1,-1-5-1,-5 2 1,-4-3-76,-4-2 0,-2-1 0,1-1 0,-1-1 7,0-3 0,0-7 0,-1 3 0,-2-5-492,-2-1 0,0 0 0,3 0 1,-1-1-935,-2-5 0,0 3 1,5-7 784,1-3 1,1-1-1,2-1 1,3-1-705,2 0 1,2 0 0,6 1-1,5-1 178,4 0 1,6 2 893,5 4 0,-4-11 0,6 3 0</inkml:trace>
  <inkml:trace contextRef="#ctx0" brushRef="#br1" timeOffset="43">27437 1902 8419,'0'-9'1427,"-2"-3"0,-3 7-1043,-6 1 0,2 2 1,-1 4-1,-2 2 0,-2 1 0,-2 5 0,0-3 0,0 2-89,1 3 1,-3 2 0,-1 2 0,-2 0-70,2-1 0,3 6 0,4 2 0,1 2-66,-1 2 0,3-2 0,1 1 0,1 2-5,3 2 0,3 1 0,1 1 0,1-1 15,5 1 1,2-1-1,10 0 1,1 1 134,2-1 0,2-5 0,-4-1 0,2-2 150,-2-4 1,0-2-1,0-1 1,2 0-124,-1-1 0,-5-4 0,-2-2 0,-3-2 73,2-4 0,-3 4 79,1-2-4462,1 1-1008,-2-6 255,-2 0 4731,-7 0 0,-7 7 0,-2 1 0</inkml:trace>
  <inkml:trace contextRef="#ctx0" brushRef="#br1" timeOffset="44">27751 1965 10462,'0'15'2153,"0"1"-1501,0 0 1,0 1 0,0 3-332,0 1 1,0-1 0,0-2 0,0 1-106,0 2 1,0 2-1,0-4 1,0 4-74,0 1 0,5-3 1,0 4-1,-1-3-530,-2-3 1,-2 4 0,1-2 0,3-2-447,1-1 1,0-8 0,-5 1-1772,0 1 1644,0-5 0,2 0 960,3-7 0,11-7 0,9-2 0</inkml:trace>
  <inkml:trace contextRef="#ctx0" brushRef="#br1" timeOffset="45">28396 2122 10047,'0'16'623,"0"-6"1,0 1-7,0 1 1,0 2 0,0 1-292,0 1 1,0 0 0,0 0 0,0-1-146,0 1 1,5 0 0,0 0-203,-1-1 1,-3 1 0,1 0-216,3-1 1,-3 1-1060,3 0 0,-3-6-2693,-2 1 3046,0-8 0,-7 3 942,-3-12 0,-4-2 0,-2-8 0</inkml:trace>
  <inkml:trace contextRef="#ctx0" brushRef="#br1" timeOffset="46">28176 2295 8003,'1'9'624,"4"-4"1,-1-3 0,6-2-240,3 0 1,1 0 0,3 0 0,2 0-101,2 0 0,7 0 0,0 0 1,5 0-16,4 0 1,5 0 0,-4 0 0,1 0-128,-1 0 1,-1 0 0,-6 0 0,-1 0-95,-4 0 1,2 0 0,-5 0 0,0 0-482,-1 0 1,-1 0 0,-5 0-523,0 0 1,-6 0-1,-1 1-1104,-2 5 2058,-2-5 0,-5 6 0,0-7 0</inkml:trace>
  <inkml:trace contextRef="#ctx0" brushRef="#br1" timeOffset="47">29166 1965 8363,'2'-9'1216,"3"4"1,-3 5-536,3 5 0,-3 5-335,-2 11 0,1 2 0,3 3 1,1-3-134,-1 0 1,-3-6 0,1 4-1,2-2-79,1 2 0,0-3 1,-3 3-287,3-4 0,-3-1 0,5 0-683,0-1 1,-5 1-2215,3 0 2034,-3-7 0,-2-4 0,0-10 1015,0-6 0,-7-10 0,-2-3 0</inkml:trace>
  <inkml:trace contextRef="#ctx0" brushRef="#br1" timeOffset="48">29150 1666 8199,'2'-10'-93,"3"1"224,6 2 0,3 2 0,3 6 0,2 3 555,2 1 0,6 7 1,-5-1-1,1 5-424,0 5 0,3-4 1,-3 6-1,-1-1-65,1 5 1,-2 1-1,-5-1 1,-1 0 27,1 1 1,0 1 0,0 3 0,-2-1 59,-4 1 0,2-1 0,-6 0 0,-3 1 86,-1-1 1,-2-1 0,0-2-1,0-4-83,0-1 0,0 3 1,-2-5-1,-1 0 213,-3 2 0,-4-6 0,3 4 0,-2-5-28,-3-5 1,3 3-1,-1-4 150,-3 4 0,5-5 208,-3-4-578,1-3 0,-1-2 172,1 0-3793,6 0 158,-3 0 1,7-2 1748,0-3 0,2 3 1,3-3-1,6 3 1461,3 2 0,8-7 0,3-2 0</inkml:trace>
  <inkml:trace contextRef="#ctx0" brushRef="#br1" timeOffset="49">29952 1210 8960,'-9'-7'1415,"2"6"0,7-5 0,0 12-1167,0 4 1,0 11-1,0 3-89,0 1 0,-5-2 0,0-6 0,1 2-73,3 2 1,-5 7-1,1-3 1,2 1 52,1 0 1,2-5 0,0 3 0,0 1-138,0-1 1,0-4 0,0 0 0,0-2 76,0-2 1,2-1 0,1 1 0,4 0-37,2 0 0,-4-6 0,6 0-53,1 3 1,2-5 0,2 1-136,-1-2 1,1-2 0,0-5 0,-1 0-813,1 0 1,0 0-1,1 0 1,3-1-36,1-5 0,0 3 0,-6-6 0,-1 0 992,-3 1 0,10-3 0,-4-4 0</inkml:trace>
  <inkml:trace contextRef="#ctx0" brushRef="#br1" timeOffset="50">30314 1415 8034,'-2'8'828,"-3"-1"0,-7-1-286,-8-1 0,1 0 0,-7-5 0,0 0 106,1 0 0,-4 0 0,4 0 0,1 0-562,3 0 1,-4 0 0,1 0-1,-1 0-834,4 0 0,-1 2 0,1 1 748,1 3 0,-4-1 0,0-5 0</inkml:trace>
  <inkml:trace contextRef="#ctx0" brushRef="#br1" timeOffset="51">22767 3301 8094,'0'-16'503,"0"6"199,0-1 1,0 1-153,0-6 1,0 5 347,0 1-279,0-1-399,0-4 16,0 6 455,0 2-228,0 7 12,0 0 0,5 2 0,0 3-533,-1 5 0,-2 4 0,-2 2 1,0 2 97,0 3 1,0-2-1,0 5 1,1 1 6,5-1 0,-5-3 0,5 5 1,-3 2 48,2 2 0,-3 0 0,3-2 0,-1-4-77,1-1 1,-3 3 0,3-5 0,-3-2-111,-2-1 1,5 2-1,0 1 1,-1-1 69,-2-3 0,-2-6 1,0-1-183,0 2 527,0-5-239,0 0 1,0-19 0,0-4-307,0-1 0,0-6 0,0 0 1,0 1-100,0-1 1,1-3 0,6 5 0,7 0 98,5-2 1,2 6-1,-5-2 1,0 5-153,0 3 1,3 6 0,0-4 459,0 2 1,-5 2-1,7 5 1,-3 0 84,-3 0 1,1 5 0,-2 2-1,-2 2 160,-1 3 0,-6 2 0,5 2 0,1 0-101,-2-1 0,-1-4 1,-4-1-1,1 2-156,-1 2 1,3 2 0,-2 0-352,-2 0 0,4-1 1,-1 1-609,-3 0 1,-1-6 0,0-1-768,3-2 1,-2 3 444,8-4 1,-6-1 1205,6-5 0,6-14 0,7-4 0</inkml:trace>
  <inkml:trace contextRef="#ctx0" brushRef="#br1" timeOffset="52">23742 3521 8251,'15'-5'1697,"1"-1"-1138,0 3 1,0 1 0,-1 2 0,1 0-215,0 0 0,-1 0 0,1 0-648,0 0 0,0 0 1,-1 0-3810,1 0 4112,-7 7 0,-2 2 0,-7 7 0</inkml:trace>
  <inkml:trace contextRef="#ctx0" brushRef="#br1" timeOffset="53">23805 3599 8077,'0'16'488,"1"-7"1,5-4 77,4-3 0,4-2 0,2 2 1,-1 1-107,1 2 0,0 1 1,0-6-1,-1 0-313,1 0 0,0 0 0,0 0 0,-1 0-814,1 0 1,0 0 0,-2 1 0,-2 3-2003,-2 1 2669,1 0 0,5-5 0,-1 0 0</inkml:trace>
  <inkml:trace contextRef="#ctx0" brushRef="#br1" timeOffset="54">24764 3269 9594,'-2'16'0,"-2"0"894,-1-1 1,0 1 0,5 2 0,0 1-432,0 2 0,0 2 1,0-4-1,0 2-184,0-2 1,0-2 0,0 1 0,0 1-578,0 2 1,0 0 0,0-5-235,0-1 1,0 1-1,2-2 1,1-2-699,2-1 1,2-6-537,-1 5 1,2-6 1765,8 1 0,0-10 0,0-4 0</inkml:trace>
  <inkml:trace contextRef="#ctx0" brushRef="#br1" timeOffset="55">24984 3584 8044,'16'1'0,"-1"3"-27,1 1 1290,-7 0 22,5-5 1,-7 2 686,3 3-1067,-3-3 1,-9 10-119,-3-6 1,-4-1-458,-6-5 0,4 0-599,1 0 1,6-2-751,-1-3 1,3 1-1774,2-6 1,7 5 2791,4-6 0,3 1 0,1-6 0</inkml:trace>
  <inkml:trace contextRef="#ctx0" brushRef="#br1" timeOffset="56">25345 3254 8135,'0'-16'346,"0"0"0,0 6 1,0-1-41,0-1 1,2 0 0,3 1-1,6 4 146,3 0 0,2 6 0,1-5 0,2 5-293,2 1 0,0 0 1,-5 0-1,0 0-129,-1 0 1,-4 5 0,-2 2-46,-2 2 0,3 1 0,-5 6 0,-1-1 38,-2 1 1,-2 0-1,-2 0 1,-3-1 58,-6 1 0,2 0 0,-1-1 1,-2 1-68,-2 0 0,3-6 0,1 1 35,-3 1 0,5-5 0,-3-2 64,-1-3 1,3-2-109,-1 0-75,6 0 0,4-7 1,11-2-171,3 1 1,7 1 0,1 7 0,1 0 104,0 0 0,3 0 0,-3 0 0,-1 1 186,1 5 1,3 1 0,-5 5-1,-3-2-95,-6 3 1,2 0 0,-5 3-1,-1 0 430,-2 0 0,-5-1 0,-1 1 1,0 0 36,0 0 0,-1-1 0,-5 1 0,-4-2-39,-4-4 0,-2 4 0,1-5 0,-1 2-195,0-1 1,-5-6 0,0 1 0,0-2-164,-1 3 0,-1-5 1,-3 5-1,5-5-500,3-1 0,-3 0 0,0-1-616,2-5 0,3-2 0,4-6-410,2 3 1,8-3 0,4 5 1088,12 1 0,3-6 1,9 5-1,0-2 410,-1 1 0,12-7 0,-4-8 0</inkml:trace>
  <inkml:trace contextRef="#ctx0" brushRef="#br1" timeOffset="57">25896 3301 7372,'0'-16'1836,"0"7"1,1 2-1268,5 7 1,-3 7 0,6 4 0,-2 3-58,-4 1 1,1 1-1,-1 0 1,3 0 9,-3-1 0,-1 1 1,0 2-423,3 2 0,-2 1 1,6 2-1,-2-7-578,-3-2 1,3 0 0,0 2-675,1-1 1,-2-4 0,4-3-1005,2-1 0,-3-1 1117,1-6 0,1-2 1039,5-3 0,-1-4 0,1-7 0</inkml:trace>
  <inkml:trace contextRef="#ctx0" brushRef="#br1" timeOffset="58">26226 3285 8026,'0'-16'178,"0"1"0,5-1 0,2 0 1,0 0 193,0 1 1,5 4-1,-1 3 1,5-1-13,4 0 1,-2 6-1,5-3 1,-2 5-119,0 1 0,5 0 0,-5 0 0,-2 1-57,-2 5 0,-3 2 0,-1 6 0,-5-2-112,-1-1 0,-1-1 0,-6 8 0,0 1-41,0 2 1,-2 0-1,-3-5 17,-6-1 1,-3 1-1,-2-2 1,1-2-64,-1-1 1,6-8 0,1 4 0,0-1 299,0-1-584,6 0 1,-2-5-1,10 0 0,4 0 1,8 0-1,2 0 84,2 0 0,7 0 0,-3 0 0,1 0 157,0 0 1,0 0-1,4 2 1,-2 3 150,-2 6 1,-5 1-1,4 0 1,-5-2 334,-6 3 1,2 1-1,-7 1 218,0 1 1,-2-5-1,-9-1-69,-3 2 1,1-3 0,-6 0 0,-3-2-365,-1-4 0,-1 4 0,-3-2 0,-1-1-464,-2-2 0,-7-2 0,2 0 0,-4 0-137,-1 0 0,-1 0 0,3 0 0,1 0-1105,1 0 0,7 0 1,-5 0-1,4-2 1492,7-3 0,-2-4 0,8-7 0</inkml:trace>
  <inkml:trace contextRef="#ctx0" brushRef="#br1" timeOffset="59">27201 3364 8048,'10'0'972,"1"0"1,-6 0-89,5 0 0,-6 1-324,1 5 1,-10-3-103,-6 8 1,-3-8-293,-1 2 1,1-10-34,3-5 1,4 1-1,7-2-274,0-1 0,5 3 0,2 1 1,2 1-39,3 3 0,2 2 0,2 2 1,0 0-114,0 0 1,-1 0 125,1 0 1,-2 7 141,-4 4 0,-3 3 68,-7 2 306,0-1 0,-1-1-80,-5-3 1,3-4 477,-7-7 1,-1 0-327,-5 0 1,1-5-73,-1-1 1,5-4-1939,1 5-389,6-8-790,-3 12 0,7-8 2767,0 4 0,7 3 0,2-5 0</inkml:trace>
  <inkml:trace contextRef="#ctx0" brushRef="#br1" timeOffset="60">27845 3206 8252,'-10'-7'0,"1"-3"355,2-4 1,2-2 0,5 1-1,0-1 124,0 0 1,2 0 0,3 1-1,5 1-170,4 3 1,0-3 0,-1 4 0,-1-2-121,5 1 0,-1-1 1,5 7-1,-4 1-223,-1 2 0,0 2 1,0 0-1,-1 0-71,1 0 1,-6 0-1,1 2-16,1 3 1,0 4-1,-1 7 1,-6 0 103,-3-1 1,-2 8 0,0 3-1,0 2 137,0-2 1,-7 4 0,-4-4-1,-3 4-61,-1 1 0,-6-1 1,0-2-1,2-4 36,1-1 0,2-2 0,1-5 0,-3-1 52,-3 1 0,4 0 0,-4-2 0,3-4 93,3-4 0,-6-3 0,0 1 0,1 1-91,3-2 0,1-3 0,1-3 0,1-4-205,3-2 1,-1-1 0,7-6 0,1 0-215,2 0 0,9 1 0,6-1 0,4 0 118,4 1 1,7-1-1,-2 2 1,2 2-158,-2 1 1,2 8 0,-5-3 0,0 6 207,-1 6 0,-1-3 0,-5 8 0,0-1 146,0-1 0,-1 5 1,1-4-1,-2 4 55,-4 2 1,4 0-1,-3-1 1,1 1 31,-1 0 1,3-2 0,-4-2 0,4-1 132,2 1 0,-1 0 1,1 0-1,2-3-227,3-2 1,-4 0 0,6-4 0,-2 3-210,0-3 1,1-1 0,-2-2 0,1 0-161,-2 0 0,4-2 0,-2-3 1,-2-4-738,-2 0 1,-1-4 0,0 4 0,-1-2 180,1 1 0,-2-1 887,-3-4 0,3-1 0,-6 0 0</inkml:trace>
  <inkml:trace contextRef="#ctx0" brushRef="#br1" timeOffset="61">28631 2688 10668,'0'15'580,"0"-4"0,0-1-204,0 3 1,0-5-1,0 3 1,0 1-23,0 2 1,0 2-1,0-1-200,0 1 1,0 0-1,0 0 1,0-1-145,0 1 1,0 0 0,2 0-38,3-1 1,-1 1-677,6 0 1,1-2-472,5-4 1,-1-3 265,1-7 1,0 0 0,0-2 411,-1-3 0,-1 2 1,-2-8-1,-1 1 171,1 1 1,-3-5 324,1 3 0,1-9 0,5-5 0</inkml:trace>
  <inkml:trace contextRef="#ctx0" brushRef="#br1" timeOffset="62">28946 2751 9475,'-16'0'732,"0"0"1,-1 0 0,-2 0-465,-2 0 1,0 0-1,3 1 1,-3 3-256,-5 1 1,-2 0-1,-1-3 1,1 2-14,0 1 0,-6 0 0,10-5 0</inkml:trace>
  <inkml:trace contextRef="#ctx0" brushRef="#br3" timeOffset="63">21336 4558 10423,'0'-16'1850,"0"9"1,0 7-1342,0 9 1,0 5-1,0 2 1,2 0-34,3-1 0,-3 6 0,3 0 0,-3 0-246,-2 2 1,0 0 0,2 5 0,1-4-278,2-1 1,1-2 0,-6-4-243,0 4 1,0 2 0,0 3-1386,0-5 0,0-9-2219,0-1 3244,0-8 1,1 4 0,5-7 0,4-2 680,4-3 0,2 2-18,-1-8 1,1 1 0,0-6 0</inkml:trace>
  <inkml:trace contextRef="#ctx0" brushRef="#br3" timeOffset="64">21761 4652 9124,'8'-7'0,"-2"-3"651,-5-4 0,-1-2 44,0 1 1,0-1-1,-1 2-107,-5 3 0,-2-1 0,-8 7-235,0 1 0,0 3 0,1 1 0,-1 0-202,0 0 1,1 0 0,-1 1 0,2 5-193,3 4 0,-3 4 0,6 2 1,-3 0-127,1-1 0,6 1 1,-1 0-1,3-1-103,2 1 0,0 0 0,2 0-59,3-1 1,-1-4 0,6-2 94,2-2 0,2-2 0,2-5 1,0 0 117,0 0 0,-1 0 1,1-2-1,0-3 6,-1-6 0,-1-3 0,-1-1 0,-5-1 72,-1 0 0,4 0 1,-6 1 323,-1-1 1,-3 6 676,-1-1-717,7 8 1,-5-3 0,3 12 0,-3 4 110,-2 4 0,0 2 0,2 1 0,1 2-80,3 2 0,-1 2 0,-5-2 0,0 4-226,0-1 1,5 4 0,0-5 0,-1-1-120,-2 1 1,-2-2 0,0-5-1,0-1-561,0 1 1,0-5 0,0-1-4033,0 2 2370,0-5 1921,0 0 1,7-8 0,3-3 0,4-3 381,2-2 1,-1-1 0,1-6 0</inkml:trace>
  <inkml:trace contextRef="#ctx0" brushRef="#br3" timeOffset="65">22154 4700 9130,'8'-16'417,"-1"0"1,-7 0 22,0 1 1,-5-1-1,-2 2 1,0 2-38,0 1 1,-3 6 0,3-4-1,-2 1 91,-3-1 1,3 5 0,-1-1 0,-3 3-109,-1 2 1,-3 0 0,-1 2-220,3 3 1,-5 4-1,10 5 1,-2-2-185,1-1 1,-1-1 0,7 6 0,1 0-377,3-1 0,1-4 0,0-1 0,1 1-168,5-2 0,2 3 0,8-5 1,0 0 178,-1 0 0,3-2 0,1-5 0,4 0 103,1 0 0,-4 0 1,1 0-1,-4-2 47,-1-3 1,-6 2-1,1-8 630,1-1 1,-3-2-1,-1-2 281,-1 0 1,0 6 631,-1 0-1042,-5 6 0,12 4 0,-8 11 0,-2 4 178,-1 6 0,-2-2 1,0 6-1,0-1 46,0 1 1,0 1-1,0 5 1,0-1-208,0-4 1,0 2 0,0-5 0,0 0-522,0-1 0,0-1 1,0-5-128,0 0 0,0-1-5076,0 1 2946,0 0 0,2-7 2490,3-4 0,-3-10 1,5-4-1</inkml:trace>
  <inkml:trace contextRef="#ctx0" brushRef="#br3" timeOffset="66">22688 4605 9130,'0'-15'1262,"0"-1"0,-1 5-353,-5 1 0,3 6-404,-8-1 1,1 3-1,-6 4-72,0 3 1,1 6 0,-1 8-213,0 2 1,2 2 0,2-4 0,3 4-34,2 1 0,-3-3 1,5 5-1,1 1-336,2-3 1,2 6-1,2-6 1,3 2-84,6 0 1,3-6 0,3 1-1,2-4 55,2-1 1,6 0-1,-6-2 1,-2-4 442,-2-5 1,4-3 0,0-2 51,-2 0 0,-1-7 1,-4-3 572,-4-4 1,-3-9-563,-7-3 1,-1 3 0,-5 2 0,-4 4-518,-4 1 0,-2 5 0,0 3 0,-1-1-132,-4 0 0,2 6 0,-7-3 0,-1 5-369,3 1 1,1 0-1,6 1 1,-2 3-1965,-2 1 0,5 6 2651,5-6 1,8 7 0,-4-3 0</inkml:trace>
  <inkml:trace contextRef="#ctx0" brushRef="#br3" timeOffset="67">23207 4763 9130,'0'-11'1583,"0"1"0,2 4-760,3-4-3240,-3 6 614,5-3 0,-9 13 1807,-3-1 1,-4 7-1,-7-3 1</inkml:trace>
  <inkml:trace contextRef="#ctx0" brushRef="#br3" timeOffset="68">23191 4920 8532,'11'5'471,"-1"0"1,-4 0-1,4-5 895,2 0 1,-3 0-918,2 0 1,-8 2-1919,2 3 0,-3-1 1453,-2 6 1,0-6 0,0 3 0</inkml:trace>
  <inkml:trace contextRef="#ctx0" brushRef="#br3" timeOffset="69">23757 4511 14520,'0'16'678,"0"-1"0,0 1 1,-1 0-363,-5 0 0,3 5 0,-6 0 0,0-1-99,1 3 1,4-4 0,-3 8 0,2-1-138,0-2 0,0 6 1,5-6-1,0 3-38,0-1 0,5-7 1,2 2-1,0-4-53,0-1 0,5-2 0,-3-2 0,1-3-215,1-2 0,-6 4 0,5-5-513,3 3 0,-5-5 0,3 1-67,1-3 1,-3-2 0,0-2 0,-1-3-49,1-6 1,0 3 0,3-3 0,-3-1-117,-2-2 1,3-4-1,-3-1 971,2-2 0,-6-14 0,4 2 1</inkml:trace>
  <inkml:trace contextRef="#ctx0" brushRef="#br3" timeOffset="70">23993 4700 11773,'-15'0'975,"-1"0"0,0 0 1,0 0-755,1 0 0,-1 0 0,0 0-177,0 0 0,1 1 0,-1 3-560,0 1 1,6 0-5605,-1-5 6118,8 0 1,-4 0 1,7 0-1,0 0 1</inkml:trace>
  <inkml:trace contextRef="#ctx0" brushRef="#br3" timeOffset="71">24150 4747 9130,'16'0'171,"0"0"1,-6 0-1,1 0 1,1 0 336,2 0 1,-3 0-1,-1 0 1,2 0-356,2 0 0,2 0 0,0 0 232,-1 0 0,1 2-4290,0 3 3891,-7 4 1,-2 6 0,-7 1-1</inkml:trace>
  <inkml:trace contextRef="#ctx0" brushRef="#br3" timeOffset="72">24261 4904 9130,'15'9'156,"-4"3"1,-1-7 0,2-1 525,2-3 1,-3-1 0,-1 0-561,3 0 1,1 0-1,1 0-21,1 0 0,-5 0 1,-1 0-1723,2 0 1,-3 0 1621,1 0 1,1 0 0,5 0 0</inkml:trace>
  <inkml:trace contextRef="#ctx0" brushRef="#br3" timeOffset="73">24606 4621 8624,'11'-5'0,"-1"-2"0,3-2 242,1-3 1,1 3 0,1 0-1,2 1 702,2-1 0,-2 5 0,3-1 0,-4 3-489,-1 2 0,0 2 0,0 2 1,-1 3-195,1 1 0,-7 3 0,-4 5-166,-3-1 1,-2 1 0,0 0-141,0-1 0,-7 1 0,-4-2 0,-3-2-140,-1-1 0,-1-2 0,0 1 53,0-5 1,6-1-129,-1 1 1,10-3 87,1 3 0,8-3 0,12-2 0,2 0-256,3 0 0,-1 2 1,4 1-1,-2 4 332,2 2 0,2 1 0,0 6 0,-2 0 277,-2-1 0,-7 1 0,2 2 0,-3 1 78,-3 2 0,-4 0 0,-2-6 0,-2 1 418,-4 0 0,-1 0 0,-4-1-228,-3 1 1,-4-7 0,-7-4 0,1-2-208,-1 3 0,-5-5 1,-2 5-1,-1-5-304,-4-1 1,-2 0-1,-3-1 1,0-3-371,1-1 1,-6-2 0,10 3 0,2-1-2821,1 2 1,-1-1 3253,5-1 1,0-4 0,5-6 0</inkml:trace>
  <inkml:trace contextRef="#ctx0" brushRef="#br3" timeOffset="74">26179 4275 9130,'0'-15'1133,"0"-1"1,-2 7 632,-3 4-1464,3 3 1,-5 9 0,7 4 0,0 3 15,0 1 0,0 1 1,0 1-1,0 3-57,0 1 0,0 5 1,0-4-1,0 3-146,0 3 1,0 0 0,0 0 0,0-4-1,0-1 0,0 3 0,2-5 1,1-2-364,2-1 1,1-3 0,-6 1-343,0 0 551,0 0 238,0-8 0,1-2 0,3-12 0,1-4-267,-1-4 1,4-2 0,1 0 0,2 1-69,-1-1 1,1 0 0,4 1 0,1 1-59,0 3 0,0 4 0,-1 7 1,1 0 224,0 0 1,-1 0 0,3 0 0,1 2 239,2 3 1,-2-1 0,-7 6 0,-1 1-135,1-3 0,-5 6 0,0-5 0,-2 2-359,1-1 1,-1 0 0,-5 6-685,0 0 1,0 0 0,0-1-1272,0 1 1,0 0-512,0 0 2687,7-8 1,2-15 0,6-10 0</inkml:trace>
  <inkml:trace contextRef="#ctx0" brushRef="#br3" timeOffset="75">26996 4542 11557,'16'0'698,"-5"0"0,-1 0 1,2 0-555,2 0 1,2 0 0,0 0 0,-1 0-1018,1 0 1,0 0 0,0 0-941,-1 0 1800,-6 0 0,-9 7 0,-9 2 1</inkml:trace>
  <inkml:trace contextRef="#ctx0" brushRef="#br3" timeOffset="76">26981 4637 8374,'15'8'-480,"1"-2"1191,0-5 0,-1-1 0,1 0 0,0 0-981,0 0 0,-1 0 0,1 0-2118,0 0 2394,0 0 0,-1-7 0,1-1 0</inkml:trace>
  <inkml:trace contextRef="#ctx0" brushRef="#br3" timeOffset="77">27672 4322 9130,'0'-8'1871,"0"1"0,0 19 0,0 4-1344,0 1 0,0 6 1,0-2-1,0-2-171,0-2 0,0 4 0,0 0 1,0-1-243,0-3 1,-5 4 0,0 0 0,1-2-314,3-1 1,1-3 0,-2 1 0,-2 0-656,-1-1 0,0-4 1,5-1-3510,0 3 2834,0-6 1,2 0 982,3-7 1,4 0 0,6-2 558,1-3 1,0-4 0,0-7 0</inkml:trace>
  <inkml:trace contextRef="#ctx0" brushRef="#br3" timeOffset="78">28018 4652 9130,'0'9'4915,"7"-9"0,-3-2-3194,6-3-5499,-6 3 1,4 2-1053,-2 0 4832,-5 0 1,13-7 0,-5-1 0</inkml:trace>
  <inkml:trace contextRef="#ctx0" brushRef="#br3" timeOffset="79">28396 4370 9130,'-11'-2'1211,"1"-3"1,6-4-605,-1-7 0,3 6 0,4 1-299,3 2 1,4 2 0,7 3 0,-1-2-202,1-1 0,5 0 1,0 5-1,-2 0-126,-1 0 0,-3 0 0,1 0-180,0 0 0,-6 2 0,-1 3-14,-2 5 0,-2 4 0,-5 2 0,0 0-1,0 0 1,0-1 0,0 1 153,0 0 0,-7-1 0,-3 1 170,-4 0 0,-2-2 0,0-2 0,1-3 85,-1-2 1,5 3-1,1-5 1,-2-1 58,-2-2 1,3 3 0,1 0 450,-2-1 0,3-3-113,-2-1-572,8 0 0,-2 0 0,8-1 0,4-3-78,2-1 1,1 0 0,6 5 0,2 0-194,2 0 1,0 0 0,4 0 0,-1 0-37,-4 0 1,-1 0 0,-3 1 0,1 3 221,0 1 1,-1 7-1,1-1 1,-2 3 177,-3 2 1,1-6 0,-7 1 0,-1 1 219,-3 2 0,-1 1 1,0 1-64,0 0 1,-7 0-1,-1-1 1,-3-1 275,1-3 1,-1 1-1,-5-7 1,1 1-303,-1 0 0,0-4 0,1 3 0,-1-3-411,0-2 1,-5 0 0,0 0-337,2 0 1,2-5 0,1 0 0,2 0-909,3-2 1,-1 3-1,7-6 411,1-3 0,3-1 1,1-1-1,0-1 402,0 0 0,7 0 0,3 1 0,6-1 624,5 0-25,3-6 0,8 4 1,-1-5-1</inkml:trace>
  <inkml:trace contextRef="#ctx0" brushRef="#br3" timeOffset="80">28867 4385 9130,'9'7'1126,"-4"4"1,-3-3 0,-2 3-685,0 1 1,0 2 0,0 2 0,0 1 254,0 4 1,0-3 0,0 3-1,0-4-380,0-1 1,5 0-1,1-1 1,-3 1-442,-1 0 0,5-1 1,1 1-64,1 0 0,0-7 0,-6-2-1403,3 0 0,1-4-337,-2 8 1,-2-8 0,6 1-39,-2-8 1972,5-5 1,-3-13 0,7-3 0</inkml:trace>
  <inkml:trace contextRef="#ctx0" brushRef="#br3" timeOffset="81">29229 4432 7391,'-9'-10'2279,"2"1"-1286,0 2 0,5 0-562,-3 2 1,3 2 0,4-6-107,3 2 1,-1-4 0,6 6 0,3 0-6,1-2 1,3 3-1,2-4-173,2 1 1,0 1 0,-5 6 0,0 0-101,-1 0 1,1 0-1,0 0-50,0 0 0,-2 2 0,-2 2 0,-3 3-110,-2 1 1,3 3 0,-5 5 0,-1-1-45,-3 1 0,-2-2 1,-3-2-1,-3-1 112,-1 1 1,-1 2 0,-5 2 63,-2-1 1,4-1 0,-9-2 0,3-3 153,3-2 0,-1-2 0,0-5 115,1 0 1,-1 0-183,0 0 1,7-1-252,4-5 0,3 3 0,4-6 0,3 1-144,6-1 1,8 5 0,4-1 0,1 2 52,4-3 1,2 5-1,1-5 1,-1 6 60,-4 6 1,4-3-1,-4 8 1,2-1 193,-2-1 1,2 5 0,-7-4-1,-2 6 466,-1 5 0,-4-4 0,-4 6 1,-4-2 29,-5 0 1,-1 0 0,0-5 0,0-1-112,0 1 1,-7 0 0,-3-2 0,-4-2-6,-2-2 1,-7-6 0,-1 3 0,-2-2-336,0 0 0,5 1 0,-6-6 1,-1 0-693,-1 0 1,3-6-1,1 1 1,1 0-1043,-1-2 0,6 5 0,0-5 588,7 0 0,5-1 1,7-8-1,0 0 1084,0 0 0,14-6 1,3-3-1</inkml:trace>
  <inkml:trace contextRef="#ctx0" brushRef="#br3" timeOffset="82">30157 4197 9174,'8'-7'967,"-1"5"0,-14-3 1,-1 10-496,-1 5 0,-5 3 1,3 1-1,-3-2-73,-1 0 1,-1 11-1,0-8 1,1 3 46,-1-1 0,2 6 0,2 2 0,3-1-282,2-3 1,-4 2 0,6-2-1,2-2-220,1-2 0,2-1 0,2 0 0,3-1-310,5 1 0,4 5 0,4 0 0,1-2-152,2-1 1,5-3 0,-5 1-1,0-2-371,2-3 1,-6 3 0,6-6 0,-2 1-585,0-4 1,0-3 703,-5-2 0,-2-2 773,-4-3 1,4-4 0,-5-6 0</inkml:trace>
  <inkml:trace contextRef="#ctx0" brushRef="#br3" timeOffset="83">30518 4370 8352,'-10'-6'394,"-1"1"1,8-7 0,-3 1 512,5-3 1,-5 4 0,1-1-387,2-1 0,1-2 1,4-1-1,3 1-171,5 3 1,4-1 0,2 5-1,0 0-47,0 0 1,5 2 0,0 5-1,-2 0-86,-2 0 0,4 0 0,0 1-160,-2 5 0,-3 2 0,-5 10 0,-6 1-426,-3 2 0,-2 7 1,0-2-1,-2 4 158,-3 1 1,-2 1-1,-7-3 1,0-2-2,-4-6 1,-1 1 0,3-1 0,1-3 198,-1-6 0,0 2 0,0-5 0,1-1 119,-1-2 1,0-5 0,0-1 0,1 0 110,-1 0 0,0-1 0,2-5-50,4-4 0,-2 1 0,6-1 23,3-3 1,8 5 0,6-1 0,3 2-96,1 3 1,6 3 0,4 1 0,1 0-250,2 0 0,9 0 0,-9 0 0,-1 0-288,3 0 0,-5 5 0,-1 2 0,-1 0-206,-4 0 1,-2 0 0,-1-4-1,0 3-995,0-3 1,-1-1 1059,1-2 1,-5 0-1,-3-2 1,-1-3 579,-3-6 0,-2-3 0,-2-1 0</inkml:trace>
  <inkml:trace contextRef="#ctx0" brushRef="#br3" timeOffset="84">30801 4181 8927,'7'-16'0,"4"1"284,3-1 1,1 2 0,1 3 0,0 6 132,0 3 1,4 2 0,1 0 0,0 2-110,2 3 1,0 4 0,3 9 0,-5 1-59,-4 2 0,-1 7 0,0-2 0,0 4-43,-1 1 0,-4 0 0,-2 1 0,-2-2-116,-4-4 1,-1 3-1,-2-4 1,0-1-165,0-3 1,0-3 0,0-3-1,0 1-368,0 0 0,-5-6 0,-2-1-1216,-2-2 0,4-2 88,-6-5 0,2-1 1563,-1-5 0,-4-9 0,5-10 0</inkml:trace>
  <inkml:trace contextRef="#ctx0" brushRef="#br3" timeOffset="85">31226 3741 9130,'0'-11'577,"1"1"198,5-2 1,2 3 0,8 0-404,0 2 0,0 2 0,-1 5 0,1 0 12,0 0 0,-1 0 0,1 0 1,0 2-235,0 3 1,-8-2 0,-2 8-134,-5 1 1,-1 2-1,0 4-7,0 3 0,-7-4 0,-3 4 0,-4-5-140,-2-6 1,0 4 0,1-5-37,-1 0 1,7-1-23,4-2 0,5-5 114,5 5 1,4-5-1,7-1 1,-1 2 24,1 3 0,5-1 1,0 5-1,0-1 183,2 1 0,-4 1 1,5 6-1,-1 0 254,-4 0 1,-1-1-1,-4 3 1,-4 1 110,-4 2 0,1 0 1,-2-5-1,-2-1-100,-1 1 0,-4-2 1,-3-2-1,-5-1-144,-4 1 1,-2-5 0,0-2-1,-1-1-483,-4 1 1,2-3 0,-8 3-1,-1-3-1098,-1-2 1,2 0 0,1 0 0,0 0 1326,2 0 0,-6-7 1,5-2-1</inkml:trace>
  <inkml:trace contextRef="#ctx0" brushRef="#br3" timeOffset="86">26210 5124 9130,'0'-9'3832,"-2"2"-3120,-3 7 1,3 2-1,-3 3-134,3 6 1,2 3-1,2 3 1,2 2-151,1 2 0,5 7 1,-4-3-1,-3 1-208,-1 0 0,3-5 0,0 5 0,-1 0-96,-2-1 0,-2 3 0,0-7 1,0-2-198,0-1 0,0-3 0,0 1-37,0 0 0,0-6 161,0 1 0,0-10 107,0-1 0,0-8 0,0-12-472,0-1 0,5 1 0,2 2 0,2-1-83,3-2 1,2 0-1,2 5 1,-1 0 245,1 1 0,0 4 0,-1 3 1,1 1 181,0 3 0,0 2 0,-1 2 0,1 2-99,0 3 0,-1 4 1,1 7 435,0-1 0,-2 1 0,-2 0 0,-3 1-36,-2 4 0,3-3 0,-4 3-700,-3-4 1,1-1 0,-1 0-155,2-1 1,1 1-2169,-6 0 0,5-6 1185,0 1 0,2-8 0,-2 1 1502,6-8 1,3-4-1,1-8 1</inkml:trace>
  <inkml:trace contextRef="#ctx0" brushRef="#br3" timeOffset="87">27043 5328 11874,'16'0'1123,"0"0"1,0 0-784,-1 0 1,1 0 0,0 0-1328,0 0 0,-1 2-3346,1 3 4321,-7-3 1,-9 5-1,-9-7 1</inkml:trace>
  <inkml:trace contextRef="#ctx0" brushRef="#br3" timeOffset="88">27059 5407 9130,'0'16'-115,"2"-8"0,3-2 908,6-5 0,3 5 1,1-1-1,1-2 216,0-1 0,0-2 0,-1 0 0,1 0-517,0 0 0,-1 0 0,1 0-1242,0 0 1,0 2 0,-1 1 753,1 3 0,0-8 1,-1-7-1</inkml:trace>
  <inkml:trace contextRef="#ctx0" brushRef="#br3" timeOffset="89">27798 5187 9130,'0'-11'3227,"0"1"-2329,0 6 0,2-3 0,3 7-343,6 0 0,-3 2 0,1 3 0,-2 6-211,-3 3 0,3 2 0,-2-1 0,-2 1-64,-1 0 1,-2 5-1,0 0 1,0-2-187,0-2 1,0-1 0,0 0-1,0-1-321,0 1 1,0 0-1,0 0 1,-2-2-927,-3-4 1,3 4-579,-3-3 1,3-3-1715,2 3 2712,0-8 0,2 4 1,3-9-1,6-3 745,3-5 0,1-4 0,1-2 1</inkml:trace>
  <inkml:trace contextRef="#ctx0" brushRef="#br3" timeOffset="90">28238 5265 9625,'0'-10'1338,"-1"1"-811,-5 2 0,3 2 0,-8 5 154,-1 0 1,-2 0 0,-1 2-414,-1 3 0,0 2 0,0 5 0,2-1-150,4 1 1,-4 2 0,5 2-1,0-1-75,4 1 0,2 0 0,-1-1 0,-1 1-18,1 0 1,4 0 0,4-1-1,3 1 37,2 0 0,1 0 0,6-3 1,1-2 104,4-6 1,-3 2 0,4-2-1,-1-1 208,0-2 0,6-2 0,-6 0 0,-2 0 58,-2 0 1,-1-7 0,0-4 0,-2-3-13,-4-1 0,2-1 1,-6 0-1,-3-1-91,-1-4 1,-2 3 0,0-5 0,0 3-696,0-1 1,-5 0 0,-2 5-1,-2 0-523,-3 0 1,-1 6 0,1 1 0,4 1-2220,1-1 0,0 5-725,1-1 3818,5 10 0,1 4 1,8 7-1</inkml:trace>
  <inkml:trace contextRef="#ctx0" brushRef="#br3" timeOffset="91">28804 5454 8656,'-8'0'2720,"2"0"-2186,12 0 1,-5 2 0,6 1 140,0 3 0,-5 1 1303,3-2-1320,-3-3 0,-4 5-306,-3-7 0,2 0 0,-8 0-193,-1 0 1,0-2 0,-1-2 0,5-3 63,1-1 1,0 4-1,3-3-209,-1 0 0,0 4-136,5-8 1,2 6-420,3-6 1,-2 8 0,8-2 88,1 3 1,2 2 0,2 0-1711,-1 0 0,-4 2 0,-1 1 2159,3 2 0,-6 1 0,0-6 0</inkml:trace>
  <inkml:trace contextRef="#ctx0" brushRef="#br3" timeOffset="92">29449 5124 13418,'-16'0'654,"1"0"0,-1 0 0,0 0-345,0 0 1,-5 0-1,0 0 1,2-2-26,2-3 0,1 3 0,0-5 35,1 0 1,-1 4-1,0-6-574,0 2-7,8-5-345,-6 3 178,12 0 0,-5 4 0,7 10 141,0 6 1,0 3-1,0 2 1,0-1 125,0 1 0,0 0 0,-2-1 0,-1 1 12,-2 0 1,-1 0 0,6-1-85,0 1 0,0 0 396,0-1 1,0-4 453,0-1-483,0-6 0,0 1-160,0-10 1,7-2 0,4-5 0,4 3-76,6 2 0,-3-3 0,5 4 1,-2 1-11,0-2 1,7 5 0,-2-3-1,3 3 60,3 2 0,-6 0 0,-1 2 0,-1 2 213,0 1 1,-4 5 0,1-3 0,-4 2 99,-1 3 0,-2 2 0,-2 0 0,-3-2-66,-2-1 0,-2-1 1,-5 6-1,0 0 493,0-1 0,-5 1 1,-2 0-117,-2 0 0,-1-2 0,-6-2-323,0-2 1,0-6-1,1 1 1,-1-3-291,0-2 0,0 0 1,1 0-1,-1 0-114,0 0 0,1-2 0,-1-1 0,0-4-1015,0-2 1,1 4 0,1-6-315,3-1 1,-1 3 0,7-1 441,1-3 1,10 6 0,6 0 0,7 1 1053,7-5 1,4-3 0,1-2 0</inkml:trace>
  <inkml:trace contextRef="#ctx0" brushRef="#br3" timeOffset="93">29952 5187 9130,'0'-11'703,"0"1"0,-2 1 0,-3-1-135,-5 4 0,-4 5 1,-2 1-1,0 0-283,1 0 0,-1 1 0,0 5-43,0 4 1,2 4-1,4 2 1,5 0 86,3-1 1,2 3-463,0 3 1,2-4 0,3 2 0,5-5 177,4-3 0,4-2 1,1 3-1,4-3 168,1-2 1,-3-2 0,5-3 0,1 1-67,-3 2 0,1 0 0,-6-5 1,0-1 313,-5-4 0,2 1 1,-8-6-1,1-3-17,-4-1 1,-3-1 0,-2-1 0,0 0-393,0 0 0,-2 1 0,-3-1 0,-5 0-499,-4 1 0,-2-1 1,0 0-1,-1 0-469,-4 1 0,3 1 0,-3 2-389,4 1 0,3 6 0,2-4-48,1 2 1,9 2 0,1 7 297,4 3 0,9-3 1049,-1 3 0,10 4 0,3-1 1</inkml:trace>
  <inkml:trace contextRef="#ctx0" brushRef="#br3" timeOffset="94">30377 5093 9645,'15'-9'1540,"-6"0"347,-4 4-1258,-3 3 1,-2 2 0,0 11-240,0 3 0,-2 1 0,-1 1 1,-4 0-80,-2-1 1,6 1 0,-4 0 0,1 0 56,1-1 0,0 1 1,5 0-234,0-1 1,9 1 0,5-2-82,5-3 1,2 1 0,-4-7-1,3 0-349,0 2 0,3-5 0,-2 3 0,4-3-645,-1-2 0,4 0 0,-7 0 0,0 0 217,2 0 1,-6-2 0,4-1 0,-3-4-276,-3-2 1,-1-1 0,-1-6 0,-5 0 997,-1 0 1,5-6 0,-3-3-1</inkml:trace>
  <inkml:trace contextRef="#ctx0" brushRef="#br3" timeOffset="95">30785 5140 11981,'0'15'0,"0"1"944,0 0 1,0 5 0,0 0 0,2-2-314,3-2 1,-3 4 0,3 0 0,-3-1-327,-2-3 1,5-1 0,1-1 0,-3 1-1281,-1 0 0,-2-6 1,0 1-5707,0 1 6696,0-5 0,-7-7 0,-2-9 0</inkml:trace>
  <inkml:trace contextRef="#ctx0" brushRef="#br3" timeOffset="96">31477 5014 9130,'0'-9'911,"0"2"1,0 9 0,0 3 328,0 6-911,0 3 0,-1 3 0,-3 2 0,-1 4 172,1 2 1,1 1 0,-1 5-1,-1-1-310,2-4 0,1-2 0,2-4 0,0 1-164,0-2 250,0-2-315,7-1 102,-5 0 1,5-6 70,-7 1 1,1-8-277,5 2 326,-5 4-302,6-7 84,-7 5 89,0-7 1,0-7 147,0-4-94,0-3-118,0-1 1,6-3-238,-1-3 170,0-3 195,2-8-1018,-5 1 682,5-7 1,-6-3 0,3-4 36,1 3 1,0 4 0,-5 6-1,0 3-204,0 2 1,0 5 0,0 6 863,0 0 108,0 1-551,0 6 0,0 9 0,0 10-40,0 4 0,2 2 0,3 0 0,6-1-132,3 1 1,2 0 0,1-2 0,2-2 79,2-1 0,7-8 0,-3 4 0,1-2 62,0 0 0,-1 1 0,2-6 0,0 0-31,1 0 0,-6-6 0,1-1 0,-4-1-132,-3-4 1,3 3 0,-8-2 215,3-1 0,-4 5 1,-1 0 292,-2 0 1,0 7-1,-4 0-106,3 9 1,1 5-1,-4 3 1,2 3 144,-1 0 1,-1 8-1,1-1 1,1 2 374,-1 3 1,-1-3 0,1-1 0,1-3-661,-2-2 0,4 3 0,-2-5 0,1-2-926,1-2 0,-4-1 0,6 2 1,0 1-901,-1 2 0,3 0 0,5-6 0,-1-1 1712,1-3 1,0 3 0,0-5 0</inkml:trace>
  <inkml:trace contextRef="#ctx0" brushRef="#br1" timeOffset="97">1007 7513 7614,'1'-16'236,"5"1"1,-5-1 1057,5 0-549,-5 8 1,1 1-484,3 7 0,-1 5 0,5 2 0,-2 1-55,-4 5 0,4 6 0,-2 4 0,1-1-28,1 1 1,-6 5-1,5-2 1,-3 4-112,2 1 0,-3 6 1,5 1-1,-2 1 49,1-1 1,1-1 0,-4-6-1,2 1-67,-1-1 0,3-1 0,-2-4 0,-2-5-21,-1-3 1,-2-3 0,0 1 144,0 0 2,0-8 1,0-2 0,0-12-170,0-4 0,0-4 0,2-4 1,1-1-83,3-2 1,6-5-1,-2 5 1,4 2-21,2 2 1,0 1 0,0 0 0,-1 0 62,1 1 0,5 6 0,0 2 0,-2 2 14,-1-1 1,3 1 0,1 7 0,1 1 53,0 3 1,3 6 0,-3-2-1,-1 6 74,1 5 0,3-3 1,-5 4-1,-2-1 84,-1 0 1,-9 5 0,-2-3-1,-2 0 6,0-1 1,0 6 0,-6-3 0,-5-1 111,-4-3 1,-4 0-1,-4-3 1,-3-4-41,-5 0 0,-3-7 1,-3 0-1,1-2-238,-1 0 1,1 0-1,-1-5 1,1 0-551,-1 0 1,1-1 0,1-3 0,2-3-584,2-2 1,7-1 0,-2-6 246,3 0 0,5-5 0,2 1 0,6-1-287,3-2 0,4 0 0,3-7 1139,6-1 0,2-4 0,3-12 0</inkml:trace>
  <inkml:trace contextRef="#ctx0" brushRef="#br1" timeOffset="98">1368 7529 7254,'-8'-16'6,"2"0"1,5 1 349,1-1 0,0 0 0,1 2 0,5 2-152,4 2 0,4 6 1,2-1-1,1 1-7,4-1 0,2 3 0,7-3 0,-1 3 69,4 2 1,8 6 0,-3 1 0,2 1 20,4 5 0,0 1 0,1 3 0,-1 2 31,-1 2 0,6 7 0,-8-2 1,-1 4 131,-4 1 1,1 6-1,-4 2 1,-5-1-111,-3 0 0,-4 6 1,-6-2-1,-1 3-47,-3 3 0,1-3 0,-7-1 0,-1-6 195,-2-5 1,-2 6 0,0-11 0,0-2-72,0-2 1,-2 2 0,-3-5 0,-6-3-162,-3-6 1,-2 2 0,1-5 0,-1-1-161,0-2 0,0 1 0,-1-2 1,-2-2-1096,-2-1 0,0-2 0,5 0 1,2-2-2102,4-3 0,-4 2 3100,3-8 0,-3-6 0,-1-8 0</inkml:trace>
  <inkml:trace contextRef="#ctx0" brushRef="#br1" timeOffset="99">4120 7403 8094,'0'-9'4456,"0"2"-3729,0 7 1,0 2 0,0 3-185,0 6 0,0-2 0,0 1-138,0 2 0,0 2 0,0 2-150,0 0 1,0-1 0,0 3 0,0 1-116,0 2 0,0 0 0,0-4 0,0 3-34,0 1 0,0 5 0,0-3 0,0 1-7,0 4 0,0-4 1,0 3-1,0 1 48,0 1 0,0 1 1,0-2-1,0-2 38,0 2 0,0 5 0,0 2 0,0-2-30,0 2 0,2 0 1,1-3-1,2-1-56,-1 0 1,-2 1 0,-2-1 0,0 1-65,0-1 1,0 6 0,0 0 0,0-3 41,0 0 0,5 2 0,0 3 0,-2-3 8,-1-2 0,3 6 0,1-7 0,-1 4 37,2 1 0,-5 4 0,3-4 0,-3 3-95,-2 2 0,0-4 0,0-1 0,0 0-8,0 4 0,0-1 0,0-1 0,0 0 14,0 0 1,0 0 0,-2 4 0,-2-2-116,-1 1 0,0-2 0,5-1 0,0-2 81,0-3 1,-2 4 0,-1-1 0,-3 0 21,3 1 0,1 8 0,0-3 0,-1-1-7,-2 3 1,-6-1 0,6 2 0,0 0-61,-2 1 1,5-3 0,-3-1-1,3-2 151,2 1 0,0 8 0,0 1 0,0-1 52,0-2 1,5 3-1,2-1 1,0-4 46,0-3 0,4-2 1,-4 5-1,1 0-68,5 0 1,1 4 0,1-2 0,-1-6 199,-3-3 1,3 2 0,-5-5 0,-1-4-37,-2-5 1,1 0 0,-2-7 0,-2-2-228,-1-1 1,-2-3-74,0 1-1376,0-7 1,-2-2 0,-1-9-1,-4-3-2811,-2-6 0,4-10 4187,-6-5 0,8-10 0,-4-5 0</inkml:trace>
  <inkml:trace contextRef="#ctx0" brushRef="#br1" timeOffset="100">3239 8110 7313,'-8'0'1659,"-6"0"-1170,12 0 1,-3 0-188,10 0 0,4 0 0,6 0 1,1 0 39,0 0 0,1 0 1,2 0-1,4 0-68,2 0 0,1 0 0,5 0 0,-1 0-29,-4 0 0,7 0 0,-3 0 1,2 0-66,2 0 1,1 0 0,-3 0 0,-1 0 4,1 0 1,4-5-1,1 0 1,-2 1-67,-2 3 1,4-5 0,1 1-1,1 2 6,-1 1 0,4 0 1,-5-1-1,0-3-44,1 3 1,0 1-1,6 2 1,-2 0 15,2 0 1,-1 0-1,3 0 1,-3 0 14,1 0 1,5 0 0,-9 0-1,2 0 0,0 0 1,-2 0 0,4 0 0,-2 0 63,2 0 1,-4 0 0,2 0 0,0 0 67,-2 0 1,5 0 0,-3 0 0,3 0-17,3 0 1,-3 0-1,0-2 1,1-1-5,3-2 1,-4 0 0,-3 5 0,0 0-20,-2 0 0,4-2 0,-6-2 0,1-1-203,-1 2 0,4 1 1,-3 2-1,-1 0-212,0 0 1,4-5-1,-5-1 1,-4 3-29,-5 1 0,0 2 0,-7 0-2189,-2 0 0,-5 0 1017,-8 0 0,-22-5 0,-23-2 0,-11-2 1410,-13-3 0,-14-16 0,33 11 0,1 1 0</inkml:trace>
  <inkml:trace contextRef="#ctx0" brushRef="#br1" timeOffset="101">3302 7246 7715,'0'-16'2337,"0"6"-150,0-1-1470,0 8 1,2-4-197,3 7 1,-3 7 0,3 3-265,-3 4 1,-2-3 0,0-1-1,-2 2 18,-3 2 1,3 2 0,-3 0 0,1 1-78,-1 4 0,3-2 0,-5 6 0,2-1-49,0 1 0,0-1 0,3 4 1,-1-2-63,-3 2 1,1-3 0,5-1 0,0 1 19,0-1 0,2-5 0,1 4 0,4-2-19,2 0 1,-4 0 0,6-5-121,1-1 0,2-1 1,2-1-1,-1-5-635,1-1 1,2 0 370,3-2 0,-2-3 0,5 3 0,-1-3-998,-4-2 1,-1-5 0,-3-2 0,1-2-443,0-3 0,-1 3 0,-1-1 1736,-3-2 0,3-2 0,-5-2 0</inkml:trace>
  <inkml:trace contextRef="#ctx0" brushRef="#br1" timeOffset="102">3680 7607 7323,'14'-1'-494,"-4"-5"0,-5 5 0,-10-5 1586,-5 5 0,-4 1 0,-4 0 0,-1 0 129,-2 0 1,-7 0 0,3-2 0,-1-2-996,0-1 0,2 0 1,-4 5-1,3 0-100,3 0 0,-5-5 0,5 0 1,-1 1-1477,0 2 1,2 2-1480,5 0 1,8 2 2828,3 3 0,10 4 0,3 7 0</inkml:trace>
  <inkml:trace contextRef="#ctx0" brushRef="#br1" timeOffset="103">4890 7246 6944,'0'-11'65,"0"1"0,-2 1 0,-1-3 521,-2 2 0,-2 6 1,3-3 1031,-1 0-384,0 5-137,5-5-320,0 7 1,0 2-395,0 3 0,2 4 0,1 7-201,2-1 0,0 1 0,-3 0 0,2 0-74,1-1 1,0 1-1,-5 2 1,2 1 58,3 2 0,-3 5 1,3-3-1,-1 1-221,1 4 0,-3-4 1,3 1-1,-2-1 102,3 1 1,-5-4 0,6 3-1,-1-1 24,-1-4 0,5 4 0,-3-2 0,0-2 23,0-2 0,0-3 0,-3-1 246,1-3 203,0 1-517,-5-3 0,0-8 0,0-10-241,0-4 1,2-7 0,2 0-1,2 2-153,3 1 1,-4-3 0,6 0-1,1 2 143,2 2 1,2 6-1,0 2 1,-1 3 163,1 2 0,2-3 0,1 2 0,3 1 310,3 3 1,-4 6 0,3 2-1,-1 0 159,-4 0 1,4 5 0,-2-2 0,-2 3 149,-1-3 1,-8 4 0,1-3-325,1 3 1,-3-4 0,-1 1-689,-1 1 1,0 2-1,-3 1 1,1 1-579,-2 0 0,4 0 0,0-1 0,2 1-3793,3 0 4824,2-1 0,9 1 0,2 0 0</inkml:trace>
  <inkml:trace contextRef="#ctx0" brushRef="#br1" timeOffset="104">3648 8488 7839,'0'-16'424,"0"0"0,-2 2 1,-3 2 83,-5 2 1,1 6-1,-2-1 1,1 1 213,1-1 1,-5 3 0,4-3-216,-4 3 0,3 2 0,1 0-201,-2 0 1,-2 0 0,0 2 0,1 2-109,3 1 1,5 2 0,-4-2 0,0 4-71,0-1 1,4 5 0,-4-6-1,1 1 1,-1 5 1,6-5 0,-4 3-1,1 1-264,1 2 0,-5 2 1,3-1 132,-2 1 1,5 0-1,-1 0 1,2-2-35,-3-4 1,5 4 0,-5-3 0,5 3 108,1 1 1,0-4-1,0-1 1,1 1-7,5-3 1,-3 6-1,8-3-49,1 3 1,2-4-1,2-1 1,-1 0 9,1 0 0,5-4 0,0 3 0,0-1-116,2-3 0,-1-2 1,6-1-1,-3 3 66,-3 1 1,5 0-1,-5-5 1,1 0 5,0 0 0,-2-5 0,-6-2 8,1-2 1,0-1-1,0-4 1,-2 2-82,-4 1 0,2-6 0,-5-8-42,2 1 1,-5 1 0,1 8-1,-3-1 117,-2 0 1,0 0 0,-2 1 0,-2-1-18,-1 0 1,-5 6-1,3-1 1,-2 1-3,-3 1 1,-2-3-1,-2 5 1,0 0-27,0 0 1,1-4 0,-1 6 0,0 2-255,1 1 0,-1-3 1,0-2-1,0 0-1416,1 0 1,-1 0 16,0 1 0,6 5 1712,-1-4 0,1-11 0,-6-2 0</inkml:trace>
  <inkml:trace contextRef="#ctx0" brushRef="#br1" timeOffset="105">4702 8378 8117,'0'-16'1747,"1"7"0,3 6-1229,1 6 0,0 1 0,-3 6 0,1 2-83,3 2 1,-1 2-1,-5 0 1,0 1-65,0 4 1,0-3-1,0 4 1,0-1-72,0 0 1,0 5 0,0-3 0,0 0-219,0 0 0,0-1 0,0-3 0,0 2-169,0-1 1,0-3 0,0-1-349,0 0 1,0-1 0,0 1-1081,0 0 0,0-6 1,2-1 399,3-2 1,4-2-1,6-5 1,1 0-720,0 0 1834,0-7 0,-1-9 0,1-8 0</inkml:trace>
  <inkml:trace contextRef="#ctx0" brushRef="#br1" timeOffset="106">5095 8723 8357,'15'9'604,"1"-4"0,-5 2 0,-3 0 259,-1 2 0,-2-4 4,-5 6 1,-1-8-502,-5 3 1,3-5-142,-7-1 0,6-1-55,-1-5 1,3-2-171,2-8 1,7 5 283,4 1 0,-3 6 381,3-1-319,-8 3-364,4 2-367,-7 0 1,-2 0 0,-3 0-915,-5 0 0,1 0 0,-1 0-746,-3 0 0,5-5 2045,-3 0 0,8-14 0,-4 1 0</inkml:trace>
  <inkml:trace contextRef="#ctx0" brushRef="#br1" timeOffset="107">5503 8456 7610,'-8'-7'-422,"-5"-2"1948,8-6 0,0 4-972,5 1 1,7 1 0,3-3 0,4 3-271,2 2 0,0 0 1,1 4-1,3-3-153,0 3 0,7 1 0,-5 0 0,1-1 55,0-2 0,-2-1 0,-5 6-153,-1 0 1,-4 6-1,-3 1-78,-1 1 1,-1 3 0,-6 5 0,0-1 123,0 1 1,0 0 0,-2-1 0,-2 1-6,-1 0 0,-5 0 0,3-1 0,0 1 53,0 0 1,-5-1-1,1 1 136,-3 0 0,4-6-21,-1 1 0,2-6-74,-1 6 1,3-10-214,7-1 1,2 0 0,1-7 0,6 2-16,5 0 1,-2-6 0,11 4 0,-1 0-124,5 0 0,-3 2 0,1 5 0,-1 0 27,1 0 0,-1 0 1,2 0-1,-5 2 296,-3 3 1,3-1 0,-2 6 0,-3 2 125,-4 2 0,-4 2 0,5 0 0,-5 0 23,-1-1 0,-1 1 0,-6 1 0,0 3 39,0 1 1,0 0 0,-2-6 0,-3 1 100,-6 0 1,2-2 0,-1-2 0,-2-2-230,-2 3 0,-7-5 1,0 1-1,0-2-216,-2-3 1,4 3 0,-5-2 0,-1-2-86,1-1 0,4-2 0,-2 0 0,1-2-532,0-3 0,5 2 0,6-6 0,-1 0-243,2 0 0,2 4 0,7-5-926,0-3 0,2-1 1,3-1 991,6-1 1,3 6-1,2-1 1,1-1 809,4-2 0,-4-2 0,6 0 0</inkml:trace>
  <inkml:trace contextRef="#ctx0" brushRef="#br1" timeOffset="108">6321 8472 7979,'0'-16'1464,"0"7"0,0 9 1,2 11-500,3 3 1,-3 7 0,5 2-1,-2-1-220,0 1 1,7 5-1,-3-4 1,0 3-218,-4-1 0,2-7 0,-2 4 0,1-2-236,1 0 1,-6 5-1,5-5 1,-5-2-111,-1-2 0,0-1 0,0 0-579,0 0 0,2-2 0,2-2-1733,1-2 1,2-6 297,-2 1 0,-1-5 1,6-4 1191,2-1 0,2-12 0,2-1 640,0-4 0,6-5 0,3-4 0</inkml:trace>
  <inkml:trace contextRef="#ctx0" brushRef="#br1" timeOffset="109">6777 8566 7979,'0'-10'312,"0"-1"330,0-1 0,5 3 0,2 1 0,2 1-234,3 3 0,2-3 0,2 0 0,0 0-150,-1 0 1,6 2-1,2 5 1,0-2-11,-1-3 1,-1 3 0,-5-3-1,0 3 262,-1 2 1,1 2-320,0 3 0,-7-1 0,-4 6-32,-3 2 1,-2 2 0,-2 2 0,-3 0-58,-6-1 1,-1 1 0,0 0 0,1 0-12,-1-1 1,-2 1 0,-2-2-1,1-2-75,-1-1 0,2-6 0,2 4 74,1-2 1,6-2 90,-6-5-107,8 0 0,8-2 0,11-1-312,1-3 1,6-1 0,0 4 0,1-2-135,4 1 0,0 3 0,2 1 0,-2 0 331,0 0 1,3 5 0,-8 2-1,0 1-11,-1 5 0,5-5 0,-6 3 0,-4 1 506,-5 2 1,2 4 0,-5 1 0,0 2 78,-4-2 0,-3-2 1,-2 1-1,0 1-69,0 2 0,0 0 1,-2-5-1,-3-1-90,-6 1 0,-3-2 0,-2-2 0,1-1-2,-1 1 1,-5-5 0,-2-2 0,1-1-253,-1 1 0,-5-3 0,2 3 0,-4-3-992,-1-2 1,-1-5 0,1-2 0,-1 0-2944,1 0 0,-1-4 3815,1 6 0,-7-21 0,-3-1 0</inkml:trace>
  <inkml:trace contextRef="#ctx0" brushRef="#br1" timeOffset="110">3648 9415 7129,'0'-16'4791,"0"8"-2566,0-6-1062,0 12 0,0 2-609,0 10 1,0 4 0,0 2 0,0 0-204,0-1 1,0 6 0,0 0 0,0 0-72,0 2 0,0-4 1,0 6-1,0-1-37,0 1 1,0-6 0,0 2-1,0-4 149,0-1 0,0 0 0,0-1 27,0 1 1,0-5 42,0-1-1923,0-6-1604,0 2 0,0-7 3065,0-4 0,0-4 0,0-7 0</inkml:trace>
  <inkml:trace contextRef="#ctx0" brushRef="#br1" timeOffset="111">3569 10547 7277,'-15'0'-101,"-1"0"0,6-6 0,-1 1 452,-1 2 1,3-4 27,-1 1 1,4-1 1440,-4 2 858,6 3-1781,-10-4 0,13 4-294,-5-3 0,6 3 0,6-3-365,4 3 0,9 2 0,2 0 1,-1 0-159,-3 0 1,4 0 0,0 0 0,0 0-66,2 0 0,-6 0 0,4 0-155,-3 0 0,-8 7 1,-1 3 45,-2 4 0,-2-3 0,-5-1 0,0 2-24,0 2 1,0 2 0,-2 0 59,-3 0 0,-4-1 0,-6 3 1,-1-1 96,0-1 1,0 3 0,-1-8-1,-2 3 34,-2 1 0,0-1 1,5-2-1,0-3-8,1-2 1,-1 0 0,0-3 285,0 1 1,6 0 343,-1-5-602,8 0 1,-2-2 0,10-3-105,5-5 1,10 3 0,2 1 0,1 3-118,0-2 0,3 3 0,-3-3 1,-1 3-50,1 2 1,-2 0-1,-3 2 1,1 1 203,2 2 1,0 8 0,-7-3 0,-2 2 144,-2-1 1,-1 3 0,2-4 0,-4 4 72,0 2 1,-6 0-1,5 1 1,-5 2-45,-1 2 0,0 0 1,-1-5-1,-5 0 210,-4-1 0,-4 5 0,-2-3 0,0-3-66,1 0 1,-6 0 0,0 2-1,0-2 62,-2-4 1,4 2 0,-6-6-1,3-3-215,3-1 1,-4 0 0,0 1 0,0 2-518,1-1 1,-1-2-1,4-2-178,-2 0 0,0-6 1,5 1-6441,0 2 284,8 1 6659,1 2 0,21-7 0,3-2 0</inkml:trace>
  <inkml:trace contextRef="#ctx0" brushRef="#br1" timeOffset="112">4843 10641 9170,'-7'-9'2198,"5"2"0,-5 9-1750,7 3 0,0 4 0,0 8 0,0 3 339,0 1 0,6 1 0,-1-2 0,-2 2-267,-1 3 1,3-6 0,1 4 0,-3-2-253,-1-1 1,-2 1 0,2-5-142,3 0 1,-4 0 0,5-1-845,-5 1 1,-1-5-792,0-1 1,0-5-1,2 4-720,3-2 0,-1-2 780,6-5 0,3-5 0,6-2 1448,2-2 0,7-1 0,-4-6 0</inkml:trace>
  <inkml:trace contextRef="#ctx0" brushRef="#br1" timeOffset="113">5283 10704 7979,'9'-7'1519,"-4"5"-1137,-10-3 1,2 3 0,-8 2-68,-1 0 0,0 2 0,-1 1 0,5 4 650,1 2 0,-6-4 0,5 6 0,-3 1-541,1 2 0,4 7 0,-2 0 0,-1-2-108,0-1 1,6 3-1,-2-1 1,1 0 8,-1-3 1,3 4 0,-3 0-234,3-2 0,4-1 0,1-3 0,4-1-103,2-3 1,1 1-1,6-5 1,0 0 81,0 0 1,6 4 0,3-6 0,-1-2-21,-3-1 0,4-2 1,-1 0-1,2-2 27,1-3 1,-8 2-1,2-8 1,-4 1 16,-1 1 0,-2-5 0,-4 3 0,-4-3-37,-5-1 0,-1-6 0,0-2 0,-1 0-124,-5 1 0,-8-5 1,-8 5-1,-3-1-106,-3 0 1,0 2 0,0 6 0,4-1-373,1 0 1,-3 2 0,5 2-1474,2 2 0,3 4 311,6-4 0,6 8 1,13 0 660,7 6 0,5 6 0,-2-4 1045,2-3 0,7 6 0,-4 0 0</inkml:trace>
  <inkml:trace contextRef="#ctx0" brushRef="#br1" timeOffset="114">5818 10877 7979,'16'0'412,"-1"0"0,1 1 1582,0 5 1,-8-3-16,-2 8-1487,-5-1 1,-2-1 0,-5-4-119,-4-3 0,-4-2 1,-2 0-143,1 0 0,4-5 0,2-2-39,2-2 1,0 4-224,2-6 0,9 6 0,-3-4 1,6 2-296,6 4 0,1 1 1,1 2 48,1 0 0,0 0 0,-1 0-1144,1 0 0,0 5 0,-2 2-43,-4 2 0,-3-4 0,-5 4-523,3-2 1986,-3-2 0,5 2 0,-7 2 0</inkml:trace>
  <inkml:trace contextRef="#ctx0" brushRef="#br1" timeOffset="115">6415 10531 7979,'7'9'1571,"4"-4"-1248,-4-3 0,-2-2 0,-10 0 209,-6 0 1,-3 0 0,-1 0-1,-1 0-200,0 0 1,0 0-1,1 0 1,-3 0-152,-3 0 0,4 0 0,-4 0 1,5-2 129,6-3 0,-4 3 125,3-3-915,-3 3 0,5 4 324,4 3 0,3 4 0,2 6 0,0 1 182,0 0 0,0 0 0,0-1 0,0 1-31,0 0 1,0-1 0,0 1 0,0 0 195,0 0 0,0-1 0,0 1 64,0 0 0,0-6-199,0 1-16,0-1-14,0-1 0,0-4 0,2-8-107,3-3 1,4-6-1,7 3 1,0-1-97,-1-1 0,6 6 1,2-4-1,0 3 161,-1 2 0,5 2 0,-5 2 0,1 0 205,0 0 1,3 2 0,-5 3 0,-2 6 241,-1 3 1,-3-4 0,-1 1 0,-1 1 23,-3 2 0,-5 2 0,4-1 1,-2 1 126,-3 0 0,-3-1 0,-1 3 1,-1 1-162,-5 2 0,-2 0 1,-8-7-1,0-2-203,0-1 0,1-1 0,-1 4 0,0-3-44,0-6 1,-4 2 0,-3-2 0,0-1-270,0-3 1,-3-1-1,3 0 1,1 0-1079,-1 0 1,2 0 0,5-1-411,1-5 1,1-2 0,3-8 305,6 0 1,3 6 0,4-1 0,3 1 224,6 1 0,10-3 0,7 5 0,7 0 1051,6 0 0,-2 2 0,6-2 0,-5-2 0</inkml:trace>
  <inkml:trace contextRef="#ctx0" brushRef="#br1" timeOffset="116">6981 10814 7979,'6'-11'0,"-1"1"537,-2-2 1,-6 3-1,-4 0-17,-2 2 0,-1-3 0,-6 5 0,0 1-90,0 2 0,1-3 1,-1 0-1,0 1-166,1 3 0,4 2 1,1 3-1,-1 3-49,2 2 0,1 1 0,4 6 0,-1 1-63,1 4 0,3-3 1,1 4-1,0-1 15,0 0 0,7 0 0,1-5 0,3 0-20,-1-1 1,1 1 0,6-2 0,3-2 36,0-1 1,7-6-1,-5 4 1,1-2 88,0-4 0,3-1 1,-3-2-1,-1 0 29,1 0 0,3 0 1,-5 0-1,-3-2-122,-6-3 1,2-4 0,-5-7 0,-1 1-88,-2-1 0,-5 0 0,-1-1 1,0-2-116,0-2 0,-7-2 1,-3 4-1,-6-2-589,-5 2 0,4 1 0,-4 4 0,3 2-136,3 1 1,-1 3 0,0-3-1112,0 6 0,6 3-2134,0 2 3189,6 0 0,9 0 0,11 0 803,1 0 0,1 0 0,-2 0 0</inkml:trace>
  <inkml:trace contextRef="#ctx0" brushRef="#br1" timeOffset="117">7422 10657 7979,'15'0'853,"1"0"143,0 0-475,-1 0 0,-6 1 0,-4 5 40,-3 4 0,-2 6 0,0 3-102,0 2 0,0 0 0,-2-4 1,-1 3-63,-2 1 0,-1 1 1,6-2-1,-1 0 72,-5 0 1,5-3-1,-5-1-160,5 0 1,1-1-1,1-1 1,3-1-62,1-3 1,7-7-1,-3 4 1,2-1-163,-1-1 0,1 0 0,4-5 0,1 0-491,0 0 1,5 0 0,0 0 0,-2 0-663,-2 0 1,4-5-1,0 0 1,-1-1 86,-3-1 0,-3 4 1,-2-6-1,-1 1 30,1-1 0,-3 4 0,-1-6 0,1-1 950,0-2 0,-6-2 0,3 0 0,-5-6 0,-1-3 0</inkml:trace>
  <inkml:trace contextRef="#ctx0" brushRef="#br1" timeOffset="118">7830 10735 9684,'-5'16'1225,"-2"1"1,0 3-215,0 1 0,0 1 0,4-1 0,-3 4-299,3-1 1,1 4 0,2-7 0,0 0 97,0 2 0,0-6 0,0 4 1,0-3-1042,0-3 1,0 1-1,2 0 1,1 0-1166,3-1 1,1 1 0,-4 0 0,2-1 1395,-1 1 0,-2 0 0,-2 0 0</inkml:trace>
  <inkml:trace contextRef="#ctx0" brushRef="#br1" timeOffset="119">4340 11285 7866,'9'0'-346,"-2"0"274,-7 0 0,0-1-186,0-5 90,0 5 0,1-6 37,5 7 416,-5 0 778,6 0-290,-7 0 0,2 0-62,3 0 1,-1 0 215,6 0-237,-6 0-169,3 0-88,-7 0 1,0 1 109,0 5 1,0-3-104,0 8 1,0-1-222,0 6 0,0-6 0,0 1-97,0 1 1,0 2 0,0 2-148,0-1 1,0-4 0,0-1-15,0 3 1,0 1 0,0 1 6,0 1 0,0-6 0,0 1-1,0 1 1,0 2-1,0 2 49,0 0 1,0-6-1,0 1 112,0 1 0,0 2 0,0 1 24,0 1 0,0-5 0,0-1 15,0 2 0,0 2-61,0 2 0,0 0 0,0-1-6,0 1 1,0 0 0,-2 0-1,-1-1 100,-3 1 1,1 0 0,5 0-1,0-1 148,0 1 0,-5 0 1,0-1-142,1 1 1,2 0 0,1 0 0,-3-1 2,-1 1 1,0 0 0,5-1-127,0 1 1,0 0 0,0 0-10,0-1 1,0-4 0,0-1 40,0 2 1,0-3 0,0 2-4,0 1 0,0-3 0,0 1-42,0 2 0,0-3 0,0 2-5,0 1 1,0-3-406,0 1-937,0-7-1365,0 4 842,0-7 1,0-7 1798,0-3 0,-7-11 0,-2-3 0</inkml:trace>
  <inkml:trace contextRef="#ctx0" brushRef="#br1" timeOffset="120">3554 11757 6786,'7'-9'3995,"-5"-5"-3077,4 12 0,-6-3-480,0 10 1,-1 4-1,-3 7 1,-3 0-27,-1-1 1,2 6-1,-4 2 1,-2 0-170,-2-1 1,3-1 0,1-3 0,-1 1-61,2 2 0,-3 0 1,7-5-1,0-1 4,-2 1 0,5 0 0,-3 0-192,3-1 0,2-4 58,0-1 1,7-1-1,3 1 1,6-4-25,5-5 0,2-1 0,5 0 0,-2 0-192,2 0 1,2-5-1,1 0 1,-1 0-46,-4-2 1,2 5-1,-7-5 1,-2 2-503,-1 0 0,-3-2-178,1 1 1,-5 5-1,-3-6-2401,-1 0 2000,-1 5 1,-6-7 322,0 4 966,0 3 0,-7-12 0,-2 5 0</inkml:trace>
  <inkml:trace contextRef="#ctx0" brushRef="#br1" timeOffset="121">3821 11898 7055,'0'-15'1961,"0"6"1,2 2-1397,3 7 1,-3 2 0,3 3 0,-3 7-13,-2 7 1,0 1 0,0 4 0,-2 0 236,-3 1 0,3 1 0,-3 4 0,3-2-222,2-2 1,-5-5 0,0 3 0,1-1-158,2-4 0,2-1 1,0-3-1,0 1-210,0 0 0,0-6 0,0 1-1442,0 1 1,0-3-5091,0 1 1329,0-6 5002,0 3 0,7-21 0,2-4 0</inkml:trace>
  <inkml:trace contextRef="#ctx0" brushRef="#br4" timeOffset="122">8522 9824 18649,'16'0'771,"-6"0"0,3 0 1,2 0-196,5 0 1,2 0-1,-1 0 1,5 0-108,4 0 0,2 1 1,-1 3-1,-1 1-167,-4-1 1,4-3-1,-6-1 1,2 0-293,0 0 1,-6 0 0,2 0-1,-1 0-748,0 0 1,0 0 0,-5 0-861,0 0 1,-1 0 0,1 0-166,0 0 0,-7-7 1550,-4-3 0,-3-4 1,-2-2-1</inkml:trace>
  <inkml:trace contextRef="#ctx0" brushRef="#br4" timeOffset="123">9025 9666 16606,'11'0'562,"-1"0"41,2 0 1,2 0-1,2 0-164,0 0 0,5 0 1,0 0-1,-2 0-67,-2 0 0,4 0 0,0 0 1,-1 2-64,-3 3 0,-1 2 1,0 6-1,-1-5-38,1-1 1,0 6-1,-1-5 1,1 3-124,0-1 0,-6 1 0,-1 4 0,-2 1-171,-3 0 1,-3 0 0,-1-1 0,0 1-143,0 0 1,0 0 0,-1-1 0,-3 1-54,-1 0 1,-6-6-1,4-1 1,-1 0-313,-5-1 0,-1-4 0,-1 1-515,-1-3 0,0-2 0,1 0-669,-1 0 0,0-7 0,0-4 295,1-3 0,4-1 1371,1-1 0,-1-7 0,-5-1 1</inkml:trace>
  <inkml:trace contextRef="#ctx0" brushRef="#br4" timeOffset="124">9104 9698 17312,'9'7'724,"-1"-5"-188,-2 3 1,1 4 0,3 1 0,-5 4 150,-3 2 0,3-1 1,1 3-1,-3 1-243,-1 2 0,-2 2 0,0-4 1,0 2-382,0-2 0,0 4 0,0-2 1,-2-4-349,-3-4 0,3 1 0,-3-4-2304,3 4 0,4-5 0,3-2 2558,6 0 1,2-6-1,3 6 1</inkml:trace>
  <inkml:trace contextRef="#ctx0" brushRef="#br4" timeOffset="125">9906 9384 16606,'-7'-16'-258,"5"5"0,-5 3 0,2-1 1263,0 0 0,-2 6 447,1-3 1,3 5-992,-8 1 1,8 1 0,-2 5-1,3 4-307,2 4 0,0 2 1,0 0-1,0 1-26,0 4 0,0-2 0,0 7 0,2 2 25,3 2 1,-3 1 0,5 1 0,-2-1-250,0 1 0,6-1 1,-4 1-1,1-3 39,4-2 0,1 2 1,-1-4-1,-3-1 76,-2-3 1,0-3 0,-4-3-40,2 1 276,1 0 1,-8-9-317,-3-7 1,3-7 0,-3-11 0,3-1-423,2-2 1,2 0-1,5 4 1,7-3-13,5-1 0,7-5 0,-3 5 1,-1 4 123,1 5 1,3-1 0,-5 6 0,-1 0 458,-3 0 1,4 2 0,0 5-1,-2 0 654,-1 0 0,-3 5 1,1 2-1,-2 2-165,-3 3 1,1 2 0,-5 2-1,0 0-98,0-1 0,3 1 0,-5 0 0,-1 0-221,-2-1 0,-2 1 1,0 0-547,0 0 0,1-1 0,3 1-1345,1 0 0,0-6-1228,-5 1 0,2-8 679,3 2 0,4-5 2066,7-5 1,7-11 0,1-8 0</inkml:trace>
  <inkml:trace contextRef="#ctx0" brushRef="#br4" timeOffset="126">10786 9698 17000,'16'0'1306,"0"0"1,-1 0-1,1 0 1,0 0-1049,0 0 0,-1 0 1,1 2-1,0 1-904,-1 2 1,1 1-1,-2-5-3627,-3 5 4002,-4-5 0,-14 6 0,-2-7 1</inkml:trace>
  <inkml:trace contextRef="#ctx0" brushRef="#br4" timeOffset="127">10786 9871 16606,'16'9'528,"0"-4"1,-1-3 531,1-2 0,0 0 0,0 0 0,1 0-568,4 0 1,-4 0-1,4 1 1,-3 3-740,-2 1 0,-1 0 0,1-5 0,0 0-1808,-1 0 0,-4 0 1965,-1 0 0,-6-7 0,3-1 0</inkml:trace>
  <inkml:trace contextRef="#ctx0" brushRef="#br4" timeOffset="128">11494 9462 19731,'-9'2'2782,"2"1"-2276,0 3 0,5 6 1,-3-2-263,3 4 1,2 2 0,0 0 0,0-1 173,0 1 0,0 0 1,0 1-1,0 3-231,0 1 1,0-1-1,0-4 1,0 0-180,0 0 1,0 5 0,0 0 0,0-2-61,0-2 0,0-1 0,0 0-1811,0-1 0,0-4-1627,0-1 0,-1-6-224,-5 1 0,6-3 3860,0-2 1,7-7-1,9-2 1</inkml:trace>
  <inkml:trace contextRef="#ctx0" brushRef="#br4" timeOffset="129">11777 9855 16606,'8'0'9830,"6"0"-3499,-12 0-6331,12 0 0,-12 0-731,5 0 0,-5-2 1,1-3 542,2-5 0,8-4 1,-5-2-1</inkml:trace>
  <inkml:trace contextRef="#ctx0" brushRef="#br4" timeOffset="130">12044 9478 17833,'7'-9'742,"2"0"0,6 6 0,1-2-88,0 1 0,0 2 1,1 2-1,2 0-143,2 0 0,0 0 0,-5 0 0,0 0-186,-1 0 0,-4 0 0,-1 2-18,3 3 0,-6 4 0,-2 7-546,-3 0 0,-4-1 1,-3 1-221,-6 0 1,-3-1-1,-2 1 1,1 0 189,-1 0 1,0-6-1,1 1 1,-1-1 362,0-1 0,0 3 0,1-5-83,-1 2 0,5-6-142,1 2-58,6-3 1,6-2-1,12 0 120,5 0 0,4 0 0,-4 0 0,4 0 165,1 0 1,1 0 0,3 0 0,-4 2 1,-1 3 0,0-1 1,-4 6-1,2 1 182,-2-3 1,-7 6-1,-1-3 1,-1 3 144,-1 1 0,-2 1 0,-7 0 0,0 0-202,0-1 1,0 1 0,0 0 0,-2 0-6,-3-1 1,-2-4 0,-7-3-1,2 1 26,0 0 1,-11-6 0,7 4 0,-1-1-433,-1-1 0,-3 0 0,0-5 0,0 0-465,-1 0 0,4-7 1,-3-2-1,4-1-647,1-1 1,0 3 0,2-5-1,4 3 106,5-2 0,3-2 0,4-2 0,3 2 362,5 4 0,10-4 0,2 1 0,3-4 946,3-4 1,8-7 0,5 4 0</inkml:trace>
  <inkml:trace contextRef="#ctx0" brushRef="#br4" timeOffset="131">12641 9525 16985,'9'0'1555,"3"2"1,-6 3-1,-3 5-1092,-1 4 1,3 2-1,0 0 1,-1 0 172,-2-1 0,-2 6 0,0 0 0,0-2-167,0-1 0,0 3 1,0 0-1,0-2-472,0-2 0,0-1 0,0 0-1022,0 0 0,1-1-766,5 1 1,-3-2-1987,8-3 1,-6-4 1429,5-7 1,-1-7 2374,2-4 1,3-3 0,-6-2 0</inkml:trace>
  <inkml:trace contextRef="#ctx0" brushRef="#br4" timeOffset="132">13035 9588 16606,'0'-16'-282,"0"0"0,0 1 0,1 1 0,5 2 976,4 1 0,-1 6 1,1-4-1,2 2-184,2 4 0,2 1 0,0 2 1,0 0-212,-1 0 0,-4 0 0,-1 2 0,3 3-80,1 5 0,-6-1 0,-1 0 1,-2 0-222,1-1 1,-1 3 0,-5 4-46,0 1 0,-7-2 0,-4-2 0,-2-1 41,-3 1 1,5 0 0,1-1 0,-2-4 239,-2 0 1,3-6 0,1 5 39,-3-5-47,6-1-628,0 0 0,20 0 0,2-1 144,3-5 1,1 5 0,2-5 0,4 5 270,-1 1 1,6 1 0,-6 3 0,2 3 168,1 2 0,-7-1 1,5 5-1,-1-3-5,1 2 1,-6 2 0,0 2 0,-5 0 260,-3-1 0,-6 1 1,4 0-1,-2 0-115,-4-1 1,-1 1-1,-2 0 1,-2-2-82,-3-4 1,1 4 0,-6-5 0,-2 0 170,-2-4 0,-2 2 1,-1-2-1,-3-1-277,-1-3 1,-5-1 0,4 0 0,-3 0-754,-3 0 1,0-5 0,0 0 0,2 0 101,-2-2 0,5 5 0,2-3 0,4 3-3654,1 2 0,2-2 4208,4-3 1,-4-11-1,5-8 1</inkml:trace>
  <inkml:trace contextRef="#ctx0" brushRef="#br4" timeOffset="133">14041 9666 16606,'-7'9'-82,"5"-2"0,-5-5 844,7 3 1,-2-1-255,-3 6 0,3-5 360,-3 6-336,3-8 0,2 6-112,0-4 0,-1-3-163,-5 3 1,-2-3-1437,-8-2 1768,7 0-2690,2-7 1,14 5 0,4-5 0,4 2 2208,6 0 1,4-14-1,6 1 1</inkml:trace>
  <inkml:trace contextRef="#ctx0" brushRef="#br4" timeOffset="134">14418 9572 16606,'0'-10'-1429,"0"-1"1657,0-1 0,0-2 1,0-2 377,0 1 0,2-1 0,3 2-336,6 3 1,3-1-1,1 7 1,1 0 25,0-2 1,-1 5 0,3-3 0,1 3-135,2 2 1,0 0 0,-5 0 0,0 0-54,-1 0 0,-4 2 1,-1 1-1,2 4-105,2 2 1,-3 0-1,-2 5 1,-2 0 137,-4 3 1,4 2 0,-2-1 0,-1 1 54,-2 2 0,-2 7 1,0-2-1,-2 2-52,-3-2 0,-4 4 0,-7-4 0,0 4 1,1 1 1,-1-5 0,0-1-1,1-2 86,-1-4 0,-5-2 0,0-3 0,0-3-28,-2-6 1,4 2 0,-5-2-1,-1-1-174,1-3 0,4-1 0,-1-1 0,4-5-144,1-4 1,2 1 0,2-1 0,3-3-146,2 0 0,4-3 1,8 0-40,6 0 0,3 6 0,1 1 0,3 2 426,3 4 0,-4 1 1,4 2-1,-2 0 97,2 0 1,-3 0 0,3 2 0,-4 1-107,-1 2 0,5 8 0,0-3 0,-2 2 159,-1-1 1,-3 1 0,3-5-1,1 0-17,2 0 0,0 3 1,-5-3-1,-1 0-241,1 0 0,0-1 0,-1-6 0,1 0 136,0 0 0,0-2 1,1-2-1,2-3-1372,2-1 0,0-3 0,-5-4 1,0-1-391,-1 0 1,1 0 0,-2 1 0,-2-3 1383,-1-3 1,-8-10-1,4-9 1</inkml:trace>
  <inkml:trace contextRef="#ctx0" brushRef="#br4" timeOffset="135">15126 9038 19401,'-2'15'68,"-2"1"1118,-1 0 0,0 0 1,5-1-977,0 1 0,0 0 0,0-1-382,0 1 1,5 0-1,0 0 1,-1-1 508,-2 1-384,-2 7 1,0-6-1,0 6 1</inkml:trace>
  <inkml:trace contextRef="#ctx0" brushRef="#br4" timeOffset="136">15487 9745 15686,'-10'0'1729,"-1"0"-274,8 0 1,-2 0 0,10 0-848,5 0 1,4 0 0,2 0 0,0 0-376,-1 0 0,1 5 1,0 1-1,0-3-125,-1-1 0,1-2 0,0 2-6638,0 3 6359,-1 3 0,-20 8 1,-5 0-1</inkml:trace>
  <inkml:trace contextRef="#ctx0" brushRef="#br4" timeOffset="137">15424 9902 16606,'16'9'421,"-5"0"1,-1-6-1,2 2 397,2-1 1,2-2-1,0-2 1,-1 1-234,1 5 1,7-5 0,0 6-1563,-4 0 1,2-5 0,-11 5 902,4 0 0,2 2 0,0 7 1</inkml:trace>
  <inkml:trace contextRef="#ctx0" brushRef="#br4" timeOffset="138">16352 9698 17643,'0'-16'-445,"0"0"1,0 1 0,0-1 374,0 0 1,2 1 0,3-1 0,6 0-53,2 0 1,3 1 0,0-1 0,0 2-113,-1 4 1,8-3 102,3 8 1,-3 0 0,-2 5 93,-4 0 1,-3 7-1,-1 3 1,-5 4 48,-1 2 0,4 0 1,-6 1-1,-1 2-137,-3 2 1,-1 7 0,-1 0 0,-3 5 276,-1 4 1,-9 5-1,0-4 1,-5 3 48,-1 2 1,3-3 0,1 1 0,1-3-8,-1-3 0,0-2 0,0-3 1,1-4-27,-1-5 1,0-4 0,0-3 0,1-3 25,-1-6 1,-5-3 0,0-2 0,2 0-187,1 0 1,4-7 0,2-4 0,3-3-221,2-1 1,2-6-1,5 0 1,2 2 3,3 1 0,4-1 0,8 1 0,3 4 157,1 1 0,0 6 0,-4 1 0,2 5 86,2 1 0,0 0 1,-5 0-1,0 0 101,-1 0 1,1 5 0,0 2-1,0 1 71,-1 5 1,1-5 0,-2 3 0,-2-1-273,-1-1 1,-3 5 0,5-5 0,-5 1-916,-1 1 0,4-6 118,-6 6 1,2-3-2003,-2 3 0,-1 1 2864,6-7 0,1 0 0,4-5 0</inkml:trace>
  <inkml:trace contextRef="#ctx0" brushRef="#br4" timeOffset="139">16997 10138 9821,'0'-9'9830,"0"2"-4821,0 7-9925,0 0 1,1-5-1619,5 0 6534,-5 0 0,13-2 0,-5-2 0</inkml:trace>
  <inkml:trace contextRef="#ctx0" brushRef="#br4" timeOffset="140">17516 9651 10730,'-16'0'1370,"0"0"0,0 0-902,1 0 1,-1 5 0,0 2 0,0 2-18,1 3 0,-6 2 0,0 2 0,2-1-162,1 1 1,4 5-1,2 2 1,1-1-74,-1 1 1,0 3-1,1-3 1,5 0-76,-1-1 1,5 5 0,-3-5 0,5 1-222,5 0 0,4-2 1,6-6-1,1 1 150,0 0 0,1-2 0,2-2 0,4-3-170,2-2 0,-5-2 0,5-5 0,-2 0-43,-4 0 1,-2-2-1,-1-3 377,0-5 0,-7-4 1,-4-2 124,-3 0 0,-2 6 0,-2-1-259,-3-1 1,-9 0 0,-7-1-1,1 5-255,3 1 1,1 2-1,-1 5 1,-3 0 125,0 0 1,-3 0 0,4 0 0,-2 0-960,1 0 1,3 0 0,1 0-1,1 0-3647,-1 0 2865,0 0 1,9 0 1251,7 0 1,9 0 0,10-2 517,2-3 0,7-4 0,-4-7 0</inkml:trace>
  <inkml:trace contextRef="#ctx0" brushRef="#br4" timeOffset="141">17861 9792 8130,'-8'-2'229,"2"-3"1,3 3 0,-1-5 1475,-1 1-780,0 4 0,5-7-319,0 4 0,0 1 158,0-6-307,0 6 1,0-4-43,0 2-297,0 5 0,0-8 0,2 5 159,3-1-310,-3 0 0,6 5 1,-2 0-127,4 0 0,-1 0 0,1 0-241,3 0 1,1 0 327,1 0 0,1 0 0,0 0 67,-1 0 1,-4 0-1,-1 0-3,3 0 0,-5 5 0,1 2 0,0 0 224,0 0 1,-4 5-125,5-1 1,-6 3 0,3 1-17,0 1 0,-5 0 1,3 1-1,-3 3-2,-2 1 0,-2 1 1,-2-1-1,-3 4 63,-1-1 0,-1 4 0,-3-5 0,1-1 29,-1 1 0,-2 2 0,-2-6 0,0-2 1,1 3 1,-1-7 0,0-2 0,1-1-13,-1-1 1,0 3-1,0-6 1,-1-3 24,-4-1 0,4-2 1,-4 0-123,3 0 0,4-7 0,2-2 0,3-1-73,2-1 0,2 1 1,5-6-184,0 0 1,7 1 0,3-1 0,4 2-433,2 3 0,5-1 1,2 7-1,-1 0 351,1-2 1,3 5-1,-5-3 1,-1 5 246,-3 5 1,-1-2-1,-1 6 1,1 0 190,0 0 1,0 1 0,-1 4 170,1-3 1,-5 3-1,-1-4-182,2 4 0,-3-5 0,0-2 0,-1-2-218,1 0 1,2 0 0,3-3-576,-4 3 1,4-3 0,-3 3-985,3-3 0,1-2 757,1 0 1,-2-2 0,-2-1 270,-1-2 1,-1-8-1,4 3 601,-3-4 0,3-2 0,-6 1 0,8-1 0</inkml:trace>
  <inkml:trace contextRef="#ctx0" brushRef="#br4" timeOffset="142">18600 9745 10251,'-10'0'1087,"-1"2"1,-1 1-700,-2 3 1,4 1 0,-1-4 0,-1 4-57,-2 2 1,-2 1 0,1 6 0,-1 0-80,0-1 1,2 1 0,2 0 0,3 0-36,2-1 0,-3 6 0,5 2 0,1 0-155,2-1 1,4-1-1,3-5 1,6 0-104,3-1 1,7 1 0,1 0 0,3 0 30,3-1 1,1-4 0,3-3 0,-2-1-160,-4-3 1,4-2-1,-6-2 1,0 0 0,-3 0 1,0-2 0,-3-3 0,-4-4 74,0 0 0,-5-5 0,-1 4 123,-1-4 0,-1-2 0,-8 0 15,-3 1 0,-4 1 0,-7 1 1,0 5 101,1 1 1,-6 2 0,0 5 0,1 0 303,3 0 0,1 0 1,1 0-1,-1 1-249,0 5 1,0 1-1,1 5 1,-1-2-520,0 2 1,0 2 0,1 2-742,-1 0 0,0 0 0,2-1 1,4 1-2310,5 0 3366,3-1 0,2 8 0,0 2 0</inkml:trace>
  <inkml:trace contextRef="#ctx0" brushRef="#br4" timeOffset="143">4780 9556 8325,'-16'0'4436,"1"0"-3570,6 0 1,0 0-276,4 0-221,3 0 94,-5 0 248,7 0-343,0 0-317,7 0 9,-5 0-51,5 0 50,-7 0-498,0 0-238,0-7-44,0 6 252,0-6 666,0 7 2053,0 0-2136,0-7 0,2 3-108,3-6 0,-3 5 0,5-4-86,0 2 1,-4 0-1,8 3 1,1-3 7,2-1 0,3 2 0,4-2 0,4 1-153,-1 3 1,1-3 0,-6 2 0,2 1 149,-2 3 0,-1 1 0,-3 0 137,1 0 1,-6 0 0,1 0 41,1 0 1,-5 7 0,0 3 0,-2 4-59,1 2 1,-1 0-1,-7 1 1,-1 2-43,-3 2 1,-6 5 0,2-3 0,-3 0-34,3 0 0,-4 3 1,2-4-1,-4 1 79,0 0 0,-8 3 0,8-5 0,-1-2 106,-1-1 1,2 1-1,-1-2 1,-2-3-62,-2 0 1,0 0-1,5 0 519,0-3 1,6-3 708,-1-2-1043,8-5 1,-2 6-1,10-7-185,5 0 1,6-1-1,3-3 1,2-1 31,-1 1 0,-1 3 1,0-1-1,2-2-125,-2-1 1,4 0 0,-2 5-1,-2-2-134,-1-3 1,-3 3 0,1-3 0,0 3-477,-1 2 1,-1-2 0,-1-1 0,-3-2-1190,2 1 1,2 3 0,2 1 1209,0 0 1,-1 0 0,1 0-1,0 0-3525,0 0 4111,-8 0 0,6-7 0,-5-2 0</inkml:trace>
  <inkml:trace contextRef="#ctx0" brushRef="#br4" timeOffset="144">5362 9824 8130,'16'0'1131,"-6"0"-211,1 0 1,-6 0 456,5 0 1106,-6 7-1244,3 1 1,-7 3-152,0-1 1,-2-6-521,-3 1 1,3-5 0,-5-3-295,0-3 1,4-4 0,-6 3-250,2-2 0,2 4-1763,5-6 1,1 3-454,5-3 1,2 4-1,8 7-2540,0 0 4731,-1 0 0,8-7 0,2-2 0</inkml:trace>
  <inkml:trace contextRef="#ctx0" brushRef="#br4" timeOffset="145">6022 9525 8130,'0'-16'706,"0"1"1,-5 4-1,-2 2 36,-2 2 0,-1-3-59,-6 5 1,6-1 0,-1 6-124,-1 0 0,-2 7 0,-2 4 0,0 3-123,1 2 0,1 1 0,2 2 0,3 2-153,2-2 1,-4 4 0,4 0-1,0 0 31,0-1 1,2 4 0,5-5 0,0-1-113,0-3 1,5-1 0,2-2 0,2-2-30,3-2 0,8-1 0,2 2 0,1-4-15,0 0 0,3-6 0,-3 5 0,1-5 71,4-1 0,-4 0 0,3 0 0,-1-1 251,-2-5 1,-1 3 0,-7-8-276,-1-1 0,-4 0 0,-2 0 1,-2 1-96,-4-1 0,-3 3 0,-5-1 0,-6-1-161,-3 3 0,-1-5 0,-3 8 0,-3 0-587,-5-2 0,-2 5 0,0-3 0,4 3-234,1 2 0,-3 0 1,5 0-1,2 0-25,1 0 0,8 0 0,-1 0-3415,-1 0 3525,5 0 0,2 0 0,12 0 0,7 0 786,5 0 0,9-7 0,-4-2 0</inkml:trace>
  <inkml:trace contextRef="#ctx0" brushRef="#br4" timeOffset="146">6478 9572 8130,'-9'-7'302,"4"-3"0,-2-4 0,2-2 463,1 0 1,3 1 0,2-1 0,5 2-337,4 3 0,4-3 0,2 6 0,1-3-97,4 1 0,-3 6 0,5-1 0,-3 2-51,1-3 0,6 5 0,-6-5 1,-2 6-90,-2 6 0,-1-3 0,0 7 1,-2 3-77,-4 1 1,4 7-1,-5 1 1,0 3 47,-4 3 0,-3 0 0,-2 1 0,0-1 40,0 0 1,-7 5 0,-4-8-1,-3-1-56,-2-3 0,1 2 0,-1-2 1,0-2-96,1-1 0,-1-3 1,0 1-1,0-2 73,1-3 0,-6-3 0,0-4 0,2 1-54,1-2 1,2-1-1,1-2 1,1-2-26,3-3 1,2 2 0,6-8 0,-2-1-33,1-2 0,2-2 0,4 1 1,3-1-294,6 0 1,8 0-1,4 1 1,1 1 1,4 3 0,0-1 0,2 7 0,-2 1 191,0 3 0,3 2 0,-10 3 0,0 3-48,2 2 1,-7-4 0,1 5 0,-5 1-65,1-2 0,-5 3 1,1-5-1,0 0-964,0 0 0,-4 5 84,5-2 1,-5-3 0,4 0-224,-2 0 1,5-5 698,-1 3 0,3-3 0,2-4 601,-1-3 0,1-4 0,0-6 0</inkml:trace>
  <inkml:trace contextRef="#ctx0" brushRef="#br4" timeOffset="147">7390 9572 8392,'14'-2'0,"-3"-3"833,-6-5 0,-3-4 230,-2-2 0,-2 2 0,-3 4-512,-6 4 0,-3 5 0,-2 1 0,1 1-85,-1 5 1,0 2 0,0 10 0,1 1-181,-1 2 1,0 7 0,2-4 0,2 3 208,2-1 0,6-2 0,-1 4 0,3-3-78,2-3 0,2-1 0,3-5 1,6 0-208,3-1 0,7 1 0,1 0 1,1-2-52,0-4 0,5 2 0,-4-6 0,2-3-96,1-1 1,-3 3 0,4 0 0,-4-1-244,-1-2 0,3-8 1,-5-1-1,-3-1 47,-6-5 1,0 0 0,-7-3-118,-1 0 1,-4 0-1,-5 1-5,-6-1 0,-5 5 0,-4 3 0,-5-1 58,1 0 0,-6 6 1,4-2-1,-2 3-242,2 2 1,-2 0 0,5 0-1,0 0-1051,0 0 0,-3 7 0,5 1 0,2 3 1490,2-1 0,1 1 0,0 5 0</inkml:trace>
  <inkml:trace contextRef="#ctx0" brushRef="#br4" timeOffset="148">8506 12574 8130,'-10'0'-160,"-1"0"0,6-5 0,-5 0 1415,-2 1 442,5 3-680,0 1 1,8 0-584,5 0 0,2 0 1,8 0-1,0 0-55,-1 0 1,8 0 0,2 0-1,1 0-127,0 0 1,-2 0 0,4 0 0,-1 0-286,1 0 1,-4 0 0,2 0-1,0 0-449,-1 0 1,3 0-1,-5 0 1,-1 0-983,1 0 1,0 0 0,-4 0-546,2 0 0,0 0 2009,-5 0 0,-8 0 0,-1 0 0</inkml:trace>
  <inkml:trace contextRef="#ctx0" brushRef="#br4" timeOffset="149">8884 12386 8130,'2'-11'0,"3"2"959,5 2 1,-1 2 0,3 3 0,4-1-553,3-2 0,4-1 0,-4 6 0,2 0-287,-2 0 1,6 6 0,-1-1 0,1 0 44,-4 2 1,1 2 0,-1 7 0,-2-1-51,-1 1 1,-2 2 0,-2 1-1,-2 2 56,-2-2 0,-4 0 0,2 0 1,-1 2 38,-3-1 1,-2-3-1,-2-1-69,0-1 0,-2 1 5,-3 0 0,-4-7 0,-7-2 0,0-2-951,1 0 0,4 0 0,1-5 0,-3 0-385,-1 0 0,4 0 0,0 0 0,-1-1 445,2-5 1,-3 3-1,7-8 1,0-1 744,-2-2 0,5-2 0,-12 1 0,5-1 0</inkml:trace>
  <inkml:trace contextRef="#ctx0" brushRef="#br4" timeOffset="150">9057 12496 13728,'1'17'0,"3"2"391,1 2 1,6 0 0,-4-5 0,0 0 97,0-1 0,3 1 1,-3 0-1,0 0-809,0-1 0,4 1 0,-4-2-1573,1-4 1,-4 4-2099,1-3 3991,-3-4 0,-2 7 0,0-5 0</inkml:trace>
  <inkml:trace contextRef="#ctx0" brushRef="#br4" timeOffset="151">9843 11867 8060,'0'-11'2050,"0"1"-1328,0 7 1,0 8-1,0 10-279,0 3 0,0 1 0,0 2 1,0 4-98,0-1 1,0 6-1,0-4 1,0 4-205,0 1 1,0-1 0,0-2 0,2-2-28,3 2 0,-3-4 1,5 2-1,-2 1 37,0-3 0,0 1 0,-5-6 0,0 2-240,0-2 1,0-2 0,0-1-233,0 0 0,0 0-171,0-1 411,0-6 1,0-4-1,0-10 1,2-6-140,3-2 0,-1-3 0,6-2 1,2-1-46,2-2 1,2-2 0,0 4-1,0-2 225,-1 2 0,1 3 0,0 4 229,0 2 0,-1 6 0,3-1-82,3 3 0,1 2 1,5 2-1,-6 1 450,-4 3 0,-1 6 0,-1-3 0,-1 1-239,-3 1 0,1-1 0,-5 6-295,2-1 1,-4 1-1,4 0 1,-2 0-106,-4-1 1,1-4 0,-1-1-1375,3 3 1,1 1-355,-2 1 1,-3-4 0,5-3 532,0-1 0,0-3 1276,3-9 0,4-4 0,-5-7 0</inkml:trace>
  <inkml:trace contextRef="#ctx0" brushRef="#br4" timeOffset="152">10645 12260 8060,'7'9'845,"-4"-2"0,8-9-20,1-3 0,2 3 1,2-3-405,-1 3 1,1-3-1,0-1 1,-1 3-470,1 1 0,-5 2 0,-1 0-1018,2 0 0,1 2 1,-3 3-711,-5 6 0,-3-3 1776,-2 3 0,-7-1 0,-2 6 0</inkml:trace>
  <inkml:trace contextRef="#ctx0" brushRef="#br4" timeOffset="153">10723 12386 7486,'16'8'815,"0"-1"0,-1-7 0,1 0-41,0 0 0,0-5 0,-1 0 0,3 1-474,3 3 0,-4 1 0,4 0 1,-3 0-927,-3 0 1,1 0 0,0 0-508,0 0 0,-6 0 1133,1 0 0,-8 0 0,4 0 0</inkml:trace>
  <inkml:trace contextRef="#ctx0" brushRef="#br4" timeOffset="154">11337 11820 8060,'-2'-9'1593,"-3"4"1,1 5 0,-5 5-907,2 6 0,0 3 1,4 3-1,-2 2-213,1 2 1,1 5-1,-1-3 1,-1 0-78,1-1 0,3-1 0,1-3-199,0 3 0,0-4 0,0 4 0,0-3-617,0-3 1,-2 1 0,-2 0-1239,-1 0 0,0-6-2968,5 1 3601,0-1 0,2-1 0,3-4 1024,5-3 0,11-2 0,4 0 0</inkml:trace>
  <inkml:trace contextRef="#ctx0" brushRef="#br4" timeOffset="155">11572 12213 8062,'0'8'3973,"2"-1"-2911,3-7 1,-1 0 426,6 0 1,-4 0 1718,4 0-892,-6 7-1241,3-5-1802,-7 5 0,-2-7-2903,-3 0 1803,3 0 0,-3-5 0,10 0 0,5-1-1981,4-1 3808,2-1 0,0-8 0,-1 0 0</inkml:trace>
  <inkml:trace contextRef="#ctx0" brushRef="#br4" timeOffset="156">11981 11898 8114,'0'-15'345,"0"-1"1,0 0 482,0 1 0,2 4 1,3 1-390,6-3 1,3 1 0,1 2 0,3 3-191,3 0 1,-4 5 0,4-3 0,-3 3-60,-3 2 0,1 0 1,0 0-1,-2 2 10,-4 3 0,2-2 0,-6 8 0,-1 1-64,2 2 0,-5 2 1,3 1-1,-5 2-36,-5 2 0,1 6 1,-6-5-1,-2 1-128,-2 0 0,0-2 0,1-6 1,3 1 46,-2 0 0,-2 0 0,-2-2-19,0-4 1,6 2-1,-1-7-53,-1-1 1,3-2-125,-1-2 1,6-2-75,-1-3 1,10 1 0,6-6 0,3-1 99,1 3 0,6-5 0,2 8 0,0 0 76,0-2 1,3 5 0,-4-3 0,1 5 91,0 5 1,0-1 0,-4 4 0,2 1 178,-2 0 1,-3 1 0,-4 4 0,-3-2 227,-2-1 0,-2-1 0,-5 6-2,0 0 0,-2 0 1,-3-1-146,-6 1 1,-3 0 0,-1-2 0,-1-2 82,0-2 0,1-4 1,-3 2-1,-1-1-320,-2-3 1,-5-2 0,3-2 0,0 0-541,1 0 1,-1 0 0,4 0 0,-2 0-740,1 0 1,8 0-1,4-2 367,1-3 1,3-4 0,9-7-1259,6 0 0,10 1 2130,5-1 0,4-7 0,1-1 0</inkml:trace>
  <inkml:trace contextRef="#ctx0" brushRef="#br4" timeOffset="157">12563 11930 8114,'9'-7'1884,"-1"5"-1295,-2-3 0,-5 5 1,5 5 81,-5 6 0,-1 3 0,0 1 0,2 3 95,3 3 1,-3-4 0,3 6 0,-3-2-282,-2 0 0,0 0 1,0-6-1,2 1-160,3 0 0,-3 0 0,3-1-274,-3 1 0,3 0-5761,0-1 3940,0-6 1,-3-2 0,2-9-1166,1-3 2935,0-4 0,2-13 0,2-3 0</inkml:trace>
  <inkml:trace contextRef="#ctx0" brushRef="#br4" timeOffset="158">12846 11993 8717,'0'-16'0,"0"0"117,0 1 0,5-1 0,2 0 0,2 0 541,3 1 0,2 4 0,2 2 0,-1 1-225,1-1 0,0 6 0,1-3 0,3 5-149,1 1 1,0 0 0,-6 0 0,1 1-142,0 5 1,-6 2 0,-1 8-1,0 0-17,-1-1 0,-4 1 1,1 0-1,-3 1 8,-2 4 1,-7-3-1,-4 3 1,-3-4-22,-1-1 0,-1 0 0,0-1 0,1-1-93,-1-3 0,0 1 1,0-7-74,1-1 0,-1-3 166,0-1-401,7 0 1,4-1 0,10-3 0,6-3 150,3-2 0,7 6 1,2-2-1,1 3-113,4 2 0,-4 0 1,3 0-1,-1 0 330,-2 0 1,4 5 0,-7 2 0,-2 2 124,-1 3 0,-2 0 0,-1 1 0,-1-3-30,-3 2 0,-4 2 0,-7 2 0,0 0 314,0-1 0,0 1 0,-2-2-180,-3-3 1,-4 1-1,-8-5 1,-3 0-586,-1 0 1,-6-2 0,-1-5 0,-6 0-921,-2 0 0,-1 0 0,7 0 0,2 0-78,2 0 1,7 0 0,-2-2 1273,3-3 0,3-4 0,-1-6 0</inkml:trace>
  <inkml:trace contextRef="#ctx0" brushRef="#br4" timeOffset="159">13695 12103 14731,'-11'8'1343,"1"-2"-1200,6-5-352,-3-1 1,9-5-1,3 0 72,6 1 1,3 3 0,2 1 176,-1 0 0,1 0 0,-2 1 127,-3 5 1,-4-3 121,-7 8-151,0-1 0,-2-1 0,-3-4 0,-6-3 181,-3-2 1,4 0 0,-1 0 521,-1 0-837,-2 0 1,5-2 0,2-1 160,0-3 1,5-1-1604,-3 2 1,5 3-1,5-3-847,6 3 0,3 2 0,2-1 2285,-1-5 0,8 5 0,2-6 0</inkml:trace>
  <inkml:trace contextRef="#ctx0" brushRef="#br4" timeOffset="160">14167 11930 8114,'0'-16'71,"0"0"0,0 1 0,0-1 0,0 0 528,0 1 1,5-1-1,2 0 1,2 0-44,3 1 1,2-1 0,1 0 0,1 0-242,0 1 0,5 1 0,0 3 0,-2 4-52,-1 0 1,-3 6 0,1-5 0,0 5-69,-1 1 1,-4 1 0,-1 3 0,3 3-37,1 2 0,-4 3 0,-1 7 0,0 4-128,-1 1 0,-4 2 1,1 6-1,-3-1 27,-2 1 0,0-1 0,-2 1 0,-1-1 73,-3 0 1,-4-1 0,3-2-1,-2-4 8,-3-1 0,-2-2 0,-2-5 0,-1 0 210,-4-1 1,3-1-1,-4-3 1,-1-6-218,-3-3 1,1-2-1,1 0 1,-1 0-265,1 0 1,5 0-1,-2 0 1,5-2-386,5-3 0,-1-4 1,7-7 198,1 1 0,10 1 0,6 1 0,5 3-46,4-2 1,7 5 0,-1 1-1,0 5 282,0 1 1,1 0-1,-7 0 1,0 1 205,1 5 1,-4-3 0,3 6 64,-4-2 1,-3 5 0,-2-3 0,-1 1-1,1-1 17,2-2 0,2 5 1,-1-3-1,1 2 165,0-1 1,0-7 0,1 3 0,1-3-232,-3 2 0,10-3 1,-10 3-200,3-3 1,-1-2-1,-1-2 1,0-1-1054,0-2 1,-6-6-1,1 4 1,1-1-288,2-5 0,-5-1 0,-4-1 1,-4-1 1398,-1 0 0,0-7 0,0-1 0</inkml:trace>
  <inkml:trace contextRef="#ctx0" brushRef="#br4" timeOffset="161">14921 11333 9929,'-10'0'1156,"-1"0"0,3 1 0,-5 3 0,5 3-539,1 2 1,-6 1 0,5 6-380,-1-1 1,-3 1 0,5 0 0,0 0 0,0-1-114,3 1 1,2-6-1,2 1 1,0 1-55,0 2 0,0 2 0,2-2 1,3-4 1,4 3 0,7-8-92,0-2 1,-1 4 0,1-1 0,2-3-283,3-1 1,-4-2 0,6 0 0,-1-2-447,5-3 0,-3 3 0,1-5 1,-3 2 200,-3 0 1,-1-2 0,-2 3-1,-1-1-837,1 1 1,-7-4-1,-4-3 772,-3-3 1,-2-2-1,0 1 611,0-1 0,-2 0 0,-3 1 91,-6-1 1,3 7-1,-1 2 1217,2 0-259,-5 5 1,8-5 0,-5 9-389,2 3 1,0 4-1,4 7 1,-2 0 89,1-1 1,3 1-1,-1 0 1,-2-1-566,-1 1 0,0 5 1,5 0-1,0-2-304,0-1 0,2-3 0,1 3 1,2 1-2358,-1 2 1,4 0 2474,3-5 0,3 6 0,2 3 0</inkml:trace>
  <inkml:trace contextRef="#ctx0" brushRef="#br4" timeOffset="162">15424 12103 8114,'9'-7'386,"5"5"0,-3-3 0,3 1 354,1-1 1,1 3 0,0-3 0,-1 3-273,1 2 0,5 0 0,0 0-1138,-2 0 1,-3 2 0,-4 2-587,-1 1 0,-9 5 0,-2-3 1256,-9 2 0,-12-6 0,-4 4 0</inkml:trace>
  <inkml:trace contextRef="#ctx0" brushRef="#br4" timeOffset="163">15472 12181 8114,'5'11'373,"0"-1"0,7-6 1,-1 1 228,3-3 1,1-2-1,3 0 1,1 0-331,2 0 0,5 0 1,-5 0-1,-2 0-1052,-1 0 0,-2 0 0,-1 0 780,1 0 0,0 0 0,0 0 0</inkml:trace>
  <inkml:trace contextRef="#ctx0" brushRef="#br4" timeOffset="164">16195 11836 8654,'-16'0'1178,"6"-2"260,-1-3 1,8 1-121,-3-6 1,5-1-985,1-5 1,1 2-1,3 2 1,3 2-126,2-3 1,1 1 0,6 0 0,0 3-175,-1 2 0,1-3 0,0 5 0,-1 1-102,1 2 0,0 2 1,0 0-1,-1 0-133,1 0 0,-5 6 1,-1 1-1,0 1 22,-1 5 1,3 6 0,-6 3-1,-3 3 10,-1 3 0,-2 2 0,0 1 0,0 0-63,0 1 1,-5-1-1,-2 1 1,-2-1 169,-3 1 0,-2-6 0,-2-2 0,0-1 82,1-4 0,-1 4 0,0-4-19,0-5 0,-1 2 1,-2-8-1,-2 1 1,2-2 194,1 0 0,2-5 1,1 3-1,-1-3-53,0-2 0,0-2 0,2-3 27,4-6 1,1 3 0,6-3 0,-2-1-34,1-2 1,9-2 0,8 1 0,4 1-155,4 3 0,7-1 1,-2 5-1,4 0-39,1 0 1,1 2 0,-3 5-1,-1 0 119,-1 0 0,-6 1 0,3 3 1,-1 3-214,-4 2 0,-7-6 0,-1 4-85,1 0 0,-3-3-1675,1 6 1,-6-5-1040,1 6 832,-3-8 2116,-2 4 0,0-14 0,0-1 0</inkml:trace>
  <inkml:trace contextRef="#ctx0" brushRef="#br4" timeOffset="165">16714 11820 8114,'0'-16'1995,"0"7"0,0 4-1597,0 10 0,0 4 0,0 7 1,0 1 411,0 4 1,0-2-1,0 6 1,0-1-305,0 1 0,0-4 0,0 5 0,0 0-355,0-1 1,0-3-1,0-6 1,0 0-91,0-1 0,1-1 1,3-1-1180,1-3 1,6 1-2300,-6 4 1,2-6 149,-2-4 3267,4-3 0,7-2 0,-1 0 0</inkml:trace>
  <inkml:trace contextRef="#ctx0" brushRef="#br4" timeOffset="166">17075 12134 8114,'16'0'3141,"-7"2"-1156,-4 3 0,-3-1-960,-2 6 1,-2-6-170,-3 1 0,-4-5-503,-7-5 1,2 1 0,2-5 599,2 2-1023,6-5 1,2 9 0,9-6 0,2 2-1417,3 3 1,2 3 0,4 1 0,1 0-4,2 0 1,0 0 0,-4 0 0,3 0 1488,1 0 0,6 0 0,-2 0 0</inkml:trace>
  <inkml:trace contextRef="#ctx0" brushRef="#br4" timeOffset="167">17783 11977 8114,'0'-16'0,"0"1"0,-2 1 358,-3 3 1,1-3-1,-4 4 1,-1-3 643,0 3 0,-1-2 1,-6 6-1,0 3-538,0 1 1,1 2 0,-1 0-1,0 0-250,1 0 0,-1 2 1,0 3-1,0 6-122,1 3 0,-1 1 0,2 1 0,2 0-97,1 0 0,3-1 1,-5 3-1,5 1-186,1 2 0,1 0 1,6-5-1,0-1-66,0 1 0,2 0 0,3-2 0,6-2 306,3-2 1,7-4 0,1 2-1,3-1-20,3-3 0,-4-2 1,3-2-1,-1 0 473,-2 0 0,4 0 0,-7 0 0,-2-2 57,-1-3 0,-2 1 0,-1-6 0,-1-3-182,-3-1 0,-4-1 1,-7-1-1,0 0-304,0 1 1,0-6 0,-2 0-607,-3 1 0,-2 3 0,-7 1-201,-2 1 0,4 1 0,-7 1 0,5 5-2183,3 1 0,8 3 1563,-3 9 0,6-1 0,6 5 1354,4-2 0,4 5 0,2-3 0</inkml:trace>
  <inkml:trace contextRef="#ctx0" brushRef="#br4" timeOffset="168">18239 12008 8114,'0'-15'595,"0"-1"0,-2 0 58,-3 1 0,1-1 0,-6 2 0,-2 2-200,-2 1 0,-2 8 0,0-4 0,0 1-181,1 1 1,-1 0 0,0 5 0,1 0-141,-1 0 0,0 7 1,0 3-126,1 4 0,4 7 1,2 0-1,2-1-32,4-3 1,-1 4 0,1 0 0,-2-2-103,1-1 0,2-3 1,4 1-1,3 0 139,6-1 1,5-4 0,3-2 0,4-1 262,1 1 0,1-5 1,2 1-1,0-3 112,1-2 1,-4 0 0,1 0 0,-3-2 146,-3-3 1,2 1-1,-3-6-187,-4-3 1,-4-1-1,1-3-457,-6-4 0,-5 0 0,-5-3-444,-6 3 1,-3 7 0,-3-7 0,-2 5-445,-2 6 0,0-3 0,7 6 0,2 0-2559,1 0 585,1 2 2972,1 5 0,2 7 0,7 2 0</inkml:trace>
  <inkml:trace contextRef="#ctx0" brushRef="#br4" timeOffset="169">18679 11914 8528,'21'-14'0,"0"2"318,-2 1 0,-1 3 0,-1-5 0,2 5 73,2 1 0,0 2 1,-5 5 72,0 0 1,-1 1 0,-1 5-207,-3 4 1,-4 6-1,-7 3-119,0 2 0,-7 0 0,-4-4 0,-3 3 78,-1 0 1,-1 3-1,0-2 1,1 4-254,-1-1 0,2 0 0,3-4 0,6 1-69,3-2 1,2 4-1,0-2 1,2-2 151,3-2 0,4-3 1,7-2-1,-1-3 192,1-2 0,0 4 1,0-6-40,-1-2 0,1-1 0,0-4-45,0-3 0,-8-4 0,-2-6-134,-5-1 1,-1 0 0,0-1 0,0-2-66,0-2 0,-12-6 1,-4 5-1,-3-1-33,-4 0 0,1-3 0,-6 3 0,3 1 83,3-1 0,1-3 1,5 3-1,2 0 240,3 1 0,-1 1 0,7 5-113,1 0 1,4 6-1,6 1 1,4 2-217,4 4 1,4 1 0,1 2 0,4 0-550,1 0 0,0 0 0,4 0 0,-1 0-413,1 0 1,0 7 0,-2 3 1044,-5 4 0,3 2 0,1 0 0</inkml:trace>
  <inkml:trace contextRef="#ctx0" brushRef="#br4" timeOffset="170">4953 11914 8114,'-10'0'-1686,"-1"-2"2108,-1-3 0,3 3 1,0-5-1,1 2 1053,-1 0 0,5-2-1037,-1 2 1,5-2 0,4-6-207,1 3 1,7 5 0,0-4 0,6 0-95,3 1 1,5 2 0,-1-2-1,1 1-12,2 3 0,3-3 0,-8 2 0,0 1 56,-1 3 0,-1 1 1,-7 1-113,-3 5 1,1-3 0,-7 8-1,-1 1-64,-3 2 0,-2 7 0,-5 1 0,-4 1-25,-4 0 0,-2 3 1,0-3-1,-1-1-17,-4 1 1,4 3 0,-4-5 0,3-1 54,2-3 0,1-3 0,-1-2 0,0-1 524,1 1 1,4-3 1287,1 1-1330,6 1 0,-1-3 0,10-2-253,6-5 1,4-1 0,5 0-1,0 0-505,0 0 0,2-1 1,-1-3-1,0-1-400,2 1 1,-4-3-1,6 2 1,-1 2-325,1 1 1,-4-3-1,3-1 1,-1 3-61,-4 1 0,-2-3 0,-1 0 0,0-1 1041,0-1 0,-1-1 0,1-8 0</inkml:trace>
  <inkml:trace contextRef="#ctx0" brushRef="#br4" timeOffset="171">5535 11851 10444,'0'-7'1291,"0"7"0,-2 7 0,-1 9 1,-3 0-631,3-1 0,1 1 1,2 0-1,-2 0-433,-3-1 0,3 1 1,-3 0-1,3-1-259,2 1 1,0 0-1,2 0-662,3-1 1,-1 1-1124,6 0 0,1-8 1,5-1-1,-1-1 147,1-1 0,0 0 1669,-1-5 0,8 0 0,2 0 0</inkml:trace>
  <inkml:trace contextRef="#ctx0" brushRef="#br4" timeOffset="172">5912 12103 9423,'9'-2'6554,"-4"-3"-5283,-3 3 0,0-5-1899,3 7-321,-3 7 0,6-5 1,-4 5 303,1 0 1,2-6 0,-2 5-835,6-5 1,-2-1 0,1 0 1478,2 0 0,2-7 0,2-1 0</inkml:trace>
  <inkml:trace contextRef="#ctx0" brushRef="#br4" timeOffset="173">6494 11898 8114,'0'-15'1174,"0"-1"0,-2 2-723,-3 4 1,1 3 0,-6 7 0,-2 0 318,-2 0 1,-2 0 0,0 0-1,-1 1-369,-4 5 0,-2 2 0,-3 8 1,3 1-220,1 4 0,9-3 1,-2 3-1,2-2-281,5 2 1,-5-4 0,8 4 0,2-3 2,1-2 0,4-1 0,3 1 0,5-2-7,4-4 1,4 3-1,3-6 1,3 0 114,1 0 1,8-2 0,-3-5 0,1 0 112,4 0 1,-2 0-1,-5 0 1,-2 0 62,2 0 1,-5-7 0,-2-2 0,-4-1 50,-1-1 0,-5 2 0,-3-3 0,-1 2-103,-3-2 1,-2-2-1,-2-2 1,-2 0-156,-3 0 0,-4 6 0,-7-1 0,0-1-468,1-2 1,-6 4 0,-2-1 0,0 1-543,1 1 0,1-3 1,5 7-3286,0 1 3635,0 2 0,9 2 1,7 2-1,9 2-512,5 1 1191,9 7 0,1-3 0,8 7 0</inkml:trace>
  <inkml:trace contextRef="#ctx0" brushRef="#br4" timeOffset="174">7028 11961 8114,'0'-15'1307,"0"-1"-598,0 0 1,-1 6-1,-5 1 1,-4 0-33,-4 0 1,-3 6 0,-3-2 0,-1 3-361,2 2 1,2 0 0,1 0 0,0 2-147,1 3 0,1 4 0,1 8 0,5 2-236,1 2 0,1 0 0,6-3 0,0 3-13,0 5 1,6-3 0,1-2 0,1-4-36,5-1 0,2-1 0,5-1 1,2-3 241,3-6 1,1 2 0,4-2 0,-2-1 393,-2-2 0,-2-2 0,4 0 1,-3 0 8,-3 0 1,5-6-1,-7-1 1,-2-1-66,-6-5 1,0-1 0,-6-1 0,-3-1-385,-1 0 1,-2 1 0,-2-1 0,-1 0-202,-3 0 0,-11 1 0,1-1 0,-1 0-710,-1 1 0,-3 1 1,0 1-1,2 5-607,2 1 0,6 1 1,1 6-728,-3 0 1,8 0 1073,5 0 0,2 7 0,8 2 1088,3 0 0,8 5 0,3-5 0</inkml:trace>
  <inkml:trace contextRef="#ctx0" brushRef="#br4" timeOffset="175">7500 11883 8531,'18'-7'0,"1"-4"348,2-3 1,0 0 0,-5 2 0,-1 3-121,1 2 1,0 2 0,-1 5 0,1 0 464,0 0 1,0 0-298,-1 0 1,-1 2 0,-3 3-195,-6 6 1,-3 4 0,-2 4 0,-2 4-25,-3 2 1,1-4-1,-8 3 1,-4 0 26,-3 1 1,-2-1 0,7 3-1,2-5-182,1 1 0,6-6 1,-4 6-1,2-2 51,4 0 0,3 0 1,5-5-1,6-1 60,3 1 1,1-5-1,1-3 1,0-1 30,0-3 1,-1-2 0,1-2 0,0 0-87,-1 0 0,1 0 0,0 0 0,0 0 97,-1 0 1,-4-7 0,-2-4-253,-2-3 1,-2-2-1,-5 1-57,0-1 0,-7 0 0,-4-1 0,-4-2-38,-6-2 0,1-6 1,-6 5-1,-2-3 99,-1-3 1,-1 4 0,2-1 0,3 1 222,3 0 1,1 4 0,5 1 0,2 5 197,4 4 1,-3-1-152,8-4-861,0 6 0,12 2 0,3 7 0,4 0-802,2 0 0,0 0 0,0 0 1465,-1 0 0,1 7 0,0 2 0</inkml:trace>
  <inkml:trace contextRef="#ctx0" brushRef="#br3" timeOffset="176">22138 18390 8009,'0'-16'5023,"0"7"-4727,-7 2 1,5 9 0,-3 3 130,3 6 0,2-2 1,2 1-150,3 2 0,-3 2 0,3 2 0,-3 0-161,-2-1 0,2 1 0,1 0 0,2 0 26,-1-1 0,-2 3 0,-2 1 0,0 2-6,0-2 1,0-1 0,0-1 1,0 4 0,0 2 0,-2 3 124,-3-5 1,3-9 59,-3-1-796,3-8-874,2 4-1910,0-7 1,2-5 3256,3 0 0,4-8 0,6 5 0</inkml:trace>
  <inkml:trace contextRef="#ctx0" brushRef="#br3" timeOffset="177">22044 18217 7753,'0'-16'2285,"-6"6"-1662,1-1 1,0 6 462,5-5-420,0 6-494,0-3 0,2 7-283,3 0 1,-3 2 0,3 3-4,-3 6 0,-2-3 0,0 3-228,0 1 257,0-5 109,0 7 0,0-14-36,0 0 1,5-2 0,0-8-70,-1-3 0,-3 5 1,-1-3-1,0-1-45,0-2 1,2 0 0,2 2 0,1 1 116,0 1 85,-5 1 1,2 4 0,1 10 228,3 6 1,-1 4 0,-5 5-103,0 1 1,0 0 0,0-6 0,-2 1-29,-3 0 0,3-6 0,-3 1-41,3 1 1,0 2-162,-3 2 189,3-8-90,-5-1 0,7-14-168,0-3 0,0-4 0,0-2 0,0 0-244,0 1 1,0-1 0,0 0-597,0 1 0,0-1-447,0 0 0,2 7-415,3 4 1798,4 3 0,7 2 0,0 0 0</inkml:trace>
  <inkml:trace contextRef="#ctx0" brushRef="#br3" timeOffset="178">23239 18186 8040,'-9'-7'1207,"-3"3"13,6-6-917,1 6 1,5-1 0,0 10-88,0 6 1,0 3 0,0 1 0,2 1 43,3 0 0,-3-6 0,3 1 7,-3 1 1,-2-3-410,0 1 291,0 1-175,0-3 1,0-8-101,0-10 1,0-4 0,0-2 0,0 0-51,0 1 1,0-1-1,0 0-134,0 1 330,0 6 137,0 2 0,0 9 1,0 3 165,0 5 1,0 4 0,0 2-1,0 0 0,0 5 0,0 0 183,0-2 0,0-2-289,0-1-743,0 0 1,0-6-2278,0 1-547,0-8 3350,0 4 0,-7-14 0,-2-2 0</inkml:trace>
  <inkml:trace contextRef="#ctx0" brushRef="#br3" timeOffset="179">23176 18594 7629,'0'-10'728,"0"-1"0,1 1 1,5-6-324,4 0 1,-1 8 0,1 1-150,3 0 1,1 0 0,1-4-145,1 6 0,0 3 1,-1 2-49,1 0 1,-7 2 0,-2 1-84,0 3 1,-5 6-1,3-2 50,-3 4 1,-2 2 0,-2 0-1,-2-1 63,-1 1 0,-7 0 0,1 0 0,-3-2 47,-1-4 0,-1 4 0,0-5 0,1 1 106,-1 1 1,0-1 0,2 6 105,4 0 1,-3-6 0,8 1 191,2 1 0,-4 2-234,1 2 0,1-6 0,7-1-144,3-2 1,2 0 0,5-4 0,-1 2 7,1-1 0,-3-2 0,1-2 0,3 0-109,1 0 1,1-7-1,3-2-159,3 0 0,-4 0 0,6 6 0,-2-2-720,0 1 0,2 3 0,-4 1 0,2 0-300,-2 0 1,-2 0-1,-1 1-454,0 5 1,-6-3 1566,1 7 0,-1-6 0,6 3 0</inkml:trace>
  <inkml:trace contextRef="#ctx0" brushRef="#br3" timeOffset="180">24418 18201 6793,'-9'0'196,"0"0"1,6-2 219,-2-3 0,-2 4 0,3-6 75,-1 0 0,-2 5 729,2-3-826,3 3 0,-3 4-174,10 3 1,-3 4 0,5 6-81,0 1 1,-6-6-1,5 1 1,-5 1-74,-1 2 0,0-3 0,2-3 1,2 1-104,1 0 1,0-4 59,-5 6 224,0-8-189,0 4 0,0-19-124,0-4 0,5-3 0,1 3 0,-3 0-136,-1 1 1,-2-6 0,0 0-300,0 2 238,-7 1 462,5 9 0,-5 4 0,7 10 554,0 6 0,0 5-350,0 5 0,0-4 0,0 4 0,2-5-234,3-6 1,-3 4 0,3-3-522,-3 3 1,0 0 0,1-2-2004,2-2 0,1 1 856,-6 4 1,5-4 1497,0-1 0,0-6 0,-5 3 0</inkml:trace>
  <inkml:trace contextRef="#ctx0" brushRef="#br3" timeOffset="181">24418 18563 7577,'-11'-5'-169,"1"-1"410,6-6 1,-4 5 121,2-3 0,5-4-161,-5 3 1,6 4 0,4 0 0,3 2-37,2 0 0,-4-2 1,5 3-1,3-1-63,0 1 1,-2 1-1,-1-1 1,3-1-36,1 2 1,-4 1-1,1 2-42,1 0 1,-3 0 0,-1 2 28,-1 3 0,-1-2 0,-6 8 93,0 1 1,0 2-66,0 2 0,-6 0 0,-1-2 0,0-2-24,0-2 0,-3-4 0,3 2 52,-2-1 1,4 4-6,-6-6 1,8 2-25,-2-2-207,3-3 0,4 5-83,3-7 1,4 0 0,6 0 70,1 0 1,5 0 0,0 0 0,-2 2 157,-1 3 1,-3-2-1,1 8 1,0-1 35,0-1 1,-6 5 0,-1-3 439,-2 2 0,-2 3 0,-5 0-132,0 0 0,0-6 1,-2-1-1,-1 0 5,-2-1 1,-8-4 0,3 1 0,-4-3-247,-2-2 1,0 5 0,1 0 0,-1-1-176,0-2 0,1-4 0,-1-2 0,0-1-1067,0 2 0,1-4-1164,-1 1 1,7-6-433,4 2 2714,10 3 0,11-7 0,8 5 0</inkml:trace>
  <inkml:trace contextRef="#ctx0" brushRef="#br3" timeOffset="182">25581 18170 7893,'0'-9'1872,"0"4"-1631,0 10 1,0 4 0,2 7-53,3-1 1,-3-4 0,3-1-1,-3 2 62,-2 2 1,0 2-147,0 0 0,0-6 190,0 1-103,0-8 0,0 3-164,0-12 1,0-2 0,0-8-197,0 0 1,2 0 0,1 1 0,2-1-95,-1 0 0,-2 6 1,-2-1 98,0-1 0,0 3 57,0-1 0,5 8 0,0 2 326,-1 9 1,-3 5-1,-1 2 464,0-1 0,0 1-119,0 0 0,-1-2-114,-5-4 0,3-3 334,-8-7-742,8 0 0,-4-7 0,7-3-285,0-4 0,0-2 0,-2 0-196,-3 1 0,3-1 1,-3 0-505,3 0 77,2 8 0,2 1 0,1 8 258,3 5 1,4 2-1,-3 10 1,0 1-135,0 2 0,4 5 741,-6-5 0,0 0 0,-5-5 0</inkml:trace>
  <inkml:trace contextRef="#ctx0" brushRef="#br3" timeOffset="183">25628 18610 7577,'0'-16'-129,"0"0"1,0 6 0,0 0 540,0-3 1,-1 5 263,-5-3 1,5 6 50,-5-6 0,5 10-505,1 1 0,1 1 0,3 10 0,1 1 15,-1 2 0,-3 2 0,-1-1-79,0 1 1,0 0 0,-1 0 0,-3-1-124,-1 1 1,-6 0 0,4-1-1,0 1 118,0 0 0,-5 0 1,4-1 20,-1 1 1,-3-5 0,6-1 112,3 2 1,1-3 394,2 1-523,0-6 0,7 3 0,4-7-148,3 0 1,1 0 0,1 0 0,0 0-186,-1 0 0,1 0 0,0 0 0,0-2-7,-1-3 0,1 3 0,0-3-1419,-1 3 1,1-3 86,0 0 1,0-7 814,-1 1 0,-6 2 1,-4-1 697,-3-2 0,-2 5 0,7-7 0,2 5 0</inkml:trace>
  <inkml:trace contextRef="#ctx0" brushRef="#br3" timeOffset="184">25817 18594 7645,'0'16'1086,"0"0"-491,0-1 0,0 1 0,0 2 1,0 1 200,0 2 0,0 0 1,0-4-1,0 2-271,0 2 0,0 0 0,0-5 1,0 0-401,0-1 0,0 1 0,0 0-641,0 0 0,-2-1-3984,-3 1 4500,3 0 0,-5-8 0,7-1 0</inkml:trace>
  <inkml:trace contextRef="#ctx0" brushRef="#br3" timeOffset="185">20723 17022 9334,'-9'0'994,"4"0"1,10 0-820,6 0 0,3 0 0,1 0 0,1 0-18,0 0 0,0 0 1,-1 0 116,1 0 1,-6 0-737,1 0 175,-1 0 203,-1 0 1,-4 0 0,-10 0-75,-5 0 1,-11 0 0,-4 0 71,1 0 1,1 0 0,6 0 0,-3 0 81,-1 0 0,1 0 0,4 0 155,0 0 0,6 0 390,-1 0 0,6 0-185,-6 0 1,10 0 0,1 0 0,8 0-88,6 0 0,2 0 0,2 0 1,1 0-94,2 0 1,0 0 0,-6 0-1,1 0 16,0 0 1,0 0 0,-1 0-95,1 0 1,0 0-769,-1 0 1,-4 0-764,-1 0 1,-8 0-1,-2 2 1,-9 2 1432,-5 1 0,-8 7 0,-3-3 0</inkml:trace>
  <inkml:trace contextRef="#ctx0" brushRef="#br3" timeOffset="186">20298 16739 6793,'7'0'1694,"-7"0"0,-7 0-1333,-8 0 1,-1 0 0,0 0-149,1 0 0,4 0 0,1 0-10,-3 0 0,1-1 1,0-3-92,1-1 1,1 0-89,-6 5 0,6-2 19,-1-3 1,6 3-91,-5-3 122,6 3 1,-5 2 0,6 2 104,-2 3 0,-2-1-127,1 6 0,5 0 1,-6 4 3,0-3 1,5 3 0,-3-4 44,3 4 1,0 2-51,-3 0 0,3 0-73,-3-1 24,3 1 0,2-6-52,0 1-39,0-8 0,2 4 1,3-7 1,-1-1 0,6-3 2,2-1 0,2 0 0,2 3 96,0-3 0,-1 3 0,1-3 19,0 3 1,0 2-1,-1 0-7,1 0 0,0 5 0,0 2 35,-1 2 0,1 1 1,0 6 182,-1 0 0,-1 0 1,-3-1-19,-6 1 0,2 0 0,-2-1-8,-1 1 1,-4 0 0,-4 0 0,-3-2 73,-1-4 1,2 2-1,-4-5 1,-2 2-45,-2 3 1,-7-3-1,0 0 1,2-2 45,1-4 1,2 4-1,1-2 1,-1-1-98,0-2 1,0-2-1,-1 0 1,-2 0-124,-2 0 1,0-2 0,5-2 0,0-3-70,1-1 0,-1 2 0,0-4-775,1-2 0,4 5 0,2 0-6301,2 0 7073,2 5 0,-2-12 0,-2 5 0</inkml:trace>
  <inkml:trace contextRef="#ctx0" brushRef="#br3" timeOffset="187">20802 15796 7577,'-9'0'2039,"-5"0"-1227,12 0-494,-5 0 0,9 0-139,3 0 1,-1 0 0,6 0 0,4 0 63,5 0 0,-1 0 1,3 0-1,-4 2 111,-1 3 1,0-3 0,-1 3 164,1-3-1056,-7 5 482,-2-5 1,-9 5-1,-3-7 1,-6 0-94,-3 0 1,-1 0 0,-1 0-1,0 0-24,0 0 0,1 0 0,-1 0 251,0 0 596,1 0-312,-1 0 1,9 0-1,7 0 27,9 0 0,6 0-245,6 0 0,2 5 1,3 0-1,-5-1-228,-3-2 1,-3-2-1,1 0 1,-2 1-919,-3 5-363,2-5 0,-13 6 0,0-7 0,-8 0 1364,-6 0 0,-9-7 0,-1-1 0</inkml:trace>
  <inkml:trace contextRef="#ctx0" brushRef="#br3" timeOffset="188">19890 15545 8136,'0'-9'5934,"0"2"-5467,0 7 0,0 7 1,-2 4-1,-2 3-192,-1 1 1,0 1 0,5 0 0,0 0-104,0-1 1,-5 1 0,-1 0 0,3-1-281,1 1 0,2 0 0,0 0-1222,0-1 0,-5-4-413,0-1 1,-1-5-1601,6 6 2703,0-8 0,7-3 1,6-8 639,6-1 0,5-5 0,8 5 0</inkml:trace>
  <inkml:trace contextRef="#ctx0" brushRef="#br3" timeOffset="189">20204 15639 7577,'-2'-8'1605,"-3"2"0,2 5-1250,-8 1 0,1 0 0,-4 1 0,1 5-98,3 4 0,1-1 0,-3 1 0,3 4-57,2 5 1,0-3-1,4 3-74,-2-1 0,-1-6 1,6 9-1,2-4-74,3-1 0,-1-5 0,6-3 0,3 1-16,0 0 1,3-6 0,2 3 0,1-5 104,2-1 1,5 0 0,-5 0 0,-2 0 10,-1 0 0,-3 0 1,1-1-1,-2-5-47,-3-4 1,1-4-1,-7-2 1,-1 0-23,-3 1 0,-1-1 1,0-1-1,0-3-161,0-1 0,-7 0 1,-3 6-1,-4 1-349,-2 3 1,6-1 0,-1 5 0,-1 0-643,-2 0 1,-2 2 0,1 5-283,-1 0 1,5 0 1350,1 0 0,6-7 0,-3-2 0</inkml:trace>
  <inkml:trace contextRef="#ctx0" brushRef="#br3" timeOffset="190">20707 14539 7577,'7'16'-288,"-5"-6"0,5 1-58,0 1 1,-4 0-1,6 0 184,-2-1 250,-2-8-49,-5 4 43,0-7 0,0 2-57,0 3-186,0-3-38,0 5 199,0-7 133,-7 0 278,6 0 326,-6 0-622,7 0 182,0 0-286,-7 0 334,5 0 0,-7 0 701,4 0-383,3 0 0,-3 0-323,10 0 0,4 2 1,7 1-1,-1 2-12,1-1 1,0-1-1,0 1 1,-1 1 110,1-1 0,0-3 0,-1-1-297,1 0 1,-5 0 324,-1 0-879,-6 0 1,1 0-443,-10 0 1,-4 0 0,-7 0 439,0 0 1,1 0-1,-1 0 1,0 0 170,1 0 1,-1 0 0,0 0 428,0 0 0,6 0 323,-1 0 631,1 0-738,1 0 1,4 0 0,10 0-51,6 0 0,3 0 1,1 0-150,1 0 1,0 0 0,0 0 0,-1 0 12,1 0 0,-6 0-977,1 0 67,-1 0 0,-3 0 290,-7 0 0,-7 0 0,-8 0 1,-1 0 72,0 0 0,-5 0 0,0 0 1,2 0 216,2 0 1,1-5 0,0 0 0,1 1 250,-1 3 1,0-5 416,0 1 1,2-2 1119,4 2-1165,3 3 0,14-5 1,5 7-338,7 0 0,-1 0 0,5 0 0,-3 0-251,1 0 1,2 0 0,-4 0-1,2 0-768,-1 0 1,-3 6 0,-1-1-3084,-1-2 3930,1-1 0,-7 5 0,-2 2 0</inkml:trace>
  <inkml:trace contextRef="#ctx0" brushRef="#br3" timeOffset="191">19764 14398 7887,'9'0'4464,"-2"1"-4094,-7 5 0,0 2 1,0 8-1,0 0-126,0-1 0,0 6 1,0 0-1,0-1-32,0-3 0,0-1 0,0-1 0,0 1-99,0 0 0,0 0 0,1-1 126,5 1 1,-5-6-3419,5 1 1573,-5-8 862,-1 4 0,2-8 0,2-5-871,1-4 1,7-2 1614,-2 1 0,4-10 0,2 4 0</inkml:trace>
  <inkml:trace contextRef="#ctx0" brushRef="#br3" timeOffset="192">20173 14460 7577,'15'-10'-41,"1"-1"0,-5 8 1164,-1-2 1,-8 3-850,-2 2 0,-2 0 0,-8 0-319,-3 0 1,-1 0 0,-1 0 6,-1 0 1,0 0 0,0 0 94,1 0 1,4-5 241,1-1-177,-1 1 0,1 5-68,-1 0 1,6 2 9,-5 3 0,-1 2 1,-3 5-5,4-1 1,1-2 0,5 3 40,-1-2 1,-2-4 83,2 4-138,3-6 0,-3 3 0,10-6-70,6 5 1,-3-5 0,3 5 0,-1-3-16,-1 2 1,5-3 0,-3 5 0,3-2 35,1 0 0,1 8 1,0-3 59,-1 4 0,-1-3 1,-1-1-1,-3 1 43,2-3 0,-3 5 0,2-6 0,-1 1 434,-1 4 0,-2-3 1,-5 2-132,3 1 0,-3 2 0,3 2-157,-3-1 0,-2-4 0,-2-2 0,-2-1 64,-1 1 0,-2-6 0,2 4-241,-6 0 0,-3-5 1,-1 3-1,-1-3-290,0-2 0,-5 0 0,-1-2 0,-1-1 186,0-2-1,2-8 1,5 3 0,1-2-891,-1 1 1,0-3-1,1 4 1,1-4 302,3-2 0,4 0 0,7 1 0,0-1 622,0 0 0,7-13 0,2-5 0</inkml:trace>
  <inkml:trace contextRef="#ctx0" brushRef="#br3" timeOffset="193">20676 13502 7577,'-7'-9'-529,"5"2"1666,-5 7-625,7 0 0,2 0 47,3 0 1,-1 0 0,6 0 19,2 0 0,4 5 1,3 0-252,2-1 0,2-2 0,-4-2 0,2 0 47,-2 0 1,4 1-1,-2 3 6,-2 1 1,-1 0-646,-3-5 0,-8 0-252,-7 0 0,-8 0 0,-12 0 62,-1 0 0,-5 0 1,4 0-1,-1 0 123,0 0 1,2 0 0,5 0 0,1-1 158,-1-5 0,0 5 1166,1-5-607,6 5 1,4 1 0,10 0-1,5 0 106,4 0 1,2 0-1,0 1 1,1 3-345,4 1 1,-2 0 0,6-5 0,-3 0-378,-2 0 0,-3 6-3187,-1-1 1322,-7 0 1,-9-5 2092,-11 0 0,-10 0 0,-3 0 0</inkml:trace>
  <inkml:trace contextRef="#ctx0" brushRef="#br3" timeOffset="194">19748 13219 6739,'-9'0'2340,"4"-6"0,10 1-2031,6 2 1,3-1-1,3 1 1,4-3-86,6 3 1,-3 1-1,2 2 1,0 0 10,-1 0 1,-2 0-1,-9 2 1,-2 1-177,-2 3 1,-6 1-1,1-2-112,-3 5 1,-4 4-1,-2 2-37,-1 0 0,-7 0 0,0-1 1,-6 1 97,-3 0 1,0-1 0,6 1-1,-1 0 71,0 0 1,0-1 0,1 1 263,-1 0 0,2-1 0,2 1 126,1 0 0,8-6-270,-2 1 1,3-6-1,4 4 1,3-2-52,5-4 0,4-1 0,2-2-261,0 0 0,-1 0 0,3 0 0,1 0-442,2 0 0,0 0 1,-5 0-1,0 0-384,-1 0 0,-4 0 1,-1 0-1,2 0-83,2 0 0,-3 0 0,-1 0 151,3 0 1,-5-5 870,3 0 0,-1-8 0,6 5 0</inkml:trace>
  <inkml:trace contextRef="#ctx0" brushRef="#br3" timeOffset="195">20346 13297 7577,'0'-15'473,"5"4"1165,0 1-1037,0 6 0,-6-3 0,-5 7-175,-4 0 0,-4 2 0,-2 1-271,0 3 1,6 6-1,-1-2 1,1 4-29,1 2 1,-3 0 0,5-1 0,0 1 50,0 0 1,2 0 0,5-1-1,0 1-28,0 0 0,2-1 1,3 1-1,5-2-20,4-3 1,2 1 0,0-5-1,-1 0 128,1 0 0,5-2 0,2-5 0,0 0 29,-1 0 0,-1 0 1,-5 0-1,0 0-36,-1 0 0,-1-7 0,-1-2 0,-5-1-106,-1-1 0,4-4 0,-6-6 1,-1 0-231,-3-2 0,-8 6 0,-3-6 0,-4 2-733,-2 0 1,0 2-1,1 7 1,-1 1-815,0-1 0,0 3 0,1 0 1632,-1 2 0,7-5 0,2 3 0</inkml:trace>
  <inkml:trace contextRef="#ctx0" brushRef="#br3" timeOffset="196">20817 12276 7577,'-15'0'0,"4"0"49,1 0 0,4 0 562,-4 0 0,8 0-32,2 0 0,7 1 0,9 3-239,0 1 1,-1 0 0,1-3 0,0 2 63,-1 1 1,-4 0-1,-1-5-12,3 0 0,-5 0-480,3 0-101,-8 0 1,-8 0 0,-11 0-104,-1 0 1,-1 0 0,3 0 6,-1 0 0,0 0 0,1 0 172,-1 0 1,0 0 0,0 0 169,1 0 1,4 0 939,1 0-517,6 0 0,-3-2 1,9-1-145,3-2 0,4-1 0,7 6-131,-1 0 0,1 0 1,0 0-1,0 0-357,-1 0 0,1 0-1598,0 0-249,-1 0 0,-8 0 1422,-7 0 0,-7 0 1,-10 0-1,-2-1 577,-2-5 0,-7-2 0,3-8 0</inkml:trace>
  <inkml:trace contextRef="#ctx0" brushRef="#br3" timeOffset="197">19968 12103 11132,'7'-9'252,"4"4"0,3 3 1,1 2-1,1 0-22,0 0 0,0 0 0,-1 0 0,1 2-102,0 3 0,-6-3 1,-1 5-155,-2 0 0,-2-4-99,-5 8 1,-7-1-1,-3 6 37,-4 0 1,-7-1-1,0-1 1,2-1 4,1-3 1,2 0-1,1 6 1,-1 0 153,0 0 1,6-6-1,1 1 1,0-1-37,1-1 0,4 5 1,-1-4 668,3 4-594,2-5 0,7 3 1,4-7-161,3-1 1,1-2 0,1-2 0,0-2-316,-1-3 1,6 3 0,0-5 0,0 2-541,2-1 0,-6 1 1,4 3-1,-3-1 340,-2-2 1,-1-6 0,1 4 564,0-1 0,0-3 0,-1-5 0</inkml:trace>
  <inkml:trace contextRef="#ctx0" brushRef="#br3" timeOffset="198">20456 12134 7577,'10'5'0,"1"1"824,-1-1 57,-1-5 0,-4 0-646,-10 0 0,1 0 0,-6 0-114,-2 0 1,-2 0 0,0-2 0,1-1 141,3-3 0,-1 1-319,-4 5 0,-1-2 0,0-1 87,1-2-8,6-1 0,2 8-1,7 3 1,0-1 0,0 6 27,0 3 1,0 1-1,0 1-3,0 1 1,-2-7 0,-1-2-52,-3 0 0,1-4 104,5 8 1,7-6 0,4 4-59,3-2 1,1-2 0,1-3 0,0 1 66,-1 2 0,1 8 0,0-5 0,0 3 150,-1-1 1,1 1 0,-2 4 1,-3 1 1,-4 0-1,-7 0-24,0-1 0,-2 1 0,-2 0 0,-3-2-277,-1-4 1,-3 2-1,-5-5 1,1 0-551,-1 0 1,-5-1 0,-2-6 0,1 0 199,-1 0 1,-5-6 389,2 1 0,-4-14 0,-1 2 0</inkml:trace>
  <inkml:trace contextRef="#ctx0" brushRef="#br3" timeOffset="199">20880 18013 6271,'16'0'0</inkml:trace>
  <inkml:trace contextRef="#ctx0" brushRef="#br3" timeOffset="200">20754 18044 7392,'0'-16'-1313,"0"6"1313,0-1 0,0 8 0,7-4 0,0 9 0,4 3 0,3-3 0,-11 5 0,8-7 0,-8 0-335,4 0 364,-7 0 1958,0 0-1737,7 0 71,-5 0-55,5 0 186,-7 0 76,0 0-293,7 0-28,-5 0-189,5 0 0,-7 1-268,0 5 0,-2-5-112,-3 5 0,-4-5 261,-7-1 1,6 0 0,1-1 176,2-5 1,2 3 28,5-8 0,0 6 54,0-5 0,0 4 1,2-2 52,3 1 0,-2 1-126,8 6 0,-1 0-59,6 0 1,-6 0-1,-1 2-21,-2 3 1,-2-1-125,-5 6 0,0-4 71,0 4 0,-5-5-148,0 6 1,-2-2-79,2 1 226,3 4 0,-7-12 55,4 3 1,3-5 5,-3-5 0,2-2 1,-1-5 149,-1 1 1,0 6-57,5-6 0,1 3-33,5-3 0,-3 4 1,8 7 39,1 0 1,-4 0-187,3 0 1,-2 2 33,1 3 1,-3 4 8,-7 7 0,0-1 19,0 1 1,-2-2-1,-1-2-30,-2-1 1,-2-8-5,1 2 1,-2 2 45,-8-1 0,6-1-4,-1-5 1,2-2 28,-1-3 0,1 1 15,4-6 0,3 5-33,-3-6 0,5 6-8,5-5 0,-1 6-1,6-1 0,1 3 2,4 2-52,-6 0 0,0 0-36,-4 0 0,-3 2 9,3 3 0,-5 4 29,-5 6 1,1-6 0,-4-2-31,1 0 0,0-5 87,1 3 0,3-3 64,-8-2 1,6 0 50,-5 0 1,6-2-51,-1-3 1,3-4 114,2-7 1,0 6-147,0 0 1,2 1-72,3-2 1,4 3 0,7 4 23,-1-1 0,-4 0 0,-1 5-52,2 0 1,-3 0-63,2 0 0,-8 7 56,2 3 1,-3-1 1,-2 1 0,0-4 0,-2 2 19,-3-1 1,2-2 0,-8-5 15,-1 0 0,3 0 20,-1 0 1,5 0 54,-6 0 0,2-1 39,-1-4 1,3-4 365,7-7-212,0 7 1,7 2-29,3 7 1,-1 0-258,2 0-203,-8 0 1,4 2-3065,-7 3 3308,0 4 0,0 0 0,0-2 0</inkml:trace>
  <inkml:trace contextRef="#ctx0" brushRef="#br3" timeOffset="201">22075 17510 5919,'-9'0'389,"2"0"-91,7 0-201,0 0 1,-1 5 90,-5 0-7,5 0-59,-6-5-48,7 0 1,-2 0 88,-3 0-5,3 0-104,-5 0 0,5 0-75,-3 0 39,3 0 24,-5 0-79,7 0 132,0 0 128,0-7 230,-7 6 0,5-8-256,-3 4 0,5 3-55,5-3 1,-1 3-115,6 2-267,-6 7 122,3 2 0,-9-1 83,-3-2 1,1-5 25,-6-1 1,5 0 17,-6 0 0,8-1 72,-2-5 0,3 3-12,2-8 0,0 1-8,0-6 0,0 6-3,0-1 1,2 8-5,3-2 1,-2 3 48,8 2-73,-1 0 0,-1 7 23,-4 3 0,-3-1-20,-2 1 0,0-4-40,0 4 1,0-5-1,-2 4-1,-3-2 1,1-2 31,-6-5 0,5 0 38,-6 0 0,1 0-24,-6 0 1,6-5 68,-1 0 0,8-7-4,-3 1 0,5 2-58,1-1 1,1 5 5,5-6 1,-3 8-51,8-2 1,-1 3-4,6 2 0,-6 0 1,-1 2-41,-2 3 1,-2-2-25,-5 8 0,0-1 53,0 6 1,-2-7-1,-1-2 1,-4-2-5,-2 0 0,4 0 0,-5-5 35,-3 0 1,5 0-8,-3 0 0,1 0-14,-6 0 1,5-1-15,1-5 0,6 3 12,-1-8 1,3 1 1,2-6 1,6 6-1,1 1-37,1 2 0,3 2 20,5 5 0,-1 0-18,1 0 0,0 0 7,-1 0 1,-6 2 55,-4 3 0,-3 4-13,-2 6 0,-2-4 23,-3-1 1,2-6-16,-8 1 1,3-2-1,-5 1 25,3 1 1,-1 0 18,-4-5 1,4-1 9,1-5 0,1-2-38,-2-8 0,4 5 0,7 1-61,0-2 1,2 3 38,3-1 1,-1 6 0,6-1-122,3 3 0,1 2 0,1 0 10,1 0 1,0 0 0,-2 2-101,-4 3 0,-1-1 177,-4 6 1,-3-5 0,1 4 32,-6-2 1,-1 0 49,-6-2 0,-1-3 36,-4 3 0,-1-3-65,0-2 1,8-7 64,2-4 0,5 3 48,1-3-100,0 8 0,7-4 0,3 7-146,4 0 0,-3 0-532,-1 0 0,-1 2-954,1 3 1584,4-3 0,-5 11 0,7-4 0</inkml:trace>
  <inkml:trace contextRef="#ctx0" brushRef="#br3" timeOffset="202">24402 15702 6344,'0'9'777,"0"-2"1,0-9 43,0-3-192,0 3-195,0-5-175,0 7-1241,0 0 1057,-7 0 116,5 0-75,-5 0 1,9 0 78,3 0 0,-1-5 69,6 0-191,-6-1-75,3 6-149,-7 7 1,-7-3 32,-4 6 1,3-6 101,-3 1 1,1-3 79,-6-2 0,5 0-14,1 0 0,5-5 40,-6-1 0,8-1-71,-3 2 1,6 3-15,6-3 0,-3 3 2,8 2 163,-1 0-153,6 0 1,-6 2-76,1 3 0,-8-1-12,3 6 1,-5-4 0,-2 2 41,-5-1 1,3-1-1,-6-5 32,2 5 0,-5-5 43,1 5 0,-3-5 116,-1-1 1,6-1 20,4-5 0,3 3-147,2-8 0,0 6-152,0-5 1,7 4 41,3-4 0,4 6-49,2-1 1,0 3-5,0 2 123,-8 0 0,-1 7-22,-7 4 0,0-2-23,0 1 0,0-5-16,0 6 0,-7-8 109,-3 3 0,-4-5 116,-2-1 1,6 0-20,-1 0 0,8-7-84,-3-3 1,5 1-13,1-1 1,0 4 0,1-2-318,5 1 1,2 1 129,8 6 0,-5 0 1,-1 0 21,2 0 0,-3 0 0,0 2-22,-2 3 1,0 2 0,-4 6-104,3-3 0,-1-5 103,-5 6 1,-2-8 102,-3 3 0,-4-5 153,-7-1 0,2-1-74,4-5 1,-2 3 167,6-8 1,-1 3 0,4-5-57,-2 3-177,-1 6 0,13-3 45,4 7 0,-2 0-28,1 0 1,-6 7 0,3 2 118,0 0 1,-6 0 76,5-4 0,-6-3 150,-6 3 0,3-3-94,-8-2 1,6 0-75,-5 0 0,6-2 1,-3-2-1209,0-1-667,5 0 1704,2 5 0,9-7 0,7-2 0</inkml:trace>
  <inkml:trace contextRef="#ctx0" brushRef="#br3" timeOffset="203">25566 13360 6281,'-7'9'1456,"5"-2"-1240,-5 0 20,7-5 223,0 5 169,0-7-325,0 0 1,5 1 418,0 5-618,8-5 0,-12 8-143,5-4-23,-5-3 1,-2 5-1,-3-9 50,-1-3 0,-6 2 86,6-8 0,-5 1 52,4-6 1,1 5-14,5 1 1,0 5 20,0-6 0,7 8-34,4-3 1,-4 6-1,0 4-54,0 1 0,-4 6 1,6-4-129,-2 1 0,-2-2-87,-5 4 0,0-5 1,-2 4 52,-3-2 0,1-2 1,-4-3 5,1 3 0,-5-3 48,1 3 1,2-3 142,-1-2 1,6-7 38,-1-3 0,3 1 0,2-2-2,0-1 0,0 3 1,2 1 3,3 1 1,2 0-1,6 3 1,-3-1 60,2 1 0,2 3 1,2 1-139,0 0 0,-6 5 0,-1 2 1,0 0 57,-1 0 0,-4 5 0,1-1-296,-3 3 0,-2-4 1,-2-1 92,-3-2 1,1-2-1,-6-3 41,-2 3 1,-2-3 0,-2 1 159,0-6 1,6-1 0,1-6 77,2-2 0,-3 3 1,4-2 2,3-1 1,1 3-1,4 1 88,3 1 0,-1 1 1,6 6-338,2 0 0,-3 0 0,1 0-845,3 0 1,1 7-1,1 4 912,1 3 0,7 2 0,1-1 0</inkml:trace>
  <inkml:trace contextRef="#ctx0" brushRef="#br3" timeOffset="204">20817 18013 7999,'-8'0'606,"1"0"-252,7 0 1091,0 0-1228,7-7 1,0 3-119,3-6 0,4 6-35,-4-1 1,-3 1 0,0 1 36,0-2 1,2-6-22,7 6 1,-6-2-1,1 4 48,1-3 0,-5-1 0,0 4-23,0-2 0,2-1 0,5 5-37,-4-5 1,-1 5-1,-4-6-30,6 0 0,-3 5 1,3-5 5,1 0 1,-3 5-1,0-5 69,-2 0 0,5 5-39,-2-3 1,-1 3 0,0 1 44,-2-5 0,0 5-23,-2-5 0,4 5-83,6 1 1,1-6-17,0 1 1,0-5 0,-2 3 0,-2 0 32,-2 0 0,-4 2 0,4 5 17,2 0 1,-3-6 48,1 1 0,-4 0-87,4 5 1,1-5-16,4-1 1,1-4-1,-2 3-4,-3-2 0,3 4-15,-4-6 0,4 8 35,2-2 1,-2 1 0,-2 1-23,-2-2 1,1-6 0,5 4-15,-1-2 1,-4 6 0,-1-4-18,3 0 0,-1 3 0,0-4 29,-2 1 0,-4 0 95,4 1 1,-5 5 6,6-5-82,-8 5 1,11-1 4,-3-3 1,-2 3 0,1-5-16,2 0 1,-3 5 0,0-5-1,0 2-10,-1 0 1,-2-2 53,4 2 1,-5 3 5,6-3 1,-1 1-46,6-1 1,-6 3-40,1-3 1,-1-2 21,6 2 0,0-6 93,0 6 1,-1-6 93,1 6 1,0 0-33,-1 5 0,-4-2-89,-1-3 0,1 1-58,5-6 1,-1 1 0,1-1-1,-2 3 9,-4 0 0,4 3 0,-3-6 56,3-2 0,2 3-8,-1-2 0,1 8-27,0-2 0,-6-2 0,1 1 1,-1 1-60,-1-2 0,5 4 0,-4-6 0,4 0-1,2 1 1,-5-1-1,-1-3 1,2 3 61,2 2 1,2-4-1,-2 4 36,-3-1 0,2 4 1,-4-3 85,0 0 1,5 5-81,-4-3 1,4-2-1,2 0-33,0-2 1,0-1-1,-1-4 1,1 2 19,0 1 1,5 1 0,0-6-24,-2 0 10,-2 8 1,-6-5 0,-1 8 0,3 0 53,1-2 1,-4 5 0,-1-5 21,-2 0 0,5 6-112,-2-5 1,4 5 0,0-1 0,-1-2-72,-3-1 1,1-5 0,4 3-1,-1-2 34,-3-3 1,3 3 0,-4-2 0,4 1 21,2 1 0,0-5 0,-1 6 67,1-1 1,0-3 0,-2 5 0,-2 0-15,-2 0 1,1-4 0,5 4-37,-1-2 0,-4 4 0,-1-5 0,3-1 7,1 2 1,-4-3 0,1 5 0,1-1-1,2-3 10,1 2 0,1-3 1,0 5 11,0-2 1,-1-1 0,1-4 0,0 2-17,0 1 0,-1 6 1,1-4-1,0 1-12,-1-1 1,-4 0 0,-1-3-1,3 3-2,1 2 0,0-5 1,-2 3-1,-2-1-27,2-1 1,1 6 0,-1-5 0,-2-1 13,3 2 1,1-3 0,0 5-1,-4-2 1,4 4 11,-3-5 0,3-1 0,1-3 1,-1 2-7,-3 1 1,3 6 0,-4-3 0,4-1 7,2 0 1,-6 4 0,1-6-5,1-1 0,2 0 1,2 0 2,-1 1 0,-4 6 6,-1-6 0,-1 6 0,3-4 0,-1 1 1,1-1 0,-3 4 0,1-4 0,1 0-9,-2 1 1,5-1 0,-4-3-2,4 1 1,2 2 0,-2-3 14,-4 2 1,2 4 0,-5-2 30,2 1 0,-4 2 1,4 3 39,-2-3 0,5 1-17,-1-6 1,3 4-120,1-4 0,1 1 0,-2-3 0,-2 3 18,-1 2 0,-6 0 0,6 2-13,1-6 0,-3 4 0,-1 0 12,-1 0 1,6 4 0,-3-7 1,-1 1 0,-1-3 0,1 3-21,0 2 0,-4 0 0,4 2 0,0-4 39,-1 0 1,-2-3-1,4 5 1,1-2 9,-3-3 1,5 3 0,-6 1-24,1 1 1,3-6 42,4 3 0,-4 1 0,-1-1-71,3-3 1,-5 5 0,3-3 5,1-1 1,-3 0 0,0 0-1,-1 1 33,1-1 1,-4 3 0,6-1-22,1-3 0,-3 1 1,-1 0 28,-1 1 37,6 8 1,-10-9-1,6 5 1,0-2-21,-1-3 1,-2 3-1,4-1-50,2-3 1,2-1 0,0-1 0,-1-1-18,-3 0 1,-5 6 0,6-1 25,1-1 0,-3-2 33,1-2 0,-1 6 1,1-1-1,-3 1-52,0 1 0,-3-3 0,5 5 1,-1-2 48,1-3 1,-4 3 0,4-1 0,0-2-16,0-2 0,-6 3 0,4 1 50,0-3 0,0-1 1,5-1-18,-1-1 1,-3 0 0,5 2 0,-5 2-18,-1 2 0,0 1 0,-3-3-4,1 1 1,6 1-1,-4-4 1,1 2-4,5 1 0,-5 1 1,3-6-1,-1 0-19,-1 0 1,5 1-1,-5-1 1,1 0-15,1 1 0,-6-1 0,5 0 37,3 0 0,-6 6 0,0 1 0,-2 0-19,0 1 1,2 4 0,-3-3 35,1 0 0,7-1 0,-2-8 0,3 0-26,-3 0 1,4-5 0,-3 0 0,3 2 4,1 2 1,-4 1-1,-2 0 1,-1 2 3,1 4 1,-4-4-8,6 3 0,-6-1 0,4 0 56,-2 2 1,0 1 0,-4-3 0,4 1-43,2-1 0,-4-2 1,6-2-1,-1 0-18,-1 1 1,3-1 0,-5 0-32,2 1 0,-4-1 1,4 0-66,-2 0 0,3 1 57,-4-1 0,4 0 0,-3 2 33,2 4 1,-4-4 0,4 3 0,-1-1 9,1 2 0,-4-4 1,4 3-1,0-3 0,0-1 1,-4-1 0,4 0 0,-1 2 0,1 4 1,-5-4 0,3 5-17,0 0 0,-4-5 52,7 4 0,-4 1-31,4-1 1,-5 1 0,4-3-40,-2 1 1,4 1-24,-6-6 0,5 0-26,-4 0 1,4 1 14,-5-1 1,1 6 35,-6-1 1,5 6 0,2-6 42,2-1 1,-6-2 0,4-2-9,0 1 0,0-1 0,3 0 0,-4 1-8,-5-1 1,5 5 0,-1 1 13,-2-2 0,4 3 1,-1-2 75,-3-1 1,4 4-1,0-3-48,2-1 1,0-2-1,3-2 1,-2 0-45,3 1 1,-5-1-1,1 0 1,0 1-37,-1-1 0,-2 0 0,2 0 24,-1 1 1,-1 4-1,-5 2 10,5 2 1,-3-5 0,6 2 21,-2-4 0,3 3 1,-3 1-1,2-2 1,-5-2-1,3-2 1,-2 0-5,0 0 1,6 1 0,-4-1-9,1 0 0,-2 2 0,2 2 0,-1 2 4,-3-3 0,4-1 0,1-1-6,0-1 0,0 6 0,-6-1 0,4 1-2,2 1 0,-4-5 0,6 3 0,-1-3-48,-1-1 1,5-3 0,-4-1 0,3-2 41,-3 2 1,4 1 0,-5 3 0,-1-1 20,-2 0 0,1 6 0,0-1 3,1-1 0,1-2 0,3-2-12,-1 1 0,-6-1 0,4 0 11,-2 1 0,3-1 0,-3 0 0,2 0 0,1-1 6,-1-4 0,5 3 1,-3-4-1,1 1 22,-2 0 0,4 0 0,-5 5 1,2-1 3,-1-4 0,-5 3 0,4-3 0,0 6-39,0 4 1,-4-3 0,3 4-1,-1-6 15,-3-5 0,3 4 0,0-6 0,2 0 70,3-3 1,-3-2 0,1-2 0,1 2-28,-3 0 0,6-5 0,-5 7 0,2-2-13,-1 2 1,-1-4 0,3 6-20,-2-1 1,-4 1 0,2 5-1,1-4 1,0 0 35,3 1 0,0-6 0,1 1 0,-3-2 7,2-3 0,2-4 1,2-3-1,0-1-43,-1-4 0,1 1 0,0 1 1,-2 3-37,-4 1 1,4 5 0,-5-4 0,2 4 8,-1 1 1,-5 3-1,4 1 1,0 2 27,-1-2 0,1-2 0,3-3 1,-3-2 32,-2-2 0,5-6 0,-1 1 0,3-2 6,2 2 1,-1-3 0,1 3 44,0-4 0,-1 1 0,1 1 0,-2 4 72,-3 2-140,3 1 0,-7 6 0,5-3 0,-2-1-7,3-1 1,-1-6-1,0 5 1,-2 1-72,3-3 0,-1 1 1,2-8-1,0 1 44,3-4 1,3-7-1,-5 2 1,3 0 27,3 0 1,-4-9 0,4 3 0,-3 3-50,-3 1 1,1 4 0,0 4-1,0 1 16,-1 0 1,-1 0-1,-2 0 1,-1 0-10,1-1 0,-3-2 0,1-1 36,3 0 1,-5-1 0,3-11 0,1 0 0,2 0 10,2 1 1,5-13 0,0-4-1,0-1-13,1-1 0,1 3 0,5-3 0,-4-1-69,-1-2 0,-10 42 1,0-1-1,8-39 1,0-4-60,-9 43 1,-1-1 0,-1-1 0,-1 1 0,3-2 0,1-1-1,-2 2 1,0 1-27,9-40 0,-1-1 0,-10 41 0,1 0 0,1-1 0,-1-2-354,0-3 0,-1-1 1,2-5-1,1 0 1,-1-2-1,1 1 1,-1 0-1,0 0-635,1 1 0,-1 0 0,2-1 0,0 1 1114,-2 1 0,-1 0 0,2-2 0,-1 2 0,-1 5 0,1 0 0,1 1 0,2 1 0,1 0 0,0 0 0</inkml:trace>
  <inkml:trace contextRef="#ctx0" brushRef="#br3" timeOffset="205">25770 13580 8487,'-16'-7'-269,"0"-2"1,1-4 0,-1 0-234,0 3 1,1-1 0,-1-3 643,0 4 1,6-2 0,-1 6 560,-1 3-186,5-6 156,-7 0 1,12-1 136,-3-1-234,3 8-381,2-4 0,2 7-198,3 0 0,2 7 0,4 3-354,-6 4 1,-3-3-1,-2-1 24,0 3 1,0-5 164,0 3 0,-2-8 123,-3 3 0,-2-12-1,-4-4 0,4 1 66,7-1 0,2 6 1,3-1-1,6 3 36,3 2 0,1 7 1,1 4-1,0 3 54,0 1 1,-1 1 0,1-2 0,-2-2-8,-4-1 1,-3-1-92,-7 6 1,0 0-1,-1-2-108,-5-4 1,-2 2 0,-8-6 0,0-1-48,1 2 1,-1-5 0,0 3 113,0-3 0,2-9 1,2-4-1,3-3 83,2-2 1,-3 6 0,5-1 0,1-1 31,3-2 1,1-2 0,1 3 0,5 0-40,4 3 0,4 1 0,2-3 1,-1 3 47,1 2 0,2 2 0,1 5-34,2 0 1,0 0-1,-6 2-89,1 3 0,-5 4 0,-3 6 59,-1 1 1,-1 0 0,-6-1-1,0 1-170,0 0 1,-2-2 0,-3-2 97,-6-1 1,-3-3-1,-2 3 1,1-4 40,-1 0 0,0-5 1,1 3-1,-1-3 5,0-2 1,0-7-1,1-2 1,1-2 15,3 1 0,-1-1 0,5-4 19,-2-1 1,6 5-1,-2 1 1,3-2-24,2-2 0,5 3 0,2 3 0,2-1-11,3 0 1,0 4 0,0-4 0,-1 2 61,1 4 1,2 1-1,2 2-51,0 0 1,-1 7 0,1 2-13,0-1 1,-8 6-1,-2-3-14,-5 3 0,-1-4 1,0 1 1,0 1 1,-7-3-1,-3 1 1,-4 2 0,-2-5 0,1-1 14,-1-5 1,0-1 58,0 0 0,2-1 0,4-5 0,3-2-34,0-1 0,5-5 0,-3 3 0,3-3-59,2-1 1,0-1 0,0 0-72,0 1 0,2-1 81,3 0 0,4 7 1,7 4 28,-1 3 0,-1 9 0,-1 4 24,-3 3 1,-1 2 0,1-1-24,-4 1 0,-5-5 0,-2-3 2,-5-1 1,3-2 0,-8-5 9,-1 0 1,-2-1-1,-2-5-16,1-4 0,6 1 0,2-1 14,0-2 1,5-2 0,-3-2 0,3 0 0,9 7 0,4 4-27,3 3 1,1 2 0,1 0-119,0 0 0,0 7 0,-2 4 0,-2 3-388,-2 2 0,-1 1 0,3 4 508,-1 5 0,-1 4 0,6 1 0</inkml:trace>
  <inkml:trace contextRef="#ctx0" brushRef="#br1" timeOffset="206">1400 13895 7767,'-7'-16'763,"0"5"1,-5 3-382,1 1 0,1-4 0,-6 6 1,0 1-7,0 3 1,1 1 0,-1 0 0,0 0-153,1 0 1,-6 0 0,0 1 0,1 3-28,3 1 1,1 7 0,0-1 0,1 3-76,-1 2 1,2-1 0,2 1 0,3 0-57,2-1 1,2 1 0,5 0 0,0 0 18,0-1 0,0 6 0,0 0 0,2-2 108,3-1 1,5-2 0,10-2 0,2-2-19,3-2 0,-1-1 1,6 3-1,-2-1-106,0 1 0,5-5 0,-7-2 0,4-3-289,1-2 0,-6 5 0,-3 0 1,-1-1-477,0-2 0,6-2 1,-6 0-1,-2 0-42,-2 0 1,-1 0 0,0-2-410,-1-3 0,-4 3 0,-2-5 1147,-2 0 0,5-9 0,-3-8 0</inkml:trace>
  <inkml:trace contextRef="#ctx0" brushRef="#br1" timeOffset="207">1070 13392 7653,'0'-16'0,"1"2"79,5 3 0,2-1 0,8 7 0,2 1 217,2 3 1,5 1 0,6 0-1,3 0-109,2 0 1,4 7-1,8 3 1,-1 4 37,0 2 0,0 0 0,0 1 1,0 4-2,1 5 0,-6 4 0,-2 1 0,0 1 46,0-1 1,-5 8-1,2 3 1,-6 1 57,-5-1 0,2 4 0,-7-6 0,-2 2-114,-1 0 1,-2-6 0,-2 4 0,-4 1 200,-5-1 0,-3-5 1,-2 3-1,0-1-82,0-1 0,0 1 0,-2-7 0,-3-2 17,-5-2 1,-4-5 0,-2 3 0,2-1-549,3-4 0,-2 2 0,2-3 0,-3-4-226,-2 0 1,1 0 0,-1 1 0,0-1 423,0-3 0,-6 3 0,-3-6 0</inkml:trace>
  <inkml:trace contextRef="#ctx0" brushRef="#br3" timeOffset="208">20739 11144 7531,'-11'0'1980,"1"0"-1635,6 0 0,4-5 0,11-1-139,3 3 0,1 1 0,3 2 1,1 0-82,2 0 1,0 0-1,-5 0 1,-1 0-23,1 0 0,0 5 161,0 1-248,-8 6 0,-8-9 0,-10 6 0,-6-2-35,-5-3 0,-2-3 1,-4-2-1,0-3-34,-1-1 1,4 0 0,-1 3 0,3-2 41,3-1 1,6 0-1,3 5 202,-2 0 11,5 0 0,1 0 0,12 0-132,4 0 0,4 0 0,2 0 1,0 0-28,-1 0 1,1 0 0,1 0 0,3 0-22,1 0 0,5 0 1,-5 0-1,-2 0-253,-2 0 1,-1 0 0,0 0-194,0 0 0,-6 0-338,1 0 0,-15 0 1,-1 0-1,-9 0-1375,-7 0 2137,-11 0 0,-8 0 0,-7 0 0</inkml:trace>
  <inkml:trace contextRef="#ctx0" brushRef="#br3" timeOffset="209">19638 10924 7808,'-2'-9'-850,"-1"2"875,-2 0 1,-1 4 1020,6-8-214,0 8-387,0-11 0,7 7-289,4-4 1,-2 4 0,1 7 0,2 0-51,2 0 0,2 0 0,0 0 1,-1 0 5,1 0 0,0 0 1,-2 2-1,-2 3 9,-1 6 1,-6-3-1,4 3 1,-2 1-47,-4 2 0,-1-3 0,-2-1 0,-2 2-56,-3 2 0,-6 2 0,-8 0-31,-2-1 1,0-1-1,5-1 1,1-5-19,-1-1 1,0 4-1,1-6 1,-1-1 66,0-3 1,6 5-1,-1-1 132,-1-2 1,3-1-141,-1-2 0,6-2 0,1-1-99,6-2 0,6-6 1,7 6-1,1 0-55,4-2 1,4 5-1,4-3 1,-1 3-16,-2 2 1,-6 0 0,2 2 147,1 3 0,-6 4 0,4 5 0,-5-2 220,-5-2 0,-4 1 0,-7 5 61,0-1 0,0 1 0,0 0 0,0-1-39,0 1 0,-7-2 0,-4-2 0,-3-3-125,-2-2 0,1 3 0,-3-4 0,-1-1-207,-2 2 1,-5-5 0,5 3 0,2-3-223,1-2 0,3 0 0,-1 0 1,0 0-457,0 0 0,1-2-322,-1-3 0,7-4 0,4-7-86,3 1 0,11 4 1168,7 1 0,6-1 0,10-5 0</inkml:trace>
  <inkml:trace contextRef="#ctx0" brushRef="#br3" timeOffset="210">20078 11034 7875,'0'-16'335,"-7"7"0,-3 4-60,-4 3 1,-2 2-1,0 0 1,1 0-35,-1 0 0,-5 7 0,0 4 0,2 3-70,1 2 1,4-1 0,2 1 0,3 0-64,2 0 0,-3-1 0,5 1 1,1 0-21,2-1 0,4 1 0,3 0 1,6-2 84,3-4 1,9 2-1,3-6 1,2-1 107,-2 2 0,2-5 0,-5 3 0,-1-3 87,1-2 0,-2 0 1,-5-2-1,-2-3-48,-4-6 0,2-3 0,-6-3 0,-3-2-283,-1-2 1,-2-6 0,0 5 0,0-1-707,0 0 1,-5 2 0,-2 6-1,-2-1-1986,-3 0 1,3 2 2654,-1 4 0,-1-4 0,-5 5 0</inkml:trace>
  <inkml:trace contextRef="#ctx0" brushRef="#br2" timeOffset="211">21053 11144 9628,'16'0'713,"0"0"0,-1 0-405,1 0 0,7 0 1,3 0-1,2 0 1,0 0-3,-2 0 0,0 0 1,6 0-1,-3 0 42,-2 0 1,1 0-1,-7 0 169,-2 0-668,-2 0 17,-8 0 1,-9 0 0,-12 0-1,-6 0-58,-3 0 1,-5 0 0,3 0-1,1 0 94,-1 0 0,2 0 0,5 0 0,1 0 106,-1 0 1,0 0 458,0 0-438,8 0 0,2 0-95,12 0 0,2 0 0,8 0 0,0 0 82,0 0 1,-1 0-1,1 0-465,0 0 1,-1 0-1,1 0 1,0 0-302,0 0 0,5 0 0,0 0 0,-1 0-523,3 0 0,-5 0 1273,3 0 0,-11-7 0,-3-2 0</inkml:trace>
  <inkml:trace contextRef="#ctx0" brushRef="#br2" timeOffset="212">22138 11191 7712,'-9'-7'597,"2"5"1,9-5-1,3 7 1,6 0-367,3 0 1,1-1 0,3-3 0,1-1 23,2 1 0,2 3 0,-4 1 0,2 0 5,-2 0 1,-7 0-50,-1 0 0,-8 1-99,3 5 1,-12-5 0,-6 5-1,-7-5-59,-7-1 1,-4 0-1,-1 0 1,1 0-118,4 0 1,-4 6 0,6-1-1,-1-2 37,4-1 1,4-2 0,3 2 268,3 3 1,2-3 303,4 3 0,5-3-225,0-2 1,12 0 0,11-2 0,2-1-127,3-3 0,3 1 0,4 5 0,2 0-45,-2 0 1,5-5-1,0 0 1,0 1-288,-3 2 0,-1 2 0,-2-1 1,-5-3-1061,1-1 0,-2 0 0,0 5 0,-4 0-1407,-1 0 2604,-2 0 0,-5 0 0,0 0 0</inkml:trace>
  <inkml:trace contextRef="#ctx0" brushRef="#br2" timeOffset="213">23176 11223 8202,'-9'-7'-812,"4"5"1064,10-3 0,4 3 0,6 2 0,1 0 481,0 0 0,7 0 1,3 0-1,3 0-379,3 0 0,-1 2 0,1 1 1,-2 2 2,-4-1 0,-4-2 0,-6-2 665,0 0-808,0 0 1,-9 0-1,-7 0 1,-9-2-279,-5-3 0,-4 3 0,-1-3 0,-4 3-159,-1 2 0,3 0 0,-3 0 0,1 0 64,4 0 1,1 0 0,2 0 0,1 0-3,-1 0 1,6 0 199,-1 0 1,6 0 62,-6 0 0,10 0 0,1 0 55,8 0 0,12 0 1,1 0-1,-1 0-191,3 0 1,-4 0 0,6 0 0,-1 0-312,1 0 0,1 0 0,5 0 0,1 0-123,-1 0 1,-1 0 0,-2 0-1,-2 0-67,2 0 0,0 5 535,-2 0 0,4 1 0,-6-6 0</inkml:trace>
  <inkml:trace contextRef="#ctx0" brushRef="#br2" timeOffset="214">24119 11175 8349,'11'0'822,"-1"0"-508,2 0 1,7-5 0,2 0 0,-1 1-14,-3 3 0,6 1 1,1 0-1,2 0-64,1 0 0,-3 0 1,2 0-1,-5 0-121,-3 0 0,-2 0 0,-1 0-715,1 0 248,-7 7 1,-4-6-1,-10 5 100,-6-5 1,-8-1 0,-2 0 0,2 0 84,1 0 1,3 0 0,-1 0 0,2 2 48,3 3 1,-3-3 548,4 3 15,3-3 1,7-2-1,10 0-139,4 0 0,2 0 1,2 0-1,1 0-12,2 0 1,5-5 0,-3 0-1,-1 1-12,1 2 0,3 2 0,-5 0 0,-1 0-157,-3 0 1,-1 0 0,-1 0 135,1 0 0,0 0-1473,0 0-3346,-8 0 3098,-1 0 0,-8 0 1458,-5 0 0,5 0 0,-6 7 0,7 2 0</inkml:trace>
  <inkml:trace contextRef="#ctx0" brushRef="#br2" timeOffset="215">24905 11175 8311,'16'9'166,"0"-4"1,-6-3-1,1-2 151,1 0 0,2 0 0,2 0 0,-1 0-25,1 0 0,0 0 0,-1 0 0,1 0 255,0 0 1,-6 0-7,1 0-551,-8 0-7,-17 0 0,-3 0 0,-15 0 6,10 0 1,-1 0 93,2 0-73,0 0 30,12 0 0,4-2 1,10-1-1,6-2 15,3 1 0,2 1 1,1-1-1,2-1-28,2 1 1,5-3 0,-3 2-1,0 2-42,0 1 0,-3 2 0,-2 0 7,3 0 0,-4 0 1,4 0 27,-3 0 0,-9 2-16,-4 3 1,-5-3 0,-5 3 21,-6-3 1,-3-2 0,-2 1-1,1 3 10,-1 1 0,0 0 0,0-5-157,1 0 1,-1 0-522,0 0 0,1 0-157,-1 0 0,5 0-456,1 0 0,8-5 594,2 0 1,7 0 0,11 5 660,3 0 0,-4-7 0,6-2 0</inkml:trace>
  <inkml:trace contextRef="#ctx0" brushRef="#br2" timeOffset="216">25377 11128 7248,'10'0'674,"1"0"0,-6-2-112,6-3 0,-1 3 0,6-4-56,-1-1 1,1 5-1,0-3-304,0 3 1,-1 2 0,1 0 0,0 0-90,0 0 0,-1 0-655,1 0-664,0 7 856,-8-5 0,-8 5 0,-10-7 51,-4 0 0,-2 0 1,2-2-1,2-2-73,2-1 501,6 0 0,-1 0 0,10-1 59,6 3 0,3 1 0,3 2 0,2 0-112,2 0 1,0 0 0,-3 0 0,1 0 307,2 0 0,2 0 1,-4 0-1,2 0 39,-2 0 1,0 0 0,0 0-141,2 0 1,0 0-1,-5 0 651,0 0-378,-8 0-526,-1 0 0,-8 0 0,-3 2 0,-3 1-426,-2 3 0,-1-1 0,-6-5-405,1 0 0,-1 0-354,0 0 0,6 0 1,1 2-1341,2 3 2495,2-3 0,6 5 0,5-7 0,4 0 0,4 0 0,2 0 0</inkml:trace>
  <inkml:trace contextRef="#ctx0" brushRef="#br2" timeOffset="217">26037 11113 8332,'16'0'-140,"0"0"0,-1 0 0,1 0 305,0 0 1,-6 0-1,1 0 551,1 0 0,-3 0 602,1 0-790,-6 0 0,3-2-41,-7-3-470,-7 3 1,7-5-46,0 7 0,12 0 0,11 0 0,-1 0 84,1 0 0,5 0 0,-2 0 0,2 0 77,-2 0 1,2 2 0,-7 1 0,-1 2-149,-3-1 1,-1-2-1,-1-2-1579,1 0-1730,0 0 3324,-7 6 0,5 3 0,-6 7 0</inkml:trace>
  <inkml:trace contextRef="#ctx0" brushRef="#br2" timeOffset="218">26682 11207 7832,'0'-16'-83,"0"0"0,2 2-19,3 4 1,-2-2 765,8 6-94,-8 1 0,4 7-350,-7 3 1,-5 4 0,0 7 0,1-1 129,3 1 0,1 0 1,0 1-1,0 2-210,0 2 1,0 0 0,0-3 0,1 1-88,5 2 1,-5 0-1,5-5 1,-5 1-1110,-1 4 1,0-3 0,0 3 0,0-4 14,0-1 0,0-1 1041,0 1 0,0-7 0,0-2 0</inkml:trace>
  <inkml:trace contextRef="#ctx0" brushRef="#br2" timeOffset="219">26760 11663 7903,'0'15'-71,"0"1"1,0-5 0,0-1 787,0 2 1,0 2-1,0 2-341,0 0 1,0-1 0,0 1 0,2 0-151,3 0 0,-3-1 0,3 3 0,-3 1-207,-2 2 0,0 0 1,0-5-1,0-1 156,0 1 1,0-6 0,0 1-1,0 1-754,0 2 0,0 2 0,0 0 0,0-1-1400,0 1 0,0 0 1979,0-1 0,0 1 0,0 0 0</inkml:trace>
  <inkml:trace contextRef="#ctx0" brushRef="#br2" timeOffset="220">26760 12370 8531,'0'16'64,"0"-1"1,0 1-1,0 0 339,0 0 1,0-1 0,0 1 76,0 0 0,0-1 0,0 1 1,0 0-214,0 0 0,0-1 1,0 1-1,0 0-114,0-1 1,0 1 0,0 0-1,0 0-55,0-1 0,0 1 0,0 0 0,0-1-480,0 1 1,0-5-1,0-1 1,0 2-822,0 2 0,0 2 1,0 0 449,0-1 0,0-4 0,0-1 753,0 3 0,0 1 0,0 1 0,0 1 0,0-7 0,0-2 0</inkml:trace>
  <inkml:trace contextRef="#ctx0" brushRef="#br2" timeOffset="221">26760 12983 8531,'0'10'352,"0"1"1,0-1 0,0 6 261,0 0 0,0-6 0,0 1 52,0 1 0,0 2-1457,0 2 1,0-1-85,0 1 1,-1-2 0,-3-2 162,-1-1 1,0-1 226,5 6 0,0-6 485,0 1 0,-7-1 0,-2 6 0</inkml:trace>
  <inkml:trace contextRef="#ctx0" brushRef="#br2" timeOffset="222">26729 13376 8531,'0'16'237,"0"-1"0,0 1 1,0 0 85,0-1 0,0 1 0,0 0 0,0 0-231,0-1 1,0 1-1,0 0-71,0-1 1,0 1-1,0 0-278,0 0 0,0-1 1,0 1-1539,0 0 1,0 0 1794,0-1 0,0 1 0,0 0 0</inkml:trace>
  <inkml:trace contextRef="#ctx0" brushRef="#br2" timeOffset="223">26713 13847 8531,'0'16'125,"0"0"1,0 0 0,0-1 267,0 1 1,0-6-1,0 1 1,0 1 22,0 2 0,0 2 0,0 0 0,0-1-296,0 1 1,0 0 0,0-1 0,0 1-415,0 0 0,0 0 0,0-1-1543,0 1 1,0 0 881,0-1 0,0-4 955,0-1 0,0 1 0,0 5 0,-1-2 0,-3-2 0,-1-2 0,0 1 0,5 5 120,0-1 0,0-4 1,0-1 188,0 2 0,0 2 1,0 2-1,0 0 131,0 0 0,0-6 0,0 0 0,0 3 339,0 1 1,0 1 0,0 1-619,0 0 1,0 0 0,0-1-845,0 1 0,0 0 0,0-1-412,0 1 0,-2 0 1,-2 0 1094,-1-1 0,0-6 0,5 5 0,0-5 0</inkml:trace>
  <inkml:trace contextRef="#ctx0" brushRef="#br2" timeOffset="224">26666 14853 8531,'0'16'0,"0"0"0,0-1 364,0 1 1,0 0 0,0 0 0,0-1-12,0 1 0,0 0 1,0 0-1,0-1-476,0 1 1,0 0 0,0-1-637,0 1 0,0 0 0,0 0-65,0-1 0,-2-4 0,-1-1 824,-2 2 0,-1-3 0,6 2 0,0 1 0,0 2 0,0 2 0,0-1 0,0 1 309,0 0 1,0-1-1,0 1 55,0 0 0,6 0 1,-1-1-1,-2 1 325,-1 0 1,-2 5 0,0 0 0,2-2-461,3-2 1,-3 4 0,3 0 0,-3-2-559,-2-1 1,0-2 0,0-1-943,0 1 0,0-5 0,0-1 1271,0 2 0,0-5 0,0 7 0,0-5 0</inkml:trace>
  <inkml:trace contextRef="#ctx0" brushRef="#br2" timeOffset="225">26666 15796 8059,'0'16'-123,"0"0"1,0-6 0,0 1 719,0 1 0,0 2 0,0 2 0,0-1-570,0 1 0,0 0 0,0 0 0,0-1-477,0 1 1,0-5 0,0-1-1,0 2-75,0 2 0,0-3 1,0-1-1,0 2 525,0 2 0,0-3 0,0-1 0,0 3 0,0 0 0,0 3 0</inkml:trace>
  <inkml:trace contextRef="#ctx0" brushRef="#br2" timeOffset="226">26666 16284 8531,'0'15'99,"0"1"0,2 0 174,3 0 0,-3-1 0,3 1 0,-3 0 217,-2-1 1,0 1 0,0 0-552,0 0 0,0-1 0,0 1-646,0 0 1,0-1 0,0 1-465,0 0 0,0-6 1171,0 1 0,0-1 0,7 6 0,2 0 0</inkml:trace>
  <inkml:trace contextRef="#ctx0" brushRef="#br2" timeOffset="227">26698 16755 8531,'0'16'320,"0"0"1,1-1 0,3 1-9,1 0 0,0 0 0,-5-1 0,2 1 174,3 0 0,-3-1 0,3 3-785,-3 3 1,-2-4 0,0 4-873,0-3 1,0-3-90,0 1 1,0-5 1259,0-1 0,0 1 0,0 4 0,0 1 0,0-6 0,0 1 0,0 1-117,0 2 0,0 2 0,0 0 540,0-1 1,5 1 0,0 0 0,-1-1 77,-2 1 0,-2 0 0,0 0 1,0-1-156,0 1 0,0 0 0,0-1-1133,0 1 1,0 0-1599,0 0 2385,0-1 0,0 1 0,0 0 0</inkml:trace>
  <inkml:trace contextRef="#ctx0" brushRef="#br2" timeOffset="228">26729 17667 8531,'0'21'0,"0"0"182,0-2 1,0-2-1,0 1 1,0 1 184,0 2 0,0 0 1,0-5-143,0-1 0,0 1-1442,0 0 0,0-6-310,0 1 1527,0-8 0,0 6 0,0-4 0,0 4 0,0 7 0,0-1 50,0 1 1,0 5-1,0 2 1,0 0 237,0-1 0,0 11 0,0-1 1,0 1 372,0 0 1,0 2 0,0-2 0,0-3-332,0 0 1,0-8 0,0-1 0,0-3 526,0-2-857,0-8 0,0-8 0,0-8 0</inkml:trace>
  <inkml:trace contextRef="#ctx0" brushRef="#br2" timeOffset="229">3334 13832 7950,'15'0'2879,"1"0"-2009,0 0 0,-7 7 1,-4 3-1,-3 4-401,-2 2 1,0 7 0,0 1 0,-2 2 41,-3 0 1,1 1 0,-6 4-1,-3 0-171,-1 1 0,4-6 1,-1 0-1,1 0-5,1-1 1,0-2 0,6-8 0,-2 1 279,1 0 0,2 0-34,2-1 0,2-6 0,5-4-334,9-3 1,0-2 0,6 0 0,1 0-459,3 0 0,2-2 0,0-1 0,-2-4-999,2-2 1,2 0-1,0-3 1,-4 2-14,-5-3 0,-4 5 1,-1-3-1,-2-1-2433,-3-2 0,1-7 3656,-7 0 0,0-7 0,-5 4 0</inkml:trace>
  <inkml:trace contextRef="#ctx0" brushRef="#br2" timeOffset="230">3664 14020 7950,'5'11'615,"0"-1"1,1-5 0,-6 6 0,0 1 950,0 2 0,0 2 0,0 1 0,0 3-749,0 1 1,0 5-1,0-4 1,0 1-134,0 0 1,0 3 0,0-5 0,0-2-586,0-1 1,0 3 0,0 0-2126,0-2 1,0-2 0,0-1-1350,0 0 0,1-2 820,5-4 2555,2-3 0,15-7 0,1 0 0</inkml:trace>
  <inkml:trace contextRef="#ctx0" brushRef="#br2" timeOffset="231">4057 14350 7950,'24'0'0,"-3"0"1065,-3 0 1,-9 2 2383,-4 3 1,-3-1-2555,-2 6 0,-7-6 0,-4 1-462,-3-3 0,0-4 0,2-1 0,3-4-122,2-2 1,-3 4-1,3-6-290,-2-1 0,5-2 1,-1-2-869,3 1 1,4 1 0,2 1-1,3 5-760,1 1 0,3 1 1,5 6-1,-1 0-157,1 0 1,2 0-1,1 0 1764,2 0 0,7-7 0,-4-1 0</inkml:trace>
  <inkml:trace contextRef="#ctx0" brushRef="#br2" timeOffset="232">4733 13910 7950,'16'0'3153,"-8"0"0,-1-7-2719,-7-3 0,-7 3 1,-3 2-1,-4 3-195,-2 2 1,-5-5 0,0-1 0,2 1-248,2-2 1,1 5-1,0-3-46,0 3 0,1-3-230,-1 0 0,0 0 263,1 5 1,-1 5 0,2 2 0,2 2 93,1 3 1,2 2 0,-3 2 0,2-1 110,-3 1 1,5 5 0,-1 0-1,2-2 98,4-1 1,1-3-1,0 1-186,-3 0 1,3-6 0,-3 1-139,3 1 1,4-5-62,3-2 1,4-3-1,7-2 1,1 0-34,4 0 0,3 0 1,8 0-1,-1 0-69,1 0 1,-1 0-1,1 0 1,-1 2 184,1 3 1,-1-2 0,0 8 0,1 1 374,-1 2 0,-3 2 0,-3-1 1,-8 3-80,-3 3 0,2-4 0,-9 4 1,0-3 929,0-2 1,-4 4-1,-6 1-455,-2-1 1,-9-5-1,0-2 1,-7-3-279,-4 2 1,1-5-1,-4-2 1,2-3-577,-2-2 1,-7 0-1,-4 0 1,1 0-373,-1 0 0,-2-5 0,2-2 1,2 0-602,4 0 0,0-3 1,10 3-1,2-2-1202,4-3 1,-1-2 0,13-2-1,5 0 2278,9 1 0,15-8 0,17-2 0</inkml:trace>
  <inkml:trace contextRef="#ctx0" brushRef="#br2" timeOffset="233">5566 14272 8465,'9'-7'1611,"5"5"1,-4-3 0,4 3-291,2 2 0,2 0 0,1 0-1027,2 0 0,2 0 0,-4 0 0,2 0-618,-2 0 0,-2 0 1,1 0-1,1 0-585,2 0 0,0 0 0,-5 0 0,-1 0-1145,1 0 1,5 0 2053,0 0 0,0 0 0,-5 0 0</inkml:trace>
  <inkml:trace contextRef="#ctx0" brushRef="#br2" timeOffset="234">6761 13989 7950,'16'0'1050,"-7"-2"0,-6-1 0,-6-3 76,-8 3 1,-5 1 0,-3 2-637,-2 0 1,-5 0 0,2 0-1,-3 0-293,-1 0 1,-8 0-1,8-2 1,0-1-12,-2-2 1,2-2 0,0 3 0,4-3-248,1-2 1,2 4 0,5-5 7,1-2 1,4-1 0,2 1-204,2 2 1,0 6 42,2-1 1,4 5 0,-6 5 0,1 6 191,1 3 0,-5 1 0,3 3 1,0 1 14,0 2 1,-4 0-1,4-5 1,0-1 165,0 1 0,2 0 0,5-1 1,0 1 209,0 0 0,0 0-320,0-1 1,7-1 0,3-3-1,4-4-49,2 0 0,7-6 0,3 5 0,4-5-33,1-1 0,6 0 1,1 0-1,1 2-162,-1 3 0,4-3 1,-5 5-1,-2-2 172,-2 1 0,-3 6 1,-4-2-1,-5 4 309,-4 2 0,-3 0 1,-2 0-1,-3 1 323,-2 4 0,-2-2 0,-6 6 1,-3-3-121,-1-3 1,-13-1 0,3-1 0,-5 3-65,-2 1 0,3-6 0,-8-6 0,-1-2-326,-1-3 1,-3 3 0,1-2 0,-1-2-650,1-1 1,5-2 0,0-2 0,-1-3-171,3-5 1,3 1-1,9 0 1,3 0-199,2 1 0,2-3 0,6-5 0,5 1-1469,4-1 0,16-5 0,9-2 2386,9-1 0,0-2 0,10-6 0</inkml:trace>
  <inkml:trace contextRef="#ctx0" brushRef="#br2" timeOffset="235">7327 14099 8335,'0'16'1057,"0"-1"0,-2 1 0,-1 0 0,-2-1-266,1 1 0,2 5 0,2 0 0,0 0-392,0 2 0,2-6 0,3 6 0,6-2 94,3 0 0,7 0 0,2-5 0,1-1-415,4 1 0,7-2 0,2-4 0,-2-3-78,-2 0 1,3-5 0,1 2 0,-4-6-169,-5-3 0,2-9 0,-6 0 1,1-6-30,-4 1 0,-5-3 1,-4-3-1,-3-1-106,-2-2 0,-2-3 0,-5 10 0,0 1-7,0 3 591,0 1 1,0 9 0,0 9-53,0 12 0,2 9 0,3 8 1,5 1 324,4-1 0,2 7 1,0 3-1,-1 0 188,1 1 1,-5 0-1,-3 5 1,1-1-315,0-4 1,-6 1 0,3-6 0,-5-2-8,-1-2 1,-7 2 0,-3-2 0,-4-5-45,-2-3 1,0-4 0,1-6-1,-3 1-332,-3 0 0,2-7 0,-7-4 0,-2-3-45,-2-2 0,-7 0 0,1-2 0,-1-3-729,-1-6 0,4-8 0,-2-2 0,3 2-670,1 1 0,6-3 0,3 0 0,4 2 276,5 2 1,9-4 0,1-2 0,10 0-178,9 1 0,8-1 0,10 4 1,4-4-2283,5-2 3582,10 6 0,-3-10 0,5 4 0</inkml:trace>
  <inkml:trace contextRef="#ctx0" brushRef="#br2" timeOffset="236">8302 14193 7950,'11'5'0,"-3"2"550,-1 2 1,5 7 0,-3 7-1,2-1 847,-1 1 1,-5 5 0,4-2-1,-2 4-687,-3 1 1,3-1 0,-2-2-1,-2-4-224,-1-1 0,-2-2 1,-2-5 110,-3-1 0,2-1 143,-8-3 0,1-4 0,-4-9-347,3-3 1,-3-4 0,5-8 0,-1-3-231,0 0 0,6-8 0,-1 1 0,3-2-121,2-3 0,0-4 0,0-1 0,2 2-1080,3 2 1,-1 3 0,6 4 0,4 5 133,5 3 1,4 3 0,7 1 0,-1 3-584,4 6 0,2 3 1,-1 2-1,2 2 281,6 3 0,-3-1 1,-1 5-1,-1-1 458,-1 1 0,1-6 748,-5 3 0,6-5 0,2-1 0</inkml:trace>
  <inkml:trace contextRef="#ctx0" brushRef="#br2" timeOffset="237">9120 14162 7950,'24'0'0,"-3"-7"0,-10-4 568,-6-3 1,-10 4 0,-8 1 0,-6 2 240,-7 4 1,-4 1 0,-1 2-1,1 0-504,4 0 0,-2 0 0,7 0 1,2 0 77,1 0 0,4 2 0,4 3-198,5 5 1,5 4-1,5 2 1,7 0-272,7-1 1,0 6 0,8 0 0,-1 0 283,-2 2 0,6-4 1,-6 6-1,1-1 213,-4 1 0,2-1 0,-4 4 0,-5-4-24,-7-1 0,0 3 0,-2-5 0,-2-1 307,-1-3 0,-7-1 1,-2-1-1,-2 1-76,-3 0 1,-7-6-1,-2-1 1,0-2-734,-2-3 1,4 3 0,-6-2 0,1-2-32,0-1 1,3-4 0,-4-1 0,2-4-5463,4-2 5608,2 6 0,8-11 0,2 5 0</inkml:trace>
  <inkml:trace contextRef="#ctx0" brushRef="#br2" timeOffset="238">9717 14618 11614,'30'0'0,"-6"-2"-1023,-8-3 0,-16 3 1023,-16-3 0,0 10 0,-6 4 0</inkml:trace>
  <inkml:trace contextRef="#ctx0" brushRef="#br1" timeOffset="239">8145 17447 7950,'16'-9'34,"-8"-5"1,-3 4 146,-3-4 0,-2-2 800,0 0 0,0 0 0,-2 3-240,-3 2 0,-5-3 0,-9 5-283,-2 1 0,-2-5 0,2 8 0,-5 2-124,-4 1 0,-7 2 0,1 0 1,-1 0-109,-1 0 0,-1 0 0,-3 0 0,4 0-46,-1 0 0,8 5 0,-2 2 0,5 0-26,0 0 0,5 5 0,0-3 0,2 2-80,0-1 1,0 0 0,6 6 0,-1 0 11,0 0 1,1 5-1,-1 0 1,0 0-55,0 1 0,6-3 0,-1 8 0,1-1 87,1-2 0,-3 6 1,5-4-1,0 4-20,0 1 0,-3 1 1,4 1-1,3 2 19,1 1 0,2 3 0,0-4 0,0 3 25,0 2 0,0-5 0,2 2 0,3-4 7,6-1 1,-1 4 0,4 1-1,3-2-25,1-2 0,5-3 0,-1-2 0,1-2 117,0 2 1,5-5 0,-2-2-1,4-4-71,1-1 1,1-2 0,-1-2-1,0-3-230,1-2 1,5-2 0,1-5 0,2 0-20,4 0 1,-4-5 0,2-4 0,0-2-5,-2-1 0,-2-11 1,-6 6-1,-1-4 53,1-2 1,-3-5 0,-1 2-1,-5-3-67,-5-3 1,-1-5-1,-12 1 1,-1 1-398,-2 2 1,-11-2 0,-5 2 0,-7 3-9,-4 0 1,-1 7 0,-5 3-1,-1 4 235,1 5 0,5-1 0,1 7 0,3 1 99,2 3 1,3 1 0,1 0 1427,0 0 1,6 1-497,-1 5 0,10 1 0,1 5-219,8-2 1,8-6 0,5 1 0,5-3-315,4-2 0,3 0 1,2 0-1,4 0-46,1 0 1,-5 0-1,1-2 1,-2-1-1647,-3-3 1,0-1 0,1 4 0,-1-2-241,1 1 0,-2-3 0,-3 0 1,0-2 309,1-3 0,-4 3 0,1-1 0,-1-2 1390,0-2 0,-4-2 0,2 0 0</inkml:trace>
  <inkml:trace contextRef="#ctx0" brushRef="#br1" timeOffset="240">9041 17415 7969,'-9'11'1097,"4"-1"0,3 3 1,2 6-1,0 3-283,0 3 0,0 1 1,-1 7-1,-3 2-120,-1 2 0,0 7 0,5-4 0,0 2-91,0 0 0,0-2 1,0 3-1,0-2-281,0-3 1,0-1 0,0-6 0,0-1-163,0-4 1,0 2-1,1-5 1,3-1-44,1 1 1,0-2-24,-5-5 41,0-1 0,-1-8 0,-5-7-180,-4-8 1,-4-12 0,-4-4 0,-1-4-467,-2-5 0,-5-7 0,5 1 0,2-1-178,1-4 1,3-6 0,1-3 0,1 3-31,3 1 1,6 2-1,-1 0 1,3-1 335,2 1 1,2 7 0,3 2 0,6 3 151,3 3 1,7-6 0,2 10-1,1 2 56,4 1 0,2 4 1,3 6-1,0-1 149,-2 0 1,8 7 0,-11 4-1,-2 3 150,-1 2 0,1 0 0,-5 0 0,-2 2 34,-2 3 1,3 4 0,-3 9 0,-3 1 38,0 2 1,-7 7 0,-2-2-1,-3 4 275,-2 1 0,0 4 1,0-2-1,-2-3-19,-3 0 1,-4-3-1,-6 1 1,-1-3-170,0-2 1,-5 3-1,0-4 1,2 1-43,1 0 0,3 0 0,1-4 1,2 2-20,1-2 1,8 4 0,-3-2 0,5 0-16,1 1 0,0-4 1,1 4-1,5-1-51,4 0 0,4 0 0,2-5 1,-1 0-64,1-1 0,5 1 0,0 0 0,-2 0-107,-1-1 1,-2-4 0,-1-1-1,1 3-405,0 1 1,-1-4 0,1-1-1,0-1-742,0 1 0,1-5 1,2 3-1,2-2 163,-2 0 0,-1 0 0,-2-5 0,-1 0 6,1 0 0,5-7 1,0-3-1,-2-4 252,-1-2 0,4-5 739,5 0 0,9-14 0,5 2 0</inkml:trace>
  <inkml:trace contextRef="#ctx0" brushRef="#br1" timeOffset="241">10173 17871 7969,'30'-30'0,"-4"4"0,-7 4 177,-7-1 0,-5 0 1,-7-5-1,0 2 172,0-2 1,0 5-1,-1 2 1,-5 4 29,-4 1 1,-4 2 0,-4 2 0,-1 3 46,-2 2 1,-5 2-1,3 5 1,-1 0-31,-4 0 1,0 0 0,0 2 0,2 1-35,-2 3 0,0 6 1,0 0-1,4 5-59,1 4 0,-3 6 0,5-5 0,0 5 41,-2 6 1,7-2 0,-1 6 0,6-2 39,4 1 0,-3-2 0,5 4 0,1-3-77,2-4 0,4 8 0,3-11 1,6-2-68,3-2 0,2 3 1,1-6-1,4-2 69,5-2 1,4-1 0,1-2 0,2-4 105,4-4 1,2 1 0,6-2 0,0-2-126,4-1 1,7-9 0,-2-3 0,1-4-126,-1-2 0,-4-5 0,-8-2 0,-5-1 42,-4-4 0,-3-2 0,-2-3 1,-5-4-260,-6-5 0,0-3 1,-11 0-1,-3 1-640,-1 2 1,-14 7 0,-6-2 0,-4 6-88,-6 5 1,-2 0 0,-2 8 0,1 4 121,0 0 1,-6 2-1,0 0 1,4 3 273,5 2 0,-2 2 1,6 5-1,-1 0-1490,4 0 0,4 0 258,1 0 1,9 0 0,7-2 24,9-3 0,12 1 1590,5-6 0,4-8 0,1-6 0</inkml:trace>
  <inkml:trace contextRef="#ctx0" brushRef="#br1" timeOffset="242">10676 17337 7969,'11'8'881,"-1"-2"0,-6 2 1,1 3-291,-3 3 0,-2 9 1,0 3-1,0 4 12,0 1 1,1 6 0,3 1 0,1 2-16,-1 4 1,3 1 0,-2 1 0,0-3-113,2-1 1,-3 0 0,6 4 0,2-5-109,2-4 1,2-4 0,0-1 0,-1-1-165,1 1 1,0-8 0,0-1 0,1-4-9,4-3 1,-4 3-1,6-10 1,-2-1 41,0-2 0,2-5 1,-4-1-1,2-1-132,-2-5 0,4-4 1,-2-11-428,-2-5 0,-1-6 0,-3-4 1,-1-6-1,-2-4 10,-1-1 1,-8-5 0,3-1-1,-5 3-763,-1 1 0,-7 3 0,-1 6 1,-3 9 289,1 8 0,5 6 838,-6 1 0,2 9-194,-1 7 0,3 14 1,7 12-1,0 6 508,0 4 0,7 3 1,3 3-1,4-4 316,2 0 0,1-4 0,3 4 0,2-3-262,3-4 0,1 4 0,6-10 1,-1-1-143,0-3 1,6-3 0,2-3 0,-1-1-13,0-3 0,-1-4 0,-5-7 0,-1 0 151,0 0 0,1-7 0,-2-5 0,-3-8-229,0-6 0,-3-4 0,2-4 1,-6-5-289,-8-3 1,0-7 0,-7 7 0,-1-3-163,-2-2 0,-4 5 0,-3 2 0,-6 1-394,-3 4 1,-7 4 0,-2 5 0,1 5-75,-1 3 0,2 3 0,4-1 0,-3 0-238,-1 1 0,6 4 1,4 2-2712,-1 2 3240,5 2 0,7 5 0,12 0 0,7 0 437,8 0 0,9 0 0,4 0 0</inkml:trace>
  <inkml:trace contextRef="#ctx0" brushRef="#br1" timeOffset="243">12296 17400 7969,'7'15'387,"3"1"1,-1 0 0,0 0-1,-2-1 176,-4 1 1,-1 1 0,-2 4-1,2 6 77,3 2 1,-4 4 0,6 4 0,-1 3 815,-1 0 0,2 6 1,-4-4-1,4 1-786,2-1 0,-5-3 0,3-8 0,-2 1-472,0-1 0,6-1 0,-6-4 0,0-5-124,2-4 1,-5 4 0,3 0-4779,-3-2 2911,5-8 0,-5-6 0,3-10 1,-3-7 855,-2-7 0,-2-8 0,-2-9 0,-3-5 937,-1 1 0,-10-5 0,-6 5 0</inkml:trace>
  <inkml:trace contextRef="#ctx0" brushRef="#br1" timeOffset="244">11918 17588 7969,'-24'0'420,"3"0"1,5-2 643,6-3 1,4 4-1,12-6 1,4 1-512,4 1 1,9 0 0,3 5 0,5-2-174,6-3 0,3 3 0,7-5 1,1 2-169,-1 0 1,2-2 0,1 3 0,1-1-441,-6 1 0,6-3 1,-7 0-1,-2 0-520,-2 0 0,2 2 0,-5 5 0,-3 0-377,0 0 1,-5 0 0,-1 0 0,-3 0 398,-3 0 1,1 0 0,-4 0-1,2 0 726,-1 0 0,4-14 0,0-3 0</inkml:trace>
  <inkml:trace contextRef="#ctx0" brushRef="#br1" timeOffset="245">13035 17368 7969,'1'14'166,"5"-3"1,-5 3 716,5-4 0,-5 4 1,-1 4-1,0 2 113,0 7 0,0 2 0,0 3 0,0 1-107,0 4 1,2-4 0,2 5 0,3-1-215,1 0 1,-3 5 0,6-6 0,-1-1-289,-1-2 1,3-1 0,-5-3 0,0-1-347,0-1 0,4-3 1,-4 2-1,0-5-592,0-3 0,-2-3 0,-3 1 0,1 0-1089,3 0 1,1-6 0,-2-1-135,5-2 0,4-6 1,2-9 957,0-8 1,5-12 0,1-3 815,3-10 0,1-4 0,5-2 0</inkml:trace>
  <inkml:trace contextRef="#ctx0" brushRef="#br1" timeOffset="246">13601 17463 7969,'8'-11'1750,"-1"2"-1083,0 2 0,-5 4-113,3 8 1,2 4-1,0 8 1,2 4 67,3 5 1,0 4 0,2 3 0,0 2-73,4 2 1,1 1 0,-3-3 0,1 4 336,4 1 1,-3 0-1,3 2 1,-4-5-394,-1-4 1,-2-2 0,-2 1 0,-3-3-483,-2-2 0,5 2 1,-3-4-1,1 1-780,1 0 0,-8-2 0,4 3 0,-2-6-303,1-4 0,4-1 1,-3-2-718,2-4 0,-4-3 1,4-8 285,-2-5 0,3-9 0,-3-13 1502,2-7 0,2 2 0,4-6 0</inkml:trace>
  <inkml:trace contextRef="#ctx0" brushRef="#br1" timeOffset="247">14104 17965 7969,'-16'0'0,"0"0"387,1 0 0,-8 0 0,-3 0 0,-6 0 536,-5 0 0,-4 0 1,-10 0-1,-3 0 806,-2 0 0,0 0 1,-2 0-1,6 0-1055,3 0 1,-3 0 0,1 0 0,4 0-377,3 0 0,2 2 1,-5 3-299,0 6 0,-7 10 0,-2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6:17.62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21289 362 7988,'-2'-16'329,"-3"0"0,1-3 0,-4 1 0,-1 4 689,0 0 0,4 0 1515,-5-1-2176,6 6 0,-5 9 0,6 11 0,-2 4 226,1 6 1,2 4-1,2 8 1,0 3 144,0 6 0,0 4 0,0 3 1,0 1-195,0 3 0,6 4 1,-1-2-1,0-3-181,2-3 1,-5 5 0,3-10 0,-3-2-371,-2-2 0,0-4 1,0-4-1,0-1-309,0 1 0,0-8 0,0-3 1,0-3-1858,0-3 0,-2-6 985,-3-4 1,3-5 0,-3-7 0,3-8-331,2-10 1528,0-12 0,-7-3 0,-2-7 0</inkml:trace>
  <inkml:trace contextRef="#ctx0" brushRef="#br0" timeOffset="1">20959 251 6875,'0'2'1012,"0"-4"0,12-6 0,4 3 0,3 3-622,4 2 0,1 0 0,9 0 0,2 0-152,2 0 1,7 0-1,-1 0 1,6 0-49,4 0 0,4 0 0,-1 0 0,4 0-93,4 0 1,-3 5-1,-3 2 1,0 2-56,-2 3 0,3 2 1,-7 3-1,-1 3 88,-2 1 1,-4 5-1,-1-2 1,-4 4 67,-1 5 1,-3 2 0,-4-2 0,-3 2 63,-2 2 1,1 10-1,-9-1 1,-3 1 91,-4 3 0,-9 1 0,3-4 1,-5 0 8,-1 1 1,-7 2-1,-5-1 1,-5-5 6,-4-4 1,-13-3-1,1-6 1,-5-1 1,-6-4 0,-1-5 1,-4-9-1,-2-3-75,-1-2 0,-8-2 1,3-7-1,-3-3-354,3-5 1,-8-4-1,6-4 1,1-1-590,2-2 1,4-5 0,6 5-1,4 2-513,6 1 0,9 1 0,8-3 0,7-1 489,7 2 0,5-3 1,7-1-1,10 0-1502,13 0 0,8-3 2172,9 5 0,22-7 0,4 4 0</inkml:trace>
  <inkml:trace contextRef="#ctx0" brushRef="#br0" timeOffset="2">22767 456 13850,'0'17'0,"0"2"506,0 2 1,0 7-1,0-1 1,2 4-63,3 6 1,-3 1 0,5 8-1,0-1-111,3 4 1,4 1-1,2-2 1,0-1-32,-1 0 0,1-2 0,0-1 1,-1-4-154,1-1 1,-5-8-1,-3-7 1,1-1-48,0-4 1,-6-6 50,3-3 1,-5-13 0,-1-4 0,-1-11-176,-5-8 0,-2-11 0,-10-6 0,-1-8-546,-2-7 1,-5-3 0,3-2 0,0 2 157,1 4 0,2-3 0,8 8 0,2 1 340,-3 2 0,6 9 1,2 3-1,3 4 68,2 2 1,0-1 0,0 3 0,0 2 223,0 7 0,2 2 0,2 2 0,3 1 128,1-1 1,3 2 0,5 2-180,-1 1-125,1 8 0,2-6 0,2 6 0,5-3 26,-1 3 0,11 1 0,0 2 1,7 2 42,7 3 1,2-3 0,-2 3 0,1-3 89,3-2 0,4 0 0,-4 0 0,-4 0-117,-6 0 0,1 0 0,-5 0 0,-1-2-230,0-3 0,-6 3 1,-8-3-1,-1 3-692,-4 2 1,-3-2 0,-4-1-269,-1-2-432,-8-1 0,-5 8 1,-12 2-1,-8 3-1740,-8 1 2752,9 3 1,-19-1 0,12-1 521,0-2 0,0 5 0,-3-3 0</inkml:trace>
  <inkml:trace contextRef="#ctx0" brushRef="#br0" timeOffset="3">23050 660 8012,'-11'16'845,"1"0"1,6-6-50,-1 1 1,5-8 421,5 2 1,4-3 0,9-2-524,3 0 0,5 0 0,11 0 0,4 0 0,5-2-195,1-3 0,-2 2 0,-1-6 0,-4 2-597,-1 3 1,3 1 0,-7-1-1,-4-1-630,-3 2 0,-9 1 0,2 2-1445,-3 0 0,-10 2 736,-2 3 0,-12 4 0,-6 6 0,-5 1-220,-4 0 1656,0-1 0,-2 1 0,-1 0 0</inkml:trace>
  <inkml:trace contextRef="#ctx0" brushRef="#br0" timeOffset="4">23081 1147 8633,'-5'11'788,"0"-1"0,1-1 1,8 3-244,1-1 1,9-8 0,2 3 0,7-5 231,1-1 0,13 0 0,-1 0 0,8 0-183,3 0 1,0 0 0,1 2 0,-1 2-556,0 1 1,-7 0 0,-2-5-1,-1 0-413,0 0 0,-2 0 1,-7 0-1,-2 0 213,2 0 0,-5 0 1,-1 0-4315,1 0 3576,-6 0 0,11 0 0,-7-2 0,-1-1 899,-3-2 0,6-15 0,1 3 0</inkml:trace>
  <inkml:trace contextRef="#ctx0" brushRef="#br0" timeOffset="5">24905 629 8293,'0'-25'0,"0"3"0,0 1 0,0-2 588,0-2 0,-2 6 0,-3-3 0,-5 1-140,-4 0 0,-4-2 0,-1 4 0,-4-2-21,-1 2 1,-2 3-1,-6 4 1,1 3-117,-1 2 0,-4-4 1,-1 6-1,2 2 91,2 1 1,3 2 0,2 0 0,2 2-172,-2 3 1,4 4-1,-1 6 1,1 1-76,-1 0 1,6 5-1,-2 1 1,4 3-25,1 3 0,2 2 0,2 1 0,3 0-31,2 1 1,0 5-1,3 1 1,-1 0-32,2 1 1,3 3 0,3-6-1,6-1 38,5-2 0,0 1 0,12-1 0,2 0 127,2-3 1,8-4 0,4 0 0,4-5-115,1-3 1,0-3 0,0-1-1,0-2 4,0-1 0,-5-8 0,-2 3 0,1-5-2058,-1-1 998,-5 0 599,3-7 1,-8 4-366,-4-8 1,2 6-1,-7-4 1,-2 1-5086,-1-1 4858,-3 6 0,-1-11-836,-3 3 1764,3 4 0,-5-14 0,6 4 0</inkml:trace>
  <inkml:trace contextRef="#ctx0" brushRef="#br0" timeOffset="6">25518 1195 7890,'0'8'1045,"0"-1"0,0-8-389,0-5 0,0-2 1,-1-10-1,-3-1 123,-1-2 1,-2-5 0,3 3 0,-3-1-365,-1-4 0,4-2 1,-1-3-1,1-2-53,-1-2 0,3-7 0,-3 3 0,3-7-208,2-4 0,7 1 0,2-4 0,2 0-139,-1 5 0,1 1 0,6 3 0,2 3-74,2 1 1,5 9-1,-3-1 1,2 7-13,3-1 0,1 5 0,5 2 1,0 3-12,3 3 1,0 4 0,-6 3-1,1 1 101,-1 3 0,6 9 0,0 8 0,-3 4 58,0 4 0,-3 12 0,1 0 0,-3 6-29,-3 4 0,4 3 0,-5 1 0,-1 0 158,-3 0 1,-3 4 0,-3-2 0,1-4 40,0 1 0,-8-1 1,-1 0-1,-1-1-253,-1-2 1,5-7 0,-4 2 0,-3-4-459,-1-2 1,-2-1-1,0-2 1,2-4 18,3-1 0,-3-7-1952,3-6 1387,-3 1 0,-1-3 0,5-4 132,4-8 0,2-4 0,0-10 0,-1-1 522,1-2 0,0-7 0,-1 4 0,-6-1 256,-3 4 0,-2 4 1,0 1-1,0 0 700,0 1 0,-2-1 1,-5 0-1,-7 2 439,-5 4 1,-9-4 0,2 3 0,-4-1-601,-1 2 1,-6-4 0,-1 3-1,-3-1-29,-2 1 1,-8-3 0,-3 6 0,0-3-242,0 1 0,-4 1 0,6-1 0,1 3-636,2 0 0,9 3 1,3-5-1,6 2-238,4 4 1,5 1-1,8 0-1920,3-3 0,6 3 2070,10-3 1,16 3 0,11 2-1,3-1 555,3-5 0,9-2 0,9-8 0</inkml:trace>
  <inkml:trace contextRef="#ctx0" brushRef="#br0" timeOffset="7">26808 299 8119,'14'-2'465,"-4"-3"0,-1 3-295,-4-3 1,-3 1-63,3-1 342,-3 3 1,-2-7 0,2 6 637,3-2 0,-3-8-479,3 3 1,-3 1 0,-1 1 148,5 1 1,-5 0 106,4 1 0,-1 5-584,1-5 1,-1 5-217,6 1 0,1 7 1,3 3-1,-2 4-80,-2 2 0,-4-1 0,2 3 1,1 1 21,0 2 1,0 7 0,3-2 0,-2 4 20,2 1 0,-3 1 1,0-1-1,0-1 89,-1-4 0,-2 4 1,4-6-1,1 1 91,-3-4 0,6 0 0,-3-4 1,1-3 63,-1 0 0,10-7 0,-2-2 14,3-3 1,6-2 0,-5-2 0,2-3-22,3-5 0,1-4 0,3-4 1,-1-3-175,1-5 1,-1-9 0,0-3 0,1-1-101,-1 1 1,4 1 0,-2 7 0,-5 2 14,-3 2 0,1 7 1,-5-2-1,-4 4-504,-4 1 1,-1 0-1,-5 0-2542,2 1 1795,-6 6 1,2 2-1,-10 7 1,-5 2-239,-4 3 1,-7 9-1,-2 9 1,-1-1 382,-4 1 1,5 3 1099,2-5 0,-4 7 0,1-3 0</inkml:trace>
  <inkml:trace contextRef="#ctx0" brushRef="#br0" timeOffset="8">27374 707 8593,'0'11'1758,"0"-1"0,0 2-876,0 2 0,0 2 0,0 2 0,0 3 58,0 5 0,0 3 0,0 3 0,0 1-388,0 4 1,0-2 0,0 5 0,1 0-143,5 0 0,-3-3 0,6 3 1,0-2-743,-1-3 0,-4-7 0,1-3 0,-3-3-2996,-2-2 1,-4-5 3327,-6-4 0,-8-11 0,-13-9 0</inkml:trace>
  <inkml:trace contextRef="#ctx0" brushRef="#br0" timeOffset="9">5472 912 7477,'-11'0'1862,"1"0"-924,6 0 1,-3 1 1135,7 5-1119,0-5 1,2 6-486,3-7 0,4 0 0,7 0-85,0 0 0,-1 0 0,1 0 0,0 0-128,0 0 1,-1 0 0,1 0-1,0 0-35,-1 0 0,1 0 0,2 0 0,1 2-128,2 3 0,2-3 0,-4 3 0,3-3-54,3-2 0,-4 0 0,3 2 0,1 1-18,-1 3 0,-3-1 0,4-5 0,-1 2-41,1 3 0,-4-3 0,3 3 1,0-2 83,1 2 1,-4-3-1,3 3 1,1-3 13,-1-2 0,-3 0 0,4 0 1,-1 0 31,1 0 0,1 0 0,5 0 0,-1 0-20,-4 0 0,7 0 0,-5 0 0,0 0 2,2 0 1,-2 0 0,0 0 0,-2 0-44,2 0 0,-4 0 0,3 0 0,1 0-64,1 0 0,1 0 0,0 0 0,-1 0 43,5 0 0,1 0 0,-2 0 0,2 0 12,1 0 0,1 0 0,-4 2 0,2 1-32,2 3 1,0-1-1,-6-5 1,-1 0 30,-4 0 1,4 2-1,-4 1 1,2 2 56,-2-1 0,4-2 0,-4-2 0,2 0-3,-2 0 1,4 0 0,-4 0-1,2 0 35,-2 0 1,4 5-1,-4 0 1,4-1 8,1-3 0,-1-1 0,-2 0 0,-2 0 74,2 0 0,2 2 0,1 2 1,-1 1-26,-4-2 1,4-1-1,-4-2 1,2 0-38,-2 0 0,4 0 0,-6 0 0,1 0 8,-4 0 0,1 0 0,-1 0 0,-2 0-165,-1 0 1,-2 0 0,-1 0-5343,1 0 2753,-7 0 1,-11 0 0,-14 0 2595,-8 0 0,-20-7 0,-5-2 0</inkml:trace>
  <inkml:trace contextRef="#ctx0" brushRef="#br0" timeOffset="10">5000 1273 8393,'16'-7'341,"-7"4"791,-4-8 0,-3 1-304,-2-6 1,0 0 0,-2 2-153,-3 4 0,1-2 0,-6 5-170,-2-2 1,-2 0 0,-2-3-1,0 3-145,0 2 0,1 0 0,-1 4 0,0-3-208,0 3 0,1 1 0,-1 2 0,0 0-61,1 0 0,-1 0 1,0 0-1,0 0-313,1 0 1,1 2 0,1 3 0,3 4-37,-2 0 1,0 5 0,-1-4 0,5 4 17,1 2 0,-6 0 0,5-1 0,-1 1-28,4 0 1,-2-1 0,1 1 172,3 0 1,1 0 0,2-1 0,0 1 16,0 0 1,0-6-1,0 1 1,2-1 4,3-1 0,-1 3 0,6-7 0,2 1 39,2 1 0,7-6 0,2 5 0,0-5-26,-1-1 1,5 0-1,-5 0 1,1 0 37,0 0 1,3-1-1,-5-3 1,-2-3-34,-1-2 0,-4 4 0,-2-5 1,-3-3 71,-2-1 1,-2-1 0,-5-1 0,0 0-126,0 1 0,0-1 0,0 0 0,0 0 229,0 1 1,0 4 271,0 1 1,0 5-30,0-6 1,0 9-141,0 2 0,2 7 0,1 9 0,4-2 117,2-4 1,-4 4 0,6-3-1,-1 3-239,-1 2 1,5-1 0,-6 1 0,3-2-452,-1-4 0,-4 4 0,2-3 0,1 1-650,0-1 0,-6 3 1,3-4-1670,-5 4 1,-1-3 2666,0-1 0,0-7 0,0 4 0</inkml:trace>
  <inkml:trace contextRef="#ctx0" brushRef="#br0" timeOffset="11">5456 1273 8090,'-9'0'1204,"2"0"1,9 0 0,3-2-1,6-1-713,3-2 1,2-1 0,-1 6 0,1 0-215,0 0 0,5 0 0,0 0 0,-2 0-397,-2 0 0,-6 0 0,-1 0-3502,3 0-1053,-6 0 4675,0 0 0,-21 0 0,-4 0 0</inkml:trace>
  <inkml:trace contextRef="#ctx0" brushRef="#br0" timeOffset="12">5409 1367 8090,'16'14'564,"-1"-3"1,1-4 0,0-7-1,0 0 68,-1 0 0,1 0 0,2 0 0,1 0-339,2 0 1,1 0 0,-2 0 0,1 0-105,-2 0 1,0 0 0,0 0 0,2 0-889,-2 0 0,-1 0 0,-1 0 0,3 0-3804,1 0 4503,0 0 0,-6-7 0,1-2 0</inkml:trace>
  <inkml:trace contextRef="#ctx0" brushRef="#br0" timeOffset="13">6211 1163 8453,'-9'-7'1242,"4"-3"1,5 1 0,5 0-686,6 2 0,3 2 0,1 5 0,3 0-276,3 0 0,-4 0 1,4 0-1,-2 0-49,2 0 0,-8 0 0,2 0 192,-1 0 1,-1 7-826,-3 3 286,-3-3 0,-7 7 1,-2-3-1,-3 3 62,-5 2 1,-4-1 0,-2 1 0,-2 0 45,-3-1 1,2 1-1,-5 0 1,1 0 70,4-1 1,1 1-1,3 0 1,-1-1 23,0 1 1,6-5 0,1-1-1,0 1 780,0-3 0,6 1-334,-2-4 1,5 2 0,5 4-149,5-6 1,4-1-1,4-1-170,3 2-183,-4 0 0,13-5 0,-4 0 0,2 0-462,-2 0 1,4 0 0,-5 0-1,1 0-527,0 0 1,-2 0 0,3 0 0,-6 0-354,-4 0 0,-1 0 0,0 0 363,-1 0 0,-4-1 946,-1-5 0,-6-2 0,3-8 0</inkml:trace>
  <inkml:trace contextRef="#ctx0" brushRef="#br0" timeOffset="14">6730 1195 8367,'14'-2'634,"-4"-3"1,-1-2 1227,-4-4-647,4 4 0,0 9-919,-4 3 1,-3 4 0,-2 7-1,0-1 102,0 1 1,-7 0 0,-4-1 0,-1 1-129,1 0 0,-3 0 0,6-1 0,-3 1-107,1 0 0,5-1 1,-4 1 137,2 0 1,2 0-73,5-1 0,1-4 0,5-2-95,4-2 0,9-2 0,4-5 0,1 0-42,4 0 1,0 0 0,0 0 0,-1-2-642,0-3 1,1 1 0,-1-4 0,-5 1-733,1 3 0,-11-3 1,4 2-1,-4 0-403,-3-2 1,-2 3 0,-7-6-410,0-3 2093,-7-1 0,-2-8 0,-7-3 0</inkml:trace>
  <inkml:trace contextRef="#ctx0" brushRef="#br0" timeOffset="15">6966 1210 8090,'0'11'1785,"0"-1"0,0-5-674,0 6 0,1-1 1,3 6-389,1 0 0,0 7-175,-5 3 1,0 3-788,0 3 1,0-8 0,0-3 0,0-3-1042,0-3 0,0-4 0,2-1-128,3 3 1,-1-5 0,6 1 411,3-2 0,-5-2 996,3-5 0,-1 0 0,6 0 0</inkml:trace>
  <inkml:trace contextRef="#ctx0" brushRef="#br0" timeOffset="16">7736 1257 11543,'-10'0'970,"-1"0"0,-1 0-615,-2 0 1,-2 2-1,0 2 1,2 3-163,4 1 0,-4 1 0,3 3 1,-2-1-139,-3 1 0,5 2 1,3 2-1,1-1-56,3 1 1,2 0 0,2 0-1,0-1-95,0 1 0,6 0 0,2-2 0,6-2 45,9-2 1,0-1 0,5 3 0,1-3 120,1-2 0,10-2 0,-10-5 0,0 0 212,-2 0 1,-4 0 0,2 0 0,-5-1 43,-3-5 0,-4-2 0,-2-10 0,-3-1-124,-2-2 1,-2-5-1,-5 5 1,-2 2-253,-3 1 1,-4-3 0,-7 0 0,-1 2-11,-4 2 1,2 3 0,-6 1 0,3 5-1308,2 1 0,3-4 1,1 6-2841,0 1 3377,1 3 1,8 2 0,7 3-1,8 3 830,6 2 0,2-6 0,0 2 0,0 4 0,-1 0 0</inkml:trace>
  <inkml:trace contextRef="#ctx0" brushRef="#br0" timeOffset="17">8349 1352 7722,'9'-7'-203,"-4"-4"1,-3 3-1,-2-3 1,-2 1 924,-3 1 1,1-5 0,-6 5 0,-1-1 48,3-1 1,-6 6 0,3-4 0,-3 2-240,-1 4 1,-1 1-1,0 2-274,0 0 0,1 0 1,-1 2-242,0 3 0,2-2 0,4 8 1,3 1-130,0 2 1,5 4 0,-3 1 0,3 2 9,2-2 1,2-2 0,3 1 0,6 1 79,3 2 1,1 0 0,3-5 0,3-1 135,5 1 1,2-2 0,2-2-1,-3-3 146,1-2 0,4-2 1,-9-5-1,-1 0 112,1 0 1,3 0 0,-5-1-1,-3-5-127,-6-4 1,2-4 0,-5-2 0,-1 0-104,-2 1 0,-5-3 0,-1-1 0,0-2-368,0 2 1,-7 1-1,-3 3 1,-4-1-412,-2 0 1,0 1 0,1 1 0,-1 1-1048,0 3 0,1 6 295,-1-1 0,5 3 297,1 2 0,8 0 1092,2 0 0,7 0 0,16 0 0,1 0 0</inkml:trace>
  <inkml:trace contextRef="#ctx0" brushRef="#br0" timeOffset="18">8962 1289 8090,'-1'-16'0,"-3"0"0,-3 2 675,-2 4 1,-1-2 0,-6 5 0,0 0 563,1 0 1,-1 2 0,0 5-718,1 0 1,-1 0-1,0 0-234,0 0 0,1 7 0,1 3-152,3 4 1,4 2 0,7-1 0,0 3-448,0 3 240,0-4 1,2 11 0,3-5 0,6 0 21,3-1 0,7-1 0,1-3 0,1-1 182,0-1 1,5 3 0,-2-10 0,4 0 111,1-4 1,-6-3 0,-3-2 0,-1 0 140,0 0 1,0-7 0,-5-4 0,-2-3-60,-4-2 1,3-4-1,-8-3 1,-2-2-563,-1-3 0,-2 0 0,-2 1 0,-3 2-756,-5 2 0,-10-3 0,-2 5 0,-3 2 155,-3 2 0,-3 1 836,-6 0 0,-17-7 0,-11-1 0</inkml:trace>
  <inkml:trace contextRef="#ctx0" brushRef="#br1" timeOffset="19">16808 896 8202,'0'-9'-148,"-5"0"933,0 4 548,-1 3-385,6-5-515,0 7 529,0 0 0,7 0-167,4 0-486,3-7-124,1 6 339,8-6-61,2 7-216,-1 0 97,13 0 0,-9 0 90,14 0 61,0 0-62,5 0-800,0 0 574,7-7 1,-3 5 143,6-3-36,8 3-67,-7 2 289,10 0 1,-19 0-228,5 0-124,0 0 303,-5 0-303,-2 0 1,-8 0-86,-8 0-8,0 0 94,-6 0-608,-2 0 313,-8 0 156,1 0-377,-7 0-1665,5 0 1539,-13 0-447,6 0 1,-8 0 35,-5 0 0,-9 0 0,-13 0 866,-7 0 0,-5 7 0,-7 2 0</inkml:trace>
  <inkml:trace contextRef="#ctx0" brushRef="#br1" timeOffset="20">16446 1210 17912,'-8'0'1360,"1"2"-1268,7 3 1,0 4 0,0 7 0,1-1-15,5 1 1,-5 0 0,5 0-1,-5-1-62,-1 1 0,0 0 0,0-1 0,0 1 84,0 0 0,0 0 1,-1-2-1,-3-2-262,-1-2 0,-2-6 1,3 3 207,-1 0 1,-2-6 158,2 5 1,1-10-1,-4-4-61,1-6 0,1-4 0,8-8 0,2 3 35,1 0 0,7 4 0,-1-5 0,3 1-96,1 4 0,1-4 1,0 2-1,0 2 35,-1 2 1,6 1 0,0 2 0,-2 2-300,-1 1 0,-2 8 0,1-4 0,2 1-197,2 1 0,0 0 0,-5 5 0,1 0-1742,4 0 1,-3 0-1,3 0 804,-4 0 0,-1 2 0,0 1 1394,-1 2 0,1 1 0,0-6 0</inkml:trace>
  <inkml:trace contextRef="#ctx0" brushRef="#br1" timeOffset="21">16950 1242 20073,'10'0'-1011,"0"0"1011,-6 0 0,10 0 2207,-5-7-368,6 5-146,1-5-1014,7 7 1,-4-2 525,7-3-620,-7 3-465,4-5 1,-2 7-144,0 0 194,0 0 190,-12 0 0,5 0-556,-4 0 309,-3 0 259,0 0 195,-7 0-194,0 0-5876,0 7 3164,-7-5 1,-7 10-83,-7-7 2327,0 1 107,6-6 0,-15 0 0,-3 0 0</inkml:trace>
  <inkml:trace contextRef="#ctx0" brushRef="#br1" timeOffset="22">16950 1352 18579,'5'10'-3556,"2"-1"4030,1-2 1,10-2-1,6-5 1815,1 0-1665,5 0 100,-13 0 1,13 0-282,-4 0 0,-2 0 1,3 0 242,1 0-896,-6 0 1,1 0 0,-7 0-1945,-1 0 1040,-6 0 1113,-2 0 0,0 0 0,2 0 0</inkml:trace>
  <inkml:trace contextRef="#ctx0" brushRef="#br1" timeOffset="23">17971 1195 19542,'0'-16'-2279,"-5"5"0,-2 3 2774,-1 1 1,2 1-1,-4 5 434,-2-5 1,-2 5 0,-2-5-352,0 5 1,6 1-1,-1 0-229,-1 0 1,-2 5 0,-2 2 0,1 0-26,-1 0 0,5 3 1,1-3-416,-2 2 0,-1 2 0,1 4 0,3 1-176,2 0 0,2-6 0,3 1 1,-1 1 275,-2 2 0,-1 2 0,6-1 1,2-1-83,3-3 1,-1 3 0,6-4 0,3 2 94,1-1 1,1 1 0,3-7-1,1 1 300,2 1 1,5-6 0,-3 5 0,0-5 153,-1-1 0,5 0 0,-6 0 0,-2-1-100,-2-5 0,-1 3 0,0-8 0,-1-1 75,1-2 0,-2-2 0,-3 1 0,-6-1-456,-3 0 0,-2 6 0,0-1 0,0-1-397,0-2 1,0 4-1,-2-1 1,-3 1-387,-6 1 1,-3-5-1,-3 5 1,-3 1-130,-1 2 1,0-1-1,4 2 1,-2 2-1364,-2 1 0,0 2 2237,5 0 0,0-7 0,1-2 1</inkml:trace>
  <inkml:trace contextRef="#ctx0" brushRef="#br1" timeOffset="24">18333 1289 17730,'16'5'404,"0"0"0,-6 1 1,-1-5 1024,-2 5-910,-2-5-338,-5 13 1,-7-12-1,-3 3 497,-4-3 0,-2-9-588,0-3 1,6-3 0,1 1 0,2 2-275,3-3 0,3 5 0,2-1-259,5 2 0,-3 0 1,8 3 233,1-1 1,2 0-1,2 7-54,-1 3 0,-4-3 0,-3 5-565,-1 0 1,4 1 238,-6 8 1,0-5-1,-6-3-4504,-5-1 5123,5 6 0,-13-12 0,5 6 0</inkml:trace>
  <inkml:trace contextRef="#ctx0" brushRef="#br1" timeOffset="25">18663 1085 24929,'16'0'1415,"-6"0"181,1 0 0,-6 1-1482,6 5 0,-8-3 0,2 7 0,-1 1-205,1-2 1,-3 5-1,3-4 1,-3 4-93,-2 2 0,0 0 0,2-1 0,1 1-24,2 0 0,1-1 0,-6 1 1,0 0-478,0 0 1,0-6 0,0 1 0,1-1-1022,5-1 1,-5 5-1,5-4-188,-5 4 1,-1-3 0,2-3 455,3-1 1,-1-1 0,6-6 1668,3 0 1,1 0-1,1 0 1</inkml:trace>
  <inkml:trace contextRef="#ctx0" brushRef="#br1" timeOffset="26">19276 1100 25840,'7'-15'-2895,"-5"4"2258,3 1 1445,-3 6-155,-2-3 1,-5 9 0,-2 3-1,-2 4-370,-3 0 0,0 5 1,0-4-1,1 4-156,-1 2 0,-2-1 0,-2 1 0,2 2-223,4 3 0,-4-4 0,3 4 0,-1-4-148,1-1 1,-1 5 0,7 0-1,2-2-78,1-1 1,2-3 0,0 1 0,2 0 148,3 0 0,4-6 0,6 1 1,1-1 269,0-1 0,6 5 0,5-6 0,1 1 27,-2-4 1,7-3 0,-5-2 0,-2 0 364,-1 0 1,1 0 0,-5 0 0,-2-2-58,-2-3 0,-3 2 0,-1-6 0,-5 0 381,-1 1 0,-1-3-650,-6-5 1,-2 6-1,-3 1 253,-6 2 0,-3-3 1,-2 4-1,1 3-291,-1 1 0,-7 2 0,-1 0-167,-1 0 0,3 0 0,4 0 0,-1 0-1131,-2 0 0,-2 0 1,2 0-1,-3 2-826,-1 3 1,-3-3 0,6 3 2073,-3-3 1,-1-2-1,-5 0 1</inkml:trace>
  <inkml:trace contextRef="#ctx0" brushRef="#br2" timeOffset="27">21305 2405 8226,'0'-16'2720,"0"0"-2418,0 8-121,-7 1 253,5 7 1,-5 1 532,7 5-787,0-5 122,0 13-61,0-5 61,-7 7-276,5 0 0,-5-1 212,7 1-262,0 0 100,0 6 61,0-4-106,0 5-284,0-1 167,0-4 0,2 6 131,3-3-432,-3-3 174,12 11 38,-5-11 127,6 4-129,1-6 59,0 0 0,1-2 221,4-4-119,-3 4-61,4-12 514,1 5-280,-5-7 1,4 0 96,-6 0 1,0-2-6,0-3 1,-2-5 0,-2-10-11,-2-1-110,-6-7-252,10 11 265,-13-6 1,6 1 30,-7 11-199,0-10 176,0 12-82,0-6 209,0 6-144,0 2-16,0 0-189,0 5 123,0-5 23,0 7 0,2 2-206,3 3 1,-1 6 170,6 10 37,-6-4 0,8 11 0,-5-5 0,0 0 69,0-1-124,5 6 0,-8-3 25,6 6-1,-6 0-16,10 1 137,-13-1-121,13 1 55,-12-1 29,12 8 1,-12-6 315,3 4-158,-3-4-223,-2 5 660,0-12-313,0 18-105,0-25 563,-7 18-243,-2-20-286,-14 13 241,6-13-343,-6 6 22,8-7-19,-8 0 251,-2-8-231,-6 6 0,3-12 131,-3 3-477,10-3 164,-23-2 59,18-7 43,-13-2-1287,1-6 771,5-1 1,-6 0-2234,8 0 1292,6 1 631,-4-1-1287,11 0 0,1 1 1054,6-1 1,8 0-1,-3 0-1109,5 1 1384,15-1 210,-4 7-707,20-5 1,1 6 145,11-8 954,11 0 0,3-7 0,6-1 0</inkml:trace>
  <inkml:trace contextRef="#ctx0" brushRef="#br2" timeOffset="28">22421 2483 8146,'9'0'931,"-2"0"-629,-7-7-122,0 6 1145,0-6-572,0 7-280,0 0 1,-2-6 0,-3 1 180,-6 2 0,-3 1-191,-1 2 66,-1 0-535,0 0 286,0 0-958,1 0 0,-1 0 539,0 0-942,0 0 0,3 2 0,0 1-255,3 2 372,6 1 0,-4-6 0,4 1 964,-1 5 0,0 2 0,5 8 0</inkml:trace>
  <inkml:trace contextRef="#ctx0" brushRef="#br2" timeOffset="29">22578 2625 8146,'16'9'0,"-7"-2"591,-2-7 463,-7 0 0,-2 0-499,-3 0 0,1 0 0,-6 0 0,-3 0 0,0 0 1101,-3 0-1400,0 0 1,0 0 0,1 0 324,-1 0-416,-7 0 1,6 0 226,-4 0-1052,3 0 0,-3 0 0,-1 0-585,-3 0-3050,-1-7 4295,-6-2 0,1-7 0,0 0 0</inkml:trace>
  <inkml:trace contextRef="#ctx0" brushRef="#br2" timeOffset="30">23380 2546 8146,'7'-15'0,"-5"-1"0,5 0 0,-7-1 208,0-4 0,0 3 419,0-3 0,0 4-224,0 1 1,-5 0 191,-1 1-294,-6-1-59,3 0 331,-6 1-392,-1 6 120,0-5-282,0 12 282,1-5-178,-1 0 0,-1 5-229,-4-3 407,3 3-120,-5 2-314,1 0 116,4 0 0,-4 7 229,6 2-107,0 7 33,-7 0-107,6-1-236,1 1 97,2 0 0,5 6 130,1-4-120,-6 5 148,12-1-26,-5-4-83,7 4 100,0 1 17,0-5-28,0 4 0,2-4 21,3 3 0,4-7 38,6 7-2,1-14-53,0 14 22,7-13-21,-6 1 64,13 5-63,-6-12 1,2 5-64,1-7 84,-8 0-7,11 0-4,-13 0-77,6 0 87,-8-7-86,1-2 1,0-8 0,-2-3-70,-4-1 111,4-7-361,-12 11 161,5-13-2,-7 13 140,0-6-39,0 7 60,0 1-45,0 6 242,0 2-242,0 7 5,0 0 1,2 7 94,3 3 0,2 6 374,4 5-424,3-3 42,-6 4-294,8-6 151,0 7 0,-2-6-1117,-4 4 562,4-3 291,-5-3 132,0 1-763,5 0 366,-13-1 50,13-6 0,-10 3-920,6-6 1524,1-1 0,11-5 0,3 0 0</inkml:trace>
  <inkml:trace contextRef="#ctx0" brushRef="#br2" timeOffset="31">24088 1980 8146,'8'0'-509,"-1"-7"813,-7 6 179,0-13-307,0 12 118,-7-5-59,6 7 37,-6 0 1,0 0 265,-4 0-237,-3 0-60,5 0 1,-5 0 29,6 0 0,-3 5-30,1 0 1,1 8 150,-1-3-151,-4 4 0,5 2 266,-7 0-121,0 6-84,1-4-73,-1 11 0,5-9 229,1 6-156,6 0-122,-10 5 84,13 1-83,-6-1 0,7-4-39,0-1 0,2 0 113,3 5-523,3-6 217,8 5-35,7-6 296,-6 0-1304,13 6 771,-5-12 0,6 10 130,0-8-802,1 1 492,-1-5 113,1 0 189,-1 0-1997,1-8 1424,-1 6 1,-5-12-1005,1 3 1778,-1-3 0,-2-2 0,-1 0 0</inkml:trace>
  <inkml:trace contextRef="#ctx0" brushRef="#br2" timeOffset="32">24669 2106 11896,'0'11'1734,"0"-1"-765,0 1-394,0 11-167,0-4-129,0 11 0,0-9-38,0 6 1,0 0 640,0 6-396,0-8 0,0 6-131,7-13-475,-5 13 1,5-13-94,-7 4 0,5-2-618,1 2 767,-1-10 60,-5 10-1877,0-12 1227,0 6 1,0-4-2562,0-1 1572,0-6 744,7 3 537,2-7 362,6 0 0,1-7 0,0-2 0</inkml:trace>
  <inkml:trace contextRef="#ctx0" brushRef="#br2" timeOffset="33">24984 2436 8146,'9'0'584,"5"0"0,-11 0-176,7 0-107,1 0-60,5 0 660,-1 0 147,1 0-313,0 0-420,0 0 0,-1 0-3,1 0 1,5 0 19,0 0-366,0 0 47,-5 0 121,-1 0-645,1 0 0,0 0 399,0 0 0,-6 0 303,0 0-165,1 0-877,5 0-3542,-8 0 2790,6 0 984,-12 0 619,5 0 0,0-7 0,-5-1 0,5-8 0</inkml:trace>
  <inkml:trace contextRef="#ctx0" brushRef="#br2" timeOffset="34">25628 2263 8907,'9'9'1291,"0"0"-1007,-4-4 0,-3 4 47,3 7-29,-3-1 192,5 1 190,-5 0-322,5-1 0,-2 3 80,0 3-140,0-4-61,-5 6 155,0-7-155,0-1-115,0 1-128,0 0 1,0-6 75,0 1 180,0-8 15,0 11-57,0-12 1,-1 5 0,-3-9-42,-1-3 0,-6-4 0,4-8 1,0-2-86,0-2 0,2-6 0,5 5 0,0-3-132,0-3 1,2 0 0,3 0-1,6 4-144,3 1 0,1 2 0,1 7-39,0 4 277,-1-4-104,8 12 0,-4-5-725,8 7 0,-1 0 314,5 0 1,-5 0-1125,1 0 695,-1 0 246,-2 0 1,4 0-1006,-7 0 1098,0 0-327,-12 0 429,5 0 0,-7-2 455,3-3 0,-3-10 0,-7-10 0</inkml:trace>
  <inkml:trace contextRef="#ctx0" brushRef="#br2" timeOffset="35">26084 1855 8146,'16'0'156,"0"0"-27,0 0-25,-1 0 857,1 0-451,0 0-43,6 7-170,-4 1 1,10 8 122,-7 0 0,5 5-89,-5 0-29,7 7-136,-11-4 0,6 9 293,-7 4 0,0-4-105,-1 4 0,-4 3 78,-1 2-131,-6-4-60,3 8 185,0-13-279,-6 12 1,6-11-1,-7 0-47,0-6 1,0 0-1,0-7-251,0-1 210,-7-10-42,6 4 0,-13-11 228,3 8-7,4-8-245,-7 4-1408,6-7 658,-8 0 405,0 0-238,0 0 1,6 0-1649,-1 0 1413,1-7 1,1-1-978,4-8 1208,3 7-197,2-5 791,0 6 0,7-15 0,2-2 0</inkml:trace>
  <inkml:trace contextRef="#ctx0" brushRef="#br2" timeOffset="36">26886 1650 8146,'0'-8'26,"0"1"306,0 7 213,0-7-31,0 5-273,0-5 281,0 7 513,0 0-764,0 7 1,0-4 60,0 8 280,0-8-330,0 11 1,-5-5 180,0 7 0,-2 0-30,2-1-218,3 1 0,-5 5 0,7 0 1,-2 0 235,-3 2-270,3-6 120,-5 6-120,7-8-315,0 8 158,0-5 60,7 4 97,-5-6-304,12 0 95,-12-1 1,10 1-887,-7 0 480,7 0 176,-3-8 0,5 6 1,-2-5-1572,-1 0 1202,-1 5 0,6-13 0,0 5-1178,-1-5 1449,1-1-478,0 0 1,-1 0-87,1 0 920,0-7 0,1-3 0,4-11 0,-3-3 0,5-8 0</inkml:trace>
  <inkml:trace contextRef="#ctx0" brushRef="#br2" timeOffset="37">27248 1839 8484,'-16'7'1942,"0"-5"-1046,1 3-313,-1-3-60,0-2-29,-6 0-253,4 0 60,-5 0-300,1 0 0,-1 0-116,-3 0 1,-4 0-297,4 0 1,1 0-1442,-1 0 1636,0 0 0,-4 0 216,4 0 0,-11-14 0,4-4 0</inkml:trace>
  <inkml:trace contextRef="#ctx0" brushRef="#br0" timeOffset="38">1431 5941 8042,'0'-15'-1635,"0"-1"1635,0 0 928,0 0-330,0 1 0,0-1 678,0 0-589,-7 1-337,-2-1 0,-6 0 393,-1 0-328,0 8-166,1-6 0,-3 7 436,-3-4-397,4 4-115,-13 0 1,11 6 172,-7-5-198,6 5 0,-9 1 0,4 0 216,1 0-324,1 0 1,0 7 0,-1 3 0,-1 4-32,4 2 1,-1 5-1,1 1-164,2 3 0,1-6-1,2 2 1,6 3 85,-1 3 137,1-5-90,1 8 1,-3-11-62,7 7 241,-1-6-151,6 9 0,0-9 19,0 6-14,0-7 0,2 2 1,3-9-144,6-1 153,3-1-2,9-1 0,-4 0 1,7-4 0,0-3 33,6 3 0,-6-3 13,0-2 0,0-2-94,6-3 1,-1-4-37,1-7 78,-8 7 1,4-10 0,-7 3 1,-2-1 0,-3-6-301,-6 2 23,4-7 240,-12 11-6,5-6 0,-7 2 0,0 0 62,0 2-128,0 9 479,0 3-327,0 7-26,0 0 32,0 7 0,2 3 86,3 11-98,-3-3 1,12 4 6,-4-6-6,4 0-9,2 6-468,0-4 211,-1 5 5,1-8-689,0 1 1,0-6 157,-1 1 256,1-1 241,0-1-833,0-2 0,-6-7 0,1-2 1075,1-3 0,-5-11 0,0-8 0</inkml:trace>
  <inkml:trace contextRef="#ctx0" brushRef="#br0" timeOffset="39">1258 5313 8730,'2'-9'398,"3"4"1,4 3-1,7 2 507,-1 0-748,1 0 0,7 0 0,1 0 104,1 0 1,10 7 0,-4 3 462,2 4-493,1 2-64,4 0 1,-5 1 110,4 4 11,-4 4-116,5 6 0,-4-3 173,2 3 65,5 4-146,-8 13 0,7-1 110,-3 0-778,-11 0 590,10 7 1,-13-5 129,3 3 179,-3-3-219,-7 5 0,-7-5-456,-4 4 467,-3-4-129,-2-2 0,0 0 629,0 0-351,0-7-49,-7 6 1,3-13 375,-6 4 1,4-9 796,-4-2-930,-1 0 376,3-2-518,-6-1-269,5-7 1,-2-2 279,1-4-269,6 4 253,-9-12 161,4 5-357,-7-7-129,0 0 0,2-2 216,4-3-87,-4 3-3503,12-5 1608,-12 0-1377,12 5 421,-12-11 1,13 9 1221,-5-6-2583,5 6 2629,1-10 1,8 9 1294,8-11 0,7-3 0,8-13 0</inkml:trace>
  <inkml:trace contextRef="#ctx0" brushRef="#br0" timeOffset="40">2941 6004 8175,'-2'-16'-82,"-2"1"449,-1-1 1,0 6 750,5-1 1,-2 2-421,-3-1 0,1 3-409,-6 7 1,6 7 0,-3 3-56,0 4 1,6 2 0,-5 0 0,5-1-61,1 1 0,0 5 0,0 0 0,0-2-114,0-1 1,0-2-1,1-1 1,5 1-23,4 0 0,4-1 0,2 1 0,0-2-226,-1-3 0,6 1 0,2-7 1,1-1 150,4-3 0,0-1 0,0 0 0,-3 0-1,-3 0 0,1-7 0,-5-3 0,-1-4 44,-3-2 0,-3 0 1,1 1-1,-3-1-46,-2 0 0,-2-5 0,-5 0 0,0 2-35,0 2 1,-5-4-1,-2 0 181,-2 2 0,5 6 342,-1 3-414,3 6 0,2-1 0,0 10 0,2 6 35,3 3 1,-1 7-1,5 1 1,-1 3 43,1 3 1,1 0-1,4 1 1,-1 1 115,-3 3 1,-5 2-1,4-2 1,-2 2-25,-3 2 0,-3 5 0,-1-5 0,0-2 178,0-2 1,-5-2 0,-4 1-1,-1-1 88,-2 0 0,-9-6 0,7-2 0,-2-2-119,-3 0 0,0-2 0,1-7 1,-3-3-81,-5-2 1,2-2 0,-3-5-1,-1 0-163,-1 0 0,-3 0 0,1 0 1,1-2-759,4-3 0,3 3 0,7-5 0,1 2-616,-1 0 1,5-6 0,3 4 336,1-1 0,7-3 0,9-5 0,4 2 60,10 4 1,7-9-1,7 1 1,3-4 867,0-6 0,12-2 0,-3-2 0</inkml:trace>
  <inkml:trace contextRef="#ctx0" brushRef="#br0" timeOffset="41">3868 6083 7938,'16'0'1847,"0"0"1,-1-2-1390,1-3 1,0 3 0,0-3 0,-1 3-469,1 2 0,0 0 0,-1 0-235,1 0 1,-5 2 0,-3 3-773,-1 6 1017,-1-4 0,-13 7 0,-2-6 0</inkml:trace>
  <inkml:trace contextRef="#ctx0" brushRef="#br0" timeOffset="42">3758 6271 8084,'16'14'607,"0"-3"-45,-1-6 0,3 2 0,1-2 0,2-1-42,-2-2 0,4-2 1,0 0-1,-1 0-556,1 0 1,-2 0 0,-5 0 0,-1 0-1795,1 0 0,-5 0 758,-1 0 1,-6-2 1071,1-3 0,-3-4 0,-2-7 0</inkml:trace>
  <inkml:trace contextRef="#ctx0" brushRef="#br0" timeOffset="43">4874 5847 8093,'-10'-2'-737,"0"-1"1374,-3-2 1,5-6 172,-3 6 0,6-6 270,-6 6 1,8-2-656,-2 2 1,5-2 0,5-4-1,5 4-245,4 0 1,4 6-1,1-5 1,4 5 14,1 1 0,1 0 0,1 0 1,-3 0-193,-1 0 0,-4 0 0,3 1 0,-4 5-188,-1 4 0,-7 4 1,-2 2-1,-2 0 2,0-1 1,0 1-1,-6 0 1,-5 1 122,-4 4 1,-4-3 0,-4 3 0,-1-4 74,-2-1 0,-5-1 0,5-1 1,2-1 18,1-3 1,-3 1 0,0 4 0,2 1 132,2 0 1,6-2 0,3-2 0,-1-3 413,0-2 0,6 0-304,-3-2 0,5-2 1,2 6 57,5-2 0,2-2 1,8-5-1,0 0 12,-1 0 0,3-1 1,1-3-1,2-1-391,-2 1 1,4 1 0,0-1-1,1-1-510,4 2 1,-3-1-1,1 1 1,0-3-146,-2 3 0,4 1 0,-5 2 0,0 0-1197,0 0 1,-2 0 0,-6 0 610,1 0 1285,-7 0 0,-2 0 0,-7 0 0</inkml:trace>
  <inkml:trace contextRef="#ctx0" brushRef="#br0" timeOffset="44">5551 5847 7730,'8'-16'-222,"1"8"0,-5 1 2907,1 0 449,0 5-2878,-5-5 1,0 9-1,0 3 1,0 5-24,0 4 0,-2 2 0,-1 0 1,-4-1-32,-2 1 1,4 2 0,-6 1 0,1 2-177,1-2 0,-5-2 0,5-1 0,-1 0 109,-1 0 1,6-6 0,-4 1 119,2 1 0,2 2 39,5 2 0,2-8-157,3-3 1,4 2 0,7-1 0,1-3-231,4-1 1,-2-2 0,6 0 0,-1-2-342,1-3 0,-4 3 0,3-3 0,1 1-416,-1-1 0,-5 4 0,2-6 0,-3 1 77,-3 1 0,1 0 0,-2 3-861,-3-3 0,-4-4 1634,-7-7 0,0 1 0,0-1 0,-7 0 0,-2 0 0</inkml:trace>
  <inkml:trace contextRef="#ctx0" brushRef="#br0" timeOffset="45">5786 5847 8093,'0'-10'2006,"0"-1"-1439,0 8 0,0-3 1,0 12-262,0 4 1,0 4-1,0 2 1,-1-1 130,-5 1 0,5 0 0,-5 0 0,3 1-204,-2 4 1,3-3 0,-3 2 0,1-2-208,-1-2 1,3-1 0,-3 1 0,3 0-230,2 0 0,-5-1-1415,0 1 1,0 0 102,5-1 1,1-6-1,4-4 17,6-3 1498,3-2 0,2-7 0,-1-2 0</inkml:trace>
  <inkml:trace contextRef="#ctx0" brushRef="#br0" timeOffset="46">6290 5926 7879,'0'-16'242,"0"0"1,0 0 0,-2 2 507,-3 4 0,1-2 1,-6 7-329,-3 1 1,-1 2-1,-1 2 1,-1 0-213,0 0 0,0 0 1,1 0-1,1 2-35,3 3 0,-3-1 1,6 6-1,-1 2-32,4 2 1,-2 2-1,1 0 1,3 0-217,1-1 0,2 1 1,0 0-1,0-1 19,0 1 0,2 0 0,5 0 1,7-1 53,5 1 1,7 0 0,-3-2 0,0-4 190,-1-5 0,6 2 1,-3-1-1,1-3-66,0-1 1,-7-2 0,2-2 0,-3-1 298,-2-3 0,-1-6 0,1 2 0,-2-4-98,-4-2 0,-3-5 0,-7 0 0,0 2-358,0 1 0,0 3 0,-1-1 1,-3 0-114,-1 1 0,-12-1 0,1 0 0,-2 0-575,1 1 1,-4 4 0,0 3-1267,2 1 1,1-4 1396,3 6 1,6 1-1,5 8 1,8 3-108,6 2 0,6 1 0,3 4 0,4-2 696,1-1 0,-4-1 0,9 6 0,-4 0 0</inkml:trace>
  <inkml:trace contextRef="#ctx0" brushRef="#br0" timeOffset="47">6887 5957 8093,'7'-16'-122,"-5"6"0,3-1 552,-3-1 0,-2-2 0,-2 0 0,-2 2 71,-1 2 0,-7 4 0,2-2 0,-3-1-242,3 0 1,-4 6 0,3-3 0,-3 3-26,-1-2 0,-1 3 0,0-3 0,0 3-81,1 2 0,1 2 0,2 1 0,3 4-96,2 2 0,-4 1 0,6 6 0,0 0-78,-2-1 1,5 1 0,-3 2 0,3 1-4,2 2 0,5 0 0,2-6 0,2 1 65,3 0 0,2 0 0,4-1 1,1-1 80,2-3 1,5 1 0,-3-5-1,0 0 41,-1 0 1,6-2-1,-3-5 1,1 0 38,0 0 1,-7-5 0,2-2 0,-3-2-60,-3-3 1,-1-2 0,-1-2 0,-5 1-139,-1-1 0,-1 0 0,-6 0 1,0 1-101,0-1 1,-2 0 0,-3 1-264,-6-1 0,-3 2 0,-2 2 0,1 3-1119,-1 2 1,0-3 419,1 4 1,4 1 0,2 7 543,2 3 0,4-1 0,8 6 1,6 2 31,3 2 0,1-3 481,1-1 0,0 1 0,-1 4 0</inkml:trace>
  <inkml:trace contextRef="#ctx0" brushRef="#br0" timeOffset="48">7390 5973 8093,'0'-16'284,"0"6"1,0-1 107,0-1 1,-7-2 0,-3 0-1,-4 3-4,-2 6 1,0-2 0,-1 2 0,-2 1-146,-2 3 0,0 1 0,5 1 1,0 5-29,0 4 1,2 4 0,4 2-1,5 0-68,3-1 0,2 6 0,0 0 0,0-2-122,0-1 1,7 3 0,5 0 0,6-2 45,3-1 0,7-8 0,-2-1 1,2-1 87,-2 1 0,4-5 0,-4 1 0,2-3 123,-2-2 1,2 0 0,-5 0 0,-1 0-50,1 0 1,-2-7 0,-7-4 0,-2-3-49,-1-1 0,-8-1 0,2-2 0,-3-1-5,-2-2 0,-7 0 0,-3 5 0,-4 1-170,-2-1 0,-1 0 0,-4 1 1,-4 1-1340,1 3 1,-4-1 0,5 5 0,0 0 266,1 0 1,1 2 0,5 5-2867,0 0 3928,7 0 0,2 0 0,7 0 0</inkml:trace>
  <inkml:trace contextRef="#ctx0" brushRef="#br0" timeOffset="49">8459 5643 8093,'-7'-16'0,"6"7"381,-13-5 1,7 11 171,-4-8 306,-3 8-486,5-4 1,-6 2 7,-1-1 1,-5 1 216,0 5-303,0 0-67,-2 7 1,1-3 103,-5 6 0,-2 1 132,2 4-169,5 1-133,-8 7 1,11-4 496,-7 7-364,6 0-97,-2 6 1,11-4 197,1 3-101,-1-10-59,3 16 55,1-13-100,0 8 1,5-1 22,-3 0 81,3 1-59,9-1 0,2-6-11,6 5 70,1-13-118,7 6 117,-6-8-156,13 8 1,-11-11-4,7 4 0,-5-4-202,5 4 1,-5-6-22,6 1 1,-8-8 0,2 3-1,-4-5 1,-1 1-1324,0 3 875,-1-3-799,1 5-2055,0-7 299,0 0 2329,-8 0 264,-1 0-857,-7 7 647,0-5 708,-14 5 0,4-21 0,-13-4 0</inkml:trace>
  <inkml:trace contextRef="#ctx0" brushRef="#br0" timeOffset="50">8805 5658 8093,'9'0'-210,"-2"0"748,-7 0 177,0 0-538,0 7 118,0-5-104,0 5 1,0 0 1093,0 4-510,0 3-433,0 1 1,0 1 160,0 0-268,-7-1 0,5 6 0,-3 2 467,3 2 1,-3-1-174,0 2-92,-1 4 0,6-6-142,0 1-133,0 4 0,0-11 222,0 3-327,0-4 0,0-1 1,0 0-157,0 0 1,0-6 89,0 0-370,0 1 134,0-2-1411,0-2 853,0-7-5964,0 0 6080,7 0 0,2-2 687,7-3 0,7-4 0,1-7 0</inkml:trace>
  <inkml:trace contextRef="#ctx0" brushRef="#br0" timeOffset="51">9135 6004 7031,'11'0'840,"-1"0"1,1 0 0,4-2 0,1-1-105,0-2 636,7-1-480,-6 6-417,13 0-31,-13 0-51,6 0 0,-2 0 172,0 0-557,0 0 10,2 0 1,-6 0-45,4 0 0,-3 0-394,-3 0 1,1 0 307,0 0-1792,-1 0 848,1 0 537,-7 0-232,5 0 1,-5 2 750,6 3 0,1-3 0,0 5 0</inkml:trace>
  <inkml:trace contextRef="#ctx0" brushRef="#br0" timeOffset="52">10283 5831 8158,'-2'-15'270,"-3"-1"1,-4 0 0,-6 2-1,1 2 16,3 1 1,-3 6-1,4-3 1,-4 1 669,-2 3 1,0-3-580,1 2 0,-1 0 1,0 5-283,0 0 1,1 0-1,-1 1-110,0 5 0,1 2 0,1 8 1,1 0-81,3-1 0,-1 1 0,-3 0 0,2 1 36,2 4 0,1-3 1,-2 4-1,4-1-37,0 0 1,6 6 0,-5-6 0,5-2 74,1-2 1,7 4 0,3 0-1,4-2 107,2-1 0,1-8 0,3 1 0,2-1 201,3-1 0,-4-2 0,5-7 0,0 0-20,-1 0 1,3 0-1,-7-2 1,-2-1 167,-2-3 0,-1-7 0,0-1 0,-1-6-88,1 1 0,-5-5 0,-3-1 0,-1-1-404,-3 0 0,-2 5 1,-2-4-1,-2 3-143,-3 2 1,1 0 0,-6 2 0,-3 4-355,-1 0 0,4 5 0,-1 1-1776,-1 1 1,3 1 1128,-1 6 1,6 7-1,1 4 1201,6 3 0,6 2 0,7-1 0</inkml:trace>
  <inkml:trace contextRef="#ctx0" brushRef="#br0" timeOffset="53">10613 6004 8093,'16'0'3146,"-7"0"-1504,-2 0-1137,-7 0 1,0-2-20,0-3 0,1 3-249,5-3 0,-3 3-101,8 2 1,-1 0-106,6 0 1,-7 2 43,-4 3-7,-3-3 1,-4 5-1,-2-9 30,-1-3 0,-5 2 333,4-8-498,-6 1 1,12-4-461,0 3 0,2-1 0,8 7-452,3 1 1,-5 3 0,3 1-842,1 0 0,2 5 733,2 0 1,-1 6 1086,1-6 0,0 0 0,0-5 0</inkml:trace>
  <inkml:trace contextRef="#ctx0" brushRef="#br0" timeOffset="54">11101 5627 8093,'0'-9'560,"0"-5"-162,0 13 0,0-13-103,0 12 30,0-5 58,-7 7 817,5-7-482,-5 5-182,7-5-118,0 7 485,0 0-549,0 7-66,0 2 0,0 8 500,0 4-387,0-3-208,0 4 0,0-6 133,0 0-31,0 7-59,0-6-284,0 6 284,0-1 59,0-4-435,0 5 1,-5-8 222,-1 1-9,1 0 0,5 5 0,0 0-758,0-2 0,-5-2 1,0-1-1740,1 0 1644,2-7 299,2 4 1,0-9-619,0 6 773,0-6-1234,0 3 1001,0-7 1,2 0-142,3 0 246,-3 0 276,12 0 177,-5 0 0,7-7 0,-1-2 0</inkml:trace>
  <inkml:trace contextRef="#ctx0" brushRef="#br0" timeOffset="55">11588 5721 8093,'0'-15'0,"0"6"0,0-5 0,0 5 424,0 0 118,0-5-241,0 13 0,0-8 462,0 4-248,0 3-338,0-5 324,0 0-265,-7 5 59,5-5-292,-12 7 292,13 0-118,-13 0 118,5 0-59,-7 0 0,7 0 0,-5 7-144,6 2-126,-8 7 0,0-1 279,1 1-238,6 0-66,-5 0 134,5-1 0,-5 3 1,2 1-1,1 2 1,1 0-1,-1 0 20,1 0 1,6 1 0,-1-2 95,4 1-68,1 0-101,0 1 0,0-4-249,0 3 116,0-4 168,6-1 13,3 0-20,7-8 32,0 6-81,6-5 0,-2 2 37,6-1 11,-7-6-22,11 3 189,-13 0-178,13-6 24,-13 6-16,13-7 0,-12-5 70,2 0-45,5-7-76,-8 3 82,-1-7-11,-2 0-29,-12 8 1,12-6 1,-12 5 0,3-7-11,-3 0 1,-9 1 0,-2-1 73,0 0 1,-5 6 0,4 1-9,-4 2-47,-2 2 2,0 5 5,1 0-381,-1 0 190,0 0-8,0 0 0,1 0-141,-1 0 109,0 0 178,0 0-1084,1 7 530,-1-5 136,-7 5-298,6 0 0,-6 0-1394,7 3 1638,1 4 1,4-5 470,1 6 0,-1 1 0,-4 0 0</inkml:trace>
  <inkml:trace contextRef="#ctx0" brushRef="#br0" timeOffset="56">11682 5454 8093,'9'-2'299,"-4"-3"-86,4 3 23,-7-5 0,12 7 1,-5 0 1,6 0 360,1 0-303,0 0-59,6 0 272,3 0-272,6 7 59,1 2-54,-1 7 1,-5 5 8,1 0 1,-1 7 46,5-2 0,-6 4 27,-4 1-261,-4 0 114,-1 8 0,-2-6 177,-4 4-351,-3 3 174,-7-7 118,0 5-118,0-13-113,0 5-10,0-6 0,-7 1 114,-3-5 0,-2 3 5,6-12-115</inkml:trace>
  <inkml:trace contextRef="#ctx0" brushRef="#br0" timeOffset="57">11918 6102 11307,'-5'-5'-406,"2"-4"-406,-3-1 0,6-3 812,6-1 0,2 2 0</inkml:trace>
  <inkml:trace contextRef="#ctx0" brushRef="#br0" timeOffset="58">11920 6036 9277,'5'-7'0,"20"-18"0</inkml:trace>
  <inkml:trace contextRef="#ctx0" brushRef="#br0" timeOffset="59">12579 5250 10673,'-9'0'1770,"0"5"-1066,4 0-468,3 7 0,-5-3 270,7 0-117,0 5-94,0-5 133,-7 6-1,5 1-246,-5 7 0,6-6 121,-5 4-7,5 4-59,-6-8-116,7 6 1,0-2 0,1 1 0,3 1 185,1 0-234,7-2-113,-3-5 1,2 5-157,-1-1 159,1 1 1,4-10-666,1-1 318,0 1 227,-1-2-1425,-6-2 838,12 0 559,-3-6 0,6 6-209,-3-7-27,-3 0 311,4 0-1931,-4-7 992,4 6 319,1-13-242,-5 5 1,4-7 174,-6 0 798,0 1 0,-7-8 0,4-1 0,-4-8 0</inkml:trace>
  <inkml:trace contextRef="#ctx0" brushRef="#br0" timeOffset="60">12987 5486 8093,'7'0'1756,"-7"0"-1097,-7 0 0,-7-2 1,0-2 1231,-1-1-1316,2 0-118,-9 5 148,-1 0-214,-1 0 58,-1 0-555,-5 0 1,6 0-641,-7 0 773,-1 0-59,8 7 327,-6-5-118,5 12 118,1-13-295,-6 6 0,13-7 0,-6 0 0</inkml:trace>
  <inkml:trace contextRef="#ctx0" brushRef="#br0" timeOffset="61">2988 7230 8274,'-16'-7'917,"6"4"-145,-1-8 235,1 1 0,-1 1-431,1 4 1,6 5 0,-1 5-328,3 6 1,0 8 0,-1 2 0,-2-2-90,1-2 0,2 4 1,2 2-1,0 0 13,0-1 1,0 5 0,0-6 0,2-2-294,3-2 0,4-3 0,7-2 0,0-3 3,-1-2 0,3-2 0,1-5 0,4 0 53,1 0 0,1 0 0,3-1 0,-2-5 33,2-4 0,0-4 0,-2-2 0,-5 1-16,-4-1 0,-1-5 0,-2 0 1,-4 0-18,-4-2 0,-5 6 1,-1-4-1,0 3-21,0 3 1,0-1 399,0 0-321,-7 0 1,6 9-1,-4 7 1,3 9 46,2 5 0,2 4 0,1 1 1,4 4 127,2 1 0,1 7 0,6 6 0,0 0 140,-1 1 0,1 1 1,0 3-1,0-6-123,-1-3 1,-1-1 0,-2-1 0,-3-1 125,-2-4 0,-2-3 1,-5-7-1,-1-1 495,-5 1 0,-2-2 0,-8-2 0,-1-3-110,-4-2 0,1 0 1,-6-4-1,-2 3-234,-2-3 1,-6-1 0,-1-2-1,2 0-258,2 0 0,-2-5 1,2-1-1,3 3-351,0 1 1,3-3-1,0 0 1,6-1-1638,4-1 0,1 6-1489,0-4 1,8-4 2004,2-2 0,12 3 0,6-3 1,7 1 1266,7 1 0,11-12 0,3 3 0</inkml:trace>
  <inkml:trace contextRef="#ctx0" brushRef="#br0" timeOffset="62">3868 7277 7808,'-9'0'1503,"3"0"1,7 0-1225,4 0 1,4 0 0,7 0 0,0 0-156,-1 0 0,1 0 0,0 0 0,0 0-840,-1 0 0,1 0 0,0 0-993,-1 0 1,-6 2 1708,-4 3 0,-10-1 0,-5 5 0,-4-2 0,-2-2 0,0-5 0</inkml:trace>
  <inkml:trace contextRef="#ctx0" brushRef="#br0" timeOffset="63">3837 7419 7626,'7'9'-1121,"3"-4"1673,4-3 0,2-2 0,1 0 0,3 0-70,1 0 1,1 0 0,-2 0 0,2 0-1021,3 0 0,-6 0 0,4 1-522,-1 5 0,-4 1 1060,3 3 0,-4-3 0,-1-7 0</inkml:trace>
  <inkml:trace contextRef="#ctx0" brushRef="#br0" timeOffset="64">4654 7214 7503,'-8'-1'891,"2"-5"0,5-2 0,1-8-35,0 0 1,8 1 0,6 1-559,6 3 0,1 2 1,-4 6-1,2-2-42,2 1 0,0 2 0,-5 2-131,0 0 0,-2 7 0,-2 4-200,-2 3 1,-6 2 0,1-1 0,-5 1 97,-5 0 0,-2 5 1,-7 0-1,0 0-124,-4 1 0,-6-4 0,1 5 0,0-3 123,1 1 1,-1 0-1,4-5 1,-2 0 350,2 0 1,1-1 0,4 1 92,4 0 0,-2-6 0,5-1 742,-2-2-923,5 5 1,4-10 0,11 3 0,4-3-136,6-2 1,4 0-1,6-2 1,1-1-531,-1-3 1,6-1 0,0 4-1,-4-2-436,-5 1 1,5 1 0,-7-1-1,-3-1 299,-4 1 1,-3 3 0,0 1 0,-1 0-1155,1 0 0,0 0 1,-2-2 1670,-4-3 0,4 3 0,-5-5 0</inkml:trace>
  <inkml:trace contextRef="#ctx0" brushRef="#br0" timeOffset="65">5268 7104 8040,'15'0'70,"1"0"0,-6 0 660,1 0 876,-8 0-880,4 0 1,-7 2 185,0 3 0,0-1-369,0 6 0,-5 1 1,-2 5-183,-2-1 0,1 1 0,-4 0 0,1-2-155,-1-4 1,3 4 0,-1-3 0,-1 3 22,2 1 0,-3 1 1,5 0-62,-2 0 1,6-1 0,-2 1-142,3 0 0,2-1 1,0 1 77,0 0 0,2-6 0,3-1 55,5-2 0,6 3 1,3-4-66,2-3 1,6-1 0,-7-2 0,1 0-198,2 0 1,-4-2-1,8-1 1,-1-4-486,-2-2 0,4 4 0,-5-6 0,0 1-666,-1 1 1,1-5 0,-4 5 0,0-1-255,-5-1 0,0 6 1,-7-5 1043,2-3 0,-5 0 1,1-3 462,-3 0 0,-9-7 0,-2-1 0</inkml:trace>
  <inkml:trace contextRef="#ctx0" brushRef="#br0" timeOffset="66">5629 7199 9272,'0'15'1757,"0"1"-1103,0 0 1,0 0 0,-2-1-1,-1 1-134,-2 0 0,-1 0 0,6 1 0,0 2-363,0 2 1,0 0 0,0-5-205,0 0 1,0-1 0,0 1-308,0 0 1,0-6 0,2-1-2217,3-2 0,-1 0 1012,6-2 0,1-3 1558,5 3 0,-1-3 0,1-2 0</inkml:trace>
  <inkml:trace contextRef="#ctx0" brushRef="#br0" timeOffset="67">6242 7230 8699,'-5'-10'652,"0"-1"0,-7 8 1,1-2-1,-3 3-128,-2 2 0,1 0 1,-3 0-1,-1 0-224,-2 0 1,0 5-1,5 2 1,1 2-130,-1 3 0,2 2 1,2 2-1,3 1-11,2 4 1,2-3 0,5 2 0,0-2-68,0-2 1,2-1 0,3 1-1,7 0-381,7 0 0,4-2 0,5-2 0,-2-4 295,2-1 0,7-1 1,2-6-1,-2 0 270,-2 0 1,-2 0 0,-1 0 0,-2-2-84,-2-3 0,-7-4 1,2-7-1,-3 1 126,-3-1 1,-6-5 0,-4 0 0,-3 0-221,-2-2 1,0 6 0,0-4-1,-2 3-470,-3 3 0,-4 1 0,-6 1 0,-1 5-438,0 1 1,-5-4-1,0 6 1,4 0-469,5-2 0,-2 5 180,3-3 0,6 8 0,5 4 0,10 0 1096,10 0 0,-1 0 0,7-2 0,0-3 0,6 5 0</inkml:trace>
  <inkml:trace contextRef="#ctx0" brushRef="#br0" timeOffset="68">6840 7262 8093,'16'0'382,"-1"0"0,-6-2 0,-4-3 2,-3-6 1,-4-1 0,-1 0 0,-4 3 166,-2 2 0,-1-3 1,-6 3-1,0 0-316,0 0 0,1 1 0,-1 6 0,0 0-110,0 0 1,1 2 0,-1 3 29,0 6 1,6-2-1,1 1 1,2 2-171,4 2 1,1 4 0,2 1 0,0 2-47,0-2 1,0 4 0,2-2 0,3 0 87,5 1 1,10-4-1,2 3 1,3-5 96,3-6 0,1 4 0,5-5 0,-1-1 27,-2-2 0,4-5 1,-9-1-1,2 0 258,-2 0 1,-3-1 0,-7-5 0,0-4-120,-1-4 0,-6-2 0,-4 1 0,-3-3 4,-2-3 1,0-2-1,-2-3 1,-3 4-235,-5-1 1,-4 5 0,-2-3 0,0 4-702,0 1 0,-4 6 0,-1-1 0,1 1-1459,3 1 0,6 2 1142,1 7 1,6 2 0,1 3 529,6 6 1,6 2 0,7 1-1,1-1 428,4-3 0,4 8 0,6 6 0</inkml:trace>
  <inkml:trace contextRef="#ctx0" brushRef="#br0" timeOffset="69">7532 7246 7555,'-7'-9'961,"-2"-3"1,-5 5-1,2 0-447,1 0 1,1 2 0,-6 5 0,0 0-238,1 0 1,-6 0-1,0 2 1,0 3-105,-2 5 1,5-1 0,-4 3-1,3 4-83,3 3 0,-3 2 1,10-5-1,-2 1-144,1 4 0,6-3 1,-1 3-1,5-4 64,5-1 0,4 0 0,9-1 0,3-1-17,5-3 1,9 1-1,1-7 1,-1-1 186,-1-3 0,2-1 1,3 0-1,-1-1 159,1-5 0,-5-1 0,-6-5 0,-3 2 136,-2-2 1,1-2-1,-6-4 1,-6-1-227,-4-2 1,-2-2-1,-6 4 1,0-2-577,0 2 1,-7 1 0,-4 3 0,-3-1-620,-1 0 0,-8 6 1,-2 1-1,-1 2-429,0 4 0,2 1 1,-3 2-1,5 2-1269,-1 3 2644,5-4 0,-4 13 0,6-5 0</inkml:trace>
  <inkml:trace contextRef="#ctx0" brushRef="#br0" timeOffset="70">8632 6963 8154,'-7'-10'172,"-3"-1"0,-4 8 1,-2-4-1,0 1 208,1 1 0,-1 0 0,-2 5 0,-1 0-18,-2 0 0,-5 5 1,3 4-1,1 3-75,-1 6 1,-3 2 0,3 0-1,0 2-133,1 3 1,-5 1 0,6 5 0,2 1-81,2-1 0,3 1 0,1-1 1,5 1-47,1-1 1,2 1 0,5-3-1,0-3-82,0-5 0,1 2 0,3-2 0,3-4-84,1-4 0,-2 1 1,4-6-1,2 3-409,2-1 1,2-6 0,0 1 0,0-1-630,-1 1 1,3-2 0,1 6 1175,2-2 0,0 5 0,-5-3 0</inkml:trace>
  <inkml:trace contextRef="#ctx0" brushRef="#br0" timeOffset="71">9182 7089 8093,'-5'-11'354,"-2"3"0,-1 1 37,-5 3 1,-1 2-1,-3 2 1,-2 0 133,-2 0 0,-6 0 0,7 0 0,0 0-181,3 0 1,-4 2 0,0 3-1,2 4-104,1 0 0,2 5 0,1-2 0,-1 5-99,0 4 0,8 0 0,1-3 1,1 1-89,1 2 0,0 5 0,5-5 0,2 0-174,3 2 0,2-6 0,5 4 0,-1-3-74,1-3 1,2-1 0,3-1 0,2-5 278,2-1 1,6 4 0,-5-6-1,1-1 247,0-3 1,3-2 0,-3-3 0,-1-3 1,1-2 1,3-1-1,-5-6 1,-2 0-76,-1 1 0,-4-3 0,-4-1 0,-3-2-180,0 2 1,-5-4-1,3 2 1,-3 2-358,-2 1 0,0 3 0,-2-1 1,-3 0-564,-5 1 1,1 4 0,-2 2-148,-1 2 0,-2 2 0,-2 5-136,1 0 0,4 0 1,3 2-1325,1 3 2449,1-3 0,13 12 0,2-5 0</inkml:trace>
  <inkml:trace contextRef="#ctx0" brushRef="#br0" timeOffset="72">9497 7387 8093,'7'9'2600,"2"-2"-1459,-1-7-8,-1 0 1,-5 0 260,3 0-1082,-3 0 1,7 0-403,-4 0-11,-3 0 0,3 0 20,-10 0 0,-4 0 1,-7 0 81,1 0 1,-1-5 0,2-2 0,2 0 85,1 0 0,8 0 0,-2 2 83,3-6 1,2 2-326,0-1 0,7 1 0,3-1-251,4 5 0,2 3 0,0 2 0,-1 0-343,1 0 0,0 0 1,0 0-1,-1 2-282,1 3 1,0-3 1030,-1 3 0,8-3 0,2-2 0</inkml:trace>
  <inkml:trace contextRef="#ctx0" brushRef="#br0" timeOffset="73">9859 7152 8093,'-9'-16'200,"4"0"1,5 0-1,5 1 1,5-1 325,4 0 1,2 1 0,1-1 0,3 0-278,1 0 1,7 6 0,-4 1-1,2 2-98,0 4 0,-6 1 0,1 2 0,-4 2-97,-1 3 1,-6-2 0,-1 8 33,-2 1 0,-2 2 0,-5 2-12,0 0 1,-7 5-1,-3-1 1,-6 1 54,-5 2 1,2 0 0,-6 5-1,1-2-57,0 2 0,4 0 0,-1 0 0,4-4-138,1-1 1,2 3-1,4-3 1,4 0-18,5-1 1,1-1 0,1-5-1,5 0 173,4-1 1,4-1-1,4-1 1,1-5 63,2-1 0,5-1 0,-5-6 0,0 0 125,2 0 1,-6 0 0,4-2 181,-3-3 1,-4-4 0,-4-9 0,-5-1-87,-3-2 0,-2-7 0,-2 2 1,-3-4-364,-5-1 1,-4 5 0,-4 0 0,-3-1-62,-5 3 0,1-4 0,-1 7 0,0 2-471,2 1 1,-1 3 0,6-1-1501,-2 0 1,0 2 350,5 4 0,9 3 939,7 7 0,7 0 1,11 1-1,1 3 191,2 1 0,5 0 537,-5-5 0,7 0 0,-3 0 0</inkml:trace>
  <inkml:trace contextRef="#ctx0" brushRef="#br0" timeOffset="74">10503 7057 8345,'16'0'1661,"-6"0"-1119,1 0 1,-6 0-1,4 2-14,-2 3 0,-2-1 0,-5 6-281,0 2 0,-5 2 0,-2 4 0,-2 1 59,-3 2 0,3 0 0,-1-5 0,-1 1-103,2 4 0,1-3 0,4 3 0,-1-4 0,2-1 0,1-6 1,2 1-159,0 1 1,2 0 0,3-1 0,3-4-33,1 0 0,5-6 0,-3 5 1,3-5-148,1-1 1,1 0 0,2 0 0,1 0-331,2 0 0,5-1 0,-3-3 0,-1-1-324,1 1 1,3-3-1,-5 2 1,-2 0-140,-1-2 0,-8 5 1,-1-5-1,0 2 429,0 0 1,-6-7-1,2 1 498,-3-3 0,-2-2 0,0 1 0,-2-1 0,-3 0 0,2 0 0,-6 1 52,2-1 1,-5 0 1256,1 1-65,4 6 0,0 4-699,7 10 0,-5 4 1,0 8-1,1 2 38,2 2 0,2 7 1,0-2-1,0 4-266,0 2 0,0-3 1,2-1-1,2-2-42,1 2 0,2-5 0,-4 0-1084,3-1 1,4-4 0,-5 3-1732,-1-4 1081,-2-8 0,-1-2 1,3-9 1458,1-3 0,0-4 0,2-6 0,2-1 0</inkml:trace>
  <inkml:trace contextRef="#ctx0" brushRef="#br0" timeOffset="75">10818 6822 8004,'15'-9'0,"1"4"130,0 3 1,5 4 0,1 1 0,1 4 166,0 2 1,5 1-1,-2 8 1,2 3 219,-2 5 0,2-2 0,-7 3 0,-2 0-17,-1 3 1,1 5 0,-1 0 0,-6-2 3,-4 2 1,3 5 0,-6-1 0,-1-1-175,-3 1 1,-1-3 0,0-4 0,-1-3-99,-5-2 0,3 0 0,-6-6 0,0-1-203,1-3 0,-1-1 1,-3 0-827,1-1 1,3-4 0,-5-3 123,3-1 0,-1-1 0,-4-8-1429,-1-3 1,5 1 2101,1-6 0,-1-1 0,-4-4 0</inkml:trace>
  <inkml:trace contextRef="#ctx0" brushRef="#br0" timeOffset="76">11494 6680 8093,'0'-16'114,"0"1"0,0 4 0,0 1 836,0-3 1,0 5 788,0-3-564,0 8-535,0-4 0,0 19-275,0 4 0,0 3 0,-2-3 1,-2-1-79,-1 1 1,0 5-1,3 2 1,-1-1-83,-2 1 1,-2 3-1,3-3 1,-1 0 9,1-1 0,3 1 0,1-4 1,0 2-176,0-1 0,7-3 1,1-1-1,3-1-277,-1 1 1,1-5 0,4-3 0,1 1-656,0 0 1,1-4-103,4 6 0,4-8 1,4 2 449,-2-3 1,-5-2-1,-6-2 1,0-1-420,0-2 0,-1-8 1,1 3-1,-2-4 963,-4-2 0,11-7 0,-3-1 0</inkml:trace>
  <inkml:trace contextRef="#ctx0" brushRef="#br0" timeOffset="77">11887 6790 8093,'-7'-9'381,"-2"2"0,-8 6 0,-3-3 258,-1-1 0,-1 0 1,1 5-1,-5 0-279,-4 0 1,0-6 0,2 1-1,2 2-308,-2 1 1,-2 2 0,1 0 0,1 0-832,1 0 0,8 0 0,-2 2 0,4 1 779,1 2 0,-7 8 0,-1-5 0</inkml:trace>
  <inkml:trace contextRef="#ctx0" brushRef="#br3" timeOffset="78">1353 8708 7342,'15'-2'168,"1"-3"1,-5-2 0,-3-6 0,-1 3 206,-3-2 1,-3 3 0,-1-1-1,0-3 185,0-1 1,0-1 0,0-1 90,0 0 1,-7 0-1,-3 3-305,-4 2 0,4-1 0,-1 5 0,-1 0-81,-2 0 1,-2 2-1,-1 5 1,-3 0-55,0 0 1,-1 0 0,5 1 0,-2 3-178,-3 1 0,4 7 1,-4-1-1,3 3-118,3 1 0,-1 3 0,0 1 1,1 2 55,-1-2 0,5-1 1,3-1-1,-1 2-2,0 2 1,6 0-1,-3-5-55,5 0 1,1 0-1,0-1 1,1-1 35,5-3 0,2 1 0,8-7 0,2-1-39,3-3 1,-2-1 0,5 0-1,1 0 38,-1 0 1,-3-5 0,4-2 0,-1-2-50,1-3 1,-6-2 0,2-1 0,-4-1-97,-1 0 0,-6 0 1,-1 1 201,-2-1 1,-2 0 0,-5 1 284,0-1-270,0 7 0,0 4-15,0 10 1,0 4 0,0 7-1,0-1-124,0 1 1,0 0-1,2-1 1,3 1 14,6 0 0,-1 0 1,4-1-1,4-1 98,-1-3 1,6 1-1,0-5 1,1 0-34,4 0 1,0-2-1,0-5 1,-4 0 112,-1 0 1,3-5 0,-5-2 0,-2-2 209,-1-3 1,-8-2-1,-1-2 1,0 1-211,0-1 0,-6-2 0,2-3 0,-3-5-100,-2-3 0,0-3 1,0 1-1,-2-1-109,-3 1 1,-4-4 0,-5 2 0,2 3 17,2 0 0,-1 8 0,-3 1 725,4 3-352,-4 2 0,14 9 0,-2 7-38,6 9 0,8 10 0,-2 4 1,2 2 18,-1 3 1,3-1 0,-5 1 0,1-1-26,1 1 0,-3-1 0,5 1 0,-3-3-487,2-2 0,1 3 0,-1-5 0,-2-2-699,2-2 0,-3-1 1,2 0-786,1 0 1,-3-8 963,1-2 1,-5-5-1,4-2 1,-2-5 792,-3-4 0,4-11 0,1-4 0</inkml:trace>
  <inkml:trace contextRef="#ctx0" brushRef="#br3" timeOffset="79">2123 8582 8074,'9'-2'1336,"-6"-1"-417,-6-3 1,-6 1 0,-8 5 0,-3 0-417,-1 0 1,-7 0 0,0 0 0,-5 0-313,-3 0 0,-6 5 1,5 2-1,2 0-1509,2 0 1,1 4-1,3-4 1,2 0 1317,7 0 0,2-2 0,2-5 0</inkml:trace>
  <inkml:trace contextRef="#ctx0" brushRef="#br3" timeOffset="80">2768 8346 8074,'8'-7'658,"-2"-3"0,1 1 2139,-2-2-2207,0 8 1,-5 3-1,0 10-211,0 4 0,-5 7 0,-2 2 0,0 2 0,0 3 0,-5 1 1,1 3-1,-1-1-53,1 0 0,-3 1 0,6-1 0,-3 1 92,1-1 1,6-5 0,-1-1-1,3-2-214,2-4 0,2 4 1,3-3-1,6 0-161,3-3 0,1-3 0,1-2 0,0-1-350,0 1 0,6-5 0,3-2 0,1-1-914,0 1 0,0-3 0,4 1 0,-2-5 86,-2-3 1,-5-7 0,4 3 0,-3-3 251,-2-4 0,-3 4 1,-1-11-1,-2 1 883,-4-4 0,4-4 0,-5 5 0,7 3 0</inkml:trace>
  <inkml:trace contextRef="#ctx0" brushRef="#br3" timeOffset="81">3176 8582 8435,'-7'-14'1620,"-3"3"-1000,-4 6 1,-2 3 0,-1 2 0,-2 0 27,-2 0 0,-2 0 1,4 2-1,-2 2-501,2 1 1,-4 2-1,2-4-838,2 3 1,6 4-1,5-3 241,1 2 0,-4-4 0,8 4-2168,4-2 1,1-2 2617,9-5 0,6 0 0,8 0 0</inkml:trace>
  <inkml:trace contextRef="#ctx0" brushRef="#br3" timeOffset="82">3397 8598 8277,'15'0'493,"1"0"0,0 0 0,-1 0-188,1 0 0,0 0 1,0 0-1,-1 0-244,1 0 0,0 0 1,-1 0-1,1 0-982,0 0 0,-7 7-173,-4 3 1,-3 4 1093,-2 2 0,-14 0 0,-4-1 0</inkml:trace>
  <inkml:trace contextRef="#ctx0" brushRef="#br3" timeOffset="83">3444 8755 8161,'7'9'480,"-4"-2"1,8-6 0,1 3 78,2 1 1,2 0 0,1-5 0,4 0-252,5 0 1,-1 0-1,1 0 1,0 0-334,-1 0 0,-1 2 1,-5 2-1,2 1-927,-2-2 1,4-1-1,-2-2 1,-2 0 951,-1 0 0,4-7 0,3-2 0</inkml:trace>
  <inkml:trace contextRef="#ctx0" brushRef="#br3" timeOffset="84">4246 8456 8074,'10'-16'221,"1"1"1,-6-4 0,5 1-1,2 4 317,2 0 1,2 0 0,2 0-1,1 2-20,2 1 0,7 8 1,-4-2-1,2 3-375,1 2 1,-3 0 0,2 2-1,-5 1 55,-3 2 0,-3 8 0,-1-3 0,-1 4-28,-3 2 0,-6 7 1,1 3-1,-3 2-287,-2-2 1,-7 9 0,-4-4 0,-3 2 52,-2 1 0,-4 1 0,-3-2 1,0-5 90,0-4 0,-3 2 1,3-5-1,1-1 104,-1-3 1,-3-7 0,3-1-1,0-2 104,1-3 1,-6-3 0,3-1 0,1 0-181,3 0 1,3-5-1,3-2 1,1-2-114,3-3 1,4-2 0,7-3 0,0-2-114,0-2 1,9 0-1,5 5 1,7 0 101,3 1 1,1 1 0,3 1 0,-2 5 45,2 1 0,2 1 1,1 6-1,1 0 38,-1 0 1,0 7-1,1 2 1,-2 2-112,-4-1 0,2 1 0,-6 4 0,1 1-271,0 0 0,3-1 0,-3 1 1,-1-2-381,1-3 1,-2 3-1,-5-4 1,0 2-51,-1-1 1,1 1-1,0-5 1,-1 0 796,1 0 0,-7-2 0,5-12 0,-5-2 0</inkml:trace>
  <inkml:trace contextRef="#ctx0" brushRef="#br3" timeOffset="85">5126 8550 8074,'0'-15'931,"0"6"1,0 9-1,0 11 1,0 2-548,0 3 1,-2 5-1,-1 2 1,-2 0 61,1-1 0,2-1 0,4-5-259,3 0 0,2-1 0,6-1 1,-3-1 26,2-3 0,2-6 1,4 1-1,1-3-211,2-2 1,2 0 0,-4 0 0,2 0-319,-2 0 1,0-7 0,0-4 0,2-3 48,-1-2 0,-5 1 0,-2-1 0,-3 0-91,2 1 0,-5-1 1,-2 0 180,-3 0 0,-2 1 577,0-1-229,0 7 1,2 4-1,1 12 28,3 9 0,6 5 0,-3 7 0,1-4 62,1-1 0,-6 5 0,4-2 0,-1 4 11,1 1 0,-5 0 0,1 1 0,-3-1 52,-2 1 1,0-1 0,0-1-1,-2-4 45,-3-5 1,-2 2-1,-6-2 1,1-2-58,-5-2 1,1-1 0,-7-2-1,2-2-198,0-1 1,-7-8 0,4 2 0,-2-3-180,-1-2 1,3 0 0,-4 0-1,4 0-667,1 0 0,-3-5 1,5-2-1,3-2-629,6-3 0,0-2 0,7-2 0,1 1 213,2-1 0,6-5 0,5-2 0,8-1 1147,6-4 0,10-9 0,7-3 0</inkml:trace>
  <inkml:trace contextRef="#ctx0" brushRef="#br3" timeOffset="86">5802 8535 8132,'-5'-7'794,"0"7"1,-1 7-1,6 10 1,0 2-277,0 2 1,0 6-1,0-5 1,0 1-239,0 0 0,2 3 1,2-5-1,1-2 106,-2-1 0,1-4 0,-1-2 745,3-2-565,-1-6 0,-5 1 1,0-10-299,0-6 0,-2-3 0,-1-1 0,-3-1-77,3 0 1,1-1-1,2-3 1,0-1-311,0 2 1,7-2-1,4 4 1,3 3-343,1 0 1,1 5 0,1 0 0,3 2-458,1 4 0,5 1 1,-3 2-1,-1 0 67,1 0 1,5 0-1,-4 0 1,3 0 73,-1 0 0,-5 0 0,3 0 777,-1 0 0,5-7 0,-4-2 0</inkml:trace>
  <inkml:trace contextRef="#ctx0" brushRef="#br3" timeOffset="87">6525 8488 8074,'-15'-16'192,"-1"5"1,0 3 0,0 1 346,1 3 1,-6 1 0,0-1-1,2-1 429,1 2 1,8 1-743,-1 2 1,2 7 0,-1 3-32,5 4 1,10 2-1,7 1 1,6 3-39,3 1 0,5 5 1,-3-5-1,1 0 39,4 1-1,-5-2 1,-2 4 0,-4-1 80,-1-4 0,-2-2 0,-2-1 1,-3 0 490,-2 0 1,-2-1 0,-5 1-155,0 0 1,-7-2 0,-3-2-351,-4-2 0,-4-6 0,-1 1 0,-4-3-55,-1-2 1,-3 0 0,-4 0 0,0-2-1734,-1-3 1,1 3 0,-3-3-1,0 1 1525,-3-1 0,-21-11 0,1-8 0</inkml:trace>
  <inkml:trace contextRef="#ctx0" brushRef="#br3" timeOffset="88">3019 9541 7824,'-9'-7'1346,"-3"3"327,7-6 1,-2 6-887,2-1 1,1 10-1,-4 6-439,1 3 1,0 1 0,3 3-1,-1 1-104,1 2 0,3 0 1,1-5-1,0-1-156,0 1 0,1 0 0,5 0 0,4-2-162,4-4 1,2 2-1,1-5 1,4 0-89,5 0 1,4-2 0,2-5 0,-3 0 21,-3 0 1,2-1 0,-5-4 0,0-4 49,0 0 0,-3-5 0,-6 4 0,-3-6-11,-6-5 1,2 3-1,-2-3 1,-1 4 23,-2 1 1,-2 6-1,-2 1 1,-2 0 902,-1 1-722,0 4 0,5-1 0,0 10-38,0 6 0,7 4 0,3 5 0,3 1 143,-3-2 0,4 9 0,-5 1 0,1 3 109,1 3 0,-2 0 1,1-4-1,-5 1 183,-3-1 0,-2 6 0,0-1 0,0-3 78,0-5 1,-7 2 0,-3-5 0,-6-1-229,-5-3 1,2 0 0,-8-4-1,1-3-105,2 0 0,-6-7 1,4 0-1,-4-1-303,-1-1 0,-6 0 1,0-5-1,2 0-580,2 0 1,7 0 0,2-2-583,1-3 1,2 2 0,7-8 0,3-1-101,6-2 0,10-7 0,9-2 0,9 1-210,9-1 0,15-5 0,2 0 1529,5-7 0,3-5 0,6-7 0</inkml:trace>
  <inkml:trace contextRef="#ctx0" brushRef="#br3" timeOffset="89">3931 9588 8931,'16'0'2337,"0"0"-1816,-1 0 1,8 0 0,1 0-738,1 0 0,-2 0 0,-8 0 1,1 0-650,0 0 1,-6 2-2143,1 3 3007,-8 4 0,-10-1 0,-10-1 0</inkml:trace>
  <inkml:trace contextRef="#ctx0" brushRef="#br3" timeOffset="90">3868 9729 8074,'0'16'0,"2"-7"572,3-4 1,4-3 0,7-2-1,-1 0 190,1 0 0,2 0 1,3 0-1,3 0-1006,0 0 1,4 0 0,-5 0 0,0 0-506,0 0 0,-2 0 749,-6 0 0,1-7 0,0-2 0</inkml:trace>
  <inkml:trace contextRef="#ctx0" brushRef="#br3" timeOffset="91">5110 9572 8078,'-8'-7'593,"-5"4"1,8-8 43,2-1 0,1-2 0,2-2-183,0 1 1,7 4-1,3 2 1,4 1-60,2-1 1,5 5 0,0-1 0,-2 3-214,-1 2 0,-3 0 0,-1 2 1,-1 3-29,-3 6 1,-1 3 0,1 2 0,-4 1-144,-5 4 0,-1-2 0,0 7 1,0 2-201,0 2 0,0 1 1,-1 1-1,-5-1 10,-4 1 1,-4-3 0,-2-1 0,-1-3 285,-4-2 1,-2-4-1,-7-7 1,1-3 146,-5-2 0,-1-2 0,2-5 1,-2 0-170,-1 0 1,-1 0 0,5-2 0,3-1 63,3-3 0,3-4 1,9 3-157,3-2 1,4-1 0,9-4-45,3 3 0,6-1 0,10 5 0,5 0 46,4 0 0,1 2 0,1 5 1,-1 0 97,1 0 1,-1 5 0,0 2 0,1 2 63,-1 3 1,-1-3-1,-2 1 1,-4 1-147,-1-2 1,3 4 0,-5-2 0,-1 1-491,-3-1 0,-7 1 1,1-5-1035,1 2 1,-3-4 148,1 5 1,-4-6 449,4 1 1,-5-5-1,4-5 1,0-6 913,0-3 0,1-8 0,6-3 0</inkml:trace>
  <inkml:trace contextRef="#ctx0" brushRef="#br3" timeOffset="92">5786 9525 8078,'0'-10'449,"0"-1"1,-1 9 0,-3 2 579,-1 9 0,-7 5 0,-1 3 0,-4 3-701,-4 1 0,0 1 0,5-2 0,1 2 57,-1 3 0,-5-4 0,2 3 1,3-1 92,4-4 1,7 4 0,-4-2 0,2-2 203,3-2 1,4-1-422,6 0 1,2-2 0,8-4 0,1-3-342,4 0 1,-3-5-1,5 3 1,-1-3-167,5-2 1,2 0 0,3-2 0,-1-1-144,1-3 0,-3-6 1,-1 4-1,-2-3-1719,2 1 0,-5 1 0,0-3 0,-4 1 1280,-3-1 1,3-2 0,-10-4-1,-1-1 828,-2-2 0,-5-14 0,-1 2 0</inkml:trace>
  <inkml:trace contextRef="#ctx0" brushRef="#br3" timeOffset="93">6038 9635 9686,'-9'7'729,"4"3"1,3 4 0,0 4-1,-1 1-93,-2 2 0,0 0 0,5-3 0,0 1-312,0 2 1,0 0 0,0-4 0,0 2-357,0 2 0,0 0 0,0-5-599,0 0 0,1-1 0,3 1-659,1 0 0,7-7 0,-1-4 417,3-3 0,1 3 1,1 0-1,0-1 873,0-3 0,6-15 0,3-3 0</inkml:trace>
  <inkml:trace contextRef="#ctx0" brushRef="#br3" timeOffset="94">6824 9651 8081,'-17'-14'584,"-3"2"124,-1 1 1,0 8-1,4-3 1,-2 5-170,-2 1 1,-7 0-1,3 1 1,-1 3-102,0 1 0,7 7 0,-4-1 0,2 3-193,0 1 0,2 1 0,7 2 0,3 1-22,2 2 0,2 2 0,5-4 0,0 2-348,0-2 0,1-2 0,5-1 0,6 0 13,7 0 0,0-1 1,8-1-1,1-2 125,1-1 0,3-8 0,-1 3 0,1-5 66,-1-1 1,-5 0 0,-1-1 0,-3-5 129,-2-4 1,-3-4-1,-1-2 1,0 1-117,-1-1 1,-4-5 0,-3 0-1,-1 0 12,-3-2 1,-2 6-1,-2-6 1,0 2-606,0 0 0,-7 0 1,-4 5-1419,-3 1 1,4 4-2164,-1 1 3441,8 6 0,-2 3 0,10 6 1,5 0 639,4 2 0,2-5 0,7 5 0,1-7 0</inkml:trace>
  <inkml:trace contextRef="#ctx0" brushRef="#br3" timeOffset="95">7327 9698 8081,'16'0'165,"-7"-2"0,-4-3 742,-3-6 1,-9 3 0,-4-1-354,-3 2 1,-2 2-1,1 5 1,-1 0-243,0 0 1,-5 0 0,0 0 0,2 0-85,2 0 1,1 7 0,0 3 0,1 4-105,-1 2 0,0 0 1,2-1-1,4 3-114,4 3 0,5-4 0,1 6 0,0-2-110,0 0 1,7 0 0,5-5 0,5-1 115,4 1 1,2 0 0,-2-2-1,3-2 86,1-2 1,5-6 0,-4 1 0,3-3 12,3-2 1,-1 0-1,1 0 1,-2-2 14,-4-3 1,3 1 0,-4-6 0,-1-2-15,-3-2 1,-5-4 0,-4-1-1,-3-2-124,-2 2 1,-2-4 0,-5 0 0,-2 1-171,-3-1 0,-9-3 0,-7 5 0,2 2-384,2 1 0,1 8 0,0 1 1,0 2-1478,1 3 0,4 3 988,1 1 0,6 1 0,1 3 709,6 1 0,6 7 0,7-3 1,-1 2 341,1-1 0,5-6 0,2 1 0,1-3 0,3 5 0,4 1 0</inkml:trace>
  <inkml:trace contextRef="#ctx0" brushRef="#br3" timeOffset="96">7909 9729 8081,'16'0'275,"-1"0"0,-6-1 258,-4-5 0,-5-2 0,-5-6-215,-5 3 1,-4 4-1,-2 7 1,0 0-59,1 0 0,-1 0 0,-2 2 0,-1 1-25,-2 3 0,0 6 0,5-2 1,2 4-117,4 2 0,1 5 0,6 0 0,-2-2 15,1-1 1,2-1 0,4 2 0,3 2-11,6-2 1,8-1 0,4-2 0,1-2 72,4-4 0,2-1 1,1-6-1,1 3 72,-1-3 0,-1-1 0,-2-2 0,-4-2-6,-1-3 0,3 1 0,-5-8 0,-3-4-1,-6-3 0,0-4 1,-7 4-1,-1-3-451,-2-3 1,-2 4-1,-2-3 1,-3 1-689,-6 4 0,-10 1 1,-3 3-1,-3 1-557,1 3 1,5 4 0,-5 7 0,0 0-1468,1 0 2901,3 0 0,-1-7 0,-1-2 0</inkml:trace>
  <inkml:trace contextRef="#ctx0" brushRef="#br3" timeOffset="97">9057 9415 8000,'0'-11'-347,"0"1"831,0-2 1,-2 5 179,-3 2 1,-4 3-1,-8 2 1,-3 0-206,-1 0 0,-1 2 0,2 1 0,-2 4-175,-3 2 1,4 6 0,-3 6 0,-1-1 92,1-3 1,5 6 0,-4 1-1,2 2 77,0 1 1,5-1 0,6 5-1,-1-1 33,3-4 0,1 4 0,7-6 0,0 3-219,0-1 0,0-5 0,1 3 0,5-1-227,4-4 0,-1-1 1,1-3-1,3-1-380,1-3 1,1 1 0,1-5 0,1 0-1013,4 0 0,2-2 1,5-5-1,0 0 646,5 0 1,0 0-1,8 0 1,-3-2-1417,-3-3 0,-2-2 2121,-1-3 0,-1-11 0,0 3 0</inkml:trace>
  <inkml:trace contextRef="#ctx0" brushRef="#br3" timeOffset="98">9481 9604 8000,'9'-7'326,"-4"-4"375,-3-3 1,-9 4-1,-4 1 129,-2 2 0,-3 2 0,0 5-568,0 0 1,1 1 0,-1 3 0,0 3-87,0 2 1,-5 1 0,1 8 0,0 1-195,3 2 1,3 5-1,2-3 1,1-1 62,-1 1 0,3 0 1,0-4-1,2 2-64,4-2 1,1 4-1,4-2 1,3-2 54,6-1 1,8-8 0,4 0-1,1 1 153,4-2 1,2-1-1,1-4 1,1 1 9,-1-1 1,1-3 0,-3-2 0,-1-3 109,-2-1 0,-6-7 0,1 1 0,-4-3 33,-1-1 1,-2-6 0,-4-2 0,-5 0-163,-3 0 1,-2-4 0,0 2 0,0-1-571,0 0 0,-7 6 1,-3-2-1,-4 1-200,-2 0 1,0 5-1,1 7 1,1 1-435,3-1 0,-3 5 491,4-1 1,3 5-1,3 5-1752,8 6 2285,4-4 0,8 7 0,0-5 0</inkml:trace>
  <inkml:trace contextRef="#ctx0" brushRef="#br3" timeOffset="99">9953 9761 8000,'5'10'651,"0"1"1,6-6 3035,-6 5-1366,7-6 11,-3 3-3234,7-7-3178,-7 0 3261,5 0 0,-13-2 0,6-3 819,0-6 0,2-9 0,7-5 0</inkml:trace>
  <inkml:trace contextRef="#ctx0" brushRef="#br3" timeOffset="100">10377 9431 7551,'16'-16'0,"0"0"0,-2 1 352,-4-1 1,10 5 0,-5 3 0,3-1 197,-1 0 0,4 6 0,0-3 0,-2 5-135,-1 1 0,-2 1 0,-1 5-186,1 4 1,-2 4 0,-4 2-1,-4 0-86,-5-1 1,-2 3 0,-5 1 0,-4 2 18,-4-2 1,-7 4 0,-2 0-1,1-1-51,-1 1 0,-3 5 0,5-4 0,2 3-56,1-1 0,8-7 0,1 4 0,2-2-111,3 0 1,-3-1-1,2-4 1,2 0 124,1 0 1,9-2 0,3-2-1,4-3 53,2-2 0,0-2 0,-1-5 0,1 0-43,0 0 0,5 0 0,0-2 0,-2-1 162,-1-3 1,-4-11 0,-2 1-1,-4-1-52,-1-1 0,-1-3 1,-6-1-1,0-3-177,0-3 0,0 5 0,-2 1 1,-5 1-81,-9 0 1,1-2 0,-6 4 0,3-2-491,2 2 1,-5 1 0,0 3-1,2 1-631,2 3 1,1-1 0,2 5-1875,4-2 2470,-4 6 1,17-3 0,-1 10-1,5 1 593,5-1 0,2-3 0,2-1 0,6 7 0,3 2 0</inkml:trace>
  <inkml:trace contextRef="#ctx0" brushRef="#br3" timeOffset="101">11038 9431 7434,'10'0'-1008,"-1"-2"2441,-2-3 0,0 1-350,-2-6 1,-3 4 277,3-4-482,-3 7 0,0-4-416,3 7 1,-2 0-71,8 0 0,-6 0-219,6 0 0,-8 7 0,2 3-45,-3 4 1,-2 2 0,-2-1 0,-1 1 14,-2 0 1,-2 0-1,1-1 1,-2 1 34,-1 0 0,-5-1 1,5 1-1,-1 0-5,-1 0 0,3-1 1,-3 1-1,4 0 23,0-1 1,5 1 0,-3 0 121,3 0 1,4-1-270,3 1 0,4-2 1,7-2-1,-1-3-249,1-2 0,5-2 0,0-5 0,-2 0 185,-1 0 0,3 0 0,2 0 0,-1 0-1365,1 0 1,5-5-1,-4 0 1,3-1 645,-1 0 0,-7 2 0,2-5 0,-4 1-393,-1-1 0,-5 4 0,-3-6 1,-1-1 1125,-3-2 0,-2-2 0,-2 0 0,0 1 0,0-1 0,0 0 0,0 1 0,0-1 0,0 5 541,0 1 687,0 6 0,-6-1 1,-1 10-476,-1 6 0,4 3 0,-3 2 0,2-1-130,0 1 0,-1 5 1,5 0-1,-3-2-266,-1-1 1,0-3 0,5 1-1022,0 0 1,0-1-1130,0 1 1,5-5 144,0-1 0,6-8 1,-4-2-380,1-9 2027,-4-12 0,10-3 0,-5-8 0</inkml:trace>
  <inkml:trace contextRef="#ctx0" brushRef="#br3" timeOffset="102">11447 9038 8000,'15'0'143,"1"0"1,0 5-1,-1 2 1,3 2 446,3 3 0,2 9 0,5 5 0,-2 6 195,2 4 1,0 4 0,0 8 0,-4-1-214,-1 0 1,-2 3-1,-6-1 1,1-3-259,0-1 1,-2 1 0,-2-1 0,-3-3-147,-2-5 0,-2-6 0,-5-3 0,-2-4-215,-3-1 0,-2-2 0,-7-5 1,0-2-659,-3-4 0,-4 2 0,1-5 1,0 0-1029,0 0 1,-2-1-1,1-6 1733,1 0 0,-4-7 0,0-2 0</inkml:trace>
  <inkml:trace contextRef="#ctx0" brushRef="#br3" timeOffset="103">11981 9022 8000,'0'-16'1036,"0"1"1,2 1-1,3 1-617,6 3 1,4 6 0,5-1 0,2 3-165,3 2 0,-4 0 0,3 0 0,1 0-102,-1 0 1,-5 0 0,2 2 0,-3 3-103,-3 6 0,-4 1 1,-2 2-136,-2 2 0,-2 3 0,-5 11 46,0-4 0,-7-3 0,-4-8 0,-3 1 110,-1 0 1,-1-1 0,0 1 0,1 0 198,-1 0 1,5-2 0,3-2 0,-1-3 341,0-2 0,6 5-90,-3-2 1,6-3-507,6-2 0,2-3 0,8-2 1,0 0-457,0 0 0,4 0 1,3 0-1,0 0-263,0 0 1,8 0-1,-3 0 1,0 0-483,2 0 0,-2 0 0,0 0 1,-4 0 1183,-1 0 0,5 7 0,-4 2 0</inkml:trace>
  <inkml:trace contextRef="#ctx0" brushRef="#br3" timeOffset="104">12689 9541 8131,'-9'0'3270,"14"0"-2573,11 0 1,8 0 0,-3 0 0,0 0-473,2 0 1,-4 0 0,6 0 0,-3 0-605,-2 0 1,4 0 0,-1 1-45,-4 5 0,0-3-1350,-14 8 1,-3-3 0,-11 3 1772,-6-6 0,-11-3 0,1-2 0</inkml:trace>
  <inkml:trace contextRef="#ctx0" brushRef="#br3" timeOffset="105">12641 9651 8208,'-8'15'849,"3"-1"0,10-1-211,5-3 0,6-5 1,3 4-1,4-2-260,1-3 1,-4 3-1,2-2 1,-1 0-4,0 2 0,5-5 0,-5 3 1,-1-3-712,-3-2 0,1 0 0,1 2-857,2 3 1,0-4 0,-6 5-178,1-5 0,-5-1 1,-3-1 1369,-1-4 0,-1-11 0,-6-9 0</inkml:trace>
  <inkml:trace contextRef="#ctx0" brushRef="#br3" timeOffset="106">13601 9415 8000,'-7'-16'550,"5"6"0,-5-1 52,0-1 0,5 3 0,-5 1 434,0 1 0,5 0 507,-3 1-816,3 5 0,2 1 1,0 10-281,0 4 0,2 7 1,2 0-1,1-2-120,-2-1 1,1 3 0,-1 1-1,3 1-197,-3 0 0,-1-2 1,-2-6-1,0 1-38,0 0 0,0 0 0,0-1 0,0 1-721,0 0 1,0-6 0,0 1-1408,0 1 0,-2-3-2925,-3 1 3336,3-6 1,-3 1 1624,10-10 0,4-11 0,7-9 0</inkml:trace>
  <inkml:trace contextRef="#ctx0" brushRef="#br3" timeOffset="107">14104 9368 7715,'5'-11'-349,"0"1"1172,0 6 1,-6-3 362,-5 7 0,-2 0 0,-8 0-833,0 0 1,1 2 0,-1 3-1,0 4-149,0 0 0,1 5 0,-1-4 1,2 4-25,3 2 0,-3 5 1,4 0-1,-2 0-47,1 2 1,-1-6 0,5 4 0,0-2-117,0 2 1,-3-3 0,4 3-1,3-4-2,1-1 1,2 5 0,2 0 0,3-2-27,6-2 0,4-1 0,5-2 0,2-2-61,3-1 0,1-6 0,5 4 0,-1-2 148,-4-4 1,2-1 0,-5-2 0,0 0 133,-1 0 1,-6-2-1,-5-1 1,-1-4 150,-1-2 0,-2-2 1,-7-4-83,0-1 1,-2 0-1,-3 2-199,-6 4 1,-3-4-1,-1 5 1,-1 0-252,0 4 0,0-2 1,-1 2-1,-2 1 42,-2 3 1,0-1 0,5-1 0,0-3-786,1 3 1,-1 1 0,0 2-934,0 0 0,6 0-1070,0 0 2200,6 0 0,11 0 1,12-2 716,4-3 0,7-4 0,-6-6 0</inkml:trace>
  <inkml:trace contextRef="#ctx0" brushRef="#br3" timeOffset="108">14607 9415 7996,'-9'-7'615,"-5"3"823,4-6-474,3 7 1,0-6-177,7 4 1,0 1-353,0-6 1,1 6 90,5-1 58,-5 3-126,6 2-440,-7 0 0,0-2 537,0-3-288,0 3 1,0-6-47,0 2 1,-1 5-196,-5-5 1,5 3-1,-6-1 17,0-1 0,3 0 2,-6 5 0,4 0-70,-4 0 0,-1 2 0,-4 3 1,4-2 0,1 8-245,-2 1 1,3 2 0,0 2 118,2 0 1,0-2-1,4-2 1,-3-2 15,3 2 0,1 2 1,2 2 42,0 0 1,0 0-1,2-2 1,3-2-20,6-2 1,-3-6 0,3 3-1,1-2 68,2 0 1,2 0-1,1-5 1,2 0-27,2 0 1,6 0-1,-5-1 1,3-5-39,3-4 0,0 1 0,-2-1 0,-5-2 65,-4-2 0,-1-2 1,-2 0-1,-2 0 88,-1 1 1,-8 4-1,2 1 188,-3-2-120,-2 5 1,2 0 0,1 8-37,3 5 1,-1 4 0,-5 9 94,0 2 1,0 7-1,0-3 1,0 1 261,0 0 1,0 0 0,0 6 0,0-1-231,0 0 1,0 4 0,0 0 0,0-3-98,0-3 0,0 3 1,0-9-1,0-1-8,0 1 0,2-2 0,1-5-801,2-1 1,1 1-1264,-6 0 881,0-7 0,0-4 0,0-10 95,0-6 0,7-8 1,3-4-1,6 0 293,5 1 0,-2-8 0,5 0 693,-1-5 0,5-8 0,-3 3 0</inkml:trace>
  <inkml:trace contextRef="#ctx0" brushRef="#br3" timeOffset="109">15314 9399 8235,'-7'-15'2076,"6"-1"-1456,-5 0 0,5 6 0,2 1-375,5 2 1,2-4 0,8 6 0,0 2-107,0 1 0,4 2 1,1 0-1,-1 2-24,-3 3 0,-1-2 0,0 8-90,-1 1 1,-1 2-1,-3 2 145,-6 0 1,-3-1 0,-4 1 0,-3 0 13,-6-1 1,-3 3 0,-1 1 0,-1 0-40,0-5 1,0 2 0,1-6 0,-1 3-158,0-3 1,1 2-1,-1-5 1,0 0 30,0 0 0,1 0 251,-1-1-171,0-5 0,7 5 0,6-10-162,6-1 0,8-7 0,8 3-135,2 0 0,5-3 0,-1 7 0,1 1 34,2 2 1,5 2 0,-7 0-1,2 0 141,-2 0 1,2 6 0,-5 1 0,0 1-24,0 5 1,-2 1 0,-8 1 418,-2 1 1,1 0-1,-7-1 1,-1 3-13,-2 3 0,-2-4 0,-2 4 1,-3-3-28,-6-3 0,-3 1 1,-1-2-1,-1-2-100,0-1 1,0-6 0,-1 4 0,-2-2-202,-2-4 0,0 4 0,3-1 0,-1-3-663,-2-1 1,0-2-1,4 0-613,-4 0 0,3-5 0,-1-2 406,7-2 0,0-2 0,8-3-870,6 4 1,10-4 0,11 2 1706,1-7 0,2 1 0,6-5 0</inkml:trace>
  <inkml:trace contextRef="#ctx0" brushRef="#br3" timeOffset="110">16006 9478 8085,'0'-9'2549,"0"2"0,0 9-1997,0 3 0,0 4 0,0 7-34,0-1 1,0 1 0,-2 0 0,-1-1-27,-2 1 1,-6 0 0,4 0 0,-2-1-288,-3 1 1,3 0 0,1-1 0,-1 1 21,0 0 0,6 0 0,-2-1 0,3 1-233,2 0 0,0-6 0,0 1 0,2-1-81,3-1 0,5 3 0,9-5-224,2 2 0,6-6 1,-5 3-1,1-5-401,0-1 0,3 0 0,-3 0 0,-1 0-246,1 0 1,3-5 0,-5 0 0,-3 0-201,-6-2 1,2 3-1,-5-6 346,-1-3 1,5-1 0,-8-1 811,-2-1 0,-1 0 0,-2 1 0,0-1-205,0 0 1,0 6 0,0-1 258,0-1 1853,0 5 0,0 2-1010,0 10 0,0 4 0,0 6 1,0 1-381,0 0 0,0 1 1,0 3-1,0 1 77,0-2 1,0-2 0,0-1-1,0 0-498,0-1 0,5 1 0,1 0 0,-1 0-745,2-1 1,-4 1-1,6 0-1550,-2-1 1,-2 1 486,-5 0 1,-1-7-1,-5-4 1712,-4-3 0,-18-16 0,-5-4 0</inkml:trace>
  <inkml:trace contextRef="#ctx0" brushRef="#br3" timeOffset="111">14544 9415 7836,'-7'-11'131,"-4"1"1,3 7 0,-1-4 511,2 0 1,2 3-31,5-6 0,2 6-325,3-1 1,3-2 0,8 2 0,0 1-63,0 2 1,5 2-1,1 0 1,1 0-6,0 0 1,3 2-1,-5 2 1,0 1-79,2-2 1,-6 4 0,6 0 0,-2 0-297,0 0 1,0 4 0,-6-4 0,1 0-423,0 0 1,0 5 0,-2-2-4265,-4 4 4839,4-5 0,-5-2 0,6-7 0</inkml:trace>
  <inkml:trace contextRef="#ctx0" brushRef="#br3" timeOffset="112">16682 9776 8063,'11'14'0,"-3"-1"703,-1-3 0,0-5 19,-1 6 0,-5-6 955,5 6-179,-5-8-931,-1 4 0,-1-7 0,-3-2 36,-1-3 1,-2 2-144,2-8 1,5 2-566,0-1 1,7 3-1,8 7 1,1 0 53,0 0 0,0 2 0,-1 1 0,1 4-134,0 2 1,-6-6 0,-1 4 0,0-1-732,-1-1 96,-4 7 1,3-8-192,-7 6 1,-2-6-75,-3 1 0,1-3 1,-4-4-1416,1-3 2500,1-4 0,-1-14 0,-1-1 0</inkml:trace>
  <inkml:trace contextRef="#ctx0" brushRef="#br3" timeOffset="113">17122 9509 7987,'14'2'1799,"-3"3"-856,-6 6 0,-3-3 1,-2 3-424,0 1 1,0 2-1,-2 2 1,-1 0-10,-3-1 1,-6-1 0,2-1 0,-4-3-199,-2 2 0,6 2 1,-1 2-1,1 0-60,1-1 1,-3 1 0,6 0-1,1-2 85,-2-4 1,5 4-311,-3-3 0,10 1 0,6 0 0,3-3-40,2-2 1,5-2 0,1-3 0,1 1-251,0 3 1,3-1 0,-3-5-1,-1 0-625,1 0 1,3 0-1,-3 0 1,0 0 133,-1 0 1,-1 0 0,-5 0 0,0 0-580,-1 0 0,-1-2 0,-1-3 303,-3-6 0,-6-4 1029,1-6 0,-3-4 0,-2-6 0</inkml:trace>
  <inkml:trace contextRef="#ctx0" brushRef="#br3" timeOffset="114">17421 9635 7048,'-9'2'1114,"4"3"1,3-1-1,2 6 1,0 2-407,0 2 1,0 2-1,0 1 1,0 3-267,0 1 0,2 1 1,2-3-1,1 2-300,-2-1 0,-1 2 0,-2-1 0,0-2-468,0-1 1,5-2 0,1-1-1419,-3 1 0,-1 0-216,-2 0 1,7-2 1261,3-4 1,-1-3 0,2-9 697,1-3 0,9-4 0,3-6 0</inkml:trace>
  <inkml:trace contextRef="#ctx0" brushRef="#br3" timeOffset="115">17971 9651 8034,'-15'0'153,"1"-7"1,2-2 0,-1-1 376,-4-1 1,1 6-1,-7-4 1,1 2 111,-4 4 1,1 1 0,-1 4 0,0 1-234,1 2 0,-3 9 1,7 0-1,2 6-95,2-1 0,3 3 0,1 1 0,5 0-99,1 0 1,1-1-1,6-3 1,2 2 6,3-1 0,4-1 0,9 0 0,1 0 79,2-5 0,7 2 0,-4-7 0,2 1-68,1 1 0,-3-8 1,4 2-1,-4-3 41,-1-2 1,3-5-1,-5-2 1,-1-2-146,-3-3 0,-3-2 0,-4-4 0,-3 1-101,0 1 0,-5-8 0,3 8 0,-5-1-321,-5-1 0,2 4 1,-8 2-1,-1 2-1078,-2-3 0,-2 1 0,1 0 1,1 1 390,3-1 1,-3 3 0,4 1 0,-3-1 55,3 0 1,-4 4-1,5-5 1,-1-1 923,-1 2 0,8-12 0,-4 4 0</inkml:trace>
  <inkml:trace contextRef="#ctx0" brushRef="#br0" timeOffset="116">897 10940 7653,'0'-16'351,"1"7"438,5 4 0,-5 5 1,5 5-149,-5 6 0,5 3 0,-1 3 0,-2 4 104,-1 5 1,3 4 0,1 1 0,-3 3-443,-1 2 1,-2-3 0,0 6 0,0-3-121,0 1 0,0 0 0,0-6 0,0 1-11,0-1 0,0-1 1,0-4-1,0-3-265,0-1 1,0-4-245,0 3 331,0-4 0,0-10 61,0-7 0,0-7 0,0-8 0,2-1-226,3 0 1,4-5-1,8 0 1,4 0-188,5-1 0,4 6 0,1-2 1,1 8 312,-1 3 0,-1 2 0,-2 5 0,-2 0 151,2 0 0,-5 0 1,-2 3-1,-4 6-31,-1 7 1,-2 5 0,-2-2 0,-3 2 483,-2-2 1,-2 5 0,-5 1-1,-2 1-119,-3 0 0,-4-5 0,-8 4 0,-2-3-167,-2-2 0,-6-3 0,5-1 0,-1-2-72,0-4 0,-5 2 0,2-6 1,-2-1-256,2 2 0,-4-5 1,4 3-1,-2-5-879,2-5 0,-4 1 0,6-6 0,-1-3-482,4-1 0,6-1 1,2-3-1,5-1-425,1-2 1,3-9-1,9 1 1840,6-6 0,10-9 0,3 4 0</inkml:trace>
  <inkml:trace contextRef="#ctx0" brushRef="#br0" timeOffset="117">1132 10610 7903,'16'0'251,"0"0"0,0 0 0,-1 0 1,3 0 36,3 0 1,3 0 0,8 1 0,-1 5 226,1 4 1,1 4 0,3 3 0,5 3-36,-1 1 0,5 12 0,-5 0 0,2 5 212,0 6 1,-2-4-1,4 4 1,-4 3-224,-1 4 0,-3 6 1,-4-4-1,-2-3 112,-4-1 1,-3 4 0,-10-1 0,-2-1 11,-6-2 1,-3-2 0,-4 0 0,-3 0-158,-6 0 0,-2-7 0,-5-3 0,-1-4-149,-2-1 0,-2-6 0,4-2 0,-4-1-109,-1-4 0,3-7 0,-5-3 0,-1-2-729,3-3 0,-4-3 1,5 1-1,1 2-2422,-1 1 0,2 0-5920,5-5 8893,7-7 0,16-2 0,11-6 0</inkml:trace>
  <inkml:trace contextRef="#ctx0" brushRef="#br0" timeOffset="118">5142 10830 7599,'0'10'692,"0"1"0,0-6 0,0 5 0,0 2-63,0 2 1,0 2 0,0 0 0,0 0-149,0-1 1,0 6-1,0 0 1,0 0-180,0 2 1,0-4-1,0 6 1,0-1-9,0 0 0,0 3 1,0 4-1,0 1-34,0-1 0,0-1 0,0-1 0,0-1-60,0 0 1,2 11 0,1-8 0,2 2-18,-1 0 1,-3-1-1,-1 1 1,0 4-78,0 5 1,2-2 0,2 2 0,1 0 18,-2-2 1,-1 3 0,-2-4-1,0-1-107,0 1 0,0 8 1,0-3-1,0-1-21,0 3 1,0-6 0,0 2-1,0 0-96,0-2 0,0 3 0,0-4 1,-2 1 90,-3 4 1,3 1 0,-3 2 0,3 0-21,2 1 0,-1-1 0,-3 2 0,-1 1 188,2 3 1,1 1 0,2-4 0,0 3-40,0-3 1,0 3 0,-2-1 0,-1 1-22,-3 3 1,1 1 0,5-6 0,0 3 83,0 2 1,0 0-1,0 3 1,0-3 77,0-2 0,5 6 1,2-3-1,0 3 88,0-3 1,4 3-1,-4-6 1,0 0-201,0 0 0,3-2 1,-3-6-1,0-4-414,0-6 1,4-4-1,-6-6 1,-2-5-486,-1-4-1038,-2-8 0,0-9 1,-2-12-1,-3-9-1476,-5-10 1,-4-8 3262,-2-8 0,0-28 0,0-7 0</inkml:trace>
  <inkml:trace contextRef="#ctx0" brushRef="#br0" timeOffset="119">4183 11537 7653,'-11'0'1862,"1"0"-405,-1 0-814,2 0 0,4 0 0,10 0-336,6 0 0,8 0 0,4 0 1,1 0-211,4 0 1,2 0-1,1 0 1,3 0-29,2 0 0,3 0 0,6 0 0,1 0 12,3 0 0,1 5 0,-1 0 1,2-1-27,1-2 1,6-2 0,-4 0 0,0 0 109,0 0 0,4 0 1,-4 0-1,2 0 63,3 0 1,1 0-1,-1 0 1,-1 0-15,1 0 0,1 0 0,-1 0 0,-1 0 17,1 0 1,0 0-1,1 0 1,-2 0 76,1 0 1,2 1 0,2 3 0,0 1 28,0-1 1,-2-3 0,0 1 0,-2 2 23,1 1 1,1 0 0,-10-5 0,-2 0-166,1 0 1,1 0-1,-6 0 1,-1 0-407,-2 0 1,-7 0 0,0 0 0,-7 0-517,-7 0 1,-4 5 0,-1 1-8,0-3 1,-9-1-1,-7-2-441,-9 0 0,-19-2 1,-11-3 1173,-9-6 0,-15-10 0,-9-3 0</inkml:trace>
  <inkml:trace contextRef="#ctx0" brushRef="#br0" timeOffset="120">4466 10751 8483,'10'0'1321,"1"0"0,-1 2-540,-1 3 0,5-2 0,-4 8 0,4 1-107,2 2 1,0 7 0,-1 2-1,1 0-270,0-1 0,5 1 0,0-4 1,-2 2-49,-1-2 1,-3 4-1,-1-2 1,-2-2-482,-1-1 0,-2-3 0,3 1-501,-2 0 0,-1 0 0,2-1-2235,-6 1-842,-3-7 2191,-2-2 1,5-9-1,0-3 1512,-1-6 0,4-10 0,1-3 0</inkml:trace>
  <inkml:trace contextRef="#ctx0" brushRef="#br0" timeOffset="121">4953 10814 7654,'16'0'691,"-6"2"-65,1 3 0,-8 4 0,3 6 189,-5 1 1,-13 0 0,-4 1 0,-1 2 98,-1 2 1,-3 0 0,-1-5-1,-3 0-347,-3-1 0,0 1 0,0 0 0,2-2-544,-2-4 0,4 3 1,-1-6-1,3 0-718,2 0 1,3 3-1,1-5-1216,0-1 0,2-1 1028,4 2 0,5-3 1,10 3-1,7-3 883,7-2 0,6 0 0,6 0 0</inkml:trace>
  <inkml:trace contextRef="#ctx0" brushRef="#br0" timeOffset="122">5818 10877 7936,'7'-9'994,"-5"2"0,12 9 0,-4 3-520,4 5 1,0 6 0,-2 3 0,-1 2 142,1-1 1,7 2 0,2-1 0,-2 0-427,-1 2 1,-2-6 0,-1 4 0,1-3-434,0-2 0,-1-1 1,-1 1-1,-1-2-509,-3-4 1,-1 4 0,3-5-1,-1 2-817,1-1 0,-4-6 668,3 1 0,-2-5 0,3-5 900,-2-6 0,-6-3 0,3-9 0,-7-1 0</inkml:trace>
  <inkml:trace contextRef="#ctx0" brushRef="#br0" timeOffset="123">6274 10892 7653,'14'2'1589,"-4"3"-955,-5 6 0,-3 3 1,-2 3-1,0 4-157,0 6 1,0 4 0,0 6 0,0 3 1015,0 0 0,0 4 0,0-6 1,-2 0-568,-3 1 0,4-4 0,-6-7 0,1-2-456,1 2 0,-2-5 0,4-2 1,-3-4-517,3-1 0,-4-1 0,2 1-303,1 0 0,-3-6 1,2 1-3628,1 1 0,-4-5 3976,-3-2 0,-3-3 0,-2-2 0</inkml:trace>
  <inkml:trace contextRef="#ctx0" brushRef="#br0" timeOffset="124">4497 11993 7653,'-2'-9'1184,"-1"2"-512,-2 0 0,-8 5 1,3-3-63,-4 3 0,-2 2 0,-1 0-155,-4 0 1,-2 2 0,-3 2-162,5 1 1,3 5-1,4-3 1,2 2-69,2 3 0,5 2 1,-4 2-1,0 0-67,0-1 1,6 1-1,-2 1 1,3 3-25,2 1 0,0 0 0,0-4 0,0 2-136,0 2 1,7 0 0,3-5-1,4 0-66,2-1 0,0 1 0,1 0 0,2-2 66,2-4 1,6 4 0,-5-5-1,3 0 106,3-4 0,0 2 0,0-2 0,-2-1 84,2-3 0,-4-1 0,2 0 0,1-1-32,-3-5 1,-1 3-1,-6-8 1,1-1-59,-3-2 0,5-2 1,-12 1-1,3-1-231,-1 0 0,-6-1 0,1-2 0,-5-4-143,-5-1 1,-4 3 0,-7-4 0,1 2-186,-1 4 0,0-2 1,-1 4-1,-2 3 54,-2 0 0,-2 7 0,4 2 0,-2 3-213,1 2 1,3 0 0,1 0 0,1 0-985,-1 0 1,0 2 1602,0 3 0,1-3 0,-1 5 0</inkml:trace>
  <inkml:trace contextRef="#ctx0" brushRef="#br0" timeOffset="125">5692 12071 7653,'0'-10'553,"0"-1"0,2 3 0,3-3 1,6 4 124,3 0 0,6 4 0,5-6 0,1 2-124,2 3 1,4 3 0,-10 1-279,3 0 0,-6 7 0,0 3-227,-7 4 1,-5 2-1,-7 0 1,-1 1 23,-5 4 0,-4-4 0,-9 4 0,-2-3-35,1-2 1,-2 5 0,1 0 0,2-2-119,1-2 0,2 2 0,2 1 0,2-5-15,2-1 1,4 4-1,-2-8 639,1 4 1,2 2 0,6-2-282,4-4 1,6 3 0,8-8 0,4-2-18,1-1 0,3 3 0,4 1 0,0-3-212,1-1 1,5-2 0,-1-2 0,-1-1-995,-2-3 1,-3-4 0,-2 5 0,-3 1 27,-3 2 1,-1-3-1,-5 0 1,0 0-1533,-1-2 0,-4 3 2464,-1-6 0,1-8 0,5-6 0</inkml:trace>
  <inkml:trace contextRef="#ctx0" brushRef="#br0" timeOffset="126">6415 12056 8248,'14'-7'0,"-1"-2"2400,-3 0-924,-7 2-886,4 7 1,-7 2 0,0 3 7,0 6 1,-5 3 0,-2 3 0,-1 2-177,-5 2 1,5 0 0,-3-3 0,1 1-105,1 2 1,-5 0-1,5-4 1,-1 2-46,-1 2 1,8 0 0,-3-5 27,5 0 0,2-1-186,5 1 0,2-2 1,10-3-1,1-6-283,2-3 1,5-2 0,-1 0 0,1 0-200,2 0 0,9-2 0,-9-2 1,-1-3-653,3-1 0,-7 2 1,0-4-1,-4-2-536,-3-2 1,3 3 0,-11 1 0,1-2 963,-4-2 0,-3-7 0,-2 0 0,0 1 591,0 3 0,-2 1 0,-3 1 80,-5-1 0,3 0 1508,2 0-679,3 8 1,-3 2 0,-1 12 4,3 4 1,1 6 0,2 3 0,0 2-302,0-2 1,0 4 0,0 0 0,0-1-90,0 1 1,0 0-1,0-4 1,0 2-28,0-2 0,0-1 1,0-3-946,0 1 0,0 0 1,0 0-1299,0-1 1,0-4 0,2-3 243,3-1 1,-1-1-1,6-6 1,2 0 1501,2 0 0,2-7 0,0-2 0</inkml:trace>
  <inkml:trace contextRef="#ctx0" brushRef="#br0" timeOffset="127">7217 12134 7653,'-2'-10'1689,"-3"-1"0,-4 2-704,-6-1 0,-1 5 0,0 10-629,1 5 1,1 10 0,1 2-1,5 1-62,1 0 1,0 3-1,3-3 1,-1-1-96,1 1 1,8 3 0,3-5 0,2-2-9,3-1 0,7-2 1,4-1-1,1-1-32,4-3 1,2 1 0,1-5 0,1 0 29,-1 0 1,6-2-1,0-3 1,-4 1-9,-5 3 0,0-1 1,-7-7-1,-2-3 85,-2-6 1,-3-2 0,-3-3 0,-6 0-280,-3 0 1,-2-5-1,-2-1 1,-3-1-296,-6 0 0,-4-5 0,-5 2 0,-2-2-279,-3 2 1,1-2 0,-4 7 0,3 2-417,3 1 1,1 3 0,5 1-2191,0 3 2124,7 4 0,2 9 0,9 2 0,3 3 422,6 1 0,5-3 647,5 6 0,3-8 0,8 4 0</inkml:trace>
  <inkml:trace contextRef="#ctx0" brushRef="#br0" timeOffset="128">7893 12166 8138,'16'0'964,"0"0"1,-8-7-205,-2-4 1,-12-1 0,-4 0-127,-4 1 0,-2 8 1,1-3-1,-1 5-185,0 1 1,0 0-1,1 0 1,-1 1-196,0 5 0,2 2 1,2 8-1,3 0-50,2 0 1,0 5-1,4 1 1,-2 1-74,1 0 0,2-2 0,4-6 1,2 3-89,1 3 0,9-6 0,0 3 0,7-6-58,3 0 0,2 1 0,6-1 1,-1-3 110,1-2 0,-3-2 0,-1-5 0,-3 0 31,-3 0 0,5 0 1,-6 0-1,-2-2-29,-2-3 0,-3-4 1,-3-7-1,-4 1-53,0-1 0,-5-2 0,3-1 0,-3-3-235,-2-3 1,-7 6 0,-4-2-1,-3 3-555,-2 3 0,1-1 0,-1 0-747,0 1 0,0 1-1091,1 3 1479,-1 4 1,14 9-1,8 1 1,7 4 671,8 2 0,4 0 1,6 3-1,1-3 432,-1-2 0,1 0 0,-1-4 0,1 3 0,-1-3 0,0 0 0,-1 1 0,-2 3 0,-2 2 0,-6-6 0,1 2 0,-4-3 388,-1-2 0,-2-2 0,-2-1 1,-3-4 439,-2-2 1,-2 4 0,-5-5-233,0-3 0,-2 5 0,-3-1 0,-6 2-296,-3 3 1,-1 3 0,-1 1 0,0 0 99,1 0 1,1 1 0,1 5 0,3 4 7,-2 4 0,5 3 1,1 3-1,5 1-87,1-2 1,0 4 0,0-1 0,1 1 8,5 0 1,2-2-1,10-6 1,3 1-54,5 0 0,-2-2 0,3-2 1,-1-3-30,-2-2 0,6 3 0,-4-5 0,2-1 0,-2-2 0,-3-2 0,-7-2 1,0-2-89,-1-1 1,-1-7 0,-3 1 0,-4-2-413,0-3 0,-6-5 1,3-2-1,-6-1-617,-3-4 1,-9 3 0,0-1-1,-7 0-246,-3 1 1,-3-2-1,-6 7 1,-2 5-1139,-1 2 2253,-8 10 0,11-11 0,-6 5 0</inkml:trace>
  <inkml:trace contextRef="#ctx0" brushRef="#br0" timeOffset="129">4230 12999 13743,'-5'15'0,"-1"1"472,3 0 0,-4 0 0,2 1 0,1 2 96,2 2 1,-3 5-1,0-3 1,1 0-23,3-1 1,-5 5 0,1-5-1,2 1-84,1 0 1,2 3 0,0-5 0,0 0-34,0 2 1,0-6-1,0 4-171,0-4 1,-2-1-511,-3 0-3128,3-7 2837,-5-2 0,7-9 0,2-2-3619,3-1 1,-1-7 4161,6 1 0,1-10 0,4-3 0</inkml:trace>
  <inkml:trace contextRef="#ctx0" brushRef="#br0" timeOffset="130">5692 13109 18018,'-14'-2'1268,"4"-3"1,3 1-674,7-6 1,1 4 0,5-2 237,4 1 1,4-4-1,4 4 1,1 0-102,2 0 1,0 2 0,-6 5 0,1 0-107,0 0 0,0 0 0,-1 0-248,1 0 0,-2 2-448,-4 3 0,-3 4 0,-7 7-350,0-1 1,-5 6 0,-2 0-1,-3-2 162,-8-1 0,3 3 1,-6 1-1,3 1 460,2 0 0,1 0 0,-1-4 1,0 2 207,1-2 0,-1 4 0,0-2 0,0-2 129,1-2 1,4-1 0,1 0-415,-3-1 1,6 1 0,0-2-345,0-3 1,7 1 193,0-7 0,13 0 0,8-5 0,0 0 159,1 0 0,-2 0 0,4 0 1,0 0-135,1 0 0,-4 0 0,3 0 0,1 0-453,-1 0 1,-5-1-1,4-3 1,-2-1-1951,0 1 0,0 3 1,-5 1-202,0 0 1,-1 0 762,1 0 0,-6 0 1975,1 0 1,-1-7 0,6-2 0</inkml:trace>
  <inkml:trace contextRef="#ctx0" brushRef="#br0" timeOffset="131">6573 13203 8381,'0'-16'868,"-2"2"1,-3 2-622,-6 2 0,-3 6 0,-2-1 0,1 3 158,-1 2 0,0 0 1,-1 0-1,-2 2-146,-2 3 0,0 4 1,3 7-1,-1 1-34,-2 4 1,0-4 0,5 6 0,2-2-10,4 0 1,-2 5 0,5-3 0,0 0-44,0-1 0,1-1 0,8-5 0,3 0-25,6-1 1,3 1 0,3-2-1,4-2-144,5-1 0,4-8 0,2 3 0,-1-5 168,0-1 1,1 0 0,-1 0 0,1 0 118,-1 0 0,-6-1 0,-3-5 0,-1-2-68,0-1 1,-1-5 0,-8 3-1,-3-3 3,-2-1 1,3-6-1,-5 0 1,-1 0-465,-3-2 1,-8 4-1,-3-5 1,-4 1-429,-2 4 1,-5-1 0,0 3 0,2-1-155,2 4 0,-4 4 0,0 0 0,3 3-260,6 0 1,-2 5-255,4-3 1,3 1-1,3 1 1334,8-3 0,4-6 0,8 3 0</inkml:trace>
  <inkml:trace contextRef="#ctx0" brushRef="#br0" timeOffset="132">6934 13077 7004,'16'9'259,"-2"0"1231,-4-4 1,-1 4 0,-5 6-630,1 1 0,0 5 0,-5 0 0,0 0 73,0 2 0,0-6 1,0 6-1,0-2-240,0 0 1,5 0 0,1-4 0,-3 2-525,-1 2 1,-2 0 0,0-5-636,0 0 1,5-1 0,0 1 285,-1 0 0,-1-7 1,1-2-2022,1 0 0,2-6 0,-2 5 856,6-5 0,3-1 1,1-1-1,1-3-975,0-1 2319,7-7 0,1 3 0,7-7 0</inkml:trace>
  <inkml:trace contextRef="#ctx0" brushRef="#br0" timeOffset="133">7720 13062 7906,'9'-16'0,"3"0"0,-7 0 1144,-1 1 1,-4 4-431,-5 1 0,-4 6 0,-7-1 0,1 3-293,-1 2 0,0 2 0,0 3 0,-1 6-136,-4 3 0,3 1 1,-4 3-1,1 3 62,0 5 1,0 2 0,5 0 0,0-2-39,1 2 1,4 0-1,3 0 1,-1-4-151,0-1 1,6 3 0,-3-5-1,5-2-54,1-1 1,7-4 0,3-2 0,4-1 1,2 1 1,5-4 0,1 1 0,3-2-266,3-3 0,2-1 1,-1 1-1,-1 1 108,-2-2 0,-5-3 0,4-5 82,-3-5 0,-1-3 1,-7 1-1,-3 2 54,-6-2 0,-3 3 1,-4-2-157,-3-1 1,-9 0 0,-7 0 0,0 3-229,-2 2 0,4-4 0,-5 4 0,-1 1-276,1-1 1,-1 1-1,-1 6 0,5 0-353,4 0 1,1-5 0,0 0-1770,0 1 1859,8 3 0,2 1 1,13 0 498,9 0 0,2 0 0,8 0 1,2 0 337,2 0 0,1 0 0,0-7 0,1-2 0</inkml:trace>
  <inkml:trace contextRef="#ctx0" brushRef="#br0" timeOffset="134">8412 13156 7906,'11'-7'325,"-1"-4"0,-6 3 0,-1-3 1,-5-1 407,-3-2 1,-7 0 0,1 2-362,-3 1 0,-1 8 0,-1-2 0,0 3-50,0 2 0,-4 2 0,-1 1 0,1 4-70,3 2 1,1 6 0,2 6-1,2 0 130,1 2 0,3-4 1,-3 6-1,4-1-21,0 1 0,6-4 0,-5 3 1,5-1-55,1-4 1,7 4-1,3-2 1,6-2-87,5-2 0,1-6 0,8-1 0,0 1 53,3-3 1,2 5 0,-4-8 0,1-2 17,-1-1 0,-1-2 0,-4 0 1,-5-2-9,-3-3 0,-3-4 0,1-6 0,-2-1-160,-4 0 1,-3-1 0,-7-4 0,0-4-320,0 1 1,-7-6-1,-3 4 1,-6-2-386,-5 2 1,-1-2 0,-6 7 0,1 2-81,0 1 0,2 4 0,-1 4 0,-2 5-870,-2 3 1,4 2 0,0 0 0,0 0 1529,1 0 0,2-7 0,8-2 0</inkml:trace>
  <inkml:trace contextRef="#ctx0" brushRef="#br0" timeOffset="135">4057 14036 7911,'-16'0'89,"0"0"1,1 0 526,-1 0 0,0 0 1308,1 0-1409,-1-7 0,7 4 0,6-6-103,6 2 0,8 0 1,8 3-155,2-1 0,1 0 0,-2 3 0,2-1-94,3-3 0,-1 1 0,4 5 1,-3 0 39,-3 0 0,-1 0 0,-5 0-35,0 0 1,-2 2 0,-4 3-66,-4 6 0,-5 3 1,-2 1-1,-5 3 40,-4 3 0,-6-2 1,-3 7-1,-4 0-62,-1-1 1,3 4-1,-5-2 1,-1 2-55,3 3 0,-4-6 0,5 0 0,1 0-9,-1-1 0,-3-1 1,5-5-1,1 2 73,3-1 1,6-3 0,1-1 351,-2 0 1,5-1 76,2 1 0,5-7 1,5-4-225,5-3 0,4-2 1,2 0-1,0 0 22,-1 0 1,1 0 0,2-2-1,1-2-211,2-1 1,5-2-1,-5 4 1,0-4-330,2-2 1,-6 4 0,6-4 0,-2 0-101,0 1 0,0 4 0,-6-1 1,1 1-1359,0-1 0,0 3 1,-1-3-2514,1 3 1,-6 9 4191,1 4 0,-8 3 0,4 2 0</inkml:trace>
  <inkml:trace contextRef="#ctx0" brushRef="#br0" timeOffset="136">5881 14020 7905,'0'-15'3695,"0"-1"-2947,0 7 0,1 2 0,3 9-107,1 3 1,0 4 0,-5 7 0,0 1 32,0 4 0,0-2 0,0 7 1,0 1-199,0-3 0,0 6 0,-1-4 0,-3 2-290,-1-2 0,0 2 0,3-7 0,-2-2-234,-1-1 0,0-3 0,5 1 0,-2 0-787,-3 0 0,3-1-1427,-3 1 0,-2-6-2390,2 1 3944,0-8 0,12 3 1,3-10-1,6-3-173,5-2 0,1 1 881,5-3 0,9-10 0,-2 4 0</inkml:trace>
  <inkml:trace contextRef="#ctx0" brushRef="#br0" timeOffset="137">6541 14130 7911,'9'-15'574,"-2"-1"0,-7 0-26,0 0 1,-7 1 0,-4-1 125,-3 0 0,-1 8 1,-3 2 89,-3 5 0,-3 1-431,-8 0 0,8 7 0,3 3 0,3 6-46,3 5 0,-1-2 1,0 7-1,2 0-36,4-1 1,-2 4-1,6-2 1,3 1-38,1-2 1,2 2 0,0-7 0,0-2-28,0-2 1,7-1 0,4 0-1,4 0 20,6-1 0,-2-1 1,8-3-1,1-4 6,1 0 1,3-6 0,-1 5-1,-1-5-127,-4-1 0,2-1 0,-7-3 0,-4-3-6,-4-2 1,-1 4-1,-5-5-2,2-3 1,-6 0 0,1-1-1,-8 1-260,-6 3 1,-4 5 0,-4-4 0,-1 0-121,-2 0 0,-7 6 1,2-2-1,-4 3-119,-1 2 0,6 0 0,3 0 0,1 0-191,0 0 0,-6 0 0,6 0 0,2 0-248,2 0 0,1 0 1,0 0-1,1 0-4138,-1 0 4998,0 7 0,7-5 0,2 5 0</inkml:trace>
  <inkml:trace contextRef="#ctx0" brushRef="#br0" timeOffset="138">7280 14130 8057,'9'-15'356,"-4"-1"1,-3 0 0,-2 0 537,0 1 0,-9-1-498,-7 0 1,-5 1 0,-5 1-1,5 3-20,4 6 1,-6-2 0,-1 2 0,-3 1-82,1 2 0,7 2 1,-4 2-1,2 2-153,0 1 1,0 7 0,6-1 0,-1 3 33,0 1 0,6 6 0,1 0 0,0-2-85,0-1 0,6-2 0,-2-1 1,3 1-31,2 0 1,9-1-1,5-1-146,5-3 1,2 1 0,-4-7 0,4 1-25,6 1 0,-5-6 1,1 5-1,-2-5-112,0-1 0,0-7 1,-5-1-1,-1-3 87,1 1 1,-6-1 0,-1-5-249,-2 1 0,-2-1 587,-5 0-60,0 1 0,2 8 0,2 7 0,1 10 681,-2 9 0,1 1 0,-1 6 1,4 0-245,2-2 0,-4 10 0,4-7 1,0 1-339,0 2 0,-4-5 0,4-1 0,-1-1-95,1-4 0,-5 4 0,2-2 0,0-2-896,-1-2 1,0-6 0,-5-1-4284,0 2 4307,7 2 0,-3-5 0,6-4-746,2-3 0,-3-9 1,3-3 1468,6-4 0,-2-9 0,6-1 0</inkml:trace>
  <inkml:trace contextRef="#ctx0" brushRef="#br0" timeOffset="139">7626 14146 7911,'-9'-16'0,"4"1"0,3 4 0,0 1 0,-1-3 750,-2-1 1,0-1 0,5-1-240,0 0 0,6 2 1,5 2-1,3 3-102,2 2 0,5 0 0,1 4 0,1-2-229,0 1 1,3 2 0,-5 2 0,-2 0 11,-1 0 1,-3 2-1,-1 3-26,-3 6 1,-4 3 0,-7 2-1,0-1 21,0 1 1,-2 5-1,-3 0 1,-6-2-75,-3-1 0,-3-3 0,-2 1 0,-2 0-70,1-1 0,3 1 0,1-2 1,1-2-56,-1-1 0,0-8 57,0 3 0,6-5-96,-1-1 1,10 0 0,1-1-58,8-5 1,6 3 0,4-6-1,3 2-59,5 4 1,4 1 0,1 2 0,-1 0 98,-4 0 0,7 0 0,-5 2 0,-2 3 174,-1 5 0,-4 4 1,-5 2-1,-1 0 210,1 0 1,-7 1-1,-4 2 1,-3 2 109,-2-2 0,0-1 0,0-1 0,-2 1-29,-3-3 0,-4 5 0,-7-10 0,1 4-153,-1 2 1,0-6 0,-1-1 0,-3-2-322,-1-3 1,-5-3 0,4-1 0,-1 0-432,0 0 0,0 0 1,4-1-1,-2-3-624,2-1 0,2-6 1,1 4-1,2-1 442,3-5 1,4-1 0,7-1 0,0-1-448,0 0 1,6 1-1,2-1 1,6 0 1136,9 0 0,5-6 0,3-3 0,1-6 0</inkml:trace>
  <inkml:trace contextRef="#ctx0" brushRef="#br0" timeOffset="140">8349 13973 7690,'7'9'-486,"-5"-4"3489,3-10-2116,-3 3 1,-7 2 0,-2 11 0,-2 3-483,-3 1 1,-2 6 0,0 2 0,2 0 31,1-1 1,1 1-1,-6-2 1,2 3-147,3 1 0,-1-1 0,7-4 0,1 1 177,3-2 0,1-2 1,0-1-225,0 0 1,1-2-1,5-2 1,4-3-94,4-2 1,2 3 0,1-5 0,3-1-427,1-2 0,6-2 1,-2 0-1,1 0-579,0 0 0,-1 0 0,3-2 0,-4-2-1075,-1-1 0,-2-7 0,-4 1 967,4-3 1,-3-1 0,1-3 0,-7-1 651,-7-2 1,-3 0 0,-2 4-1,0-3 310,0-1 0,-2 2 0,-1 7 322,-2 2 0,-1-1 447,6-5 1,-1 8 0,-3 4 15,-1 8 1,0 4-1,5 8 1,-2 2 26,-3 2 1,3 3-1,-5 5 1,2-2 43,0 2 0,-6-3 0,6-1 0,1 1-325,3-1 0,1-5 0,0 4-811,0 0 0,0-6 0,0 4 0,0-3 115,0-3 1,0-4 0,1-3-1682,5-1 1,-3-1 0,8-6-174,1 0 1,2-2 0,1-3 2018,1-6 0,7-10 0,1-3 0</inkml:trace>
  <inkml:trace contextRef="#ctx0" brushRef="#br0" timeOffset="141">9041 14256 7911,'16'0'139,"-1"0"1,-6 2-28,-4 3 0,-3-1 1729,-2 6 0,-7-1 0,-3 1-1150,-4-5 0,3 2 0,1-1-118,-2-3 0,-2-3-233,-2-5 0,7-4-463,4-6 1,3-1-425,2 0 0,7 2 1,4 4-475,3 4 0,1 5 1,1 1-1,0 0-60,-1 0 1,1 0 0,0 0 0,0 0 270,-1 0 1,1 0 809,0 0 0,6-7 0,3-2 0</inkml:trace>
  <inkml:trace contextRef="#ctx0" brushRef="#br0" timeOffset="142">9466 13973 7911,'13'-7'1503,"0"-2"-39,-3 1 1091,-6-6-2165,3 12 0,-7 7 1,0 11-1,0 3 26,0 4 0,0-4 0,-2 7 0,-2 0-128,-1-1 0,-2 5 0,4-4 0,-4 2 11,-2-2 1,5 2 0,-1-7-1,4-2-147,1-1 0,0 2 0,0 1-25,0-1 1,1-3 0,4-3-212,6-3 1,3-3 0,2-4 0,-1 1-323,1-2 1,5-1-1,0-2 1,-2 0-246,-1 0 0,3-5 0,0-2 0,-2 0-502,-2 0 1,-1-5 0,0 3 0,0-1 187,-1-1 0,-4 1 1,-1-6-1,1 0 965,-3 1 0,6-1 0,-5 0 0,0 0 0,-4 1 0,-1-5 0,-1 3 0,2 3 0,-1 0 0,-2 5 1154,-2-1 120,0 6 0,-7-3 0,-4 9-474,-3 3 1,4 4 0,-1 9-1,-1 1-41,-2 2 1,0 5 0,2-3 0,3 1-408,2 4 0,-3-4 0,4 1 0,3-2-594,1-4 1,2 3 0,0-1-1,0-1-705,0-3 0,0-1 1,0 0-573,0-1 0,2-4 0,3-3 615,6-1 1,3-1-1,1-6 1,1 0 264,0 0 0,5-2 639,0-3 0,14-11 0,-2-8 0</inkml:trace>
  <inkml:trace contextRef="#ctx0" brushRef="#br0" timeOffset="143">10330 14099 8879,'0'-16'0,"0"0"679,0 1 1,0 4-1,-1 3 1,-5 1-640,-4 3 1,-4 2 0,-2 4 0,0 3 309,1 6 0,-3 10 0,-1 5 0,-2 2 88,2-2 1,3 4-1,4-4 1,3 2-88,2-2 0,2 2 1,5-7-1,0-2-48,0-1 0,2 1 0,3-2 1,5-3 48,4 0 0,7-5 0,2 0 0,0-2-63,-1-4 1,6-1 0,-3-4 0,1-1-27,0-3 1,-7-6 0,2 0 0,-3-5-189,-2-4 1,-2-7 0,-2 1 0,-3-2-493,-2-3 1,-2 1 0,-9-1 0,-4 3-1118,-8 3 1,-12 1 0,-5 6-1,-13 0-66,-10 5 1,-21-2 1599,34 11 0,-3 0 0,-3-5 0,-1-1 0,-5-2 0,0 1 0</inkml:trace>
  <inkml:trace contextRef="#ctx0" brushRef="#br0" timeOffset="144">5268 14445 7911,'10'-7'30,"1"-4"0,-8 2 510,2-1 0,-3 5-85,-2-6 0,-2 3 0,-3-3 216,-5 6 1,-4 3 469,-2 2-579,0 0 1,2 2 0,4 3-209,4 6 0,5 3 0,1 3 0,0 2 26,0 2 0,1 5 1,3-3-1,1 2-37,-1 2 0,-3 8 1,-1 2-1,0-2 25,0-2 1,6 4-1,-1 0 1,-2-1-64,-1 3 0,3-6 1,1 3-1,-3-2-219,-1-3 0,3 1 1,0-1-1,-1 0-139,-2 1 1,-1-2 0,3-3 0,1-2 46,-1-2 0,-3-2 0,-1-6 0,0 1-901,0 0 0,6-1-2037,-1 1-1495,0 0 4439,-5-7 0,0-9 0,0-9 0</inkml:trace>
  <inkml:trace contextRef="#ctx0" brushRef="#br0" timeOffset="145">4246 15183 7921,'-9'-7'837,"0"6"0,6-6 155,-3 0 1,1 3-1,5-6-487,0-2 0,5 3 1,4 0-1,3 0-77,6 1 1,1 4 0,-2-1-1,3 1-187,1-1 0,0 3 1,-6-3-1,1 3-159,0 2 1,-2 7-1,-4 4 111,-5 3 0,-3 2 0,-2 1 1,-2 2-226,-3 2 1,-3 5 0,-8-5 0,0 0-60,0 2 0,-1-6 0,-2 3 0,-2-6 39,1-4 0,5 1 0,3 3 0,1-4 124,-1-5 1,3 2 121,-1-1-222,6-1 0,-1-5 0,12 0 1,9 0-23,8 0 0,4 0 0,2 0 0,-2 0 123,0 0 0,5 5 0,-9 2 0,2 2 142,1 3 1,-8 2 0,0 2 0,-5-1 146,-3 1 0,-8 0 1,2-1-1,-3 1 76,-2 0 0,0 0 0,-2-1 1,-3 1 113,-5 0 1,-6 0 0,-3-1-1,-4-1-247,-2-3 1,-1 1-1,-5-7 1,1-1-334,4-3 1,-4 1 0,4 2 0,-2 1-353,2-2 0,-2-1 0,5-4-1005,-1-3 1,4 2 0,1-8 519,7-1 1,5 3-1,7-1 1,4-1-1734,6 3 0,8-6 0,15 1 2598,3-6 0,-2 2 0,4-6 0</inkml:trace>
  <inkml:trace contextRef="#ctx0" brushRef="#br0" timeOffset="146">5503 15121 11783,'-8'7'675,"-1"-4"0,5 8-391,-1 1 1,-5 2 0,4 3 0,3 2-32,1 2 0,-3 6 0,0-5 0,1 3 214,2 3 0,-3 1 0,0 4 0,2 1-38,1-3 1,2 9-1,-2-8 1,-1 1-75,-3 0 0,1-1 1,5-1-1,0 0-118,0 1 0,0-1 0,0 1 1,0-3 40,0-2 0,0 1 1,0-8-1,0 0 47,0-3 1,0-1 0,0 0 0,0-1-24,0 1 1,0-5 0,0-1-154,0 2 1,0-3 490,0 1-2511,0-6-157,0 3 1,0-9 4,0-3 1,0 1 0,0-6-179,0-2 1,2 3 2200,3-1 0,4-8 0,6-6 0</inkml:trace>
  <inkml:trace contextRef="#ctx0" brushRef="#br0" timeOffset="147">6179 14932 7010,'16'0'5224,"-5"0"-4353,-1 0 1,-6 7 0,3 5-1,-2 6-148,0 3 0,0 7 0,-5-2 1,0 3-102,0 3 1,0-1 0,-1 1 0,-3-1-226,-1 1 0,-6-1 0,4 0 1,0-1-215,0-4 1,-3 2 0,3-7 0,0-2-358,0-1 0,-4-2 0,6-1-736,2 1 1,-4-5-3384,2-1 3171,-1-6 1,6-4 0,2-9 0,2-2 117,1 1 1,12-1 0,-1-4 0,3-1-4,4 0 1,0 0 1006,3 1 0,4-1 0,-6 0 0</inkml:trace>
  <inkml:trace contextRef="#ctx0" brushRef="#br0" timeOffset="148">6541 15011 7921,'14'-11'409,"-3"1"1,1 4 0,-7-4 1325,-1-2 1119,4 5-2333,-6 0 0,5 14 1,-7 5-1,-2 7-27,-3 7 1,-4 2 0,-6 2-1,-1-2-44,0 0 1,0 8-1,1-8 1,1 0-72,3 2 0,-3-6 0,5 1 0,1-1-15,2 1 1,5-6 0,1 2-76,0-4 0,0-1 1,1-2-118,5-3 1,2-3 0,8-4 0,0 1-398,0-1 0,6-3 0,5-1 0,2 0-572,3 0 0,-3-5 0,-1-2 1,-1 0-741,1 0 1,-6-3 0,-1 3 0,-3-2 959,-3-3 0,-1 3 0,-3-1 1,-4-3-884,0-1 0,-5-3 0,3-4 1460,-3-5 0,-2 3 0,0 0 0</inkml:trace>
  <inkml:trace contextRef="#ctx0" brushRef="#br0" timeOffset="149">6793 15058 9741,'0'15'0,"0"1"906,0 0 0,-2 7 0,-2 3 0,-1 2 72,2-2 0,-4 4 1,1-4-1,3 2-420,1-2 1,-3 2 0,0-7-1,1-2-334,2-2 0,2-1 0,0 0 0,0 0-829,0-1 0,0-4 0,0-1-2816,0 3 1774,0-6 0,7-1 0,4-6 174,3 0 0,2-6 1473,-1-5 0,8-10 0,2-3 0</inkml:trace>
  <inkml:trace contextRef="#ctx0" brushRef="#br0" timeOffset="150">7217 14963 7921,'0'-15'760,"7"-1"0,4 0-427,3 0 1,7 6-1,0 1 1,-1 1 184,3-1 0,-4 5 0,6-1 0,-2 3 77,-4 2 1,-2 0-1,-1 0-281,0 0 0,-6 2 0,-1 3 0,-2 6-86,-4 3 0,-3 3 0,-5 4 0,-5 4 142,-4-1 1,-7 6 0,-2-6 0,0 2-72,1 1 0,-1-3 1,4 4-1,-2-4-42,2-1 0,1 3 1,2-5-1,2-1 54,4-3 1,-2-1 0,6-1-1,3 1 269,1 0 1,2 0-183,0-1 0,7-1 0,4-3 1,3-6-228,1-3 0,6-2 1,2 0-1,1 0-378,4 0 1,0 0 0,2 0 0,-2 0-292,0 0 0,5-5 0,-8-2 0,1 0-1038,0 0 1,-5-4 0,3 6 0,-1 0-528,-4-2 0,-3 3 0,-4-5 0,-3 1 196,-2-1 1867,5-2 0,-3-4 0,7-1 0</inkml:trace>
  <inkml:trace contextRef="#ctx0" brushRef="#br0" timeOffset="151">7956 14853 7921,'16'0'1969,"-6"0"1041,1 0-2449,-8 0 1,4 2 0,-7 3 0,0 6-151,0 3 1,-1 7 0,-5 1-1,-2 1-51,-1 0 0,-5 5 0,5-2 0,-1 2 216,-1-2 0,2 2 0,-1-5 1,5-1-256,3 1 1,-3-2-1,-1-5 1,3 0 178,1-1 0,4 1-264,3 0 0,4-2 0,7-4 0,-1-3-141,1 0 0,2-5 1,1 3-1,4-3-798,1-2 0,-3 0 0,5 0 0,0-2-563,-1-3 0,-1-2 0,-5-5 1,2 1 22,-1-1 0,-3 0 1,-1 0-1,0 1 672,-1-1 1,-4-7-1,-2-4 1,-2 0-127,-4 1 1,-1 1-1,-2 3 1,0-1 655,0-2 0,0 0 0,0 5 0,-2 2 293,-3 4 1,3-4 244,-3 3 0,1 4 390,-1 2 1,3 10 0,-3 6 0,3 3 398,2 2 0,0 6 0,0 3 0,0 1-499,0 0 0,0-1 0,0 2 0,0-2-365,0-2 1,0 3-1,0-3 1,0-1-277,0 1 1,0-2-1,0-5 1,0-1-608,0 1 0,0-5 0,0-1-2144,0 2 152,7-5 1,2-2 0,7-8 903,-1-2 1,-1-8 1548,-3 3 0,17-11 0,-2-3 0</inkml:trace>
  <inkml:trace contextRef="#ctx0" brushRef="#br0" timeOffset="152">8915 14869 8799,'7'-7'959,"-7"-3"1,-2 3 0,-8 1-1,-2 3-650,-2-2 1,3 3 0,1-3-1,-2 3-7,-2 2 0,-2 0 0,0 0-288,0 0 1,6 2-1,-1 3-71,-1 5 0,4-1 0,-1 2 0,0-1 49,0-1 0,4 5 1,-4-4-1,2 4 169,4 2 0,-4 0 0,2-1 0,-1-1-7,-1-3 0,6 3 1,-5-4-2,5 4 1,1-3-1,1-3-68,5-1 0,2-1 0,8-6-89,0 0 1,0 0-1,-1 0 1,3 0-52,3 0 0,1 1 0,6 3 0,-3 1 70,-2-1 1,4 3 0,-2 0 0,1 1 123,0 5 0,-6-1 0,1 0 0,-4-1 9,-1 1 1,-6 2 0,-1 1 0,-2 1 838,-4 0 1,-1 7-1,-4 1-361,-3 0 0,-4-3 1,-6-8-1,-1-3 160,0 2 0,-5 1 0,0-3 1,0-3-434,-1 0 0,2-5 0,-4 3 0,0-3-41,-1-2 1,1 0 0,-4-2-1,1-1-1563,0-3 0,-3-4 0,-2 3 0,1 0-3665,-1 0 1,3-4 4633,3 6 1,-11-7-1,4 3 1</inkml:trace>
  <inkml:trace contextRef="#ctx0" brushRef="#br0" timeOffset="153">20676 17667 6218,'-2'-9'1188,"-3"4"-850,-4-4 0,-1 7 756,-1-3 816,8 3-1137,-4 2 0,8-5 0,5 0-270,4 1 0,4 3 1,2 1-105,0 0 0,4-2 1,3-2-1,0-1-32,0 2 0,-1 1 0,-2 2 0,0 0-132,0 0 0,2 0 0,-1 0-389,-1 0 0,-3 0-881,-1 0 450,-7 0 0,-4 0 170,-10 0 1,1 0 0,-8 0-1,-4 0 64,-3 0 0,-4 0 0,4 0 0,-4 0 130,-1 0 0,3 0 1,-4 0-1,1 0 152,-1 0 1,6-5 0,-2-1 0,4 3 208,1 1 0,0 2 1106,1 0-27,6 0 0,4 0-632,10 0 1,5 0-1,10 0 1,2 0-208,3 0 0,-1 0 0,4 0 1,-3 0-267,-3 0 1,5 0 0,-5 0-937,3 0 1,-6 0 0,2 0-140,-4 0 0,-8 2-1627,-4 3 1,-10-3 2587,-5 3 0,-11 4 0,-4 0 0</inkml:trace>
  <inkml:trace contextRef="#ctx0" brushRef="#br0" timeOffset="154">19701 17384 7921,'-11'0'445,"1"0"1,0 0-1,-6 0 326,0 0 0,6-5 227,-1-1-464,8-6 0,-4 9-268,7-8 1,7 8-1,5-2 1,5 3-79,4 2 0,7 0 0,-2 0 1,4 0-55,2 0 1,4 0 0,1 0 0,-2 0-3,-2 0 1,-7 0 0,-1 2 0,-3 1 33,-2 2 0,-5 2 0,-2-3-536,-3 1 0,-6 7 242,1-1 1,-3 3-1,-4 1 1,-3-1 121,-6-3 1,-3 3-1,-2-4 1,1 2 31,-1-1 1,-5 3 0,0-4-1,2 3 39,1-3 0,-3 4 0,2-3 0,3 1 28,4-2 1,2 4 0,-6-5 0,2 1 80,4 1 0,1-6 0,5 6 284,-1 1 0,0-3-14,5 1 0,2-5-231,3 6 1,-2-8 0,8 3-1,1-5-345,2-1 1,2 0 0,-1 0 0,1 0-333,0 0 1,0 0 0,1 0 0,2 0-270,2 0 1,5 0-1,-3 0 1,0 0 23,0 0 1,-2 0 0,-6 0 0,1 0-272,0 0 0,-6 0 0,1-1-774,1-5 1754,2-2 0,9-8 0,1 0 0</inkml:trace>
  <inkml:trace contextRef="#ctx0" brushRef="#br0" timeOffset="155">20330 17305 7921,'9'0'2225,"-1"0"-1615,-2 0 1,-5 2 0,5 3-191,-5 6 0,-1 3 1,0 1-1,0 3-65,0 3 0,0-2 1,-1 6-1,-3-1 10,-1 0 1,0-3 0,5 4 0,-2-2 82,-3-4 0,3 3 0,-3-1 0,3 0-495,2 2 0,0-11 0,-2 4 1,-1-2-209,-3 0 0,1-4-4049,5 1 2114,0-8 1,2-8 1562,3-11 0,4-4 0,7 0 0,-1-1 627,1 2 0,5-4 0,0 1 0,-2-3 0,-1-1 0,-3-5 0</inkml:trace>
  <inkml:trace contextRef="#ctx0" brushRef="#br0" timeOffset="156">20644 17384 7921,'16'0'1859,"-7"2"-1647,-4 3 0,-10-3 0,-6 3 0,-4-2-77,-6 3 1,3-3 0,-5 6 0,1 0-44,-4-1 0,1-2 1,1 2-1,-1 1 36,1 0 1,4-4 0,0 5 0,2 1 153,2-2 1,2 5 0,2-6-1,3 3 59,2-1 0,2-4 0,5 4 74,0 2 1,2 0-1,1 1 1,4-5-143,2-1 1,7 6-1,5-5 1,0 3-124,1-1 0,1-4 1,3 2-1,-5 1-396,-3 0 1,1-4 0,-1 4 0,-5-1-222,1 1 1,-1-4 0,-1 4-3506,-2-2 3972,-6-2 0,3 2 0,-7 2 0</inkml:trace>
  <inkml:trace contextRef="#ctx0" brushRef="#br0" timeOffset="157">20912 11175 7927,'1'9'-872,"5"-4"904,-5-3 0,5-4 46,-12-3 0,-1 2-19,-3-8 0,1 8 215,4-3 1,5 5 50,0 1 0,7-6 0,9 1 2,-1 2 0,-4 1 1,-1 2 756,3 0-919,1 0-235,-6 0 0,-3 0 0,-10 2 30,-5 3 0,-4-3 0,-2 3 0,0-3 2,1-2 1,-1 0-1,0 0-32,0 0 0,1 0 0,-1 0 77,0 0 0,1 0 9,-1 0 0,5 0 1,3 1 39,1 5 475,1-5-404,6 6 0,2-7 1,3 0 26,6 0 1,-2-5-15,1 0 1,-5 0-76,6 5 0,-6 0-391,6 0 249,-8 0-148,4 0 14,-7 0 185,0 0 120,7 0-112,-5 0 0,6 0-56,-2 0 1,-3 0 112,8 0 1,-6-6 13,5 1 0,1 0 1,5 5 4,-1 0 0,-4-2 312,-1-3-339,1 3-166,-2-12 1,-4 12 0,-10-3 95,-6 4 0,-8 1 1,-2 0-1,2 0-54,1 0 0,1 0 0,-3 0 1,0 0-13,0 0 1,8 0 0,2 1 189,-3 4 287,-1-3 438,-1 12-553,6-12 0,9 3 0,10-8-40,4-3 0,2-1 0,2 4 0,1-2-88,2 1 1,1 3-1,-2-1 1,1-2 1,-2-1 0,4 0 0,-2 5 206,-2 0-753,-2 0 1,-8 2 52,-4 3 1,-5-3-1,-5 3 46,-6-3 1,-2-1 0,-5 3 0,-1 1-45,-2-2 0,-12-8 0,-1-5 0,-4-4 361,-6-2 0,-8-14 0,-4-3 0</inkml:trace>
  <inkml:trace contextRef="#ctx0" brushRef="#br0" timeOffset="158">18931 11018 8031,'-16'-5'1110,"0"0"1,7-8-569,4 3 0,5 1 0,5-1-301,6-2 0,3 5 0,2 0 0,-1 1-12,1 1 1,0 0 0,-1 5 0,1 0 163,0 0 0,0 0-205,-1 0 1,-6 2-73,-4 3 0,-3-2 1,-2 8-1,-2-1-102,-3-1 1,-4 10-1,-6-3 1,-1 1-82,0 1 1,0-2 0,1 1 0,-3 2 174,-3 2 0,4 0 0,-4-5 1,3 0 111,3-1 1,-1 1 0,0 0-1,2 0 169,4-1 0,-2-4 0,5-3 334,-2-1-655,5 6 0,4-10 1,13 6-1,4-2-264,4-4 1,7-1 0,-4-2-1,3 0-239,-1 0 1,-2 0-1,4 0 1,-3-2 40,-3-3 0,-1 3 1,-3-3-1,1 3-578,2 2 1,0-5 0,-5 0 0,-2 0-306,-4-2 0,4 3 0,-3-6 1277,3-3 0,8 0 0,3-3 0</inkml:trace>
  <inkml:trace contextRef="#ctx0" brushRef="#br0" timeOffset="159">19324 11002 8392,'0'-15'443,"0"-1"763,0 0 1,0 9-732,0 7 1,0 7 0,0 9 0,0 0-102,0-1 0,0 1 0,0 2 0,-2 1-142,-3 2 1,3 2-1,-3-4 1,1 2-46,-1-2 0,3-2 0,-3-1 0,3 0-35,2 0 1,0-1-1000,0 1-166,0 0 0,2-2 0,3-4 119,6-5 1,3-3 0,1-2 0,1 0 431,0 0 1,0 0 0,-1-2 0,1-1-227,0-2 1,-1-6 687,1 6 0,0-7 0,0 3 0</inkml:trace>
  <inkml:trace contextRef="#ctx0" brushRef="#br0" timeOffset="160">19528 11175 8323,'0'-15'3188,"0"6"-2575,-7 2 0,5 9 0,-3 3-140,3 5 1,2 4 0,0 2 0,-1 0-216,-5 0 1,5-1 0,-5 1-81,5 0 0,-1-1 0,-2 1-651,-1 0 1,0 0-593,5-1 0,0-4-4230,0-1 4632,0-6 1,2 3 0,1-9 662,2-3 0,15-4 0,-3-7 0</inkml:trace>
  <inkml:trace contextRef="#ctx0" brushRef="#br0" timeOffset="161">19842 11113 8718,'0'-16'744,"0"0"1,-7 7 0,-3 4-613,-4 3 1,-2 2 0,1 0 0,-1 0 210,0 0 1,-1 2-1,-3 3 1,-1 4-59,2 0 1,4 5 0,2-4-1,3 4-194,-2 2 1,5 1 0,1 3-170,5 1 1,1 0-1,0-6 1,1-1 28,5-3 0,2 1 0,8-7 1,0 0 109,0 2 0,-1-5 0,1 3 1,0-3 81,-1-2 0,1-2 0,0-1 0,0-4 100,-1-2 1,-4 4-1,-2-6 1,-2-1-31,-4-2 1,4-7 0,-2 0-1,-1 2-447,-3 2 0,-1 1 1,0 0-1,0 1-744,0-1 0,-5 0-661,0 0 1,2 8 786,8 2 0,-2 10 0,8 3 0,3 2 852,5 3 0,-2 2 0,13 2 0,-5-1 0</inkml:trace>
  <inkml:trace contextRef="#ctx0" brushRef="#br0" timeOffset="162">20173 11175 6866,'0'-15'1208,"-2"-1"0,-2 0-15,-1 1 1,-7-1-493,1 0 0,-3 6 0,-1 1-319,-1 2 0,0 2 1,1 6-363,-1 5 1,0-3 0,0 8-1,1 1-100,-1 2 0,2 2 0,2-1 0,3 1-111,2 0 1,-3-1 0,4 1 79,3 0 1,1 0 0,4-3 0,3 0 67,6-3 0,3-6 0,1 3 1,1-2 228,0 0 0,5 0 0,0-5 1,-2 0-4,-2 0 1,-1-1 0,0-3 0,-2-3-28,-4-2 1,4-1-1,-5-6-99,0 1 1,-1-1-1,-4 0 1,1 0-635,-1 1 1,-3 4 0,-1 1-1956,0-3-542,0 0 2563,0 4 1,6 4-1,1 8 1,1 4 510,5 2 0,-6-6 0,7 11 0,-6-5 0</inkml:trace>
  <inkml:trace contextRef="#ctx0" brushRef="#br0" timeOffset="163">20566 11254 8031,'0'-16'91,"0"1"617,0-1 0,0 0-245,0 0 0,-2 2 0,-2 2-75,-1 2 0,-7 6 0,2-1 1,-4 3-22,-2 2 1,0 0 0,0 0 0,1 2-202,-1 3 1,0-1-1,0 6 1,3 2-51,2 2 1,-1 2 0,7 0-1,1 0-40,2-1 1,2 1 0,0 0 0,2-2-189,3-4 1,4 4 0,9-5 0,1 1 186,2 1 0,1-6 1,-2 4-1,1-2 231,-2-4 0,4-1 1,-3-2-1,0 0-100,-3 0 0,-6-5 0,-3-2 0,1-2 5,0-3 0,-6-2 1,3-2-125,-5 0 0,-2-5 0,-3 0 0,-3 2-1296,-2 2 1,-1 1 0,-8 0 0,-1 1-2863,-2-1 4071,0 7 0,6-5 0,-1 6 0</inkml:trace>
  <inkml:trace contextRef="#ctx0" brushRef="#br0" timeOffset="164">20833 11160 6429,'10'0'565,"1"0"0,-6 0-553,6 0 1,-6 5-137,5 0 147,-6 0 1,1-5 143,-10 0 0,3-1 0,-3-5 385,3-4 1,2 1-316,0-1 1,2 6-1,1-3 109,3 0 1,6 5 0,-2-3-147,4 4 1,-5 2 0,-2 3-25,0 1 1,-5 7-249,3-1 1,-3 3-1,-4 0 76,-3-4 0,-4 2 0,-7-5-107,1 2 1,-1-5-1,0 1 101,0-3 0,1-2 0,-1 0 163,0 0 0,2-2 0,2-3-110,2-6 1,4-3 0,-2-2 0,1 1 84,3-1 0,2 0 1,2 1 143,0-1 1,7 0-1,2 0 1,2 2-198,-1 4 1,-1 1-1,3 6 1,-1-3-97,1 3 1,-4 1-1,3 2-44,1 0 0,0 7 1,1 2-1,-5 1 62,-1 1 1,4-1 0,-6 6 0,-1 0-79,-3 0 1,-1-1-1,0 1 1,0 1 25,0 4 0,-1-8 0,-5 2 0,-2-1 41,-1 0 0,-5-3 0,3-3 12,-3-1 0,-1 0 0,-1-3 33,0 1 0,1 0 0,1-6 0,1-3 221,3-1 1,1-7 0,-1 1 0,3-3-103,0-1 1,5-1-1,-3 0 1,3 0-116,2 1 0,0-6 0,2 0 0,3 2-68,5 1 1,4 4 0,2 2 0,0 3-161,0 2 1,-1 2 0,1 5-68,0 0 0,-1 0 0,1 0 1,0 2 161,0 3 1,-6 4 0,1 6 65,1 1 1,-5 2 0,-2 1 0,-3 2-1,-2-2 1,0-2 0,0-1 0,0 0 108,0 0 0,-7-1 0,-4-1 49,-3-3 0,-1 1 1,-1-7 91,0-1 0,0-3 1,1-1-108,-1 0 1,0 0-1,1-1 1,-1-5 96,0-4 1,6 1-1,1-1 1,0-3-88,0 0 1,6-3 0,-2 0 0,3 0-132,2 1 0,0-1 0,2 0 0,1 1 29,2-1 0,8 5 0,-3 3 0,4 1-241,2 3 1,0 2 0,-1 2 0,1 0-96,0 0 1,-2 2 0,-2 2 0,-2 3 196,3 1 1,-1 3-1,0 5 1,-3-1 20,-2 1 1,-2 0 0,-5-1 0,0 1 95,0 0 0,-2 0 0,-3-1 195,-5 1 1,-3-6 0,-1-1-27,-1-2 1,2 0 0,-8-3 0,4 1-52,1-2 1,1-1 0,-1-2 38,0 0 0,6-2 0,-1-1 1,1-4 23,1-2 0,-5-1 1,5-6-93,0 0 0,3 1 0,6-1 0,0 0-55,0 0 0,1 1 0,4-1-152,6 0 1,3 7-1,2 3 1,-1 0-133,1 1 1,5 0 0,0 5 0,-2 2-90,-1 3 1,3-2 0,0 8 116,-2 1 0,-2 2 1,-3 3-1,-3 3 207,-6 1 0,2 0 1,-2-6-1,-1 1 14,-2 0 1,-4-1 30,-3 1 0,-4-2 0,-7-3 0,0-6 383,1-3 0,-1-2 1,0 0-1,0 0-146,1 0 0,-1-2 0,0-2-73,1-1 0,1-2 1,1 4-85,3-3 1,6-6-294,-1 2 1,5-4 0,5-2-69,6 0 1,3 6 0,2 1 0,-1 0 70,1 1 1,0 4 0,-1-3 63,1 0 1,0 5 42,0-3 1,-2 5 0,-2 4 0,-3 3 206,-2 1 0,-2 3 1,-3 5-74,3-1 1,-3-4-1,3-1 78,-3 2 1,-9 2 29,-4 2 0,-3-5 1,-2-3-1,1-1-11,-1-3 1,0-2-1,0-2 1,2-2 121,4-3 1,-4 1-1,4-5 1,-3 1 261,3-1 0,-2 4-302,6-6 1,1 1-150,5-6 0,2 7 0,3 2-1210,6 0 1,3 6 0,3-5 0,2 6-3083,2 6 4196,7 2 0,4 8 0,8 0 0</inkml:trace>
  <inkml:trace contextRef="#ctx0" brushRef="#br0" timeOffset="165">20802 12291 7114,'-16'0'136,"5"0"0,3-1 1226,1-5 1,1 3-704,6-8 0,2 8-235,3-2 0,4 3 1,7 2-1,0 0 4,-1 0 0,1 0 0,1 0-206,4 0 1,-3 0-1,3 2-13,-4 3 0,-6-3 0,-2 5-166,-2 0 0,-4-6 0,-8 5 0,-6-5-149,-3-1 1,-1 0 0,-3 0 0,-3 0 105,-5 0 1,2 0 0,-3 0 0,1 0-22,2 0 1,1 0 0,7 0 0,1 0-27,-1 0 1,0 0 105,0 0 1,6 0 203,-1 0 1,10 0 0,1 0-77,8 0 0,12 0 0,1 0 1,0 0 39,1 0 0,-4 0 0,4 0 4,1 0 1,-5 0 0,3 0 434,-4 0-458,-1 0-315,-8 0 1,-2 0 0,-12 0 0,-4 0 36,-4 0 1,-9 0 0,-3 0-1,-4 0-120,-1 0 1,-6 0 0,2 0-1,4 0 23,3 0 0,3 0 0,-1 0 1,5 0-86,4 0 0,6 0 926,1 0-401,6 0 0,-1-1 0,10-3 0,8-1-134,6 1 1,0 1 0,7-1 0,2-1-152,2 2 1,1 1 0,1 2-1,-3 0-103,-2 0 1,-5 0 0,-6 2-308,0 3 185,0-3 1,-6 5-188,1-7 1,-10 0-769,-1 0 0,-7 5 1,-10 0 78,-4-1 0,2-3 0,-6-1 0,1 0 1113,-1 0 0,-1 0 0,-5 0 0</inkml:trace>
  <inkml:trace contextRef="#ctx0" brushRef="#br0" timeOffset="166">19261 12181 8105,'-14'-1'900,"3"-5"1,3 5 0,4-6-204,-1 0 0,0 3-293,5-6 1,7 6-1,3-3-169,4 0 0,7 4 0,2-6 0,-1 2-93,1 3 0,3 3 1,-3-1-1,0-2 204,-1-1 0,-1 0 0,-5 5-242,0 0 1,-2 2 31,-4 3 1,-3-2 0,-7 8-196,0 1 1,-7 2-1,-3 2 1,-4 0 123,-2-1 1,0 1-1,-1 1 1,-2 3 18,-2 1 1,-2 0-1,4-6 1,-2 1 23,2 0 0,1-1 0,2 1 0,1-2 201,-1-3 0,2 3 0,2-6 1032,1 1-1046,8 5 1,-2-12 0,10 3 0,7-3-316,7-2 0,0 0 0,6 0 0,-1 0-253,1 0 0,-4 0 0,3 0 0,1 0-133,-1 0 0,-5-5 0,4-1 0,-2 3-817,0 1 0,0 2 0,-5 0 0,-1 0 207,1 0 1,-5 0 0,-1 0-1,1-2-379,-3-3 1,6 2 1394,-3-8 0,3 1 0,2-6 0</inkml:trace>
  <inkml:trace contextRef="#ctx0" brushRef="#br0" timeOffset="167">19780 12213 8341,'8'-11'1911,"-4"3"-1424,-8 1 0,-4-4 0,-8 4-128,0-2 1,-5 6-1,0-2 1,2 5 190,2 5 1,1-2-1,0 8 1,0 1-250,1 2 1,4 3 0,2 3-1,1 1-168,-1-2 1,5-2-1,-1-1 1,3 0 26,2-1 0,2 1 0,3-2 0,6-2-129,3-1 1,2-2-1,1 3 1,2-3 100,2-2 1,7-2 0,-3-5 0,-1 0 158,-3 0 1,2 0-1,-2-2 1,-2-1-98,-2-3 0,-3-6 0,-1 0 0,-5-6-139,-1-3 0,-1 0 0,-6 6 0,0-1-497,0 0 0,0 1 1,0-1-1,-2 0-704,-3 0 0,1 2 0,-5 2-1508,2 2 1,0-1 1484,2-4 0,5 6 0,-2 2 1169,6 0 0,15-2 0,-1-7 0</inkml:trace>
  <inkml:trace contextRef="#ctx0" brushRef="#br0" timeOffset="168">20031 12008 8031,'9'-7'1036,"0"6"851,-4-5-1369,-3 5 0,5 13 1,-7 5-1,0 4 74,0 2 1,0 3 0,0-3 0,0 0-157,0-1 0,0 5 1,1-6-1,3-1-227,1 3 0,0-5 1,-5 3-1,0-4-486,0-1 1,2-1 0,2 1-419,1 0 1,0 0 0,-3-1-240,3 1 0,-1-7 0,4-2 59,-1 0 1,0-5 0,-2 3 0,4-5-1641,0-5 2515,5-4 0,2-7 0,8 0 0</inkml:trace>
  <inkml:trace contextRef="#ctx0" brushRef="#br0" timeOffset="169">20377 12118 8031,'16'-7'1358,"-7"6"1,-15-6 0,-11 8-1038,-6 5 1,4-3-1,-4 8 1,2 1-56,0 2 1,0 2-1,6-1 1,-1 1-2,0 0 1,2 5 0,2 0 0,3-2 27,2-2 1,0-3 0,4-1 0,-3-3 210,3 2 0,1 2-250,2 2 1,7-2-1,4-4 1,3-3-53,1 0 1,3-5 0,1 3 0,2-1-424,-2 1 0,4-3 0,0 3 0,-1-3-401,1-2 1,-2 5 0,-5 2 0,-1 2-4802,1 3 5423,0 2 0,0 9 0,-1 1 0</inkml:trace>
  <inkml:trace contextRef="#ctx0" brushRef="#br0" timeOffset="170">22059 18186 6486,'-5'-11'682,"0"1"1,0 4 434,5-4-477,0-1 1,0 1 215,0-1-494,0 8 0,0 8-169,0 11 0,0 3 1,0-3-1,0 0-132,0-1 1,0 3 0,0 1-1,0 2-96,0-2 1,5-1 0,0-3-1,-1 1-39,-3 0 0,1-6 0,2 1-36,1 1 1,0-3 96,-5 1 0,0-8 47,0-2 0,0-7 0,0-9-20,0 0 0,0-1 1,0-2-1,-2-2-65,-3 2 0,3-4 0,-3 2 1,3 2 12,2 1 1,0 3 0,0-1 39,0 0 0,0 6 224,0-1-114,0 8-204,0-4 0,0 8 1,0 5-73,0 4 0,0-1 1,0 1-1,0 3-531,0 1 0,0 1 0,0 1 0,0 0 233,0-1 0,0 3 0,0 1 0,0 2 462,0-2 0,0 6 0,0-1 0</inkml:trace>
  <inkml:trace contextRef="#ctx0" brushRef="#br0" timeOffset="171">22075 18610 8031,'9'-9'1119,"-2"2"1,-7 9 0,0 3-939,0 6 1,0-3-1,0 3 1,0 1 9,0 2 1,0 2 0,0-1 0,0 1 7,0 0 0,5-6 1,0 1-687,-1 1 512,-2 2 0,-4-5 59,-3-4 0,3-10 0,-5-6 0,2-3-10,-1-1 0,1-3 0,3-1 0,-1-4-163,-2-1 1,-1 5-142,6-2 386,0 3 1,6 11 0,1 5 37,1 6 0,-4 8 1,3-1-1,-2 3-52,0 1 0,1 1 0,-5 0 0,3-1-232,1 1 0,0 0 1,-5 0-642,0-1 0,0 1 1,0 0-700,0 0 0,0-1 1430,0 1 0,7 0 0,2-1 0</inkml:trace>
  <inkml:trace contextRef="#ctx0" brushRef="#br0" timeOffset="172">23207 18123 8031,'9'0'1093,"-2"0"0,-7 1-832,0 5 1,0-3-1,0 8 1,0 1-47,0 2 1,0 2 0,0-1 0,0 1-10,0 0 1,2-6-1,1 1-271,2 1 0,1 2 0,-5 0-243,5-4-154,-5 4 439,6-12 0,-7-2 1,0-10-34,0-4 1,0-7 0,0 0 0,0 0 26,0-2 1,0 6 0,0-4 301,0 3 0,0 8 395,0-1-549,0 8 1,0-3 0,0 12 0,0 4 0,0 4 0,0 2-288,0 0 0,0-1 0,0 1-362,0 0 1,0-1-1,0 1 1,-1 0-219,-5 0 1,5-1 0,-5 1 0,5 0 251,1-1 1,0-4 0,0-1 495,0 3 0,0 1 0,0-6 0,0-1 0</inkml:trace>
  <inkml:trace contextRef="#ctx0" brushRef="#br0" timeOffset="173">23176 18594 8031,'0'-10'-1178,"-2"1"1227,-3 2 0,3-5 734,-3 1 0,10-1 0,5 0 0,4 3-407,2 2 1,0 2 0,0 3-1,-1-1-9,1-3 1,0 1-13,-1 5 0,-1 2-307,-3 3 0,-4-1 0,-7 6-212,0 2 1,-2-3 0,-3 0-1,-6 0 176,-3-1 0,-1-2 0,-1 4 0,0 0 56,1-1 0,-1 5 1,0-3-1,0 1 105,1-2 0,4 4 0,2-3 1,2 3 9,4 1 0,1 1 1,2 0 130,0 0 0,0-6 0,2 1 0,3-1-33,6-1 0,-3 0 0,3-6 0,1 2-239,2-1 1,7-2-1,0-2 1,-2 0-439,-1 0 0,-3-2 1,3-2-1,1-1-310,2 2 0,0 1 0,-3 2 0,1 0-341,2 0 1,0 0-1,-4 0 1,2 2 1046,2 3 0,0-3 0,-5 5 0</inkml:trace>
  <inkml:trace contextRef="#ctx0" brushRef="#br0" timeOffset="174">24449 18123 8128,'-9'-9'1072,"1"2"0,4 9-939,-1 3 0,0-2 0,5 8 1,0 1 5,0 2 1,0 2-1,-2 0 1,-1-1 4,-3 1 0,1 0 1,5-1-129,0 1 0,0 0 78,0 0 1,2-6 95,3 1 0,-3-10-53,3-1 0,-3-7 1,-2-8-70,0-1 1,0-5-1,0 0 1,0 2 17,0 1 0,0 3 565,0-1-328,0 0-328,0 7 1,0 9 0,0 11-149,0 3 1,5 2 0,0-1-297,-1 1 1,-2 0 0,-2-1 0,0 1-335,0 0 1,0 5 0,0 0-1,0 0-46,0 1 1,0-4 0,0 3 828,0-4 0,-7-1 0,-2 0 0</inkml:trace>
  <inkml:trace contextRef="#ctx0" brushRef="#br0" timeOffset="175">24292 18594 8031,'10'0'271,"1"0"-40,1 0 1,-3-5 0,1 0 0,3-1 100,1-1 0,1 6 0,1-6 0,0 2-34,-1-1 0,-1-1 0,-1 4 0,-3-2 127,2 1 1,-3 2-138,2 2-167,-8 0 0,4 7-390,-7 4 1,-2 3 0,-3 1 249,-5 1 1,-3-5-1,1-3 1,2 1 19,-3 0 0,5-4 0,-3 4 54,-1-2 0,3 3-246,-1-4 0,6 1 27,-1-2 0,5-3 0,5 3 124,6-4 1,3 5 0,1 1 0,1 0 50,0 0 1,1 3 0,3-3 0,1 2 59,-2 3 0,-7-3 1,-1 1 459,1 3 0,0 1 0,-2 1 98,-4 1 1,1 0-253,-2-1 1,-2-4 0,-8-2-37,-5-2 0,1 0 0,-2-4 0,-1 2-283,-2-1 0,-1-2 0,-1-2 0,0 0-879,0 0 0,1 0 0,-3-2 0,-1-2-1805,-2-1 1,-2 0 2625,2 5 0,4-7 0,-6-2 0</inkml:trace>
  <inkml:trace contextRef="#ctx0" brushRef="#br0" timeOffset="176">22028 12228 8038,'14'2'984,"-4"3"0,-3 4-863,-7 7 1,0-6 0,0 1-155,0 1 1,-7-3 106,-3 1 1,-4-6-51,-2 1 1,6-3 260,-1-2 0,3-7 168,-3-4 1,4-3-219,7-1 1,0-1-1,2 2-144,3 3 0,-1 4 0,6 7 67,2 0 1,-3 0-133,1 0 1,1 0-36,5 0 1,-2 2-1,-4 3-9,-5 6 0,2 3 56,-1 2 1,-1-1-158,-5 1 0,-2-2 0,-1-2-77,-3-1 0,-6-8 127,2 2 0,-4-3 51,-2-2 1,0-2 76,0-3 1,8 2 0,3-8 351,3-1 1,2-2-290,0-2 0,0 1 1,2 1-117,3 3 1,-2 2 0,8 6-95,1-2 1,-3-1-1,1 6 72,2 0 1,-3 0 92,2 0 1,-6 7 11,5 4 1,-6 3-20,1 2 1,-5-2-1,-3-2-21,-3-2 1,-6-6 0,2 3-15,-4 0 0,-2-5 0,0 3-31,0-4 0,6-1 0,1-1 0,1-3 20,-1-1 0,4-5 1,-4 3 26,2-2 0,2-2 0,5-4-27,0-1 0,0 5 0,0 1 3,0-2 0,7 3 0,3 0-95,4 2 1,2 2 0,-1 5 57,1 0 0,0 0 1,0 2 45,-1 3 1,-4-1-1,-2 6 33,-2 2 0,3-3 0,-5 1 13,-1 3 1,-2 1-1,-2 1-33,0 1 1,-2-2 0,-2-2-1,-3-3-55,-1-2 1,2 3 0,-2-3-1,-1 0-9,0 0 0,-1-1 1,-6-6 1,0 0 0,6 0 0,-1 0 30,-1 0 1,3 0 0,1-2 59,1-3 1,1 1 0,6-6-49,0-3 0,0 5 1,0-3-57,0-1 1,7-2-17,4-2 0,3 8 1,1 2-42,1 5 0,0 1 100,0 0 0,-2 1 19,-4 5 0,-3-3 0,-7 8 61,0 1 1,0 2-1,-2 1-92,-3 1 1,2-2-1,-8-2-1,-1-1 0,-2-6 0,-2 4-3,0-2 1,1-2 48,-1-5 0,2-2 1,2-1 205,1-2 0,8-8-153,-2 3 1,3-4 0,2-2-62,0 0 0,0 6 0,2 1 1,1 1-137,2-1 0,8 5 0,-3-1-88,4 3 1,2 2-1,-1 0 10,1 0 0,-5 6 1,-3 1-1,1 1 98,0 5 1,-6-5 0,3 3 39,-5 1 1,-1-3 0,0 1 18,0 2 0,-1-5 0,-3 0 171,-1 0 0,-7-5 0,1 3-48,-3-3 1,-2-9 0,1-2 85,-1 1 0,6-6 76,-1 3 0,8-3 145,-3-2-188,5 1-198,1-1 0,7 7-800,3 4 0,-1 9 0,0 3-409,-2 1 1,3-2-1,-3 2 1181,2-1 0,1 5 0,6-3 0</inkml:trace>
  <inkml:trace contextRef="#ctx0" brushRef="#br0" timeOffset="177">20786 12904 7313,'9'0'-539,"-2"0"0,-6 0 660,5 0-181,-5 0-70,6 0-132,-7 0 229,0 0 0,6 2 33,-1 3 0,0-3 0,-5 5 0,7-7-67,-5 0 48,5 0 19,-7 0 0,0 0 0,0 7 0,0 2 0</inkml:trace>
  <inkml:trace contextRef="#ctx0" brushRef="#br0" timeOffset="178">20849 12936 6567,'0'-9'-575,"1"2"557,5 7-3,-5 0-75,6 0-8,-7 0 104,0 0-10,7 0 10,-5 0 0,5 7 0,-7 2 0</inkml:trace>
  <inkml:trace contextRef="#ctx0" brushRef="#br0" timeOffset="179">23239 13187 6164,'0'9'149,"-7"-2"0,3-7 501,-6 0 0,6-2-65,-1-3 0,3 1-93,2-6 1,7 7-148,4-3 0,-3 5 0,3 1-175,1 0 0,-3 0 0,0 1-210,-2 5 1,-2-3-1,-5 7-27,0 3 0,0-5 1,-2 3 53,-3 1 0,-4-5 0,-7-2 0,1-3-2,-1-2 0,0 0 0,0 0 0,1 0-12,-1 0 1,0-2 0,1-1 12,-1-2 1,5-6 0,3 4 34,1-2 1,1 4-21,6-5 1,2 6-1,3-3 30,6 0 0,-2 6 1,1-5-3,2 5 1,2 1-1,2 0 39,0 0 1,-2 1 0,-2 5-36,-2 4 1,-6-1-1,1 1-31,-3 2 1,-2-3-1,0 2 15,0 1 1,-2-3-1,-3-1-94,-6-1 0,3 4 1,-3-6 54,-1-1 0,-2-3 23,-2-1 0,6 0 60,-1 0 1,3-7-23,-3-3 0,4-4 7,7-2 1,2 2 0,3 2-36,6 1 0,-3 6 1,3-4-20,1 2 1,2 2 0,2 5 7,-1 0 1,-4 0 0,-1 0-9,3 0 1,-5 5 0,1 2 0,-2 2 3,-3 3 0,-3-3 0,-1 2 5,0 1 0,0 2-4,0 2 1,-7-2 9,-3-4 0,1-1 0,-1-6 31,-3 2 1,5 1 0,-1-8-15,2-3 1,-4-4 0,4-7-3,-1 1 1,4 4 0,-1 1 19,3-3 1,2-1 92,0-1 0,2 6 0,3 4-81,6 3 0,3 2 0,1 0-41,1 0 1,-5 2 0,-1 3 22,2 5 0,1 4-18,-3 2 0,2 0 0,-6 0-73,-3-1 0,-1-4 0,-4-3-37,-3-1 0,-4 4 1,-7-6 63,1-1 0,-1-3 0,0-2 2,0-5 0,6 3 0,1-8 165,2-1 0,-3 4 1,4-3-2,3-1 0,1 3-327,2-1 1,2 6-2513,3-1 2701,-3 10 0,5-3 0,-7 5 0</inkml:trace>
  <inkml:trace contextRef="#ctx0" brushRef="#br0" timeOffset="180">20786 13564 5737,'9'0'0,"-2"0"0,-7 0 0,0 0 0,0 7 0,0-5 0,0 5 0,0-7 0,-7 7 0,-2 2 0</inkml:trace>
  <inkml:trace contextRef="#ctx0" brushRef="#br0" timeOffset="181">20802 12276 8031,'0'10'-1979,"0"1"1854,0-8 51,0 11 72,0-12-8,0 5-16,0-7 1,0 2 7,0 3-4,0-3 23,0 4 0,1-6-1,5 0 0,-5 7 0,6 2 0</inkml:trace>
  <inkml:trace contextRef="#ctx0" brushRef="#br0" timeOffset="182">20802 13439 5752,'0'8'2,"0"1"-1,0-4-1,0-3 0,0 7 0,0-4 0,0-3 0,0 7 0,0-4 0,0-3 0,0 5 0,0-7 0,0 0 0,0 7 0,0-6 0,0 6 0,0-5 0,0 3 0,0-3 0,0 5 0,0-7 0</inkml:trace>
  <inkml:trace contextRef="#ctx0" brushRef="#br0" timeOffset="183">20786 13926 8031,'2'9'-2279,"3"-4"2279,-3 4 0,5-6 0,-7 8 0,0-8 0,0 4 0,0-9 31,0-3-3,0 3 1,1-5-16,5 7-13,-5 0 0,6 2-5,-7 3 0,0-1 1,0 6-36,0-6 26,0 3 0,0-5 9,0 3-3,0-3 1,0 6 2,0-2 68,0-5 48,0 6-4,0-7 63,0 0-200,0 7-81,0-5-14,0 5 116,0-7 0,6-7 1,1-2 8,1 1 0,3-6 0,4 5 0</inkml:trace>
  <inkml:trace contextRef="#ctx0" brushRef="#br0" timeOffset="184">24434 14115 7291,'0'8'1384,"0"-1"-1221,0-21 0,0 9 0,-2-9 629,-3 5-497,3-3 0,-3 10-84,10-3 1,2 10-1,3 6-214,-5 3 1,-3-4 0,-2 1-160,0 1 0,0-3 1,0 1 1,-7-6 16,-3 1 0,-4-3 130,-2-2 0,2-2 0,4-3 1,4-6 106,5-3 1,-5 4 0,1-1 52,2-1 1,1-2-1,2-2-51,0 1 1,7 6 0,3 4 95,4 3 0,-3 2 0,-1 0-112,3 0 0,1 2 0,-1 3-84,-2 5 0,-2 4 0,-6 2 0,2 0-75,-1 0 1,-2-1-1,-4 1-18,-3 0 0,-4-1 0,-7-1 26,0-3 0,6-4 0,0-7 54,-3 0 1,-1 0 0,-1 0 38,-1 0 0,5-5 0,3-2 0,-1-2-23,0-3 0,6-2 0,-3-2 124,5 0 0,1 1 0,0-1-56,0 0 1,1 6-1,5 1-10,4 2 1,4 2-1,2 5-52,0 0 0,-1 7 0,-1 3 1,-3 4-7,-6 2 0,2-6 0,-2 1 1,-1 1-65,-2 2 1,-2 2 0,0-1 6,0 1 0,-7-5 1,-4-3-269,-3-1 0,-2-1 0,-1-6 0,-4 0-980,-5 0 1,-6-13 1306,-4-2 0,-5-18 0,-6-1 0</inkml:trace>
  <inkml:trace contextRef="#ctx0" brushRef="#br0" timeOffset="185">20833 11097 7898,'-7'-16'-236,"5"6"808,-3-1-191,3 1 1,2-1 366,0 1-311,0 6-191,0-3-103,0 7 0,6 2 1,1 1-174,1 3 1,-3 6-1,4-2 84,-2 4 1,0-3-1,-2-1-12,6 3 1,-2-5 0,-1 3 4,-1 1 0,4-3 0,-4-1 0,0 1 21,0 0 0,3-4 0,-3 6-24,2 1 0,2 2 0,4 2 7,1-1 1,-6-4-1,1-1-27,1 2 0,-3-3 1,0 2-1,-1-1 3,1-1 0,-4 5 0,6-4 6,1 4 1,-3 2 0,0 0-16,-3-1 0,7 1 1,-3 0-26,4 0 1,-3-2-1,-1-2 1,1-2-15,-3 2 0,6 1 1,-5-1-1,2-2-15,-1 3 0,1 1 0,2 1 18,-2 1 1,3 0 15,-4-1 1,3 1 0,-1-2 0,-3-2 8,-2-1 1,5-1-5,-2 6 1,4 0 0,2-2 0,-2-2 7,-4-2 1,4-1 0,-3 3-1,1-1 5,-1 1 1,3-3 0,-6 1 0,3 1-6,-1-2 0,-1 5 0,3-6 0,-3 3-8,-2-1 0,5-1 0,-3 3 0,1-1-8,1 1 0,-2-3 0,3 1 1,-2 1 36,3-3 1,1 6 0,1-3-29,1 3 1,-5-4-1,-3 1 1,1-1-6,0-1 1,1 5 0,4-4-3,-3 4 0,1-3 1,-5-1-1,2 1-1,3-3 1,0 6 0,0-5 0,-1 2 6,1-1 0,-3-1 1,1 3-1,1-1 15,-3 1 1,6-3-1,-5 1 1,2 0 8,-1-1 0,1 5 1,3-3-17,-4 3 1,4-4-1,-3 1 1,2 1 0,3 2 0,0 0 41,0-4 1,-2 4-1,-2-5 1,-2 1-32,3 1 0,-5-6 0,3 6-13,1 1 0,2 0 0,2 0 1,-2-1-16,-4 1 1,4-3 0,-3 1-1,3 1-3,1-3 0,1 6 0,0-5 0,-1 2-11,1-1 0,0 1 0,0 3 0,-1-2 14,1-2 1,-5-1 0,-1 3 0,2-1-80,2 1 1,2-3-1,0 1 55,-1 2 0,1-3 0,0 2-20,0 1 0,3 2 0,0 1 41,0 1 0,-5 0 0,7 0 0,-3-2-7,-3-4 0,1 4 0,0-4 0,0 3 7,-1-3 1,-1 4 0,-2-5 0,-1 1 18,1 1 1,2-1-1,2 4 21,0-3 1,-2 3 0,-2-6-1,-2 3 1,3-1 1,1-4 0,1 4-22,1 2 1,0 1 0,-1-1 0,1-2-13,0 3 1,-6-5-1,1 3-51,1 1 1,2 2 0,2 0 12,-1-4 0,-4 3 0,-1-6 0,1 1 21,-2 5 0,5-5 0,-4 3 0,4-1 0,2-1 1,-6 5 0,1-5-1,1 1-28,2 1 1,-4-3 0,-1 5 0,0-3-10,0 2 0,-1-3 0,5 2 29,-3 1 1,1 0 0,3 0 0,-2-3 61,-2-2 0,-4 5 0,4-3 0,2 1-14,2 1 1,-3-6-1,-1 6 3,2 1 0,2 2 0,2 0-22,0-4 1,-6 4-1,1-5 1,-1 1-14,-1 1 0,3-6 0,-5 6 0,2-1-68,3-1 1,2 5 0,0-4 52,-3 4 1,3-3 0,-4-1 12,4 2 1,-3-3 0,-1 0 0,0 0 2,-1-1 1,3-2 0,-5 2 0,2 1-13,3 0 1,1-4-1,-1 4 1,-2-1-3,3 1 1,-1-4 0,0 4 0,-2-2 12,3-3 0,1 3 0,1 0 1,1 0 35,0 0 0,0 3 0,-1-3 0,1 2-26,0 3 1,5-3-1,0-1 1,-2 1 80,-2 0 0,-1-4 0,2 6 1,1-1-63,2-1 1,0 0 0,-6-6 0,1 2 34,0-1 0,0 3 0,-1-2-13,1-1 0,0 3 0,-1-2 0,1 0 17,0 2 0,0-5 0,-1 5 0,1-2 10,0 0 0,0 6 0,-1-4 0,1 1 22,0 5 1,-1-5 0,1 1 0,0 0-35,0 0 1,-1-6 0,-1 4 0,-1-2 8,-3 0 0,1 6 0,4-4-174,1 2 0,-6-4 0,1 4 68,1-2 1,2 5 0,2-3 0,-2 1-4,-4 1 1,4-3-1,-3 5 9,3-3 1,1-1 0,1 3 2,0-2 0,0-1 0,-1 3-6,1-1 1,-5-8 0,-1 4 34,2 0 0,2 0 0,2 6 0,0-5 18,-1-1 0,1 4 1,0-4-1,0 0-19,-1 0 0,1 5 1,0-3 7,-1-1 0,1 5 0,0-8 0,-2 0-1,-4 2 0,4-3 1,-3 4-1,3 1-25,2 0 0,-1-4 0,1 5 0,0 1-18,-1-2 1,1 3 0,0-5 34,0 2 0,-1-1 0,1 5 1,0-5-2,-1-1 1,1 4 0,0-4 0,0 0-16,-1 0 1,1 3 0,-2-3 0,-2 2-5,-1 3 0,-1-3 1,6 1-1,0 1 6,-1-2 1,1 3-1,0-5 3,0 2 1,-1-1 0,1 4 17,0-1 1,-1-6-1,1 6-10,0 1 0,-2-3 1,-2-1-1,-1 1-5,1 0 0,2-4 1,2 4-1,-2 0-3,-4-1 0,4-2 1,-4 2-1,4 1 11,2 0 1,-2-4 0,-2 4 0,-1-2 7,1-4 1,-3 4 0,1 0-9,3 2 0,0-4 1,3 4-1,-2 0 4,-3-1 1,3-4 0,-4 3-12,4 0 1,2 0 0,0 5 7,-1-2 0,1-1 0,0 2 0,-1-4 9,1 0 0,-5-6 1,-1 6 3,2 0 1,2-5 0,2 5-9,0 0 1,-1-5 0,-1 5 0,-1-2 17,-3 0 0,1 1 1,4-5 36,1 5 1,0-3 0,0 6 0,-1-2-46,1-4 1,0 6-1,-1 0-11,1-1 1,0 1 0,0-5 0,-1 1-9,1-2 0,-5 4 0,-1 0 0,2 0 19,2 0 1,2 0 0,0-3 39,-1 1 0,1 6 0,0-5-15,0 3 0,-1-5 1,1 3-1,0-2-34,-1 0 0,1 6 0,0-4 0,0 0-20,-1 0 1,1 3 0,0-5 0,1 1 9,4 1 0,-3-4 0,3 6 1,-2 0-15,2-1 1,-4-4 0,6 3 0,-2-2 8,0 0 1,5 6 0,-3-4 0,0 0-14,-1 0 1,6 3-1,-2-3 1,2 2 12,-1 3 1,2-3-1,-3 0 1,2-1 6,-1 1 1,2 0 0,-2 3 0,2-3 8,3-2 0,-1 5 0,1-3 0,-1 1-1,0 1 1,1-6 0,-1 4 0,1-1 1,-1 1 1,6-4-1,0 4 1,-2 0-4,-2-1 1,2-2-1,0 2 1,-2 1-2,2 0 0,0 0 1,-4 3-1,1-3 0,-1-2 0,0 3 0,1-5 0,-2 1 0,-4 1 0,7-4 0,-5 6 0,0-2-1,2-4 1,-1 1 0,3-1-1,-1 2 18,1-1 1,-6 3-1,0 0 1,2 0 12,2 0 1,1 3-1,1-3 1,-1 0-11,1 0 0,-1 4 0,0-4 0,1 0-17,-1 0 1,1 0 0,-1-4 0,1 2-9,-1-1 0,-1 3 0,-2-2 0,-2-1 6,2-3 0,2 5 0,3 1 1,0 0-11,-2 0 1,10 3-1,-10-3 1,2 0 32,0 0 1,-1 4-1,1-4 1,2-1-7,2 1 0,-2 0 1,-6-3-1,-1 3-13,0 2 0,9-6 0,-7 2 0,-1-1 6,1 1 0,8-1 1,-6 4-1,1 1-5,0 0 0,-1-6 1,1 4-1,2-1 18,2-1 0,-1 5 0,-4-4 0,-1-1-2,1 2 1,2-6 0,1 6-1,-1-1-57,1-1 1,-1 2 0,0-4 0,1 3 33,1-3 0,6 4 1,-3 0-1,-1 2-9,1 3 0,2-3 1,-2 1-1,1 1 7,4-2 1,-4 3 0,2-5 0,0 1-3,-2 5 1,11-5 0,-4 3 0,2-1-3,0-1 0,-4 5 1,0-5-1,1 1 5,3 1 0,1-3 1,-1 5-1,0-3 28,-2 2 1,9 1 0,-7-1-1,4-2-14,1 3 0,-2-1 1,-3 0-1,2-2 30,1 3 1,1-5-1,-4 1 1,-1 0 23,0 0 1,8-1 0,-8 5 0,5-3 14,1 2 1,-2-3-1,-4 2 1,-1 1-39,0 2 1,0-4 0,0 1-1,0-1-16,1-1 0,-1 3 0,-2-5 0,-1 0-77,-2 0 0,-7 4 0,3-6 0,-1 0-93,0 2 1,-1-5-1,-4 3 1,-3-2-424,-2 3 0,1-5 1,-6 5-1,1-5 566,0-1 0,-2 7 0,-6 2 0</inkml:trace>
  <inkml:trace contextRef="#ctx0" brushRef="#br0" timeOffset="186">1557 16834 8358,'-7'-11'321,"-3"1"0,1 6 0,-2-3-54,-1 0 1,-2 6-1,0-6 1,2 1 481,1 1 1,1 0-448,-6 5 1,6 0-1,-1 0 8,-1 0 1,3 0-1,-1 0-289,-2 0 1,-2 0 0,-2 0-45,0 0 1,0 5 0,2 2 0,2 0 26,2 0 0,-1 5 1,-3-1-1,2 3 53,2 2 0,4-6 1,-2 0-1,-1 1 30,0-2 1,6 5 0,-4-4 0,1 4 44,1 2 1,0-6-1,5 1 1,0 1 71,0 2 1,0 2 0,2-2 0,3-2-80,5-2 0,10 1 1,2 3-1,3-2-197,3-1 1,3-3-1,6 4 1,3-3 34,0-2 1,4 4 0,-7-4-1,-2 0-640,-2 0 1,-4 3 0,-1-5 0,-3-1-346,-2-2 1,3-2-1,-5 0-16,-2 0 0,-2-7 1038,-1-4 0,-7-3 0,-2-2 0</inkml:trace>
  <inkml:trace contextRef="#ctx0" brushRef="#br0" timeOffset="187">1195 16425 7407,'11'-5'-114,"-1"0"0,-4-6 0,4 6 550,2 1 0,4 3 1,3 1-1,4 0-226,1 0 0,8 0 0,5 0 0,-1 1-104,3 5 0,-1-3 0,6 8 0,-2-1 7,1-1 0,3 10 1,-1-3-1,-1 3 89,-2 4 1,-2 1 0,4 9 0,-2 2 183,1 2 0,-4 7 0,-3-1 1,-4 4 30,-6 1 0,0 2 0,-8-8 0,-6 2 50,-3-2 1,-4 7 0,-5-6 0,0-1 140,0-2 0,0 2 0,-2-3 1,-1-1-196,-3 1 1,-1 1 0,4-7 0,-2-5-10,1-4 0,-3 2 1,2-5-515,1-1 0,-3-3 0,1-3-1683,-3-3 1,4 3 0,-6-6 1792,-1 1 0,-2 5 0,-2-5 0</inkml:trace>
  <inkml:trace contextRef="#ctx0" brushRef="#br1" timeOffset="188">21006 14586 8265,'-7'9'1892,"7"-2"1,0-7-1,9 0-1293,5 0 1,3 0-1,2 2 1,4 1-330,2 2 0,-1 2 0,4-3 0,-4 1-176,-1-1 1,-2-3 0,-7 1 0,-2 2-27,-1 1-402,-8 0 0,2-5 0,-10 0 6,-5 0 1,-4 0 0,-5 0 0,-4 0 30,-3 0 0,-8 0 1,10 0-1,0 0 112,3 0 0,-2 0 0,2 0 0,2 0 257,1 0 0,8 0 0,-1 0 447,-1 0-275,5 0 1,2 0 0,10-2 0,7-1 346,7-2 0,6-1 0,8 5 0,2-3-334,2-1 0,1 0 1,-3 5-1,2 0-272,-2 0 0,-4 0 0,-5 0 0,-5 0-514,-3 0 23,-9 0 0,-4 0 325,-10 0 1,-9 5 0,-7 0 0,0-1-129,-2-3 1,6-1 0,-6 0 0,2 0-288,0 0 1,0 0-1,5 0-631,0 0 1,6 0 276,-1 0 1,10 0 949,1 0 0,7 0 0,8 0 0</inkml:trace>
  <inkml:trace contextRef="#ctx0" brushRef="#br1" timeOffset="189">21855 14586 7983,'10'0'967,"1"0"1,1-2-277,2-3 1,7 3 0,2-3 0,1 3-189,4 2 0,-3 0 1,-1 0-1,-1 0-24,-4 0 0,4 0-146,-2 0-398,0 0 1,-14 0-1,-7 0 1,-9 2-48,-5 3 0,-7-3 0,-2 3 1,-1-3-1,-4-2 11,-2 0 1,6 2 0,3 1 211,3 3 1,3-1 0,-1-3 250,0 3-86,7-3 0,4 10 0,12-7-113,9-1 0,1-3 0,10-1 0,1 0-126,1 0 1,10 0 0,1 0 0,0 0-47,-3 0 0,-1 0 0,-2 0 0,-6 0 18,-4 0 1,-8 0-1,-6 0-532,2 0 455,-5 7 1,-14 2 0,-14 5 188,-7-4 0,-1-1 0,1-5 0,2 1-97,-2-2 0,3 4 0,1-1 1,1-3 49,4-1 0,1-2 504,3 0-631,6 0 0,4-5 1,10-2-1,5 0-647,4 0 0,7 1 0,2 5 1,2-3-321,2-1 1,8 0-1,4 5 1,1 0-1056,4 0 2075,8 0 0,4 0 0,7 0 0</inkml:trace>
  <inkml:trace contextRef="#ctx0" brushRef="#br1" timeOffset="190">23176 14680 7994,'15'0'977,"-4"0"94,-1 0 1,1 0-544,5 0 1,-6 0 355,1 0-911,-8 0 1,2 6 0,-10-1 35,-5-2 0,-4-1 0,-2-2 0,0 0-49,0 0 0,-5 0 0,0 0 0,2 0 96,2 0 1,1 0 0,0-2 342,1-3 1,6 2-210,4-8 1,5 8-1,7-3 1,8 5-131,10 1 1,6 0-1,6 0 1,3 0 45,0 0 1,9 0-1,-5 1 1,-2 3 30,-2 1 0,-5 0 1,-7-5-1,-5 2-1,-6 3-65,2-3 1,-17 7 0,2-6 0,-8 3 60,-6-3 0,-10-1 1,-2-2-1,-3 0-17,-3 0 0,0-2 1,0-1-1,4-3-57,1 3 0,-3 1 0,5 2 0,2 0-9,1 0 0,8 0 1,-1 0 142,-1 0-204,5 0 0,2 0 1,10 0-1,6 0-96,3 0 1,7 0 0,0 0-1,-1 0-371,3 0 1,-4 0 0,6 0 0,-1 0-820,1 0 0,-6 0 0,4 0 0,-2 2-472,0 3 0,7-3 1770,-2 3 0,3-3 0,3-2 0</inkml:trace>
  <inkml:trace contextRef="#ctx0" brushRef="#br1" timeOffset="191">24213 14696 8737,'-7'-2'801,"7"-3"1,7 3 0,9-3-1,0 3-425,0 2 1,1 0-1,4 0 1,3 0-128,1 0 0,-1 0 0,-3 0 0,4 0-67,-1 0 1,-1 6 0,-7-1 267,-1-2-769,-6-1 0,-4 3 0,-12 1 224,-8-3 0,-6-1 0,-7-2 1,2 0 91,-2 0 0,3 0 1,-1-2-1,0-1 9,1-3 1,3 1 0,6 5 1342,0 0-729,7-7 1,4 5 0,10-3-434,6 3 1,3 2 0,3 0 0,3 0-34,0 0 1,8 0 0,-1 0-1,1 0-13,-2 0 0,3 0 1,-4 0-1,-1 0-498,-3 0 0,2 0 0,-2 0-408,-2 0 1,-1 0-82,-3 0 0,-4 0-1663,-1 0-2353,-6 0 4862,3 0 0,7 0 0,3 0 0</inkml:trace>
  <inkml:trace contextRef="#ctx0" brushRef="#br1" timeOffset="192">24905 14680 9268,'16'-8'871,"1"2"0,3 5-567,1 1 1,5 0 0,-2 0 0,2 0 9,2 0 0,6 0 1,-8 0-1,2 0-117,-2 0 1,-3 0-1,-8 0 1,1 0 62,0 0 0,-6 0-158,1 0 1,-9-2 0,-2-2-215,-9-1 0,-5-2 1,-2 4-1,0-2-231,1 1 0,-1 1 753,0-3-190,0 5 0,9-6 0,7 7 0,9 0-71,5 0 0,4 0 0,1 0 1,4 1-84,1 5 1,1-5 0,1 5 0,-4-3-103,1 2 0,-5-3 0,4 3 0,-1-3-484,0-2 1,0 0 0,-5 0-261,0 0 0,-1 5 1,-1 2-68,-3 2 847,3-6 0,-12 4 0,5-7 0</inkml:trace>
  <inkml:trace contextRef="#ctx0" brushRef="#br1" timeOffset="193">25723 14838 7718,'0'-9'-635,"0"-5"2616,0 5-611,0 0-1078,0 2 1,0 20 0,0 2-134,0 3 0,0-1 0,-2-1 1,-1 0-99,-3-1 1,1 1 0,5 2 0,-2 1-73,-3 2 0,3 0 1,-3-5-1,3-1-10,2 1 0,0 0 0,0-1 59,0 1 1,0-5-38,0-1 84,0-6 1,0-10-1,0-9-82,0-3 0,0-6 1,0-3-1,-1 0-17,-5 0 0,5-2 0,-5 4 0,5 1 25,1 3 1,0 3 8,0 3 0,0 8 0,0 7-31,0 8 0,0 6 1,0 4-1,0 3 29,0 5 0,1 2 0,3 2 0,1-2 0,-1-1 1,-3 7 0,-1-10 0,0 1 12,0-4 1,0 1 0,-1-1 50,-5-2 0,5-6 361,-5-3-160,-2-6 0,6-4 0,-3-11 1,3-3-71,2-2 1,0-6 0,0-4 0,0-2-68,0 1 1,0-2 0,0 2-1,0-2-159,0-3 0,0-4 0,0 1 1,0 5-265,0 7 0,0 6 0,0 1-151,0 0 1,0 9 332,0 7 0,-2 9 0,-1 10 1,-3 4 74,3 2 0,1 1 0,2 5 0,0 1-59,0-1 1,0-5 0,0-1 0,0-3-128,0-2 0,0-3 0,-2-1 0,-1 0-885,-2-1 1,-1 1 117,6 0 1,0-1 0,0 1 217,0 0 1,-5 0 754,0-1 0,0 8 0,5 1 0</inkml:trace>
  <inkml:trace contextRef="#ctx0" brushRef="#br1" timeOffset="194">25518 15718 8002,'11'0'370,"-2"2"162,-2 3 0,3-2 0,-5 8-216,-1 1 1,3-3 0,-2 1 0,-1 2-138,-3 2 0,-1 2 1,0 0-34,0 0 0,0-6 29,0 1 12,0-8 0,0 2 0,0-10 1,0-5-19,0-4 1,0-2 0,0-2 0,2-3-121,3-5 0,-3-2 0,3 0 1,-3 4 10,-2 1 0,0-3 1,0 5-421,0 2 147,0 1 0,0 11 0,0 7 1,0 9 163,0 5 0,0 9 0,0 3 0,0 4 27,0 1 0,0 1 0,2-1 0,1-1 256,2-4 0,1 2 0,-6-7 1,0-2 71,0-2 1,0-6-70,0-1 59,0-6 1,-6-9 0,1-13-184,2-5 0,1 3 0,2-7 0,0 1-54,0 2 1,0-11 0,-2 5 0,-1 0-60,-3 2 0,1 9 0,5-2-558,0 4 379,0 8 0,0 4 0,0 10 0,0 6 58,0 3 0,2 1 0,1 1 0,3 0-11,-3-1 1,-1 1 0,-2 0 0,0 0-331,0-1 0,0 6 0,0 0 0,0 0-363,0 2 0,0-6 1,0 6-1,0-2 252,0 0 1,0 0 0,0-4 0,-2 3 572,-3 1 0,3 5 0,-3-5 0,3 7 0,2-4 0</inkml:trace>
  <inkml:trace contextRef="#ctx0" brushRef="#br1" timeOffset="195">25534 16331 8148,'16'7'415,"-7"-4"0,-2 6-206,0-2 1,-6 5 0,5-1-1,-5 3 71,-1 1 0,0 1 1,0 0-1,0 1-102,0 4 1,0-3 0,0 4 0,0-1 46,0 0 0,0 0 1,0-5 110,0 0 0,0-6-25,0 1 0,0-10-98,0-1 1,0-7 0,0-8-1,0-1-115,0 0 0,0-5 0,0-1 0,0-1-142,0 0 1,0-3-1,0 5 1,2 2-265,3 1-1,-3 3 1,5 8 99,-7 7 1,5 8 0,0 13 0,-1 6 176,-2 2 1,3 3 0,0-1 0,-1-1 61,-3-4 1,-1 2 0,0-7 0,0-2 37,0-1 1,0-3 854,0 1-660,0-7 1,0-9 0,0-11 0,0-4-58,0-6 1,0 3 0,0-5 0,0 3-38,0-1 1,0-6 0,0 6-1,0 2-302,0 2 0,-5 1-1680,0 0 882,0 8 0,5 8 0,0 12 0,0 5-61,0 4 1,0 7 0,0-2-1,0 2 992,0-2 0,7 4 0,-6 2 0,6 8 0</inkml:trace>
  <inkml:trace contextRef="#ctx0" brushRef="#br1" timeOffset="196">25613 17180 8093,'7'8'1208,"-6"-1"0,6-8 1146,-7-5-1112,0 5-1086,0-6 0,0 19 1,0 4-1,0 3-44,0 3 0,0-4 0,0 5 0,0-2 195,0 0 1,0-1-122,0-4-63,0-7 1,0-4 0,0-10-199,0-6 0,-1-8 1,-3-3-1,-1-1 108,1 0 1,-3-3-1,2 5 1,2 2 36,1 1 0,-3 8-112,-1-1 0,1 10-13,5 1 1,0 7 0,0 10-1,0 4-44,0 5 1,0-1-1,2-1 1,1-1 66,3-4 0,-1 4 0,-3-2 64,3-2 1,-3-2 30,3-1-22,-3-7 1,-2-4-1,0-10 1,0-6-87,0-3 1,0-1 0,0-3 0,0-1-72,0-2 0,-6 0 1,1 5-1569,2 1 777,1 6 0,2 4 0,0 10 1,0 5 70,0 4 0,0 4 1,2 1-1,1 2 836,2-2 0,8-1 0,-5-3 0</inkml:trace>
  <inkml:trace contextRef="#ctx0" brushRef="#br1" timeOffset="197">25644 17745 8002,'0'16'290,"0"0"0,0 0 0,0-1 238,0 1 0,0 0 0,0-1 0,0 1 24,0 0 0,0 0-151,0-1 1,-2-1-1,-1-1 92,-2-3 0,-1-5-325,6 6 0,0-6-257,0 5 1,0-8 0,-1-2-1,-3-9 20,-1-5 0,0-6 0,5-5 1,-2-1 12,-3-2 0,3-5 1,-3 8-1,3 1 121,2 3 335,0 3 0,0 11 0,2 9 0,1 12-146,2 11 0,6 10 0,-4 3 1,0-1-224,0-4 1,-2 7 0,-5-10 0,0-2 30,0-6 1,5 1 0,1-2 503,-3-2-67,-1-8-400,-2-4 1,-2-7-1,-1-2-419,-3-3 1,-1-4 0,4-7 0,-4 0-1895,-2 1 0,-1-6 2214,-6 0 0,0-7 0,1 3 0</inkml:trace>
  <inkml:trace contextRef="#ctx0" brushRef="#br0" timeOffset="198">25503 18327 8364,'0'-16'0,"0"6"774,0-1 0,1 8 1267,5-2-1409,-5 3 1,6 9-349,-7 3 0,0 4 1,-1 2-1,-3 0-51,-1-1 0,0 1 0,5 2 0,0 1-111,0 2 0,-2 1 1,-2-2-1,-1 1-19,2-2 0,-4 4 0,1-1 0,1 1 10,-2 0 1,5 3 0,-5-3-1,2-1 31,0 1 1,-2-2-1,4-5 24,-3-1 1,-1-1-1,4-1 264,-2-3-208,-1-6 1,8 3-1,3-7 1,6-2-206,3-3 1,1 1 0,3-5 0,1 2-20,2 4 1,5-4-1,-3 2 1,0 1-287,-1 2 1,-1 2-1,-5 0 1,0 0-382,0 0 0,-1 0 0,1 0 0,0 0-795,-1 0 1,-4 0 0,-1 0-499,3 0 0,-5 6 1960,3-1 0,-8 2 0,3-2 0,-5-3 0,-1 5 0</inkml:trace>
  <inkml:trace contextRef="#ctx0" brushRef="#br0" timeOffset="199">25738 18626 7940,'0'-16'-409,"0"5"4241,0 1-2740,0 6 0,0 10 1,0 11-312,0 6 0,0 1 0,2 4 1,2-2-223,1 2 1,0 0 0,-3 0 0,1-2-241,3 2 0,-1-5 0,-3 0 1,1-2-447,2 0 1,1 0 0,-6-6-1695,0 1 1,0-5-395,0-1 0,0-8 1,-2-2 2214,-3-9 0,-4-12 0,-7-3 0</inkml:trace>
  <inkml:trace contextRef="#ctx0" brushRef="#br0" timeOffset="200">2925 17148 8364,'16'0'46,"-1"0"1,1-2-1,0-1 1,-2-4 313,-4-2 0,4 4 1,-5-6-1,0-1 80,-4-2 0,2-1 0,-2-1 0,-1 0 255,-3 0 0,-1-6 1,0-3-1,-1-1-236,-5 0 1,3 5-1,-8-4 1,-1 3-220,-2 3 0,-3 3 1,-2 4-1,-2 3-79,1 2 1,-2 2-1,-1 5 1,0 0-48,0 0 0,1 0 0,3 3 1,-2 6-68,1 7 0,3 10 0,3 0 0,2 4 51,1 1 1,8 1 0,-3-1 0,5 0-45,1 1 0,0-2 0,0-3 0,0-2-19,0-2 0,5 3 0,2-5 0,2-4 0,3-5 0,2 1 0,3-8 0,3-2-116,1-1 0,7-2 0,-2 0 0,3 0-43,3 0 1,-1-5 0,1-2 0,-3-2-48,-2-3 1,1-5 0,-9-3 0,-3 3-66,-4-2 1,-9-6-1,3 2 1,-5 1 64,-1-1 0,0 2 1,0 4-1,-1-1-103,-5 2 1,3-1-1,-8 12 292,-1 1 1,5 4-1,2 6 181,3 4 0,2 6 1,2 3-1,1 2 32,3-2 1,6 4 0,-2-1 0,4 1-122,2 0 1,-4-2 0,2-5-1,4-2-97,-1-4 1,1 2 0,-3-5 0,1 0-112,0 0 1,5-2-1,0-5 1,-2 0-23,-2 0 0,-1-1 0,0-3 0,0-3-78,-1-2 1,1-6 0,0-8 0,-1 0-13,1 1 0,-2-6 0,-3 2 0,-6-4-84,-3-2 1,-2-4-1,0-3 1,0 1-96,0-1 0,-7 3 0,-2 4 0,-2 3 129,1 2 0,1 5 0,-3 6 0,1 2 26,-1 4 1,4 3 433,-3 7 0,8 1 0,-3 6 0,5 9 400,1 9 1,5 4 0,2 4 0,0 4 74,0 5 0,3-2 0,-3 0 1,0 0-351,0 1 0,5-6 0,-3-1 0,2-4-201,-1-4 0,-5-6 0,6 1 1,-1-4 58,-1-1 0,0-2 1,-4-2 250,6-2 0,-3-6-351,3 1 0,-3-10 1,5-6-1,-5-4-380,-1-6 0,6 2 0,-3-8 1,4 1-86,2 2 1,0-6-1,-1 6 1,3-1-106,3 4 0,-2 4 1,7 3-1,2 3 94,2 6 1,1 3 0,1 4-1,-1 3 648,1 6 0,-1 3 0,-1 3 0,-4 2 382,-5 2 1,-4 6-1,-1-5 1,-2 1 221,-3 0 0,-4 3 1,-7-5-1,0-2-195,0-2 1,-7 4 0,-4 0-1,-5-1-168,-5-3 0,2-6 0,-7-1 0,0 0-247,1-1 0,-4 3 1,2-6-1,-2-3-271,-3-1 1,-4-2-1,-1 0 1,2-2-136,2-3 0,3 1 0,2-6 0,4-1-1119,1 3 0,2-10 0,5 4-10,0-3 1,8 3-1,3-7 1,6 3-141,10 3 0,6-1 1,16 2-1,4 2-69,5 1 1,3 3 0,4-5 1494,4 3 0,-4-1 0,5-4 0</inkml:trace>
  <inkml:trace contextRef="#ctx0" brushRef="#br0" timeOffset="201">4403 17070 8364,'5'-11'0,"0"1"1126,-1-3 0,-9 1-156,-6 2 1,-3 3-1,-2 7-320,1 0 0,4 1 0,2 5-207,2 4 0,-3 9 0,5 2 0,1 0-47,2 2 1,-3-4 0,0 6-1,1-3-151,3-2 0,2 2 0,3-1 1,5-2 9,5-1 1,-2-2 0,11-1 0,-1-1 42,5-3 1,7 1-1,3-7 1,0 0 43,1 2 1,-5-5-1,4 3 1,-4-3-31,-1-2 0,-8-5 0,-3-2 0,-3-2 1,-3-3 0,-1-2 1,-3-2-1,-6 1-178,-3-1 1,-2 0-1,-2 0 1,-3 1-124,-6-1 1,-3 0-1,-3 1 1,-4-1-741,-5 0 1,-2 0 0,0 1 0,3-1 239,3 0 0,-4 2 0,5 2 0,1 2-300,3-3 0,1 5 0,2-3-548,4-1 0,3 3-234,7-1 1,7 1-1,5-1 1,5 4-425,4 5 0,7 1 1994,-2 0 0,11 0 0,3 0 0</inkml:trace>
  <inkml:trace contextRef="#ctx0" brushRef="#br0" timeOffset="202">4874 16960 8924,'9'1'2011,"-2"3"-1495,0 1 0,-5 7 0,3-1 0,-3 3-27,-2 1 0,5 1 0,2 2 1,0 1 432,0 2 1,5 5 0,-1-3 0,3-1-88,2 1 1,-1 3 0,3-5 0,1-2-333,2-1 0,7-4 1,-4-2-1,3-1-171,-1 1 0,-5-3 0,5-1 0,0-1 102,-1-3 1,3-3-1,-8-1 1,0-1-196,-3-5 0,-3 3 0,-2-7 1,-3-4-344,-2-6 1,-2 3 0,-5-6 0,0 0-522,0-3 1,-1-3-1,-5-3 1,-4 1-161,-4-1 1,-7 3-1,0 1 1,0 1-239,-2 0 0,6 4 0,-4 2 0,5 3-522,6 3 0,-3-1 0,8 0-748,2 1 0,1 4 153,2 1 2140,7 6 0,2-10 0,6 5 0</inkml:trace>
  <inkml:trace contextRef="#ctx0" brushRef="#br0" timeOffset="203">5472 16582 8364,'7'16'799,"0"0"1,5-1 0,-3 1-62,-2 0 1,5 7 0,-1 3 0,3 3 127,1 3 0,6 5 0,2 1 0,0 0-422,-1 1 1,-1-2 0,-3-6 0,-1-1-158,-1-4 0,3 4 0,-8-6 0,1 2-675,-2 0 0,3-6 1,-6 1-1,0-4-749,0-1 0,3-1 0,-3-1 133,2-3 1,-4-2-1,6-6 1,1 2 149,2-1 0,-4-2 0,1-4 0,1-3 854,2-6 0,0-3 0,-4-2 0,11-6 0,-3-3 0</inkml:trace>
  <inkml:trace contextRef="#ctx0" brushRef="#br0" timeOffset="204">6085 17054 8550,'16'-7'941,"-7"5"1,-4-5 0,-12 7-1,-9 0-217,-8 0 1,-6 0-1,-1 0 1,-3 0-372,-2 0 1,1 0 0,-7 0 0,-2-2-602,-1-3 0,3 3 0,2-3 0,1 3-1304,4 2 1,4 0 0,5 0 0,5 0 1551,3 0 0,9 0 0,2 0 0</inkml:trace>
  <inkml:trace contextRef="#ctx0" brushRef="#br0" timeOffset="205">6824 16771 8943,'16'0'2450,"0"0"-2065,-8 0 0,-1 7 1,-7 3-1,-1 4 206,-5 2 0,3 7 0,-8 1 0,-1 2 134,-2 1 1,-2-3-1,1 4 1,-1-2-399,0 2 0,0-3 1,1-1-1,1-1 129,3-4 1,-1 4-1,5-2-83,-2-2 0,6-2 0,-2-1-114,3 0 0,4-8 0,3-1 1,5-1-108,4-1 0,4 0 0,3-5 0,5 0-392,4 0 1,1 0 0,2-2 0,2-1-205,2-2 1,0-8-1,-6 5 1,-1-3-428,-4 1 1,2 5 0,-5-6 0,-1 1-1134,1 1 1,-7-3 0,-8 5 0,1-2 1243,0-3 1,-6-2 0,3-2 0,-5 0 759,-1 1 0,-5-3 0,-2-1 0,-2-2 0,-3 2 0,5 1 0,0 4 0,2 2 249,0 2 799,0-1 1,5 4-33,0 7 0,0 7 0,0 9 0,0 1 187,0 4 1,1 4-1,3 6 1,1-1-410,-1-4 0,-3 4 0,1-6 1,2 2-347,1 1 1,0-8 0,-5 2-1,2-4-557,3-1 0,-3 0 0,3-1 0,-2 1-768,3 0 0,-5-6 0,6 1 1,0 1 0,-3-5 1,6-2-1284,3-3 1,1-2-1,3-2 1,2-3-179,2-6 2337,7-3 0,-3-8 0,6-3 0</inkml:trace>
  <inkml:trace contextRef="#ctx0" brushRef="#br0" timeOffset="206">7610 16928 8364,'0'-9'287,"5"4"0,1 10 1,-3 8 1189,-1 6 1,-2 0 0,2 5 0,1 1-848,2-1 0,6-3 1,-4 4-1,0-3-331,0-2 1,7 2-1,0-1 1,5-1-209,0-3 0,6-3 1,1-2-1,4-3-11,1-2 0,-1 3 1,-2-4-1,-2-3-168,2-1 1,-4-2-1,1-2 1,-3-3-64,-2-6 1,-5-3 0,-2-1 0,-5-1 116,-1 0 0,-1-6 0,-6-3 0,0-1-213,0 0 0,-6 7 0,-1-4 0,-1 2 75,-5 0 0,5 5 584,-3 6-230,8 6 1,-3 9-1,12 13 1,4 5 190,4 5 1,7 3 0,2 4 0,0 0 96,-1-5 1,4 4 0,-5-4 0,-1 0-164,-3 0 0,-3 6 0,-2-6 1,-3 0-128,-2-1 0,-2 4 1,-5-8-1,0 1 42,0 0 1,-5-6 0,-2 0 0,-2-2-26,-3-2 1,-2-2 0,-3-2 0,-3-3-63,-1-2 0,-5-2 0,4-5 0,-3 0-496,-3 0 0,4-7 0,-3-4 1,1-3-954,2-1 1,1-1 0,7-2 0,1-1-1012,-1-2 1,7-5-1,4 3 1,3-1-1376,2-4 3700,0-2 0,14-8 0,4-2 0</inkml:trace>
  <inkml:trace contextRef="#ctx0" brushRef="#br0" timeOffset="207">8459 17101 9036,'16'0'1277,"-6"2"1,1 1-850,1 2 0,7 1 0,2-6 1,-1 1 50,-3 5 1,4-5 0,2 5 0,-1-5-79,1-1 0,-2 0 0,-5 0 0,0-1-221,-1-5 0,1 5 0,-2-6 1,-2 0 0,-1-4 0,-8-3 0,2-1-176,-3-1 0,-4-5 0,-3 0 0,-7 2-116,-7 1 1,0 4 0,-6 2 0,1 2 92,-1-3 1,4 6 0,-3 2 0,1 3-89,4 2 0,1 0 0,3 2 1,-1 3 201,0 6 1,6 3 0,1 3-1,0 2 85,0 2 1,6 2 0,-2-2 0,3 4-69,2-1 1,0 4 0,2-5 0,3-1-87,5 1 0,10 3 0,2-5 0,3-2-69,3-1 0,7-1 0,1 3 0,1-1-57,2-5 0,-5 1 0,8-4 0,0 1 16,-2-1 1,4 1-1,-7-7 1,-2-1 61,-2-3 1,-2-2 0,1-5 0,-1-2 44,1-1 1,-6-10-1,-2 3 1,1-3 35,-1-4 1,-6 0-1,-1-5 1,-6 2-34,-4-2 0,-2 6 0,-5-1 1,0 2-186,0 0 1,-7 0 0,-3 5 0,-4 1 235,-2-1 1,0 2-1,-1 2 1,-3 3 26,-1 2 1,0 2 0,6 5 0,-1 0 93,0 0 0,-5 1 1,0 5-1,2 4 26,2 4 1,6 2 0,1 1 0,-2 3 173,-2 0 0,3 3 0,2-4 0,1 2-173,-1-1 0,5 2 1,-1-1-1,3-2-96,2-1 1,7-2 0,4 1-1,5 1-42,5-3 1,-2 8 0,7-11 0,2 0-249,2 2 0,1-5 0,0 0 0,1-2-90,-1-4 0,-4-1 0,-3-2 1,-1-2 67,-4-3 1,4-4 0,-2-6 0,-2-1 6,-2 0 1,-6-5 0,-2-1 0,-2-3-20,-4-3 1,-1 0 0,-2 2 0,-2 5-100,-3 4 0,1 1 1,-4 0-1,-1 2 324,0 4 1,4 3 213,-6 7 0,3 7 0,-3 3-60,6 4 1,-2 7 0,2 0 0,1-2 272,2-1 0,8-3 0,1 1 0,1 0-458,5 0 0,-5-2 1,3-2-1,1-3-383,2-2 1,4 3 0,1-5 0,2-1-197,-2-3 0,4-1 0,-1 0 0,3 0 88,3 0 1,-6-5-1,1-2 1,-2-1 17,0-5 1,0-1 0,-5-3 0,0-2 243,-1-2 1,-1-2 0,-2 4 0,-3-2 93,-2 2 0,-2 1 0,-5 2-36,0 1 399,0 6 1,0 4-1,0 10 1,0 5 330,0 4 1,0 9 0,0 3-1,2 2 46,3-2 1,4 4-1,9-4 1,1 4-156,2 1 1,0-4-1,-6-3 1,-1-1-216,-3-4 1,1 4 0,-5-4-1,0-3 18,0-4 1,-2-7 475,-5 6 1,0-10-231,0-1 0,-7-7 0,-1-10 0,-3-2-210,1-2 0,1-11 0,-3 3 0,3-3-315,2-3 1,0 0-1,3 4 1,-1-1-328,2 1 0,1 0 0,4 1 0,3 2-140,5 2 1,4 7-1,4-1 1,1 6-198,2 4 0,7 6 0,-2-1 0,4 3 156,1 2 1,1 0-1,-1 0 1,-1 2-361,-4 3 0,2-1 0,-5 5 0,0-1 91,-1 1 0,-1-4 0,-5 6 0,0-1-103,-1-1 1,1 3 0,-2-5-1,-2 0 906,-1 0 0,-1-2 0,13 2 0,1 2 0</inkml:trace>
  <inkml:trace contextRef="#ctx0" brushRef="#br0" timeOffset="208">10708 17101 8364,'8'-10'589,"-2"-1"-500,-5-1 1,-1 3-1,-1 0 1,-5 1 0,-4 1 878,-4 0 1,-4 1 0,-3 6 0,-5 0-444,-3 0 1,2 0 0,1 0 0,0 2-174,1 3 1,3-1-1,6 6-206,0 3 0,2 1 1,4 1-75,5 1 0,5 0 0,5-1-103,5 1 0,6 0 1,5 0-1,3-1 46,1 1 1,5 0 0,-4-1 0,2 1 216,-2 0 0,2 5 0,-7 0 0,0-2 179,2-2 0,-8 4 0,3 0 1,-8-1 541,-3-3 1,4 6-1,-6 1 187,-2 1 1,-8-3 0,-5-6-445,-4 0 0,-2-2 0,0-2 1,1-3-697,-1-2 0,0-2 0,0-5 0,-1 0 0,-4 0 0,4 0 0,-6 0 0,2 0-547,0 0 0,-2-5 0,4-2 1,-2 0-2731,2 0 0,3 0 0,4 3 224,1-1 1,8-2 3052,-2 2 0,10 3 0,4-5 0</inkml:trace>
  <inkml:trace contextRef="#ctx0" brushRef="#br0" timeOffset="209">11132 17698 8364,'16'0'-550,"0"0"0,-6 0 1,-1 2 549,-2 3 0,-2-3 0,-12 12 0,-2-5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6:17.83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15346 15781 8364,'-11'0'2372,"1"0"-1605,6 0 1,-4 0 0,4 1 0,-1 5-227,1 4 0,1 6 0,-1 5 0,-1 3-125,2 1 0,-1 10 0,1-4 0,-3 4-158,3 3 0,1-4 0,0 4 0,-1-1-44,-2-1 0,-1 1 1,6-5-1,0-1-207,0 0 0,2-4 1,2-3-1,1-1-376,-2-4 1,4-2 68,-1-1 1,1-7 132,-2-4 1,-3-5-1,1-5 1,-5-7-33,-3-8 1,-5-4 0,3-7 0,0-1-50,0 1 0,-4-1 1,4-1-1,0-2 205,0-2 0,2 1 0,5 3 0,0-2 42,0-2 1,2 0 0,3 6 0,4 1 11,-1 4 1,6-4 0,-3 4 0,3-2 10,2 2 1,5 3-1,0 8 1,0-1-76,1 0 0,3 7 0,8 4 0,2 3 20,1 2 0,1 2 0,-4 3 1,2 6 195,2 3 1,0 2 0,-8 1 0,-2 2 291,-6 2 1,-6 5 0,-2-3 0,-5 0 202,-1-1 1,-2 5-1,-6-5 1,-5 3 23,-4 3 1,-4-6-1,-3-1 1,-3-3-337,-1-2 0,-5-2 0,3-2 0,-1-3-265,-4-2 1,-2-2 0,-1-5 0,-1 0-398,1 0 0,-4 0 0,2-2 0,3-1-673,0-3 0,3-4 0,0 3 0,6 0-2478,4 0 1,3-5 2138,3 1 0,6 4 0,10 2 0,8 3 1328,6 2 0,5-7 0,8-2 0</inkml:trace>
  <inkml:trace contextRef="#ctx0" brushRef="#br0" timeOffset="1">15896 16158 8364,'16'0'0,"0"0"493,-1 0 1,3-2 0,1-1 123,2-3 0,0 1 0,-5 5 1,-1 0-406,1 0 0,5 0 0,0 0 0,-2 0-560,-1 0 0,-3 5 1,1 2-427,0 2 0,-2 2 0,-4 4 0,-6-1 774,-8-3 0,-4 10 0,-8-4 0</inkml:trace>
  <inkml:trace contextRef="#ctx0" brushRef="#br0" timeOffset="2">15880 16378 8364,'2'9'767,"3"-4"1,6-3-386,3-2 0,9 1 0,3 3 1,3 1 248,3-1 1,5-3 0,-3-1-1,-2 0-654,-4 0 0,-4 0 0,4 0 0,-3 0-807,-3 0 1,5 6 0,-6-1 829,-2-2 0,-2-8 0,-1-4 0</inkml:trace>
  <inkml:trace contextRef="#ctx0" brushRef="#br0" timeOffset="3">16871 16174 8471,'-7'-16'4342,"-4"0"-3099,4 7 0,-5 4-577,7 10 1,0 4-1,6 7-55,5 0 1,-3 5-1,6 0 1,0-2-323,-1-2 1,-2-1 0,2 0 0,-1-1 57,-3 1 1,3 0 0,-2 0-2109,-1-1 0,-3 1-318,-1 0 1,0-6-4571,0 1 6649,0-8 0,-7-3 0,-1-9 0</inkml:trace>
  <inkml:trace contextRef="#ctx0" brushRef="#br0" timeOffset="4">16792 16001 8364,'-8'-21'0,"1"0"105,0 2 0,5-4 0,-3 2 1102,3 2 0,2 7-1980,0 1-1352,0 8 2125,7 3 0,2 8 0,6 8 0</inkml:trace>
  <inkml:trace contextRef="#ctx0" brushRef="#br0" timeOffset="5">17012 16095 8385,'14'7'0,"-1"4"254,-3 2 0,-5 3 0,4 0 0,0 0 226,0-1 1,-4 6 0,4 0-1,-1-2-64,1-1 0,0 3 0,3 0 0,-2-2 45,3-1 1,-5-4-1,1-2-68,-2-2 0,4 1 589,-6 4-670,0-6 0,-7-7 1,-1-9-1,-4-2-80,-2-3 1,0-2 0,-3-3 0,2-3-200,-3-1 0,5-7 1,-1 2-1,2-2-165,3 2 1,4-2 0,6 5 0,4 1-51,4-1 0,7 2 1,2 5-1,1 2 8,4 4 0,2-2 1,0 6-1,-2 3 131,-2 1 0,-5 2 0,5 0 0,0 0 51,-1 0 0,3 11 0,-6 3 0,1 1 120,0 5 0,3 1 0,-5-2 1,-2 2 39,-1-2 0,-8 0 0,1 0 1,-1 2-81,-1-2 0,-1-1 0,-4-1 0,1 3-128,-1 1 0,-3-6 0,-1-4 1,0 1-322,0 2 0,0-4 1,0 1-1714,0 1 1,0-3-1363,0 1 3225,0-6 1,0-18-1,0-12 1</inkml:trace>
  <inkml:trace contextRef="#ctx0" brushRef="#br0" timeOffset="6">17783 16174 8721,'7'-9'494,"-4"2"1,6 9 0,0 3 20,-1 5 1,-2 6 0,4 3 0,1 2 359,-3-2 0,6 4 0,-3-2 1,1 0-551,-1 2 0,3-6 0,-6 4-1418,1-3 1,3-3-1064,-6 1 1,-3-7 509,-8-4 1,1-10 1645,-6-6 0,-8-10 0,-6-3 0</inkml:trace>
  <inkml:trace contextRef="#ctx0" brushRef="#br0" timeOffset="7">17688 15749 8364,'0'-10'384,"0"-1"871,0-1 0,0 3-1420,0-1 1,2 6-90,3-1 0,-1 3-3160,6 2 3414,-6 0 0,10-7 0,-5-1 0</inkml:trace>
  <inkml:trace contextRef="#ctx0" brushRef="#br0" timeOffset="8">17924 15624 8364,'16'15'0,"-2"1"447,-4 0 0,4-1 0,-3 1 0,1 2 268,-1 3 1,3 3 0,-4 9 0,4 2-297,2 2 1,0 10 0,1-2 0,0 1 53,-1-1 0,9 2 1,-10-10-1,3-2-391,-1-2 1,-1-1 0,-2-3-1,-2-3-448,-1-5 1,-8-3-1,4-4 1,-2-2-1323,1-2 0,1-6 1,-4 3-1299,2 0 2986,8-5 0,-5-9 0,8-11 0</inkml:trace>
  <inkml:trace contextRef="#ctx0" brushRef="#br0" timeOffset="9">18585 16142 9102,'-16'0'1496,"0"0"1,-1 0-666,-4 0 1,-4-2 0,-6-1 0,-1-2-565,1 1 0,0-3 0,-1 0 0,2 0-76,4 0 1,-4-3 0,6 3 0,0 0-1449,3 0 1,-2 0 0,2 3-1670,2-1 0,8-2 2926,6 2 0,3 3 0,2-5 0</inkml:trace>
  <inkml:trace contextRef="#ctx0" brushRef="#br0" timeOffset="10">18475 16032 8652,'21'16'0,"0"1"0,-4 3 703,-5 1 1,2-1 0,-3-4-1,3 2-40,1 3 1,-1-4 0,-1 6-1,-3-2-339,2 0 0,-3 1 0,0-2 0,0-1-506,-1-5 0,-4 2 0,1-6 0,-2 2-4093,3-1 2534,-5-4 1,5-7 1740,-12 0 0,-2-14 0,-8-4 0</inkml:trace>
  <inkml:trace contextRef="#ctx0" brushRef="#br0" timeOffset="11">18569 15812 8364,'9'-7'35,"-1"5"1,-4-5-1233,1 0 1332,0 6 0,-5-5 0,-1 12-135,-5 4 0,-9 4 0,-10 2 0</inkml:trace>
  <inkml:trace contextRef="#ctx0" brushRef="#br0" timeOffset="12">19245 16362 8325,'16'-15'143,"-1"-1"1,-6 0 0,-2 0 0,-2 1 366,1-1 1,-1 0 0,-5 1 0,0-1 194,0 0 1,-2 0 0,-3 1-228,-6-1 0,-3 2 1,-1 2-1,-1 3-126,0 2 0,-1-3 1,-2 4-1,-2 3-179,1 1 1,-2 2 0,-1 0 0,0 2-183,1 3 0,1 4 0,3 6 0,-1 1-103,-2 0 1,0 7 0,5 1 71,1 1 1,6-3 0,4-6-1,3 0-48,2-1 1,0 1 0,3 0 155,8 0 0,5-2 1,11-2-1,-2-4-2,-2-1 1,3-1-1,-3-6 1,-1 0-24,1 0 1,3-2 0,-5-2 0,-2-3-77,-1-1 1,-8-3 0,-1-4-1,-2-1-116,-3 0 0,3 0 0,-2 1-108,-2-1 338,-1 0-15,-2 7 0,5 4 1,2 9-1,2 3 68,3 1 1,-3 3 0,1 3-1,3-2-28,1-1 1,-4-3-1,1 5 1,1-3-444,2 2 1,2-3 0,-1 0-634,1-2 0,-6 0 0,1-4 421,1 2 0,2 1 1,2-6-1271,0 0 0,-6 0 364,1 0 1455,-8-7 0,4-2 0,-7-7 0</inkml:trace>
  <inkml:trace contextRef="#ctx0" brushRef="#br0" timeOffset="13">19544 15844 8293,'1'-9'417,"3"2"854,1 0 1,0 7-700,-5 0 0,6 9 1,1 10-1,0 4-109,0 1 1,0 2-1,-4 7 1,4 2 45,2 2 1,0 0-1,3-6 1,-2 0-4,3 1 1,-5-2 0,3-2 0,-1-2-469,-1 2 1,3-4 0,-5 1 0,0-3-625,0-2 1,4-3-1,-6 0 1,-2 3 247,-1 1 1,-2 0 337,0-6 0,-7-6 0,-2-2 0</inkml:trace>
  <inkml:trace contextRef="#ctx0" brushRef="#br0" timeOffset="14">20424 16095 8557,'0'-16'977,"0"1"1,-5 4 1644,0 1-2204,-1 6 0,12-1 0,1 10 0,1 6-20,5 3 1,-5 7 0,3 1-1,1 1-143,2 0 0,2 5 1,0-4-1,-2 2-155,-4 0 0,4-5 0,-5 4 0,1-2-135,1-4 0,-6-7 0,4-2 209,-2 3 1,0-6 299,-2-2 0,-3-5 0,5-5-115,0-6 0,-4-3 0,8-3 0,1-2-331,2-2 1,2-7-1,1 1 1,2 0-200,2 0 0,0-1 1,-5 6-1,1-1-257,4 0 0,-3 4 0,4 7 0,-1 3-801,0 2 0,2-3 1,-4 4-1,2 3 65,-2 1 1,-1 7 0,-2 2 0,-1 2-275,1 3 0,-5 2 1438,-1 2 0,1 0 0,4-1 0</inkml:trace>
  <inkml:trace contextRef="#ctx0" brushRef="#br0" timeOffset="15">21242 16189 8016,'16'-8'157,"-8"-6"0,-3 3 1,-1-3 813,1-2 0,-3 1 1,3-1-345,-3 0 0,-4 1 1,-1-1-1,-4 0-146,-2 0 0,0 6 0,-3 1 0,2 2-147,-3 4 0,-1-4 0,-1 2 0,-1 1-249,0 2 0,0 2 0,1 0 0,-1 2-110,0 3 1,1 4-1,-1 7 1,0-1-33,0 1 1,2 5 0,2 2-1,2 0-88,-3-1 0,6 4 0,2-3 0,2 0 88,-2 0 0,3 3 0,-2-5 0,8-2 103,6-2 1,4-1 0,4-2 0,1-2 98,2-1 1,5-8-1,-3 3 1,0-5 9,-1-1 0,1 0 1,-4-1-1,0-5-100,-5-4 1,2-4 0,-7-2 0,1 0-201,1 1 1,-8-6-1,2-2 1,-3 0-256,-2 1 1,0 1 0,0 5-594,0 0 816,0 0 1,0 10 0,2 4 0,1 7 220,3 4 0,6 1 0,-2 8 0,4-1 68,2-1 0,-2 8 0,-2-8 1,-1 1-225,1 1 0,2-2 1,2-1-1,-1 1-166,1 0 1,0-2 0,0-4 0,-1-3-979,1 0 0,0-5 307,0 3 1,-1-5-1,-1-5 456,-3-5 0,-3-10 0,-4-2 1,1-3 492,-1-3 0,-3-8 0,-1-5 0</inkml:trace>
  <inkml:trace contextRef="#ctx0" brushRef="#br0" timeOffset="16">21525 15592 8413,'9'2'1123,"-2"1"-559,0 3 0,-4 6 0,6 0 0,-1 7 52,1 7 0,0 4 0,3 2 0,-3-1-47,-2 0 0,5 8 1,-3 1-1,1 2-97,1 0 1,-6-7 0,4 3 0,0-1-316,-1 0 0,-4-3 0,3-6 0,-2-3-262,0-2 1,2-1 0,-3-3 0,3 1-766,1-6 0,-2 7-903,4-6 1,-6-1-1,3-5 689,0-2 0,-4-2 0,6-6 0,0-5 1084,-1-4 0,3-11 0,5-4 0</inkml:trace>
  <inkml:trace contextRef="#ctx0" brushRef="#br0" timeOffset="17">21902 15954 8650,'0'15'763,"0"1"1,0 0-337,0-1 0,0 6 1,0 0-1,0 0 9,0 2 0,0-5 0,0 4 0,0-1-29,0 0 0,5 0 1,2-5-1,2 0-255,3-1 1,8 1 0,1-2-1,-2-4 85,-2-4 1,4 1-1,2-2 1,1-2-222,4-1 0,-5-2 0,0 0 1,-2-2 3,0-3 0,3-4 0,-6-6 1,-4-1-270,0 0 1,-2-5 0,-2-1 0,-5-1-31,-3 0 1,-2-3 0,0 3 0,0 1-32,0-1 1,-5 2 0,-2 5-10,-2 0 1,4 2 359,-5 4 1,8 3 19,2 7 0,2 7 1,8 3-1,4 4-14,5 2 0,-1-5 1,3-1-1,-4 1-30,-1-3 0,5 1 1,2-5-1,-1 1 120,1-2 1,3-1 0,-3-2 0,0 0 148,-1 0 1,4-5-1,-3-2 1,0 0-249,0 0 1,-4-5-1,-7 1 1,-1-3-169,1-2 0,-5 1 0,-2-1-39,-3 0 1,-4 1 0,-3 1 0,-6 1-13,-3 3 1,-1 6 0,-3-1 0,-1 3 147,-2 2 1,0 2-1,5 3 1,1 8 339,-1 6 0,2 0 0,2 6 1,3-1 234,2 0 0,2 3 0,6 4 0,3-1-119,1-4 1,13 2-1,-1-7 1,4 0-20,2 1 0,5-4 0,0 3 0,5-4-640,3-1 0,1-2 0,-5-2 0,-1-1-836,1 1 0,4-3 0,1-1 0,0-1-3247,1-3 4319,-5-2 0,6-2 0,-8 0 0</inkml:trace>
  <inkml:trace contextRef="#ctx0" brushRef="#br1" timeOffset="18">15440 17541 7350,'0'16'3308,"-2"-7"-2220,-3-4 1,-4-5-1,-6-5 396,-1-6 0,5 2 1,1-1-707,-2-2 0,3-2 0,0-2 0,1 0-223,-1 1 1,5-6 0,-1-2 0,3-2-311,2-3 0,0-1 0,0-4 0,0-2-648,0-2 1,6-7 0,1 4 0,1 0-167,5 3 0,1 6 1,3 5-1,2 5 107,2 3 0,2 4 0,-4 4 0,4 5 400,1 3 1,1 2-1,3 0 1,-2 0-1,2 0 1,-4 7-1,2 5 1,1 5 557,-3 4 0,-1 7 0,-7-1 0,-1 1 239,1-2 0,0 7 1,-1-3-1,1-1-280,0 1 1,-6 1 0,-1-8-1,-2 0-293,-3 0 1,-1 3-1,1-5 1,1-2-931,-2-2 0,-1-6 1,-2-1-2847,0 3-2304,0-6 4269,0 0 1,5-14 0,2-2 969,2 0 1,-4-5 0,4 4 1006,-2-4 1,-2 3 0,-5 1-39,0-3 1,0 5 0,-1-1 739,-5 2 0,-2 0 0,-10 4 0,-1-3-23,-2 3 1,-2 1 0,2 0 0,-3-1-617,-1-2 1,-4-1-1,2 6 1,-1 0-356,2 0 1,-2 0-1,6 0 1,-1 0-548,0 0 0,2 0-5010,5 0 4278,1 0 1,13-1 0,9-3 1242,10-1 0,8-7 0,6 3 0</inkml:trace>
  <inkml:trace contextRef="#ctx0" brushRef="#br1" timeOffset="19">16132 17227 8975,'16'0'329,"-1"0"0,-1-2 1,-1-2-1,-3-1 79,2 2 0,2 1 1,2 2-1,0 0 30,-1 0 1,-4 0 0,-1 0 0,3 0-707,1 0 0,-4 0 0,1 0-1221,1 0 1,-5 7 0,-4 2 1488,-6-1 0,-6 6 0,-7-5 0</inkml:trace>
  <inkml:trace contextRef="#ctx0" brushRef="#br1" timeOffset="20">16179 17352 8364,'7'11'501,"4"-2"1,3-2 338,1-4 0,6-1 0,2 0 0,1 1-183,4 2 1,7 1 0,4-5 0,-1 3-436,1 1 0,-3 0 0,-6-5 0,-2 0-845,-2 0 1,-1 0 0,1 2 0,-5 2-3433,-4 1 4055,-1 0 0,0-12 0,-1-2 0</inkml:trace>
  <inkml:trace contextRef="#ctx0" brushRef="#br1" timeOffset="21">17295 17180 8438,'6'-11'0,"-1"1"356,-2-3 0,-1-1 0,-2-1 0,0-1 149,0 0 0,-5 1 1,-2-1-1,-2 2-26,-3 3 1,-2-3-1,-2 6 1,1-3-114,-1 1 0,0 6 0,0-1 0,1 3 59,-1 2 0,-2 0 0,-1 0 0,-2 0-242,2 0 1,2 2 0,1 3 0,0 6-198,0 3 0,1 1 1,-1 3-1,2 1-75,3 2 0,-2 5 0,4-3 1,0 0 55,4-1 1,-2-1 0,2-5 0,1 0-96,2-1 1,4 1-1,3-2 1,4-2 59,0-1 0,5-8 0,-2 3 0,5-5-53,4-1 0,6 0 1,-5 0-1,3 0 9,3 0 0,1-5 0,1-2 1,-4-2-30,-5-3 0,2 3 0,-2-1 0,-2-2 12,-1-2 0,-10-7 0,-1 0 0,-1 2-52,-1 1 1,0 2 0,-5 1 0,0-1 284,0 0-211,0 8 452,0 1 1,0 8 0,0 5-1,0 4-54,0 4 1,2 0-1,1-2 1,4-1-132,2 1 0,2 2 0,4 2-123,1-1 1,0-1 0,-1-2 0,1-3-665,0-2 0,5-2 0,0-3 0,0 2-753,2 1 1,-6 0 0,6-5 365,-1 0 1,-4 0 0,1-2 1013,-7-3 0,-5-5 0,-7-10 0,0 0 0,0-1 0,0 5 0,0 0-197,0 0 0,0 1 0,0-1 242,0 0 1,0 1 1188,0-1 0,2 7-598,3 4 0,-1 10 1,5 6-1,-1 3-309,1 1 0,-4 1 0,4 1 0,0 3-149,-1 1 0,-4 0 0,3-6 1,-2 1 62,0 0 0,1-1 0,-6 1-108,0 0 0,0-6-153,0 1 22,0-8 0,-7 3 0,-2-12 34,0-4 0,-5 1 0,5-1 0,1-3-5,2-1 0,5-7 0,1-1 0,0-3-89,0-3 1,7 4 0,1 0 0,3 1 26,-1 4 1,6 1 0,5 4 0,-2 2 157,-1 1 1,-2 8-1,-1-2 1,3 3 61,3 2 1,-4 5 0,4 2 0,-3 2-2,-3 3 1,1 2 0,-2 2 0,-2 0 27,-1-1 0,-8 3 0,4 1 0,-2 2 4,1-2 1,-1 4-1,-5-2-25,0-2 0,0-2-26,0-1 0,0-5 22,0-1 0,-2-8-196,-3-2 1,3-2 0,-5-8 0,2-3-275,0-1 1,-1-1 0,6-1-1,2-1 176,3-4 0,4-2 1,7-5-1,1 4-415,4 1 0,2 2 0,5 5 0,-2 2 281,2 4 0,-3 3 0,1 7 0,0 0 458,-2 0 1,4 1-1,-7 5 1,-1 4 129,-3 4 0,-1 2 0,0 0 0,-2-1-14,-4 1 0,4 0 0,-5 1 1,-1 2-72,-2 2 0,-5 0 0,-1-5-445,0 0 0,0-1 0,0 1-856,0 0 1,-1-2 0,-3-2-933,-1-1 1,-2-6 768,2 5 1,5-6-1,0 1 817,8-3 0,6-2 0,2 0 0,2 0 381,3 0 0,-4-5 0,4-1 0,3-6 0,1 3 0</inkml:trace>
  <inkml:trace contextRef="#ctx0" brushRef="#br1" timeOffset="22">18663 17274 7808,'16'-7'0,"0"-2"-292,-1 0 0,-6-5 0,-2 4 0,-2-4 1032,1-2 0,-1 1 0,-5-1 423,0 0 0,-2 0 1,-3 2-484,-6 4 0,-3-2 1,-1 5-341,-1-2 1,0 6 0,1-3 0,-1 5-131,0 1 1,0 5-1,1 2 1,-1 2-85,0 3 0,2 2 0,2 1 0,3 3-21,2 3 1,-3-4 0,5 4 0,1-3-108,2-3 0,2 1 0,2 0 1,3-2 213,6-4 1,8 4 0,4-3 0,1 1 94,4-2 0,2-1 0,1-5 0,1 1-41,-1-2 0,1-1 0,-3-2 0,-1 0 132,-2 0 0,-6-5 0,1-2 0,-6-2 54,-4-3 1,1-2-1,-7-2-371,-1 1 1,-2-1-1,-2 0 1,-2 0-160,-3 1 1,-4-1-1,-9 0 1,-1 1-139,-2-1 0,-2 0 1,4 0-1,-2 2-661,2 4 1,2-4 0,1 5 0,0 1-1010,0 2 1,2-2-2228,4-3 3310,3 4 0,14 0 0,5 7 0,6 0 320,3 0 1,0 0 0,-4 0 0,2 0 482,2 0 0,0 0 0,-5 0-48,0 0 0,-1-2 187,1-3 0,0 3 513,0-3 1,-8 5-21,-2 5 1,-5-1 0,1 6-89,3 3 0,-3 1 0,3 1 1,-3 3-55,-2 3 1,0-4 0,0 6 0,2-2-12,3 0 0,-2 0 0,8-6 0,1 1-23,2 0 1,4-6 0,1-1 0,4-2-127,1-3 1,0-3 0,4-1 0,-3 0 262,-2 0 0,-2 0 0,-4-1 0,2-3-181,2-1 0,0-7 0,-7 1 0,-2-3-264,-1-2 0,-8-1 1,3-2-1,-5-2-383,-1 2 0,0 1 1,-1 2-1,-3 1-388,-1-1 0,-7-5 1,1 0-1,-3 4-910,-2 4 1,6-1 0,-1 4-993,-1-4 0,5-2 1302,2 1 0,3-1 1,4 2 1222,3 3 0,11-3 0,8 6 0</inkml:trace>
  <inkml:trace contextRef="#ctx0" brushRef="#br1" timeOffset="23">19324 16802 8364,'15'0'458,"-4"7"0,-1 4 178,3 3 1,1 3 0,1 2-1,1 4-14,0 2 1,-2-1 0,-2 4 0,-3-2 170,-2 2 1,5-3 0,-3 1 0,1 0-636,1-2 0,-3 4 0,5-5 0,-3 0-792,2-1 0,-3-1 0,1-5-1096,3 0 1,1-2 0,1-4 291,1-4 0,0-6 1438,0-6 0,-1-2 0,1-8 0</inkml:trace>
  <inkml:trace contextRef="#ctx0" brushRef="#br1" timeOffset="24">19811 17148 8364,'16'-7'0,"-8"4"0,-4-6 674,-8 2 0,-3 0 0,-5 3 1,2-1 224,-2 2 1,-8 1 0,-1 2 0,0 0-832,-1 0 1,-1 0 0,-7 0 0,2 0-924,0 0 0,-8 5 0,8 2 0,2 2 855,1 3 0,-10-5 0,2 0 0</inkml:trace>
  <inkml:trace contextRef="#ctx0" brushRef="#br1" timeOffset="25">20786 17242 9055,'14'-1'0,"-4"-5"516,-4-4 0,-5-4 0,-1-2 0,0 1 181,0-1 1,-1 0 0,-5 0-329,-4 1 1,-9-1 0,-2 2 0,1 2 121,3 1 1,-4 6 0,0-4-1,0 2-314,-2 4 1,6 1-1,-4 2 1,3 2-259,3 3 0,-1 2 0,0 5 0,1-1 57,-1 1 1,2 2-1,2 2 1,3 1-116,2 4 0,2-3 0,5 3 60,0-4 1,1-1-1,5-1 1,6-1 137,7-3 0,0-2 0,8-6 0,-1 2-2,-2-1 0,9-2 0,-5-2 1,0 0-33,2 0 1,-6 0-1,1-2 1,-2-2-66,-4-1 1,-2-7 0,-3 1 1,-3-3 1,-4-1-1,-7-1 1,0 0-102,0 1 1,0-1-1,0 0-154,0 0 403,0 8 79,0 1 0,0 19 0,1 4-37,5 1 1,-3-1-1,8-4 1,-1-1 1,-1 1 1,5 0-1,-4 0 1,4-3-78,2-2 0,0 0 0,0-4 0,-1 3-223,1-3 1,5-1 0,2-2-1,-1 0-98,1 0 0,3 0 0,-3 0 1,0 0 69,-1 0 1,-1-5-1,-7-2 1,-1-2 131,-3-3 0,-1-2 0,1-2 0,-5 0-94,-3 1 1,-2-6 0,0-2-1,0-2-36,0-2 0,-2-1 1,-1-2-1,-4 2 135,-2 0 1,1-3-1,-5 10 0,5 1 209,1 3 1,0 6 255,1 1 1,5 8-80,-5 2 0,5 12 1,2 11-1,3 0 26,1 0 0,7 5 0,-3-2 0,2 3-65,-1 3 0,-5-6 0,6-2 0,-1 1-610,-1-1 1,3-4 0,-5 1 0,2-4-970,3-1 1,-3-6-1,1 1-839,3 1 0,1-3 0,1-1 1089,1-1 1,-2-3 1018,-4-9 0,4-4 0,-5-7 0</inkml:trace>
  <inkml:trace contextRef="#ctx0" brushRef="#br1" timeOffset="26">21603 17148 8821,'9'-7'771,"-4"-3"1,-10 3 0,-5 0 0,-4 1 10,-2 1 0,-5-2 1,-2 4-1,1-2-672,-1 1 1,-3 2 0,3 2 0,0 0-1167,1 0 0,1 0 0,5 2 0,2 3 1056,3 6 0,-3 3 0,6 1 0</inkml:trace>
  <inkml:trace contextRef="#ctx0" brushRef="#br1" timeOffset="27">22594 17211 8423,'5'-16'0,"2"1"705,2-1 1,-6 0 0,3 0 45,-5 1 1,-2-1 0,-3 0 0,-3 1-192,-2-1 0,-1 5 0,-6 1 0,1-1-228,-1 3 0,-5-5 0,-2 8 0,0 0-77,1-2 1,-1 5 0,4-3-1,-2 3-239,2 2 0,-4 7 0,2 4 0,2 3-41,1 1 0,8 3 0,1 1 0,2 2-69,4-2 1,-4 4 0,1-2 0,3-2 73,1-1 1,9-3 0,4 1 0,2-2 86,3-4 1,0 3-1,0-8 1,-1-2-6,1-1 0,5-2 0,2 0 0,-1 0-117,1 0 0,-2-2 0,-5-3 16,0-5 0,-2-4 0,-2-2 0,-3 0-82,-2 1 1,0-1 0,-4 0 0,2 0 137,-1 1 1,3 4 0,0 3 80,1 1 0,3 3 1,5 8-1,-1 3-4,1 1 0,5 1 1,0 3-1,-2-1-462,-1 1 0,-3 2 1,1 2-1,0-1-22,0 1 0,5 0 0,0-1 0,-2-1-4511,-2-3 4901,-1 3 0,7-12 0,1 5 0</inkml:trace>
  <inkml:trace contextRef="#ctx0" brushRef="#br1" timeOffset="28">23899 17022 8364,'0'-15'515,"0"-1"1,-7 0-1,-4 2 447,-3 4 0,-1-4 1,-1 5-1,0 0-517,1 4 0,-1 3 0,0 2 0,0 0-106,1 0 1,-1 0-1,0 2 1,1 3-237,-1 6 1,-2 3-1,-1 2 1,0-1 7,5 1 0,-2 0 0,6-1 0,-3 1-105,3 0 0,1-2 0,6-2 0,-2-1-85,1 1 0,2-4 1,4 1 147,3-2 0,11-2 0,8-5-17,1 0 1,3 0 0,-5-1 0,1-5-122,4-4 0,0-4 0,-2-2 0,-5 2-69,-3 4 0,-3-4 0,1 3 0,0-1 61,-1 2 1,-4-3 0,-1 8-19,3 2 0,1 1 0,1 2 133,1 0 1,-2 7 0,-2 3 0,-1 4 108,1 2 1,0 5 0,0 2 0,-3-1 52,-2 1 0,-2 5 1,-5-3-1,0 1 19,0 0 1,0-5-1,0 3 1,-1-1 104,-5-4 0,3-1-1,-8-3 1,1 1 222,1 0 1,-5-2 0,4-4 0,-4-3-159,-2 0 0,0-5 1,1 3-1,-1-3-322,0-2 1,-5-2 0,-1-3 0,-1-4-109,0 1 1,2-6 0,5 5-1,1-2-1373,-1 1 1,5 1 0,3-3 0,1 2-82,3-3 1,3 5-1,2-3 1,5-1-116,4-2 0,9 0 1,6 0 1610,4-2 0,-1 4 0,11-11 0</inkml:trace>
  <inkml:trace contextRef="#ctx0" brushRef="#br1" timeOffset="29">24229 16960 8875,'11'-6'1185,"-1"1"1,-5 0-609,6 5 1,-6 2-1,6 3 1,-1 5-74,-1 4 1,3 7-1,-5 0 1,2-2 12,3-1 0,-3 3 1,-1 0-1,1-2-332,0-2 0,-4 4 1,4 0-1,0-3-634,-1-6 1,-2 2 0,4-4-3733,2 4 2417,-5-5 0,0-4 994,-7-10 0,-2-4 0,-1-6 1,-4-3 769,-2-3 0,6-3 0,-11-8 0,5 1 0</inkml:trace>
  <inkml:trace contextRef="#ctx0" brushRef="#br1" timeOffset="30">24355 16912 8364,'-5'-22'0,"-1"-3"-52,3 1 0,-4-1 1,0 6-1,0-2 468,0 2 0,2 1 0,3 3 0,-2-1-259,-1 0 0,0 6-580,5-1 1,2 8 0,3-2 422,5 3 0,4-5 0,2-2 0</inkml:trace>
  <inkml:trace contextRef="#ctx0" brushRef="#br1" timeOffset="31">24481 16771 8364,'5'16'119,"0"-1"0,6 3 0,-4 1 1,1 2 159,5-2 0,-5 6 1,3 1-1,-1 2 472,-1-2 1,3 4-1,-5-4 1,0 2-246,0-2 1,5-2 0,-1-4-1,1 1-93,-1-2 1,3-2-1,-4-3-107,4-3 1,-3 1 0,-1-7-153,2-1 0,-3-3 0,1-2-246,3-5 1,-5-2 0,1-8 0,0-1-141,0-4 1,-1 1 0,5-4 0,-3 1-265,2 4 1,1-4 0,-1 2 0,-2 4-134,2 5 0,-3-1 0,2 8 0,1 2 491,2 1 0,2 2 0,-1 0 1,1 0 196,0 0 0,1 2 0,2 1 0,2 4-49,-1 2 0,2-4 1,-1 4-1,0-2 406,2-4 0,-6-1 0,6-2 0,-2 0 27,0 0 0,0 0 0,-5 0-293,0 0 0,-8-2 1,-1-1-1,-2-4 0,1-2 0,-1-1 0,-5-6-188,0 0 0,-5 1 0,-2-1 0,-2 0-221,-3 0 1,-2 6 0,-2 1 0,0 2 169,1 4 1,-3-4 0,-1 1-1,-2 3 99,2 1 0,1 4 0,3 3 0,-1 6 135,0 3 0,0 1 1,1 3-1,1 1 96,3 2 1,-1 5 0,7-3 0,0 0 8,-2-1 0,5 5 0,-2-5 0,6 1-152,3 0 0,8-2 0,-3-6 0,6 1-197,5 0 0,-4-8 0,6-1 0,-2-1-146,0-1 1,5 0 0,-5-5 0,-2-2-96,-1-3 1,3-2 0,0-7 0,-2 0-94,-2-3 1,-1-4 0,0 2 0,-1-2-114,1 1 1,-2-2 0,-3 1 0,-6 2 102,-3 1 0,-1 2 556,5 1 0,-5 8 101,5 7 0,1 12 0,-2 9 1,0-2 344,2-1 0,-5 3 0,5 1 0,-2 1 341,0 0 0,0 3 0,-5-5-59,0-2 0,0-2-306,0-1 0,-1-7-229,-5-4 1,0-5 0,-7-5-380,3-6 0,5-3 0,-4-3 0,2-2-229,3-2 0,3-5 0,1 3 0,0-2-192,0-2 0,7-1 0,3 0 0,4 3 72,2 2 1,1 4 0,2 7-1,4 3 256,2 2 1,1 2-1,5 7 1,1 3 530,-1 6 0,1 4 0,-3 4 0,-1 2 83,-2-1 0,-6 2 1,1 1-1,-4 0-184,-1-1 1,-2 1-1,-2-4 1,-3 4-788,-2 2 0,-2-5 1,-5 5-1,0-1-253,0 1 0,0-6 0,-2 2 0,-3-4 776,-5-1 0,-11-7 0,-4-2 0</inkml:trace>
  <inkml:trace contextRef="#ctx0" brushRef="#br1" timeOffset="32">26430 16629 8364,'0'-10'308,"-1"1"587,-5 2 0,3-3 533,-8 5 1,8 1-939,-2 9 1,3 9-1,2 9 1,0 1 103,0 4 1,5 2 0,0 1-1,1 1 113,1-1 1,-4 6-1,8 0 1,1-2-615,2-2 1,0 2 0,-2-2 0,-2-3 23,3-1 1,-5-6 0,1-2 0,-2-4-6754,-3-1 447,-3 0 5021,-1-7 1,2-4 1167,3-10 0,-3-11 0,5-9 0</inkml:trace>
  <inkml:trace contextRef="#ctx0" brushRef="#br1" timeOffset="33">26776 16944 8364,'16'0'701,"-7"0"0,-9 0 1,-11 0-1,-3 0 326,-2 0 1,-1 0-1,-4 0 1,-5 0-564,-4 0 1,0-5-1,2-1 1,2 1-353,-2-2 0,4 5 0,-1-5 1,3 2-218,2 0 0,3-2 1,1 3-1,1-1-1993,-1 2 0,7-1 378,4-1 1,5 3 0,5-3 1719,6 3 0,3 2 0,8-7 0,3-1 0</inkml:trace>
  <inkml:trace contextRef="#ctx0" brushRef="#br1" timeOffset="34">26808 16818 9001,'15'23'601,"-1"-1"1,-1 5-1,-5-6 65,-1-4 0,6 4 0,-5 2 0,3-1 95,-1 1 1,-1 5 0,3-3-1,-1 1-541,1 0 1,0-7-1,0 2 1,-3-3-1173,-2-3 0,4-4 955,-6-1-1718,0-6 1,-5 1 0,-2-12 0,-3-7-916,-5-5 2630,3-2 0,-7-2 0,5-1 0</inkml:trace>
  <inkml:trace contextRef="#ctx0" brushRef="#br1" timeOffset="35">26886 16739 8364,'0'-15'0,"0"-1"0,-2 0 0,-1 1 411,-2-1 0,0 0 0,5 0 156,0 1 0,0 4-3338,0 1 2771,0 6 0,7-3 0,1 7 0</inkml:trace>
  <inkml:trace contextRef="#ctx0" brushRef="#br1" timeOffset="36">27091 16865 8364,'17'25'258,"8"8"1,-13-5-1,0-2 169,2-2 1,-5 3 0,-1-5 0,-1 1 180,-3 0 0,3 3 1,-2-5-1,-1-2-27,-3-1 0,1-4 0,2-2 816,1-2-873,0 1 1,-5-4-351,0-7 0,0-7 0,0-11 1,-2-1-282,-3-2 0,3-5 1,-3 3-1,3-1-330,2-4 1,2-2 0,3-1 0,4 1 119,0 4 1,5-2-1,-4 7 1,4 2-76,2 1 0,0 4 0,-1 4 0,1 5 245,0 3 1,-2 4-1,0 3 1,0 5 221,3 4 0,3 4 0,-5 3 0,1 3 266,0 1 1,-1 4 0,1-3-1,-2 2-112,-3-1 1,1 1-1,-5-8 1,0 0 636,0-3 1,-2-1 117,-5 0-822,0-1-91,0-6 1,0-9 0,0-10 0,0-4-354,0-2 1,0 0 0,0-1 0,0-3-61,0 0 0,2-7 1,1 5-1,4-1-22,2 0 1,1 2-1,6 6 1,0 1 35,0 3 1,-1 4-1,1 7 1,0 0 192,0 0 1,-1 2 0,1 3 0,0 6 457,-1 3 0,1 1 0,2 1 0,1 0-30,2-1 1,0 3-1,-6 1 1,3 2-69,3-2 1,-2-3 0,6-4 0,-1-1 64,1 1 1,-5-5-1,5 0 1,-1-2-144,1 0 0,-4 1 0,3-6 0,-1 0-242,-4 0 1,4-2 0,-2-3 10,-2-6 0,-3 2 1,-4-1-1,-3-2-259,-2-2 0,-2-2 0,-5 0 0,0 1 11,0-1 1,-7 0-1,-3 0 1,-4 1 39,-2-1 0,0 5 0,0 3 1,1 1 515,-1 3 0,0 3 0,2 2 0,2 5 157,2 4 1,6 6 0,-1 5 0,5 5-13,5 4 0,6 1 1,9 0-1,7 1 375,2-1 0,3-5 0,-1-1 0,2-1-595,4 1 1,2-1 0,4 2-1,-1-3-799,2 0 1,1-6 0,2 4 0,1-3-420,-1-2 0,0-8 0,0-4 1069,0-8 0,0-11 0,1-10 0</inkml:trace>
  <inkml:trace contextRef="#ctx0" brushRef="#br2" timeOffset="37">15739 17981 8364,'-7'-16'306,"3"2"3876,-6 4-3280,6 3 0,-3 9 0,6 3-447,-5 5 1,5 4 0,-5 2 0,3 0-6,-2 0 0,1-1 0,-5 3 1,1 1-81,-1 2 0,4 5 0,-6-3 0,1 0 40,1-1 0,-3 4 0,7-3 0,1 0-176,2 0 0,2 3 1,0-5-1,0 0-17,0 1 0,2-4 0,3 3 1,6-4-70,3-1 0,2-6 0,1-1 0,2 0-789,2 0 0,0-6 0,-5 2 0,0-3-607,-1-2 1,1-5 0,0-2 0,-1-2 321,1-3 1,-5-2-1,-3-3 1,-1-3-309,-3-1 0,3 0 0,-2 6 1,-1-3 303,-3-3 0,-1 4 930,0-4 0,7-4 0,2 1 0</inkml:trace>
  <inkml:trace contextRef="#ctx0" brushRef="#br2" timeOffset="38">15959 18170 8364,'16'0'2067,"-9"0"-1198,-7 0 1,-7 2 0,-9 1 0,0 2-104,1-1 0,-1-2 1,0-2-1,-1 0-573,-4 0 1,3 0 0,-5 0-1,3 0-218,-1 0 1,0 0-1,5 0-936,0 0 0,7-2-3127,4-3 0,3 1 4088,2-6 0,7 6 0,2-3 0</inkml:trace>
  <inkml:trace contextRef="#ctx0" brushRef="#br2" timeOffset="39">16069 18154 8364,'16'0'0,"-1"2"384,1 3 1,0-3 0,1 3-1,3-3 917,1-2 0,0 0 1,-6 0-1,1 0-665,0 0 1,-1 0 0,1 0-1,0 0-672,0 0 1,-6 0-801,1 0-163,-8 0 0,2 0 999,-10 0 0,-11 0 0,-8 0 0</inkml:trace>
  <inkml:trace contextRef="#ctx0" brushRef="#br2" timeOffset="40">16321 18296 12783,'15'0'997,"1"5"0,0 0 0,1-1-858,4-3 1,-3 1 0,4 2-1,-1 1-383,0-2 0,0 4 0,-3-2 0,1-1-1073,2-2 1,2 3 0,-4 0 1316,2-1 0,0-10 0,-6-2 0</inkml:trace>
  <inkml:trace contextRef="#ctx0" brushRef="#br2" timeOffset="41">17075 17793 7768,'-7'-9'962,"6"2"1,-6 9 0,7 3-18,0 5 0,5 6 0,0 3 0,-1 4-48,-3 1 0,-1 4 0,0 7 1,0 2-321,0-2 1,0-2 0,2-2-1,2 1-48,1-1 1,5-1 0,-3-2 0,0-4-584,0-1 0,4-2 1,-4-3-635,1 3 1,-4-4 0,3 2 0,-2-5-5989,0-3 4964,1-8 1,-1 2 0,2-10 1711,2-5 0,-6-11 0,11-4 0,-5-6 0</inkml:trace>
  <inkml:trace contextRef="#ctx0" brushRef="#br2" timeOffset="42">17390 18107 11621,'-16'0'1016,"0"0"0,1 0 0,-1 0 0,0 0-495,0 0 1,1 0-1,-1 0 1,0 0-514,1 0 0,-6 0 1,0 0-365,1 0 0,3 0 1,1 0-3080,0 0-1610,1 0 2809,-1 0 2236,14 0 0,4-7 0,14-2 0</inkml:trace>
  <inkml:trace contextRef="#ctx0" brushRef="#br2" timeOffset="43">17374 18044 8364,'16'7'310,"-1"0"1,1 5 435,0-1 1,0-1 0,-2 6 0,-2 0 88,-2-1 1,-4 6-1,2 0 1,-1-2-161,-3-1 0,3-2 0,0-1 0,0 1-183,0 0 0,0-6 0,-4 1 0,4-1-1166,2-1 0,-6 5 1,4-5-4943,0-1 4218,-5-1 0,5-14 0,-9-3 0,-1-4 1398,-2-2 0,-8-13 0,5-5 0</inkml:trace>
  <inkml:trace contextRef="#ctx0" brushRef="#br2" timeOffset="44">17374 17840 8364,'0'-11'1691,"0"1"1,2 6-1821,3-1 0,-2 3 0,8 2 0,-1 2-1559,-1 3 1,5 4 1687,-3 7 0,-4-1 0,0 1 0</inkml:trace>
  <inkml:trace contextRef="#ctx0" brushRef="#br2" timeOffset="45">17767 18091 10998,'9'7'1194,"3"-3"1,-5 6-733,2 2 1,0 2 0,1 2 0,-3 0-80,0 0 1,-5-1-1,5 1-246,0 0 1,0-1 0,3 1 5,-5 0 1,-3 0 18,-2-1-160,0-6 0,-2-9 1,-1-10-194,-2-4 1,-2-2 0,3 0 0,-1 0-163,1 1 1,3-6 0,1-2 0,0 0 197,0 1 1,1 1 0,5 5 0,4 0-236,4 0 1,4 3-1,1 2 1,2 6 177,-2 3 1,4 4 0,-1 3-1,1 4 491,0 0 1,-2 4-1,-5-2 1,-2 3 60,-4 2 1,4 1-1,-5 2 1,-1 2-13,-2-2 1,1-1 0,-2-2 0,-2-1 64,-1 1 1,0-5-1,1-1 1004,3 2-508,-1-5-997,-5 0 0,-5-14 0,-2-3 151,-2-4 1,5-2 0,-1 0 0,3-1-356,2-4 0,2 4 1,2-6-1,3 2-438,1 0 1,3 0 0,6 5 0,3 2 328,1 4 1,-1-2-1,-2 6 1,1 3 309,2 1 0,0 4 1,-5 3-1,0 4 302,-1 0 1,1 3 0,-2-5 0,-2 1 6,-1 5 1,-3-5 0,5 3-1,-5 1 376,-1 2 1,6 4-1,-3-1-262,4-1 0,2 3 0,-1-9 0,1 4-105,0 2 0,1-5 0,3-3 0,2-1-11,3-3 0,-4-2 0,3-2 1,1 0-65,-1 0 1,-3 0-1,4 0 1,-3-2-57,-3-3 1,-1-4 0,-2-7 0,-1 0-153,1 1 0,-7-3 1,-4-1-60,-3-2 0,-2 5 0,-2 6 0,-3-2-160,-6-2 1,-3 0 0,-1 1 0,-3 5-85,-3 1 0,-1-4 0,-5 6 0,5 2 434,-1 1 0,5 2 0,-3 0 0,4 2 252,1 3 0,1 3 1,-1 8-1,2 0-96,3 0 0,4 1 0,7 2 1,0 2 212,0-2 1,7 1 0,6-1-1,4 2-287,4-2 1,9-1-1,-1-3 1,8 1-532,3 0 1,0-1 0,2-1 0,-5-3-356,-4-6 0,4-3 0,0-2 1,-2 0-949,-2 0 1,-2-2 0,-1-5 1696,-4-9 0,4-6 0,-6-10 0</inkml:trace>
  <inkml:trace contextRef="#ctx0" brushRef="#br2" timeOffset="46">19811 18233 8281,'24'0'349,"-4"-2"160,-8-3 0,-5-4 0,-7-7 166,0 1 1,-2-1 0,-3 0-111,-6 0 0,-3 6 0,-1 1 0,-1 0-198,0 1 0,-5 2 0,0-2 0,2 1-188,2 3 1,-4 2 0,0 2 0,2 0-128,1 0 0,2 2 0,1 2 0,-1 3-119,0 1 1,2 3-1,4 5 1,3-1-29,0 1 1,5 0 0,-1 0 48,6-1 1,4 1 0,7-2-1,0-2 106,3-1 1,3-8-1,-5 4 1,1-2-31,0 1 1,5-1-1,0-5 1,-2-2-159,-2-3 0,4 1 0,2-6 0,0-2-262,0-2 0,-3 3 0,-4 1-141,0-3 1,0 0 337,-1-3 1,-4 7 0,-1 4 391,3 3 1,-5 7 0,1 2-1,0 2 192,-1 3 1,1 2-1,3 2 1,-1 0 44,1-1 1,0 6 0,1 2 0,-5 2-4,-1 2 1,6 3 0,-5 3 0,1 1-153,-4-3 1,-3 4 0,-2-9 0,0 2 114,0-2 1,0-3 0,-2-7 0,-3-2 51,-5-4 0,-3-1 0,-1-6 1,0 3-189,-3-3 0,-2-1 0,3-4 0,0-1-94,1-3 1,-6-6 0,-2 3 0,0-1-808,0-1 0,-3 1 0,5-6 0,0 0-307,-1 1 1,4-1 0,-3 0-1,4 1-187,1-1 0,7 5 1,4 1-1,2-2-119,-3-2 1,5 3 0,-3 3 0,8-1 592,6 0 1,9 4-1,6-4 1,1 0 660,2 1 0,12-3 0,-7-5 0</inkml:trace>
  <inkml:trace contextRef="#ctx0" brushRef="#br2" timeOffset="47">20361 18233 8281,'-1'-11'401,"-5"1"73,-4-3 0,-4 5 0,-2-1 1,0 0 58,1 1 1,-1 4-1,0-1-261,1 3 1,-1 2-1,0 0 1,2 2-24,4 3 0,-4 6 1,5 8-114,0 2 0,2 0 0,7-4 0,0 2 39,0 2 1,7 2-1,4-4 1,4 2 78,6-2 0,2-1 0,5-2 0,-2-1 52,2 1 1,0 0 0,0-2 0,-3-4 3,-3-5 1,4-3 0,-5-2 0,-1 0 30,-3 0 1,-6-7 0,-3-3-1,-1-4-262,-3-2 1,-2-5 0,-2-2 0,0-1-596,0-4 0,-7 4 0,-2-1 0,-2 1-706,1-1 0,1 6 1,-3-2-678,1 4 1,3 1-106,-3 0 1,4 6 2003,7-1 0,7 8 0,2-11 0,7 5 0</inkml:trace>
  <inkml:trace contextRef="#ctx0" brushRef="#br2" timeOffset="48">20597 18186 8088,'14'12'0,"-2"3"0,-3 3 226,-2-1 0,-2-1 1,-5 2-1,0 1 385,0 2 0,0 0 0,0-4 0,0 2 129,0 2 0,0 0 0,0-5 40,0 0 0,-1-2-215,-5-4 1,5-5-464,-5-10 1,-1 2 0,2-10 0,2-2-168,1-4 1,0-4 0,-1 4-1,-3-4-243,3-2 1,3 5 0,5-5 0,4 1-153,0-1 0,5 4 0,-4-3 1,4 1 63,2 4 0,0 7 1,-1 3-1,1 2 213,0 3 1,-1 3 0,1 1-1,0 1 282,0 5 1,-1-3 0,1 6 0,0 0 126,-1-1 0,1 3 0,0 5 0,0-3 25,-1-2 0,-1 3 0,0-4 1,0 4 9,4 2 0,1 0 0,-3 0 0,-1-1-10,1 1 0,5 0 0,2-2 0,0-2-16,-1-2 1,4-6 0,-3 1 0,0-3-77,0-2 1,-2 0-1,-6 0 1,1-2-69,0-3 1,-1 1 0,1-6 0,-2-2-133,-3-2 1,-3-2-1,-4 0 1,1 1-316,-1-1 1,-3-2 0,-2-1 0,-3-2 55,-1 2 0,-13 3 0,3 4 0,-3 3 210,1 2 0,1-3 1,0 5-1,1 1 123,-1 2 0,0 2 1,0 0-1,1 0 302,-1 0 0,5 7 1,3 4-1,1 3-59,3 2 1,2 4-1,2 3 1,2 0 225,3 0 0,9 3 0,9-4 1,2 1-220,3 0 1,3 3-1,4-5 1,3-2-415,3-1 1,0-4 0,5-2 0,-2-3 7,-3-2 0,-6-2 1,0-5-1,-5 0-3957,-4 0 0,-7-2 4080,2-3 0,-3-11 0,-2-8 0</inkml:trace>
  <inkml:trace contextRef="#ctx0" brushRef="#br2" timeOffset="49">21839 17934 8304,'-5'-16'854,"0"1"1,0 4 659,5 1-794,0 6 0,0 9 0,1 13-248,5 5 0,-3 1 1,6 6-1,-1-2-121,1 0 0,0 5 0,3-9 0,-3 2-84,-2 1 0,3-3 0,-3 4 0,0-2-105,0 2 0,0-5 0,-3-2 0,3-4-111,2-1 0,-6 0 222,2-1-142,-3-6 1,-4-9 0,-1-10-197,-2-4 1,-1-2-1,6 0 1,0-1-433,0-4 1,7 3-1,6-3 1,4 4 137,4 1 1,5 1 0,-3 1 0,1 3 268,4 6 1,-3 3-1,-1 2 1,-1 0-18,-4 0 0,4 2 0,-2 3 512,-2 6 0,-3 3 1,-6 1-1,-5 1 383,-3 0 1,-2 5 0,0 0 0,0-2-229,0-2 0,-7-1 0,-3 1 1,-4 1-286,-2-2 1,0 3-1,1-10 1,-1-1-84,0-2 1,0 1 0,1-2 0,-1-2-716,0-1 1,1-4-1,-1-1 1,0-4-815,0-2 1,6 4 0,1-6-31,2-1 0,2-2 0,5-2 0,3 1 357,8-1 1,1 0-1,14-1 1,2-4 1009,2-5 0,1-4 0,1-1 0</inkml:trace>
  <inkml:trace contextRef="#ctx0" brushRef="#br2" timeOffset="50">22468 18154 8304,'0'16'137,"0"0"1,0-1 0,0 1 0,0 0 480,0-1 1,0 1 0,2 0 0,3 0 77,6-1 1,-3-4 0,3-1-1,1 1-243,2-3 1,7 5 0,0-8 0,0 0-287,2 2 1,-6-5-1,6 3 1,-2-3-97,0-2 1,0-7 0,-6-4 0,1-3-184,0-1 1,0-1-1,-1 0 1,-1 1-332,-3-1 1,1 0-1,-5 0 1,0 1-125,0-1 1,-2 0 150,-5 1 1,0 4 0,2 2 358,3 2 1,-1 4 0,4 8 543,-1 6 1,6 10 0,-3 5 0,2 2 45,-1-2 0,1 11 1,-5-1-1,0 6 398,0 0 0,-2 9 1,-6-4-1,-3 2 20,-1 0 1,-6-4 0,4-1-1,-1-4-549,-5-2 1,-1-3 0,-1-9 0,-1-3-347,0 0 1,-5-11 0,0 4 0,0-4-503,-1-3 1,-1-2 0,-5-7 0,2 0-1380,-2 0 1,-2-2 0,-1-2-1,-1-3-1250,1-1 0,-6-3 3075,0-4 0,-6-8 0,3-2 0</inkml:trace>
  <inkml:trace contextRef="#ctx0" brushRef="#br3" timeOffset="51">21839 13454 8494,'-10'-14'777,"1"2"5,2 2 1,2 5-1,3-4 1067,-3 2-1482,3 2 1,-5 12 0,9 3-66,3 4 0,-3 2 0,5 1 0,-2 2-181,0 2 0,6 6 0,-4-5 0,0 1-89,0 0 1,3 3 0,-3-3 0,0-1 56,0 1 0,4-2 1,-4-5-1,0-1-240,0 1 0,-2-5 636,-5-1-218,0-6 1,0 1 0,-2-12-1,-1-7-244,-3-5 0,-1-4 1,4 0-1,-2-6-72,1-6 0,2-2 0,2 4 0,0-4-396,0-5 1,2 4-1,2 1 1,3 6-107,1 4 0,5-1 0,6 8 0,2 0 431,-2 3 0,4 1 0,-2 2 0,0 4 196,1 4 0,-4-1 0,5 2 1,-2 3 29,-1 6 0,3 5 0,-4 6 1,2 3 443,-1 3 1,-3 2 0,-1 4 0,-1 0-4,1 1 1,0 0-1,0-1 1,-2 0-213,-4 1 1,2-4 0,-6 1 0,-1-3-211,2-3 0,-5-1 1,3-2-1,-2-1-837,3 1 1,-5 0 0,6 0-2140,0-1 1,-3-4-649,6-1 3499,1-6 0,4 3 0,1-7 0</inkml:trace>
  <inkml:trace contextRef="#ctx0" brushRef="#br3" timeOffset="52">22657 13470 8248,'5'-10'567,"2"1"143,2 2 0,1 2 1,6 5-1,0 0-377,-1 0 1,1 0-1,0 0 1,0 0-736,-1 0 0,1 0 1,0 0 540,0 0 0,-3 1-139,-2 5 0,3 2 0,-5 8 0</inkml:trace>
  <inkml:trace contextRef="#ctx0" brushRef="#br3" timeOffset="53">22735 13596 8248,'16'0'284,"0"-2"0,0-1-99,-1-3 0,3 1 1,1 3-1,2-1 676,-2-2 0,4-1 0,0 6 0,-1 0-1285,1 0 1,0 0 0,-4 2 423,2 3 0,0 4 0,-5 7 0</inkml:trace>
  <inkml:trace contextRef="#ctx0" brushRef="#br3" timeOffset="54">23490 13109 12477,'16'7'655,"-6"1"1,1 10 0,1 3-309,2 5 0,0 4 1,-2 3-1,-1 2 1,1 1 0,2 1 0,2-5 1,-1-1-374,1 0 0,-2-6 1,-2-4-1,-1-2-374,1 2 1,-5-9-1,0 4-1645,0-2 149,-5-7 0,5-2 1031,-7-10 0,0-6 0,1-8 1,3-3 863,1-3 0,0-3 0,-5-9 0,7-3 0,2-7 0</inkml:trace>
  <inkml:trace contextRef="#ctx0" brushRef="#br3" timeOffset="55">23757 13093 8357,'0'-16'900,"0"7"1,0 4-1,0 10 1,0 8-363,0 6 1,6 5 0,1 8 0,1 1 180,5 4 0,-5-4 1,3 4-1,-1-4-264,-1-2 0,5-1 0,-3-2 0,2-4-392,3-1 0,-2-2 0,-2-5 0,-3-1-725,-2 1 1,4-5-120,-6-1 0,5-5-918,-4 6 1,-6-10-1,-7 1 1,-2-7 1006,-3-4 1,-2-1 0,-4-6 691,-3 0 0,-3-6 0,-8-3 0</inkml:trace>
  <inkml:trace contextRef="#ctx0" brushRef="#br3" timeOffset="56">23474 13329 8287,'-8'0'839,"-6"0"1,21 0 0,1 0-355,10 0 1,8 0 0,-1 0 0,4 0 413,10 0 1,-1-6-1,2 1 1,0 2-625,1 1 0,-6-3 1,3 0-1,-3 1-314,-4 2 1,4 1 0,-8-3 0,1-1 127,-2 1 1,-4 3-2938,-6 1 1,-9 1 1619,-7 5 1,-12-3 0,-13 6 0,-2-2 1227,-7-4 0,-1 4 0,4-2 0,-1-1 0,-6 5 0,-2-1 0</inkml:trace>
  <inkml:trace contextRef="#ctx0" brushRef="#br3" timeOffset="57">23647 13407 8544,'-7'9'547,"7"-2"1,0-7-1,9 0 144,5 0 1,4 2 0,3 1 0,3 2-61,0-1 1,10-2-1,-5-2 1,3 0-269,3 0 1,-2 0 0,-5-2 0,-2-2-491,2-1 1,-4 0 0,1 5-1,-1-2-683,1-3 1,-6 3 0,4-3-1,-1 3-1636,5 2 1,-3 0 2445,2 0 0,-6 0 0,2 0 0</inkml:trace>
  <inkml:trace contextRef="#ctx0" brushRef="#br3" timeOffset="58">25110 13234 7497,'-16'-1'293,"0"-5"1,2 3 0,2-6 0,1 0 806,-1 1 1,-2 2 0,-1-2-549,-1 1 1,-5 2-1,0 5 1,2 0-188,1 0 0,2 0 0,1 0 0,-1 0-157,0 0 0,1 1 0,-1 3 1,0 3-87,0 1 0,6 1 1,1 3-1,0-1 7,1 1 1,4 2-1,-1 2 1,3 0-303,2-1 1,2 3 0,3-1 68,6-1 0,8 3 0,4-10 1,-1 1 169,1 1 0,8-8 0,-3 4 1,0-1 150,2-1 0,-5 0 1,1-5-1,0 0 20,-2 0 0,-1-2 0,-7-1 0,0-4 182,-1-2 1,-1-1-1,-3-6 1,-6 0-6,-3 0 0,-2 1 0,0-1 0,0 0-483,0 1 0,-7-1 1,-4 0-1,-3 2-152,-1 4 0,-1-4 1,-2 5-1,-1-2-455,-2 1 1,0 5-1,6-4-6494,-1 2 6056,0 2 1,14 5 0,8 0 0,8 0 1113,7 0 0,3 0 0,7 0 0</inkml:trace>
  <inkml:trace contextRef="#ctx0" brushRef="#br3" timeOffset="59">25644 13062 8240,'7'-16'0,"-5"0"0,3 0 0,-3 1 199,-2-1 0,-5 5 0,-2 1 0,0-2 713,0-2 0,-6 3 1,3 1-278,-4-2 0,-2 5 0,1 1-408,-1 5 0,0 1 1,0 0-1,1 0 4,-1 0 0,5 1 0,1 5-18,-2 4 1,3 4-1,0 4 1,2 1 81,4 2 0,1 1 1,2-1-1,0 4 8,0-1 1,2 6 0,1-6 0,4 3-133,2-1-1,0-5 1,3 3 0,-2-1-120,3-4 1,-5 4 0,3-2-1,-1-2-614,-1-2 1,5-1 0,-3-2 0,3-2-1673,1-1 0,1-2 0,0 3 427,-1-2 1,1-6 1807,0 1 0,0-3 0,-1-2 0</inkml:trace>
  <inkml:trace contextRef="#ctx0" brushRef="#br3" timeOffset="60">25880 13266 9054,'-14'-2'1117,"0"-1"1,0-3-311,-3 3 1,-4 1 0,0 2 0,-4 0-27,1 0 0,-6 0 0,4 0 0,-2 0-775,2 0 1,-4-2 0,4-1 0,-4-2-952,-1 1 1,-1 2 0,1 2-1,-1 2-1915,1 3 0,6-3 2860,4 3 0,4-3 0,1-2 0</inkml:trace>
  <inkml:trace contextRef="#ctx0" brushRef="#br3" timeOffset="61">26304 12951 8226,'7'-8'1328,"-3"1"-411,6 7 0,-4 2 1,2 3-1,1 5-294,0 4 1,-4 4 0,6 3 0,-1 3-153,-1 1 1,5 4 0,-4-3 0,4 4-307,2 2 0,0-3 1,-1-1-1,1-3-369,0-3 1,0 5 0,-1-7 0,1 0-2037,0-3 1,0-1-264,-1 0 0,1-2 1617,0-4 1,-8-5 885,-2-10 0,2-11 0,1-8 0</inkml:trace>
  <inkml:trace contextRef="#ctx0" brushRef="#br3" timeOffset="62">26871 13172 8226,'0'8'1148,"-2"-1"0,-3-7 1,-6 0-585,-3 0 1,-7 0-1,-2 2 1,-1 1-237,-4 3 1,0-1 0,0-5-1,2 0-300,-2 0 1,0 0-1,0 0 1,2 0 30,-2 0 0,5 0 1,0 0-1,2 0-1368,1 0 1,-1-5 0,5-2-182,0-2 1,7 4-1,4-6 1490,3-1 0,9-9 0,2-3 0</inkml:trace>
  <inkml:trace contextRef="#ctx0" brushRef="#br3" timeOffset="63">26760 13109 8226,'16'8'21,"0"12"0,0-5 161,-1 3 1,1-1 0,0-1-1,0 0 699,-1-1 1,1 1 0,1 0 0,3 0-603,1-1 0,0 1 0,-6 0-917,1-1 1,0 1-1655,-1 0-70,-6-7 2362,-9-2 0,-9-7 0</inkml:trace>
  <inkml:trace contextRef="#ctx0" brushRef="#br3" timeOffset="64">26886 13062 8265,'-8'-7'0,"1"-2"113,0 0 1,5-5-197,-3 4-776,3-4 859,2 5 0,0 2 0,0 7 0</inkml:trace>
  <inkml:trace contextRef="#ctx0" brushRef="#br3" timeOffset="65">27075 13109 8068,'21'21'-30,"0"0"1,0 5 0,-4-5-1,2 0 525,2 1 0,0-4 0,-3 5 0,-1-2-140,-1-1 1,3 1 0,-8-5 0,3 0 3,1 0 1,-6-6 0,-4 1 633,-3 1-670,-2-5 0,0-2 0,-2-10 1,-3-4-108,-5 0 0,-3-5 0,1 4 0,2-6-95,-2-5 1,5 2-1,1-5 1,5-1 22,1 1 0,0 3 0,1-4 1,5 1-606,4-1 1,6 6 0,3-2 0,4 5 217,1 6 0,-3 3 1,4 7-1,-1 0 135,0 0 1,-3 0 0,6 2 0,-1 3 34,-2 5 1,4 4 0,-5 4-1,0 1 319,-1 2 1,-1 5 0,-5-5 0,0 0 79,0 2 0,-6-4 0,-1 5 0,-1-1-82,1-4 1,-5-6 0,3-5 0,-2 1 419,0 0-279,0-6 0,-6 4-228,-5-7 0,-1-7 1,-5-3-1,3-4-266,3-2 0,-5 0 0,6 1 0,1-1-115,3 0 1,1-5 0,1 0 0,5 2-39,4 2 1,4-4-1,2 2 1,-1 3 65,1 4 0,0 8 0,0-1 0,-1 3-137,1 2 1,5 0 0,0 0 0,0 0 212,2 0 1,-6 7 0,4 2 0,-2 1 121,2 1 1,-3-2 0,3 3 0,-4-2-20,-1 2 1,0 1 0,-1-1 0,1-2 276,0 3 0,-1-1 0,3 0 0,1-3-30,2-2 1,5 3 0,-5-5 0,0-1-12,2-2 0,-4-2 0,6 0 0,-3 0-7,-2 0 0,2-2 0,-1-3 1,-2-4 25,-1 0 1,-8-5 0,1 4-171,1-4 1,-5-2 0,-2 0 0,-3 1-104,-2-1 0,-2 2 1,-3 2-1,-5 1-71,-4-1 1,-4 3 0,-1 1 0,-2 1 64,2 3 0,1 2 0,1 2 0,-2 0 82,-2 0 1,0 7 0,5 4 0,2 3 162,4 2 0,-3-1 1,8 1-1,2 1-53,1 4 1,2-3-1,0 3 1,2-4-429,3-1 1,4 0-1,6-1 1,3 1-523,3 0 0,-2 0 1,5-2-1,1-2 89,-1-2 0,-3-6 0,5 3 1,1-2-425,-3 0 1,6 0 0,-6-5 0,2-1 1133,1-5 0,-3-2 0,2-8 0,4-7 0,-5-1 0</inkml:trace>
  <inkml:trace contextRef="#ctx0" brushRef="#br3" timeOffset="66">28883 13203 8226,'-2'-16'345,"-3"2"31,-5 4 1,1-2 0,-2 6 0,-1 1 357,-2-2 1,-2 5 0,1-3 179,-1 3 0,0 2-377,1 0 1,1 2-470,3 3 0,4 4 0,9 5-61,3-3 0,4 3 0,8-4 0,4 4 23,5 2 0,-1-1 1,1 1-1,0 0 58,-1 0 1,3-1 0,-7 1-1,-2 0 43,-2-1 1,-1 1-1,0 0 1,-2 0 310,-4-1 0,-3 1 0,-7 0-147,0-1 0,-1-4 0,-5-2 1,-4-2-182,-4-4 0,-9 4 0,-3-2 1,-4-1-596,-1-2 0,-6-2 0,0 0 1,1 0-380,-3 0 1,6 0 0,-4 0-1,4 0-1910,2 0 1,6 0 2769,4 0 0,4-7 0,1-2 0</inkml:trace>
  <inkml:trace contextRef="#ctx0" brushRef="#br3" timeOffset="67">29606 13140 8663,'-7'-9'2510,"6"1"-1751,-5 2 1,5 6 0,1 0 0,0 9-335,0 5 0,5 2 1,2 1-1,0 2 233,0 2 1,5 7 0,-2-3-1,4 1-309,2 0 0,0-1 1,-2 1-1,-2-3-473,-1-1 0,-3-4 0,5 3 0,-5-4-793,-1-1 0,4-6 0,-6 1-1031,-2 1 1,-1-3 777,-2 1 0,-7-6 0,-3 1 0,-6-5 89,-5-5 1,4-2 1080,-4-4 0,-4-10 0,1 4 0</inkml:trace>
  <inkml:trace contextRef="#ctx0" brushRef="#br3" timeOffset="68">29496 13407 8258,'-16'-7'744,"1"-3"-11,6 3 0,4 0-317,10 7 0,4 0 0,6 0 1,1 0-151,0 0 0,5 0 0,2 0 0,1 0-1,4 0 1,2 0-1,1-2 1,1-1-125,-1-3 1,-1-6-1,-2 2 1,-4-4-123,-1-2 0,3 4 0,-5-2 0,-2-4-112,-1 1 0,-4-1 0,-4 1 1,-5-2-75,-3-2 1,-2 0 0,0 5-1,0 0 64,0 1 0,0 4 0,0 1-69,0-3 111,0 6 0,0 2 1,0 10-1,2 8 121,3 6 0,-1 0 1,6 6-1,2-1 119,2 0 0,-3 3 1,-1 4-1,1 1-132,-2-1 0,3-1 1,-7-2-1,-2-4 143,-1-1 0,0-2 1,1-6 126,3 1-14,-1-7-299,-5-2 0,0-9 1,0-3-1,0-6-122,0-3 0,0-1 0,2-1 0,3 0-73,5 1 0,4-1 0,4 0 0,1 0-54,2 1 0,5-1 0,-3 2 1,0 4 32,-1 4 0,5 5 1,-6 1-1,-2 0 135,-2 0 1,4 0 0,0 1-1,-2 3-46,-1 1 1,-4 7 0,-2-1 0,-1 1 159,1-2 1,2 4 0,0-3-1,-2 3-9,-2 2 1,1-1 0,5-1 0,-1-2-7,1-1 0,2-1 0,1 4 1,2-1 80,-2-3 1,4-6 0,-1 3 0,1-2 45,0 0 1,-2 0 0,-4-5 0,2 0-23,2 0 0,0-1 0,-5-3 0,-2-3 207,-3-2 1,3-1 0,-6-6 0,1 0 23,-4 1 0,2-3 1,-2-1-288,-1-2 1,-9 0-1,-6 5 35,-3 1 0,-1-1 0,-3 2 0,-1 2-221,-2 1 0,-5 6 0,5-4 0,0 2 63,-2 4 0,6 1 0,-4 2 0,3 0 12,2 0 0,1 5 1,-1 2-1,2 2-30,4 3 0,-3 2 0,6 4 54,-1 3 0,4 1 1,-1 5 57,3-6 0,9-4 1,4-3-1,4-2-51,6-1 1,-2-6 0,8 4 0,-1-2 158,-2-4 0,6-1 1,-6-2-1,3 0-174,-1 0 0,-7 0 0,2 0 0,-3-2-11,-3-3 0,1-4 1,-2-7-405,-4 1 0,-3-1-317,-7 0 533,7 8 0,-3 1 0,6 7 96,3 0 1,1 5 0,1 2 0,1 2 138,0 3 1,5 2-1,0 1 1,0-1 53,1-3 0,-2 1 0,4-5 0,-1 0 29,-4 0 0,0-2 0,0-5 1,2 0 128,-1 0 1,-3-1-1,-3-5-75,-4-4 0,3-4 0,-8-2 0,-2 0 74,-1 1 0,-2-6 1,0-2-1,0 0-167,0 1 0,-7-6 0,-3 2 0,-2-4-153,1-2 0,-3 3 0,4 1 0,-4 3-84,-2 3 1,2 1 0,3 5 707,6 0-433,-4 7 1,9 4 0,-1 12 0,6 7 147,4 5 0,1 8 0,8-5 1,1 3 104,2 3 0,0 1 0,-6 3 0,1-1-213,0 1 0,1-3 0,3-1 0,-1-3-668,-5-3 0,2 5 0,-6-6 0,4-2-579,2-2 0,-8-1 0,-1 0-790,0-1 1,-3-1-1121,6-3 3023,-6-4 0,10-14 0,-5-2 0</inkml:trace>
  <inkml:trace contextRef="#ctx0" brushRef="#br3" timeOffset="69">31713 13329 8279,'9'0'1760,"-2"-2"1,-9-2-606,-3-1 0,-6 0 0,-8 5-842,-2 0 0,-5 0 0,2 0 0,-4 0-170,-6 0 0,-2 0 1,-1 0-1,-5 0-2123,-3 0 1,-8 0 1979,1 0 0,-8 0 0,5 0 0</inkml:trace>
  <inkml:trace contextRef="#ctx0" brushRef="#br3" timeOffset="70">22814 14272 8279,'-2'-9'1987,"-3"4"1,5 5-1258,0 5 0,2 2 0,7 7 1,-1 0-73,1 3 0,0 3 0,3-5 0,-3 1-251,-2 0 0,5 0 0,-3-1 0,1 1-387,1 0 1,-3-6 0,3 1 0,-4-1-619,0-1 0,-5 5-5305,3-4 1261,-3-3 4642,-9 0 0,-2-14 0,-7-1 0</inkml:trace>
  <inkml:trace contextRef="#ctx0" brushRef="#br3" timeOffset="71">22830 14177 8500,'0'-15'645,"0"-1"0,0 0 0,0 1-36,0-1 1,0 0-329,0 0-1773,0 8 0,2 1-210,3 7 1702,4 0 0,6 0 0,1 0 0</inkml:trace>
  <inkml:trace contextRef="#ctx0" brushRef="#br3" timeOffset="72">23081 14162 7710,'16'15'-251,"0"1"0,0 0 0,-1-2 492,1-4 1,0 4 0,-1-3 0,-1 3 447,-3 2 0,3 4 0,-4 1 0,4-1-266,2-3 0,-5-1 0,-1 0-13,2-1 1,-3 1 0,0 0 116,-2-1 1,3-4 624,-5-1-786,1-6 0,-8 1 1,-3-8-199,-6-3 1,2-6 0,-1 2-114,-2-4 1,5-7 0,1 0-1,5 2-60,1 1 1,0-5-1,0-1 1,1-2-231,5 0 1,8 1 0,7-1 0,-2 5-230,-2 3 1,4 5 0,0 0 0,-2 5 336,-1 1 1,3 1-1,0 6 1,0 0 122,2 0 0,-6 7 0,4 4 0,-4 1-36,-1-2 0,0 10 1,0-5-1,-2 5 302,-4 2 1,4-2 0,-3 4-1,1-1-19,-2-4 1,4-2 0,-3-1 0,1 0-133,-2 0 0,4-3 0,-3 0 1,5-5-119,5-1 0,-4 0 1,4-3-1,-4 1 38,-1-1 1,0-3 0,1-1-180,4 0 1,2-5-1,2-2 1,-8-2 19,-5-3 0,-1-2 0,3-3 0,-2-2-42,-2-2 0,-6-6 0,1 5 1,-3-1-50,-2 0 0,-2-5 0,-3 4 0,-6-2 49,-3 0 1,-1 6 0,-1-2 0,-1 1 97,-4 0 0,3 0 0,-3 5 516,4 0 0,1 1 847,0-1-1078,7 7 1,2 9 0,9 11-1,3 3 40,6 1 1,3 6 0,2 2-1,-1 0-58,1-1 0,0 6 0,1-3 1,3 1-211,0 0 1,1-1-1,-5 3 1,0-4-84,0-1 0,-1-2 1,1-6-1,0 1-1932,-1 0 1,-4-2-1,-1-2 22,3-2 0,1-6 2008,1 1 0,-6-3 0,5-9 0,-5-2 0</inkml:trace>
  <inkml:trace contextRef="#ctx0" brushRef="#br3" timeOffset="73">24386 14193 13310,'-15'-5'0,"-1"0"606,0 1 1,0 2 0,-1 2 0,-4 0-460,-5 0 0,1 0 0,-1 0 0,0 0-297,1 0 0,-4 0 1,3 0-1,-2 0-565,1 0 1,5 0 0,6 0 0,0 0-1543,1 0 1,4 0 1118,1 0 1,8 0 1137,2 0 0,7 0 0,9 0 0,1 0 0,4 0 0,-2 0 0,7 0 0,1 2 8,-3 3 1,6-3-1,-4 3 1,4-1 219,1 1 1,-1-3-1,-2 3 1,-2-3 168,2-2 1,2 0 0,1 0-1,1 0 39,-1 0 1,0 0 0,1 0 0,-2 0-86,-4 0 1,3-2-1,-4-1 1,-1-4 72,-3-2 1,-3 4 0,-2-6-55,-1-1 0,-1-2 0,-3-2-152,-6 1 1,-5 4 0,-5 1-1,-6-3-35,-3-1 0,-3 4 1,-2 1-1,-4 2-66,-2 4 0,4-4 0,-3 2 0,1 1 4,4 2 1,-4 2-1,2 0 1,2 0 7,2 0 0,6 7 0,2 4 1,1 3-85,-1 1 0,5 1 1,-1 2-1,4 1-246,1 2 1,1 2 0,4-4 0,4 2 124,0-2 0,12 4 0,0-2 0,7-2-132,3-2 0,1-1 0,1-2 1,4-2 8,5-1 1,1-8-1,-1 2 1,-5-3 51,-4-2 1,-3 0-1,-2 0 1,-4-2 118,-1-3 0,-4-4 1,-7-6-1,-3-3-23,-2-3 0,-2 2 1,-5-7-1,0 0 11,0 1 1,0-3 0,-2 6-1,-1-1 70,-2 0 0,-2 7 1,3 6 108,-1-2 0,0 6-147,5 6 0,7 2 1,3 10-1,4 4 56,2 3 0,0 8 0,-1-5 0,1 3 166,0 3 1,-2 0 0,-2 0 0,-3-4 95,-2-1 0,3-2 0,-4-6 502,-3 1-411,-1 0 0,-4-9-238,-3-7 1,1-7 0,-6-9 0,-2 0-90,-2 1 0,3-3 0,2-1 0,1-4-258,-1-1 0,5 3 1,-1-5-1,3-1 47,2 3 0,6 1 0,1 9 1,1 2-358,5 2 0,6 6 0,2-1 0,0 3 116,1 2 1,-2 0 0,6 0 0,2 0 216,2 0 1,1 0 0,0 2-1,1 1 161,-1 3 1,6-1 0,0-3-1,-2 1 59,-2 2 1,-7 1 0,0-6 0,0 0 289,-1 0 1,-2 0-1,-8-2 1,1-2-74,0-1 1,-8-2 0,-2 2-122,-5-6 0,-1 3 0,-1-3-47,-5-1 0,-2 5 0,-8 0 0,0 2-59,1 0 1,-6-1 0,0 6-1,0 0 108,-2 0 0,6 0 0,-4 0 0,3 0-69,2 0 0,1 6 0,1 1 0,1 1 110,3 4 0,6 2 1,-1 2-1,3 2-108,2 3 1,6-4-1,1 4 1,1-4-817,5-1 1,6 3-1,4-1 1,-1-4-261,1 0 1,3 0-1,-3 0 1,0-2 108,-1-2 0,1-6 0,-4 1 0,2-3 394,-2-2 0,4 0 0,0 0 0,0 0 483,-1 0 0,6-7 0,-3-9 0,6-8 0</inkml:trace>
  <inkml:trace contextRef="#ctx0" brushRef="#br3" timeOffset="74">26116 14115 8279,'0'-16'-120,"-7"5"1,-2 1 0,-1-1 606,-1 3 0,1-5 0,-6 7 1,0-1 112,0 0 1,-4-4 0,-3 6-1,0 1-155,0 3 0,-3 1 0,5 0 1,2 0 4,2 0 1,6 0-1,1 0-297,-3 0 0,6 1 0,2 5-237,3 4 0,4-3 0,3 0 0,6 0-29,3 3 1,3-1 0,3 2 0,2 1 66,3 2 1,-1-4 0,4 3 0,-2 2 12,2 5 1,0 0 0,0-4 0,-3 2 305,-3 3 1,-1-4 0,-5 4-1,0-3 208,-1-3 0,-1 6 0,-3 0 62,-6-2 0,-3-1 0,-2-2-37,0-1 0,-2-1 0,-3-3-253,-6-6 1,-3-3-1,-3-2 1,-2 0-259,-2 0 0,-7-6 0,2-1 0,-4-1-459,-2-5 1,3 0 0,1-3 0,3 0 135,3 0 0,1 1 0,5-3 1,2-1-772,4-2 0,1 0 0,5 4 0,-1-3-166,2-1 1,8-7 0,5 2-1,4-3 1265,2-3 0,0 1 0,-1-1 0</inkml:trace>
  <inkml:trace contextRef="#ctx0" brushRef="#br3" timeOffset="75">26163 13863 8279,'16'0'677,"-6"0"1,1 2-94,1 3 0,2-1 0,0 6 0,-2 4-32,-1 5 1,-1 0 0,6 8 0,0-1-125,-1-2 1,1 6 0,0-4 0,-2 2-210,-4-2 1,4 4 0,-3-6-1,3 1-256,1-4 1,-4 2-1,-1-2 1,1-2-664,-3-2 1,6-1 0,-5 0 0,2-2-662,-1-4 1,-5 2-1,6-6 264,1-3 0,-3-1 1,1-4 1096,3-3 0,1-4 0,1-7 0</inkml:trace>
  <inkml:trace contextRef="#ctx0" brushRef="#br3" timeOffset="76">26776 14177 10449,'-16'-8'0,"1"1"866,-1 0 1,-1 5 0,-4-3 0,-6 3-823,-2 2 1,-8 0 0,-1 0 0,-3 0-1050,-2 0 1,3 0-1,-1 0 1,1 2 1004,0 3 0,-2-3 0,-5 5 0</inkml:trace>
  <inkml:trace contextRef="#ctx0" brushRef="#br3" timeOffset="77">27264 14240 8278,'0'-8'5067,"1"2"-4357,5 12 1,-5-3 0,5 8-1,-3-1-284,2-1 0,-1 5 1,5-4-1,-1 4-217,1 2 1,-4-6 0,6 1-1282,1 1 0,0 2 1,0 0-4041,-1-3 3902,-8 3 1,3-13 0,-10 3 1209,-1-8 0,-7-4 0,1-8 0,-3-7 0,-2-1 0</inkml:trace>
  <inkml:trace contextRef="#ctx0" brushRef="#br3" timeOffset="78">27201 14067 8278,'-14'-15'105,"3"-1"0,-1 0 0,7 1 1,0-1 516,-2 0 1,5 6-106,-3-1-806,3 1 1,4 3-1,3 5-1475,5 5 1764,4 3 0,9 1 0,1 1 0</inkml:trace>
  <inkml:trace contextRef="#ctx0" brushRef="#br3" timeOffset="79">27688 14020 8278,'16'9'418,"-9"-2"366,-7-7 1,-2 0 0,-8 0 0,-3 0-203,-1 0 1,-1 2-1,-1 1-271,0 2 1,2 2-1,2-3-140,2 1 1,6 7 0,1-1-306,6 3 0,8 2 0,9-1 1,7 1-40,2 0 1,8-1 0,1 1-1,1 0 156,-1 0 1,4 5-1,-3 0 1,-3-2 120,-2-2 1,-1-1-1,-12 1 1,-2 1 265,-2-2 0,-8 3 0,-4-9 123,-3 4 0,-2-3 0,-2-3 1,-5-1-9,-8-3 1,-3-2 0,-10-2 0,-3-2-216,-4-3 1,-2 1-1,6-5 1,-1 1-328,1-1 0,1 6 1,4-4-1,5 1-2007,4 1 0,-4 0-1226,0 5 0,1 2 3290,10 3 0,10 4 0,9 6 0</inkml:trace>
  <inkml:trace contextRef="#ctx0" brushRef="#br3" timeOffset="80">28899 14225 7218,'-16'-16'1605,"-1"0"-739,-4 0 0,3 3 1,-5 2-1,2 6-232,0 3 1,1 2-1,4 0 1,0 0-109,0 0 0,1 0 1,-1 2-221,0 3 0,2 4 0,2 6-92,1 1 0,8 0 0,-2 0 0,3-1-130,2 1 0,2 0 1,3 0-1,5-1-58,4 1 1,7 0 0,2-1-1,2 1-366,3 0 1,1-6-1,3-1 1,-1 0-345,1-1 1,4-2 0,1 2 0,-2-1 110,-2-3 1,-1-2 0,-1-2 0,0 0-654,1 0 0,-2 0 0,-2 0 0,-2 0 1226,2 0 0,-6-2 0,-1-2 0,-3-1 0,5-7 0,1 3 0</inkml:trace>
  <inkml:trace contextRef="#ctx0" brushRef="#br3" timeOffset="81">29418 14319 8339,'0'-16'0,"0"1"0,0-1 272,0 0 0,-2 0 0,-3 2 1,-4 2 274,0 2 1,-5 1-1,4-3 1,-4 3 0,-2 2 0,-5 2 0,0 5 1,2 0-173,1 0 0,-3 0 0,0 0 1,2 2-103,2 3 0,1 3 1,2 8-1,2 0-223,1 0 1,3-1 0,-3 1-1,6 0-50,3 0 1,2-1 0,2 1 3,3 0 1,6 3 0,10-2-1,3-3 78,0 0 0,11 0 0,-1 0 0,2-3 85,3-6 1,-3 2 0,-4-2 0,-2-1 69,-4-3 0,2-1 1,-7 0-1,-2 0 74,-2 0 0,-6-7 1,-2-3-1,-2-4 54,-4-2 0,-1 1 0,-2-3 0,0-1-632,0-2 1,-7 0-1,-4 5 1,-3 1 260,-1-1 0,-1 2 1,0 2-1,0 3-3185,1 2 0,-1-4-1040,0 6 4230,8 0 0,1 5 0,7 0 0</inkml:trace>
  <inkml:trace contextRef="#ctx0" brushRef="#br3" timeOffset="82">29669 14240 8979,'2'-8'968,"3"2"1,-1 10 0,6 3 0,1 2-530,-3 3 1,5 7-1,-6 2 1,1-2-192,5-1 1,-5-3-1,1 1 1,-2 0-35,-4 0 1,4-1 427,-1 1-699,-1 0 0,-5-9 1,-2-6 114,-3-4 1,-2-9-1,-5 1 1,3-3-18,2-1 1,-3-3 0,4-1 0,1-4-68,-2-1 0,5-1 1,-1-3-1,5 2-268,3-2 1,7 5 0,-1 4 0,4 5-94,6 4 1,-3 6-1,4-1 1,-1 3 285,0 2 1,6 2 0,-5 3 0,1 6 116,0 3 1,-1 1 0,-2 3 0,1 1-39,-2 2 1,-4 2 0,-2-4 0,-3 4 162,2 1 0,-3-5 0,0 2 1,-2-3 29,-4-2 1,1-3 0,-1 0 368,3-3-272,-1-6 1,-7-4 0,-1-11-1,-3-3-209,3-1 1,-1-6-1,1 0 1,-2 0-66,1-2 0,4 5 1,5-4-1,6 1-153,3 0 0,2 0 1,-1 7-1,1 2-9,0 1 1,5 8-1,1-2 1,1 3 127,0 2 0,3 7 0,-3 3 0,1 4 24,4 2 0,-5 0 0,-2-1 0,-4 1 24,-1 0 0,0 0 0,-1-1 0,1 1-301,0 0 0,-6-1 0,-1 1 0,0-2-1501,0-3 1,-6 3 206,2-4 1,-1 2 1586,1-1 0,-3-4 0,5-7 0</inkml:trace>
  <inkml:trace contextRef="#ctx0" brushRef="#br3" timeOffset="83">30613 14256 8788,'10'-5'895,"0"0"0,-4-1 0,2 8-202,-1 3 0,0 6 0,-3 8-270,1 2 1,0 5 0,-5-3 0,2 1-79,3 4 0,-1 0 0,5 2 1,-1-2-84,1 0 0,2 5 1,4-9-1,1 3-154,0-1 1,-1-7-1,1 2 1,0-4-158,0-1 0,-2-5 0,-2-3-381,-2-1 0,-6 2 424,1-9 0,-3-3 0,-4-15 0,-3-3 108,-6-5 1,-3-4 0,-1-3 0,-1-4-161,0-4 0,2-5 1,2 1-1,3 1-91,2 2 1,2 2 0,5-2 0,2 5-60,3 4 0,4 9 1,8 5-1,2 5 369,2 3 1,6 8 0,-5-3 0,3 6 162,3 6 0,7 2 1,1 8-1,-1 2-25,-2 2 0,-6 3 1,-3 5-1,-1-3 336,-4-3 0,-3 4 1,-6-5-1,-4-1-255,-5-3 0,-1-1 0,0 0 1,-1-1-125,-5 1 1,-8-7-1,-8-4 1,-3-3-46,-3-2 0,-2 0 0,-1-2 0,-2-3-805,-4-6 1,4 2 0,-5-1 0,1 0-1467,0 1 1,0-3 0,8 6 0,1 3-3856,2 1 5915,6 2 0,-9 0 0,4 0 0</inkml:trace>
  <inkml:trace contextRef="#ctx0" brushRef="#br3" timeOffset="84">31493 14429 8278,'16'-16'218,"-1"1"1,-6-1 0,-4 0 175,-3 0 0,-2 1 0,-2-1 1,-3 0 261,-5 1 1,-6-1 0,-3 2 0,-2 2-177,2 1 0,-4 2 0,2-1 0,0 5-201,-2 3 0,6 2 0,-4 0 0,3 0-141,3 0 0,-6 5 1,0 2-1,3 2-384,6 3 1,-2 2 0,5 2 0,1 1-39,2 4 0,5-3 0,2 3 0,5-2 179,4 2 1,11-4-1,5 4 1,4-3 246,1-3 1,6 1 0,1 0 0,3 0 80,2-1 0,-4-6 0,-1-2 1,-3-2 201,-3 0 0,1 1 1,-12-6-1,-2-2 268,-2-3 1,-3-4-1,-3-8-317,-6-4 1,-3 3 0,-4-5 0,-3 2-181,-6 0 0,-3-1 0,-3 3 1,-2-2-198,-2 1 1,-5-2-1,5 1 1,0 2-775,-2 1 0,5 4 0,-3 2 0,4 3-807,1 2 1,6-3 0,1 3-2439,2-2 3252,2 5 0,12-3 0,3 7 0,4 0 768,2 0 0,5 0 0,0 0 0,-2 0 0,-1 0 0,-3 0 0,1 0 0,0 0 0,-1 0 0,-4 0 0,-1 0 0,3 0 0,1 0-486,1 0 944,-6 0 1,-2 7 0,-7 4 157,0 3 1,0 2 0,2-1-1,1 3-164,3 3 1,4-4 0,-3 4-1,2-2-85,3 2 1,7-3 0,4 3 0,1-6 47,4-4 0,2 3 1,1-4-1,1 3 10,-1-3 0,-1-1 1,-2-6-1,-2 3-21,2-3 1,-5-1 0,-2-4 0,-4-3-16,-1-6 1,-2-3 0,-3-1-1,-6-3-382,-3-3 1,-2 4 0,0-6-1,-2 0-282,-3-3 1,-4 2 0,-7-1 0,0 3-908,1 2 1,-1-1 0,0 4 0,0 3-1414,1 0 0,4 2-15,1 1 2610,6-3 0,4 13 0,11-5 0,3 6 0,1 6 0,1 2 0,0 8 0,0 0-29,-1-1 1,1 6 0,0 2 0,-2 0 177,-4 0 0,4-1 1,-5-3-1,1 2 282,1-1 1,-8-3 0,4-1 0,-1 0-4,-1-1 1,0 1 0,-3-2-1,1-2 806,3-1-498,-1-8 1,-7 2-474,-3-10 0,-4-4 0,-5-6 0,2-3-52,1-3 0,3 4 0,-3-4 1,6 2-232,3-2 0,2 3 0,0-4 1,2 1-209,3 0 1,2 0 0,7 5 29,2 0 1,-4 2 0,9 4-1,-3 5-82,-3 3 1,1 4-1,0 1 1,-1 4 208,1 2 0,0 1 1,0 6-1,-1 0 143,1-1 1,-2 1-1,-2 0 1,-1 0-83,1-1 0,-3 1 0,1 1 0,2 3 80,2 1 0,-3 1 0,-1-3 0,3 2-103,1-1 0,1-8 1,1-2-1,1 1 34,4-2 0,-3 5 0,5-6 0,-2 1 87,0-4 1,7-3-1,-4-2 1,2 0 127,0 0 0,-5 0 0,4-2 0,-2-1-13,-4-2 0,-2-8 0,-1 3 0,-2-4 48,-4-2 0,-3 0 0,-7 1 0,0-3-89,0-3 1,-1 4-1,-5-4 1,-4 3-78,-4 3 0,-4-1 0,-1 0 0,-2 1-37,2-1 0,0 2 1,0 3-1,-2 4-16,1 0 0,-2 6 0,1-5 0,2 6-21,1 6 0,2-3 0,1 8 0,-1 1-187,0 2 0,2 2 0,4 1 0,3 2 105,0 2 1,5 0 0,-3-5-1,3 0 39,2-1 1,7 1 0,3 0 0,4-1 7,2 1 0,5-5 0,2-3 0,0 1 60,-1 0 0,4-6 1,-3 3-1,0-5 64,0-1 1,-2 0 0,-6-1-1,1-5 33,0-4 1,-1-4-1,1-2 1,-2-1-70,-3-4 1,-4-4 0,-7-6-1,0-1-56,0 1 0,0-6 1,0-1-1,-2-1-362,-3 1 1,-4-4-1,-7 5 1,0 2 106,1 2 0,-1 4 1,2 2-1,2 6 133,1 4 1,6 1-62,-5 1-62,6 6 1,-3 4 174,7 10 0,0 5 0,2 10 0,1 2 59,3 3 0,6 1 0,-3 5 0,1-1 45,1-4 0,-1 7 1,6-3-1,-1 0-18,1-1 0,0 5 0,1-8 0,3 2 81,1-2 1,7-3 0,-2-8 0,2-1-33,-2-3 0,2 1 0,-5-5 1,-1 0 26,1 0 1,3-2 0,-5-5 0,0 0 20,2 0 0,-6-7 0,4-3 0,-5-4-18,-6-2 0,3 0 0,-8 1 1,-2-1-118,-1 0 1,-2-5 0,0-1 0,-2-1-73,-3 0 1,-4 2 0,-6 5-1,-1 1 52,0-1 0,1 2 1,-1 2-1,0 3-25,0 2 1,1 2 0,-1 5-88,0 0 0,2 7 0,2 3 0,3 4 56,2 2 0,2 2 1,3 1-1,-1 2 64,-2-2 0,-1 5 0,8 1 0,3 1 77,6 0 1,3-7 0,1 4 0,1-2 23,0 0 0,5 0 0,2-5 0,1-1 60,4 1 0,0-2 0,0-2 0,-2-3-127,2-2 1,0-2 0,0-5-1,-2 0 89,2 0 1,0-5 0,0-2-1,-4-2-82,-1-3 0,-4-2 1,-6-3-1,-5-3-74,-1-1 1,-1-1-1,-6 3 1,0-4 7,0-2 0,-6 6 0,-1-2 0,-1 4-246,-5 1 1,-1 6 0,-1 1 84,-1 2 1,0 3 0,2 10 71,4 4 0,3 6 0,9 5 0,1 3 234,2 1 0,8 3 0,-3-7 1,4 0-115,2 1 0,-1-4 0,1 3 0,0-6 352,0-4 1,5 1 0,0-7-1,-2-1 188,-2-2 1,-1-2 0,0 0-243,-1 0 1,-4-7-1,-7 2-154</inkml:trace>
  <inkml:trace contextRef="#ctx0" brushRef="#br3" timeOffset="85">33866 14476 8888,'-6'39'0,"-10"-6"0,-8 5 0</inkml:trace>
  <inkml:trace contextRef="#ctx0" brushRef="#br3" timeOffset="86">33866 14182 17377,'-15'-36'-285,"0"-1"-60,-1 1 1,0-1 0,-1 7 0,-1 4 311,3 5 0,-8 4 0,11 3 0,1 2 482,2 1-406,-3 8 1,10 8-1,-3 12 1,5 6 160,5 5 1,4 2-1,9 3 1,1 3-324,2 6 0,5 4 0,-5-1 0,-2-1-809,-1-2 0,-4 0 0,-4 5 0,-5-2-3020,-4-24 3948</inkml:trace>
  <inkml:trace contextRef="#ctx0" brushRef="#br3" timeOffset="87">23412 14963 8278,'-11'-5'1406,"1"0"1,6 1 0,-1 10-771,3 4 0,2 9 1,0 4-1,2 1-237,3 4 1,-1 2-1,6 3 1,1 2-250,-3 2 0,4 0 0,-5-6 0,2-1 2,3-4 1,-3 2-1,0-7 1,-2-2-20,-4-2 1,-1-6-6,-2-1 21,0-6 0,-7 1 0,-3-10-103,-4-6 1,3-8 0,1-3 0,-1-3-40,3-3 0,-1-2 0,5-3 0,-1-2-307,2-1 1,3-8-1,3 2 1,4-2-33,2 3 0,1 4 0,8 9 0,1 3 137,2 3 1,7 8-1,-2 7 1,2 2 384,-2-1 0,4 3 1,-4 6-1,2 4 19,-2 2 0,2 1 0,-7 6 0,-3 0 134,-6 0 1,0 5-1,-7 0 1,-1 0 47,-2 1 0,-9-4 1,-4 4-1,-3-1-203,-2 0 1,-5-1-1,-1-8 1,-1-2-225,0 2 0,-5-5 1,4-1-1,-1-5-155,4-1 1,-1 0-1,1 0 1,2 0-57,1 0 1,2 0 0,2-1-1,2-3-673,2-1 0,6-7 349,-1 1 1,15-1 0,10 0-1,6 1 180,7-1 1,7 3 0,0 1 0,2-1 164,2 0 0,5 4 0,-7-4 0,3 0 375,2 1 1,-1 2 0,-2-4 0,-4 0 225,-2 1 0,4-5 0,-5 3 0,-4-3 230,-5-1 0,0-1 0,-7 0-94,-2 0 0,-3 1 1,-6-1-249,-4 0 0,-5 6 1,-2 1-1,-5 2-303,-4 4 1,-9 1 0,-4 2 0,0 0-180,0 0 0,-4 0 0,2 2 0,-1 3 112,0 5 1,6 4 0,-1 2 0,4 0 144,1-1 0,2 6 0,2 0 0,3-1 110,2-3 1,2 4 0,5 0 0,2-2 115,3-1 0,6-4 0,8-2 0,3-2-36,3 3 0,3-6 0,7-2 0,3-2-486,2 3 0,-3-5 1,5 5-1,0-5-1,-2-1 1,6-1 0,-6-3 0,0-1-1504,-3 1 1,-6-3-1,-3 0 58,-2-1 0,-8-3 1,-3-5 1299,-8 1 1,-5-3 0,-2-1-1,-2-2 404,-3 2 0,-2 1 0,-5 3 0,3-1 0,2 0 0,0 7 0,4 2 639,-2 1 0,1 4 559,9-3 0,4 5 0,7 5-405,-1 5 1,-1 4-1,-1 2 1,-3 0-341,2-1 1,2 3-1,2 1 1,-2 2-196,-3-2 1,1 4 0,-5-2 0,0-2 120,0-1 0,3-3-53,-5 1 0,1-6-127,-6 1 1,-7-8 0,-4 1-1,-3-8-62,-1-6 0,-1-4 0,0-2 0,0 1 65,1-1 1,1-2 0,1-1 0,5-2-110,1 2 1,8-5 0,10-3 0,5-1-392,5 2 1,3-2 0,9 7 0,2 2-207,2 2 1,7 8 0,-3 2 0,3 2-383,-2-1 0,7 1 0,-5 7 0,-2 1-1167,-2 3 0,2 6 1,-6-3 2052,-1-1 0,-1-1 0,-3-7 0</inkml:trace>
  <inkml:trace contextRef="#ctx0" brushRef="#br3" timeOffset="88">25770 14853 8486,'-9'0'1250,"-3"2"0,7 3-931,1 6 1,2 3 0,2 1-1,0 1 83,0 0 1,0 5 0,0 0 0,2-2-241,3-1 1,6-3 0,8 1 0,4-2-5,1-4 1,3 3-1,2-6 1,-1 0-33,-2 0 0,-1-2 0,1-5 0,-5-2 53,-4-3 1,-1 1-1,-2-6 1,-2-2 143,-1-2 0,-6-7 0,4 0 1,-2 2-131,-4 1 1,-1-3 0,-2 0 0,0 2 24,0 1 1,-5 3 184,0-1-556,-1 7 1,8 4 0,3 10-1,8 8-47,6 6 0,4 0 0,4 7 1,0 2 333,1 2 1,1 6-1,1 3 1,-2 1 99,-2 4 1,-7-6 0,2-1 0,-5-4 17,-5-2 0,1 1 0,-7-2 0,-1-4 240,-3-5 0,-2 1 0,-5-2 0,-6-5-150,-7-2 1,0-10 0,-8 4-1,-1-2-168,-1 1 1,-3-1 0,-1-7 0,0-1-128,2-3 1,-8-6-1,11 2 1,0-4-96,-2-2 0,8 5 0,1 1 0,5-4-439,6-5 1,3 1-1,7-3 1,1 2-50,5-2 1,4 2 0,13-5-1,8-1-34,9 1 1,8 3 0,4-4 0,4 3 188,0 2 0,3-2 1,-5 1-1,-1 1 142,-4 3 1,1 3-1,-9 2 1,-3 1 93,-7-1 1,-1 3 0,-9-1 477,-2-2 0,-3-2-31,-6-2 1,-3 0-1,-8 2 1,-5 2 64,-4 2 0,-4 6 0,-2-3 1,-1 2-112,-4 0 1,2-1-1,-6 6 1,2 0-239,4 0 0,-3 0 0,1 0 0,1 0-103,3 0 0,1 7 1,0 4-1,2 3 28,4 1 0,-2 1 0,7 0 0,1 0-275,2-1 0,2 1 0,0 0 0,2 0 185,3-1 1,11 6 0,10 0 0,4-3 49,1-6 0,13 2 0,3-4 1,2 3-13,0-3 1,3 4-1,3-5 1,-1-1 26,0-2 1,4-5 0,-6-1 0,-3 0 91,-5 0 0,-1 0 0,-6-1 0,-2-5 124,-2-4 0,-9 1 0,-3-1 0,-3-2-53,-2-2 0,-8-7 1,-2-2-1,-5 0 245,-1 0 0,-7-3 1,-3 4-1,-6-1-162,-5 0 1,-3 2 0,-8 5 0,3 3 17,2 2 0,-1-1 1,6 7-1,-1 1-49,0 2 0,2 2 0,6 0 1,-1 2-120,0 3 1,0 4 0,2 9-1,4 1 14,5 2 1,1 7 0,1-4 0,-2 2-9,1 0 0,4-1 0,5 1 0,6-5 13,3-3 0,1-4 0,3-2 0,1-4 10,2-1 0,7 4 0,-3-6 0,-1-1-32,-3-3 0,2-1 0,-1-1 0,1-5-121,0-4 1,-2-4 0,-6-2-3,1 1 1,-5-3 0,-3-1 0,-1-2-10,-3 2 1,-2 1 0,-1 4 129,5 4 1,-3 3 81,8 7 0,-6 0 0,5 0 0,3 2 15,1 3 1,1-2 0,3 8 0,1-1-291,2-1 1,0 5-1,-5-5 1,-1 1-388,1 1 1,5-8 0,0 2 0,-2-1 66,-1 1 1,-3-3 0,1 3-1,0-3-514,0-2 0,-6-5 1,1-2-1,1 0 280,2 0 0,-4-6 1,-1 3 399,-2-4 0,0 3 276,-2 1 0,-1 7 567,6-3 0,-1 12 1,3 2 756,-1 1 0,-8 5 0,2-4 1563,-3 4-1906,-2-5 0,-7-4 0,-3-10-302,-4-5 0,3-4 1,1-2-1,-1 0-147,2 1 0,1-6 0,4 0 0,-1 1-194,1 3 0,3-4 0,2 0 0,5 2-226,4 1 1,4 3 0,4-1 0,1 0-853,2 0 1,7 6 0,-4 1 0,2 2-700,1 4 1,-3 1 0,2 2-1,-3 2-4328,0 3 5829,-6 4 0,13-1 0,-6-1 0</inkml:trace>
  <inkml:trace contextRef="#ctx0" brushRef="#br3" timeOffset="89">28333 15042 8278,'15'9'716,"1"-2"0,0-7 370,0 0 1,5 0-1,0 1 1,-2 3-532,-2 1 0,-1 7 0,0-1-1821,-1 3 1,-6 2 1265,-4-1 0,4 1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6:17.92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23254 3835 8121,'7'9'595,"-5"5"-119,5-12-177,-7 5-120,0-7 722,0 7-361,0-6-91,0 6 657,0-7 2290,0 0 1,0-7-3009,0-3 551,0 3 1,0-12 0,0 3 243,0-2-711,0-6 0,-5 0 1,0-10 339,1-2-792,-5 3 1,6-11 0,-6 5 0,2 1-38,4 0 0,1 1 0,2 4 0,0 0-175,0 1 0,0-3 1,2 9-1,1-2-139,2 2 1,8-4 0,-3 6-1,4-1-119,2 4 1,-1 4 0,1 3 0,2 2 159,3 1 0,-4 8 0,4-3 0,-3 5 70,-3 1 1,6 0 0,2 1-1,0 5 231,-1 4 0,5 6 1,-5 3-1,1 4 372,0 1 1,3 2 0,-5 8-1,-2 1 173,-1 1 1,2 6 0,1-3-1,-1-1-25,-3 0 1,-1 3-1,0-7 1,-2 0-280,-4 1 1,4-2 0,-5-5-1,-1-2-196,-2 2 1,1-5 0,-2-1 0,0-3-408,2-3 0,-5 3 0,3-8-2137,-3 3 0,-2-4 809,0 1 1,0-9 0,0-2 430,0-9 0,0-5 1,0-2-1,0-1 538,0-4 1,0 3 0,0-3-1,2 4 426,3 1 0,-2 2 1,6 2 1416,-2 1 708,-2 1 1,-5-6-688,0 1 1,-12 6 0,-5 2 0,-6 2-434,-5-1 0,-2 1 1,-1 5-1,-1 0-272,1 0 1,-6-5-1,1 0 1,-1 1-371,-2 2 1,6 2 0,-3-1 0,2-3-704,3-1 0,1 0 0,2 3 0,4-2-2254,1-1 1,2 0 573,5 5 1,8-2 2303,2-3 0,26 3 0,6-5 0</inkml:trace>
  <inkml:trace contextRef="#ctx0" brushRef="#br0" timeOffset="1">24371 3537 8512,'-9'0'1253,"4"0"1,10 0 0,5 0-478,4 0 0,2 0 1,0 0-1,-1 0-320,1 0 1,5 0 0,0 0 0,0 0-539,2 0 0,-6 0 0,4 0 0,-3 0-389,-3 0 1,1 0-1,-2 1-5646,-3 4 6117,-4 4 0,-14 7 0,-2 0 0</inkml:trace>
  <inkml:trace contextRef="#ctx0" brushRef="#br0" timeOffset="2">24402 3694 8047,'-5'10'1162,"0"1"1,1-8-303,9 2 0,4-3 1,7-2-1,-1 0-361,1 0 1,0 5 0,1 1 0,4-1-789,6 2 1,-5-5 0,1 5-1,-2-2-626,0 0 1,5 6-1,-5-4-3050,-2 1 3965,-8-4 0,-4-4 0,-7-9 0</inkml:trace>
  <inkml:trace contextRef="#ctx0" brushRef="#br0" timeOffset="3">25220 3332 8125,'-11'-5'0,"2"-2"565,2-2 0,0 6 927,2-3 0,2 6-967,-8 6 0,8 2 0,-3 8 0,5 2-64,1 3 1,-5 3 0,-1 7 0,3-1-185,1-4 1,2 8-1,0-5 1,0 3-256,0 3 1,2 0-1,1-4 1,4 0-52,2 1 0,-4-2 0,4-3 0,0-2-71,-1-2 0,1-2 0,2-6 0,-6 1 14,-3 0-13,5-8 1514,-6-1-933,6-7 0,-7-12 0,-1-5 1,-3-6-335,-1-5 1,-2-3 0,3-6 0,-1-5-213,2-3 1,-4-2 0,1-1 0,3 1 36,1 0 1,2 2 0,0 3 0,0 5-200,0 4 0,0 1 1,2 1-1,3 1 139,6 4 1,1-2-1,2 5 1,0 1-80,3-1 0,4 2 0,0 5 1,4 2-38,-1 4 1,6-2 0,-4 6 0,2 3 94,-2 1 1,2 2 0,-5 0 0,1 0 77,4 0 1,-5 5-1,-2 2 1,-4 2 244,-1 3 0,-2 8 0,-2 1 1,-3-2 232,-2-2 0,-2 4 0,-5 2 0,-1 0 7,-5-1 1,-2 1 0,-8-4-1,0 2 197,0-2 0,-6-6 0,-4-3 1,-4 1-448,-2-3 1,1 5-1,-1-8 1,1-2-207,0-1 1,4-2 0,1 0 0,0 0-173,2 0 0,-4 0 0,7-2 0,1-1-2980,3-2 1,1-1-1474,0 6 0,9 0 4626,7 0 0,14 0 0,11 0 0</inkml:trace>
  <inkml:trace contextRef="#ctx0" brushRef="#br0" timeOffset="4">26509 2955 8091,'-16'0'1197,"0"0"-381,1 0 0,-3 0 0,-1 2 0,-2 3-123,2 5 1,-4 4 0,0 4 0,-1 1-64,-4 2 0,5 7 0,1-2 0,1 4-131,0 1 1,0 6-1,5 1 1,0 3-189,1 2 1,1 1-1,1 0 1,5-3 171,1 3 1,1 0 0,6-2 0,0-6-150,0-2 0,2 2 0,3-1 0,4-3-482,0-4 1,5-8-1,-4 5 1,4-2-598,2-4 1,5-3-1,0-4 1,-2-3-500,-1-3 0,3 0 0,1-6 0,1-2-58,0-3 1,3 1-1,-3-6 1,-1-2-514,1-2 0,-2-4 1815,-5-3 0,6-10 0,3-9 0</inkml:trace>
  <inkml:trace contextRef="#ctx0" brushRef="#br0" timeOffset="5">26902 3191 8091,'0'-16'376,"0"6"1,0-1 0,-2 1 2424,-3 1-293,3 2-1916,-5 7 1,7 2-1,0 3 252,0 5 0,0 6 0,0 3 0,0 4-177,0 1 0,0 1 0,0 5 0,0-1-138,0 4 0,0 2 0,0-3 0,0-1-354,0 1 1,0-3-1,0-1 1,2-3-69,3-3 1,-3-1-1,3-5-221,-3 0-731,-2 0 1,0-1-2154,0 1 0,0-6 843,0 1 1,2-9-1,3-1-1891,5-4 4046,4-16 0,9 8 0,2-11 0</inkml:trace>
  <inkml:trace contextRef="#ctx0" brushRef="#br0" timeOffset="6">27641 3238 8161,'0'-16'4277,"0"7"-3523,0 2 1,0 20-1,0 2-165,0 3 1,0 5-1,0-2 1,0-2-114,0-2 0,0 4 0,0 2 0,0 0-116,0-1 0,0-1 0,0-3 0,0 1-323,0 2 1,5 0 0,0-5-1134,-1-1 0,-1-4-2895,3-1-296,-5-6 3668,6 3 0,-7-14 0,0-4 0,0-3 619,0-1 0,-7 6 0,-1-12 0,-8 3 0</inkml:trace>
  <inkml:trace contextRef="#ctx0" brushRef="#br0" timeOffset="7">27484 3442 8035,'-11'-5'0,"1"0"455,-2 1 1,5 1 1918,1-3-1694,5 5 0,2-8 0,5 6 0,6-3-229,7 3 0,4 1 0,6 2 0,1 0-151,3 0 1,9 0 0,0 0 0,4 0-101,1 0 0,0 0 1,-2 0-1,-3 0-354,-5 0 0,0 0 1,-4 0-1,-4 0-1377,1 0 0,-7 0 0,-2 0-3761,-4 0 5292,-1 0 0,-7 0 0,-2 0 0</inkml:trace>
  <inkml:trace contextRef="#ctx0" brushRef="#br0" timeOffset="8">28270 2782 11695,'0'11'843,"0"-1"1,0 2-425,0 2 0,5 2 0,0 0 0,1-1 4,1 1 1,-4 0 0,6 0-1,0 1-76,-1 4 1,-4-4 0,3 4 0,-2-3-171,0-2 1,0-6 0,-5 0 543,0 3-502,0-6 0,0-2 0,0-10 58,0-6 0,-5-4 1,-2-5-1,0-2-187,0-3 1,0-1-1,4-5 1,-2-1-47,1 1 1,2 6 0,4 2 0,2 3-23,1-1 0,9 0 0,0 7 0,7 1-97,3 3 0,-3 1 1,5-3-1,2 3-77,2 2 0,1 2 1,1 3-1,-1-1-287,1-2 1,-3-1 0,-1 6 0,-3 0-691,-2 0 1,-2 0 0,-6 2 11,1 3 0,-7-1 0,-4 6-429,-3 2 0,-2 2 0,-2 2 1546,-3 0 0,-11-7 0,-8-2 0</inkml:trace>
  <inkml:trace contextRef="#ctx0" brushRef="#br0" timeOffset="9">28317 3081 8131,'0'15'585,"2"-6"0,3-4 321,5-3 0,6-2 0,3 0-429,2 0 0,2 0 0,-2 0 1,5 0 287,4 0 0,7 0 0,1 0 0,1 0-173,-1 0 0,4 0 1,-5 0-1,-3 0-341,0 0 0,-5 0 1,-1 0-1,-3 0-690,-2 0 0,3 0 0,-5 0-1008,-2 0 1,-9 2 0,-4 3 307,-5 6 1,-1-3 0,-3 3 0,-6-1-437,-7-1 1,-8 3 1574,3-7 0,-7 8 0,4-5 0</inkml:trace>
  <inkml:trace contextRef="#ctx0" brushRef="#br0" timeOffset="10">28443 3521 10478,'5'10'720,"0"1"0,1-6 0,-5 5-434,4 3 0,-3 1 1,5 1-1,-2 1 163,1 0 1,1 0-1,-4 1-246,2 4 0,1-4 0,-5 4 7,5-3 0,-5-8 0,5 1 456,-5 1-456,-1-5 1,-1 0 0,-3-9-72,-1-3 1,-6-4 0,6-6 0,2-3-27,1-3 0,2 2 0,0-6 0,0 1-118,0 0-1,7-1 1,5-3 0,6 4-48,3 1 1,7 2 0,-2 5-1,2 1 75,-2-1 1,4 2-1,-4 3-194,4 6 130,-6 3 0,6 2 1,-4 2-1,2 3 114,-2 6 1,2 3-1,-5 2 1,-1 1 138,1 4 0,3-2 0,-5 7 0,-1 2 18,-3 2 1,-3-4 0,-2 0 0,-3 2-119,-2 2 1,-2-4 0,-5-1 0,0-3-75,0-2 0,0-3 0,0-1-732,0 0 1,0-6-518,0 1 1,-2-8-558,-3 2 1,-4-5-1363,-6-5 2576,6-4 1,0-8-1,6-4 1,-3-5 554,3-4 0,8-8 0,4-3 0</inkml:trace>
  <inkml:trace contextRef="#ctx0" brushRef="#br0" timeOffset="11">29355 2845 7990,'0'-16'361,"0"0"157,0 1 0,0 4 0,1 3-66,5 1 0,2 1 0,10 6 0,1 2-132,2 3 0,7 9 0,-2 9 0,4 0-68,1-1 0,-4 12 1,-3-1-1,-1 3 218,-4 3 0,-2 5 1,-3-1-1,-1 6 49,-3 3 1,-6 6 0,1-4 0,-3 0-186,-2 1 0,5-3 0,0-7 0,-1-1-88,-3-2 1,-1-7 0,0 2 0,0-6 23,0-5 0,0 2 0,0-7 1,-1-2-93,-5-1 0,3-4 1,-6-2-1,0-3-404,1-2 0,-3-2 0,-5-5 0,1 0-759,-1 0 0,0-7 0,1-2 1,-1-1-1099,0-1 0,2-1 0,2-7 1,3-4 2082,2-1 0,9-10 0,7-6 0</inkml:trace>
  <inkml:trace contextRef="#ctx0" brushRef="#br0" timeOffset="12">29984 2672 8829,'0'-16'3001,"0"9"-2428,0 7 0,0 7 1,0 9-232,0 0 1,0-1 0,1 1-1,3 0-162,1 0 1,2-1 0,-3 1 0,1 0-26,-2-1 1,4 1-1,-1 0 190,-3 0 1,-1-1 78,-2 1 393,0-7-549,0-2 0,-2-9 0,-1-3 1,-4-4-26,-2 0 0,4-12 0,-4 2-63,2-4 1,2-1 0,5 5 0,0-4-99,0-1 1,0-1-1,0-3 1,1 4-104,5 1 0,2 0 0,8 4 1,0 0-71,-1 5 0,6-5 1,2 7-1,0 1 18,0 2 0,5-1 0,-2 5 0,2 1-125,-2 2 0,2 4 0,-5 3 1,-1 6 64,1 3 1,3 2-1,-3 1 1,0 2 140,-1 2 0,-1 7 0,-7-3 0,-2-1 30,-1-3 0,-2 2 0,1-2 0,-5-2-153,-3-2 1,-2-1 0,0 0 0,0-1-1137,0 1 0,0-5 366,0-1 0,-2-1 0,-3 1-848,-5-4 0,1-5 845,-2-1 0,8-7 0,-2-3 888,3-4 0,-5-9 0,-2-1 0</inkml:trace>
  <inkml:trace contextRef="#ctx0" brushRef="#br0" timeOffset="13">30723 2138 8343,'8'-16'2018,"1"7"-530,-4 4-897,-3 3 0,7 4 0,-6 3 1,3 6-120,-3 3 0,4 1 0,-2 1 0,-1 2-69,-3 2 1,-1-2-1,2 6 1,2 1-108,1 1 1,0 7 0,-5-5 0,0 5 192,0 4 0,5 5 0,1-5 0,-1-2-108,2-2 1,-4 3 0,6 1 0,0-4-326,0-5 1,-4 0 0,5-7-1,1-2 101,-2-1 1,5-3 0,-6 1-1,3 0-751,-1 0 0,-1-6 0,3-1-1701,-1-2 1,-6-2 0,5-5 1149,3 0 1,1-7 0,1-3-1,1-4 93,0-2 1,-1-7 0,3-3 1051,3-4 0,-4-1 0,6-1 0</inkml:trace>
  <inkml:trace contextRef="#ctx0" brushRef="#br0" timeOffset="14">31304 2499 7990,'-7'-14'1273,"-3"4"0,-9 1 0,-2 5 0,1-1-452,3 2 0,-4 1 1,-2 2-1,1 0-581,-1 0 1,-5 0 0,2 0 0,-2 0-310,2 0 0,-4 0 0,4 0 0,-4 0-824,-1 0 0,1 0 893,4 0 0,-11-7 0,4-2 0</inkml:trace>
  <inkml:trace contextRef="#ctx0" brushRef="#br1" timeOffset="15">23050 4904 6429,'2'-9'1087,"3"4"0,-3 5 0,5 5 1,-2 6-206,0 3 1,6 7 0,-6 1 0,-2 3-127,-1 3 1,3 3 0,1 4 0,-3 2-181,-1-2 0,3 3 1,0 1-1,1-1-160,1 0 0,-6 4 1,6-5-1,-2-2-191,1-2 0,4-3 0,-3-2 0,0-4-527,0-1 1,0-2 0,-3-5-1763,1-1 0,2-6 657,-2-4 0,-3-5 0,5-5 0,-2-5-730,0-4 1,1-16 2136,-6-7 0,0-13 0,0-6 0</inkml:trace>
  <inkml:trace contextRef="#ctx0" brushRef="#br1" timeOffset="16">22830 4888 8556,'-5'-10'986,"-1"-1"1,1 6-499,5-5 0,7 1 0,4-3 0,3 3-136,1 2 0,8-4 0,3 4 0,4 0-109,1 0 1,8-3-1,3 5 1,3 0-146,2-2 0,0 5 0,1-3 0,-1 3 32,0 2 0,0 2 1,-1 3-1,-3 5 45,-1 4 1,-7 2-1,2 0 1,-6 1 113,-5 4 0,-3-3 0,-7 4 0,-2-1 181,-4 0 1,-3 5 0,-7-3 0,-1 0 241,-5-1 1,-2 5 0,-10-6 0,-3-2-190,-5-2 1,-4-1-1,-3-2 1,-2-2 106,-2-1 0,-1-8 0,3 2 0,-2-3-540,2-2 1,2 0 0,2 0 0,-1-2-1022,1-3 1,5 2 0,1-6 0,2 2-7189,4 3 8119,2-4 0,8-1 0,2-7 0</inkml:trace>
  <inkml:trace contextRef="#ctx0" brushRef="#br1" timeOffset="17">23789 5265 8210,'-9'7'354,"0"-5"1894,4 3-1417,3-3 0,-3-2 114,10 0 1,4 0 0,9 0 0,1 0-394,2 0 0,2 0 0,-4 0 1,2 0-217,-2 0 0,4 0 0,-2 0 0,-2 0-1269,-2 0 0,-1 0 0,0 0-1681,-1 0 1,-6 7-458,-4 4 3071,-10-4 0,-11 7 0,-8-6 0</inkml:trace>
  <inkml:trace contextRef="#ctx0" brushRef="#br1" timeOffset="18">23710 5470 8721,'2'9'1428,"3"-4"0,4-3 1,7-2-1,1 0-923,4 0 0,-2 0 1,8 1-1,-1 3-531,-2 1 1,6 0 0,-6-5-1,3 2-908,-1 3 1,0-3 0,5 3 0,1-3 933,-1-2 0,1-7 0,-1-2 0</inkml:trace>
  <inkml:trace contextRef="#ctx0" brushRef="#br1" timeOffset="19">24434 4951 7596,'0'-10'829,"0"-1"0,1 8 0,3-1-340,1 8 1,0-1 0,-3 8 0,1 1-9,3 2 0,-1 3 0,-3 3 0,1 2 126,2 3 1,1-4 0,-6 3 0,0 1-101,0-1 0,0-3 0,0 3 0,0 1-343,0-1 0,0-5 0,0 2 1,0-3-238,0-2 0,0-1 0,0 1 0,0 0-1286,0-1 1,0-4-1559,0-1 0,1-1-612,5 2 3529,2-4 0,15-21 0,2-4 0</inkml:trace>
  <inkml:trace contextRef="#ctx0" brushRef="#br1" timeOffset="20">24889 5140 8210,'0'-16'334,"-1"6"0,-5 1 421,-4 2 0,-11-4 0,-3 6-232,-1 2 1,2 1-1,8 2 1,-1 0-230,0 0 0,1 7 0,-1 2 1,0 1-14,0 1 1,1-1 0,-1 6 0,2-1-125,3 1 1,-1 5 0,7 0 0,1-2-86,3-1 0,1 3 1,0 0-1,1-2-89,5-2 1,8-1-1,8 0 1,3-1 26,3 1 0,0-2 0,0-2 0,-2-3 150,2-2 1,2 4-1,-1-6 1,-1-2 205,-2-1 1,-1-2-1,1-2 1,-5-3 83,-3-5 1,-3-4-1,-1-2 1,-2 0-139,-1 0 1,-8-4-1,3-1 1,-5 0-468,-1-2 0,0 5 1,-1-4-1,-3 1-615,-1 0 1,-9 0-1,0 5 1,-5 2-827,0 4 0,1 3 0,1 7 30,-4 0 1,5 1 0,0 5 446,9 4 0,5-1 1119,2 1 0,14 1 0,4 5 0</inkml:trace>
  <inkml:trace contextRef="#ctx0" brushRef="#br1" timeOffset="21">25550 5077 8353,'-5'-16'0,"-2"2"324,-2 4 0,4 1 0,-6 5 129,-1-1 1,-2-5-1,-2 5 1,0 1 83,1 2 1,-1 2 0,0 0-1,1 2-135,-1 3 1,0 2-1,0 5 1,1-1-100,-1 1 0,0-3 1,2 1-1,2 3-118,2 1 0,1 1 0,-2 3 0,6 1-9,3 2 0,2 0 0,0-5 0,0-1-66,0 1 1,7 5 0,6 0 0,4-4-392,4-4 1,12 1-1,-1-4 1,3 4 194,3 2 1,-5-6 0,6-1 0,-4-2 115,-4-4 0,4-1 0,-11-2 0,1 0 142,-4 0 0,-4-7 1,-1-3-1,-2-4 292,-4-2 0,-3-1 1,-7-4-1,0-4-451,0 1 1,0-4 0,-1 5 0,-5 0-634,-4 1 1,1 1 0,-3 3-156,-5-3 0,-3 4 0,-2-2 1,6 5-440,2 3 1,0 8-148,-2-3 1,8 6 0,4 6 1360,8 4 0,4-1 0,8 1 0,7 1 0,1 5 0</inkml:trace>
  <inkml:trace contextRef="#ctx0" brushRef="#br1" timeOffset="22">26273 5140 8277,'0'-16'0,"-2"0"249,-3 1 0,2 4 0,-8 2 0,1 1 67,1-1 1,-10 4 0,3-4 0,-2 2 4,1 3 0,1 3 1,-1 1-1,-2 0-76,-2 0 1,0 0 0,3 1 0,1 5-85,1 4 0,-3 2 1,8 2-1,-3 0-47,-1 4 1,6 3 0,4-2 0,1 2 16,-1-2 1,3 4-1,-1 0 1,6-1 11,8 1 0,8-2 1,4-5-1,1-1 74,4 1 0,3 0 0,4-2 0,2-2 152,-2-2 1,-2-6 0,0 1 0,2-3 63,2-2 1,-6 0 0,-6 0 0,-2-2 194,-4-3 0,2-4 0,-4-7 0,-3 3 10,0 2 0,-7-10 0,-2 2-468,-3-4 1,-2 0 0,-2 6 0,-3-2-350,-5-2 0,-6 0 1,-3 5-1,-4-1-196,-1-4 1,3 9 0,-6-4 0,1 4-4331,2 3 1,-6-3 4704,4 6 0,-4-13 0,-1 2 0</inkml:trace>
  <inkml:trace contextRef="#ctx0" brushRef="#br2" timeOffset="23">23113 6271 8450,'-9'-7'4952,"2"6"-4249,7-6 1,0 8 0,0 5-211,0 4 1,0 4 0,0 2 0,0 0-59,0-1 1,5 1 0,1 0 0,-1-1-173,2 1 1,-5 0 0,3 0 0,-2-1 118,3 1 0,-5 0-317,4-1 6,-3 1 1,-4-7-85,-3-4 0,2-10 0,-6-6 0,0-4 4,1-6 0,2-2 1,-2-5-1,1 2 24,3-2 0,2 0 1,4 0-1,3 4-40,6 1 0,3 2 0,3 5 0,4 1-54,5-1 0,4 2 1,3 2-1,4 3-425,5 2 1,-2 2 0,2 5 0,0 0-532,-2 0 0,-1 0 0,-8 0 0,-1 0-389,-4 0 0,2 5 1,-7 0 1423,-2-1 0,-1 4 0,-3 1 0</inkml:trace>
  <inkml:trace contextRef="#ctx0" brushRef="#br2" timeOffset="24">23930 6319 8210,'0'8'3554,"2"-2"-2633,3-12 0,4 5 1,7-5-1,0 5-274,-1 1 1,1-6 0,0 1 0,-1 2-314,1 1 1,0 2 0,0 0 0,-1 0-355,1 0 0,-5 0-3238,-1 0 1,-6 2 1406,1 3 1,-12-3 0,-7 3 1850,-5-3 0,-9-2 0,3 0 0</inkml:trace>
  <inkml:trace contextRef="#ctx0" brushRef="#br2" timeOffset="25">23852 6429 8506,'2'14'443,"3"-4"0,3 2 1,8-6 500,0-3 0,5 4 1,0-2-1,0-1-115,2-3 1,-1-1 0,6 0 0,-3 0-932,-3 0 1,5 0 0,-6 0 0,-2 0-813,-2 0 0,4 0 0,0 0 0,0-1 914,2-5 0,1-2 0,8-8 0</inkml:trace>
  <inkml:trace contextRef="#ctx0" brushRef="#br2" timeOffset="26">24921 6161 8210,'9'-15'476,"-4"-1"0,-10 0 0,-6 2 558,-3 4 0,-2-2 1,1 5-1,-3 0-395,-3 0 0,4 1 1,-6 6-1,2 0-209,0 0 0,0 0 0,6 0 0,-1 2-216,0 3 1,2-1 0,2 6-1,1 1 34,-1-2 1,-2 5 0,-2-4-215,1 4 0,1 2 1,2-1-1,1 1-17,-1 0 1,5 0-1,2-1 1,3 3 64,2 3 0,0-4 0,0 4 0,0-3-12,0-3 0,5 1 0,4-2 1,3-2-16,6-1 1,2-1 0,0 4 0,2-3 87,3-6 1,-1-3-1,4-2 1,-2 0 136,2 0 0,0 0 0,0 0 1,-3-2 97,-3-3 0,-1-4 1,-5-7-1,0 0-274,0 1 0,-6-6 1,-1 0-1,-2 2-291,-4 1 0,-1-3 1,-2 0-441,0 2 0,-7 2 1,-3 1-945,-4 0 1,-2 7 0,0 4-1,0 3-1347,1 2 0,4 0 2918,1 0 0,-1 0 0,-4 0 0</inkml:trace>
  <inkml:trace contextRef="#ctx0" brushRef="#br2" timeOffset="27">25188 6303 8210,'16'10'0,"0"-1"447,-1-2 0,-1 0 0,-1-3 927,-3 1 1,1 2 972,4-2-692,-6-3-1308,-2 5 0,-9-7 1,-1-2-1,-4-2-100,-2-1 0,0-7 0,-3 3 1,3-1 441,2-1 0,0 6-286,2-5 0,5 6-577,0-1 0,2 3 1,8 2-1,3 0-550,1 0 0,1 2 0,1 1 1,0 4-912,-1 2 1,-4-4-1,-1 4-3075,3-2 4710,1-2 0,1-5 0,1 0 0</inkml:trace>
  <inkml:trace contextRef="#ctx0" brushRef="#br2" timeOffset="28">25864 6161 8210,'9'-7'830,"-2"-1"0,-7-8-11,0 0 0,0 6 0,-2 1 47,-3 2 0,-4-3 0,-6 4-374,-1 3 1,0 1-1,0 2 1,-1 0-195,-4 0 1,3 0-1,-4 2 1,1 1-39,0 3 0,0 6 0,5-2 0,0 4-80,1 2 0,-1 0 0,2-1 1,2 1-186,1 0 1,8 0 0,-2-1 0,3 1-161,2 0 0,7 1 0,5 2 0,5 2 36,4-1 1,7-3 0,-1-1 0,2-1 208,3 1 0,4-5 1,1-3-1,-2-1 332,-2-3 1,-7-2 0,-1-2 0,-2-2 355,-4-3 1,-3-4-1,-6-7 1,-5-1-183,-3-4 0,-2 3 0,0-4 0,0 1-360,0 0 0,-7-2 1,-3 5-1,-4 1-286,-2 3 0,0 2 1,0-4-1,1 2-945,-1 4 1,0-3 0,1 8-1655,-1 2 1,0-4-4821,0 1 5642,1 1 0,8 10 1837,7 1 0,7 6 0,8-3 0</inkml:trace>
  <inkml:trace contextRef="#ctx0" brushRef="#br2" timeOffset="29">26289 6067 8210,'5'-10'137,"2"-1"0,2 1 478,3 1 1,2-3-1,3 5 1,3 0 40,1 0 1,5-4 0,-3 6 0,-1 0-194,1-2 1,3 5 0,-5-3 0,-2 3-9,-1 2 0,-2 0 1,-1 0-134,1 0 0,0 5 0,-2 2-101,-4 2 1,-3 1 0,-7 6-132,0 0 0,-2 1 0,-3 3-81,-5 1 0,-10 0 0,-2-6 0,-1 1 105,0 0 1,-3 5 0,5 0 0,0-2-51,-2-2 1,11-1 0,-2 1 0,4 3-167,1 1 1,6 0 0,-3-6 0,6 1-45,6 0 0,-1-1 0,9 1 0,3 0 63,1 0 0,6-2 0,2-2 0,4-3 18,2-2 0,-3-2 1,-1-5-1,-3 0 379,-3 0 0,-1 0 1,-5-2 292,0-3 1,-8-4 0,-2-7 0,-5 1-150,-1-1 1,-7-5 0,-5-2-1,-5 1-204,-4-1 1,-5-3 0,3 3 0,-2 0 43,-3 0 1,1-3 0,-1 5 0,3 4-47,2 5 0,2-2 1,6 3-1,-1-1-117,0 2 1,2-4 0,2 5-265,2 0 0,6 0 0,-3 6-286,0-2 0,5-2-325,-3 1 1,5 5 0,5-5-281,6 5 1,3 1 0,3 0 0,3 0-395,0 0 0,7 0 1,-5 0-1,1 1-3206,0 5 4620,5-5 0,-4 6 0,8-7 0</inkml:trace>
  <inkml:trace contextRef="#ctx0" brushRef="#br3" timeOffset="30">2422 4605 8174,'0'-15'1151,"-6"4"87,1 1-416,-7 6 615,10-3-596,-5 0 39,7 5-228,0-5 0,0 9 24,0 3-181,0 4-294,0 7 0,0 0 140,0-1-267,7 1 111,-5 7 1,12-4 186,-4 7-510,-3-7 140,7 11 1,-7-7 288,4 3-43,3 4-146,-12-6-76,12 1-658,-13-3 338,6-6 23,0 0 0,-5-1-545,3 1 532,-3 0 10,-2-7 242,0 5-4,0-13-98,0 6 448,0-7 237,0 0 0,-5-7-438,0-3 0,-6-4 242,6-2 1,-6-5 0,6-2-211,2-1 0,-4 3 0,1-3 189,3 1-870,1-5 392,2 4 0,7-3 21,4 1-89,3 7 1,1-9 0,1 5-163,0-1 174,7 5 136,-6-4 1,7 7-1,-3 0 86,6 1 1,-5 4 0,1 3 43,0 1-67,-6 1 1,8 6 0,-6 0 135,2 0-123,7 0 86,-11 0 0,11 7 191,-7 4 1,2 3 90,-2 1 0,-4 3 68,4 3-284,-3 3-74,-3 8 0,-4-4 103,-1 3 991,1-10-713,5 16 0,-6-13 225,1 8-521,-8-8 11,11 6 123,-12-13-61,5 6-534,-7-7 285,7-1 1,-5 1-1086,3 0 633,-3-7 279,-2 5-399,0-13 1,0 8-1212,0-4 1,-2-3-1847,-3 3 2745,-4-3-60,0-2 0,0 0-1731,4 0 1782,3 0 496,-5 0-1,14 0 399,4 0 0,10-7 0,3-2 0</inkml:trace>
  <inkml:trace contextRef="#ctx0" brushRef="#br3" timeOffset="31">3334 4778 7080,'8'0'425,"6"0"0,-10-2 521,6-3-427,-6 3-318,10-4 0,-5 6 140,6 0 1425,1 0-1141,0 0 1,-1 0 141,1 0 460,0 0-770,0 0 0,-1 0 227,1 0 204,0 0-470,6-7 1,-9 5-99,2-3 0,-2 3-73,2 2 1,1 0-457,0 0-107,0 0 0,-1 0-1670,1 0 581,-7 0-2517,5 0 2807,-13 0 1,5 5-1590,-12 0 2156,-2 1 548,-8 0 0,-7-4 0,-1 5 0</inkml:trace>
  <inkml:trace contextRef="#ctx0" brushRef="#br3" timeOffset="32">3475 4904 8210,'-9'2'704,"4"3"1,5-3-8,5 3-55,4-3 0,3 3 668,4 0 0,-4 0-621,9-5 1,-1 0-50,0 0 1,0 0-39,6 0-588,-7 0 23,4 0 1,-2 0-1065,0 0 637,0 0 341,-6 0 1,3 0-2303,3 0 1213,-4 0 304,6 0 0,-2 0-365,0 0 1,5 0 252,-5 0 946,7-7 0,-3-1 0,6-8 0</inkml:trace>
  <inkml:trace contextRef="#ctx0" brushRef="#br3" timeOffset="33">4230 4574 8180,'0'-9'3334,"0"2"-2589,0 7-300,0 0-149,0 7-59,0-5 0,0 12 570,0-5 0,0 6 29,0 1 1,0 0 477,0-1-678,0 1-235,0 7 1,0-6 0,0 6-19,0 0 0,0 1 0,0 6 0,0-2-76,0-2 0,0-2 0,0 4 1,0-3 100,0-2 1,5-1-1,2-2 1,0 0-47,0 0 0,0-3 0,-3-1-187,1 0 0,0-1 1,-3-1-1,1-2 145,2-1-572,1-8-689,-6 11 1,1-12 0,3 2-1852,1-8 1,7 1-1,-1-6 2792,3 2 0,2 2 0,-1 5 0</inkml:trace>
  <inkml:trace contextRef="#ctx0" brushRef="#br3" timeOffset="34">10881 4652 9497,'-9'2'1963,"4"3"-1440,3 6 1,2 3 0,0 2-250,0-1 1,5 1 0,0 0 0,-1 0-43,-2-1 0,3 1 1,0 0-1,-1-1-123,-3 1 0,5 0 0,-1 0 0,-2-1-118,-1 1 0,3-6 0,0 1-243,-1 1 1,-2-3 310,-2 1 124,0-6 1,0 1 0,0-10-95,0-6 0,0-3 1,0-1-1,0-3-9,0-3 0,0 2 0,1-7 0,3 0-101,1 1 0,6-3 0,-4 6 0,0-1-43,0 0 1,5-3 0,-2 5-1,3 2-54,-3 1 0,4 3 1,-3-1-1,2 2 205,3 3 0,0-3 1,0 6-1,1-1 19,4 4 1,-3 3 0,4 2-1,-1 0-30,0 0 1,5 2 0,-3 3 0,0 5 15,0 4 0,-2 2 1,-4 2-1,2 1 73,2 2 1,-2 5 0,-6-3 0,-3-1 440,2 1 1,-3 3-1,0-3 1,-2 1-69,-4 4 1,1-5 0,-1 0 0,2-2-212,-1 0 0,3 0 1,-2-6-1,-1 1-44,-3 0 0,1-2 0,2-2-493,1-1-2583,0-1-3294,-5-1 502,0 5 5585,0-13 0,7 6 0,2-7 0</inkml:trace>
  <inkml:trace contextRef="#ctx0" brushRef="#br3" timeOffset="35">11981 4715 13626,'16'0'532,"0"0"1,6 0 0,3 0-135,-1 0 1,-1 0 0,-6 0 0,3 0-419,1 0 0,0 0 0,-6 0 1,1 0-709,0 0 0,-1 0 0,1 0-985,0 0 0,-7 2 375,-4 3 0,-10-3 1,-6 3 1337,-3-3 0,-9-2 0,-1 0 0</inkml:trace>
  <inkml:trace contextRef="#ctx0" brushRef="#br3" timeOffset="36">12044 4825 8188,'0'16'467,"2"-2"1,3-3 121,5-6 0,4-2 0,2 1 1,2 1 197,3-2 0,-2-1 0,7-2 0,0 0-47,-1 0 1,4 0 0,-4 0 0,1 0-144,0 0 1,-5 0-1,4 0 1,-3 0-771,-2 0 1,2 0-1,-1 0 1,-1 0-173,-3 0 0,-1 0 0,-1 0-316,1 0 1,-5 0 0,-3 2-7095,-1 3 7755,-1-3 0,1 5 0,1-7 0</inkml:trace>
  <inkml:trace contextRef="#ctx0" brushRef="#br3" timeOffset="37">13019 4511 6823,'9'0'3177,"-2"0"1,-2 2-2667,0 3 0,0-2 1,-5 8-1,0 1-140,0 2 1,0 2-1,-1 0 1,-3-1-65,-1 1 1,-7 5 0,1 0-1,-1-2-110,1-1 0,-3 3 1,4 0-1,-4-2 99,-2-2 1,6-1-1,1 0-211,2-1 0,0-1 0,4-1-18,-3-3 0,3-1 0,6 3 113,3-2 1,6-6-1,-2 1 1,6-3-57,5-2 1,2 0-1,5 0 1,-2 0-167,2 0 0,1 0 0,5 0 0,1 0-170,1 0 0,-1-5 1,-7-1-1,-2 3-407,2 1 0,-5 0 0,-2-1 0,-4-2-1634,-1 1 0,0 3 835,0 1 0,-8-2 0,-4-2 217,-8-1 0,-4-7 1201,-8 1 0,0-3 0,0-1 0</inkml:trace>
  <inkml:trace contextRef="#ctx0" brushRef="#br3" timeOffset="38">13349 4605 8499,'0'-8'4537,"5"2"-3756,0 12 0,1 2 0,-6 8-469,0 0 0,0-1 0,0 1 1,0 0 196,0 0 0,-6-1 1,1 3-1,2 1 29,1 2 0,2 5 1,0-3-1,0 0-71,0-1 1,0 4 0,0-5 0,2-1 14,3-3 0,-3 4 0,5 0-98,0-2 0,-4-1 1,6-3-103,-2 1 0,-2-5-667,-5-1-3747,0-6 662,0 3 1,-2-7 1407,-3 0 2062,3 0 0,-12 0 0,6 0 0</inkml:trace>
  <inkml:trace contextRef="#ctx0" brushRef="#br3" timeOffset="39">18679 4527 7980,'-7'-16'945,"5"7"1,-5 4-285,7 10 0,6 4 0,-1 8 0,0 4-301,2 6 0,0-3 0,3 1 0,-3-1-44,0 0 1,-5 1-1,3 1 1,-1-5-19,1-3 1,-3-3-1,3 1-50,-3 0 0,-2-1-126,0 1 1,0-5 110,0-1 1,0-8 54,0-2 1,0-7 0,0-9-202,0 0 0,-2 1 0,-1-3 0,-3-1-194,3-2 0,1-7 0,2 2 1,0-2-116,0 2 1,7-2-1,4 5 126,3-1 1,7 4 0,0-1 0,0 6-443,1 4 0,1 3 0,5 4 0,-4-1 342,-1 1 1,3 3 0,-3 1 0,0 1 324,-1 5 0,1-3 0,-4 8 0,2 1 91,-2 2 1,4 7 0,-2 1 0,-2 3 413,-1 3 1,-2 0 0,-1 0 0,-1-2-196,-3 2 0,1-5 1,-5-1-1,0-1-154,0 0 1,0 0 0,-4-5-57,3 0 0,-1-1-2121,-5 1 1,-2 0-5244,-3-1 7135,3-6 0,-5 5 0,7-5 0</inkml:trace>
  <inkml:trace contextRef="#ctx0" brushRef="#br3" timeOffset="40">19638 4605 8037,'7'9'964,"-5"-2"1,3-7-1,-10 0-504,-6 0 0,3-2 1,-3-1-1,-1-2-271,-2 1 0,-2 2 0,0 2 0,1 0-289,-1 0 1,-5 0 0,0 0-695,2 0 0,1 0 1,3 0-2899,-1 0 3692,7 0 0,2 0 0,7 0 0,0 0 0</inkml:trace>
  <inkml:trace contextRef="#ctx0" brushRef="#br3" timeOffset="41">19654 4747 8088,'14'10'0,"-2"-1"596,-2-2 1,-6 0 109,1-2 0,-5-3 0,-3 5-262,-3 0 0,-6-5 1,2 3-1,-4-3-31,-2-2 1,0 0 0,1 0 0,-1 0-386,0 0 0,0 0 0,1 0 0,-1 0-1063,0 0 1,1 0 105,-1 0 0,0 0 929,0 0 0,8 0 0,1 0 0</inkml:trace>
  <inkml:trace contextRef="#ctx0" brushRef="#br3" timeOffset="42">20141 4511 8384,'-9'-7'563,"1"0"1,4-5 100,-1 1 1,0 6 0,5-5-161,0-3 1,7 6 0,3 2 0,2 2-273,-1-3 1,8 5-1,-3-5 1,1 5-59,1 1 1,-2 0 0,-1 0-18,1 0 0,0 1 1,-2 5-461,-4 4 0,2 4 0,-6 2 165,-3 0 0,-3-1 1,-5 1 108,-6 0 1,-3-1 0,-1 1 0,-1 0-3,0 0 0,1-6 0,-1 1-5,0 1 0,0 0 1,2 0-1,2-3 49,2-2 0,4-2 1,-2-3-54,1 3 477,1-3 0,6 3-323,0-10 1,2 3 0,3-5-1,6 2-106,3 0 0,2-6 1,-1 6-1,3 2-50,3 1 1,-2-3 0,5-1 0,1 3-19,-1 1 1,-4 2 0,1 2-1,-4 1 30,-1 3 1,-1 6-1,1-2 1,0 4 170,0 2 1,-6-2-1,-1-2 1,-2-1 238,-4 1 0,-1 2 0,-2 2-36,0-1 0,-5 1 1,-2-2-1,-2-2-61,-3-1 1,-7-6 0,-2 4 0,2-1 27,1 1 0,-3-5 0,-2 1 0,1-3-479,-1-2 1,0 0 0,4 0-1,-2 0-580,2 0 1,-4-6-1,2-1-434,2-1 1,1-3 0,3-5 438,-1 1 1,7 4-1,4 1 1,5-1-107,5 2 0,4-4 1,9 2-1,2-5 849,7-5 0,9-3 0,5-8 0</inkml:trace>
  <inkml:trace contextRef="#ctx0" brushRef="#br3" timeOffset="43">20833 4464 8060,'9'0'2091,"-2"0"1,-19 0-1634,-4 0 1,-5 7-1,3 3-230,3 4 0,-6 2 1,7 0-1,-4-1-58,4 1 1,-1 2 0,4 1 0,-3 2-38,-2-2 1,8 4 0,2-2-1,5-2-162,1-2 0,0 4 1,1 0-1,6-2 14,9-1 0,5-2 0,7-2 0,-2-2 152,2-2 0,2-6 0,1 3 0,-1-2 147,-4 0 0,2 1 0,-7-6 0,-2-2 222,-1-3 0,-8 1 0,-1-6-75,-2-3 0,-2-1 1,-7-1-360,-3-1 0,-3 5 0,-8 1 0,-2 0-99,-3 1 1,4-3-1,-6 5 1,0-2-522,-3-3 0,2 5 0,-1 0 1,3 1-314,2 1 0,-2-2 1,1 4-1,2-3-321,1 3 0,8 1 0,-1 2-831,-1 0 1,5-2 2012,2-3 0,10 2 0,5-8 0,11-6 0,4-8 0</inkml:trace>
  <inkml:trace contextRef="#ctx0" brushRef="#br3" timeOffset="44">21462 4480 7985,'16'0'502,"-1"0"1172,-6 0-361,-2 0-620,-7 0 1,-2 0-422,-3 0 1,-2 1 0,-7 3 0,0 1-62,-3-1 0,-3-3 0,3-1 0,-2-1-101,-2-5 0,0 5 1,5-5-1,0 3 139,1-2 1,-1 3-276,0-3-63,1 3 1,4 2-449,1 0 440,6 0 0,-8 7 0,5 3 58,-2 4 0,6-3 1,-4-1 57,0 2 0,3 2 0,-5 2 71,2 0 1,0 0 56,2-1 0,3 1 5,-3 0 14,3-8 1,4-1-158,3-7 1,-1 0 0,6 0-124,3 0 1,6 0 0,2-1-1,0-3-108,2-1 1,-4 0 0,5 5 0,1 0 89,-1 0 0,-3 0 0,4 0 0,-3 0 59,-3 0 0,-1 0 0,-2 2 0,-1 3 115,1 5 1,0-1 0,-2 1 0,-2 1 176,-2-2 1,-1 5 0,2-4 0,-6 4 86,-3 2 0,3 0 0,0-1 1,-1 1 79,-3 0 1,-2 5 0,-3 0 0,-3-2 13,-2-2 0,-1-1 0,-6 0 0,1-2 94,-1-4 0,0 2 0,0-6 0,1-3-106,-1-1 1,-2 3 0,-1 0 0,-2-1-191,2-2 1,2-2-1,1 0 1,0 0 3,0 0 0,1-6 1,-1-1-1,0 0-878,1 0 0,-1-3 0,0 5-2330,0 1 1,6-3-2665,-1 2 5670,8 7 0,-4 6 0,7 8 0</inkml:trace>
  <inkml:trace contextRef="#ctx0" brushRef="#br4" timeOffset="45">1117 6963 7100,'0'16'1016,"0"-6"589,0 1 0,0-1-832,0 6 0,0-6 0,-2-1-75,-3-2 1,1-2 255,-6-5 0,5 0 1,-6 0-333,-1 0 1,0-7-1,-1-1 1,5-3-200,1 1 0,0-3 0,3-8 1,-1-5-321,1-3 0,3-5 0,1-2 0,0-6-314,0-4 0,1-1 1,5-2-1,2-1-240,1-3 1,5 8 0,-3 8 0,3 6-146,1 5 0,-1-2 1,-1 7-1,-3 3 406,2 6 0,2 0 0,2 5 1,0 0 183,-1 0 1,1 2 0,0 5 13,0 0 1,-1 0 0,3 1 0,1 3 158,2 1 0,0 7 1,-5 0-1,-1 6 113,1 3 0,3 5 1,0-3-1,-3 1 103,-2 4 0,7 2 0,-9 3 0,1 2 57,1 2 0,-6-1 0,1-4 0,0-1-94,0 1 1,-4 4 0,5 1 0,1-2-83,-3-2 0,6-7 0,-3-1 0,1-3-108,-1-2 0,3 2 0,-6-1 0,3-1 80,-1-3 0,-6-7 0,3 1-2916,0 1 188,-5-5-554,4 0 0,-7-7 1204,-4 0 0,3-7 1,-3-3-910,3-4 2751,2-2 0,-7-7 0,-2-1 0</inkml:trace>
  <inkml:trace contextRef="#ctx0" brushRef="#br4" timeOffset="46">1698 6932 10918,'-12'-6'0,"-2"1"947,-3 2 1,-8 1 0,3 2 0,-3 0-207,-3 0 1,-1 0 0,-3-2-1,2-1-371,4-3 1,-4 1 0,4 5 0,-2 0-500,2 0 1,-2-2 0,7-1-1,2-2-1584,2 1 0,1 2-2720,0 2 4433,7 0 0,9 7 0,9 2 0</inkml:trace>
  <inkml:trace contextRef="#ctx0" brushRef="#br4" timeOffset="47">1966 6853 8721,'14'-2'1007,"-2"-1"0,-2-3-156,3 3 1,1 1-1,1 1-491,1-5 0,0 5 1,0-5-1,-1 5-82,1 1 1,0 0-1,-1 0-1555,1 0 1,0 0-154,0 0 1,-8 7 0,-4 1-1262,-8 1 2691,-4 5 0,-8-12 0,0 5 0</inkml:trace>
  <inkml:trace contextRef="#ctx0" brushRef="#br4" timeOffset="48">1950 6963 8107,'11'9'1473,"-1"-4"-1069,2-3 1,0-1-1,1 3 1,-3 1 371,2-1 0,4-3 0,3-1 0,4 0-643,2 0 0,-6 0 1,3 0-1,-1 0-485,0 0 1,0 0 0,-5 0 0,0 0-253,0 0 1,-3 2-1,0 2 604,-3 1 0,1 0 0,4-5 0</inkml:trace>
  <inkml:trace contextRef="#ctx0" brushRef="#br4" timeOffset="49">2705 6680 6760,'8'-16'0,"-2"1"1123,-5-1 0,-1 5-36,0 1 1,0 5 838,0-6 0,0 10-1118,0 1 1,0 6 0,0 10-277,0 0 1,6 0 0,-1 1 0,-2 2-169,-1 2 0,-2 5 0,0-3 1,2 0-278,3 0 0,-3 3 0,3-5 0,-3-2 39,-2-2 1,5 4 0,0 0 0,1-3-1021,1-6 1,-6 2 0,5-4-1397,-5 4 1,5 2-245,-1 0 1,2-7-757,-2-4 3290,4-3 0,14-16 0,1-4 0</inkml:trace>
  <inkml:trace contextRef="#ctx0" brushRef="#br4" timeOffset="50">3302 6696 7923,'0'-16'415,"-2"0"1,-3 1 258,-5-1 1,1 7-1,0 2 1,1 2-17,-1 0 1,-2-1 0,-4 6 0,-1 0-351,0 0 1,0 2 0,1 3-1,-1 6-86,0 3 1,6 2-1,-1-1 1,-1 1-140,-2 0 0,0 5 1,2 1-1,3 1-11,2 0 0,2-2 1,5-4-1,0 2-153,0 2 0,0 0 0,0-5 0,2 0 65,3 0 0,4-2 0,8-2 0,2-4 56,2-1 1,6 0 0,-3-3-1,2 1 34,2-1 0,5-3 0,-5-1 0,4 0 104,-1 0 1,4-5-1,-10-2 1,-1-2 0,-3-3 0,-5-2 0,-4-1 0,-3-1-42,-2 0 0,-2-5 1,-5 0-1,0 2-157,0 2 0,-5-4 0,-2 0 0,-2 1-277,-3 3 0,-4 1 0,-3 2 1,-2 2-652,2 2 1,-4 4 0,2-2-732,2 1 1,1 1-206,2 6 0,8 2 1327,3 3 0,10 4 0,5 5 557,4-3 0,9 2 0,1-4 0</inkml:trace>
  <inkml:trace contextRef="#ctx0" brushRef="#br4" timeOffset="51">3884 6696 7923,'0'-16'111,"0"0"0,-5 1 1,-2 1-1,-2 3 775,-3 6 1,-2-2 0,-2 2-1,0-1-338,1 0 0,-1 4 0,0-3 1,0 3-253,1 2 0,-1 0 1,0 2-1,1 1-84,-1 2 0,0 6 0,0-4 1,2 1-72,4 5 0,-2 1 1,5 1-1,0 1-145,0 0 1,-4 0 0,6-1 0,2 1-1,1 0 0,2-1 0,0 3 0,0 1 3,0 2 0,5 0 0,4-5 0,3-2 1,5-4 0,4 4 0,0-3 0,4 1 98,-1-2 0,11 3 1,-3-8-1,1-2 54,0-1 1,-7-2 0,-1-2 0,-3-3 190,-2-5 1,-3-4-1,-3-4 1,-3-1-80,-6-2 0,-3-5 0,-2 3 0,0 0-260,0 1 1,-2-5 0,-3 6 0,-6 1-19,-3-3 0,-2 7 0,1-1 1,-1 4-1062,0 1 0,1 0 0,-1 0-1027,0 1 0,6 8 847,-1-2 0,8 10 0,-1 5 806,8 4 0,6 0 0,11-2 1,4-1 448,-1 1 0,6 2 0,-6 2 0</inkml:trace>
  <inkml:trace contextRef="#ctx0" brushRef="#br4" timeOffset="52">4324 6712 7923,'0'-16'345,"0"0"0,-2 0 1,-3 2-1,-4 2 114,1 2 1,-6 4 0,2-2 0,-6 1 4,-3 3 0,-2 2 1,4 2-1,-2 0-186,2 0 1,0 0 0,0 2 0,-1 3-29,6 6 0,-1 3 1,6 2-1,-2-1-26,1 1 0,6 2 0,-1 1 0,3 2-63,2-2 0,7 0 0,4 0 0,5 2-93,5-1 0,1-8 0,8-2 0,0 1 73,3-3 0,2 5 0,-4-8 0,1-2-47,-1-1 1,1-2 0,-3 0 0,-2 0 180,-7 0 0,3-7 0,-2-3 0,-3-4-4,-6-2 0,0 0 1,-7-1-1,-1-2-409,-2-2 0,-4-6 0,-3 5 1,-6-1-535,-3 0 0,-3 4 0,-3 7 0,-2 3-511,-3 2 0,-1 2 0,-5 5 0,-1 0-763,1 0 1946,-1 7 0,1 9 0,-1 8 0</inkml:trace>
  <inkml:trace contextRef="#ctx0" brushRef="#br4" timeOffset="53">5236 6303 7943,'9'-7'361,"-2"3"0,-9-4 0,-1-1 397,-3 0 1,-6 6-1,2-3-203,-4 5 1,-2 1-1,-2 0 1,-1 0-111,-2 0 0,-1 7 0,1 3 0,-4 4-169,1 2 0,-4 5 1,5 2-1,0 1 67,1 4 0,-3 2 0,8 3 0,3 2-3,0 1 1,7 3 0,2-4-1,3 1-11,2-1 0,0-1 0,2-3 1,3 0-76,5 1 1,9-6 0,2-2-1,0 1-208,2-1 0,-4-4 0,6 1 0,-1-4-232,1-1 0,-6-6 0,4-1 0,-2 0-632,0-1 1,-1-4 0,-2 1 0,1-3-579,2-2 1,0 0 0,-3 0 0,1 0-326,2 0 1721,0 0 0,-6-7 0,1-2 0</inkml:trace>
  <inkml:trace contextRef="#ctx0" brushRef="#br4" timeOffset="54">5708 6413 8528,'0'-9'3897,"-5"4"-3333,-1 10 0,1-1 0,3 6 0,-1 2 415,-2 2 1,-2 7-1,3 2 1,-1 0-346,1-1 1,3 6 0,1-1 0,0 0-151,0 0 0,0 1 1,0-7-1,0 0-61,0 1 0,1-4 0,3 3 0,3-6-597,2-4 1,-6 3 0,4-5 0,-2 1-1102,1 0 0,1-6 1,-4 3-1292,2 0 0,1-4 0,-5 6 2566,4-2 0,4-2 0,7-5 0</inkml:trace>
  <inkml:trace contextRef="#ctx0" brushRef="#br4" timeOffset="55">6368 6601 12300,'-9'16'711,"2"0"1,7 0-1,0-1-80,0 1 0,0 0 0,0 0 0,0-1-137,0 1 1,0 0-1,0-1 1,0 1-391,0 0 0,6-6 0,-1 1 0,0-1-203,2-1 1,-3 3 0,4-5-1442,-1 2 0,4-4-4144,-6 6 4389,0-8 1,-5 2-1,0-10 1295,0-5 0,-14-4 0,-3-2 0</inkml:trace>
  <inkml:trace contextRef="#ctx0" brushRef="#br4" timeOffset="56">6195 6806 8266,'-9'-7'1152,"2"5"0,14-5 0,4 7-586,3 0 1,3 0 0,3 0 0,1 0 98,-2 0 1,5 0 0,2 0 0,2-2-424,-1-3 1,2 3 0,-3-3 0,4 3-325,2 2 1,-3 0 0,-1 0 0,-2 0 26,2 0 1,-5 0 0,-2 0-2779,-3 0 0,-4 2-633,-4 3 3466,4 4 0,-12 7 0,5 0 0</inkml:trace>
  <inkml:trace contextRef="#ctx0" brushRef="#br4" timeOffset="57">7595 6350 7986,'15'0'68,"1"0"0,-6-5 0,-1-2 0,0 0 495,0 0 0,-6-5 440,2 1 0,-3-3-179,-2-2 0,-7 1 1,-3 1-335,-4 3 1,3 3-1,1 4 1,-3-1-177,0 1 1,-3 3 0,0 1 0,0 0-222,1 0 0,-1 0 1,-2 0-1,-1 1 34,-2 5 1,0 2 0,6 8 0,1 0-276,3-1 0,-3 1 0,5 2 0,-1 1-25,-1 2 1,8 1 0,-4-2 0,2 1 95,-1-2 1,1-2 0,7-1 0,1 0 22,3-1 1,6 1-1,-2 0 1,6-2 83,5-4 0,-2 3 1,6-8-1,-1-2 75,1-1 0,-4 3 0,5 1 0,0-3 116,-1-1 0,2-7 0,-6-2 1,-1 0 263,-3 0 0,-1-6 0,0 3 1,-2-4-150,-4-2 1,2 0-1,-7-1 1,-1-2-99,-2-2 1,-2-2 0,0 4 0,0-2-608,0 2 0,0 1 1,-2 3-1,-3-1-404,-6 0 0,3 2 0,-3 4-2914,-1 4 1,-2 5 2723,-2 1 0,7 1 1,6 3-1,6 1 963,8-1 0,3 4 0,2 1 0</inkml:trace>
  <inkml:trace contextRef="#ctx0" brushRef="#br4" timeOffset="58">8019 6444 7922,'16'6'-7,"-1"-1"1,-4 0 3979,-1-5-1712,-6 0-1009,3 0-274,-7 0 427,0 0-961,-7 0-297,-2 0-236,-7 0-4179,8 0-168,1 0 3739,7 0 1,7 0-1,3-2 1,4-1 696,2-2 0,7-15 0,1 3 0</inkml:trace>
  <inkml:trace contextRef="#ctx0" brushRef="#br4" timeOffset="59">8506 6303 7986,'16'-7'306,"-7"-2"0,-4-7 469,-3 1 0,-2-1 1,0 0 72,0 1 0,-5 4 1,-2 2-269,-2 2 0,-2 0 0,-4 4-245,-1-2 0,0-1 1,1 6-224,-1 0 0,0 6 0,0 1 1,1 1-79,-1 5 1,5 1 0,3 1 0,-1 1-103,0 0 1,6-1 0,-4 3-1,2 1-17,-1 2 0,1 0 0,5-4 0,2 3 69,3 1 1,4 0 0,8-6 0,2 1 44,2 0 0,7-1 0,0-1 0,5-1 166,4-3 1,0-5-1,-6 4 1,-1-2 246,-4-3 0,-1-3 0,-6-1 0,0-1 204,-5-5 1,2-2-1,-7-8 1,1 0-270,1 0 0,-8-1 0,2-2 0,-3-2-257,-2 2 0,0-4 1,-2 0-1,-3 1-239,-5-1 1,-4 0 0,-4 4 0,-1-2-821,-2 2 0,0 3 0,5 4-1179,0 1 0,1 8-32,-1-2 0,7 5 1291,4 5 0,10 2 1,6 3-1,3-4 859,1-5 0,1 6 0,0 2 0</inkml:trace>
  <inkml:trace contextRef="#ctx0" brushRef="#br4" timeOffset="60">9057 6209 7986,'7'-16'567,"3"2"-215,4 3 1,2-1 0,0 5 0,-1 0 52,1 0 1,0 2 0,-1 5-1,1-2-123,0-3 0,0 3 0,1-3 0,2 3 192,2 2 0,0 2 1,-5 1-181,0 3 1,-2 1-1,-2-2-136,-2 5 1,-6-1 0,1 2 0,-3 1-41,-2 2 0,-5 2 1,-2-1-1,-2 1-21,-3 0 0,-8-1 0,0 3 0,0 1 18,3 2 1,-4 0 0,0-4 0,2 3-32,1 1 0,2 0 0,3-6 0,0 1-70,3 0 1,6-1 0,-1 1-55,3 0 0,2 0 1,2-2-1,3-2 11,6-2 0,3-6 1,3 3-1,2-2-21,2 0 1,0 0-1,-3-5 1,1 0 107,2 0 0,0-1 0,-5-4 179,-1-6 0,-1-3 0,-3-2-79,-6 1 0,-3-6 0,-2 0 0,0 1-10,0 3 0,-7-4 0,-4 0 0,-3 0 10,-1-2 1,-6 6 0,0-6 0,2 2 47,1 0 0,-3 0 1,0 6 212,2-1 1,7 5 65,1 1-487,8 0 0,-4-1 0,9 2-420,3 2 1,3 2-1,8 5 1,0 0-237,0 0 1,-1 0 0,1 0 0,0 0-960,0 0 1,-2 2-1,-4 3-1088,-5 6 1,-6 3 2704,-10 1 0,-6-6 0,-15-2 0</inkml:trace>
  <inkml:trace contextRef="#ctx0" brushRef="#br4" timeOffset="61">7563 6774 8003,'-16'0'-1241,"6"0"2879,-1 0 0,10 0-652,1 0 0,7 0 1,8 0-487,1 0 1,5 0 0,2 0 0,1 0-31,4 0 0,2 0 0,1 0 0,1 0 235,-1 0 1,8 0 0,3 0 0,3 0-234,2 0 0,6 0 0,2 0 0,5 2-94,4 3 0,-2-3 0,-5 3 0,1-3-172,-2-2 0,5 0 1,-3 0-1,1 0-63,-1 0 1,-1 0 0,-6 0-1,-2 0-146,2 0 1,-1 0 0,-4 0-1,-4 0-319,-6 0 0,-4 0 0,-6 0 0,-5 0-1026,-4 0 0,-1 0 238,0 0 1,-7 2 0,-4 3 48,-4 6 1,-14-3 0,-8 1-1,-7 0-1227,-4-1 0,-5-2 2288,1 4 0,-8 1 0,4 4 0</inkml:trace>
  <inkml:trace contextRef="#ctx0" brushRef="#br4" timeOffset="62">8208 7073 8839,'-9'0'3897,"2"2"-1488,7 3-1559,0-3 0,0 12-293,0-4 0,0 4 0,0 2 0,0 0-223,0-1 0,0 1 1,0 0-1,0 1 2,0 4 1,0 2 0,0 5 0,0-4 15,0-1 0,0 8 0,0-3 1,0-1 237,0-3 0,0 2 1,0-5-1,0-2-181,0-1 1,0-2-1,0-1 1,2-1-150,3-3 0,-3 3-1001,3-4-2027,-3-3 310,-2 0 0,0-9 1,1-1-1,5-4 1908,4-2 0,4-8 1,2-8-1</inkml:trace>
  <inkml:trace contextRef="#ctx0" brushRef="#br4" timeOffset="63">9670 6020 7948,'-7'-16'360,"-4"0"0,4 6 952,2 0-887,3 6 0,2-1 1,2 8-1,3 4-163,6 2 0,3 1 0,3 8 0,3 3 83,1 5 1,1 2 0,-3 0 0,4 0-66,2 5 0,-1 0 1,4 9-1,-3 2 32,-3 1 1,6 2 0,-3 1-1,1 0 55,0 5 1,-2 1 0,3 5 0,-6-1 255,-4 1 0,-3 1 1,-3-3-1,-6-4-54,-3-4 1,-4-2-1,-3 0 1,-8-2 82,-6-3 1,2 2 0,-6-7 0,0-2-102,-3-2 0,2-4 0,-3-2 0,1-6-269,2-4 1,-4-1 0,5-2 0,-1-2-283,-4-2 0,0-6 0,0 1 0,3-3-267,3-2 1,-5-5 0,6-2-1163,2-2 1,3-1-1,4-6 1,4 0-511,1 0 0,3 1 0,9-3 0,8-3-1075,6-5 0,7-5 3014,11-6 0,3-3 0,7-7 0</inkml:trace>
  <inkml:trace contextRef="#ctx0" brushRef="#br4" timeOffset="64">10393 5973 7382,'0'-16'-1374,"0"0"1374,0 1 0,0 4 0,0 1 152,0-3 0,0 5 1,0-3 412,0-1 1,0 3-1,-2 1 526,-3 1 0,3 0 1536,-3 1-1575,3 5 1,2-5-675,0 12 0,0 4 0,0 9 0,0 2 240,0-2 0,0 4 0,0 0 1,0 0-198,0-1 1,0 4-1,0-3 1,2 0-365,3 0 0,-3-2 1,3-4-484,-3 4 0,3-4 0,1 4-873,-3-3 1,-1-8-699,-2 1 1,2-8-170,3 3 0,-2-5 842,8-1 1,-6-1 1323,6-5 0,-1-2 0,6-8 0</inkml:trace>
  <inkml:trace contextRef="#ctx0" brushRef="#br4" timeOffset="65">10755 6051 8217,'15'7'1657,"-6"-3"16,-4 6-960,-3-6 1,-9 3 187,-3-7 1,-2-2-352,1-3 1,2 1-390,4-6 1,5 6 0,-2-3 0,8 2-11,2 0 0,-2 0 1,4 5-1,2 0-267,2 0 0,2 5 0,0 2-677,-1 2 0,-4-4 0,-2 5-982,-2 3 1,3-5 242,-5 3 0,1-6 801,-6 5 731,7-6 0,-6-4 0,6-9 0</inkml:trace>
  <inkml:trace contextRef="#ctx0" brushRef="#br4" timeOffset="66">11148 5784 7867,'10'-7'223,"1"-3"1,-8 1 0,4 0 1040,0 2 0,-5 0-130,3 2 1,-3 5-627,-2 0 1,0 9-1,0 10-12,0 2 0,0 2 0,0-2 0,0 3-16,0 0 1,-5 6 0,0-4 0,-1 2-131,-1-1 1,6 2-1,-5-4 1,3 1-150,-2 0 0,3-5 1,-3 3-1,5-1-115,5-4 1,-2-1 0,8-4-1,-1-2-234,-1-2 1,5-1 0,-4 3-1,4-3-684,2-2 0,0 4 1,0-6-142,-1-2 1,1-1-1,0-2 1,0 0-129,-1 0 1,1-2 0,1-3-1,3-5 562,1-4 1,0-4-1,-6-1 539,1-2 0,7-7 0,1 4 0</inkml:trace>
  <inkml:trace contextRef="#ctx0" brushRef="#br4" timeOffset="67">11620 6004 8174,'-16'-9'1652,"0"4"-958,0 3 0,-5 2 1,-1-1-1,-1-3 95,0-1 0,-3 0 1,3 5-1,-1 0-547,-4 0 1,-2 0 0,-1 0 0,-1 2-1183,1 3 1,-6-3-1,1 4 940,1 1 0,-6-5 0,1 5 0</inkml:trace>
  <inkml:trace contextRef="#ctx0" brushRef="#br4" timeOffset="68">1164 8692 7946,'0'16'3752,"-2"-8"-2884,-3-2 0,3-6 0,-3-6-382,3-4 1,0-4 0,-1-2 0,-2-1-83,1-4 0,2 2 0,4-8 1,2-1-263,1-1 0,7-8 0,-1 0 0,3 1-292,1-3 0,1 4 0,0-5 0,-2 2-183,-4 3 1,4 9 0,-3 5 0,3 5-147,1 6 0,1-3 0,0 8 286,0 2 1,-1 1 0,1 4 419,0 3 0,5 4 0,0 8 1,-2 4 47,-2 5 1,4 4 0,0 3 0,-1 2 168,-3 2 0,-1 5 1,-1-4-1,1 0 144,0 1 1,0 1-1,-1-7 1,-1-3-504,-3 0 0,1-8 1,-5-1-1,0-3-681,0-3 0,0-4 0,-4-1-3219,3 3 2832,-1-6 1,-5-2 0,-2-10-1,-1-6 321,-3-3 1,-4-2 0,5 1-1,-1-3 446,0-3 1,4 4 0,-5-4-1,2 3 385,-1 3 1,-6-1 331,2 0 0,-4 7 0,-2 2 1,0 2 256,0 0 1,1 0 0,-3 5-1,-1 0-360,-2 0 1,-5 0-1,5 0 1,2 0-486,1 0 0,-3 0 0,0 0 0,2 2-1205,2 3 1,3-2-1,1 6 1292,3-2 0,-1 5 0,-4-3 0</inkml:trace>
  <inkml:trace contextRef="#ctx0" brushRef="#br4" timeOffset="69">2029 8488 7851,'0'-9'2398,"7"2"-1820,3 7 0,4 0 0,2 0 0,0 0-142,-1 0 1,-4 0 0,-1 0 0,2 0-29,2 0 0,2 0 0,0 0-930,0 0 1,-6 0-822,1 0 0,-8 2 0,1 3-405,-8 5 1,-5-1 1747,-6 2 0,-8-1 0,-2 6 0</inkml:trace>
  <inkml:trace contextRef="#ctx0" brushRef="#br4" timeOffset="70">2013 8613 7931,'16'0'0,"-1"0"0,1 2 0,0 2 518,0 1 0,-1 0 0,1-5 1,1 0 763,4 0 0,-3 0 0,5 0 0,-2 0-1181,0 0 1,5 0-1,-5 0 1,-2 2-807,-2 3 0,-1-3 0,-2 5 1,-2-2 704,-1 0 0,-8 1 0,4-6 0</inkml:trace>
  <inkml:trace contextRef="#ctx0" brushRef="#br4" timeOffset="71">2783 8252 7931,'11'-5'183,"-2"-2"1831,-2-2-1291,-2 5 0,-3-3 0,1 9-137,2 3 1,1 4-1,-6 7 1,0 1 5,0 4 0,0-3 0,0 4 0,0 1-42,0 3 0,0-3 0,0 0 1,0-1-331,0 5 0,0-5 1,0 1-1,0-2-303,0 0 1,0 0-1,0-5-419,0-1 1,0 1-4084,0 0 697,0 0 2940,0-8 948,0-1 0,14-21 0,3-3 0</inkml:trace>
  <inkml:trace contextRef="#ctx0" brushRef="#br4" timeOffset="72">3397 8378 8465,'0'-16'1110,"-7"7"1,-4 4-674,-3 3 1,-2 2 0,1 0-1,-1 0-47,0 0 1,0 2 0,1 3 0,-1 4-97,0 0 0,1 5 0,1-4 0,1 4-73,3 2 0,1-1 0,-3 3 0,3 1-105,2 2 0,2 0 0,5-3 1,0 1-41,0 2 1,0 0-1,0-6 1,2 1-91,3 0 0,-2-2 1,10-2-1,2-3 71,5-2 0,2 3 0,-2-5 1,2-1 85,3-2 1,-4-2-1,3 0 1,-1 0 120,-4 0 1,4-2 0,-2-3-1,-2-6 173,-2-3 1,-3-1 0,-1-1 0,-5-2-229,-1-3 0,-1 4 0,-6-6 0,0 1-65,0-5 0,-2 5 0,-3 1 1,-6 1-826,-3-1 0,-2 4 1,1-4-1,-3 5-934,-3 6 0,4-4 1,-4 5-661,3 0 0,10 4 1547,2 10 1,12-1 0,6 5 0,5-1 727,4 1 0,6 0 0,-5 3 0,1-3 0,0-2 0,-1 5 0,-1-2 0,4 4 0,6 2 0</inkml:trace>
  <inkml:trace contextRef="#ctx0" brushRef="#br4" timeOffset="73">3931 8488 7904,'7'-16'265,"-5"0"1,3 0 697,-3 1 1,-4-1-487,-3 0 0,1 8 0,-6 2 0,-2 5-87,-2 1 1,-2 0-1,0 0 1,1 0-49,-1 0 1,0 0 0,-1 0 0,-3 0-189,-1 0 0,0 7 0,6 1 0,-1 3-102,0-1 0,6 1 0,-1 4 0,1 1 121,1 0 1,2 0-1,7 1 1,0 2-350,0 2 1,2 0 0,3-5-1,6 1 16,3 4 1,1-5 0,3 2 0,3-6 109,5 0 1,4 0-1,1-1 1,-1-6 128,-4-3 1,4 3 0,-4 0 0,2-1 171,-2-3 1,-3-2 0,-8-3 0,1-3 72,0-2 0,-6-1 0,-1-6 0,-2 1-102,-3-1 0,-3-2 0,-1-1 0,0-4-411,0-1 1,-1 5-1,-5-2 1,-4 3-447,-4 3 1,-4-1 0,-1 2 0,0 2 7,5 1 0,-2 8 1,6-2-1859,-4 3 0,5 3 1937,4 5 1,10-5-1,6 6 1,3 0 547,1 4 0,1-4 0,0 7 0,-1-5 0</inkml:trace>
  <inkml:trace contextRef="#ctx0" brushRef="#br4" timeOffset="74">4434 8503 7928,'5'-15'321,"1"-1"1,-1 0 219,-5 0 0,-7 2 0,-4 4-140,-2 5 0,-3-2 1,0 2-1,0 1-63,1 2 0,-1 2 1,0 0-1,0 0-133,1 0 1,-1 6 0,0 1-1,1 1-33,-1 4 1,5 2-1,1 2 1,-1 0-67,3 0 0,-1 5 0,5 0 1,-1-1-67,2 3 0,3-4 0,5 6 0,7-2-79,7-4 0,-1-4 0,5-2 1,-1-3 51,4 2 1,2-5 0,0-1 0,-1-5 109,1-1 0,-1 0 0,1 0 0,-3 0 185,-2 0 0,3-1 0,-5-5 1,-2-2 71,-2-1 0,-3-10 1,-3 1-1,-4-3-300,0-1 1,-5-1 0,1 2 0,-5-4-468,-3 1 0,-7-4 0,0 7 0,-6 2-259,-3 1 0,-7 4 0,2 4 0,-2 5-315,2 3 1,-7 2 0,3 0 0,0 2-2137,1 3 3097,-5 4 0,17 6 0,-6 1 0</inkml:trace>
  <inkml:trace contextRef="#ctx0" brushRef="#br4" timeOffset="75">5362 8110 7228,'-11'2'2061,"1"2"0,-2 3-1394,-2 1 1,-2 3 0,0 6 0,1 3-261,-1 0 0,0 8 0,-1-1 1,-1 2 130,2 3 0,-3-1 0,9 1 0,-2-1-261,1 0 0,2 1 0,6-1 0,-2-1-70,1-4 0,2 2 0,4-5 0,2 0-201,1-1 0,7-1 0,-1-5-583,2 0 0,-2-6 0,-1-1 0,3-2-400,1-4 1,1 1-1,1-1 1,0 3 219,0-3 0,5-1 0,1-4 0,1-3-3028,0-6 3785,5-3 0,-4-1 0,7-1 0</inkml:trace>
  <inkml:trace contextRef="#ctx0" brushRef="#br4" timeOffset="76">5676 8330 8157,'11'0'1296,"-1"0"0,-6 2 1,1 3-369,-3 6 0,-2 5 1,0 3-1,2 2-216,3-2 0,-3 4 0,3-1 0,-3 1-289,-2 0 1,0-2 0,0-6 0,0 1-433,0 0 0,0 0 1,0-1 137,0 1 1,5 0-1774,0 0 0,0-6 0,-3-1-2215,3-2 1,4-2 3858,7-5 0,6 0 0,3 0 0</inkml:trace>
  <inkml:trace contextRef="#ctx0" brushRef="#br4" timeOffset="77">6038 8676 8157,'16'0'0,"-1"0"3102,1 0-1581,-7 0 0,0 0 3873,-4 0-3071,-3 0-1768,5 0-425,-7 0-7800,0 0 5051,7 0 1,1 0-1,8 0 2619,0 0 0,-1-7 0,1-1 0</inkml:trace>
  <inkml:trace contextRef="#ctx0" brushRef="#br4" timeOffset="78">6730 8425 7942,'5'-16'479,"0"0"1,0 1 0,-5-1-55,0 0 0,0 6 0,-1-1 252,-5-1 1,3 5 0,-7 0-62,-3 0 1,-1 5-1,-1-3 1,-1 3-263,0 2 1,0 0 0,1 2-1,-1 2-224,0 1 0,1 7 0,-1-2 0,0 4-11,0 2 1,6 5 0,-1 0 0,1-2-189,1-1 1,-3 3 0,7 0 0,1 0-213,2 1 0,2-4 1,2 3-1,3-4 130,6-1 0,8-2 0,6-2 0,3-3 228,5-2 1,2-2 0,-4-5-1,-1 0-45,-4 0 1,4 0-1,-4 0 1,2 0 389,-2 0 1,-3-7-1,-7-3 1,-1-4-48,1-2 1,-7 0 0,-4 0 0,-3 1-357,-2-1 1,0 0-1,-2 1 1,-3-1-173,-6 0 0,-8 0 1,-2 1-1,0-1-909,-2 0 1,6 6 0,-6 1-1,4 0-1086,3 1 0,-3 4-1328,9-1 3476,3 3 0,7-5 0,8-2 0</inkml:trace>
  <inkml:trace contextRef="#ctx0" brushRef="#br4" timeOffset="79">7170 8268 7942,'23'-7'339,"-1"3"0,5-5 0,-6 2-179,-4 4 1,4-1 0,0 1 0,-2-2 418,-1 1 0,-3 2 1,1 2-180,0 0 1,-2 2-1,-2 2-101,-1 1 1,-8 7 0,2-1-76,-3 3 1,-4 3 0,-3 2 0,-5 2-10,-4-2 1,-7 1-1,0-1 1,1 4-32,3 1 1,1-3 0,0 3-1,3 1-116,2-1 1,2-4 0,6 0 0,-2-2-202,1-2 0,8-1 1,4 1 77,6 0 1,4-2 0,10-4-1,-4-5 59,-1-3 1,-2-2 0,-4 0 149,4 0 1,-3-2-1,1-3 0,-7-5 1,-5-4 0,-7-2 0,0 0 136,0 1 1,-9-6 0,-5 0 0,-7 2-204,-3 1 1,-2-3-1,-6 0 1,3 0-116,2-2 1,-2 6-1,4-6 1,1 4-112,3 3 0,0-8 0,3 8 0,4-1-12,1-1 0,6 3 0,1-1-337,5 0 1,2 6-1,5 1-222,4 2 1,9 2 0,2 5-1,0 0 207,2 0 1,-6 0 0,6 0 0,-2 1-969,0 5 1,-2-3 1469,-8 8 0,3-8 0,-6 4 0</inkml:trace>
  <inkml:trace contextRef="#ctx0" brushRef="#br4" timeOffset="80">7610 7953 7178,'0'9'1246,"2"-2"-861,3-7 0,-1 0 0,6 0 0,2 2 79,2 3 0,2-2 1,0 8-1,1 1 61,4 2 0,-2 2 0,8 1 0,-1 2-137,-2 2 1,6 7 0,-5-1 0,1 2-92,0 3 1,-7 4 0,2 3 0,-3-1-35,-3 1 1,-4-3 0,-2-2 0,-3-1 19,-2-2 0,-2 4 0,-2-11 0,0 1-85,0-4 1,-6 2 0,0-2 0,-3-4-50,-3-5 1,-2 0-1,-2-6-264,0-3 1,0-1-1,1-2 1,-1 0-1311,0 0 1,1 0 0,-1-2-213,0-3 1,6-2 0,1-5 0,2 1-15,3-1 1651,3-2 0,8-9 0,1-1 0</inkml:trace>
  <inkml:trace contextRef="#ctx0" brushRef="#br4" timeOffset="81">8318 7827 7761,'0'-15'-19,"-2"6"1,-1 2 525,-3 0 0,1-2 872,5-6 221,0 6-81,0-5-1029,0 12 0,0 2 1,0 11-167,0 3 1,0 1 0,0 3 0,0 1 186,0 2 0,0 5 0,-2-3 0,-1 1-66,-2 4 0,-1 0 0,6 0 1,0-3-179,0-3 1,0 1 0,0-4 0,0 2-166,0-2 0,7-1 0,4-2 23,3-1 0,1 1 0,3-2 0,1-2-917,2-1 0,0-8 0,-5 2 0,0-3-342,-1-2 0,3 0 0,1 0 1,2 0 46,-2 0 1,-1-2-1,-3-3 1,1-5 262,0-4 1,-2-4 0,-2-1 0,-3-4 823,-2-1 0,5-9 0,-3-7 0</inkml:trace>
  <inkml:trace contextRef="#ctx0" brushRef="#br4" timeOffset="82">8664 7906 7971,'7'5'903,"-7"1"-560,-9-3 1,-5-1 0,-4-2 0,-1 0 489,-2 0 1,-5 5 0,3 0-1,-1-1-447,-4-2 0,0 3 0,0 0 0,2 0-813,-2 2 1,0-3 0,0 4 0,4-1 426,1-3 0,-5-2 0,3-2 0</inkml:trace>
  <inkml:trace contextRef="#ctx0" brushRef="#br0" timeOffset="83">1903 9415 8122,'0'-16'1046,"0"1"1,0-1 1676,0 0-885,0 0 1396,0 1-2682,0 6 0,5 4 1,0 10-249,-1 5 1,-2 4 0,-2 2 0,0 0-57,0 0 0,0 4 1,0 5-1,0 3 112,0 5 1,0 2 0,0-4 0,0 1 108,0-1 1,0 6-1,0 0 1,0-4-47,0-5 0,5 0 1,2-7-1,0-2-157,0-2 0,5-1 1,-1-2-1,3-2-172,1-1 0,1-8 1,0 2-1334,-1-3 0,6-2 0,0-2 0,0-1-653,2-2 0,-4-7 0,6 1 1,-3-3 249,-2-2 1,-3 1-1,-3-3 1,-2-3 1641,-1-5 0,-1-4 0,6-1 0</inkml:trace>
  <inkml:trace contextRef="#ctx0" brushRef="#br0" timeOffset="84">2327 9541 8966,'-15'0'1094,"-1"0"0,0-2 0,1-2-257,-1-1 1,-5 0 0,0 5 0,2 0-380,1 0 0,-3 0 0,0 0 0,2 0-540,2 0 0,1 0 0,0 2-1844,0 3 1,1-3-3571,-1 3 5496,7-3 0,-5-2 0,6 0 0</inkml:trace>
  <inkml:trace contextRef="#ctx0" brushRef="#br0" timeOffset="85">2658 9556 7854,'15'0'-287,"-4"0"1403,-1 0 1,1 0-1,4 0-624,1 0 1,-5 0 0,-1 0-1028,2 0 0,2 2-573,2 3 1,-7-1 1107,-4 6 0,-17-6 0,-6 3 0</inkml:trace>
  <inkml:trace contextRef="#ctx0" brushRef="#br0" timeOffset="86">2563 9714 8340,'7'8'992,"2"-1"0,7-7 0,-1 0-299,1 0 1,5 0-1,2 0 1,0 0-475,-1 0 1,4 0 0,-3 0 0,2 0-589,3 0 0,-4 0 0,0 0 0,1 0-544,-1 0 1,-3 0 0,4 0 0,-1-1-2269,1-5 3181,-6-2 0,4-8 0,-8 0 0</inkml:trace>
  <inkml:trace contextRef="#ctx0" brushRef="#br0" timeOffset="87">3428 9384 8122,'0'-9'3617,"0"14"1,0 11-2436,0 1 1,0 8 0,2 1 0,1 4-553,2 1 1,2 0-1,-3 3 1,3 1 510,2 1 1,-1-1 0,5-7 0,-3-3-1115,2-3 0,-3 4 0,0-5 0,0-1-1577,-1-3 1,-2-3-1,2-2-4217,-1-1 5767,-2-8 0,-11 4 0,-3-7 0</inkml:trace>
  <inkml:trace contextRef="#ctx0" brushRef="#br0" timeOffset="88">1022 11317 9210,'7'9'3062,"-5"-2"0,5-14 1,-7-4-2602,0-3 0,2-3 1,1-4-1,3-4 192,-3 1 1,4-6 0,0 2 0,2-7-608,3-7 1,-3 2 0,1 0-1,1 2-516,-3 3 1,5-2 0,-6 4-1,1 5-57,5 3 1,-1 4 0,2 6-1,0 1 196,3 3 0,4 4 0,0 7 0,4 2 424,-1 3 1,9 4-1,-5 8 1,0 4 768,2 6 0,0 2 0,-1 4 1,-1 4 84,-1 5 1,-7 2 0,5-1-1,-2-2-332,-4-3 1,-3 4 0,-4-5 0,-2-4-442,3-5 1,-5 0-1,1-7 1,0-2-969,-1-2 1,-4-1 0,1 0-3827,-3-1 2949,5-6 1,-5-4 0,3-10 935,-3-5 1,-2-4-1,0-4 1,0-1 317,0-2 0,-7-5 1,-4 3-1,-3 0 321,-2 1 1,1 1 0,-3 5 0,-1 2 538,-2 4 0,0-3 0,4 8 0,-3 2 479,0 1 1,-7 2-1,5 0 1,-3 0-485,-3 0 0,5 0 1,1 0-1,1 0-1031,0 0 0,0 2 1,5 1-1,2 4-1063,4 2 0,-3-4 1656,8 6 0,7-1 0,7 6 0</inkml:trace>
  <inkml:trace contextRef="#ctx0" brushRef="#br0" timeOffset="89">2044 11097 8122,'11'-9'1306,"-1"4"1,1-2 0,5 2 0,-1 1-296,1 2 1,5-3-1,0 0 1,-2 1-608,-1 3 1,-1 1-1,2 0-339,2 0 1,0 0 0,-7 1-1758,-3 5 0,-4-3 1,-7 8 1691,0 1 0,-7 2 0,-2 2 0</inkml:trace>
  <inkml:trace contextRef="#ctx0" brushRef="#br0" timeOffset="90">2154 11254 8122,'16'2'684,"0"1"1,0 2 363,-1-1 1,1-2 0,2-2 0,1 0-495,2 0 0,5 0 1,-3 0-1,-1 0-674,1 0 1,3 5-1,-5 2 1,0 0 689,2 0-570,-6-2 0,6 2 0,-7 2 0</inkml:trace>
  <inkml:trace contextRef="#ctx0" brushRef="#br0" timeOffset="91">2925 10830 8192,'10'-6'0,"-1"-1"2182,-2-1-1193,-2 4 0,-5-1 1,2 10-1,2 6-69,1 3 1,0 7 0,-5 3 0,2 2 65,3 2 0,-3 5 0,3-6 1,-3 0-219,-2 0 1,5 2 0,0-4 0,-1 1-618,-3 0 0,5-7 0,-1 2 1,-2-3-463,-1-2 1,0-1 0,1 1-759,3 0 0,-1-6-5829,-5 1 4825,7-1 1,2-3 0,6-7 2072,1-9 0,7-5 0,1-1 0</inkml:trace>
  <inkml:trace contextRef="#ctx0" brushRef="#br0" timeOffset="92">3554 10940 8122,'0'-16'874,"0"7"0,-7 2 1,-4 9-255,-3 3 0,-1 4 1,-1 7-1,0-1-44,0 1 0,2 0 0,2 1 0,2 2-200,-2 2 0,3 2 0,0-4 0,2 2-101,4-2 0,1-1 0,4-2 1,1-1 54,2 1 1,8 0 0,-1-2 0,5-2-83,4-2 1,5-4 0,-3 2 0,0-1 107,0-3 1,4-2 0,-2-2 0,1 0-43,0 0 1,-6 0 0,2-2-1,-1-3-138,0-6 0,-5-3 0,-6-1 1,1-1-147,-2 0 0,-1 0 0,-4-1 0,1-4-511,-1-5 0,-8 3 1,-3 0-1,-2 2-323,-3 0 1,-2 0 0,-2 8 0,1 0-475,-1 3 1,0 6-1,1-1 135,-1 3 1,0 2-555,0 0 1,8 7 0,2 4 1696,5 3 0,8 1 0,3 1 0,4 0 0,2 0 0</inkml:trace>
  <inkml:trace contextRef="#ctx0" brushRef="#br0" timeOffset="93">4198 11034 8122,'6'-16'51,"-1"0"1,5 6 0,-4 0 0,-3-3 543,-1-1 1,-2 4 0,-2 1 0,-1 0 35,-3 1 0,-6 4 0,2-1 0,-4 3-163,-2 2 0,0 0 0,1 0 1,-1 0 43,0 0 0,0 2 1,1 3-1,1 6-177,3 3 1,-1 1 0,5 1-1,0 2-52,0 2 0,0-2 0,3 5 1,-1-2-81,2 0 0,1 0 1,4-6-1,3 1 56,5 0 0,4-1 1,2-1-1,2-1-77,3-3 1,-2-5 0,7 4 0,0-2 42,-1-4 0,4-1 0,-2-2 0,1 0-25,-2 0 0,-4 0 0,-6-2 0,0-3-88,0-5 1,-2 1-1,-4-1 1,-3-3-415,0-1 1,-5-7 0,1 0-1,-4 1-279,-5-3 0,-6 5 0,2-3 1,-6 4-823,-5 1 1,3 0 0,-3 1-1472,4-1 755,1 7 0,4 2 1029,7 7 0,1 2 0,15 2 1090,1 1 0,2 7 0,2-3 0</inkml:trace>
  <inkml:trace contextRef="#ctx0" brushRef="#br0" timeOffset="94">4639 10955 7855,'8'-15'0,"-2"-1"468,-5 0 0,-1 6 1,-1 1 126,-5 2 0,-2 2 0,-8 5-109,0 0 0,2 1 0,2 5 1,2 4 105,-3 4 1,6 7 0,0 2 0,2 1 34,0 4 1,0-5 0,5 0 0,1-2-93,5 0 0,-3 0 1,8-6-1,1 1-44,2 0 1,7-2 0,1-2 0,3-3 163,3-2 0,2 0 0,1-4 1,-1 2-180,-4-1 0,2-2 0,-7-2 0,-2 0-204,-2 0 1,-1-2 0,0-3-356,0-6 1,-8-5 0,-2-3 0,-5-2-395,-1 2 1,-7-5-1,-3-1 1,-6-1-1229,-5 0 1,-3 6-1,-8 0 1,-1 2-394,-4 2 1,4 8-1,-3 2 2098,2 5 0,3 1 0,-1 0 0</inkml:trace>
  <inkml:trace contextRef="#ctx0" brushRef="#br0" timeOffset="95">5692 10515 8122,'-10'-9'0,"-1"6"1216,-1 6 0,-2 1 1,-2 8-1,2 4-406,4 3 0,-4 9 0,3-2 0,-3 6-228,-1 4 0,1-2 0,3 4 0,4-1-32,0-1 0,5 1 0,-3-6 0,3 1 63,2-1 1,2-4 0,2-3 0,3-1-464,1-4 0,1 4 0,3-2 1,-1-2 51,1-2 1,2-6 0,0-1-1,-2 1-1837,-1-3 0,-1 6 1,6-5 401,0 0 1,-1-2 0,1-7-1,0 0-1208,0 0 1,4-5 0,3-2 2440,2-2 0,1-9 0,5-6 0</inkml:trace>
  <inkml:trace contextRef="#ctx0" brushRef="#br0" timeOffset="96">6007 10767 8122,'10'0'1513,"0"0"0,-6 1 0,1 5-446,-3 4 1,-2 6 0,2 3-1,1 4-211,2 1 0,1-3 1,-5 5-1,3 1-134,1-3 0,2 4 0,-3-5 0,3-1-313,1 1 1,-4-2 0,3-5 0,-2 0-691,0-1 0,6 1 0,-4 0-1669,2-1 0,-6-4-1105,2-1 0,-1-1 225,1 2 1,-2-6 2829,8-10 0,-8-4 0,4-7 0</inkml:trace>
  <inkml:trace contextRef="#ctx0" brushRef="#br0" timeOffset="97">6352 11050 8122,'16'0'1589,"0"0"0,-6 0 3947,1 0-3877,-1 0-2122,-1 7 0,-2-4-128,-7 8 0,2-8-3657,3 2 0,4-3 4248,6-2 0,1 0 0,0 0 0</inkml:trace>
  <inkml:trace contextRef="#ctx0" brushRef="#br0" timeOffset="98">6981 10798 8122,'0'-16'17,"-1"6"0,-5 1 1,-4 2 772,-4 4 1,-2 1 0,-1 2 0,-3 0 58,0 0 0,-1 7 1,3 5-1,-1 7-262,-2 8 1,0 1 0,5 1 0,2-1-222,4 0 1,1 5-1,6-6 1,-3 0-80,3 0 0,1-3 1,4-5-1,3 2 31,6-2 0,2-1 0,3-4 0,2-2 48,3-1 1,1-8 0,6 2 0,-1-3-96,0-2 0,3 0 1,2 0-1,-3-2-66,-3-3 0,-3 2 1,-7-8-1,-2-1-198,-4-2 0,3-4 1,-8-1-1,-2-3-468,-1-3 0,-2 4 0,-3-5 1,-4 0-228,-4 1 0,-12-3 1,8 7-1,-3 2-196,1 2 0,1 6 1,0 3 45,1 1 1,4-4-1040,1 6 0,8 0-640,2 5 0,2 1 2517,8 5 0,1-5 0,4 6 0</inkml:trace>
  <inkml:trace contextRef="#ctx0" brushRef="#br0" timeOffset="99">7390 10704 8598,'25'-11'0,"-3"3"386,1 1 1,-6 1-1,6 5 1,-2-3-163,0-1 1,5 0 0,-5 5 0,-2 0 257,-1 0 0,-4 7 1,-2 3-93,-1 4 1,-8 2 0,2 1 0,-5 3 82,-5 0 0,-4 8 1,-6-1-1,-1 2-113,0 3 0,-3-1 0,2 1 0,3-1 330,0 0 0,1-1 1,3-2-1,5-3-320,3-3 0,2-1 1,0-5-1,0 0-250,0-1 0,2 1 0,3-2 0,4-2 40,-1-1 0,6-8 0,-3 2 0,3-3-156,2-2 1,-6 0 0,-1-2 0,-1-3-337,1-5 0,-5-4 0,1-2 1,-5 0-18,-5 1 0,-4-6 0,-9-2 0,-1-1-87,-2-4 0,-7-2 1,2-2-1,-4 1 171,-1 0 0,7-1 1,3 1-1,3 1 394,2 4 1,8-2 0,2 7 0,5 2 164,1 1 1,7 4 0,3 2-1,4 3-136,2 2 1,1-3-1,3 5 1,0 1-515,0 2 1,2 2 0,-1 0 0,0 0-599,2 0 1,-5 0-1,2 0-1111,-2 0 1,-2 0 759,-1 0 1305,-6 0 0,5 0 0,-5 0 0</inkml:trace>
  <inkml:trace contextRef="#ctx0" brushRef="#br0" timeOffset="100">7657 10342 8122,'16'0'202,"0"0"0,0 0 1,1 0-1,2 2 137,2 3 0,7 2 0,-2 7 0,4 0 338,2 4 0,-1 3 0,0 0 0,-1 5 373,-4 4 0,4 6 0,-6 3 0,1 1-247,-4 3 1,2 1 0,-2 1 0,-4 1-179,-5 3 0,0-4 0,-5-3 0,0 0 419,0-2 1,-1 4 0,-6-9-1,0-4-810,0-3 0,-6-3 0,-1 1 0,-1-5-965,-5-4 0,0-6 0,-3-3-529,0-1 1,0-1 0,1-6-1,-1 0-366,0 0 0,2-7 0,2-6-17,1-6 1,8 2 0,-2-6 0,5 2 1642,5 0 0,11-14 0,8 2 0</inkml:trace>
  <inkml:trace contextRef="#ctx0" brushRef="#br0" timeOffset="101">8349 10059 6291,'7'-8'1569,"-5"1"0,10 15 0,-5 6-789,2 6 1,-4 6 0,4-3-1,0 1-140,-1 4 1,-2 2 0,4 1 0,1-1-281,-3-4 0,4 2 0,-5-5 0,2-1-857,3 1 0,-3-2 0,0-5 1,0-2-4741,-1-4 5237,-4 4 0,3-12 0,-7 5 0</inkml:trace>
  <inkml:trace contextRef="#ctx0" brushRef="#br0" timeOffset="102">1164 12873 8122,'0'10'2295,"0"1"0,-2-8-58,-3 3 1,3-6-1437,-3-6 1,3-2 0,2-8 0,0 0-304,0 0 1,2-4-1,3-3 1,6-2-183,3-3 1,1-1 0,1-4 0,0-4-521,0-5 0,-1-2 0,3 1 0,1 1-477,2-2 1,0 4 0,-5 0-1,-1 1-1,1 4 1,0 4-1,1 5 1,2 7 718,2 6 1,6 6-1,-5 7 1,3 4 355,3 6 0,-4 8 1,1 13-1,-3 2 467,-2 4 1,1 3 0,-2 7 0,-4 1 660,-1-1 0,2-2 0,-9-3 1,0-5-1515,0-4 0,4-2 0,-4-1 1,0-4-8,0-5 0,3 2 0,-3-2 0,2-2 0,3-2 0,0-6 0,0-2-1447,-1-2 0,-1 3-71,6-5 0,-7-1 1,-4-9-1,-3-6 958,-2-3 1,0-2 0,0-1 0,-2-2 101,-3-2 0,-4-2 0,-7 4 0,-1-2 527,-4 2 0,-2 3 0,-3 4 1,3 3 211,1 2 1,-1-3 0,-5 3-1,2 0 466,-2 0 1,3 1 0,-1 6 0,0 0-676,2 0 0,-1 0 0,6 0-1563,-2 0 1,0 0-809,5 0 147,0 0 0,20 0 0,8 0 2152,9 0 0,5 0 0,6 0 0</inkml:trace>
  <inkml:trace contextRef="#ctx0" brushRef="#br0" timeOffset="103">2280 12464 9846,'18'-5'1861,"3"0"0,-4 0 1,6 5-1,-2 0-1610,0 0 0,0 0 0,-6 0 0,1 0-1437,0 0 1,-2 1 0,-2 5-483,-1 4 1,-8 4-1,1 2 1,-8-2 1141,-6-4 0,-4 2 1,-4-5-1,-1 2 526,-2 3 0,0 1 0,5-3 0,2-3 426,4 0 1,1-5 0,6 5 547,-3 0 0,1-4 0,7 6 695,3-2 1,4 3 0,7-4 0,-1-3-277,1-1 0,5-2 0,2 0 0,-1 0-977,1 0 0,0 0 0,-4 2-1696,2 3 0,0-3 0,-5 3-5630,-1-3 6910,-6 5 0,5-6 0,-5 6 0</inkml:trace>
  <inkml:trace contextRef="#ctx0" brushRef="#br0" timeOffset="104">3412 12213 8122,'0'-16'2139,"0"7"0,0 9 1,0 11-1,0 3-1588,0 1 1,0 1 0,0 2 0,0 1-19,0 2 0,0 7 0,0-2 1,0 2-214,0-2 1,0 4 0,0-4 0,0 2-286,0-2 0,0-1 1,0-6-1,0 2-82,0-2 1,-5-2 0,0-1-1394,1 0 1,3-6-1976,1 1 1,0-6 1733,0 6 1,1-8 0,5 2 1680,4-3 0,4-9 0,2-2 0</inkml:trace>
  <inkml:trace contextRef="#ctx0" brushRef="#br0" timeOffset="105">4010 12291 9736,'-7'-15'799,"3"6"0,-6 4-409,-2 3 0,-2 2 1,-2 0-1,0 2 203,0 3 1,1 4 0,-1 6 0,0 1-280,1 0 1,-1-1 0,0 3-1,0 1-186,1 2 0,4 5 1,2-3-1,2 0-60,4-1 0,1 5 0,2-6 0,0 0-9,0 1 0,2-4 0,5 1 0,7-5-62,5-4 1,9-1 0,-2 2 0,4-6 220,1-3 0,3 3 0,1 0 1,1-1 191,-1-3 0,-2-6 0,-3-2 0,-2-2-91,-2-3 1,-7-2-1,2-2 1,-3 1-260,-2-1 0,-8-5 1,-2-2-1,-5 1 165,-1-1 0,-1 0 1,-5 4-1,-4-2-691,-4 2 1,-2-2 0,0 3 0,1 4-1036,-1 0 1,0 2-1,1 2-3605,-1 5 4345,7 3 0,4 2 1,10 0-1,6 0 761,3 0 0,8 7 0,3 1 0</inkml:trace>
  <inkml:trace contextRef="#ctx0" brushRef="#br0" timeOffset="106">4576 12276 8122,'0'-16'0,"0"0"0,1 0 201,5 1 1,2-1 0,10 0 0,1 1 118,2-1 1,7 2-1,-2 3 1,4 6 380,1 3 1,-1 2 0,-2 0-1,-3 0-420,-3 0 1,-1 0 0,-7 2 0,-3 3-78,-6 6 1,2 3 0,-2 3 0,-3 3 17,-6 1 1,-4 6-1,-8 0 1,-2 2-53,-3 3 0,-1-1 0,-6 1 0,3-1-47,3 1 1,-3-3-1,8-1 1,3-2-58,0 2 0,7-5 1,2-2-1,3-4 61,2-1 1,2-5-1,3-3 1,7 1 17,7 0 1,4-6 0,5 3-1,-2-5 179,2-1 0,2-1 0,-1-3 0,-2-3-69,-6-2 0,-4-1 0,-1-6-150,0 0 0,-8 1 0,-2-3 0,-6-1-100,-6-2 0,-2 0 1,-10 4-1,-1-3-405,-2-1 1,-7 1 0,2 4 0,-2 0-548,2 0 0,-2 6 1,7 1-1,1 2-2818,3 4 2791,1-6 0,9 7 0,7-3 1,11 3 223,8 2 0,5 0 750,8 0 0,-1-7 0,1-2 0</inkml:trace>
  <inkml:trace contextRef="#ctx0" brushRef="#br0" timeOffset="107">5393 12323 8122,'16'0'384,"0"0"1,-7-7 0,-4-4 0,-4-3 0,-2 0 0,-3 2 0,-3 2 205,-1-3 0,-3 6 1,-5 0-1,1 2-76,-1 0 0,0 0 0,-1 5-123,-4 0 1,3 7 0,-3 3 0,4 4-154,1 2 1,7 5 0,4 3 0,3 4 102,2 5 1,0 2-1,0-3 1,2-1 40,3 1 0,9-1 1,11-1-1,3-4 44,5-5 1,4-4 0,-2-1 0,3-2 4,2-3 1,-5 1-1,4-7 1,-5-1-84,-2-3 1,1-2 0,-12-5 0,-2-4-175,-1-4 0,-4-4 0,-2-3 1,-3-5-155,-2-3 1,-4-8 0,-8 0 0,-7 2-1667,-7 2 1,-6-2 0,-8 2-1,-2 5 146,-2 4 1,-6 3 0,-3 5 0,-6 2-1119,-6 3 2618,-14-3 0,8 6 0,-15-8 0</inkml:trace>
  <inkml:trace contextRef="#ctx0" brushRef="#br0" timeOffset="108">3145 12276 8142,'-2'-14'140,"-3"3"1,2-1 0,-8 5 0,-1 0 322,-2 0 1,-2 2 0,0 5-1,-1 0-13,-4 0 0,2 0 1,-7 0-1,-2 0 137,-2 0 1,4 1-1,1 3 1,2 3-163,4 2 1,-3 1 0,1 6-209,1 0 1,8-6 0,3 1 0,2 1-299,4 2 1,1-4 0,4 1-44,3 1 0,11 2 1,10 0-1,4-2 72,1-1 0,1-1 1,-1 6-1,1 0 91,-1-1 0,-1 1 0,-2 0 1,-4-1 124,-1 1 0,-4 2 0,-7 1 1,-3 2 405,-2-2 0,-2-2 0,-5-1-173,0 0 0,-7-6 0,-3 1 0,-4-1-221,-2-1 1,-1-2 0,-3-5 0,-2 1-7,-3 2 1,4 1 0,-3-6 0,-1 0-843,1 0 0,3-2 1,-4-2-1,3-1-1154,3 2 1,1-6 0,2-1 689,1-4 0,6-4 0,4-1 0,3-4 267,2-1 1,0-2 0,0-6 868,0 1 0,7-8 0,2-1 0</inkml:trace>
  <inkml:trace contextRef="#ctx0" brushRef="#br0" timeOffset="109">2893 12118 8290,'14'2'898,"-3"3"1,-4 6-311,0 3 1,-5 3 0,3 4-1,-2 5 443,3 4 0,-5 7 0,5 1 0,-5 1-387,-1-1 0,0-1 1,0-6-1,0 1-502,0-1 1,0-1 0,2-4 0,2-3 60,1-1 1,7-4 0,-3 3-1265,-1-4 1,5-6-1,-6-3-568,1-1 0,-2-1 0,4-6 989,2 0 0,2-13 1,2-2-1,-2-3-194,-3 1 1,3-6-1,-6-5 1,1-5 833,-4-4 0,4-20 0,0-1 0</inkml:trace>
  <inkml:trace contextRef="#ctx0" brushRef="#br0" timeOffset="110">3114 12118 8131,'-9'7'938,"2"2"0,7 7 1,0 1 504,0 4 0,0 4 0,0 8 0,0 2-598,0 2 1,0 10 0,-2-4 0,-1-1-264,-3-2 0,1-3 0,5-7 0,0-2-1021,0-2 1,0-7-1,0 4 1,0-2-1193,0 0 0,0 0 0,2-6 1631,3 1 0,4 7 0,7 1 0</inkml:trace>
  <inkml:trace contextRef="#ctx0" brushRef="#br0" timeOffset="111">8852 3128 29232,'0'-11'-9831,"0"1"6707,0 6 1,0-1 2819,0 10 1,0-1 0,-1 6 479,-5 3 0,5 1 0,-6 1 0,1 1 108,1 0 1,-2-1 0,4 3 0,-3 1-104,3 2 1,-4 5 0,0-5-1,-2 0 1059,-3 2 1,3 0 0,-1 6 0,-2-1-1603,-2 0 1,-2 11 0,0-8 0,0 2 647,1 0 1,-1 4 0,0 1-1,-1 1 71,-4-1 0,3 6 1,-3-2-1,4 2-87,1-3 1,0 8 0,1-5 0,1 0-251,3 1 0,-3-1 1,6-1-1,-3-1-83,1 2 0,6-6 1,-1 1-1,3-2-74,2-1 0,-5 1 0,0-6 0,1 1-43,2-1 0,4 1 1,2-1-1,3 0 49,1 1 0,1-1 0,3 1 0,-1-1 73,1 1 0,7-1 0,2 1 0,-2-1-82,-1 0 0,-2-1 0,1-2 0,2-2 180,2 2 0,2-5 1,-4 0-1,2-2 106,-2-1 1,6 1-1,1-5 1,2-2 229,-2-3 0,4 1 0,-4-7 0,4 0 85,1 2 1,1-5 0,1 5 0,2-2 40,1 1 1,3-1 0,-4-4-1,3 3-128,2 1 0,1 2 0,2-3 1,-3 1-132,-1-2 1,3-1 0,-4-2 0,1 0-59,-1 0 0,6 0 0,-2 0 0,1 0-44,-1 0 0,4 0 0,-4 0 0,1 0-23,-1 0 1,4 5-1,-4 1 1,1-3-165,-1-1 0,4-2 1,-6 0-1,2 0-35,0 0 1,-2 0-1,5 2 1,1 1-89,3 2 0,3 1 0,-1-6 0,3 0 1,2 0 1,-4 1-1,4 3 1,0 1 54,0-1 0,-5 3 0,3-2 0,-2 0-21,1 2 1,-1-5 0,-5 3-1,-1-1 46,-5 1 0,3-3 0,-5 3 0,-1-4 102,0-1 1,4 2 0,-3 2 0,-1 3-59,1 1 1,3-2-1,-6 4 1,-1 1-149,-2-3 0,-1 6 0,1-5 0,2 2 122,2-1 0,-2 1 1,-7 4-1,-2-1-47,2-3 1,1 3-1,3-2 1,-2 5 119,-4 4 0,2 0 0,-6-5 0,1 0-79,0-1 0,-2 1 0,-5 0 0,-1 0-88,1-1 0,-7 1 0,-2 1 1,-2 3-114,0 1 1,6 0-1,-6-4 1,0 2 75,2 2 1,-3 0 0,4-3 0,-1 1 31,-3 2 0,-1 2 0,1-4 0,1 2-78,-1-2 0,-3 4 1,-1-2-1,0-2-31,0-2 0,-1 2 0,-3 1 0,-3-3 154,-2 2 0,4 1 0,-4-5 0,1 1 43,-1 0 1,0-1 0,-3 1 0,1 0 113,-1 0 1,-2-1-1,-1 1 1,-1 0 159,0-1 0,-5 1 0,-2 0 0,1 0 86,-1-1 1,-3 1 0,3 0 0,0-1-42,1 1 1,-1 2 0,4 1 0,-2 2-34,2-2 0,1-2 1,2-1-1,-1-2 39,-4-3 1,3 3-1,-4-4 1,1 2 12,0-1 1,-7 1 0,2-5 0,-2 2-23,1 3 1,-2-3 0,3 1 0,-4 1-40,-2-3 1,6 6 0,0-3 0,0 1-34,1-1 0,1 3 0,5-4 0,-4 4-32,-1 2 0,-1-1 0,-5 1-62,-1 0 0,3 0 0,-9-1 1,4 1-1,2 0 64,-1-1 0,1 1 0,-1 0 0,1 1-67,-1 4 1,1-3-1,0 3 1,1-2-79,4 2 1,-4-4 0,2 6 0,-5-2-5,-4 0 0,-1 5 0,1-3 0,-3 0-44,0-1 0,-9 4 0,7-3 0,2 2-51,-1 3 1,10 0 0,-2 1 0,5-1 26,0 0 1,5 5-1,0-7 1,3 4-50,-1 2 0,-6-1 0,5 0 0,-1 1-22,0-1 1,0 1 0,4-1-1,-3 1 108,-3-1 1,4 1 0,-3-1 0,-1 0 126,1 1 1,-1 4 0,-1 1-1,3-2-106,1-2 0,4 4 1,-4 1-1,1 1-33,0-1 0,-2 4 1,4-3-1,-4 1-19,-2 3 0,1-2 0,-4-1 0,4 0-33,1 0 0,-5-3 0,4 3 0,-3-2 93,1-3 0,5 4 0,-3-1 0,1 0 5,4 1 0,1 3 0,3-4 0,-1 1 37,0-1 1,0 6 0,1-2 0,-1 1-16,0-1 0,-5 7 1,0-5-1,2-1-39,2 3 1,1-2-1,-2-1 1,-1-1 46,-2 2 1,0 1-1,7 2 1,2-1 37,2-4 1,-1 3 0,-3-3 0,2 3-34,1 3 0,3-1 0,-5 0 0,3 0-45,-2 0 0,0 6 1,-1-1-1,3-3-33,-2-6 0,-2 6 1,0-5-1,1 0 16,3 1 0,-1-1 0,-3-1 0,2-1 15,2 2 0,1-4 0,-3 2 1,3 2 38,2 1 1,-3 2-1,3 0 1,-2 1-32,-3-1 0,3 0 0,-2 0 0,1 0-12,1 0 0,-3 1 1,5-1-1,-2 0 9,-3 0 0,3-2 1,1 1-1,1-1 14,3 4 0,-3 0 0,2-4 0,0 1-13,-2 3 1,5 7-1,-5-4 1,2-1-29,-1-2 1,1 3-1,3 2 1,-1 0-46,-2 0 1,-2-6 0,3-7 0,-1 1 39,1-1 0,-3 4 0,2-5 1,2 2 4,1 0 0,-3-2 0,-1 4 0,3-2 93,1 1 0,2 3 0,0 1 0,0-2-65,0-3 1,0 9 0,0-2-1,0 1-26,0-1 1,0 5 0,0-8 0,-1 1-65,-5 4 1,5-1-1,-5-3 1,3-1-49,-2-4 0,3 3 1,-5-3-1,2 2 55,-1-2 1,-1 1 0,4-6 0,-2-2 30,1-2 1,-3 4 0,2-1 0,1-1 44,3-1 1,-5-8-1,1 0 1,2 0 42,1-1 0,-3-1 0,-1-5 1,1 2-9,-2-2 0,5-1 1,-5-2-1,2-1 97,0 1 0,0 0 1,5 0-217,0-1 0,-2-4-76,-3-1 0,3-5-530,-3 6-304,3-8 1,0 3-1001,-3-12 2037,3-2 0,-12-15 0,6-1 0</inkml:trace>
  <inkml:trace contextRef="#ctx0" brushRef="#br3" timeOffset="112">10818 8000 25437,'0'16'-2882,"0"0"3711,0-7 628,-7-2 1,-2-9-488,-7-3 0,6 1 1,1-6-1,2-3-601,4-1 0,1-3 0,2-4 0,0-5-140,0-4 0,2-3 0,3-4 1,5-5-351,4-3 0,2-2 1,0 1-1,-1 4-696,1 6 1,-2-3 0,0 3 0,-2 2 501,1 7 1,9-1 0,-6 5 0,1 0 135,1 0 1,3 4 0,2 7-1,-1 3 606,1 2 0,0 2 0,-4 7 0,4 3-151,1 6 0,-3 8 1,3 3-1,1 5 398,-1 6 0,-3 4 0,4 8 0,-2 0-573,-4 4 0,0 2 0,0-4 0,2-2-101,-2-3 0,-6 2 0,-3-7 0,1-2 0,-3-2 0,5-9 0,-8-1 0,0-2 0,2 0 0,-5 0-1571,3-5-4911,-3-1 4227,-2-6 1,5-9-1,0-11 1,0-2 825,2-3 1,-5-5 0,5 0 0,-2 0 1464,1-2 0,1 8 1,-4-3-1,2 6 117,-1 0 0,-2 3 220,-2-2 1,-9 3 0,-5-3 2083,-5 6 1,-4-2-1,2 2 1,-5 1-685,-4 2 1,-5-3 0,0 0-1,2 2-752,-2 1 0,2 2 0,3 0 0,2 0-970,0 0 0,0 0 0,9 0 0,-2 0-259,2 0 0,7 0 0,1 0-3442,-1 0 0,3-2 231,-1-3 3394,6 3 0,4-12 1,9 5-1</inkml:trace>
  <inkml:trace contextRef="#ctx0" brushRef="#br3" timeOffset="113">11808 7733 25546,'2'-9'571,"3"4"1,4-2 0,7 2 540,-1 1 0,1 3 0,0 1 0,0-2-760,-1-3 1,1 3 0,0-3-703,-1 3 1,1 2 0,-2 2 0,-2 1-3282,-1 2 0,-8 2 3209,3-1 0,-12 2 0,-2 8 0</inkml:trace>
  <inkml:trace contextRef="#ctx0" brushRef="#br3" timeOffset="114">11792 7859 18991,'7'9'0,"4"-4"0,3-3 2239,2-2 0,6 0 0,3 0 0,1 0-1034,0 0 0,-1 0 0,3 0 0,-4 0-1205,-1 0 0,3-2 0,-3-2 0,-1-1-1539,1 2 1631,-2 1 0,-5 2 0,0 0 0</inkml:trace>
  <inkml:trace contextRef="#ctx0" brushRef="#br3" timeOffset="115">12516 7372 25685,'0'-16'-1634,"0"9"0,0 7 2479,0 9 1,0 5 0,0 1 0,0 3-196,0 3 1,0-2 0,0 5-1,0 1-120,0-1 0,-2 1 0,-2 3 0,-1-4-302,2-1 0,1 3 1,2-5-1,0-2-492,0-1 1,-5-3-1,-1 1-1850,3 0 1,1 0-6923,2-1 6459,0 1 2577,0-7 0,0-9 0,0-9 0</inkml:trace>
  <inkml:trace contextRef="#ctx0" brushRef="#br3" timeOffset="116">12909 7560 25437,'5'-15'-1661,"0"-1"1,-1 2-1,-9 2 2149,-6 1 0,-3 8 0,-2-3 1737,1 5 0,-1 8 0,2 3-1869,3 4 0,-3 2 1,4 1-1,-2 3-262,1 0 1,-3 3 0,6-4 0,-3 2-25,1-1 1,6 2 0,-1-1 0,3-2-500,2-1 1,0-2-1,0-1 1,2-1 5,3-3 1,9 3-1,9-6 1,-1 1 738,1-4 0,5-1 1,-3-1-1,1 3 399,0-3 1,-5-1-1,3-4 1,-1-1-376,-4-3 1,-1-6 0,-4 2 0,-2-4-341,-1-2 0,-8-5 0,2 0 0,-3 0 0,-2-2 0,-2 6 0,-3-6 0,-4 2 0,1 0 0,-6 0 0,1 6 0,-4-1-108,-4 0 0,0 6 1,5 1-1,2 0-7845,4 1 5490,-4 4 0,14 4 1,0 11 654,9 3 1,6-4 1701,6 1 1,4-1 0,6 6 0</inkml:trace>
  <inkml:trace contextRef="#ctx0" brushRef="#br3" timeOffset="117">13491 7623 25437,'0'-16'-3156,"-7"1"0,-4 1 4008,-3 3 0,4-1 0,-1 7 0,-1 1 146,-2 3 1,-2 1 0,0 0 0,1 0-189,-1 0 1,0 1 0,1 3-444,-1 1 1,5 7 0,3-1-1,-1 3-512,0 1 1,6 6 0,-4 0 0,1-1-21,1-3 1,0 4 0,5 0 0,0-2-132,0-1 0,0-3 0,2 1 0,3 0 687,5-1 0,6-4 0,3-2 0,4-2 71,2-4 0,1 1 0,5-1 0,1 2-127,-1-1 1,-1-2 0,-2-2 0,-4-2-336,-1-3 0,-2 1 0,-5-5 0,-2 1 0,-4-1 0,2-2 0,-7-4 0,-1-1 0,-2 0 0,-2 1 0,-2-1 0,-3 0-320,-6 0 0,-3-3 0,-1 2 1,-1 3-195,0 0 1,-5 2 0,0-1 0,2 5-988,2 1 0,1-4 1,0 6-1313,0 1 0,8 4 1437,2 6 0,13-3 1169,9 8 0,0-1 1,7 6-1</inkml:trace>
  <inkml:trace contextRef="#ctx0" brushRef="#br3" timeOffset="118">13946 7623 25437,'14'-10'-855,"-3"-1"0,-4 1 608,-7-6 1,-5 6 0,-2 1 0,-2 2 1183,-3 3 1,-2 3-1,-2 1 1,0 1-17,1 5 1,-1 2-1,0 8-731,0 0 0,2 5 0,4 0 0,5-2-231,3-2 0,2 4 1,2 0-1,3-2 22,5-1 1,4-2-1,4-1 1,3-1-49,5-3 0,4 1 1,1-5-1,1 0 519,-1 0 1,1-2-1,-3-5 1,-1 0-92,-2 0 0,-6 0 0,1 0 1,-6-2-362,-4-3 0,1-4 0,-7-8 0,-1-2 0,-3-2 0,-1-2 0,-1 2 0,-5-3-519,-4-1 1,-9-3 0,-2 7-1,0 2-2316,-2 2 1,6 8 0,-4 4 3033,3 3 0,10-5 1,1-2-1</inkml:trace>
  <inkml:trace contextRef="#ctx0" brushRef="#br3" timeOffset="119">14733 7214 26469,'0'-15'-4821,"-2"6"5421,-3 4 0,1 3 0,-6 2 1,-3 2 215,-1 3 1,-1 4-1,-1 6 1,-1 1-246,-4 0 0,3 7 0,-3 3 0,2 4-119,-2 1 0,3 2 1,-2 2-1,4 2-113,5-2 1,-1 3 0,5-1 0,0-2-340,0-2 0,2-2 0,7 1 0,3-1-357,5 1 0,4-8 0,2-1 0,0-2 79,-1 0 1,6-2 0,0-7 0,0-1-365,2 1 0,-4-3 1,6-1-1,-1-1-1629,1-3 1,-1-1 0,2 1-1,-5 1 849,-3-2 1,-3-8 1561,1-5 0,0-4 0,0-2 0</inkml:trace>
  <inkml:trace contextRef="#ctx0" brushRef="#br3" timeOffset="120">15110 7325 29399,'0'15'-1610,"0"3"0,0 1 2185,0 2 0,0 7 1,0-4-1,0 2-326,0 1 1,0-1 0,0 4 0,0-3 265,0 0 0,5-3 1,0 2-1,-1-3-906,-2 0 1,-1-6-1,3 4 1,1-3-1241,-1-3 0,3 1 0,0 0-1381,1-1 1,-4-4 0,3-2 2835,0-2 1,2-2 0,6-5 0</inkml:trace>
  <inkml:trace contextRef="#ctx0" brushRef="#br3" timeOffset="121">15582 7592 25437,'-2'-16'-3219,"-3"0"1,-4 2 5972,-7 4-1254,7 3 1,-3 14-1,7 3 1,1 4-1003,3 2 1,1 0 0,1-1 0,3 3-360,1 3 1,6-4 0,-4 4 0,0-3-375,0-3 0,5 5 1,-3-1-1,1-3-1246,1-2 1,-3 3 0,3-6-7357,-6 2 7532,-3-4 0,-6-2 1595,-6-7 1,-1-7 0,-11-2 0</inkml:trace>
  <inkml:trace contextRef="#ctx0" brushRef="#br3" timeOffset="122">15409 7749 25437,'15'-11'448,"1"1"1,0 6-1,1-1 1,3 3 655,0 2 0,7 0 1,-5 0-1,3 0-825,3 0 1,-4 0 0,1 0 0,-1 0-596,1 0 1,-6 0 0,4 0 0,-2 0-260,0 0 1,5 0 0,-5 0 0,0 0 616,1 0 1,3-7 0,6-1-1</inkml:trace>
  <inkml:trace contextRef="#ctx0" brushRef="#br3" timeOffset="123">16368 7387 25437,'-7'-15'-3040,"3"4"1,-6 2 4240,-2 2 1,-2 2-1,-2 5 1,0 0 170,0 0 1,1 2 0,-1 3-1039,0 6 0,1 3 1,-1 1-1,0 1-165,0 0 1,6 5-1,-1 1 1,1 1-206,1 0 1,2 3 0,7-5 0,0 0-26,0 2 0,0-6 0,0 4 0,2-3-26,3-3 0,6 1 0,8-2 0,4-2 860,1-1 0,1-8 1,2 4-1,0-2-746,1 1 1,-4-1-1,1-5 1,-3-2-28,-3-3 0,4-4 0,-4-7 0,-3 1 0,-4-1 0,-3-5 0,2 0 0,-4 0 0,0-2 0,-6 1 0,5-6 0,-6 3 0,-6 3 0,-1-5 0,-5 6 0,2 2-240,-3 2 1,-1 6 0,-1 3 0,-1-1-3314,0 0 0,0 6-2096,1-3 4944,-1 5 1,9 6-1,7 2 1,9 0-67,5 0 858,1 5 1,8-3-1,2 7 1</inkml:trace>
  <inkml:trace contextRef="#ctx0" brushRef="#br3" timeOffset="124">16761 7607 26477,'10'0'6290,"1"0"-6290,-8 0 0,6 0 0,-4 0 0,-1 0 0,6 0 0,-5 0-3000,6 0 1,-6 0 2855,6 0 0,-1 7 1,6 2-1</inkml:trace>
  <inkml:trace contextRef="#ctx0" brushRef="#br3" timeOffset="125">17233 7309 25437,'-16'-5'-682,"2"-2"1,2 0 1259,1 0 0,1 1 1,-8 5-1,-1-3 287,-2-1 0,0 0 0,5 5 1,1 1-291,-1 5 0,0-3 0,0 8 0,1 1-421,-1 2 1,0 2 0,1-1 0,1 1-155,3 0 0,-1 5 0,7 0 0,1-2-291,2-2 0,2 4 1,0 0-1,2-2-236,3-1 1,4-2 0,9-1 0,2 1 558,7 0 1,1-2 0,0-2 0,-2-3 294,2-2 0,1 3 1,3-5-1,-2-1 130,-4-2 0,-2-2 0,-5-2 0,1-3-457,-6-6 0,0-3 0,-9-3 0,0-3 0,2 0 0,-5-7 0,1 5 0,-4-1 0,-5 0 0,-6-3 0,2 5 0,-4 2 0,-2 1 0,0 3 0,1-1 0,-1 2-1337,0 3 1,0-1-1,1 7-5429,-1 2 5072,7 1 1,4 2 0,10 0 1705,6 0 0,3 0 0,1 0 1</inkml:trace>
  <inkml:trace contextRef="#ctx0" brushRef="#br3" timeOffset="126">17578 7214 25256,'16'-10'-547,"0"0"1,0 1 0,1-3 0,2 3 1144,2 2 0,5-4 0,-5 6 1,-1 2 143,-3 1 1,-1 2 0,0 0 0,-1 0-175,1 0 0,-6 0 0,1 2-225,1 3 1,-5-2 0,-2 8-492,-3 1 0,-2 2 1,-2 2-1,-3-1 308,-5 1 1,1 2 0,-2 1 0,-1 2-216,-2-2 0,-1 5 1,1 1-1,1 1-110,3 0 1,6-1 0,-1 3-1,3-4-342,2-1 0,0 3 0,2-5 0,2-2-70,1-1 0,7 3 0,-1-2 1,3-3-4,1-4 1,1-3 0,0 1 739,-1-5 0,1-5 559,0-5 1,-7-4 0,-4-8-1,-3-2-534,-2-2 1,-6-7 0,-1 2 0,-1-2 3,-5 1 0,-1-1 1,-3 6-1,-2-3 21,-2-3 0,-5 6 1,5-1-1,0 2-22,-2 0 0,5 0 0,-3 5 0,4 2-645,1 4 0,6-4 0,1 3-1572,2-3 1,2 4-1092,5 0 1,2 6-2105,3-1 5732,-3 3 1,12 2 0,-6 0 0</inkml:trace>
  <inkml:trace contextRef="#ctx0" brushRef="#br3" timeOffset="127">16226 7969 26774,'16'0'3053,"0"0"-2331,-1 0 0,8 0 0,3 0 0,4 0-709,1 0 0,8 0 0,3 0 0,5-2-13,5-3 0,4 3 0,9-3 0,1 3 0,2 2 0,13 0 0,-3 0 0,3 0 0,-1 0 0,-3 0 0,-4 0 0,-4 2 0,-5 3 0,-8-3 0,-4 3 0,-4-3 0,-6-2 0,-6 5 0,-8 0 0,-3-1 0,-3-2 0,-1-2 0,-5 0 0,0 0 0,-9 0 0,-9 0-1109,-12 0 0,-3 1 1,-11 3-1,-4 1-3493,-3-1 4640,-1-3 0,-10 6 0,-3 2 0</inkml:trace>
  <inkml:trace contextRef="#ctx0" brushRef="#br3" timeOffset="128">16698 8220 25437,'10'-5'846,"1"0"1,-8-2-199,3 2-300,-5 3 1,-1-3-1,0 10-51,0 5 1,0 4-1,-1 2 1,-3 0-19,-1 0 0,-7 5 0,1-1 0,-1 1 19,1 2 1,-2-5 0,2 3 0,-1-4-189,1-1 1,-1-1 0,7 1 0,0 0-111,-2 0 0,5-6 0,-3 1 0,3 1 0,4-3 0,3 1 0,4-6 0,8 1 0,2-4 0,2-1 0,7 0 0,-2 0 0,4 0 0,2 0 0,-1 0 0,2-1 0,2-3-1600,2-1 0,0 0 1,-8 3-1,-1-1 115,-2-3 0,-6 1 0,-1 3 294,-7-3 0,0 2 1138,-7-8 1,-6 1 0,-8-6 0</inkml:trace>
  <inkml:trace contextRef="#ctx0" brushRef="#br3" timeOffset="129">16981 8315 15934,'0'15'0,"0"1"1366,0 0 1,0 5 0,0 2 0,0-1-705,0 1 1,0 3 0,0-3 0,0 0-1090,0-1 0,0 1 0,0-4 1,0 2-560,0-2 1,0-1-1,2-2 1093,3-1 1,4 1 0,6 0 0</inkml:trace>
  <inkml:trace contextRef="#ctx0" brushRef="#br3" timeOffset="130">17909 6884 8202,'1'-14'679,"5"4"1,4 5-309,4 3 0,2 2 0,1 0 0,4 2-68,5 3 0,2 4 1,2 8-1,0 4 259,3 5 0,2 4 0,-4 3 0,1 4-145,-1 5 1,-1 8-1,-4 5 1,-5 0-140,-3 5 0,-3 1 0,-1 2 0,-2 0 29,-1 0 1,-8-2-1,4-2 1,-1-3-19,-1-2 1,0-3 0,-5-6 0,0-1 288,0-1 1,0-1-1,0-10 1,0-1-235,0 1 0,-5-3 0,-2-2 0,-2-6-339,-3-4 1,0-1 0,0-2-1,3-2-1067,2-2 1,-5-4-1,3 4-3288,0 2 1,-1-5 4349,10-1 0,10-5 0,15-1 0</inkml:trace>
  <inkml:trace contextRef="#ctx0" brushRef="#br3" timeOffset="131">18585 6586 8033,'0'-16'919,"0"0"0,0 6 1206,0-1-562,0 1-1091,0 1 0,0 9 1,0 11-97,0 3 1,0 1 0,0 3-1,0 1-8,0 2 0,-2 5 0,-2-3 1,-1 0-40,2-1 1,-4 6 0,0-3 0,0-1-49,0-3 0,1-3 0,6-3 0,-1 1 60,-4 0 1,3-1-141,-3 1 1,5-2 0,5-3-145,5-6 1,6-3 0,3-2-1,4 0-170,1 0 1,3 0 0,4 0 0,-1-2-335,-4-3 1,4 3-1,-6-3 1,2 1-186,0-1 1,-6 3 0,1-3 0,-4 3-1856,-1 2 0,-6 0 414,1 0 1,-8-7 1038,3-3 0,-12 1 1034,-4-2 0,-4 1 0,-2-6 0</inkml:trace>
  <inkml:trace contextRef="#ctx0" brushRef="#br3" timeOffset="132">18805 6633 8374,'0'-9'1532,"5"9"0,0 11 0,-1 3-807,-2 1 0,-1 1 0,3 2 0,1 1-106,-2 2 1,4 5 0,-1-3 0,-3-1-186,-1 1 0,3 3 0,0-3 0,-1 0 38,-2-1 0,3-1 0,0-3-917,-1 3 0,-3-4 1,1 4-1949,3-3 1,-3-3-216,3 1 1,-1-7 934,1-4 1,-1-5 1672,6-5 0,1-11 0,4-8 0</inkml:trace>
  <inkml:trace contextRef="#ctx0" brushRef="#br3" timeOffset="133">19276 6413 11289,'0'16'905,"0"-1"0,0 1 0,-1 1-266,-5 4 1,3-1 0,-6 6-1,1 0-9,-1-1 0,4 4 1,-4-3-1,2 2-199,3-1 0,1 6 0,-1-5 1,-1 0-158,2 1 1,3-4-1,5 1 1,4 0-127,-1-1 1,6-3 0,-3-6 0,3 0-213,1-1 1,6 1 0,0-2-1,0-2-1341,2-1 0,-5-6 0,4 4 0,-1-2 270,0-4 0,0-1 0,-5-2 0,0 0 76,-1 0 1,1-9 0,0-5 1058,-1-5 0,1-16 0,0 2 0</inkml:trace>
  <inkml:trace contextRef="#ctx0" brushRef="#br3" timeOffset="134">19622 6617 8202,'-7'9'256,"-1"-2"0,-8-7 1,0 0 855,0 0 1,-1 2-1,-4 1 1,-3 2-390,-1-1 1,-5 3 0,4-2 0,-3-1-588,-3-3 1,1 5 0,-3-1-1,-1 0-244,-1 2 1,-1-3 107,6 6 0,-15 1 0,-3 4 0</inkml:trace>
  <inkml:trace contextRef="#ctx0" brushRef="#br3" timeOffset="135">9733 9949 8202,'-7'9'0,"3"3"0,-4-5 2161,1 2-466,1-5 0,5 3-727,-5-7 0,5-7 1,-5-6-496,5-6 1,1 0-1,1-7 1,3-2-261,1-2 0,11-8 0,-4-4 1,0-4-159,2-1 0,0 0 1,2 2-1,-2 3-411,-4 5 0,4 6 1,-3 3-1,3 5 24,2 5 0,-6 1 0,1 12 0,1 1 383,2 3 1,3 2 0,2 6 0,4 9-91,2 8 1,-1 6 0,4 5-1,-4 3 784,-1 4 0,-2 7 1,-5-7-1,0 2-196,-1-2 1,-1 1 0,-1-6 0,-3-2-751,2-2 1,-5-3-1,0-4 1,-2-3-724,1 0 0,1-11 0,-4 3-2937,2-1 3091,1-7 0,-6-7 0,0-12 1,0-5-47,0-4 1,0-7 0,0 3 0,0-1 286,0 0 1,0 7-1,0-2 1107,0 3 0,0 8 1,-2 1-1,-3 2-365,-6 4 0,-3-4 1,-2 1-1,1 3 1105,-1 1 1,-5 2 0,-2 0 0,-1 0-948,-4 0 1,5-2-1,1-1 1,1-2-719,0 1 0,0 2 1,5 2-1,0-1-1428,0-4 0,6 3-393,-1-3 0,10-4 2168,1-2 0,14-3 0,10-1 0</inkml:trace>
  <inkml:trace contextRef="#ctx0" brushRef="#br3" timeOffset="136">10425 9714 8108,'15'0'286,"1"0"0,0 0 0,-1 0 465,1 0 1,0 0 0,0 0 0,1 0-243,4 0 1,-3 0 0,3 0-1,-4 0-351,-1 0 0,-1 1-1648,1 5 0,-7-3-410,-4 8 1,-10-6 1899,-6 5 0,-10-6 0,-3 3 0</inkml:trace>
  <inkml:trace contextRef="#ctx0" brushRef="#br3" timeOffset="137">10456 9855 8108,'0'16'334,"7"-7"0,4-2 342,2-1 1,5-4-1,3 3 1,3-3 74,1-2 1,10 0 0,-4 2-1,2 1-607,1 3 0,2-1 1,1-3-1,-2 1-536,-2 2 1,-7 6-1,1-4 1,-1 0 391,-2 0 0,-1-2 0,-7-5 0</inkml:trace>
  <inkml:trace contextRef="#ctx0" brushRef="#br3" timeOffset="138">11462 9415 8121,'9'-16'1877,"-2"8"0,-7 2 0,0 12-1113,0 4 0,0 4 0,0 3 0,0 3-108,0 1 1,0 7-1,-2-4 1,-1 2-140,-2 0 0,-1-5 0,5 4 1,-3-1-374,-1 1 1,-2-4 0,3 3 0,-1-1-479,2-4 0,-4-2 0,1-1-1813,3 0 0,-4-6-3375,2 1 4865,-1-8 0,10 4 0,5-8 657,6-5 0,12-9 0,-3-10 0</inkml:trace>
  <inkml:trace contextRef="#ctx0" brushRef="#br3" timeOffset="139">11887 9556 8575,'0'-15'0,"0"-1"967,0 0 1,0 1 0,-2 1-225,-3 3 1,-4 4 0,-7 7 0,1 0-407,-1 0 1,2 2-1,2 3 1,1 6-141,-1 3 0,-2 3 0,-2 2 0,1 2-224,-1-2 0,5 4 1,3-2-1,-1-2-21,0-1 0,6 3 0,-3 0 0,5-2-35,1-2 0,5-1 0,4 0 0,3-2 98,5-4 1,8 2 0,-2-5 0,1 0 184,4 0 0,0-1 0,0-6 0,-4 0 318,-1 0 0,-2 0 0,-5-2 0,-1-2 44,1-1 1,-2-7-1,-2 1 1,-3-4-174,-2-6 0,-2 3 0,-5-4 0,0 1-165,0 0 0,0-5 0,-1 5 0,-5 1-582,-4 3 0,-4 1 0,-2 0 0,2 1-1323,4-1 1,-4 2 0,3 4-1035,-3 4 1,6 6 1791,2 6 0,10-3 1,4 8-1,5-1-644,4-1 1567,2 5 0,4-13 0,2 6 0</inkml:trace>
  <inkml:trace contextRef="#ctx0" brushRef="#br3" timeOffset="140">12453 9588 8121,'9'-7'950,"-4"-4"0,-5-1 1,-5 0-309,-6 1 0,-8 3 0,-2-3 0,2 6-241,1 3 0,1 2 0,-2 0 1,-2 0-185,1 0 1,1 7 0,0 4 0,-2 1-73,2-2 0,6 4 0,3-3 0,0 3-156,1 2 0,-3 5 1,6 0-1,3-2-67,1-2 1,2-1 0,0 1 0,2 1 47,3-2 1,4 3-1,7-9 1,1 2 239,4-1 1,3-2-1,8-6 1,-1 2 108,1-1 1,-3-2 0,-1-2 0,-1 0 255,1 0 0,-6-7 0,-1-2 1,-3-2-153,-3 1 1,1-1 0,-2-4 0,-3-1-283,-6 0 1,-3-5 0,-2 0 0,0 2-500,0 2 1,-6 1 0,-1 0-1,-1 1-176,-5-1 0,-1 5 0,-1 3 0,-1 1-487,0 3 0,6-3 1,-1 2-2230,-1 1 1,5 4 2496,2 6 1,10-3 0,6 6 0,4 0 752,6-1 0,-3-4 0,11 10 0,-4-5 0</inkml:trace>
  <inkml:trace contextRef="#ctx0" brushRef="#br3" timeOffset="141">13050 9651 8121,'9'-16'466,"-4"0"40,-3 1 1,-2 4-1,-2 1 52,-3-3 0,-4 5 0,-8-1 1,-2 2 77,-2 3 0,-6 3 1,5 1-1,-1 0-314,0 0 0,-3 0 0,3 1 0,1 3-88,-1 1 1,2 11 0,5-2 0,2 2-137,4 3 1,-2 0 0,6-2-1,3 3-236,1 1 1,2 0-1,2-6 1,3 1 78,6 0 0,4-2 0,6-2 0,5-3 285,4-2 0,2 3 0,-1-5 0,2-1 322,4-2 0,-4-2 1,4 0-1,-4 0-109,-2 0 1,-6-7 0,-4-4 0,-4-3-17,-1-2 1,-5 1-1,-3-3 1,-1-1-539,-3-2 0,-9-7 0,-6 4 1,-3-1-1132,-2 4 1,-1 4 0,-4 1 0,-5 2-641,-4 4 1,4-3 0,1 8-1,3 2 1886,2 1 0,3 2 0,1 0 0</inkml:trace>
  <inkml:trace contextRef="#ctx0" brushRef="#br3" timeOffset="142">13805 9242 8121,'0'-16'212,"0"1"0,0-1 1,-2 2 516,-3 3 1,1 4 0,-6 7 0,-2 0-144,-2 0 0,-2 2 0,0 3 0,1 6-250,-1 3 1,-2 9-1,-1 3 1,-2 4 264,2 1 0,-4 0 1,2 3-1,2 2-122,2 6 1,1-3-1,0-1 1,2-1-84,4-1 1,3 1 0,5-4 0,-1 0 1,-3-1 1,1 6 0,5-10-1,0-2-113,0-1 1,5 1-1,2-5 1,0-2-168,0-1 1,5-4 0,-1-2-808,3-2 0,2-1 1,-1 3-1,1-3-1340,0-2 1,0-2 0,-1-5-1021,1 0 0,0-1 3049,-1-5 0,8-9 0,2-10 0</inkml:trace>
  <inkml:trace contextRef="#ctx0" brushRef="#br3" timeOffset="143">13994 9446 7666,'0'-7'2080,"0"7"1,0 9 0,0 10-1304,0 2 1,0 0 0,0-3 0,0 1-218,0 2 1,0 2 0,0-4 0,0 2-222,0-2 0,0-2 1,0 1-228,0 3 0,0-4 1,0 4-1,0-3-1742,0-3 0,-2-4-1006,-3-1 1,3-4 1209,-3 4 1,10-6-1,7 1 1426,7-3 0,-1-16 0,5-4 0</inkml:trace>
  <inkml:trace contextRef="#ctx0" brushRef="#br3" timeOffset="144">14324 9792 8121,'16'0'299,"-1"0"1,-4 0 2533,-1 0 0,-5 0 2129,6 0-2595,-8 0-1090,4 7-4609,-7-5 751,0 5 0,2-7 1282,3 0 0,-1 0 0,6 0 0,3 0-1209,1 0 2508,1-7 0,8-9 0,1-8 0</inkml:trace>
  <inkml:trace contextRef="#ctx0" brushRef="#br3" timeOffset="145">14984 9572 8720,'9'-16'829,"-4"1"0,-3-1-197,-2 0 1,-7 6 0,-4 1-164,-3 2 0,-1 2 1,-1 5-1,0 2-167,1 3 1,-3-2 0,-1 8-1,-4 1-121,-1 2 0,4 2 0,0 1 0,2 2-68,2 2 1,2 6 0,2-6-1,3-2-45,2-2 1,2 4 0,5 0 0,0-2-225,0-1 1,7-3 0,5 1-1,6-2 278,3-3 1,7 1 0,-2-7 0,2-1 369,-2-3 1,2 5 0,-5-1 0,-1-2 63,1-1 0,-2-2 1,-5-2-1,-2-3-89,-4-5 1,3-4 0,-8-4-1,-2-1-246,-1-2 1,-2-2-1,0 2 1,-2-3-660,-3-1 1,2 3 0,-8 6 0,-1 0-600,-2 1 0,0-1 1,2 2-1,1 3-1163,-1 6 1,3-2 1093,-1 2 1,8 0 1105,2 5 0,14 0 0,10 0 0</inkml:trace>
  <inkml:trace contextRef="#ctx0" brushRef="#br3" timeOffset="146">15173 9541 7781,'5'-11'180,"0"1"1,8-1 0,-3-4 461,4-1 1,2 5 0,-1 1 0,1-1-146,0 3 1,1-1-1,3 5 1,1-1-133,-2 2 0,0 1 0,0 2 0,2 0 126,-2 0 1,-1 2-1,-2 1-292,-1 2 1,-1 8 0,-2-3 0,-3 4-42,-2 2 1,-2 5 0,-5 2 0,0 1 34,0 4 0,0 2 0,-1 1 1,-5-1-208,-4-4 1,-4 4 0,-3-4 0,-3 2 27,-1-2 1,-5-3-1,3-8 1,-1-1 23,-4-3 0,5-2 1,1-6-1,1 2 110,0-1 1,-6-2-1,7-4 1,0-2 1,3-1 0,1-7 0,2 1-19,4-3 0,3-1 1,8-1-1,5 0-188,4 0 1,11 6-1,7 1 1,5 2-114,4 4 0,5 1 1,-4 2-1,1 0-84,-1 0 0,4 5 0,-5 2 0,-4 2-207,-5 3 1,0-3 0,-7 0 0,-2-2-746,-1-4 0,-3 4-2383,1-2 2137,0 1 0,-8-8 1452,-2-3 0,-12-18 0,-2-10 0</inkml:trace>
  <inkml:trace contextRef="#ctx0" brushRef="#br3" timeOffset="147">15582 9242 7970,'8'-16'330,"1"6"1,-4 1 235,6 2 0,3 2 0,3 5 0,4 2-8,5 3 1,4 9 0,2 9-1,-1 3-26,0 7 0,1-2 0,-1 8 0,-1-1 38,-4 4 0,2-2 1,-7 2-1,-2 0-273,-1-2 1,-4 4 0,-4-7 0,-4-2 40,-5-2 1,-1-7 0,0-2 0,0-1-232,0-4 1,-1-1-1,-5-2 1,-4-1-487,-4 1 0,-2-2 1,-1-2-1,-3-3-491,-1-2 0,1-2 0,4-5 0,0 0-475,0 0 0,1 0 1,-1 0 378,0 0 1,7-2 0,4-3-1,3-5 966,2-4 0,7-2 0,9-7 0,9-1 0</inkml:trace>
  <inkml:trace contextRef="#ctx0" brushRef="#br3" timeOffset="148">16494 9242 7077,'0'-10'875,"0"-1"1,0 6 1508,0-6 140,0 8-1395,0-4 1,-7 19-621,-4 4 1,2 3 0,1-3-1,-1 0-206,0-1 0,-1 1 1,-6 1-1,2 3 4,3 1 0,-3-6 0,6-4 0,-1 1-72,4 2 1,3-4 0,2 1-164,0 1 1,0-3 0,2 0 0,3-2-79,6-4 1,2 1 0,3-1-1,0 2-163,0-1 0,5-2 0,1-2 0,1 0-468,0 0 1,3-6 0,-3-1 0,-1 0-929,1 0 0,-7-3 1,-6 3 44,3-2 1,-1-1 0,-2-6 864,-5 0 0,-3 1 0,-2-1 1,0 0 654,0 0 0,-2 1 0,-1-1 0,-2 0 0,-6 1 0,6-1 1145,0 7 1,5 4-77,0 10 1,0 4-1,2 7 1,1 1-549,2 4 1,6-4 0,-6 6 0,0-2-109,2 0 0,-3 5 0,4-5 0,1-2-478,0-1 0,-6-2 1,4-1-1,-1 1-1132,-1 0 0,5-6 0,-4 1-1078,-3 1 1,4-3-23,-2 1 2297,1-6 0,1-4 0,1-9 0</inkml:trace>
  <inkml:trace contextRef="#ctx0" brushRef="#br3" timeOffset="149">17138 8991 10290,'0'15'1700,"0"3"1,0 1-1023,0 2 0,0 10 0,0-1 0,0 2-160,0 2 1,0 1-1,0-3 1,0-1-183,0 1 1,0-1-1,2-1 1,1-2-223,3-2 1,-1-5 0,-3 3 0,1-1-565,2-4 1,8-1-1,-5-3-415,1 1 0,5-5 0,-3-3 0,3-1-380,1-3 0,1-2 1,0-2-1,-1 0 501,1 0 0,0-7 0,0-6 1,1-6-502,4-7 1245,-4-4 0,6-8 0,-7-2 0</inkml:trace>
  <inkml:trace contextRef="#ctx0" brushRef="#br3" timeOffset="150">17500 9258 7552,'-16'0'314,"0"0"1,-5-5 0,0-1 0,0 3 935,-1 1 1,3 2 0,-8 2-1,-1 1-689,-1 3 0,-3 1 0,1-4 0,-1 4-755,1 2 0,-6-1 0,1 5 0,1-3-2227,1 2 2421,3 2 0,0 2 0,-1 0 0</inkml:trace>
  <inkml:trace contextRef="#ctx0" brushRef="#br3" timeOffset="151">10487 10515 12139,'0'16'527,"0"0"1,0 5 0,0 1 0,0 3-42,0 3 1,0 7 0,-1 1 0,-3-1-109,-1-2 1,-5-1 0,3-1 0,0 1-116,0-1 1,1 1 0,5-3-1,-3-1 5,-1-2 1,0-6-1,5 1 1,1-4-152,5-1 1,-3 0-1,8-3 1,-1 0-618,-1-3 1,5-6 0,-4 3 0,4-2 352,2 0 1,5 0 0,2-5 0,1 0-1470,4 0 1,0-1 0,2-5 0,-2-2 123,0-1 0,-2-5 1,-9 3 1491,4-2 0,-3-3 0,4 0 0</inkml:trace>
  <inkml:trace contextRef="#ctx0" brushRef="#br3" timeOffset="152">10865 10830 8317,'-7'-9'2632,"-4"4"-1798,-3 3 0,-3 2 1,-2 0-1,-2 2-428,2 3 1,-4-3 0,0 5 0,0-2-82,1 0 0,1 0 0,3-5 0,-1 0-812,-2 0 1,0 6 0,5-1-1203,1-2 1,-1-1-584,0-2 0,9-2 2272,7-3 0,7 3 0,9-12 0,0 6 0</inkml:trace>
  <inkml:trace contextRef="#ctx0" brushRef="#br3" timeOffset="153">11148 10877 8435,'16'0'0,"-1"0"609,1 0 1,0 0 0,-1 0 0,1 0-148,0 0 0,0 0 0,-1 0-86,1 0 0,0 0-2402,0 0 1547,-1 0 0,-8 7 0,-7 1 0,-9 3 479,-4-1 0,-10 1 0,-2 5 0</inkml:trace>
  <inkml:trace contextRef="#ctx0" brushRef="#br3" timeOffset="154">11132 11050 8095,'11'8'1441,"-1"-2"-831,2-5 0,2 5 1,2-1-1,0-2-37,-1-1 0,1-2 0,0 0 0,0 0-397,-1 0 0,1 0 1,0 0-1,0 0-673,-1 0 1,6 0-1,0 0 1,-2 0-100,-1 0 0,-2 0 1,1 0-1,2-2-3506,2-3 4102,0 3 0,-5-12 0,0 6 0</inkml:trace>
  <inkml:trace contextRef="#ctx0" brushRef="#br3" timeOffset="155">11792 10672 9739,'6'16'757,"-1"2"1,-2 1 378,-1 2 0,-2 7 0,0-2 0,0 4-311,0 1 1,0 6 0,0-1 0,0-1-86,0-2 1,5-3-1,1-2 1,-3-2-354,-1 2 0,-2-3 0,0-1 0,0-1-180,0-4 1,5-1-1082,0-3 393,1 1 0,-5-2 481,5-4 0,-5-3 0,6-7 0</inkml:trace>
  <inkml:trace contextRef="#ctx0" brushRef="#br3" timeOffset="156">9230 13062 8095,'-2'13'0,"-2"0"465,-1-3 0,-5 1 0,3 3 1978,-2-4 1,4 2-502,-6-6 1,6-1-965,-5-5 0,6-7 1,-1-4-1,3-3-474,2-1 0,12-8 1,4-3-1,1-6-262,1-4 0,3-5 0,0-7 1,0-3-578,2-1 1,-6-8 0,4 3 0,-4-5-495,-1 0 1,0-5-1,0 4 1,-1 9-278,1 9 0,0 6 1,0 10 885,-1 2 0,1 12 1,0 9-1,-1 6 516,1 6 1,5 8-1,0 10 1,0 6 291,2 8 1,-8 6 0,3 5 0,-6 3 574,0 6 1,-5 1 0,0 1 0,-1-6-598,-1-5 0,5 5 0,-4-11 0,-1-1-756,2-1 1,-4-7 0,8-6 0,-1-3 350,-1-2 0,5-2 0,-4-8-1998,4-2 0,-3 1 0,-1-7 592,3-1 0,-6-4 1,0-5-1,-2-6 660,0-3 0,0-3 0,-5-2 0,-1-2 551,-5 1 0,-1-2 0,-7 1 1,2 2 245,0 1 1,-11 4 0,7 2 0,-1 3 340,0 2 1,-4-3 0,0 4 0,0 3 73,-2 1 0,5 2 0,-4 0 0,1 0-921,0 0 0,0 0 1,5 0-1,0 0-933,1 0 0,4 0 0,2-2 0,1-1 392,-1-2 1,5-2-1,1 3 835,6-1 0,6-7 0,7 3 0</inkml:trace>
  <inkml:trace contextRef="#ctx0" brushRef="#br3" timeOffset="157">10142 12716 8095,'15'-2'216,"1"-3"1,0 3-1,-1-3 1429,1 3 1,0-3-1,0 0-886,-1 1 1,1 2-1269,0 2 0,-2 2-145,-4 3 1,-3-1 653,-7 6 0,-7 1 0,-1 4 0</inkml:trace>
  <inkml:trace contextRef="#ctx0" brushRef="#br3" timeOffset="158">10079 12873 8554,'15'0'2609,"1"2"1,0 1-1657,0 2 1,5 1-1,0-6 1,-2 0-737,-2 0 0,4 0 0,0 1 0,-2 3-331,-1 1 1,-2 0 0,-1-5-990,1 0 1,0-1 0,-1-3 0,1-1-4714,0 1 5816,0-4 0,-1-1 0,1-7 0</inkml:trace>
  <inkml:trace contextRef="#ctx0" brushRef="#br3" timeOffset="159">10896 12260 8095,'7'9'1036,"-5"-2"0,7-2 1,-6 2-1,2 2 57,-1 3 0,-2 7 1,-2 4-1,0 1-329,0 4 1,-6 2-1,1 1 1,0 1 325,-2-1 0,5 1 0,-3-1 1,3-1-770,2-4 0,0 2 0,0-5 0,0-1-275,0 1 1,0-2 0,0-5 0,0-1-221,0 1 0,2 0 0,2-1-2397,1 1 1,2-2-248,-2-3 1,-2-4 0,8-7 1166,1 0 1,2-2 1650,2-3 0,0-4 0,-1-7 0</inkml:trace>
  <inkml:trace contextRef="#ctx0" brushRef="#br3" timeOffset="160">11541 12401 8095,'-9'-7'592,"-5"6"1,4-5 0,-4 5 15,-2 1 0,0 0 1,2 1-1,0 5 16,-1 4 1,4 4 0,-6 4 0,4 3-26,1 5 1,-2 2 0,0 1 0,2-1-82,2 0 1,4 9 0,-2-9 0,1 0-143,3 1 1,4-4 0,5-1-1,4-1-49,0-4 0,12-1 0,0-3 0,7 1 115,3 0 0,1-6 0,1-1 0,2-2 94,1-3 0,6-3 0,-5-1 0,-4-1-98,-5-5 1,2-2-1,-6-10 1,1-1-329,-4-2 0,-9-7 0,-3 2 0,-2-6-120,-4-4 0,-3 1 1,-5-5-1,-6 1-1702,-3 4 1,-8 4 0,-3 3 0,-1 3-207,0 3 1,1 6 0,-3 7 0,4 1-2782,1-1 4699,2 5 0,6-17 0,-1 4 0</inkml:trace>
  <inkml:trace contextRef="#ctx0" brushRef="#br3" timeOffset="161">11997 12480 6422,'-7'-16'1050,"5"6"1,-3-1 0,1 1-130,-1 1 1,3-5-1,-3 4 1,5-4-345,5-2 0,4-5 0,9 0 0,1 2-221,2 1 1,7 3 0,-2-1 0,4 2-187,1 3 0,1-1 0,-1 7 1,0 1-67,1 3 0,-6 1 0,-1 0 1,-3 1-4,-3 5 1,-6 2 0,-5 8 0,-1 0-37,-3 0 0,-2 6 0,-2 5 0,-2 2 90,-3 3 1,-9-1 0,-9 2 0,0 2 13,1 2 1,-5 0 0,5-6 0,-1 0 86,0 1 1,7-1 0,6-1-1,0-2-138,1-2 0,2-7 0,7 4 0,0-2 47,0 0 0,7-2 0,3-7 0,4-3 122,2-2 0,5 4 0,0-6 0,0-2-73,2-1 1,-6-2-1,4-2 1,-4-3-6,-1-5 1,-2-4 0,-3-2 0,-6 0-247,-3 0 1,-2-6 0,-4-3-1,-5-1-432,-6 0 1,-6 5 0,2-3 0,-4 1-278,-2 4 1,1-4 0,-2 2-1,3 2 0,0 1 0,6 4 0,-2 2 0,5 2-1443,3-3 1,8 5 568,-3-3 0,5 6 0,2-6 1620,5-1 0,9-2 0,10-1 0</inkml:trace>
  <inkml:trace contextRef="#ctx0" brushRef="#br3" timeOffset="162">12531 12354 8687,'7'-16'668,"-5"6"1,5 1 0,-2 1-214,1-1 0,6 4 0,-2-4 0,3 0 96,-3 0 1,4 6 0,-3-4 0,2 2-195,3-1 0,0 1 0,0 5 0,-1 0-27,1 0 1,0 0 0,1 2 0,3 1-56,0 3 0,1 6 0,-5-2 1,-2 4 29,-3 2 0,3 2 0,-4 2 0,2 5 38,-1-1 0,1 11 1,-7-3-1,-1 1-88,-3 0 1,-1 4-1,0-1 1,0-1-42,0-1 0,-6-3 0,-5 0 0,-3-1-88,-2-4 1,-1 2-1,-2-7 1,-4-2-144,-2-1 1,5-4 0,-5-4 0,1-4 8,-1-5 1,4-1 0,-3 0-1,1 0 38,4 0 1,-4-7-1,4-3 1,3-4-55,4-2 0,3 0 0,-1 1 80,4-1 0,6 0 1,6 2-1,4 2 48,4 2 1,9 1 0,3-2 0,6 6 134,4 3 0,4 2 0,9 0 0,2 0-17,1 0 1,6 7 0,-6 2-1,-3 2-126,-5-1 1,-6-6 0,-8 3-1,-4-2-578,-5 0 1,-3 2 0,-2-3-2413,-1 1 1,-6 2-421,-4-2 0,-10-1 3314,-6 6 0,-2-7 0,-3 4 0</inkml:trace>
  <inkml:trace contextRef="#ctx0" brushRef="#br3" timeOffset="163">13569 12716 8095,'11'5'734,"-1"0"0,-1 7 334,1-1 1,-3 3-129,-7 2 0,-7-8 0,-3-2-226,-4-5 0,3-1 0,1 0 0,-2 0-344,-2 0 0,0-7 1,1-1-1,5-3 299,1 1 0,-4-1 0,6-5-166,2 1 0,1-1 0,4 2-316,3 4 1,4-3-1,8 8 1,2 2-8,2 1 0,0 2 0,-5 2-498,0 3 0,-1 2 1,-1 5-1,-2-3-542,-1-2 0,-8 5 0,3-2-1567,-5 4 0,-1-3-81,0-1 1,0-4 1649,0 4 1,2-6 857,3 1 0,4-3 0,7-2 0</inkml:trace>
  <inkml:trace contextRef="#ctx0" brushRef="#br3" timeOffset="164">14009 12260 8095,'16'-5'3865,"0"-1"-3225,-7 1 0,-2 7 0,-7 5 0,0 7 461,0 5 0,-2 7 1,-3-3-1,-6 1-541,-3 4 0,-2 2 0,1 2 0,1-3-215,3-3 0,-3 2 0,4-5 0,-3 0 225,3-1 1,1 5 0,6-6-110,-2-2 1,-1-2-1,8-3 1,2-2 15,1-1 1,7-8-1,0 4 1,6-1-446,3-1 0,7 0 0,-2-5 0,4 0-186,1 0 0,0-5 0,3-2 0,-1-2-278,-2-3 1,4 0 0,-9 0 0,2 1-2027,-1-1 0,-5-2 1,-6-4-1,-2-1 507,-4-2 1,-3-1-1,-7 2 1,0-2 1391,0-3 1,0 4-1,-1-3 1,-3 1 558,-1 4 0,-7 1 0,1 4 0,-1 2 99,2 2 0,1 6 1,5-3 1189,-1 0 1,-2 5 0,4-1 255,-3 6 1,1 1 0,5 6 0,0 4-172,0 6 0,-5 4 1,0 8-1,1-1-486,2 0 0,-3 1 1,0-1-1,1-1-298,3-4 0,1 4 0,0-6 0,0 1-698,0-4 1,0 1 0,0-1 0,0-1-1002,0-3 1,0-6 0,0-1-1480,0 2 1,7 0 933,3-1 1,4-4 0,2-7-1,1-2 1654,4-3 0,4-4 0,6-7 0</inkml:trace>
  <inkml:trace contextRef="#ctx0" brushRef="#br3" timeOffset="165">14874 12260 8095,'-9'-7'0,"4"-4"499,3-3 1,9-1 0,4-1 0,3 0 613,2 1 0,1 4 1,4 2-1,3 2-363,1 4 1,3 1-1,-7 2 1,0 0-308,1 0 1,-9 0 0,1 2 0,-4 3-150,-1 6 1,-6 8 0,1 2 0,-8 0 28,-6 1 1,-9 1 0,-4 5 0,-1-3-18,-4-3 1,-2-1 0,0-5 0,2 0-125,2-1 0,7-1 0,-2-1 1,3-5 1,3-1 1,4-1 7,1-6 1,8 0 0,4 0-642,12 0 1,3 0 0,11 0 0,4 0-75,2 0 0,8 0 0,-5 0 0,0 0 440,1 0 0,-5 7 1,4 5-1,-4 5 496,-1 4 0,-6 7 0,-2-2 0,-3 2 279,-7-2 0,0 4 1,-8-4-1,-3 4 249,-1 1 0,-2 1 0,-2-1 1,-3-1-942,-6-4 0,-3 2 0,-3-7 0,-2-2 0,-2-1 0,-7-3 0,2-1 0,-2-1-615,1-3 1,-6-6 0,3 1 0,-1-3-12,-4-2 0,-7 0 0,2 0 626,0 0 0,-6-14 0,6-4 0</inkml:trace>
  <inkml:trace contextRef="#ctx0" brushRef="#br0" timeOffset="166">17610 2908 30320,'-16'0'2447,"0"0"-2612,1 0 1,4 7 0,1 3 0,-1 4-514,3 2 0,-6 0 0,3 1 1,-3 4 195,-2 5 0,6 2 0,-1 2 0,-1 0 16,-2 3 0,-3 3 0,-3-1 0,0 4 75,0 1 1,3 0 0,1 4-1,0-2 152,1 1 0,-1 1 0,0 0 0,1-4-344,-1-2 1,0 11-1,0-2 1,1 2-19,-1 0 0,2 4 0,2-1 0,1-1 1090,-1-3 1,3 5 0,1 1 0,-1-2-754,0-3 1,6 7 0,-3-9-1,3 2 98,-2 0 1,3-2 0,-2 2 0,6 2 51,3 1 0,8 2 0,-3-3 0,4 1 1,2-1 1,5-2 0,0-4-1,-2-1-10,-2-2 0,1-7 0,1 2 0,2-4 166,-2-2 1,4-1-1,0-2 1,-1-4 31,1-1 0,3 3 0,-3-5 0,0-2 118,-1-1 1,10-3 0,-2 3-1,1 1 11,4 2 0,2 0 1,-2-5-1,3 0 82,2-1 0,0-1 0,2-2 1,-3-1 9,-1 1 1,-5-5 0,8 0 0,-1-2-29,2 1 1,7-1 0,-8-5 0,3 2 33,-2 3 1,9-3 0,-2 3 0,3-3-50,2-2 1,-1 5 0,-4 0 0,1-1-45,3-3 0,-1-1 1,-5 0-1,0 0-54,1 0 1,-3 0 0,0 0 0,-1 0-20,0 0 1,5 0 0,-7 0-1,1 0-77,-1 0 0,4 2 1,-6 2-1,2 1-49,0-2 0,-6 4 0,4 0 0,-1 0-5,-4 0 0,-2 4 0,-2-4 0,-1 1-51,-4 5 1,4-1 0,-4 0 0,2-1-54,-2 1 0,4 2 0,-5 1 0,1 1-42,0 0 1,-2 5 0,3 0 0,-5 0-43,1 1 1,-4-4 0,6 5 0,-3-2-48,-2 0 1,-3 5-1,-1-4 1,0 1-56,-1 0 1,-1 3-1,-1-3 1,-5-1 45,-1 1 0,5 3 0,-3-3 0,0 0-751,-4-1-55,4 6 719,-7-10-1,10 12 171,-7-4 1,2 3-1,-3 3 1,1-1 20,-2 1 0,4-1 1,0 1-1,0-1 37,0 0 0,0 1 0,-3 1 1,3 2 12,2 2 1,-6-1-1,2-4 1,-1-1 44,1 1 0,-3-3-1,3-1 1,-3-1-7,-2 0 0,0-2 0,0 1 0,0 0 121,0-1 0,0 4 0,0-2-4,0 2-60,-7 3 1,3-3 0,-6 1 0,-1 0 55,3 3 0,-5 2 0,6-2 0,-1 2-31,-5 2 0,-1 1 0,0-3 1,2 2-58,2-2 1,-1-2-1,-5 0 1,1 2 104,-1 2 0,0-1 0,1-2 0,-1 0 82,0 3 1,-5 2-1,0-5 1,2 3 308,2-2-274,1-2-9,-7-1-49,6 6-99,-6-5 0,2 6 0,-2-6 0,1 2-11,-1 1 0,2 3 1,3-4-71,-3 2 18,4-1 1,-6 6 0,8 0 0,-3-2 79,-3 0-50,4-6 188,-6 11 0,7-12-190,0 4 0,-4 3 0,-1 0 1,0 2 56,-2 0-20,5-7 1,-6 3-1,5-6-30,-2-1 0,-2 1 0,4-1 1,-2 0 36,2 1 0,-4-1 1,0 1-1,1-1 40,-1 1 0,2-1 1,5 1-1,-1 1-28,-4 3 1,3-2-1,-3 2 1,4-3-19,1-1 0,0 1 0,1 2 0,-1 3-40,0 3 1,0-6-1,1 3 1,-1-1-30,0-1 0,1 6 1,-1-3-1,2-1 0,3 0 1,-3 6-1,4-2 1,-6 3-9,-5 3 1,4-3-1,-4-1 1,3-4-79,3-2 0,-6 6 0,0-2 1,1 1 35,3-1 1,-4 2-1,0-6 1,0 3 128,-2 2 1,6 1 0,-6 1-1,2-1-19,0 0 0,-1 10 1,2-7-1,-1 2-340,2 0 241,-5 5-7,6-5 1,-6 7 1,3-4 1,3-3-1,-3 7 1,4-2 11,1-2 0,-5 10 0,0-14 0,2 7 47,2 4 1,1 0-1,0 2 1,0 1 46,1 2 1,-1-3 0,0-1 0,1 1-67,-1 0 1,0 11 0,2-10 0,2 3 78,1 0 1,1-2 0,-6 1 0,2 3-75,4 1 1,-4 0-1,5-4 1,-1 3-33,-1 1 1,6 5 0,-4-3 0,2 0-58,4 0 1,-4 3 0,1-1 0,3 1 74,1 2 1,-3 4 0,0-8-1,-1 3 47,-1 1 1,6 10-1,-6-6 1,1 1 80,1 1 0,0 2 0,5 1 0,-2 0-16,-3 2 0,3 1 0,0-39 0,-1 0 0,2 0 0,0 0-30,1-1 1,0 0-1,0 2 1,0 0 0,0 40-1,0-43 1,0-1-27,0 44 1,-2-41-1,-1 0 1,0-1-1,1-1 1,0 1-1,0 0 31,2 2 0,-1 0 0,-2-3 1,0-1-1,-4 40 0,0-1-220,0 0 0,-5 0 0,3-6 1,-1-1 52,-1-3 0,6-5 1,-4-4-1,1 0-8,-1-2 0,4 1 1,-4-11-1,0-3-148,1-1 0,2-4 0,-2-1 0,-1-4-303,0-1 0,6-8 1,-4-6-1,1-3-4193,1-2 4768,0-3 0,-2-15 0,-2-4 0</inkml:trace>
  <inkml:trace contextRef="#ctx0" brushRef="#br2" timeOffset="167">20361 8708 13689,'0'15'656,"0"1"0,0 0 896,0 0 1,-1-6 1079,-5 1-1537,5-8 0,-8 4 0,5-9-195,-1-3 1,0-4 0,5-6-1,0-1-388,0 0 1,7-7 0,3-5-1,4-5-290,2-3 0,0-6 0,-1 2 1,-1-4-668,-3-5 0,3-2 0,-4 6 0,4 3-649,2 5 0,0 4 1,0 3-1,-1 4 328,1 5 1,-2 4 0,-2 1 0,-1 2 1029,1 4 0,2-3 1,2 8-24,-1 2 0,1 1 0,0 2 0,0 2 56,-1 3 1,1 9 0,1 10-1,3 3 227,1 1 1,0 10-1,-4-7 1,2 4 208,2 4 0,0-1 0,-3 4 0,1-5-245,2-4 1,0-2 0,-5 1 0,-3-3-549,-2-2 0,1 1 0,-5-7 0,0-2-56,0-2 0,0-1 1,-3 0-2430,1-1-6007,0 1 6958,-5-7 1,0-4 0,0-10 0,0-6 160,0-3 1,0-1-1,0-1 861,0 0 0,0 1 0,0-1 1490,0 0 1,-2 7 95,-3 4 0,-5-2 1,-11 2-1,-6 1 540,-2 3 0,-3 1 0,-1-2 1,-2-2-587,-1-1 1,-3 0 0,4 5 0,-2 0-487,3 0 0,0 0 0,3 0 0,-1 0-865,1 0 0,7-5 0,1-1-6198,0 3 3796,6 1 1,3 2 2901,14 0 0,14-7 0,10-2 0</inkml:trace>
  <inkml:trace contextRef="#ctx0" brushRef="#br2" timeOffset="168">21320 8488 14303,'16'0'3149,"0"0"-2332,0 0 0,-1 0 1,3 0-1,1 0-218,2 0 0,0 0 0,-5 0 0,-1 0-631,1 0 1,0 0 0,0 0-1,-1 0 32,1 0 1,-2 1-6480,-4 5 6351,-3 2 0,-14 8 0,-1 0 1</inkml:trace>
  <inkml:trace contextRef="#ctx0" brushRef="#br2" timeOffset="169">21305 8629 14456,'15'0'0,"3"0"1317,3 0 1,-2 0 0,7 0-1,0 0-185,-1 0 1,8 0 0,-5 0 0,0 0-1262,2 0 0,-8 0 1,-1 0-1,-3 0 310,-2 0 1,-1 5-274,1 1 0,-7 6 1,-2-3-1</inkml:trace>
  <inkml:trace contextRef="#ctx0" brushRef="#br2" timeOffset="170">22264 8330 14645,'2'-8'1737,"1"4"-864,2 8 0,0 6 1,-5 9-1,0 4-72,0 2 1,0-1-1,2 4 1,2-2-396,1 2 1,0 0 0,-5 0 0,0-2 123,0 2 0,2-5 0,1 0 0,3-3-394,-3 1 1,-1 0 0,-2-5-964,0 0 0,0-6-2529,0 1-3061,-7-8 4790,5 4 0,9-28 0,11-5 0</inkml:trace>
  <inkml:trace contextRef="#ctx0" brushRef="#br2" timeOffset="171">22814 8472 13689,'5'-21'-148,"1"0"0,-1 0 1,-5 5 1770,0 1 1,0 4-855,0 1 0,-7 6 0,-4-1 0,-3 3 164,-1 2 0,-1 5 0,0 2 1,0 2-284,1 3 1,-6 2 0,0 2 0,2 0-445,1-1 1,2 6 0,1 2 0,1 2-175,3 3 0,-1-4 1,7 0-1,1-1-162,3-4 1,1 4-1,3-2 1,6-4 186,6-4 0,12 1 0,1-6 0,5 3 54,3-1 1,6-6 0,-1 1 0,1-3 180,1-2 1,4 0-1,-10 0 1,-2-2-1,-2-3 0,-8-2 0,-3-5 0,-2-1-67,-5-4 0,3 1 0,-11-6 0,0 1-138,0 0 1,-2-6 0,-7 6 0,-3 2-468,-6 2 0,-2-2 0,-3 1 1,0 4-576,0 0 1,1 0-1,-3 0 1,-1 4-840,-2 5 1,0 3-1,5 2 1,1 0 292,-1 0 1,7 1-1,4 5 1,3 4 1374,2 4 1,14 2-1,4 0 1</inkml:trace>
  <inkml:trace contextRef="#ctx0" brushRef="#br2" timeOffset="172">23647 8472 13291,'-1'-14'-707,"-5"3"0,3-1 0,-8 5 1492,-1-1 1,-2-1-1,-2-2 1,1 6 2,-1 3 0,0 2 0,-1 0 0,-2 0-61,-2 0 0,0 0 1,3 0-1,-1 2-241,-2 3 1,0-1-1,5 6 1,1 4-438,-1 5 1,0-1 0,2 5 0,4-2-40,4 0 0,0 1 1,0-3-1,5 2-341,4-1 1,6-3 0,8-1 0,4 0 346,5-1 0,4-4 0,2-3 0,-1-1 224,0-3 1,1-2-1,-1-2 1,3 0 177,2 0 1,-4 0 0,1-2-1,-5-3-14,0-6 0,-6-3 1,-1-1-1,-5-1-15,-5 0 1,-4-5 0,-7 0 0,0 0-371,0-1 0,-7 4 1,-4-3-1,-5 4-251,-5 1 1,2 0 0,-7 0-1,0 2 116,1 4 1,3-2 0,6 7 0,0 1-1862,0 2 0,6 2 0,1 2 509,2 3 0,2-1 0,5 6 0,2 2 55,3 2 1,4 2 0,8-2 1335,4-3 0,4 10 0,6-4 0</inkml:trace>
  <inkml:trace contextRef="#ctx0" brushRef="#br2" timeOffset="173">24323 8519 9144,'-1'-16'0,"-5"2"461,-4 4 0,1-4 0,-1 5 0,-2-1 457,-2-1 1,-2 6 0,0-4 0,0 1 26,1-1 1,-6 5-1,0-1-346,2 3 1,1 2-1,2 0 1,2 2-300,4 3 0,-2 4 0,5 8 0,0 3-186,0 1 0,1 5 0,6-3 1,0-1-225,0 1 1,7 3-1,4-5 1,5 0 77,5 2 0,3-11 0,7 4 1,1-2 136,-1 0 0,8-4 0,3-1 0,1-2 212,-1-4 0,2-1 0,-7-2 0,-4 0 170,-5 0 0,-5-7 0,-8-3 0,1-6-187,0-5 0,-8 2 1,-2-7-1,-5-1-304,-1 3 1,-8-6 0,-6 6-1,-7-1-707,-4 4 0,4-1 1,-3 2-1,-1 5-754,1 3 1,-2 8 0,-6-1 0,1 3-3810,-1 2 5332,1 7 0,-7 9 0,-3 8 0</inkml:trace>
  <inkml:trace contextRef="#ctx0" brushRef="#br2" timeOffset="174">25000 8000 12838,'0'-15'-1527,"0"-1"1,0 0 1034,0 1 1,-2-1 1425,-3 0 1,1 7 38,-6 4 1,-1 3-1,-5 4-316,1 3 0,-1 1 0,0 8 0,-1 5-66,-4 3 1,-2 5-1,-7 4 1,1 2-103,-5 4 0,0 3 0,2 7 0,1 0-321,-1 1 0,2-1 0,3 0 0,2 0 186,2 0 1,2-1-1,6-4 1,1-6-72,3-3 0,4-1 0,7-1 1,0-1-93,0-4 1,7-3-1,4-6 1,4 1-80,6-3 0,2 5 0,5-12 0,-4 3-1059,-1-1 0,3-6 1,-3 1-1,0-3-1298,0-2 1,3 0 0,-4-2 0,1-1 2244,0-3 0,5-13 0,-4 2 0</inkml:trace>
  <inkml:trace contextRef="#ctx0" brushRef="#br2" timeOffset="175">25267 8016 7918,'-2'-9'1381,"-3"4"1,3 10 0,-3 6 0,3 5-709,2 5 0,0 3 1,0 7-1,0 3-135,0 2 0,0-3 1,2 4-1,1-4 82,3-1 0,-1-1 1,-5-1-1,0-2-445,0-2 1,5-7-1,0 2 1,-1-3-620,-2-3 0,-2-4 0,0-1-1365,0 3 0,0-5 691,0 3 0,1-8 301,5 2 1,2-3 0,8-2 0,0-2 816,-1-3 0,1 3 0,0-5 0</inkml:trace>
  <inkml:trace contextRef="#ctx0" brushRef="#br2" timeOffset="176">25864 8205 7008,'6'-11'-1001,"-1"1"2324,0 6 1,-3-1-207,3 10 0,-3 9 0,3 9 0,-3 0-402,-2-1 0,0 6 0,0-2 1,-2 4-146,-3 2 0,3-3 0,-3-3 1,3-3-296,2 0 0,0-6 1,0 4-1,0-3-419,0-3 0,2-4 0,1-1-942,2 3 0,6-5-3086,-6 3 2406,7-8 1,-10 3 1765,3-12 0,-3-2 0,-2-8 0</inkml:trace>
  <inkml:trace contextRef="#ctx0" brushRef="#br2" timeOffset="177">25676 8488 7918,'-6'-11'447,"1"1"0,2 6 416,8-1 1,4 3 0,6 2 0,1 0-208,0 0 0,6 0 0,5 0 0,2 0-264,3 0 1,5 0 0,1-2 0,0-1-52,1-2 0,3-1 0,-4 5 0,1-3-433,-1-1 1,-1 0 0,-8 3 0,-1-1-893,-1-3 1,-8 1 0,2 5-5149,-4 0 6132,-1 0 0,-7 0 0,-2 0 0</inkml:trace>
  <inkml:trace contextRef="#ctx0" brushRef="#br2" timeOffset="178">26902 7922 7918,'-9'-7'381,"-3"3"0,5-4 0,-2-1 678,-3 0 0,3 6 0,-1-4-330,-2 0-1,-2 5 1,-2-3-418,0 3 1,0 2 0,1 0 0,-1 2 179,0 3 1,1 2-1,-1 5 1,0 0-298,0 6 0,-5-2 1,0 6-1,2 1-148,2 3 1,3-1-1,2 1 1,3 0-101,2-2 0,2 1 0,5-6 1,0 4-110,0 1 1,12-5 0,4 2 0,3-3 95,3-2 1,5-1 0,9 1 0,5-2 335,-1-4 0,0-1 0,-5-5 0,3 1 211,2-2 1,-6-8 0,-1-5 0,-7-4-10,-3-2 1,1-1-1,-6-4 1,-6-6-230,-3-2 1,1-3 0,-5 1-1,-1-1-561,-2 1 0,-9 1 0,-4 4 0,-3 5-474,-2 4 0,-1 1 1,-2 2-1,-2 2-903,2 1 1,6 8 0,3-2-2479,-2 3 3313,5 2 861,7 0 0,8 7 0,8 2 0</inkml:trace>
  <inkml:trace contextRef="#ctx0" brushRef="#br2" timeOffset="179">27232 8063 7918,'16'9'402,"-6"0"0,1-6 332,1 2 1,2 1 0,0-5 0,-2 3 678,-1 1 1,-1 0-1069,6-5 1,-6 0 0,-1 2-867,-2 3 0,0-3 0,-3 5-502,1 0 1,2-5 0,-4 5-2577,3 0 3599,6-5 0,-3-2 0,6-9 0</inkml:trace>
  <inkml:trace contextRef="#ctx0" brushRef="#br2" timeOffset="180">28003 7938 8604,'8'-7'0,"-2"-4"428,-5-3 1,-6 4-1,-2 1 1,-2 0-49,-3 0 1,-4 4 0,-3-4-1,-2 2-87,2 4 1,-4 1 0,2 2 0,0 0 243,-1 0 0,4 2 0,-5 3 0,2 4-270,1 0 1,-1 10 0,5-3 0,2 3-85,3 3 0,-3-4 1,6 5-1,-1-2-64,4 0 0,3 5 0,2-5 0,2-2-208,3-2 1,9-1 0,9 0-1,1 0 213,4-1 1,7-1 0,2-3 0,-2-6 213,-2-3 1,2-2 0,-2 0-1,-3 0-42,-1 0 0,-6-7 0,0-6 0,-4-4-133,-3-4 1,1 0 0,-12 4 0,-1-3-330,-2-1 0,-2-5 1,-2 5-1,-3 2-752,-6 2 0,-3 1 0,-2 0 0,1 1-343,-1-1 0,6 7 0,1 2 0,0 2-598,0 0 0,6-2 1859,-2 1 0,10-2 0,4-8 0</inkml:trace>
  <inkml:trace contextRef="#ctx0" brushRef="#br2" timeOffset="181">28317 7765 7918,'23'-7'70,"-6"-2"0,6-7 0,-2 2 426,0 4 0,0-4 0,-4 5 1,2-1 334,2-1 0,2 8 0,-4-3-500,2 5 1,0 1 0,-7 1 0,-2 5-99,-1 4 0,-8 4 0,3 2 0,-5 1-84,-1 4 0,-1 2 0,-5 5 1,-6-2-30,-7 2 1,2 2 0,-6 1 0,2-1 84,0-4 1,-5 4 0,6-4 0,5 2-121,3-2 1,6 4 0,-2-4 0,1 2-112,3-2 0,9 2 0,8-7 0,6-2 47,7-1 0,-2-3 0,1-1 1,-1-3 26,1-6 0,-6-3 0,2-2 0,-2 0-12,2 0 1,-5-7-1,1-5 1,-6-6 9,-4-3 0,-2-7 0,-5 0 0,-2-5-42,-3-4 1,-9-3 0,-10 5 0,-4 2-100,-5-2 0,-2 0 1,3 6-1,2 1-87,4 1 1,-2 8 0,6-2 0,-1 6-442,0 4 0,2-1 0,5 7 0,1 1-586,-1 2 1,0 2 0,1 2 0,-1 2 1208,0 1 0,-7 14 0,-1-2 0</inkml:trace>
  <inkml:trace contextRef="#ctx0" brushRef="#br2" timeOffset="182">26949 8598 7918,'-16'-9'387,"1"2"0,-1 7 2446,0 0-1592,8 0 0,2 0-563,12 0 0,4 0 1,11 0-1,7 0-245,7 0 0,7 0 0,10 0 0,6 0 6,3 0 1,2 0 0,3 0-1,4 0-83,3 0 0,15 0 0,-4 0 1,5 0-247,0 0 1,-40 1 0,0 0-1,-2 0 1,0 1 0,0 1-1,0-1 7,-1 0 1,-1 0 0,39 0 0,-11-2-1,-6 0 59,-8 0 0,-5-6 0,-8 1 0,-4 2-136,-6 1 1,-9-3-1,-6-1 1,-4 1-47,-1-2-1385,-7 5 0,-6-5 0,-13 7 0,-13 0-3246,-10 0 0,-13 0 4637,-6 0 0,-29 7 0,-1 2 0</inkml:trace>
  <inkml:trace contextRef="#ctx0" brushRef="#br2" timeOffset="183">26808 8991 7008,'-16'0'-1001,"5"-2"2072,1-3 1,6 1-1,-1-6 246,3-3 1,4-1-1,5 0 1,9 2-909,8 2 0,6 1 0,3-3 1,2 3-137,2 2 1,0 2 0,-8 5 0,-3 0-180,-5 0 0,-3 0 0,-2 2 0,-2 3-33,-4 5 1,-3-1 0,-7 2 0,0 1-318,0 2 1,-2 7 0,-5 0-1,-7 0 128,-5 1 1,-9-4 0,2 3-1,-2-4 130,2-1 0,-4 0 0,6-2 0,-1-2 102,4-2 1,-1-6 0,1 3 0,1-2 134,3 0 1,6 0 0,1-5 425,-2 0-654,5 0 1,1-5-1,12 0 1,6 0-234,7-2 0,13 5 1,10-5-1,3 2-74,2 0 0,0-1 1,0 8-1,-1 3 192,-4 6 0,-5 1 0,-10 2 0,-2 0 87,-2 3 1,-2 3-1,-6-5 1,-1 1 398,-3 0 0,1 0 0,-7-1 0,-1 1 125,-3 0 1,-2-1 0,-5 1 0,-4 0 63,-4 0 1,-2-2-1,-1-2 1,-2-4-225,-2-1 0,-2 4 0,2-6 0,-5-1-240,-4-3 1,0-1-1,2 0 1,2-1-287,-2-5 1,4 5 0,-1-6 0,1 1-617,-1 1 1,8-7 0,0 3 0,4-1-552,1-1 0,5 6 0,2-5 170,3-3 1,6-1 0,4-1 286,8-1 0,10 5 1,0 3-1,6-1-119,5 0 0,-4 4 1008,3-5 0,5-1 0,-1-5 0</inkml:trace>
  <inkml:trace contextRef="#ctx0" brushRef="#br2" timeOffset="184">27861 9022 8391,'14'-16'0,"-3"1"571,-6-1 1,-4 0 0,-2 0-88,-4 1 1,-4 6 0,-9 4 0,-1 3 247,-2 2 1,-5 0-1,3 0 1,0 2-302,1 3 1,-6 4-1,3 8 1,1 2-205,3 2 0,-2 7 0,2-2 0,2 4-12,2 2 0,3-3 0,1-1 0,5-3-126,1-3 0,1 6 0,6-3 0,0 1 1,0 0 0,7-7 0,6 2 0,6-3-15,7-2 0,4-1 0,3-1 0,2-2-8,2-1 1,-1-8-1,-4 3 1,-1-5-16,1-1 1,-3 0-1,-2-1 1,-7-3 206,-2-1 0,-8-7 0,-1 1 47,-2-3 1,-2-1 0,-6-1 0,-5 0-40,-4 0 0,-4 1 0,-4-1 0,-2 0-76,-7 1 0,-1 1 0,0 1 0,2 5-564,-2 1 0,0-4 1,0 4-1,2 0-366,-2 0 0,0-3 1,2 4-1,5 1-669,4-2 1,1 5 0,0-3-714,0 3 0,2 1 1336,4-4 1,10 3 0,10-3 0,6 3 784,5 2 0,11-7 0,8-2 0</inkml:trace>
  <inkml:trace contextRef="#ctx0" brushRef="#br2" timeOffset="185">28631 8943 7918,'0'9'0,"0"-2"504,0-7 1,-1 0-14,-5 0 1,-2 0 476,-8 0 0,0 0-483,1 0 1,-3 2 272,-3 3-284,4-3-290,-6 5 1,5-7 67,-2 0 1,2 0 102,-3 0 102,4 0 28,1-7-448,0 5-26,0-12 82,1 12 1,-1-5-86,0 7 0,6 0 174,-1 0-201,8 0 6,-11 0 1,5 0-23,-7 0 1,6 7-243,-1 4 144,1 3 1,-1 2-78,1-1 241,0 1-76,1 0 61,2-1-30,7 1 187,0-7-166,-7 5 6,5-12 93,-5 12 0,9-11-70,3 8 0,4-8 0,8 2 1,2-3-147,2-2 0,7 0 1,-1 0-1,2 0-330,3 0 452,6 0 0,-5 2 17,4 3-65,-4-3 126,-1 12 0,-3-6 205,-2 8 0,-5 2-137,-6 3 1,-2-4 278,-4 4-180,4-3 315,-12 4 1,5-4-135,-7 3 1,0-4 433,0-1-355,-7 0-284,-2-1 1,-3-1-54,-3-3 1,2-4 119,-8-7-607,-3 7 235,6-6 145,-11 6 1,4-14-1692,-6 6 1222,-1-13 0,6 5 0,0-7-450,-2 1 1,0-1 0,2 0 0,5-1-722,3-4 0,3-4 0,-1-6 0,2-4 1567,3-7 0,4-14 0,8-16 0</inkml:trace>
  <inkml:trace contextRef="#ctx0" brushRef="#br2" timeOffset="186">28742 7592 7918,'0'-16'0,"0"0"258,0 1 1,0-1 0,1 2 0,3 2 140,1 1 0,7 8 0,0-3 0,6 5-80,3 1 0,7 0 0,-2 1 0,4 3 159,1 1 1,8 14-1,3 2 1,3 7-85,2 4 1,-1 4 0,-3 5-1,-1 2-67,2 6 1,-4 9 0,0-1 0,-1 5-22,-4 0 0,-4 8 0,-3 4 0,-4 4-148,-1 6 1,-2-4 0,-7 4 0,-2-5 55,-1-6 0,-8 2 0,3-7 0,-5-3 389,-1-6 0,-7 1 1,-3-8-1,-6-3 205,-5-5 0,4-1 1,-6-8-1,2-3-350,0-4 0,-2-9 0,4 2 0,-2-4-176,2-1 1,-4-6-1,2-1 1,0-2-456,-1-3 1,4-3 0,-5-1 0,2-1-815,0-5 0,0 5 0,7-6 1,2 1-931,2 1 1,5-5 0,-4 3-2545,2-2 4461,2-1 0,5-6 0,0 0 0</inkml:trace>
  <inkml:trace contextRef="#ctx0" brushRef="#br2" timeOffset="187">29512 6963 7918,'-16'0'179,"0"0"1,6-2 432,0-3 1,4 3-1,-2-5 148,1 0 0,1 4 0,8-6-343,3 2 0,-1-3 1,8 4-1,4 1-113,3-2 0,9 5 0,-4-5 1,3 2-135,-1 0 0,-2 0 0,2 5 0,-5 0-138,-3 0 1,-4 7-1,-2 3 1,-3 4-111,-2 2 0,-2 5 0,-5 2 0,0 1-70,0 4 0,-7-4 0,-3 1 0,-4-3-59,-2-2 0,0-3 0,-1-1 0,-3-2 247,0-4 1,-1 3 0,5-6 139,0 1 0,0-4-80,1 1-137,6-3 0,4-2 0,10 0 0,7 0-143,7 0 0,6 0 0,6 0 0,1 0 40,-1 0 1,6 0 0,-2 0 0,-4 0 118,-3 0 1,-3 7 0,3 3 0,-4 4 45,-1 2 0,-4 0 1,-7-1-1,-3 1 305,-2 0 1,-2 0-1,-5-1 1,0 1 133,0 0 0,-7-1 0,-3-1 1,-6-1-83,-5-3 0,2-5 0,-7 4 1,-1-2-150,3-3 0,-6-3 1,6-1-1,-2 0-134,-1 0 0,3 0 0,-2-1 0,5-3-787,3-1 1,-3-7-1,0 3-570,2 0 1,9-5-1,4 4-2,5-4 1,2 0 0,5 1 0,6 3 706,7-2 0,7-4 0,11-3 1,3-2 552,0 2 0,6-13 0,-6-1 0</inkml:trace>
  <inkml:trace contextRef="#ctx0" brushRef="#br2" timeOffset="188">30282 6994 7596,'14'-7'454,"-3"-3"224,-6-4 0,-3 4 1,-2-1 105,0-1 0,-2 5 0,-3 2-356,-6 3 1,-3 2-1,-1 2 1,-1 3-124,0 5 1,0 6-1,-1 5 1,-2 3-69,-2 1 0,-5 5 1,5-4-1,1 2-116,3-2 1,6 2-1,3-5 1,1-1-154,3 1 0,9-2 1,6-5-1,5-1-91,5 1 0,5 0 0,11 0 0,3-3 43,0-2 1,4 1-1,-6-7 1,0-1 103,1-2 0,-4-2 1,-9 0-1,-5 0 259,-4 0 0,-3-2 0,-3-3 71,-6-6 1,-3-3 0,-4-1 0,-3 1-186,-6 3 0,-8-3 0,-3 4 0,-3-4-353,-3-2 1,0 7 0,0 2 0,2 2 95,-2 0 0,4-6 0,-1 6 0,1 2-927,-1 1 1,6 2-1,0-2 1,5-1-1142,3-3 0,6 1 1457,-5 5 0,8-2 0,2-1 0,10-4 699,10-2 0,4-1 0,7-13 0,1-2 0</inkml:trace>
  <inkml:trace contextRef="#ctx0" brushRef="#br2" timeOffset="189">30974 6947 7918,'16'0'893,"-7"0"0,-2-1 0,-9-3-281,-3-1 0,-6 0 0,-8 5 0,-4 0-174,-1 0 0,3 0 0,-4-2 1,1-2-180,-1-1 1,4-5 0,-3 4 0,1 1-64,4-2 1,2 4 0,1-8 114,0-1-479,0 5 0,6 0-74,-1 7 0,8 7 0,-2 3 160,3 4 1,2 7-1,0 0 1,0 0 52,0 2 1,-5-6-1,-1 4 1,3-3 12,1-2 1,2 5-1,0-1-15,0 0 0,0-3-43,0-1 83,0-7 0,7-2 0,4-9-50,3-3 1,7 3-1,1-5 1,1 2-72,0-1 0,8-4 0,-3 5 0,0 1 73,2 2 1,-2 2 0,0 0 0,-4 2-13,-1 3 1,-2 2-1,-5 6 1,-1-3 248,1 2 1,-7 8 0,-2 1-1,-2-2 236,0-2 1,-1 4 0,-8 0-1,-3-2 8,-1-1 1,-8-2-1,-5-3 1,2 0-125,1-3 1,-5-6 0,-3 1-1,-3-3-344,-3-2 1,1 0 0,-1 0 0,2-2-199,4-3 0,-3 1 1,4-5-1,1 1-566,3-1 1,3 0 0,3-3 0,1 2-332,3-3 1,4-1 0,7-1 0,2-1 363,3 0 1,11-7 0,10-3 756,4-3 0,1-3 0,1 1 0</inkml:trace>
  <inkml:trace contextRef="#ctx0" brushRef="#br2" timeOffset="190">31509 6743 7918,'0'-16'1896,"0"1"-829,0 6 0,0 4-680,0 10 1,0 9 0,0 8 0,0 1 23,0 0 1,-6 5-1,1-2 1,2 4 177,1 1 1,-3 1 0,0-1 0,1 0-145,2 1 0,2-1 0,0 1 0,0-1-356,0 1 0,6-3 0,0-1 0,3-3-72,3-3 1,2 5 0,2-6 0,0-2-345,0-2 0,-1-1 1,1 0-1,0-1-1434,-1 1 1,1-5-1,0-3 1,1-1 789,4-3 1,-3-2 0,3-4-1,-2-3 971,2-6 0,-2-5 0,6-6 0,-3-10 0,13-6 0,-2-9 0</inkml:trace>
  <inkml:trace contextRef="#ctx0" brushRef="#br2" timeOffset="191">32059 7073 7918,'-17'0'0,"-3"0"810,-1 0 0,-5-5 0,3-2 0,-1 0-321,-4 0 1,-7 2 0,-3 5 0,-3 0-73,-2 0 1,-8 0 0,-3 0 0,0 0-1026,0 0 1,0 7 0,3 3 607,-2 4 0,1-5 0,5-2 0</inkml:trace>
  <inkml:trace contextRef="#ctx0" brushRef="#br2" timeOffset="192">19512 11081 8684,'-7'9'2530,"4"-2"-976,-8-7 0,8-2-857,-2-3 0,3-4 0,2-8 1,2-4-233,3-6 0,9-2 0,9-4 0,1-2-372,4-2 1,2-10-1,-1 1 1,-1 1-200,-2 0 1,-3-4 0,2 5 0,-8-3-163,-3 0 0,4-9 0,-8 9 0,2 0-363,-1 3 0,3-2 0,-4 6 0,2 2 233,-1 6 0,3 5 0,-4 9 488,4 4 0,2 9 0,0 1 1,0 8 87,-1 6 0,6 13 1,0 8-1,0 10 371,2 4 1,-6 7 0,4 1 0,-3-3 391,-3-1 0,-4 2 1,-1-2-1,1-5-548,-2-4 1,3-4 0,-5-4-1,2-1-388,3 1 1,-3-8-1,-1-3 1,-1-3-47,-3-3 1,3 1 0,0-2-2882,2-4 1,-4 3 1600,5-8 0,1 0 1,4-5-1,-1-2 399,-3-3 1,3-4 0,-4-6 0,3-1 463,-3 0 0,2-6 1,-6-5-1,-1-1 458,2 2 0,-5 4 0,3 6 0,-4 0 305,-1 0 1,-1 2-1,-4 4 500,-6 5 0,-3-2 0,-3 1 0,-4 3 189,-6 1 1,-2-3-1,-3 0 1,1 1-420,-1 3 0,1 1 0,-2 0 1,-2 0-405,-2 0 0,0 0 1,6 0-1,0 1-198,-1 5 0,6-5 0,1 5 0,3-5-566,2-1 1,3 0 0,1 0-1691,1 0 0,1-1 1355,3-5 0,11 5 0,12-6 0,6 1 928,3 1 0,7-7 0,-2 1 0,11-10 0,3-3 0</inkml:trace>
  <inkml:trace contextRef="#ctx0" brushRef="#br2" timeOffset="193">20660 10531 8888,'7'9'826,"-3"-2"1,6-7-344,2 0 1,-3 0-1,1 0 1,3 0 326,1 0 1,1 0 0,1 0-1,0 0-497,0 0 0,-1 0 1,1 0-1117,0 0 0,-1 0 1,-1 1-725,-3 5 0,-4-3 126,-7 8 1401,-7-8 0,-9 4 0,-8-7 0</inkml:trace>
  <inkml:trace contextRef="#ctx0" brushRef="#br2" timeOffset="194">20613 10688 8262,'16'9'512,"-1"-4"1,1-3 0,0-2 0,0 0 473,-1 0 1,3 0 0,1 0 0,4 0-408,1 0 1,1 0 0,2 0 0,-2 0-997,-2 0 1,3 0 0,-5 0 0,-2 0 443,-1 0 1,2 0-28,1 0 0,0 0 0,-5 0 0</inkml:trace>
  <inkml:trace contextRef="#ctx0" brushRef="#br2" timeOffset="195">21635 10185 8252,'0'-9'1428,"0"15"0,0 11 0,0 4-945,0 2 0,0 5 0,0-2 0,0 4-108,0 1 1,0-1 0,0-2 0,0-2-153,0 2 1,0-5-1,0-3 1,0-2-484,0-2 1,0-1-1340,0 1 0,2-2 213,3-3 1,-2 1-1,8-7-118,1-1 1504,2-10 0,9-9 0,1-10 0</inkml:trace>
  <inkml:trace contextRef="#ctx0" brushRef="#br2" timeOffset="196">22201 10295 7980,'0'-16'1000,"0"1"0,-2 6-208,-3 4 1,-4 3 0,-7 2-1,1 0-389,-1 0 0,-1 5 0,-3 4 1,-2 3-172,-3 6 0,4 6 1,-3-1-1,1 0-46,4-1 0,1 4 0,3-3 0,1 0-82,3 0 1,4-2 0,7-4 0,0 2 32,0 2 0,7-2 0,5-6 1,8-3 42,6 2 0,3-3 0,3 0 0,1-2 3,4-4 0,-4-1 0,4-2 0,-4 0 6,-2 0 1,-4 0 0,-3 0-1,-1-2 33,-4-3 0,-2-4 0,-3-6 1,-1-1-203,-3 0 0,-6-5 0,1-2 0,-3 1-172,-2-1 0,-7-3 0,-4 3 0,-3 0-182,-2 1 0,1 1 0,-1 5 1,0 0-758,0 1 1,1 1-1,-1 3 1,0 6-2978,1 3 3230,6 2 0,4 7 0,10 2 0,7 1 838,7 1 0,-1-1 0,4 6 0</inkml:trace>
  <inkml:trace contextRef="#ctx0" brushRef="#br2" timeOffset="197">22783 10389 7980,'7'-15'202,"-6"-1"0,3 2 1,-6 2 406,-3 1 0,-7 3 0,1-3 1,-3 4-8,-2 0 1,-1 5 0,-2-3-1,-2 3-331,2 2 1,-1 2 0,1 2 0,-2 3-212,2 1 1,2 8 0,1 5 0,2 0 34,3 2 1,-1-6 0,7 6-1,1-2-164,3 0 0,1 5 1,0-5-1,1-2 2,5-1 1,4-3-1,11 1 1,5-2 281,4-3 0,1-3 1,1-4-1,-1 1 20,1-1 1,-1-3-1,1-1 1,-3 0 16,-2 0 0,0-1 0,-6-5 0,-1-2 172,-3-1 0,-1-10 1,-2 3-1,-4-3-366,-4-4 0,-5 4 0,-1-6 0,0 3-515,0 2 0,-7-2 0,-3 1 1,-4 3-338,-2 6 1,0-2 0,1 5 0,-1 1-740,0 2 1,6 5 280,-1 1 0,8 1 0,-1 5-359,8 4 1611,5-3 0,6 7 0,1-5 0</inkml:trace>
  <inkml:trace contextRef="#ctx0" brushRef="#br2" timeOffset="198">23286 10405 7980,'14'-10'481,"-4"-1"1,-3 1-1,-9-6 15,-3 0 0,-4 8 0,-6 1 0,-1 1-94,0 1 0,-1 0 0,-2 5 0,-4 2-177,-2 3 1,6-2 0,-2 8 0,4 1-60,1 2 1,0 7 0,2 0 0,2-2 37,2-1 1,6 3 0,-1 0 0,5-2-34,5-2 1,4-1 0,7-2 0,1-2 151,4-1 0,5-8 1,9 2-1,2-3 65,-2-2 0,3 0 1,-1 0-1,-2 0-91,-2 0 1,-1-5 0,-3-2 0,-3-2-131,-5-3 0,-3-2 1,-4-2-1,-4 1-148,-4-1 1,-5-5 0,-1 0 0,-1 2-925,-5 1 0,-4 2 0,-9 1 0,-4-1-607,-2 0 0,1 8 1,-4 2-1,4 5 1512,1 1 0,-5 0 0,3 0 0</inkml:trace>
  <inkml:trace contextRef="#ctx0" brushRef="#br2" timeOffset="199">24276 10012 8142,'0'-15'582,"0"4"512,0 1-188,-7 6 0,-1-3-347,-8 7 0,0 9 1,0 5-88,1 5 0,-1 4 0,0-4 0,0 4-177,1 1 1,-1 2 0,0 6 0,1-3-47,-1-2 0,5 1 0,1-6 1,-2 1-165,-2 0 0,5 3 0,2-5 0,2-2 30,0-2 0,-1 4 1,6 0-1,0-1 74,0-3 0,2 4 1,2 2-1,2-1 84,3 1 0,0-2 0,3-5 0,-1 0-44,1-1 0,-3 6 0,-1 0 0,1-3-73,0-6 0,-6 2 0,3-4 0,-3 4 124,2 2 0,-3-6 1,3 1-870,-3 1 1,3-3-513,1 1-1927,-1-6 0,-3 3 1698,3-7 1,-2 0-1,8 0 1,1 0-1342,2 0 2671,2-7 0,-1-2 0,1-7 0</inkml:trace>
  <inkml:trace contextRef="#ctx0" brushRef="#br2" timeOffset="200">24622 10169 8003,'0'-15'4329,"0"-1"-3527,-7 7 0,5 4 0,-3 10 21,3 6 1,2 3 0,0 1 0,0 3 86,0 3 1,2-4 0,2 6 0,1 0-274,-2 3 1,-1-2 0,-2 1 0,0-2-304,0-4 1,0-2 0,0-1-1,0 0-250,0-1 0,0 1 0,0 0-271,0 0 0,0-1-3509,0 1-2736,0 0 3429,0-8 0,7-1 3003,4-7 0,10-14 0,3-3 0</inkml:trace>
  <inkml:trace contextRef="#ctx0" brushRef="#br2" timeOffset="201">24937 10531 8681,'15'7'2249,"-6"-5"0,-4 5 104,-10-7-832,3 0-1229,-12-7 0,14 5 1,0-3-142,9 3 1,0 2-1,0 2 1,-1 1 116,1 2 1,-5 8-80,1-3 0,-3 4 177,-2 2 0,-2-7 0,-3-4-23,-6-3 1,-3-2 0,-2 0-89,1 0 1,1-2 0,1-2-126,3-1 0,6-7 0,-3 3-1688,0 0 1,6-5-278,-5 4 0,12 3 0,4 0 293,4 0 0,2 5 0,0-5 1542,-1 0 0,8-1 0,2-8 0</inkml:trace>
  <inkml:trace contextRef="#ctx0" brushRef="#br2" timeOffset="202">25581 10311 7992,'0'-16'0,"0"0"816,0 1 1,0-1-140,0 0 0,-1 8 0,-5 1 162,-4 0 1,-4 5 0,-2-3-196,0 3 1,1 2 0,-1 0 0,0 2-238,0 3 0,3-2 1,0 8-1,3 1-162,-2 2 1,-2 3 0,-2 4 0,0 4-26,0-1 1,6 4 0,1-5-1,0 0-142,1-1 1,4 5 0,-1-5 0,3 1-26,2 0 0,0-2 1,2-6-1,3-1 115,6-3 0,3 3 1,3-5-1,2 1 120,2 0 0,7-6 0,-1 1 1,2-3 37,3-2 0,-6 0 0,0 0 0,0 0-38,-1 0 0,-1-7 0,-5-3 0,2-3-307,-1 3 1,-3-11-1,-3 2-432,-4-4 1,-3 0 0,-7 8-1,0-3-72,0-3 0,-7 4 0,-3-3 1,-6 6-555,-5 4 1,4-1 0,-6-2-1,2 0 491,0 3 0,0 5 0,6-4 0,-1 2-777,0 3 1,0 3 611,1 1 0,4 0 0,2 1-27,2 5 0,2-3 0,5 8 460,0 1 1,7-3 0,4-1 0,3-1 317,1-3 0,1-3 0,0 6 0,0 2 0</inkml:trace>
  <inkml:trace contextRef="#ctx0" brushRef="#br2" timeOffset="203">26053 10358 7992,'0'-16'0,"0"1"0,0-1 0,-2 2 850,-3 3 1,-4-1 0,-7 7-405,1 1 0,-1 3 0,0 1 1,1 0 179,-1 0 1,0 0 0,0 1 0,1 5-257,-1 4 1,2 4 0,2 2 0,1 0-104,-1-1 1,-2 1 0,0 2 0,2 1 1,1 2 0,8 5 0,-2-5 0,3-2-71,2-1 0,0 2 0,2 1 0,3-1-103,5-3 0,4-1 1,4 0-1,3-2 31,5-4 0,4 4 1,1-5-1,1-1 32,-1-2 1,0 1 0,1-2 0,-1-2 15,1-1 0,-2-2 0,-4-2 0,-5-1-91,-4-2 0,-1-8 0,-2 3 0,-4-4-129,-4-2 0,-5 1 0,-1-3 0,0-3-305,0-5 1,-12 1 0,-4-1 0,-3 0-265,-4 2 1,4 1 0,-5 5 0,1 1-63,4 1 1,-4-3 0,2 10 0,4-1-582,4-1 1,0 8 0,2-2 372,-3 3 0,4 4 0,1 3 1,0 4 884,0-1 0,6 6 0,-4-5 0</inkml:trace>
  <inkml:trace contextRef="#ctx0" brushRef="#br2" timeOffset="204">26713 10389 8136,'0'-15'894,"0"-1"0,0 0-258,0 1 1,0 4-1,-1 2 4,-5 2 1,-2-3 0,-8 5 222,0 1 0,0 2 0,1 2 0,-1 0-370,0 0 0,1 7 0,-1 4 0,0 3-180,0 2 0,2 1 0,2 2 1,2 2-120,-3-2 0,1 1 0,2-1 0,4 2-36,5-2 0,1-1 0,0-3 0,0 1-102,0 0 0,7-1 0,3 1 1,6-2-94,5-3 0,2 1 0,6-5 1,-1 0 82,0 0 0,9-2 0,-9-5 0,0 0 60,1 0 1,-6 0 0,0-2 0,-2-3 119,0-5 1,-5 1 0,-8-2 0,1-1-9,0-2 1,-6-2 0,2-1 0,-3-2-376,-2-2 1,-7-2 0,-3 4 0,-4-2-354,-2 2 0,-1 1 0,-3 4 0,-1 2-522,2 2 0,2 1 1,1-2-430,0 6 0,1-2-147,-1 2 0,7 1 1,4 10 656,3 4 1,7-1-1,2 0 1,2-2 950,3-4 0,9 6 0,4-1 0</inkml:trace>
  <inkml:trace contextRef="#ctx0" brushRef="#br2" timeOffset="205">27122 10295 8552,'0'-16'0,"0"1"365,0-1 1,-5 6-1,0-1 1,1-1 95,2-2 1,4 0 0,3 2-1,4 1 48,0-1 0,5 3 1,-2 1-1,5 1-221,4 3 1,2 2-1,-4 2 1,2 0 127,-1 0 1,2 2 0,-1 3-129,-2 6 0,-1 4 0,-4 5 0,-2 2 47,-1 3 0,-8 1 0,2 5 0,-3 1 105,-2-1 1,0 6 0,-2 0 0,-3-2-172,-5-2 1,-4-4-1,-4-1 1,-1-3-67,-2-2 0,-5 3 0,5-5 1,0-2-112,-2-2 0,4-3 1,-6-3-1,3-4-44,3 0 1,-4-5 0,2 3 0,2-3 39,1-2 0,-3-2 0,0-3-107,2-6 1,3-3 0,6-2 0,3 1-261,0-1 0,5-5 0,-1 0 0,6 2-62,8 1 0,4 4 0,6 2 0,5 3 51,4 2 0,2-3 1,-1 5-1,1 1 47,-1 3 1,-1 1 0,-2 1 0,-4 3 126,-1 1 1,-2 5 0,-6-3-1,1 0-574,0 0 0,0 6 270,-1-3 1,1 2-1194,0-1 0,-6 1-290,1-7 1,-6 1 988,5-6 1,-1-2-1,3-2 914,-1-1 0,-1-14 0,6 1 0</inkml:trace>
  <inkml:trace contextRef="#ctx0" brushRef="#br2" timeOffset="206">27751 10232 7992,'2'-14'1855,"3"4"1,-2 3-895,8 7 1,-8 7-1,3 3 1,-5 4-195,-1 2 0,0 5 1,0 0-1,0 0-232,0 2 0,0-4 0,0 5 0,0-1 135,0-4 1,0 4 0,0-2-1,0-2-511,0-1 0,0-3 0,0 1 0,0 0-749,0-1 0,0 1 224,0 0 1,0 0-1426,0-1 0,2-6 0,2-2-225,1 0 1,7-5 0,-1 3 1056,3-3 1,0-4-1,-2-3 1,-2-6 958,3-3 0,0-1 0,10-1 0,2 0 0</inkml:trace>
  <inkml:trace contextRef="#ctx0" brushRef="#br2" timeOffset="207">28286 10437 7992,'8'-7'53,"-1"-2"0,-7-7 0,0 0 407,0 1 0,0-6 0,0-2 0,0 0 285,0 1 1,0 1 0,-1 3 502,-5-3 1,-2-1-703,-8-5 0,0 5 0,0 8 6,1 3 1,-1 4 0,0 7-252,1 0 1,-1 0 0,0 2 0,0 3-136,1 6 0,-6 8 0,0 4 0,1-1 19,3 1 0,1 3 0,1-3 1,1 0 5,3-1 0,-1 5 0,7-6 0,1-2-440,2-2 1,2-1 11,0 0 0,7-2 1,4-4-1,3-5 121,2-3 1,-1-2 0,3 0 0,1 0 48,2 0 1,5-2 0,-5-3 0,0-4-186,2 1 1,-6-13-1,4 1 15,-3-2 1,-8 4-1,-1 8 156,-2-2 1,-2 3 107,-5-2 1,0 10 0,0 1 0,0 8 87,0 6 1,0 2-1,0 0 1,2 1 920,3 4 1,-3-3-1,3 3 1,-1-4-653,1-1 1,-3 0 0,5-1 0,-2 1-323,0 0 0,0-1 1,-3 1-324,3 0 1,-3-6-1467,3 1 1,2-6 0,0 4-843,2-2 0,1-2 1,6-7 1817,0-3 1,-6-4-1,-1-6 1,0-3-47,0-3 1,-1-2 796,3-3 0,3-10 0,-5 2 0</inkml:trace>
  <inkml:trace contextRef="#ctx0" brushRef="#br2" timeOffset="208">28521 10264 7992,'16'-16'810,"0"0"0,-7 9 1,-2 6-139,0 4 1,-6 11-1,6 0 1,-1 7 482,-1 3 0,0 1 0,-5 3 1,0-4-331,0-1 1,0 3-1,0-3 1,0 0-361,0-1 0,0-1 0,0-5 1,0 0-270,0-1 1,0 1 0,0 0-1954,0 0 0,0-1-899,0 1 0,7-7 1550,3-4 1,-1-3 0,2-4 0,1-3 175,2-6 0,2-10 930,-1-5 0,8-11 0,2-3 0</inkml:trace>
  <inkml:trace contextRef="#ctx0" brushRef="#br2" timeOffset="209">28914 10201 8476,'6'-11'748,"-1"1"0,2 5-343,-2-6 1,4 2 0,7-1 0,-2 3-2,-4 0 0,4 5 0,-5-5 0,1 2 209,1 0 0,-1 0-193,6 5 1,-6 0 0,-1 1-34,-2 5 0,-2-3 0,-5 9 0,0 4 237,0 3 0,0 4 1,0-2-1,0 5-180,0 4 0,0-1 0,0-1 1,0-1 510,0 1 1,6-4 0,-1 0 0,-2 1-634,-1-1 0,3-4 0,1 0 1,-1-2-892,2-2 0,-4 5 0,6 0-2526,-2-2 1,4-2 977,-6-1 1,0-6 629,-5 1 1,-3-15 0,-6-1-1,-9-7 267,-4-4 0,-6-6 1220,-9-5 0,-3 5 0,-7-1 0</inkml:trace>
  <inkml:trace contextRef="#ctx0" brushRef="#br2" timeOffset="210">28820 10484 7992,'-9'-2'1419,"4"-3"0,5 3 0,5-5 0,6 2-568,3 0 0,2-1 1,1 6-1,4 0-527,5 0 0,2-5 1,0 0-1,-2 1-696,2 3 1,0 1-1,0 0 1,-2 0 212,2 0 0,-3 0 1,-1 0-1,-1 0-1428,-4 0 0,-1-2 0,-3-2 0,1-1 459,0 2 1,-6-4-1,-1 0 1128,-2-2 0,5-2 0,-3-4 0</inkml:trace>
  <inkml:trace contextRef="#ctx0" brushRef="#br2" timeOffset="211">29386 10185 7992,'18'-16'0,"1"2"223,2 4 0,2-4 0,-4 5 1,3 1 270,3 2 0,-4 5 0,3 1 0,-1 0-73,-4 0 1,-1 1 0,-4 5 0,-2 4-18,-2 4 0,-6 7 0,1 2 1,-3 1-116,-2 4 1,-5 2-1,-2 3 1,-2 0 266,-3-1 1,3 2 0,0-7 0,0 1-170,1-2 1,4 2 0,-1-7 0,3 0-286,2 1 0,2-4 1,3 3-1,6-5 49,3-6 1,1 4-1,1-5 1,0-1 29,0-2 1,-1-5 0,1-1-205,0 0 1,-2-1-1,-4-5 1,-5-4-183,-3-4 1,-2-7-1,-2-2 1,-5-1-104,-8-4 1,-3-2-1,-8-1 1,-2-1 86,-2 1 0,-1-1 0,0 1 1,1 0 50,4-1 0,-1 2 0,10 3 0,5 2 236,3 2 0,-1 2 0,4 6 1,3-1-65,1 0 0,9 2 1,4 2-1,2 3-411,3 2 1,0-3-1,1 5 1,3 1-255,1 2 1,5 2-1,-5 2 1,-2 3-113,-2 6 0,-3 8 1,-1 6-1,-5 2 775,-1 7 0,-1 1 0,-6-4 0</inkml:trace>
  <inkml:trace contextRef="#ctx0" brushRef="#br2" timeOffset="212">29669 9761 8269,'11'-14'0,"-1"3"852,2 6 0,-3 3 0,3 2 0,6 0-22,6 0 0,6 7 0,3 6 0,2 4-266,2 4 1,6 7 0,-2 0 0,-1 5 449,-4 4 0,-2 5 1,-5-4-1,-2 0 142,-6 1 1,-4 5-1,-1-4 1,-2 2-474,-4 0 0,-3-2 0,-7 2 0,0-6-683,0-3 0,-12-1 0,-4-1 0,-1-1 0,-1-4 0,-3 2 0,-1-7 0,-3-3 0,-3-6 0,4 2 0,-2-5 0,-1-1-293,3-2 1,-1-5 0,6-1 0,-2 0-1615,2 0 0,3-1 1,4-5-1,2-4 146,-3-4 0,6-2 0,2-1 0,5-3 1761,5-1 0,11-13 0,9 0 0</inkml:trace>
  <inkml:trace contextRef="#ctx0" brushRef="#br2" timeOffset="213">30377 9368 7992,'-9'-16'0,"4"0"617,3 1 0,-3-1 1,-1 0 578,3 1 0,1 4 1,4 2-711,3 2 0,9 2 1,9 5-1,1 0-136,4 0 0,0 5 1,0 2-1,-3 2-16,-3 3 1,-1 2-1,-5 4 1,-2 1-54,-3 2 0,-4 2 1,-7-4-1,0 3 205,0 3 1,-7-1 0,-6 4-1,-4-3-155,-4-3 1,-2-1-1,4-7 1,-4-1-146,-1-3 1,5-1-1,-2 1 1,3-4 269,2-5 0,1-1-330,-1 0 1,7-1-493,4-5 0,10 3 0,7-6 0,8 0-115,6 1 1,5 4 0,4-1-1,4 3 31,1 2 1,0 0 0,2 0 0,-5 2 251,-4 3 1,-3 4 0,-4 8-1,-5 3 749,-4 1 0,-3 5 0,-3-5 0,-6 0 436,-3 1 0,-2-4 0,-2 4 0,-3-2 5,-6-5 0,-8 5 0,-4-10 1,1 2-969,-1-1 1,-9-2-1,4-6 1,0 2-25,-1-1 0,-1-2 0,-1-4 0,1-2 0,4-1 0,-4-2 0,6 2 0,-1-4-997,4 0 1,-2-5 0,2 4-914,2-4 1,9 3-1,5 1 821,3-2 1,4 0 0,3-1-1,7 5-1480,7 1 1,6-6-1,8 5 2569,4-1 0,3-12 0,7 3 0</inkml:trace>
  <inkml:trace contextRef="#ctx0" brushRef="#br2" timeOffset="214">31383 9352 8524,'16'-2'0,"-2"-3"677,-4-5 0,-1 3 1,-6 0-222,3 0 1,-1 3-1,-7-5 1,-3 2 109,-6 4 1,-3-4-1,-1 2 1,-3 1-160,-3 3 1,2 1 0,-7 0 0,0 0-108,1 0 1,-8 7 0,5 3-1,2 4-55,1 2 0,-1-1 1,3 3-1,1 3 82,-1 5 1,7-2-1,6 3 1,-1-1-139,3-2 1,-5 1 0,8-6 0,0 2-146,-2-2 1,5-1-1,-3-3 1,5 1-58,5 0 0,4-2 0,7-2 1,-1-3-81,1-2 0,7 3 0,3-3 0,4 0-56,1 0 1,-1-2-1,-2-5 1,-4 0 136,-1 0 1,-2-1 0,-5-3-1,-1-3-50,1-2 1,-7-1 0,-4-6 9,-3 0 0,-4 1 0,-5-1 0,-7 2 2,-5 4 1,-7-3 0,3 6 0,0 0-87,0 0 1,-3 0-1,4 4 1,-1-2-227,0 1 0,-3 1 1,5-1-1,2-1-613,1 1 0,8 3 0,1-1-3547,2-3 3732,2 3 0,12-5 0,5 5 0,7-1 790,7-2 0,4-8 0,2 5 0</inkml:trace>
  <inkml:trace contextRef="#ctx0" brushRef="#br2" timeOffset="215">31933 9289 7992,'0'-15'721,"-2"4"1,-3 2 0,-5 2-43,-4 4 1,-2 1 0,0 2-1,-1 0-305,-4 0 1,3-2 0,-4-1 0,1-2-185,0 1 0,0 2 0,7 1 0,2-3-28,1-1 1,6 0 0,-4 3-156,2-3 0,0 3-1277,2-3 1098,3 3 1,-5 4 0,7 3 0,0 5 332,0 4 1,-2 4-1,-1 1 1,-2 2 50,1-2 0,2 4 0,2-2 1,0-2 197,0-1 1,0-3-1,0 1 496,0 0-575,0-1-299,0 1 1,2-7-1,3-4-245,6-3 1,3-7-1,2-1 1,-1 3-276,1 1 1,5 2-1,2 0 1,-1 0 239,1 0 1,3 0 0,-5 0 0,0 2 423,2 3 1,-5 4 0,2 8 0,-2 3 368,-2 0 0,-6 1 0,-1-3 0,-2 1 211,-4 2 0,-1 5 0,-2-5 0,-2 0 57,-3 2 0,-4-6 1,-6 4-1,-1-3-273,0-3 1,-5-4 0,-1-2 0,-1-1-452,0 1 1,-5-5 0,2 1-1,-2-3-15,2-2 0,-7 0 0,5-2 0,0-2 162,-2-1 1,6-7-1,-1 1 1,2-1-2224,4 2 1,2-4-1,1 3 1,0-3 310,1-1 1,6-6 0,4 0-1,3 1 395,2 3 0,12 1 0,6 1 0,4-1 1281,6 0 0,9-7 0,3-1 0</inkml:trace>
  <inkml:trace contextRef="#ctx0" brushRef="#br2" timeOffset="216">32436 9022 7992,'7'9'1127,"-5"-2"1,5-6-652,-7 5 1,0 2 0,0 8-1,0 0 221,0 0 1,0 6 0,-2 5 0,-1 4 46,-2 6 0,-1-4 0,6 5 0,0-1-230,0 0 0,0 4 1,0-4-1,0-4-4,0-5 1,0 2-1,0-6 1,0 3-332,0-1 0,0-7 0,0 2 0,0-4-680,0-1 1,6 0-1,1 0-197,1-1 0,3-1 0,5-1 0,-1-5-585,1-1 1,0-2 0,1-5 0,2 0-42,2 0 0,2-1 0,-4-6 0,2-9 1324,-2-8 0,6-13 0,-1-3 0</inkml:trace>
  <inkml:trace contextRef="#ctx0" brushRef="#br2" timeOffset="217">32877 9305 8400,'-7'9'854,"-4"5"0,-10-6 0,-5 3 69,-4-1 1,-6-4 0,-3 2 0,1-1 16,-1-3 0,-3 5 0,4-1 0,-1 1-635,1-4 0,-4 2 0,7-2 1,4 1-1849,3 1 0,3-4 1543,-1 8 0,-4-8 0,6 4 0</inkml:trace>
  <inkml:trace contextRef="#ctx0" brushRef="#br2" timeOffset="218">20361 11505 7992,'0'11'2002,"0"-1"-727,0 3 1,0 1 0,-1 3 0,-3 4-240,-1 5 1,-2 4 0,3 3 0,-1 2-519,2 2 1,-4-1 0,1-4-1,3-1 406,1 1 0,-3-1 1,0-1-1,1-4-504,2-5 0,2 2 1,0-2-1,0-2-319,0-2 0,0-6 0,2-1-594,3 2 0,4-5 1,7 0-1,0-1-719,-1-1 0,6 0 1,2-7-1,0-1-222,-1-2 0,6-8 1,-1 3-1,2-4-52,3-2 1,-3 1 0,-2-3 0,-6-1 1485,-4-2 0,6-7 0,1 4 0</inkml:trace>
  <inkml:trace contextRef="#ctx0" brushRef="#br2" timeOffset="219">20770 11820 7883,'0'-16'500,"-2"7"0,-3 4 1,-7 3 742,-7 2 0,1-5 0,-4 0 0,-1 1-263,-3 3 0,1 1 1,1 0-1,-1 0-962,1 0 0,5 0 0,-4 0-282,0 0 1,6 0 0,-4 0-1473,3 0 1,9 1 0,6 3-1033,6 1 1,6 0 2767,7-5 0,7 0 0,1 0 0</inkml:trace>
  <inkml:trace contextRef="#ctx0" brushRef="#br2" timeOffset="220">21022 11788 8615,'17'-10'678,"4"-1"1,-3 8 0,1-4-1,-5 2 483,-4-1 1,1 1-1640,4 5 0,1 2-606,0 3 0,-7 4 0,-4 7 0,-5-2 1084,-5-4 0,-11 11 0,-9-3 0</inkml:trace>
  <inkml:trace contextRef="#ctx0" brushRef="#br2" timeOffset="221">20943 11977 7992,'2'9'1650,"3"-4"0,4-3 1,7-2-1,-1 0-832,1 0 0,0 0 0,1 0 0,2 0-619,2 0 1,2 0 0,-4 0 0,2 0-949,-2 0 1,4-2 0,-2-2 0,0-1-132,2 2 0,-4-1 0,5 1 0,-1-2-166,-4 1 1046,6-5 0,-8 1 0,6-8 0</inkml:trace>
  <inkml:trace contextRef="#ctx0" brushRef="#br2" timeOffset="222">21682 11458 8696,'9'2'5152,"-2"2"-4098,0 1 1,-6 7-1,5 0 1,-5 6 458,-1 3 1,0 7 0,0 0-1,0 5-376,0 3 1,0 6 0,0-3 0,0-1-1138,0 1 0,2 1 0,2-5 0,1-4 0,-2-1 0,4 1 0,0-8 0,0 0 0,0-1 0,6-1 0,-5-5 0,3-2 0,-1-4 0,-4 4 0,4-3-832,2 3 0,-3-5 1,0-2-1,-1-2-2032,1 0 2864,2 0 0,11-5 0,3 0 0</inkml:trace>
  <inkml:trace contextRef="#ctx0" brushRef="#br2" timeOffset="223">18821 14115 7992,'0'15'3191,"0"1"1424,0 0-3474,0-8 1,0-2 0,0-12-523,0-4 1,5-4 0,2-3 0,1-3-445,5-1 1,1-8 0,1-1-1,3-7-354,3-3 0,-4-2 1,4-5-1,-5-2-563,-6-3 0,4-2 0,-3-6 0,3 4-123,2 2 1,-2-3 0,-2 4 0,0 3 519,6 1 0,-3 10 1,6 8-1,-3 8 303,-3 6 0,1 8 0,2 4 0,1 5 550,2 5 0,0 11 0,-4 12 0,2 5 758,2 3 1,-1 13 0,-8 0 0,-2 4-284,3 1 1,-5 3 0,1-2 0,0-3-462,-1-3 1,-2 0 0,2-11-1,1 1-458,0-1 0,-4-3 0,4-9 1,0-3-116,-1 0 1,-2-6 0,4 4-3091,2-4 1,-3-3 823,2-3 0,-6-6 1,4-10 1447,-2-6 0,-2-8 0,-5-3 0,0-1 454,0 0 1,0 0-1,-2 4 1,-1-2 378,-3 2 1,-6 7 0,2 3 0,-4 0 1126,-2 1 0,0 4 0,-1-1 0,-3 3 45,-1 2 0,-5 0 0,4 0 0,-1 0-617,0 0 0,-3 0 0,3 0 1,1 0-419,-1 0 0,-3 0 0,5 0 0,1 0-1142,3 0 1,6 0-1,1 0-1563,-2 0 0,5-2 1,3-3 2603,8-5 0,11-4 0,10-2 0</inkml:trace>
  <inkml:trace contextRef="#ctx0" brushRef="#br2" timeOffset="224">20031 13690 9309,'9'-15'1705,"5"6"1,-5 2 0,1 2-628,1-1 0,-1-1 0,6 4 0,-1-2-1004,1 1 1,0 2 0,0 2-385,-1 0 0,1 0 0,0 0-1033,0 0 1,-2 2 1342,-4 3 0,4 4 0,-5 7 0</inkml:trace>
  <inkml:trace contextRef="#ctx0" brushRef="#br2" timeOffset="225">19984 13785 7992,'7'8'810,"2"-1"1,6-5 515,1 3 0,5-3 0,2 3 0,1-3-273,4-2 1,2 0-1,1 0 1,1 0-1147,-1 0 1,-5 0 0,-1 0 0,-1 0-46,1 0 1,-9 0 0,3 0-5729,0 0 5866,-7 0 0,2-7 0,-5-2 0</inkml:trace>
  <inkml:trace contextRef="#ctx0" brushRef="#br2" timeOffset="226">20975 13250 7992,'8'2'3388,"-3"3"-1746,-3 6 1,-2 10-1,0 5 1,0 3-591,0 3 1,0-1 0,0 2 0,0 1-246,0-3 1,0 4-1,0-9 1,0 2-459,0-2 0,0 2 0,0-7 0,0-2-396,0-1 0,0-2 0,0-1 0,0 1-1015,0 0 1,0-6 0,0 1-1820,0 1 0,0-3 513,0 1 1,7-6-1,4 1-530,3-3 2898,8-2 0,-4-14 0,5-4 0</inkml:trace>
  <inkml:trace contextRef="#ctx0" brushRef="#br2" timeOffset="227">21651 13423 8802,'5'-16'0,"0"1"736,-1-1 1,-4 2-1,-4 2 1,-3 3-96,-2 2 1,-1 2 0,-6 5 0,0 0 22,1 0 1,-1 0-1,-1 1 1,-3 5-312,-1 4 1,0 9 0,4 4-1,-1 0 77,3-1 1,-8 5 0,11-5 0,1 3-50,3 3 0,1-4 1,3 1-1,-1-3-187,1-2 0,4 2 0,6-1 0,4-2 34,4-1 1,2-2 0,1-1-1,4-1 78,5-3 0,2 1 1,2-7-1,-2-1 138,0-2 0,5-2 0,-8 0 0,1 0-161,0 0 1,-7-6 0,2-1 0,-3-1-247,-3-5 0,-1-6 0,-1-4 0,-5 1-296,-1-1 0,-1-3 0,-6 3 0,0-1-181,0-4 1,-11 3-1,-3 1 1,-2-1-621,-3 1 1,0 5 0,3-2 0,0 5-567,1 6 1,4 1-1,1 5-155,-2-1 0,5 2 0,3 6-98,8 2 1,4 6 1878,8-6 0,14 7 0,3-3 0</inkml:trace>
  <inkml:trace contextRef="#ctx0" brushRef="#br2" timeOffset="228">22201 13234 7992,'2'-15'0,"1"-1"479,2 0 0,6 1 1,-4-1-1,2 0 224,3 0 0,7-3 0,4 2 0,-1 3-287,1 0 1,5 7 0,-2 0 0,2 2-70,-2-1 0,-3 1 1,-7 5-1,0 2-82,-1 3 1,-6 4-1,-4 8 1,-3 2 118,-2 2 0,0 13 0,-2-3 0,-3 4 11,-5 3 0,-10 1 0,-1 4 0,0-1-178,-1 2 1,4-6-1,-3 1 1,6-4-140,4-4 0,-1 4 1,7-10-1,1-1 104,2-3 1,2-3 0,2-3 0,3 1 124,6 0 0,3-2 0,3-2 0,3-3 240,0-2 0,8-2 0,-3-5 1,1 0-108,0 0 1,-6-2-1,0-3 1,-4-6-171,-5-3 0,1-3 1,-7-2-1,-1-4-629,-3-1 0,-2-3 0,-5-4 0,-4-1-440,-4 1 0,-7 1 0,-2 2 0,-1 4 82,-4 1 1,0-3 0,0 5 0,4 2-379,1 1 1,2 8 0,5 1-1,0 0-1320,1 1 0,4 4-1626,1-1 4041,6 3 0,11-5 0,11-1 0</inkml:trace>
  <inkml:trace contextRef="#ctx0" brushRef="#br2" timeOffset="229">22798 13156 8841,'16'-7'546,"0"-4"1,-2-3 0,-2 0 0,0 2 107,6 2 1,-1 1 0,8-3 0,-1 3 48,1 2 0,-6 2 0,3 5-351,1 0 0,-5 0 0,1 2-204,-7 3 1,-5 4-1,-7 8 1,-2 2 95,-3 2 0,-4 5 0,-6-3 0,-3 0 44,-3-1 1,4 5 0,-4-6 0,2-2-94,-2-2 1,3-3 0,-3-2 0,4-3-20,1-2 0,5 4 1,1-6 558,-2-2-708,5-1 1,2-4 0,10-1-208,5-2 0,4-2 0,5 3 0,4-1 54,3 1 0,13 3 0,-8 1 0,4 0 81,4 0 1,-1 5 0,6 2 0,-4 2 117,-2 3 1,-1 2 0,-6 3 0,-1 3 687,-4 0 1,2 3-1,-8-4 1,-5 2-130,-3-1 1,-8 2 0,1-1 0,-3-2-130,-2-1 1,-2-2 0,-3-2 0,-5-2-375,-4-2 1,-9-4-1,-3 2 1,-4-1-130,-2-3 0,1-2 0,0-2 0,-3 0-158,-2 0 0,3 0 1,-4-2-1,4-2-1334,1-1 0,1-5 1,1 4-1,2 3-2837,2 1 1,7 2 4328,-2 0 0,3-7 0,3-2 0</inkml:trace>
  <inkml:trace contextRef="#ctx0" brushRef="#br2" timeOffset="230">23789 13533 7992,'16'-9'1595,"-6"2"0,-1 6 774,-2-5 0,5 5-1091,-1-5 0,-5 6-437,0 6 1,-5-3 0,-2 6-325,-5-2 0,3-2 1,-7-5-1,-3 0-116,-1 0 1,4 0 0,-1 0 58,-1 0 1,-2-7 100,-2-3 1,8-4-401,2-2 1,6 2 0,6 3-1,2 4-373,1 0 1,5 6 0,-3-5 256,3 5 1,1 1-1,1 0-2425,0 0 1,-6 0-1,1 1 631,1 5 1,2-5-1,2 5-62,-1-5 0,6-1 0,0 0 1811,-1 0 0,4-7 0,0-1 0</inkml:trace>
  <inkml:trace contextRef="#ctx0" brushRef="#br2" timeOffset="231">24355 13156 7428,'-16'0'862,"0"0"0,6 0 381,-1 0 0,3-2 66,-3-3 1,-1-4-252,7-7 0,0 6-451,5-1 0,0 1-299,0-6 0,0 6 1,1-1-174,5-1 1,-3 3 0,8 1-1,1-1-50,2 0 1,7 4 0,1-6 0,1 1 11,0 1 1,3 2-1,-3 5 1,1-1 98,4-2 0,0-1 0,-2 6 1,-5 2 119,-3 3 0,-3-1 0,1 6 0,-2 3-70,-3 1 0,1 7 0,-7 1 1,-1 3 66,-3 3 1,-1 3-1,-1 4 1,-3 2-146,-1-2 0,-9 3 0,0-1 1,-5-2-166,-1-2 1,1-3 0,0-3 0,-2-2 130,2-2 1,-4 3 0,0-5 0,1-2-321,-1-2 0,0-6 0,4-2 0,-2-2 19,2-4 0,-4-1 0,2-2 1,2 0 38,2 0 0,1 0 0,0-2 0,2-3-85,4-6 1,-3-3 0,8-1 0,2-1-99,1 0 1,2-5-1,2 0 1,3 2 10,5 2 0,11-2 1,4 1-1,1 6 254,0 3 1,4-1 0,5 4 0,-2 3 367,2 1 1,-2 9 0,-5 2 0,-3 1 127,-3 1 0,5-1 0,-7 4 1,0-2-181,-3-1 0,-1-1 0,0 6 0,-2 0-1370,-4 0 1,2-6 0,-5 1-1047,2 1 1,-5-3-1,3-1 776,-1-1 0,-2-2 0,6-5 0,3 0 1370,1 0 0,1 0 0,1 0 0</inkml:trace>
  <inkml:trace contextRef="#ctx0" brushRef="#br2" timeOffset="232">25157 12999 8585,'15'-16'0,"-1"0"1240,-3 0 1,1 1 0,-5 1-945,2 3 1,1 3 0,6 4 0,0-1 107,0 1 0,1 4 0,2 4 0,2 3 88,-2 2 1,-3 1 0,-5 6 0,-4-1 166,0 1 1,-6 2 0,5 3 0,-6 5 97,-6 4 1,-2 1 0,-8 2 0,0 2-60,0 2 0,1-1 0,-1-2 0,2 1-274,4 1 1,-3-1-1,8-7 1,2-2-228,1 2 1,2 0 0,0 0 0,2-3-39,3-3 1,4-1 0,8-5 0,2 0-160,2-1 0,2 1 0,-2-2 0,3-3 0,1-6 0,3-3 0,-7-2 0,-2 0-129,-2 0 0,-1-2 0,-2-3 0,-3-6 0,-6-3 1,-3-7 0,-2-2 0,-4 1-136,-6-1 1,-3-5-1,-13 2 1,-2-4-96,-2-1 0,-8-1 0,-2-1 0,-2-2 84,0-1 1,7 4-1,0 6 1,5-2 271,4-2 0,7 4 0,-2 0 0,4 0-10,1 1 0,7-3 0,4 7 0,3 2-204,2 2 0,0 1 0,4 0 0,4 0-538,8 1 0,5 4 1,-2 3-1,4 1-1345,1 3 1,8 2-1,6 4 2100,2 3 0,2 11 0,6 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7:07.962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247 508 8712,'-4'-37'0,"-7"2"245,-9 2 1,-4 7 0,11-7 0,13 3-245,20 6 1,12 9 260,8 21 1,-8 5 52,1 9 0,-3 8-5,3 5 0,-7-3-360,-13 3 1,-17-16-117,-22 3 0,-11-22 1,-16-5-1,8-8-9,3-5 0,12-1 0,2-3 0,1-5 99,1-1 0,-2 2-7,2-12 0,4 6-222,-4-12 203,13 4 0,28 14 1,20 9 88,11 10 1,4 13 0,2 5-1,-6 2 83,-5 4 1,-2 5 116,1 6 0,-3 4-20,-5 9 1,-12 1 85,-14-1 1,-8 0-202,-11 0 1,-2-2-63,-18-4 0,-2-7 52,-10-13 0,3-6-122,-3-14 1,5-15 53,8-17 0,6-7 0,12-6 33,8 6 0,-1-4-188,7-2 0,7-2-24,19 1 1,0 14-88,13 13 1,-2 13 331,16 6 1,-12 16 0,0 11 48,-6 10 1,-4 7-190,1 2 1,-5 1-376,-14-1 0,-5-7 231,-8 1 244,0-18 0,-8 12 0,-3-17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7:08.841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381 135 6745,'-39'-9'983,"11"-4"-492,8-13 1,20 13 491,20 0-653,-1 9 1,10 21-36,-10 9 1,-8 18-120,-4 8 0,-7-4-157,-7-2 1,-12-7 122,-14-6 1,2-14 2,-1-12 1,-7-9-208,-7-11 1,0-11-241,7-22 0,2-4 79,4-9 1,14 9 0,12 4 53,5 5 0,13 17 0,8 6-16,12 8 0,6 5 0,2 12 0,0 6 138,1 4 1,5 12-1,1 3 1,-2 3 283,-3-2 0,-4 4 1,-4-5 63,-7 5 1,-7 5-63,-6 3 0,-13-3 1,-15 1-116,-9-8 0,-2-13 0,-11-11-69,-4-2 1,-5-3 0,2-8-45,-1-5 1,5-3 0,8-12-125,-3-4 1,-2-5-1,2-8-76,9 0 1,2 0-1,15-3-38,-2-4 0,9 5 227,2-5 0,11 9 68,15 11 0,13 13 51,14 26 1,1 20-1,-2 15 1,-8-5-34,-9 3 1,0-7 0,-7 7-1,0-5-339,1-1 0,-1-1 0,-4 0-731,2 0 656,0 0 0,-6 1 0,1-1 100,6 0 0,21 0 0,12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7:09.616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1 235 7867,'0'-39'193,"0"17"0,0 22-588,0 27 0,0 7 487,0 6 0,2-1 0,6 0 9,12 0 0,2-8 387,10-5-159,-16-4 1,8-25-280,-18-16 0,1-18 0,-7-20-170,0 5 0,0 4 0,0 9-10,0 0 0,11-5 248,8 5 1,12 6 48,14 20 0,3 28 0,5 20-105,-8 11 1,-5 4 0,-8 2-1,-6-6 61,-4-5 1,-11 1-12,-4 3 0,-7 6 0,-9 3-34,-11-8 0,-2-11 0,-12-20-42,-8-2 1,1-7 155,-11 7 0,8-10-43,-2-3 1,7-18 0,9-14-16,10-5 1,7 2-86,6-4 0,5-3 0,-4-10-304,4 6 0,2-2 1,4 0-7,9-2 0,-7 13 0,16-2 159,2 2 0,-4 7 817,6-3-313,4 18-252,-8-3 1,-7 23-147,-21 8 0,-7 2 1,-18 18-459,3 1 0,0-3 34,2 2 1,-1-1-565,1 7 738,9-8 0,26 15 0,2-5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7:10.377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16 197 8066,'39'26'0,"-2"0"194,-4 5 0,-5 3 0,-8 6 0,-3-1-218,-4 0 1,-4 2-1,-9 3-66,0 2 0,-9-7-44,-4-6 239,-13-10 1,-2-7 40,-5-23 1,7-12-1,11-21 1,4 1-38,2 0 1,0 0 0,5-3 0,-3-1 47,3-3 1,-5-2-302,3 2 1,4 5 123,15-5 0,4 22-59,22 11 1,5 29 44,15 16 0,-5 12 0,-8 10 197,-13-1 1,-12-10-1,-8 3 98,-6-5 0,-7-8-122,-7 0 1,-12-12-97,-14-1 0,-4-5 28,-2-15 0,8-6 1,5-21 115,5-5 1,10 1 0,4-4-122,5-6 1,2 2 0,0-7-114,0 5 0,2-5 0,5 0-58,6 3 0,13 1 1,7 5 328,4 5 1,2 6 283,0 13-694,0 4 1,-4 20 206,-9 8 1,-8 10 0,-18 10-365,0 0 0,-3-4 15,-3 4 0,-3-4 0,-6 11-656,2-5 738,8-2 0,-3 0 0,8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1:21:03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20676 8330 24575,'-63'-43'0,"0"17"0,7 10 0,-12 0 0,2-15 0,24 10 0,0 0 0,-2-2 0,0 0 0,-2 0 0,-2-1 0,-4-2 0,-1 0 0,1 0 0,-1-1 0,-5 1 0,-1 0 0,4 2 0,0 1 0,2 2 0,1 2 0,5 0 0,0 1 0,-31-8 0,15 5 0,15 10 0,17 6 0,7 3 0,15 16 0,2 13 0,7 20 0,0 14 0,0 11 0,2 6 0,3 1 0,2-8 0,3-3 0,-3-17 0,-7-9 0,0-7 0,0-46 0,-7-24 0,-1-52 0,0 40 0,0-2 0,2-1 0,1 1 0,0 3 0,0 2 0,1-27 0,-1 13 0,3 9 0,2 7 0,0 6 0,0 10 0,2 3 0,3 7 0,32 0 0,21 1 0,13 1 0,8 3 0,5 4 0,-36 7 0,-2 0 0,24 0 0,12 0 0</inkml:trace>
  <inkml:trace contextRef="#ctx0" brushRef="#br0" timeOffset="1">21745 7482 24575,'-9'87'0,"4"-14"0,3-10 0,2 11 0,0 6 0,0-27 0,0 2 0,0 0 0,0 0 0,0 6 0,0-1 0,0-5 0,0-2 0,0-5 0,0-2 0,-2 35 0,-3-13 0,2-26 0,-8-16 0,8-21 0,-4-35 0,7-18 0,0-19 0,0-6 0,26 15 0,11 6 0,19 17 0,6 14 0,15 10 0,4 4 0,3 20 0,-11 13 0,-5 16 0,-37-10 0,-4 4 0,13 28 0,-14 5 0,-14-7 0,-6-4 0,-8-2 0,-9-4 0,-27 3 0,-25 2 0,26-28 0,-3-2 0,-3 1 0,-3-4 0,0-4 0,-2-3 0,-4 3 0,-1-3 0,-1-8 0,0-3 0,5 3 0,1-4 0,1-5 0,0-3 0,-37-8 0,20-18 0,11-18 0,25-4 0,21-10 0,16-4 0</inkml:trace>
  <inkml:trace contextRef="#ctx0" brushRef="#br0" timeOffset="2">23427 8362 24575,'-45'-66'0,"-1"1"0,10 19 0,-1 13 0,-31 26 0,5 34 0,-3 20 0,3 5 0,31-20 0,1 2 0,2 1 0,2 2 0,3 2 0,3 1 0,-11 38 0,15-4 0,11-1 0,15-8 0,12-3 0,24-6 0,20-30 0,12-5 0,-4-21 0,2-3 0,-6-8 0,-1-27 0,-19-20 0,-24 21 0,-1-2 0,7-35 0,-3 8 0,-12 13 0,-2 15 0,-4 17 0,4 11 0,-5 15 0,7 21 0,1 16 0,4 26 0,-11 11 0,11 1 0,-15-33 0,1 0 0,4 0 0,4 1 0,9 5 0,6 2 0,7 4 0,-1 1 0</inkml:trace>
  <inkml:trace contextRef="#ctx0" brushRef="#br0" timeOffset="3">24496 8189 24575,'-54'0'0,"0"0"0,7 1 0,5 5 0,-3 17 0,18 3 0,-2 12 0,13-6 0,7-1 0,2 1 0,7 6 0,0-5 0,14 20 0,25-11 0,4 19 0,18-5 0,-15 8 0,-4 4 0,-6-10 0,-9 0 0,-12-4 0,-9-7 0,-6-2 0,-6-8 0,-22-6 0,-13 1 0,-17-4 0,-5-13 0,0-2 0,-5-13 0,2-2 0,-3-3 0,14-16 0,2-21 0,15 0 0,17-16 0,21-13 0,17-3 0</inkml:trace>
  <inkml:trace contextRef="#ctx0" brushRef="#br0" timeOffset="4">24701 8975 24575,'61'-12'0,"0"1"0,0-1 0,22-5 0,-9 4 0,0 8 0,-3-11 0,3-10 0,-8-9 0,-13-1 0,-8-8 0,-21 18 0,-1-11 0,-14 20 0,-2-6 0,-7 7 0,0 0 0,-21 8 0,2 1 0,-27 7 0,6 0 0,-14 0 0,-9 14 0,-2 24-583,26-9 0,2 7 583,6 12 0,4 5 0,-2-5 0,4 2 0,10 5 0,5 2 0,4-10 0,2 0 0,1-2 0,2-1 0,1 29 0,46-8 0,-12-34 0,5-5 0,9-2 0,4-4 0,7 2 0,2-2 0,-3-5 0,0-2 0,-5-2 0,-2-1 0,-5-4 0,-3-2 0,26 2 0,-1-5 0,-19-1 0,14 0 0</inkml:trace>
  <inkml:trace contextRef="#ctx0" brushRef="#br0" timeOffset="5">28537 7372 9595,'-10'-34'0,"1"1"-64,2 2 1,-4 3-1,4 12 1,-1 2 932,-5 4 1,5-2 124,-3 6-379,8 1 0,-4 12 1,7 5-1,0 6-343,0 3 1,0 12 0,0-2-1,0 2-16,0 1 0,0 4 1,0 2-1,0 2-33,0 0 1,0-2-1,0 4 1,2-2-70,3 1 0,-3 1 0,5 0 0,-2-4 39,0-2 1,5 10-1,-4-7 1,-1 0-361,2-1 0,-5-9 1,3 2-1,-3-6 159,-2-5 0,0 5 0,0-7-477,0 0 1,0-8 673,0-2 0,0-8 0,-2-2 84,-3-9 0,3-12 0,-3-5 1,3-3-523,2-3 1,0 1 0,2-1 0,3 1-26,5-1 1,-1 6 0,3 2 0,4 1-121,3 4 1,9 7-1,-2 3 1,4 2 233,2 3 1,-1 3-1,2 1 1,2 0 129,2 0 1,0 0 0,-6 1 0,-1 3 182,-4 1 0,-2 7 0,-4-1 0,1 3 201,-2 2 1,3 1 0,-1 2-1,-1 4 111,-3 1 0,-6-3 0,-1 4 0,1-1-76,-3 1 0,-1-4 0,-7 5 0,0 0 37,0-2 1,-5 4 0,-4-5 0,-3 0 166,-5-1 1,-3 5 0,3-6-1,-2-2-294,-2-2 1,-5-3 0,3-1 0,0-5-78,0-1 1,1-2 0,3-5 0,-4 0-310,-2 0 1,1 0 0,-4-1-1,3-5-24,3-4 0,-6 1 0,3-1 0,1-2-1288,3-2 1,3 0 0,3 1-1,1 3-75,3-2 0,6-2 0,12-2 300,9 0 1,8 6 1294,13-1 1,10 1 0,9-6 0</inkml:trace>
  <inkml:trace contextRef="#ctx0" brushRef="#br0" timeOffset="6">29559 7859 12517,'-7'0'150,"5"2"-373,6 3 1,13-3 0,-1 5 0,3-2 320,4 0 0,0 6 0,6-4 1,-1 0 80,0 0 0,11 5 0,-8-2 0,2 2-41,1-1 0,-3 3 1,-1-4-1,-4 4 16,-5 2 0,-4-5 0,-1-1-25,0 2 1,-6 2 0,-1 2-87,-2 0 0,-2-1 0,-7 1 0,-3 0 174,-5 0 0,-4-1 1,-4 1-1,-3 0 313,-5-1 1,2 1 0,-3 0-1,0 0-132,-3-1 1,-5 1 0,0 0-1,2-1-78,-2 1 0,0-5 0,3-3 0,1-1-66,0-3 0,-4-2 0,1-2 0,5 0-20,-1 0 1,6 0-1,-1-2 1,2-2-1146,4-1 0,2-2-2407,1 2 1941,7 3 0,11-5 0,12 7 453,5 0 0,9 0 0,0 0 943,7 0 1,5-7 0,7-2 0</inkml:trace>
  <inkml:trace contextRef="#ctx0" brushRef="#br0" timeOffset="7">30597 7765 14575,'0'-16'-2571,"0"0"1,-2 7 2423,-3 4 1,1 3 0,-6 2 530,-2 0 0,-2 2 0,-2 2 1,0 3 163,0 1 1,1 3 0,-3 5 0,-1-1-261,-2 1 0,-2 2 0,4 1 0,-2 3-13,2 3 0,-4-1 1,2 6-1,2-2-448,2 0 1,6 5-1,2-7 1,2 4-62,4 1 0,1 1 0,4-2 1,3-3 300,6 0 0,8-6 0,5 3 1,4-1 14,5-4 0,4-2 0,0-1 0,5-2-106,3-3 0,1 1 1,-3-7-1,-3-1 156,-1-3 1,1-1 0,-5-1 0,-4-6 22,-1-9 1,2-2-1,-11-8 1,-2 0-74,-2 2 1,-1-11 0,-2 3 0,-4-1 192,-4 0 1,-3 1 0,1 1-1,1 1 104,-2 4 0,-6-4 0,-4 6 0,-2-1-251,-3 5 0,-2-3 0,-2 2 0,-1 2-72,-4 1 1,3 8 0,-4 1 0,1 2-235,0 4 0,-5 1 1,1 4-1,-1 3-1367,-2 5 1,-9 6 0,9 7 1505,0 8 0,0 1 1,-3 6-1</inkml:trace>
  <inkml:trace contextRef="#ctx0" brushRef="#br0" timeOffset="8">13208 10892 8816,'-9'0'-1215,"2"0"1442,0 0 0,0 2 496,-4 3 1,4-1 1098,7 6-1311,0-6 0,7 8 1,4-7-233,3-1 0,2-2 0,-1-2 1,1 0-61,0 0 0,5 0 0,0 0 0,0 0 25,1 0 1,-4 0 0,4 0 0,1 0-211,3 0 1,-1 0 0,-1 0 0,1 0 84,-1 0 0,1-6 0,3 1 1,-2 2-27,2 1 0,0 2 0,1-2 0,-1-1 162,0-3 0,11 1 1,-8 5-1,2 0-147,1 0 1,-3-5 0,0 0 0,1 1-119,-1 2 1,1 2 0,-1 0-1,1 0 109,-1 0 0,4 0 0,0 0 1,0-1-173,5-5 1,-1 5 0,2-5 0,1 5 54,-1 1 1,4-2 0,-5-2 0,2-1 340,0 2 1,-2 1 0,2 0 0,-5-1-93,-4-2 1,4-1-1,-1 6 1,-1 0-49,-1 0 1,-3-5 0,2 0 0,4 1-444,5 3 0,-4-5 1,1 1-1,-3 2 215,1 1 1,3 2-1,-5 0 1,-2 0 62,2 0 0,0-5 1,-3-1-1,-1 3-15,1 1 1,4 2 0,3 0 0,-1 0-17,1 0 1,2 0 0,-4 0 0,-2 0-8,-2 0 1,4 0-1,0 0 1,-2 0 31,-2 0 0,-3 0 0,-1 0 0,-1 0 1,4 0 77,1 0 1,-7 0 0,9 0-58,0 0 1,0 0 0,-2 0 0,2 0 38,2 0 0,5 0 0,-6 0 0,-1 0-63,-2 0 1,4 0-1,0 0 1,-2 0 41,-2 0 1,-7 0 0,0-2-1,2-1 67,2-2 0,-4-1 0,0 6 0,2 0-51,2 0 1,1 0 0,1 0 0,-1 0 10,1 0 1,-1 0 0,1 0-1,-1 0-66,1 0 0,-1 0 0,0 0 1,1 0 67,-1 0 0,-1 0 1,0 0-1,-2 0 99,0 0 0,5 0 0,-5 0 0,3 0 30,1 0 1,8 0-1,-9 0 1,4 0-54,4 0 1,-6 0 0,5 0 0,-1 0 51,0 0 0,-1 0 0,-4 0 0,-1 0 67,1 0 0,1-1 0,2-3 0,2-1-76,-3 1 0,5 3 0,-1 1 0,2 0-368,4 0 0,2 0 0,1 0 0,-2-2 204,-3-3 1,-3 3 0,-6-3 0,0 3-1064,-2 2 1,4-5-1,-10 0 1,-3-1-6248,-6-1 7275,0 6 0,-14-13 0,5 5 0</inkml:trace>
  <inkml:trace contextRef="#ctx0" brushRef="#br0" timeOffset="9">14937 10987 8328,'-5'-11'-710,"0"1"1245,-1-1 412,6 3-417,0 1 1,0 8-288,0 5 1,0-3 0,2 8 105,3 1 1,-3 2 0,3 1-142,-3 1 1,3 0 0,0 0 0,-1-1-16,-2 1 0,3 5 0,0 0 0,-1 0 55,-3 2 1,5-4 0,-1 7 0,-2 2-28,-1 2 0,0 1 0,1 2-49,3 4 1,-1-4-1,-5 6 1,0-1 0,0 2-39,0 0 1,0 0 0,0-5 0,0 4 189,0 1 1,0 0-1,0 4 1,0-4 59,0-2 1,0 4 0,0-5 0,0 0-62,0 1 1,0-5 0,0 4-1,2-4-41,3-1 1,-3 4 0,3 3 0,-3-1-9,-2 1 1,0-3 0,0-3 0,0 2 20,0 2 0,0 5 0,0-5 0,0-2 28,0-2 1,0-2 0,0 1 0,0-1 54,0 0 1,5-1 0,0-2 0,-1-3-79,-3-3 0,-1-1 0,0-5 0,0 0-130,0-1 1,-5-4 0,0-1-1132,1 3 1,-3-5-6158,2 3 7118,0-8 0,5 4 0,0-7 0</inkml:trace>
  <inkml:trace contextRef="#ctx0" brushRef="#br0" timeOffset="10">10016 13533 7922,'10'-24'889,"1"3"1,-3-4-167,3-1 1,-4-2-1,-7 2 1,-2 5-362,-3 3 0,-4 8 0,-6-1 0,-1-1-64,0-2 0,-5 0 1,-2 4-1,-1 3-59,-4 0 1,4 3 0,-3-4-1,-1 1 35,-1 3 1,2 2 0,1 2 0,-2 0-132,-1 0 1,2 2 0,3 2 0,0 3-155,-1 1 1,6 3 0,-4 5 0,2-1-27,0 1 0,0 0 0,7-1 0,2 1 3,2 0 0,1 0 0,-3-1 0,3 1-63,2 0 0,-4-1 0,4 3 0,0 1 82,0 2 1,-3 2 0,5-4 0,-1 2-56,-1-2 1,6-1 0,-5-1-1,5 2 66,1 2 0,5 0 0,2-5 1,2 0 58,3-1 1,2 1-1,3 0 1,3-2-12,1-4 1,5 4 0,-4-3-1,3 1 98,3-2 0,2 3 1,1-8-1,-1 0 50,-4 2 1,4-5 0,-4 3 0,2-3-6,-2-2 0,2 0 1,-5-2-1,-1-3-70,1-6 0,3 1 0,-5-4 0,-2-4-52,-1 1 1,-2-7 0,-2-3 0,-4-2-171,-5-3 1,2 6 0,-1 0 0,-3 0-168,-1 1 1,3-3 0,0 7 0,-1 2-105,-2 2 0,-2 1 1,-2 0-47,-3 0 388,3 8 0,-5 2 1,7 12 160,0 4 1,0 4 0,0 2 0,0 1 283,0 4 1,5-1 0,2 4 0,2 0-47,3 1 1,2-6 0,2 4 0,-1-2-294,1 0 1,0 0 0,0-6 0,-1 1-571,1 0 1,5-6 0,0 1 0,-2-1-193,-1-1 1,-3-2 0,3-7 0,-1 2-463,-1 3 1,3-3-1,-8 3 1,3-3 1151,1-2 0,8-7 0,2-2 0</inkml:trace>
  <inkml:trace contextRef="#ctx0" brushRef="#br0" timeOffset="11">10770 13329 8395,'14'-21'424,"-3"0"0,-4 5 1,-9 7-1,-3 2-156,-6 4 0,3-1 1,-5 1-1,-2-2 493,-4 1 0,-8 9 0,5 6 1,-3 3-425,-3 2 0,4 1 0,-2 2 1,-1 2-149,3-2 1,1-1 0,7-2 0,1-1 48,-1 1 0,2 0 0,2-1 0,3 1 89,2 0 1,2-6-121,5 1 0,2-2 0,3 1 0,7-5-291,7-3 1,1-2 0,6 0 0,3 0-271,6 0 1,2 0 0,8 2 0,3 1 45,-5 3 1,3 4 0,-8-3 0,2 2 181,4 3 1,-6 2 0,-1 2 0,-5-1 232,-6 1 0,2 0 0,-7 0 0,-4-1 796,-5 1 1,1 5 0,-8 0-1,-2 0-122,-1 2 1,-4-6-1,-3 4 1,-5-4-119,-4-1 0,-7 0 1,0 0-1,0-2-235,-2-4 1,0 2 0,-5-7-1,2-1-171,-2-2 0,-5-2 0,-2 0 0,2-2-548,-2-3 0,0-2 1,4-5-1,-1 3-840,1 2 1,6-4-1,4 4 1,4 0-683,1 0 0,7-5 0,4 2 312,3-4 1,6-2 0,6-1 1500,11-4 0,7 3 0,4-5 0</inkml:trace>
  <inkml:trace contextRef="#ctx0" brushRef="#br0" timeOffset="12">11132 13376 7967,'9'-7'1212,"-2"12"1,-7 0-1,0 8-376,0 2 0,0 3 0,-2 3 0,-1 5-204,-3 4 1,1-4 0,5 0 0,0 0-158,0-1 1,7 4 0,5-4 0,6 1-139,3 0 0,7-7 0,-2 2 0,2-3-48,-2-2 0,7-2 0,-3-4 0,1-3-43,4 0 0,0-5 0,-5 3 0,-2-3-4,-2-2 1,-7-2-1,2-3 1,-3-6-242,-2-3 0,-3-7 0,-2-1 0,-6-3-233,-3-3 0,-2 0 0,-2 0 0,-1 4-19,-3 1 1,-4 2-1,3 5 1,0 1-275,0-1 0,0 6-302,2-1 773,3 8 0,0 8 0,9 12 0,4 4 126,6 2 0,1 7 1,8-1-1,2 6-57,2 0 0,1 0 0,-1 0 0,-2 3 211,-2 3 0,-7-5 0,4 6 0,-4 0 30,-3-2 0,3-1 1,-10-6-1,-1 0 308,-2-1 1,-5 2 0,-1-9 0,0-1-189,0-3 0,-7 2 0,-5-2 0,-5-4-185,-4-4 1,-2-1 0,2-7 0,-5-1-41,-4-3 0,-1-1 0,-2 0 0,-2 0-1146,-2 0 1,0-5-1,6-2 1,1-2-421,4-3 1,1 3-1,6-1 1,0-4 230,5-5 0,0 1 0,9-4 0,1 1 207,3 0 0,8-5 0,5 1 0,5-1-172,4-2 1149,14-5 0,-9 1 0,13-8 0</inkml:trace>
  <inkml:trace contextRef="#ctx0" brushRef="#br0" timeOffset="13">12091 13564 7949,'5'-10'0,"2"1"746,2 2 1,-4 2-441,6 5 0,-2 2 1,1 3-1,-3 4 84,0-1 0,-3 12 1,4-5-1,1 3 158,0-1 1,-4-1 0,4 2 0,-1 1-161,1 2 1,-4 0 0,4-6 0,-2 1-63,-3 0 0,3-6 0,-2 1 292,-2 1-243,-1-5 0,-4-2-282,-3-10 0,-2-4 0,-5-6 0,3-3-163,2-3 0,-3-2 0,3-6 0,0 1 24,0 0 0,2-9 0,5 9 0,0 0-543,0-1 0,5 4 1,4 1-1,3 1 344,5 4 0,4 3 1,0 4-1,4 3 160,-1 2 0,6 2 0,-6 5 1,2 0 118,1 0 0,-3 7 0,4 3 0,-5 4 296,-6 2 1,8 1-1,-10 3 1,1 1 199,-4-2 1,1 4 0,-6-1 0,0 1-186,0 0 1,-2-2 0,-3-6-1,1 1-23,2 0 0,0 0 0,-5-1 433,0 1-1034,0 0 0,-1-8 81,-5-2 1,5-6 0,-4-6-109,3-4 0,2-4 1,0-2-1,0-1-54,0-4 1,2-4 0,3-6 0,5-1-59,4 1 0,2 1 1,0 4-1,-1 3 101,1 1 0,5 10 1,2-2-1,-1 3 358,1 2 0,-2 6 0,-3-2 0,1 5 355,2 5 0,0 4 0,-6 6 0,1 1-124,0 0 0,3-1 1,0 3-1,-3 1 343,-2 2 0,4 0 0,-8-5 0,2-1-520,-1 1 1,-3 0-1,-4 0 1,1-1-474,-1 1 0,-1-2 1,1-2-1,1-1-1312,-2 1 1,-1-3 0,0-1 624,3-1 1,-1-1 0,6-6 1064,2 0 0,2-7 0,2-2 0</inkml:trace>
  <inkml:trace contextRef="#ctx0" brushRef="#br0" timeOffset="14">13318 13486 8506,'14'2'659,"-4"3"1,2 4 0,-7 8-180,-1 4 1,-2-2 0,-2 7 0,0 2 216,0 2 0,0 2 1,0 1-1,0 2-97,0 1 1,1 6-1,3-3 1,1-1-322,-1 0 1,4 4 0,3-5 0,3-2-185,2-2 0,-1-1 1,1-3-1,0-1-75,0-2 1,-1-6 0,1 1 0,0-6-275,-1-4 1,-4 1-293,-1-7 0,-1-1 311,2-9 0,-11-9 1,-13-11-1,-4-3-136,-4-5 0,-7-4 0,4 1 0,-1-5 38,4 1 1,0-9 0,4 6 0,3-1 410,0-1 0,7-1 1,1-3-1,5 0-41,1 2 1,7-7-1,3 10 1,4 3-66,2 0 0,5-1 1,2 8-1,-1 4 30,1 7 0,5 6 1,-2 3-1,4 3 27,1 6 0,8 3 1,1 4-1,0 3 167,-3 6 1,-4 8 0,-2 2 0,-1 0 212,-4 2 1,-3 1-1,-9 9 1,-4 2 20,-4 2 0,-5 1 1,-1-3-1,-1 4 113,-5 1 0,-2-5 0,-8 1 0,-1-2-17,-4-3 0,3-7 0,-5-3 1,2-3-449,0-2 0,-6-2 0,0-4 0,-2-5-479,-3-3 0,2-2 0,3 0 0,0-2-735,-1-3 0,0-9 0,2-7 1,5 0-236,4-2 1,3-1 0,3-7 0,6-3 1370,3-2 0,2-4 0,0-8 0</inkml:trace>
  <inkml:trace contextRef="#ctx0" brushRef="#br0" timeOffset="15">14104 12857 7953,'15'0'165,"-4"2"0,-1 3 264,3 6 1,-5 8 0,3 2-1,1 0 277,2 1 1,-5 1 0,-2 7 0,-2 0 13,0 3 1,0 3 0,-5 1 0,0 3 156,0 0 1,2 6 0,2-4 0,3 3-383,1 2 0,1-1 0,3-3 0,-1-2-443,1-3 0,2-1 1,2-4-1,0 0-301,-1-2 1,-1 4-1,-2-10 1,-1-1-1420,1-3 1,0-3 0,1-4 218,-3-4 0,1-3 0,4-7 0,-1-2-161,-3-3 0,3-4 1610,-4-6 0,11-15 0,4-3 0</inkml:trace>
  <inkml:trace contextRef="#ctx0" brushRef="#br0" timeOffset="16">14717 13517 7953,'7'-8'1145,"-5"-1"1,1 5 0,-6-1-886,-8 2 0,-8-4 0,-2 1 1,0 3 290,-2 1 1,-6 2-1,-8 2 1,0 1-324,-1 3 0,3 1 0,-5-4 1,1 2-351,4-1 1,2 3-1,3-2 1,4-1-953,5-3 0,4-1-509,1 0 0,9 0 1,7 0 469,9 0 0,7 0 1113,4 0 0,12-7 0,8-1 0</inkml:trace>
  <inkml:trace contextRef="#ctx0" brushRef="#br0" timeOffset="17">14874 13376 8269,'16'-7'0,"0"-4"0,-1-1 190,1 2 1,-7-4-1,-4 3-518,-3-3 1,-4 6 0,-3 1 1018,-6 0 1,-3 5-1,-1-3 1,-3 3 124,-3 2 0,4 7 1,-6 3-1,2 4-628,0 2 0,0 5 0,5 2 0,1 1 40,-1 4 1,5 0 0,3 0-1,1-4 36,3-1 0,4 5 0,5-4 1,8 3 60,6-1 1,5-2 0,10 4 0,0-3 35,3-3 1,0-1 0,-4-5 0,2-2-32,2-3 0,-1 1 1,-4-7-1,-3-1-1,-2-3 1,1-6 0,-6-4 0,-1-3 125,-3-5 0,1-4 1,-10 0-1,-1-6-383,-2-2 0,-5-3 0,-2 1 0,-5-1-404,-4 1 0,-4 0 0,-3-1 0,-4 1-206,-6-1 1,3 3-1,-2 1 1,0 3-522,1 3 0,2 2 0,8 8-2235,-1 2 1922,7-1 0,11 2 1,12 4-1,7 2 1372,3-3 0,3-2 0,4-8 0</inkml:trace>
  <inkml:trace contextRef="#ctx0" brushRef="#br0" timeOffset="18">15346 12983 8159,'10'-16'0,"-1"0"0,0 3 1656,-1 2-216,-4-3 0,10 14-1002,-4 0 1,-1 7 0,0 11-1,0 2 216,-1 7 0,-2 2 1,2 5-1,1 0 42,0 3 0,-4 5 0,4-4 0,0 3-116,-1 2 0,1-3 0,3 1 0,-1-1-597,1 0 0,-5-5 1,0 2-1,-2-4-7,0-2 1,8 4 0,-5-2 0,3-5-898,-1-3 1,1 1 0,5-5 0,1-4-962,4-4 1,-2-1-1,7-7 1,1-1 1143,-3-3 1,6-2 0,-4-5-1,4-4 738,1-4 0,1-16 0,-1-3 0</inkml:trace>
  <inkml:trace contextRef="#ctx0" brushRef="#br0" timeOffset="19">16053 13533 8050,'9'-7'0,"-4"-3"0,2-4 0,-3-2 971,-6 0 1,-3 6-1,-7 1 1,-1 2 19,-4 3 1,-6-3-1,-8 1 1,-2-1-754,-4 0 0,-2 0 0,-6 3 0,0-1-172,-4 1 0,7 3 0,9 1 0,6 0-1294,5 0-707,1 0 0,14 5 0,7 2 1,8 0 1185,6 0 0,7 3 0,2-5 749,1-1 0,3 5 0,4-1 0</inkml:trace>
  <inkml:trace contextRef="#ctx0" brushRef="#br0" timeOffset="20">15928 13502 8050,'31'0'448,"0"0"1,6 0 0,0 0 0,-2 0-61,-2 0 0,-2 0 1,3 0-1,0-2-18,3-3 1,0 1 0,-6-6 0,1-3-63,-1-1 0,-5 2 0,-1-2 1,-2-3 20,-4-1 0,-3 1 0,-6 1 0,-5 0-131,-3 1 1,-2-1 0,-2 0 0,-3 1-163,-5-1 1,-6 2 0,-3 2 0,-4 1-51,-2-1 0,1 5 1,-4 0-1,2 2 6,-2-1 1,3 3-1,1 8 1,1 6 155,4 3 1,2 7 0,1 0 0,0 0 220,0 1 0,6 1 0,1 5 0,0-2 219,1 2 0,4-4 1,-1 1-1,3-1-221,2 1 0,2-1 1,3 4-1,6-3 73,3-3 0,8 1 1,6-2-1,7 4-253,7-1 0,4 0 0,1-4 0,-2-1-215,-3-5 0,2 0 0,-8-7 0,-2 0-233,-6 0 0,0-2 0,-6-7 0,1-1-1377,0-3 0,-2-4 1,-6 3-1,3 0-6246,3 0 7884,10-5 0,9 3 0,8-7 0</inkml:trace>
  <inkml:trace contextRef="#ctx0" brushRef="#br0" timeOffset="21">17327 13549 7862,'16'-5'0,"-1"-2"0,1 0 557,0 0 1,-1 1 0,1 5 0,0-3 171,0-1 0,-1 0 1,1 5-1,0 0-635,0 0 0,-1 0 1,1 0-804,0 0 0,-6 1 0,-1 5-346,-2 4 0,-2-1 1055,-5 1 0,0 1 0,0 4 0</inkml:trace>
  <inkml:trace contextRef="#ctx0" brushRef="#br0" timeOffset="22">17358 13722 8027,'25'0'314,"-1"0"1,-5 0-1,2 0 719,-1 0 0,2 0 1,1 0-1,0 0-464,-1 0 0,5 0 0,-5 1 0,1 3-664,0 1 1,-2 0 0,-6-5-836,1 0 1,0 0 929,0 0 0,6 7 0,3 2 0</inkml:trace>
  <inkml:trace contextRef="#ctx0" brushRef="#br0" timeOffset="23">18821 13549 7866,'19'-18'170,"-2"-1"1,-5-2 589,-3 2 1,-4-4 0,-5 1 0,0-3-127,0-3 0,-1-2 1,-3-1-1,-3 1-143,-2 4 0,-1-2 0,-8 7 0,-1 2-243,-2 2 0,-5 1 0,3 2 0,-1 2-173,-4 1 1,-2 8 0,1-3 0,1 5-93,1 1 1,3 0 0,-4 3 0,2 6-141,-2 7 0,5 5 0,0 0 1,2 5-113,1 3 1,-1 3-1,7-1 1,1-1 187,3-4 1,6 2 0,-1-5 0,3 0 129,2-1 0,2 3 1,3-6-1,6-3-3,3-2 1,7 3 0,1-8 0,3 1 346,3 1 1,0-8 0,2 2 0,-2-3-162,-1-2 1,10-2 0,-9-3 0,0-5-174,2-4 0,-2-2 0,0-1 0,-4-3-92,-1-1 1,-2-1 0,-6 2 0,1 0 64,0 0 0,-7 3 0,-2 1 0,-2 0 94,0 1 0,2 6 0,-3 2 88,1 0 1,7 7 0,-1 0 111,3 9 1,1 5-1,1 3 1,0 2-367,-1 2 0,1 6 0,-2-5 0,-2 1-255,-1 0 0,-2 3 0,1-5 0,-3-2-1974,0-2 0,-3-1 2269,6 0 0,1 0 0,4-1 0</inkml:trace>
  <inkml:trace contextRef="#ctx0" brushRef="#br0" timeOffset="24">19638 12904 9507,'0'-15'0,"-2"-1"0,-3 0 671,-5 0 0,-3 6 0,1 1-154,2 2 0,4 2 0,-2 7-35,1 3 0,1 4 0,6 8 0,0 4 59,0 5 1,2 4 0,3 1-1,6 3-2,3 2 0,2 3 0,1 4 1,2-1-190,2 2 0,0 0 0,-5-1 1,0-3-209,-1-1 0,1 3 0,0-6 1,0-2-520,-1-6 1,-1 1 0,-1-4 0,-5-1-956,-1-3 1,4-3 0,-4-3-939,1 1 0,-2-7-666,4-4 2936,1-3 0,-3-9 0,-1-2 0</inkml:trace>
  <inkml:trace contextRef="#ctx0" brushRef="#br0" timeOffset="25">19968 13250 7930,'16'0'895,"-6"0"-550,1 0 0,-2 2 0,3 3 0,-3 7 594,-2 8 0,5-1 1,-3 5-1,-1 1-75,-2-1 0,1-3 0,0 4 0,0-1-564,0 0 0,3-4 0,-3 2 0,0-1-725,0 0 1,0-2 0,-4-6-1,4-3-570,2 2 0,-4-3 40,6 2 1,-6-8 0,4 1-3272,-2-8 4226,-2-5 0,-12-6 0,-2-1 0</inkml:trace>
  <inkml:trace contextRef="#ctx0" brushRef="#br0" timeOffset="26">20063 13219 7930,'-6'-32'0,"1"1"0,0 1 0,3 2 0,-1 4 581,-3 1 1,1-3-1,5 5 1,0 2-175,0 1 0,0 2-2700,0 1 2293,0 6 0,0 2 0,0 7 0</inkml:trace>
  <inkml:trace contextRef="#ctx0" brushRef="#br0" timeOffset="27">20204 13077 7886,'16'18'0,"0"1"0,-1 2 378,1-2 1,-2 4 0,-2-1-1,-1 3 490,1 3 0,0 2 1,0 1-1,-1 0-387,1 1 0,2-1 0,2 1 0,-2-3 24,-4-2 1,4 1 0,-5-7 0,1-2-295,1-2 0,-8-1 1,4-2-1,-1-2 559,-1-1-526,0-8 1,-5 2-1,0-10 1,0-5-273,0-4 1,0-7-1,2-2 1,1-1-482,3-4 1,1-2-1,-4-3 1,4-2-123,2-2 0,7 0 1,4 6-1,1 1 69,2 4 0,-5-2 1,4 7-1,-1 4 268,0 5 1,0-1-1,-3 8 416,3 2 0,-4 3 1,4 5-1,-5 5-2,-6 4 0,4 4 1,-5 1-1,1 4 214,1 1 0,-6 1 0,4 2 0,0 0-43,-1 1 0,1-6 0,3 1 0,-1-2-39,1 0 1,4 2 0,3-6 0,4 1-65,1-4 0,-3-4 1,4 0-1,-1-4 183,1-5 0,-5-1 1,7 0-1,-1 0-45,-2 0 1,4-10-1,-7-4 1,0-2-98,2-3 1,-6-7 0,4 0 0,-3-4-513,-2-1 1,-8-4 0,-2 1 0,-5 5-22,-1-1 1,0 2-1,0 2 1,-1 5-4,-5 4 0,-2 3 0,-8 1 0,0 5-157,0 1 0,-5 1 0,0 6 0,1 0 432,-3 0 1,5 7 0,-3 4 0,4 3 475,1 2 0,0 4 0,2 1 0,2-1 72,2-3 0,6 4 1,-1 0-1,3-2-184,2-1 1,7-3-1,4 1 1,4 0 90,6 0 0,2-1 0,7 1 0,0 0-312,3-1 0,2-4 1,-4-2-1,1-1-809,-1 1 1,-5-5 0,-1 1 0,-1-3-934,1-2 1,1 0 0,5 1 0,1 3-780,-1 1 0,8 0 2410,2-5 0,26 0 0,6 0 0</inkml:trace>
  <inkml:trace contextRef="#ctx0" brushRef="#br0" timeOffset="28">22625 12826 7892,'0'-16'2576,"0"6"-2137,0-1 0,0 9 1,0 4-1,0 10 347,0 8 0,0 7 1,0 1-1,2 6-24,3 2 0,-3 8 0,5-4 1,-2 2-256,1 0 1,6-2 0,-3 4-1,1-4-231,1-2 0,-3 4 0,4-5 0,-1-4-589,1-5 0,0 5 0,1-7 0,-5-1-1384,-1-1 0,6-6 1,-5 3 910,1-4 1,5-8 0,-3-4-3242,3-3 4027,8-2 0,-4-7 0,4-2 0</inkml:trace>
  <inkml:trace contextRef="#ctx0" brushRef="#br0" timeOffset="29">23129 13172 10423,'-16'-7'753,"-7"5"0,-5-5 0,-5 2-423,-4-1 1,-5 1-1,4 5 1,-1 2-77,1 3 1,-4-3 0,5 5 0,2-2-347,2 0 0,4 1 1,1-6-1,3 0 63,2 0 0,-3 0 1,5 0-1,2 0-1571,2 0 1,3-2 0,3-3 1599,6-6 0,3-3 0,2-2 0</inkml:trace>
  <inkml:trace contextRef="#ctx0" brushRef="#br0" timeOffset="30">22908 12684 7983,'16'0'0,"0"0"0,0 0 236,-1 0 0,-4 7 1,-1 4-1,1 3 138,-3 1 1,5 3 0,-6 3 0,0 5 251,0 4 1,-2 1 0,-3 1 0,1 1-62,2 3 1,2-1-1,-3 7 1,3 0-166,2-2 0,-1 4 0,5-6 0,-3 1-225,2-1 0,-3-1 0,1-6 1,3 1-52,1-1 0,-4-5 0,-1-1 0,0-2-101,-1-4 1,-2-2-97,4-1 0,-5-7 32,6-4 1,-8-10-1,3-6 1,-3-3-250,2-1 0,-1-6 0,6-2 1,1-2-125,-3-2 0,12-3 0,-5-2 0,5 3-31,2 3 0,1-2 0,5 7 0,-4 3 142,-1 6 0,3 0 1,-5 6-1,0 3 254,2 1 0,-6 2 0,4 0 0,-3 2 145,-2 3 1,-2 4-1,-2 7 1,-3-1-47,-2 1 0,3 5 0,-3 0 0,0-2 149,0-1 0,0 3 0,-4 0 0,4 0-134,2 1 0,0-4 0,3 3 0,-1-4-3,1-1 1,7 3 0,4-1 0,0-4 43,-1 0 1,6-2 0,-2-2 0,4-3 47,2 0 0,-1-5 1,0 3-1,-1-3 130,-4-2 1,4-2-1,-6-3 1,3-6 126,-1-3 0,-7-6 0,2-3 1,-3-2-285,-3-3 0,1 0 0,-2-1 0,-4 1-172,-4 0 0,1-5 0,-2 8 1,-2-1-62,-1 0 1,-2 7 0,-2-2-1,-3 3 2,-5 3 0,-3-1 0,1 2 1,2 3-101,-2 6 0,-8 3 1,-1 2-1,0 0 107,-1 0 0,-1 13 0,-5 4 0,2 4 135,-2 2 1,5 8 0,0-3 0,2 0 107,1 2 1,0-2-1,8 0 1,3-4 61,2-1 1,2 3 0,5-5 0,0-2 16,0-1 0,7-4 0,5-2 0,6-3 87,3-2 0,7-2 1,-4-5-1,2 0-154,1 0 0,-3 0 0,4 0 0,-4-2-327,-1-3 0,-2-2 0,-5-5 0,0 1-149,-1-1 0,-4 0 0,-1-1 0,1 3 62,-3-2 1,5 3 0,-6 0 178,1 2 0,3 2 0,5 5 325,-1 0 1,6 2 0,0 3 0,-2 4 133,-1-1 1,-2 6 0,-1-5 0,1 2 4,0-1 1,0-1-1,-1 3 1,1-3-231,0-2 0,-1 0 0,1-4 0,0 3-342,0-3 0,1 4 1,2-2-1,2-1-744,-2-3 0,4-1 0,-2 0 0,-2 0-935,-1 0 1,-2 0-823,-1 0 2686,-6 0 0,5 0 0,-5 0 0</inkml:trace>
  <inkml:trace contextRef="#ctx0" brushRef="#br0" timeOffset="31">24827 12826 7887,'8'0'1694,"-1"1"-887,-7 5 1,0 8 0,0 7-1,2 0-215,3 1 1,-3 1 0,5 5 0,0-2-147,3 2 1,4 7-1,2 2 1,0-2 178,0-2 1,5 3 0,0 1-1,-2-2-408,-2-2 0,4-1 0,0-1 0,-2 1-150,-1-1 0,-4-5 0,-2-1 0,-3-3-1208,-2-2 1,3-3 0,-3-3-1255,2-4 0,-4-3 0,6-7-973,1 0 3368,9 0 0,3-7 0,8-1 0</inkml:trace>
  <inkml:trace contextRef="#ctx0" brushRef="#br0" timeOffset="32">25487 13219 9193,'0'-7'984,"-11"-4"0,-11-1-343,-8 2 0,-8-4 1,-4 5-1,-4 0 237,-1 4 0,0-2 0,0 2 0,1 1-808,4 2 1,-1 2 0,6 0-1,4 2-1551,5 3 0,10-1 1,10 6-2745,1 3 4225,1-6 0,20 0 0,4-7 0</inkml:trace>
  <inkml:trace contextRef="#ctx0" brushRef="#br0" timeOffset="33">26556 13250 8779,'25'-7'0,"-3"-5"0,-3-6 636,-3-3 0,-4-5 0,-12 5 0,0 0-606,0-1 1,-1 2 0,-5-4-1,-4 1 630,-4 4 1,-2 0-1,-1 1 1,-2 1-39,-2 3 1,-6 4 0,5-3 0,-3 5-532,-3 1 0,-1 1 0,-3 6 1,1 0-65,-1 0 0,1 7 0,-1 4 0,3 3 52,2 1 1,-2 8-1,4 3 1,1 4-270,3 2 0,3-3 1,3-1-1,1-3 242,3-3 1,4 4-1,7-3 1,2 0 159,3 0 0,4-2 1,8-6-1,3 1 34,1 0 0,7-6 1,-2-1-1,3-2-33,3-4 0,6-1 0,3-2 0,0 0-262,1 0 1,-1-5 0,0-2 0,-4-2-130,-4-3 1,-3-2 0,-2-2-1,-4 1-114,-1-1 1,-2 0 0,-5 2-1,-2 2-83,-4 1 0,4 8 554,-3-2 1,-3 3 0,3 4 118,1 3 0,0 4 1,2 6-1,-1 1-301,-1 0 0,5 0 1,-6-1-1,3 1-911,2 0 0,-1-2 0,1-2 0,1-3-404,4-2 1,-1 3-1,4-5 1,1-1-1660,-1-2 2977,-5-9 0,11-2 0,-6-7 0</inkml:trace>
  <inkml:trace contextRef="#ctx0" brushRef="#br0" timeOffset="34">28113 12826 8400,'26'-40'0,"-2"5"885,-1 7 1,-4-2 0,-8 6-1,-6-1-691,-3 4 1,-4-2-1,-3 2 1,-6 2 225,-3 2 1,-1 1 0,-3 0 0,-1 1-169,-2-1 0,-7 5 1,2 3-1,-2 1-120,2 3 1,-8 3-1,6 1 1,0 1-3,-1 5 1,1 2-1,0 8 1,3 1-76,3 4 1,-5-1 0,7 6-1,0 0 131,3-2 1,8 11 0,4-3 0,3 1 85,2 0 0,0 2 0,2 0 0,5 0-21,9 5 0,1 2 0,9 2 1,0-4 78,-1-2 1,8 6-1,-5-4 1,-2 0-582,-1-3 0,1 1 0,-5-1 0,-2-4-594,-1-5 0,-8 0 0,-1-7 0,-2-2-1212,-4-1 1,4-8 1017,-2 1 0,2-8 1039,-1 2 0,2-17 0,8-5 0</inkml:trace>
  <inkml:trace contextRef="#ctx0" brushRef="#br0" timeOffset="35">28348 13124 9124,'16'-7'700,"-14"4"1,-7-6 0,-8 2-485,-2 4 0,-6 1 0,-4 2 0,-1 0 817,-2 0 1,-10-2 0,6-1 0,-1-3-706,0 3 1,-2 1 0,2 2 0,3-2-464,0-3 1,2 3 0,0-4 0,4 0-1,1 1 1,2-5-1,6 4 1,1 1-1868,3-2 0,-1 4 899,7-8 1,1 2 0,9-3-1,8 3-848,6 2 1951,5-5 0,8 3 0,-1-6 0</inkml:trace>
  <inkml:trace contextRef="#ctx0" brushRef="#br0" timeOffset="36">28301 12889 7882,'6'15'0,"-1"1"27,-2 0 1,-1 5-1,-2 1 1,0 3 413,0 3 1,0 0-1,0 0 1,0-2 3,0 2 1,7 0 0,2 0 0,1-4 146,1-1 0,4 3 1,8-5-1,0-2-47,0-1 0,4-3 0,0-1 0,2-1 34,3-3 1,-1-6 0,-1 1 0,-2-3-63,-2-2 1,-1-2 0,1-3 0,-3-8-120,-1-6 0,-6 0 0,1-7 1,-4-2-229,-1-2 1,-5-1-1,-2-2 1,-3-2-595,-2-2 1,0 0-1,0 8 1,-2 1-642,-3 1 1,1 8 0,-4-2-1,-1 4-510,0 1 1,6 6 0,-4 1-236,0 2 0,5 0-576,-3 2 2386,10 3 0,4-5 0,6 7 0</inkml:trace>
  <inkml:trace contextRef="#ctx0" brushRef="#br0" timeOffset="37">28914 12889 7882,'16'10'0,"0"1"217,0 1 0,-2 2 0,-2 3 0,-3 2 337,-2 2 0,-2 2 0,-3-2 0,1 4-52,2-1 1,2 6 0,-3-6 0,3 2-130,1 0 0,-4-1 0,1 3 1,-1-4-150,1-1 1,-3-2-1,3-5 1,-3-1 49,-2 1 1,0-5 0,-2-3 102,-3-1 1,1-1 0,-5-8-120,2-3 0,1-6 0,2-8 0,-3-4-123,-2-1 1,6-2 0,-2-6 0,3 1-356,2-1 1,0-4 0,2-3 0,3 1 26,5-1 1,6-3-1,3 6 1,4 1-221,1 2 1,3 3-1,4 4 1,0 5 156,1 3 1,5 10 0,-1 2 0,-1 5 376,-2 1 1,-1 7 0,-1 3-1,-1 4 189,-4 2 1,-3 6 0,-7 5 0,-1 2-9,1 3 1,-5-1-1,-3 1 1,-1-1-226,-3 1 1,-2-3 0,-2-1 0,0-2-565,0 2 0,-2-3 0,-2-1 0,-3-1-366,-1-4 1,4-1-1,-3-4 1,2-2-1097,0-2 0,-1-5 567,6 6 1382,7-8 0,9 4 0,9-7 0</inkml:trace>
  <inkml:trace contextRef="#ctx0" brushRef="#br0" timeOffset="38">29952 13172 7882,'18'-7'564,"3"-4"1,-6-3 208,1-2 0,-9 2-637,-12 4 0,-4-2 0,-7 6 0,1 3 202,-1 1 0,-2 0 1,-1-1-1,-2-2-44,2 1 0,2 3 0,1 1 0,2 1-70,3 4 1,-1 4-1,5 7 1,0 1-172,0 4 0,2-1 1,7 6-1,3 0-112,5-2 1,4 4-1,4-5 1,1 0-38,2-1 1,7 5 0,-2-6 0,4-2-12,1-2 0,-4-6 0,-1-2 0,0-3 132,-2-2 1,6-2-1,-5-2 1,1 0-7,0 0 1,-5-7 0,3-4 0,-1-3 150,-4-1 0,-1-3 0,-2-3 1,-1-3-144,1-1 1,-6-8-1,-1 3 1,-2-1-257,-3-4 0,-3 0 1,-1 2-1,-1-2 163,-5-2 1,-2 2-1,-6 7 1,1 2 57,3-2 0,1 0 0,-1 2 0,3 3 36,0 1 0,5 4 1,-3-3-1,3 4 159,2 1 0,2 7 0,3 4-8,6 3 0,3 2 0,3 4 0,2 5 136,2 6 0,2 17 1,-4 1-1,4 5 37,1 6 0,-5 0 1,2 1-1,-3-1-91,-2-1 0,-1 6 0,1-8 0,-2 0-230,-3 1 1,1-7 0,-5 0 0,1-5-528,5-4 0,-5-1 0,1 1 0,-2-5-437,-3-4 0,4-3 0,1-2-285,0-1 0,5-8-2056,-4 3 3274,4-12 0,2-9 0,0-10 0</inkml:trace>
  <inkml:trace contextRef="#ctx0" brushRef="#br0" timeOffset="39">31006 13093 7956,'15'0'769,"-2"0"191,-8 0 0,-12 0 0,-14 0-337,2 0 1,-6 0-1,-3 0 1,-7 0-356,-7 0 0,-3-5 1,-2-2-1,1 0-5,4 0 0,-1-4 0,8 4 0,3 0-827,4 0 1,9 0 0,-2 4-1,4-2-1168,1 1 0,6-3 1057,-1 2 0,9-2 0,2 3 675,9-1 0,12-7 0,3 3 0</inkml:trace>
  <inkml:trace contextRef="#ctx0" brushRef="#br0" timeOffset="40">30911 12920 9372,'32'18'0,"-3"1"127,-2 2 1,-5 5-1,-6-3 1,0 1 506,-1 4 1,1 0 0,-2 0 0,-2-2-266,-1 2 0,-2-4 0,1 1 0,-3-2-569,0-4 0,-5 5-1050,3 2 0,-3-3-248,-2-2 1,0-12 1059,0-9 0,0-7 0,-2-11 1,-1-3 437,-3-5 0,-1-3 0,4-3 0,-4 1 0,-2-1 0,4-4 0,-6-1 0,-1 0 0,-2-1 0,4 3 0,1-7 0,2 0 35,3 2 0,-2 1 0,0 10 0,3 3 711,1 5 0,2 3-743,0 2 1,7 8 0,5 2 0,6 6-542,3 6 1,5 4 537,-5 11 0,14-3 0,-2 4 0</inkml:trace>
  <inkml:trace contextRef="#ctx0" brushRef="#br0" timeOffset="41">31587 12951 7324,'21'0'0,"-1"-1"0,-5-3 9,-3-1 1,-8-7 836,1 1 1,-5-1 0,-5 2-615,-6 4 1,-3 5 0,-1 2 0,-3 3-49,-3 1 0,4 11 1,-6-2-1,2 2-10,0 3 1,0 5 0,6-1-1,1 0 88,3-1 1,-1 1 0,7-4-1,1 4-27,2 1 0,9-4 0,6 2 0,4-1 96,4 0 1,7 0 0,-2-5 0,2 0 30,-2-1 0,2-1 0,-5-3 0,0-6-42,-1-3 1,-1-2-1,-5 0 1,0-2-214,0-3 1,-6-4-1,-1-7 1,0-1-159,-1-4 0,-4-4 1,1-6-1,-3 0-337,-2-1 0,0 2 0,-2 1 0,-3 1-811,-6 0 1,-1-4 0,0 11 0,1 2-179,-1 2 0,5 1 1,2 0 399,3 1 0,4 4 977,3 1 0,4-1 0,7-5 0</inkml:trace>
  <inkml:trace contextRef="#ctx0" brushRef="#br0" timeOffset="42">31917 12841 8134,'16'21'0,"2"0"326,3-1 1,-4 2-1,2 1 1,-5 0-202,-3-1 1,-6 6 0,4-1-1,-2 0 358,-4 0 0,1 6 0,-1-5 1,2-2 47,-1-2 1,-2 3 0,-4-6-1,-2-2-255,-1-2 0,-2-3 0,4-2 1,-4-3 0,-2-2 1,4-2 0,-6-5-63,-1 0 0,5-1 1,0-3-1,2-3-59,0-2 1,-1-6 0,6-8 0,0 0-622,0 1 0,0-5 0,2 5 0,2-3-78,1-3 1,7-1 0,0-3 0,6 1 75,3-1 0,7 3 0,-2 1 0,4 3 205,1 3 1,1 2-1,1 10 1,2 5 283,1 3 1,6 2 0,-5 3 0,-2 8 467,-2 10 0,-1 3 0,-3 6 0,-1 3-266,-2 0 0,-8 1 0,-1-1 0,-6 2 516,-4 1 0,0 3 0,-4-4 0,3 3-942,-3 2 0,-8-3 0,-6 5 0,-3 1-2013,-1 3 1,-13 3 2214,-4 3 0,-17-3 0,0 5 0</inkml:trace>
  <inkml:trace contextRef="#ctx0" brushRef="#br0" timeOffset="43">10126 14869 7956,'16'-16'387,"-8"-5"1,-2 0 0,-5 2 539,-1 2 1,-1 1-1,-3-1 1,-3-3-75,-2-1 0,-1 6 1,-6 4-1,0 1-429,1 1 1,-6-3 0,0 7 0,0 1-303,-2 2 0,4 4 0,-7 3 1,-1 6-5,3 3 0,-6 7 1,6 1-1,-2 3-174,-1 3 0,3 5 0,-2 2 0,5-4-177,3-1 1,3 3 0,1-8 0,3-1 81,6-3 0,3-3 1,2-3 150,0 1 0,7-2 0,5-4 0,8-4 4,6-5 1,-2-1-1,4 0 1,4 0 5,3 0 0,8-7 1,-3-3-1,1-4 12,-5-2 1,-4 1 0,-4-1-1,-4 0-123,-1 0 0,3 2 0,-3 2 0,0 2 49,-1-3 0,1 6 0,-4 2 0,2 3 126,-2 2 1,4 0-1,-2 4 1,-2 5 93,-1 6 0,-3 6 1,3 2-1,-1 7 518,-1 5 0,2 7 1,-13-4-1,-2 0-38,-1 1 0,-2 3 1,-2-4-1,-3 1-247,-5-1 0,-4-3 1,-2-7-1,0-4-158,0-1 1,-5-2 0,0-5 0,2-1-110,2 1 1,-4-5 0,-2-3 0,0-1-474,1-3 0,-4-2 0,3-2 0,0 0-439,0 0 1,-3-7 0,5-4 0,2-3-339,2-2 1,1 1-1,2-3 1,3-1 544,6-2 0,3-5 0,2 3 0,2-1-563,3-4 1,11-2-1,10 0 1,6 3 436,4 0 0,-2 8 0,4-4 1,0 2 752,4 1 1,4-1 0,1 3 0,-2-1 282,-3-2 1,9 0-1,-4 3 1,0-1 324,-3-2 1,0 0 0,-6 6 0,1-3-169,-1-3 1,-3 2-1,-7-5 1,-4 1-320,-1 4 1,-4-4-1,-8 2 1,-4 2-132,0 1 1,-6 3 0,3-1-171,-8 0 1,-4 7-1,-8 4 1,0 3 9,1 2 1,-1 0 0,-2 0-1,-1 0 125,-2 0 1,0 7 0,4 4-1,-1 3 84,3 2 1,-8 6 0,11 6 0,-1 5 255,-1 4 0,2 0 0,0-6 0,3 1 11,2-1 1,2 1-1,5-1 1,2-1-43,3-4 0,-2-2 1,8-4-1,3-1-232,5-5 1,-1 1 0,4-6-1,1 2-77,3-1 1,4-6-1,1 1 1,3-3-262,2-2 1,-1-7 0,5-4-1,1-3-138,-1-2 1,-5-5 0,1-1 0,-4-3 63,-6-3 0,-3-7 1,-8-3-1,1 0-58,0-1 0,-2-10 0,-4 2 0,-4 0 124,-5 3 1,-1 2 0,0 9 0,0 5 307,0 4 1,0 3 569,0 5 1,0 9 10,0 7 0,0 9 0,0 14 0,2 6 69,3 6 1,-3 4 0,3-3 0,-1 4-375,1 1 1,-1 2 0,4-4 0,1-1-406,0 1 0,-4-5 0,5-6 0,1-1-956,-2 1 1,3-4 0,-5 0-1,2-1-1452,3-4 1,2-3 2486,2-5 0,6 3 0,3-6 0</inkml:trace>
  <inkml:trace contextRef="#ctx0" brushRef="#br0" timeOffset="44">11792 14869 7900,'7'0'1507,"-7"0"1,-7-2-1,-10-1 1,-2-2-988,-2 1 0,-5 2 0,3 4 1,-2 2-380,-3 1 1,-1 5 0,-3-3 0,1 0-155,-1 0 1,6 0-1,2-3 1,1 1-1137,4-2 0,1-1 0,4 0-2513,4 3 3662,3-3 0,21-2 0,3-9 0</inkml:trace>
  <inkml:trace contextRef="#ctx0" brushRef="#br0" timeOffset="45">12028 14696 7853,'9'-7'1048,"-4"-2"-239,-10-6 0,-9 6 0,-7 4 0,2 3-365,1 2 1,-3 2 0,0 3 0,2 4-171,2-1 1,3 6 0,2-3 0,3 3-86,2 2 0,2-1 0,6 1 0,3 0 34,1-1 1,13 1-1,-1 0 1,6 1 88,5 4 0,7-3 1,1 4-1,-1-1 108,-2 0 1,-3 2 0,-4-4 0,-5 4 73,-3 1 0,-4-4 0,-4 2 0,-4-1-12,-5 0 0,-2 6 0,-5-7 1,-4 0-95,-4-3 1,-7-1 0,-2 0-1,-1-2-377,-4-4 1,-7 2-1,-2-7 1,0 1-546,-1 1 0,5-6 1,-4 5-1,4-5-1135,1-1 0,3 0 0,3-1 0,5-3-1125,3-1 1,9-2 2793,4 2 0,3 3 0,2-5 0</inkml:trace>
  <inkml:trace contextRef="#ctx0" brushRef="#br0" timeOffset="46">13459 14775 7840,'16'0'1009,"-7"7"1,-4 3-1,-3 4-220,-2 2 0,1 0 0,3-1 0,1 1 599,-2 0 1,-1 5 0,0 0 0,1 0-779,3 1 0,4-4 0,-3 3 0,0-4-634,0-1 1,5 0-1,-3-1 1,2 1-2727,-1 0 0,1 0 0,4-2-1842,1-4 4592,-7-3 0,5-7 0,-6 0 0</inkml:trace>
  <inkml:trace contextRef="#ctx0" brushRef="#br0" timeOffset="47">13380 14555 7840,'2'-30'2,"3"4"1,-1 1 0,5 6 0,-1-2-260,1 2 0,-4 7 0,6 3 257,1 2 0,9 2 0,4 5 0</inkml:trace>
  <inkml:trace contextRef="#ctx0" brushRef="#br0" timeOffset="48">13758 14618 7785,'31'7'1116,"-6"1"1,-4 8 0,-4 1-657,-1 4 0,0 2 1,-1 5-1,1-3 237,0-3 0,-1 10 1,3-4-1,1 0-198,2 1 0,0 1 0,-7 0 0,-2-4-233,-1-5 1,-2 1 0,1-1-1,-3-3 716,0-6 112,-5 2-843,5-12 1,-14-2-1,-2-11 1,-2-4-301,1-6 0,1 3 1,-3-4-1,2-1-393,-3-3 0,6-4 1,2-2-1,3 1 143,2 0 1,0-4-1,2 2 1,3 3-310,6 0 1,10 7-1,5 2 1,4 4 452,1 1 0,1 8 1,1 2-1,2 5 382,1 1 0,1 1 0,-5 5 0,-1 6 357,0 7 1,-1 0 0,-2 7 0,-3 2-180,-3 2 1,-1 7 0,-5-1 0,0-1-559,-1-2 1,-4 2 0,-2-1 0,-2-5-166,-4 1 1,-1-2-1,-2-2 1,0-5-1387,0-3 1,0-3 0,-2 1-2521,-3 0 4224,3-8 0,-12-1 0,5-7 0</inkml:trace>
  <inkml:trace contextRef="#ctx0" brushRef="#br0" timeOffset="49">15330 14649 7844,'25'-42'0,"-5"4"110,-2 4 1,-9 0 0,-4 9 0,-3 1 736,-2 3 1,-7 3 0,-4 3 0,-5-1-149,-4 0 1,-3 6-1,-7 1 1,2 2-304,0 3 1,-10 3-1,6 2 1,-1 5-132,0 4 1,2 9 0,-1 4-1,2 1-5,4 4 0,3 2 0,8 3 0,1 2 64,3 2 0,4 0 0,7-6 1,2 2 204,3 4 1,4-4 0,8 5 0,3-1-177,1 0 0,7-1 0,-2-4 1,2-1-274,-2 1 0,2-3 1,-5-1-1,-1-3-821,1-2 1,0-2 0,-4-6 0,2 1 195,-2 0 1,-1-2 0,-3-2 0,1-3-1435,0-2 1,0 0 0,-1-4 0,1 2-1777,0-1 3755,-1-2 0,1-9 0,0-2 0</inkml:trace>
  <inkml:trace contextRef="#ctx0" brushRef="#br0" timeOffset="50">15597 14916 14349,'-17'-5'636,"-4"0"0,2-1 0,-8 6 0,0 0-172,-3 0 1,-2 0 0,1 0 0,0 0-358,-1 0 0,1 2 0,-1 2 0,2 1-662,4-2 0,-2-1 0,7-2 0,2 0-1563,2 0 1,3-2-374,3-3 1,6-4 2490,10-6 0,4-1 0,7 0 0</inkml:trace>
  <inkml:trace contextRef="#ctx0" brushRef="#br0" timeOffset="51">15660 14759 7844,'23'18'301,"3"2"1,-3 0-1,-2 6 1,-4 0 1099,-1-1 0,0 4 0,-1-3 1,1 4-219,0 2 1,5-3 0,0-1 0,-2-3-915,-1-3 1,-4 1 0,-2-4-1778,-2 2 0,-1 0-89,1-5-1004,-3-7 1,-7-9 0,0-11 2600,0-3 0,-7-9 0,-1-1 0</inkml:trace>
  <inkml:trace contextRef="#ctx0" brushRef="#br0" timeOffset="52">15802 14649 7844,'0'-24'0,"0"3"0,0 3 930,0 2 0,0-5 0,0 1 477,0 0 0,-2 5-1767,-3 4 1,1 4 0,-4 11 359,1 6 0,1 1 0,6 11 0</inkml:trace>
  <inkml:trace contextRef="#ctx0" brushRef="#br0" timeOffset="53">16163 14775 7773,'14'2'1004,"-1"1"1,-3 4-72,2 2 1,2 3-1,2 9 1,0 3-462,-1 1 1,1 3-1,0-6 1,-2 1-178,-4 0 0,4 3 1,-5-3-1,2-1 0,-1 1 0,-7-2 0,4-5 791,0 0-706,-5-8 1,3-1 0,-10-8-370,-5-5 1,-4-2 0,-2-8 0,0-2-228,1-3 0,4 2 1,1-7-1,-1 0-82,2 1 0,2-8 0,7 5 0,0 0-113,0-1 0,7 1 1,6 0-1,6 3 186,7 3 1,4 1 0,3 7 0,2 1 257,2 3 0,5 6 0,-6-1 0,-1 5 295,-2 5 1,-1 2 0,-1 7 0,-1 0-79,-4 4 0,2 3 0,-7 0 0,0 5 348,2 4 1,-6 1 0,4 0-1,-3 1-154,-3-1 0,1-4 0,-2-3 1,-3 0-514,-6 1 1,2-6 0,-2 2-2747,-2-3-2485,-1-3 4057,-2-6 1,0-4 0,2-10 0,1-5 550,3-4 1,6-2 0,-3-2 691,-1-3 0,13-3 0,-3-7 0</inkml:trace>
  <inkml:trace contextRef="#ctx0" brushRef="#br0" timeOffset="54">17138 14822 7773,'16'2'690,"0"3"1,-6-2 0,-1 8-142,-2 1 0,3 2 1,-3 2-1,0-1-76,0 1 1,0 0 0,-3 1-1,3 3 430,1 1 1,-2 0 0,2-6 0,1 1-371,0 0 1,-4-1-1,4 1-692,-2 0 0,5 0-1096,-1-1-656,-4-6 0,1-2 0,-4-9 0,1-3 1911,-1-5 0,-3-11 0,-1-4 0</inkml:trace>
  <inkml:trace contextRef="#ctx0" brushRef="#br0" timeOffset="55">17154 14602 8929,'2'-16'0,"1"0"592,2 1 0,1-1 0,-6 0 0,0 1-1249,0-1 0,0 5 657,0 1 0,0-1 0,0-4 0</inkml:trace>
  <inkml:trace contextRef="#ctx0" brushRef="#br0" timeOffset="56">17295 14319 8309,'16'-9'0,"-2"2"665,-3 0 0,3 7-527,-4 0 1,-3 7 0,0 11 0,-2 1 434,0 2 0,2 7 0,-3-2 0,1 4 512,-1 1 0,3 6 1,0-1-1,0-1-437,0-1 0,5-3 0,-2 0 0,4 1-299,2-1 0,0-1 0,1-2 0,2-4-323,2-1 1,0 3 0,-5-5 0,0 0-1379,0 2 1,-1-6-1,1 4 392,0-3 1,-1-4 0,-1-2 0,-1-3-4089,-3-2 5048,1-2 0,11-12 0,3-2 0</inkml:trace>
  <inkml:trace contextRef="#ctx0" brushRef="#br0" timeOffset="57">17924 14822 7773,'16'0'3138,"-7"-2"-2758,-4-3 0,-5-2 0,-5-5 1,-7 3 532,-8 2 0,-2 2 0,-6 5 0,1 0-1069,0 0 1,-3 0 0,-2 0 0,1 0-356,-1 0 1,3 0 0,1 0 0,3 0-364,3 0 0,1 0 73,5 0 0,7 2 0,6 1 472,6 2 1,6 0 0,7-3 0,1 2 298,4 1 1,2 5-1,7-4 1,-1-3 239,4-1 1,8-2-1,-1 0 1,2 0-31,1 0 1,12 0-1,-8 0 1,2 0 505,0 0 1,-8-5 0,0-2-1,-3-2-129,-3-3 1,-2-2 0,-3-2 0,-4 0-330,-5 1 1,-5-6 0,-6-2-1,-4 0-80,-5 1 0,-1-5 0,-1 6 1,-5 2-237,-4 2 1,-11 1 0,-4 0 0,-1 2-256,0 4 1,2 3-1,-3 7 1,5 0 224,-1 0 1,4 2 0,-6 3 0,2 5 108,4 4 1,2 9 0,1 3 0,2 2 33,4-2 0,-3 4 1,8-4-1,2 4 43,1 1 0,2 1 0,3-1 0,6-1 74,7-4 1,5 2 0,0-5-1,5-1-118,4 1 0,6-2 0,1-5 1,-2-2-73,-2-4 0,4 2 0,0-6 0,-2-3-54,-2-1 0,-2-2 1,1 0-1,-3-2 28,-2-3 0,0-4 0,-4-8 1,0-2 28,0-2 0,-1-13 0,-2 1 0,-1-3-146,-5-3 0,0-5 0,-7 3 0,0-3 7,0 2 0,-2-7 0,-5 7 0,-2 4 205,-3 3 0,1 3 0,-4 3 1,1 3 299,3 5 1,-3 3 212,2 2 1,0 9-199,5 7 0,0 9 0,0 12 0,1 5 128,5 4 1,1 7 0,5 1-1,-2 0-18,3 1 1,-5 3-1,3-6 1,1-1-399,2-1 1,2-3 0,-1 0 0,1-1-34,0-4 1,0-1-1,-1-6 1,1 2-859,0-2 1,0-7 0,-1-3-1,1-2-528,0-3 0,5 3 0,0-2 704,-2-2 1,-3-8 0,-4-5 0,-2-4 392,3-2 1,-6-5-1,-2-3 1,-2-3 216,2-1 0,-3-8 1,3 6-1,-3 0 291,-2 1 0,0-3 0,0 10 1052,0-3 1,0 6-793,0-2 1,2 10 0,1 8-1,4 6-187,2 8 1,0 8-1,3 4 1,0 1-90,6 4 1,-2 0-1,5 0 1,-4-3-6,-1-3 1,5 4 0,1-5 0,1-1-50,0-3 1,8-6-1,-3-3 1,0-1 34,2-3 0,-6-3 1,1-1-1,-1-1-2,1-4 0,-6-4 0,2-7 1,-4 0-121,-1 1 0,-5-8 1,-3-2-1,1-1-152,0 0 1,-4 5-1,4-3 1,-2 1-11,-4 4 1,-1 1 32,-2 3 0,2 6 0,1 5 1,4 8 103,2 6 1,1 17 0,8 7 0,1 8 313,2 7 1,2 9-1,-4 0 1,4 3 105,1 2 1,-5-2-1,1-2 1,-8-3 159,-7-2 0,-3-3 1,-4-8-1,-3-2-67,-6-3 1,-10-1-1,-7-8 1,-5-2-333,-3-7 1,-8-4 0,0-5 0,-5-6-112,-3-3 1,-2-8 0,3-2 0,-1-5-1003,1-4 0,2-4 1,2 2-1,1-4-863,5-1 1,4-3 0,11-4 0,6 0-1501,8-1 1,9 1 3242,13-1 0,22-13 0,17-4 0</inkml:trace>
  <inkml:trace contextRef="#ctx0" brushRef="#br0" timeOffset="58">21132 14633 7771,'5'-15'190,"0"-1"0,0 0 1,-8 0-1,-4 1 486,-4-1 0,-6 0 0,5 1 0,-6 1-250,-3 3 1,-7-1-1,4 5 1,-2 0-201,0 0 1,5 2-1,-4 5 1,2 0-85,4 0 0,-4 1 0,3 5 0,0 4-134,3 4 0,3 7 1,2 2-1,3-1-58,2 1 0,2 9 0,5-4 1,0 0 192,0 1 0,7-1 0,3 0 0,4-2 11,2 2 1,1-5 0,3 0 0,2-2 103,3 0 0,1-1 1,5-6-1,1-1-118,-1-3 1,6-6 0,0 1-1,-2-3-133,-2-2 0,3 0 1,1-2-1,-2-3-75,-2-6 0,-1-3 0,-1-3 0,-1-4 18,-4-5 0,-3-4 1,-8-3-1,1-4-78,0-5 1,-2-5-1,-2-4 1,-3-3-236,-2-2 1,-2 6 0,-5-3-1,0 4 112,0 2 1,0 7-1,0 3 1,0 6 333,0 5 1,-5 3 533,0 7-558,-1 8 0,6 8 0,0 12 1,0 7 133,0 7 1,6 9 0,-1 4 0,-2-1 57,-1 0 1,0 6 0,1-4 0,3 2 7,-3 0 1,6-2 0,0 2 0,1-5-355,0-4 0,1 2 0,5-2 1,-1-3-219,1 0 1,0-6-1,0 0 1,-1-1-366,1-4 1,5-1 0,2-4 0,-1-2-78,1-2 0,5-6 0,-2 1 1,2-3 350,-2-2 0,9 0 0,-3-2 1,-1-3 557,-3-6 0,2-3 0,-4-3 0,2-2 179,-2-2 0,2-7 1,-5 2-1,0-4 146,-1-1 1,-2-1 0,-8 1-1,-3-1 220,-2 1 1,-2 6 0,-5 3 0,0 1-293,0 0 1,-2 0-1,-3 7-352,-6 3 0,-3-1 0,-1 7 1,-3 1 12,-3 3 0,4 8 0,-6 3 1,0 4-61,-3 2 1,2 7 0,-1 3 0,2 3-107,4 3 0,2-2 0,3-3 0,2 0 199,1 1 0,8 0 1,-3 0-1,6-4 115,6-1 0,2-1 1,10-2-1,1 1 180,2-2 0,7-4 0,0-2 0,7-5 0,7-1 1,-4-1 0,1-6 0,-3 0 10,1 0 1,0-2-1,-6-3 1,1-6-230,-1-3 1,-5-2 0,-1-1 0,-3-4-88,-2-5 1,-10 1 0,-3-1 0,-2 0-633,1 2 1,-3-6 0,-8 5 0,-4 1-399,0 3 0,-10-2 0,3 2 1,-1 4-390,-1 5 0,4-2 0,2 5-704,2 0 1,8 2 948,2 7 1,14 0 0,14 0 1082,7 0 0,-2 7 0,6 2 0</inkml:trace>
  <inkml:trace contextRef="#ctx0" brushRef="#br0" timeOffset="59">22798 14476 8896,'11'-14'0,"-2"2"0,-2 1 903,-4-1 1,-3 0-1,-5 0 1,-6 3-859,-3 2 0,-1 2 0,-1 5 0,0 0-20,0 0 0,1 2 0,-1 3 65,0 5 0,8 4 1,2 2-1,5 0-33,1-1 1,7 6 0,5 2-1,7 0 156,7-1 0,6 6 1,3 0-1,3 6 485,2 2 0,-5 3 1,2-4-1,-6 1-366,-5-1 1,-5-2 0,-8-1 0,-5-3-127,-1-2 1,-1 1 0,-8-7 0,-3-2 14,-6-2 1,-3-1-1,-2-2 1,-1-4 23,-4-4 0,4-5 1,-6-1-1,2 0-187,0 0 0,-2-1 1,4-5-1,-2-4-295,2-4-1,1-2 1,4 1 0,4-1 131,5 0 0,3 6 0,2-3 1,2-2-440,3-5 1,11-1-1,12 4 1,5-2-176,3-2 0,12-5 1,-3 3-1,2 0 541,4 1 1,0-6 0,-4 3 0,-2-1 197,-3 0 0,0 5 0,-9-4 0,-5 3 106,-3 2 1,-4 3 0,-6 1-1,-1 1 149,-3-1 1,-4 0-1,-9 2-234,-3 4 1,-9 3 0,-9 7 0,0 0 11,1 0 1,-10 1-1,4 6 1,0 7 290,-1 6 1,1 6 0,1-4-1,6 3-49,4 3 1,3-4 0,2 1 0,3-1 290,2 1 1,4-6 0,8 2 0,5-4-194,4-1 1,7 0 0,4-1 0,3 1-239,5 0 0,3-6 0,-1-1 0,2-2-118,-2-3 1,-2-3-1,-3-1 1,-2 0-1345,-2 0 1,-1 0-1,1 0 1,-5 0-2280,-4 0 1,-1-7 3586,0-3 0,-1-11 0,1-4 0</inkml:trace>
  <inkml:trace contextRef="#ctx0" brushRef="#br0" timeOffset="60">24654 14130 7744,'15'-7'519,"-6"4"642,-4-8 0,-3 10 1,-2 1-1,0 8 18,0 6 0,0 9 0,0 3 0,0 6-520,0 4 1,5 3-1,1 4 1,-3-1-203,-1 2 1,3-4 0,2 0 0,0-1-191,0-4 1,3 1 0,-3-2-1,0-5-756,0 1 1,4-7 0,-4-1-1,0-1-1423,0 0 1,0-5 0,-4-6-289,3 3 0,6-6 0,-2-2 794,4-3 1,0-4 1405,-3-3 0,10-4 0,-4-7 0</inkml:trace>
  <inkml:trace contextRef="#ctx0" brushRef="#br0" timeOffset="61">25094 14633 6906,'14'-10'-307,"-4"-1"0,3 1 0,-8-6 1468,-2 0 0,-3 1 0,-5 1 0,-7 2 488,-7 1 1,-6 8 0,-8-4-1,-2 1-1128,-2 1 1,-5-2-1,4 4 1,0-3-586,-1 3 1,2 1 0,6 2 0,0-2-230,-1-3 1,8 3 0,3-3 0,3 3-1364,2 2-140,1 0 0,8 2 0,8 2 900,13 1 0,11 7 1,12-1-1,5 3 896,3 1 0,7-1 0,1-3 0,6 3 0,-3-6 0</inkml:trace>
  <inkml:trace contextRef="#ctx0" brushRef="#br0" timeOffset="62">25298 14570 7744,'32'-15'0,"-1"-1"0,-1 0 682,-4 1 1,-5-6 0,-11 0 0,-3 1 67,0 3 0,-5 6 0,3 1 0,-5 0-381,-5 1 0,-5 2 0,-9 7 0,-4 0-154,-2 0 0,1 12 1,-4 4-1,3 3-35,3 4 1,-4-1-1,5 6 1,3-1 129,6 0 1,5-2 0,7-1 0,0 1 43,0-1 1,2-5 0,5 2 0,7-3 132,5-2 1,7-2 0,-3-2 0,1-2 24,4 3 1,-3-7 0,-1 0 0,-1-5-187,-4-1 1,4 0 0,-2-1-1,-2-5-108,-2-4 1,-1-4 0,0-2 0,0-1-124,-1-4 1,-6-2 0,-4-5-1,-3 2-903,-2-2 0,0 4 0,-2-1 0,-3 3-251,-5 2 1,-4 3 0,-2 3 0,2 2-759,3 1 1,-3 8 0,6-1 1816,-1 8 0,9 11 0,9 10 0</inkml:trace>
  <inkml:trace contextRef="#ctx0" brushRef="#br0" timeOffset="63">26682 14115 10534,'9'7'585,"-2"1"1,-7 10 0,0 3-323,0 5 0,0 5 1,1 4-1,3 4 131,1 1 1,0 2 0,-5 5-1,2-2-7,3-3 0,-1 2 0,5-6 0,-3-1-120,-2-4 0,-1 2 0,1-10 0,1-1 2,-1-3 1,-3-4 444,-1-1-592,0-7 1,0-9 0,0-11 0,2-3-222,3-1 0,-1-6 0,6-2 0,3-1-234,1-4 1,8-2 0,5 0 0,2 2-134,3 2 1,6 7 0,4-2 0,3 5 120,3 6 0,-3 3 0,-1 7 0,-4 2 383,-2 3 0,-3 4 0,-7 6 0,-5 1 783,-6 0 0,1 5 0,-13 1 1,-1 3-38,-3 3 0,-2-4 1,-5 1-1,-6-1-197,-7 1 0,-6-6 0,-6 2 0,0-4-257,-1-1 1,1-2 0,-1-2 0,1-3-132,-1-2 1,6-2-1,0-5 1,0 0-406,1 0 1,1-2 0,5-3-1,-2-4-768,1 1 0,3-6 0,1 3 1,1-3-251,-1-2 0,7 1 0,4-1 0,3 0 57,2 1 1,2-1 0,3 0 0,6 0 121,3 1 1,13-1 0,7 0 0,2 1 1044,3-1 0,4 0 0,-1 0 0,11-6 0,3-3 0</inkml:trace>
  <inkml:trace contextRef="#ctx0" brushRef="#br0" timeOffset="64">27468 14476 7833,'16'0'0,"-1"0"292,1 0 0,-2 2 0,-3 3 1,-6 6 71,-3 3 1,-2 1 0,0 3 0,0 3 150,0 5 0,-6 2 1,1 0-1,2-4 98,1-1 0,4 3 1,3-3-1,5 0 101,4-1 0,4-1 1,3-5-1,3 0-133,1-1 0,4-4 0,-4-2 1,1-2 74,0-4 1,0-1 0,4-2-1,-2 0-148,-2 0 1,-1-7 0,1-5 0,-5-6-272,-4-3 0,-1-7 1,-2 2-1,-3-5-377,-6-6 1,2 2 0,-2-7 0,-1 0-232,-3 2 0,-6-4 0,-2 6 0,-2-1-183,-3 1 1,-2 1 0,-2 8 0,1 1-1240,-1 2 0,5 8 0,3 1-735,1 4 1,3 5 520,9-3 0,4 2 2007,7 4 0,7-4 0,1-6 0</inkml:trace>
  <inkml:trace contextRef="#ctx0" brushRef="#br0" timeOffset="65">28128 14020 8287,'21'9'866,"0"-4"1,0-3 0,-7 0-475,-3 3 0,3-2 0,-6 10 1,1 2 360,-4 5 1,-1 9-1,-1 3 1,3 6-45,-3 2 1,-1 4 0,-2-6 0,0 3-201,0 2 1,2 1 0,3-2-1,4-4-516,-1 1 0,6-6 0,-3 4 0,1-6-571,-2-5 0,3 2 0,-6-7 0,0-2-756,0-1 0,0-4-414,-2-4 1,-2-3 474,8-7 1,-1-7 0,6-3-1,0-4 1273,0-2 0,-1-7 0,8-1 0,1-8 0</inkml:trace>
  <inkml:trace contextRef="#ctx0" brushRef="#br0" timeOffset="66">28647 14555 7744,'7'-9'1873,"-3"-3"-1289,6 7 1,-15-6 0,-6 6 0,-10 1 109,-3 3 0,-13-5 0,-1 1 0,-9 2-348,-6 1 1,-1 0-1,3-1 1,-1-3-326,1 3 0,2 1 0,6 2 1,4 2-1284,8 3 0,15-3 0,2 5 0,9-2-3283,12 0 4545,9 1 0,22 1 0,2 1 0</inkml:trace>
  <inkml:trace contextRef="#ctx0" brushRef="#br0" timeOffset="67">29355 14382 8319,'15'0'604,"-4"2"0,-1 3-117,3 5 0,-5 4 1,3 4-1,-1 3 204,-1 5 0,0 2 0,-6 0 1,3-2-346,-3 2 0,-1 0 0,-2 0 0,0-4-40,0-1 1,-5 3 0,-2-5 56,-2-2 1,4-3-186,-6-6 0,6-3-91,-6-7 0,8-12 1,-4-3-1,2-3-97,-1 1 1,1-4-1,5-2 1,0-2-118,0-2 0,0-8 0,0-2 0,2 2-211,3 2 1,6-4 0,10-1-1,5 1-152,3 4 0,5-2 1,1 11-1,1-1 370,-1 4 1,-2 11 0,-1 4 0,-2 5 37,-4 1 1,2 1 0,-6 5 0,-1 4-9,-3 4 1,1 7-1,-8 2 1,1-1 502,-2 1 0,3 5 0,-6-2 0,1 4-127,4 1 0,-5-4 1,0-1-1,0 0-30,4-2 0,-2-1 1,1-7-1,1 0-63,-3-1 1,8 1 0,-2-2 0,5-4-61,0-4 1,1-3 0,1 1 0,3 1-18,1-2 1,3-1 0,-6-4 0,1-3-95,0-5 0,3-3 0,-5 0 1,0-1-109,1-4 0,-4-8 1,3 0-1,-5-4 105,-6-1 0,2-6 0,-5-2 0,0 1-499,0 0 1,-1 1 0,-8 6 0,-3-1 156,-6 1 1,2 6 0,-1 4 0,-2 4 191,-2 1 0,-2 7 0,0 4 0,1 3 68,-1 2 0,0 0 0,-1 2 0,-3 3 90,-1 6 1,-5 10 0,5 5 0,2 4 61,2 1 0,3 1 0,1-1 0,5 0-3,1 1 1,1-1-1,6 1 1,0-3 104,0-2 0,2-3 0,3-5 1,6 2-49,3-2 0,7-3 0,2-4 0,-1-1-31,1 1 1,5-5 0,-2-2 0,4-3-75,1-2 0,1 0 1,-1 0-1,-1 0-198,-4 0 0,2-7 0,-5-3 0,-1-6-77,1-5 1,3 2 0,-5-8 0,-2 0-20,-1-3 0,-4-2 0,-2 1 0,-3 1 209,-2 4 1,-2-2 0,-5 7 0,0 2-123,0 2 332,0 8 1,2 4 0,1 10 90,3 5 1,1 11-1,-4 5 1,4 4-8,2 2 0,-4 4 0,6 1 1,1-2-29,2-2 0,-4-2 0,1 1 0,-1-2-77,-1-4-1,5-4 1,-5-6 0,1-2 4,1-3 1,-6 1 0,5-7-58,3-1 1,-5-3-1,1-2 1,0-3-189,-1-1 0,3-13 0,5 3 0,-2-5-130,-4-2 0,4 3 0,-2-8 0,6 1-192,3 2 1,2-6-1,-3 6 1,5-3 112,-1 1 0,4 9 0,-5-1 0,0 6 251,-1 0 1,5 5-1,-5 2 1,1 3 119,0 2 1,3 0-1,-3 0 1,-1 0 57,1 0 0,3 5 0,-3 0 1,2 1-12,2 1 1,-4-6-1,0 4 1,-2-3-2,0-2 1,5 0 0,-3 0-1,-1 0 74,1 0 0,-2-7 1,-5-3-1,0-4-166,-1-2 0,1 0 0,-2 1 0,-4-3-151,-4-3 1,1 2 0,-2-5 0,-2-1 68,-1 1 0,-9 4 1,-3 0-1,-4 2-160,-2 2 1,0 6-1,-1 1 1,-2 2 174,-2 4 1,-7 1-1,1 4 1,0 3 182,0 5 1,-2 6-1,4 5 1,1 5-84,3 4 1,3 1 0,4 3 0,2 0-33,2 3 1,6-2 0,-1-5 0,5-2-7,5 0 0,4 0 0,7-9 0,-1 2 65,1-2 1,5-3-1,2-4 1,-1-3 5,1-2 0,5-2 0,-4-5 0,3 0-73,-1 0 1,-5 0 0,5-2 0,0-3-130,-1-6 1,3-3-1,-6-1 1,1-1 7,0 0 1,-2 1 0,-6-1 0,1 0 20,0 0 0,0 8 11,-1 2 0,-6 8 0,-2 7-1,0 7 1,-3 8 0,4-1 0,-1 1-21,-3 4 0,-2-3 0,-2-1 0,0-1-49,0-4 1,-2-2 83,-3-1 1,1-7-1,-6-4 283,-3-3 1,5-4 0,-1-3 0,2-6 215,3-3 0,-3-7 0,2-1 0,2-3 11,1-3 1,2 0 0,2 1 0,3 0-158,5-1 0,11-1 1,6-3-1,2 3-132,3 2 1,10-1 0,1 7 0,1 2-208,1 2 1,-1 1 0,2 2 0,-3 4-698,1 4 1,3 5-1,-10 2 1,-4 5-775,-5 4 1,-11 9-1,-10 6 1,-7 4 1521,-12 10 0,-16 5 0,-12 3 0</inkml:trace>
  <inkml:trace contextRef="#ctx0" brushRef="#br0" timeOffset="68">10487 15954 9338,'16'0'699,"0"0"0,-6 8 1,-1 8 131,-2 8 0,-2 8 0,-3 5 0,2 5 42,1 3 1,0 0 0,-3-1 0,1-2-705,3 2 1,-1-6-1,-5-1 1,0-4-88,0-2 1,0-6 0,0-3-1511,0 1 0,0-5-4438,0 3 5866,0-11 0,7-10 0,2-9 0</inkml:trace>
  <inkml:trace contextRef="#ctx0" brushRef="#br0" timeOffset="69">11053 16299 7744,'7'-8'2695,"-7"-5"-2151,0 8 1,-8-5 0,-13 4 0,-5 3 124,-4 1 1,-3 2 0,-4 0 0,-5 0-337,-3 0 0,-3 0 1,3 0-1,3 0-317,5 0 1,-1 0-1,1 2 1,4 1-411,5 3 1,0-1 0,9-3-1,3 1-537,4 2 0,9 2 0,-3-1 931,5 4 0,15 4 0,3 2 0</inkml:trace>
  <inkml:trace contextRef="#ctx0" brushRef="#br0" timeOffset="70">11164 16284 8081,'26'-16'0,"-4"0"0,-2 1 0,-8-1 742,-3 0 1,-4 0 0,-7 1 0,-3 1-194,-6 3 0,-4-1 0,-5 7 0,0 1-181,0 2 1,-4 4 0,-2 3 0,-4 8-303,-2 6 1,6 5 0,0 8 0,0 1-123,1 4 0,3-4 0,6 4 0,2-4 141,4-2 0,3-5 0,7 1 0,1-1-94,5-2 1,2-1 0,10-7-1,3-2 238,5-4 0,9 2 1,3-6-1,1-3 691,-1-1 1,11-2 0,-4 0 0,1 0-401,-2 0 0,-9-2 0,3-3 0,-3-6-318,-4-3 1,3 2-1,-14-2 1,-2-3-56,-6-1 0,0-5 0,-6 3 0,-3-1-457,-1-2 1,-4 0-1,-3-5 1,-6 4-677,-3 1 1,-7-3 0,-1 5 0,-3 2 38,-3 1 0,0-1 0,2 2 1,5 3-412,4 0 0,1 1 0,2 1 571,4 2 0,4-1 787,12-5 0,2 1 0,8-1 0</inkml:trace>
  <inkml:trace contextRef="#ctx0" brushRef="#br0" timeOffset="71">11509 16111 7744,'16'7'0,"0"3"0,0 4 206,-1 2 1,-1 7 0,-1 3-1,-3 4 407,2 1 1,0 0 0,1-1 0,-5-2-205,-1-2 0,9-1 0,-2 1 0,2-5-67,3-4 1,0-1 0,-1 0 0,3-2-67,5-4 0,4-3 1,1-7-1,1 0 405,-1 0 1,-1-5-1,-2-2 1,-4-4 102,-1-6 0,-2 1 0,-6-6 0,1-1-343,0-3 1,-2-2 0,-4-2 0,-4 0-224,-5-3 1,-1-4 0,-1 3-1,-3-3-524,-1 2 1,-7 7 0,1 4-1,-3 1-655,-2 4 0,1 3 0,-1 4-2863,0 1 2644,1 8 1,6 3 0,4 10 0,5 4-257,5 2 1436,4 7 0,6 1 0,1 7 0</inkml:trace>
  <inkml:trace contextRef="#ctx0" brushRef="#br0" timeOffset="72">12657 16284 7744,'16'-23'1258,"0"0"1,-2-5 0,-4 4-1245,-5 1 0,-3-3 0,-2 3 0,0 1 151,0-1 1,-7 2 0,-3 5 0,-4 0 404,-2 1 1,0 4 0,-1 3 0,-2 1-413,-2 3 0,-2 4 0,4 5 0,-2 4-123,1 0 1,-2 12 0,1-2 0,2 5-160,1 3 1,9-1-1,4 5 1,3 1-152,2-1 0,0 1 0,0-1 0,2-1 291,3-4 1,4 2 0,7-6-1,1 1 17,4 0 1,4-2 0,6-7 0,1-2 89,-1-1 0,6-6 0,1 3 0,1-1-16,-1-3 0,-1-4 1,-6-4-1,1-3 108,-1-1 1,-5-3 0,-1-6 0,-3-4-189,-2-5 1,-3-4-1,-3-1 1,-2-1-65,-1 1 0,-8-11 0,4-4 0,-1 1-43,-1 0 0,0-8 1,-7 9-1,-3 3 10,-5 0 1,1 1-1,-2 7 1,1 5 292,1 4 1,-3 3 566,7 5-768,-1 7 0,6 11 0,0 14 0,2 8-6,3 6 1,-1 7-1,6 1 1,3 2 102,1 4 0,-4-4 0,-1 2 0,0 0-27,-1-2 1,-3-2 0,6-6-1,-1-3 47,-1-2 1,0 1 0,-4-7 0,4-2 25,0-2 0,-1-3 0,-2-3 75,4-6 1,-1-3 0,1-2-87,3 0 1,-5-6 0,1-1 0,0-3-348,-1-7 0,3 1 0,5-7 0,-2 2-245,-4 0 1,9-7 0,-3 2 0,2-2-95,-1 2 1,-1-2 0,1 7 0,2 2 186,2 1 0,0 4 0,-5 4 0,0 5 151,0 3 1,-1 4 0,1 3 0,0 5 70,-1 4 1,6 2-1,0 2 1,0 1 260,2 2 0,-6 0 1,6-6-1,-2 1-25,0 0 1,2 0 0,-4-1 0,4 1 43,1 0 1,-5-8 0,4-1-1,0-1 3,3-1 0,-1 0 0,1-5 0,0 0 3,-2 0 0,4-7 0,-7-3 0,-1-3 40,-3 3 1,-1-9-1,-1 3 1,-1-3-204,-3-4 1,1 4 0,-7-7 0,-1-1-88,-2 3 1,-2-6 0,0 6 0,-2-1 42,-3 4 0,-4 4 1,-7 1-1,0 2 164,1 4 1,-1-2 0,0 6 0,-1 3 93,-4 1 1,3 9 0,-4 5 0,1 6 314,0 3 0,1 7 0,8-2 0,4 4-126,1 1 1,1 0-1,6-1 1,0-2-272,0-2 0,0-1 1,2 1-1,3-3 63,6-1 1,3-4 0,3 3 0,2-4-1487,2-1 0,7-2 0,-3-2 0,1-1-159,0 1 1,0-5-1,6-2 1,-1-3 519,1-2 0,-1 0 0,1 0 0,-1-2 930,1-3 0,-1-6 0,0-10 0,1-5 0,6-3 0,2-3 0</inkml:trace>
  <inkml:trace contextRef="#ctx0" brushRef="#br0" timeOffset="73">14638 16174 7744,'25'-32'626,"-4"1"1,-6 1 0,-4 2 0,-6 4-266,-3 1 1,-4 2 0,-5 5 0,-7 1 233,-5-1 1,-14 5 0,1 3 0,-1 1-234,0 3 0,3 2 0,2 4 0,4 2-195,1 1 1,7 7 0,8-1 0,1 3-86,3 1 0,2 1 0,2 0 0,2-1 166,3 1 0,4 5 0,9 2 1,3 0 132,5-1 1,3 4-1,3-3 1,1 2 238,4 3 0,-9-4 1,3 0-1,-3 1-168,-3-1 0,-3-4 0,-6 2 1,-2-1 148,-3 0 1,1 0-1,-7-5-320,-2 0 1,-3-6-1,-5-1 1,-5 0-646,-4-1 0,-2-4 0,0 1 1,-1-2-992,-4 3 1,2-5 0,-6 5-1,3-5-2340,2-1 1,8 0 3694,2 0 0,13-14 0,-1-3 0</inkml:trace>
  <inkml:trace contextRef="#ctx0" brushRef="#br0" timeOffset="74">15299 16441 9147,'42'-5'3608,"-1"-1"-5134,-6 1 0,-19 12 1,-11 4 1525,-3 3 0,-16 1 0,-3 1 0</inkml:trace>
  <inkml:trace contextRef="#ctx0" brushRef="#br0" timeOffset="75">13553 9321 7855,'0'-16'0,"0"0"311,0 1 0,-5-1 0,-2 2 0,-2 2 178,-3 1 1,3 2-1,-1-1 1,-2 5 549,-2 3 1,3-3 1093,1-1-1654,6 1 1,-3 12 0,9 4 0,3 4 163,6 6 0,10-1 0,5 6 0,4 0 22,1-2 1,1 6 0,-1-4 0,0 4-41,1 1 1,-1-1 0,-1-2 0,-2-2-458,-2 2 0,-7 2 0,2 0 1,-5-2 18,-5-2 0,1-7 0,-5 2 0,0-4-809,0-1 0,-2 0 0,-3-2-3511,3-4 2675,-3-3 1,5-14 0,-9-3 0,-1-6 127,-3-5 1,1-2-1,5-5 1,0 2 1329,0-2 0,0-8 0,0-5 0</inkml:trace>
  <inkml:trace contextRef="#ctx0" brushRef="#br0" timeOffset="76">14088 9195 7896,'7'-9'1794,"-5"2"1,-1 19 0,-8 6-1075,-1 5 0,4-2 0,-3 5 0,2 2 28,0 1 1,-2 8 0,3 1 0,-3 3-7,-1 2 1,2 1-1,-2 1 1,-1 1-263,0 3 1,4-4 0,-4-5 0,0-1-272,1-4 1,4 3 0,-3-3 0,2-4-448,0-3 0,-2-3 0,3 1 0,-1-5-580,1-4 1,1-3 0,0-1-2849,-3-3 2700,1-6 0,5 1 0,2-10 0,3-6-2418,5-3 3384,4-2 0,9-6 0,2-3 0</inkml:trace>
  <inkml:trace contextRef="#ctx0" brushRef="#br0" timeOffset="77">14638 9305 8979,'16'-5'0,"0"-2"0,-1 0 921,1 0 0,-5 2 1,1 3-1,4-2-460,3-1 1,9 0 0,-2 3 0,2-1 108,-2-3 0,7 1 1,-5 5-1,-2 0-378,-1 0 0,-4 0 0,-5 0 1,-1 0-624,1 0 0,0 0 0,-2 2-936,-4 3 1,-3-1 0,-7 6 258,0 2 1,-7 0 1107,-3-1 0,-4 10 0,-2-4 0</inkml:trace>
  <inkml:trace contextRef="#ctx0" brushRef="#br0" timeOffset="78">14733 9446 9005,'7'9'1439,"3"-2"1,9-7 0,4 0-1021,1 0 0,3 0 1,4 0-1,1 0-47,-1 0 1,0 0 0,1 0-1,-1 0-419,1 0 1,-6 0 0,0 2 0,0 1-1195,-1 3 0,3-1 1,-7-5-1,-2 0-587,-2 0 0,-1 0 1828,0 0 0,7 0 0,1 0 0</inkml:trace>
  <inkml:trace contextRef="#ctx0" brushRef="#br0" timeOffset="79">15959 9226 7955,'16'-17'5,"-1"-4"1,-1 3-1,-3-2 1,-6 2 743,-3 2 0,-2 1 0,0-1 0,-2 2-131,-3 3 1,-4 4-1,-7 7 1,1 0-352,-1 0 1,-7 0-1,-1 2 1,-2 2-16,-1 1 1,3 9 0,-4 0 0,4 5 28,1 0 1,-3 6 0,3 3 0,0 3 89,0 1 0,3 8 0,4-9 1,2 1-23,3-4 0,-1 5 1,7-5-1,1 0-55,3 1 1,2-6-1,5 0 1,4-2-77,4 0 0,7 0 1,2-7-1,1-2-135,4-2 0,7-1 1,4 1-1,1-4-2,3-5 0,3-1 1,1 0-1,0 0 0,0 0 1,-5-7 0,-2-3 0,-1-4 52,-4-2 1,-7-5 0,-4-3-1,-1-4-160,-4-5 0,-8-4 1,-6 0-1,-3-3-126,-2 0 1,-2-4 0,-3 8 0,-6 1 26,-3 2 1,-7 8 0,-2 4-1,-1 4-173,-4 1 1,0 2-1,0 4 1,2 4-246,-2 5 1,-2 1 0,-1 1-1,1 3 543,4 1 0,-4 14 0,6-1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21:17:11.152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354 144 8216,'0'59'872,"0"-13"-1084,0-1 0,-18-10 298,-8 4 0,-9-17-145,-4-15 1,2-25 213,4-14 0,7-14 108,13-13 1,5 0-197,8 1 1,10 10-49,10 8 0,4 19-45,15 14 1,-4 9-7,11 11 0,-14 16 1,-8 16 98,-8-1 1,-8-9 0,-8-2-49,0 1 0,-2 3 0,-7 5 84,-10 3 1,-12-3-22,-14 4 0,3-16 24,-3-10 0,3-14-32,3-19 1,11-2 0,6-20 0,9-4-36,4-5 0,-4-1 0,6 5 0,3 1-7,2 0 1,2 0-1,0-3-50,0-3-382,0 12 236,9-4 1,8 30 164,9 14 0,-6 0 217,-7 19-106,-9-9-300,14 20 0,-21-15-640,-3 4 828,-5-13 0,-26 5 0,7-8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2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11164 10657 8419,'0'-16'825,"0"0"0,0 9 0,-2 6-209,-3 4 0,-4 9 1,-7-1-1,0 4-67,1 6 0,-1-3 1,-2 5-1,-1-2-184,-2-1 0,0 8 0,6-1 0,-1 2-106,0 3 0,0-1 0,1 2 0,-1 2-52,0 2 1,2 0-1,2-4 1,2 3 85,-3 6 0,5-3 0,-1-1 1,2-1 89,3 0 0,3 5 0,1-4 0,0 0 95,0 1 1,0-3-1,1-2 1,3-1-147,1-2 1,7 4 0,-3-10 0,2 1-211,-1 0 1,1-2 0,3 3 0,-2-6-266,-2-4 0,-1-1 0,3-2 0,-1-2-1310,1-2 0,2 1 0,2 3-784,-1-4 1,1-3 0,0-7 0,-1 0 2236,1 0 0,0-7 0,0-1 0</inkml:trace>
  <inkml:trace contextRef="#ctx0" brushRef="#br0" timeOffset="1">11620 10845 8158,'0'-15'714,"0"-1"0,0 5 67,0 1 1,0 8-202,0 2 1,0 7-1,0 9-155,0 0 1,0 5 0,0 1-1,0 1 127,0 0 1,0 8 0,0-3 0,0 0-87,0 2 0,0 3 0,0 2 0,-2-2-21,-3 2 1,3-2 0,-3-5 0,3-2-103,2 2 0,-5-3 0,-1-1 1,3-1-206,1-4 0,-3-2 0,0-1 1,1 0-471,2 0 1,2-6-2567,0 1 291,0-1 0,2-1 1319,3-4 1,9-3 0,7-4 0,0-3 1287,2-6 0,1-10 0,8-3 0</inkml:trace>
  <inkml:trace contextRef="#ctx0" brushRef="#br0" timeOffset="2">12217 11018 7983,'7'-9'1600,"-5"9"1,3 11-1,-3 3-956,-2 2 1,0 5 0,0 1 0,0 1-39,0 0 0,0-1 1,0-2-1,0 1-125,0-2 1,0 3 0,0-1 0,0-1-258,0-3 0,0-1 0,0 0-1160,0-1 0,0 1-4031,0 0 1770,0-1 1,0-8 3196,0-7 0,-14-7 0,-4-8 0</inkml:trace>
  <inkml:trace contextRef="#ctx0" brushRef="#br0" timeOffset="3">11997 11238 8043,'2'-8'709,"3"2"301,5 5 0,4-5 0,2 1-97,0 2 0,5 1 0,1 2 0,1 0-465,0 0 1,0 0-1,-2 0 1,5 0-377,3 0 1,3 0 0,-1 0 0,1 0-181,-1 0 0,1 0 0,-1 0 0,-1-2-725,-4-3 1,4 3 0,-4-3 0,2 3-3953,-2 2 4785,4 0 0,-13-7 0,6-2 0</inkml:trace>
  <inkml:trace contextRef="#ctx0" brushRef="#br0" timeOffset="4">13396 10547 8197,'-2'-14'2657,"-3"3"-2173,3 4 0,-5 14 1,6 4 172,-5 3 1,5 7 0,-5 0 0,5 0-108,1 1 0,0-3 0,0 8 1,1-1-138,5-2 1,-5 4 0,5-5 0,-3 0-290,2-1 1,-3 5 0,3-7 0,-1 0-784,1-3 1,-3-1 0,3 0 0,-3-1-1352,-2 1 0,5-5-390,0-1 0,-1-5 2400,-9 6 0,-11-8 0,-9 4 0</inkml:trace>
  <inkml:trace contextRef="#ctx0" brushRef="#br0" timeOffset="5">12893 11113 8004,'-9'-7'174,"2"5"783,7-5 1,7 12-1,4 0 1,5-1 395,4-2 1,5-2 0,8 0 0,2 1-781,2 4 1,6-3-1,-1 3 1,2-3-193,-2-2 1,9 0 0,-4 0 0,2 0-151,0 0 0,1 0 0,1 0 1,-2 0-188,2 0 0,-6 0 1,-5 0-1,-1 0-233,-5 0 0,0 0 0,-5 0 1,-2 0-361,-6 0 1,-4 0-1,-1 0-46,-1 0 1,-6 2 0,-4 3-979,-3 6 1,-9 1-1,-5 2 1,-5 0-1018,-4 3 1,-7 1 2589,1-8 0,-16 4 0,-6-5 0</inkml:trace>
  <inkml:trace contextRef="#ctx0" brushRef="#br0" timeOffset="6">13082 11505 8195,'1'9'2743,"5"-4"1,-5 4-2404,5 2 1,-5 3 0,-1 1 0,0 1 396,0 0 0,0-1 0,0 1 1,0 0-256,0 0 1,0 5 0,0 0 0,0-2-279,0-2 1,-1-1 0,-3 0 0,-1-1-406,1 1 1,1 0 0,-1 0-1,-1-1-139,2 1 1,1 0-1570,2-1 1,0 1-1,2-2 631,3-3 0,-2-4 0,8-7 0,1 0 164,2 0 0,2 0 1114,0 0 0,6 0 0,3 0 0</inkml:trace>
  <inkml:trace contextRef="#ctx0" brushRef="#br0" timeOffset="7">13569 11663 8039,'16'-21'0,"-2"0"666,-4 2 0,-3 1 0,-7 2 472,0 1 0,0 4-457,0 1 1,-7 6 0,-3-1-434,-4 3 1,-2 2 0,0 2 0,1 1-196,-1 3 1,0 6 0,-1-2 0,-2 6 17,-2 5 0,1-4 0,8 6 1,2-2-68,-3 0 1,5 5 0,-1-3 0,2 0-122,3-1 1,3 5 0,2-6 0,5 0 269,4 1 0,4-10 0,4 4 1,3-2 224,5 0 1,4 0-1,1-2 1,-1-3 37,-4-2 0,2-2 0,-5-5 1,-1 0-24,1 0 0,-2-7 1,-5-3-1,-1-4-129,1-2 1,-7-5-1,-4-2 1,-3 1-347,-2-1 1,0 2 0,-2 4-1,-1-3-314,-3-1 1,-6 0 0,2 6 0,-4 1-137,-2 3 1,0-3 0,0 6 0,1-1-1113,-1 4 1,6-2-2828,-1 1 2748,1 1 1,3 5 1722,7 0 0,7 7 0,8 2 0</inkml:trace>
  <inkml:trace contextRef="#ctx0" brushRef="#br0" timeOffset="8">13915 11458 7931,'0'-15'95,"0"4"0,2 1 426,3-3 1,-1 5-1,6-1 1,2 2 63,2 3 1,2 3 0,0 1 0,1 0-334,4 0 1,-3 0-1,3 0 1,-4 0-27,-1 0 1,-6 0 0,1 1 56,1 5 1,-5-3-200,-2 8 0,-5-1 0,-5 4 0,-6-2-37,-3-1 0,-7-1 0,-1 6 1,-1 0 46,0-1 0,-3 1 0,5 0 0,2 0 15,1-1 0,3 1 1,-1 0-1,2-1 92,4 1 1,3 0 0,7 0-97,0-1 1,1-1 0,6-1 0,7-3-144,6 2 0,7-3 0,0 0 1,2-1-409,3 1 1,-1-5 0,2 1 0,2-3-702,2-2 0,0 0 0,-6-2 0,-1-2 111,-4-1 0,4-12 0,-6-1 0,1-4 1036,-4-6 0,-4-9 0,-1-3 0</inkml:trace>
  <inkml:trace contextRef="#ctx0" brushRef="#br0" timeOffset="9">14198 10468 7961,'16'0'0,"-1"0"111,1 0 1,0 5-1,3 4 1,6 3 427,6 6 0,6 13 0,-2 2 0,3 6-40,2 4 0,-5 10 1,2 4-1,-4 5-88,-1 0 0,-6 1 1,-2 4-1,-1 1-35,-4 0 1,-7 4 0,-3-15 0,-2 4 47,-3 2 0,-3-2 1,-2-1-1,-3-4-283,-1-2 1,-7-4 0,1-6-1,-3-4-146,-2-1 0,1-5 1,-1-6-1,0-3-274,1-2 0,-1-2 0,0-6 1,0-1-446,1-3 1,-1-4 0,0-7-2900,0 0 3623,1 0 0,6 7 0,2 1 0</inkml:trace>
  <inkml:trace contextRef="#ctx0" brushRef="#br0" timeOffset="10">14858 10358 7996,'0'16'1879,"0"-1"1,0 1-1320,0 0 0,-5 0 1,0 1-1,1 2 228,3 2 1,-1 5-1,-2-3 1,-1 0-160,2 0 0,1 3 1,2-4-1,0 1-387,0 0 1,0 3 0,0-5-1,0-2-283,0-1 0,0-3 0,0 1-549,0 0 0,0 0-6618,0-1 3419,0-6 2962,0-2 0,0-9 827,0-3 0,7-4 0,2-6 0</inkml:trace>
  <inkml:trace contextRef="#ctx0" brushRef="#br0" timeOffset="11">15157 10547 8349,'9'-7'1357,"-2"3"-710,-7-6 0,-2 8-317,-3 2 1,-4 2-1,-7 8 1,-1 2-70,-4 2 0,2 7 0,-6 0 1,3 0-137,2 2 1,-2 0 0,1 3 0,3-3-3,6-1 1,0-4 0,7 4 0,1-1 22,2 0 0,4 0 0,3-5 0,7-2 29,8-4 1,4 4-1,8-5 1,-1 2 272,1-1 0,-1-6 0,0 1 0,-1-3 3,-4-2 1,2-2 0,-7-3 0,-2-6-140,-1-3 0,-2-2 1,-2-1-1,-4-2-88,-5-2 1,-3-7 0,-2 3 0,0-1-413,0 0 1,-7 5-1,-3-3 1,-4 1-794,-2 4 1,0 1 0,0 3 0,1-1-538,-1 0 1,2 6 0,2 1-3316,1 2 4833,8 2 0,3 5 0,9 0 0</inkml:trace>
  <inkml:trace contextRef="#ctx0" brushRef="#br0" timeOffset="12">15503 10389 8076,'-7'-8'126,"5"-1"1,-5 6 405,0-3 1,6-6-108,-5 2 1,5 1 0,1-2 30,0-1 0,1 5 0,3 0 0,3 2-167,2 0 1,1-1 0,7 6 0,3 0-86,1 0 0,0 0 1,-6 0 31,1 0 0,0 0-144,0 0 1,-6 0 0,-1 2-23,-2 3 1,-2 4-17,-5 7 1,0 0 0,-2-2 0,-3-2 56,-6-2 0,-2 1 0,-3 4-50,0 1 0,0-2 1,1-2-1,-1-1 116,0 1 1,0 2 102,1 2 1,1 0 157,3-1 0,6-1 0,10-3-62,6-6 1,3 2 0,3-2 0,4-1-50,5-3 1,4-1 0,0 0 0,-2 0-82,-2 0 0,-7 0 0,2 0 0,-3 0-337,-3 0 1,1 0-1,0 0 1,-1 2-830,1 3 0,-5-3 1,-1 5-1216,2 0 1,-5 2 0,0 5 2134,0-4 0,-5-3 0,5-7 0</inkml:trace>
  <inkml:trace contextRef="#ctx0" brushRef="#br1" timeOffset="13">12248 8896 7495,'0'9'1982,"0"-2"1,-1-7-426,-5 0-958,5 0 0,-6-2 0,7-3 155,0-5 0,0-4 0,0-2-504,0 0 0,5 0 1,2 1-1,2 1-162,3 3 1,2-3 0,2 4 0,-1-4 180,1-2 1,0 2-1,-1 2 1,1 3-339,0 2 1,0-3 0,-1 4 0,1 1-48,0-2 1,5 6 0,0-5 0,-2 5-1,-2 1 0,-1 0 0,0 0 0,0 0 15,-1 0 1,1 5 0,0 0-1,-2 0 61,-4 2 1,4 2-1,-3 7 28,3-1 0,-6 1 0,-1 0 1,-1 0 44,-1-1 1,2 6-1,-4 2 1,3 1 35,-3 4 1,-1 2 0,-2 1 0,0 1-30,0-1 1,-2 2 0,-3 2 0,-6 4 29,-3 1 0,-7 2 1,0 5-1,0 0-5,-1 0 1,-1 1 0,-5-1 0,2 0 38,-2 0 0,0 0 1,0-1-1,4-3 26,1-1 1,-5-7-1,2 2 1,-2-6-18,2-5 0,-4-3 1,5-7-1,-1-2-9,0-4 1,2 2 0,-4-6 0,1-3 54,-1-1 0,0-7 1,2-2-1,4-2-48,-1-3 0,7-7 0,-1-4 1,6 0-154,4 0 1,2-4 0,7 0 0,3-2-298,5-3 1,10 2-1,2 3 1,3 2 62,3 2 0,1 2 0,3 7 0,-2 2 175,-4 2 1,2 6 0,-6-1 0,1 3 248,0 2 0,3 2 1,-3 3-1,0 6 132,-1 3 0,4 7 0,-3 1 0,0 1-48,0 0 1,-2 3 0,-6-3-1,-1-1-353,-3 1 1,1 3 0,-5-5 0,0-2-209,0-1 0,-2-2 1,-5-1-1905,0 1 0,0 0 198,0 0 0,2-3 1,1 0 411,3-3 0,6-6 1623,-2 1 0,4-17 0,2-6 0</inkml:trace>
  <inkml:trace contextRef="#ctx0" brushRef="#br1" timeOffset="14">12940 9635 8214,'2'-14'1540,"3"4"0,-1 3 0,6 7-1066,2 0 1,-3 0 0,0 1 0,0 3 65,-1 1 1,-2 7-1,2-1-218,-1 3 0,-1 1 1,-6 1-216,0 0 1,-6-6 0,-1-1-1,-1-2-4,-5-3 0,5-1 1,-3 1-1,-1 1 26,-2-2 1,0-3 0,2-3 0,1-4 190,-1-2 1,5-1 0,0-6-46,0 0 0,5 0 1,-3 1-203,3-1 1,4 6 0,3 1-198,6 2 0,3-4 1,1 6-1,1 2-552,0 1 0,0 2 1,-1 0-943,1 0 1,-2 2 0,-2 1-988,-1 2 0,-2 2 2605,1-1 0,-3-12 0,-7 5 0</inkml:trace>
  <inkml:trace contextRef="#ctx0" brushRef="#br1" timeOffset="15">13208 8865 6929,'-16'0'555,"0"0"1,0 0 64,1 0 0,4 0 1421,1 0-1263,-1 0 0,1 0 428,-1 0-439,8 0 0,13 5-451,11 0 1,5 1-1,-5-6 1,6 1-193,2 5 0,3-5 0,-1 5 1,1-5-66,-1-1 0,-1 0 0,-4 0 1,-3 0-61,-1 0 0,-4 0 0,3 0 7,-4 0 0,-6 0-68,-1 0 107,-6 0 1,8 7 40,-7 4 0,0 3 0,-5 1 0,-1 1 100,-5 0 0,5 5 0,-6 2 0,1-1-58,1 1 0,-5 8 1,3-1-1,0 2 93,0 2 1,0 1-1,3-3 1,-1-1 42,2 1 1,1-1 0,0 1 0,-1-1-89,-3 0 0,1 1 0,5-2 0,2-3-73,3 0 1,-1-6-1,4 3 1,-1-1-1,-3-4 1,3-2 0,0-1 0,0 0-583,0 0 1,3-1 0,-3 1-988,2 0 0,-6-6-3454,3 1 2915,2-8 0,-8 2 172,0-10 1833,-7-4 0,-8-13 0,-1-3 0</inkml:trace>
  <inkml:trace contextRef="#ctx0" brushRef="#br1" timeOffset="16">13176 9556 8582,'-7'-8'1525,"5"-6"0,-3 7 0,10-4-947,6 6 0,8-2 0,5 2 0,4 1 27,6 3 1,6 1-1,-2 0 1,1 0-149,-1 0 1,4-6 0,-5 1-1,-2 2-89,-2 1 1,-3 2 0,-3-2 0,-2-1-174,-2-3 1,-2 1 0,-4 5-476,4 0 0,-3 0 1,2 0-2061,-2 0-1946,-9 0 0,-4 0 4286,-10 0 0,-4-7 0,-7-2 0</inkml:trace>
  <inkml:trace contextRef="#ctx0" brushRef="#br1" timeOffset="17">14104 8896 8214,'0'7'1367,"0"-7"977,-7 0-1274,5-7 1,-12 7-641,4 0 1,1 0 0,0 2 0,2 3-1,4 6 0,-6 4 0,-2 5-211,-3 1 1,4 1 0,1-1 0,0 5-139,1 4 1,-1 2 0,-3-1 0,1 0-88,-1 1 1,0 5 0,1 1 0,4 0-65,0 1 1,4 3-1,-6-6 1,2-1 59,4-1 0,1-3 0,2 0 0,0-1-137,0-4 1,0 2-1,0-7 1,2-2 131,3-1 1,-2-2 0,6-1 0,0 1 59,0 0 0,-4-6 0,5-1 1,2-2 10,2-4 1,2 4 0,2-1-1,1-3 154,2-1 0,5-7 0,-3-2 0,-1-2 60,1-3 1,3-7-1,-5-2 1,-1 0-166,-3-2 0,-3 5 0,-2-4 0,-3-1-44,-2-3 1,-2 1-1,-5-1 1,0-2 3,0-1 0,-2-3 0,-3-1 0,-5-4-307,-4-5 0,-2-1 0,-1-1 0,-3 2-159,-1-2 0,-1 6 0,4 1 1,1 6-266,3 5 0,3 3 0,-1 9-1411,2 4 1018,6 3 0,2 14 0,9 3 0,2 6-703,3 5 1,7-2 1761,2 7 0,7-7 0,-3 4 0</inkml:trace>
  <inkml:trace contextRef="#ctx0" brushRef="#br1" timeOffset="18">14591 8975 8008,'7'9'1145,"-5"-2"0,10-9 151,-7-3 1,-1 3-780,-9-3 0,1 3 0,-6 2-224,-3 0 0,-1 0 0,-1 0 0,-1 0-56,0 0 0,0 5 0,1 0 1,-1-1-183,0-2 0,1-2 1,-1 0-1,0 0-245,0 0 1,6 0-1,-1 0-79,-1 0 1,3 0 0,1-2-151,1-3 241,2 3 583,5-5-382,0 7 0,0 2-6,0 3 0,0 4 0,0 6 0,0 1 44,0 0 0,0-1 0,0 1 1,0 0-8,0 0 1,0 5-1,0 0 1,0-2 65,0-2 1,0-1 0,0 1-41,0 4 0,-2 0 0,-2 2 1,-1-7-58,2-2 0,1-6 0,0 1-172,-3-2 132,3 5 0,-5-8 5,7 6 1,2-6-1,3 1 1,6-3 18,3-2 0,1 0 0,1 0 1,0 2-31,-1 3 1,6-2-1,2 6 1,0 0 42,0-1 0,3 3 0,-4 5 0,1 1 59,0 4 1,0-3 0,-4 4 0,2-1 129,-2 0 0,-2 5 0,-1-3 1,0 2 16,0 2 1,-1 3 0,1 2 0,-2-3 330,-3-2 1,-5 0-1,-6-6 1,0-1 62,0-3 0,-3-1 1,-6-2-194,-6-4 0,-5-3 0,1-7 0,-5 0-1,-8 0 1,-3 0 0,2-2-1,-2-3-1261,-2-5 1,-4 1 0,4-1 0,0-3-4022,-1-1 1,5 4 4855,-4-1 0,4-13 0,1-9 0</inkml:trace>
  <inkml:trace contextRef="#ctx0" brushRef="#br1" timeOffset="19">14968 8535 8133,'-14'-2'-66,"4"-3"0,-2 1 1,5-4 1119,-2 1 1,4-4-469,-6 6 0,1-6 0,-4 4 72,3-1 1,-3-1 0,6-3 306,-1 1 0,0 1-605,4-6 0,5 0 0,-2 1-220,6-1 1,8 5 0,0 3 0,6 1 29,3 3 1,0-3 0,-6 2 0,1 1-371,0 3 0,5 1 1,0 0-1,-2 0-38,-2 0 1,-1 0 0,0 0 192,0 0 1,-6 5 0,0 2 0,1 2 11,-2 3 1,-1 0 0,-4 2 41,1 2 0,0 1 0,-5 11 0,0-3 49,0-3 0,-1 6 0,-5-1 0,-2 0 25,-1 0 0,-5 2 0,2-2 0,-6 2-44,-3 3 0,-5-1 0,3 2 0,1 0 5,-1-1 0,-3 3 0,3-11 1,0 1 2,1-4 0,1 1 1,5-1-1,0-3 91,0-6 1,1-3 0,-1-6 96,0 3 1,2-3 0,4-8-61,5-6 1,3-3 0,2-3 0,0-4-181,0-5 0,7-2 0,5 2 0,6 5-279,3 3 1,-1 2-1,-2 1 1,1 1 295,2 3 0,2 4 0,-4 7 0,2 0-8,-2 0 1,-1 0 0,-3 0 0,1 2-78,0 3 0,0-1 0,-1 6-861,1 2 0,0 2 0,-2 2-42,-4 0 1,2-6 0,-5 1 118,2 1 0,-4 0 0,4 0 0,0-3 22,0-2 0,-6 0 0,4-3 835,0 1 0,2 0 0,7-5 0</inkml:trace>
  <inkml:trace contextRef="#ctx0" brushRef="#br1" timeOffset="20">15330 8881 8350,'16'-7'949,"-2"3"394,-4-6-557,4 6 0,-7 4-475,4 11 0,-4-3 1,-7 3 555,0 1-337,0-5 1,-2 0 17,-3-7 0,3-2-118,-3-3 1,3 2-360,2-8 1,2 8 0,3-3-103,5 5 1,4 1-214,2 0 1,0 0 41,0 0 1,-8 1-1,-1 3-2074,0 1 1,-5 2-2274,3-2 4549,-3-10 0,-2 3 0,0-13 0</inkml:trace>
  <inkml:trace contextRef="#ctx0" brushRef="#br1" timeOffset="21">15582 8362 8068,'-9'-7'1955,"2"5"-1433,0-5 1,7 7 0,0 0-230,9 0 0,5 0 0,3 2 0,2 1-130,2 3 0,5-1 0,-3-5 1,0 2-33,0 3 1,3-3-1,-5 3 1,-2-3 70,-2-2 0,-6 0 0,-1 0-300,3 0 0,-5 0 174,3 0-6,-8 0 0,4 1-20,-7 5 0,0 2 0,0 8 1,0 1 189,0 4 0,0-1 1,0 6-1,0 0 216,0-1 0,0 4 1,0-3-1,0 2-92,0-1 1,0 2-1,0-4 1,2 1-214,3 0 1,-3-7 0,3 4 0,-3-2-265,-2 0 0,2 0 0,1-5 0,3-1-305,-3 1 1,-1 0 0,0-1-2701,3 1 1,-3 0-1305,3 0 4422,-3-8 0,-2-15 0,0-10 0</inkml:trace>
  <inkml:trace contextRef="#ctx0" brushRef="#br1" timeOffset="22">15613 8755 7205,'-5'-11'1353,"0"1"0,-1 5-658,6-6 0,0 6 0,2-4-56,3 2 0,6 0 0,10 4-225,5-3 1,4 1-1,1 5 1,1 0-190,-1 0 1,6 0 0,1 0 0,1 0 41,-1 0 0,-3 0 1,-7 0-1,-4 0-234,-1 0 0,3 0 1,-5 0-1459,-2 0-2920,-1 0 451,-2 0 3894,-8 0 0,-1 7 0,-7 2 0</inkml:trace>
  <inkml:trace contextRef="#ctx0" brushRef="#br1" timeOffset="23">16399 8456 8256,'9'-16'1266,"-2"1"1,-7 4 11,0 1-776,0 6 0,0-1-213,0 10 1,0-1-1,0 6 1,0 2 13,0 2 0,0 2 0,0 2 0,0 1 37,0 2 0,0 5 0,0-3 0,0 1-32,0 4 1,-2-3 0,-1 1 0,-3 0 22,3-2 0,1 6 0,2-5 0,0 1-79,0 0 1,0-2 0,0 4 0,0-3-21,0-3 1,0-1 0,0-5 0,0 0 95,0 0 1,0-1 0,0 1-182,0 0 0,0-6-442,0 1 0,0-6-1336,0 5 1106,0-6 0,0 1-712,0-10 0,0 1 0,2-4 0,1-1-5641,3 0 6878,-1-1 0,2-13 0,2-1 0</inkml:trace>
  <inkml:trace contextRef="#ctx0" brushRef="#br1" timeOffset="24">16651 8409 8301,'-9'-7'1319,"2"5"-766,7-5 0,2 7-262,3 0 0,-1 0 0,6 0-103,2 0 1,2 0 0,4 2-1,1 2-52,2 1 1,5 0-1,-5-5 1,0 0 35,2 0 1,-6 0 0,4 0-1,-3 0 47,-3 0 0,-1-2 0,-1-1 0,-3-2 63,2 1 1,-3 2 0,1 2 153,3 0 1,-5 0-149,3 0 0,-1 0-132,6 0 0,-5 2 25,-1 3 1,-5 4 0,4 7 47,-2-1 0,-2 6 1,-5 0-1,0 0 29,0 2 0,0 0 1,0 5-1,0-2 94,0 2 0,0 0 1,0 0-1,0-2-27,0 2 1,-1-4-1,-3 3 0,-3-1-195,-2-2 1,6-1 0,-4-6-1,2 3-178,-1 0 1,1-4 0,5-5 0,0 1-259,0 2 0,0-4 1,0 1-1016,0 1 0,0-3-376,0 1 1,2-6-1,3 1-601,6-3 1,-3-2 1354,3 0 0,-8-2 1,3-3 942,-5-6 0,-1-10 0,0-3 0</inkml:trace>
  <inkml:trace contextRef="#ctx0" brushRef="#br1" timeOffset="25">16902 8755 8317,'-10'-5'1875,"-1"-1"1,10 1-1319,1 5 1,7 0-1,8 0 1,3 0-197,3 0 0,3 0 1,8 0-1,-1 0 248,1 0 0,4-5 1,3 0-1,-1 1 78,1 2 1,-3 2-1,-4 0 1,-1 0-264,1 0 0,-3 0 0,-3 0 0,-5 0-228,-3 0 0,-2 0 0,-1 0 1,1 0-780,0 0 1,-6 6 0,1-1-1132,1-2 0,-5 6 1,-2 2 1713,-3 3 0,-16-13 0,-3-2 0</inkml:trace>
  <inkml:trace contextRef="#ctx0" brushRef="#br1" timeOffset="26">18160 9368 8039,'-9'-7'502,"-5"5"546,4-3 0,1 3-167,-1 2 1,6-2 0,-3-1-114,0-2 0,4-6 0,-6 4 0,2-2 0,0-1-231,2-6 1,3 1-1,-3-1-440,3 0 0,9 6 0,2-1 0,1 1-217,1 1 1,-1-3 0,6 6-251,0 3 0,-1 1 1,1 2 53,0 0 0,0 0 1,-1 0 242,1 0 0,-5 5 0,-3 2 1,-1 2 81,-3 3 1,-3-3 0,-1 2-1,0 1 35,0 2 1,0 3 0,0 2-1,0 2 1,0-1 0,-1-1 0,-5 0 0,-2 2-40,-1-2 0,-5 4 0,4 0 1,-4-1 48,-2 1 0,0 3 0,-1-3 0,-3 0 10,-1-1 0,1 5 0,4-6 1,0-2 50,0-2 0,1-1 1,-1 0-1,0-1 130,0 1 0,1-7 0,-1-2 91,0 0 0,6-6 1,-1 3-143,-1-7 0,5-1 0,2-6-221,3-3 1,4-1-1,3-1 1,6-1-237,3 0 1,7 6-1,0 1 1,-1 2 160,3 3 1,0-2-1,3 0 1,-3 3 127,0 1 0,-4 2 1,5 2-1,-1 1-90,-4 3 1,-1 0 0,-3-2-435,1 1 1,-2 7 0,-2-3-577,-1 0 0,-8 5-388,2-4 1,-1-1-128,1 2 1,-1-3-1,6 3 216,2-6 1373,2-3 0,9-2 0,2 0 0</inkml:trace>
  <inkml:trace contextRef="#ctx0" brushRef="#br1" timeOffset="27">18537 9698 8039,'9'-2'1320,"-2"-1"1234,0-3 0,-5-1-763,3 2 1,4 3-776,1-3 0,-1 3 0,0 4-48,-2 3 1,0-3-1346,-2 3-2118,-3-3 928,5-2 1,-5 0-1137,3 0 0,-2 0 0,8-2 2703,1-3 0,2-4 0,2-6 0</inkml:trace>
  <inkml:trace contextRef="#ctx0" brushRef="#br1" timeOffset="28">18836 9321 8110,'-7'-9'3577,"5"2"-3157,-4 7 1,7 0 0,4 0-15,6 0 1,8 0 0,4 0 0,1 0-123,4 0 1,-3 0-1,1 0 1,0 0-200,-1 0 0,4 0 0,-4 0 0,-1 0 86,-3 0 1,-3 0 0,-3 0-193,1 0 1,0 0 0,-2 2 60,-4 3 1,-1-3 0,-5 5 67,1 0 1,0 1 0,-5 8-1,0 0 131,0 0 0,0-1 1,0 1-1,0 0 59,0-1 1,0 6 0,0 2 0,-2 0-80,-3-1 0,3 5 1,-3-6-1,3-2-90,2-2 1,0 4 0,0 0 0,0-2-801,0-1 0,0-2 0,2-1 0,3 1-914,6 0 1,-3-1 0,3 1-941,1 0 0,-3-7 2525,1-4 0,-6-10 0,3-4 0</inkml:trace>
  <inkml:trace contextRef="#ctx0" brushRef="#br1" timeOffset="29">19041 9651 7105,'0'-9'2057,"1"-3"1,5 7-1,4 1-1497,4 2 0,2 2 0,0 0 0,1 0 112,4 0 0,2 0 0,6 0 0,-1 0-286,0 0 0,9 0 1,-9 0-1,0 0-244,2 0 0,-1 0 0,1 0 1,-4 0-103,-5 0 0,2 0 1,-2 0-1,-2 0-1775,-2 0 1,-1 0 0,0 0-588,0 0 1,-6 2-1212,1 3 3533,-8-3 0,4 5 0,-7-7 0</inkml:trace>
  <inkml:trace contextRef="#ctx0" brushRef="#br1" timeOffset="30">19953 9368 8110,'0'-11'1965,"0"1"-1073,-7-1 0,3 3-391,-6 2 1,6 12 0,-1 4 0,3 4-6,2 2 0,0 0 1,-2 1-1,-1 2 13,-2 2 0,-1 5 0,6-3 0,0 0-37,0-1 0,-1 5 0,-3-6 0,-1-2-301,1-2 1,3 4 0,1 0 0,0-2-222,0-1 1,0-2 0,0-1 1,0 1 1,0 0-1,0-1-2012,0 1 1,0-5 0,1-3 703,5-1 1,2-1 0,8-6 0,0 0 1355,0 0 0,-1-7 0,1-2 0</inkml:trace>
  <inkml:trace contextRef="#ctx0" brushRef="#br1" timeOffset="31">20346 9478 8035,'-2'-9'423,"-2"2"59,-1 0 0,-5 4 1,3-6-1,0 0 252,0 0 1,0 4 0,3-5-150,-1-2 0,0-2-230,5-2 1,1 0-1,5 2 1,4 2-126,4 1 0,7 6 0,2-4 0,0 2-312,-1 4 1,4 1 0,-3 2 0,0 0-56,0 0 0,-2 0 1,-4 0 76,4 0 0,-4 7 0,4 4 0,-3 1 7,-2-2 0,-8 4 0,-2-3 0,-5 3 41,-1 2 1,0-1 0,0 1 0,0 0 64,0-1 1,-7 1-1,-3 2 1,-4 1 67,-2 2 0,-5 0 1,0-6-1,2 3-1,2 3 1,1-4-1,0 6 1,0-2-69,1 0 1,4 5 0,2-5 0,2 0-87,4 2 1,1-6 0,2 4-1,2-3-109,3-3 0,4 1 0,7 0 0,-1 0 109,1-1 1,5-4 0,2-3 0,-1-1 207,1-3 1,3-2 0,-5-2 0,-1 0 67,-3 0 1,-3-7-1,-2-4 1,-3-3 72,-2-1 1,-2-1 0,-7-2-1,-3-1-49,-5-2 0,-4-7 0,-4 2 0,-1-4-81,-2-1 1,-5 5-1,3 0 1,-1-1-213,-4 3 0,0-1 0,0 6 0,2-2-137,-2 2 0,5 2 0,0 1 1,2 2-1549,0 3 0,6 4 1,4 7 1711,-1 0 0,5-7 0,0-1 0</inkml:trace>
  <inkml:trace contextRef="#ctx0" brushRef="#br1" timeOffset="32">21163 8881 8270,'-2'8'1503,"-3"-2"1,-4-5-312,-6-1 0,4 0-518,1 0 0,6-1 0,-3-3-106,0-1 1,6-7 53,-5 1 1,5 2 0,1-1-465,0-2 0,0-2 0,1 0-185,5 3 1,-3-1 0,8 5 7,1-2 1,2 1-1,1-5 1,1 5-257,0 1 0,0 0 0,-1 3 0,1-1 151,0 1 0,1 1 0,2-1 1,2-1 160,-1 2 1,-3 1 0,-1 4 16,0 3 1,-1-2-1,1 8-39,0 1 1,-6 0-1,-1 1 1,-2-3-15,-4 2 1,-1 2 0,-2 4-1,0 1 7,0 2 1,0 5 0,0-3 0,-2-1 15,-3 1 1,-4 3 0,-6-3 0,1 2 123,3 2 0,-8 1 0,3 0 0,-1-3-70,-1-2 0,3 3 1,-3-5-1,-1 0-40,-2 1 0,0-4 0,4 3 1,-3-6-11,-1-4 1,0 1 0,6-7 0,-1-1-25,0-2 0,-5-2 0,0 0-39,2 0 1,2-6 0,1-1-1,2-1 35,3-5 1,5 0 0,6-3 0,0 0-124,0 0 1,0 1 0,1 1 0,4 1 68,6 3 0,3 5 1,2-4-1,-1 0 161,1 1 1,0 4 0,0-1 0,-1 3 401,1 2 0,7 2-411,3 3 1,-3 4 0,-2 6-1,-4-1 9,-1-3 0,-6 3 1,-1-4-1,0 3-982,-1-3 0,-4 4 1,3-3-764,0 3 0,-5 1 1,5 1-25,0 0 0,-4-6 879,8 1 1,-1-3 0,6 3 782,0-6 0,-1 4 0,1 0 0</inkml:trace>
  <inkml:trace contextRef="#ctx0" brushRef="#br1" timeOffset="33">21572 9384 7923,'14'-2'0,"-2"-2"0,-1-1 765,1 2 0,-3 1 0,1 2 758,2 0 1,-3 0-667,2 0 1,-8 2 239,2 3-697,-3-3 1,-7 3 0,-2-10 12,-2-6 0,6 2 1,-3-1 831,5-2-878,1 5 0,1 0 0,5 7-184,4 0 1,-1 0-1,0 1 1,-1 3-239,1 1 1,-6 2-1,4-3-907,0 1 0,-5 2-1236,3-2 1,-3-1 1138,-2 6 0,0-5 1059,0 6 0,7-8 0,2 4 0</inkml:trace>
  <inkml:trace contextRef="#ctx0" brushRef="#br1" timeOffset="34">21855 8739 7276,'-14'-2'50,"4"-3"0,1 3 1106,4-3 0,1 3 24,-6 2-238,6 0-244,-3 0 590,7 0 3758,0 0-5652,0-7 755,0 6 52,0-6-136,0 7 1,2 0 139,3 0-158,-3 0 1,12 0-2,-4 0 1,4 0-1,4 0 1,1 0-19,2 0 0,2 0 0,-2 0 0,3 0-65,0 0 1,4 0 0,-5 0-1,0 0 8,0 0 1,3 0-1,-5 0 60,-2 0 0,-2 0 0,-1 0 8,0 0 0,-6 0-73,1 0 1,-6 0 43,6 0 1,-6 5 0,4 2 0,-2 2 122,-4 3 0,-1 2 0,0 3 0,1 3 123,2 0 1,0 8 0,-5-1 0,0 2-75,0 3 0,0-3 0,0 1 0,2-2 137,3 0 1,-3 5 0,3-8 0,-1 1-296,1 0 1,-3-5 0,5 3-1,-2-1-420,0-4 0,6 4 0,-6-2 0,0-2-1440,2-1 1,-5-3-1,5 1-3384,0 0 1301,-5 0 3919,5-8 0,-21-8 0,-4-8 0</inkml:trace>
  <inkml:trace contextRef="#ctx0" brushRef="#br1" timeOffset="35">22044 9163 8416,'-9'-10'603,"4"0"706,3-3 1,2 5-684,0-3 1,7 8 0,3-3 0,4 5 55,2 1 0,0 0 0,1 0 0,4 0-271,5 0 0,4 0 0,2 0 0,-3 0-252,-2 0 1,6 0 0,-5 0 0,-2 0-252,-2 0 0,3 0 0,-5 0 0,3 0-741,3 0 1,-6 0 0,-1 0 0,-3 0-424,-2 0 1,-1-2 0,1-2 245,0-1 1,-6 0 0,-1 3 1009,-2-3 0,5-11 0,-3-8 0</inkml:trace>
  <inkml:trace contextRef="#ctx0" brushRef="#br1" timeOffset="36">22720 8692 8416,'-2'-9'891,"-2"2"265,-1 0 0,0 7-488,5 0 1,0 7 0,0 9 0,0 0-52,0-1 1,0 6 0,0 2 0,0 2-130,0 2 0,0 1 1,0 0-1,0-1-3,0 0 0,0-2 0,0 1 0,0 0-177,0-1 0,0 3 0,0-7 0,0-2-91,0-2 1,0 4 0,0 0 23,0-2 1,0-1-775,0-2 1,0-1-1772,0 1 1,0-5 530,0-1 1,2-6 0,3 1-585,5-3 0,4-2 2357,2 0 0,7-7 0,1-2 0</inkml:trace>
  <inkml:trace contextRef="#ctx0" brushRef="#br1" timeOffset="37">23191 8912 8414,'-10'-14'0,"1"2"0,2 1 435,4-1 0,-4 3 1,1-1-1,3-2 467,1-2 1,6-2-1,3 0-303,3 1 1,13 4-1,-6 2 1,6 1-260,5-1 1,-5 5-1,-1-1 1,-1 3-83,0 2 0,0 0 0,-3 0 0,1 0-44,2 0 0,-5 6 0,-6 1 1,1 1-95,-3 5 0,5-5 0,-8 3 0,-2 1-95,-1 2 0,-2-4 0,-2 3 0,-3 2 75,-5 5 1,-6 1-1,-5-4 1,-3 4 17,-1 5 0,-3-1 0,5 1 1,1 0 75,-1-2 0,-3 6 0,5-4 1,3 4-46,6 1 0,0 1 0,7-1 0,1 1-216,2-1 1,2-5-1,2 1 1,2-1-9,1-2 1,11-1-1,-2-7 1,1-1 147,5 1 1,-1-2 0,-2-3 0,2-6 250,2-3 0,0-2 0,-5-2 1,0-2 166,0-1 0,-2-12 0,-4 1 0,-5-3-165,-3-4 1,-2 0-1,-2-5 1,-3 2-228,-5-2 1,-4-1 0,-4-3-1,-1 2-81,-2 4 0,-2-3 0,4 4 1,-4-1-439,-1 0 0,5 6 1,-2-1-1,3 6-1110,2 4 1,1-1 0,-1 7 0,2 0-4359,4-2 5888,-4 5 0,5-19 0,-7 3 0</inkml:trace>
  <inkml:trace contextRef="#ctx0" brushRef="#br1" timeOffset="38">24339 8849 8414,'-16'0'1488,"1"0"1,4-7-753,1-3 0,6 1 0,-3 0-198,0 2 1,6 0 0,-5 2-66,5-5 0,1 1 1,0-2-166,0-1 1,1-2-1,5 0-177,4 4 0,-1-3 0,1 6 0,2 0-168,2 0 1,2 2 0,0 5-75,0 0 0,-1 0 1,1 0-1,0 0 78,-1 0 1,1 0 0,0 0-48,0 0 1,-6 7 0,1 4 46,1 3 0,-5 1 1,-2 3-1,-3 1-21,-2 2 0,0 7 1,0-2-1,0 4 7,0 1 0,0 6 1,-2 0-1,-3-2 222,-6-2 0,3-2 1,-3 2-1,-1 2-1,-2 2 1,-7-2 0,0-7 0,0-2-92,-2 2 0,6 0 1,-6-2-1,2-5-48,0-3 0,-5-4 0,5-4 0,0-3 78,-2 0 1,6-5 0,-4 3-5,3-3 1,3-9-1,1-4 1,2-1 77,1 2 1,8-10 0,-3 5 0,5-3-162,1 1 0,7-1 1,5-1-1,5 0-74,4 5 1,7 0-1,0 9 1,4 1 99,-1 2 0,7 2 0,-10 0 0,0 0 113,2 0 0,-7 2 1,0 2-1,-3 3-144,1 1 0,-1-2 0,-8 2 0,-2 1-516,3 0 1,-5-4 0,1 5-1478,-2 3 0,4-5 624,-6 3 1,2-2 0,-4 3 94,2-2 0,8-6 0,-3 3 1253,4 0 0,2-5 0,0 5 0</inkml:trace>
  <inkml:trace contextRef="#ctx0" brushRef="#br1" timeOffset="39">24921 9321 8414,'7'-9'1457,"-4"2"-168,8 7 1,-6 0-485,6 0 1,-8 7 319,2 3-604,-3-3 1,-9 6-255,-3-8 1,-3-2 0,1-6 0,3-4 85,2-2 0,2 4 0,3-4 0,-1 0 25,-2 1 0,-1 2 1,8-2-88,3 1 0,4 2 0,7 5-517,0 0 0,-1 0 1,1 0-151,0 0 1,-6 0 0,1 0-835,1 0 1,-5 1 0,0 3-1024,0 1 0,-4 2-716,8-2 2949,-8-3 0,11-2 0,-5-9 0</inkml:trace>
  <inkml:trace contextRef="#ctx0" brushRef="#br1" timeOffset="40">25188 8755 8082,'-10'0'125,"-1"0"1128,8-7-218,-4 5 82,7-5-396,0 7 1586,0 0-1975,7 0-130,-6 0-77,6 0 22,-7 0-210,0 0 1,7 0 217,4 0 1,3 0-1,3 0-96,4 0 0,-3 0 0,5 0 0,-1 0-87,4 0 0,-1 0 1,-1 2-1,-1 1-16,-4 3 1,4-1-1,-2-5 23,-2 0 1,-1 0-1,-3 0-7,1 0 4,0 0-12,0 0 0,-8 2 108,-2 3 0,-5 4 67,-1 6 0,0 1 1,0 0-1,0 1-14,0 4 1,0-3 0,0 4 0,0 1 182,0 3 0,0 4 0,0 1 1,0 1-48,0-1 1,0 1 0,0-1 0,0-1-143,0-4 0,0 4 1,0-6-1,0 2-156,0 0 1,5-6 0,1 2 0,-3-1-254,-1 0 0,3 0 0,0-5 0,1 0-813,1-1 0,-4-1 1,6-1-1056,-2-3 1,0-6-321,-2 1 2478,-3-3 0,12-9 0,-5-2 0</inkml:trace>
  <inkml:trace contextRef="#ctx0" brushRef="#br1" timeOffset="41">25330 9211 8331,'0'-9'1030,"5"0"0,2 6 0,2-3-498,3 3 0,2 1 0,3 2 1,4 0 51,6 0 0,0-5 0,3 0 0,-2 1-215,0 2 0,5 1 0,-8-3 0,1-1-13,0 2 0,-5-1 0,4 1 1,-3-4-428,-3-2 0,4 5 1,-2-1-1,-2 3-860,-1 2 0,-2 0 0,-1 0-1244,1 0 1,0 7 0,-1 4-591,1 3 2765,-7-5 0,5 4 0,-5-4 0</inkml:trace>
  <inkml:trace contextRef="#ctx0" brushRef="#br1" timeOffset="42">26147 8849 7555,'-5'-10'0,"-2"1"782,-2 2 0,4-4 1785,-5 6-2081,6 0 1,-8 7 0,7 3 0,1 5-74,2 4 1,2 4-1,0 3 1,0 3-46,0 1 0,0 4 1,0-1-1,0 6 163,0 2 0,0 6 1,0-5-1,0-2-210,0-2 0,6 2 0,-1-2 0,-2-3-91,-1-1 0,3-4 0,1-1 0,-3-1-144,-1-4 1,-2-1-1,0-3-289,0 1 0,0-5-2598,0-1-2023,0 1 3554,0-3 1,5-2 0,2-12 0,2-2 1269,3-1 0,9-12 0,3 3 0</inkml:trace>
  <inkml:trace contextRef="#ctx0" brushRef="#br1" timeOffset="43">26477 8928 8355,'0'-16'0,"2"2"0,2 2 174,1 1 1,2 6 0,-2-4-1,4 1 149,0-1 1,5 5 0,-4-1 0,4 3 82,2 2 0,0 0 1,-1 0-1,1 0-197,0 0 1,-1 0-1,-1 2 1,-1 2-19,-3 1 0,-6 7 0,1-1-70,-3 3 0,-2 1 0,0 1 0,0 1-27,0 4 1,-7-3 0,-4 5-1,-3-1 8,-2 4 1,-1-1 0,-2 1 0,-2 0 31,2-1 1,1 4 0,4-2 0,2 1-47,1-2 0,8 2 0,-2-6 0,3 3 25,2 3 1,0-4 0,2 2 0,3 1-119,5-3 1,4-1 0,2-7 0,0-1 192,0 1 0,-1-6 0,1-1 157,0-2 0,-1-2 0,-1-6 0,-1-5 38,-3-4 0,-1-4 0,1-3 1,-4-4-76,-5-6 0,-1-2 1,0-4-1,-1-2-106,-5-2 0,-2 0 0,-8 8 0,0 1-64,0 1 1,1 3 0,1-4-1,1 4-71,3 1 1,0 0 0,-6 4 0,2-2-28,3 2 1,-3 1 0,6 3 0,-3 1-361,1 3 1,4-3 0,-4 4-255,-2-4 1,3 3-1574,-2 1 1,8 8 2146,-2 2 0,10 7 0,4 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246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13050 12370 29024,'-10'0'-1230,"-1"0"707,-1 0 1,3 0 0,-1 0 1059,-2 0 0,-2 0 1040,-2 0-120,0 0 115,7 0-1357,2 0 0,9 0 0,3 0 0,6 0-215,3 0 0,3 0 0,3 0 0,1 0 0,-2 0 0,0 0 0,2 0 0,3 0 0,1 0 0,-1 0 0,-3 0 0,4 0 0,-1 0 0,9 0 0,-5 0 0,0 0 0,2 0 0,-2 2 0,2 1 0,-2 2 0,0-1 0,5-2 0,-7-2 0,4 0 0,1 0 0,1 0 0,-1 0 0,0 0 0,1 0 0,-1 5 0,1 0 0,-1-1 0,1-3 0,-1-1 0,1 0 0,-1 0 0,0 0 0,1 0 0,-1 0 0,-1 0 0,-4 0 0,4 0 0,-6 0 0,3 0 0,-1 0 0,0 0 0,5 0 0,-1 0 0,-4 0 0,4 0 0,-4 0 0,4 0 0,1 0 0,1 0 0,-1 0 0,1 0 0,-1 0 0,1 0 0,1 0 0,2 0 0,1 0 0,6 0 0,-5 0 0,-2 0 0,-2 0 0,4 0 0,0 0 0,-2 2 0,-2 3 0,-2-3 0,1 3 0,-1-3 0,1-2 0,-1 0 0,0 2 0,1 1 0,-1 3 0,1-1 0,-1-5 0,1 0 0,-1 0 0,1 0 0,-1 0 0,0 0 0,1 0 0,-1 0 0,1 2 0,-1 1 0,1 2 0,-6 1 0,0-6 0,2 0 0,2 0 0,1 5 0,1 0 0,-1-2 0,0-1 0,1 3 0,-1 1 0,1-3 0,-1-1 0,1 3 0,-1 0 0,-1-1 0,-4-2 0,4 3 0,-4 0 0,4-1 0,1-3 0,-1 5 0,-2-1 0,-2-2 0,2-1 0,3-2 0,4 2 0,4 1 0,1 3 0,0-1 0,2-5 0,-5 0 0,-4 0 0,-3 0 0,-1 0 0,-1 0 0,0 0 0,0 0 0,-9 0 0,2 0 0,-1 0 0,-8 0 0,-2 0 0,2 0 0,-5 2-1021,-1 3 1,-19 5 928,-7 11 1,-29-3-1,-9 4 1</inkml:trace>
  <inkml:trace contextRef="#ctx0" brushRef="#br0" timeOffset="1">13019 12417 32142,'0'-16'-2193,"0"6"0,0-1 0,-2-1 1817,-3-2 0,3-7 1,-3-3-1,3-4 273,2-5 1,0-2-1,0 0 1,0-5 77,0-8 0,0-7 0,0 0 0,0 0-181,0-5 0,0-1 1,0-2-1,0 0 58,0 0 0,-2-3 1,-1 1-1,-2 4 69,1 0 1,2 2 0,2-1 0,0 3-504,0-3 1,0 1-1,0 0 1,0 3 509,0 2 0,0-4 1,0 4-1,0 0-127,0 0 0,0 1 0,0 8 0,0 3 137,0 5 0,0 6 0,0 5 0,0 5 4,0 3 0,0 2 1,0 1 50,0-1 1,0 6-1,0-1-22,0-1 1,0-2-45,0-2 5,0 0 0,2 2 78,3 4 0,-1-2 1,6 7 245,3 1 1,-5-3 0,3 2-1,3 1 169,5 3 1,0 1 0,6 0-1,-1 0 92,1 0 1,1-6 0,5 1 0,1 2 38,-1 1 0,6 2 0,1 0 0,1-2 22,-1-3 1,1 3 0,-5-3-1,5 1 21,1-1 0,2 3 0,5-3 0,0 2-59,1-3 1,0 5 0,5-6 0,3 1-258,0 1 0,5-2 0,-4 4 1,5-2-284,0 1 0,5-3 0,-3 0 0,-2 0 0,-1 0 0,3 0 0,3 4 0,-3-3 0,3 3 0,6-1 0,1 1 0,1-2 0,-2 1 0,2 2 0,-7 2 0,-3 0 0,-6 0 0,2 0 0,-5 0 0,0-1 0,-3-5 0,-4 5 0,-2-5 0,-2 5 0,-3 1 0,7-6 0,-4 1 0,3 2 0,2 1 0,1 2 0,-2 0 0,2 0 0,1 0 0,0 0 0,-3 0 0,0 0 0,-2 0 0,2 0 0,-10 0 0,-1 0 0,1 0 0,3 0 0,-6 0 0,-1 0 0,-2 0 0,4 0 0,-2 0 0,-4 0 0,-3 0 0,-3 0 0,1 0 0,-3 0 0,-1 0 0,-4 0 0,3 0 0,-4 2 0,-1 3 0,0-3 0,0 5 0,-1 0 0,1 0 0,-2 5 0,-4-2 0,-3-4 0,-7 4 0,2 1 0,3-3 0,-3 6 0,3-3 0,-3 4-508,-2 6 0,0-1 0,0 6 0,0 2-24,0 1 1,-5 3-1,0-1 1,-1 1 57,-1-1 0,4 6 0,-6 1 1,0 1-37,1-1 1,-1 4 0,-3-4 0,1 3 182,-1 2 1,-2 1 0,-2 1 0,1-1 0,-1 1-172,0-1 1,6 0 0,-1 5 339,-1 3 1,3-3-1,-1 5 1,-1-2 187,3 1 0,-5 6 1,6-1-1,-1 1 134,-5-1 1,1 7-1,0-6 1,3 0 31,2 2 0,-3-5 0,3 0 0,0 0-34,0 0 0,1-5 0,6 1 0,0-5-24,0-5 1,0 7 0,0-5 0,0-2-107,0-2 0,0-4 1,0-4-1,0-3-125,0-2 1,0 1 0,0-7 0,0-2-384,0-2 1,0-1 0,0 0-1050,0-1 0,0 1 0,-3 0 0,-6 0 1843,-6-1 1,-12 1 0,3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2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16242 676 15945,'0'-16'-1935,"0"6"0,-2 1 2114,-3 2 1,3-5-1,-5 3 1,2-1 411,0-1 1,0 6 0,5-6-438,0-1 0,0-2-61,0-2 0,0 1 57,0-1 0,0 0 0,0 1-309,0-1 0,5-2 1,2-1 69,1-2 0,-4 0 0,3 6 268,0-1 1,-4 0-1,6 0 1,0 1 5,0-1 0,1 0 1,6 0-1,0 3-34,-1 2 0,1-3 0,0 5 1,-1-1 19,1-1 1,0 6 0,0-5 0,-1-1 35,1 2 1,0-3 0,0 5-1,-1 0 128,1 0 0,5 0 1,0 4-1,-2-2-2,-1 1 0,-3-3 0,1 2 1,0 1 223,-1 3 1,1 1-1,0 0-216,0 0 0,-1 0 1,1 0-1,0 0-115,0 0 0,-1 1 0,1 3 0,0 1-165,-1-1 0,-4 3 0,-1-2 0,3 0-45,1 2 0,-4-5 0,-1 5 0,0-2 17,-1 0 1,1 2-1,3-3 1,-3 3-138,-2 1 0,5-2 1,-3 4-1,1 1-65,1-3 1,-6 6 0,4-3 0,0 1-191,-1-2 0,-4 4 1,3-3-108,0 3 0,-5 2 0,5-1 139,0 1 0,-6 0 0,5 0 1,-3-1 97,2 1 0,-3-6 0,3 1 1,-3 1-9,-2 2 1,2 0-1,1-2 1,2-1-92,-1 1 1,-2 4 27,-2 5 0,0-4 0,0 4 127,0-3 0,0-3 1,1 1-1,3 0 72,1-1 0,0 1 1,-5 0-12,0 0 1,0-1 0,0 1-1,2-2 106,3-4 0,-3 4 0,3-3 0,-3 3-74,-2 2 0,0-1 0,0 1 85,0 0 1,0-1-1,0 1-41,0 0 0,-2-2 0,-1-2 1,-2-1 107,1 1 1,2-3-1,1 1 1,-3 2 63,-1 2 0,-2-3 0,3-1-68,-1 2 1,-7 2 354,2 2 0,-4 0-217,-2 0 1,0-6 0,0-1 0,1-1 253,-1 1 0,0-4 0,1 4-47,-1-2 0,0-2 1,0-3-1,1 2 118,-1 1 0,5 0 1,1-5 74,-2 0 1,-2 0 0,-2 0-166,0 0 0,1 0 0,-1 0 0,0 0-4,0 0 0,1 0 0,-1 0 0,0 0-116,0 0 1,-4-5-1,-1-2 1,1 0-164,3 0 1,1-4 0,0 4-1,1-1-48,-1-4 1,0 3 0,1-2 0,-1 1-81,0 1 0,6-5 0,1 4 0,0-3-149,0 3 0,4-4 1,-4 3-1,1-2-118,-1-3 0,5 0 0,-3 0 0,2 1-35,0-1 0,0 0 0,5 0 0,0 1-190,0-1 0,0 0 0,0-1 108,0-4 0,2-2 0,1-3 0,4 5-120,2 4 0,-6 6 0,4 1-1081,0-3-2821,-5-1 4340,5 6 1,-14 8 0,-2 8 0</inkml:trace>
  <inkml:trace contextRef="#ctx0" brushRef="#br0" timeOffset="1">21305 1336 31792,'15'0'325,"1"0"0,0 0 0,0 0-325,-1 0 0,3 0 0,1 0 0,4 0 0,1 0 0,-3-5 0,4-2 0,-1 0 0,0 0 0,-3-5 0,4 1 0,-2-3 0,-4-2 0,-2 1 0,-1-1 0,0 0 0,-1 1 0,-4-6 0,-2 0 0,-2 1 0,-4 3 0,-1-4 0,-2 0 0,0 2 0,0 1 0,-7 4 0,-4 2 0,-3 3-940,-1 2 1,-6 0-1,-2 4 1,0-2-113,1 1 1,-5 3-1,5 2 1,-3 3 103,-3 1 1,0 7 0,-1-1 0,1 3 181,0 1 1,-4 1 0,11 0 0,2 0 368,2-1 1,-4 3 0,2 1-1,3 2 335,4-2 0,1 4 1,-3-1-1,2 3 245,1 3 1,8-5 0,-4-1-1,2-1 91,-1 0 1,3 5 0,8-5 0,6-1 442,3-3 1,8-1 0,5-1 0,4 1-393,6 0 0,-2-2 0,7-2 0,-1-3-108,0-2 1,2 5-1,-4-3 1,1 1-239,4 1 1,-1-8-1,-1 2 1,-5-3-318,-4-2 1,-7 0 0,-1 0 0,-1-2-1232,1-3 1,-6 3-1,2-3-3635,-4 4 5204,-1 1 0,0-7 0,-1-2 0</inkml:trace>
  <inkml:trace contextRef="#ctx0" brushRef="#br0" timeOffset="2">21761 597 8023,'-11'0'0,"2"-1"0,1-3 384,-1-1 1,4-6 3846,-6 6-1994,8-7 1,-2 10-1093,10-3 1,9 3 0,7 2 0,-2 0-372,-2 0 1,4 0-1,2 0 1,0 0-331,-1 0 0,6 0 0,-1-2 1,1-1-318,-2-2 0,2-1 1,-6 6-1,1 0-1077,0 0 0,-2 0 0,-5 0-2432,-1 0 1,-4 0 616,-1 0 1,-5 0 2764,6 0 0,-8 0 0,4 0 0</inkml:trace>
  <inkml:trace contextRef="#ctx0" brushRef="#br0" timeOffset="3">22594 409 8368,'-16'8'1090,"1"-1"1,4-7-102,1 0 0,6-1 162,-1-5 1,3-2 0,2-8-673,0 0 0,7 6 0,4-1 0,4-1-292,6-2 0,-2-2 0,6 1 0,-2-1-137,-4 0 1,-2 0-1,-1 3 1,0 2-58,-1 6 0,-4-2 0,-1 2-120,3 1 1,-5 2 0,3 2-49,1 0 0,0 7 0,1 4 0,-3 3 237,2 1 1,2 1 0,2 2-1,-2 1 113,-4 2 0,10 5 0,-5-3 0,1-1-50,-4 1 0,8 3 0,-5-5 0,3-1-175,-1-3 1,-1-1 0,0-1 0,-1 1-432,1 0 1,5-2 0,0-2 0,-2-3-339,-1-2 1,-3 3 0,1-5 0,0-1-559,0-2 0,-6-2 0,1 0 660,1 0 1,-5-7 0,0-4 0,-2-3 716,0-1 0,0-15 0,-5 4 0,0-13 0</inkml:trace>
  <inkml:trace contextRef="#ctx0" brushRef="#br0" timeOffset="4">23301 173 8350,'-7'16'387,"-3"-1"525,-4 1 1,-2 5-1,-1 2 1,-4 1-47,-5 4 1,-4-3-1,-1-1 1,-1-1-322,1-4 0,-6 4 0,0-2 0,2-4-256,2-5 0,3 2 1,2-3-1,2 3-681,-2 1 0,6-4 0,1-1 0,3 3-1453,2 1 1,6 3 1844,-1 4 0,15-4 0,-2 6 0</inkml:trace>
  <inkml:trace contextRef="#ctx0" brushRef="#br0" timeOffset="5">23254 1352 15838,'2'-9'1160,"3"4"1,11 3 0,10 2 0,4-2-342,1-3 1,1 3-1,-1-3 1,1 3-410,-1 2 1,1 0-1,-1 0 1,0 0-521,1 0 0,-8 0 0,-3 0 1,-3 0-1405,-2 0 0,-1 0 1,1 0 527,0 0 0,-8 2-1288,-2 3 0,-12-3 2280,-4 3 0,-11 4 0,-3 0 1</inkml:trace>
  <inkml:trace contextRef="#ctx0" brushRef="#br0" timeOffset="6">23270 1603 15174,'16'0'520,"-1"0"1,1 0 0,2 0 0,3 0 611,5 0 1,2-5-1,1 0 1,1 1-449,3 3 1,2-5-1,-5 1 1,-2 2-686,-2 1 1,0 2 0,6 0 0,-2 0-748,-4 0 0,2 0 0,-7 0 0,-2 2-2942,-2 3 3623,-1 4-1,7 6 1,1 1 0</inkml:trace>
  <inkml:trace contextRef="#ctx0" brushRef="#br0" timeOffset="7">24512 377 10616,'-5'16'871,"0"0"0,-1-1-608,-1 1 0,0 0 0,-5 0 0,2-1-59,-3 1 1,0 5 0,-3 2-1,0 1-72,0 4 0,1 2 0,-1 3 0,0 2 50,0 1 0,1 8 0,-1-2 0,2 3 3,4 3 0,-3 4 0,6 2 1,0 2 82,0 3 1,2 3 0,5 0-1,0 0 162,0-5 1,7 4 0,4-3 0,3 1-6,1-1 0,1-9 0,0-9 0,-2-2 174,-4-3 1,2-7-1,-5-3-376,2-3 1,0-1 0,3-7 0,-3-1-501,-2-3 1,0-6-110,-2 1 0,-1-3-572,6-2 1,-6-2 0,3-2-2992,-1-1 0,-2-7 3949,6 1 0,8-10 0,6-3 0</inkml:trace>
  <inkml:trace contextRef="#ctx0" brushRef="#br0" timeOffset="8">25220 597 8331,'0'-15'850,"0"6"1,-6 4 0,1 10-448,2 5 1,1 4 0,2 2 0,0 0-21,0-1 0,0 8 0,0 2 0,0 1 235,0 0 1,-2-2 0,-1 4 0,-3-3-188,3-2 0,1-3 1,2-2-42,0 3 0,0-4 0,0 4-90,0-3 1,-2-9-3467,-3-4-265,3-3 0,-6-2 3431,2 0 0,5 6 0,-6 3 0</inkml:trace>
  <inkml:trace contextRef="#ctx0" brushRef="#br0" timeOffset="9">24748 1226 8176,'9'2'-41,"-2"1"582,0 2 0,-4 1 0,8-6 1,1 0 132,2 0 0,2 0 0,1 0 0,2 1-165,2 5 1,7-5 0,-2 5 0,4-5-5,2-1 0,-1 0 1,2 0-1,2 0 282,2 0 1,5 0 0,-4 0 0,2 0-292,4 0 0,-6 0 1,-1 0-1,-4 0-378,-1 0 0,-3 0 0,-1 0 0,-3 0-425,-2 0 1,-2 0-368,-6 0-2306,1 0 1,-7 7 0,-6 4 706,-6 3 0,-11-4 2273,-7 1 0,-14-8 0,2 4 0</inkml:trace>
  <inkml:trace contextRef="#ctx0" brushRef="#br0" timeOffset="10">24937 1745 8878,'-16'-9'5062,"7"2"-4587,2 7 0,9 0 0,3 0 0,7 0-154,8 0 1,-1-2-1,9-1 1,3-4-138,4-2 1,2 4-1,-7-6 1,-2-1 40,-2-2 0,-7 4 0,2-1 0,-4-1-150,-1-2 0,-2-2 0,-3 1 1,-6-1-1,-3 0-421,-2 0 1,0 6 0,-2-1 74,-3-1 0,-6 5 1,-8 0-93,-2 0 1,0 5 0,5-3 0,-1 5 120,-4 5 1,3-3 0,-4 5 0,1 0 95,0 4 1,0 3-1,5 1 1,0 1-137,1 0 0,-1 0 1,0-1 346,0 1 1,1 5 0,1 0 600,3-2 1,4-1-1,7-3 1,0 1-315,0 0 1,2-1-1,3 1 1,6 0 111,3 0 1,7-1-1,1 1 1,3 0 49,3-1 1,7 1 0,1 0 0,-1-2-268,-2-4 1,-1 3 0,-1-6 0,-1 0-109,-4-1 0,2 0 0,-5-6 0,1 0-585,4 0 0,-3-2 1,-1-2-1,-1-2-377,-4-3 0,4 4 1,0-4-1,-1 0-1837,1 0 0,-2 4 2660,-5-5 0,-1-1 0,1-5 0</inkml:trace>
  <inkml:trace contextRef="#ctx0" brushRef="#br0" timeOffset="11">25644 236 8333,'7'-9'950,"4"4"-535,3 3 1,7 4 0,3 3 0,4 6-78,5 2 1,9 12 0,-2 6 0,2 10 40,0 4 1,-7 4 0,3 5-1,-1 7 186,0 5 1,-2 8 0,-9-4 0,-5 0-11,-4-1 1,-8 5 0,-4-4 0,-3-1 116,-2 1 0,-7 2 0,-5-6 1,-6-1-211,-2 1 1,-3-1-1,2-6 1,-4-5 44,1-5 0,-4 0 0,7-12 0,0-4-281,-2-5 0,6-5 0,-6-8 0,2-1-646,0-3 0,0 1 0,6-7-330,-1-1 0,2-4 1,2-4-303,1-1 1,8-7 0,1 1 0,9-3 1051,9-1 0,10-15 0,-2-3 0</inkml:trace>
  <inkml:trace contextRef="#ctx0" brushRef="#br0" timeOffset="12">26415 157 8423,'-9'0'1551,"4"4"1,8 4-1097,2 8 0,8 3 0,-3-1 1,4 3-56,2 5 1,-1 4-1,3 3 1,1 0-28,2-2 0,2 4 1,-4-8-1,2 2-158,-2 3 1,4-6-1,-2-2 1,-2 1-406,-1-1 1,-3-5-1,1 2 1,0-3-984,-1-2 1,-4-6-2012,-1 1 2420,1-8 1,-2 2 0,-4-10 0,-2-7-928,3-7 1691,-5-6 0,6-6 0,-7-1 0</inkml:trace>
  <inkml:trace contextRef="#ctx0" brushRef="#br0" timeOffset="13">26839 251 8523,'-7'9'174,"-2"-2"858,-6-7 0,-1 7 1,2 4-1,2 3 211,1 1 0,-5 8 1,-4 3-1,-1 4-565,-2 1 1,0 1-1,-5-1 1,2-1-317,-2-4 0,0 2 0,0-7 0,4-2-204,1-1 1,-3-3 0,5 1-1,2 0-1752,1 0 0,2-1 0,2 1 0,2 0-3893,2-1 5487,6 8 0,4 2 0,9 6 0</inkml:trace>
  <inkml:trace contextRef="#ctx0" brushRef="#br1" timeOffset="14">25172 2043 14409,'-14'7'0,"2"4"0,2 3-46,-2 1 1,5 1-1,0 2 1,1 1 295,1 2 0,-5 7 0,4-2 1,3 2 55,1-2 1,2 7 0,0-5 0,2 0 15,3 2 1,4-2 0,8 0 0,4-4 233,5-1 0,2 3 0,2-5 0,0-2 8,3-1 1,9-3 0,0 1-1,3-2-218,2-3 1,1 3 0,-1-6-1,0 1-143,0-4 1,-5-3 0,-2-2-1,-1 0-128,-4 0 0,-2-2 0,-3-1 0,-3-4 52,0-2 1,-8 0-1,2-3-3697,-4 2 0,-3-1-3573,-3-5 7036,-4 8 1,0-13 0,1 3 0</inkml:trace>
  <inkml:trace contextRef="#ctx0" brushRef="#br1" timeOffset="15">26430 1918 8322,'0'-16'445,"-1"0"260,-5 0 1,3 8 883,-8 2-1109,8 5 0,-4 9 0,7 6 0,0 7-73,0 4 0,5-1 1,2 6-1,0 0-87,0 3 0,4 2 0,-4-2 0,-1 2-106,1 2 0,0-1 0,-3-4 0,1-1-556,-1 1 0,-3-6 1,-1-2-1,2 1-1515,3-1 0,-3-5-2984,3 2 4841,-3-10 0,-2-4 0,0-7 0</inkml:trace>
  <inkml:trace contextRef="#ctx0" brushRef="#br1" timeOffset="16">26556 2279 8322,'21'0'0,"0"0"0,0 0 166,2 0 1,-4-2 0,7-1-1,2-2 465,2 1 1,-1 2-1,-1 1 1,-3-3-271,-2-1 0,3-6 0,-7 4 1,-3-1 93,-4-5 1,-3-1-1,1-1-203,-5-1 0,-3-5 1,-4 0-1,-3 4-402,-5 4 1,-4-1-1,-2 6 1,-2-3-147,-2 1 0,0 6 1,-4-1-1,-1 3 104,1 2 1,5 6 0,-2 1-1,3 3 53,3 7 1,-1-1-1,0 7 1,2-2 91,4 0 1,-3 7 0,8-4 0,2 2 199,1 1 0,2-6 0,0 3 0,0-1-127,0-4 0,7 4 1,3-2-1,4-2-201,2-2 1,0-1 0,1-2 0,4-2-217,5-1 0,4-6 0,3 4 0,2-2 391,2-4 0,7-1 0,-4-2 0</inkml:trace>
  <inkml:trace contextRef="#ctx0" brushRef="#br1" timeOffset="17">27295 2169 8331,'0'-16'0,"-2"1"204,-3-1 0,-4 7 0,-6 4 0,-1 3 243,0 2 1,-5 0 0,-2 0 0,1 2-208,-1 3 1,0 2 0,4 5 0,-2-1-162,2 1 1,7-3-1,1 1-198,-1 3 1,5-5 0,2 3 40,3 1 0,9-5 0,3 0 1,4-2 55,2 0 1,7 6-1,3-4 1,4 2-17,1 3 1,-5-3 0,-1 1 0,-1 2 281,1 2 0,-6 2 0,0 1 0,-5 3-28,-3 1 0,-6 0 0,4-6 0,-2 1 133,-4 0 1,-1-1 0,-4 1 17,-3 0 1,-4-6-1,-7-1 1,1-2-95,-1-3 1,-5-3-1,-2-1 1,-1 0-269,-4 0 1,3-1 0,1-3 0,0-3-433,-1-2 0,6 1 0,-2-5 0,3 5-1372,3 1 0,6-6 1183,4 3 0,5 1 0,7 0 0,8 3-796,10 2 0,12 1 1412,5-3 0,3-2 0,2-8 0</inkml:trace>
  <inkml:trace contextRef="#ctx0" brushRef="#br1" timeOffset="18">27531 2295 8322,'23'-11'0,"-8"1"0,-1-1 0,-8-4 412,-3-1 0,-1 5 1,-4 3 13,-3 1 1,1-4-1,-6 6 1,-2 2-153,-2 1 1,-2 2 0,0 0-42,0 0 0,1 0-258,-1 0 0,2 7 27,4 3 1,4 4 0,12 2 0,4 0 62,4-1 0,7 6 0,2 0 1,-1-2 131,1-1 0,3 5 1,-3 1-1,0 2 39,-1 1 0,-1-3 0,-7 4 0,-1-4 23,-3-1 0,-6-2 1,1-5-1,-3-1 16,-2 1 1,-7-2 0,-4-3 0,-3-6 67,-2-3 1,-1-2 0,-4 0 0,-4 0-214,1 0 0,-6-2 1,4-3-1,-4-4-551,-1 0 1,5-5 0,1 4 0,3-4-414,2-2 1,5 0 0,4 1 100,6-1 0,3 0 1,4 0-1,3 1-1565,6-1 1,8 0 2297,2 1 0,7-8 0,-4-2 0</inkml:trace>
  <inkml:trace contextRef="#ctx0" brushRef="#br1" timeOffset="19">28081 1823 9219,'9'16'0,"-4"0"0,-1 1 692,1 4 1,-3 4-1,5 6 1,-2 0-9,0 1 0,6 1 0,-4 2 0,0 3-350,0 3 0,5-1 1,-2 2-1,2-4-309,-1 1 1,5-5 0,-2 7 0,3-3-169,-3-3 1,5-4 0,-6-3 0,-1-3-1831,2-3 0,-6-6-142,3-5 1,-8-10 2114,3-1 0,2-14 0,1-10 0</inkml:trace>
  <inkml:trace contextRef="#ctx0" brushRef="#br1" timeOffset="20">28631 2263 8361,'14'2'722,"-3"3"1,-4-1-372,-7 6 1,-7-4 0,-5 2 0,-8-1 432,-6-3 1,-5-4 0,-6-5 0,-3-4-553,0 0 1,-6-5-1,4 4 1,-1-4-423,1-2 0,0 0 1,7 0-1,4 1-870,1-1 1,-2 0 0,11 1 426,2-1 1,9 0-1,4 0 1,5 1 632,1-1 0,14-14 0,3-3 0</inkml:trace>
  <inkml:trace contextRef="#ctx0" brushRef="#br1" timeOffset="21">28427 1808 8373,'16'8'20,"0"6"0,-1-3 0,1 3-5,0 1 0,-1 3 0,1 3 0,0 5 741,0 4 0,-1 6 1,-1 3-1,-2-1 122,-1 1 1,-6 3 0,4-6 0,0 1-608,-1 1 1,-4-4 0,3 2-1,-2-4-110,0-6 1,1-3 0,-6-8 0,0 1 32,0 0 0,0-6-41,0 1 0,0-10-103,0-1 1,0-7-1,-2-10 1,-2-2-1,-1-4-231,2-1 0,3 4 0,5-2-168,5-1 0,6 0 0,5-3 0,4 5 59,-1 4 1,6 1-1,-4 2 1,4 3 274,1 6 0,-1 3 1,-2 2-1,-4 0 141,-1 0 1,3 7-1,-3 4 1,-2 3-14,-4 2 0,6 5 1,-11 0-1,0-2-43,2-2 0,-5 4 0,0 0 0,-2-2-455,-4-1 1,-1-2 0,-2 1-274,0 4 1,0-4 0,0 4 0,-2-3-319,-3-2 1,2-2 0,-6-2-65,2-2 1,2 1 1039,5 4 0,7-6 0,1-2 0</inkml:trace>
  <inkml:trace contextRef="#ctx0" brushRef="#br1" timeOffset="22">29480 2515 8470,'14'-18'0,"-1"-1"287,-3-2 1,-6-5 0,1 5 0,-3 2 46,-2 1 1,0-3 0,0 0-1,0 2 37,0 2 0,-2 1 0,-3 0 0,-6 1 113,-3-1 0,-2 5 0,1 3 0,-3 1-313,-3 3 0,-1 2 1,-6 2-1,3 0-96,2 0 1,-3 7 0,4 4 0,-1 3-95,0 2 1,0-1 0,6 1 0,0 2-29,3 3 1,7-4 0,-2 4 0,2-4 79,3-1 1,4 0 0,6 0-1,4-1 106,4 1 1,3-6-1,3-1 1,2 0 35,3 0 0,-1-6 1,4 2-1,-2-3-95,2-2 0,-5 0 1,0 0-1,-2-2-98,0-3 0,-2 2 0,-7-6 0,-1 2-121,1 3 0,-3 3 1,1 1-438,2 0 0,2 1 0,2 3-617,0 1 1,0 7-307,-1-1 1,1-4 292,0-2 0,-2-5 970,-4-5 0,-3-4 1,-7-7-1,0 1 236,0-1 0,0 0 0,0-1 0,0-2 0,0-2 0,0 5 0,2 5 203,3-1 1,-1 0 212,6 2 0,1 4 0,3 12 173,-4 4 0,2 4 1,-5 3-1,0 3 281,0 1 1,4 5-1,-6-4 1,-2 1-412,-1 0 1,0 3-1,1-5 1,3-2-190,-3-1 0,-1-3 0,-2 1 249,0 0 1,0-6-207,0 1 0,-2-8 0,-1 1-108,-3-8 0,-4-4 0,5-8 0,1 0-157,2 0 1,2-1-1,0-2 1,0-2 65,0 2 0,7-4 0,4 0 0,3 0-490,2 1 0,-1-4 1,1 5-1,0 3 58,0 6 0,-1 0 1,1 6-1,1 3 26,4 1 1,-3 2 0,5 4-1,-1 4 254,5 8 1,2 10 0,3 1 0,-3 2 22,-2 3 0,1-1 1,-8 1-1,0-1-118,-3 0 0,-3-6 0,-3-4 1,-6-4-704,-3-1 1,-2 0-1,0-1-239,0 1 1,-7-7 0,-4-4 1074,-3-3 0,-2-9 0,1-2 0</inkml:trace>
  <inkml:trace contextRef="#ctx0" brushRef="#br1" timeOffset="23">30487 2169 8290,'7'-9'675,"1"-3"1,10 7 0,1 1 76,2 3 0,7-1 1,-2-2-1,4-3-445,1-1 0,4 2 0,-1-4 1,-5-2-206,1-2 1,0-2 0,1 0 0,-1 1 19,-4-1 1,-2 0 0,-4 0-1,1 1-485,-2-1 0,-7 0 1,-3 1 192,-2-1 1,-2 5 318,-5 1 0,5 8-67,1 2 1,-1 9-1,-5 10 1,0 4 259,0 1 0,0 2 0,0 6 0,0-1 200,0 1 0,-2 4 0,-1 1 0,-3-2-220,3-2 1,1-1-1,2-1 1,0-1-796,0-4 0,0 2 1,0-5-1,0-1 105,0 1 0,0-2 0,0-5 0,0-1-1305,0 1 0,-7-2 0,-3-2 0,-4-3 953,-2-2 0,-5-2 0,0-3 0,0 2 720,-2 1 0,-1 0 0,-8-5 0</inkml:trace>
  <inkml:trace contextRef="#ctx0" brushRef="#br1" timeOffset="24">30597 2578 8437,'-7'0'1783,"7"0"-1280,9 0 0,13 0 1,10 1-1,8 3 847,5 1 1,11 7 0,7-1 0,9 1-697,5-1 1,-2 6 0,-4-5-1,-6 1-210,-4 0 1,-3 1 0,-11 2-1,-2 0-195,-3 0 1,-5-2 0,-11-2 0,-5-2-2211,-3 3 1,-10 0-1,-4 3 1961,-8 0 0,-18-14 0,-12-4 0</inkml:trace>
  <inkml:trace contextRef="#ctx0" brushRef="#br1" timeOffset="25">6745 4197 10230,'9'7'632,"0"0"0,-6 7 1,4 0-354,2 3 1,-4 7 0,4-1 0,0 0 168,0 0 0,-4 5 1,4-2-1,-2 3-111,-4 3 0,4-2 0,0-3 1,0-2-71,0-2 1,-2-2 0,-5-6 292,0 1-291,0 0 1,-1-9 0,-3-7-1,-3-9-230,-2-5 0,1-9 0,-5-3 0,5-4-90,1-1 0,1 0 1,6-1-1,0 1-5,0-1 1,9-3 0,5 2 0,7 3 47,4 1 1,1 1-1,5 2 1,1 5-140,-1 3 0,0 4 1,3 2-1,-1 3-102,-2 2 0,3 0 0,-12 4 1,1-2-399,0 1 0,3 2 0,-5 4 1,-2 2-349,-2 1 1,-1 5 0,0-3 0,0 2-1669,-1 3 2663,-6-5 0,12 14 0,-3-3 0</inkml:trace>
  <inkml:trace contextRef="#ctx0" brushRef="#br1" timeOffset="26">8066 4087 7115,'-9'-7'633,"-5"5"-1153,13-5 244,-6 7 1,14 2 275,3 3 0,4-3 0,2 5 0</inkml:trace>
  <inkml:trace contextRef="#ctx0" brushRef="#br1" timeOffset="27">8050 4087 7777,'-8'0'2503,"-6"0"-1716,12 0 0,-10-2 372,7-3-466,-1 3 0,8-3-380,3 10 1,4 2-1,7 5 1,-1-1-29,1 1 0,5 2 1,2 2-1,1 1-44,4 4 0,7-4 0,2 4 0,-2-1-63,-2 1 1,-2-4 0,1 4 0,-2-4-102,-4-1 1,-3-2 0,-8-2-1,1-1-120,0 1 1,-6-5 0,-1 0 14,-2 0 0,-2-4 113,-5 8 1,-7-8-1,-5 4 1,-7-1 114,-7-1 0,-4 5 0,-3-4 0,-2-1-120,-2 2 1,0-4-1,4 6 1,-2-2-25,-2-3 0,1-3 0,3-1 0,-1 0 46,3 0 0,-7 0 0,10 0 0,0 0-261,-2 0 0,2 0 1,2 0-1,5 0-1094,3 0 0,3 0 1,-1 0-394,0 0 1,9-1 0,7-3 17,9-1 0,14-2 1628,8 2 0,8-4 0,8-7 0</inkml:trace>
  <inkml:trace contextRef="#ctx0" brushRef="#br1" timeOffset="28">8679 4197 8170,'2'-25'0,"2"4"0,3 4 0,1 3 426,5 3 0,6-3 0,3 6 0,3-1 196,3 4 1,7-2 0,3 1 0,1 3-320,-1 1 1,4 4 0,-5 3 0,-2 6-61,-2 3 0,2 1 1,-2 3-1,-3 1-54,-1 2 1,-6 5 0,-2-3-1,-3 0-291,-3-1 1,-6 6 0,-4-3 0,-3-1 33,-2-3 1,-7 2-1,-3-2 1,-6-2 169,-5-2 0,-2-3 0,-7-1 0,1-5 89,-4-1 0,-8-1 1,3-6-1,-1 0-26,1 0 1,-4-7 0,4-4 0,-1-3 390,1-2 1,3-5 0,9-1-1,5-3-153,3-3 0,10 0 1,2 0-1,5 2-330,1-2 0,1 4 0,5-1 1,6 3-214,7 3 1,0 1 0,7 2-1,1 2-650,-3 4 1,6 1 0,-4 6-1,2-3-532,-2 3 1,2 1 0,-7 4-1,0 1-511,2 3 1,-8 6 1832,1-2 0,7 4 0,-6 2 0</inkml:trace>
  <inkml:trace contextRef="#ctx0" brushRef="#br1" timeOffset="29">9780 4370 8746,'2'-14'2305,"1"1"-1566,2 3 1,13 6 0,-1-3 0,6 2-184,5 0 1,2-2 0,1 3 0,1-1-524,-1 2 1,1 1 0,-1 2-1,-1 0-128,-4 0 0,2 0 1,-7 0-1,-2 0 294,-2 0 0,-1 0 1,0 0-7346,0 0 7146,-1 0 0,-6-7 0,-2-2 0</inkml:trace>
  <inkml:trace contextRef="#ctx0" brushRef="#br1" timeOffset="30">10110 4150 8108,'5'-11'239,"2"2"1,2 2 175,3 4 0,8 1 0,2 2 1,1 0 87,0 0 1,5 0 0,-2 0 0,2 2-174,-2 3 0,2 2 0,-5 5 0,-1-1-116,1 1 0,-2 7 1,-7 2-1,-4-2-8,-4-1 1,-5 3 0,-1 0-1,0-2-170,0-2 1,0-1 0,-1 0 0,-5 0-39,-4-1 1,-4-4-1,-2-3 1,1 1-316,-1 0 1,0-6 0,0 3 0,1-5-1278,-1-1 0,0 0 1,1-1 1593,-1-5 0,0-2 0,0-8 0</inkml:trace>
  <inkml:trace contextRef="#ctx0" brushRef="#br1" timeOffset="31">10236 4118 8378,'16'0'842,"-1"0"1,1 2 0,0 3-318,0 6 1,-6 3 0,0 1 0,1 1-196,-2 0 0,3 1 0,-5 2 0,0 2-157,0-1 0,0 2 0,-4-1 1,3-2-1114,-3-1 0,-1 3 1,-2 0-1,2-4 940,3-5 0,-3 9 0,5-3 0</inkml:trace>
  <inkml:trace contextRef="#ctx0" brushRef="#br1" timeOffset="32">11352 4228 8123,'9'-21'0,"-4"-2"0,-5 1 327,-5-1 0,-2 2 0,-5 5 1,1 2 687,-1 4 1,-2-2 0,-2 5 0,1 0-657,-1 0 0,-2 1 1,-1 6-1,-2 2-257,2 3 0,-4 4 1,2 9-1,2 1 29,2 2 1,1 5-1,0-3 1,2-1-179,4 1 0,3 3 0,7-5 0,0-1-56,0-3 1,7-7 0,3 1-1,6-1 121,5-1 0,3-2 1,8-7-1,-1 0 130,1 0 1,-3-5-1,-1-4 1,-3-3-32,-2-6 0,-1-1 1,-4 2-1,-1-2 77,-3-2 1,-3 0-1,1 7-14,-2 3 0,-4 4 0,4 7-198,2 0 0,2 2 1,4 3-1,1 6 76,2 3 1,7 7 0,-2 3 0,4 4 115,1 5 0,-6 0 0,-3-5 0,-2-1-60,-5 0 0,3 1 0,-11 0 1,0-3 125,0-3 0,-2-1 0,-7-5 0,-1 0 206,-2 0 0,-8-6 1,1-1-1,-5-2-211,-4-4 0,-7-1 0,1-2 0,-2 0-561,-3 0 1,1-2 0,-2-3-1,-2-5-79,-2-4 1,0 3-1,6 1 1,0-3-1037,-1-1 0,8 4 0,4-1 789,8-1 1,5-2 0,9-1 651,3-1 0,11 0 0,8 0 0</inkml:trace>
  <inkml:trace contextRef="#ctx0" brushRef="#br1" timeOffset="33">11557 4181 8095,'5'-16'148,"0"1"1,7 4 216,-1 1 0,3 6 0,2-1 1,-1 5 17,1 5 0,0 4 0,1 7 0,2-1 169,2 1 0,0 5 0,-5 0 0,0 0-255,-1 2 1,1-6-1,-2 4 165,-3-4 0,1-1 54,-7 0 1,0-9-29,-5-7 0,-7-7 0,-3-11 0,-4-1-38,-2-2 0,0-5 0,1 3 0,1-1-332,3-4 1,4 0 0,7 0 0,0 4-505,0 1 1,7 2 0,6 7-1,6 2-263,7 1 0,9 8 0,3-2 0,1 3-543,-1 2 1,4 2-1,-3 3 1,-1 5 312,0 4 1,4 2 0,-5-2 0,-2-2 394,-2-1 0,-1-1 0,-1 6 0,-1-2 484,-4-4 0,2 2 0,-7-6 0,-2-3 0,-1-1 0,-4 0 0,-2 1 0,-2 2 0,-6-6 0,1-10 294,-3-3 1,-2-1 0,-2-1 403,-3 0 0,1 2 0,-6 2 0,-2 3-201,-2 2 0,-4-3 0,-1 3 1,-2 0 82,2 0 1,-1 1 0,1 6 0,-2 0-353,2 0 0,2 6 1,1 1-1,0 1-105,0 5 1,2 1-1,2 3 1,2 2-35,-2 2 1,5 0-1,1-3 1,5 1-18,1 2 0,1 0 0,6-5 0,7-1 126,5 1 0,9 0 0,-1-2 0,1-2 166,-2-2 0,3-6 1,-4 1-1,-1-3 87,-3-2 1,-3-2 0,-2-3 0,-1-6-162,1-3 1,-6-1-1,-1-3 1,-2-1-351,-3-2 1,-3-5 0,-2 5-1,-3 0-315,-1-2 0,-7 6 0,1-4 1,-3 3-1112,-1 3 0,4 4 0,2 1-1241,2-3 1,4 1 1604,8 2 1,4 3 0,8 7 1121,4 0 0,-3-7 0,4-2 0</inkml:trace>
  <inkml:trace contextRef="#ctx0" brushRef="#br1" timeOffset="34">12626 4008 6897,'8'0'1521,"5"7"1,-8 4-1,-2 2-1227,-1 3 0,-2 0 0,2 0 0,1-1-32,3 1 0,-1 0 1,-5 0-75,0-1 0,7-1 0,3-2-218,4-1 0,2-8 1,0 3-1,0-5 108,-1-1 0,1 0 0,0 0 0,-1-1-235,1-5 1,0 5 0,0-5 75,-1 5 0,-4 1 1,-1 0 102,3 0 0,0 7 0,1 3 50,-3 4 0,3-3 0,-4-1 1,4 2 43,2 2 0,-2-3 0,-2-3 1,-1-1 59,1-3 0,2 3 0,3-2 1,3-1 207,1-3 0,1-1 0,-2 0 0,1-1-7,-2-5 1,3-1 0,-1-5-1,-1 2-229,-3-2 0,-6-8 0,-3-1 0,1 2-233,0 2 1,-6-1 0,3-1 0,-5-2-221,-1 2 1,0 0 0,-1-1 0,-5-1-799,-4 2 1,1 2-1,0 1-631,2 0 1,-3 1 355,5-1 1,1 0 0,9 0 1377,6 1 0,3-1 0,2 0 0</inkml:trace>
  <inkml:trace contextRef="#ctx0" brushRef="#br1" timeOffset="35">13380 3662 8095,'7'9'53,"-3"3"1,5-5 0,-1 2 469,1 3 0,2 7 1,4 4-1,1 2 109,0 2 1,-2 5 0,0 3-1,-2 3-144,0 2 1,6-5 0,-8 4 0,4-3-289,2 1 0,-6-2 0,-1-7 0,0-4-216,0-1 0,-4 3 0,4-5 0,-1-1-1369,1-3 1,-4-7-1,6 1 1,-1-9 0,4-2-763,-3-9 2147,3-12 0,-6-3 0,8-8 0</inkml:trace>
  <inkml:trace contextRef="#ctx0" brushRef="#br1" timeOffset="36">13994 4024 8525,'-2'8'2385,"-3"-2"-1791,-6-5 0,-10-1 1,-5 0-1,-4 0-250,-1 0 0,-6 0 1,-1-1-1,-1-3-317,1-1 1,-6-7 0,2 1 0,-1-1-426,1 2 0,-2-4 0,7 3 0,4-3-675,5-2 1,5 1 0,8-1 0,1-1-1581,3-4 2653,4-4 0,14-13 0,2-2 0</inkml:trace>
  <inkml:trace contextRef="#ctx0" brushRef="#br1" timeOffset="37">13711 3678 8811,'15'14'0,"1"-2"0,0-1 287,0 1 0,-1 7 0,1 4 0,0-1 186,-1 1 1,3 7 0,1 0 0,2 4 88,-2 1 1,-1-1 0,-3-3 0,1-1-137,0-4 1,-2 2-1,-2-7 1,-3-2-176,-2-1 1,3-3 0,-3-1 2,2-3 1,-4-4-315,6-7 0,-6-7 0,5-4 0,3-3-274,1-1 1,3-6 0,2 0 0,4 1-223,2 3 0,-4 3 0,5 2 1,0 3 613,-2 2 0,6 4 0,-4 8 1,4 5-79,1 4 1,1 2 0,1 1 0,2 4 820,2 6 1,-1 0-1,-2 1 1,-1-1-409,-2 1 0,4-4 0,-10 0 0,-1 1-1689,-3-1 1,-10-4 0,-6 1-1,-4-4 1296,-1-1 0,-20-8 0,-7-1 0</inkml:trace>
  <inkml:trace contextRef="#ctx0" brushRef="#br1" timeOffset="38">7028 5014 8134,'0'-16'308,"2"8"0,2 4 0,3 6 444,1 3 1,-4 7 0,3 0 0,-2 6-363,0 3 1,1 2 0,-5-4 0,3 4-142,1 1 1,0-3-1,-5 3 1,0-1 59,0-4 1,0-1-1,0-3-85,0 1 0,-1-7 0,-3-2 1010,-1 0-912,0-5 1,5-2 0,-2-11-1,-2-3-66,-1-2 1,0-4 0,5-3 0,0-2-66,0-3 1,7-1 0,3-4 0,4-1-339,2 3 0,5-2 0,2 12 0,-1 2-118,1 1 1,3 4 0,-3 2 0,0 3-283,0 2 0,3 2 0,-4 5 0,1 2-153,0 3 0,0 2 1,-4 5-1,2-1-416,-2 1 0,-2 2 0,-1 2 1116,0-1 0,0 1 0,-1 0 0</inkml:trace>
  <inkml:trace contextRef="#ctx0" brushRef="#br1" timeOffset="39">7830 4935 8134,'18'-15'0,"3"4"0,-11 2 678,4 2 0,2 2 786,0 5 0,-8 2-886,-2 3 1,-5 4-1,-2 7 1,-5-1-12,-4 1 1,-4 0 0,-4 1 0,-2 3-150,-7 0 1,5 1 0,-1-5 0,2 0-153,0 0 0,0-1 0,5-1 0,2-2 133,4-1 1,-2-1-200,6 6 0,3-2 1,8-2-1,6-3-48,3-2 1,8 4 0,6-6 0,5-2-156,4-1 0,0-2 0,-6 0 0,1 0-169,-1 0 1,1 0 0,-3 0 0,-1 0-487,-2 0 0,-5 0 0,4 0 0,-2 0-576,-4 0 0,-2 0 0,-1 0 0,0 0-899,-1 0 1,-4 0 2132,-1 0 0,8-7 0,6-2 0</inkml:trace>
  <inkml:trace contextRef="#ctx0" brushRef="#br1" timeOffset="40">8695 5093 8134,'14'-21'382,"-3"0"1,-4 0-1,-7 5 1,0 0 291,0 1 0,0-1 0,0 0 201,0 0 0,-7 2 0,-4 4-502,-3 5 0,-3 3 0,-3 2 1,-2 0-210,-3 0 1,6 0 0,-2 3 0,2 6-103,-2 7 0,5 3 0,-1-3 0,6 1-62,4 4 1,-3-2-1,4 6 1,3-1-121,1 1 1,9-6 0,4 4 0,4-2 36,6 0 0,4 0 1,8-6-1,2-1 305,2-3 0,10 3 1,-3-6-1,-3 1-89,0-4 1,-5-3 0,-4-2-1,-3-2 589,-2-3 0,-5-5 1,-6-9-1,0-4-296,0-2 1,-8 1-1,-2-4 1,-5 2-655,-1-2 1,-7 0-1,-5 2-718,-7 5 0,-7 0 1,-11 3-1,-3 4 1,-2 2-733,0 3 0,2 2 0,-2 7 0,7 2 1678,7 3 0,-2 4 0,6 7 0</inkml:trace>
  <inkml:trace contextRef="#ctx0" brushRef="#br1" timeOffset="41">9654 5014 8414,'0'-16'804,"7"8"1,4 2-258,3 5 1,3-5 0,4 1 0,5 2 192,4 1 1,1 2 0,3 0 0,1-2-233,1-3 0,6 3 0,-5-3 0,-2 3-482,-2 2 0,-2 0 0,1 0 0,-2 0-583,-4 0 0,2 0 0,-7 0 1,-2 0-1973,-2 0 0,-1 0 1311,0 0 0,-7-2 1,-6-1 1217,-6-2 0,-6-8 0,-7 3 0,2-4 0,4-2 0,-4 2 0,5 2 0,0 2 0,4-3 0,-2-1 0,2-1 197,1-1 0,4 5 1,5 3 702,6 1 1,3 2 0,2 5-435,-1 0 0,3 0 0,1 0 1,2 0-175,-2 0 1,-1 6 0,-3 5 0,1 1-61,0-1 0,0 6 0,-1-3 0,1 2-19,0 3 0,-2 0 0,-2-1 0,-2 1 13,3 2 1,-6 0-1,0-5 1,-2-1-11,0 1 0,0 0 1,-6-2-274,-5-4 1,3 2 0,-8-6 0,-1-3-329,-2-1 1,-3 0 0,-2 1 0,-2 2-640,1-1 1,-2-2 0,1-2 0,1 0 276,3 0 1,1-6 0,1-1-1,-1-1 326,0-5 0,0-2 0,2-5 421,4 0 0,3-1 0,7 3 0,0-1 0,0-2 0,0 0 0,0 5 269,0 1 1,0-1 0,2 2 1183,3 3 0,-2 4-471,8 7 1,-1 0 0,6 2-443,0 3 0,0 6 0,-2 8-408,-4 2 1,2 0 0,-7-4 0,1 3-565,1 1 0,-6 5 0,5-4 1,-3 1-759,2 0 1,-3 5 0,5-4-1,-2 1 1190,1-4 0,-1-4 0,-5-1 0</inkml:trace>
  <inkml:trace contextRef="#ctx0" brushRef="#br1" timeOffset="42">11415 4967 8017,'-2'-21'215,"-3"0"1,2 0-1,-8 5 520,-1 1 0,-2 1 0,-2 3-291,1 6 0,-1 3 0,0 2 0,0 0-276,1 0 1,-1 2 0,0 3-1,0 4-53,1 0 1,-4 10 0,1-4-1,4 3-205,0-1 0,2 4 0,0 0 0,3-1-178,2-3 0,2 4 0,5 0 1,1-2 118,5-1 0,2-4 1,10-2-1,1-2 166,2 2 0,7-5 1,-2-1-1,2-5-18,-2-1 1,4 0-1,-4-1 1,2-5 288,-2-4 0,2-4 0,-7-3 0,-1-3-40,-3-1 1,-3-7 0,-2 2 0,-3-3-189,-2-3 1,-2-6 0,-5-4 0,-2-2-119,-3 2 0,-2-1 0,-5 6 0,1 4-57,-1 5 0,0 0 0,0 7 259,1 2-225,8 8 0,-4 6 0,7 10 4,0 6 0,0 4 0,0 5 0,0 2 113,0 3 0,2-4 0,1 5 0,4 2 74,2 2 1,-4-1 0,6-1 0,1-2-65,2 2 1,1 0 0,1 0 0,2-3 56,3-3 0,1-1 0,6-5 0,-2 0-64,2-1 1,2 1 0,2 0-1,-1-2-190,0-4 0,1-3 0,-1-7 1,-1 0 123,-4 0 1,2-1-1,-7-5 1,-2-4 84,-1-4 1,-4-2 0,-2-1 0,-3-3 56,-2 0 0,-2-8 0,-5 3 0,-2-1-54,-3 0 1,-4 7 0,-6-2 0,-1 3 27,0 2 1,0 2 0,1 2-1,-1 3 84,0 2 0,1 2 1,-1 5-100,0 0 0,6 7 0,1 4 0,2 3 34,3 1 1,3 6 0,1 2 0,0 0-37,0-1 0,7 1 0,3-4 0,4 2-485,2-1 0,5 2 1,1-1-1,1-2-280,0-1 0,3-4 0,-3-2 0,0-1 31,-1 1 1,4-5 0,-3-2-1,0-3 123,0-2 1,3 0 0,-4 0 538,3 0 0,1-7 0,6-2 0</inkml:trace>
  <inkml:trace contextRef="#ctx0" brushRef="#br1" timeOffset="43">12516 4951 8017,'5'-16'170,"0"1"0,0-1 0,-6 0 0,-3 1 369,-1-1 0,-7 0 0,1 2 0,-4 2-112,-6 1 1,3 6 0,-5-4-1,2 2-167,0 4 1,-5 1 0,5 2-1,2 2-66,2 3 0,1 4 1,2 7-1,3-1-174,6 1 1,3 2 0,2 1 0,2 2-109,3-2 0,6 4 1,8-2-1,4 0-322,1 1 1,1-4-1,3 3 1,-2-6-155,2-4 1,-4 3 0,1-5 0,-1-1-120,1-2 1,-1 1 0,4-2-1,-2-2 683,2-1 0,-5-2 0,7 0 0,-6 0 0</inkml:trace>
  <inkml:trace contextRef="#ctx0" brushRef="#br1" timeOffset="44">13035 5014 8216,'-2'-16'0,"-2"1"0,-3-1 293,-1 0 0,-3 6 0,-5-1 1,-1-1 2,-4-2 1,2 0 0,-6 2 0,3 3 91,2 2 0,-2-3 0,1 4 0,0 3-67,-2 1 0,6 2 0,-4 0 1,3 2-272,2 3 1,6 4 0,-1 7-1,1-1 63,1 1 0,2 0 1,7-1-1,0 1-473,0 0 1,12 0-1,6-1 1,3 1 214,2 0 0,5-2 0,-2-2 0,3-3 126,3-2 0,-2-2 1,-2-5-1,-4 0 93,-1 0 0,-2-2 0,-6-3 75,1-6 1,-7 3-1,-4-3 1,-1 1 639,1 1-495,-3-5 0,6 12 0,-2-3-185,4 3 1,4 4-1,3 3 1,3 6-163,1 3 0,0 0 0,-4-2 1,2-2-513,2 3 0,0 1 0,-5 1-970,0 1 0,-8-6 1,-1-1-879,0-2 2413,-5-2 0,5 2 0,-7 2 0</inkml:trace>
  <inkml:trace contextRef="#ctx0" brushRef="#br1" timeOffset="45">13318 4873 8177,'-9'-7'628,"4"-4"0,3 2 79,2-1 1,2 6 0,1 1-324,2 6 0,8 1 0,-3 6 0,4 4-144,2 6 1,-1-3 0,3 4 0,1-4-51,2-1 0,5 5 0,-5 0 0,0-2-547,2-1 0,-6-4 1,6-2-1,-2-3-113,0-2 0,5 0 1,-5-4-1,-2 2-106,-1-1 0,-2-9 0,-2-6 374,-4-3 1,-1-7 0,-6-2-1,3 1 209,-3-1 1,-1-3-1,-2 5 1,0 2 505,0 1 1,0 3 459,0-1 1,0 9-475,0 7 1,0 7 0,0 10-1,0 2 195,0 2 0,-5 7 0,-1 0 1,1 6-125,-2 2 1,5 1 0,-3-6 0,2 1-369,-3-1 1,5-5 0,-5-1 0,5-2-581,1-4 1,0-2-1516,0-1 1,-7-2 0,-4-4 1892,-3-4 0,-9-5 0,-1-1 0</inkml:trace>
  <inkml:trace contextRef="#ctx0" brushRef="#br0" timeOffset="46">7752 13847 8729,'0'-8'2057,"-2"1"-644,-3 7-991,3-7 1,-3 5 0,10-3-142,5 3 0,4 2 0,4 0 0,1 0-158,2 0 0,7-5 0,-3-1 0,1 3-61,0 1 1,-2 1 0,4-3 0,-3-3-17,-3-2 1,1 6-1,-4-4 1,2 0 67,-1-4 0,-3 3 0,-1-3-57,0-1 1,-3-2 0,-2-2-1,-6 1-5,-3-1 1,-2 5 0,0 1 0,0-2-18,0-2 1,-7 0 0,-4 1-1,-2 3-24,-3-2 1,0 3 0,0 0 0,1 2 24,-1 4 1,0-4-1,0 2 1,1 1 46,-1 2 1,0 2-1,1 0 1,-1 0-20,0 0 1,0 0 0,1 0 0,-1 2-15,0 3 0,1-1 0,-1 6-75,0 3 0,6-5 0,1 3 0,0-1 68,0-1 0,4 5 0,-4-4 35,2 4 0,-3 2 0,5 0-43,1 0 0,1-1 0,-1 1-24,-1 0 1,0-1-1,5 1 1,0 0 1,0 0 0,0-6 0,0 0 33,0 3 0,0 1 1,0 1-1,0 1 56,0 0 0,5-6 0,0 1 0,0 1 26,2 2 0,-3-4 1,5 1-1,-1-1 74,1-1 1,2 5 0,4-5-37,1 0 1,5-1 0,2-4-1,1 1 361,4-1 1,2-3 0,0-1 0,-3 0 28,0 0 1,4 0-1,6 0 1,-2 0-188,-2 0 1,4-5-1,-1-2 1,-1 0-58,-2 0 0,-6-3 0,-1 4 0,0 1-185,-1-2 1,-3 4 0,-6-6-1,0 2-652,-1 3 1,-4 1 0,-1-1-2656,3-1 1004,-6 0 0,-2 7 0,-10 3 2176,-6 5 0,-17 4 0,-5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2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17987 1729 6937,'9'-11'1459,"-4"1"0,-3 5-143,-2-6-85,0 8-391,0-11-63,0 12-351,0-5-124,0 7 1,2 0-291,3 0 1,-3 2 115,3 3 1,-2-3-1,1 5-54,1 0 0,2-4 0,-3 8-4,1 1 0,0-3 0,-3-1 0,1 1-53,3 0 0,-1-4 0,-5 6 36,0 1 1,0 2 47,0 2 1,0-1-1,0 1-36,0 0 1,0-6 0,0 1 58,0 1 1,2-3-35,3 1 0,-3 1 0,3 4-38,-3 1 1,-2-6-1,0 1-30,0 1 1,1 2 0,3 2-42,1 0 0,0-1 1,-5 1 36,0 0 1,0-1 0,0 1-25,0 0 0,0 0 1,0-1 54,0 1 1,0 0 0,0-1-32,0 1 1,0 0 0,0 0 0,0-1-25,0 1 0,0 0 0,0 0 7,0-1 0,0 1 0,0 0-2,0-1 1,0 1-1,0 0 1,0 0-5,0-1 1,0 1-1,0 0 1,0-1 9,0 1 1,0 0 0,-1 0 0,-3-1 1,-1 1 1,0 5 0,5 0 0,0-2-7,0-1 0,0-3 0,0 1 0,-2 0 1,-3-1 0,3 6 0,-3 0 0,3-1 7,2-3 1,-2 1 0,-1 1 0,-3 2 50,3-2 0,1 4 1,2-1-1,-2 1-3,-3 0 1,3-1 0,-3-2 0,3 1-26,2-2 1,-5 3 0,0 1 0,1 0-16,3 0 0,1-1 1,-2-2-1,-2 2-40,-1 3 1,0-4 0,3 3 0,-1-1 5,-3-4 1,1 5-1,3 1 1,-1 1 7,-2 0 0,-2-1 0,3 3 0,-1-2 21,2 2 0,-4 2 0,1 1 1,3 0-20,1 1 0,-3-1 1,0 1-1,1-1-18,2 1 1,-3-1 0,0-1 0,1-2-5,3-2 1,-5 0 0,1 4 0,2-2-3,1-2 0,-3 0 1,-1 5-1,3-1 7,1-4 1,-3 8-1,0-7 1,1 1 19,2 2 1,-3 0 0,0 1 0,1 1 32,3-1 1,1 1 0,0-1 0,-2 0 8,-3 1 1,3-1 0,-3 2-1,3 2-12,2 2 1,0 0 0,0-6 0,0 1-13,0-1 1,0 1-1,0-1 1,-2 0-21,-3 1 0,3-1 0,-3 2 0,3 2-54,2 2 0,-1 0 1,-3-6-1,-1 1 44,1-1 1,1 6-1,-1-1 1,-1-1 4,2-2 1,1 4 0,2 2 0,0-1 3,0 0 1,-5 4-1,-1-3 1,3-1 13,1 1 1,2 3 0,0-6-1,0 1-1,0 1 1,0 1 0,0 4 0,-2-2-5,-3-3 1,3 6 0,-3-4 0,3 2 25,2 0 1,0-6-1,0 6 1,0 0 2,0-2 1,0 6 0,0-4 0,-1 1-26,-5-1 1,5 4 0,-5-5 0,5 3 8,1-2 0,0 7 1,0-5-1,0-1 6,0 3 0,0-1 0,0 2 0,0 0-6,0 1 1,0-1-1,-2 0 1,-2 0-7,-1 0 1,0 0-1,5 0 1,0 1 29,0-1 0,0 0 0,0 0 0,0 0-1,0 0 0,0 6 1,0-1-1,0-1 28,0-2 0,0-2 1,0 0-1,0 0-51,0 0 1,-2 1-1,-1-1 1,-3-2-9,3-3 1,1 3 0,2-3 0,0 4 12,0 1 1,0-2-1,0 1 1,0-1 34,0 4 1,0 2 0,0-4 0,0 0-18,0 0 0,0 0 0,0 0 0,0 1-13,0-1 1,0 3 0,0-1 0,0-3-49,0-1 0,0 0 0,0 4 0,0 0 26,0-2 1,0 9 0,2-9 0,1 2-2,3 0 0,-1 2 1,-5 0-1,2-3 38,3 3 1,-3 1 0,3-1 0,-2 2 12,3-3 1,-5 4 0,6 0 0,-1 1 56,-1-1 1,5 3 0,-3-1 0,0 2-71,0 1 0,4 4 0,-4-9 1,0 2-88,0 4 0,3-1 0,-5 0 0,1-3 28,1-2 0,-6 6 1,6-3-1,-1 3-54,-1-3 1,0 3 0,-5-6-1,0 2 105,0 3 0,2 0 0,1 1 0,3-2 10,-3 1 1,1 2 0,-1 4 0,2-1-11,-1-1 1,-1 5 0,1-7-1,1 6-38,-1-1 0,3-1 0,-2-2 0,-2 1-18,-1 4 1,-2-3-1,2 5 1,1-4 39,3-3 1,-1 9 0,-5-10 0,0 3-8,0 0 0,0 1 1,0 0-1,0-1 27,0 1 0,0 6 1,2-2-1,1-2-38,2-3 0,0 6 0,-5-8 1,0 2 31,0-1 1,0-1 0,0 0-1,0-2-11,0-3 1,0 3 0,0-3 0,0 3 34,0 2 0,2-1 0,2 1 1,1 0 15,-2 0 0,-1-2 0,-2-1 0,0-3 26,0 3 0,0-1 1,0 0-143,0-1 51,0 0 1,0 3-1,0-2 1,0-3 3,0-2 1,0 4 0,0-6 0,0 1 12,0 1 0,-2-5 0,-1 5 1,-2 0 91,1 3 0,2 3 0,2-1 0,-1-1 13,-5 1 0,5-3 0,-4 2 0,3-1-130,2-1 0,0 4 0,0-6 0,0 0-3,0 0 0,0 5 1,0-3-1,0 2 12,0 0 1,0-2 0,0 3 0,0-1 8,0 1 1,0-3 0,0 1 0,0 3 139,0 1 0,0 7 0,0 0 0,0 0 1,0 2 1,0-5 0,0 5 0,0-2-33,0 0 0,-5 0 0,-1-5 1,3 0-193,1 0 0,0-1 1,-1 1-1,-4 2-118,-2 3 1,6-3 0,-4 4 0,1-2 194,1-4 1,-5 8 0,4-6 0,1 1-103,-2-1 1,5 7 0,-3-10 0,2 3-141,-3 0 1,5-3 0,-5 1 0,3-2 236,-2-3 0,3-4 0,-3-7 0,1 1 149,1-18-55</inkml:trace>
  <inkml:trace contextRef="#ctx0" brushRef="#br0" timeOffset="1">8522 2106 8795,'2'-9'2004,"1"6"-1578,3 6 1,-1 1-1,-3 6 50,3 3 1,-3 1 0,3 1 0,-3 1-15,-2 0 0,1 5 0,3 0 0,1 0-51,-1 1 0,-3-2 1,-1 6-1,0 0-68,0-2 0,0 10 1,0-5-1,0 3-58,0 3 1,0 5 0,2-2-1,2 1 77,1-1 1,0 6 0,-5-2 0,0 3-43,0 2 1,5-1 0,1-1 0,-3 0-148,-1 4 1,-2 2 0,0-4 0,0 0-29,0 0 1,-2 1-1,-1-1 1,-3 0 37,3 0 1,1 0-1,2 0 1,0 1 120,0-1 1,0 3 0,0-1 0,0-3-13,0-1 0,0 0 1,0 3-1,0-3 9,0-3 0,0 3 0,0-1 0,0 3-216,0 0 0,2 2 0,1-10 1,3-1-86,-3 0 0,4 3 0,-2-8 0,0-4 0,2 1 0,-5-2 0,5 0 0,0-2 0,-5-7-1457,3 2 1,-3-12-1002,-2-9 0,0-7 1,0-10-1,0-4 2417,0-5 1,7-11 0,2-3 0</inkml:trace>
  <inkml:trace contextRef="#ctx0" brushRef="#br0" timeOffset="2">7249 3144 7193,'0'-11'2083,"0"1"0,1 6-1650,5-1 1,-3 1 0,8 1-153,1-2 1,2-1 0,1 6-41,1 0 1,0 0 0,0 0 0,-1 0-102,1 0 0,0 0 1,0 0-1,1 0-42,4 0 1,2 0-1,5 0 1,-2 0 39,2 0 1,2 0 0,1 0 0,0 0 18,1 0 1,-1 0 0,1 0-1,-1 0-18,1 0 1,-1 0 0,1 2 0,-1 2-46,0 1 0,1 0 0,-1-5 1,1 0 4,-1 0 0,1 0 1,-1 0-1,1 0-35,-1 0 0,0 0 1,3 0-1,1 0-52,1 0 1,6 0 0,-3 0 0,-1 0-41,0 0 1,4 0 0,-5 0 0,-2 0-11,-2 0 0,6 0 0,1 0 0,2 0-43,0 0 1,-2 0-1,2 0 1,-4 0 71,1 0 1,-1 0-1,6 0 1,-4 0-14,-2 0 1,6 0 0,-4 0-1,2 0-32,0 0 0,-2 0 0,4 2 1,-2 1 20,2 3 1,-4-1 0,0-5-1,-2 0 25,-3 0 0,4 0 0,-1 2 1,1 1 19,-1 2 0,4 1 0,-4-6 0,3 0-81,2 0 1,3 0-1,1 0 1,-2 0 30,-3 0 1,4 5 0,-6 0 0,2-1 22,0-3 0,-2-1 0,3 0 0,-2 0 36,-3 0 1,6 6 0,-4-1 0,2-2 83,0-1 0,0-2 1,5 0-1,0 0-134,0 0 1,6 0-1,-1 0 1,-1 0 5,-2 0 0,3 0 1,0 0-1,-1 0 23,-2 0 1,3 2 0,1 1 0,-3 2-21,-1-1 1,-1-2-1,0-2 1,3 1 225,2 5 1,4-5 0,-3 5 0,1-5 30,-1-1 1,3 2 0,-4 2-1,-1 1-119,2-2 0,-5-1 0,4-2 0,-4 2 34,-2 3 1,0-3 0,-2 3 0,-1-1-50,-2 1 0,0-3 1,5 3-1,0-2-38,0 3 1,-1-5 0,-3 5 0,-1-3 70,2 2 1,1-3 0,3 3 0,-3-3 17,-3-2 1,9 2 0,-4 1 0,2 3-7,0-3 0,3 0 0,0 1 0,-1 1 217,-2-1 1,-2-3 0,0-1 0,1 2 113,-1 3 1,-7-3 0,-3 3-1,-4-3-368,-2-2 0,-1 0 0,-2 0 1,-4 0 188,-1 0 1,-2 0 0,-5 0-1603,-1 0-2720,1 0 1,-9-2 1245,-7-3 1,-14 3 2775,-12-3 0,-11-4 0,-3 1 0</inkml:trace>
  <inkml:trace contextRef="#ctx0" brushRef="#br0" timeOffset="3">7767 2200 8256,'-7'-10'2633,"-3"0"-1476,3 6 1,0-1-666,7 10 1,5 4-1,2 5 1,0-2-109,0-2 0,5 6 1,-1 5-1,1-2 142,-1-1 0,3 3 0,-4 0 0,2 0-185,-1 1 1,3-2-1,-4 4 1,4-1-168,2-4 1,0-2 0,-2-1 0,-2 0-320,-2 0 0,-1-1 0,3 1-555,-1 0 0,-8-6 0,4-1-1153,0-2 0,-5 0-799,3-2-1366,-3-3 4018,-2-2 0,-14-9 0,-3-7 0</inkml:trace>
  <inkml:trace contextRef="#ctx0" brushRef="#br0" timeOffset="4">8082 2248 8256,'14'-2'1737,"-4"-3"-792,4 3 1,-14-3-1,0 10-373,-8 5 1,-6 4 0,-2 2-1,0 0 344,0 0 1,-5 1 0,-1 2 0,-1 2-433,0-2 1,2-1 0,4-2 0,-2-1-865,-2 1 0,-2 0 0,4-1 0,-2 1-779,2 0 0,-4 0 1,2-1-1,2 1-1565,1 0 0,3-1 2724,-1 1 0,0 7 0,0 1 0</inkml:trace>
  <inkml:trace contextRef="#ctx0" brushRef="#br0" timeOffset="5">7563 3521 8278,'-2'-14'1000,"-3"3"1723,3-3-2158,-5 13 0,7 1 1,2 10-1,3 4-77,6 2 1,1 5-1,0 0 1,-1 0-192,1 1 1,2-4 0,2 3 0,-1-4-255,1-1 0,-2 5 0,-2 0 0,-1-2-514,1-1 0,2-4 0,2-2 1,-1-2 291,1 2 1,0-3 0,0 0 0,-1-2-1356,1-4 0,0-1 1,0-2-1,-1 0 407,1 0 1,-2-9 1126,-4-6 0,4-8 0,-5-8 0</inkml:trace>
  <inkml:trace contextRef="#ctx0" brushRef="#br0" timeOffset="6">8019 3568 8124,'9'2'898,"-4"3"-366,-3 5 1,-4 4-1,-3 2 1,-6 2 118,-3 3 0,0 3 1,2 7-1,2 1 87,-3-1 1,-1 6 0,0 0 0,2-1-310,2 3 0,1-6 1,-3 5-1,3-1 424,2 0 1,0-1 0,4-4 0,-4-3-242,-2-2 1,4-3-1,-4-5 1,0 2-537,0-1 0,4-5 0,-4-3 0,2-1-458,4 1-3454,-6-5 0,6 0-1809,-8-7 5645,8 0 0,3-7 0,8-2 0</inkml:trace>
  <inkml:trace contextRef="#ctx0" brushRef="#br0" timeOffset="7">9151 2641 8038,'-9'-7'6165,"-5"5"-5552,13-12 0,1 12 1,10-3-1,6 1-218,5-1 1,-2 3 0,9-3 0,3 3-439,4 2 1,2 0 0,-6 0 0,-1 0-200,-4 0 1,2 0 0,-7 0-1,0 0-917,2 0 1,-11 0-1,4 2-1441,-2 3 1,0-3 629,2 3 1970,-8-3 0,6-2 0,-5 0 0</inkml:trace>
  <inkml:trace contextRef="#ctx0" brushRef="#br0" timeOffset="8">9733 2295 7934,'5'-11'0,"0"1"375,-1-2 0,4 5 147,3 1 1,-2 10 0,-1 3 0,1 3 51,0 8 0,-6-2 0,3 6 0,-3-1 32,2 0 0,-3 5 0,3-3 0,-3 2-175,-2 2 0,0-4 1,0 0-1,0-2-267,0 0 0,0 0 0,-2-4-864,-3 4 0,3-3 0,-3 3-1247,3-4 0,2-1 738,0-1 1,2-6 0,3-4 1208,6-3 0,3-2 0,2 0 0</inkml:trace>
  <inkml:trace contextRef="#ctx0" brushRef="#br0" timeOffset="9">10487 2138 7354,'9'0'1625,"-2"0"1,-7 1-1,0 5-1226,0 4 0,0 4 0,0 2 0,0-1-94,0 1 1,0 2 0,0 1-1,0 4-129,0 1 1,0-3 0,0 5 0,0 2 20,0 2 0,0 1 1,0 1-1,0 1-111,0 4 0,0 1 1,0 6-1,0-4-28,0-2 1,0 4 0,0-3 0,0-1-33,0 0 1,0-1-1,0-4 1,0 2-61,0 2 1,0 7-1,0-3 1,0 5 43,0 1 0,2 5 0,3 3 0,4-1 105,0 0 0,5-2 1,-4-3-1,2 2 129,-1 1 1,3 1 0,-4-5 0,3 3 126,-3 1 0,2 1 0,-5-6 0,0 0-25,0 0 0,4 4 0,-4 0 0,0-4-55,0-2 1,3 2 0,-3-8-1,0-1 14,0 1 1,-2-8 0,-5-7 0,2-1-62,3-4 1,-3-1-1727,3-2 534,-3-8 1,0-4 0,1-13-2300,3-7 1,6-10 0,-2 0 3246,4-4 0,9-15 0,1-4 0</inkml:trace>
  <inkml:trace contextRef="#ctx0" brushRef="#br0" timeOffset="10">11604 2452 8008,'0'-16'-148,"0"1"121,0-1 1,0 0 0,0 0 543,0 1 0,-2 4 1388,-3 1-936,-4-1 0,-7-3-184,1 4 0,-1 3-356,0 7 0,0 0 1,1 2-244,-1 3 1,2-2 0,2 8-1,1 1-34,-1 2 1,0 2 0,0-1 0,1 1 15,-1 0 0,0 0 0,-1 1-140,3 4 1,5-4 0,-6 4-1,1-1 1,1-1-190,4 2 0,-2 5 0,2-5 0,1 0 110,2 2 1,2-6 0,0 4 0,2-4-26,3-1 0,4 0 1,9 0-1,1-1 87,2 1 1,7-2 0,-2-2 0,4-3 195,1-2 1,6-2 0,-1-5 0,-1 0-36,-1 0 0,-3-2 0,0-3 0,1-7 388,-1-7 1,-6 0 0,-3-8-295,1-1 0,-11 4 0,2-2 0,-5 0 0,-5-1-110,-3 1 0,-1 5 0,-1-5 1,-5 0-163,-4 1 1,-4 3 0,-2 4-1,0-1-993,1-2 0,-1 2 0,-1 7-990,-4 1 1,3 8 0,-3-3 710,4 5 0,8 8 0,4 5 0,3 5 1278,2 4 0,0 7 0,0-3 0</inkml:trace>
  <inkml:trace contextRef="#ctx0" brushRef="#br0" timeOffset="11">12720 2122 8005,'0'-11'1545,"0"1"106,0 6-1339,0-3 1,0 9 0,0 3 92,0 6 0,0 8 1,0 2-1,0 0 14,0 2 0,0 1 0,0 8 0,0-1-79,0 1 0,0 6 0,0 2 0,0 2-84,0 0 0,0 3 0,-2 6 0,-1 0 23,-2 5 1,-2 3 0,3 6-1,-1 3 108,1 5 1,3 4-1,1 1 1,0-1-110,0-3 1,0-3-1,0-4 1,0 1 103,0-2 1,0-3-1,0-2 1,0-2-79,0 1 1,1-4 0,3-13 0,1-2-19,-1-3 1,-3-1-1,-1-8 1,0-3-211,0-5 0,0-3 1,0-2-2006,0-1-679,0-6 0,0-4 1999,0-10 1,0-4 0,0-6 0,0-3-1623,0-3 1,7-3 0,4-11 2230,3-7 0,2 0 0,-1-12 0</inkml:trace>
  <inkml:trace contextRef="#ctx0" brushRef="#br0" timeOffset="12">13428 2216 7361,'0'-16'1444,"0"6"-570,0 0 1,0 8-344,0 2 1,5 7 0,0 8 0,-1 3 170,-3 3 1,5 2 0,-1 5 0,0-2 85,2 2 0,-5 1 0,3 3 0,-3-1-291,-2 1 1,0-1 0,0 1 0,0-1-13,0 0 0,0-1 1,0-2-1,0-3-198,0-3 1,0-1 0,0-5 0,0 0-593,0-1 1,0 1-3138,0 0 336,0-1 0,0-4 3106,0-1 0,0-13 0,0 1 0</inkml:trace>
  <inkml:trace contextRef="#ctx0" brushRef="#br1" timeOffset="13">8695 4904 11530,'-9'0'1041,"2"0"0,7-2-805,0-3 1,0 1 30,0-6 0,-5 5-54,0-6 0,0 6 0,5-5-31,0-3 0,5 5 0,2-3-61,2-1 0,-4 0 0,5-1-108,3 3 1,1 0 0,1-4-52,1 3 0,0 2 0,-1 6 0,1-2-11,0 1 0,-6 1 1,1-1-1,1-1-28,2 1 0,-3 3 1,-1 1 3,2 0 1,-3 0 0,1 0 8,3 0 0,-5 0 20,3 0 0,-6 0 1,4 1 47,-2 5 1,0 1 0,-4 5 26,3-2 0,-1 1 0,-5 5 1,0-1-2,0 1 1,0 0 0,0-1 0,0 1 65,0 0 1,-5 0-1,-2 1 1,-2 2-100,-3 2 1,-1 2 0,1-4 0,2 4-46,-3 1 0,-1-5 0,-1 4 0,-1-2 12,0 0 1,1 0-1,-1-5 1,0-1 0,0 1-15,1 0 0,4 0 0,1-2 222,-2-4 1,-2 2 0,-2-5 30,0 2 0,0-6 0,1 3-50,-1-5 1,0-1-175,0 0 38,1 0 1,1-1-98,3-5 1,4 3 86,7-7 0,0 4 141,0-4 1,0 5 48,0-6-109,0 8 1,6-11-87,-1 3 0,2 2-13,-2-1 0,-1 1 0,4-3-90,-1 1 0,5 6 1,-1-5 22,3-2 0,0 3 0,-2 0 1,-1 2 13,1 4 0,0-1 1,0 1-1,-1-3-12,1 3 1,2 1-1,2 2 7,-1 0 1,-1 2-1,-1 1 4,-3 3 1,-1 6 0,3-3 24,-1-1 0,-8 6 0,4-5 0,-2 1 1,1 1 45,-3 1 1,1 0 0,-1 1-1,2-3 255,-1 2 0,3 2 0,0 0 153,1-3 1,3 3-1,5-6-65,-1 1 1,1 3-1,0-6-312,0-3 1,-1-1 0,1-2-279,0 0 0,-1 0 0,1 0-843,0 0 1,-2-2-1,-2-1 1,-1-3-442,1 3 1,0-1-1,0 1 1525,-1-2 0,-1-8 0,6 5 0</inkml:trace>
  <inkml:trace contextRef="#ctx0" brushRef="#br1" timeOffset="14">9261 5045 8019,'2'-10'491,"3"-1"0,4 8 323,7-2 0,-1 5-409,1 5 0,-7-2 0,-2 6-173,0-2 1,-6 5 75,5-1 1,-6-4-106,-6-2 1,-2-3-1,-8-2-171,0 0 1,8-2 0,1-3 120,0-6 0,5 3-93,-3-3 0,8 6 1,4-4-1,2 2 38,3 4 1,2 1-1,2 2-132,-1 0 0,1 0 1,-2 2-1,-2 1-545,-1 2 1,-6 1 0,4-5-2154,-2 5 2732,-2 2 0,-5 8 0,0 0 0</inkml:trace>
  <inkml:trace contextRef="#ctx0" brushRef="#br1" timeOffset="15">9654 5030 7987,'11'0'621,"-1"0"0,-1 1 0,3 3 0,-1 1-395,1-1 1,2-3-1,2-1 1,-1 0-39,1 0 0,5 0 0,2 0 0,-1 0 17,1 0 1,-2-1 0,-5-3 0,-1-3 48,1-2 0,0 4 1,0-5-15,-1-2 0,-6-2 0,-4-2 37,-3 0 0,-2 6 0,0-1-249,0-1 1,-2 0-1,-3-1-29,-5 3 0,-4 7 1,-2-3-260,0 5 0,0 1 0,1 0 0,-1 0 70,0 0 0,1 0 0,-3 1 0,-1 5 73,-2 4 0,0-1 0,5 1 60,1 2 0,-1 2 1,0 2-1,2 0 114,4 0 0,-3-6 0,8 1 186,2 1 0,-4 2 0,1 1 0,3 1 311,1 0 0,4-2 1,3-2-321,6-1 0,4-3 1,5 4-1,1-1 129,-2 1 1,5-5 0,2-2 0,4-1-67,2 1 1,-6-3 0,0 3 0,0-3-320,-1-2 0,4 0 1,-4 0-1,-1 0-305,-3 0 1,2 0-1,-2 0 1,-2 0-309,-1 0 1,3 0 0,0 0-1293,-2 0 0,-2 0 1927,-1 0 0,-7-7 0,-2-2 0</inkml:trace>
  <inkml:trace contextRef="#ctx0" brushRef="#br1" timeOffset="16">10016 4590 8111,'-16'0'3635,"7"0"-3246,2 0 1,21 0-1,6 0-154,2 0 0,1 0 0,-6 0 1,3 0-51,1 0 1,5 0 0,-5 0 0,-2 0-259,-2 0 0,-6 0 1,-1 0-1775,3 0-2174,-6 0 3632,0 0 1,-21 0-1,-4 0 1</inkml:trace>
  <inkml:trace contextRef="#ctx0" brushRef="#br1" timeOffset="17">10566 4590 8153,'0'-16'367,"-5"5"1,-2 3 0,0-1 18,0 0 0,-5 6 1,3-4-1,-2 1 303,1 1 0,5 0-396,-6 5 1,1 0 0,-6 0-174,0 0 1,6 2-1,1 3-160,2 5 0,0-1 0,4 2 0,-3 1-31,3 2 0,1 2 1,2-1-1,0 1-58,0 0 0,0-1 0,2 1 0,3-2 174,6-3 1,1 3 0,2-4 0,0 2 130,3-1 1,2-2 0,-3-6-1,0 2 95,0-1 1,5-1-1,0 1 1,-2 1-1,-2-2 1,-1-3 0,0-5-1,-1-3 241,1-1 0,-5-5 1,-3 3-216,-1-3 1,-1-7 0,-6 0-498,0 2 0,-2 2 0,-3 1 0,-6 2-122,-3 4 0,-2-4 1,1 5-1,-1-2-323,0 1 1,6 6 0,-1-1-4434,-1 3 2690,-2-5 2388,5 6 0,9-6 0,11 7 0,3 0 0,2 0 0</inkml:trace>
  <inkml:trace contextRef="#ctx0" brushRef="#br1" timeOffset="18">10770 4480 10261,'7'-9'340,"4"4"0,3 3 0,2 2-65,-1 0 1,1 0 0,0 0-158,0 0 0,-1 0 0,1-2 28,0-3 0,-1 3-39,1-3 0,0 3 16,0 2 0,-8 2 0,-1 1 0,-1 4 45,-1 2 1,0 2 0,-5 4 0,0 1 96,0 0 0,0-1 1,2 1-1,1 0 12,3 0 1,-1 5-1,-5 0 1,2-2-131,3-2 1,-2-1 0,6 0-351,-2-1 1,3 1 0,-3-2-809,2-3 0,-4 1 0,4-5-867,-2 1 1,0-4 951,-2 1 0,-3-5 1,2-5 925,-8-6 0,-5-2 0,-6-3 0,-1 0 0</inkml:trace>
  <inkml:trace contextRef="#ctx0" brushRef="#br1" timeOffset="19">10865 4637 7731,'-9'0'1075,"14"0"-547,11 0 1,3 0 0,-1 0 0,1-2-67,2-3 0,5 3 0,-3-3 0,1 3-199,4 2 0,0 0 0,0 0 0,-2 0-170,2 0 1,-3 0-1,-1 0 1,-1 0-112,-4 0 0,4 0 1,-2 0-2831,-2 0 466,-8 0 2382,-4 0 0,-14-7 0,-2-2 0</inkml:trace>
  <inkml:trace contextRef="#ctx0" brushRef="#br1" timeOffset="20">11651 4464 8111,'10'-9'1188,"1"4"-58,-8 3-743,4 2 1,-8 0 0,-5 0-96,-4 0 0,-4 0 1,-2 0-210,1 0 0,4 0 1,1 0-153,-3 0 1,5 0 0,-3 0-111,-1 0 1,3 2 16,-1 3 1,-1-1-213,-5 6 1,1-5 363,-1 6 1,2-6 0,2 6 169,1 1 0,8-4 1,-4 1 179,0-2 0,5 5-221,-3-1 1,1-4 0,1 0-65,-2 0 1,-1-4 0,8 6-45,3-2 0,-1 0 0,6-3-76,3 1 1,1 0-1,1-5 9,1 0 0,0 0 1,-1 0-1,1 0 77,0 0 1,0 0-1,-1 0 141,1 0 1,0 0-1,-2 2 110,-4 3 0,2-1 1,-6 6 106,-3 2 1,4 2 0,-2 2-101,-1 0 1,-2-1 0,-2 1-319,0 0 0,-7 0 1,-6-3-535,-6-2 0,2 1 0,-6-7 0,2-1-478,0-2 0,-7 3 1,2 0-1,-4-1 99,-1-3 0,-1 5 0,1-1 952,0-2 0,-1-1 0,1-2 0</inkml:trace>
  <inkml:trace contextRef="#ctx0" brushRef="#br1" timeOffset="21">10943 4888 7059,'9'-7'4828,"-2"6"-3880,-7-6-185,0 7 764,0 0-1554,0-7 2,0 5 0,2-5 0,3 7-98,6 0 0,3 2 13,1 3 1,-6-2 5,-4 8 1,-3-6-35,-2 5 0,-2-6 156,-3 1 0,-4-3 1,-6-2-8,-1 0 0,5 0 0,3-2 0,-1-1 18,0-3-50,6-6-15,-4 4 1,14-1 0,3 4 9,4 3 0,2 2 0,-2 2 0,-2 1-39,-1 2 0,-6 2 1,4-1-17,-2 4 1,-2-1 60,-5 1 278,0-6 0,-2 3 127,-3-7 0,-4 0 65,-7 0 0,8-2-137,2-3 1,5 1-550,1-6 0,1 6-1303,5-1 1,2 3-510,8 2 1,0 2-102,-1 3 2149,1-3 0,-7 12 0,-2-5 0</inkml:trace>
  <inkml:trace contextRef="#ctx0" brushRef="#br1" timeOffset="22">9057 3599 8235,'0'-10'443,"0"-1"0,0 1 663,0-6 1,-2 6-86,-3-1 0,1 3-176,-6-3 1,5 4-577,-6 7 1,2 2 0,-3 1 0,3 4 25,2 2 1,-5 2-1,2 4-215,-4 1 0,0 0 0,1 1 0,3 2-107,-2 2 0,0 0 0,-1-3 0,5 1-46,1 2 0,0 2 0,3-4 0,-1 2 9,1-2 0,3-2 0,1-1 0,0 0-296,0 0 1,5-1 0,2 1 267,2 0 0,1-1 0,8 1 0,1-2 43,2-3 0,5 1 1,-3-5-1,1 0 18,4 0 1,-4 3 0,1-4 0,-1-3 190,1-1 0,-1-2 1,3 0-1,-7 0 39,-2 0 1,-2-7 0,-1-4-1,-1-3 169,-3-1 1,3-1 0,-5-2-1,-1-1-153,-2-2 0,-5-7 1,-1 2-1,0-4-240,0-1 0,0 0 0,-1 1 0,-5 2-95,-4 2 1,-4 7-1,-2-2 1,0 5-43,1 5 1,-1-3 0,0 6-290,0-1 1,1 2 0,-1 7-112,0 0 0,6 7 0,1 3 0,0 4-621,1 2 1,4 0 0,-1 0 0,3-1-451,2 1 0,2-2 1633,3-4 0,4 4 0,7-5 0</inkml:trace>
  <inkml:trace contextRef="#ctx0" brushRef="#br1" timeOffset="23">9544 3882 8241,'7'9'0,"4"-4"253,3-3 1,-4-2-1,-1 2 1234,-2 3 318,-2-3-277,-5 5-856,0-7 0,0-7-259,0-4 1,0-3-249,0-1 1,7 6-201,3 4 0,4 3 1,2 4-194,0 3 1,-2-2-1,-4 8 1,-3-1-225,0-1 0,-5 5-4601,3-4 3508,-3 4 0,-9-5 1545,-3-4 0,-4-3 0,-2-2 0</inkml:trace>
  <inkml:trace contextRef="#ctx0" brushRef="#br1" timeOffset="24">9937 3725 8235,'14'-2'37,"-3"-3"1,-3 2 0,-4-8 0,1-1 734,-1-2 1,-3 3 0,-1 1 0,0-2-165,0-2 0,-1 3 0,-3 1 1,-3-2-157,-2-2 1,1 3 0,-5 2-1,3 1-88,-2-1 1,3 4 0,-2-4-1,-1 2-205,-2 4 0,-1 1 0,-1 2 0,0 0-267,0 0 0,1 0 0,-1 0 0,2 2-69,3 3 1,-2 2 0,2 5 0,-3-2-8,-2 3 0,6 1 0,1 1 0,2 1-251,4 0 1,1 0 0,2-1 158,0 1 1,2 0-1,3-2 1,5-2 69,4-2 1,2-4-1,2 2 1,2-1 12,7-3 1,-5-2-1,1-2 1,-2 0 203,0 0 1,0-2 0,-5-2 0,-1-3 83,1-1 1,-2-3 0,-2-5 104,-1 1 0,-8-1 0,3 0 854,-5 1-152,-1 6-807,0 2 0,2 7 1,2 2-1,1 3 0,-2 5 147,-1 4 0,-2 4 0,2 1-137,3 2 0,-3 5 0,3-5 0,-3 0-96,-2 2 1,0-6 0,2 4 0,1-3 80,2-3 1,1 6-1,-6 0-1263,0-2 0,0-1-752,0-2 1,1-2 265,5-4 0,-3 2 1659,7-6 0,-6-1 0,10-12 0,-5-2 0</inkml:trace>
  <inkml:trace contextRef="#ctx0" brushRef="#br1" timeOffset="25">10252 3662 8293,'7'-15'777,"3"-1"0,-3 5 1,0 3 754,0 1-618,-5 1 0,7 6 192,-4 0-772,-3 0 0,5 2-188,-7 3 0,0 9 0,0 9-100,0 1 0,0-4 1,-2 2-1,-2-1 51,-1 0 1,-5 2 0,3-4 0,0 2 65,0-2 1,0-1 0,3-2 0,-1-1 56,1 1 0,-3 0 1,2-1-58,2 1 0,1-5 1,2-1 78,0 2 1,7-5-1,3-1-49,4-5 1,2-1 0,0 0 0,0 0-155,-1 0 1,1 0 0,0 0 0,-1 0-191,1 0 0,0-1 0,0-3-243,-1-1 1,1-2-1,0 3-1033,-1-1 1,-1-2-1,-1 4-629,-3-3 0,-6-6 392,1 2 1,-3 1 1663,-2-2 0,-6 6 0,-1-5 0,-1-2 0,-1-2 0,-2-2 0,-1 0 0,7 0-6,2 1 0,-4 4 0,1 1 0,1-1 639,-2 3 0,5-6 2665,-3 3-826,3 4-1561,2 0 1,0 19-559,0 4 0,6 3 1,-1-3-1,-2 1 241,-1 4 0,-2-3 0,0 5 0,0-2-12,0-1 0,0 7 0,0-6 0,0 0-244,0 1 1,0-4-1,0 3 1,0-4-8,0-1 0,7 0 0,2-1-226,-1 1 1,1-5 0,-5-1-2461,1 2 0,0-3-1153,-5 1 1,0 1 3507,0 5 0,7-1 0,2 1 0</inkml:trace>
  <inkml:trace contextRef="#ctx0" brushRef="#br1" timeOffset="26">11384 3678 8163,'0'9'1766,"0"5"955,0-13-2318,-7 6 1,3-7-1,-5-1 158,2-5 0,2 3 0,5-8-272,0-1 0,2 0 0,3 0 0,4 1-258,0-1 0,10 0 0,-3 0 1,1 1-76,1-1 0,-3 3 1,1-1-1,0-1-43,-1 2 0,1-3 0,0 5 1,0 0 49,-1 0 1,1 0 0,0 4 0,0-2-3,-1 1 1,-1 1 0,-2-1 20,-1-1 1,-1 0 0,6 5-35,0 0 1,-6 0 0,-1 1 0,0 3-52,0 1 1,-4 7-1,4-1 82,-3 3 1,5 7 0,-6 0-1,-1-2 83,-3-2 1,-1 6 0,-1 2 0,-5 1 113,-4 0 1,-4 0 0,-2 6 0,1-1-48,-1 0 0,0 1 0,-1-1 1,-3 1-10,-1-1 1,-5-1-1,4-2 1,-3-4-4,-3-1 1,0 3 0,0-5 0,2-3 62,-2-6 0,-2 0 0,1-7 0,1 1 14,2 0 0,1-4 1,-3 3-1,4-5-129,1-5 1,-3-3-1,5-8-54,2 0 1,8 0 0,6-1 0,3-2-35,2-2 1,2 0 0,3 5 0,6 0-303,3 1 0,1 1 1,1 1-1,1 3 50,4-2 1,-3 5 0,3 0 0,-4 1 50,-1 1 1,5 0 0,0 5 0,-2 0 85,-1 0 0,-3 7 1,1 2-1,0 1 34,0 1 1,-2-1 0,-2 6 0,-2 0 57,2-1 0,-3 1 0,2 0 0,-1-1 181,-1 1 0,5 5 0,-4 0 0,4 0 160,2 2 0,0-6 1,1 4-1,4-3-78,5-3 0,4-1 0,2-1 1,-1-5 332,0-1 0,1-1 0,1-6 0,0 0 98,-1 0 1,6 0 0,-10-2 0,0-3-207,2-6 0,-6-3 1,1-2-1,-3 1-398,-2-1-1,-5-5 1,-2-2 0,-5 1-856,-1-1 1,-1 2-1,-6 5 1,0 0-601,0 1 0,-2 4 1,-3 3 1411,-6 1 0,-10 8 0,-3 8 0</inkml:trace>
  <inkml:trace contextRef="#ctx0" brushRef="#br1" timeOffset="27">13255 3489 9747,'8'2'4115,"-2"3"-3558,-5 6 1,-1-2 0,0 1 0,0 2-197,0 2 1,-1 2 0,-3 0 0,-3-1-162,-2 1 0,-1 2 0,-4 1 0,2 2-136,1-2 0,1 4 1,-6-1-1,0 1-220,1 0 0,4 3 0,1-5 0,-1-2 39,2-1 1,-3-3 0,7 1 0,1 0 159,3-1 0,1-4 0,0-1 1,7-1 0,5 2 0,7-6 377,7-3 1,2-2 0,0 0 0,-2 0-231,2 0 0,0-2 0,0-2 0,-1-1-295,0 2 1,-4-4-1,0 1 1,-2 3-190,0 1 0,0-3 0,-5 0 0,-1 1-1560,1 2 0,-6 1-1373,1-5 0,-2 3 1135,1-8 2091,-3 1 0,-14-6 0,-2 1 0</inkml:trace>
  <inkml:trace contextRef="#ctx0" brushRef="#br1" timeOffset="28">13475 3709 8717,'0'-8'4347,"5"15"-3791,0 14 0,1 0 1,-6 1-1,0-1 37,0 0 1,0 5 0,0-3 0,0 0-257,0-1 1,0 5-1,0-5 1,0 1-230,0 0 0,0 3 0,0-5 0,0-2-208,0-1 0,0-3 0,0 1-573,0 0 1,0 0-1109,0-1 0,0-4-829,0-1 0,1-6 444,4 1 2166,4-3 0,7-9 0,0-2 0</inkml:trace>
  <inkml:trace contextRef="#ctx0" brushRef="#br1" timeOffset="29">13852 4008 8223,'7'-9'337,"-3"-3"0,4 5 0,1 0 1370,0 0 1,-4 2 380,6 5 1,-6 0-918,5 0 1,-4 5-1,2 2-841,-1 2 0,0-6 0,-3 4-575,1 0 1,0-3-4076,-5 6 674,0-6 1,2 3 3645,3-7 0,-3-7 0,5-2 0</inkml:trace>
  <inkml:trace contextRef="#ctx0" brushRef="#br1" timeOffset="30">14198 3709 8175,'0'-15'587,"0"-1"-191,0 0 1,5 6 0,2-1-1,2-1 111,3-2 0,2-2 1,2 2-1,0 2-108,-1 2 0,1 4 0,0-2 0,0-1 37,-1 0 1,1 6-1,0-2-214,-1 3 0,1 2 0,0 0 0,0 0-14,-1 0 0,-4 2 0,-1 3-192,3 5 1,0 4-1,1 2 1,-3 0-80,-6-1 1,2 6 0,-2 2 0,-1 1-36,-2 4 0,-2 0 1,0 2-1,0-2 75,0 0 0,-2 5 0,-2-7 0,-3 2-56,-1-2 0,-3 4 0,-5-5 0,1-1-19,-1-3 1,-5-4 0,0-3 0,2-1 104,1-3 0,-3-6 1,0 1-1,2-3 98,2-2 0,-4 0 1,0 0-1,2-2 113,1-3 1,2-4 0,1-7-6,-1 0 0,7 1 0,4-1 0,3 0-50,2 1 0,7-1 1,6 2-1,4 2-117,4 1 1,7 6 0,0-4 0,5 2 107,4 4 1,-1 1-1,-2 4 1,-1 1-19,-2 2 1,2 8 0,-10-5-1,0 3-167,0-1 0,-2-1 0,-6 3 1,1-3-1020,0-2 0,-1 5-1325,1-1 1,-5-2-2119,-1 1 4493,-6-7 0,10-3 0,-6-8 0</inkml:trace>
  <inkml:trace contextRef="#ctx0" brushRef="#br1" timeOffset="31">14890 3647 8395,'5'-16'0,"2"0"335,2 0 1,1 1 0,6 1 0,1 1 130,4 3 0,-3 5 1,3-4-1,-4 2-82,-1 4 1,2 1 0,1 2-1,0 2-76,-5 3 1,2-2-1,-6 8-182,4 1 1,0 2-1,-3 2 1,-6 1-28,-3 4 1,-2-3-1,0 4 1,-2-1-38,-3 0 1,-4 5 0,-7-5 0,0 0-25,1 2 0,-3-6 1,-1 4-1,-2-5-10,2-5 0,-4 1 0,2-5 0,2 0 116,1 0 0,3-2 0,-1-5 67,0 0 1,6 0-85,-1 0 0,10-7 0,1-2-268,8 1 0,6-5 1,4 6-1,3 0-133,5 0 0,-2 2 0,3 5 0,1 0 118,1 0 0,-3 0 0,-1 0 0,-1 2 167,1 3 1,-6-1-1,4 6 1,-2 2 4,0 2 1,0 2 0,-6 1 0,-1 3 368,-3 1 1,3 0 0,-5-6 0,-1 3 15,-3 3 1,-3-4 0,-2 4 0,0-3 48,0-3 0,-2 1 1,-3 0-1,-5 0-17,-4-1 1,-7-1-1,0-2 1,0-3-55,-2-2 1,4 4 0,-5-6-1,-1-2-126,1-1 1,-1-2 0,-3 0-1,4 0-357,1 0 1,-8-2 0,3-1 0,0-4-1134,-2-2 0,2 6 0,0-3 1,4 5-379,1 1 1615,-5 0 0,10-7 0,-4-2 0</inkml:trace>
  <inkml:trace contextRef="#ctx0" brushRef="#br1" timeOffset="32">7076 11710 5741,'-9'0'0,"0"0"0,4 0 0,3 0 0,-5 0 0,7-7 67,0 5 111,0-5 620,0 7 2367,0 0-2848,0 7-345,0-5 1,0 7-256,0-4 198,0-3 176,0 4 1,0-7 295,0-4 1,0 1 86,0-6 1,0 4 237,0-4-348,0 6-1153,0-3 449,0 7 450,0 0-82,-7 0 16,5 0-38,-5 0 1,6 0 61,-5 0 77,5 0 1,-4 0 125,10 0-158,-4 0 0,12 7-243,-8 4 0,0-2-96,-5 1 1,-2-6-132,-3 1 344,-4-4 0,-6-1 171,-1 0 0,7-1-76,4-4 1,2-2 0,-1-6 177,-1 3 1,0 5-200,5-6 0,1 8-132,5-3 136,2 5 0,8 1-188,0 0 1,-6 0 93,1 0 0,-8 1 1,2 5 1,-3 2-173,-2 8 0,0 0 131,0-1 0,0-4 0,-2-2 24,-3-2 0,2-2 92,-8-5 1,1 0 0,-4-2 167,3-3 0,-1 1 1,5-6 83,-2-2 1,4 3-1,-4-1 269,2-3 0,0 5-141,2-3 0,5 2-269,0-1 1,2 3 0,8 7-95,3 0 1,1 0-1,1 0-463,1 0 0,-5 5 0,-3 2 0,1 0 118,0 0 1,-6 0-1,2-2 167,-3 6 0,-2-2 1,0 1 79,0 2 1,0-3 87,0 1 0,0-4 0,-2 2-1,-3-1 1,2-1 0,-8-6-27,-1 0 1,3 0 0,-1 0 60,-2 0 1,3-2-1,-2-3-31,-1-6 1,5 2 0,0-1 77,0-2 0,5 3-47,-3-1 1,5 1 0,5-2-158,6 6 1,3 3 0,2 2-151,-1 0 0,1 0 59,0 0 1,-2 2 0,-2 3 98,-2 6 1,-6-2 0,1 1 19,-3 2 1,-2-3 33,0 1 0,-2 1 13,-3 5 1,1-8-1,-6-2 56,-2-5 0,-2-1 147,-2 0 1,0 0 42,1 0 0,-1-7-143,0-3 0,6-2 0,1-1 149,2 3 1,2 5-193,5-6 0,1 1-45,5-6 1,-3 7-1,8 4-137,1 3 1,2 2-36,2 0 1,-2 2 0,-2 3 36,-2 6 0,-1 3 9,1 1 0,-3 1 165,-7 0 36,0 0 1,-1-6 0,-5-1-40,-4-2 1,-4-2 0,0-7 117,4-3 0,-4 2-30,3-8 0,2 2 1,1-3-141,1 2 1,-4-1-46,6-5 1,0 1 0,5 4 1,1 3-48,5 1 1,2 1 0,8 6-9,0 0 0,-6 6 0,-1 1 36,-2 1 1,4-2 35,-6 4 0,0-5-131,-5 6 15,0-1 1,-2-1 90,-3-4 1,-4-3 32,-6-2 0,4-5 281,1-1 167,-1-6-324,2 3 0,4 1-139,10 3 0,-1 5 1,6 5-344,3 5 0,-6-1 0,0 0 1,-2-1-904,0 1 1,0-4 0,-5 6 1274,0 1 0,7 2 0,2 2 0</inkml:trace>
  <inkml:trace contextRef="#ctx0" brushRef="#br1" timeOffset="33">7595 10892 5928,'0'-8'4909,"0"1"-4869,0 7 311,0 0 0,-6-2-8,1-3 1,-2 1 339,2-6-200,3-1 0,-3 3-215,10 2 0,-1 5 0,6 1 51,2 0 0,2 1-230,2 5 0,-2 2 0,-2 6 54,-1-3 1,-8 3 0,2-4-244,-3 4 0,3-3 0,1-1 1,-3 2 0,-3 2-27,-5 2 0,1-7 108,-6-4 0,-1-3 1,-4-2 47,-1 0 1,5 0-1,3-2 1,-1-1 108,0-3 0,1-1 1,-5 2-94,3-5 0,6 1 0,-3 0 0,2 0 0,0 1 0,0 2 1,5-4-6,0-2 1,0 3 0,1-2-28,5-1 0,-3 5 0,8 2 38,1 3 1,2 2 0,2 0 62,-1 0 1,-4 0 0,-1 0 45,2 0 0,-3 2 0,2 3-13,1 6 1,-5-3 0,0 3-86,0 1 1,-4 2 0,6 2-114,-2 0 0,-2-1 1,-5 1-224,0 0 0,-1-6 0,-5-1-88,-4-2 1,-4 3 0,-2-4 170,0-3 1,6-1 0,-1-2 112,-1 0 1,-2-7 0,-1-2-1,1-1 257,3-1 1,-1 6 0,5-5-20,-2-3 1,4-1 0,-4-1 164,2-1 1,2 5-150,5 1 1,7 1 0,3-1-119,4 4 0,-3 5 0,-1 1 1,3 0 42,1 0 0,-4 0 0,0 0-5,3 0 0,-5 0 0,1 1-3,-2 5 0,4-3-85,-6 8 0,5-1 0,-4 6-6,-3 0 0,-1-6 0,-2 1-416,0 1 0,0 2 202,0 1 1,-2-4 71,-3-1 1,-4-6 0,-7 1 61,1-3 0,4-2 0,1-2 37,-3-3 1,0-2 0,-1-5 66,3 1 1,4 6-1,5-4 1,-1 1 381,-2-1 1,-1 4-199,6-6 0,2 2 0,3-1-108,6 5 1,-2-2 0,1 1 6,2 3 1,-3 1 0,1 2 9,3 0 1,-5 0-1,1 2-12,-2 3 1,4-1 0,-6 6-60,-2 2 1,1 2 0,-1 2-68,3 0 0,-1-6 1,-5 1-3,0 1 1,-2-5-99,-3-2 0,1 2 0,-6-2 196,-2-1 1,3-2-1,-2-2 115,-1 0 0,3-6-37,-1 1 1,6-2-79,-1 2 0,2 3 0,-1-5-71,-1 0 1,0 4 0,5-8-85,0-1 1,0 3 118,0-1 1,0 5-1,2-4 251,3 2 0,-2 2-96,8 5 0,-6 1-79,5 5 1,-6 2-9,1 8 0,-3-5-1905,-2-1 1,-2-7 1794,-3 3 0,-4-5 0,-6-1 0</inkml:trace>
  <inkml:trace contextRef="#ctx0" brushRef="#br1" timeOffset="34">8255 9525 7137,'0'9'1990,"0"-2"-1302,0-7-162,0 0-59,7 0-147,-5 0 1,6 0 462,-2 0-500,-5 0-257,6 0 0,-7 1-226,0 5 0,0-3 185,0 8 0,-1-8 1,-5 2-122,-4-3 0,1-2 0,-1-2 136,-3-3 1,5 2-1,-3-8 135,-1-1 0,3 5 0,0 0 241,2 0-181,2 5 1,7-5-45,3 7 1,-1 0-68,6 0 1,-5 0 0,4 2-78,-2 3 1,4-1-66,-6 6 0,0-5 35,-5 6 0,0-6-21,0 6 24,0-8 0,-7 9-31,-3-6 0,1-1 0,0-7-67,2-3 1,-5 1-43,1-6 0,5 5 105,0-6 0,5 1 133,1-6 0,1 7 0,3 2 274,1 0 0,7 6-163,-1-5 0,-3 5-45,3 1 1,-8 1 0,4 3-59,0 1 0,-5 7-63,3-1 0,-3-3 1,-2 3-113,0 1 1,-2-3-159,-3 1 1,2-6-52,-8 1 0,6-3 5,-6-2 0,8-2 131,-2-3 1,3 1 0,2-6 143,0-2 0,0 3 124,0-2 1,2 8 51,3-2 0,4 3 11,6 2 0,-6 2 0,-2 1 0,-2 4 120,1 2 0,-1-4 29,-5 6 1,0-6-64,0 5 1,-2-6 752,-3 1-647,3-3 0,-7-2-835,4 0 0,3-2-1734,-3-3 1,3 1 2207,2-6 0,-7-1 0,-1-4 0</inkml:trace>
  <inkml:trace contextRef="#ctx0" brushRef="#br1" timeOffset="35">1777 11883 6419,'-16'0'86,"1"0"119,-1 0 0,5 0 225,1 0 1,5 0 454,-6 0-472,8 0 0,-6 0 358,4 0-244,3 0-419,-5 0 1,9-6 0,3 1-38,6 2 1,-3 1 0,3 2-4,1 0 0,-3 0 1,1 0 32,2 0 1,-3 0-1,2 0-178,1 0 1,2 0 118,2 0 1,-1 0 21,1 0 0,0 0 0,-1 0 11,1 0 0,-5 0 0,-1 0-2,2 0 1,-3 0 0,2 0-65,1 0 1,2 0-1,2 0-25,-1 0 0,-4 0 0,-1 0 18,2 0 0,2 0 0,2 0-52,0 0 0,-6 0 0,1 0 45,1 0 0,2 0 1,2 0 12,-1 0 1,-4 0 0,-1 0 31,3 0 1,1 0-20,1 0 1,-1 2 0,-1 1-12,-3 2 0,1 1 0,4-6 3,1 0 1,-6 0 0,1 0-20,1 0 0,-3 0 0,1 0 2,3 0 0,-5 0 0,3 0 0,-1 1 8,-1 5 1,5-5 31,-4 5 1,-1-5-7,2-1 0,-1 0-2,6 0 1,0 0 0,-1 0-3,1 0 0,-5 0 1,-1 0-27,2 0 0,2 0-8,2 0 1,0 2 15,-1 3 0,1-3 0,0 3 18,0-3 1,-1-2-27,1 0 0,0 0 17,-1 0 0,1 0 25,0 0 1,0 0-24,-1 0 1,1 0 0,0 0-17,0 0 0,-6 0 0,0 0-44,3 0 1,1 0-54,1 0 1,1 0 0,0 0 28,0 0 0,-6 0 0,1 0 0,1 0 42,2 0 0,-4 0 0,1 0 0,1 0-5,2 0 1,-4 0-1,1 0 17,1 0 0,2 0 1,2 0-4,0 0 0,-1 0 0,1 0 0,0 2-2,-1 3 0,-4-3 0,-1 3 7,3-3 1,1-2 0,1 0 26,1 0 1,0 0 0,-1 0 31,1 0 0,-5 0 0,-1 0-40,2 0 0,2 0 0,2 0-26,0 0 0,0 0 0,-1 0 13,1 0 1,0 0 0,-1 0 0,1 0-39,0 0 0,-6 0 0,1 0 0,1 0 13,2 0 1,2 0 0,-1 0 0,1 0 10,0 0 0,0 0 0,-2-2 1,-2-1 35,-2-3 1,1 1-1,5 5 1,-1 0-12,1 0 0,0 0 1,-1 0-2,1 0 1,0 0 0,0 0-1,-1 0 27,1 0 1,0 0-1,0 0-21,-1 0 0,1 0 0,0 0 1,-1 0 20,1 0 1,-5 0-1,-1 0-18,2 0 0,2 0 0,0-2 0,-2-1-3,-1-2 1,-6-1 0,6 6-12,1 0 1,2 0 0,2 0-1,-1 0 11,1 0 1,2 0 9,2 0 1,-2 0-1,3 0 1,-4 0-8,-1 0 0,0 0 0,0 0 0,-1 0 90,1 0 0,0 0 0,-1 0-22,1 0 1,0 0 0,0 0-1,-1 0 8,1 0 0,0 0 1,0 0-1,-1 0 16,1 0 0,0-1 0,-1-3-17,1-1 1,5 0 0,0 5 13,-2 0 0,-1 0 1,-3-2-27,1-3 1,0 3 0,0-3 0,-1 3-109,1 2 0,0 0 0,0 0 0,-1 0-42,1 0 1,0 0 0,-1 0 0,1 0 68,0 0 1,0 0 0,-1 0 0,1 0 65,0 0 1,-1-2-1,1-1 47,0-3 0,0 1 0,-1 5-65,1 0 0,0 0 0,0 0 0,-1 0-57,1 0 0,0 0 0,-1 0 3,1 0 1,0 0-1,0 0 1,-1 0-13,1 0 0,0 0 0,-1 0 0,1 0 0,0 0 0,0 0 0,-1 0 13,1 0 1,0 0 0,0 0 9,-1 0 1,1 0 0,0 0-4,-1 0 1,-4 0-1,-1 0 2,3 0 0,1 0 0,1 0 1,1 0-13,0 0 0,-1-2 0,1-1-38,0-2 0,0 0 0,-1 5 0,1 0-20,0 0 0,0 0 0,-1 0 16,1 0 1,0 0 0,-1 0 0,1 0 28,0 0 1,0 0 0,-1 0 0,1 0 38,0 0 1,0 0-1,-1 0 89,1 0 1,0 0-1,-1 0-31,1 0 1,-5 0-1,-1 0-47,2 0 1,2 0 0,2 0 0,0 0-33,-1 0 1,1 0 0,0 0 0,0 0-36,-1 0 0,1 0 1,0 0 15,0 0 1,-1 0 0,1 0 16,0 0 1,-1 0-1,1 0 4,0 0 1,0 0 0,-1 0 0,1 0-16,0 0 0,-1 0 0,1 0 1,0 0-25,0 0 1,-1 0 65,1 0 1,0 0 0,0 0 1,-1 0 0,1 0 0,0-2-8,-1-3 1,1 3-1,0-3-3,0 3 0,-1 2 0,1 0 6,0 0 1,-1 0 0,1 0 8,0 0 1,-6-2 0,1-1-8,1-3 0,-3 1 1,1 5-23,3 0 0,1 0-89,1 0 0,1 0 0,0 0 10,-1 0 0,1 0 1,0 0 68,0 0 0,-1 0 1,1-2-22,0-3 1,-6 3 0,1-3 241,1 3 1,2 1-117,2-5 0,-6 5 0,1-5-68,1 5 1,-3 1-1,1 0-25,2 0 1,-3 0 0,2 0-61,1 0 0,0-2 1,0-2-75,-1-1 0,-1 0 111,6 5 1,-2-2-1,-2-1 92,-1-3 0,-6-1 0,5 4-27,3-2 0,0-6 38,3 6 0,0-5 0,-2 3-16,-4-2 1,4 5-56,-3-1 0,3-2-9,2 2 1,-6-6-1,1 6-118,1 2 1,-4-1 0,3 1 27,1-3 1,0-1 0,1 4 47,-3-2 1,-1-2-1,3 3 60,-1-1 0,-1-5-20,6 4 0,-6-4 0,-1 3 0,0 0 37,-1 0 0,-2 0 0,4 3 33,2-1 0,-3-5 1,2 3-26,1-2 0,-3 5 0,-1-3 0,1 2 46,0 0 1,-4-2-42,6 2 1,-3-4 0,4-5-35,-1 4 1,-2-4 0,3 5 0,-3-2 9,-2 1 1,0 5 0,-4-6-14,2-1 0,8-2 0,-3-2 0,-3 6-162,-2-1 0,2 1 201,-1-6 0,4 6 13,-5-1 0,6 6-23,-6-6 1,5 1-11,-4-6 1,4 1-31,-5-1 1,6 0-8,-6 0 0,6 1 0,-6-1-2,-2 0 0,1 7 1,-1 3 3,3-1 1,1 0 0,-4-6-4,2 3 1,2-1-4,-1-4 1,-5-1 0,5 0-17,-5 0 0,5 6 0,-1 0 0,-2-3 1,-1-1 0,0-1 16,3-1 1,-3 5-1,3 1 1,-2-1 60,3 3 1,-5-6 0,6 5-23,0 0 1,-5-5 0,5 6 0,-2-3-28,1 1 1,1 4 0,-4-4 14,2-2 0,6 3 0,-6-2-56,-1-1 1,3 4-81,-2-3 1,5 6 36,-4-6 0,6 1 114,-2-6 1,-3 6 0,0 1 33,0 2 0,-5-5 0,3 1-44,-3-3 0,3 4 0,0-1 0,-1-1-15,-2-2 1,-1 4 0,3-1-34,1-1 1,2-2-1,-3-2 1,1 1-22,-2-1 0,-1 5 0,-2 1 0,2-1 65,3 3 0,-3-6 0,3 3 17,-3-3 0,0 4-23,3-1 0,-2 1-17,8-6 0,-8 6-4,3-1 0,-5 1 37,-1-6 1,6 5 0,-1 1 57,-2-2 0,1-2-5,1-2 1,-3 0 0,5 2 0,-2 2-41,0 2 1,2-1 0,-3-5-146,1 1 1,2 4 0,-4 1 51,3-2 0,1 3-17,-2-2 0,-3 6 81,3-5 0,-2 1 0,1-3 51,1 1 1,0 1-75,-5-6 0,6 5 0,-1 1-81,-2-2 1,4 3 59,-1-1 1,1 1-1,-4-3 0,2 1 1,2 6 97,-1-6 0,-5 6 2,4-5 1,2-1-1,0-3-19,2 4 0,-5-4 0,3 3-45,0-3 0,-4-1 0,6-1-22,-2 0 0,3 0 0,-3 1 9,2-1 1,-4 0 8,6 1 0,-8-1 0,3 0 0,-3 2 13,2 4 0,-3-4 1,3 3-1,-3-3-5,-2-1 0,0 4 0,0 1 0,0-3 6,0-1 0,5 4 0,1-1 6,-3-1 1,-1-2 11,-2-1 0,0-1 0,1 0 2,5 0 1,-5 1 0,5-1-74,-5 0 1,-1 15 32</inkml:trace>
  <inkml:trace contextRef="#ctx0" brushRef="#br1" timeOffset="36">7673 11191 7416,'9'0'856,"-2"2"-801,-7 3 0,-2-3 157,-3 3 0,3-5 90,-3-5 1,3 1 0,2-6 70,0-2 1,0 3 607,0-2-800,7 1 1,-5-1-1,5 3-110,0 1 0,-5 0-34,3 2 0,-3-4 0,-1-7 126,5 0 1,-3 1-1,6-1 64,-2 0 0,0 0-93,-2 1 0,-2 1 0,6 2-39,-2 1 1,-2 6 0,-3-4 0,2 0-62,1 1 0,0-3 0,-3-5 0,1 1-5,3-1 0,1 0 0,-4 1 1,2-1 74,-1 0 0,3 0 0,-2 1-105,-1-1 1,3 0 77,-2 1 0,2 4 1,-4 1-83,3-3 0,-1 5 1,-3-3 6,3-1 0,-3-2 1,5-2 30,-1 1 1,-4-1 0,5 0 0,-2 0-2,1 1 0,1 1 1,-4 1-1,2 3 5,-1-2 0,3 3 0,-2-1 68,-1-3 1,3 5-69,-2-3 0,2 1 1,-4-6-31,3 0 0,4 0 0,-5 1 0,1-1 50,1 0 1,-6 1-1,6-1 1,-1 0-31,-1 0 0,2 1 0,-4-1 0,2 0-88,-1 1 0,-1 4 1,1 1 31,1-3 0,6 5 1,-6-3 2,-2-1 1,4 3-1,-1-1 1,-3-2-2,-1-2 0,3-2 0,0 0 0,1 0 75,1 1 0,-6-6 1,6 0-1,-1 2 31,-1 1 0,2 2 0,-4 1 1,3-1-45,-3 0 0,-1 6 1,-2-1-92,0-1 1,0 3 4,0-1 0,2 1 0,1-3 1,2 1 72,-1-1 1,-2-2-1,-1-2 1,3 1 73,1-1 0,0 0 0,-5 1 0,2 1 115,3 3 0,-3-3-250,3 4 0,-3-4-161,-2-2 1,0 6 107,0-1 1,5 1 0,0-6 87,-1 0 0,-1 0 0,1 1-7,1-1 1,0 0 0,-3 2-1,2 2 297,1 2 1,2-1-1,-4-5-202,3 1 1,-1-1 0,-3 0 0,1 1-16,2-1 0,1 0 0,-5 0 0,3 1 2,1-1 1,0 0-1,-3-1 1,2-2 37,1-2 1,2 0 0,-4 3 0,3-1-35,-3-2 1,0 0 0,1 5-1,1 1-132,-1-1 0,-3 0 0,1 0-60,3 1 0,-3 4 0,3 1 145,-3-2 0,-2-2 1,0-2-1,2 0 213,3 0 1,-3 1-1,3-3 1,-1-1-99,1-2 1,-3 0-1,5 4 1,-2-3 32,0 0 0,2-3 0,-3 4 0,1-2-42,-2 1 0,1-2 1,-1 1-1,3 2-154,-3 1 1,-1-3-1,-2 0 1,2 0-69,3-1 1,-3 4 0,5-5 0,-2 1 57,0-5 1,2 3 0,-4-2-1,3 0 12,-3 1 1,4-3 0,0 6 0,0-1 19,0 0 1,0 2-1,-3 4 1,1-3-12,-2 0 1,4-1 0,-1 5 0,-1 0-41,2 0 1,-5 1 0,5-1-1,0 0 0,-6 1 1,5-3-1,-3-1-2,2-2 1,-3 0 0,3 3 0,-1-1 4,1-2 1,-3 0-1,3 6 1,-1-1 198,1 0 1,-2 0 0,6 1-101,-2-1 0,-2 0 0,-3 1 0,1-1-43,3 0 0,-1 0 1,-3 1-1,1-1-11,2 0 0,1 1 0,-5-1 0,3 0-21,1 0 0,2 1 1,-3-1-1,1 0-8,-2 1 1,-1-1 0,-2 0-1,2 0 5,3 1 1,-3-1-1,3 0 1,-3 1 20,-2-1 1,5-5 0,0 0 0,-1 2 14,-2 1 0,-1-3 0,3 0 1,1 0 28,-1-1 1,2 4 0,0-5-1,-1 3-19,2-1 0,-5 0 1,5 5-1,-2 0-10,0 0 0,2 1 1,-3-3-1,1-1-36,-2-2 1,4-2 0,-1 4 0,-1-4-25,2-1 0,-5 3 1,5-3-1,-2 1 36,0 4 0,2-4 1,-3 0-1,1 1 27,-2-1 1,1 2-1,-1 5 1,3 1 18,-3-1 0,1 0 0,-1 0 7,2 1 0,0-1 1,-3-2-1,2-1 19,1-2 1,0-5-1,-5 3 1,2 1 17,3-1 0,-3-3 1,3 5-1,-1 2 33,1 1 0,-3-3 0,3-2 0,-3 1-55,-2-1 1,5 2-1,0 4 1,-1-3 13,-3-1 0,-1-6 1,2 0-1,2-2 1,1-3 0,0 1 0,-5-1 0,2 1-22,3-1 0,-3-2 0,3-1 1,-1 3 19,1 3 1,-3-3-1,3 9 1,-3 1 125,-2-1 1,5 2-1,0 4 1,-1-3 70,-3-1 0,5-1 1,-1 2-1,-2 0-186,-1 0 0,3-2 0,0 1 0,-1 0-97,-2-2 1,-1 6-1,3-4 1,1 3-74,-1 2 1,-3 1 0,-1-1 0,0 0-940,0 0 0,0 1-1281,0-1 0,-1 0 1,-3 1 2310,-1-1 0,-7-7 0,3-1 0</inkml:trace>
  <inkml:trace contextRef="#ctx0" brushRef="#br0" timeOffset="37">26996 3615 13840,'-8'0'371,"1"0"1,8 0 0,5 0 0,4 0-67,4 0 0,2 0 0,1 0 0,2 0-71,2 0 1,13 0 0,-3 0 0,4 0-218,3 0 0,3 0 0,4 0 0,-1 0-101,-2 0 1,0 0 0,6 0 0,3 0 58,2 0 0,-1 0 0,-5 0 0,0 0 106,0 0 0,1 0 1,1 0-1,1 0 15,3 0 1,-1 0 0,-3 0-1,3 0 13,6 0 1,-2 0-1,2 0 1,-1 0-113,-1 0 1,10 0 0,-4 0 0,-1 0-26,-2 0 1,-1 0 0,5 0 0,0 0 15,-1 0 0,3 0 0,3 0 0,2 0 79,-4 0 1,11 0-1,-10 0 1,1 0-37,5 0 0,-5 0 1,2 2-1,-2 1-33,1 3 0,4-1 0,-5-5 0,-2 0 54,-1 0 1,1 0-1,1 0 1,-3 0-26,3 0 0,-3 0 0,-2 0 0,-1 0 5,3 0 1,5 0-1,-1 0 1,3 0 17,1 0 1,8 0 0,-3 0-1,4 0 15,6 0 1,-5 0-1,0 0 1,-5 0 40,-2 0 1,4 0-1,-9 0 1,-1 0 100,1 0 1,2 0-1,-4 0 1,0 2-19,4 3 0,12-3 0,-4 5 0,2 0 90,-1 3 1,4-1 0,-10 1-1,-3 1 191,-6-3 0,4 5 0,-10-8 0,-3-2-95,-1-1 0,-5 3 1,-9 1-1,-6-3-45,-2-1 1,-3-4-1,-1-1 1,-2-3-383,-2 3 1,-7-4 0,4 2 0,-2-1-1047,0-1 1,0 6 0,-6-6-2788,1 0 3623,-7 5 0,-16-19 0,-11 4 0</inkml:trace>
  <inkml:trace contextRef="#ctx0" brushRef="#br0" timeOffset="38">28050 2719 32154,'8'-16'-8401,"-2"1"7018,-5-1 0,-1 6 1,-1-1 915,-5-1 636,5 5 1,-8 0 0,5 9-6,-1 3 0,0-2 1,5 8-1,0 1-150,0 2 0,0 7 0,0 0 0,0 0 54,0 2 1,0 1 0,0 7 0,0 3-382,0 2 0,0-1 0,0 7 0,0 0 641,0-2 1,5 11 0,2-2 0,0 3 161,0 2 0,5 6 0,-1-3 0,1 4 51,-1 2 0,1 0 0,-7 0 1,0 0-382,2 0 1,-5-6-1,3-1 1,-3-2-57,-2-3 0,-2-2 0,-1-2 1,-4 0-166,-2 1 1,4-8 0,-4-5 0,0-6-468,1-3 0,2-6 0,-2 1 0,1-4-2797,3-1 1854,2-7 1,4-4-1,3-12 1560,6-9 1,3-7-1,2-8 1</inkml:trace>
  <inkml:trace contextRef="#ctx0" brushRef="#br0" timeOffset="39">27830 3049 24516,'-9'-7'-3664,"0"6"4138,4-5 0,-4 5 108,-7 1 1,1 7-1,1 3 1,2 2-397,1-1 1,1 8 0,-6-3 0,0 1 9,0 1 1,1 3 0,-1 1 0,0 1-196,0 0 1,1-2 0,1-6-1,2 1-765,1 0 0,2-6 0,-3 1 340,2 1 1,4-5 0,-2 0-2548,1 0 2869,1-5 1,6 5 0,0-7 0</inkml:trace>
  <inkml:trace contextRef="#ctx0" brushRef="#br0" timeOffset="40">27499 3002 27655,'9'7'-176,"3"2"1,-6 7-740,-3-1 0,1 1 1,-1 0-1,4-1 1162,2 1 0,0 0 1,3 0-1,-2-1 103,3 1 1,6 0-1,2-1 1,-2 1-465,-2 0 0,1 0 0,1-1 0,2 1-636,-2 0 0,-1-1 0,-4 3 0,-2 1-1290,-2 2 0,-6 0 1399,1-5 1,4 6-1,0 3 1</inkml:trace>
  <inkml:trace contextRef="#ctx0" brushRef="#br0" timeOffset="41">27342 3772 26406,'2'-8'-134,"3"2"0,-1 15 1,4 5-1,1 2-311,0 3 1,-4 2 0,6 0 0,-1 3 248,-1 1 1,5 4-1,-5-4 1,1 1-84,0 0 0,-1-7 1,3 2-1,-3-3-456,-2-2 0,0-6 1,-2 1-316,6 1 1,3-5 0,2-2 0,1-3 119,4-2 0,-4-2 1,4-3 632,-3-6 0,-2-10 0,-1-3 0</inkml:trace>
  <inkml:trace contextRef="#ctx0" brushRef="#br0" timeOffset="42">27735 3804 17146,'14'15'-883,"-3"1"1,1 0 0,-7 1-1,-1 3 910,-3 0 0,-1 7 0,0-3 0,0 4 957,0 5 0,0 4 0,0-2 0,0 2-362,0-3 1,-5 7 0,-2 1-1,0 3-415,0 2 0,-3-7 0,3-3 0,0-4-24,0-1 0,-4-8 1,4-3-1,0-4-2978,0-1 119,2 0 0,7-9 2706,3-7 1,11-21 0,8-12 0</inkml:trace>
  <inkml:trace contextRef="#ctx0" brushRef="#br0" timeOffset="43">29763 2609 24788,'0'16'-1978,"0"0"0,0 1 1,0 4 1740,0 5 1,0 6 0,0 4-1,0 6 424,0 4 0,2 3 0,2 3 0,1 6 192,-2 3 0,4 7 0,-1 0 1,-3 0-26,-1 2 0,5 0 1,2 5-1,1-4 272,1-1 0,-3 5 0,5-3 1,-5 1-236,-1 1 0,0-10 0,-3 1 0,1-6-468,-1 1 0,-3-6 1,-1-2-1,0-5 0,0-5 1,0-3 0,0-8 0,0 1 0,0-3-964,0-3 1,0-1-111,0-4 0,0-4-270,0 4 0,2-10 0,2-9 0,3-9 1478,1-9 0,10-17 0,6-1 1</inkml:trace>
  <inkml:trace contextRef="#ctx0" brushRef="#br0" timeOffset="44">31399 2578 29718,'0'-16'-9831,"5"6"10483,0-1-421,0 8 1,-5-3-1,-1 12 1,-3 6-234,-1 7 1,-2 5-1,3 8 1,-3 1 102,-1 4 0,4 3 0,-1 9 0,1 3 171,-1 6 0,3 3 1,-3 4-1,3 1 59,2 2 0,0 5 0,0-3 0,0 2-257,0 3 0,2 5 0,3 2 1,8 0 768,-4-38 1,1 0 0,7 40 0,6-1 0,-2-4-144,0-6 1,-2 2-1,-7-6 1,-1-3-781,1-1 1,-3-10 0,0-2-1,-2-6 133,-4-5 1,4-4 0,-2-8-1,-1-2-255,-2-2 0,3-7-3033,0 2 1,-1-10 94,-10-6 0,-2-14 3253,-8-12 1,-14-24 0,-3-20 0</inkml:trace>
  <inkml:trace contextRef="#ctx0" brushRef="#br0" timeOffset="45">32232 2483 9584,'0'-15'-1968,"0"-1"2381,0 0 1,0 1 428,0-1 1,0 5-412,0 1 0,0 5 0,0-6 250,0-1 1,0 3-288,0-1 1,2-1 0,1-4 34,2-1 0,2 0 0,-1 0-89,4 1 0,4-1 0,2 0 0,0 2-155,-1 4 1,1-2 0,0 5 0,-1 0-137,1 0 0,5-4 1,0 6-1,-2 1 87,-1 3 0,3 1 0,0 0 0,-2 0-41,-2 0 0,-1 0 0,0 0 0,0 0 25,-1 0 1,-4 7 0,-1 3 0,2 4-33,2 2 1,-3-2 0,-2 0 0,-1 0-25,1 3 1,-5 2 0,3-3 0,-2 2 16,0 3 1,0 1 0,-5 6 0,0-2 7,0 2 1,0 2 0,0 3 0,-1 2-27,-5 2 1,-2 5 0,-8-4 0,-2 1-38,-3-1 1,2 4 0,-7-4-1,-2 2 59,-2 4 1,-1-4 0,0 2 0,-1 0 81,1-2 1,-6-1 0,-1-8-1,-1 1 48,1-1 0,-4-1 0,3-4 1,1-5 14,-1-4 1,1-3 0,3-1 0,0-5 28,5-1 1,-1-2-1,6-5 1,1 0-60,3 0 1,0-7 0,4-3-1,4-4 1,5-3-343,4-4 0,2-4 0,4-6 120,3-1 1,11 1-1,12-2 1,7-2-677,7-2 1,2 2-1,-1 7 1,-1 4 271,2 1 1,-6 7-1,-1 8 1,-4 1 382,-1 3 1,-3 2-1,-2 2 1,-6 0 188,-4 0 1,2 7 0,-1 4 0,-4 5-38,0 5 1,-2-2 0,0 5 0,-3 1-98,-2-1 1,-2-3-1,-5 5 1,0 0 138,0-1 1,0 3-1,0-5 1,0-1 359,0 1 0,0-2 1,2-5-1,3 1-89,6 4 0,-3-4 1,5 3-1,2-6 65,4-4 0,13-1 1,-2 3-1,1-3-161,4-2 1,5-2 0,-1-5-1,-1 0-109,0 0 0,4-7 0,-5-3 0,0-6-396,1-5 0,-10 3 1,4-4-1,-4 1-1031,-4 0 0,-3-5 1,-9 5-1434,-1 1 1,-6 3 368,5 1 1,-8 8 2296,-2 2 0,-7 19 0,-9 4 0</inkml:trace>
  <inkml:trace contextRef="#ctx0" brushRef="#br2" timeOffset="46">32043 2185 8266,'7'9'-899,"-3"-3"1208,6-6 0,-6-1 561,1-4 0,-5-2 0,-5-6 1,-6 3-83,-3-2 1,-1-8-1,-3-2 1,-1-1-283,-2 0 0,-5-3 0,3 3 0,0 1 222,1-1 1,-5 0 0,5 2-1,-1-3-379,0-1 1,-5-3 0,2 6 0,-2-3-192,2-3 0,-4 0 0,4 0 0,-5 2-402,-6-2 0,4 4 0,-4-2 0,4 0-279,1 1 1,1-3 0,1 7 0,4 2 53,5 1 0,4 5 1,3 0-602,3 3 614,-3 6-136,12-3 669,-5 7 0,7 7 0,2 4 34,3 3 1,-3 1 0,3 1-1,-1 0 10,1 0 1,-3 5-1,5 0 1,-2-2-102,0-2 0,6 4 1,-4 0-1,0-2-173,0-1 0,3 3-90,-4 0 424,6 0 0,-11-14-173,5-7 0,-6-2 0,-4-10 0,-3-4-26,-1-3 1,-1-9 0,-3 2 0,1-6-232,-1-4 0,-2 2 1,-2-2-1,2 4-61,4 6 0,-3-2 0,8 7 186,2 2 0,4 1 0,8 4 234,7 4 1,10 3 0,2 7 0,5 0 187,4 0 0,5 0 1,-4 2-1,1 1-835,-1 2 0,-3 6 0,-9-4 0,-5 2 537,-3 3 0,-16 2 0,-4 2 0</inkml:trace>
  <inkml:trace contextRef="#ctx0" brushRef="#br2" timeOffset="47">26273 189 8412,'-2'-16'0,"-1"0"1785,-2 0 0,-1 6-761,6 0 0,0 8-301,0 2 1,0 7 0,0 8 0,2 3-322,3 3 1,-3-2 0,5 7 0,-2 2-210,1 2 1,-1 1 0,-3 1 0,1-1-112,2 1 0,0 3 1,-5 0-1,0-4-72,0-1 1,0 3-1,0-9 1,0 1-213,0-4 0,0 1 0,0-1-205,0-1 477,0-10 1,0-5-1,0-10-48,0-5 1,0-6-1,2-3 1,3-4-120,6-2 1,5 1 0,5-4-1,3 2-150,1-2 1,10 0 0,-4 2-1,2 5-5,0 3 1,-3 10 0,-2 2 0,-4 5 255,-1 1 0,3 0 1,-3 1-1,0 5 279,-1 4 0,-1 4 1,-5 4-1,-2 1 3,-3 2 1,-3 1 0,-4-2 0,1 2 42,-1 3 1,-8-6-1,-3 2 1,-2-2 199,-3 2 0,-7-9 1,-4 4-1,-1-4-347,-4-3 0,0 3 1,-2-7-1,2-1-169,0-2 0,-5-2 0,9 0 0,-3 0-264,1 0 0,7-6 0,-2 0-691,4-3 1,3-2 180,3-4 1,8-1 0,11 2 293,8 3 0,10 3 0,0 4 0,6-1 258,5 1 1,-4 3 0,5 1 0,1 0 45,3 0 0,-2 0 0,0 0 0,-2 0 161,-3 0 0,-1-2 0,-3-2 1,-1-3 153,-4-1 0,2-3 0,-7-4 0,-2-1 43,-2 0 1,-1 0 0,-2 1 0,-2-1-96,-1 0 1,-8 1 0,3-1 0,-5 0 167,-1 0 0,-1 1-106,-5-1 0,-2 7 0,-8 4 0,0 3-59,0 2 1,-4 0-1,-3 2 1,-2 3-53,-3 6 0,6 8 1,-1 2-1,2-2-7,0-1 0,5 2 0,6 1 0,-1-1-63,3-3 0,1 4 0,7 0 0,0-2-307,0-1 1,5-3 0,4 1 0,3 0-501,5 0 0,10-1 1,-1 1-1,3-2-169,3-4 0,5 3 0,1-6 0,2 0-92,4 0 1,-4-2 1086,2-5 0,0 0 0,5 0 0</inkml:trace>
  <inkml:trace contextRef="#ctx0" brushRef="#br2" timeOffset="48">27704 503 8366,'-2'-16'0,"-1"1"198,-3-1 1,-6 5 0,2 3 0,-4 1 427,-2 3 1,-2 2 0,-1 2-1,-2 0-303,2 0 1,0 0 0,0 2-1,-2 2-57,1 1 1,-2 7 0,1-1 0,2 1-82,1-2 0,2 11 0,2-2-185,4 4 1,3 0-1,7-7 1,0-1-107,0 1 0,0 0 0,2-1 0,3 1 48,5 0 0,10-6 1,2 1-1,1-1 6,0-1 0,5 0 0,-4-6 1,2 2 66,1-1 0,-1-2 1,3-2-1,-1-2 60,-1-3 0,-6-2 0,3-5 0,-1 1 116,-4-1 0,-3-2 0,-4-2 42,-2 0 0,-6 1 0,1-1 0,-3 0-72,-2 1 0,0 4 0,0 1 0,-2-1 78,-3 2 1,-4-3 0,-7 5-130,1-2 0,-1 6 0,0-2 0,1 3-177,-1 2 1,0 0-1,0 0 1,2 2 31,4 3 0,-4 2 0,5 5 1,-1-1 2,-1 1 1,8 2 0,-2 2 0,1-1 15,-1 1 1,3 0 0,-3-1 181,3 1 0,9-2 0,2-2-5,-1-1 0,6-2 1,-3 1-44,3-5 1,-4 2 11,1-2 0,-6 2-113,6-1 1,-6-5-248,5 5 1,-6-6-1682,1-6-235,-3 5 0,-4-6 776,-3 7 1,1 0 246,-6 0 1,1 1 1122,-1 5 0,3-5 0,0 13 0,-2-5 0</inkml:trace>
  <inkml:trace contextRef="#ctx0" brushRef="#br2" timeOffset="49">27326 472 8310,'9'-16'32,"3"5"0,-6 1 600,-3-2 1,-1 3 39,-2-2 1,0 6-1,-2-4-339,-3 2 1,1 2 0,-6 5 0,-2 0 73,-2 0 0,-2 5 1,0 2-178,1 2 1,-1 2 0,2 4 0,2-1-2,1-3 0,8 3 0,-3-4 0,3 4 109,-2 2 0,3 0 0,-3-1-95,3 1 1,4 5 0,1 0-67,2-2 0,8-3 1,-1-4-1,5-1-200,4 1 0,7 0 0,-1 0 0,2-3-223,3-2 1,4 0 0,1-3-1,-2 1-281,-2-2 1,-7-1-1,1 0 1,-1 1-516,-2 2 0,4 1 0,-7-6 1,-2 0-433,-1 0 1,-2 5 1473,-1 0 0,1 7 0,0-3 0</inkml:trace>
  <inkml:trace contextRef="#ctx0" brushRef="#br2" timeOffset="50">27798 503 8246,'-7'-9'944,"5"2"0,-5 9 0,7 3-561,0 6 1,0 8 0,2 2 0,2-2-44,1-1 1,5-3 0,-3 1 0,2 0-165,3-1 0,-3 1 1,2 0-1,-1 0-272,-1-1 1,5-1 0,-6-2 0,3-1-620,-1 1 0,-4-3 1,4 0 209,2-2 1,-5 0-1,0-4-663,0 2 0,-5-1 1,5-9 1167,0-6 0,-5 2 0,3-1 0,-3-8 0,-2-6 0</inkml:trace>
  <inkml:trace contextRef="#ctx0" brushRef="#br2" timeOffset="51">27971 519 7063,'0'-16'1319,"0"0"-816,0 8 0,0 8 0,0 10 0,2 4-179,3 2 0,-3-1 1,3 3-1,-3 1-37,-2 2 1,5 2-1,2-4 1,2 2-81,3-2 0,2 0 0,3 1 0,3 0-27,1 0 0,7-5 0,-2-2 0,2-3 101,-2 2 1,2-5 0,-5 0 0,1-1 44,4-1 0,-5 0 0,-1-7 0,-1-1-13,0-2 0,-5-8 0,-5 1 1,-1-7-179,-1-7 0,-2 1 1,-7 1-1,0-1-338,0 1 0,-2 3 1,-3-3-1,-4 1-442,0 4 1,-5 1 0,4 4 0,-4 2-1530,-2 1 0,6 6 1303,-1-5 1,9 6 0,2-1 0,9 3 870,5 2 0,9 0 0,1 0 0</inkml:trace>
  <inkml:trace contextRef="#ctx0" brushRef="#br2" timeOffset="52">28836 440 8121,'-9'-7'-146,"0"4"1,6-8 0,-4 1 712,-2 1 0,4 0 0,-6 6 0,-1-3-35,-2 3 1,-1 1-1,-1 2-289,0 0 0,0 5 0,2 2 0,2 0 12,2 0 0,4 4 0,-2-4-85,1 2 0,-4 1 0,6 6-47,1 0 0,3-1 0,2 1 0,5 0-165,4-1 0,6 1 0,3 0 0,4 0 127,1-1 0,3 3 0,4 1 0,-1 2 44,-4-2 1,2-1 0,-9-3 0,-3 1 89,-4 0 1,-3-6 0,1 1 227,-5 1 0,-3 2-201,-2 2 0,-7-2 0,-3-4 0,-6-5-54,-5-3 1,2-2-1,-7 0 1,-2 0-185,-2 0 1,-1-7 0,-1-3 0,2-3-300,4 3 0,3-4 0,8 5 0,-1-1-89,0-1 0,8 6 74,2-6 1,12 8 0,6-2 0,5 3 106,4 2 0,12 0 1,1 0-1,2 0 111,3 0 0,-1 0 0,-3 0 0,2 0 90,-2 0 1,-4-5-1,-3-2 1,-2-2 29,2-3 1,-3-2-1,-1-2 1,-1 0-45,-4 1 1,-7-3 0,-3-1 0,-2-2-32,-3 2 0,-4 1 1,-4 3-1,-3-1 13,-2 0 1,-1 6-1,-6 1 1,0 0 32,1 1 1,-1 4 0,0-1 0,1 3 153,-1 2 0,0 7 0,2 4 70,4 3 0,3 6 0,7 1 0,0-1-43,0-3 1,7 1-1,5 1 1,5 2-47,4-2 1,7 4 0,-2-2 0,4-2-327,2-2 0,4-1 0,1 0 0,-2-2-1200,-2-4 0,-3 4 0,-2-5-2082,-2 0 3470,-7 5 0,4-13 0,-7 6 0</inkml:trace>
  <inkml:trace contextRef="#ctx0" brushRef="#br2" timeOffset="53">29889 456 8273,'0'9'2650,"0"-1"-1407,0-2 1,0 2 0,0 8-551,0 0 0,0-1 0,0 1 0,0 0-378,0 0 1,0-1 0,0 3-1,2 1-744,3 2 1,-3 0 0,5-5-2049,0-1 1,-5-4-280,3-1 1723,-3-6 1,-2-4 0,-2-11 1032,-3-3 0,-4-8 0,-7-3 0</inkml:trace>
  <inkml:trace contextRef="#ctx0" brushRef="#br2" timeOffset="54">29748 204 8273,'-9'-7'193,"4"-3"0,3-4 0,2-2 647,0 0 0,-5 6-943,0 0 534,-1 6-431,6-3 0,0 7 0,0 0 0</inkml:trace>
  <inkml:trace contextRef="#ctx0" brushRef="#br2" timeOffset="55">29936 63 8102,'11'5'0,"-2"2"189,-2 2 1,0 1 0,-4 8 0,4 1 218,2 2 0,-4 7 0,4-2 1,0 4-86,-1 1 0,1 6 0,3 1 1,-1 1 109,1-1 0,2 4 0,0-5 0,-2-2-381,-1-2 1,-3-2 0,5 1 0,-3-3-509,2-2 1,-3 1 0,0-8 0,0 0-454,-1-3 0,-3-6 0,6-3 122,1-1 0,2-1 787,2-6 0,7-7 0,1-2 0</inkml:trace>
  <inkml:trace contextRef="#ctx0" brushRef="#br2" timeOffset="56">30534 676 8068,'14'-2'247,"-4"-3"1,-10 1-1,-10-4 1,-6-1 697,-5 0 0,-2 4 0,-4-6 1,0 1-623,-1 1 1,-5-3 0,-2 5 0,2-2-170,-2-3 1,0 3-1,4-1 1,1-1-1462,4 3 0,-2-5 0,7 6-749,2-1 1,3 2 2055,5-4 0,4-7 0,7-8 0</inkml:trace>
  <inkml:trace contextRef="#ctx0" brushRef="#br2" timeOffset="57">30675 314 8579,'6'11'0,"1"-1"0,0 3 443,0 1 0,3 3 0,-3 2 0,2 2-3,3-2 0,2 6 1,2 1-1,-1 2 68,1-2 1,2 7-1,1-5 1,2 0-182,-2 2 1,-1-2 0,-3-2-1,-1-3-89,-3-1 1,3-6-1,-6 2 1,1-6-603,-4 0 0,2-3 0,0 0-1119,2-2 1,-4-2 820,6-5 1,-8-2-1,3-3-1477,-5-6 2139,-1-3 0,-7-8 0,-1-3 0</inkml:trace>
  <inkml:trace contextRef="#ctx0" brushRef="#br2" timeOffset="58">31100 393 7616,'16'0'-1068,"-6"0"1756,1 0 0,-6 0-299,5 0-260,-6 0 1,3 2 0,-7 3 126,0 5 1,-2 3 0,-1-1 0,-3-2 250,3 3 1,1 1-1,0 1 1,-1 1 100,-2 0 0,-6 5 0,4 0 1,0 0-220,0 1 1,-5 1-1,3 5 1,-1-2-148,-1 2 0,6 0 0,-4 2 0,2-2-48,4 0 0,1 5 0,2-9 0,0 2-253,0 1 1,0-8 0,0 2-1,0-4-814,0-1 1,0 0-998,0-1 0,2-6 1050,3-4 1,-1-5 0,4-5 201,-1-5 1,5-4-1,-1-4 1,3-3 617,2-5 0,-1-4 0,8-8 0,2-2 0</inkml:trace>
  <inkml:trace contextRef="#ctx0" brushRef="#br2" timeOffset="59">31336 534 8174,'8'7'277,"-1"2"0,-7 7 289,0 0 1,0-1-1,0 3 1,0 1 88,0 2 0,0 0 0,0-4 0,0 4-232,0 5 1,0-3 0,0 0 0,0-2-328,0 0 0,0 5 0,0-5 1,0-2-448,0-1 1,6-3 0,-1 1-1993,-2 0 446,-1 0 0,-2-15 1,0-6 1896,0-7 0,0-11 0,0-1 0</inkml:trace>
  <inkml:trace contextRef="#ctx0" brushRef="#br2" timeOffset="60">31320 314 8226,'11'-5'154,"-3"-2"-467,-1-2 1,0 6 307,-2-2 0,-3 5 0,5 5-333,0 5 1,-5 4 0,5 2 0,-2 2 178,0 2 0,8-2 0,-3 5 1,4-2 157,2 0 1,0 0 0,1-6-1,2 1 59,2 0 1,5-1-1,-3-1 1,2-1 245,3-3 1,-1-6 0,1 1 0,-3-3 258,-2-2 1,3 0 0,-5 0-1,0-2-7,1-3 0,-6 1 1,2-6-1,-8-3-275,-3-1 0,4 4 0,-6-1 0,-2-1-135,-1-2 1,-9 4 0,-3 1 0,-4 0-64,-2 1 1,0 4-1,0-1 1,1 3-71,-1 2 1,0 0 0,1 0-1,-1 2 94,0 3 1,0 4-1,1 7 1,1-1 116,3 1 0,-1 1 0,5 3 0,0 1 23,0-2 0,2 4 0,5-1 0,0 1-232,0 0 0,7 3 1,5-3-1,7 1-233,7 4 1,4 0-1,2 0 1,-1-4-293,0-1 1,1-2 0,-1-5-1,-1-1 118,-4 1 0,2-7 0,-5-4 0,0-3-6,-1-2 0,-1-2 0,-5-3 0,-2-7 161,-4-8 1,3-4-1,-8-8 1,0-1 19,2-3 0,-5-5 0,3-7 1,-5-3 6,-5-1 0,1-1 0,-6 4 0,-1 0 223,3 2 0,-6 4 1,5 13-1,0 2 590,4 2 0,-2 12 0,2-2 744,1 2 1,3 9-844,1 5 0,0 9 0,0 10 0,1 3-170,5 3 1,-3 1 0,8 7 0,-1 2-130,-1 2 1,-1 0 0,-4-6 0,3 0-240,2 1 0,-4-1 1,4 1-1,-1-1-691,1 1 0,-5-1 0,3-1 0,-2-2-278,0-2 0,2-7 0,-3 2 0,1-4 137,-2-1 0,4-5 0,0-3 866,2-1 0,8 6 0,8-5 0</inkml:trace>
  <inkml:trace contextRef="#ctx0" brushRef="#br2" timeOffset="61">32562 739 8630,'0'-18'0,"0"-1"0,0-2 0,0 2 588,0 1 1,-2 8 0,-3-1-318,-5-1 0,-4 5 1,-2 2-1,-2 3-82,-2 2 0,0 0 1,-6 0-1,0 2 62,1 3 0,-3 4 1,6 7-1,-1-1-183,0 1 1,2 0 0,7 1 0,2 3-109,2 0 1,6 1 0,-1-3 0,3 1-78,2 2 0,7 0 0,4-5 0,3-1 131,1 1 0,6-5 0,0-3 0,-1-1 120,-3-3 0,-1-2 0,-1-2 1,1-2-71,0-3 0,0-6 1,1-8-1,1-4-76,-3-1 0,5-4 0,-10-7 0,2-3-240,-1-3 1,-4-1-1,-7-6 1,0-3 126,0-2 1,0-2 0,0 6-1,0 5-414,0 4 0,-6 10 0,1 9 814,2 4 181,1 8 0,2 9 1,0 12-1,2 7-22,3 8 1,2 8-1,5 3 1,-3 0-298,-2 1 0,5-2 0,-3-4 1,1 2-115,1 1 1,-2 1 0,3-6 0,-3-1-647,-2-4 0,3 4 0,-3-6 0,2 1-716,3-4 1,-3 0-1,1-4 1,2-3 1338,2 0 0,7-7 0,0-2 0,7-3 0,-3-2 0</inkml:trace>
  <inkml:trace contextRef="#ctx0" brushRef="#br2" timeOffset="62">33207 629 7157,'15'-16'-373,"-6"0"0,-4 1 1,-6-1 372,-10 0 0,-6 0 0,-16 1 0,-2 1 945,-2 3 1,0-1 0,6 7 0,1 1-187,4 3 1,3 1-1,7 0-520,1 0 0,1 7 1,2 3 24,1 4 0,8 7 0,-1 2 0,8 1-25,6 4 1,4 5 0,4 2 0,1-2 270,2 2 1,0 0-1,-6-3 1,1-3 132,0-3 1,-2-1 0,-4-6-387,-4 2 1,-5 0-1,-2-7-81,-5-3 0,-9 1 1,-13-7-1,-6-2-1544,-2-1 1,-13-2 0,0 0 0,-7 2-648,-9 3 1,-5-1-1,-8 4 2015,-1-1 0,34-1 0,-2 1 0,-1-3 0,0 0 0</inkml:trace>
  <inkml:trace contextRef="#ctx0" brushRef="#br2" timeOffset="63">26383 1179 11827,'0'9'488,"2"-2"1,3-7 475,6 0 0,8 5 0,4 0 0,-1-1-360,1-3 0,10-1 1,-1 0-1,1 0-148,0 0 0,-3 0 0,-2-1 0,-4-3 231,-1-1 1,-2-7 0,-7 1-554,-4-3 0,-3-2 1,-7 1-1,0-1-370,0 0 1,-2 6 0,-3 1 0,-5 0-245,-4 1 1,-9 4 0,-3-1 0,-2 3 192,2 2 0,-4 0 0,4 0 1,-2 2 146,2 3 1,-2 4 0,5 7 0,0-1 278,1 1 1,-5 5-1,6 0 1,4 0 205,5 2 0,-2-4 1,5 5-1,0 1 195,4-1 1,3-5 0,4 4 0,1-2-37,3 0 0,11 0 0,-1-4 0,3 1-140,4-2 1,1 3 0,8-9 0,-1 2-388,1-1 0,1 1 1,2-7-1,3-1-845,2-2 1,-5-2 0,2 0-1,-4-2-1005,-1-3 0,-8 1 0,-3-5 128,-3 2 1,-5-5-1,0 3 456,-3 1 1298,-6-6 0,3 5 0,-7-7 1</inkml:trace>
  <inkml:trace contextRef="#ctx0" brushRef="#br2" timeOffset="64">27185 1069 10426,'7'-9'634,"-5"-5"-212,3 4 0,-5-3 1,-5 1-237,-6 2 1,-3 6 0,-1-1 0,-1 3 93,0 2 0,0 0 0,-1 2 1,-2 1 38,-2 3 0,0 6 1,5-2-1,2 4-126,4 2 1,-3 0 0,8 0 0,2-1-159,1 1 1,2 0-1,2-2 1,3-2-108,5-2 1,6-1 0,5 3 0,5-3 144,4-2 1,1 0 0,1-3 0,-2 1 187,-4-2 0,2-3 0,-7-5 0,-2-5 148,-2-4 1,-3-2 0,-1 0-1,-5-1-450,-1-4 1,-2 3 0,-5-3 0,-1 4 133,-5 1 0,-2 0 0,-8 1 0,0 1-1958,1 3 0,4-1 1,2 8 1864,2 6 0,-5 5 0,3 9 0</inkml:trace>
  <inkml:trace contextRef="#ctx0" brushRef="#br2" timeOffset="65">27295 1525 8966,'2'-16'1834,"3"0"0,-3 0-1017,3 1 1,-3 4 0,0 3 1946,3 1-2545,-4 1 0,8 6 1,-5 2-220,1 3 0,0 11 0,-5 8 0</inkml:trace>
  <inkml:trace contextRef="#ctx0" brushRef="#br0" timeOffset="66">28474 3002 8169,'0'-9'3417,"2"2"-2684,3 7 1,4-5 0,8 0-1,3 1 6,1 3 0,7 1 0,-2 1 0,2 3-487,-2 1 1,4 0-1,-6-5 1,1 2-894,-5 3 1,-2-3 0,-2 3-318,-1-3 0,-4-2 0,-1 2-1394,3 3 0,-5-3 2352,3 3 0,-1-3 0,6-2 0</inkml:trace>
  <inkml:trace contextRef="#ctx0" brushRef="#br0" timeOffset="67">29119 2483 8797,'10'-21'0,"-1"1"0,0 0 1413,0 3 0,-4 8-346,5 4 1,-4 5-321,4 5 0,-7 9 1,4 9-1,-1 1-268,-1 4 1,0 4-1,-3 3 1,1 3 126,3 2 1,-1 0-1,-5 6 1,2-1-148,3 4 1,-3 2-1,3-4 1,-2 0-374,3 0 1,-5-7 0,5-3-1,-5-4-532,-1-1 0,0-3 1,0-1-1,0-3-2179,0-3 1,0-6 1020,0-5 0,2-10 0,2-1 1604,1-8 0,14-13 0,-1-4 0</inkml:trace>
  <inkml:trace contextRef="#ctx0" brushRef="#br0" timeOffset="68">30707 2672 8239,'0'-10'701,"0"-1"1,-2 2-28,-3-1 1,1 3-1,-6 7-192,-2 0 1,-2 0 0,-2 0 0,2 2-87,4 3 1,-4-2 0,3 8 0,-3-1-29,-2-1 0,1 7 0,-3-2 1,-1 5-31,-2 0 0,0 4 1,5 0-1,1 1-124,-1 4 0,0 0 1,2 0-1,2-2 30,1 2 0,8 0 0,-4 0 1,2-2-216,-1 2 1,3 0-1,8 0 1,7-2-134,8 2 1,-1-4 0,9 3 0,3 1 31,4 1 0,14-2 0,-2-3 0,2-1-51,0-4 0,4-3 1,-1-4-1,-1-3 86,-2-2 0,-4-2 0,-3-7 0,-7-3 26,-7-6 0,1-8 0,-4-4 0,-1-1-11,-3-4 1,-5-3 0,-5-4 0,-6-2 79,-3 2 0,-2 2 0,0 1 0,-2 1 88,-3 0 0,-4-1 0,-7 1 0,0 1-42,1 4 1,-8-4-1,-3 6 1,-2-3 184,2 1 1,-4 7 0,4-2 0,-2 4-181,2 1 1,-4 2 0,4 2 0,-2 3-206,1 2 1,0-3 0,6 4 0,0 3-643,-2 1 0,5 2 1,-3 0-844,4 0 0,1 0-3273,1 0 4854,6 0 0,-5 0 0,5 0 0</inkml:trace>
  <inkml:trace contextRef="#ctx0" brushRef="#br3" timeOffset="69">21226 1509 8533,'0'-26'0,"-2"1"0,-3 3 0,-5 2 606,-4 3 0,-7-4 1,-2 0-1,-2 2 15,-2 1 1,-8-1 0,-2 0-1,0 3-264,-1 2 1,3-3 0,-5 8 0,1-1 37,4-1 0,-3 8 0,3-3 0,3 5-277,5 1 0,7 7 0,-2 3 0,1 4-118,0 2 0,1 1 0,8 2 0,4 2-57,1-1 0,0 2 0,3 1 0,-1 0-18,1-1 0,10 5 0,4-6 1,6-2 49,5-2 1,-2-3-1,7-2 1,0-3 196,-1-2 1,8 4-1,-3-6 1,1-2 60,4-1 1,0-4 0,-4-3-1,1-5-58,-1-4 1,-4-4-1,-3-3 1,-1-5-135,-4-4 1,-2-8 0,-3-6-1,-3-5-665,-6-3 0,-3-4 0,-2 5 0,0 3 139,0-3 1,-5 0 0,-2 6 0,-2 3 276,-3 5 0,5 4 0,0 3 1,1 4-111,1 5 1,-5 4 2623,4 1-1851,1 7 1,5 15 0,2 11-1,3 7 86,6 10 1,3-3 0,1 7 0,3-1-85,3 0 0,-4 5 0,4-6 0,-3-1-445,-3-1 0,1 2 0,0 1 1,0-4-917,-1-5 1,-4 2 0,-2-6 0,-2 1-1066,-4-4 0,4-4 0,0-1-2736,2-1 4705,-6-6 0,4-9 0,-7-9 0</inkml:trace>
  <inkml:trace contextRef="#ctx0" brushRef="#br3" timeOffset="70">21242 1320 8298,'16'9'166,"-1"-4"0,3-3 0,1-2 0,4 0 598,1 0 0,2 0 0,6 0 1,-1 0-43,1 0 1,4-2 0,1-1 0,-2-4-315,-2-2 1,-1 0 0,-1-5 0,-1 0-46,-4-3 1,-3-8-1,-8 3 1,-1-3-410,-3-3 1,-4 0-1,-7 0 1,-2 4-205,-3 1 1,-9-3-1,-7 5 1,0 2 16,-2 2 1,4 6 0,-7 2 0,0 2 102,1 4 0,-3 1 1,7 2-1,0 2 235,-1 3 1,4 4-1,-3 8 1,5 2 252,6 2 0,-2 2 0,6-2 0,3 4-3,1-1 1,2 6 0,0-4-1,2 2-319,3-2 1,4 2 0,7-7 0,-1 0-103,1 2 0,5-6 1,2 4-1,-1-4-773,1-1 0,9-2 0,-3-2 0,3-1-472,3 1 0,0-3 0,-2 0 0,2-1-386,1 1 0,1-6 1697,-5 3 0,6-5 0,2-1 0</inkml:trace>
  <inkml:trace contextRef="#ctx0" brushRef="#br3" timeOffset="71">22311 1210 6379,'14'-1'0,"-4"-5"656,-4-4 1,-5-4 0,-1-2 0,0 0 292,0 1 1,-7-1 0,-3 2-312,-4 4 0,-2 3 0,0 7 0,-1 0-266,-4 0 0,4 0 0,-6 0 1,2 0-152,0 0 1,0 7 0,5 3 0,1 4 19,-1 2 0,5-1 0,3 1 0,1 2 2,3 3 0,2-4 0,2 4 0,2-4-120,3-1 1,4 5 0,7 0 0,1-2-273,4-1 1,4-3 0,6 1-1,1 0-778,-1 0 1,0-1 0,1-1 0,-1-1-217,1-3 1,-1-1 0,1 1 0,-1-3 578,1 0 0,-6-5 1,0 3-1,0-3-416,-1-2 1,4 0 979,-2 0 0,2 0 0,3 0 0</inkml:trace>
  <inkml:trace contextRef="#ctx0" brushRef="#br3" timeOffset="72">23081 1352 8298,'2'-21'0,"2"0"0,1 0 382,-2-2 1,-6 6-1,-4-4 1,-2 2 271,-3-2 1,-2 3 0,-4-3-1,-1 5-261,-2 6 1,-1-2 0,1 5 0,-4 0 78,1 0 1,-4 2 0,5 5-1,0 0-221,1 0 0,1 7 0,5 3 0,0 4-58,0 2 1,2 1 0,2 2-1,4 4-104,1 2 1,1-6 0,6 3-1,0-1 6,0 0 1,2 0-1,3-5 1,6-2-67,3-4 1,8 4 0,5-5 0,1 2-14,-2-1 1,7-6-1,-5 1 1,0-3-31,2-2 1,-2 0 0,-2-2 0,-5-3-59,-4-6 1,-1-3 0,0-2 0,-2 1 207,-4-1 0,-1 6 132,-4-1 0,4 8-82,7-3 0,-1 5 0,1 2 0,0 5-84,-1 4 1,1-1 0,0 1-1,0 2-463,-1 2 1,6 0 0,0-1 0,-2-3 46,-1 2 1,3-3-1,0 0 1,-2-2-1168,-1-4 1,-3-1-1,3-2 556,3 0 0,-4-2 1,4-3-1,-5-5 250,-6-4 0,-1-7 1,-5-2-1,1-2 628,-2-2 1,-1 2-1,-4-1 1,-1 0-3,-2 1 1,-1 3 0,5 8 0,-3 1-374,-1 3 1432,0 6 0,6-3 1,5 9-1,2 3 206,1 6 1,5 3 0,-2 3 0,6 3-668,3 0 0,1 1 0,-2-7 0,2-1-261,3-3 1,-4 1-1,5 3 1,2-4-118,2-5 1,1 2-1,0-2 1,1-1-169,-1-2 1,-1-8 0,-2 0-1,-4-3-342,-1-3 1,-2-4-1,-5-5 1,-2-4-162,-4 1 1,-3-4 0,-7 5 19,0-1 560,0 5 1,-1 6 0,-3 17 407,-1 10 1,0 12 0,5 0 0,0 4-5,0 1 1,5 1 0,2-1 0,2 1-1105,3-1 1,-5 1 0,-2-1 0,-3 0-1006,-2 1 1,-2-1-1,-5 3 1,-9 0 1624,-8 3 0,-27 0 0,-6-6 0</inkml:trace>
  <inkml:trace contextRef="#ctx0" brushRef="#br3" timeOffset="73">20802 1823 8242,'7'-8'155,"-4"1"1,8 7 63,1 0 1,2 0 0,1 0 0,1 0 291,0 0 0,7 1 0,3 3 0,4 3 18,1 2 1,0-4 0,1 3 0,-1 1 172,1 0 1,-1-4-1,2 6 1,2-1-246,2-1 1,0 5 0,-6-4 0,1 3 50,-1-3 1,-1 4-1,-2-4 1,-2 4-169,2 2 0,0 0 0,0 0 0,-4-2-282,-1-4 0,3 4 0,-5-4 0,-2 3-544,-1-3 1,3 4 0,0-5 0,-2 0-591,-2-4 0,4 2 0,0-2-884,-1-1 0,-8-3 0,-4-2 0,-1-5 735,-3-4 0,-2-11 1225,-2-5 0,-14-11 0,-4-3 0</inkml:trace>
  <inkml:trace contextRef="#ctx0" brushRef="#br3" timeOffset="74">21761 1902 8242,'15'0'1213,"1"0"-669,0 0 0,0 2 0,-1 3 77,1 5 0,5 4 0,0 2 1,-2 0-187,-1-1 1,-3 3 0,3 1 0,1 4-21,2 1 1,-2 1 0,-7 1-1,-1-5-116,1-4 1,-5 4 0,-2 0 71,-3-2 0,-2-1 0,-2-2 1,-3-2-38,-5-4 0,-4 2 0,-2-5 0,-2 0 251,-3 0 0,2 4 0,-7-6 0,-2-2-78,-2-1 0,-1-2 0,-2 0 0,-2 0-230,-2 0 0,0-5 0,6-2 0,1 0-647,4 0 0,-2-3 0,7 4 0,2 3 309,2 1 1,1 2 60,0 0 0,0-14 0,1-3 0</inkml:trace>
  <inkml:trace contextRef="#ctx0" brushRef="#br3" timeOffset="75">4812 2232 7959,'-7'9'-538,"-4"-4"1,2-2 1067,-1 3 1,5-5-1,-6 5 202,-1-5 1,3-1-135,-1 0 0,1-1 1,-3-5-178,1-4 0,8 1 0,-2-1 0,3-3-82,2-1 0,0-1 0,0-3 1,0-1-66,0-2 0,7-5 1,3 5-1,4 2-324,2 1 0,0 3 0,-1-1 0,1 2-131,0 3 0,0-1 0,-1 7 111,1 1 0,0 3 1,-1 1-1,1 0 48,0 0 1,-6 0 0,1 1 0,1 3 94,2 1 0,0 7 0,-2-3 1,-3 2-22,-2-1 1,5-6 0,-3 3 0,1-2-56,1 0 1,-6 0 0,6-5-74,1 0 0,2 0 0,2 0-46,-1 0 1,-4-5-1,-2-2 1,-1 0 26,1 0 1,-4-3 0,4 3-17,-2-2 1,3 4 204,-4-6 1,1 8 0,-4-4 105,2 0-177,1 5 0,-5-5-20,5 7 1,-3 0 0,8 0 2,1 0 0,2 0 0,2 0 24,-1 0 0,6 0 1,0 0-1,0 0 1,2 0 0,-4 0 0,6 0 0,-1 0-19,0 0 1,1 0 0,3 0 0,-4 0 37,-1 0 0,0 0 0,-4-2 0,2-1 45,-2-2 0,4-1 1,-2 6-1,0 0 45,1 0 1,1 0-1,5 2 1,-2 2-1,2 1 0,-3 2 0,-1-4 0,-1 4-108,-4 2 0,-1 0 0,-3 3 0,1-2-267,0 3 0,-7-5 0,-4 3-181,-3 1 0,-2 2 0,0 2-777,0-1 0,-7 1 0,-2 0-2569,0 0 3762,2-1 0,0-6 0,-2-2 0</inkml:trace>
  <inkml:trace contextRef="#ctx0" brushRef="#br3" timeOffset="76">3066 1635 8060,'9'-16'0,"-4"0"0,-3 1 446,-2-1 0,-2 5 1,-3 1-1,-5-1 574,-4 3 1,-2-1 0,-2 5 0,-1-1-406,-2 2 1,-5 1 0,5 2 0,0 0-285,-2 0 1,6 7 0,-6 3 0,2 4-80,0 2 1,0 0 0,6 1-1,1 2-369,3 2 1,-3 6-1,5-6 1,1-2-178,2-2 1,5-1 0,1 0-49,0-1 1,1-1 0,6-1 0,7-5 156,6-1 0,2-1 0,-1-6 0,6 0 102,2 0 0,3-7 1,-1-4-1,-1-3 87,-4-2 1,2 1 0,-7-1 0,-4 0-47,-4 1 1,-1-6 0,-7 0 2,-1 1 1,-3 3 582,-1 1-218,0 7 0,7 4 0,4 12 0,3 7-20,2 5 0,-1 4 0,3-2 0,3 5-60,5 4 1,2 7 0,0-1 0,-4 1-70,-1 1 1,-2-6 0,-7 3 0,-2-6 92,-1-1 1,-8 4 0,1-11 0,-6-2 213,-3-2 0,-8-1 0,3 0 0,-4-2-100,-2-4 1,-5-3 0,-3-5 0,-2 2-152,-2 1 0,-9 0 0,7-7 0,-1-1-257,-4-2 1,0-6 0,3 6 0,1 0-1372,0-2 0,6 0 0,2-6-526,1 3 0,6-1 1,0-4 1021,9-1 1,7 2-1,7 2 1,9 1-3682,8-1 4580,6-2 0,9-2 0,1 1 0</inkml:trace>
  <inkml:trace contextRef="#ctx0" brushRef="#br3" timeOffset="77">3444 1635 8406,'0'-16'1549,"-2"7"-642,-3 4 0,3 5 1,-3 5-417,3 6 1,2 3 0,2 1-1,1 1-224,2 0 1,6 5 0,-4 0 0,0-2-94,0-2 0,5 3 0,-3-1-100,0 0 0,3-5 297,-7 7-70,0-11 1,-12-4-1,-3-12 1,-2-4-8,1-4 1,-3-2-1,5-1 1,-1-4-159,-1-5 1,8 1-1,-2-1 1,3 0-177,2 1 0,9-3 0,5 7 1,7 2-297,3 2 0,2 6 0,6 3 1,-1 1-611,1 3 1,-1 2 0,2 2 0,0 0-144,-1 0 1,6 2-1,-10 3 1,-1 6 1088,-3 3 0,4 2 0,-4-1 0</inkml:trace>
  <inkml:trace contextRef="#ctx0" brushRef="#br3" timeOffset="78">4057 1635 7989,'0'-16'204,"0"5"1,-2 3-1,-3-1 641,-6 0 1,-3 6-1,-1-2 1,-1 3-353,0 2 0,-5 0 1,0 2-1,2 3-250,2 5 0,-1 4 0,-1 2 1,-2 0-144,2-1 1,7 6 0,3 0 0,2 0-245,3 2 0,3-6 0,1 4 1,1-3 60,5-2 0,2-1 0,10 1 0,3-2 253,5-4 1,4 3 0,3-6 0,2 0 20,1 0 1,1-2 0,-7-5-1,-2 0 693,-2 0 0,-7-7 0,2-4 0,-3-3-376,-3-1 1,-4-3 0,-2-1 0,-2-4-380,-4-1 0,-1 3 0,-4-4 0,-3 3-590,-6 3 1,-3-4 0,-3 2-1,-2 2-15,-2 1 1,-2 4 0,4 2-2663,-2 2 1,0 1 1448,5-2 0,9 4 0,7 7 1689,9 0 0,12 7 0,3 2 0</inkml:trace>
  <inkml:trace contextRef="#ctx0" brushRef="#br3" timeOffset="79">4324 1525 8049,'9'1'530,"-4"5"0,-3 2 0,-2 8 0,0 0 157,0 0 1,2 4 0,1 1 0,4-1-427,2-3 0,-4 4 0,6 0 0,1-2-121,2-1 0,2-3 0,1-1 1,2-1-5,2-3 1,7-5 0,-3 4 0,1-2-59,0-3 0,-2-3 0,4-1 0,-3-1 59,-2-5 0,-2-2 1,-6-10-1,1-1-49,0-2 1,-8-2 0,-1 4-1,-1-2-121,-1 2 1,0-4 0,-7 2 109,-3 2 1,2 8-107,-8 6 0,8 5 13,-3 5 0,5 4 0,1 9 0,1 1 127,5 2 0,-1 5 0,9-5 1,3-2 125,1-1 1,6 3 0,3 0 0,2-2 168,3-2 0,-6-6 0,0-3 0,2 1 28,2 0 1,-4-6 0,-2 3 0,-1-5-32,-4-1 0,4-1 0,-2-5 0,-4-4-156,-4-4 1,-5-3 0,-4-4 0,1-4-319,-1 1 0,-3-6 0,-2 2 1,-5-5-578,-4-4 1,-4 2 0,-2 7 0,0 4-881,1 1 1,-1 2-1,0 5 1,2 1-991,4-1 1,-2 6 302,6-1 2215,1 8 0,12-11 0,2 5 0</inkml:trace>
  <inkml:trace contextRef="#ctx0" brushRef="#br3" timeOffset="80">5110 1226 8943,'16'2'911,"0"5"1,-1 7-216,1 5 1,5 9 0,2 0 0,-2 5-315,-4 4 1,8 1 0,-8-3 0,4 2 35,2-2 1,-2 3 0,-5-1 0,-1-4-374,1-5 1,0 0 0,-2-6 0,-2 1-819,-2 0 0,-4-2 0,2-5 0,1-2-1724,0-4 1,-4 2-245,6-7 2741,-8-6 0,11-8 0,-5-7 0</inkml:trace>
  <inkml:trace contextRef="#ctx0" brushRef="#br3" timeOffset="81">5739 1588 8158,'0'-9'1262,"-2"2"1,-3 7-1,-5 0-772,-4 0 0,-2 0 0,-1 0 0,-4 0 131,-6 0 0,-4 0 1,-4 0-1,-2 0-738,2 0 0,-3-5 0,1-1 0,2 1-1323,2-2 1,3 4 0,3-8-222,0-1 0,8-2 1661,-2-2 0,11-7 0,3-1 0</inkml:trace>
  <inkml:trace contextRef="#ctx0" brushRef="#br3" timeOffset="82">5535 1226 9394,'19'10'0,"0"3"0,-3 2 855,-2 5 0,9 2 0,-8-1 0,3 5-302,-1 4 1,4 7 0,0 1 0,-2 1 159,-1-1 1,-2-1 0,-2-6 0,-2 1 229,-2-1 1,-4-6-1,2-5 1,-1-2 734,-3-2-1659,-2-1 0,-2-8-153,0-7 1,1-7-1,3-10 1,3-2-291,2-2 0,6-7 0,8 3 0,0-1-513,-1 0 0,6 9 0,-1-1 0,2 8 932,3 3 0,-6 1 0,0 6 1,2 2 443,2 3 0,1 4 0,1 7 0,-1 0-29,1-1 1,-1 1 0,-1 0 0,-2 1-1077,-2 4 1,-2-3 0,2 4 0,-5-1-3794,-3 0 1,-2 0 4458,-1-5 0,1 0 0,0-1 0</inkml:trace>
  <inkml:trace contextRef="#ctx0" brushRef="#br3" timeOffset="83">6635 1760 10175,'16'0'884,"0"0"1,1 0-1,3 0 1,1 0 242,-2 0 1,3 0 0,-1 0-807,-1 0 1,-10 2 0,-5 3-322,-3 6 0,-9-4 0,-2 0 0</inkml:trace>
  <inkml:trace contextRef="#ctx0" brushRef="#br1" timeOffset="84">31399 5643 23099,'-9'0'3985,"2"1"-2994,7 5-1373,0-5 0,0 8 469,0-4 0,2-3 0,1 5 0,4-2 462,2 1 1,1-1 0,8-5-1,1 0-196,2 0 1,5 0 0,-3 0 0,0 0 19,-1 0 1,5 0 0,-6-2 0,-2-3-374,-2-6 0,-1-3 0,-2-1 0,-2-3-164,-1-3 0,-8 4 1,4-6-1,-2 2-464,1 0 1,-1 0 0,-5 6 425,0-1 1,0 5 0,-2 3 157,-3 1 1,1 1-1,-6 6-48,-2 0 1,-2 0-1,-4 2 1,-1 2-90,-2 1 1,0 7 0,4-3-1,-3 1-128,-1 1 0,0-1 0,6 6 1,-1 0 189,0-1 0,1 1 0,1 0 0,1 0 366,3-1 1,1 1 0,-1 1 0,3 3 431,0 1 0,5 0 0,-3-4 0,3 2-140,2 2 0,2 0 1,3-5-1,5 1-488,4 4 1,2-3 0,0 3 0,0-4-52,-1-1 0,8-6 0,1 1 0,1-1 0,-4-1 0,2 3 0,-1-6 0,1-3 0,0-1 0,3-2 0,-5 0 0,-2 0 0,-1 0 0,-3-5 0,1-1 0,0 1-719,-1-2 0,1-2 1,0-5-1520,0 4 0,5-2 0,1 6 2514,3 3 1,-6-6 0,4 0 0</inkml:trace>
  <inkml:trace contextRef="#ctx0" brushRef="#br1" timeOffset="85">32232 5061 24151,'0'-16'-1311,"0"1"1,0 4 0,-2 2 1938,-3 3 1,1 0 0,-6 6 106,-2 0 1,3 0-1,-1 2 1,-3 3-627,-1 6 0,4-3 0,-1 5 1,-1 1-142,-2 0 1,0 10 0,4-8-78,4 1 1,-1 1 0,2-3 0,2 1-1,1 0 269,2 0 1,2-1 0,3 1 0,5 0 232,4-1 0,2-4 0,0-2 0,0-2 563,-1-4 0,6 4 0,0-2 1,-2-1-331,-1-2 0,-2-4 0,-1-3-626,1-6 0,-5-8 0,-3-4 0,-1 1 0,-3-1 0,-2-3 0,-2 3 0,-2 0 0,-3 1 0,1-1 0,-6 5 0,-1 1 0,2 3 0,-5 3 0,4-1 0,-4 3-1452,-2 3 0,1 0 0,1 8-1757,3 3 0,4 4 0,7 7 2815,0-1 0,7 8 0,2 2 0</inkml:trace>
  <inkml:trace contextRef="#ctx0" brushRef="#br1" timeOffset="86">32625 5627 24151,'9'-7'-2223,"-1"5"5345,-2-3-1807,-5 3 1,6 9-1,-7 4-1215,0 3 0,0 1 1,0 1-1,0 0-154,0 0 0,0-1 1,0 1-1,0 0-347,0-1 0,2 1 1,2 0-1,3 0-537,1-1 1,-2 1 0,2 0-1,1-1-1933,0 1 0,-6 0 1404,3 0 0,-6-8 1540,-6-2 0,-9-12 0,-10-2 0</inkml:trace>
  <inkml:trace contextRef="#ctx0" brushRef="#br1" timeOffset="87">32499 5816 24180,'7'-9'-2354,"-3"-3"1,6 6 3703,2 3 0,2 1 1,2 2-1,0 0-228,0 0 0,-1 0 0,1 0 0,0 0-516,-1 0 1,6 0 0,0 0 0,0 2-508,2 3 1,-4-3 0,6 3-1,-1-3-1420,1-2 1,-4 0-1,3 0 1,-1 0-689,-4 0 0,4 0 0,-4-2 1824,-5-3 0,2-4 0,-8-7 1</inkml:trace>
  <inkml:trace contextRef="#ctx0" brushRef="#br1" timeOffset="88">33050 5438 25399,'15'7'2866,"-6"-3"1,-4 6-3165,-3 3 1,-2 1-1,0 5 1,0 5 944,0 8 1,0 3 0,0-2 0,0 2-590,0 1 1,0-1-1,0-7 1,0-2-59,0 2 0,0-3 0,2-1 0,1-1-1356,2-4 0,6 4 0,-6 0 0,0-1-2654,2 1 1,0 3 3794,4-5 1,3 7 0,-5-3 0</inkml:trace>
  <inkml:trace contextRef="#ctx0" brushRef="#br1" timeOffset="89">32295 4024 24151,'-9'0'2871,"2"0"0,7-2-3259,0-3 1,0 1-1,0-6 494,0-2 0,2-1 1,3 1-1,6 2 136,3-3 1,1-1 0,1 0 0,1 2-66,4 2 1,-3-1 0,5-3-1,-2 2 163,0 2 1,0 1 0,-6-2 0,1 6-383,0 3 1,-1-3 0,1 0-341,0 1 0,-6 3 0,1 1 136,1 0 0,2 0 1,0 1 518,-4 5 1,3-3 0,-8 8-1,-2 1-158,-1 2 0,3-4 0,1 1 1,-3 1-126,-1 2 1,-2 7 0,0 0 0,0 0-54,0 2 0,-2-4 0,-3 7 0,-4 2-71,0 2 0,-5-1 1,4-1-1,-2-2-116,1 2 1,-3 0 0,4 0-1,-4-3 75,-2-3 0,-5 5 1,0-5-1,2 1-134,2 0 0,-4-2 1,-2-4 27,-2 4 0,1-3 0,-2 3 0,5-4 378,3-1 1,-3-6 0,0-1 0,2-2 613,2-4 0,-1-1-107,-3-2 0,-1-7 0,-5-3 0,6-4-272,4-2 0,6 0 1,3 1-1,1-1-439,3 0 0,2-5 0,4 0 1,2 2-315,1 2 1,12 1 0,1 0 0,5 0 147,5 1 0,-1 1 0,1 3 1,-1 6 256,1 3 1,-4 2-1,1 0 1,-3 0 519,-3 0 1,-1 7 0,-2 4-431,-1 3 0,1 1 1,-2 3-1,-3 1-210,-6 2 1,2 0-1,0-5 1,0-1 317,0 1 0,5-2 0,-2-2 0,3-1 142,-3 1 0,9 0 0,-1 0 1,5-3-325,4-2 0,-2 4 0,1-6 0,2-2 0,2-1 0,-4-2 0,0 0 0,0 0 0,-1 0 0,-2-5 0,-8-2 0,1-2 0,0-3 0,-1-2 0,-1-2 0,-1 1 0,-3-1 0,-6 0 0,1 0-882,-3 1 1,-4 1-2867,-3 3 1,-4 6 3617,-7 10 1,0 4 0,1 7 0</inkml:trace>
  <inkml:trace contextRef="#ctx0" brushRef="#br1" timeOffset="90">30109 3945 24977,'-14'-7'866,"2"-2"1236,2 1-269,6-6-864,-3 12 0,9-12-832,3 4 1,4 1 0,7 0 21,-1 2 1,1 2-1,0 5 1,0 0-160,-1 0 0,1 0 0,0 0 0,-1 0 0,-6 7 0,-4 3 0,-3 4 0,-2 2 0,0 0 0,-2-1 0,-3 1-380,-5 0 1,-4 0 0,-2-1 0,0 1 136,1 0 1,-1-1 0,0-1 0,0-1 492,1-3 1,-1-5 0,0 4-466,0-2 0,6-2-34,0-5 492,6 0 0,-1 0 0,10 0 1,6 0-244,2 0 1,8-1-1,2-3 1,0-1 358,0 1 1,3 3-1,-5 1 1,-2 0-360,-2 0 0,-1 5 0,0 2 0,-2 2 0,-4 3 0,4 0 0,-5 0 0,0-1 0,-4 1 0,2 2 0,-2 2 0,-1-1 0,-2 1 0,-2 5 0,0 0 0,-2-2 0,-3-1 0,-4-3 0,-7 1 0,0 0 0,-1-6 0,-2-1 0,-2-2 0,1-3 0,3-3 0,1-1 0,1 0 0,-1 0 0,0 0 0,0-1-3739,1-5 0,1 3 1493,3-8 0,6 8 1,10-2 2349,6 3 1,10-5 0,3-2-1</inkml:trace>
  <inkml:trace contextRef="#ctx0" brushRef="#br1" timeOffset="91">30424 4338 23395,'16'0'1881,"-1"0"0,-4 0 0,-1 0-638,2 0 0,-3 0 0,0 2-1243,-2 3 0,0-3 0,-2 3 0,-3-3 0,5-2 0,-7 0-316,0 0 1,0-7-1,0-2 1</inkml:trace>
  <inkml:trace contextRef="#ctx0" brushRef="#br1" timeOffset="92">30723 3945 16280,'-9'-2'308,"4"-3"1,1 3 1337,-1-3 1087,3 3-1652,-5 2 1,9 2 0,3 2-478,6 1 0,-3 0 0,3-5 0,1 0-276,2 0 0,2 0 0,-1 0 1,1 0-126,0 0 1,7 0-1,1 0 1,1 0-340,-4 0 1,1 0 0,-1 0 0,-2 0-369,-1 0 1,-8 0 0,1 0 187,1 0 0,-3 0 0,1 0 342,2 0 1,-5 7 0,-1 4-259,-5 3 0,-1-4 1,0 2-1,0 4 445,0 3 0,0 2 1,0-5-1,0 1 91,0 4 0,0-3 0,-1 5 1,-3-1-164,-1 4 1,-5-3-1,4 0 1,3-2-35,1 0 0,2 0 0,0-6 0,0 1-473,0 0 1,0 0-917,0-1 0,0-4-1383,0-1 1,2-6-710,3 1 0,-1-5 1062,6-5 1,-7-4 2282,3-7 1,-5 1-1,-1-1 1</inkml:trace>
  <inkml:trace contextRef="#ctx0" brushRef="#br1" timeOffset="93">30896 4291 16624,'-9'-16'230,"2"6"-30,7-1 1,2 8 0,3-2 820,5 3 0,3 0 0,0-1 0,1-3-31,4 3 0,1 1 0,-3 2 0,0 0-820,-1 0 1,1 0 0,0 0 0,-1 0 196,1 0 1,-5 0 0,-1 0-1171,2 0 1,2 5-9029,2 1 9939,0-1 1,0 2 0,-1 2 0</inkml:trace>
  <inkml:trace contextRef="#ctx0" brushRef="#br1" timeOffset="94">31320 4102 16424,'-9'-15'-212,"4"-1"0,3 0 0,4 2 496,3 4 0,4-2 1,7 6 521,-1 3 1,1-1 0,0 1 0,0-2-115,-1 1 0,1 2 0,0 2-101,0 0 1,-6 0 0,1 2-65,1 3 0,-5-1 0,-2 6-543,-3 3 0,-2-5 0,0 3 0,0 1-254,0 2 1,-2 0 0,-2 0-1,-3 0 257,-1 3 0,-3 3 0,-4-5 0,-1 1 221,0 0 1,0-1-1,1 1 1,-1 0-18,0 0 1,0-1 0,3 1 0,0 0 11,3-1 0,1-4 0,-3-1-41,1 3 0,8 1 0,-2 1 45,3 1 1,2-6 0,2-1 252,3-2 1,4 4 0,6-6 0,1 0 58,0 2 1,1-5-1,2 3 1,4-3-168,2-2 1,-4 0-1,3 0 1,-1 0-351,-4 0 1,4 0 0,-2 0 0,-2 0-3,-2 0 0,-6 0 0,-1 0 0,3 0-941,0 0 0,1 2-379,-3 3 0,-4-2 0,-7 8 0,0 1-3512,0 2 1,-5-4 4694,-1 1 1,-13-8 0,2 4 0</inkml:trace>
  <inkml:trace contextRef="#ctx0" brushRef="#br1" timeOffset="95">28631 3851 24977,'0'-9'58,"-1"2"1,-5 7 1708,-4 0 0,1 0 0,-1 0-1293,-2 0 0,-2 0 1,-2 0-1,0 2 1,0 1-475,1 3 0,-1-1 0,0-5 0,1 0 0,-1 5 0,0 0 0,0-1 0,6-2 0,-1-2 0,-1 0 0,3 0 0,-1 0 0,6 0 0,-3 0 0,7 1 0,0 5 0,0 2 0,0 8-219,0 0 1,0-1 0,0 1 0,0 0 93,0 0 0,0-1 0,-1 1 0,-3 0-314,-1-1 1,0 1 0,5 0-52,0 0 0,0-1 0,0 1-373,0 0 0,0-6-1164,0 1 1239,0-8 0,1 2 911,5-10 0,1 2 0,7-6 0,0 0-66,3 1 1,2 2 0,-1-2 0,1-1 190,2 0 1,0 6 0,-5-3 273,-1 5 0,1 1 1,0 1 158,0 5 1,-6 1 0,-1 5 0,-2-2-85,-4 3 1,1 1 0,-1 3 0,2 2-265,-1 2 0,-2 0 0,-2-5 1,-2 0-334,-3-1 0,1 1 0,-6 0 0,-2-2 0,-2-4 0,-4 4 0,-3-3 0,4-4 0,-4-2 0,3-3 0,3-2 0,-1 0 0,0 0 0,0 0 0,6-6 0,1-1 0,0 0 0,2-1-2458,0-1 0,2 4 1,7-4-1,3 2 2184,6 3 0,10-4 1,3-1-1</inkml:trace>
  <inkml:trace contextRef="#ctx0" brushRef="#br1" timeOffset="96">28789 4260 24977,'8'0'7790,"-1"0"-7790,-7 0-4233,0 0 3958,7 0 1,2-7-1,7-2 1</inkml:trace>
  <inkml:trace contextRef="#ctx0" brushRef="#br1" timeOffset="97">29056 3914 24977,'9'-7'411,"5"5"0,-6-5 548,8 7 0,-5 2 1,-3 3-340,-1 5 1,-1-1 0,-6 2-484,0 1 1,0 2 0,0 2 0,0-1-31,0 1 0,-6 5 0,-1 0 0,0-2 110,0-1 0,-3-3 0,3 1 1,0 0-92,0 0 1,-4-1 0,6 1-395,2 0 0,1-1 150,2 1 1,2-2-1,3-3 241,5-6 1,4-3 0,2-2 0,0 0-26,0 0 1,-1 0-1,3 0 1,1 0-636,2 0 1,0 0 0,-5-2 0,1-2-1431,4-1 1,-3-2 0,3 4-719,-4-3 1,-8-6 1122,-4 2 0,-3 1 1620,-2-2 1,0 1 0,0-6 0</inkml:trace>
  <inkml:trace contextRef="#ctx0" brushRef="#br1" timeOffset="98">29308 4055 24977,'7'-9'-1552,"-6"4"3273,5 10 0,-3-1 0,0 8-925,3 6 1,-1 3 0,-5 5 0,0-3-549,0-1 0,0-4 0,0 3 0,0-4-504,0-1 0,-5 0 0,-1-1 0,3 1-477,1 0 1,2-1-4696,0 1-4403,0 0 9485,0-7 1,0-2-1,0-7 1</inkml:trace>
  <inkml:trace contextRef="#ctx0" brushRef="#br1" timeOffset="99">29622 3914 8734,'14'-16'798,"-4"0"1,4 6 0,-3 1 0,3 2 58,2 4 1,-1 1 0,1 2-1,0 0-52,-1 0 0,-4 0 0,-1 0 1,1 2-85,-2 3 0,3 4 0,-7 6-643,-1 1 0,-3 0 1,-1-1-1,-1 1-46,-5 0 1,-2 0-1,-8-1 1,0 1 134,0 0 1,1 1-1,-1 2 1,0 2 207,1-1 1,-1-3 0,0-1 0,0 1-157,1 4 1,4-3 0,2 3 0,3-4-463,2-1 0,2 5 0,4 0 0,2 0-63,1 1 0,10-4 1,-1 5 172,4-1 0,-8-4 0,10 1 1,-1-5-6,-2-4 1,1-4-1,-3 2 822,1-1 1,-5-10 0,-3-11-395,-1-5 0,-1-9 0,-6 2 0,0-4-140,0-2 0,-6 1 1,-1 0-1,-1-1 145,-5 1 0,-1 4 0,-1 1 0,-1 0 66,0 2 0,1-4 0,-1 7 0,0 2-141,0 1 1,1-3-1,1 0 1,2 2-390,1 1 0,6 8 1,-4-1-439,2-1 1,2-2-2084,5-1 1,2 8 2947,3 7 1,11 7 0,8 8 0</inkml:trace>
  <inkml:trace contextRef="#ctx0" brushRef="#br4" timeOffset="100">26132 2342 8013,'-11'-14'483,"1"4"0,6-4 763,-1 3-841,3 4 1,2-2 0,2 6-56,3-2 0,4-6 0,7 4-21,-1-2 1,1 6 0,1-4 0,4 2-124,6-1 1,-3-4 0,2 3 0,2-2-44,2-3 1,1 3 0,1-1-1,-1-1-68,1 3 0,-3-6 1,1 5-1,-2 0-85,0 4 0,10 3 0,-6 2 0,1 0-171,0 0 1,-1 0 0,1 0 0,2 0 94,2 0 1,-3 0 0,-6 0 0,-1 0 76,1 0 1,-4 0 0,1 0-1,-1 0 4,0 0 0,-3 0 0,4 0 1,-2 0 115,-4 0 0,3 2 0,-1 1 0,-1 4-77,-3 2 1,4-4-1,0 6 1,0-1-59,2-1 1,-6 5 0,4-3 0,-3 1-38,-3-2 1,1 4 0,0-3-1,0 3 7,-1 1 0,1 6 0,0 0 1,-1-2 17,1-1 1,-5-1-1,-1 3 1,1 1 12,-3-2 1,5 4-1,-8-3 1,0 0 33,2-3 0,-5-1 0,3 1 0,-3 3 8,-2 0 1,0 1 0,0-3 0,-2 1 23,-3 2 1,1 2 0,-6-4-1,-1 2-3,3-2 0,-6 0 0,3 1 0,-3 1 59,-2-2 1,1-2-1,-1 1 1,0 1-22,1 2 1,-3 0 0,-1-5 0,-2-1-65,2 1 0,-4 1 0,2 3 0,0 1-65,-2-2 1,6-2 0,-6 1 0,0 1 11,-3 2 0,2 0 1,-1-5-1,1-1-111,-1 1 1,-1 0-1,-5-2 1,-2-2 5,-4-2 1,4-4-1,-6 2 1,1 1 29,-4 0 0,-2-4 0,1 4 0,1-2 70,-2-4 1,-1-1 0,-3-2 0,1 0 65,0 0 0,2-2 1,-1-3-1,1-4 370,-4 1 0,3-6 1,4 3-1,1-3 28,0-2 1,3 1-1,6-1 1,1-1 111,0-4 0,4 3 0,3-5 0,-1 1-223,1-4 1,5-6 0,-2-5 0,3-5-196,3-3 0,6-2 1,2-2-1,2-2-169,-1-1 0,1 1 0,7 9 0,3 6-273,6 3 0,3 3 0,3 4 1,4 5-590,5 3 0,4 4 1,3 2-1,4 3-111,5 2 1,-2 4-1,0 8 1,-1 6 1007,-4 3 0,-2 8 0,-2 3 0</inkml:trace>
  <inkml:trace contextRef="#ctx0" brushRef="#br4" timeOffset="101">26021 3238 7175,'0'-16'2172,"0"0"-1827,0 8 1,-1 8 0,-4 8-1,-8 3 373,-6-1 1,-5 4-1,-10 6 1,-2-3 77,-6 2 1,-9 0 0,-1-3 0,1-2-160,2-3 0,2 3 1,2-4-1,3 2-291,5-1 1,4 1 0,3-7 0,2 0-628,2 2 1,5-5 0,-4 5-1,3-2-785,3 1 1,1-1 0,2-5 1065,1 0 0,6 7 0,2 2 0</inkml:trace>
  <inkml:trace contextRef="#ctx0" brushRef="#br4" timeOffset="102">22138 3945 7645,'16'-2'0,"-1"-3"0,-1-5-16,-3-4 0,1-2 1,-5 0-1,0 1 432,0-1 1,-2-2 0,-5-1-1,0-4 435,0-1 1,0 5-1,-1-2 1,-5 2-154,-4-2 0,-4 8 1,-4-2-1,-1 3-407,-2 3 0,0 2 0,4 7 1,-2 0-193,-2 0 1,-6 0 0,6 0 0,2 2 37,2 3 1,-4 4 0,0 6 0,2 1-457,1 0 0,8 6 0,1 3 0,2 1 194,3 0 1,-3-1 0,2 1 0,2-5 143,1-4 1,9 3 0,3-3 0,4-3 9,2 0 0,2-5 0,3-1 1,5-1-37,3-3 1,3-2-1,1-2 1,0 0-48,-1 0 1,1-6-1,-10-1 1,-2-1 39,-4-5 0,1-1 1,-11-1-1,0-1 153,0 0 1,-2 1 0,-5-1 259,0 0 689,0 0 0,0 9-680,0 7 1,2 13-1,1 8 1,4-2-333,2-2 0,-1-1 1,5 0-1,-5-1-208,-1 1 1,4 0 0,-4 0 0,0-1-1023,0 1 0,3-5 0,-3-3 0,2 1-318,3 0 0,8-6 1,2 2-1,3-3-1010,3-2 2482,1 0 0,3-7 0,-1-2 0</inkml:trace>
  <inkml:trace contextRef="#ctx0" brushRef="#br4" timeOffset="103">22798 3757 7901,'-15'0'229,"-1"-7"0,-2-2 0,-1 0 248,-2 4 1,-5-2 0,5 2 0,0 1-63,-2 2 1,4 2-1,-5 2 1,1 2 84,4 1 1,7 2 0,1-2-268,-1 6 1,5 3 0,2 1-237,3 1 0,4-2 0,5-2 1,7-1-174,5 1 0,4-3 0,-4 1 1,3 2 145,3 2 1,-6 2 0,2 0 0,-3-1 145,-3 1 1,1 0-1,-2 1 1,-2 3 247,-1 1 0,-8-1 0,2-4 159,-3 0 1,-2 0-1,0-1-150,0 1 0,-2-7 1,-3-4-1,-5-3-204,-4-2 0,-2 0 0,0 0 0,-1 0-347,-4 0 0,-2 0 0,-3-2 0,3-1-323,1-3 1,4-4 0,-3 3 0,4 0-1031,1 0 0,2-5 0,2 3 474,1 0 0,8-5 0,-1 4 1,8-4 1056,6-2 0,11-7 0,4-1 0</inkml:trace>
  <inkml:trace contextRef="#ctx0" brushRef="#br4" timeOffset="104">22908 3819 8249,'0'16'512,"0"-5"0,0-1-152,0 2 0,0-3 0,0 2 1,0 1 88,0 2 1,0 1 0,2 1 0,3 0-264,6 0 0,3-1 0,2 1 1,-1 0-233,1-1 1,7 1 0,1 0-1,2-2-69,1-4 0,-6 3 0,3-8 0,-1-2-31,-4-1 1,-2-2 0,-1 0 0,-2-2 80,-3-3 0,1-4 0,-7-6 1,-1-3 275,-3-3 0,-1 4 0,0-4 0,0 3 229,0 3 1,0-1 609,0 0-876,-7 7 0,6 4 0,-3 12 0,8 7 49,6 5 0,-1 8 0,1-5 0,1 3 50,-3 3 1,5 1 0,-6 3-1,0-1 28,0 1 1,-2-3-1,-5-1 1,0-3 57,0-3 0,0 5 1,-2-6-1,-1-2-151,-3-2 0,-6-3 1,2-2-271,-4-1 0,-7-8 0,0 3 1,0-5-324,-2-1 1,6-1 0,-4-5-1,3-2-696,3-1 1,-1-5-1,0 4 1,2-4-443,4-2 1,3 0 0,7 0 0,0 1-831,0-1 2353,7-7 0,1-1 0,8-8 0</inkml:trace>
  <inkml:trace contextRef="#ctx0" brushRef="#br4" timeOffset="105">23427 3914 8116,'11'7'164,"-1"3"0,-1 4 0,3 2 0,-3 0 113,-2-1 1,3 3-1,-3 1 1,0 4 253,0 1 0,0-3 0,-3 4 1,1-3-144,-1-3 1,-3-1 0,1-2 0,2-1 61,1 1 1,0-5 44,-5-1 1,-2-6-349,-3 1 0,-2-10 0,-5-8 0,3-4-35,2-4 1,-3-5 0,4 3-1,3-1-702,1-4 0,2 0 1,2 0-1,3 3 245,6 3 1,3 2-1,1 8 1,1 3 182,0 2 1,-1 2-1,1 5 1,0 0 119,0 0 1,-1 2 0,1 3-1,0 6 342,0 3 1,-2 7 0,-2 0 0,-4-1 43,-1 3 1,4-5 0,-6 3-1,-1-4-31,-3-1 0,-1 0 0,0-1-69,0 1 1,0-6-88,0 1 1,0-9 0,-1-1-221,-5-4 0,5-9 0,-5 1 1,3-3-202,-2-1 0,3-6 1,-2 0-1,8 1-54,6 3 1,4-4-1,4 0 1,1 2 101,2 1 0,5 4 0,-5 4 1,0 5 238,2 3 1,-6 2 0,4 2-1,-3 3 321,-2 5 0,-1 4 1,1 4-1,0 1-36,-1 2 1,-1 0-1,-1-4 1,-5 3-217,-1 1 0,4 5 0,-6-5 0,0-2-541,2-2 1,-5-1 0,3 0-2059,-3 0-890,-2-1 2225,0-6 0,0-4 1172,0-10 0,7-4 0,-5-13 0,5-3 0</inkml:trace>
  <inkml:trace contextRef="#ctx0" brushRef="#br4" timeOffset="106">24213 4118 6799,'7'-9'774,"4"4"0,-4 5-205,-2 5 1,2 9-1,-2 7 1,-1-2-192,-2-1 0,-2 5 0,0 1 0,0 2 199,0 0 1,0-1 0,0 3 0,0-2-239,0 2 0,5-4 1,0 1-1,-1-1-149,-3 1 0,5-6 0,-1 2 0,-2-4-63,-1-1 0,-2-5 61,0-1 0,-2-8-257,-3-2 0,2-9 0,-6-10 1,0-4-258,0-1 1,4-2 0,-4-8-1,2-2-124,4-6 1,1-4-1,2-1 1,2 0 102,3 0 0,11 2 1,10 3-1,4 7 176,1 7 1,6 5 0,0 9 0,-1 4 241,3 4 0,-6 6 0,2 6 1,-6 4 309,-2 4 1,-8 7 0,2 0 0,-5-2 175,-6-1 0,2-1 1,-6 2-1,-3 2-20,-1-2 0,-9-1 0,-4-2 0,-3-1-181,-1 1 0,-6 0 1,-2 0-1,-2-2-127,-2-4 1,-1-1 0,0-6 0,1 2-391,-1-1 0,4-2 1,0-4-1,1-2-661,4-1 0,1-7 0,2 2 0,2-4-675,4-2 1,-2 0-1,7 0 1,1 1 595,2-1 0,9 0 1,4-1-1,4-2 901,6-2 0,4-21 0,6 0 0</inkml:trace>
  <inkml:trace contextRef="#ctx0" brushRef="#br4" timeOffset="107">24764 3694 7919,'15'0'372,"-6"1"0,-4 5 0,-1 6 714,1 7 1,-3 6 0,3 6 0,-3 0-373,-2 1 0,5-1 0,0 2 0,-1 2-234,-2 2 0,3 0 0,0-4 1,0 0-240,2-1 0,-3 6 0,5-10 0,-3-2-493,-2-1 0,-1 1 0,1-5 1,1-2-4357,-1-2-31,-3-1 3839,-1-7 1,0-9 799,0-11 0,7-10 0,2-3 0</inkml:trace>
  <inkml:trace contextRef="#ctx0" brushRef="#br4" timeOffset="108">25188 4055 8714,'16'7'966,"-7"-5"0,-4 5 0,-10-7 0,-6 0-154,-3 0 0,-9 0 0,-3 0 1,-3-2-541,-3-3 0,1 1 0,-1-4 1,1-1-376,-1 0 0,1 1 0,-1-5 1,1 3 101,0-2 0,4 3 1,3 0-1,3 0-1811,7 1 1,0 2 0,7-2 506,-2 1 1,8 1 0,1 6 1304,8 0 0,11 6 0,2-1 0,14 7 0,-1-3 0</inkml:trace>
  <inkml:trace contextRef="#ctx0" brushRef="#br4" timeOffset="109">25267 4055 7919,'9'-7'-136,"-4"-3"0,-3-4 0,-4 0 1015,-3 3 0,-4 4 0,-7 7 0,0 0-448,1 0 0,-6 0 0,0 0 0,1 2-179,3 3 0,1 2 0,2 7 1,2 0-69,2 4 0,6 1 0,-1-3 0,3 1 12,2 4 1,0-3-1,0 4 1,2-1-47,3 0 1,9 0 0,9-3 0,1-1 27,4-1 0,5 3 0,1-9 0,-5 3 93,1-3 0,-2-3 0,0-7 0,-4 0 105,-1 0 1,-2 0 0,-7-3-1,-2-6-177,-1-7 1,-8-5 0,2 0-1,-3-3-328,-2-1 0,-2-4 0,-3 2 0,-5 0 1,-4 0 0,-7-1 1,0 6-1,2-1-1292,1 0 1,-3-5-1,0 6-1686,2 2 0,9-1 2563,4 11 1,12 3 0,4 0-1,4 0 543,2-3 0,-1-4 0,1-2 0</inkml:trace>
  <inkml:trace contextRef="#ctx0" brushRef="#br4" timeOffset="110">25550 3678 7919,'9'2'982,"-2"1"-313,0 2 1,-4 8-1,6-1 1,-2 5 2,-4 4 0,-1 7 1,0-2-1,1 4-168,2 2 0,6-1 0,-6 0 0,-1 1-69,-3-1 0,5 1 1,-1-3-1,0-1-414,2-1 0,-5-3 0,3 2 1,-3-3-766,-2 0 0,2-6 0,1 4-809,2-3 0,1-8-361,-6 0 0,0-8 523,0-2 1,5-7 1390,0-8 0,7-8 0,-3-2 0</inkml:trace>
  <inkml:trace contextRef="#ctx0" brushRef="#br4" timeOffset="111">25943 4087 7919,'10'0'372,"1"0"2909,-8 0-2454,4 0 0,-21-6 0,-5-1-538,-4-1 1,-6 2 0,3-4 0,-2-1-28,1 3 1,-2-6-1,4 5 1,-1-1-993,0-1 0,7 2 0,-2-3-4966,3 2 4957,9 6 0,4-3 1,10 9 738,6 3 0,3-1 0,2 6 0,-2 2 0,-4 2 0,9 2 0,-3 0 0,3-1-37,4 1 0,1 0 1,8 0-1,-1-1 182,1 1 1,-1-5 0,2-1-1,2 1 470,2-3 1,0 1 0,-6-6 0,1 3 131,-1-3 1,-7-1 0,-1-4-1,-2-3-337,0-6 1,-5-2 0,-6-3 0,1 0-166,-2 0 1,-3-5 0,-6 0 0,-1 2-157,-4 2 1,-4 1-1,-7 0 1,0 1-65,1-1 0,-6 7 0,0 4 0,0 3-25,-2 2 0,6 0 0,-4 2 0,3 5 273,2 9 0,6 5 0,1 8 0,2-1 91,4 0 1,3 9 0,5-7 0,7-1 43,7 1 1,4 7 0,5-9 0,-2-1-235,2 3 0,7-5 0,2-1 0,-2-1-923,-2-4 1,-2 4 0,1-2 0,-1-2-1634,1-2 2382,-1-1 0,-6-7 0,-3-2 0</inkml:trace>
  <inkml:trace contextRef="#ctx0" brushRef="#br4" timeOffset="112">20015 11537 7902,'-15'0'411,"4"0"32,1 0 0,8 0 0,2 0 0,9 0-171,5 0 0,7 0 1,1 0-1,3 0 82,3 0 0,1 0 0,3-2 0,-1-1 18,1-3 0,-2 1 1,-3 5-1,-2 0 26,-2 0 1,-2 0 0,-6 0 228,1 0-577,-7 0 0,-4 0 19,-10 0 0,-6 0 0,-10 0 1,-5 0-273,-4 0 1,-1 0-1,0 0 1,-1 0 1,1 0 0,-1 0 0,1 0 0,-1 0 140,1 0 0,5 0 0,1 0 0,3 0 15,2 0 1,3 0 0,3-2 307,3-3 1,6 3 0,12-3 30,9 3 1,7 2-1,11 0 1,7 0-266,6 0 1,9 0-1,-6 0 1,-4 0-132,-8 0 1,-5 0 0,-3 0 0,-4 0 31,-5 0 0,-3 0 0,-4 2 510,-4 3-186,-3-3 1,-9 5-1,-3-7 1,-5 0-5,-4 0 0,-9 0 0,-3 0 0,-4 0-102,-1 0 0,-2 0 0,-2 0 0,-2 0-24,2 0 1,-2 0 0,4 0 0,3 0-41,1 0 1,6 0 0,2 0 0,4 0 61,1 0 1,0 0-1009,0 0 376,8 0 1,8 0-1,12 0 1,7 0-915,7 0 0,9 0 0,4 0 1,1 0 1400,4 0 0,8-7 0,4-2 0</inkml:trace>
  <inkml:trace contextRef="#ctx0" brushRef="#br4" timeOffset="113">21085 11505 7902,'-9'0'1589,"2"-1"0,9-3-956,3-1 0,9 0 1,9 5-1,1 0-331,4 0 0,2-6 1,1 1-1,1 2-68,-1 1 0,0 2 0,-1 0 0,-4 0-19,-5 0 0,-3 0 1,-3 0-229,1 0-175,-7 0 1,-9 0 0,-11 0 0,-4 2 134,-6 3 0,-9-3 1,-7 3-1,2-3-16,2-2 1,-2 0 0,2 0 0,3 0 38,1 0 0,1 5 0,0 0 0,3-1 262,3-3 1,1-1 288,5 0-420,7 0 0,9 0 0,12 0 1,8 0 75,6 0 0,9 0 0,3 0 0,2 0-266,4 0 0,0 0 0,-2 0 0,-6 0-124,-2 0 1,-10 0-1,-1 0 1,-2 0 233,0 0 1,-6 0 0,-4 0 62,1 0 1,-5 2-65,-2 3 0,-5-3 0,-5 3 0,-7-3 0,-7-2 240,-8 0 0,-2 0 0,-4 0 0,-2 0-218,-2 0 1,0 0 0,6 0 0,1 0 96,4 0 0,-2 0 362,7 0-313,0 0 0,19 0 0,9 2 0,11 1-136,8 3 0,4 1 0,1-4 0,-1 2-66,-4-1 0,4 3 0,-6-2 1,1-1 70,-4-3 0,-9-1 0,-2 0-141,2 0-759,-5 0 0,2 0 1,-5-1-891,1-5 0,2 5 0,-2-5-2363,6 5 4096,-4 1 0,7-7 0,-6-2 0</inkml:trace>
  <inkml:trace contextRef="#ctx0" brushRef="#br4" timeOffset="114">22217 11505 10437,'1'-8'-693,"6"2"552,9 5 1,2 1 0,8 0 0,2 0 887,1 0 0,6 5 0,0 0 0,-3-1-423,-3-3 0,3-1 0,-11 2 0,-2 2 42,-1 1 1,-3 0-48,1-5 0,-9 5-290,-7 1 1,-7-1 0,-12-5 0,-6 0 62,-6 0 0,-11 0 1,2 0-1,-2 0-154,0 0 1,5-5 0,-3-1 0,3 3 170,8 1 1,-1 2 0,9 0 730,2 0-676,1 0 0,13 0 0,9 0-68,9 0 1,14 0-1,-1 0 1,4 0-142,1 0 0,7 0 0,3 0 0,1 0-32,0 0 1,-8 0 0,5-2 0,-4-1 99,-4-2 0,-1-1 0,-11 6 1,2 0 1,-5 0 53,-6 0-206,-6 0 1,1 0-1,-10 0-329,-6 0 1,-8 0 0,-2 0 0,0 0-748,-1 0 1,2 0 0,-4 2 0,-1 2-2252,1 1 3455,5-7 0,-11-7 0,6-6 0</inkml:trace>
  <inkml:trace contextRef="#ctx0" brushRef="#br4" timeOffset="115">23191 11600 7902,'-15'0'912,"-1"0"1,7-7 697,4-4 1,3 3-1273,2-3 1,12 8-1,6-4 1,5 1-96,5 1 1,8 0-1,6 5 1,4 0-314,1 0 1,-5 0 0,-2 0-1,-3 0-279,-8 0 1,-4 0 129,-10 0 0,-6 2 260,-4 3 1,-10-3-1,-7 3 1,-5-3 8,-4-2 1,-7 0 0,3 0 0,-1 0-20,0 0 1,0 0 0,-6 1 0,2 3-131,4 1 1,-4 0 0,6-5 0,0 0-11,3 0 1,-2 0 403,2 0 0,5 0-152,6 0 0,15 0 0,4 0 0,10 0 93,5 0 0,8 0 0,8 0 0,2 0-151,2 0 0,3 0 1,-11 0-1,-2 0 202,-6 0 1,-6 0 81,-6 0 0,-7-1-19,-4-5 0,-5 5 0,-7-5-227,-9 5 0,-6 1 0,-10 0 0,1-2-136,-1-3 1,-4 3-1,-1-3 1,2 3-290,2 2 0,3 0 0,2 0 0,4-2-233,1-3 1,2 3-1,5-3-2534,1 3 2093,6 2 0,9 0 0,12 0 0,5 0 321,4 0 0,14 0 0,2 0 0,7 0 655,3 0 0,7-7 0,2-2 0</inkml:trace>
  <inkml:trace contextRef="#ctx0" brushRef="#br4" timeOffset="116">24245 11521 8527,'10'0'434,"1"0"1,1 0 19,2 0 0,9 0 0,3 0 1,4 0-165,1 0 1,6 0-1,-1 0 1,-1 0-16,-1 0 1,-3 0-1,0 0 1,-1 0 50,-4 0 1,-8 0 0,-8 0-51,3 0 0,-8 0 0,-5 0-117,-9 0 1,-14 0 0,-8 2 0,-9 1 31,-6 3 1,-1-1 0,0-5 0,2 0-168,3 0 0,-2 0 1,9 0-1,4 0-67,3 0 0,8 0 0,-1 0 239,4 0-142,8 0 0,4 0-48,10 0 1,9 0 0,11 0 0,3 0-320,5 0 1,9 0-1,-2 0 1,0 0 53,-3 0 1,-4 0 0,-3 0 0,-4 2 158,-5 3 0,-9-3 166,-1 3 0,-10-3 334,-1-2 1,-7 0-1,-10 0 1,-4 0 94,-5 0 1,-4 0-1,-3 0 1,-2 0-346,-2 0 0,0 0 1,6 0-1,0 0-207,-1 0 0,8-6 0,3 1 0,3 2-70,2 1 0,6 2-2016,0 0 1,8 2 353,2 3 1,9-3-1,10 3 1789,2-3 0,7-9 0,-4-2 0</inkml:trace>
  <inkml:trace contextRef="#ctx0" brushRef="#br4" timeOffset="117">25298 11521 8114,'-15'9'-122,"4"-2"788,1-7 0,6 2-221,-1 3 1,10-3-1,7 3-118,8-3 1,-1-2-1,7 0 1,2 0 391,2 0 1,8 0-1,4-2 1,2-2-397,-2-1 1,-6 0 0,-10 5 0,-5 0-107,-3 0 1,-2 0-219,-1 0 1,-8 2-181,-7 3 0,-12-3 0,-11 3 0,1-3 12,-1-2 0,-9 0 0,5 0 0,-1 0 62,-2 0 1,0 0 0,1 0 0,1 0 105,1 0 1,8-6 0,-2 1-115,4 2 400,1 1 0,9 2 1,9 0-217,12 0 0,3 2 0,9 1 0,4 2-50,5-1 1,0-2 0,5-2 0,-1 0-63,-4 0 0,-4 0 1,-5 0-1,-5 1 418,-3 5 1271,-3-5-1193,-6 6 1,-11-7-1,-13 0 1,-10 0-22,-5 0 0,-6 0 0,-1-1 0,0-3-151,-1-1 0,5-2 0,-4 3 0,6-1 64,4 2 1,5-1 0,6 1 182,0-3-714,8 1 0,2 5 0,12 0 0,4 0-693,4 0 1,7 0 0,2 0 0,1 0 185,4 0 0,2 0 0,1 2 0,1 1-789,-1 3 1,1 1 0,1-4 0,2 2 417,1-1 0,1 3 0,-6-2 0,1-1 1064,-1-3 0,1-8 0,-1-1 0</inkml:trace>
  <inkml:trace contextRef="#ctx0" brushRef="#br4" timeOffset="118">26289 11521 8114,'-7'0'938,"7"0"1,7 0 0,10 0 0,2 0-590,2 0 0,13 0 0,-3 0 0,2 0-232,0 0 1,-1 5 0,1 1 0,0-3 38,-1-1 1,1-2 0,-12 0 0,-2 0 143,-1 0 0,-8 0-322,1 0 1,-10 0-1,-2 0 6,-13 0 0,-9 2 0,-10 1 0,-2 2-69,-2-1 1,-10-2-1,3-2 1,1 0 79,-3 0 1,8 0-1,1 0 1,4 0 99,1 0 1,8 0 0,3 0 776,3 0-718,10 0 1,2 0 0,13 0 0,7 0-59,6 0 1,13 0 0,0-2 0,4-2-81,1-1 1,9 0-1,-3 5 1,-2-2-36,-2-3 1,-5 3-1,-9-3 150,-5 3 25,-3 2 0,-11 0 0,-7 0 0,-9 0 9,-5 0 0,-4 0 0,-2 0 0,-7 0-45,-2 0 1,2 0-1,1 0 1,0 0-109,2 0 1,-4 0-1031,7 0 34,0 0 1,14 0 0,7 2-255,8 3 0,12-3 1,4 5-1,4-2 1238,5 0 0,2 1 0,-3-6 0</inkml:trace>
  <inkml:trace contextRef="#ctx0" brushRef="#br4" timeOffset="119">27437 11600 8114,'-9'-7'1887,"0"3"-1138,4-6 1,5 5 0,0-4-266,9 2 0,10 2 1,3 5-1,3 0-202,3 0 1,7 0 0,2 0 0,-1 0-134,3 0 1,-8 0 0,2 0 0,-7 0-100,-3 0 1,-2 0-423,-5 0 0,-7 1 174,-4 5 1,-12-5 0,-9 5-1,-8-5 111,-6-1 0,-3 0 1,-2 2-1,-4 2 23,-1 1 0,5 0 0,-1-5 0,2 0 55,3 0 1,7 0-1,1 0 220,0 0 1,6 0 174,-4 0-352,3 0 0,16 0 1,9 0-1,11 0-16,8 0 0,11 0 0,5 0 0,3 0-138,2 0 1,-7 0-1,-3 0 1,-4 0 80,-1 0 1,-8 0-1,-5 2 485,-6 3 0,-3-3-107,-10 3 0,-3-3 0,-15-2 0,-3 0-19,-5 0 1,-5 0-1,-4 0 1,-2-2-96,2-3 0,-3 3 1,3-5-1,3 2-125,4 0 0,4-1 0,-2 6-220,5 0 0,10-1-520,6-5 1,5 5 0,5-5 0,7 5-52,8 1 0,4 0 0,11 0 0,5 1-1550,7 5 1,9-5 2240,-3 5 0,6-5 0,-3-1 0</inkml:trace>
  <inkml:trace contextRef="#ctx0" brushRef="#br4" timeOffset="120">28506 11553 8114,'-9'0'1497,"4"0"1,10 0-1110,5 0 0,6 0 1,5 0-1,4-2 166,-1-3 1,11 3 0,-2-3 0,6 3-306,4 2 1,1 0-1,-2 0 1,-5 0-128,-4 0 0,-9 0 1,-3 0 195,-3 0 0,-8 0-352,1 0 0,-10 0 1,-1 0-1,-8 0-133,-6 0 1,-7 5 0,-4 0 0,-3-1 32,-5-2 0,-4 3 1,2 0-1,-1-1 14,1-3 0,2-1 0,1 0 0,2 0 68,4 0 1,-2 0 0,7 0 710,2 0-411,2 0 1,10 0 0,7 0-150,8 0 1,8 6 0,7-1 0,7-2-16,4-1 1,3-2-1,-5 0 1,-3 0-227,-2 0 1,-5 0 0,-6 0 34,0 0 1,-6 0 242,1 0 1,-10 5-1,-1 1 1,-8-3 63,-6-1 0,-7-2 0,-4 0 0,-1 0-107,-2 0 0,-5 0 0,7-2 0,-4-1-334,-1-3 0,6 1 0,2 5 1,4-2-567,3-3 0,-3 3-376,9-3 0,-2 2 0,3-1 341,9-1 0,14 0 0,12 5 0,4 0-243,1 0 0,11 0 1085,0 0 0,14-7 0,-7-2 0</inkml:trace>
  <inkml:trace contextRef="#ctx0" brushRef="#br4" timeOffset="121">29591 11568 8716,'-9'-7'318,"2"4"1,9-6 57,3 2 1,4 2 0,8 5 0,2 0 28,2 0 0,12 0 0,-1 0 0,1 0-233,0 0 0,-1 0 1,1 0-1,0 0 15,-2 0 1,3 0 0,-13 0 507,-2 0-855,-2 0 0,-10 0 79,-7 0 0,-14 0 1,-14 0-1,-5 2 152,-3 3 1,-8-3 0,2 3-1,-2-2-23,2 3 0,-1-5 0,6 5 0,2-3 32,2 2 0,1-3 0,3 3 0,2-3 287,7-2 1,2 0 232,2 0-499,8 0 0,8 0 0,12 0 0,7 0-13,7 0 1,11 0 0,5 0 0,3 0-129,2 0 1,1-5-1,-1 0 1,-2 1-57,-3 2 0,-5 2 1,-9 0-1,-4 0 387,-1 0 0,-7 0 88,-6 0 1,-6 2 0,-1 2-162,-6 1 0,-8 0 0,-12-7 1,-6-1 58,-6-2 0,-7-6 0,3 4 0,-1 0-642,-3 0 0,4 0 1,2 4-1,4-3-1410,2 3 0,6-4-1082,4 2 0,14-1 1971,13 6 0,8 6 0,15-1 886,3-2 0,3 6 0,12 0 0</inkml:trace>
  <inkml:trace contextRef="#ctx0" brushRef="#br4" timeOffset="122">30675 11553 8312,'0'-11'718,"0"1"0,2 6 1,3-3-435,6 0 0,3 5 1,3-3-1,3 2 44,1-3 1,6 5 0,0-5 0,2 5-151,3 1 1,4 0 0,1 0 0,-4 0-11,-5 0 1,2 0 0,-6 0 0,1 0 134,-4 0 0,-4 0 1,-3 1-567,-3 5 252,-4-5 1,-14 6 0,-5-5 0,-8 2 85,-6 1 0,-9 0 0,-3-5 0,-1 0 41,1 0 0,-4 0 0,5 0 0,2 0 10,2 0 1,7 2-1,2 1 1,1 3 34,4-3 1,6-1 0,5 0 268,1 3-317,1-3 0,8 5 1,3-7-115,6 0 1,10 0-1,5 0 1,4-2 63,1-3 0,8 3 0,1-3 0,0 3-247,-3 2 0,1 0 0,-1 0 0,-4 0 122,-5 0 1,-5 0 0,-8 0 0,1 0 368,0 0 427,-7 0-382,-2 0 1,-21 0 0,-6 0-243,-2 0 0,-6 0 1,5 0-1,0 0 33,1 0 1,-5 0 0,5 0 0,-1-2-892,0-3 0,2 3 1,6-3-1,1 1-3735,3-1 3648,-3 3 0,14-5 0,0 7-317,9 0 1,10 0 0,2 0 1151,-2 0 0,13-7 0,1-1 0</inkml:trace>
  <inkml:trace contextRef="#ctx0" brushRef="#br4" timeOffset="123">31776 11584 8138,'0'-16'12,"0"1"0,0 4 210,0 1 0,7 1 0,3-2 0,6 6 205,5 3 1,2 4 0,7 2 0,-1 1-207,4-2 0,8 4 0,-5 0 0,-1 0 116,-2 0 0,-1 0 0,-2-3 0,-4 3 249,-5 2 1,-4-6 226,-1 2-607,-7-3 0,-4-2 0,-10 0 0,-8 0-158,-6 0 1,0 0 0,-7 0 0,0 0-6,1 0 0,-5 0 0,6 0 0,-2 0-7,0 0 1,6 0 0,-2 0 0,1 0 114,0 0 0,0 0 0,5 0 104,0 0 1,1-5 404,-1 0-188,0-8-611,7 12 1,15-6 0,11 7 0,6 0 41,5 0 1,7 0 0,3 0 0,2 0 83,4 0 1,-6 1 0,-3 3 0,-5 1 22,-4-1 1,-6-3-1,0-1 1,-4-1-133,-5-5 1,3 5 0,-6-6-2512,1 0-479,-2 5 0,-7 7 3112,0 11 0,-7 10 0,-2-2 0</inkml:trace>
  <inkml:trace contextRef="#ctx0" brushRef="#br1" timeOffset="124">25314 9085 21167,'9'0'83,"-2"0"-129,-7 0-587,0 0 633,7 0-243,-6 0 1,6-7 0,-7-2 0</inkml:trace>
  <inkml:trace contextRef="#ctx0" brushRef="#br1" timeOffset="125">25345 8786 26299,'-1'-8'-5428,"-3"1"5395,-1 0 887,0 5-793,5-5 1,0 9 0,1 3-341,5 5 0,-5-1 0,5 2-368,-5 1-8,-1 2-605,0 1 1528,0-6 1,-5-9 63,0-10 0,-6 1-165,6-2 1,0 1-253,5-6 0,0 6 0,0-1 330,0-1 0,0 3 8,0-1 283,7 6 945,2-3-847,-1 7 0,-1 2 1,-7 3-1236,0 6 1,0 3 315,0 2 1,-5-1 0,-2-1 529,-2-3 0,-1 1 1,-4-5 117,4 2 1,1-6-1,4 2 347,-6-3 0,2-2 251,-1 0 1,5-7-1041,-6-3 0,8-4-142,-3-2 1,5 0-1,2 2 515,5 4 0,-3-2 1,6 5 135,-2-2 1,5 5-316,-1-1 1,-3 3 0,3 2-169,1 0 0,-3 0-41,1 0 1,-6 7-498,1 4 1,-3-2 0,-2 1 349,0 2 0,0-3 0,-2 0 466,-3-2 0,1 0 1,-6-4 179,-2 2 0,3 1 1,-2-6-135,-1 0 0,3 0 1,-1 0 46,-2 0 1,3-7-475,-2-4 0,8-3-254,-2-1 0,3-1 462,2 0 1,0 6 0,2 1 139,3 2 1,2 0 0,5 3 291,-1-1 1,-1 0-432,6 5 1,-2 2 0,-2 1-447,-2 2 0,-4 2 0,2-1 53,-1 4 0,-1-1 1,-5 0-1,3-1-36,1 1 1,0-4 240,-5 6 0,-1-2 328,-5 1 0,-2 2-38,-8-7 1,5 1-234,1-6 344,7 0 111,-11 0 0,12-7-400,-3-4 1,3 3 0,4-1-1,1 0 332,2 0 1,2 6 0,-3-4 91,1 0 0,7 5-5,-1-3 0,3 3 0,0 4-390,-4 3 0,2-1 0,-6 6-617,-3 2 0,-1 2-284,-2 2 1,-2-2 392,-3-4 0,-4-3 1325,-7-7 0,1 0 0,1-1-389,3-5 1,-1 3 0,7-8-264,1-1 1,3-2-179,1-1-592,0-1 1,7 7 600,3 4 1,4 5 248,2 5 1,-6 2 0,-1 5-334,-2-1 1,-2-6-1,-5 6-648,0 1 0,0-4 1,0 3-410,0 1 858,0-5 203,0 7-796,0-12 1,-5 3 0,-2-8 0,0-4 696,0-2 1,-5-9 0,3-6 0</inkml:trace>
  <inkml:trace contextRef="#ctx0" brushRef="#br1" timeOffset="126">25943 9965 22800,'0'-10'-5758,"0"-1"4976,0 8 883,0-11 130,0 12 1,0-3-82,0 10 1,0-2 0,0 8-253,0 1 1,0-3 109,0 1 1,0-4-830,0 4 1,-2-6 1107,-3 1 1,1-3 0,-4-4 298,1-3 1,1 1-612,6-6 0,-5 4 0,0-4 95,1-2 1,3 3 142,1-2 0,1 3 0,3-5 327,1 3 1,2 6 0,-2-1 657,6 4 1,-2 1 101,1 0 1,-5 0-806,6 0 1,-8 1-464,3 4 0,-5-1 1,-1 6-358,0 3 0,-1 1 0,-3 1 289,-1 1 1,-6 0 0,4-2-67,-1-4 0,2 2-67,-4-6 1,-1-1 252,-4-5 0,4 0 190,1 0 0,6-7-402,-1-3 1,-2-4 568,2-2 1,0 0 0,6 2-41,5 4 0,-3-3 0,6 6-77,-2-1 1,5 4-233,-2-1 1,4 3-127,2 2 1,-5 0-358,-1 0 1,-5 0-1,4 2-148,-2 3 0,-2 4 357,-5 7 1,0-1 179,0 1 1,-7-2 0,-1-2 263,-1-1 1,0-8 0,4 3 34,-6-5 1,3-1-167,-3 0 1,2-1 19,-1-5 1,-2 3 0,7-8-499,1-1 0,-3 3 0,2-1 610,1-2 0,3 3 0,1-2 147,0-1 1,5-2-1,2-1-374,2-1 1,-4 7 0,5 4-144,2 3 0,-3 2 0,2 0-207,1 0 0,2 2 0,0 3 0,-2 6-229,-1 3 0,-8-4 0,2 0 1,-1 3-136,1 1 0,-3 1 621,3 1 0,-5 0 149,-5 0 1,3-6 0,-5-1 877,0-2 1,-2-2-310,-6-5 0,4-5 0,2-2-603,2-2 0,-3-1-461,5-6 1,-1 0-935,6 0-337,0 8 0,2 1 1891,3 7 1,4 14 0,7 3-1</inkml:trace>
  <inkml:trace contextRef="#ctx0" brushRef="#br1" timeOffset="127">27106 10830 21774,'11'0'2208,"-1"0"0,-4 0-2014,4 0 1,-6 1 0,3 3 0,-2 3-470,0 2 0,2 1 0,-4 6 1,3-1 74,-3 1 0,1-2 0,-1-2-121,2-1 0,1-6-105,-6 6 0,-2-8 501,-3 2 0,3-5 0,-5-3-363,0-2 0,5-2 0,-3 1-349,3-4 1,2 1 0,0-1-73,0-3 0,0 5 704,0-3 1,2 8 427,3-3 1,4 5 0,7 1 85,-1 0 1,-4 1 0,-1 5-62,3 4 1,-6-1-1,-2 1-531,-3 3 1,-2 1 0,0 1 48,0 1 1,-2-2-1,-2-2 1,-3-3 699,-1-2 1,2 3-59,-4-4 1,1 1-75,-1-2 0,-3-5-641,8 0 0,0-7 0,5-9 0,-2 0-278,-3 1 0,3 4 0,-3 1 1,3-2 149,2-2 0,2 0 0,1 1 446,3 3 1,1 6 480,-2-1 1,-2 3-112,8 2-563,-8 0 0,6 0-1395,-4 0 1424,-3 0 0,5-7 0,-7-1 0</inkml:trace>
  <inkml:trace contextRef="#ctx0" brushRef="#br1" timeOffset="128">25000 7890 14616,'-9'-7'-3088,"2"-1"2859,7-8 152,0 7 1,-2 2 367,-3 7 1,3-2 435,-3-3-202,3 3 1,4-5 138,3 7 1,-3 2-137,3 3 0,2-1-309,-2 6 0,1-4 0,-5 2 194,5-1 1,-5 6-350,4-3 1,-3-1 0,-2 1-168,0 3 1,0-5-1,2 1 1,1 0 154,3-1 1,-1-2-1,-5 4-79,0 2 1,0-3-43,0 2 0,0-1-35,0 6 0,2 0 1,1-1 90,2 1 0,2-2 0,-3-2 110,1-1 0,6-1 1,-4 6 31,1 0 0,-4-6-14,1 1 0,-1-3 0,-1 4-288,2-1 1,1-1-1,-5 4 64,5-3 1,-5 3 0,6-4 86,0 4 1,-5-3 0,3-1-1,-1 1 11,1-3 1,-3 6-50,3-3 1,-2 3 39,3 2 1,-5-1 38,5 1 1,-3 0 0,1-1 43,1 1 1,2-5-1,-4-1-17,3 2 0,4-3 0,-5 2-35,-1 1 1,3 2-106,-2 1 1,6 1 0,-6 0 33,-2 0 1,4-1 0,0 1 97,2 0 0,-4 0 0,4-1 103,-2 1 1,0-6-50,-2 1 1,-1-2 0,4 3 15,-1-2 0,0-1 0,-3 3-112,1-1 0,6-1 0,-6 6 33,-2 0 0,4-6 1,-1 1 25,-3 1 0,1-3 1,-1 1 7,2 2 1,1-3 71,-6 2 1,5-1-122,0 6 0,6-1 0,-4 1-25,1 0 0,-2-6 0,2 1 0,1-1-16,0-1 0,-6 5 0,4-5 0,-2 1 31,1 1 0,4-1 0,-3 4 15,2-3 0,-4 3 1,4-4 19,-2 4 1,0-3 0,-4-1 0,4 0-2,2-1 1,-4 5 0,6-3 28,1 3 1,-3 1 0,-1 1-55,-1 0 0,4-6 0,-6 1-30,-1 1 0,3-3 1,-2 1 46,-2 2 1,4 2 0,0 0 75,2-3 1,-5 3 0,3-5 0,-2 1-21,0 0 1,2-4 0,-3 4-22,1 2 0,7 2 0,-3 2-96,-1 0 1,-1-6 0,-5 1-38,3 1 1,2 2 0,6 0 99,-3-4 1,-5 4 0,4-3 25,-2 3 1,4-4 0,-4 1-10,1 1 0,-4-3 0,3 0 0,-2-1 13,0 1 1,2-4-71,-1 6 1,1-1 0,5 6 12,-2 0 0,-5-6 0,4 1 0,0-1-39,0-1 1,-4 5 0,4-4 60,-2 4 0,3-3 0,-3-1 17,2 2 1,-6-3 0,4 2 75,0 1 1,0 2 0,6 2-84,-3-1 0,-5-1 0,4-2 0,0-1 2,-1 1 0,-2 0 1,2 1-1,-1-3-76,-3 2 1,3-3 0,0 1 64,2 3 1,-4-1 0,4 0 97,-2-1 1,5-1-184,-2 6 0,4 0-26,2-1 0,-2 1 0,-2-2 0,-1-2 44,1-1 1,-3-6-1,1 5-52,2 3 0,-3-5 0,2 3 60,1 1 0,-3-5 0,1 0 34,2 0 0,2 0 0,0 5 1,-2-3 14,-1-2 0,-1 5-55,6-1 0,0 1 0,-2 0 5,-4-1 1,4-8 0,-5 4 0,1-2 67,1 1 1,-6 4 0,6-3 0,1 0 65,2 0 0,-4 0 1,1-4-1,1 4-21,2 2 1,-3-4 0,-1 4 0,1 0 85,-3 0 1,6-6 0,-5 4-126,0 0 0,5-3 0,-4 4-160,4-1 0,-3 5 70,-1-1 1,1 1 0,3 0 0,-2-1-28,-2 1 1,-5-3 0,6 1-33,1 3 0,-3-6 0,0 0 1,-1-2 64,1 0 1,-5 2 0,3-4 83,0 3 0,1 6-44,8-2 1,0 4-61,0 2 0,-1-2 0,-1-2 26,-3-1 1,3-2 0,-6 3-2,1-2 0,5-5 127,-3 6 0,3-1 1,0 6-79,-4 0 0,4-6 24,-4 1 1,-1-6 0,2 4-69,1-2 0,-3 3 1,1-3 78,2 2 0,2 1-21,2 6 0,-2-5 1,-2-3-1,-3 1-3,-2 0 0,3-4 0,-3 4 0,0 0 68,0-1 0,6-4 0,-5 3 0,3-2-14,-1 0 1,-4 2-1,4-3 127,2 1 0,2 2 1,2-4 227,0 3 0,-1 4 0,1-3-97,0 2 1,0-4 0,-1 6-117,1 1 0,0-3 0,0 1-430,-1 2 0,1-3 0,0 0-301,-1-2 1,-4 3-2316,-1-5 1,-1 2-1583,2-1 4284,-4-5 1,-14 6-1,-2-7 1</inkml:trace>
  <inkml:trace contextRef="#ctx0" brushRef="#br1" timeOffset="129">27185 10987 21635,'0'-11'-6616,"0"1"4614,0 6 1682,0-3 559,0 7 3672,0 0-2490,7 0 1,-4 0-340,8 0 0,-6 0-848,6 0 0,-3 2 1,5 2 243,-3 1 1,-1 2-1,3-4 1,-3 4 141,-2 2 0,0-6-129,-2 3 1,2-3-1,5 1-68,-1 1 1,-3 2 0,5-4 0,-3 3-448,2-3 1,-3 4 0,2-2-4,1-1 0,-3 3 0,1-2-74,2-1 1,-5-1 0,0 1-139,0 1 0,2 0 445,7-5 0,-2 2 0,-2 1-47,-2 3 0,1-1 1,3-3 39,-4 3 1,4-3-212,-3 3 0,1-2 0,0 1 0,-1 1 39,1-2 1,-3-1 0,-1 0 0,1 1-82,0 3 0,-4-1 1,6-5 288,1 0 0,2 5-141,2 0 1,-2 2 0,-2-3-203,-2 1 0,1 0 1,3-3 161,-4 3 0,4-3-3,-3 3 0,1-1 0,0-1-84,-1 3 0,-1-1 161,6-5 0,-2 2 1,-2 1 17,-2 2 1,1 1-297,5-6 1,-6 5 1,1 0 1,-1 0 228,6-5 0,-6 0 0,1 0-51,1 0 0,-3 0 0,1 0-95,2 0 0,2 5 0,2 1 14,0-3 1,0-1-1,-1 0 1,1 3 0,-5-3 1,-1 3 431,2-3 0,2-2-178,2 0 1,-2 1-1,-2 3-18,-1 1 1,-6 0 0,5-5-6,3 0 1,-5 0 0,3 0-207,1 0 1,2 0 0,2 2-97,-1 3 1,1-3 0,0 3 131,0-3 1,-6 3 0,1 1 103,1-3 0,-3-1 0,1-2 33,2 0 0,-3 0 1,1 0-149,3 0 0,1 0 0,1 0 0,1 0 0,0 0 0,-6 0 0,1 0 0,1 0 0,2 0 0,2 0 0,-1 0 0,1 0 0,0 0 0,-6 0 0,1 0 0,1 0 0,2 0 0,2 0 0,0 0 0,-1 0 0,1 0 0,0 2 0,-1 3 0,1-3 0,0 3 0,0-3 0,-1-2 0,1 0 0,0 0 0,-1 0 0,1 0 0,-5 0 0,-1 0 0,2 0 0,2 0 0,2 0 0,0 0 0,0 0 0,-1 0 0,1 0 0,0 0 0,-1 0 0,1 0 0,0 0 0,0 0 0,-1 0 0,1 0 0,0 0 0,-1 0 0,1 0 0,-5 0 0,-1 0 0,2 0 0,2 0 0,2 0 0,0 0 0,0 0 0,-1 0 0,1 5 0,0 0 0,-1-1 0,1-1 0,0 1 0,0 1 0,-6 0 0,1-5 0,1 0 0,2 0 0,1 0 0,1 0 0,0 0 0,0 0 0,-1 0 0,1 0 0,0 0 0,0 0 0,-1 2 0,1 1 0,0 2 0,-1-1 0,1-2 0,0-2 0,0 1 0,-1 5 0,1-5 0,0 5 0,-1-5 0,1-1 0,0 0 0,0 0 0,-1 0 0,1 2 0,0 3 0,0-3 0,-1 3 0,1-3 0,0-2 0,-1 0 0,1 0 0,0 0 0,0 0 0,-6 0 0,1 0 0,1 0 0,2 0 0,1 0 0,1 0 0,0 0 0,0 0 0,-1 0 0,1 0-1367,0 0 0,0 0 0,-1 0 215,1 0 1,0 0 922,-1 0 0,1 0 59,0 0 0,0 0 0,-1 0-180,1 0 0,0 0 1,0 0-75,-1 0 0,1 0 0,0 0-189,-1 0 1,1 0 48,0 0 1,0 0 831,-1 0 1,1 0 0,0 0-25,-1 0 0,-4 0 0,-1 0 0,3 0 34,1 0 1,1 0-1,1 0-158,0 0 0,0 0 0,-1 0-209,1 0 1,-6 0-1,1 0-107,1 0 0,2 0 116,2 0 0,0 0 1,-1 0 65,1 0 0,0 0 1,-1 0-1,1 0 24,0 0 0,-6 0 0,1 0 0,1 0 57,2 0 1,2 0-1,0 0-99,-1 0 0,1 0 0,0 0 40,-1 0 1,1 0-1,0 0 1,0 0-82,-1 0 1,1 0 0,0 0 0,-1 0 61,1 0 0,2 2 0,1 1 0,2 4 26,-2 2 1,4-5 0,-1 3-1,1-2 17,0 0 1,3 6 0,-3-4 0,0 0 84,-1-1 0,4 0 0,-3-5 0,2 3 65,3 1 0,-4 0 0,2-5 0,2 0-57,2 0 0,0 0 0,-2 0 0,-2 2-344,2 3 0,-6-3 0,1 5 0,-4 0-539,-3 4 0,3 3 0,-10 3 0,0 2-7040,-4 2 7675,-3 0 1,5 2 0,1 1-1</inkml:trace>
  <inkml:trace contextRef="#ctx0" brushRef="#br1" timeOffset="130">25361 8849 23128,'7'16'-5050,"-5"-7"4300,5-2 2352,-7-7 1558,0 0-3265,0-7 0,0 3 0,0-6-90,0-3 0,-2 5 356,-3-3 1,3 1-1147,-3-6 0,1 7 862,-1 4 1,2 2 718,-8-3 0,6 5-421,-6-5 1,8 3-1,-4-1-155,0-1 0,5-7 0,-5 3 705,0 0 0,6 1 1,-5 2-221,5-4 1,-5 1 0,-1-1-142,-1-3 0,4 5 0,-3-3-39,0-1 0,4 3 0,-6-1-184,2-2 1,0-2-1,3-2 1,-1 0-218,2 0 1,-4 6 0,1 0-1,3-3-153,1-1 0,-3 4 1,0-1 129,1-1 1,1 3 178,-3-1 0,5 5-310,-5-6 0,0 6 387,0-5 0,-4 4 1,5-4-123,1-2 0,-3 3 1,2-2 0,1-1 1,-3 3-1,0-1-12,-1-2 1,4 3 0,-1-2-98,3-1 1,-3 4 287,0-3 1,-6 1 8,6-6 0,-2 2 0,3 2-79,-1 1 1,0 1-199,5-6 0,-5 0 0,-1 1 59,3-1 1,1 5 0,0 1-54,-3-2 0,4-2-25,-5-2 1,5 0 108,1 1 1,-6-1 106,1 0 0,0 0-171,5 1 1,0 4 0,-2 1 30,-3-3 0,3 0 130,-3-3 1,1 0-11,-1 0 0,3 6 0,-5-1 15,0-1 0,6 3 0,-5-1-49,5-2 1,-1 3 0,-2-1 43,-1-3 1,0 5 0,3-1 0,-1 0-45,-3 0 1,1-1 0,5-6-36,0 0 0,-2 2 0,-1 2 0,-2 2-19,1-2 1,1-2 0,-1-2-37,-1 0 0,0 0 0,5 1-62,0-1 0,-6 0 0,1 1-20,2-1 0,-1 0 0,1 0 72,-2 1 0,-1 4 1,6 1-1,-1-2-43,-5-2 0,5-4 31,-5-3 0,-1-3 0,2-6 147,2 4 1,-4 3-1,1 7 1,3-1-66,1-4 0,-3 3 0,0-2 0,1 2-76,2 2 0,-3 1 1,0-1-1,1 0 33,3 0 0,-1 1 0,-2-1 1,-1 0-21,2 1 0,-1-1 1,1 0-1,-3 0 22,3 1 0,-4-1 1,2 0-1,1 1-24,3-1 0,-5 0 0,1 0 0,0 1 35,-2-1 0,5 0 0,-5-1 0,2-2-17,0-2 0,-2 0 0,3 3 1,-3-1 12,-2-2 1,6-5-1,-4 3 1,2-1-42,-1-4 0,-1 0 0,4 0 0,-2 2 5,1-2 0,1-2 0,-1-3 0,-1-2-33,1-2 0,1-1 0,-1 3 0,-1-2-17,2 2 0,-4-8 1,2 1-1,-1 3 29,-1 4 0,6 0 1,-6 2-1,1 4-23,1-1 1,0 5 0,5 1 0,-2 0 14,-3-1 0,3 1 0,-3-4 0,1 1 4,-1 0 1,2-8-1,-8-4 1,1 3 67,1 2-1,-5-6 1,3 7 0,-1-2 20,2 2 0,-2-6 1,5 12-1,0-1 6,0-2 0,-4 7 1,4 0-1,0 3 10,0-1 1,0-6 0,4 5-55,-3-3 1,-1 4 0,4-3-1,-2 1 1,-1 2 15,-1-2 1,6 6 0,-6-6 0,1 2-3,1 0 1,-2-5 0,4 5 0,-2 2-9,1 2 1,1 3-1,-1 1 1,-1 3 23,1-2 0,3-2-1759,1-2-1749,0 7 3863,0 2 1,7 14 0,1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426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16509 13172 8193,'6'10'999,"-1"0"0,0-4 1004,-5 4-14,0-6 0,2 3-682,3-7 0,-3-2-448,3-3 1,-3-4-595,-2-7 1,0 1-1,0-1 1,0 0-81,0 0 0,0-5 1,-2-1-1,-2-1-74,-1 0 1,-5-8 0,3 3-1,-2 0-132,-3-2 1,3 1-1,-1-3 1,-1 1-69,2-1 1,-5-4 0,6-1 0,-3 2 51,1 2 0,4 1 0,-2 1 0,1 0 110,3-1 0,-3 1 0,0 1 1,0 2 92,0 2 1,0 7-1,4-2 1,-2 3-123,1 2 0,-3 1 1,2-1-1,1 0-115,3 1 0,-5 4 0,1 1-165,2-3 0,-4 5-25,1-3 1,-1 2-602,2-1 321,3-4-1139,-5 12 1134,7-5 1,-1 7 65,-5 0 0,3-5-227,-8 0 0,6-2-674,-5 2 0,6 5-784,-1 0 2165,10 7 0,-3 1 0,5-1 0</inkml:trace>
  <inkml:trace contextRef="#ctx0" brushRef="#br0" timeOffset="1">14450 13863 8484,'-2'-16'962,"-3"1"0,3 4 951,-3 1-1342,3 6 0,2 4 0,0 11 1,0 4-120,0 6 1,5 4 0,0 6 0,1 1-94,1-1 1,-6 1 0,5-1 0,-3 0-61,2 1 1,-3-2 0,5-2 0,-2-4-304,1-1 0,-1 3 0,-3-5 0,1-2-336,2-1 1,0-8 0,-5 0 0,2 1-44,3-2 0,-3-1 299,3-2 1,-3-6 0,-2 0 40,0-9 1,-2-7-1,-3-5 1,-4-3-71,1-1 0,-6-10 0,3 2 0,-1-5-111,2-6 0,3 4 0,7 0 0,0 1 224,0 4 0,0 4 0,0 3 0,1 4-42,5 1 1,2-3 0,8 3 0,2 0 224,2 1 0,0 1 1,6 5-1,2 0-4,2 1 0,3 1 0,2 1 0,1 5-112,-1 1 0,4 1 0,-3 8 0,-1 2 14,-1 1 1,-5 12 0,-1 1-1,-3 3-16,-3 1 1,5 6 0,-8-3 0,-3 1 638,-4 0 1,-9-7-1,2 4 1,-3 0-81,-2 3 1,-7-3 0,-3-2 0,-4-4-147,-2-1 1,-1 0 0,-4-1 0,-4-1-265,1-3 0,-6 1 0,4-7 0,-4-1-252,-1-3 0,-1-1 0,3 0 0,1 0-825,1 0 0,8 0 0,-4-1 0,2-3-1056,1-1 0,4-6 0,5 5-132,-1-3 0,7 0 1,5-3 2050,9 1 0,12-6 0,3-8 0</inkml:trace>
  <inkml:trace contextRef="#ctx0" brushRef="#br0" timeOffset="2">15393 14036 8302,'24'0'0,"-1"0"0,-7 0 0,1 0 545,4 0 1,-3 0-1,4 0 1,-1 0 127,0 0 1,0 0-1,-5 0 1,0 0-390,0 0 0,-1 0 0,1 0 0,-2 2-740,-4 3 1,3-2 0,-6 6 0,0 0-3075,0 0 3530,-2 1 0,-19 6 0,-4 0 0</inkml:trace>
  <inkml:trace contextRef="#ctx0" brushRef="#br0" timeOffset="3">15314 14303 8666,'16'0'1705,"2"0"1,1 0-1112,2 0 1,7 2-1,0 1 1,5 3-38,3-3 0,-4-1 0,-8 0 1,1 1-1141,-1 2 0,-4 1 1,2-5-1,-1 3 583,0 1 0,0 7 0,-5-3 0</inkml:trace>
  <inkml:trace contextRef="#ctx0" brushRef="#br0" timeOffset="4">16148 14067 8302,'-2'-10'0,"-2"-1"1166,-1-1 0,0 4-97,5-3 1,2 8 0,3-3 0,4 6-33,-1 6 0,6 2 1,-3 10-544,3 3 1,-4-4-1,-1 6 1,0-2-345,-1 0 0,-2 5 1,2-5-1,-1 0-196,-3 2 0,-2-6 0,-1 4-1816,5-3 0,-5-3-3847,5 1 3782,-5 0 1,-1-9 1926,0-7 0,-7-14 0,-1-11 0</inkml:trace>
  <inkml:trace contextRef="#ctx0" brushRef="#br0" timeOffset="5">16132 13910 7299,'0'-15'0,"0"-1"0,0 0 748,0 0 1,0 1 0,0-1 145,0 0 0,-2 1-1492,-3-1 0,3 9 598,-3 7 0,10 7 0,4 9 0</inkml:trace>
  <inkml:trace contextRef="#ctx0" brushRef="#br0" timeOffset="6">16383 14067 8252,'14'7'126,"-3"4"0,3 3 0,-4 2 0,4-1 199,2 1 1,-2 5-1,-2 0 1,-1-2 71,1-1 0,-3-3 1,-1 1-1,1 0 42,0 0 1,-6-1 562,3 1-815,-5-7 0,-8-2 0,-1-9 0,-3-3-132,1-6 0,-1-3 0,-4-1 0,-1-3-59,0-3 0,6 2 1,1-7-1,2-1-57,3 3 1,3-6 0,1 6 0,1-2 50,5-1 1,4 8 0,11 0 0,4 5 120,-1 4 0,6 6 1,-4-1-1,4 3 89,1 2 1,0 7 0,3 4 0,1 3 308,1 1 1,1 1 0,-7 0-1,-2-1-169,-2 1 1,-5 2-1,3 1 1,-1 2-365,-4-2 0,-1 4 0,-3-2 1,-1 0-669,-3 1 1,1-4 0,-5 3 0,0-4-422,0-1 1,-2-6-1,-5 1 1113,0 1 0,-7 2 0,-1 2 0</inkml:trace>
  <inkml:trace contextRef="#ctx0" brushRef="#br0" timeOffset="7">17201 14052 11361,'5'10'777,"1"1"1,-1-1-1,-3 6 1,1 0 1,2-1 0,6 6 1,-4 0-1,0-2-482,0-1 0,3-2 0,-3-1 1,0 1-470,0 0 1,4 0 0,-4-1-1,0 1-126,0 0 1,-2-6 0,-3-1-4259,3-2 1,-5-2 4555,0-5 0,-7-14 0,-9-3 0</inkml:trace>
  <inkml:trace contextRef="#ctx0" brushRef="#br0" timeOffset="8">17028 13675 7805,'0'-16'0,"0"0"463,0 0 33,0 1 0,2 6-1306,3 4 1,-1 3 809,6 2 0,1 7 0,4 2 0</inkml:trace>
  <inkml:trace contextRef="#ctx0" brushRef="#br0" timeOffset="9">17233 13533 8154,'15'7'109,"-1"2"0,-2 8 0,-3 2 325,-2 2 0,11 7 0,-3 0 1,3 5 157,-1 4 1,1 2-1,3-3 1,3 4-280,1 1 0,4 2 0,-4-4 0,1-1-195,0 0 0,-7-1 0,2-5 0,-3-1-516,-2 0 1,-2-1 0,-2-4 0,-3-5-670,-2-3 0,-1-2 1,-2-1-367,1 1 0,6-6 1433,-6 1 0,7-8 0,-3 4 0</inkml:trace>
  <inkml:trace contextRef="#ctx0" brushRef="#br0" timeOffset="10">17971 14146 8154,'14'-2'525,"-3"-3"0,-4 2 0,-9-6 546,-3 2 0,-9 0 0,-9 3 0,-1-1-484,-4 2 0,-2-1 0,-3 1 0,0-3-343,1 3 0,-3-4 1,9 2-1,-2-1-92,2-1 1,-2 4-1,5-6 1,1 2-1185,-1 4 0,2-4 0,5 2-1496,1 1 0,1 1-573,3-3 3101,11-2 0,9-8 0,7 0 0</inkml:trace>
  <inkml:trace contextRef="#ctx0" brushRef="#br0" timeOffset="11">18019 14005 8333,'14'15'0,"-2"1"407,-2 0 1,1 5-1,5 1 1,-2 1 632,-4 0 0,4 0 1,-4-3-1,3 5-594,-3-1 1,4-1 0,-3-7 0,1 0-413,-2-1 0,4 1 0,-3 0 0,1-1-1536,-2 1 0,4 0-2771,-3 0 3421,-4-8 1,-2-13 0,-12-14 851,-9-9 0,-6-7 0,-10-12 0</inkml:trace>
  <inkml:trace contextRef="#ctx0" brushRef="#br0" timeOffset="12">18003 13753 8405,'2'-16'297,"3"1"1,-2 1-1,8 3-281,1 6 0,2 5 0,2 3-327,0 3 0,-1 11 1,1 1-1,0 3-575,-1 1 0,1 4 886,0-5 0,7 7 0,1-3 0</inkml:trace>
  <inkml:trace contextRef="#ctx0" brushRef="#br0" timeOffset="13">18852 14256 8163,'14'-16'0,"-2"-1"0,-3-2 186,-2-2 0,-2 0 1,-5 5-1,0 0 386,0 1 1,-7-1-1,-3 0 1,-4 0-183,-2 1 1,0-1-1,1 0 1,-3 2-152,-3 4 0,4-2 1,-4 6-1,1 3-86,-1 1 0,4 2 0,-4 2 1,4 3-149,1 6 1,0 3 0,0 3 0,2 2-99,4 2 0,-4 5 1,5-3-1,0 0 5,4 0 0,3-3 0,2-4 1,2 0 79,3 0 1,4-1 0,9 1 0,1 0 69,2 0 1,5-6-1,-3-1 1,-1-2 21,1-4 1,-2-1-1,-5-2 1,0 0-55,-1 0 1,1-2-1,0-3 1,0-6 1,-1 4-1,1 2 29,0 4 0,-1 1 0,1 0 78,0 0 1,1 6-1,3 5 1,0 1-229,0-1 1,-1 3 0,0-4 0,2 2-371,-2-1 1,-1 1 0,-1-5 0,2 0-126,2 0 0,0-2 0,-5-5 0,0 0-138,0 0 1,-1 0-1,-1-2 1,-2-3-172,-1-5 0,-6-6 894,6-5 0,-8-10 0,4-9 0</inkml:trace>
  <inkml:trace contextRef="#ctx0" brushRef="#br0" timeOffset="14">19245 13722 8666,'-9'7'1172,"6"5"0,5 7-474,3 7 1,5 6 0,-3 3 0,0 3 72,0 2 0,4-3 0,-4 3 1,1-2-107,5-3 0,-5 4 1,3-2-1,1-3-923,2 0 0,0-3 0,-2 2 0,-3 2-1292,-2 2 1,3 0-1,-3-8 1550,2-3 0,-5 4 0,3-5 0</inkml:trace>
  <inkml:trace contextRef="#ctx0" brushRef="#br0" timeOffset="15">19953 14099 8413,'10'0'-485,"-1"2"0,-1 3 284,1 5 1,2 4-1,4 4 1,1 1 1408,0 2 1,0 7 0,1-2 0,2 4-640,2 1 0,0-1 1,-5-2-1,1-4 6,4-1 1,-8-2 0,2-5 354,-1-1 1,0-1-118,2-3 1,0-6 0,-2-10-375,-4-6 0,-1-8 1,-6-4-1,3-1-306,-3-4 0,-1-3 0,0-4 0,1-2-642,2 2 1,1-2 0,-5 4 0,3 5-1147,1 4 0,7 3 1,-1 7 281,3 3 1,1 4-1,3 11 1,3 5 369,5 6 1,2 5 0,0-3 1002,-2 4 0,0 3 0,6 8 0</inkml:trace>
  <inkml:trace contextRef="#ctx0" brushRef="#br0" timeOffset="16">20959 14382 7264,'10'-21'0,"-1"0"0,-2 0 531,-4-2 0,-1 6 0,-4-6 0,-1 2 236,-2 0 1,-7 0 0,1 5 0,-3 1-306,-2-1 0,1 0 1,-1 2-1,0 2-202,0 2 0,-5 6 1,-1-3-1,-1 2-207,0 0 1,2-1 0,4 6 0,-2 2-178,-2 3 1,0 4 0,5 7 0,2 0 42,4-1 0,-3 1 1,6 0-1,0-1-32,0 1 1,2 5 0,5 0 0,2-2-45,3-1 0,4-2 0,8-1 0,4 1 310,6 0 0,-3-2 1,2-4-1,0-5 77,-1-3 1,-1-2 0,-4 0-100,0 0 0,1-5 1,-7-2-1,-1 0-15,-3 0 0,-5 2 0,4 3-84,-2-3 1,5 5 0,-1 0-87,3 8 0,2 6 0,-1 2 0,1 0 30,0 0 1,-1-1 0,1 1 0,0 0-610,0-1 1,-1-1 0,1-1 0,0-5 96,-1-1 0,1 4 0,0-6 0,0-1-671,-1-3 0,-4-1 1,-1 0 1206,3 0 0,-6-14 0,0-3 0</inkml:trace>
  <inkml:trace contextRef="#ctx0" brushRef="#br0" timeOffset="17">21226 13753 9110,'5'16'909,"2"1"0,0 2-712,0 2 0,4 6 1,-6-3-1,-2 4 811,-1 5 1,3 2 0,1-2 0,-3 2-490,-1 2 1,3 1-1,0-1 1,1 3-412,1 0 1,-4 4-1,8-7 1,-1-2-579,-1-2 1,5-4-1,-5-1 1,1-3-335,1-2 1,-1-2-1,4-6 1,-2-1-670,-1-3 0,-6 1 609,5-7 0,-1-7 0,2-10 864,-6-7 0,4-5 0,-1-8 0</inkml:trace>
  <inkml:trace contextRef="#ctx0" brushRef="#br0" timeOffset="18">21572 14146 7710,'0'16'0,"2"-1"661,3 1 0,-3 5 0,5 4 0,-2 1-86,0 2 0,6 5 0,-4-7 0,1 2-246,5-2 0,1 4 1,1-6-1,1 1-139,0-4 0,-1-4 1,1-1-1,0-2 211,0-4 0,-1 3 0,1-8-94,0-2 1,0-1 0,-1-4 0,1-3-244,0-5 0,-2-10 1,-2-2-1,-2-3 4,3-3 0,-5-1 1,1-5-1,-2 0-757,-3-3 0,-3 5 0,-1 8 0,0 0 161,0-1 1,6 11 0,1 0 290,1 5 1,3 4-1,4 5 1,3 2 40,3 3 0,3 4 0,8 8 0,-1 3 154,1 1 0,3 0 1,0-6-1,-4 1 180,-1 0 1,3-6 0,-7-1-1,2-2 41,-2-4 0,-1-1 1,-6-2-1,0-2-51,-5-3 1,2 2-1,-7-10 1,-1-2-155,-2-5 0,-5-2 0,-2 1 0,-5-4 0,-4 1 1,-4-6-1,-4 6 1,-1-1-134,-2 4 0,-7 4 0,4 3 0,-1 3 243,4 6 0,-1 3 0,1 2 1,2 2 221,1 3 0,8 4 1,1 10-1,2 6 0,5 6 98,6 2 0,4 2 0,8 0-58,0 2 1,12 7 0,5-2-1,5 1-177,6-1 1,0-3 0,-1-6 0,-2 0-625,-3-2 0,-1 3 0,-8-14 0,-4 0-3917,-9-3 4372,-1-8 0,-20-9 0,3-9 0</inkml:trace>
  <inkml:trace contextRef="#ctx0" brushRef="#br0" timeOffset="19">14418 15388 8730,'-5'-16'0,"-2"0"3516,-2 1-2938,6 6 1,-4 4 0,8 10 0,3 7-205,1 7 0,7 1 1,-3 6-1,2 0-82,-1-2 0,-5 4 0,6-7 0,-1-2-56,-1-1 1,-2-2 0,-5-1 0,1 1 154,3 0 1,-1-6 2,-5 1 1,-2-8 0,-3 2-239,-6-3 1,-1-9 0,0-3-1,1-4 143,-1-2 1,3 0 0,1-1 0,1-4-56,3-5 0,2-2 0,4 0 0,5 2-103,9-2 1,7 0-1,8 2 1,0 5-109,1 3 1,3 8 0,-2 1-1,-3 2-469,-1 3 1,-6 3-1,0 1 1,-2 0-1535,0 0 1,0 1-1,-6 5 736,1 4 1,0 4-1,0 0 1,-2-2-768,-4-1 1,4-2 2000,-3 1 0,10 4 0,3-5 0</inkml:trace>
  <inkml:trace contextRef="#ctx0" brushRef="#br0" timeOffset="20">15220 15466 9440,'16'0'0,"-1"-1"1342,1-5 0,-7 3 0,-2-6 350,0 2 0,-7-3-966,0 4 0,-9-4 1,-10 3-1,-4 0-315,-1 0 1,-2 0 0,-6 4-1,1-3-767,-1 3 1,1 1 0,1 2 0,2 0-887,2 0 1,7 0-1,-2 2 1,5 3-1696,6 5 0,3 6 2937,7 5 0,7-3 0,1 4 0</inkml:trace>
  <inkml:trace contextRef="#ctx0" brushRef="#br0" timeOffset="21">15487 15702 8437,'9'-7'782,"-4"-3"0,-8 1 1,-4 0-1,-2 0 408,-3 1 0,-2 2 0,-4-2 0,-1-1-514,-2 0 0,0 6 1,4-4-1,-2 2-568,-2-1 0,0 1 0,5 5 0,0 0-1132,0 0 0,1 2-7304,-1 3 8328,7-3 0,-5 12 0,6-5 0</inkml:trace>
  <inkml:trace contextRef="#ctx0" brushRef="#br0" timeOffset="22">16085 15419 8926,'0'-16'1482,"0"9"0,1 7-1030,5 9 1,-3 3 0,6 2 0,0 0 33,-1 4 0,3 3 0,5-2 0,-1 2-378,1-2 1,-5 4 0,-1-2 0,1-2-2,-3-1 1,4-3 0,-6 1 310,-3 0-225,-1-8 0,-4-2 62,-3-12 1,-2-2-1,-5-8 1,1 0-158,-1 1 0,3-8 1,1-3-1,-1-4-62,0-2 1,6 1-1,-3 0 1,5-1-348,1 1 1,12 6 0,4 4 0,3 6-285,4 4 1,1-1 0,7 7 0,1 3-349,-1 5 0,6 6 0,0 9 0,-2 1-386,-2 2 0,-2 7 0,1-4 1329,-1 1 0,1 4 0,-1-4 0</inkml:trace>
  <inkml:trace contextRef="#ctx0" brushRef="#br0" timeOffset="23">16934 15639 8073,'16'-2'0,"-3"-3"403,-2-5 0,1-4 0,-7-4 1,-1-1 483,-2-2 1,-2-2 0,0 4-1,-2-3-423,-3-3 1,-4 6 0,-7-2 0,1 2-123,-1-2 1,0 9 0,-1-4-1,-3 4-199,-1 3 0,-1 0 0,2 6 0,0-3-218,0 3 1,-2 3 0,-1 3-1,0 4-80,0 2 0,-4 2 0,2 6 0,-1 2 30,0 2 0,6 0 0,-1-3 0,4-1-223,1-1 0,6 3 1,1-8-1,2 2 209,4 3 0,3-5 0,5-3 0,5 1 204,4 0 1,7-6-1,2 3 1,1-3 26,4 2 0,2-3 0,1 3 0,-1-3-69,-4-2 1,4-5 0,-5 0 0,-1-1-43,-3-1 0,-4 6 0,-1-6-79,0 0 1,-6 5-43,1-3 0,-1 3 79,6 2 1,0 5 0,0 2 0,-1 2 22,1 3 0,0 0 1,-1 1-1,1-3-3,0 2 0,5 0 0,0 1 0,-2-5 97,-2-1 1,-1 4 0,0-6 0,0-1 210,-1-3 1,1-1 0,0 0-43,0 0 1,-1-1-1,-1-5 1,-2-2-69,-1-1 1,-6-10-1,4 3 1,-2-3-112,-4-4 0,-1-1 1,-2-10-1,-2 0-315,-3-3 1,2-7 0,-8 2 0,-1-1-64,-2 1 0,-2-2 0,2 9 1,2 4 82,2 3 0,6 9 0,-3-1 359,0 8 1,5 9 220,-3 13 1,9 2 0,3 15 0,0 0 32,0 3 0,3 7 1,-3-1-1,2-1-85,3-1 1,0-3-1,0-1 1,-3-2-186,-2-2 1,5-7 0,-3 4 0,2-2-730,-1 0 1,-1 0 0,3-6 0,-1 1-617,1 0 0,2-2 0,0-2 0,-2-3-398,-2-2 0,8 3 1649,8-5 0,-3-13 0,0-10 0</inkml:trace>
  <inkml:trace contextRef="#ctx0" brushRef="#br0" timeOffset="24">17846 15466 8862,'8'-15'996,"-6"4"0,-11 2 0,-3 2-201,-5 4 0,-4-4 1,0 2-1,-5 1-328,-4 2 1,-2-3 0,1 0 0,1 1-251,4 3 0,-4-4 0,4-2 0,-2 0-700,2 0 0,-2 1 0,5 5 0,1-3-903,-1-1 1,2 0-1,5 5-1073,1 0 1,4 1 2458,1 5 0,8 1 0,2 5 0,9-2 0,5 2 0,1 1 0,3-1 0,1-2-29,2 3 1,7-1 0,-2 0 0,4-3 191,1-2 0,1 5 0,1-3 0,2 0 380,2-4 0,4 2 0,-2-2 1,-1-2-76,1-1 0,-3-2 0,-4 0 1,-2 0 129,-4 0 1,2 0-1,-7-2 1,-2-1-329,-2-2 1,-3-7 0,-1 1 0,-5-3-238,-1-2 1,-1 1-1,-6-1 1,-2 0-64,-3 0 0,-6-4 0,-8-1 0,-2 3-26,2 6 1,-4-2 0,2 5 0,0 0 1,-2 4 0,6 3 0,-4 2 1,3 0 191,3 0 0,-1 2 0,0 3 0,2 6 116,4 3 0,1 7 0,6 2 1,-3-1 54,3 1 1,8 5 0,7-4 0,6 3 74,3-1 0,7-5 0,-2 5 1,5 0-148,6-1 1,-2-1 0,7-5 0,2 2-848,1-2 0,0 4 0,-1-2 0,-4-2-15,-1-1 0,3 3 0,-4 0 0,0 0-5364,1 1 5989,-2-4 0,-6 4 0,0-6 0</inkml:trace>
  <inkml:trace contextRef="#ctx0" brushRef="#br0" timeOffset="25">14575 16221 8384,'-5'-11'342,"0"1"0,-2 1 71,2-1 1,3 4 298,-3 12 0,3 4 0,2 9 0,0 2 0,0 0-18,0 2 1,0 0 0,0 5-1,-2-2-260,-3 2 0,3 1 1,-3 3-1,1-2-172,-1-4 1,3 7-1,-3-7 1,3-1-91,2-1 0,0-7 0,0 4 0,0-3-451,0-2 1,2-2-1,2-2 1,3-3-617,1-2 0,-2 3 0,4-5 0,2-1-123,2-3 0,9-1 0,3 0 1,4 0 150,1 0 0,-4-1 0,-3-6 867,-1-9 0,5-7 0,-4-8 0</inkml:trace>
  <inkml:trace contextRef="#ctx0" brushRef="#br0" timeOffset="26">14906 16472 7119,'-7'9'0,"-4"-4"0,-3-3 797,-2-2 1,-5 0 0,-1 0 0,-3 0-231,-3 0 0,-1-5 1,-3 0-1,1 1-176,-1 2 1,6 2-1,0 0 1,0 0-413,1 0 1,2 0 0,8 0-1,-1 0-522,0 0-902,8 0 1,9 0-1,13 0 1445,6 0 0,7 7 0,-2 2 0</inkml:trace>
  <inkml:trace contextRef="#ctx0" brushRef="#br0" timeOffset="27">15031 16488 8073,'25'7'228,"3"-5"0,-7 3 0,0-3 336,1-2 0,-4 0 0,5 0 0,-2 0-322,-1 0 0,-4 0 1,-5 0-1,1 0 97,2 0 1,2 1-1202,-1 5 1,-6 2 0,-4 8-1,-3 0-422,-2 0 0,-7-6 1284,-3 1 0,-11-1 0,-4 6 0</inkml:trace>
  <inkml:trace contextRef="#ctx0" brushRef="#br0" timeOffset="28">15141 16692 8073,'-14'11'1042,"4"-1"1,5-6 0,10 1-347,5-3 0,6-2 0,5 0 0,5 0-671,4 0 0,1 0 0,1 2 1,-1 1-1712,1 2 0,-1 7 0,-1-3 1686,-4 0 0,4-2 0,-6-7 0</inkml:trace>
  <inkml:trace contextRef="#ctx0" brushRef="#br0" timeOffset="29">16258 16299 8073,'0'-15'495,"0"-1"1,-6 0 716,1 1 1,0 8-856,5 7 0,0 7 0,0 10 0,2 4 91,3 5 1,-3 4-1,5 1 1,-2 1 19,0-1 1,6 1 0,-4-1 0,1-1-331,5-4 0,-5 2 0,1-5 0,-2-1-301,-3 1 0,3-2 1,-2-5-1,-2-1-354,-1 1 0,3-5-5386,1-1 4883,-1-7 1,0-3 0,2-12 1019,2-7 0,1-12 0,6-10 0</inkml:trace>
  <inkml:trace contextRef="#ctx0" brushRef="#br0" timeOffset="30">16494 16299 10098,'0'16'760,"0"5"1,0 2 0,0-1 186,0 1 0,0 5 0,0-3 0,0 1-513,0 0 1,0-5 0,1 3 0,3-1-252,1-4 0,6-1 1,-5-1-210,3 4 0,2 2 0,3 3-1827,-4-5 1,-1-5 0,-6-4 833,3-2 0,-3-6 1,-8 1-1,-7-3-104,-8-2 0,-4-12 1123,-7-4 0,-15-17 0,-3 0 0</inkml:trace>
  <inkml:trace contextRef="#ctx0" brushRef="#br0" timeOffset="31">16163 16535 8315,'-7'0'780,"7"0"1,7 0 0,9 0 0,0 0-200,0 0 0,6-5 1,4 0-1,4 1-147,2 2 0,-3 2 1,-1 0-1,-2 0-586,2 0 1,0 0 0,0 0 0,-3 0 318,-3 0 0,-1 0 0,-5 0-1435,0 0 1,-7 2-1,-6 2 1,-6 3 448,-8 1 1,-12-4 0,-6 1 0,-6-3 818,0-2 0,-5 0 0,-1 0 0,-6 0 0</inkml:trace>
  <inkml:trace contextRef="#ctx0" brushRef="#br0" timeOffset="32">16211 16582 7488,'-14'11'-731,"3"-1"0,6-6 1744,10 1 0,6-3 0,8-1 1,3 3 244,3 1 1,6 6 0,8-4 0,-1 0-1151,1 0 0,3 3 0,-4-3 0,2 2-71,4 3 1,-6-3 0,1 1 0,-3 1-1270,1-3 1,0 5 1231,-6-8 0,1 0 0,-1-5 0</inkml:trace>
  <inkml:trace contextRef="#ctx0" brushRef="#br0" timeOffset="33">17453 16378 8073,'-16'0'-7,"0"0"327,0 0 0,8 2 112,2 3 0,5 4 0,1 6 0,1 1-47,5 0 0,2 0 0,8-1 0,0 3-118,0 3 0,-1-4 1,3 4-1,1-3-110,2-3 0,0 1 1,-4 0-1,3-2 30,1-4 1,0 2-1,-6-6 1,1-3-9,0-1 1,-1-2 0,1-2 0,0-3-26,0-6 0,-1-3 0,-1-1 0,-1-1-100,-3 0 1,-6-5 0,1-1 0,-3-1-123,-2 0 0,0-3 0,0 5 0,-2 2-69,-3 1 0,3 8-17,-3-1 1,3 10-41,2 1 1,7 8-1,5 13 1,5 6 223,4 2 1,6 4 0,-5 4 0,1 3 49,0 0 1,-2 9 0,-6-5 0,1-2 46,0-2 0,-7 0 1,-4-5-1,-3-3 302,-2-3 1,0-1 0,-2-10-1,-3-1 208,-6-3 0,-5-3 1,-3 1-1,-3-3-224,-3-2 1,4-2 0,-3-5 0,-1-2-169,1-3 0,-2 1 0,-4-6 0,2-2-680,2-2 1,5-2 0,-4 0-1,3 2-1218,2 4 0,8-4 1,3 3 182,2-3 1,9 0 0,12 2 0,7 3 1469,5 2 0,14-12 0,-6 2 0</inkml:trace>
  <inkml:trace contextRef="#ctx0" brushRef="#br0" timeOffset="34">18050 16661 8073,'16'0'80,"-2"-2"0,-2-1 0,-2-3 476,3 3 1,1-4-1,1 0 1,1 0-70,0 0 0,7-5 0,1 3 0,0-1-55,-3-1 1,2 6 0,-2-6-195,-2-1 1,-1 0 0,-4 0-1,-4 1 3,-4-1 0,1 3 1,-2-1-217,-2-2 1,-3-1 0,-5 1-107,-5 2 0,-4 6 1,-2-1 5,0 3 1,-5 2-1,0 2 1,2 1 72,1 3 1,-2 6-1,-1-3 1,1 1 14,3 1 1,1-1 0,2 6 0,2-1-15,1 1 1,8 0-1,-2 0 1,3-1-137,2 1 1,0 0-1,3 1 8,8 4 1,5-3 0,12 4-1,-4-2-350,-1-5 0,10 8 0,-2-11 1,4 0-474,4 2 1,1 0-1,7 0 1,0-1 425,0-3 0,-1-1 0,-2 1 0,-4-3 526,-2 0 0,-3-5 0,-7 3 0,-2-3 0,2-2 0,-5-7 0,-2-4 0,-4-2 0,-1-3 1,-5 0 0,-3-1 0,1-3 295,0-1 0,-6 0 0,3 6 1,-5-1 295,-1 0 1,-7 1-1,-3-1 1,-2 0-72,1 0 0,-8 2 0,3 2 1,-1 2-44,-1-2 1,-3 3-1,0 0 1,0 2-250,-1 4 1,4 1 0,-5 2 0,2 0-119,1 0 0,-1 2 1,3 1-1,-1 4-96,-2 2 1,2 1 0,6 6 0,5 0-130,1-1 0,-4 1 0,6 0 20,2 0 0,3-1 0,3 1 0,4-2 39,2-4 0,6 3 0,8-6 1,0 0-79,0 0 1,3-2 0,-3-5 0,-1 2 87,1 3 1,3-3-1,-5 3 1,-2-2 114,-1 3 1,-3-3-1,1 6 1,0 0 175,0-1 0,-1-2 1,1 2-166,0-1 0,0 4 0,-1-6-479,1-2 0,0 4 0,-1-1-311,1-3 0,0-1 0,0-2 1,-1 0-91,1 0 1,-5 0 0,-1-2 0,1-3 393,-3-6 0,4-2 0,-5-3 0,0 0 405,0 0 0,-1 6 0,-6-1 0,0-1 0,1 5 48,5 2 1,-3 5-1,6 5 1,0 6 403,-1 3 1,3 7-1,3 0 1,-2-2 257,-1-2 0,-6-1 1,4 0 909,-3-1-929,0 1 0,-8-9 1,-2-7-197,-1-9 0,-7-5 0,3-3 1,-1-2-263,-1-2 0,6-5 1,-4 3-1,2 0-316,4 0 1,1-5 0,2 4 0,0 0-430,0 3 0,9 3 1,7 2-1,6 2-394,3 4 1,4-2 0,-1 7 0,6 1 164,2 2 1,1 2-1,-6 0 1,1 2 332,-1 3 0,-6-1 1,-4 5-1,-4-2 346,-1-4 0,-7 0 383,-4 3 646,-3-5 0,-9 6 0,-4-7-131,-3 0 1,-2 0 0,1 0 395,-1 0-1236,7 0 1,4 7-1,12 4 1,7 5 103,5 5 0,9-2 1,-2 7-1,4 2 0,2 2 1,-6 1 0,-4-1 0,-2-2 150,-6-2 1,-4-7-1,1 2 1,-6-3 308,-3-3 0,-4 1 0,-3-2-84,-6-4 0,-5 3 0,-5-8 1,-5-2-411,-3-1 0,-5-2 1,-1 0-1,-3 0-1146,-2 0 0,0 0 1,-2-2-1,5-3-1376,4-5 1,-2 1 2455,3-2 0,-10-6 0,9-7 0</inkml:trace>
  <inkml:trace contextRef="#ctx0" brushRef="#br0" timeOffset="35">20943 16724 8073,'0'-21'15,"-2"0"1,-1 2 570,-2 1 1,-8-1 0,3 0 0,-4 1 24,-2-1 0,-1 0 0,-3 3 0,-2 2-146,-3 4 0,4 3 1,-5 7-1,0 0-268,1 0 0,-2 0 1,4 1-1,0 5-335,0 4 0,2 4 0,6 4 1,1 1 82,3 2 1,4 0 0,7-4 0,0 2-42,0 2 1,7 0 0,4-5 0,4-2-90,6-4 1,4 3 0,6-6 0,1 0 158,-1 0 1,1-2-1,1-5 1,0 0-139,-1 0 1,2 0 0,-9 0 0,1 0 37,0 0 0,-6 0 0,0 0 10,-2 0 0,-2 2 1,-1 3 87,1 5 0,0 6 0,0 3 0,-2 2 296,-4-2 1,4 1 0,-5-1 0,-1 4 25,-2 1 1,1 2 0,-2 6-1,-2-1-12,-1 1 1,-9-6-1,-3 0 1,-4 0 52,-2-1 0,0-3 0,1-6 0,-3-2 216,-3-4 0,2 3 0,-6-8 1,1-2-145,0-1 0,-1-4 0,-3-1 0,2-4-525,-2-2 0,0-7 1,0-4-1,2 0-661,-2 3 0,5-1 1,1-1-1,2-2 223,5 2 0,-3 2 0,13 1 1,1 0-1095,3 0 0,9-3 0,8 2 1,9 5-494,4 3 2143,17-3 0,3 3 0,13-7 0</inkml:trace>
  <inkml:trace contextRef="#ctx0" brushRef="#br0" timeOffset="36">21525 16771 8073,'9'-16'448,"-4"0"0,-3 1 0,-4-1 0,-3 0-92,-6 1 0,-3 1 0,-3 1 1,-3 5 65,-1 1 0,-7 1 1,4 6-1,-2 0-206,0 0 0,5 0 0,-4 2 1,2 2-42,4 1 1,2 7 0,3-1 0,2 3-13,1 1 0,8 1 0,-3 0 1,6-1 16,6 1 0,2 0 1,10 0-1,3-1 45,5 1 1,2 0 0,0-2-1,-2-2-58,2-2 0,0-6 1,0 1-1,-4-3-314,-1-2 0,3 0 0,-5-2 0,-1-1-904,-3-3 0,-7-6 0,1 0-326,1-7 1,0-4 0,-1-3 683,-6 5 1,-3 3-1,-2 3-105,0-1 1,2 7 987,3 4 0,4 5 1,5 5 142,-4 6 1,4 5-1,-3 3 1,1 3 300,-2 3 1,2-4 0,-6 3 0,-1-1-44,2-4 1,-5-1-1,3-3 92,-3 1 1,3 0 7,0 0 1,0-9-388,-5-7 1,0-7 0,0-9 0,0 0-214,0 0 1,0-6 0,0-5 0,2 0-115,3 0 0,-1-2 1,6 4-1,4-1-634,6 0 1,-3 7 0,4-2 0,-4 5 254,-1 5 1,5 4-1,0 7 1,-2 0 210,-1 0 1,-3 6 0,1 2-1,0 5 122,0 4 1,5 4 0,1-2-1,-1 2 218,-3-2 0,6 4 0,-8-2 1,1-2 86,1-1 1,-2-4 0,-1-2 0,1-3 131,0-2 1,5 3-1,0-5 1,0-1-58,1-2 0,-4-2 0,3 0 0,-4-2-100,-1-3 0,0-2 1,-1-7-1,-1 0-142,-3-4 1,-4-1 0,-7 2 0,0-3-205,0-1 0,-4-7 0,-4 4 0,-8 0-44,-2 3 0,-4 3 1,-1 4-1,0 2 217,1 2 0,-5 6 1,6-1-1,2 3 83,2 2 1,1 0 0,0 2-1,2 3-35,4 5 0,-2 4 0,6 4 1,3 1 34,1 2 0,4 5 1,5-1-1,7 1-68,5 2 1,14 9 0,0-10 0,6 1-241,5 2 1,1-7-1,2-2 1,-1-4-206,-4-1 1,-4-6-1,-7-1 1,1-2-688,-1-3 1,-6-3-1,-4-1 1079,-4 0 0,-1 0 0,0 0 0</inkml:trace>
  <inkml:trace contextRef="#ctx0" brushRef="#br0" timeOffset="37">23412 16237 8073,'-6'-16'0,"-1"0"0,0 0 222,0 1 1,2 4 0,3 2 0,-1 1 1425,-2-1-1413,-1 5 1,6-1 0,0 10-1,2 6-18,3 3 0,-1 7 0,6 2 0,1 1-49,-2 4 1,5 5 0,-4 2-1,2-3-18,-1-3 0,1 10 0,-5-8 1,0 1-171,0-5 0,3 3 0,-4-5 0,-1-1 70,2-3 1,-5 2 0,3-2 132,-3-2 0,-2-2 701,0-1-543,0-7 0,0-9 0,0-11-281,0-3 0,0-1 0,0-3 0,0-1-109,0-2 1,0-2 0,1 4 0,5-2-78,4 2 0,9 0 0,4 1 0,1 1-51,4 3 1,2 3-1,2 1 1,-3 5 80,-3 3 1,8 4 0,-6 3-1,0 5 118,1 4 0,-6 2 1,-2 1-1,-4 3 205,-1 1 0,-5 5 1,-3-5-1,-1 0 53,-3 1 1,-2-4-1,-4 3 1,-3-2 65,-6 2 0,-3-9 1,-3 4-1,-3-4-95,-1-3 1,-7-2 0,4-7-1,-2 0-251,0 0 0,1 0 0,-3-2 0,4-3-103,1-6 0,-3 3 1,3-3-1,0-1-619,1-2 0,1-2 0,7 1-1044,3-1 1,-1 5 0,9 3 679,4 1 0,12-6 1086,8 3 0,13-18 0,0-5 0</inkml:trace>
  <inkml:trace contextRef="#ctx0" brushRef="#br0" timeOffset="38">23899 16488 8300,'14'10'0,"-2"1"369,-1 1 1,-1 2 0,6 2-1,0-2 190,-1-4 1,6 4 0,2-3 0,0 3-83,-1 1 1,10-4 0,-4-2 0,0-2-165,1-4 1,-1-1-1,0-2 1,-3 0-176,-3 0 0,-1-2 1,-5-1-1,0-4-125,0-2 0,-6-2 0,-1-4-538,-2-1 271,-2 0 1,-5 9-1,0 7 313,0 9 0,0 17 1,0 6-1,0 3 579,0 3 1,0 0-1,0 6 1,0-4-149,0-1 0,0-3 1,0-4-1,0-1-945,0 1 0,0-6 0,0-2 0,0 1-1412,0-1 1,-5-5-1,0 2-43,1-3 1,4-4 1909,5-4 0,4-3 0,7-7 0</inkml:trace>
  <inkml:trace contextRef="#ctx0" brushRef="#br0" timeOffset="39">24732 17038 8664,'30'0'717,"-4"0"1,4 0 0,-6 0 0,2 2-442,1 3 1,-6 2-1,3 5 1,-1-1-770,-4 1 1,-7 9-1,-3 5 493,-2 4 0,-2 1 0,-5 1 0</inkml:trace>
  <inkml:trace contextRef="#ctx0" brushRef="#br0" timeOffset="40">21462 11443 8073,'-5'-16'1421,"-2"2"0,0 2-506,0 1 0,0 8-320,1-3 0,5 6 0,-5 7 0,5 9-150,1 9 1,0 4 0,1 3 0,3 1 0,1 4 1,7 3 0,-1 7 0,3 0-197,2 0 0,-1 0 0,1-1 0,0-3-245,0-1 1,4-7 0,1 2 0,-1-6 51,-3-4 0,-3 1 0,-2-9 0,-3-4-728,-2-2 0,-2-8 545,-5 5 0,0-8 0,-1-2 1,-5-9 103,-4-5 1,-4-3 0,-4-4 0,-1-5 235,-2-4 0,0-7 1,6-1-1,-1-2-160,0-4 1,6-1 0,1-2 0,2-1-76,3 1 0,3 2 1,1 1-1,0 4-109,0 2 0,7-2 1,3 6-1,4 5-47,2-1 1,5 7 0,1 2-1,3 4 87,3 1 1,7 7 0,3 4 0,1 3 15,-1 2 0,6 2 0,-2 5 0,1 9 536,-1 8 1,-3 1-1,-8 3 1,-1 3-93,-4 4 1,-3 2-1,-9-6 1,-4 1 430,-4-1 1,-6 0-1,-6-1 1,-4-2-283,-4-2 1,-9-6 0,-3 0-1,-4-2-229,-1-2 1,-6-6 0,-1-1 0,-1-2 6,1-4 0,-4-1 1,3-2-1,1-2-678,0-3 1,1-2-1,5-5 1,1 1-1123,0-1 0,6 3 0,4-1 0,4-1-1585,1 3 1,7-6 2444,4 3 1,10 4 0,7 2 0,8 3-1792,6 2 2434,11 0 0,3 7 0,7 2 0</inkml:trace>
  <inkml:trace contextRef="#ctx0" brushRef="#br0" timeOffset="41">22044 11977 8837,'15'0'631,"1"0"0,2 2 84,3 3 0,3-3 0,7 5 1,1-2-243,-1 0 1,6 0-1,0-5 1,-4 0-24,-5 0 1,2 0 0,-6-1 0,0-3-94,-3-1 0,-3-7 1,-2 1-1,-2-3-63,-4-1 0,-3-1 0,-7 0 0,0-1-214,0-4 1,-7 3 0,-5-4 0,-6 1-90,-3 0 1,-7 0 0,2 5-1,-3 2 26,-3 3 0,2-1 0,2 7 0,4 2 50,1 1 1,-3 2 0,5 0 0,2 0-7,1 0 0,3 14 0,-1 5-42,0 4 1,6 6-1,1-4 1,2 1 100,4 0 1,1-5-1,2 5 1,0 1-98,0-3 1,7 0 0,3-4 0,6 1 14,5-2 1,2-2 0,5-1 0,-2-2-588,2-4 0,7 3 1,3-6-1,2 0-499,4 0 1,-6-2 0,3-5 0,-1 0-82,2 0 0,0 0 0,-11-2 0,1-1 303,-1-3 0,-7-6 0,-3 2 1,-5-4 374,-5-2 0,-4-5 451,-7 0 0,7-7 0,1 4 0</inkml:trace>
  <inkml:trace contextRef="#ctx0" brushRef="#br0" timeOffset="42">22767 11914 8073,'0'-19'-1419,"0"3"2605,0 11 0,2 0 1,3 12 8,5 8 0,4 1 1,0 5-1,-1-2-719,-3 2 0,-1-2 0,3 6 0,-2-1-44,3 1 1,-5-6-1,1 2 26,-2-4 0,-2-1 196,-5 0 0,-1-9-330,-5-7 0,-4-2 0,-9-10 1,-2-4 3,2-3 0,-2-4 0,3 4 0,4-4-24,0-1 1,7 3-1,2-5 1,3 0-221,2 1 1,9-3 0,5 5 0,7 1-304,3-1 0,3 4 0,4 7 1,0 3-193,1 2 0,-1-4 0,2 6 0,2 2-227,2 1 0,0-3 0,-6-1 1,1 3-498,-1 1 1,4 2-1,-2 0 1,-3 0-586,0 0 1,-8 0 0,1 0 628,0 0 0,-6 0 0,2-2 1091,-6-3 0,1-10 0,-6-10 0</inkml:trace>
  <inkml:trace contextRef="#ctx0" brushRef="#br0" timeOffset="43">23396 11474 8073,'0'-10'1019,"0"-1"0,2 8 1,1-1-127,2 8 0,8 10 1,-5 10-1,3 4 245,-1 5 0,1 9 0,4 0 0,1 2-488,0-2 1,0 6 0,-1-4-1,1 0-568,0 1 0,5-6 1,0-1-1,-2-3-812,-2-4 0,4 3 0,0-12 0,-1 1 141,-3 0 1,4-4 0,0-7 0,-2-3-988,-1-2 1,-3-2 0,1-7 0,0-1 1575,-1-2 0,1-15 0,0 3 0</inkml:trace>
  <inkml:trace contextRef="#ctx0" brushRef="#br0" timeOffset="44">23993 11804 8073,'-7'-9'546,"-1"1"0,-10 4 1,-5-3 733,-8-2 1,-1 4 0,-4-4 0,1 2-313,-2 4 1,-3 1 0,-9 2-1,-2 0-733,-1 0 0,-6 0 1,4 0-1,0 2-565,0 3 0,3-1 1,8 4-1,2 1-2656,3 0 0,-4 1 2986,5 6 0,-13 0 0,1 0 0</inkml:trace>
  <inkml:trace contextRef="#ctx0" brushRef="#br0" timeOffset="45">20487 11411 9397,'7'11'0,"2"-1"634,0 2 0,5-3 0,-4 2 0,4 1-96,2 2 1,-1 1-1,3 1 1,1 0-378,2 0 0,4 5 0,-6-2 1,-2-4-323,2-2 1,1-3 0,-5 6-2127,1 0 0,0-8 572,0-2 1,-8-6 1714,-2-6 0,-12-9 0,-2-10 0</inkml:trace>
  <inkml:trace contextRef="#ctx0" brushRef="#br0" timeOffset="46">20739 11301 9029,'24'11'0,"-3"-1"0,-3 1 0,-3-1 761,1 1 1,5-1 0,2 6 0,-1-1-510,1 1 0,10 7 1,-1 3-1,1 2-1024,0-2 1,4 6-1,-1-4 1,-1 3 771,-1-1 0,4-2 0,2 3 0</inkml:trace>
  <inkml:trace contextRef="#ctx0" brushRef="#br0" timeOffset="47">24198 11285 13048,'-9'7'1079,"2"2"0,7 7 0,0 0-443,0-1 1,0 6-1,0 0 1,0-2-397,0-1 1,5-8 0,2 1-1,0 1-2083,0 2 0,5-4 0,-1-1-283,3-2 0,2-2 0,-1-6 389,1-5 1737,0-9 0,-1-10 0,1-6 0</inkml:trace>
  <inkml:trace contextRef="#ctx0" brushRef="#br0" timeOffset="48">24418 11301 8503,'9'16'506,"-4"0"0,2-1 0,0 3 0,0 3 570,0 5 1,5 2 0,-3 0 0,1-2-49,1 2 1,-6 0 0,4 0 0,-2-4-1370,-4-1 1,-1 3 0,-2-3 0,0 0-941,0-1 1281,0 6 0,0-3 0,0 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4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21619 2845 8073,'0'10'2017,"0"1"-969,0-8 0,0 3 133,0-12 0,0-2 0,0-8 1,2 0-346,3 0 1,-1-4 0,4-3 0,1-3-326,0-8 1,-4 0 0,6-14 0,1-6-270,2-5 0,1-18 0,1-5 1,2-2-733,3 6 1,-2 2 0,5 15 0,-1 9-198,-4 6 1,4 12-1,-2-1 1,-2 5 338,-1 4 1,-1 7-1,2-1 1,2 6 341,-2 4 0,4 6 0,0-1 0,0 5 7,-1 5 0,5 11 0,-5 12 0,3 7 639,3 7 0,-4 10 0,1 6 0,-3 3 286,-3 2 1,4 3 0,-2 1 0,-2-3-301,-1 3 1,-8-1 0,1-5-1,-1-3-239,-1-6 1,3-10-1,-7-5 1,-1-6-239,-2-5 1,3 2-1389,0-7 233,0 0 1,-5-19-1,0-7 1,0-8-374,0-2 0,0-6 0,0-2 0,0 0 806,0 1 0,0-4 0,0 3 1,-1 0-13,-5 0 1,3 4 0,-9 7-1,-4 3 619,-3 2 0,-7-3 0,1 3 0,-3 0 702,-5 0 0,-4-4 0,2 4 1,-3 0 4,-2 0 1,-2 0-1,-4 4 1,3-2-1,1-1-813,-2-1 0,7 6 1,4-5-1047,5 5 0,11-1 1,-1-2-129,6-1 1,10 2 0,2 6 1245,9 2 0,19 8 0,5-5 0</inkml:trace>
  <inkml:trace contextRef="#ctx0" brushRef="#br0" timeOffset="1">22704 2578 8179,'-9'-7'1089,"2"5"0,9-5 1,3 5-1,8-1 323,6-2 1,0-1-1,7 6 1,2 0-799,2 0 1,1-5 0,2 0 0,2 0-554,2-2 0,0 5 1,-6-3-1,-1 3-2017,-4 2 1,-3 0 240,-7 0 0,-8 2 1,-3 3-1,-5 5 1715,-5 4 0,-10 2 0,-10 0 0</inkml:trace>
  <inkml:trace contextRef="#ctx0" brushRef="#br0" timeOffset="2">22846 2688 8179,'15'1'651,"1"3"763,0 1 1,-1 0 0,1-5 0,0 0-529,0 0 1,6 0 0,3 0-1,1 0-1077,0 0 0,0 0 0,6 0 0,-1 0-1139,1 0 0,-1 0 0,1 0 0,1 0-1400,3 0 2730,-2 0 0,11 0 0,-5 0 0</inkml:trace>
  <inkml:trace contextRef="#ctx0" brushRef="#br0" timeOffset="3">23773 2122 8179,'0'-16'1481,"0"0"-486,0 1 0,0 8 1,0 7-483,0 8 1,0 8-1,0 5 1,2 4 319,3-1 0,-3 9 0,3-3 1,-3 1-440,-2 4 1,2 5 0,1-1-1,4 1-50,2 4 1,-4-1 0,6 1 0,1-4-8,2-1 0,1-3 0,-1-4 0,-1-1-259,-3 1 1,-1-3 0,3-2 0,-3-7-270,-2-2 0,3-2 27,-4-1 1,-1-4 139,-5-1 1,0-13 0,-2-4-122,-3-11 1,-2-1 0,-5-7 0,1-2-39,-1-2 0,0-8 0,-1-6 1,5-5-98,1-3 1,-4-7-1,6 1 1,2-1 43,1 1 1,2 6-1,2 8 1,3 4 161,5 1 1,4 3 0,2 4 0,1 1 193,4-1 0,4 6 0,6 2 0,1 1 39,-1 4 0,1 3 0,-1 4 0,0 3 0,1 2 210,-1 4 1,1 8-1,-1 7-53,1 7 0,-1 0 1,1 9-1,-1 4 225,1 3 1,-8 1-1,-5-4 1,-7-2 38,-6-4 1,-5 3 0,-1-2 0,-1 1-10,-5-2 1,-8 2-1,-10-7 1,-2-2-564,-2-2 1,-11-3 0,6-3 0,-3-4-9,-3 0 0,-3-5 0,5 3 0,3-3 0,0-2 0,-2-7 0,-1-2 0,4-2-348,5 1 1,0 1 0,5-3 0,0 3-2986,1 2 0,6-3 2371,6 4 0,8 1 1,4 5-1,11 0-6224,12 0 7186,5 0 0,8 0 0,2 0 0</inkml:trace>
  <inkml:trace contextRef="#ctx0" brushRef="#br0" timeOffset="4">24701 2578 8221,'-11'0'847,"1"0"0,6 1 26,-1 5 0,12-5 0,7 6-280,5 0 0,7-5 0,-3 3 0,2-3-30,3-2 1,7 0-1,1-2 1,-1-1-118,-2-2 1,-3-6-1,-2 4 1,-4-2-63,-1-3 0,-7-2 0,-7-1 0,-2-1-233,-4 0 0,-1-7 0,-4-1 0,-3 0-101,-6 3 0,-3-2 0,-3 2 0,-4 2 26,-5 1 1,-2 8-1,0 1 1,3 2-125,3 4 0,-6 3 0,3 5 1,-1 5 90,0 4 0,5 7 1,-4 2-1,3 0 174,3-1 1,-2 6 0,3-2 0,4 4 8,0 2 0,5-6 0,1 0 0,1 2 117,3 2 0,4-6 0,7-1 0,7-2 186,5 0 1,9 0 0,-1-6 0,2 1-289,3 0 0,4-1 0,3-1 0,1-3-581,4-6 0,-4-1 0,2-1 1,0 2-495,-2-1 0,5-8 0,-5-3 0,1-1-301,-5-5 1,1 5 0,-4-3 0,-5-1-670,-3-2 0,-4-3 0,-7-3 0,-2-1 195,-2 2 1,-6-3 0,1-1 1608,-3-2 0,-2-1 0,0-5 0</inkml:trace>
  <inkml:trace contextRef="#ctx0" brushRef="#br0" timeOffset="5">25393 1839 9492,'15'0'613,"-4"7"1,-1 3 0,1 6-156,-3 5 0,6-2 0,-5 8 0,2-1 672,-1-2 0,-5 4 0,4-5 0,-2 0-568,-3-1 1,-3 4-1,-1-5 117,0-1 1,0-3-343,0-1 0,-7-7 0,-3-4-109,-4-4 1,-2-6 0,0-2 0,1-1 103,-1-5 0,6-1 1,1-3-1,2-2-51,3-2 1,4-5 0,6 3-1,6 0-218,7 0 1,0 1-1,7 2 1,2 1-16,2 5 0,2 0 0,-1 7 0,0 0-840,1 0 1,-1 2 0,1 5 0,-3 0-410,-2 0 0,1 0 1,-7 0-1,-2 0-690,-2 0 1,-1-5 0,0 0 557,-1 1 1,-4 2 0,-2 1 1332,-2-5 0,5-2 0,-3-8 0</inkml:trace>
  <inkml:trace contextRef="#ctx0" brushRef="#br0" timeOffset="6">26006 1572 8655,'5'-16'0,"2"2"0,0 2 1339,0 1 0,5 8-514,-1-2 1,1 10 0,0 7 0,-1 7-267,1 8 1,-3 2 0,1 3 0,1-1 359,-3 1 1,5 4 0,-6 3 0,-1 1-18,1 3 1,4-4 0,-4-1 0,0-3-816,0-3 1,3 6 0,-4-10-1,-1-2-725,2-1 1,-4-4 0,6-6 0,-2 1-296,-3 0 1,3-6 0,0-1 0,1-2-2259,5-4 0,1-3 0,1-7 3191,1-8 0,7-15 0,1-10 0</inkml:trace>
  <inkml:trace contextRef="#ctx0" brushRef="#br0" timeOffset="7">26540 1839 10183,'-15'0'894,"-3"0"0,-1 0 0,-4 0 246,-1 0 1,-8 0 0,-6 0 0,-2 0-684,-4 0 0,-7 0 1,-1 0-1,1 0-1161,2 0 1,4-5 0,3 0 0,5 1-3740,4 2 4443,2 2 0,-1-7 0,1-1 0</inkml:trace>
  <inkml:trace contextRef="#ctx0" brushRef="#br1" timeOffset="8">1746 3725 12694,'0'-9'2354,"0"15"-1950,0 9 0,0 12 1,0-1-1,0 2 234,0-2 1,0 9-1,0-2 1,0 4 177,0 1 1,0 6 0,0-2 0,0 3-135,0 2 0,0 0 1,0 1-1,0-3-237,0-3 1,0 2-1,0-8 1,0-1-301,0-2 0,1-7 0,3-1 0,1-2-174,-1-4 0,-3-7 1,-1-1-766,0 1-538,0-5 0,-1 0 0,-3-9 120,-1-3 0,-6 1 0,4-6-3356,-1-2 1,4-2 4538,-1-2 0,-4-7 0,0-1 1</inkml:trace>
  <inkml:trace contextRef="#ctx0" brushRef="#br1" timeOffset="9">1463 3851 11928,'-16'0'-780,"0"0"1163,0 0 1,3-2 0,0-1 0,3-3 423,-2 3 0,3-4 0,0 0-375,2-2 0,2 4 0,5-6-15,0-1 1,7-2 0,3-1 0,6-1-279,5 0 0,10 0 0,13 1 1,5-1 20,3 0 0,6 1 1,-4-1-1,0 2-210,1 3 1,2-1-1,-3 7 1,-1 1-18,-4 3 0,5 1 0,-10 0 0,-1 1 181,3 5 0,-8 2 0,-1 10 0,-4 1 71,-2 2 0,-6 7 0,-4-4 0,-4 3 176,-1-1 1,-6 0-1,-1 4 1,-2-2 160,-3-2 0,-3 0 0,-2 4 0,-5-4 193,-4-5 0,-9 2 0,-4-2 1,-1-2-39,-4-2 1,-7-3-1,-2-2 1,2-3-402,2-2 1,-4 0-1,-1-3 1,-1 1-278,1-2 1,1-1 0,4-2 0,-2 0-245,-2 0 0,2-5 0,8 0 1,2-1-1540,2-1 1,2 6 0,6-5-2828,-1 5 0,9 1 1237,7 0 3376,14 0 1,10 7-1,8 1 1</inkml:trace>
  <inkml:trace contextRef="#ctx0" brushRef="#br1" timeOffset="10">2689 4212 8374,'-7'-8'1356,"5"1"1,2 7-1,11 0 1,4 0-779,6 0 1,-1 0 0,6 0 0,2 0-306,2 0 0,-1-6 0,-1 1 1,-2 2-530,2 1 0,0 2 0,-2 0 0,-5 0-1208,-3 0 1,-2 5 0,-2 2 1463,-4 2 0,-3 8 0,-7 8 0</inkml:trace>
  <inkml:trace contextRef="#ctx0" brushRef="#br1" timeOffset="11">2642 4464 8858,'7'10'0,"3"-1"585,4-2 0,2-2 0,0-5 1,-1 2 249,1 3 0,7-3 0,3 3 0,2-1 76,-2 1 0,2-3 0,-5 3 0,1-3-698,4-2 0,-3 0 0,1 0 0,0 0-526,-1 0 0,4 0 0,-4 1 0,-1 3-1122,-3 1 1,-3 0-1,-1-5-73,4 0 0,-3 0 0,3 0 1508,-4 0 0,-8-7 0,-2-1 0</inkml:trace>
  <inkml:trace contextRef="#ctx0" brushRef="#br1" timeOffset="12">4120 3788 9022,'0'-16'1817,"2"8"-532,3 2 1,-2 6-510,8 6 0,-8 2 0,4 8 1,-2 0-272,1-1 0,-1 8 1,-3 3-1,1 2 595,2-2 1,1 9-1,-6-1 1,0 4-381,0 6 1,0-4 0,0 3 0,0 3-463,0-1 0,0 4 0,0-10 0,0-3-535,0-3 0,-2 6 0,-2-11 0,-1-2-504,2-2 1,-4-3-1,0-5-1213,-2 0 1,5-6-526,-1 1 0,4-9 1059,1-2 1,1-6 0,4-8 0,8 0 1459,6-3 0,5-9 0,8 1 0</inkml:trace>
  <inkml:trace contextRef="#ctx0" brushRef="#br1" timeOffset="13">4843 3961 8285,'-2'-16'317,"-3"0"1,2 2 874,-8 4 0,1 3 0,-6 7 0,0 0-669,0 0 0,1 2 0,-3 3 0,-1 4-187,-2-1 0,0 6 0,5-1 0,1 4 39,-1 4 0,0 0 1,0-3-1,2 2-201,4 7 1,-4 2 0,5 3-1,1-1-169,2 1 1,-1-1 0,2 1 0,2-1 108,1 0 1,4-1-1,3-2 1,5-2-242,4 2 1,2-5 0,1 0 0,4-2 157,6-1 1,4 0 0,4-8 0,3-3 173,3-2 1,-1 3 0,5-5 0,-1-1 123,0-2 1,5-4 0,-9-3 0,0-6 57,-3-3 1,-6-2 0,-5-1-1,-5-4-216,-3-5 0,-3-4 0,-1-3 0,-3-2-256,-6-2 0,-3-5 0,-2 6 0,-2 1-347,-3 2 1,-9 3-1,-9 2 1,-1 4-72,-4 1 1,0-3 0,-2 5 0,2 2 59,0 1 0,-5 2 0,7 1 0,-2-1 120,2 0 1,3 6 0,7 1 0,0 2-3255,1 3 2317,6 3 1,4 2-1,12 5 1,8 4 1259,10 4 0,12 9 0,3 1 0</inkml:trace>
  <inkml:trace contextRef="#ctx0" brushRef="#br1" timeOffset="14">5834 4165 8613,'0'-17'0,"0"-2"0,0-2 459,0 1 1,-6 8 0,-1 2 0,-1-3 254,-5-1 0,-1 4 0,-1 1 0,-1 1-161,0-1 0,-5 4 0,-1-4 1,-1 2-92,0 3 0,0 3 0,4 1 1,-4 0-168,-1 0 1,5 0-1,-2 0 1,2 1-172,-2 5 0,3-3 0,-3 9 0,6 4-111,4 3 0,-3 7 1,4-3-1,-3 2-89,3 3 0,-2 3 1,5 4-1,0 2 19,0-2 0,1-2 1,6-2-1,0 1-54,0-1 1,7 0 0,4-1 0,5-2 173,5-2 0,1-7 0,8 2 0,0-3 163,3-2 1,14-8 0,2-1-1,5-1-59,6-1 1,-5 0-1,1-7 1,-2-3 207,-3-5 0,-2-4 0,-4-4 1,-3-1-11,-5-2 0,-11-5 0,-5 3 0,-5-1-246,-6-4 0,3-2 0,-8-3 0,-3 0-187,-6 1 0,-6-6 0,-11 10 0,-5 0-298,-4-2 0,-2 2 0,1 2 0,0 5-42,-1 4 0,-3-3 0,2 3 1,3 3-466,1 0 1,6 5 0,2 1-1,3 1-1330,3 3 1,6 4 922,4 5 0,5 4 0,7 7 1280,8-1 0,8 8 0,9 2 0</inkml:trace>
  <inkml:trace contextRef="#ctx0" brushRef="#br1" timeOffset="15">6871 4150 8321,'0'-11'0,"0"1"-220,0-3 1,0 5 0,0-3 956,0-1 0,0 3-34,0-1 1,-1 6-171,-5-1 1,3-2-49,-8 2 0,1-2 0,-6 3 0,0-1 210,1 2 1,-1 1 0,-2 2-1,-1 0-162,-2 0 1,-10 0-1,3 2 1,0 3-204,-2 5 1,2 4-1,0 2 1,4 0-78,1-1 1,-3 8 0,5 3-1,2 2-164,1-2 0,3 8 0,1-5 0,3 1-179,6 0 0,-2 8 0,2-7 1,3 1-38,5-4 0,8 2 0,10-6 0,5 2 194,4 0 0,8-6 0,4 1 0,5-4-15,6-1 1,6-1 0,7-1 0,-1-3 57,1-6 0,1-3 1,-4-2-1,-2 0 54,-3 0 1,-10-7 0,-7-4 0,-5-3 86,-6-1 1,-6-8 0,-10-3 0,-3-4-84,-6-1 0,-3-6 0,-6-1 0,-6-1-283,-11 1 0,-12-2 0,-6 6 0,1 5 17,0-1 1,-10 7 0,6 1 0,4 2-10,3 5 0,9-3 1,1 11-1,3 0-1411,2 0 0,3 2 1,1 7-275,1 3 1792,6 11 0,-5 8 0,5 8 0</inkml:trace>
  <inkml:trace contextRef="#ctx0" brushRef="#br1" timeOffset="16">1573 5768 8284,'-16'0'1659,"0"0"0,8 2-727,2 3 1,5 4 0,2 7 0,3 0-323,1-1 0,7 6 1,-3 2-1,1 1-286,1 4 1,-1 2 0,6 1-1,-2 1 150,-3-1 1,1-4-1,-5-3 1,0 0-131,0 1 0,-2-6 0,-5 2-122,0-3 1,0-3-60,0 1 1,-2-7-1,-3-6-76,-5-6 1,1-1 0,0-6 0,0-4-190,1-5 0,2-1 0,-2-6 0,1 0-85,3 2 1,2-6-1,2 5 1,0-1 17,0 0 1,2 5 0,3-5 0,6 0 71,3 1 0,7-5 0,0 6 0,0-2 130,1 0 0,-2 1 0,4-1 0,-1 5-21,-4 4 1,4 1 0,0 0 0,-1 2-129,1 4 0,3-4 0,-5 5 1,-2 0-321,-1 4 1,3 3 0,1 2 0,1 0-586,0 0 0,0 0 0,-4 0 0,4 2-216,1 3 1,-5 2 1236,2 4 0,4 3 0,-1-6 0</inkml:trace>
  <inkml:trace contextRef="#ctx0" brushRef="#br1" timeOffset="17">2548 5816 9133,'8'-16'1197,"1"7"1,-4 4-609,6 3 0,3 2 0,1 0 240,1 0 0,5 0 1,0 0-1,-2 0-548,-1 0 1,3 0 0,1 0 0,1 0-883,0 0 0,3 0 0,-5 0 1,-2 2 544,-1 3 0,-3-3 0,1 5 56,0 0 0,-7 2 0,-2 6 0</inkml:trace>
  <inkml:trace contextRef="#ctx0" brushRef="#br1" timeOffset="18">2548 6067 8996,'15'2'755,"1"3"1,0-3-1,-1 3 1,3-3 312,3-2 1,2 2-1,5 1 1,-2 2-638,2-1 1,1-2 0,3-1 0,-2 3-279,-4 1 0,3 0 0,-2-5 0,1 0-784,-2 0 0,2 0 0,-6 0 631,3 0 0,1 0 0,6 0 0</inkml:trace>
  <inkml:trace contextRef="#ctx0" brushRef="#br1" timeOffset="19">3491 5753 8903,'9'-32'0,"5"1"443,5-1 1,9 3 0,0 1 0,5 3-188,4 3 0,10 1 1,-2 5-1,2 0 288,4 1 1,-7 6 0,-6 4 0,-3 3-214,-3 2 1,2 2-1,-9 3 1,-2 5-236,-8 4 0,-1 7 1,-8 2-1,-3 0 90,-1-1 0,-14 6 0,-8-2 1,-4 4-133,-4 2 1,-10 4 0,4 1 0,-2-2 20,-3-2 1,-1-2 0,7 1 0,5-1 257,3 1 0,-1-3 1,7-1-1,5-3 73,7-2 1,5 5-1,2-4 1,4 2-197,6 0 0,8-6 0,17 2 0,5-1-63,7 0 0,5-2 0,-1-6 1,1-5-5,-1-1 1,-4-1 0,-5-6 0,-7 0 166,-7 0 0,-5-7 0,-9-4 0,-4-3 181,-4-2 1,-5-6 0,-4-4 0,-6-4-323,-7-2 0,-12 1 1,-1 0-1,-8-1-80,-3 1 1,-2-1-1,-5 3 1,0 1-781,-1 1 0,8 8 0,2-2 0,3 4-154,3 1 0,-1 6 0,12 1-1900,2 2 1,12-4 817,12 6 1,11 0 1926,15 5 0,8 7 0,1 2 0</inkml:trace>
  <inkml:trace contextRef="#ctx0" brushRef="#br1" timeOffset="20">4796 5658 8602,'-11'-15'0,"1"-1"0,-2 0 265,-2 1 0,-2 1 1,0 1-1,-1 5 468,-4 1 0,2 1 1,-6 6-1,1 0 77,-1 0 0,6 0 0,-2 0 1,4 2-622,1 3 0,7 4 0,4 9 0,3 1-62,2 2 0,2 5 1,3-5-1,6-2 99,3-1 0,1-3 0,3-1 1,1-2-82,2-1 1,5-6-1,-3 4 1,0-2 272,-1-4 1,1-3-1,-4-3 1,0-4-13,-5-2 1,2-1 0,-7-8 0,0-1-270,-4-2 0,-3-2 1,-2 4-1,0-4 47,0-1 0,0 5 1,-2 0-1,-2 5-8405,-1 3 2599,-7 1 5622,10 1 0,2 9 0,9 9 0</inkml:trace>
  <inkml:trace contextRef="#ctx0" brushRef="#br1" timeOffset="21">5205 5548 8478,'-7'-8'1887,"-4"2"1,-3 6-1,0 6-510,4 4 1,-2 9-1,5 2 1,0 0-775,0 2 1,-4-4-1,4 7 1,0 2-197,0 2 0,-3 1 0,3 1 0,0-1 588,0 1 0,-4-1 0,4 1 0,-2-1-746,-3 0 1,0 6 0,0-2 0,1-3-250,-1-5 0,3 0 0,1 2 0,-1-2-1404,0-6 1,4 1 0,-4-1-1402,2-2 0,0-1 0,4-2 1263,-3-1 1,10-4 0,12-3 0,8-1 1541,6-3 0,8-2 0,2-2 0</inkml:trace>
  <inkml:trace contextRef="#ctx0" brushRef="#br1" timeOffset="22">5613 6146 8229,'9'-16'277,"-4"0"0,-3 1 0,-2-1 0,0 0 788,0 0 0,-7 6 0,-3 1 0,-4 2-334,-2 4 1,-1 1 0,-3 2 0,-2 0-142,-3 0 0,6 7 0,-4 2 0,4 3-277,3 4 1,-3-4-1,10 9 1,-1-2-79,-1 2 1,8-4 0,-2 6 0,5-2-201,5 0 1,11 0 0,10-5 0,3-2 107,3-4 1,3 2-1,0-5 1,-2 0 60,2 0 0,5-1 0,-3-6 0,-4 0-87,-5 0 1,5-7 0,-7-6 0,-3-4-19,-4-4 1,-5-7 0,-3 2-1,-6-4-364,-3-1 0,-2 4 0,-4 3 1,-4 1-1240,-8 4 1,-5 3-1,0 4 1,-5 3-1340,-4 2 0,-1 4 2843,-1 8 0,1 4 0,-1 7 0</inkml:trace>
  <inkml:trace contextRef="#ctx0" brushRef="#br1" timeOffset="23">6557 5878 8188,'-7'-8'1463,"7"2"1,7 5 0,10 1 0,2 0-807,2 0 1,7 0 0,0 0 0,4 0-499,-1 0 0,8 0 0,-11 0 0,0 0-709,1 0 1,-6 0-1,-2 0 1,-4 0-1096,-1 0 0,-2 7 1645,-3 3 0,-11 4 0,-9 2 0</inkml:trace>
  <inkml:trace contextRef="#ctx0" brushRef="#br1" timeOffset="24">6557 6130 8077,'30'0'0,"-3"0"592,0 0 1,-1 0 0,5 0 0,3 0-101,2 0 0,-3 5 0,6 0 0,-2-1-598,-1-2 0,1 3 0,-6 0 0,-1 0-785,-4 2 0,-1-3 891,-4 6 0,-4-6 0,6 3 0</inkml:trace>
  <inkml:trace contextRef="#ctx0" brushRef="#br1" timeOffset="25">8208 5658 8143,'-16'-14'274,"0"4"0,1-4 0,-3 4 0,-1-3 420,-2 3 0,-5-2 0,3 6 1,0 3-163,1 1 1,-5 2 0,5 0 0,-1 2-264,0 3 1,0 4 0,4 7 0,-2-1-192,2 1 0,2 5 0,1 2 1,2 1-81,3 4 0,-3 0 0,6 0 0,-3-2 73,1 2 0,6 0 0,-1 0 0,3-4 96,2-1 1,0 5-1,2-4 1,3 1-22,6-4 1,3-4 0,3-1 0,4 0-57,5 0 1,9-3 0,4-2-1,-1-4-114,1 0 0,4-5 0,-1 3 0,2-3-10,-2-2 1,1-7-1,-8-4 1,-3-3 126,-4-1 1,-9-6-1,2-2 1,-5-2-39,-6-3 1,-3-1 0,-7-4 0,0-2-90,0-2 0,-7-1 0,-3 3 0,-4-2-252,-2 2 0,-5 9 0,0 5 0,2 3-1225,1 3 1,3 1 895,-1 3 0,5 4 1,3 11-1,1 4 615,3 8 0,16 10 0,6-1 0</inkml:trace>
  <inkml:trace contextRef="#ctx0" brushRef="#br1" timeOffset="26">8648 6146 8111,'14'-2'1414,"-4"-3"1,3 1 532,-8-6 0,0 4-726,-5-4 0,7 1-928,4-1 1,3 3 0,1 7 0,1 0 148,0 0 0,-2 2 0,-2 1-58,-2 2 0,-6 2-369,1-1 0,-5-5 0,-5 4 73,-6-3 1,-3-2 0,-1 0 0,1-2-125,3-3 1,-1 2 0,5-6 250,-2 2-2154,6-5 1,-2 10-305,10-3 0,4 3 0,6 2-218,1 0 2461,0 0 0,6 7 0,3 2 0</inkml:trace>
  <inkml:trace contextRef="#ctx0" brushRef="#br1" timeOffset="27">9623 5768 8114,'0'-21'0,"0"1"0,-2 0 187,-3 3 0,-4 1 0,-7 2 0,1 2 1178,-1 1 0,0 3 1,-1-4-1,-3 3-683,-1 2 1,-6 2 0,0 5 0,-2 0-312,-3 0 1,6 0 0,0 0 0,0 1-139,1 5 0,-3 2 0,5 8 0,1 0-154,-1-1 0,-1 1 0,6 2 0,4 3-227,0 5 0,2 2 0,1 0 0,6-2 26,3 2 1,2 0 0,0 0 0,2-4-55,3-1 0,4 3 0,9-3 0,3-1 115,5 1 0,3-2 1,5-5-1,2-2 219,6-4 0,4 2 0,1-6 0,0-3 165,0-1 0,-1-2 0,-4-2 0,-6-3 85,-3-6 1,-1-2 0,-2-5 0,-4-1-103,-5-2 1,-6-7 0,-2 2 0,-5-4-294,-1-1 0,-3-1 0,-9 1 0,-6-1-666,-3 1 0,-8 1 0,-5 4 1,-1 7-448,2 7 1,-4-1 0,6 8 0,-2 2-1245,0 1 0,6 4 2344,-1 3 0,4 11 0,1 8 0</inkml:trace>
  <inkml:trace contextRef="#ctx0" brushRef="#br1" timeOffset="28">10094 5784 9351,'-1'-16'0,"-3"1"0,-3-1 822,-2 0 0,6 1 1,-2-1-1,3 0-248,2 0 0,0-5 0,2-1 1,5-1-94,8 0 1,5-3 0,9 5 0,6 2-273,4 2 0,1 1 1,4 2-1,-4 3-138,-2 6 0,-1 3 0,-6 2 0,-1 0 20,-4 0 0,2 2 1,-7 3-1,-2 6-168,-1 3 1,-4 2 0,-4 1 0,-4 2-63,-5 2 1,-1 2 0,-3-2 0,-6 5 212,-7 4 0,-5-4 1,0 0-1,-5 2 57,-4 2 0,1 1 0,1 1 0,3-1 72,3 0 1,1-1 0,7 0 0,1-2-79,3 0 1,7 5 0,-1-9 0,6 3-188,3-1 1,12-7 0,-1 2 0,3-4 86,4-1 1,-4-2-1,6-3 1,-2-6 216,-4-3 1,-2-2 0,-1-2 0,-2-3 131,-4-6 1,3-8 0,-8-4-1,-2-1 96,-1-4 1,-9 0 0,-5 0 0,-7 2-165,-8-2 1,-4-2 0,-4 0 0,-3 2-73,-3 2 0,5 7 0,-4-2 1,1 4-2988,4 1 0,2 2 0,3 3 2753,4 6 0,-4 3 0,6 2 0</inkml:trace>
  <inkml:trace contextRef="#ctx0" brushRef="#br1" timeOffset="29">1871 7639 8235,'0'10'427,"0"1"1,0-6 5624,0 6-5029,-7-8 0,0-3 0,-3-10 1,5-4-463,3-2 0,-3-7 0,0-3 0,1-4-401,2-1 1,8-8 0,1-2 0,1-5-319,4-1 1,1-2-1,-1-2 1,-3-1-302,-2 1 1,0-1-1,-4 3 1,2 5-157,-1 4 0,-2 4 0,-1 6 0,3 4 94,1 5 0,2 5 0,-3 4 651,1 1 1,7 8 0,0-1 0,6 8 235,3 6 0,7 11 0,-2 7 0,4 7 100,1 7 0,0 5 0,3 6 0,1 4-1,1 4 1,1 0 0,-6-1 0,-1-3-237,-4 3 1,2-6 0,-7-3 0,-2-8-459,-1-6 0,-2-6 1,-1-3-1,-1-3-568,-3-3 0,-2-1 0,-6-5-3761,2 0 3782,1-7 1,-12-9-1,-1-11 1,-1-5 372,-5-5 1,1-3 0,0-7 0,1-1-34,-1 1 0,3 1 0,-1 2 0,-1 4 520,3 1 1,-8 2-1,2 5 1,-5 2 431,0 4 1,-4-2 0,-2 6 0,-1 3 441,-2 1 0,-5-3 0,7 0 0,-4 1-392,-1 2 0,1 2 0,2 0 0,4 2-695,1 3 1,-3-3 0,5 3-1,2-1-1378,1 1 1,8-1-212,-1 6 0,8 1 1,-1 3 1717,8-4 0,4-3 0,8-7 0</inkml:trace>
  <inkml:trace contextRef="#ctx0" brushRef="#br1" timeOffset="30">2925 7387 8458,'16'-14'0,"-1"4"0,1 3 771,0 0 1,1 5 0,2-3-1,2 3 238,-1 2 0,2 0 0,1 0 0,0 0-666,-1 0 0,1 0 1,-4 0-1,2 0-579,-1 0 0,-3 0 1,-1 0-1,-1 2-1570,1 3 1,-7 4-1,-6 7 1806,-6-1 0,-20 1 0,-10 0 0</inkml:trace>
  <inkml:trace contextRef="#ctx0" brushRef="#br1" timeOffset="31">2956 7607 7134,'16'0'0,"0"0"0,1 0 984,4 0 1,5 0 0,11 0-1,3 0-188,0 0 0,11 0 0,-4 0 0,0 0-288,-3 0 0,0 2 0,-8 2 1,-2 1-680,-6-2 0,0-1 0,-6-2 171,3 0 0,-6 7 0,4 2 0</inkml:trace>
  <inkml:trace contextRef="#ctx0" brushRef="#br1" timeOffset="32">4198 7277 8530,'0'-15'0,"0"-1"501,0 0 0,0-5 1,4-1-1,5-3 103,6-3 1,6 0 0,-1 0 0,2 4-124,3 1 1,-6-3 0,4 5 0,-2 3 340,0 6 0,0 0 0,-6 7 1,1 1-307,0 3 1,-1 1 0,1 0-1,0 1-174,0 5 1,-2 2 0,-2 8-1,-3 0 159,-2-1 0,-2 3 0,-5 3 0,0 5 2,0 4 1,-7-1 0,-4-1 0,-3-1-493,-1 1 1,-1-1-1,0 1 1,0-3-1294,1-2 1,-1 3 0,0-4 0,2 1-820,4 0 1,-2 0-1,6-2 1,1 3-313,-2 0 2413,5-1 0,-12 0 0,6 1 0</inkml:trace>
  <inkml:trace contextRef="#ctx0" brushRef="#br1" timeOffset="33">4308 7733 8368,'11'5'2157,"-1"1"1,1 4 1118,5-5 1,-1 2 0,1-3-1444,0 1 0,-6 0 659,1-5-2492,-1 0 0,1 2-6288,-1 3 6288,1 4 0,4 7 0,1-1 0</inkml:trace>
  <inkml:trace contextRef="#ctx0" brushRef="#br1" timeOffset="34">1871 8440 8206,'0'-10'232,"0"0"527,0-3 1,2 5 899,3-3 1,-1 9-1248,6 2 0,-6 13 0,1 8 0,-3-1 355,-2 3 1,0 2 0,0 6 0,-2 0 63,-3 1 1,-4 5 0,-7 1 0,1 0-229,-1 1 1,0 5 0,2-4 0,2 0-95,2-3 1,6 1-1,-1-1 1,3-2-204,2-2 1,7-4 0,4-1 0,3-3-58,1-2 0,3-3 1,3-4-1,3-2-489,1-3 1,8-3 0,-3-4 0,-1 1 219,1-1 1,7-3-1,-8-1 1,1-1-2302,0-5 1,1-2 0,-10-8-1,-2 0 1338,-1 0 0,-4-6 0,-4-4 0,-5-6 983,-3-5 0,5-3 0,2-7 0</inkml:trace>
  <inkml:trace contextRef="#ctx0" brushRef="#br1" timeOffset="35">2359 8723 11688,'-16'0'0,"0"0"1234,1 0 1,-6 0-1,-2 0 1,-1 0-663,-4 0 0,0 0 1,-2 2-1,0 2-536,-3 1 0,3 0 1,4-5-1,0 2-672,1 3 1,-2-3-1,6 3 1,1-3-1983,3-2 1,6 2 547,1 3 0,8-3 2070,2 3 0,7-3 0,9-2 0</inkml:trace>
  <inkml:trace contextRef="#ctx0" brushRef="#br1" timeOffset="36">2768 8786 9447,'29'-14'0,"-2"2"0,-6 3 1078,-4 2 1,0 2-1,3 3 1,1-1-594,-2-2 0,4-1 0,-2 6 0,-2 0-694,-2 0 0,-1 0 0,0 0 1,-1 0-381,1 0 0,-5 2 0,-3 3-1008,-1 6 0,-8 3 0,-12 0 1597,-6-4 0,-5 4 0,-8-5 0</inkml:trace>
  <inkml:trace contextRef="#ctx0" brushRef="#br1" timeOffset="37">2642 8991 9890,'16'0'0,"-1"0"535,1 0 0,5 0 1,3 0-1,4 0-47,6 0 1,6 0 0,-2 0 0,2 0-570,4 0 0,-4 0 0,0 0 1,-1 0-262,-4 0 1,-2 0 0,-2 0 0,1 0-1610,-1 0 1,-6-2 1950,-4-3 0,3-4 0,1-7 0</inkml:trace>
  <inkml:trace contextRef="#ctx0" brushRef="#br1" timeOffset="38">3821 8676 8547,'16'-7'813,"-6"4"0,1-6-468,1 2 1,2-5 0,2 1 0,1-3 456,4-1 1,-2-1-1,8 0 1,0 0-318,3 1 1,2-6 0,-3 0-1,-1 2-276,-2 1 1,-6-3 0,1-1 0,-4-1-31,-1 0 1,-2 2 0,-2 4 16,-1-4 0,-8 3-798,2-3 448,-3 11 0,-2 5 0,0 10 0,0 5 354,0 4 0,-5 12 0,0 4 0,1 2 27,2 3 0,-3 5 0,0-4 1,1 1 637,3 1 0,1-3 1,0 6-1,0-3-526,0-3 1,0-2 0,0-3 0,1-2-467,5-2 1,-3-2 0,6 3-1,0-6-910,-1-4 0,1 4 1,3-2-1,-3-3-90,-2-4 1,0-3-1,-4 3-409,3-1 1,-3-8-1,-8 2-1864,-6-3 3400,-10-2 0,-3-7 0,-7-2 0</inkml:trace>
  <inkml:trace contextRef="#ctx0" brushRef="#br1" timeOffset="39">3915 9022 8143,'-8'0'1764,"2"0"0,13 0-1086,9 0 1,2 5 0,8 1 0,4-3-185,4-1 0,5 3 0,5 0 0,-4 0-171,-2 2 1,6-5 0,-4 5 0,2-2-746,0 1 0,-5-1 1,3-5-1,-2 0-554,-3 0 1,-2 0 0,-1 0 0,-1 0-226,1 0 0,-3 0 1,-2 0-1,-6 0 1201,-4 0 0,-1-7 0,-1-9 0,1-8 0</inkml:trace>
  <inkml:trace contextRef="#ctx0" brushRef="#br1" timeOffset="40">4890 8771 8143,'9'-7'2582,"-2"7"1,-7 0-2085,0 8 0,0 13 0,0 5 0,0 2 159,0-1 0,2 2 0,1-4 1,4 1-531,2 0 0,-4-7 1,6 2-1,-1-2-664,-1 2 1,5-3 0,-4 3-68,4-4 0,-3-6 0,-1-2 1,2-2-341,2-4 1,2-1 0,0-2 0,0-2-31,-1-3 0,1-4 0,2-8 1,1-3 973,2-1 0,0-12 0,-6 2 0,1-2 0,0-1 0,0 3 0,-1 1 0,1 4-70,0 5 1,-2 4-1,-2 3 1119,-2 3 108,1 4 1,-2 14 0,-4 4 0,-3 4-354,-2 6 1,-2 4-1,-5 8 1,-9 2-131,-8 2 0,-11 5 0,-2-4 1,2 0-143,2 1 0,1-3 0,3-4 0,3-1 4,5 1 1,3-3-1,4-1 1,2-3-410,1-2 1,8-2-1,-2-6 1,3 1-887,2 0 0,0-6 1,0 1-1742,0 1-1940,0-5 0,7-2 4440,3-10 0,11-4 0,4-7 0</inkml:trace>
  <inkml:trace contextRef="#ctx0" brushRef="#br1" timeOffset="41">5645 8755 11082,'2'17'0,"3"3"911,5 0 0,-1 14 0,2-3 0,-1 2-260,-1 0 0,3 4 1,-5 2-1,0-3 97,0-3 0,0 2 0,-4-10 1,3-1-45,-3-3 0,-1-3 1,-2-3 300,0 1 0,-2-7-712,-3-4 1,-4-15 0,-6-8 0,1-5-217,3-5 0,-1-3 1,7-4-1,3-3-175,5-2 0,13-1 0,10-2 0,6 3-248,4 1 0,-1 8 1,7 6-1,2 3 201,1 2 0,3 10 0,-1 5 0,-2 3 170,-3 2 0,3 0 0,-4 0 0,-1 0-50,-4 0 1,-4 2-1,-6 1 1,-5 4-1218,-3 2 0,-4 1 0,-4 6-838,-5 0 0,-12-1 0,-8 1 1,-12-2 2079,-8-3 0,-19-4 0,-10-7 0</inkml:trace>
  <inkml:trace contextRef="#ctx0" brushRef="#br1" timeOffset="42">13962 5847 8913,'0'11'2875,"0"-1"0,0-5 10,0 6-1048,0-8 0,0 2-1093,0-10 0,2-9 0,1-7 0,4 0-343,2-1 0,2-8 1,4-9-1,1-1-522,0-3 1,1-4 0,2-6 0,2-3-521,-1 0 1,2-10 0,-1 3 0,-1-2 159,-3 1 0,-1 3 0,1 1 0,2 4-42,2 2 0,-1 9 0,-8 8 0,-2 4 232,3 2 0,1 6 0,1 6 0,-1 5 398,-3 4 0,3 6 1,-4-1-1,4 5 237,2 5 1,5 4 0,2 8 0,-1 6 235,1 8 1,3 6 0,-3 8-1,1 1 263,4 3 1,2 8 0,0 1 0,-2 1 52,-2-1 0,-5 1 0,3-4 1,-1-3-897,-4-3 0,-1 2 0,-3-11 0,-1 0 0,-3-3 0,3-6 0,-5-5 0,-1-5 0,-2-3 0,1-3-3228,-2 1 1,2-7 1606,-2-4 0,-2-10 1,6-7-1,-2-6 260,-3-3 1,3-7-1,-2 2 1,-2-4 540,-1-1 1,-2 6 0,0 4 0,0 4 492,0 1 1,-2 6 845,-3-1 1,-4 8 0,-8-2 0,-2 3 108,-2 2 0,-7-5 1,0-1-1,-5 3 1192,-4 1 1,-7-3 0,2 0 0,-1 1-1253,1 2 1,-2-3-1,6 0 1,-1 1-501,1 3 1,3 1 0,7-2 0,3-2-237,3-1 0,-4 0 0,5 5-2513,1 0 0,10-2 1,6-1 2680,8-3 0,19-13 0,10 2 0</inkml:trace>
  <inkml:trace contextRef="#ctx0" brushRef="#br1" timeOffset="43">15472 5360 9869,'15'0'634,"1"0"0,-6 0 0,1 0 0,1 0 243,2 0 1,2 0-1,1 0 1,3 0-314,1 0 0,5 0 0,-5-2 1,-2-1-388,-2-3 0,-1 1 0,0 5-233,0 0 1,-1 0 0,1 0-1822,0 0 1,-1 7-1579,1 4 1,-7 2 2534,-4 3 1,-5-7 919,-5-4 0,-4 4 0,-7 0 0</inkml:trace>
  <inkml:trace contextRef="#ctx0" brushRef="#br1" timeOffset="44">15597 5501 8180,'-5'16'534,"0"0"0,0-6 724,5 1 0,1-8 1,5 2-401,4-3 1,9-2-1,4 0 1,0 0-297,-1 0 0,5 0 0,-5 0 0,3 0-354,3 0 0,1 0 1,3 0-1,-2 0-807,-4 0 1,2 0 0,-7 0 0,-2 2-1396,-2 3 1,-8 6 0,-4 8 1993,-3 2 0,5-7 0,2-7 0</inkml:trace>
  <inkml:trace contextRef="#ctx0" brushRef="#br1" timeOffset="45">16777 4904 8666,'0'-16'0,"-2"1"592,-3-1 1,1 2 0,-5 2 1901,2 1-1765,2 8 1,0-3-1,0 12 1,1 4 101,2 4 1,2 4-1,2 3 1,2 5-97,1 3 1,5 5 0,-4 1-1,-3 1-348,-1-1 0,3 9 0,0-2 0,1-2 102,1 0 1,-6-7-1,6 4 1,-1-4-373,-1-2 1,0-1 0,-5-2-1,0-3-447,0-3 0,0-1 1,0-5-1,0 0-1660,0-1 1,0 1-1059,0 0 1,0-6 1786,0 1 1,2-8-1,3 1 1,7-8 1260,7-6 0,13-18 0,8-5 0</inkml:trace>
  <inkml:trace contextRef="#ctx0" brushRef="#br1" timeOffset="46">17610 4998 8076,'-5'-24'77,"-1"3"0,-6 3 0,2 4 1,-4 2 585,-2 2 0,5 4 1,1-2-1,-4 1 266,-5 3 1,1 3-1,-4 1 1,1 1-506,0 5 0,0 0 1,3 8-1,-1 0-259,-2 4 0,0 6 0,7-1 1,2 2 0,1 2 1,3 3-1,-5 2 1,5-1 16,1 0 0,2 1 1,5-2-1,0-2-143,0-2 0,1-5 1,5 5-1,4 0 166,4-1 1,3-3 0,4-4 0,4 1 134,-1 2 0,11-5 1,-3-6-1,1 1 46,0-3 0,-1-1 0,1-7 0,0 0 3,-2 0 1,4-2 0,-9-3 0,2-5-58,-1-4 1,-1-7 0,-7-2-1,-3-1-299,-2-4 0,1-4 1,-9-4-1,-3-5-420,-1 1 0,-9-5 0,-5 5 0,-6 0-272,-3 3 0,-5 5 0,3 5 1,1 2 132,-1 2 1,2 4 0,5 7-1,1 3-1313,-1 2 1,5 2 543,1 5 1,6 2 0,-1 3-1,5 5 183,5 4 1,9 2-1,9 0 1111,2 0 0,1 6 0,5 3 0</inkml:trace>
  <inkml:trace contextRef="#ctx0" brushRef="#br1" timeOffset="47">18270 5187 7395,'9'-16'0,"-4"0"-83,-3 1 0,-2-1 0,0 0 0,0 1 1093,0-1 0,-7 5 0,-4 1 0,-3-1-275,-1 3 1,-1-5 0,0 6-1,1 0-250,-1 1 1,0-1 0,0 3 0,1-1-117,-1 1 1,0 3 0,1 2-124,-1 5 0,0 2 1,0 8-1,1 1-74,-1 4 1,5-3 0,3 6 0,-1 1-25,0 1 0,6 7 0,-4-7 0,2 4-21,-1 1 0,1 1 0,5-1 0,0-1-121,0-4 1,12 2 0,4-5 0,3 0 9,4-1 0,1-1 0,10-5 0,0-2 278,3-4 1,0-1 0,-4-5 0,2 1 135,2-2 1,-1-3 0,-4-5 0,-1-5-227,1-4 1,-6-7 0,-2-2 0,-1-1-117,-4-4 1,-3 0-1,-5-2 1,-6 0-513,-4-3 0,-6-2 0,-3 4 0,-5 1-211,-4 4 0,-9-2 0,1 7 1,-1 2-332,0 1 0,7 3 1,-2 1-329,3 3 0,2 4 289,1 7 0,6 2 0,4 3 0,5 6 1005,5 3 0,11 8 0,8 3 0</inkml:trace>
  <inkml:trace contextRef="#ctx0" brushRef="#br1" timeOffset="48">19009 5187 8254,'5'-16'0,"1"0"281,-3 1 0,-1-1 0,-4 0 267,-3 1 1,-9 4 0,-7 2-1,0 1-211,-2-1 1,6 5-1,-6-1 1,2 3 244,0 2 0,-5 0 1,5 0-1,2 2-68,1 3 1,3 4 0,-1 7 0,0 0-30,0-1 0,1 6 1,1 2-1,3 1-121,6 4 0,-2-3 1,2 1-1,1 2-96,3 2 0,8 1 0,5 0 0,5-1-181,4-4 0,12 2 0,-1-5 0,3 0-161,3-1 1,2-1 0,8-7 0,-1-3 73,0-6 1,-2 2 0,-1-2 0,-4-1 146,-1-2 1,-3-8 0,-4-2 0,-3-5 128,-2-4 0,-6-9 1,-9-1-1,-3-4-284,-2-6 0,-4 2 1,-10-6-1,-9-1-394,-8 1 1,-6-2 0,-1 6 0,-1 4-114,1 5 0,-6 0 0,2 7 1,4 4-306,3 4 1,7 6-1,-4 7 1,3 2-1477,2 3 1,5 11 2295,4 10 0,-10 4 0,4 1 0</inkml:trace>
  <inkml:trace contextRef="#ctx0" brushRef="#br1" timeOffset="49">19921 5313 7240,'-16'0'-24,"6"0"4457,-1 0-3434,8 0 0,8 0 0,11 0-409,1 0 0,8 0 1,1 0-1,4 0-194,1 0 1,1 0 0,-1 0-1,0 0-134,1 0 1,-1-6 0,-1-1-1,-2 0 72,-2 0 0,-7-5 0,2 2 0,-3-4-31,-2-2 1,-8 0-1,-2-1 1,-5-2-136,-1-2 0,0-6 0,0 5 0,-1-1-36,-5 0 1,-4 2-1,-9 4 1,-4-1-693,-2 3 1,1-3 0,-4 11 0,2 0 260,-2 0 1,3 2 0,-1 5-1,0 2-16,2 3 0,-6 9 0,5 7 0,-1-2 130,0-1 0,7 4 0,-4 3 1,2-1 467,0-3 1,0 4-1,5 1 1,2 2 192,4-2 1,1 2-1,6-5 1,-2-1-6,1 1 1,2-2-1,4-3 1,3 1-96,6 2 0,8 0 0,4-6 0,1 1-155,4 0 0,7 0 0,3-1 0,3 1-364,2 0 1,3-6 0,-1 1 0,-1-1 43,-2-1 0,-2 0 0,4-6 0,-6 2 89,-5-1 0,2-2 0,-10-2 0,-1 0 20,-3 0 0,-3-6 0,-3-1 0,1 0-417,0 0 1,-1-3 0,1 3-1882,0-2 0,-7 4 1253,-4-6 1,0 8-4132,-5-2 5166,-3 3 0,-6-5 0,2-2 0</inkml:trace>
  <inkml:trace contextRef="#ctx0" brushRef="#br1" timeOffset="50">21085 4495 8242,'0'-15'285,"0"-1"0,0 0 0,-2 0 1,-2 1 252,-1-1 1,-7 2 0,1 2 0,-3 1-1,-1-1 0,-1 3 0,0 1 0,1 1-59,-1 3 0,-2-3 1,-1 2-1,-2 1-34,2 3 1,1 8 0,3 1 0,-1 5-242,0 2 0,-1-2 0,-1 8 0,1-2-25,3 2 1,2-2-1,-2 5 1,1 1 33,3-1 1,6-3-1,-1 5 1,4 1-184,1-3 0,1 1 0,4-6 0,8 2 129,6-2 0,0-2 0,7-1 0,2 0 77,2 0 0,7-8 1,-1-3-1,1-3 220,1-2 0,-4 0 0,1 0 0,-6 0-6,-2 0 1,-7-2 0,5-3-1,-2-5-74,-4-4 1,-7-7 0,-3-2-1,-2-1-200,-4-4 1,-1-7 0,-2-2 0,0 2-725,0 2 1,-7 2 0,-3 1-1,-4 2-809,-2 2 1,5 12 0,1 0 0,-1 3-640,3 3 0,-5 6 0,8 2 1119,2 9 1,8 5 0,5 3 876,4 4 0,9-4 0,2 6 0</inkml:trace>
  <inkml:trace contextRef="#ctx0" brushRef="#br1" timeOffset="51">21446 4684 8141,'16'0'836,"0"0"0,-1 5 1050,1 0 3409,0 1-3812,-7-6 1,-2-2-1109,-7-3 1,-2-2 0,-2-6 0,-3 3 237,-1-2 1,4 3-1,-1-1-308,3-3-1418,2 6 0,2 0-110,3 7 0,4 0 0,5 2 0,-2 3-334,-2 6 0,1 3 0,5 1 35,-1 1 1,1-2-1,0-3 1522,0-6 0,-1-3 0,1-2 0</inkml:trace>
  <inkml:trace contextRef="#ctx0" brushRef="#br1" timeOffset="52">22169 4480 8036,'0'-16'-408,"0"0"1181,0 0 0,0 1 0,-1 1 0,-3 2-56,-1 1 0,-7 6 0,1-4 0,-3 2-201,-1 4 0,-3-4 1,-1 1-1,-2 3-62,2 1 1,1 2-1,2 0 1,1 0-96,-1 0 0,2 2 0,2 3 0,1 4-213,-1 0 0,3 10 0,1-4 1,1 3-73,3-1 1,-3 6 0,2 2 0,0-1-100,-2-3 1,5 2-1,-3-1 1,5 1-51,5 0 1,2 3 0,7-5-1,0-2 15,3-1 1,8-3 0,-1-1-1,2-1 66,2-3 0,6-5 0,-8 4 0,4-2 210,1-4 1,-1-1-1,-2-2 1,-4-2 453,-1-3 1,-4-3 0,-7-8 0,-1 0-129,1 0 1,-5-6 0,-2-5 0,-3-2-428,-2-3 1,0 6 0,-2 2 0,-3 1-346,-6 4 0,-3 1 1,-3 3-1,-2-1-650,-2 0 0,0 2 0,3 2 0,-1 3-377,-2 2 1,0 2 0,6 5-1708,-1 0 0,7 2 2964,4 3 0,3 4 0,2 6 0</inkml:trace>
  <inkml:trace contextRef="#ctx0" brushRef="#br1" timeOffset="53">22500 4417 8507,'5'-16'208,"0"0"0,7 1 1,-1-1-1,3 2 104,2 3 0,-1-3 1,1 6-1,0-3 132,-1 1 0,6 6 0,2-1 1,0 3-1,-1 2 1,-1 0 0,-5 0-183,0 0 0,0 5 0,-2 2 0,-4 2 88,-5 3 1,-3 4-1,-2 3 0,0 2 0,-2 0 0,-3-5 0,-5 1-210,-4 4 0,-2-3 1,0 5-1,0-1-77,1 4 1,4-1 0,1 1 0,-1 0 0,3-1 1,1 3 0,7-7 0,0-2-102,0-2 1,0-1-1,1 0 1,5-2 117,4-4 1,6-1 0,3-6 0,2 3 59,-2-3 0,4-1 1,-2-2-1,-2 0 11,-1 0 1,2-2-1,1-3 221,-1-6 1,-10 3 0,-5-3 0,-3-1 18,-2-2 1,-2-2 0,-3 1-71,-5-1 1,-10 0-1,-2-1 1,-3-2-204,-3-2 0,-1-2 0,-3 4 1,1-2-739,-1 1 1,-3-2 0,0 1-1,4 2-348,1 1 0,-1 8 0,12-1 0,3 1-1403,4 1 0,6 2 152,-4 7 2218,13 0 0,6-7 0,16-2 0</inkml:trace>
  <inkml:trace contextRef="#ctx0" brushRef="#br1" timeOffset="54">23364 4181 8143,'0'-16'775,"0"1"278,0-1 0,0 5-243,0 1 0,-1 5 0,-5-4-408,-4 2 0,-4 2 1,-4 5-1,-1 1 182,-2 5 0,-1 1 0,2 7 0,-1 0-95,2 3 1,-4 4 0,2 0 0,4 5-3,5 4 1,-2 1 0,5 1 0,0-1-94,4 1 1,3-1 0,4 2-1,3 2-252,6 2 0,5 1 0,3-3 0,3 2-457,3-2 1,-1-4-1,4-5 1,-3-3-566,-2 0 1,3-11-1,-5 4 1,-2-4 276,-2-3 0,-1-1 0,0-4 0,0 1-507,-1-1 0,-1-4 0,-2-6 0,-1-4-2322,1-4 3432,-5-16 0,14-3 0,-3-14 0</inkml:trace>
  <inkml:trace contextRef="#ctx0" brushRef="#br1" timeOffset="55">23726 4322 8206,'0'-8'1332,"-5"8"1,-1 12-1,3 5 87,1 4 0,2 6 0,0-5 1,0 3-504,0 3 0,2 1 0,1 3 1,3-1-475,-3 1 1,4-3 0,0-1 0,2-2-194,3 2 0,-3-5 1,0-2-1,-1-3-1543,1-3 1,-4 1-1,4 0-3025,-2-1 0,0-6 3362,-2-4 1,-3-5-1,3-7 1,-3-8 956,-2-10 0,-7-11 0,-2-5 0</inkml:trace>
  <inkml:trace contextRef="#ctx0" brushRef="#br1" timeOffset="56">23757 3977 8225,'0'-16'360,"2"2"1,3 3 0,6 6 136,3 3 1,3 2 0,4 2 0,7 3 35,7 6 1,-2 8-1,8 4 1,-1 0 73,2-1 0,5 11 0,-10-1 0,-3 3-129,0 3 1,-8 2-1,-2 8 1,-1-1 129,-4 0 0,-3 0 1,-6 0-1,-4 0 520,-5 0 0,-1-1 0,0-2 1,0-6-480,0-5 0,-7 2 1,-3-10-1,-4-1-442,-2-3 0,-1-5 1,-2-4-1,-2-2-1242,1 3 1,-4-5 0,-1 1 0,-1 0-7357,0-1 8391,7 10 0,-11-1 0,6 6 0</inkml:trace>
  <inkml:trace contextRef="#ctx0" brushRef="#br1" timeOffset="57">13994 8000 8133,'0'16'406,"0"0"0,0 0 0,0-1 766,0 1 1,-2-6 0,-2 1 146,-1 1 0,0-3 184,5 1-748,0-6 1,0 1-1,2-10-219,3-6 1,-3-3 0,5-3 0,0-4-345,3-5 1,-1-4 0,1-3 0,3-4-463,1-5 1,3-3 0,2-4 0,2-2 121,-2-1 1,4-4 0,0 5 0,0 3-494,-1-3 1,4 2 0,-3 5 0,0 4 107,0 2 1,-2 3 0,-6 9 0,1 5 600,0 3 0,-6 4 0,-1 2 1,0 3 188,-1 2 0,-2 2 1,4 7-1,2 3-18,2 6 0,2 11 1,2 10-1,1 6 648,2 2 1,5 11-1,-5-2 1,0 5-43,2 5 1,-6-5 0,4 1 0,-4-3-234,-1 0 1,5-6-1,0-8 1,-2-1-316,-1 0 1,-3-3 0,1-6 0,0-3-570,0-2 0,-2-2 0,-2-6 0,-2 1-961,3 0 1,-5-2 0,1-2-1,0-3-1016,0-2 1,-4 3-1,5-5 808,2-1 0,-5-4 0,-1-5 0,-5-6 855,-1-3 1,0-9-1,0-3 1,-1-2 152,-5 2 0,3-2 0,-6 7 0,0 2 433,1 2 0,-3 1 0,-4 2 0,-1 2 0,0 1 0,-1 2 0,-4-3 0,-4 2 718,1-3 1,-6 1 0,2 0-1,-5 3 754,-4 2 0,-5 0 1,6 4-1,-1-2-649,-2 1 0,6 2 0,-3 2 0,2 0-712,3 0 1,1 0 0,2 0 0,4 0-554,1 0 0,2 0 0,5 0-861,1 0 1,8 0 1302,7 0 0,14 0 0,10 0 0</inkml:trace>
  <inkml:trace contextRef="#ctx0" brushRef="#br1" timeOffset="58">15346 7780 8103,'16'-1'824,"-1"-3"1,1-1-704,0 1 1,-1 3-1,3 1 1,1 0 984,2 0 1,0 0-1,-4 0 1,3 0-732,1 0 1,0 0 0,-6 0 0,1 0-1998,0 0 1,-2 1-1,-4 5-2403,-5 4 4025,-3 4 0,-9 2 0,-1-1 0</inkml:trace>
  <inkml:trace contextRef="#ctx0" brushRef="#br1" timeOffset="59">15330 8032 10601,'26'0'0,"0"0"0,4 0 0,3 0 838,4 0 0,7 2 0,-2 1 0,3 4-548,2 2 0,0 1 0,1 6 0,-3 0-1200,-3-1 1,0 3 0,-9 1 909,-3 2 0,-2 0 0,3-5 0</inkml:trace>
  <inkml:trace contextRef="#ctx0" brushRef="#br1" timeOffset="60">16824 7293 7551,'0'-16'1243,"0"1"3925,0-1-4539,0 7 1,0 4-1,0 10-19,0 6 0,1 3 0,3 3 0,1 4-87,-1 5 0,-1 2 0,1 2 0,3 0 2,1 3 0,-2 2 1,2-4-1,-1 1 18,-3-1 0,3-1 0,-2-2 0,-1-2-267,-3 2 1,-1-4-1,0 1 1,0-1-275,0 1 0,6-6 0,-1 2-69,-2-4 0,-1-1 0,0-2 0,1-2-3522,3-1 0,-1-6 1553,-5 5 1,0-4-1,2 2 54,3-1 1,4-1 1981,6-6 0,8-7 0,1-2 0</inkml:trace>
  <inkml:trace contextRef="#ctx0" brushRef="#br1" timeOffset="61">17736 7450 7192,'8'-21'-272,"-2"0"0,-5 0 1,-1 6-1,-1-1 854,-5 0 0,3 6 1,-8-1-1,-1 1 385,-2 1 0,-2-3 0,1 5 0,-1 0-324,0 0 0,1 2 0,-3 5 0,-1 0-351,-2 0 1,0 1-1,5 5 1,-1 4-2,-4 4 0,3 4 0,-4 1 0,1 3-55,0 3 1,0-1 0,5 4-1,2-2-35,4 2 0,-3 0 0,8 0 0,2-3-48,1-3 0,2 6 1,0-3-1,2 1-33,3 0 0,5-5 1,11 4-1,5-3 18,4-2 1,2-3-1,1-1 1,2-1-52,1 1 1,6-5-1,-3-3 1,-1-1 8,1-3 0,3-2 1,-7-2-1,-4 0 28,-3 0 0,-4-6 0,3-2 0,-6-5 193,-4-4 0,-6-4 1,-3 0-1,-1-5-155,-3-4 0,-3-7 0,-1-1 0,-1 0-613,-5-1 0,-2 3 0,-8 4 0,0 2-127,1 4 0,-1-2 1,0 7-1,0 4-436,1 5 1,-1-1 0,0 6-713,1-1 0,1 6 0,3 2 727,6 9 1,3 10 0,2 2 998,0-2 0,7-1 0,2-3 0</inkml:trace>
  <inkml:trace contextRef="#ctx0" brushRef="#br1" timeOffset="62">18286 7466 7328,'-5'-16'0,"-1"1"-75,3-1 0,-4 5 0,2 1 0,1-2 943,2-2 0,2-2 0,2 0 1,3 1-350,6-1 0,10-3 0,5-1 0,4 5-147,1 1 0,1-4 0,1 9 0,0 1-156,-1 3 1,6 3 0,-10 2 0,-2 0 15,-1 0 0,-4 0 0,-6 2 0,1 3-97,0 5 1,-6-1 0,-1 1 0,-2 3-39,-4 1 1,-1 1 0,-2 1 0,-2 0 40,-3 0 0,-9 4 0,-9 3 0,-1 0-24,-4 0 1,-2 5 0,-1-4 0,-1 2-46,1 0 1,7-5 0,1 4 0,2-1 36,0 1 0,5-6 0,7 4 1,3-2-8,2-1 1,2 1 0,4-5-1,3 0-90,6 0 1,3 3 0,3-2 0,4-3-100,5 0 0,2-2 0,0 1 0,-3-5 47,-3-1 1,5-1 0,-6-6 201,-2 0 1,-3-7-1,-6-6 1,-5-4 306,-3-4 1,-2-2-1,0 2 1,0-3-284,0-1 1,-7-4 0,-5 4 0,-6-1-223,-3 0 1,0 5 0,4-4 0,-2 3-175,-2 3 0,-5 1 0,5 2 0,0 1-901,-2-1 1,11 5 0,-4 3-1142,2 1 1,5 2 762,-1 5 1,15 1 0,4 3 920,8 1 1,9 7 0,-3-3 570,2 0 0,8 5 0,7-6 0</inkml:trace>
  <inkml:trace contextRef="#ctx0" brushRef="#br1" timeOffset="63">19182 7403 8572,'0'-16'0,"0"1"0,0-1 533,0 0 0,2 2 0,3 2 1,4 2-121,0-3 1,6 5-1,-1-1 1,5 0-5,1 0 1,2 4 0,-1-4 0,-1 2-27,-3 4 0,-1 1 0,0 2 74,-1 0 1,1 2-264,0 3 1,-8 4 0,-2 7-1,-5-1-9,-1 1 0,-1 0 0,-5 1 1,-4 2 0,-4 2 1,-7 0-1,-2-3 1,1 1-117,-1 2 0,-3 0 1,3-4-1,0 1-193,1-2 1,1 3 0,5-10-1,0 1 166,0 1 1,6-8 0,-1 2 150,-1-3-135,5-2 0,0-2 0,7-3 0,2-4-220,3 1 0,9-6 0,9 5 0,1-2-80,4 1 1,4 5 0,3-4 0,1 2 98,-1 3 0,-1 3 0,-3 1 0,0 0 152,1 0 0,-8 5 0,-1 2 0,-2 2 114,0 3 1,0 7 0,-5 2-1,-2 0 323,-4 2 0,2-4 1,-6 5-1,-3 1 118,-1-1 0,-2-5 0,-2 2 0,-3-1-34,-6 1 0,-4-9 0,-5 4 0,-1-4-232,2-4 1,-5 1-1,-2-5 1,-4 1-167,-2-2 1,1-1-1,0-2 1,-1-2-644,1-3 0,-1 2 1,1-6-1,1 0-1153,4 1 1,3 4 0,7-3-1366,1 0 1,8 5 1954,7-3 0,14 3 0,12 2 0,4 0-586,1 0 1659,7 0 0,3 0 0,6 0 0</inkml:trace>
  <inkml:trace contextRef="#ctx0" brushRef="#br1" timeOffset="64">20110 7765 8770,'10'-9'1198,"1"4"1,-6 3 0,4 4-427,-2 3 1,0 2 0,-4 5 1715,2-1-1984,1-1 1,-13-1 0,-4-4-234,-3-3 0,-2-4 1,1-3-1,1-6-85,3-3 0,-1-1 1,5-1-1,0 0-261,0 0 0,2 1 1,7-1-1,1 0-152,2 1 1,8-1 0,-3 2-86,4 3 1,2-1-1,-1 7 1,1 1 91,0 3 1,0 1 0,-1 1 0,1 3-637,0 1 1,0 7-1,-1-3 1,-1 2-860,-3-1 1,1 1-1,-7 4 1715,-1 1 0,4 0 0,1-1 0</inkml:trace>
  <inkml:trace contextRef="#ctx0" brushRef="#br1" timeOffset="65">20707 7387 8160,'-5'-15'213,"0"-1"1,0 0-1,5 1 1,0-1 537,0 0 1,0 0-1,0 1 1,0-1-259,0 0 0,8-5 1,6 0-1,5 2-64,1 2 1,4 6-1,1 2 1,1 1-153,0-1 1,0 5-1,6-1 1,-3 5-127,-2 5 1,0 2 0,-4 7 0,2 2 22,3 7 1,-6 5 0,-1 3 0,-3 1-57,-3-1 1,-1 11 0,-3 3 0,-6 3-133,-3 2 0,-4 4 0,-3-5 1,-6-5 2,-3-4 0,-8-3 0,-3-8 0,-1-2 93,0-6 0,0-6 0,-6-2 1,1-5 91,-1-1 0,3-2 0,-1-5 0,2-1-38,0-5 0,-5-2-1,7-8 1,-2 0 8,1 1 1,0-1 0,6-2 0,3-1-109,6-2 0,0 0 1,6 4-1,5-2-10,4-2 1,8 5 0,10 5 0,5 1 26,4 1 1,6 2 0,4 7-1,4 2-16,5 3 0,7 2 1,-2 5-1,-2-1-329,-3 1 1,0 2-1,-10 2 1,-3 0-678,-2-1 1,4 1 0,-12 0 0,-1-2-450,-1-4 0,-6 4 0,3-3-63,-4 3 0,-3-4 1,-2-1 1480,-1-2 0,-8-2 0,4-5 0</inkml:trace>
  <inkml:trace contextRef="#ctx0" brushRef="#br1" timeOffset="66">22075 7450 8057,'5'-31'0,"1"1"317,-3 4 1,-1-2 0,-2 7-1,-2 0 38,-3-2 0,-4 6 0,-7-6 0,1 2 396,-1 0 0,-5-5 1,-2 5-1,-1 2-297,-4 1 1,0 8 0,0 1-1,2 2-230,-2 4 0,0 1 1,-2 4-1,2 3-68,0 5 1,0 10-1,9 2 1,-2 1 47,2 0 1,1 5 0,4-2 0,4 2-301,5-2 0,-2 2 0,1-5 0,5-1-89,4 1 1,6 3 0,7-5 0,1-3 50,4-6 1,2 2 0,7-5 0,-3 1 74,1 1 0,9-8 0,-7 2 0,0-3-43,-1-2 0,4-7 1,-6-3-1,1-4-26,-2-2 0,2-1 0,-7-4 0,-4-4-124,-5 1 0,1-1 1,-8 6 197,-2-2 1,-1 0 214,-2 5 1,0 9-1,0 7-77,0 9 1,2 10 0,1 4 0,3 1 614,-3 4 0,1 7 1,-1 2-1,2 0 16,-1 1 0,3-5 0,-2 6 0,0-3-253,2 1 1,-3-6 0,4-4 0,1-1-609,0-2 1,-6 1-1,4-6 1,-1 2-504,-1-2 1,0-1 0,-5-3 0,2 1-1036,3 0 1,-3 5-1,1 0 1684,-6-2 0,-20-9 0,-10-3 0</inkml:trace>
  <inkml:trace contextRef="#ctx0" brushRef="#br1" timeOffset="67">16116 7372 8088,'-16'-14'253,"1"3"0,-6 4 0,0 7 1,2 0 626,1 0 0,1 0 0,-3 0 0,-1 0-375,2 0 0,-3 7 1,1 2-1,1 1-336,3 1 0,6-1 0,1 6 0,-1 0 27,3 0 1,1-1 0,7 1 0,0 0 5,0-1 0,1-4 0,5-1 1,4 3-207,4 1 0,9-4 0,3 1 0,4-1 148,1-1 1,8 5-1,1-4 1,-2 6-4,-6 5 0,-1-4 1,-5 6-1,2 0 51,-1 3 1,-5 2-1,-8-2 1,-2-5 126,-1-4 1,-8-1-1,3 0 1,-5 0 336,-1-1 1,-1 1-1,-5-2-282,-4-3 0,-4-4 0,-2-7 1,1 0-280,-1 0 1,-7 0 0,-3 0 0,-2 0-1213,2 0 1,-4 0 0,4 0 0,-4 0-14,-1 0 1,4-6 0,1-1-1,0-1 257,2-5 0,1 5 0,5-3 0,1-1-207,1-2 0,-1-2 0,10 0 1,0 1 1079,0-1 0,9-7 0,6-1 0</inkml:trace>
  <inkml:trace contextRef="#ctx0" brushRef="#br1" timeOffset="68">15943 7277 8271,'0'-15'329,"0"-1"1,0 5 654,0 1 1,0 8 0,2 2-294,3 9 1,-1 7 0,4 5 0,1 3 35,0 1 1,0 9-1,3 0 1,-2 4-218,3 6 0,1 1 0,1 4 1,1 0-226,0-2 0,-1 9 0,3-11 0,1 1-250,2-3 0,0-8 0,-5 2 0,0-6-283,-1-4 0,-1 1 0,-2-9 0,-3-3-2046,-2-4-989,-2-2 2457,-5-1 0,0-4 1,0-10-1,0-6-48,0-2 1,0-5 0,0-3 0,0-7 873,0-7 0,-7-5 0,-1-7 0</inkml:trace>
  <inkml:trace contextRef="#ctx0" brushRef="#br1" timeOffset="69">16226 7277 10791,'0'16'697,"0"7"1,2 5 0,1 7 843,3 7 0,1 3 0,-4 4 0,2 0-731,-1-2 0,5 4 0,1-10 1,4 3-335,2-2 1,5-4 0,0-6 0,0-1-527,1 1 0,-2-3 1,4-1-1,1-1-1172,-1 1 0,-3 1 0,3 3 0,1-1-5994,-1 1 7216,-4 6 0,16-5 0,-3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7.5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21949 4291 11245,'-7'9'7286,"6"-4"-6405,-5-10 0,5-4 1,1-8-1,0-3-350,0-1 0,0-8 0,1-1 1,3-7-286,1-3 0,6-4 0,-4-8 1,1-7-280,5-8 0,-5 3 1,1-4-1,0 1-959,-1-1 0,1 10 1,3 3-1,-1 9 280,1 10 1,-3 2 0,1 5 0,3 2 643,1 6 0,1 4 0,1 3 214,0 4 0,-1 3 0,1 7 1,0 0 43,0 0 1,-1 12 0,3 5 0,1 8 229,2 8 1,5 4 0,-5 8 0,-2 0 288,-1 4 0,-2 9 0,-1-2 1,1 1-68,0 1 1,-6-7-1,-1 1 1,0-3-335,-1-2 1,-4-1 0,1-5 0,-3-6-378,-2-7 0,5 2 0,0-5 0,-1-1-900,-2-3 0,-1-5 0,3-4-1990,1-2 0,2-6 2394,-2 1 0,-1-5 1,5-7-1,-1-7-493,1-5 1,0-7 0,1 3 0,-5 0 563,-3 1 0,-2-5 0,0 6 0,0 2 708,0 2 1,-9 6 0,-4 1-1,-8-1 358,-4 3 1,-1-6 0,-6 5 0,-1-2 237,-3 1 1,2 5-1,-2-4 1,2 2-290,3 3 1,0-3 0,-1 2 0,2 0-543,4-2 0,-2 5 0,6-5 1,-1 2-1066,0 0 1,4-2 0,7 3-715,1-1 0,9 0 0,2 5-1096,9 0 2896,12-7 0,11-2 0,8-7 0</inkml:trace>
  <inkml:trace contextRef="#ctx0" brushRef="#br0" timeOffset="1">22767 3835 8184,'14'-7'0,"-2"-2"674,-1 1 0,-1-5 1,6 6 49,0-1 1,-1 3-1,1-4 1,0 2-222,-1 3 0,6 3 0,0 1-627,-1 0 1,-3 0 0,-1 0-500,-1 0 0,-6 1 1,-4 5-1,-3 4-1182,-2 4 0,0 2 1805,0-1 0,-7 1 0,-2 0 0</inkml:trace>
  <inkml:trace contextRef="#ctx0" brushRef="#br0" timeOffset="2">22798 4024 8184,'7'8'1212,"4"-1"1,10-7-594,5 0 1,4 0 0,1 2 0,1 2-109,-1 1 1,4 2-1,0-4 1,-2 4-567,2 2 0,-2-5 0,-7 1 0,-5-2-3624,-3 3 3679,-2-5 0,-15-1 0,-2-8 0</inkml:trace>
  <inkml:trace contextRef="#ctx0" brushRef="#br0" timeOffset="3">23459 3474 8857,'0'-16'2340,"0"0"-1958,0 7 1,0 4 0,0 10 0,0 6 57,0 3 0,0 9 0,1 3 0,3 4 40,1 1 1,0 0 0,-3 3 0,2 2-320,1 6 1,2-3 0,-4-1 0,4 0-47,2 4 0,-4-3 0,4-3 0,0-2 14,0-3 1,-6-1 0,2-2 0,-1-4-133,1-1 0,-3-2-87,3-5 336,-3-8 0,-4-3 0,-1-12-138,-3-8 0,-4-3 1,3-8-1,-2-2-151,-3-2 0,3-13 0,0-4 0,2-4-230,4-3 1,1-5-1,2-8 1,0 3-172,0-3 0,2 4 0,3 7 0,4 7 306,0 4 0,5 5 0,-2 12 1,5 4 212,4 1 0,7 2 1,-2 5-1,4 2 50,2 4 1,-1 3 0,2 7 0,2 0 126,2 0 1,-2 7 0,-7 3-1,-4 6 85,-1 5 0,-2 3 1,-5 8-1,-1-1 94,1 1 1,-7-1 0,-4 2-1,-3 2 207,-2 2 0,0 0 0,-2-6 0,-5 0-155,-9 1 0,-5-2 0,-7-3 0,2-2-249,-2-2 1,0-2-1,0-7 1,2-4-338,-2-5 0,4 2 1,-3-2-1,1-1-903,2-2 1,-4-4-1,5-2 1,0-3-1472,1-1 1,1 3 0,5-4-221,0 2 0,8-5 2697,2 1 0,5-3 0,1-2 0</inkml:trace>
  <inkml:trace contextRef="#ctx0" brushRef="#br0" timeOffset="4">24371 3882 8170,'-7'0'575,"7"0"0,7 0 1,8 0 2,1 0 1,7 0 0,1 0 0,2 0-199,1 0 1,-3 0-1,4-1 1,-2-3 78,2-1 1,-5-7-1,-2 1 1,-4-1 260,-1 1 0,-2-10-199,-3 1 1,-4-7 0,-9 1-315,-3 5 1,-4 4 0,-7 3 0,0 1-29,1 3 1,-6 5 0,0-4 0,0 2 25,-2 4 1,6 1 0,-6 2-1,2 0-351,0 0 0,-5 7 0,3 3 0,0 4 79,1 2 0,-5 5 0,6 2 1,2-1 208,2 1 1,3 3-1,3-3 1,4 0 17,0-1 0,6 1 0,-5-4 0,6 2 52,6-2 0,2 4 1,8 0-1,1 0 187,4-1 1,4-1 0,8-5-1,2 0-335,2-1 1,5-1 0,-4-1-1,0-5-575,1-1 1,5-1 0,-2-6 0,3 0-212,2 0 1,-5-2-1,0-3 1,0-6-717,-2-3 1,-1-2 0,-10-1 0,-1-2-173,-2-2 0,-12-7 0,2 2 1,-4-4 1609,-3-2 0,-2-13 0,-7-4 0</inkml:trace>
  <inkml:trace contextRef="#ctx0" brushRef="#br0" timeOffset="5">25125 3364 8090,'-1'-9'1406,"-5"4"0,5 5-804,-5 5 0,5 4 1,2 8-1,3 2-227,1 2 1,2 2 0,-3-4 0,3 4 44,1 1 1,-2-4 0,4 2 0,0-1-138,-1 0 1,0 0-1,-6-5 150,3 0 1,-1-6-101,-5 0 1,-2-6 0,-3-1 23,-6-6 0,-3-6 0,-1-8 0,-1-2-18,0-2 0,1-6 0,1 5 1,1-3-190,3-3 1,6 0 0,-1 0 0,3 4-180,2 1 1,2 2 0,3 7-1,6 2-223,3 2 1,2 1-1,1-3 1,4 3-1271,5 2 1,4 2 0,1 5 0,-1 0 675,-4 0 1,2 0 0,-5 0-1,0 0-146,-1 0 0,-1 0 0,-5 0 0,0 0 139,-1 0 853,1 0 0,0-7 0,0-2 0</inkml:trace>
  <inkml:trace contextRef="#ctx0" brushRef="#br0" timeOffset="6">25676 3002 8150,'14'-2'1027,"-4"-3"0,2 2 128,-6-8 0,1 8-609,-2-3 1,-4 6-1,5 6 1,-5 4 75,-1 4 0,0 2 0,0 1 0,0 2-84,0 2 1,-1 6 0,-3-5 0,-1 3-21,2 3 1,-4 1-1,1 3 1,3-1 12,1 1 1,2-1 0,0 1 0,0-1-420,0 0 1,2 1 0,3-1-1,6-1-280,2-4 1,1 2 0,0-7-1,0-2-588,4-1 0,1-2 1,-1-1-1,1-1-98,2-3 0,1-4 0,-2-7 0,1 0-132,-2 0 1,4-2-1,-2-3 1,-2-6-150,-2-3 0,-1-7 0,0-1 0,-1-3-65,1-3 1,0-1 1199,0-3 0,-1-6 0,1-3 0</inkml:trace>
  <inkml:trace contextRef="#ctx0" brushRef="#br0" timeOffset="7">26210 3238 8150,'-2'-9'1050,"-3"4"1,-4 3-1,-6 2 1,-3 2-606,-3 3 0,-3-3 1,-8 3-1,1-1 329,-1 1 1,-6-3 0,-2 3 0,-2-3-980,0-2 1,-3 0-1,-6 0 1,2 0-941,-2 0 0,2 5 1145,8 0 0,-5 7 0,6-3 0</inkml:trace>
  <inkml:trace contextRef="#ctx0" brushRef="#br1" timeOffset="8">1478 5800 8198,'-5'-21'0,"-2"0"309,-2 2 1,1 7 0,-5 1 932,3-1 1,5 0-282,-6 1 1,8 6-711,-2 10 0,3 6 0,4 10 0,1 5 145,2 3 0,2 5 1,-3 1-1,3 3-69,1 2 0,-2 2 0,2 3 1,1-1-65,0-2 1,-4-5-1,4 3 1,0-2-329,-1-3 1,1-2 0,3-1 0,-3-2-416,-2-4 0,0-4 0,-3-6 0,1 0-387,-2 0 1,1-2-689,1-4 1,-3-5-1,3-12-1283,-3-8 2838,-9-15 0,-2-10 0,-7-7 0</inkml:trace>
  <inkml:trace contextRef="#ctx0" brushRef="#br1" timeOffset="9">991 5706 8442,'2'-16'181,"3"2"-35,5 3 0,4-1 1,4 5-1,5 0 142,8 0 0,7-5 0,10 3 0,1-1-24,3-1 1,4 8 0,7-4-1,0 2-39,0-1 1,-2 1 0,-2 7 0,-3 3-129,-2 6 1,-3 3-1,-8 1 1,-2 3 116,-3 3 1,-6-2 0,-8 5 0,-1-1 123,-4-4 1,-3 4 0,-6 0-1,-5-1-71,-3 1 0,-4 3 1,-3-5-1,-5-2 360,-4-1 0,-7 3 0,-2 0 0,-1-2-345,-4-2 1,0-3 0,0-1 0,1-3-316,0 2 1,2-3 0,-1 0 0,0-2-349,1-4 0,-3-1 0,6-2 1,-1 0-591,0 0 1,2 0 0,7-2-1,2-1-427,1-2 0,8-2 0,-2 1 1398,3-4 0,9-4 0,2-2 0</inkml:trace>
  <inkml:trace contextRef="#ctx0" brushRef="#br1" timeOffset="10">2343 6067 10328,'7'9'598,"2"-2"0,7-7 0,-1 0-219,1 0 1,0 2 0,-1 1 0,1 2-181,0-1 1,0-2 0,-1-2 0,1 0-619,0 0 1,0 0 0,-1 0-624,1 0 1,-2 1-1,-2 3 1042,-1 1 0,-8 7 0,4-3 0</inkml:trace>
  <inkml:trace contextRef="#ctx0" brushRef="#br1" timeOffset="11">2359 6287 8290,'16'11'604,"-1"-3"99,1-1 0,5-1 0,0-6 0,-2-2-168,-1-3 1,3 3 0,1-3 0,1 3-481,0 2 1,-1 0-1,-2 0 1,2 0-162,3 0 1,-1 0 0,4 0 0,-2 0-712,2 0 0,-3 0 0,1 2 0,0 1-2078,-1 2 2895,4 1 0,-4-20 0,6-4 0</inkml:trace>
  <inkml:trace contextRef="#ctx0" brushRef="#br1" timeOffset="12">4041 5878 8297,'5'-15'-43,"1"-3"0,-3-1 502,-1-2 1,-4 0 0,-3 4 0,-4-3 106,0 0 0,-6-3 0,1 4 0,-5-2-196,-1 1 0,3 3 1,-1 1-1,-3 2-92,-5 4 1,2-4 0,-2 5 0,-1 0-83,3 4 1,-6-2 0,4 2 0,-2 1-112,2 3 1,-2 2 0,7 3-1,2 3-94,1 2 1,2 1 0,1 8 0,1 1-54,3 2 1,3 5 0,4-3 0,-1 1-150,1 4 0,3-4 1,1 3-1,1-1 134,5-2 1,-3 4 0,6-7-1,0-2-32,-1-1 0,3-2 0,6-2 0,2-2 61,2-2 0,7-4 0,-1 2 0,2-1-4,3-3 0,4-3 1,1-2-1,-2-4 14,-2-6 0,-1-3 0,-3-3 0,-2-3-109,-6-1 1,1-5 0,-1 4 0,-3-1-42,-6 0 1,-3-3 0,-6 5-1,2 2-42,-1 1 0,-2 3 1195,-2-1-66,0 0 0,0 9-627,0 7 1,0 7 0,0 9 0,0 1 301,0 4 1,0 4-1,0 6 1,0 1-143,0-1 0,1 6 1,3 1-1,1 1-126,-1-1 0,-1-1 1,1-6-1,1 1-234,-2-1 1,4-5 0,-1-1-1,-3-3-131,-1-2 0,-2-3 0,0-1 0,2-1-167,3 1 1,-3 0-1,3 0-363,-3-1 1,3-4-1,2-3-1289,1-1 0,-2-1 1,4-6 523,2 0 1,-3 0 0,2-2 746,1-3 1,2-2-1,2-5 1,-2 1 606,-4-1 0,4-2 0,-4-2 0,4 0 0,2 1 0</inkml:trace>
  <inkml:trace contextRef="#ctx0" brushRef="#br1" timeOffset="13">4513 5721 8370,'-16'-7'-758,"0"-1"783,1-1 1,1 0 0,1 6 2680,3-3-2275,7 1 1,-3 0 0,12 0 0,6 1-212,7 2 0,5 2 1,10 0-1,1-1-129,1-5 0,11 5 0,-3-5 0,0 5 0,1 1 0,-6 0 1,-3 0-1,-4 0-134,-6 0 1,2 0-1,-7 0 1,-2 0 121,-1 0 0,-8 7 0,1 3 0,-1 4 248,-1 2 0,-1 0 0,-4 1 0,1 4 120,-1 5 1,-3 2 0,-1 2 0,0 0 55,0 3 1,0 2 0,0-6 0,0-1 15,0-2 0,6-1 0,1 3 0,0-2-522,0 2 0,5-4 0,-2 1 1,4-2-519,2-4 1,-2 3 0,-2-1 0,-1-1-60,1-3 1,2-3-1,0-2-2880,-4-1 1,-3-9 2568,-7-2 1,-1-7 0,-6-9 0,-9-2 890,-9-3 0,-4-3 0,-3-7 0</inkml:trace>
  <inkml:trace contextRef="#ctx0" brushRef="#br1" timeOffset="14">4796 6099 8370,'-25'-11'185,"4"1"0,4 4 1,1-2-1,2-1 824,4 0 1,-2 4-228,6-6 1,1 6-1,7-4-485,3 2 1,6 2-1,10 3 1,3-1-130,0-2 1,11-1 0,-1 6 0,2 0-95,3 0 0,3 0 1,-4 0-1,0 0-836,1 0 0,-2 0 1,-4 0-1,0 0-838,-2 0 1,4 0 0,-8 0 1599,2 0 0,3-6 0,-1-3 0</inkml:trace>
  <inkml:trace contextRef="#ctx0" brushRef="#br1" timeOffset="15">6085 5690 8546,'9'-9'2558,"-4"2"-2150,-10 7 1,-4 0 0,-8 0 0,-4 0 106,-6 0 1,-2 0-1,-3 0 1,1 0-259,-1 0 1,3-5 0,-1-2 0,2 0-251,0 0 1,-3-4-1,10 4 1,2 0-46,1 1 0,2-5-408,1 6 226,6 0 0,-3 6 1,6 5-1,3 4 101,1 4 0,-3 7 0,-2 0 1,-2 0 154,-3 2 0,0-4 0,-2 5 0,2-1 8,-1-4 1,-4 4 0,8-2-1,-1-2-12,-1-2 0,6-3 1,-4-1-95,2-3-42,2 1 0,7-3 0,3-2-9,5-5 1,11-1-1,6-1 1,2-3-59,3-1 1,1-6 0,4 4 0,3 0 114,0 0 0,-2 2 0,-4 5 1,-1 0 201,-2 0 1,4 7 0,-9 4 0,2 4 373,-1 6 1,-5-3-1,-6 4 1,0-1-228,-1 0 1,-4 7 0,-2-3 0,-2 1 153,-4 0 1,-3-1 0,-7 3 0,-7-4-242,-5-1 1,-11 3 0,-1-3-1,-8-1-927,-1 1 0,-12-2 1,-2-7-1,-9-2-534,-5-1 1,-11-3 0,2 3 0,-2-6-145,-3-3 1,-1-2-1,0-2 1399,0-3 0,37-5 0,1-3 0,1-3 0,0-1 0</inkml:trace>
  <inkml:trace contextRef="#ctx0" brushRef="#br1" timeOffset="16">3491 5611 8454,'-16'0'84,"0"0"1,-1 0 0,-4 0 276,-5 0 1,-4 2 0,-1 3-1,1 6 57,4 3 0,-4 1 1,6 1-1,-3 0-75,1 0 1,7-1-1,-2 1 1,5 0-80,6-1 1,-2 1 0,6 0-1,3 0-60,1-1 1,2 1 0,2 0-1,3-1-205,6 1 0,10 0 0,5 0 0,5-1 66,6 1 1,1 5-1,6 0 1,-4-2 173,-1-1 0,-4 3 1,-8 1-1,-2 1 83,-2 0 0,-4 3 0,-9-5 1,-3 0 141,0 2 1,-5-6-1,3 4 1,-5-4-108,-5-1 0,2 0 1,-10 0-1,-2-2-215,-5-4 1,-2 2 0,1-7-1,-4 1-531,1 1 0,-6-6 0,2 5 0,-5-5-181,-4-1 1,1 0 0,2-1 0,-1-5-1053,-1-4 1,-1-6-1,7-5 1,4-3 1621,5-1 0,4-11 0,1 3 0</inkml:trace>
  <inkml:trace contextRef="#ctx0" brushRef="#br1" timeOffset="17">3161 5643 8452,'0'-16'406,"0"0"-154,0 8 1,5 2 0,2 12 0,2 6 141,3 7 0,2 0 0,0 9 0,-2 4 225,-1 2 1,-1 8 0,4-1 0,-2 0-162,-1 3 0,-3 5 1,5-9-1,-5 2-278,-1 0 0,4-7 1,-4 2-1,0-6-218,0-5 1,3 2 0,-3-5-1,0 0-189,0-1 0,-1-1 1,-6-5-1,1 0-854,5-1 0,-5-4-322,5-1 0,1-8 0,-1-2 0,1-9 1403,0-5 0,6-14 0,-3-3 0,4-18 0,2 0 0</inkml:trace>
  <inkml:trace contextRef="#ctx0" brushRef="#br1" timeOffset="18">3412 5690 8808,'0'3'-230,"2"10"0,2 8 1032,1 6 1,0 5 0,-5 3-1,0 3-22,0 2 0,5 1 0,2 2 0,2-1-419,3 2 1,2-6-1,4-1 1,1-4-66,2-1 0,5 2 0,-5 0 1,-2-5-605,-1 1 1,-3-2 0,1 0 0,0-2-2292,0 2 1,-2-3 2598,-4 1 0,4 0 0,-5 5 0</inkml:trace>
  <inkml:trace contextRef="#ctx0" brushRef="#br1" timeOffset="19">1541 7497 8299,'-10'-5'-161,"-1"0"1,6-6 842,-5 6 0,6 2 0,-1 8 0,3 5-21,2 4 1,7 2 0,2 2 0,1 1-243,1 2 1,-1 7 0,6-2 0,0 4-64,-1 1 1,1-1 0,-2-2 0,-2-2 12,-1 2 1,-2-4-1,1 1 1,-3-3-102,0-2 0,-5-3 0,5-1-103,0 0 1,-5-6 155,3 0 1,-5-8 0,-4-2-322,-1-9 0,-7-4 1,1-5-1,-1-1-274,2-2 1,-3-12-1,8 0 1,2-4-191,1-2 1,2 1 0,2 3 0,5-2 110,8 2 0,8 2 0,8 4 0,1 1 111,-1 1 1,6 8 0,0-2 0,-4 4 151,-5 1 1,0 2-1,-5 4 1,-1 3-49,1 0 1,-2 5-1,-5-3-882,-1 3 1,1 2-1,0 2-9,0 3 1,-1 4 0,1 6 1028,0 1 0,6 0 0,3 0 0</inkml:trace>
  <inkml:trace contextRef="#ctx0" brushRef="#br1" timeOffset="20">2736 7497 8236,'11'-5'702,"-1"0"0,1 0 1,4 3-1,1-2-106,0-1 1,0 0 0,1 5-1,2 0-349,2 0 0,2 0 0,-4 0 1,2 0-521,-2 0 0,4 0 0,-2 2 0,-2 1-376,-1 2 1,-4 8 0,-4-3-286,-5 4 0,-5 2 934,-5 0 0,-11 6 0,-8 3 0</inkml:trace>
  <inkml:trace contextRef="#ctx0" brushRef="#br1" timeOffset="21">2673 7686 8236,'-7'9'875,"6"-2"0,-5-7 1,13 1-1,9 3-253,8 1 0,8 0 0,5-5 0,5 0-133,3 0 0,2 6 0,-1-1 0,-3-2 6,-1-1 0,0-2 0,5 0 0,-1 0-872,-4 0 0,-4 0 0,-8 0 1,-4 2-4,-5 3 0,-9-3 0,-3 5-1120,-2 0 0,-4-4 0,-8 8 0,-5-1 1500,-4-1 0,-9-2 0,-2-7 0</inkml:trace>
  <inkml:trace contextRef="#ctx0" brushRef="#br1" timeOffset="22">4481 7152 8087,'9'0'3960,"-19"0"-3350,-11 0 0,-11 0 1,6 0-1,-2 0-371,2 0 0,-7 0 0,3 0 0,-1 0-143,-4 0 0,1 0 0,5 0 0,1-2-35,0-3 1,-4 3 0,10-5 0,-1 2-312,0-1 1,2-1 73,6 2 1,4 3 0,2-1 80,2 6 0,2 8 0,5 8 0,0 2 96,0-2 1,0 6-1,0 1 1,0 4 47,0 1 1,0-1-1,0-2 1,0-2-19,0 2 1,0 0 0,0-2 0,0-5 19,0-4 1,0 4 0,0 0-10,0-1 0,0-8 159,0-2 0,0-8-172,0-2 0,2-7 1,3-9-247,6 1 0,4-3 0,6-1 0,4-2-113,-1 2 1,11 1 0,-2 3-1,4-1 123,1 0 1,4 7 0,-5 4 0,-2 3 70,-2 2 1,-3 2 0,-2 3-1,-4 6 506,-1 3 1,-2 2 0,-7-1 0,-2 1 98,-1 0 1,-8 5-1,2 1 1,-3 1 108,-2 0 1,-2-1-1,-3-2 1,-5 1-66,-4-2 1,-4-2 0,-3-3-1,-3-2-163,-1-1 1,-4-2 0,2 1 0,-2-3-235,-3 0 1,1-5-1,-1 3 1,1-3-502,0-2 1,-1 0 0,2 0 0,2-2-2131,2-3 0,12 3 676,-1-3 0,13-2 0,7 2 514,14 1 1325,16 2 0,5-5 0,8-1 0</inkml:trace>
  <inkml:trace contextRef="#ctx0" brushRef="#br1" timeOffset="23">4922 7717 8326,'8'-7'5929,"-1"-1"-3772,-7-8-1982,0 7-1815,0 2 0,7 7 415,4 0 1,8 2 0,2 2-1,-2 1 1225,-1-2 0,4-8 0,3-4 0</inkml:trace>
  <inkml:trace contextRef="#ctx0" brushRef="#br1" timeOffset="24">5771 7214 8135,'-7'-8'1453,"-2"1"0,-7 7 1,1 0-1034,-1 0 1,0 2 0,0 1 0,-1 2-118,-4-1 1,-4 3 0,-6-2 0,1-2-118,4-1 1,-7-2 0,5-2-1,2-1-177,1-2 0,-1-6 0,3 6 0,1 0-157,-1-2 1,7 5 0,6-3-112,-2 3 0,3 2 0,0 2 30,2 3 1,2 4-1,5 6 1,0 1 154,0 0 0,0 5 0,0 2 1,0-1 105,0 1 1,0 5-1,0-4 1,0 3 57,0-1 0,-2-7 1,-1 2-1,-3-4 28,3-1 0,1 0 1,2 0 125,0-1-48,0-6 0,2-2-177,3-7 1,-1-2 0,8-1 0,4-4-191,3-2 0,10-1 0,1-6 1,5 2-72,0 3 0,9 4 0,-1 7 0,1 0 31,1 0 0,-6 0 1,-2 2-1,-4 3 295,-2 6 0,-6 5 0,-4 3 0,-4 2 217,-1-2 1,-7 4-1,-4-2 1,-3 0 139,-2 1 1,0-4-1,-4 3 1,-5-4 57,-6-1 1,-6-2 0,0-2 0,-6-3-221,-2-2 1,-3 3-1,1-4 1,-1-3-147,1-1 0,-2-2 0,-2 0 0,-2 0-585,2 0 0,4 0 1,5 0-1,5-2-3695,3-3 1,4 1 1171,4-6 2975,10-1 0,15-11 0,10-3 0</inkml:trace>
  <inkml:trace contextRef="#ctx0" brushRef="#br1" timeOffset="25">6258 7120 7300,'-16'0'0,"1"0"497,-1 0 0,0 0 1,0 0-114,1 0 0,4 7 1,3 4-1,-1 3 74,0 1 1,6 6 0,-3 2 0,5 0-146,1-1 1,1-1-1,5-3-106,4 3 1,9-4 0,4 4-1,0-5 215,-1-6 1,5 3-1,-5-8 1,1-2 137,0-1 0,-2-4 0,-6-3 0,1-5-37,0-4 1,-2-7 0,-2-2 0,-3-1-326,-2-4 0,-2-6 0,-5-1 0,-2 4-316,-3 1 1,2-1 0,-10 10 0,-2 2-646,-5 1 1,-1 8 0,6 1 0,-1 2-679,0 4 1,6 1-1,-1 2 712,-1 0 1,5 2-1,2 3-485,3 5 1,4 3 1213,3-3 0,11 4 0,8-5 0</inkml:trace>
  <inkml:trace contextRef="#ctx0" brushRef="#br1" timeOffset="26">6824 7089 10527,'0'10'1485,"0"1"1,-2 3-1066,-3 5 1,2 0-1,-8 7 1,1 2 269,1 2 0,-3 1 1,5 1-1,-2-1-304,-3 1 0,5 4 0,0 1 0,2-2-504,-1-2 0,1-3 0,5-1 1,0-1 145,0 0 1,0 4 0,2-9 0,1-1-1164,3 1 0,-1-2 1,-3-7-726,3-4 0,-2 3 0,8-8 202,1-2 0,2-1 1658,2-2 0,6-14 0,3-3 0</inkml:trace>
  <inkml:trace contextRef="#ctx0" brushRef="#br1" timeOffset="27">7359 7592 8322,'-7'-16'0,"3"2"0,-6 2 0,-3 3 394,-1 2 0,-1 2 0,-1 5 0,-1 0 422,-4 0 0,3 2 0,-3 3 0,4 5-426,1 4 1,6 4 0,1 1 0,2 4-261,3 1 1,-3-3 0,2 4-1,3-3-9,6-3 1,-1 4 0,10-2 0,2-3-285,4-6 1,4 0-1,-4-5 1,4 0 258,2 0 0,-1-2 0,4-5 0,-4 0 111,-1 0 1,-2-7 0,-3-3 0,-1-6-30,-1-5 0,3-2 0,-10-5 1,-1 2-349,-2-2 0,-5-1 0,-2-1 1,-5 4-147,-4 5 0,-4 3 0,-2 4 0,1 4 138,-1 5 1,0 3 0,0 2 0,-1 3-1034,-4 8 0,-4 6 0,-6 16 0,-2 2 1211,-4 2 0,-3 7 0,-7-4 0</inkml:trace>
  <inkml:trace contextRef="#ctx0" brushRef="#br1" timeOffset="28">8050 7403 9356,'16'-9'3370,"0"4"-2742,0 3 0,-1-3 0,3 0 1,1 1-654,2 3 0,2 1 1,-4 0-1,4 0-556,1 0 1,1 0 0,1 0-1,-5 0-389,-4 0 0,-1 7 1,-2 3-1,-4 4-1922,-4 2 2892,-12 0 0,-2-1 0,-8 1 0</inkml:trace>
  <inkml:trace contextRef="#ctx0" brushRef="#br1" timeOffset="29">8145 7607 8447,'16'0'1125,"-1"0"0,1 0-592,0 0 0,6 0 0,3 0 0,1 0-223,0 0 1,-1 6-1,3-1 1,-2-2-602,2-1 0,-4-2 0,2 0 1,2 0-1945,2 0 0,2 5 2235,-1 1 0,7-1 0,3-5 0</inkml:trace>
  <inkml:trace contextRef="#ctx0" brushRef="#br1" timeOffset="30">9843 7214 8263,'-16'-13'0,"-1"0"0,-3 3 467,-1-2 0,-5-1 1,4 3-1,-3 3 122,-3 0 0,4 5 0,-1-3 0,1 3-257,-1 2 1,4 5-1,-5 2 1,0 2-47,1 3 0,-2 2 1,4 4-1,0 1-127,0 2 0,-3 5 0,5-3 0,2 1-115,2 4 1,3 2 0,1 1 0,5-1 0,1-4 1,1 4 0,6-6-1,0 3 106,0-1 0,9-7 0,5 4 0,7-2 90,4 0 1,6-2-1,7-7 1,3-3 78,2-2 1,3 0 0,1-4 0,-2 2 7,-3-1 1,2-9 0,-7-6 0,-4-3-20,-5-1 1,0-6 0,-7-2 0,-2-2-186,-2-2 0,-8-8 0,-4-4 1,-3 1-547,-2-1 0,-2 3 0,-5 4 0,-7 3-360,-5 2 1,-2 5 0,5 8 0,2 1-2898,4 3 0,-2 8 3679,6 2 0,15 7 0,9 9 0</inkml:trace>
  <inkml:trace contextRef="#ctx0" brushRef="#br1" timeOffset="31">10393 7607 8004,'16'-15'3515,"-7"6"-660,-2-5-1404,-7 12-597,0-5 1,-2 7-494,-3 0 0,1 0 0,-5-1-1075,2-5 0,0 5-258,2-5 1,5 5 0,0 1 971,9 0 0,5 7 0,2 1 0</inkml:trace>
  <inkml:trace contextRef="#ctx0" brushRef="#br1" timeOffset="32">11462 7293 7987,'0'-16'213,"0"1"1,-7 4-1,-3 1 152,-4-3 1,-2 1-1,0 0 1,-1 3 165,-4 2 1,3-3-1,-4 5 1,1-1-36,0-1 0,-2 6 0,4-5 0,-2 5-166,2 1 0,-4 0 0,2 0 0,2 0-91,1 0 1,-3 1 0,0 5-1,2 4-133,2 4 0,-4 2 1,0 1-1,2 2-71,1 2 1,8 6-1,-1-5 1,1 1-112,1 0 0,2 5 0,7-4 0,0 2 60,0 0 0,0-5 0,0 4 0,2-1 74,3 1 0,4-6 0,8 2 0,4-4 52,5-1 0,2 0 0,2 0 0,0-2 46,3-4 1,7 2 0,-1-7-1,-1-1-81,0-2 0,4-2 0,-3 0 1,-1 0-30,1 0 0,-4-7 0,-8-4 1,0-3 38,1-1 0,-6-8 1,-1-3-1,-5-4-118,-5-1 0,-4-1 0,-7 1 1,0 1-89,0 4 1,-7-7-1,-4 5 1,-3 1-115,-2 3 0,-5-2 0,-1 5 0,-1 2-226,0 1 1,-3 2 0,5 3 0,2 0-962,1 3 1,3 6 144,-1-1 1,2 5-1,3 5 706,6 6 0,16 3 0,6 1 0,4-1 571,2-3 0,12 3 0,-2-5 0</inkml:trace>
  <inkml:trace contextRef="#ctx0" brushRef="#br1" timeOffset="33">12516 7136 7998,'8'0'1066,"-2"0"1,-12 0-595,-4 0 0,-4 5 1,-3 2-1,-3 0 40,-1 0 0,-7 4 0,2-6 0,-4-2-221,-1-1 0,5 0 0,0 1 0,-1 3-136,3-3 1,-4-1 0,5-2 0,1 0-311,-1 0 1,4-2 0,6-1-1,3-3-199,-2 3 1,3 1-461,-1 2 631,6 0 1,-8 7 0,7 4 0,-1 2 85,-1 3 1,6 5-1,-6 0 1,1 0 132,1 2 0,-2-4 1,4 5-1,-3-1-93,3-4 1,-4 4 0,2-2 31,1-2 1,1-3 0,-1-4-81,-1-1 231,0-8 1,6 2-172,5-10 1,8-4 0,8-5 0,3 2-38,3 2 1,7-1 0,5-4 0,2 1-50,1 3 1,6 2 0,-7 6-1,2-2 78,-2 1 1,0 4 0,-9 5 0,-3 6 271,-1 3 0,-1 7 0,-1 0 0,-8 0-5,-7 1 0,0 1 1,-6 5-1,-3-4 54,-1-1 1,-4 5-1,-3-3 1,-6-1 86,-3-3 1,-8-4-1,-5-1 1,-1-2-106,2-3 1,-7-4 0,3-7 0,-1 0-265,-4 0 0,0 0 0,4-2 1,-1-2-372,1-1 0,1-5 0,2 3 0,4 0-272,1 0 0,2-4 0,7 4-215,3-2 0,6 1 0,10-4-1191,6 1 1,10 6 2062,5-6 0,11 1 0,3-6 0</inkml:trace>
  <inkml:trace contextRef="#ctx0" brushRef="#br1" timeOffset="34">13286 7089 8277,'16'8'1136,"-6"-1"-280,1-7-377,-8 0 0,-8 0 0,-11 0-59,-1 0 0,-6 0 0,0 0 0,-1 0-207,-4 0 0,4 0 0,-1 0 0,1 0-97,-1 0 1,6-5 0,-2 0 0,4 1 79,1 3 0,5 1 0,1 0-940,-2 0 0,3 0 412,-2 0 0,8 8 1,-4 5 232,0 1 0,5 10 1,-5-6-1,2 3 182,0 1 1,-6 4 0,4-3-1,0 0-21,0 0 1,-3-2 0,3-6 0,0 1 313,0 0 0,-4-1 5,6 1 0,-2-7 279,2-4-734,3-3 0,2-7 0,11-2 0,4-2-141,6-3 0,4-2 0,6 0 0,1 1 15,-1 3 0,2 6 0,2-1 1,2 4 27,-2 1 0,-2 0 0,-1 1 0,-3 4 279,-3 6 1,4 8 0,-5 4 0,1 1 170,0 4 1,-7 2-1,2 1 1,-5 3 170,-6 2 1,3-3 0,-8 6 0,-2-2-69,-1-1 1,-7-1-1,-4-7 1,-1-3 97,-3-3 0,-9-1 0,4-5 0,-3-2-179,-1-4 1,-5 3-1,3-8 1,-4-2-200,-5-1 0,-2-2 1,2 0-1,-2-2-439,-2-3 0,-5-2 0,7-3 0,4 3-656,3 0 1,3 5 0,-1-3 0,5 3 993,4 2 0,-6-7 0,-2-2 0</inkml:trace>
  <inkml:trace contextRef="#ctx0" brushRef="#br1" timeOffset="35">1730 8708 8185,'-9'-7'3626,"-5"5"-1679,12-5-1367,-5 7 0,7 2 0,0 3-74,0 5 0,-5 10 0,0 2 0,0 3-47,-2 3 0,3 1 1,-6 3-1,-1 1-93,3 4 1,-6-2 0,3 5-1,-3 0-101,-2 0 0,6 0 1,1 2-1,2-3 22,4-1 1,1-5-1,2 4 1,2-6 47,3-4 0,4 0 0,6-6 1,1-1-165,0-3 1,7-1 0,3 0 0,3-2-358,3-4 0,5-3 0,1-5 0,0 1-957,1 2 1,-2-1-1,-6-8 1,1-3 142,-1-1 1,-7-3 0,-3-4 0,-5-3-483,-5-3 1,-3 4-1,-4-6 1,1 2 1481,-1 0 0,-10-7 0,-2 4 0</inkml:trace>
  <inkml:trace contextRef="#ctx0" brushRef="#br1" timeOffset="36">2154 8943 9019,'-15'7'1101,"-1"-5"0,-1 3 0,-3-3-379,-1-2 0,-5 2 0,3 1 1,-1 3-404,-4-3 0,0 1 0,0-1 0,4 2-375,1-1 1,-3-2-1,3-1 1,0 3-1016,1 1 0,2 2 0,8-3-461,2 1 0,8 2 0,2-4-926,9 3 2458,5-1 0,1-12 0,1-2 0</inkml:trace>
  <inkml:trace contextRef="#ctx0" brushRef="#br1" timeOffset="37">2516 9069 8371,'21'-5'0,"0"-2"692,-2-2 1,0 6 0,1-3 0,2 5-357,3 1 0,-4-2 0,3-1 0,1-3-238,-1 3 1,-5 1-1,2 2 1,-3 0-1224,-2 0 0,-8 7 1,-2 3 266,-5 4 0,-2 0 1,-6-1 857,-9-3 0,-7 1 0,-8 4 0</inkml:trace>
  <inkml:trace contextRef="#ctx0" brushRef="#br1" timeOffset="38">2548 9289 8327,'15'0'0,"1"0"662,0 0 1,6 0 0,5 0-1,4 0-167,6 0 0,-2 0 0,5 0 0,0 0-134,0 0 1,0 0 0,4 0 0,-4 0-597,-1 0 0,-3 0 0,-6 0 1,-4 0-177,-5 0 1,-3 7-1,-4 4 411,-4 3 0,-3 1 0,-7 1 0</inkml:trace>
  <inkml:trace contextRef="#ctx0" brushRef="#br1" timeOffset="39">4356 8755 7998,'0'-25'0,"0"4"388,0 4 0,-7 1 1,-4 2-1,-3 2 33,-2 2 0,1 1 1,-3-3-1,-1 3-100,-2 2 1,0 2-1,4 5 1,-3 0 247,-1 0 0,-6 1 0,2 6 0,-1 7-355,0 6 1,1 8 0,-3-2-1,4 3-67,1 3 0,-3 6 1,5 2-1,2 2-124,1 0 1,3-2 0,1 4 0,3-4-102,6-1 1,3-3 0,6-4 0,4-3 178,8-2 0,8 1 0,-1-7 0,3-2 21,8-2 0,-1-6 0,7-3 1,-2-1 235,-3-3 1,2-2 0,-2-2 0,-4 0-54,-1 0 0,2-2 0,-12-3 1,-2-6 60,-6-3 0,-5-1 0,-7-3 0,0-1-350,0-2 0,-2-5 1,-3 5-1,-7 2-254,-7 1 1,0-3 0,-8 0-1,1 4 33,2 4 1,-6-1-1,4 6 1,-2-3-1065,2 1 0,3 6 0,7-1-1972,0 3 1,4 2 1912,7 0 1,14 2 1327,17 3 0,4-3 0,1 5 0</inkml:trace>
  <inkml:trace contextRef="#ctx0" brushRef="#br1" timeOffset="40">4733 8881 8196,'2'-9'2027,"3"4"0,4 12 0,8 7-1401,4 5 0,-3 7 0,4-3 0,-1-1-310,0 1 1,7 5-1,-2-2 1,2 2-206,-1-2 0,1-3 0,-8-7 0,0-1-389,-3 1 1,4-5 0,0-3-363,-2-1 0,-1-1 1,-3-8 45,1-3 0,-5-4 0,-3-9 1,1-1 174,0-2 1,-6-7 0,3 2 0,-5-4 152,-1-1 1,0 1 0,0 2 0,0 4 313,0 1 0,0 2 1,0 6 1981,0-1-1393,0 7 0,0 9 1,0 12-1,0 8 120,0 6 1,0 9 0,0 5 0,0 4-316,0 4 1,-1 3-1,-3-4 1,-1-1 38,1-4 0,1 3 0,-1-5 0,-1 0-413,2-3 1,1-6 0,2-3 0,0-3-546,0-3 0,0 5 0,0-6-220,0-2 0,2-3-1423,3-6 1,-2-3 0,8-9 865,1-3 1,2-4-1,4-8 1,1-2 1253,2-2 0,14-21 0,-2 0 0</inkml:trace>
  <inkml:trace contextRef="#ctx0" brushRef="#br1" timeOffset="41">5629 8849 9402,'0'16'466,"0"0"1,5 1 0,2 4 0,0 5 424,0 4 1,0 1 0,-3 1 0,1-1-286,-1 1 0,3-1 1,-2-1-1,-2-2-232,-1-2 1,3-7 0,1 2 614,-3-3-403,-1-3 0,-2-8-334,0-7 1,-2-7 0,-1-10 0,-3-2-165,3-2 1,1-7 0,4 0 0,3-7-429,6-7 1,3 3 0,3 3 0,2 3-105,2 1 0,7 6 1,-3 3-1,1 4 169,0 5 0,0 4 0,6-1 0,-1 6-876,1 3 0,-1 2 1,0 0-1,1 0-232,-1 0 0,-5 0 0,1 0 0,-1 0 1383,-2 0 0,6-7 0,-5-2 0</inkml:trace>
  <inkml:trace contextRef="#ctx0" brushRef="#br1" timeOffset="42">6541 8771 8357,'-23'-7'691,"6"3"0,-6-5 1,2 2 85,0 4 0,-5 1 0,5 2 1,0 0-244,-2 0 1,6 0-1,-4 0-66,4 0 1,3 2 0,3 3-388,6 6 0,3 3 0,2 1 0,2 3-33,3 3 0,9-4 0,9 6 0,-1-2-23,1 0 1,10 7-1,-1-4 1,1 2 137,0 1 1,-3-3 0,-2 4 0,-4-2 323,-1 2 1,-4-3-1,-7-1 1,-3-1 142,-2-4 1,-2 4 0,-5-2 0,-1-2 9,-5-2 0,-2-1 0,-8 0 0,-1-2-279,-4-4 0,1-1 1,-6-6-1,-2 3-216,-2-3 1,-6-1 0,-1-2 0,2 0-1329,2 0 0,-2 0 0,0 0 0,4 2 1183,1 3 0,-3 11 0,8 8 0</inkml:trace>
  <inkml:trace contextRef="#ctx0" brushRef="#br1" timeOffset="43">15928 8158 8107,'0'24'0,"-2"-3"0,-2-2 0,-1 0-13,2 2 1,-4 0-1,0-5 1,0 0 765,0-1 0,1-4 0,5-1 2103,-5 3 1,5-5 711,-5 3-2899,-2-8 1,6 3 0,-3-13-1,3-7-253,2-6 0,0-8 1,0 1-1,0-8-299,0-7 1,2 2 0,3-4 0,5-3-539,4-4 0,2-7 0,0 4 1,0-2-567,-1-3 0,1-2 1,0-2-1,-1 2 157,1 3 0,0 6 0,0 8 0,-1 4 536,1 2 0,-5 8 1,-1 9-1,2 5 230,2 6 1,2 3 0,0 7 0,1 2 306,4 3 1,-2 5-1,7 11 1,2 5 226,2 4 0,0 12 0,-2 3 0,-4 3 295,-1 2 0,3 6 1,-5-4-1,-2-1-270,-1-2 1,3 3 0,0 1 0,-2-4-298,-2-6 1,-1-4 0,0-8 0,0-1-404,-1-4 0,-4 2 0,-2-7 0,-1-2-1167,1-1 0,-5-3 0,2 1-2980,1 0 3691,-5-7 0,5-15 1,-5-11-1,1-4 306,3-2 1,-1-3-1,-5 3 1,0 1 404,0-1 0,0 2 1,-2 5-1,-3 1 619,-6-1 0,-3 5 1,-3 3-1,-2-1-44,-2 0 0,-7 4 0,2-4 0,-4 2-19,-1 4 1,-3-1-1,-1 1 1,-1-3-423,1 3 0,-4 1 1,3 2-1,1 0-917,2 0 0,8 0 0,4 0 0,4 0-5251,1 0 5984,7-7 0,16-8 0,11-10 0</inkml:trace>
  <inkml:trace contextRef="#ctx0" brushRef="#br1" timeOffset="44">17311 8079 12966,'7'-9'1005,"2"-3"0,8 7 0,3 0-332,0-2 1,8 5-1,-1-3 1,1 3-592,-2 2 1,2 0 0,-6 0 0,1 0-1056,0 0 1,-2 0 0,-5 0-1002,-1 0 1,-6 7 0,-4 3 481,-3 4 0,-4 0 1492,-3-3 0,-4 3 0,-6-6 0</inkml:trace>
  <inkml:trace contextRef="#ctx0" brushRef="#br1" timeOffset="45">17374 8205 7667,'16'0'1424,"-1"0"0,1 0 1,0 0-1,0 0-802,-1 0 1,6 0-1,2 0 1,0 0-1256,-1 0 1,5 0 0,-5 0 0,3-2-323,3-3 1,1 3-1,5-5 1,1 2-1245,1 0 2199,1-15 0,1 3 0,3-15 0</inkml:trace>
  <inkml:trace contextRef="#ctx0" brushRef="#br1" timeOffset="46">19088 7733 8155,'16'-16'0,"-3"1"0,0-1 0,-5 0 455,-1 1 0,4-1 0,-6-2 0,-1-1 393,-3-2 0,-1-7 0,-1 4 0,-5-2-498,-4-1 0,-4 3 0,-4-4 1,-2 4 18,-7 1 0,-2 2 1,-3 5-1,1 1-189,-1-1 0,1 5 0,-1 3 1,1 1-19,0 3 0,1 2 0,2 2 0,2 2-233,-2 3 0,0 6 0,0 10 1,2 5-56,-2 4 1,3 3 0,1 4 0,-1 3 138,1 0 1,10 0-1,0-5 1,5 2-2,6-2 0,-4-2 0,1-4 0,5-1-17,4-1 1,6-8 0,8 2 0,3-4 1,1-1 0,12-6 1,0-1-1,4-2-7,1-3 1,9-3 0,-1-1 0,-1 0-112,0 0 1,8-7-1,-9-5 1,-3-5 69,0-4 1,-6-2 0,-7 2 0,-4-5-137,-1-4 0,-8 0 1,-6 3-1,0 2 38,0 2 0,-6 2 0,2 6 0,-3-1 299,-2 0 0,0 6-129,0-1 1,0 10 0,0 1 0,0 8 83,0 6 0,0 9 0,2 3 1,1 6 706,3 4 1,1 3-1,-4 6 1,4 1-121,2 2 1,-4 3 0,4-6-1,0-3-282,-1-5 0,-3 1 1,6-3-1,-1-3-304,-1-4 1,3-7 0,-5 3 0,0-1-1326,0-4 0,0-1-558,-1-3 1,-3 1-57,8 0 1,-6-8 0,7-2 658,6-5 1,-3-8 0,8-5 1173,0-7 0,-6-12 0,6-10 0</inkml:trace>
  <inkml:trace contextRef="#ctx0" brushRef="#br1" timeOffset="47">19685 7497 8255,'-8'-7'2279,"-6"6"-1660,12-6 0,-5 8 0,9 3 0,3 1-310,5-1 0,6-3 0,3-1 1,4 0 121,1 0 1,3-1 0,4-3 0,0-3-177,1-2 0,3 4 1,-2-5-1,-3-1-203,-1 3 1,-6 1 0,-2 5 0,-3-2 134,-3-1 1,1 0-63,0 5 1,-2 2 0,-2 3 0,-3 5 10,-2 4 0,-2 4 1,-5 3-1,0 5 381,0 4 1,0 3 0,0 3-1,0 6 323,0 4 1,0 1 0,0-2 0,0-1-265,0-2 0,0-2 1,0 2-1,0-5-249,0-4 0,0 2 0,0-2 1,2-3-80,3-1 1,-3-4 0,5-1 0,0-1-1485,3-4 0,-1-1 1,0-3-1,-1 1-3238,1 0 1,-4-2 1491,6-4 1,-9-5 191,-2-10 2790,-7-4 0,-16-20 0,-2-4 0</inkml:trace>
  <inkml:trace contextRef="#ctx0" brushRef="#br1" timeOffset="48">19795 7953 8255,'-10'-5'0,"1"-2"199,2-2 1,-5-1 3363,1-6-2870,4 0 0,7 6 0,11 1 1,3 2-345,2 4 1,6 1-1,5 2 1,4 0 3,6 0 0,1 0 0,7 0 0,-1 2-490,0 3 0,5-3 0,-7 3 0,1-3-912,-1-2 0,2 0 0,-6 0 0,1 0-167,-1 0 1,-1 0 0,-6 0 0,1-2-718,-1-3 1933,1 3 0,-1-19 0,1 3 0</inkml:trace>
  <inkml:trace contextRef="#ctx0" brushRef="#br1" timeOffset="49">21226 7592 8141,'16'-20'0,"-2"5"950,-4 1 76,4 7 0,-12 2-356,3 10 0,-5 2 0,-5 5-275,-6-1 1,-8-8 0,-3 2-1,-3-3-182,-3-2 1,-2 0-1,-1-2 1,0-1-111,-1-2 1,1-8 0,-1 3 0,1-2-221,-1 1 1,6-3 0,2 5-34,1 1 0,2-5-45,5 8 1,8 2 171,2 8 0,5 4 0,1 6 1,0 3 56,0 3 0,-2-2 0,-2 7 0,-1 0 62,2-1 1,-4 8 0,0-5 0,0 0 11,0 2 0,-4-8 0,6-1 1,1-3 81,3-3 1,-5 1 76,1 0-216,0 0-109,5-8 1,5-2 0,4-10 0,3-3 20,6-2 0,8 1 0,2-5 1,5 3-266,4-2 0,5 5 1,-4 0-1,0 2 176,1-1 1,3 1 0,-6 7 0,-1 3 221,-1 6 0,2 2 0,1 3 1,-4 2 279,-5 3 1,0-2-1,-5 7 1,0 0 136,-1-1 1,-1 4 0,-7-2 0,-2 2-27,-1 3 0,-8-3 0,3-1 0,-5-3 88,-1-3 0,-7-1 0,-5-5 0,-5 0 82,-4 0 0,-7-1 1,2-1-1,-2-2-322,1-1 1,-2-6 0,2 4-1,0-2-349,0-4 0,-2-1 0,2-4 1,-2-1-501,-3-2 0,1-8 0,-2 3 1,-1-4-280,3-2 1,-4 2 0,11 2 0,-3 2-793,1-3 0,7 1 0,-2 2 197,4 4 0,10 5 0,7 1 1388,8 0 0,20 0 0,5 0 0</inkml:trace>
  <inkml:trace contextRef="#ctx0" brushRef="#br1" timeOffset="50">22232 7985 6804,'-8'1'1459,"2"5"0,6-5 0,6 6-1064,4 0 0,6-5 1,5 5-1,5-2 109,4 1 1,1-1 0,1-5 0,-1 0-1,0 0 0,6 0 1,0-2-1,-2-3-53,-2-6 0,-2-1 0,1 0 0,-2 1-152,-4-1 1,-4-2 0,-4-1 0,-1-3-105,-1-3 0,2 4 0,-13-4 0,-2 3-170,-1 2 1,-2 1 0,0-1 0,-2 0-79,-3 1 0,-4 1 1,-6 1-1,-1 5-150,0 1 1,-5-4 0,-1 6 0,-3 1-373,-3 3 1,0 6 0,0 4 0,2 3 308,-2 5 1,-2 3 0,-1-3-1,1 4 294,4 5 1,-2-1-1,5 1 1,1 0 258,-1-1 1,2 2-1,7-4 1,2 0 202,1 0 0,6 3 0,-4-4 1,2 1 118,4 0 1,1-2 0,2-4 0,2 3-80,3 0 1,6 1 0,9-5 0,7 0-51,2 0 1,3 3 0,1 0-1,2-3-231,2-2 1,6 3 0,-1-6 0,2 1-89,-2-2 0,7 3 0,-7-8 0,-4-2-100,-3-1 1,0-2 0,-2 0 0,-3-2-234,0-3 0,-6 2 1,1-8-1,-3 1-327,-3 1 1,-1-5 0,-2 3 0,-1-1-458,1 2 0,-5-3 0,-3 7-1375,-1-3 0,0 4 68,-1-6 1,-6 8-1962,0-3 4224,-7 5 0,-9-6 0,0-2 0</inkml:trace>
  <inkml:trace contextRef="#ctx0" brushRef="#br1" timeOffset="51">23647 7089 8292,'11'-7'0,"-2"-4"256,-2-3 1,-2-1 0,-7 1 128,-3 3 1,1-1-1,-6 5 66,-2-2 0,-2 4 0,-2-4 0,0 2-12,0 4 1,1 1 0,-1 2-1,-1 0-246,-4 0 1,3 2 0,-3 3 0,4 4 61,1-1 1,0 6 0,1-1 0,-1 4-69,0 4 1,0 0-1,2-4 1,2 3-2,2 1 1,6 5-1,-1-3 1,3-1 57,2 1 0,2 3 0,3-5 1,6-2 32,3-1 0,1-2 1,3-1-1,1 1-3,2 0 0,7-2 0,-2-4 0,4-5 89,1-3 0,-1-2 0,0 0 0,-2 0 11,0 0 1,3-7 0,-8-3 0,-1-4-62,1-2 1,-4-5 0,-6-2 0,-5-1-77,-1-4 1,4 0-1,-6 0 1,-1 2-287,-3-2 0,-2 5 0,-5 0 1,-4 2-829,-4 1 1,-4-1 0,1 5-244,1 0 0,-3 7 1,9 4-1,-4 3-1338,-2 2 1,0 0 1496,0 0 0,8 7 1,2 4-1,5 3-368,1 2 1,7-6 1328,3 1 0,11-1 0,4 6 0</inkml:trace>
  <inkml:trace contextRef="#ctx0" brushRef="#br1" timeOffset="52">24150 7356 9346,'9'-16'3070,"-2"7"1,-5 3-642,3 6-1546,-3 0 0,10 1-1319,-7 4 1,1-1 0,-5 5-2178,5-2 0,-5 5 636,5-2 1,-3-3-1,2-1 1977,6-5 0,3-8 0,2-1 0</inkml:trace>
  <inkml:trace contextRef="#ctx0" brushRef="#br1" timeOffset="53">24827 7073 7032,'0'-16'825,"0"1"0,-7 1 0,-2 1-206,0 3 1,-5 6 0,4-1-37,-4 3 1,-2 2 0,0 0 0,1 0-209,-1 0 0,0 0 0,0 2 1,1 2-133,-1 1 1,0 7 0,0-1-1,1 3-49,-1 1 1,2 1 0,2 1 0,3 3-38,2 1 0,2 1 0,5-2 1,0 1-29,0-2 1,0 3-1,2-1 1,3-1 30,5-3 0,10-1 0,2 0 1,3-1 136,3 1 1,0-6 0,0-1 0,-4-2 103,-1-3 0,5-3 1,-4-1-1,2 0-33,1 0 1,-8-5-1,2-2 1,-4-2-142,-1-3 0,-6-7 1,-1-4-1,-2 1-255,-3-1 0,-3-5 0,-1 3 0,0 1-655,0 3 1,-7-2 0,-3 2-1,-2 2-234,1 2 0,-6 1 0,4 2 0,3 2-3407,1 1 3404,-3 8 0,12-4 1,0 9-1,11 1-94,8 2 0,3 6 0,5-4 1014,-6 2 0,3-6 0,1 4 0</inkml:trace>
  <inkml:trace contextRef="#ctx0" brushRef="#br1" timeOffset="54">25613 6963 8444,'5'-16'1604,"0"1"-573,0 6 1,-6-3-678,-5 6 1,-2 1-1,-8 7 1,0 1 52,1 3 1,-1 4 0,0-5-1,0 1-182,1 1 0,-3-4 1,-1 6-1,-2-2-118,2-4 1,1-1-1,1-2 1,-2 0-77,-2 0 1,0 0 0,5 0 0,0-2-25,1-3 1,4 3-1,2-5 1,1 2 132,-1 0 1,5-2-89,-1 2-205,-4 3 1,8 2-1,-5 10 94,5 4 1,-5 2 0,1 0 0,0-1 20,-2 1 1,5 0 0,-5 0 0,2-1 34,0 1 0,-6 5 1,6 0 23,1-2 1,3-1 0,-1-4 0,-1-2 113,-3-2-84,1-6 0,7 3-90,3-7 1,4 0-1,6 0 1,1-2-50,0-3 1,7 3-1,3-5 1,2 2-129,-2 0 0,4-1 1,-6 6-1,1 0 160,-4 0 1,1 2 0,-1 2 0,-2 3 268,-1 1 1,-2 3 0,-2 4 0,-2 1-155,-2 0 0,-6 0 0,1 1 0,-1 2 433,1 2 1,-3 0-1,1-5 1,-5 0 35,-3-1 0,-5 1 0,1 0 0,-3-2-123,-6-4 0,-1-3 1,1-7-1,-1 0-296,-2 0 0,-7 0 0,2-1 0,-4-3-314,-1-1 0,1-6 0,2 4 0,4-1-801,1-5 0,-3 5 0,5-1-1220,2 2 0,7-4 1083,1 6 1,9-5 0,2 4-1,11 3 467,8 1 1,5 2 0,8-2 0,-1-1 675,1-2 0,6-14 0,2 1 0</inkml:trace>
  <inkml:trace contextRef="#ctx0" brushRef="#br1" timeOffset="55">26194 6979 7225,'9'-7'3922,"-2"5"-3375,-7-5 0,-7 9 1,-5 1-41,-7 2 0,1 1 1,-4-6-1,1 0-189,0 0 1,-6-6 0,5-1 0,-1 1-147,0-1 0,2-4 0,6 4 0,-1 0 56,0 0 0,0-3-373,1 4 0,-1 1-222,0 5 0,8 2 157,2 3 0,-1 4 232,2 7 0,-5-1 13,4 1 0,-4 0 19,5-1 0,-1 1-20,6 0 1,0-6-150,0 1 0,7-8 1,4 3-37,3-5 1,2 5 0,-1-1-1,1-2 42,0-1 0,1-2 0,4 2 1,4 1-47,-1 2 1,6 6 0,-4-4-1,4 2 209,1 3 0,1 2 1,-3 3-1,-1 3-4,-2 1 1,-6 1 0,1-3 0,-6 2 422,-4-1 0,1-1 0,-7 0 0,-1 2-18,-3-2 1,-1-1 0,0-3 0,-1 1-40,-4 0 0,-4-6 0,-7-1 0,-1-2-71,-4-3 0,-4-3 0,-6-1 0,-1 0-338,1 0 1,-6 0 0,0-1-1,1-3-849,-3-1 1,4-6 0,-5 6 0,0 2-1,0 1 1,5 2 0,0 0 0,7 0-4471,7 0 5312,4 0 0,1-7 0,0-2 0</inkml:trace>
  <inkml:trace contextRef="#ctx0" brushRef="#br1" timeOffset="56">26965 6837 8194,'-16'-15'7,"0"-1"0,1 5 1,-1 1-1,0-1 502,1 3 0,-1 1 0,0 7 1,0 0-31,1 0 0,-1 0 0,0 1 0,-1 5 119,-4 4 0,3 4 0,-3 4 1,2 3-101,-2 5 1,4 2 0,-3 0 0,6-2-144,4 2 0,1 1 1,-1 3-1,5-1-64,3 1 1,4 4 0,3 1 0,7-2-112,7-2 1,-1-1 0,4-1 0,-1 1-798,0-1 0,6-5 0,-7-1 0,1-3-367,2-2 1,-5-8 0,4-4 0,-1-1-72,0-3 0,0-2 0,-3-2 0,1 0 346,2 0 0,0-7 0,-4-6 0,3-6 709,1-7 0,6-18 0,-2-4 0</inkml:trace>
  <inkml:trace contextRef="#ctx0" brushRef="#br1" timeOffset="57">27389 6853 8564,'0'-16'0,"0"1"0,0-1 826,0 0 1,0 6 895,0-1-1272,0 8 1,0-3-1,0 12-49,0 4 0,-1 4 1,-3 2-1,-1 0-22,1-1 0,-4 1 1,-3 1-1,-1 3 40,1 1 0,-3 5 1,2-3-1,-5 1-114,-4 4 1,0 0 0,5 0 0,0-4 43,1-1 0,-1 3 0,2-3 1,2 0-141,1-1 1,8 6-1,-2-3 1,3 1-119,2 0 0,2-5 0,3 3 0,7 1-235,7-1 1,0-4 0,8 1 0,1-4 4,1-1 1,3-6-1,-1-1 1,-1-2 48,-4-4 0,4-1 1,-6-2-1,1-2 65,-4-3 1,-4-4 0,-3-8-1,-2-2-35,-1-2 1,-8-2 0,1 4 0,-8-2 14,-6 2 0,-6-4 1,-3 4-1,-4 3-32,-1 4 1,-2 1 0,-6-3 0,1 2-192,-1 2 1,3 4 0,1-2-1,3 1-491,2 3 1,-3-3 0,5 2-1829,2 2 0,2 1 588,1 2 0,7-2 1999,4-3 0,10-11 0,11-8 0,8-8 0</inkml:trace>
  <inkml:trace contextRef="#ctx0" brushRef="#br1" timeOffset="58">27578 6491 8735,'21'-8'0,"0"1"0,0 2 0,2-1 375,3 3 0,4 13 0,3 9 0,2 9 308,1 11 0,1 10 1,-6 5-1,1 3 73,-1 8 1,-6-2 0,-4 7 0,-5-4 51,-6-3 0,2 9 1,-7-8-1,-1 3-247,-2-3 1,-9 6 0,-4-12 0,-3-4-215,-1-3 0,-8-10 0,-3 0 0,-4-3-779,-2-3 1,-4-7-1,-3-4 1,-1-1-1197,-3-4 1,-8 4 1627,-2-2 0,-6 0 0,3-5 0</inkml:trace>
  <inkml:trace contextRef="#ctx0" brushRef="#br1" timeOffset="59">15534 11490 8345,'9'10'0,"-2"-1"1080,0-2 1,-5 0 941,3-2 0,-3-5-1214,-2 0 0,0-2 0,0-8 0,0-2-243,0-2 0,0-2 1,2-1-1,3-4-125,5-6 0,4-2 0,4-4 1,1-4-401,2-5 1,7-10 0,-2-4 0,2-2-369,-2 0 1,8 3 0,-7-5 0,1 2-130,2-1 0,-5 5 0,1 2 0,0 3-212,-2 2 0,4 6 1,-5 5-1,2 4 365,2 6 0,-2 3 0,1 9 1,2 4 183,2 5 1,-4 10 0,0 7 0,0 7 338,-1 8 1,3 9 0,-7 8-1,-2 5 371,-2 3 1,-1 11-1,-2-4 1,-2 3-69,-1 4 1,-6-5 0,4 5-1,-2-4 292,-4-3 1,4-1 0,0-13-1,0-1-852,0-2 0,6-8 0,-3 3 0,4-4-624,2-1 1,-1-8 0,1-1-1,0-4-911,0-3 1,-6 1 0,-1-10 143,-2 2 0,3-7 0,-4-2 639,-3-9 1,1-5-1,-1-3 1,2-4 299,-1-6 0,-3-4 0,-1-4 0,0-3 511,0-3 1,-1 7-1,-3-3 1,-1 5 16,2 6 0,-6 4 1,0 6-1,-1 2 332,-1 3 0,-5 3 1,-5 4-1,0-1 1073,-1 1 1,-3-3-1,-8 2 1,-4 2-688,-5 1 1,-3 2-1,0 0 1,1 0-338,2 0 0,0 0 0,-3 0 1,1 2-560,2 3 1,7-3-1,0 3 1,5-3-101,4-2 0,7 0 0,-2 0 0,5 1-2487,6 5 0,5-5 2727,10 5 0,11-5 0,8-1 0</inkml:trace>
  <inkml:trace contextRef="#ctx0" brushRef="#br1" timeOffset="60">17248 11097 8326,'11'-11'1196,"-1"1"0,1 5 0,4-4 0,1 2-619,0 3 0,0-3 1,1 2-1,2 2-465,2 1 0,0 2 0,-5 0 1,1 0-247,4 0 1,-8 5 0,2 0 0,-2 1-1545,-5 1 1,-3 1-1,-11 8 383,-10 0 0,-2-6 1,-10 1 1294,-5 1 0,-5 2 0,-9 2 0</inkml:trace>
  <inkml:trace contextRef="#ctx0" brushRef="#br1" timeOffset="61">17170 11207 8326,'3'2'1950,"9"1"-1101,9 2 0,6 1 0,4-6 0,0 1-140,1 5 0,1-5 0,2 6 0,2-2-432,-2 1 1,-2 4 0,-2-5 0,1 1-872,-1 1 0,-5-4 0,-1 8-686,-2 1 1,-4 2 1279,-9 2 0,-3-8 0,-7-1 0</inkml:trace>
  <inkml:trace contextRef="#ctx0" brushRef="#br1" timeOffset="62">18506 10484 7777,'-10'-21'0,"-1"0"0,1 2 0,-1 3 1340,1 5 0,4-1-483,-4 7 1,6 2-1,-1 8 1,3 5-126,2 4 0,0 7 0,0 4 0,0 3-27,0 5 1,0 9-1,2 0 1,2 3-294,1 2 0,2 0 0,-4 0 0,3 1-52,-3-1 0,4-2 0,0-3 0,0-5-137,0-4 0,4-2 1,-4 1-1,0-3-171,0-2 1,-2-5 0,-5-6-40,0 0-3365,0 0-1615,0-8 3305,0-1 0,2-7 1,3 0-59,5 0 0,4 0 1720,2 0 0,7-7 0,1-1 0</inkml:trace>
  <inkml:trace contextRef="#ctx0" brushRef="#br1" timeOffset="63">19056 10562 7205,'-1'4'1012,"-5"-4"1,5-11-483,-5 1 1,5 1 0,2 0 0,3 1-150,1-1 1,7 4 0,1-4 0,6 2 133,7 4 0,-2-4 1,3 1-1,1 1-195,1-2 1,3 5-1,-1-3 1,-1 3-93,-4 2 0,-3 7 0,-7 4 0,-1 3 43,1 2 0,-6-1 0,-1 3 1,-2 1-47,-3 2 1,-3 10 0,-2-3-64,-5 0 1,-4 0 0,-9 2-1,-4-2 1,0-4-242,1-1 1,-6 3 0,3-5 0,-1-2 0,2-3-58,1-6 1,-3 3 0,5-6 24,1 1 0,3-4 0,1 1 42,1-3 0,4-2 34,1 0 1,1-7 0,0-4-48,9-3 0,9 4 0,12-1 0,5-1 59,4-2 0,8 0 0,4 2 0,3 3-5,3 2 0,2 2 0,1 5 0,-2 0 66,2 0 1,-1 7 0,-3 5-1,-1 6 189,-4 3 0,-4 1 0,-6-1 0,-1 4 277,0-1 0,-6 6 0,-4-4 0,-4 4-25,-1 1 1,-5 1-1,-3-1 1,-1-1-23,-3-4 1,-4 2 0,-7-7 0,-7-2-76,-5-1 0,-9-4 0,1-2 0,-2-3-34,-3-2 0,-6-2 0,-2-5 0,-2 0-351,0 0 1,2 0 0,-4 0-1,2-2-718,-2-3 1,4-2-1,0-5 1,2 3-504,3 2 0,1 2 0,5 5 0,3 0-7495,5 0 8719,3 0 0,23 7 0,6 1 0</inkml:trace>
  <inkml:trace contextRef="#ctx0" brushRef="#br1" timeOffset="64">20581 10578 10509,'16'-16'222,"0"1"1,-2 4 0,-2 1-1,-1-1 769,1 2 1,-3 1 1307,1 3-1347,1 3 0,-6 2 0,-9 9-407,-10-1 0,-12 4 0,0-5 0,-4 0-328,-1 0 0,-2 4 1,-2-6-1,-2-1-191,2-3 1,2-1 0,3 0-1,2 0-126,2 0 1,5 0 0,-2-1-1,4-3-568,5-1 376,2 0 1,-2 6 215,3 5 1,4-3 0,7 9 0,-1 4 66,-5 3 1,5 4-1,-6-4 1,1 4 11,1 1 0,-5-3 0,3 6 1,0 0 146,0 3 0,0-4 0,3 1 0,-1-1-104,2-2 1,-4 4 0,1-7 0,3-2-107,1-1 1,2-8 0,0 1-206,0 1 205,0-5 0,2-2 0,3-10-75,6-6 1,2-3 0,5-1 0,3-3-90,5-3 0,6 4 1,4-4-1,4 3-61,1 3 0,9-1 0,-4 2 0,-1 4 229,-1 4 1,-9 5 0,1 2 0,-4 3 205,-6 1 1,2 13 0,-7-3 0,-2 4 94,-1 4 1,-4 0 0,-2 5 0,-3-2 371,-2 2 1,-2 2 0,-5 1-1,-2 1-63,-3-1 1,-9 0-1,-9 1 1,0-3-320,1-2 0,-6-5 0,2-4 0,-4-1 2,-2-1 0,3 2 1,-1-12-1,2 1-800,0 0 0,-5-1 0,8-6 0,-1 0-1308,0 0 1,7 0 0,-2-2-1167,3-3 0,4-4 3030,4-7 0,17-6 0,10-3 0</inkml:trace>
  <inkml:trace contextRef="#ctx0" brushRef="#br1" timeOffset="65">21383 10688 8615,'0'-16'-725,"-1"-5"1,-5 0-1,-2 2 1258,-1 2 0,-5 8 1,3 4 1055,-3 3 1,-1 2 0,-1 0-1,0 2-977,1 3 1,-6 6 0,-2 8 0,-2 3-146,-3 3 1,6 1 0,-1 7-1,0 2-158,-3 2 1,3 5 0,2-4 0,4 1-84,1-1 1,2 4-1,4-5 1,5-2-199,3-2 0,11 2 1,4-2-1,8-3-1,4-1 1,1-6 0,7-2 0,2-5 64,2-6 0,5 2 0,-4-6 1,2-3 75,4-1 1,-5-4 0,-1-3 0,-3-4 247,-4 0 0,3-5 0,-13 4 0,-2-4-70,-2-2 0,-6 2 1,-3 2-1,-1 2-100,-3-3 0,-4 1 1,-5 0-1,-6 1-109,-3-1 0,-3 3 1,-4-1-1,-5 0-585,-4 1 1,-2-3-1,-1 6 1,-3 3-1352,-6 1 0,3 2 0,1 0 0,1 0-3806,0 0 5605,-6 0 0,10 7 0,-6 2 0</inkml:trace>
  <inkml:trace contextRef="#ctx0" brushRef="#br1" timeOffset="66">22154 11175 8164,'10'-5'758,"1"0"1,-8 1 685,2 10 0,-10-5-1051,-5 5 1,-4-5-1,-2-1 1,0-1 102,1-5 0,1 3 0,1-8 115,3-1 1,6-2-292,-1-1 1,10 1-1,6 3 1,3 6-91,2 3 1,1 2 0,2 0-1,2 2-88,-2 3 0,-3-1 0,-4 4 0,-3 1 15,-2 0 0,4-4-232,-6 5 0,-2-4-64,-8 4 1,-4-6 0,-6 1-88,-1-3 1,0-4 0,0-2-812,1-1 1,-1-2 0,0 4 242,1-3 0,4-4 794,1 5 0,6-7 0,-3 3 0</inkml:trace>
  <inkml:trace contextRef="#ctx0" brushRef="#br1" timeOffset="67">22657 10468 8477,'5'-16'1806,"0"1"-1201,1 6 0,-1 4 0,0 10 0,0 5 375,2 4 0,-5 2 0,3 3 1,-3 6-176,-2 6 1,0 4-1,0-3 1,0 1-258,0 3 0,2-1 0,1 5 0,2 1-135,-1-1 1,3 0 0,-2 4 0,0-4-139,2-2 0,-3-1 0,5-6 1,-2-1-586,-4-4 0,4 4 0,-2-6 0,-1 1-1095,-2-4 0,3-4 0,0-1-1669,-1 0 0,-1-2 1875,2-4 0,-1-3 1,6-7 1198,3 0 0,1-7 0,1-2 0</inkml:trace>
  <inkml:trace contextRef="#ctx0" brushRef="#br1" timeOffset="68">23600 10830 8241,'14'-32'0,"-2"1"358,-1-1 1,-8 1-1,3-1 1,-5 3 17,-1 3 0,0-2 1,0 5-1,-1 0 382,-5 0 0,-1 3 1,-5 4-1,2 0-257,-3 0 0,-1 2 1,-3 2-1,-2 3-231,-2 2 1,-5 2 0,3 5 0,-2 0-100,-2 0 1,2 7 0,-1 4 0,0 4 82,1 6 0,-5 4 0,6 4 0,0-1-235,3-1 1,3 2 0,2 4 0,1-3-150,-1 0 0,7-6 0,4 1 1,3-3 16,2-2 0,0-3 0,2-1 0,3 0 62,6-1 0,8-4 1,4-2-1,1-3 146,4-2 0,2-2 0,1-2 1,1-2-72,-1-3 1,1-4-1,-1-7 1,-1-1-94,-4-4 1,2 2-1,-5-8 1,-3 0-241,-2-3 0,1 4 0,-8 1 1,1 2 251,-2 4 0,-3 7 0,-5 3 38,3 2 0,-3 4 0,3 10 1,-1 7 314,1 5 1,-3 14-1,3 2 1,-1 7 876,1 7 0,-3 9 0,3-1 0,-3 4-368,-2 2 1,5-7 0,0-5 0,-1-6-796,-3-3 0,4-7 0,1 2 0,-3-4-629,-1-2 1,-2-1 0,0-2-1,0-2-889,0 2 1,-12-5-1,-7-2 1,-9-6 1507,-11-4 0,-19-11 0,-6-9 0</inkml:trace>
  <inkml:trace contextRef="#ctx0" brushRef="#br1" timeOffset="69">18207 10562 11126,'0'-15'156,"-8"-1"0,-6 2 1,-6 2 675,1 1 1,-5 8-1,-2-2 1,-4 3-171,-2 2 1,3 0 0,1 0-1,2 2-309,-2 3 1,-2 5-1,-2 9 1,3 2-196,3-1 0,-2 2 0,7-1 0,1 0-185,3 2 1,8-6 0,4 6 0,3-2-168,2 0 1,2 2 0,5-4 0,7 4 146,5 1 1,14-3-1,1 5 1,4 0 165,6-1 0,-1 5 0,-1-4 0,-5 3 156,-4 3 0,2-2 0,-2-2 1,-5-2 63,-3 2 1,-10-4-1,-6 1 1,-2-3-24,-3-3 0,-3-1 0,-1-2 1,0-1-141,0 1 0,-7-5 0,-3-3 0,-6 1-164,-5 0 1,2-6-1,-7 3 1,-2-6-527,-2-6 1,-1-1 0,-1-5 0,1 2-665,-1-3 1,3-1 0,1-1 0,1-3-37,0-3 1,2 2 0,1-7 0,1 0-110,4 1 1320,1-11 0,2 9 0,1-11 0</inkml:trace>
  <inkml:trace contextRef="#ctx0" brushRef="#br1" timeOffset="70">17814 10421 8549,'14'12'523,"-3"4"1,-3 5 0,-2 0 0,2 7 13,1 7 1,5 0 0,-5 6-1,1 3 739,1 2 0,-2 6 0,3 0 0,-2-1-764,3-2 0,-5-2 1,3 0-1,1 0-464,2 1 1,2-3-1,-1-1 1,3-4-102,3-2 1,-4-1 0,2-7 0,-5-4-2798,-3-5 0,-6-9 924,6-2 0,-8-13 0,2-4 1926,-3-11 0,-9-13 0,-2-9 0</inkml:trace>
  <inkml:trace contextRef="#ctx0" brushRef="#br1" timeOffset="71">18113 10484 9810,'16'7'607,"-2"8"0,-2 12 0,-2 4 240,3 6 1,-1 3 0,0 9 0,-3 3 410,-2 6 0,3 8 1,-4 2-1,-3-1-761,-1-3 1,-2-4-1,0-4 1,2-6-1046,3 1 0,-4 0 0,6-4 0,-1 0-4605,-1 0 5153,7 0 0,4 7 0,8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0.621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2233 6224 8600,'-2'-14'1277,"-1"2"-585,-2 2 0,-1-1-256,6-5 0,0 1 0,2-1-127,3 0 0,4 1 1,7-1-1,1 2-52,4 3 1,-2-3 0,6 4 0,-2-4-102,-4-2 0,4 6 0,-3 1 0,0 0-81,-3 1 1,-1 4 0,0-1-1,-1 3-11,1 2 1,0 0 0,0 2-1,-1 3-4,1 6 1,-6 2-1,-1 3 1,0 0 24,0 0 0,-6 5 0,2 1 0,-3 3-10,-2 3 0,-2 1 1,-1 3-1,-6-1 99,-5 1 1,2 4 0,-11 3 0,2 1-105,0 4 1,-7-1-1,2 1 1,-4-4-86,-1-1 1,-6 2 0,1-4 0,1-2 10,2-2 0,-4-3 0,0-2 1,4-4-41,5-1 1,-2-4 0,4-7 0,-2-3 82,2-2 0,-2-2 0,7-5 0,2 0 400,1 0 0,3-8 0,1-6-282,3-6 0,4-7 1,7 0-1,2-2-498,3-3 0,9 1 0,9 1 1,1 2-318,4 2 1,2 7 0,1-2 0,1 5 460,-1 6 1,-1 3 0,-2 7 0,-4 0 168,-1 0 0,-2 7 1,-5 3-1,0 4 228,-1 2 0,1 5 0,-2 3 0,-2 2 117,-1 2 0,-3 5 1,5-6-1,-5 1 154,-1-2 1,6 2 0,-3-7 0,4-2-42,2-2 1,5-1-1,0 0 1,0-2-300,1-4 1,-2 3 0,6-8 0,2-2-3,1-1 1,3-4-1,-1-3 1,1-4-1225,-1 1 0,-5-6 0,-1 1 0,-2-4-1752,-4-4 1,-3 0 2846,-6 5 0,-3-6 0,-7-3 0</inkml:trace>
  <inkml:trace contextRef="#ctx0" brushRef="#br0" timeOffset="1">3176 5753 8135,'-8'-7'1689,"-6"5"-1293,12-5 0,-3 9 0,10 1 0,5 4-20,4 2 0,2 1 1,0 6-1,0 0 28,-1 0 0,1 1 1,0 2-1,-1 2-117,1-2 1,2 1 0,-1-1-1,1 2-280,-4-2 1,-2 4 0,4-2-1,-2-2-482,-4-2 0,2-1 0,-5 0-1028,2 0 0,-4-3 284,6-2 0,-6-4 1219,5-7 0,1-14 0,5-3 0</inkml:trace>
  <inkml:trace contextRef="#ctx0" brushRef="#br0" timeOffset="2">3680 5800 7212,'15'-5'0,"-1"-2"0,-2 0 1949,-1 0-1153,-8-6 1,-3 12 0,-10-5-1,-4 5-306,-2 1 0,-5 7 0,-1 3 0,-1 4 126,0 2 1,-3 0 0,3 1 0,-1 1-345,-4-3 1,3 10 0,1-10-1,-1 3-569,1-1 0,3-1-1,-3 0 1,-1-1 90,1 1 0,4-5 1,0-1-1,2 2-4558,2 2 4765,1 2 0,-1 0 0,0 0 0</inkml:trace>
  <inkml:trace contextRef="#ctx0" brushRef="#br0" timeOffset="3">4041 6570 8813,'16'0'1330,"0"-2"0,-1-1-760,1-2 1,5-1 0,2 6 0,-1-1-379,1-5 0,3 5 0,-5-5 0,-1 5-525,-3 1 0,-1 0 1,-1 0-1408,1 0 0,-7 1 143,-4 5 1,-10 1 1596,-6 3 0,-10 4 0,-3-5 0</inkml:trace>
  <inkml:trace contextRef="#ctx0" brushRef="#br0" timeOffset="4">4073 6712 8405,'15'0'0,"1"0"0,0 0 0,0 0 386,-1 0 0,1 0 1,1 0-1,4 0 673,6 0 1,2 0 0,1 0 0,-2 0-783,-2 0 0,-1 0 0,1 0 0,-5 0-1022,-4 0 0,4 0 0,0 0 745,-2 0 0,-1 6 0,-2 3 0</inkml:trace>
  <inkml:trace contextRef="#ctx0" brushRef="#br0" timeOffset="5">5205 6256 7895,'-14'-2'-115,"3"-3"0,2 3 1,6-5 777,-2 0 0,-2 5 0,3-5-258,-1 0 0,0 4 0,5-8 259,0-1 0,2-2 1,1-2-165,2 1 0,7-1 0,-1 0 0,3 1-283,2-1 1,-1-2 0,1-1 0,2 0 23,3 5 0,-2-2 0,7 6 0,0-2-192,-1 1 0,-1 2 1,-5 6-1,2-2-170,-2 1 0,-1 2 1,-2 2-1,-1 0-95,1 0 1,0 7 0,0 4 96,-1 3 0,-6 1 0,-4 3 0,-3 1 66,-2 2 0,0 2 0,0-2 1,-2 5 113,-3 4 0,-4 1 1,-6 1-1,-1 1 68,0 3 0,0-2 0,-1 4 0,-2 0 6,-2 4 0,-2-1 0,4-1 0,-2-2 48,2-3 1,-4 3 0,0-1 0,0-2-41,1-2 1,-4-1 0,3-3 0,0-1 106,0-2 1,-3-6 0,4 2 0,-3-1-202,-3 0 1,4 0 0,-3-7 0,1-2-86,2-1 1,-4-8 0,5 3 0,0-5 13,1-1 0,1-1 1,5-5-1,0-4-86,1-4 1,6-3 0,4-4 0,5-4-281,5 1 0,5-10 1,13 7-1,7-1 160,5-2 0,3 7 0,-3 2 0,2 6 308,-2 4 1,1 4-1,-2 7 1,-5 0-69,1 0 0,-6 2 1,1 3-1,-1 6 409,1 3 1,-4 6-1,3 3 1,1 0-63,-1 0 0,-5-2 0,4-4 1,-2 2-39,0 2 1,0 0-1,-5-5 1,-1-2-111,1-4 0,0 3 1,0-8-1,-2 0-636,-4 2 0,4-5 0,-4 3-908,4-3 0,2-9 0,2-4 0,1-3-312,2-1 1,7-3 1644,-2-3 0,4-3 0,1-8 0</inkml:trace>
  <inkml:trace contextRef="#ctx0" brushRef="#br0" timeOffset="6">6431 5564 18595,'9'-7'-1123,"-1"5"4319,-2-3-2551,-5 3 0,5 2 1,-12 0-122,-4 0 0,-6 6 1,-3 1-1,-2 0-125,2 0 1,-6 0 0,1-4-1,-2 2-163,0-1 1,1-2 0,-3-2 0,4 0-172,1 0 1,2-2 0,5-2-1,1-1-419,-1 2 0,0-6-607,0-2 87,8 4 0,1 2 414,7 10 0,1 6 0,3 8 49,1 2 1,0 0 0,-5-5-1,0 1 152,0 4 0,0-2 0,0 6 0,0-1 84,0 1 0,0-6 0,0 4 0,0-2 43,0 0 0,0-6 0,-1-4-160,-5 1 93,5 2 131,-6-5 0,14-2 1,3-7-1,4-2-71,2-3 0,1 1 1,4-5-1,4 2 72,-1 4 0,9-4 0,-5 2 1,0 1-13,2 2 0,-6 2 0,3 2 1,-1 2 60,-2 1 1,1 7 0,-6-1 0,2 3 241,-2 1 1,-1 1 0,-3 0-1,-1-1-148,-3 1 0,1 0 1,-7 0-1,-1-1 776,-2 1 0,-4 0 0,-2 0 0,-3-1-80,-1 1 0,-3-6 0,-6-1 0,-3 0-198,-1 0 1,-5-6 0,4 4 0,-3-2-465,-3 1 0,-2-1 0,-1-5 1,0 0-765,-1 0 0,-5-2 1,-1-1-1,0-3-1244,-1 3 0,8-4 1903,4 2 1,1-8 0,-5 5 0</inkml:trace>
  <inkml:trace contextRef="#ctx0" brushRef="#br0" timeOffset="7">2626 7843 9458,'-14'-2'0,"2"-1"893,1-2 1,6-2 2098,-5 1-2334,6 5 0,-3-4 1,7 10-154,0 5 1,2 6 0,3 3 0,6 4 232,3 1 1,1 3 0,1 4-1,0 2-179,0 4 1,-1-4 0,1 4 0,0-4-310,-1-2 0,-1-5 0,-1 1 1,-5-1-73,-1-2 1,0-1-1,-3-6 1,1 3-1067,-1 1 1,-3-6-1,-1-4-3773,0 1 1842,0-5 0,-1-2 2819,-5-10 0,-2-4 0,-8-6 0</inkml:trace>
  <inkml:trace contextRef="#ctx0" brushRef="#br0" timeOffset="8">2862 7875 8475,'9'-16'2103,"-4"7"1,-9 6-1430,-1 6 0,0 6 0,3 7 1,-3-1 53,-5 1 1,-3 2-1,-1 1 1,0 3-208,-3 3 0,-8-4 0,3 5 1,-3 0-81,-3-1 1,-1 3 0,-3-6 0,1 1-324,-1 0 1,1-2-1,-1-6 1,1 1-688,-1 0 1,8-6 0,3-1-3743,4-2 2529,1 5 0,11-10 0,10 2 1782,14-8 0,23-5 0,7-6 0</inkml:trace>
  <inkml:trace contextRef="#ctx0" brushRef="#br0" timeOffset="9">3554 8032 14156,'-9'0'1529,"4"0"1,10 0-542,6 0 1,2 0 0,5 0 0,1 0-540,2 0 1,0 0 0,-5 2 0,0 1-631,-1 2 0,1 1 0,0-6 1,-1 0-808,1 0 0,0 0 0,-2 1-789,-4 5 0,3-3 0,-10 6 1102,-5-2 1,1-2-1,-12-5 1,-2 0 674,-5 0 0,-8 0 0,4 0 0</inkml:trace>
  <inkml:trace contextRef="#ctx0" brushRef="#br0" timeOffset="10">3491 8173 12536,'-7'9'-611,"5"0"1036,-3-4 0,5-3 1,5 3-1,6-3 362,3-2 0,3 1 0,2 3 0,4 1-256,1-1 0,1-3 0,3-1 0,-4 0-223,-1 0 1,3 0-1,-5 0 1,0 0-809,2 0 0,-6 0 0,4 0 0,-3-1-906,-2-5 1,-1 5 0,3-5 0,1 5 1305,2 1 0,7-14 1,-4-4-1</inkml:trace>
  <inkml:trace contextRef="#ctx0" brushRef="#br0" timeOffset="11">5079 7686 8344,'10'-9'2714,"1"4"-1843,-1 3 1,-4 2-564,-12 0 0,-9 6 0,-15-1 1,2-2-223,2-1 0,0 3 0,-6 0 0,2-1-76,4-2 1,-4-2 0,6 0 0,0 0-133,3 0 0,-2 0 1,2 0 121,2 0 0,1 0 1,3 0 162,-1 0 0,5-6-43,1 1 0,5 0-129,-6 5 0,2 2 0,-3 3 48,2 5 0,4 4 0,-2 2-24,1 0 0,-4 0 1,6-1-1,0 1-32,-2 0 0,3 1 14,-6 4 1,6-3-1,-1 3-3,3-4 0,2-6-5,0-1 0,2-1 5,3 1 1,4-3-1,7-7 1,-1 0-47,1 0 0,5 0 0,2 0 1,1 0-49,4 0 1,2 0-1,3 0 1,2 0 24,2 0 1,-1 7-1,-4 4 1,-1 1 13,1-2 0,-2 10 1,-3-5-1,0 3 336,1-1 1,-6 1 0,-1 1 0,-3 2-67,-3-2 0,1 4 0,0-1 0,-2 1 145,-4 0 1,-1-2 0,-5-5 0,1-1 15,-2 1 0,-3 0 0,-3-1 0,-4 1 303,-2 0 1,-1 0 0,-8-2 0,-1-2-174,-2-2 1,-2-4-1,2 2 1,-5 1 76,-4 0 1,1-6-1,1 2 1,2-3-257,-2-2 1,-2 0 0,-2 0 0,1 0-232,0 0 0,-6 0 0,0 0 1,2-2-1199,2-3 0,2 2 1,-1-6-1,1 0-408,-1 1 0,8 2 0,3-2 0,3-1 1516,3 0 0,-1 6 0,0-4 0</inkml:trace>
  <inkml:trace contextRef="#ctx0" brushRef="#br0" timeOffset="12">25220 6240 8285,'-16'0'1346,"5"-5"-622,1-1 0,6-6-158,-1 2 0,3-4 1,4-2-245,3 0 0,6 2 0,10 2 0,3 2-59,1-3 1,10 0 0,-4-1-1,4 1-65,4 3 1,-6 6 0,3-1 0,-2 3 0,-3 2 1,-6 0 0,-4 0-271,-4 0 0,-3 9 37,-4 7 1,-3 0 0,-7 6-1,-1-1 67,-5 0 0,-2 5 0,-10-5 0,-1-1-4,-2-3 1,-5 4 0,3 0-1,0-2-78,1-1 0,-4-3 1,3 1-1,0 0 56,0-1 1,2-1 0,6-1 0,-1-5-22,0-1 1,1 0 83,-1-1 0,5-5 1,3 3-64,1-8 0,7 1 1,8-8-1,6 1-188,9 1 1,7-5 0,6 5 0,6 1-35,4 2 1,6 5 0,-1 1 0,-4 0 261,-3 0 0,-9 1 1,0 5-1,-6 4 172,-3 4 1,-6 4 0,1 1-1,-6 4 145,-4 1 0,-2-3 0,-6 3 0,2 1 97,-1-1 0,-4 2 1,-5 6-1,-6-2-20,-3-4 1,-7-3 0,-2-8 0,-1 1-234,-4 0 0,-2-2 0,-3-2 0,-2-3-400,-2-2 1,3-2 0,4-5 0,2 0-238,0 0 1,-5-5 0,7-4 0,-2-2-639,1-1 1,-1-11 0,7 6 0,4-4-260,5-2 1,5-8 0,7 1-1,2-1 1326,3-4 0,11-7 0,8 2 0</inkml:trace>
  <inkml:trace contextRef="#ctx0" brushRef="#br0" timeOffset="13">26320 5926 8285,'0'-16'519,"0"0"1,0 6 763,0-1 1,0 9-436,0 2 1,-2 7-1,-1 9-16,-2 0 0,-7 5 0,1 0 0,-3-2-235,-2-2 1,2 1 0,0 1 0,2 2-384,0-2 1,-6-1-1,8-2 1,-4-3-407,-2-2 0,2 3 0,2-5 0,3 1-1892,2 1 0,2-6-3434,5 5 3946,0-6 0,5-4 1572,1-11 0,6-10 0,-3-3 0</inkml:trace>
  <inkml:trace contextRef="#ctx0" brushRef="#br0" timeOffset="14">26053 5910 9828,'2'14'420,"3"-4"1,4 10-1,6-5 1,3 3 460,3-1 0,-2 4 1,5 2-1,1 0-425,-1-1 1,-3-1-1,6-3 1,-1 1-701,-2 2 1,-1 0 0,-6-5 0,3-1 131,1 1 0,-6-2 0,-6-2 0,0-3-2298,0-2 0,-4-2 2410,5-5 0,1-7 0,4-2 0</inkml:trace>
  <inkml:trace contextRef="#ctx0" brushRef="#br0" timeOffset="15">27138 6303 8285,'9'0'1058,"-4"0"-102,-10 0 0,-9 0 0,-9-2 0,-2-1-467,-3-3 0,-5 1 0,0 3 0,3-1-296,1-2 0,1-1 1,0 6-722,2 0 0,6 0-822,-1 0 0,13 6 0,9 1 0,12 0 1350,6 0 0,9 5 0,-4-3 0</inkml:trace>
  <inkml:trace contextRef="#ctx0" brushRef="#br0" timeOffset="16">27264 6476 8648,'7'14'1460,"-7"-4"1,-7-3 0,-9-7 0,0 0-1070,0 0 0,-1 2 0,-4 1 0,-3 3-185,-1-3 1,1-1 0,4-2 0,-2 0-932,-3 0 0,6 2 0,-2 1 1,4 2-4720,1-1 5444,7-2 0,-5-2 0,5 0 0</inkml:trace>
  <inkml:trace contextRef="#ctx0" brushRef="#br0" timeOffset="17">27987 6083 8105,'0'-16'343,"0"0"1,0 1 0,2-1 245,3 0 0,-2 0 0,8 1 0,1-1-81,2 0 1,3 6 0,4-1-1,4 1-92,-1 1 1,1-3 0,-6 7 0,2 1-70,-2 2 0,-1 2 0,-3 0-129,1 0 0,0 7 0,-2 4-211,-4 3 0,-3 9 0,-7 1-5,0 1 1,-1-1 0,-5-3-1,-4 3-155,-4 1 1,-7 3 0,0-7-1,2-2 1,1-2 1,-3-1 0,0 0-1,2 0 67,2-1 1,1 1 0,0-2-1,2-2 57,4-1 0,-4-8 550,3 2-285,4 4 0,7-14 0,12 1-161,8-3 0,2-5 0,8 5 1,0 0-49,3 0 1,5-3 0,-3 4-1,-1 3-183,1 1 0,-6 2 1,-3 2-1,1 3 254,-3 6 0,-1 3 1,-6 3-1,2 2 182,2 2 0,-1 6 0,-8-5 1,-3 1 118,-2 0 1,-2 5-1,-5-4 1,0 0-19,0-3 1,-7 2 0,-5-2-1,-6-2-148,-3-1 0,-5-4 0,3-2 0,-1-3-306,-4-2 0,-7-2 0,-2-5 0,4 0-430,5 0 0,-2-2 1,6-1-1,-1-4-173,5-2 0,2 4 0,2-6 1,2-1-384,4-2 0,-2-2 1,6-1-1,3-2-1606,1-2 0,6-7 2664,6 2 0,8-18 0,13-5 0</inkml:trace>
  <inkml:trace contextRef="#ctx0" brushRef="#br0" timeOffset="18">28773 5627 8122,'0'-16'-100,"0"1"476,0-1 1,0 5 0,0 1 0,2-1 413,3 3 0,4-5 0,6 6-431,1-1 0,5 4 0,0-1 0,0 3-141,2 2 1,-6 0 0,6 0-1,-2 2-67,0 3 1,-2-1 0,-7 6 0,-1 2-116,1 2 1,-5 2 0,0 0 0,-2 1-23,0 4 1,1-3 0,-6 4 0,0 1 125,0 3 1,-7 2 0,-4 0-1,-3-2 45,-1 2 1,-1-5 0,0 0 0,-1-2-99,-4 0 1,3 0 0,-3-7 0,2-2-66,-2-2 0,4-4 1,-4 2-1,3-1-89,2-3 1,1-3-1,-1-1 113,0 0 1,6-6 0,1-5-26,2-3 1,2-2 0,7 1-72,3-1 1,5 5-1,11 3 1,5 1-38,4 3 0,0 2 0,-2 2 1,-2 0 179,2 0 1,-5 6 0,-1 1 0,-1 1 73,0 5 1,5-1-1,-5 0 1,-1-1 89,-3 1 1,4 0 0,0 0-1,-2-1-217,-1 1 1,-3 0 0,1 0 0,0-3-741,0-2 0,-1 5 0,1-3 0,0 2-1993,0-1 1,-1-1 2692,1 1 0,7-3 0,1-7 0</inkml:trace>
  <inkml:trace contextRef="#ctx0" brushRef="#br0" timeOffset="19">26226 7639 8122,'-11'-14'0,"1"3"766,-2 6 1,3-2 361,-2 2 1,3 1-449,-3 10 1,11 2-1,11 10 1,4 1 150,6 2 0,-1 7 0,6-2 0,0 4-217,-1 1 1,4-4 0,-3-1 0,4 2-400,2 1 1,-3-2 0,-3-3-1,-5 0-180,-3 1 0,-2-6 0,-1 2 1,-1-3-1361,-3-3 1,1 1-5522,-7 0 5731,1-8 1,-6-2-1,0-12 1,-2-6 1114,-3-7 0,-4-12 0,-7-10 0</inkml:trace>
  <inkml:trace contextRef="#ctx0" brushRef="#br0" timeOffset="20">26603 7623 8122,'9'-7'999,"-2"-2"-193,-7-6 1,-2 6-1,-3 5-254,-6 8 0,-2 5 0,-3 6 0,0 3 114,0 3 0,-5-2 0,0 7 1,2 0-65,2-1 1,-4 3 0,0-5 0,0-1-314,-2 1 1,6 3 0,-6-5 0,2-2-252,0-1 0,0-2 0,5-1 1,2 1-443,4 0 1,-2-1 0,5-1 0,0-1-2274,0-3 0,1-5 949,6 6 0,2-8 1,3 1 1727,6-8 0,10-11 0,3-10 0</inkml:trace>
  <inkml:trace contextRef="#ctx0" brushRef="#br0" timeOffset="21">27106 7843 8122,'0'-16'954,"6"6"0,1 1 1,1 1-52,5-1 0,1 0 0,3-3 0,2 1-470,2-1 1,5 5-1,-5 0 1,0 2-334,2 0 0,-6-1 0,4 6 0,-3 0-1341,-2 0 0,-2 2-1000,-4 3 0,-3-1 2241,-7 6 0,0 1 0,0 5 0</inkml:trace>
  <inkml:trace contextRef="#ctx0" brushRef="#br0" timeOffset="22">27216 8016 8715,'16'9'0,"0"-4"0,0-3 682,-1-2 0,3 5 0,1 0 1,4-1-178,1-2 1,1-2-1,3 0 1,-2 0-236,2 0 0,0 0 0,-2 0 1,-5 0-922,-4 0 1,4 0-1,0 0 1,-2 0-1233,-1 0 0,-2-2 1883,-1-3 0,8-4 0,2-7 0</inkml:trace>
  <inkml:trace contextRef="#ctx0" brushRef="#br0" timeOffset="23">28537 7356 8122,'-16'0'-87,"8"-7"425,2-4 1,5-2 342,1-3 0,0 0 1,0 0-164,0 1 0,0-1 0,0 0 0,0 0-65,0 1 0,1 4 0,5 3 0,4-1-206,4 0 1,2 6-1,0-3 1,-1 5-84,1 1 1,7 0 0,1 0 0,1 0-27,-4 0 1,1 1 0,-1 5-1,-2 4-162,-1 4 1,-4 2 0,-2-1-1,-3 1-86,-2 0 0,3 7 1,-4 3-1,-3 4 163,-1 1 0,-2 0 0,-2 3 0,-3 0 104,-6 3 1,-4 7 0,-5-4 0,-2 0-95,-3-3 0,1 1 1,-4 1-1,3-3-133,3-2 1,-5 0-1,5-9 1,-1-1 1,0-3 1,2-3 0,4-2 0,-2-1 73,-2 1 1,0-7 0,3-4 0,-1-3-25,-2-2 0,0-2 1,4-3-1,-1-6-28,3-3 1,-5-7-1,12-1 1,-1-3-154,4-3 1,5 0 0,7 0 0,8 4-98,10 1 0,4 2 1,3 5-1,-1 2 102,1 4 0,-3 3 0,-1 7 0,-3 0 217,-2 0 0,3 2 0,-5 3 0,-2 5-32,-2 4 1,-1 2 0,2 2 0,1 3 140,2 5 0,2-2 1,-4 2-1,3 1 317,3-3 1,1 6 0,6-6-1,-1 2 36,0 1 1,1-8 0,-1 2 0,1-6-28,-1-4 0,1 1 1,-3-7-1,-2-1-263,-6-2 1,1-2 0,-1 0 0,-2-2-384,-1-3 1,-4-1 0,-2-8 0,-3-3-1029,-2 0 0,3-8 0,-4-1 1216,-3-4 0,-1-1 0,-2-1 0</inkml:trace>
  <inkml:trace contextRef="#ctx0" brushRef="#br0" timeOffset="24">1730 13564 7637,'0'-10'2237,"0"0"0,0-1-1582,0-5 1,7 6 0,5 1 0,7 0-261,8 1 0,4 2 0,6-2 1,3 1 92,0 3 0,4-3 1,-8 2-1,-1 1-163,-1 3 1,-8 1 0,-2 0-1,-3 1-275,-7 5 1,0 4 0,-9 9 10,-1 2 1,-2 2 0,-4-2-1,-5 3 44,-9 1 1,-1 3 0,-10-5-1,1-1-131,2 1 1,-4 3 0,5-5-1,0-2 166,1-1 1,-4-2 0,5-1 0,1-1 152,3-3 1,6-4-1,1-6 303,-2 5-669,-2-5 1,7 1-1,7-9 1,8 0-403,6 0 0,9 0 1,7 4-1,7-3 386,4 3 1,7 1 0,-10 4-1,1 1 294,-1 3 1,4 6 0,-5 0 0,-4 6 179,-5 3 1,0 1 0,-7-2-1,-4 2-78,-5 3 0,1-4 0,-8 5 0,-2 0 169,-1-2 0,-4 6 0,-3-4 0,-5 2-155,-4-2 0,-7 2 0,-2-5 0,-2 0-247,-3 0 1,-1-4 0,-3-9 0,1-3-404,-1 0 0,1-5 1,-2 1-1,-2-4-382,-2-5 1,1-11-1,4 1 1,1-1-384,-1-1 1,6-4 0,2-5-1,1 0-293,4 0 0,3-2 0,5 2 1,6-2-2477,3-3 3863,2-6 0,14-2 0,4-7 0</inkml:trace>
  <inkml:trace contextRef="#ctx0" brushRef="#br0" timeOffset="25">2437 12920 8446,'16'0'822,"-5"5"1,-3 2 0,1 2-432,0 3 0,1 2 0,6 4 0,0 1 1008,0 2 1,1 7-1,2-4 1,2 2-462,-2 1 1,4-1 0,0 4 0,0-3-845,-1 0 0,-1-6 1,-3 3-1,-1-1-720,-1-4 1,3-2-1,-8-1 1,3 0-1953,1 0 1,1-6 1045,0 1 0,-1-10 1,-1-2-162,-3-13 1,1-7 1692,-7-6 0,8-16 0,-5 1 0</inkml:trace>
  <inkml:trace contextRef="#ctx0" brushRef="#br0" timeOffset="26">2956 13030 7983,'0'-16'1474,"0"9"1,0 7-692,0 9 1,-1 5 0,-5 4 0,-4 1-23,-4 2 0,-9 7 0,-3-2 0,-4 4-450,-1 1 0,-1-1 0,1-2 1,-1-4-448,1-1 1,0 3 0,1-5-1,2-2 160,2-1 1,8-3 0,3 1 0,8 0-25,5-1 0,2 1 0,0 0 0</inkml:trace>
  <inkml:trace contextRef="#ctx0" brushRef="#br0" timeOffset="27">3334 13942 8968,'22'0'1526,"5"0"0,-5-2 1,-1-2-1,-3-1-1013,-3 2 0,1-1 0,2 1 0,1-2-317,2 1 0,0 2-2736,-6 2 0,-1 2-191,-3 3 2731,-4-3 0,-7 12 0,0-5 0</inkml:trace>
  <inkml:trace contextRef="#ctx0" brushRef="#br0" timeOffset="28">3397 14146 8170,'1'14'1774,"5"-4"0,2-3 0,8-7 0,0 0-908,-1 0 1,1 0 0,0 0 0,0 0-1048,-1 0 0,1-5-5401,0 0 5582,-1 0 0,-6 12 0,-2 1 0</inkml:trace>
  <inkml:trace contextRef="#ctx0" brushRef="#br0" timeOffset="29">4544 13847 7674,'-10'0'608,"1"-1"1,0-3 90,1-1 1,2-6-1,-2 4 1,-1-1 110,0-4 1,4-1 0,-4 1 0,2 2-38,4-3 0,1-1 0,2-3-432,0-4 0,5-2 1,4-3-1,3 5-269,6 4 1,3 3 0,0 1 0,3 5-24,0 1 1,4-4 0,-7 6-37,-1 2 0,-3 1 0,-1 4 0,0 1 0,-1 4-10,1 2 0,-6 1 0,1 8 1,-1 1 59,-1 2 1,-2 7 0,-7 0 0,0 5 155,0 4 1,0 4-1,-2 0 1,-3 1-96,-5 1 0,-4 10 1,-2-8-1,0 0-111,1 1 1,-1 3 0,0-9-43,0 0 1,-1-1 0,-2-8 0,-2-1 0,1-4 2,3-5 0,1-4 0,1-3 160,-1-3 0,0 1 1,0-7-1,2-3 236,4-6 0,-2-4 1,5-8-1,0 0-274,0 1 0,2-3 0,5-1 0,0-2-245,0 2 1,5 1-1,2 4 1,1 4-23,5 5 0,1-2 0,1 1 1,1 3-50,0 1 0,0 2 0,-1 2 0,1 1 192,0 3 0,-1 6 0,1-3 0,0 1 262,0 0 1,-1-1 0,3 2 0,1-4 205,2 0 1,0-6 0,-4 5 0,3-3-65,1 2 1,0-3 0,-6 3 0,3-3-402,3-2 1,-4-5 0,4-2 0,-3 0-1755,-3 0 1,1-5-1,0 1-98,0-3 0,-2-1 1,-4-1-1,-3-2 1877,0-3 0,2-3 0,6-8 0</inkml:trace>
  <inkml:trace contextRef="#ctx0" brushRef="#br0" timeOffset="30">5079 13596 7672,'16'-9'0,"-6"2"0,-1 5 396,-2-3 0,5 3 0,-1-3 1,2 3 400,3 2 1,7-5 0,3 0-1,4 0-219,1-2 1,1 5-1,-1-3 1,1 3-22,-1 2 1,4-5 0,-2 0 0,-5 1-189,-3 2 0,-4 2 0,-6 0-128,1 0 0,-2 2-167,-4 3 0,-3 4 1,-7 9-1,0 2 268,0 7 0,-1 2 0,-3 5 0,-3 0 66,-2 3 0,6 5 0,-4-4 0,2 1 154,0-1 0,-1 4 1,6-5-1,0-2-110,0-2 0,0-3 0,0-2 0,0-2-474,0 2 0,6-6 0,-1-1 1,0-3-764,2-2 0,-4-1 0,6 1 0,0-2-259,0-3 0,1-3 0,6-4 0,0 1-1330,-1-2 0,1-1 1,0-4-1,0-3 904,-1-5 0,6-11 1470,0-5 0,0-11 0,-5-3 0</inkml:trace>
  <inkml:trace contextRef="#ctx0" brushRef="#br0" timeOffset="31">5896 13863 7672,'7'0'0,"-7"0"1236,-8 0 1,-13 2-1,-7 1 1,-5 4-492,-4 2 0,-10-4 1,1 4-1,-1-2-369,-4-3 0,6 3 1,5-2-1,1 0-915,5 2 0,2-5 0,6 3 0,5-3-1484,3-2 1,4 1-668,4 5 2690,3-5 0,7 6 0,0-7 0</inkml:trace>
  <inkml:trace contextRef="#ctx0" brushRef="#br0" timeOffset="32">5865 13234 7672,'24'0'0,"4"0"0,-7 2 0,-1 3 1176,-3 6 1,6 3-1,5 3 1,5 4-219,4 5 1,6 9-1,-1 6 1,2 2-295,-2 6 1,-4 7 0,-6 0-1,-3 3-278,-2 6 1,-6 1 0,-11-1 0,-5-1-378,-3-1 1,-2 11-1,-2-10 1,-3 3-353,-5-4 1,-11-6 0,-6 1 0,-1-8-752,2-6 0,-9 0 0,2-8 1,-5-1-1505,-6-1 1,-1-10 2597,-3-3 0,1-4 0,0-1 0</inkml:trace>
  <inkml:trace contextRef="#ctx0" brushRef="#br0" timeOffset="33">4576 13423 7655,'-5'-10'87,"-2"-1"-87,-2-1 0,-2 3 0,-4 0 0,-1 2 953,0 4 0,0 1 1,-1 6-1,-2 4-346,-2 8 1,-5 12 0,3 3 0,0 8 113,0 1 0,2 11 1,4-2-1,0 3-24,1 2 0,-2 4 0,11-4 0,0 0-70,0 0 1,4 0 0,8-3 0,6 0-169,3-6 0,7 0 0,-1-8 0,0-2-548,-3-2 1,1-1 0,1-1 0,4-1-1388,1-4 1,-3 2-1,5-5 1,2-1-979,2 1 0,1 3 0,1-7 2454,-1-5 0,8 2 0,1-7 0</inkml:trace>
  <inkml:trace contextRef="#ctx0" brushRef="#br0" timeOffset="34">6840 13124 7719,'9'0'4324,"-4"0"-3418,-10 0 0,-4 2 0,-9 2 0,-3 3-344,-5 1 0,-11-2 1,-4 2-1,-5-1-137,-1-3 1,2-2 0,1-2 0,4 0-271,1 0 0,3 0 1,6 0-1,4 0-845,5 0 0,3 0 0,3 0-1876,-1 0 822,7 0 0,4 0 0,10-2 1744,6-3 0,10 3 0,3-5 0</inkml:trace>
  <inkml:trace contextRef="#ctx0" brushRef="#br0" timeOffset="35">7170 12684 7676,'16'-5'494,"-1"0"0,-4 0 485,-1 5 0,-4 1 0,2 6 135,-1 9 0,-1 7 0,-6 10 1,0 2-73,0 2 0,0 6 0,0-1 0,0 2-217,0-2 1,1 1-1,3-4 1,1-1-500,-1 1 0,-3-4 1,-1-8-1,0-2-1322,0-2 0,6 3 0,-1-5-1992,-2-2 0,-3-3 2988,-5-6 0,-4-3 0,-6-7 0</inkml:trace>
  <inkml:trace contextRef="#ctx0" brushRef="#br0" timeOffset="36">1746 15498 11990,'1'-16'719,"5"0"240,4 1 0,-1 4 0,1 2 1,4 1-174,6-1 0,-3 0 0,6-1 0,-2 3-371,0 0 1,1 5 0,-2-5-1,1 2-49,-2 0 0,3-1 0,-1 6-171,-1 0 1,-3 6 0,-3 1-1,-3 1-108,-6 4 0,-3 2 1,-2 4-1,0 1-102,0 2 0,-2 5 1,-5-3-1,-7 1-75,-5 4 0,-4-3 0,4-1 0,-4 1 26,-1-1 0,4-5 0,-1 2 0,4-3 69,1-2 0,0-2 0,2-2 1,2-4 4,2-1 0,5-1-115,-6-6 1,9-2-146,2-3 1,7 1 0,11-6 0,3-1 37,5 3 1,9-5 0,2 6 0,-3 0 25,0 0 1,1 2 0,0 5 0,-4 0 280,-1 0 1,3 7-1,-9 4 1,1 3 245,-4 1 0,0 1 1,-4 1-1,-3 3 103,0 1 1,-5 5 0,0-2 0,-2 2 85,-4 2 1,-3 6-1,-5-8 1,-6 2 34,-3-2 0,-3 2 0,-4-5 0,-3-1-413,-1 1 0,-5-7 0,4-8 0,-2-1-227,2-3 0,-7-2 0,3-2 1,0 0-205,1 0 1,-3-6 0,10-1 0,-1-1-1936,0-5 0,2-1 0,7-1 0,2-1 922,1 0 1,8-5 0,-2-1 0,3-1 1291,2 0 0,0-12 0,0 2 0</inkml:trace>
  <inkml:trace contextRef="#ctx0" brushRef="#br0" timeOffset="37">2469 15152 7684,'0'-16'3383,"2"8"-2503,3 2 1,4 12-1,6 4 1,1 4-108,0 2 0,0 5 0,-1 1 1,1 1-451,0 0 1,5 3 0,0-5-1,-2 0-667,-2 2 1,-1-6 0,0 4 0,-2-4-230,-4-1 0,2 0 1,-5 0-1404,2-1 1976,2-6 0,4 5 0,1-5 0</inkml:trace>
  <inkml:trace contextRef="#ctx0" brushRef="#br0" timeOffset="38">2862 15168 7684,'10'0'715,"1"0"0,-8 1 437,3 5 0,-12-3 0,-6 8 0,-7 3-228,-7 5 1,-6 0-1,-6 5 1,-8 1-655,-4-1 0,-4-3 0,3 4 0,0-2-743,6-4 1,-4 3 0,11-1-1,6-1 473,6-3 0,5 6 0,5 1 0</inkml:trace>
  <inkml:trace contextRef="#ctx0" brushRef="#br0" timeOffset="39">3617 15734 8087,'15'0'0,"1"0"0,0 0 1060,0 0 1,-1 0-1,1 0 1,1-2-650,4-3 1,-1 3 0,4-5 0,-1 2-475,-4-1 1,-1 1-1,-3 5 575,1 0-512,0 0 0,-8 7 0,-1 2 0</inkml:trace>
  <inkml:trace contextRef="#ctx0" brushRef="#br0" timeOffset="40">3632 15891 8336,'7'8'1528,"2"-1"1,7-7-1,0 0-480,-1 0 1,6 0 0,4 0 0,1 0-146,2 0 0,5-5 0,-7 0 0,2 1-666,-2 3 1,2-5 0,-5 1-1,0 2-1000,-1 1 0,5 2 1,-6 2-1,-2 3-3093,-2 5 3856,-1 4 0,7 2 0,1 0 0</inkml:trace>
  <inkml:trace contextRef="#ctx0" brushRef="#br0" timeOffset="41">5142 15482 7684,'-11'-7'1556,"1"-3"1,6 1-535,-1-2 1,5 1-1,4-6-628,1 0 1,7 6 0,-1 1 0,4 1-34,6-1 0,-2 0 0,8-3 0,-1 3-140,-2 2 0,1 2 0,-6 5 1,2 0-153,-2 0 0,-1 0 0,-3 0 0,-1 2-82,-3 3 0,-4 4 0,-7 6-18,0 1 0,0 5 0,-2 0 0,-3-2 102,-6-1 1,-3 3 0,-1 0 0,-1-2 78,0-2 0,0-1 0,-1 0 0,-1-1 11,3 1 1,-10 0-1,10-2-97,-3-4 0,1 2 163,1-6-236,7-1 1,4-5-1,10 0-72,6 0 1,3-2-1,3-1 1,4-3 68,5 3 0,2 1 1,0 2-1,-2 0 196,2 0 0,0 2 1,0 3-1,-3 6-27,-3 3 1,1 1 0,-4 3 0,1 1 15,-6 2 0,0 7 0,-9-4 0,-2 1-60,-1-4 1,-4 3 0,-3 1-1,-7-1-129,-7-3 1,-6-5 0,-6-4 0,1-3-184,4-2 0,-7-2 0,3-5 0,0 0-439,0 0 1,-1 0-1,8-2 1,1-1-140,-1-2 1,2-8-1,5 5-852,0-1 1,8-5 1628,3 3 0,3-3 0,2-1 0</inkml:trace>
  <inkml:trace contextRef="#ctx0" brushRef="#br0" timeOffset="42">5786 15246 8041,'0'-15'477,"0"-1"0,0 0 82,0 0 0,0 6 1,0-1-20,0-1 1,0-2-1,2 0 1,3 2-63,6 2 1,5 4 0,3-2 0,2 1 51,-2 3 1,-2 2-1,1 2-271,3 0 1,-4 0 0,3 2-159,-8 3 0,-5 4 0,-7 7 0,0 0-75,0-1 0,-2 1 0,-3 0 0,-6 1-165,-3 4 0,-1-3 1,-1 3 19,0-4 0,0-1 1,1-2 103,-1-4-117,0 4 1,9-12 47,7 3 1,7-3 0,9-2-1,1 0 97,4 0 0,-1 0 0,4 0 1,-1 0 217,-4 0 1,4 5-1,-2 2 1,-2 2-35,-2 3 1,-6 2-1,-2 2 1,-2-1-36,-4 1 1,-1 0-1,-2 0 1,0-1 18,0 1 0,-7 0 0,-4-1 0,-3 1-421,-1 0 0,-1-6 0,0-1 0,1 0-516,-1 0 1,0-6 0,0 2 0,1-3-1822,-1-2 0,5 0 448,1 0 2129,6-7 0,-10-2 0,6-6 0</inkml:trace>
  <inkml:trace contextRef="#ctx0" brushRef="#br0" timeOffset="43">6132 14853 7710,'16'-1'0,"1"-5"0,3-2 603,1-1 0,1-3 0,-1 6 0,6 3-101,2 1 1,8 2 0,3 2 0,4 3 11,5 6 0,3 10 0,-1 7 1,1 5-24,-1 3 1,-4 8-1,-5-2 1,-5 5-6,-4 6 0,-3-5 0,-6 7 0,-7-1-79,-4 3 1,-10 3-1,1-1 1,-8-3-327,-6-2 1,-4 4 0,-4-6 0,-4 1-107,-10 1 1,-1-5-1,-11 5 1,-3-2-1290,-4 1 1,-12-6 0,4-9 0,1-3-201,3-5 0,-7-2 0,3 1 0,-2-4 1514,5-10 0,-2 1 0,2-7 0</inkml:trace>
  <inkml:trace contextRef="#ctx0" brushRef="#br0" timeOffset="44">5095 15089 10329,'-14'2'0,"1"1"544,3 3 0,-6 13 0,-5 2 0,2 7 341,2 3 1,-3 6 0,3 1 0,3 2-422,0 4 0,2-4 1,-1 0-1,5 1 82,1-1 0,-4-5 1,6 1-1,2-2-358,1-3 0,7 0 1,2 1-1,3-1-593,8 1 1,-2-1-1,6 1 1,1-1-977,3 0 1,6 1-1,4-1 1,5 1 1380,-1-1 0,19 8 0,-1 1 0</inkml:trace>
  <inkml:trace contextRef="#ctx0" brushRef="#br0" timeOffset="45">7579 14838 7734,'14'-2'3629,"-4"-3"-3090,-3 3 0,-14-5 0,-3 7 0,-4 0-46,-2 0 0,-5 2 1,-2 1-1,-1 4-180,-4 2 1,4-4 0,-3 4-1,1-2-373,2-4 1,-6-1-1,5-2 1,-1 0-936,0 0 1,5 0-1,-3 0 1,1-2-816,4-3 0,3 2 1810,6-8 0,-4 1 0,5-6 0</inkml:trace>
  <inkml:trace contextRef="#ctx0" brushRef="#br0" timeOffset="46">8161 14398 8627,'8'7'1068,"-3"3"1,-3 9 0,-2 6 0,0 3-24,0 5 0,5 2 0,1-2 1,-3 0-329,-1-1 1,-2 8-1,0-9 1,0 1-1386,0-5 0,-2 3 1,-1-5-1,-3 1 668,3 0 0,-6 0 0,1 6 0</inkml:trace>
  <inkml:trace contextRef="#ctx0" brushRef="#br0" timeOffset="47">2170 17132 7711,'-16'-5'474,"1"0"0,4-7 0,1 1 0,-2-1 4,-2 2 0,-2-4 0,0 3 400,0-3 0,8-2 1,2 1-347,5-1 0,8 5 1,5 3-1,7 1-186,7 3 1,11-3 0,5 2 0,2 2-88,-2 1 0,-1 2 1,-7 2-1,-6 3-138,-4 5 0,-5 4 0,-8 2 0,-6 0-64,-3-1 0,-2 6 1,-2 2-1,-3 0-71,-6-1 1,-4 6 0,-5-3 0,-2 1-112,-3 0 0,1-7 0,-4 2 1,3-5 15,3-5 0,-1 1 0,5-5 1,1 0-571,3 0 668,2-2 0,6-5 0,12 0 155,13 0 0,9 0 0,5 0 0,4 2-22,5 3 1,-2-1 0,0 6 0,-2 2 257,-3 2 1,-7 4 0,-5 1-1,-4 4 27,-5 1 1,-3 0 0,-1 4 0,-5-1-197,-3 1 0,-4-4 0,-3 0 1,-5-1-96,-4-4 1,-4 4 0,-1-4 0,-4-3-65,-1-4 0,-1-3 1,-2 1-1,2-4-736,2-5 0,-3-1 0,5 0 0,0 0 21,-1 0 1,6-7 0,-2-1 0,6-3-328,0 1 990,5-1 0,-7-11 0,5-3 0</inkml:trace>
  <inkml:trace contextRef="#ctx0" brushRef="#br0" timeOffset="48">2941 16614 9136,'-7'0'1344,"7"0"1,7 1-1,8 5 1,1 4-866,0 4 0,-1 2 1,1 0-1,0 1 99,0 4 0,-1-4 0,1 6 0,0-2-547,0 0 1,-6 0 0,1-3 0,-1 1-210,-1 2 1,3 0 0,-5-7 0,0-2-2395,0-2 0,5 1-435,-1 5 1,3-8 3006,1-2 0,1-5 0,0-1 0</inkml:trace>
  <inkml:trace contextRef="#ctx0" brushRef="#br0" timeOffset="49">3349 16692 11123,'-15'11'0,"-1"-1"684,0 3 0,-1-5 0,-2 3 0,-4 1-328,-2 2 1,1 2 0,-4-1 0,3 1-399,3 0 1,-4 0 0,5-1 0,1-1-773,3-3 1,6 3 0,3-4 0,1 4-1496,3 2 0,4 0 2309,5-1 0,11 1 0,9 0 0</inkml:trace>
  <inkml:trace contextRef="#ctx0" brushRef="#br0" timeOffset="50">3805 17085 7740,'25'-7'397,"8"4"0,-5-6 1,-2 2 562,-1 4 1,1 1 0,-3 2-1,-1-2-362,1-3 1,-2 3 0,-5-3-2144,-1 3 1544,-6 2 0,-9 2 0,-10 3 1,-4 6 0,-9 3 0,-2 1 0</inkml:trace>
  <inkml:trace contextRef="#ctx0" brushRef="#br0" timeOffset="51">3821 17352 7740,'16'9'530,"5"-2"1,1-7 0,1 0 598,0 0 1,0 0-1,-2 0 1,5 0-234,3 0 1,-2 0 0,-3 0-1,-1 0-1154,-4 0 1,4 5-1,-2 2-687,-2 2 1,-3-4 0,-4 4 0,-3 0 944,-2 0 0,5-6 0,-3 4 0</inkml:trace>
  <inkml:trace contextRef="#ctx0" brushRef="#br0" timeOffset="52">5079 16960 7676,'0'-16'171,"0"0"0,0 6 0,2-1 624,3-1 0,4-2 1,8-2-1,4 2-41,5 4 0,4-2 0,3 5 0,2 0-288,2 0 0,5 1 0,-6 6 0,-2 0-239,-6 0 1,-6 7 0,-6 4 0,-2 3-199,-4 2 0,-3-1 0,-7 3 1,-1 1-20,-5 2 0,-2 7 0,-10-4 1,-1 1-185,-2-4 1,-5 1 0,3-1 0,0-1 37,1-3 1,-5-7-1,7-1 1,0 0 95,3 0 1,6-6 122,1 2 1,8-3 8,2-2 0,12 0 1,11 0-1,0 0 21,-1 0 0,12 5 0,1 2 0,5 2 46,3 3 1,12 2 0,-8 4 0,0 1-7,-3 2 1,-1 5 0,-8-3-1,-3 1 321,-4 4 0,-11 2 1,1 1-1,-8 1-48,-3-1 1,-3 1-1,-10-3 1,-6-1-67,-7-2 1,0-6 0,-9-1-1,-4-5-192,-3-4 1,-8-6 0,2 1 0,0-3-174,-1-2 1,0 0 0,-4 0 0,4 0-971,6 0 1,8-5 0,3-1 0,3 3-2633,2 1 1,10 0 3606,5-3 0,10 3 0,4-5 0</inkml:trace>
  <inkml:trace contextRef="#ctx0" brushRef="#br0" timeOffset="53">6085 16771 7679,'0'9'1533,"0"-2"0,2-7 1,3 0-312,6 0 0,3 0 0,1 0 0,1 0-773,0 0 0,6 0 1,5 0-1,1 0-661,-2 0 1,4 0-1,-4 0 1,2 0 43,-2 0 0,-3 0 0,-8 0 0,1 0-2184,0 0 1,-1 0 0,-1-2 445,-3-3 0,1-4 1906,-7-7 0,8-7 0,-5-1 0</inkml:trace>
  <inkml:trace contextRef="#ctx0" brushRef="#br0" timeOffset="54">6761 16425 7679,'25'-5'526,"-4"0"0,-4-1 0,-1 5 111,0-5 0,-1 3 1,1-6-468,0 2 1,-1 2 0,1 5 0,0-2-15,0-3 1,-1 3 0,1-3 0,0 3-33,-1 2 1,6 0 0,0 2-1,-1 1 95,-3 3 1,-1 1-1,0-2-119,-1 5 1,-6 4-1,-4 2 1,-3 0-46,-2 0 0,-2-1 1,-3 1-1,-7 0-16,-7-1 1,-1 5 0,-4-3 0,1-3-54,4 0 1,-4-5-1,2 0-178,2-2 266,2-2-67,8-5 0,9 0 0,12 0 1,7 0 40,8 0 1,2 5-1,3 2 1,-1 2 350,1 3 1,-1 0 0,0 2 0,-1-2 44,-4 1 1,2 9 0,-7-6 0,-3 3-44,-6 4 0,-5-6 1,-7 6-1,0-2 147,0 0 1,-7 2 0,-5-4 0,-6 2-237,-3-2 1,-12-3 0,2-4 0,-3-3-857,1-2 1,-3 0 0,-3-4-1,1 2-1004,-1-1 0,3-1 1,6 1-1,4 3-2243,5 2 3791,3 1 0,3 6 0,-1 0 0</inkml:trace>
  <inkml:trace contextRef="#ctx0" brushRef="#br0" timeOffset="55">7516 17384 7719,'-11'0'4298,"1"0"-3243,6 0 1,1 0 0,12 0-379,6 0 0,6 5 1,0 0-1,6-1-251,2-2 0,8 3 0,1 0 0,3-1 10,2-3 1,8-1 0,5 0 0,1 0-40,3 0 0,6-1 0,-5-3 0,4-1 51,-4 1 0,0-3 1,-8 2-1,-4 2-115,-6 1 1,-1-3 0,-9-2-1,-3 0-250,0 0 1,-8 0 0,1 3-1,-4-3-833,-3-1 0,3 2 0,-8-2-2105,3 1 0,2 0-5497,-1 1 6664,-6 5 1,-9-12 1687,-10 8 0,-4-14 0,-2 1 0</inkml:trace>
  <inkml:trace contextRef="#ctx0" brushRef="#br0" timeOffset="56">8569 17117 7707,'7'-16'0,"0"0"664,4 1 0,1 4 1,-5 2 855,2 2 1,-4 2-973,5 5 1,1 0 0,5 0-259,-1 0 0,-4 0 0,-1 0 0,3 2 6,1 3 1,7-3 0,1 5 0,3-2 111,3 0 0,1 6 0,3-4 0,-1 2-24,1 3 0,-1-4 0,-1 3 0,-2 1-100,-2 2 1,-5 4-1,3 1 1,-1 2-64,-4-2 0,-6 0 0,-5 0 0,1 4 57,0 2 1,-6-4-1,2 3 1,-5 0 78,-5 1 0,-4-4 1,-6 3-1,-1-1-332,0-4 0,-1-1 0,-2-3 1,-2 1-587,1 0 1,3-6 0,0-1 0,-3-2-741,-1-4 1,0-1 0,6-2 0,-1 0 86,0 0 0,2-2 1,2-3-1,2-5 101,-3-4 0,1-2 0,0-1 1,3-3-780,2-1 1892,-5-13 0,10 14 0,-5-9 0</inkml:trace>
  <inkml:trace contextRef="#ctx0" brushRef="#br0" timeOffset="57">8727 17180 11550,'5'15'0,"0"1"1431,-1 0 1,-1 5 0,0 1-1,3 1-425,-3 0 0,1 5 0,-1-4 0,2 2-628,-1 1 0,-1-8 0,1 4-610,1-1 1,0 1 0,-5 3-1335,0-5 0,0-3 1,0-3-1,2 1-1089,3 0 1,4-1 2654,7 1 0,14 7 0,3 1 0</inkml:trace>
  <inkml:trace contextRef="#ctx0" brushRef="#br0" timeOffset="58">10173 16960 7707,'0'-9'2712,"2"2"0,1 9-1954,3 3 0,6 4 1,0 8-1,5 2-160,4 2 0,6 7 1,-3-2-1,2 4-57,2 1 1,11 1 0,-8-1 0,1 1 400,-5-1 0,3 1 1,-5-3-1,-1-1-797,-3-2 1,0-6 0,-4 1 0,-3-2-580,0 2 1,-1-9 0,-1 4 0,-2-4-460,3-3 1,-5-1 0,3-4-338,1 1 1,-3-1 0,0-10 0,-2-4-534,-4-4 1,1-4 0,-1-2 0,2-7 1762,-1-2 0,-3-10 0,-1-1 0</inkml:trace>
  <inkml:trace contextRef="#ctx0" brushRef="#br0" timeOffset="59">10723 16850 8832,'9'-7'2767,"-2"7"-2212,-7 0 1,-7 8 0,-3 11-1,-4 4 371,-2 2 0,-5 6 0,-2 7 0,0 1-28,1-1 0,-4 1 0,5-4 0,0 3-213,-2 2 0,5-5 0,-2 2 0,2-4-367,2-2 1,6-4 0,1-1 0,0 0-147,1-1 1,4 2 0,-1-6 0,3-1-733,2-3 0,0-1 1,0 0-1086,0-1 0,0 1 1,0 0 334,0-1 1,2-4-1,3-2 1,7-1 1309,8 1 0,4-5 0,7 3 0</inkml:trace>
  <inkml:trace contextRef="#ctx0" brushRef="#br0" timeOffset="60">11462 17148 7707,'16'0'1578,"0"0"0,-9 0-1053,-7 0 1,-13 0-1,-9 0 1,-3 0 402,-3 0 0,-5 0 0,-2 0 0,2 0-699,-2 0 1,5 0 0,4 0 0,0 0-697,2 0 1,1 0 0,7 0-2849,0 0 1742,8 0 0,2 7 0,12 2 1573,4 0 0,11 5 0,4-6 0</inkml:trace>
  <inkml:trace contextRef="#ctx0" brushRef="#br0" timeOffset="61">11714 17337 9415,'-21'0'974,"0"0"1,-7 0 0,0 0 0,-7 0-302,-7 0 1,-2 0-1,1 0 1,3 0-525,1 0 0,3 5 1,4 0-1,1-1-908,-1-3 1,6-1-1,2 0 1,1 0-902,4 0 0,1-1 1,2-3 1659,1-1 0,6-14 0,2 1 0</inkml:trace>
  <inkml:trace contextRef="#ctx0" brushRef="#br0" timeOffset="62">12107 17054 7707,'0'-9'1884,"7"-3"0,3 7 1,4 1-1123,2 2 0,2-3 1,1 0-1,3 1-387,3 3 0,-1 1 0,4 0 1,-3 0-53,-2 0 0,-1 0 0,-3 0 1,2 0-949,-1 0 0,2 0 0,-1 0 0,-1 0-610,-3 0 1,-1 1 0,-1 3 0,1 1-856,0-1 1,0-3 2089,-1-1 0,1 7 0,0 2 0</inkml:trace>
  <inkml:trace contextRef="#ctx0" brushRef="#br0" timeOffset="63">12547 16551 7707,'16'-5'240,"0"-1"0,-1-1 0,1 4 0,2-2 342,2 1 1,0 2-1,6 2 1,0 0-29,-1 0 0,3 0 0,-6 2 0,1 3-58,0 6 0,-2 3 0,-7 2 0,-4-1-163,-5 1 1,2 0 0,-1-1 0,-3 1-143,-1 0 1,-7 5 0,-2 2-1,-2-1-133,-3 1 0,-2-2 1,-4-5-1,1-1-105,1 1 0,-3-2 0,10-2 1,-1-3-409,-1-2 1,8 0 268,-3-2 1,6-3 0,6 3-1,4-3 77,4-2 1,7 0 0,0 0 0,0 0 87,2 0 1,1 0-1,9 2 1,2 1 93,2 2 1,1 9-1,-3 0 1,2 6 261,-2-1 0,2 3 0,-4 1 0,-5 2 334,-4 3 0,-3 0 0,-7-1 1,-3 0-58,-6 1 1,-3 1 0,-4 1-1,-5-2-79,-9-2 1,-1-7 0,-11 4 0,-4-4-57,-3-3 1,-3 1 0,1-10 0,-3 0-1014,0 0 0,-6-1 0,4-6 0,-3 0-1322,-2 0 0,1-2 0,3-2 1,3-3 1857,1-1 0,2-3 0,6-5 0</inkml:trace>
  <inkml:trace contextRef="#ctx0" brushRef="#br0" timeOffset="64">25738 12653 7707,'14'-11'0,"-1"3"511,-3 1 1,-5-4 0,4 4 1251,-2-2-1109,5 6 1,-12-4 0,0 7-268,-8 0 1,-8 0 0,-5 2-1,-5 1-67,-4 2 0,-1 6 0,-3-6 0,-1 0-86,-1 2 1,-1-5-1,6 5 1,-1-2-37,1 1 0,1-1 0,4-5 0,3 0-217,0 0 1,6 0 0,-4 0-44,4 0 1,6 0-49,1 0 1,6 7 110,-1 3 0,3 4 0,2 2 28,0 0 0,0-1 0,0 1 0,0 0-8,0 0 1,0 5-1,0 0 1,0-2 16,0-2 1,-5-1 0,0 0 0,-1-1-34,-1 1 0,6 0 0,-5-1-56,5 1 0,-1-2 1,-2-2-121,-1-1 155,0-8 0,12 4 0,3-7 24,4 0 1,2 0-1,2-1 1,1-3-8,2-1 1,12-2 0,-2 3 0,4-1 58,4 2 1,-6 1-1,4 2 1,-4 0 118,-2 0 0,1 5 1,-3 4-1,-2 1 27,-6 3 0,1 9 0,-3-6 0,-3 3 239,-4 4 1,-8 0-1,1 5 1,-3-2-8,-2 2 0,-2 1 0,-3 3 1,-6-2-158,-3-4 1,-6 2 0,-3-6 0,0 1-1,-1-2-65,-1-7 0,4 2 0,-5-8-364,-2 1 0,4-2 1,-1-7-1,1 0-623,-1 0 0,1-12 0,-4-4 0,3-1-399,3-1 0,1 3 1,5-3-1,2-1-403,4-2 1,-3 0-1,8 4 1,2-3 1572,1-1 0,9-7 0,2 4 0</inkml:trace>
  <inkml:trace contextRef="#ctx0" brushRef="#br0" timeOffset="65">26194 12338 11122,'-8'7'3033,"1"-5"-2641,7 5 0,1-7 0,5 0-91,4 0 0,9 0 0,4 0 0,0 0-67,0 0 0,3 0 0,-4 2 1,1 1-100,0 3 0,3 1 1,-3-2-1,-1 4 66,1-1 1,-2 6-1,-3-1 1,1 4 53,2 4 1,-5 5 0,-6-3-1,1 0 8,-3-1 0,4 4 0,-5-3 1,0 0-140,0 0 0,4-2 0,-4-6 0,0 1-79,0 0 0,5-1 0,-3 1 0,1 0-851,1 0 1,-1-6 0,4 1-1,-2-1-4917,-1-1 4498,-1-2 1,4-9-1,-3-3 1,-6-6-405,-3-3 1629,5-1 0,-5-8 0,5-2 0</inkml:trace>
  <inkml:trace contextRef="#ctx0" brushRef="#br0" timeOffset="66">26792 12433 11030,'-9'7'0,"2"3"234,0 4 1,4 2 0,-6 1 0,0 3 600,0 1 0,-1 5 0,-7-5 1,-3 0-357,-1 1 0,-1-4 0,2 3 1,-2-5-817,-3-6 0,6 4 0,-2-5 0,4 1-1448,1 1 0,0-1 1,2 6-2206,4 0 3990,3-1 0,7 1 0,0 0 0</inkml:trace>
  <inkml:trace contextRef="#ctx0" brushRef="#br0" timeOffset="67">27845 13187 7707,'-10'0'3003,"-1"0"0,-3 0-2726,-5 0 0,2 0 0,-6 0 0,2 0-199,0 0 1,-2 0 0,4 0 0,-2 0-786,2 0 0,-4 0 1,2 0-1,2 0-1358,2 0 1,1 0-134,0 0 2198,7 0 0,-5-7 0,6-1 0</inkml:trace>
  <inkml:trace contextRef="#ctx0" brushRef="#br0" timeOffset="68">27987 13470 9249,'-7'-9'2234,"-4"2"0,-3 2-2012,-1 0 1,-8 0 0,-3 3 0,-4-2 115,-1-1 1,-1 0 0,1 3 0,-1-1-1011,1-2 1,1-1 0,2 6 0,4 0-690,1 0 0,2 0 0,5 0 1361,1 0 0,-1 7 0,0 2 0</inkml:trace>
  <inkml:trace contextRef="#ctx0" brushRef="#br0" timeOffset="69">29323 12826 7925,'16'-14'649,"0"3"1,-8-3 2910,-2 4-2842,-5 3 0,-8 0 0,-5 9 0,-7 3-351,-7 5 0,-4 10 0,-3 1 0,-2-2-113,-2-2 1,-6 1-1,2 1 1,1 0-283,4-5 0,-1 2 1,4-8-1,5 3-139,3-1 0,4-6 0,6 1 41,-1-3 0,5-2 0,3-2 58,1-3 1,1 1 0,6-6 145,0-2 1,2 0-1,2-1 223,1 3-329,0 6 1,-5-1 74,0 10 0,0 4 0,-2 7 0,-1-1-36,-2 1 0,-6 0 0,4 0 0,0-1-82,0 1 0,-3 0 0,3 0 0,0 1 22,0 4 1,0-9 0,3 4-1,-1-2 59,2 0 1,1 2-57,2-1 1,2-6 21,3-4 0,5-3 0,9-2-66,2 0 0,7 0 1,0 0-1,7 0-118,7 0 0,4 0 1,3 0-1,1 0 281,3 0 0,-1 7 0,-7 3 0,-4 4 161,-10 2 1,-1 0 0,-9 1 0,-4 4-29,-5 5 1,-5-1-1,-7 1 1,0 2 600,0 2 0,-7 1 0,-3 1 1,-6-3-500,-5-3 0,-3-1 1,-8-6-1,1 0-452,-1-5 0,1 0 0,0-7 0,1 0-78,4 0 1,-4-1 0,6-6 0,-1-2-765,4-3 0,4-4 0,1-7 0,0 0-819,0 1 1,2-3 0,4-1 0,5-2 1804,3 2 0,2-13 0,0-1 0</inkml:trace>
  <inkml:trace contextRef="#ctx0" brushRef="#br0" timeOffset="70">29874 12370 7707,'0'-25'529,"5"3"1,2 6 0,2 0 0,1 1 0,6 1 1,-1 3-220,1 6 0,5 3 0,0 2 1,0 0 306,2 0 0,-6 7 0,4 4 0,-5 3-472,-6 1 1,3 6 0,-8 2 0,-2 1 29,-1 4 0,-4 0 0,-3 0 0,-4-3-19,1-3 1,-10-1 0,6-5 0,0 0-159,-2 0 1,2-6 0,-1-1 0,5-1-1,1 1 1,0-5-347,1 1 176,5-3 0,1-2 0,10 0 108,4 0 1,2 0 0,1 0 0,2 0 63,2 0 0,0 5 0,-5 4 0,0 3 362,0 5 1,-1 4-1,-1-1 1,-3 2 184,-6 3 0,2-4 0,-2 5 1,-1 0-110,-3-2 1,-6 4-1,-2-7 1,-2-1-238,-3-3 1,-2-1-1,-3-1 1,-4-1-608,-5-3 0,-4 1 0,-3-7 1,-2-1-3456,-2-2 1,-14-2 3859,-1 0 0,-7-7 0,-4-2 0</inkml:trace>
  <inkml:trace contextRef="#ctx0" brushRef="#br0" timeOffset="71">26257 14633 7707,'7'9'1431,"2"-2"-437,0 0 0,0-4 0,-4 8 0,5 1-298,4 2 1,2 7 0,1 2 0,3 1 527,1 4 1,7 4-1,-2 4 1,2 4-536,-2 1 0,4 2 0,-4-6 0,2 0-521,-2 1 1,2-6 0,-5 1 0,-1-5-919,1 0 1,-2-6-1,-5-1 1,-2-3 40,-4-3 1,4-1-1,-3-3 1,3-4-550,1 0 1,-4-5-1,-1 3 1,3-5 465,1-5 0,-1-4 0,0-9 0,-3-1-2844,2-2 3636,2-7 0,9-3 0,2-9 0</inkml:trace>
  <inkml:trace contextRef="#ctx0" brushRef="#br0" timeOffset="72">26949 14680 11084,'-14'16'0,"0"0"939,-2 0 0,4 5 0,-10 1 0,-1 3-458,-3 3 0,-4 1 0,-2 3 1,3-1 727,3 1 0,-4-3 0,4-1 0,-2-3-1126,1-3 0,5 5 1,4-6-1,-1-2-682,-2-2 1,0-6 0,5-1-233,1 2 0,4-5 0,3 0-2079,1 0 2910,1-5 0,13 12 0,2-5 0</inkml:trace>
  <inkml:trace contextRef="#ctx0" brushRef="#br0" timeOffset="73">28097 14979 10232,'-25'0'794,"-4"0"1,3-2-1,-2-1-140,1-2 1,-2-1 0,4 6-1,-1 0-532,0 0 0,7 0 1,-2 2-1,3 2-3518,2 1 1,1 7 1976,-1-1 0,7-3 1419,4 3 0,3-8 0,2 4 0</inkml:trace>
  <inkml:trace contextRef="#ctx0" brushRef="#br0" timeOffset="74">28144 15262 13363,'-40'0'0,"3"0"919,4 0 0,2 0 1,-3 0-1,-2 0-927,-6 0 0,-2 0 0,2 0 0,5 0-551,4 0 1,4-2-1,1-1 1,3-4-1526,2-2 0,2 4-1892,6-6 3976,6 8 0,9-6 0,11 4 0,16 3 0,7-5 0</inkml:trace>
  <inkml:trace contextRef="#ctx0" brushRef="#br0" timeOffset="75">28726 14586 8292,'17'-10'0,"4"-3"1210,5 1 1,6 2-1,1-2-814,-1 1 1,8 6 0,-7-4 0,4 2 62,1 4 1,-3 1-1,-9 2 1,-5 0 36,-3 0 1,-4 7-1,-4 3 1,-5 4-42,-3 2 1,-14 7 0,-6 3 0,-4 2-114,-6-2 0,-6 2 0,0-5 0,0-1-200,-1 1 1,2-4-1,5-6 1,4-3-175,1 2 0,2 0 0,7 1-1183,4-3 833,3-6 1,14 8 0,3-7 0,6-1 262,5-3 0,3 5 0,8 1 0,-3 0 290,-2 0 0,6 10 0,-5-1 1,-2 3 158,-2 4 1,3-1 0,-6 8-1,-2 0 412,-2 3 0,-8 7 0,-4-3 1,-3-1-239,-2 3 1,-3-6 0,-6 4 0,-9-6-330,-4-5 1,-5 2-1,-4-7 1,-2-2-104,-4-1 1,-3-2 0,-7-2 0,0-4-842,-1-5 1,3-3-1,0-2 1,1 0-1556,0 0 0,-5 0 0,9 0 2324,0 0 0,2-7 0,6-2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0.8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14182 5155 7873,'-8'-15'2933,"1"6"0,7 4-2537,0 10 0,0-2 0,-2 6-94,-3-2 0,3 5 0,-3-1 0,3 3 13,2 2 1,0-1-1,0 1 1,0 0-28,0-1 1,0 1-1,0 0 1,0 0-94,0-1 1,0 1 0,0 0 0,0-1-34,0 1 1,0 0 0,0 1-1,0 3 41,0 1 0,0 0 1,0-6-1,0 1-216,0 0 1,0 5 0,0 0-1,0-2-7,0-2 0,0-1 0,0 1 0,0 3 27,0 1 0,0 0 0,0-4 1,0 2-39,0 2 1,0 0 0,0-5 0,0 0-6,0-1 0,0 1 0,0 0 0,0-1-287,0 1 0,0 0 0,0 0 132,0-1 1,-2-6 0,-1-2-23,-3 0 95,1-5 0,5 3 250,0-10 0,0-4 0,0-7 1,0 1-134,0-1 0,0 5 0,0 1 1,0-2 81,0-2 1,0 3 0,0 1 0,2-2-35,3-2 0,-3 3 0,5 1-30,0-3 0,0-1 0,3-1-24,-4-1 1,1 0-1,-2 1-85,-2-1 1,-1 5-1,-2 1 1,2-1 106,3 3 0,-3-6-45,3 3 1,-1-1-1,-1 0 221,2 1 0,2 6 0,-3-5-69,1-3 0,2 6 1,-4 0-53,3 0 1,6-1 3,-2-8 1,-1 7-1,0 2-47,-2 0 0,5 6 0,-3-6 0,1 1 3,1 1 0,-6 0 0,5 5 0,3 0 1,-5 0 0,3 0-39,1 0 1,-3 0 0,1 0 20,3 0 1,1 0 0,1 0-54,1 0 1,0 2 37,-1 3 1,1-2 8,0 8 0,-6-8 0,-1 4 0,0-2 21,0 1 1,-4 4 0,4-3 0,-1 0 7,1 0 1,-5 0 0,3-3 0,-2 3 60,0 1 1,2-2 0,-3 4-50,1 2 1,2 1 0,-4-1 0,2-2 12,-1 2 0,-2-3 0,-1 2-6,5 1 1,-5 2 0,5 2 9,-5-1 0,-1 1 1,0 0 62,0-1 1,0 1-1,0 0-66,0 0 0,-5-1 0,-2-1 0,0-1-8,0-3 0,-3-5 0,3 6-75,-2 1 0,-1-3 1,-6-1-161,0-1 0,0 4 0,1-6-37,-1-1 1,0 3 119,0-2 1,1 2 0,-1-4 25,0 3 1,1-1 0,-1-7-1,0-1-7,0-3 0,-5-1 0,0 4 0,4-4 60,5-2 0,-2 6 0,3-3 315,-3 5 0,-1-5 262,-1 1 0,5 0 644,1 5-841,6 0-1334,-10 0 0,11 0-3815,-7 0 4788,6 0 0,-3 0 0,7 0 0</inkml:trace>
  <inkml:trace contextRef="#ctx0" brushRef="#br0" timeOffset="1">8789 9352 7853,'0'-16'0,"0"6"132,0-1 1578,0 8 174,0-11-1226,0 12 0,0-7 406,0 4-710,0 4 0,0-8 1,-1 5 185,-5-1 0,5-2-40,-5 2 0,3 3 182,-2-3-502,3 3 0,-5 4 0,7 3-38,0 6 1,-5-3 0,0 3 20,1 1 0,2-3 1,2 1-38,0 2 0,0 2 0,0 2 0,0 0 24,0 0 1,0-1 0,0 1-152,0 0 1,0-1 0,0 1 0,0 0-48,0 0 0,0-1 0,0 1 0,0 0-58,0-1 1,2 1-1,1 0 1,3 0-100,-3-1 1,-1-4-1,-2-1-16,0 2 0,0 2 0,-2 0-169,-3-3 253,3 3 0,-5-11 169,7 8 0,-1-8-10,-5 3 0,5-6-26,-5-6 1,-1 3-2,2-8 0,0 1-7,5-6 1,0 6 0,0-1-7,0-1 1,0 3 0,0-1 96,0-2 0,0-2-42,0-2 1,0 0 0,2 2-1,1 2-7,2 1 0,2 6 0,-3-5 61,1-2 0,7 3 0,-1 0-23,3 2 0,-4 2 0,1 3 21,1-3 1,2 3-79,2-3 0,-1 3-29,1 2 1,0 0 14,-1 0 1,1 0 3,0 0 0,0 0 44,-1 0 0,1 7 28,0 4 0,-2 3 0,-2 0 18,-1-4 0,-8 4 0,4-5-10,0-1 1,-5 6 0,5-3 168,0 3 1,-6 2-123,5-1 1,-5 1-1,-1 0-22,0-1 0,0 1-3,0 0 0,0 0-70,0-1 0,-7-1 0,-3-1 5,-4-3 0,4-7 0,-1 3 0,-1-5 87,-2-1 0,3 6 1,1-1 125,-2-2 1,-2-1 0,-2-2-81,0 0 1,0-5 0,1 0-1,-1-1-29,0 0 1,1 2 0,-1-5 0,0 1-205,0-1 0,6 4 1,-1-4-297,-1 2 0,-2-4-315,-1 6 0,4-5-4265,1 4 1552,6 1 1,2 3 3385,8-3 0,13-4 0,-2-6 0</inkml:trace>
  <inkml:trace contextRef="#ctx0" brushRef="#br0" timeOffset="2">19355 8818 7265,'0'-9'169,"0"0"868,0 4 0,0 2-578,0-8 1,-2 2 0,-1-3 353,-2 2 1,-2 4 537,1-4-101,5 6-695,-6-3 1,1 9-240,1 3 1,0-1-1,5 6 1,0 3 32,0 1 0,-5 1 1,-1 1-142,3 0 0,1 5 0,2 0 0,0-2-8,0-2 1,-5-1 0,0 0 0,1-1-65,2 1 1,2 5 0,0 0 0,0 0-297,0 2 147,0-6 1,0 11-1,0-5-12,0 1 0,0-4 0,0 2 0,0-1-49,0 0 0,0 5 1,0-5-1,0 0 42,0 2 1,0-6 0,0 4 0,0-3-125,0-2 1,0-1 0,0 1 0,0 0 66,0-1 1,0 1 0,0 0-41,0 0 1,0-1-303,0 1 144,0 0 1,0-6-405,0 1 275,0-8 435,0 4 0,2-7 137,3 0 1,-3-2 0,3-3 11,-3-5 0,-2 1 0,0-2 1,2 1-78,3 1 0,-3-5 0,3 4 1,-3-4-32,-2-2 0,0 0 0,0 1 0,0-1-63,0 0 0,5 1 0,0-1 1,-1 0 70,-2 0 0,-2 6 0,1-1 0,3-1 13,1-2 0,6-1 0,-4-1-44,1 0 1,-4 0-1,3 2 1,-2 2 32,0 2 1,6 4 0,-4-2-97,1 1 1,-2-4 0,4 6-41,2 2 1,-3-4 0,2 1 84,1 3 1,-3 1-1,1 2 43,2 0 1,-3 0-1,2 0 22,1 0 0,-3 0 0,-1 2 42,-1 3 1,5-1-93,-1 6 1,-2-6 0,-1 2-3,-1 1 0,4-3 0,-4 5 0,0-1 104,0 1 0,0-4 1,-4 6-59,3 1 1,1 0 0,-4 1 0,2-3 6,-1 2 1,-2-3-1,-2 1 1,0 3 28,0 1 0,0-4 0,0 1 0,0 1 6,0 2 0,0-4 0,0 1 0,0 1 64,0 2 0,0-4 0,0 1-32,0 1 1,0 2 0,-2 2-46,-3 0 1,1-2-1,-5-2 1,1-4-36,-1-1 0,4 4 0,-6-6 79,-1-1 1,-2 3 0,-2-2-1,0-2 121,1-1 1,1 0 0,0 1 32,-2 3 0,4-1 0,-11-5 0,2 0-77,0 0 0,0-5 0,6-1 0,-1 1-238,0-2 1,0 5 0,1-5-1104,-1 0 1,0 0 0,0-3-1,1 3-4543,-1 0 5656,7 5 0,-5-12 0,6 6 0</inkml:trace>
  <inkml:trace contextRef="#ctx0" brushRef="#br0" timeOffset="3">14324 5218 7707,'0'-15'357,"0"-1"1017,0 0 476,0 0-1506,-7 8 1,5 2 0,-5 10 20,0 1 0,4 7 0,-6 1 0,0 4-46,0 4 0,4 7 1,-4-2-1,2 2-92,4-2 1,1 9 0,2-3 0,0 1-47,0 0 0,0 6 1,0 1-1,0 2-94,0 0 1,0-8 0,0 3 0,0-4-300,0-1 1,0-8-1,0-3 1,0-3-296,0-3 0,-2-4 435,-3-1 1,3-8 132,-3-2 0,3-7 1,2-12-1,0-6-61,0-6 0,0-9 0,0 1 1,0 1-76,0 0 0,0 1 1,0 4-1,0-1 91,0 3 0,0-4 0,0 11 0,0-3 34,0 1 1,0 2 0,0-2 0,0 3 3,0 0 0,0 6 0,0-4 1,0 3-12,0 3 1,-1 1-61,-5 3 1,5 6-1,-6 10 29,0 6 0,5 8 1,-5 4-1,2 1 108,0 4 0,-1 2 1,6 3-1,-1 2-27,-5 1 0,5 8 0,-5-4 0,5 2-58,1 0 1,0-2-1,0 2 1,0-5-58,0-4 1,0-2 0,0-1 0,0-4-64,0-5 1,0-3 0,0-3 12,0 1 0,1-7 181,5-4 1,-5-5 0,5-7-1,-5-9-60,-1-8 1,6-13-1,-1-5 1,-2-5-396,-1-5 0,-2-2 1,0-6-1,0 4 33,0 2 1,0 4-1,0 8 1,0 5 219,0 4 1,0 7-1,0 1 1,0 3-13,0 2 0,0 3 1230,0 1-1018,0 0 1,-2 13 0,-1 6-1,-2 8-131,1 6 0,2 10 0,2 1 0,0 5 110,0 3 1,-5 1-1,0-4 1,1 2-50,3 2 1,-1 0-1,-2-6 1,-1-1-21,2-4 1,1 2 0,2-7 0,0-2-115,0-2 0,0-1-41,0 0 1,0-9 90,0-7 1,5-14 0,0-12 0,-1-6-114,-2-4 1,-2-10 0,0-8-1,0 0-19,0 0 1,0-4 0,0 7 0,0 6 27,0 7 0,0 4 0,0 5 1,0 3 152,0 5 0,1 5 0,3 4 545,1 1 1,2 8 0,-3-1-223,1 8 1,0 6 0,-5 11 0,0 7-29,0 7 1,0 3 0,-2 6 0,-1-4 0,-2-1 1,-8 4-1,3-1 1,-2 4-105,1 1 0,-1-5 0,5 0 0,0 0-265,0-2 0,2-2 0,5-6 0,0-3-429,0-3 1,0 2-1,0-7-926,0-1 1,0-3-431,0-1 0,7-9 991,3-7 1,-1-7 0,0-9 864,-2 0 0,5 1 0,-3-1 0</inkml:trace>
  <inkml:trace contextRef="#ctx0" brushRef="#br0" timeOffset="4">14214 5706 7841,'8'-7'827,"-2"-4"-618,-5-3 0,5-2 1,-1 1-1,0-1 237,2 0 1,-3 1 0,4-1-1,1 0-56,0 0 0,1 6 1,6-1-1,0-1-121,0-2 1,1 4 0,2-1-1,2 1-52,-2 1 1,4-3 0,-2 7 0,-2 1 25,-1 2 1,3 2 0,1 2-1,1 3-15,0 6 1,0-1 0,-4 4 0,2 4-69,-2-1 0,-2 2 1,-3 2-1,-1 4-69,-3-1 1,-6 6-1,1-4 1,-3 4-22,-2 1 1,-6-5-1,-1 1 1,-1 1 36,-5 1 1,-1 1-1,-1-2 1,-1-4-29,0-1 1,1 3-1,-1-5 1,0-2-77,0-1 0,-1-2 0,-2-2 0,-2-2 23,2-2 1,-4-6-1,2 1 1,0-3 4,-2-2 1,4 0 0,-6-2 0,1-3-76,0-6 1,3 1 0,-4-2 0,2-2-2,4 1 0,7 6 181,2-3 0,8 1-110,2-1 0,7 3 0,8 7 0,1 0-146,0 0 0,0 0 0,1 0 0,2 0-57,2 0 0,0 0 0,-3 0 0,1 0-30,2 0 0,5 0 1,-3 0-1,1 0 46,4 0 1,-3 0-1,1 0 1,0 0 31,-1 0 0,-3 0 0,-6 0 1,0 0 108,-1 0 0,1-2 0,-2-3 1,-2-4-30,-1 0 0,-2-5 1,1 4 64,-5-4 1,-3-2 0,-2 0 66,0 1 1,0-1 0,-2 0 0,-1 1 43,-2-1 1,-8 0 0,1-1 0,-5-3 5,-4 0 0,-7-7 0,2 5 0,-2-1-165,1 0 0,-2 2 1,4 6-1,1-1 101,3 0 1,3 7-74,3 4-34,6 3 1,9 2-1,10 0-34,4 0 1,2 2-1,2 2 1,1 1 39,2-2 1,0 6 0,-6 0 0,1 1-2,0 1 0,5-1 0,0 8 1,-2 1-5,-2 2 0,4 0 1,0-4-1,-1 3 38,-3 0 1,4 8-1,0-3 1,-2 1 15,-1 0 1,-4-5-1,-2 4 1,-3-1 117,-2 1 1,-2-6-1,-5 2 1,0-4 189,0-1 0,-9 0 1,-5-2-73,-5-4 1,-4-1 0,2-6 0,-3 3-278,-1-3 1,-8-3 0,3-3 0,-1-4-367,-4-2 1,0 0-1,2-3 1,-2 1-701,-2-1 0,2 3 1,7 1-1,4 1-1596,1 3 2686,-5 2 0,11 2 0,-6 0 0</inkml:trace>
  <inkml:trace contextRef="#ctx0" brushRef="#br0" timeOffset="5">19387 9006 7707,'0'-15'-131,"0"-1"1,0 0-1,-2 0-41,-3 1 0,1-1 0,-5-1 0,1-3 343,-1-1 0,5 0 0,-3 7 0,2 2 1665,0 2-1098,0-1 0,6-3-177,5 4 1,-3 3-1,6 9-287,-2 3 1,3 4-1,-4 6 1,-3 1-18,-1 0 0,-2 6 0,0 5 0,0 2-58,0 3 1,-5 4 0,-2 3 0,0-1-20,0 1 0,-4 3 1,6-6-1,0-1-22,-2-2 0,5-3 1,-3-2-1,3-4-88,2-1 0,0 3 1,0-5-4,0-1 0,0-3 7,0-1-117,0-8 0,0-9 1,0-13-1,0-7-66,0-4 0,0-6 0,0-9 0,0-4-176,0-5 1,0-3 0,2-1 0,1-1 3,2 4 1,1-1 0,-6 14 0,0 4 339,0 5 0,1 5 0,3 8 1145,1-1-848,0 7 0,-5 4-242,0 10 0,0 4 0,-1 8 0,-5 4 75,-4 6 1,1 2 0,0 4 0,2 2 79,4 2 0,-4 7 0,2-2 0,-1 1-32,-1-1 1,6-2 0,-5-5 0,5 2-82,1-2 1,0-2 0,0-3 0,0-2-160,0-2 0,0-2 0,0 3 1,0-6-781,0-4-23,0-1 611,0-8 0,5-9 0,2-15 0,2-8-109,3-6 0,-3-9 1,-1-4-1,1-8-75,0-7 1,-6-3 0,3-2-1,-5 4 11,-1 7 0,0 3 0,-1 16 0,-3 5 365,-1 3 0,-2 6 97,2 9 0,3 4 0,-3 12 385,3 4 1,2 6 0,0 5 0,-2 5-197,-3 4 1,3 1-1,-5 2 1,2 2-169,0 2 0,-2 1 0,3-3 0,-1 2-58,1-2 0,3-2 1,1-2-1,-2-1 7,-3-4 0,3 2 0,-3-7 0,3-2 54,2-1 0,0-2 0,0-1 94,0 1 0,2-2 212,3-4-477,-3-3 0,5-14 1,-7-3-1,0-4-33,0-2 0,1 1 0,3-1 0,3 0 68,2 0 0,-4 1 1,5-1-1,3 0-38,1 1 0,1-6 0,1 0 0,0 0-28,0-2 1,-1 4 0,1-6-1,0 3-31,-1 2 1,-1 3 0,-1 1 0,-3 2 104,2 4 1,2 3-1,2 7 16,0 0 1,-1 0 0,3 2 0,1 3 7,2 5 0,0 4 1,-3 2-1,1 1 29,2 4 0,-2-1 0,-7 4 0,-1 0 27,1 1 0,-5-4 0,0 3 1,0-1 1,-5 5 0,3-2 0,-3 2 0,-4 0-20,-3-2 1,-4-5-1,-7 4 1,0-3 10,1-2 1,-6-3-1,0-1 1,0-2-6,-2-4 0,6 2 1,-6-6-1,2-3 58,0-1 1,0-2-1,4 0 1,-3 0 72,-1 0 0,0 0 0,6-2-47,-1-3 1,0-4-63,1-7 1,6 6-70,4 0 1,5 1-1,5-2-244,5 6 1,4 3 0,4 1-1,1-3 71,2-1 0,7 0 0,-2 5 0,4 0 2,1 0 0,-5-6 0,-1 1 0,-2 2-112,-4 1 1,3-3-1,-1-2 233,-1-2 0,-3 4 1,-3-6 4,-3-1 0,1 3 1,-7-1-1,-1-2-30,-3-2 1,-1-2 0,0 0-1,0 0-7,0 1 0,-5-1 0,-2 0 0,-2 1 36,-3-1 1,0 0 0,0 2 0,1 2 318,-1 1 0,-2 1-145,-2-6 1,1 2 0,-1 2-19,0 2 1,0 4-1,1-2 22,-1 1 1,0 1-193,0 6 0,6 0 0,1 2-902,2 3 286,2-3 1,5 7 0,2-6 0,3 4-1585,5 2 1,3 2 2248,-3 4 0,11 1 0,-3 0 0</inkml:trace>
  <inkml:trace contextRef="#ctx0" brushRef="#br0" timeOffset="6">8837 9336 7707,'0'-15'121,"0"-1"1,0 5 0,-2 3 381,-3 1 0,3 0 1,-5 3 257,0-1 0,3 0-294,-6 5 1,5 0 0,-4 2-224,2 3 0,-4 4 0,4 8 1,0 2 75,1 2 0,-5 2 0,6-4 1,1 2-123,3-2 1,-5 6 0,1-1 0,2 1-67,1-4 0,2 1 1,0-1-1,0-2-185,0-1 1,2-2 112,3-1 1,-2-1-414,8-3 237,-8 3 0,9-20 1,-6 1-1,-3-7-116,-1-4 0,3-6 1,0-5-1,-1-2-90,-2-3 1,-2-4-1,0-1 1,-2 2 155,-3 2 0,1-4 0,-5 0 0,1 4 105,-1 5 1,6-1 0,-4 4 0,1 1 273,1 3 0,0 3 0,3 4 1256,-3 4-1238,3-4 1,-5 14 0,7 0-90,0 9 1,0 6 0,0 6 0,0 6-15,0 2 1,0 4 0,0 2 0,-2 2-2,-3-2 1,3 3 0,-3-1 0,3-2-64,2-2 1,0-1 0,-1-1 0,-3-1-113,-1-4 1,0-3 0,5-8 0,0 1-30,0 0 0,0-6-5,0 1 0,0-6-105,0 5 1,5-13-1,2-2 20,2-8 0,-4-9 0,4-6 1,-2-5-131,-4-4 0,-1-5 0,-2 5 0,0 4 245,0 5 1,0 0 0,0 7-356,0 2 1211,0 2 0,2 8-581,3 4 1,-3 10 0,3 7 0,-3 6-115,-2 3 0,0 7 0,0-1 0,0 7-46,0 2 0,0-1 0,0-5 1,0-2-104,0 0 1,0 3 0,0-8 0,0 0-31,0-1 0,0-1 0,0-5 110,0 0 1,0-6 215,0 1-135,0-8 1,1 2 0,3-10-1,1-5-60,-1-4 0,-3-2 1,-1 0-1,0 1-99,0-1 1,0-5-1,2 0 0,1 2-112,3 1 1,4 3-1,-3-1 1,2 2 89,3 3 1,-3-1-1,1 5 1,3 0 2,1 0 0,5 0 0,0 4 0,-2-2-40,3 1 0,-1 2 0,-3 2 1,-1 0 66,1 0 0,0 0 0,0 2 0,-1 3 51,1 6 1,0 1-1,-2 2 1,-2 0 25,-2 3 1,-4 3 0,2-5-1,-1 1 26,-3 0 0,-2 5 1,-2 0-1,0-2 19,0-2 1,0 4 0,0 0-1,0-2-5,0-1 1,-7-4-1,-2-2 1,-2-1-21,1 1 0,-1-3 1,-4-1-1,-1-1-14,0-3 1,-5-2-1,0-2 1,0 0 4,-1 0 1,2-7 0,-4-2 0,1-2-91,4 1 0,-2-1 0,4-4 0,3 1-49,0 3 1,5 2 182,-2 4 1,10 3-110,1-3 1,1 3 0,10 2-34,1 0 0,2 0 1,2 2-1,0 2-159,-1 1 1,1 5-1,0-4 1,-1-1 73,1 2 0,0-5 0,1 3 0,3-2-38,1 3 1,0-5 0,-6 5 0,1-5 99,0-1 1,-1 0-1,1 0 1,0-1 6,0-5 0,-2 3 0,-2-8 0,-2 1 155,3 1 0,-5-5 0,1 4 1,-2-4 25,-4-2 1,4 0 0,-1 1-1,-3-1-71,-1 0 1,-2 6 0,-2 1 0,-1 0-497,-3 1 0,-6-1 0,0-2 1,-7 4-573,-7 0 0,-11 6 0,-7-6 1014,-6 0 0,-6-2 0,-7-7 0</inkml:trace>
  <inkml:trace contextRef="#ctx0" brushRef="#br0" timeOffset="7">26132 5517 7707,'8'-7'305,"-2"-4"0,-5-2 0,-1-3 302,0 0 0,-1 0 0,-5 2 0,-6 2-300,-7 2 0,-4-1 1,-5-5-1,2 3 4,-2 2 0,4-1 0,-3 5 0,-1 0-13,-1 0 0,-1 2 0,2 5 0,2 0-152,-2 0 0,-2 5 1,1 2-1,1 2-98,1 3 1,6 2 0,-3 1-1,1 1-27,4 0 1,2 5 0,1 0 0,0 0-18,0 2 1,2-1 0,4 4 0,3-3 45,0 0 0,5 0 0,-3 4 0,3-2 35,2-2 0,7 5 0,5-4 0,6 2 26,3 0 0,5-1 0,-3 1 0,1-3-1,4-1 0,7-4 0,4 3 1,-1-4 7,0-1 0,6 0 0,-4-2 1,2-2-47,0-2 1,-2-6-1,2 1 1,-5-5-65,-4-5 1,-3-4 0,-4-8-1,-3-4-205,-1-5 0,-6 1 0,2-1 1,-6-2-70,0-2 0,-5 4 1,-2 2-1,-3-1 118,-2 1 1,0 5-1,0-4 1,0 2 45,0 0 0,0 0 1,0 4-1,-2-3 107,-3-1 0,2 0 61,-8 6 0,2-1 0,-3 2-52,2 4 1,4 3-360,-4 7-467,6 0 0,-3 1-141,7 5 1,0-3 0,-1 6 0,-5-2-2012,-4-4 2964,3-1 0,-14-9 0,4-2 0</inkml:trace>
  <inkml:trace contextRef="#ctx0" brushRef="#br0" timeOffset="8">26210 5470 8239,'0'-16'118,"-2"6"0,-3-1 0,-4-1 321,1-2 0,-6 3 0,2 3 0,-6-1 111,-3 0 1,-7 4 0,2-4 0,-4 2-263,-1 4 1,-1-4-1,1 2 1,1 1-112,4 2 1,-4 4-1,6 2 1,-1 3 59,4 1 0,-1 1 0,-1 5 0,0 0-184,1 3 1,-1 3 0,4-3 0,-2 2-56,1 2 0,5 2 1,2-2-1,5 3-29,1 1 1,-4 3 0,6-6 0,2 3 4,1 3 0,2 0 0,2 0 0,3-2 52,5 2 1,6 0-1,5 0 1,3-4 70,1-1 0,10 3 0,-2-5 1,5-2-6,6-1 0,0-3 1,1-1-1,-1-3 11,0-6 1,4-3 0,-6-2-1,2 0-131,-2 0 1,2-7 0,-6-4-1,-1-3 37,-4-1 0,0-1 0,-12-1 0,-2-3-224,-1-1 0,-9-5 1,-4 4-1,-3-3 4,-2-3 0,-2-2 0,-3-1 1,-6-2 61,-3-4 0,-9 7 0,-1-3 1,-2 2 80,0 3 0,-4 2 0,-5-2 1,2 3 59,-2 3 0,2 1 0,5 7 1,1 1 44,-1 3 1,4 6-1,0-1 1,-1 3 64,1 2 0,4 0 0,-2 0 0,1 0-127,0 0 1,0 6 0,3 1 0,-1 1-3,-2 5 0,0 1 0,5 1 0,1-1 13,-1-3 0,0 8 0,1-3 1,1 1-24,3 1 1,-1-3 0,7 3-1,-1 1 11,-1 2 1,6 2 0,-5-4 0,5 4 75,1 1 0,1 1 1,3 1-1,3-4-26,2 1 1,5 0 0,5 3 0,-2-3 177,3-1 0,6-4 1,-2 3-1,2-4 33,1-1 0,-3-2 0,6-2 0,-1-3 19,5-2 0,1-2 0,-2-5 0,2 0-61,1 0 1,6-2 0,-5-3 0,-2-5-43,-2-4 1,-1-2-1,-3-1 1,-2-3-333,-7-1 1,-2-1-1,-4 3 1,-4-2-238,-4 1 1,-5-2-1,-1-1 1,0 0-156,0 1 0,-5-5 1,-4 5-1,-1-1-35,-2 0 0,-11-3 0,7 5 0,-1 2-364,-1 1 0,3 3 0,-1-1 0,2 0 972,3 1 0,-3-8 0,6-2 0</inkml:trace>
  <inkml:trace contextRef="#ctx0" brushRef="#br0" timeOffset="9">26163 5360 8239,'5'10'-10,"0"1"1,6-1 0,-4 6-1,2 0 0,3-1 1,2 3 0,2 3 0,-1 3 856,1 1 0,0 10 0,1-2 0,2 5-203,2 6 0,6 1 0,-5 2 0,1 1-350,0-1 1,3-2-1,-3-1 1,-1-4-162,1-2 1,-2-3 0,-5-7 0,0-3 81,-1-3 1,-4-2 0,-3-8-301,-1-2 149,-1-6 0,-6-9 0,0-15 0,-2-8-329,-3-10 1,-6-6 0,-10-6 0,-3-4 182,-1-4 1,-4-7 0,2 8-1,-1-3-395,2 3 0,-2 4 0,7 13 1,2 7 8,2 5 0,3 14 1,1 0 162,3 5 1,6 6 0,-1 8 635,3 6 0,4 10 0,3 5 0,8 5 32,6 6 1,0 1 0,7 6 0,2-4 120,2-2 0,0 10 0,-2-5 0,-2-1-456,2-2 0,-5 2 0,-1-5 1,-1-2-583,0-2 0,-5-3 0,-6-4 0,1-5-293,-2-4 1,-2-6 128,-7-1 1,-2-6 0,-3 1 0,-6-5-713,-3-5 0,-7-9 1430,0-7 0,-7-14 0,4 2 0</inkml:trace>
  <inkml:trace contextRef="#ctx0" brushRef="#br0" timeOffset="10">26399 5690 8251,'0'-21'164,"0"0"0,-7-2 0,-4 4 1,-3-2 152,-1 2 1,-1 1 0,-2 1-1,-1-2 102,-2-2 1,-7 0 0,2 5 0,-2 0-73,2 1 1,-4 1 0,4 1 0,-4 3-134,-1-2 0,1 5 1,4 2-1,5 3 27,4 2 1,-4 0-1,0 0 1,1 0-189,3 0 0,1 7 0,1 3 0,-1 4-107,0 2 0,-5 0 0,0-1 0,2 1 49,1 0 0,5 0 1,0 1-1,3 2 32,-2 2 0,3 0 0,0-3 0,2 1 19,4 2 0,1 1 1,2-1-1,2 4-18,3-1 0,4 4 0,8-5 0,4 1 44,5 4 1,6 0 0,4 0 0,6-2 0,4 2 1,3 0-1,3 0 1,4-3-9,0-3 0,-7-1 0,-9-7 0,-2-3 96,-3-6 0,-7-3 0,-3-4 0,-3-3-157,-2-6 0,-3-10 1,-1-5-1,0-4-289,-1-1 1,-4-11-1,-3-2 1,-1 1-296,-3-3 1,-9 1-1,-6 0 1,-3 3 210,-1 5 1,-1 6 0,0 4-1,2 6 360,4 4 1,-4 6 0,3 3 1,-3 1 0,5 3 391,4 10 0,3 4 0,4 9 0,5 4 305,9 1 1,7 3 0,8 4-1,1 0-168,-1 1 1,6-1-1,-1 1 1,1-3-258,1-2 1,-10 1-1,4-6 1,-4 3-512,-4 3 1,4 0-1,-5 1 1,0-1-2244,-1 0 1,5 9 2489,-6-11 0,13 0 0,0-10 0</inkml:trace>
  <inkml:trace contextRef="#ctx0" brushRef="#br0" timeOffset="11">18176 10389 7955,'16'0'603,"-1"0"0,-6-1 2437,-4-5-2563,-3 5 0,-9-6 0,-5 7-62,-7 0 1,1 0-1,-5 0 1,1 0-93,-4 0 1,-2 0 0,0 0-1,1 0-148,-1 0 1,-1-2 0,-1-1 0,2-3 21,2 3 0,5 1 1,-4 2-1,3 0-287,3 0 0,1 0 1,2 0-1,1 0-57,-1 0 1,5 0-1,1 0 61,-2 0 1,-2 0 0,0 2 49,3 3 0,3-1 38,2 6 1,5-5 0,-5 6-1,5 1 0,1 2 0,0 2 21,0-1 0,0 1 1,0 0-1,0 0 36,0-1 1,-6 6 0,1 0 0,2-2-58,1-1 1,0 3 0,-1 0-1,-3-2-11,3-2 1,-1 1 0,1 1 0,-4 2-11,-2-2 0,6-1 0,-4-3 0,1 1 13,1 0 0,0-6 0,3-1 0,-1 0 92,-3 0 0,1-4 302,5 5 563,0-6-876,0 3 0,7-9 0,4-3 1,3-4-244,1 0 0,6-5 0,0 4 0,0-2-96,2 1 0,0-3 1,5 5-1,-2-1 51,2-1 0,2 8 0,1-2 1,0 3 111,1 2 1,-1 0-1,-1 0 1,-2 0 206,-2 0 1,-1 2 0,3 3-1,-4 5 179,-1 4 1,-1-1-1,-2 1 1,1 3-97,-2 1 1,-3 1-1,-4 0 1,-3 4 129,-2 1 1,0 1 0,-4 3 0,2-2-51,-1 2 1,-3 0 0,-2 0 0,-3-2-15,-1 2 0,-5 0 1,3-2-1,-4-3 39,-6-1 0,1-3 0,-9 6 1,-1-2 47,-5-4 0,-6-2 0,0-1 0,-5 0-130,-3-1 1,-2 1-1,1-2 1,3-3-72,1-6 1,7 2 0,-2-2 0,4-1 27,2-3 1,-1-1 0,2 0-1,4 0 6,5 0 0,-1 0 1,1 0-1,1 0-34,3 0 1,-4-1 0,0-3-192,2-1 1,1-2 15,3 2 1,4 1-278,1-6 1,6 4 61,-1-4 1,1 6 0,1-3-2072,-2 0 176,-1 6 712,6-13 0,0 10-1343,0-6 2775,0 6 0,0-10 0,0 6 0</inkml:trace>
  <inkml:trace contextRef="#ctx0" brushRef="#br0" timeOffset="12">18899 10059 7817,'0'-15'135,"0"4"1,0 1 1195,0-2 397,0 5-1348,0 0 0,0 8 0,0 5 1,2 2 172,3 1 1,4 10 0,7-3 0,-1 1 197,1 1 0,-6 5 1,1 3-1,1 2-128,2-2 1,2 2 0,-2-5-1,-2 1-127,-1 4 0,-3-4 0,5 1 0,-5-1-230,-1 1 1,4-6 0,-4 2-1,0-4-45,0-1 0,-2 0 0,-3 0-304,3-1 0,-3 1-1247,3 0-696,-3-8 910,-2-1 0,0-8 1,0-5-1,0-4-1965,0-4 0,0-2 3081,0 1 0,0-8 0,0-2 0</inkml:trace>
  <inkml:trace contextRef="#ctx0" brushRef="#br0" timeOffset="13">19355 10059 7817,'9'-7'3544,"5"6"-2731,-12-6 0,-1 8 0,-9 5 0,-5 4 231,-4 4 0,-4 4 0,0 1 0,-5 4-237,-4 1 0,-7 2 0,-1 6 0,-1-1 48,1 0 1,0 1 0,3-2-1,0-2-307,5-2 1,0-5 0,8 3 0,-1-1-488,0-4 1,2-1 0,6-1-1059,-1 4 1,2-4-1,2 4 682,1-3 0,8-2 0,-3-1-7101,5 1 7416,8-7 0,1-9 0,8-9 0</inkml:trace>
  <inkml:trace contextRef="#ctx0" brushRef="#br0" timeOffset="14">20094 11065 7787,'-9'0'3276,"2"0"1,20 0 0,4 0-2223,6 0 0,3 0 1,5 0-1,-1 0-703,-4 0 1,9 0 0,-3 0-1,1 0-190,0 0 1,-3 0-1,-2 0 1,-4 0-1199,-1 0 0,-7 0 1,-6 0-1809,2 0 1,-5 2 0,-3 2 2043,-8 1 0,-6 5 0,-9-3 801,-2 2 0,-7 2 0,3 4 0</inkml:trace>
  <inkml:trace contextRef="#ctx0" brushRef="#br0" timeOffset="15">19984 11333 7810,'9'0'4042,"5"0"0,-4 0-3339,4 0 0,2 0 0,1 0 0,3 0-395,1 0 1,6 0 0,-2 0-1,1 0-113,0 0 0,-1 0 0,1 0 0,-3 0-1019,-1 0 0,1 0 0,5 0 0,-2 0-426,2 0 1,-3 0-1,1-2 1,0-2 81,-1-1 1,4-2 0,-3 2 0,2-4 1167,-1 0 0,2-12 0,-4 4 0</inkml:trace>
  <inkml:trace contextRef="#ctx0" brushRef="#br0" timeOffset="16">21666 10672 7794,'11'-15'-248,"-2"-1"822,-2 0 0,-2 1 0,-5-1 885,0 0 1,0 0-666,0 1 1,-7 1 23,-4 3 1,-3 4 0,-1 7-285,-1 0 1,-5 0 0,0 2 0,0 3-189,-2 6 0,1 3 0,-8 3 0,0 2-71,-3 2 0,-2 7 1,4-2-1,-1 4-93,1 2-1,1 4 1,2 1 0,4 0-26,1 1 0,2-5 1,5 4-1,0-4-139,1-2 0,6 1 0,4-2 0,3-2-199,2-2 1,0-2-1,2 4 1,5-3 55,8-3 1,3 4-1,10-5 1,2-3 210,-1-6 0,13 2 0,-7-5 1,5 0-32,2-4 1,-2-3 0,2-2 0,-5 0 188,-4 0 1,-1-7 0,-3-4 0,-2-3 35,-6-2 0,-6 1 0,-4-3 0,-6-1-191,-3-2 0,-2 0 0,-4 4 0,-4-1-215,-8 2 1,-10-3 0,-1 9 0,-2-2 54,-3 1 0,-4 2 0,-1 6 0,4-2-208,5 1 0,-5 2 0,5 2 1,1 0-470,3 0 0,1 6 0,4-1-514,-2-2 0,0 4 0,7 0-3047,4 2 3054,-4-5 1,24 3 0,2-7 1255,9 0 0,13 0 0,6 0 0</inkml:trace>
  <inkml:trace contextRef="#ctx0" brushRef="#br0" timeOffset="17">22217 10688 6568,'0'-10'-812,"0"-1"863,0-1 1,0 3 223,0-1 0,0 4 1223,0-4-470,0 7 0,1-10-538,5 8 1,-5-7-1,6 3 12,0 0 1,-5 1-1,5 4 213,0-1 0,-3-2-272,6 2 1,0 3-255,6-3 0,-5 3-13,-1 2 1,1 0 39,4 0 294,-6 0 253,5 0-197,-12 0-396,12 0 0,-11-5-147,8-1 0,-1 1-120,6 5 0,-6 0 1,1 0 1,-6 0 0,6 0 0,-1 2-17,-1 3 0,5-1 1,-5 6 80,-1 2 1,6-3 0,-5 2-1,2 1 29,-1 2 0,-5 2 0,4 1 1,0 2 98,-1 2 1,-4 7-1,3-2 1,-2 4-39,0 1 1,1 1-1,-6 1 1,0 2-15,0 2 0,-9 5 0,-5-6 0,-7 1-70,-3 1 0,-3-6 1,-6 1-1,-2-5-155,-1 0 1,-1-5 0,5-3-1,1-2 11,-1-2 1,1-6 0,0-1 0,-1-2 202,1-4 0,5-1 1,1-4-1,1-3-52,-1-5 1,6-4 0,0-4 0,5-1-15,3-2 0,8-7 1,-2 2-1,5-4-125,5-1 0,9 5 1,8 1-1,1 1-44,0-1 0,5 11 0,-2-1 1,4 2 222,1 5 1,-1 1 0,-2 8-1,-2 5 140,2 4 0,-4 4 1,1 2-1,-2-1 32,-4 1 1,-2 5 0,-1 2-1,-2 0 197,-4-1 0,3 4 0,-6-3 1,0 0-69,0 0 0,3-2 0,-3-6 0,0 1-496,0 0 1,4-6 0,-4 1 0,1-1-103,5-1 1,-5 0 0,3-6-1,1 2-593,2-1 1,2-2 0,-1-2 0,3-2-680,3-3 1,-4-4-1,6-7 1,0 0-699,3 1 2245,-3-1 0,13-7 0,-2-1 0</inkml:trace>
  <inkml:trace contextRef="#ctx0" brushRef="#br0" timeOffset="18">23569 10500 6720,'15'0'3102,"-6"0"-2135,-2 0 0,-21 0 0,-5 0-615,-4 0 0,-5 0 0,6 0 1,-3 0-215,-3 0 1,6-6 0,-1 1 0,2 2 138,0 1 1,0 2-330,5 0-495,0 0 0,1 0 404,-1 0 1,0 7 0,2 3 0,2 2 173,2-1 0,4 3 1,-2-4-1,-1 4 33,0 2 0,6 0 0,-3 0 308,5-1 1,-5-4 0,1-1 69,2 2 0,-1-3 139,-1 2-56,3-8-489,-5 11 1,7-10-95,0 6 1,5-5 0,2 4 14,2-2 0,-4 0 0,6-3-30,1 1 1,2 2 0,2-4 0,1 2-26,4-1 1,-3-2 0,3-2-1,-2 1-167,2 5 1,-4-5 0,6 5 0,-2-5 172,0-1 1,5 6-1,-3 1 1,1 1 116,4 5 0,0 1 0,0 1 1,-3 1 89,-3 0 1,5-1 0,-6 1 0,-2 2 207,-2 3 1,-1-2 0,-2 5-1,-2-1 166,-1-4 1,-8 6 0,2-1 0,-3 2-60,-2 0 0,-2-5 1,-3 4-1,-5-1-37,-4 1 1,-7-6-1,-2 2 1,-1-4-161,-4-1 0,0 0 0,-2 0 0,2-2-336,0-4 0,-9-1 0,8-6 1,-3 2-165,-3-1 1,0-2 0,4-2 0,-1-2-620,1-3 1,0-4 0,-3-7 0,-1-1 885,-1-4 0,-1-11 0,6-8 0</inkml:trace>
  <inkml:trace contextRef="#ctx0" brushRef="#br0" timeOffset="19">27169 6617 7794,'0'-16'587,"0"1"1,0-1 3491,0 0-3554,0 8 1,5 2 0,1 12 0,-3 4 152,-1 4 0,-2 9 1,0 3-1,0 4-5,0 1 1,0 2 0,0 2 0,0 2-264,0-2 0,0 8 1,0-1-1,0-1-70,0-1 1,0-7 0,0 5 0,0-1-160,0 0 1,0-2 0,0-7-1,0-4-486,0-1 1,0 3 0,0-5 0,0-2-729,0-1 1,0-3-2616,0 1 1977,-7-7 0,7-9 0,-2-11-310,6-3 0,8-1 1981,-2-1 0,4-7 0,2-1 0</inkml:trace>
  <inkml:trace contextRef="#ctx0" brushRef="#br0" timeOffset="20">27751 6994 7880,'9'-15'0,"-4"-1"413,-3 0 0,-2 1 0,-2-1 0,-3 2 693,-6 3 1,-3-3 0,-1 6-1,-3-1-338,-3 4 1,2-2 0,-6 1 0,1 3-232,0 1 0,-1 2 1,-3 2-1,4 1-277,1 3 0,-3 6 1,5-2-1,2 4-125,1 2 0,-1 5 1,0 2-1,3-1-12,2 1 1,-4 0 0,10-2-1,-1 3-116,4 1 0,3 3 1,2-7-1,0 0-71,0 1 1,11-4 0,2 3 0,5-6 10,6-4 0,4 1 0,6-7 0,0-1 7,3-2 1,2-2 0,-4 0-1,1 0 187,-1 0 0,-2-7 0,-3-4 0,-4-3-40,-5-2 1,-3-4 0,-4-3 0,-4-2 113,-5-3 0,-3-7 0,-4-1 1,-3 1-664,-5 2 0,-4 1 1,-4 3-1,-1 2-482,-2 6 0,0 6 0,7 2-378,4 3 0,-4 7 1,5-1 316,0 8 1,2 4 0,9 10 0,3 1 154,6 2 0,3 0 836,1-5 0,8 6 0,2 3 0</inkml:trace>
  <inkml:trace contextRef="#ctx0" brushRef="#br0" timeOffset="21">28270 7026 7980,'0'-18'0,"0"-1"0,-2-2 685,-3 2 0,1-4 1,-6 2-1,-2 2 57,-2 2 0,-7 6 0,0 2 0,0 1-129,-2-1 1,6 6-1,-6-3 1,2 6-254,0 6 0,0 2 0,5 8 0,1 0-226,-1-1 1,2 8 0,2 2 0,3 1-366,2 0 1,2-5 0,5 3 0,0-1-15,0-4 1,7-1 0,5-3 0,5 1 22,4 0 0,13-2 1,-1-2-1,3-3 52,3-2 1,3-2 0,-6-5 0,-1 0 269,-1 0 0,-5-2 0,-3-3 0,-5-5 209,-3-4 0,-8-4 1,-1-1-1,-2-4-171,-3-1 0,-3 5 0,-1-2 0,-1 3 56,-5 2 1,5 1 0,-6-1 801,0 0-871,5 8 1,0 8 0,9 12 0,2 5 177,3 4 1,2 5 0,2-3-1,0 2 78,-1 2 0,1 8 0,-2 2 0,-2-2-33,-1-2 1,-8 4 0,2 1 0,-3 1 48,-2-1 1,0-1-1,0-4 1,-2 2 11,-3 2 1,-9-2 0,-7-8 0,0-2-376,-1-2 0,-1-2 0,-5-6 0,2-1-206,-2-3 0,-7 1 1,-4-7-1,1-1-202,-1-3 0,-2-2 0,4-5 0,2-2-846,2-1 1,3-5 0,4 4 0,5-3 77,3 3 0,4-4 0,4 3 0,6-3 130,8-1 0,6-1 0,11 0 0,7 1 331,7-1 0,5-5 0,8 0 0,-1 3 88,0 6 1,0-2 592,0 4 0,0-11 0,1-4 0</inkml:trace>
  <inkml:trace contextRef="#ctx0" brushRef="#br0" timeOffset="22">29025 7104 8002,'0'-15'1050,"0"-1"0,0 6 0,-2 1 2712,-3 2-3152,3 2 1,-10 12-1,6 3 1,3 4-103,1 2 1,2 5-1,2 1 1,3 3-206,6 3 0,-3 1 0,3 3 0,-1-1-85,-1 1 0,3-1 0,-5 1 0,0-3-90,0-2 0,-2 0 0,-5-6 0,2-1 81,3-3 0,-3-1-385,3 0 77,-3-1 0,-4-8-57,-3-7 1,3-7-1,-3-10 1,3-2-212,2-2 0,2-6 0,3 6 0,6 1 0,3-3 0,7 5 0,2-3 0,1 6 241,4 4 1,2 4 0,1 7 0,1 0 143,-1 0 1,6 2 0,-1 3 0,-2 6 155,-7 3 1,1 1 0,-5 1 0,-2 2 305,-3 3 0,1-4 0,-10 4 0,-1-4 112,-2-1 1,-5 0-1,-2 0 1,-5-1 149,-4 1 1,-9-2 0,-6-4 0,-3-3-405,-5 0 1,-4-5 0,1 3 0,-6-3-22,-4-2 1,4-5-1,-1-2 1,-3-2-727,1-3 1,-6 0 0,11 0-1,0 1-2089,3-1 1,4-2 0,3-2 508,4 0 1,5 1 0,11-1 0,6 2-319,8 4 1,10-4 2306,7 3 0,6-10 0,-2-3 0</inkml:trace>
  <inkml:trace contextRef="#ctx0" brushRef="#br0" timeOffset="23">30015 6853 8002,'16'-16'544,"-7"-5"1,-4 0-1,-4 2 485,-1 2 0,0 1 1,0 0-1,-1 1-102,-4-1 1,-4 2 0,-7 2 0,0 3-405,1 2 0,-3-4 0,-1 6 0,-4 2-191,-1 1 1,-1 2-1,-3 0 1,4 2-203,1 3 0,-3 5 1,3 10-1,1 1-119,-1-2 1,2 5 0,5 2 0,2 2-111,4-1 1,3 2 0,7-3-1,0 2-95,0-1 0,1 1 0,6-8 0,7 0 62,6-3 1,6-1-1,-3-2 1,1-2 69,4-1 1,2-8-1,1 2 1,-1-3-56,-4-2 1,4-2 0,-6-1 0,2-6 59,1-5 0,-8 2 0,0-13 0,-7-1-64,-7-5 0,-3-4 0,-2 2 1,0-1-14,0 3 1,-7-2 0,-1 12 1377,-1 2-730,2 8 0,7 6 0,2 10-442,3 6 0,3 8 1,8 2-1,0 0-282,0 2 0,-1-6 0,1 4 1,-2-4-586,-3-1 0,3 0 0,-4 0 1,4-1-557,2 1 1,-1-6 0,3-1 0,1 0-795,2 0 1,0-6 2144,-5 2 0,6-3 0,3-2 0</inkml:trace>
  <inkml:trace contextRef="#ctx0" brushRef="#br0" timeOffset="24">30613 6884 8062,'15'-5'279,"1"0"1,0-6 0,-1 6 0,1 2 270,0 1 0,0-3 0,-1-1 0,1 3-173,0 1 0,-1 2 0,1 0 1,0 0-85,0 0 0,-1 0 1,1 2-1,0 1-1555,0 3 1,-1 1-1049,1-2 1,-7-2 2309,-4 8 0,-10-8 0,-4 4 0</inkml:trace>
  <inkml:trace contextRef="#ctx0" brushRef="#br0" timeOffset="25">30644 7010 8002,'7'9'0,"3"-4"459,4-3 0,7 0 1,0 1-1,0 2 381,2-1 0,0-2 0,5-2 0,-4 0-1094,-1 0 0,3 0 0,-5 0 0,-2 0-712,-1 0 0,3 0 0,0 0 0,-2 0 966,-2 0 0,6-14 0,1-4 0</inkml:trace>
  <inkml:trace contextRef="#ctx0" brushRef="#br0" timeOffset="26">31870 6680 8002,'-5'-10'0,"-2"1"489,-2 2 0,-1 2 0,-6 5 734,0 0 1,1 1-1,-1 5 1,0 4-432,1 4 1,-1 7 0,0 2 0,0-1-173,1 1 1,-6 3 0,0-3 0,2 1-421,1 4 1,2-5 0,2-2 0,2-3-362,2-3 1,4 1 0,-2 0-2442,1-1 0,-4-4 1223,6-1 0,0-8 0,3 0 470,-3-6 0,3-10 0,-3-1 1,1-10 908,-1-4 0,-4-10 0,-6-1 0</inkml:trace>
  <inkml:trace contextRef="#ctx0" brushRef="#br0" timeOffset="27">31430 6586 9033,'16'15'0,"0"3"1921,-1 3 1,1 3 0,1 10-1,4 0-943,6 3 1,1 0-1,0-6 1,-4 1-602,-1-1 0,-1-1 1,-2-4-1,1-5-244,-2-4 1,-7-1-1,-1-2 1,-1-2-2656,-1-1 0,-1-8-1921,-2 3 1,-12-12 4442,1-4 0,-21-25 0,-7-7 0</inkml:trace>
  <inkml:trace contextRef="#ctx0" brushRef="#br1" timeOffset="28">28883 7262 10019,'-10'0'879,"-1"0"1,1 0-319,-6 0 1,0 0 206,0 0 0,8-2 351,2-3 0,5 1-146,1-6 0,0-1-321,0-5 1,1 6-1,3 0-189,1-3 1,6 5 0,-4-3-116,1-1 0,-2 3 0,2-1 25,-1-3 0,6-1 0,-5-1-344,1-1 1,3 6 0,-5 1 0,0 0-188,0 0 1,4 4 0,-4-4 0,1 2 70,5 4 0,-5-4 0,3 2 0,1-1 113,2-1 1,2 4 0,0-6 58,-1 2 0,1 2 0,0 3 87,-1-3 0,1 3 0,0-3 0,0 3-88,-1 2 1,1 0 0,0 0 0,-1 0-72,1 0 1,0 2 0,0 2 0,-1 1 35,1-2 1,0-1 0,0-2 0,-1 2-205,1 3 1,0-3 0,-1 5 0,1-2 85,0 0 1,0 2 0,-1-3 0,1 3 55,0 1 1,-1-4-1,1 3 15,0 0 0,0 0 0,-1 5 1,1-1 81,0 1 1,0-4 0,-1 1-1,-1 0 74,-3 0 1,3-1-1,-4 5 1,2-3-65,-1 2 1,3 1 0,-4-1 0,3-2-2,-3 3 0,4 0 0,-5 3-11,0 0 1,3 0 0,-5-1-165,1 1 1,-4-5-1,1-1 1,-1 1 33,1-3 1,-3 6 0,3-3 0,-2 1-41,3-2 1,-5 4 0,5-3 0,-3 1-24,2-1 1,-3 3 0,3-4 13,-3 4 0,3 2 0,1-1 113,-3 1 0,-1-5 1,-2-1 2,0 2 1,0 2-1,0 2 9,0 0 0,0-1 0,-2 1 17,-3 0 0,-2 0 0,-4-1 0,4 1 112,0 0 1,6 1-1,-6 2 1,1 2-44,1-1 0,-5 2 0,3 1 0,0 0 13,0-1 1,-5 1 0,1-4 0,-3 2-73,-2-2 1,1-1-1,-1-4 1,0-2-64,0-1 0,-5-3 0,1 3 0,-1-6 17,-2-3 0,4 3 1,-8 0-1,-1-1 179,-1-2 0,-3-2 1,1-2-1,1-2 141,4-1 1,-4-5 0,4 3-1,-2 0-319,2 0 1,-4-6-1,4 3 1,-4-4-11,-1-2 0,1 1 0,2-1 0,4 0 0,1 0 0,-3 1 0,3-3 0,0-1 0,1-2 0,1 0 0,5 5 0,2 1 0,4-1 0,-3-5 0,8-2 0,2 1 0,1-1 0,2-3 0,0 3 0,0-2 0,0-2 0,0 4 0,0 0 0,2 2 0,3 0 0,-3 0 0,5 6 0,-2-1 0,0 0 0,6 0 0,-4 1 0,1-1 0,-2 0 0,4 1 0,-5 1 0,4 1 0,-2 3 0,-2 5 0,-5-6 0,2 8 0,1-4 0,3 0 0,-1 5-346,-5-5 0,5 9-2042,0 3 0,1 9 0,-6 9 1,0-1 2387,0 1 0,-7 5 0,-2-4 0</inkml:trace>
  <inkml:trace contextRef="#ctx0" brushRef="#br1" timeOffset="29">29811 7890 8389,'-11'0'1360,"1"0"-510,6 0-274,-3 0 0,9 0-84,3 0 0,-3 2-63,3 3 1,-1-3 284,1 3-537,-3-3-97,12-2 0,-6 5 1,6 2 11,-3 2 0,-2-5 1,-6 3-1,4-2 44,2 0 1,-4 2-21,6-2 1,-6-3-1,3 5-45,-1 0 1,6-5 49,-3 3 0,-1 2 117,1-2 0,-4 0-11,4-5 0,1 6-45,4-1 1,1 5-1,0-4-24,-1-3 1,1 1 0,0-1-29,0 2 0,-1 1 0,1-5-6,0 5 0,-6-5 0,1 4-57,1-3 1,-3-2 0,1 0-46,2 0 1,-3 2-1,2 1 77,1 3 1,2-1-1,2-5-14,-1 0 0,1 0-19,0 0 0,0 0 0,-1 0-131,1 0 1,-6 0 0,1 2 54,1 3 0,2-3 0,2 3 20,0-3 0,-1-2 0,1 0 65,0 0 0,-1 0 0,1 0-21,0 0 1,0 0-1,-1 0 3,1 0 1,0 0 0,0 0-29,-1 0 1,1 0 0,0 0 0,-1 0-14,1 0 1,0 0 0,0-2 19,-1-3 1,-4 3-1,-1-3 20,2 3 1,2 2 0,2 0 17,0 0 1,-6 0-1,-1-2 15,-2-3 0,5 3-72,-1-3 1,3 3 1,2 2 1,-2-2 0,-2-1 15,-2-2 1,1 0-8,4 5 0,-4 0 0,-1 0 34,3 0 1,1 0-55,1 0 0,-1-2 0,-1-2 0,-3-1 28,2 2 0,-3 1 0,1 2 23,3 0 1,-5 0 2,3 0 1,-1-5-7,6-1 0,-5 1 0,-1 5 20,2 0 0,-3-5-56,1 0 1,1-1 39,5 6 1,-1-1-101,1-5 0,-5 5 35,-1-5 1,-1 3-1,3-1-24,-1-1 1,-6 0 0,5 5 19,3 0 1,-5 0 0,3 0-2,1 0 62,2-7 0,2 5-2,-1-3 0,-4-2-26,-1 2 0,-1-2 1,3 3-9,-1-1 1,-6 0 0,4 3 25,-2-3 1,0 3 109,-2-3-105,4-4 0,5 6 0,-2-6-23,-2 2 0,-4 2 0,2 3 0,1-2 4,0-1 1,-4 0 40,6 5 1,-6-5 40,5-1 1,-4 1 0,2 3 110,-1-3 0,5 2 53,-1-8 1,3 6-163,2-5 0,-6 6 0,-1-3 38,-2 0 1,3 4-258,-4-8 1,4 6-1,-3-4 108,2 2 0,-6 0 0,4 4-45,0-3 1,-3 1 0,4 3-40,-1-3 1,0 3-1,-3-5 59,1 0 1,2 6 4,-2-5 1,-1-1 19,6 2 0,-4-5-17,4 5 1,-6-2 0,3 3-1,0-1 0,-6-2 0,6 3-4,0-1 1,-5-2-83,3 2 55,4-4 1,-5-5 63,6 4 1,-6-4-28,1 3 0,2 3 1,-2-3 14,-2-1 0,-1 3-65,-2-1 0,2 6 0,1-3 10,3 0 0,-1 4 5,-5-8 0,5 6-24,0-6 1,1 6-1,-6-5 0,0 4 0,1-2-28,5 1 1,-5 0 47,5 2 0,-5 1-8,-1-6 0,6 4 90,-1-4 0,0 5 21,-5-6 0,5 6-36,1-6 0,-1 6-7,-5-5 0,2 1 0,1-3-2,2 1 1,1 6 13,-6-5 1,0 4 17,0-4 0,0 5 0,1-4 54,5 2 0,-5-5-48,5 1 0,-5 2 0,-1-1-86,0-2 1,0 3-37,0-1 1,0 4 65,0-4 1,2 1-1,2-3 68,1 1 0,0 6-49,-5-5 0,0-1-13,0-5 0,0 6 0,0-1-4,0-1 1,0 4 8,0-3 1,0 1 88,0-6 0,0 5-137,0 1 0,0 5-12,0-6 1,0 1 40,0-6 1,0 6 0,0-1 0,0-1-24,0-2 0,0 3 0,0 1 0,0-1 1,0-4-120,0-1 0,-2 0 124,-3 1 1,2 1 0,-6 1-1,0 3-7,0-2 0,6 3 1,-4-2 51,0-1 0,0-2 1,-5-1-49,1-1 1,1 0-33,-6 0 0,2 1 0,2 1 0,3 1 15,2 3 0,0 5 1,2-4-1,-4 0-7,0 1 1,-5 2 0,4-2 0,-4-1-8,-2 0 1,-1-1 0,-3-6 53,0 0 1,-1 6 0,5-1 0,0 1 0,0 1 0,1-5 1,-1 5 26,0 1 1,2-1 0,2 5 0,3-3-6,2-1 0,-3 2 0,3-2 1,-2 1-4,-3 3 0,3-3 0,-1 0 0,-3 0-104,-1 0 1,-1-5 0,-3 3 65,-3 1 0,4-5 1,-4 6-1,3 0-85,3 0 0,-6-3 0,-2 3 0,0 0 57,1 0 1,1-4 0,3 4 0,-1 0 176,-2 0 0,0-3 1,4 3-1,-3 0 46,-1 0 0,0-3 0,4 3 0,-2 0-65,-2 0 0,-2-4 1,4 4-1,-4 0-63,-1 0 1,4 0-1,-2 4 1,-1-3-19,-3 3 1,1-4 0,-1 2-1,0 0 1,1-2 0,-2 5 0,4-3 0,0 3-28,0 2 1,-3-5-1,3-1 1,1 3 3,-1 1 0,-3 2 0,5 0 0,0 0-10,-2 0 1,6 0 0,-4 0-1,3 0-29,3 0 0,-1 0 0,0 0 0,0 0 38,1 0 1,-1 5-1,0 1 1,1-3 25,-1-1 0,0-2 1,0 0-1,1 2 27,-1 3 1,0-3 0,0 3 0,1-3 11,-1-2 0,0 0 0,1 1 0,-1 3 13,0 1 0,6 2 0,-1-4-23,-1 3 0,-2 4 1,-2-5-1,2 1 147,4 1 1,-4-6 0,3 6-105,-3 0 0,-1-5 0,1 5-367,3 0 0,-3-3-243,4 6 1,1-6-360,-2 1 0,6 2-122,-5-2 0,5 2 0,-6-4-289,-1 3 0,5 1 1,0-4-3289,0 2 3784,5 8 1,-7-12-1,6 3 794,-2-8 0,-8-4 0,5-8 0</inkml:trace>
  <inkml:trace contextRef="#ctx0" brushRef="#br1" timeOffset="30">29763 6161 7648,'0'-10'2129,"0"-1"1,0 6 197,0-5-394,0 6-671,0-3-885,0 7 1,0 7-1,0 4-95,0 3 0,0 1 0,0 1 0,0 0-65,0 0 1,0 4 0,0 3 0,0 0-50,0 0 1,0 3 0,0-3-1,-1-1 19,-4 1 1,3-2-1,-3-5 1,3-1-197,2 1 0,0 0 0,0-1 0,0 1 131,0 0 1,0 0-1,2-2 50,3-4 0,-3-1 0,4-6 20,1 3 0,0 1 0,6-4-61,-3 2 0,2 0 0,6-6-131,-2-4 1,8 3 0,-8-5 0,3 0 22,4-4 0,-4 3 1,7-1-1,0 0 88,-1 0 1,3 4 0,-6-4 0,1 1 187,0-1 1,-2 5 0,-5-3-56,-1 0 1,-1 4-1,-2-6 1,-1 2 101,1 4 0,-3-1-110,1-1 0,1 3-193,5-3 1,-1 3-612,1 2-189,-7 0-1446,-2 0 1,-9 0 529,-3 0 1,-4 0 0,-7 0 0,-1 0 116,-4 0 0,2 0 0,-6 0 0,1 0-981,-1 0 2537,-1 0 0,-5-14 0,-1-3 0</inkml:trace>
  <inkml:trace contextRef="#ctx0" brushRef="#br1" timeOffset="31">29889 6271 8124,'-15'-15'60,"6"-1"588,4 0 1,-2 6 918,1-1-1029,1 8 1,7-4 0,3 7-56,6 0 0,3 2 0,1 1 0,1 4 76,0 2 0,5 1 0,1 6 0,3 0 29,3-1 1,0 1 0,0 0-1,-2 0-149,2-1 0,-4 1 0,1-2 0,-3-2-313,-2-1 1,-3-3-1,-1 5 1,0-5 118,-1-1 1,-4 0-1,-1-3-395,3 1 0,-6 2-686,-2-2 597,-3-3 0,-4 5 0,-3-9 1,-6-1-95,-3-2 0,-3-6 0,-4 4 1,-4 0-35,1 0 0,-4 0 1,5 4-1,0-3 249,1 3 0,1 1 0,5 2 1,0 0 243,0 0 1,1 0-279,-1 0 0,6 0-645,-1 0 0,8 2 451,-3 3 1,6-3 345,6 3 0,2-3 0,8-2 0</inkml:trace>
  <inkml:trace contextRef="#ctx0" brushRef="#br1" timeOffset="32">28364 9321 8234,'0'-16'2299,"0"0"-942,0 1 1,0 8-419,0 7 0,0 7 1,0 8-1,0 3-360,0 3 1,2-2-1,1 7 1,3 0-218,-3-1 0,4 8 0,-2-5 0,-1 0-68,-2 1 0,-1 6 0,3 2 1,1-2-45,-1-2 0,-3 0 0,-1 2 0,0 4-2,0 1 0,2 0 0,2 4 0,1-4 22,-2-2 1,4 4 0,-1-5 0,-3-2-145,-1-2 0,-2-9 0,0-1 0,0-2-211,0 0 0,0-5 0,0-6 176,0 2 0,0-3 117,0 2 1,-2-10 0,-1-1 0,-3-8-133,3-6 0,-4-4 1,2-1-1,1-4-191,2-1 1,2 3-1,2-3 1,3 1 170,6 4 0,5 1 0,3 1 0,3-3-6,3-1 0,-4 1 0,3 4 0,-1 0-23,-4 0 1,6 1 0,-1 1 0,1 1-84,-4 3 0,1 1 0,1-1 0,0 3-153,-1 0 1,1 5-1,-4-3 1,2 3 114,-1 2 0,2 0 1,-1 0-1,0 2 117,2 3 1,-6 2 0,4 5 0,-1-1-1,1 1 1,-4 2 0,4 2 0,-4-1 293,-1 1 0,0 0 0,0 1 0,-1 2-20,1 2 0,-2 6 0,-2-6 0,-1 0-101,1 1 1,-5-4 0,-2 4 0,-3 1-197,-2 3 0,0-1 0,0-1 0,0-1 0,0-4 0,-7 2 0,-4-3 0,-3-4 0,-1 0 0,-6-6 0,-2 1 0,0-2 0,1-4 0,-6-1 0,2-2 0,-4 0 0,-2 0 0,3-5 0,1 0 0,2-1 0,-2-1 0,3 1 0,1-7 0,1 5 0,4 1 0,1-4 0,3 6 0,-1 0 0,0-2 0,0 5 0,1-5 0,-1 0 0,0 3 0,0-6-1189,1 6 0,6-4 181,4 2 1,5 5 0,5-5-2045,5 5 1,6 1 0,5 0 3051,5 0 0,4-7 0,2-2 0</inkml:trace>
  <inkml:trace contextRef="#ctx0" brushRef="#br1" timeOffset="33">29229 9038 8234,'0'-9'4915,"0"2"0,7 9-4286,3 3 1,4 4 0,2 6-1,0 1-172,0 0 0,-1 5 1,1 0-1,0-2 151,-1-2 0,1-1 0,0 0 1,0 0-350,-1-1 1,1 1 0,-2 0 0,-2-2-60,-1-4 1,-6 4-1,5-3 83,3 3 0,-5-4-2119,3 1-1094,-8-8 1297,4 4 0,-7-9 1,0-3 78,0-5 1,0 1 0,2 0-1,2 0 547,1 1 1,7-1 1006,-1-1 0,3-11 0,1 3 0</inkml:trace>
  <inkml:trace contextRef="#ctx0" brushRef="#br1" timeOffset="34">29701 8943 8825,'-9'7'994,"0"-5"0,4 5 753,-6 0 1,-4 2 0,-5 7 0,0-1-592,0 1 1,3 0 0,1-1 0,0 3-234,1 3 0,-6-4 0,0 6 1,2-4-396,1-3 0,-5 8 0,-1-8 1,-2 2-421,-1-1 1,8-1-1,-2 0 1,4-3-109,1-2 0,0 3 0,1-4 0,-1 4 0,7-3 0,2-2 0,0-2 0,5 0 0,-3-2-3277,3-3 0,15 10 0,4-5 2863,6 1 1,10-4 0,7 3-1</inkml:trace>
  <inkml:trace contextRef="#ctx0" brushRef="#br1" timeOffset="35">30078 9887 15425,'16'0'924,"-1"0"1,8 0-1,5 0 1,5 0 709,4 0 1,5 0 0,-4 0 0,1 0-883,-1 0 0,2 0 0,-6 0 1,-5 0-753,1 0 0,-7 0 0,-2 0 0,-4 0-603,-1 0 0,0 0-3532,-1 0 1751,-6 0 0,-9 0 0,-11 1 0,-2 3-2836,-3 1 5220,0 0 0,0 2 0,1 2 0</inkml:trace>
  <inkml:trace contextRef="#ctx0" brushRef="#br1" timeOffset="36">30204 10217 8984,'5'-11'0,"2"2"1995,2 2 0,-4 0 0,5 4 0,3-2-529,1 1 0,1 2 0,3 2 0,1 0-686,2 0 0,5 0 0,-3 0 0,1 0-368,4 0 1,-5 0 0,0 0 0,-2 0-405,0 0 1,5 2 0,-5 2-1,0 1-803,2-2 0,-6-1 0,4-2 0,-4 2-1204,-1 3 1,0-3-1,0 3-460,-1-3 0,1 0 0,0 1 490,-1 2 1,-4 1 1968,-1-6 0,1 7 0,5 1 0</inkml:trace>
  <inkml:trace contextRef="#ctx0" brushRef="#br1" timeOffset="37">31807 9729 9463,'0'-15'0,"-1"-1"0,-5 2 728,-4 3 0,-4-3 0,-2 6 0,1-3 39,-1 1 0,-5 6 0,-2-3 1,-1 2-116,-4 0 1,-2 0-1,-1 5 1,-1 1-106,1 5 1,-1-3 0,1 8-1,1 1-147,4 2 1,-4 7-1,6 0 1,-2 0-23,-1 1 0,8-2 0,-2 4 0,5 0-82,6 1 1,1-6-1,6 4 1,-3-2 6,3 0 1,8 0 0,7-4 0,8 2-89,6 2 0,4 0 0,1-5 1,0-2-98,1-4 0,8 4 0,0-5 0,-3 0-213,0-4 0,3-3 0,-3-2 0,-4 0 36,-5 0 1,1-2-1,-4-3 1,-1-7-162,-3-8 0,-3 3 1,-3-6-1,-1 1-79,-3-5 1,-4 5-1,-7-1 1,0 2 248,0 0 0,0-5 0,0 5 829,0 2-176,0 8 0,0 6 4,0 10 1,5 6 0,2 8 0,2 4-608,3 1 0,4-3 0,3 3 0,2 1 0,-2-1 0,4-4 0,-2 1 0,-2-4 0,-1-1 0,-3-1 0,1 1 0,0 0 0,-1 0 0,-1-1 0,-1-1 0,-3-2 0,2-1 0,2-1 0,0 6 0,-1 0-4916,-3 0 1,-5-1 4251,6 1 1,-8 7-1,4 1 1</inkml:trace>
  <inkml:trace contextRef="#ctx0" brushRef="#br0" timeOffset="38">12028 12731 7579,'-7'-15'-509,"-1"1"5049,-8 3-2890,7-3 0,2 20 0,9-1-870,3 7 0,4 4 0,7-1 0,-1 3 20,1 3 0,5-4 0,2 4 0,-1-2-290,1 2 1,0-1 0,-4 4 0,4-1 112,1-4 0,-3 4 1,4-1-1,-3 1-383,-2 0 1,-3 3 0,-1-5 0,-1-2-313,1-1 0,-2-3 1,-2 1 66,-1 0 1,-8-6-6607,3 1 4430,-5-8 1,-1 3-1,-1-12 1,-3-6 668,-1-7 0,-2 1 0,3-4 1512,-1-1 0,-7 5 0,3-4 0</inkml:trace>
  <inkml:trace contextRef="#ctx0" brushRef="#br0" timeOffset="39">12453 12763 8234,'0'-9'1922,"-2"2"-127,-3 7 0,-4 5 0,-7 1 1,1-1-707,-1 2 0,-2 2 0,-3 6 0,-5-1-146,-3-3 0,-1 8 0,2-3 0,2 1-270,-2 1 0,-2 3 0,-1 0 0,1-1-545,4 3 1,-4 0-1,6 5 1,-1-4-129,4-1 0,4 3 0,1-5 0,2-2 0,4-1 0,-4 3 0,5 0 0,0-2 0,2-2 0,5-3 0,-3-3-1276,3-4-552,2-7 0,9 0 1828,7 0 0,13 0 0,5 0 0</inkml:trace>
  <inkml:trace contextRef="#ctx0" brushRef="#br0" timeOffset="40">10975 12857 8234,'-9'0'4722,"4"0"-3512,10 0 0,4 0 0,8 0 0,4 0-468,6 0 0,2 0 0,3 0 0,-1 0-422,1 0 1,-1 0 0,0 0 0,1 0-56,-1 0 0,-6 0 0,-4 0-1497,-4 0 1,-3 2-1237,-3 3 0,-6-3 2468,-10 3 0,-11 4 0,-8 0 0</inkml:trace>
  <inkml:trace contextRef="#ctx0" brushRef="#br0" timeOffset="41">10896 13062 9549,'7'8'0,"4"-3"674,3-3 0,1-2 0,1 2 0,2 1 1110,3 3 0,3-1 0,7-5 0,1 0 64,-1 0 0,1 0 1,-2 0-1,-3 0-1374,0 0 0,-3 5 0,2 0 1,-5 1-475,-3 1 0,3-4 0,0 6-1936,-2-2 1,-2 3 0,-3-3-7896,-3 2 9818,3-5 1,-12-4-1,5-9 1</inkml:trace>
  <inkml:trace contextRef="#ctx0" brushRef="#br0" timeOffset="42">6526 12389 7788,'8'-6'1796,"-2"-1"1,-6 1 0,0 6-1151,0 7 0,0 5 0,-2 3 0,-1 1-210,-1 1 1,-1 3 0,4-4 0,-2 3 161,-1 1 1,-5 1 0,4 2 0,3-1-23,0 2 1,-2-4 0,-1 2 0,2 2 20,2 1 0,1 1 1,0 1-1,0-1-149,0 0 1,0 1 0,0-2 0,0-2 6,0-1 0,4-6 0,1 4-152,-2-1 1,-2-5 0,-1 4-771,0-3 1,0-7-1290,0 1 1,0-4 1090,0 3 0,-6-5 1,-3 2-1,-1-5-5715,1-5 6380,-2 4 0,9-11 0,-4 5 0</inkml:trace>
  <inkml:trace contextRef="#ctx0" brushRef="#br0" timeOffset="43">7081 12878 8103,'9'-15'0,"-1"-1"418,-3-2 0,0 1 1,-5 3 98,0 1 0,-5 0 1,0 1-1,-3 2-42,-2 1 1,-3 6 0,-3-1 0,-2 1-84,2-1 0,-3 2 0,0-2 0,0 2-90,-1 2 0,-3 2 0,1 1 1,-2 1-44,2-1 0,-1 4 0,4 2 0,0 1-43,0-1 1,1 3-1,5-3 1,1 2-76,3 3 1,-1-1-1,6 2 1,1 1-32,1 1 1,2 2-1,0-2 1,0 0-24,0-1 0,6 0 1,3 1-1,3 0-172,1-1 1,4-1-1,3-2-21,0 0 1,2 1 0,5-3 0,0 0 0,3-4 204,1-1 1,-1-2 0,-3-4 0,-1 0 290,1 0 0,-2 0 1,-2-1-1,-2-4-14,-2-3 0,-2-4 0,-5-3 0,-2-2-16,-1-5 0,-6-3 0,2-3 0,-5-2-453,-5 0 1,-2-1 0,-8 4-1,-2 2-495,-5 3 0,1-1 0,0 7 0,1 2 5,-1 4 1,5 3 0,-1-2 0,2 3-447,2 0 1,4 5 0,2-2-67,1 6 0,1 0 0,7 6 0,2 1-847,5 2 0,4 1 1942,5 0 0,2 0 0,7 0 0</inkml:trace>
  <inkml:trace contextRef="#ctx0" brushRef="#br0" timeOffset="44">7491 12904 9020,'20'-7'0,"-2"-5"0,-5-4 0,-4 0 735,-4 1 1,-4 2 0,-1 0-419,0-1 1,0 6 0,0-1 0,-1 0 0,-4 0 12,-4 0 0,-2 6 0,-4-1 1,-1 3-35,-2 1 1,0 0-1,4 0 1,-2 1-46,-2 3 1,0 4 0,5 5 0,0 0-48,0 0 0,0 5 0,-1 1 0,3 0-57,2 0 1,-1 3 0,5-3 0,2 0 25,2 1 1,1-3 0,0-2 0,1-1-201,4 0 0,6 2 0,8-7 0,2 1-81,2-1 0,2 1 0,2-6 1,-1-1-7,1-1 0,4-2 1,-2 0-1,-3 0 54,-2 0 1,-4-6 0,2-3 0,-4-3-17,-3-1 0,-7 0 1,0-2-1,-2-1-36,-3-1 1,-2-1 0,-1 5 0,0 0 39,0-1 0,-4 6 576,-1-1 0,1 7-213,4 2 1,6 3 0,3 9 0,2 3-45,3-1 0,-1 7 0,0 1 0,0 3 134,0 1 1,1 1 0,-1 0 0,0 3-25,0 1 0,-4-1 1,-2-3-1,-1-1-89,-3 1 0,-1-1 1,-4 1-1,-2-1-83,-5 0 1,-3-1 0,-2-1 0,-3-4-58,0-1 1,-10-1-1,2-5 1,-1 0-121,-3 1 0,-1-3 0,4-2 0,-2-4-460,-3-4 0,3-1 0,-4 0 0,1 0 110,0 0 0,0-1 1,5-4-1,1-2-850,3 0 0,3-5 1,6 3-1,1-3 480,3-1 1,3 0 0,8 0-1,2-1-1226,5 1 0,9-1 1938,4-4 0,8-3 0,4-5 0</inkml:trace>
  <inkml:trace contextRef="#ctx0" brushRef="#br0" timeOffset="45">8376 13274 7597,'-13'0'2070,"1"-2"-1010,3-2 0,3 1-398,6-6 0,0 5 0,2-3-369,2 1 0,5-3 0,7 4 1,3 3-94,2 0 1,-1 2-1,4 0 1,-2 0 34,1 0 1,-2 0 0,0 0-107,-2 0 0,-2 2 0,-5 2-104,-3 5 0,1-2 1,-5 2-57,-3 1 1,-2 2 0,-2 1 0,-4 0-38,-2 1 0,-1-3 0,-5 0 1,-2-3 117,-2 3 0,0 0 1,4 3-1,-2-3-7,-2-2 1,-1 3-1,3-5 1,-2 2 14,2 0 0,-3-6 0,1 3 58,2-1 0,1-3 0,2 2 0,0-1 1,0 0-38,0 2 0,-1-1 1,1-4-60,0 0 1,4-4 0,2-2-19,1-2 1,3 4 0,9-3 0,6-1-164,4 1 1,12 3 0,0-4-1,4 2-87,5 3 0,1-2 0,1 0 1,2 2 281,4 2 0,-9 1 0,2 1 0,-5 4-16,-8 3 0,0 0 0,-8 1 1,-1-1-8,-1 0 0,-3 3 0,-3-2 1,-5 3 480,-3 1 1,-1 2 0,-1 0-231,-3-2 1,-4 3-1,-5-7 1,0 2-106,0 3 0,-5-5 0,-1-2 0,0 0-55,0 1 0,-3-6 0,3 3 0,-2-2-274,-2 1 0,2-2 1,-1 2-1,0-2-518,1-2 1,-2-2 0,4-1-1,0-1-864,0 1 1,1-5 589,5 0 1,6-4 0,2-1 545,4-1 1,11 3-1,5-1 1,4 0-1826,4-2 2243,2-3 0,2 4 0,-1 0 0</inkml:trace>
  <inkml:trace contextRef="#ctx0" brushRef="#br0" timeOffset="46">9288 13208 7773,'13'0'2553,"-4"0"-1753,0 0 1,-8 0-496,-1 0 0,-7 0 1,-9 0-53,-2 0 1,-1 1 0,3 2 0,-3 2-100,-2-2 1,0-2-1,-2-1 1,1 0-39,-2 0 0,4 0 0,-1 0 0,2 0 126,3 0 0,1-1 331,2-4 375,6 4-999,1-5 0,6 7 1,0 4-44,0 4 1,0-2 0,0 2-1,0 1-8,0 2 0,0 1 0,-1 0 1,-2 0 77,-2 1 0,1-1 1,2 0-1,-1 0 51,-1 0 0,0 1 1,4-1 1,0 0 1,0-4 309,0 0-221,0-6 1,1 1-1,4-7-110,3-1 1,4-5 0,1 3 0,0-1 45,1-4 0,5 4 0,3 0 0,3 1-199,1 3 0,1 1 0,-1 2 0,0 0 140,1 0 1,-1 0 0,-1 2-1,-3 1 261,-4 1 1,1 6 0,-1-1-1,-2 3 34,-2 1 1,-5 0 0,-1 1 0,-3 0-41,-2 4 0,-1-3 0,-2 4 1,-2-2-75,-2 1 1,-3-1-1,-7-3 1,1-1-115,0 0 0,-5 0 0,-1-1 1,-1-3-206,-4-5 1,1-2-1,-2-2 1,0 0-300,-3 0 1,-3 0 0,2 0-1,-4-2 202,0-2 1,3 1 0,0-4-1,2-1-1137,1 1 0,2 0 0,3-4 0,5 3 1377,2-3 0,2-12 0,0-5 0</inkml:trace>
  <inkml:trace contextRef="#ctx0" brushRef="#br0" timeOffset="47">9935 12521 7807,'-13'-6'337,"4"5"1,2-5-1,1 0 1,1-1 375,0-1 0,3-3-423,-2 2 1,2-3 0,2-1 0,2 1-85,2 3 1,3-2 0,8 2-1,3-2-60,4 3 1,7-4-1,2 5 1,-2-1 55,-1 4 0,-3-2 1,-1 2-1,-4 1-70,-1 1 1,3 2 0,-4 0 0,-2 2 17,-1 2 0,-4-1 1,0 6-1,-4 1-46,-1 2 1,-2 1 0,-4 0 0,0 2 28,0 3 0,0-2 0,-1 6 0,-3 0 30,-5-2 0,-5 8 1,-2-4-1,-3-1-8,-1 2 0,2 0 1,-2 1-1,0 1-12,4-1 1,-3 1 0,3-1 0,3 0-18,3 1 0,5-1 0,-2 1 0,1-2 12,3-3 1,2 1-1,1-4 1,1 0 11,3 0 0,-1-1 0,6-5 0,1 0-23,2 1 1,6-1-1,-1-1 1,0-4-126,-3-3 0,4 1 0,1-2 0,0-1-67,0-2 0,-1-1 0,-5-1 1,0-5 98,0-7 1,-1 0 0,-3-8 0,-5-1-15,-2-4 0,-2-5 0,-2 2 1,-4-4-125,-7-1 0,-1 4 1,-8-4-1,-2 2 32,-1 2 0,3 7 1,0 2-1,-1 1 200,-2-1 1,0 5 0,1-2 0,4 4 105,1 1 1,-3 1-1,4 2 1,2 1-213,1-2 1,2 4-1,0 0 1,-1-1-314,1 1 1,2 3 0,0-4-2267,2 2 2557,6 2 0,-2-2 0,5-1 0</inkml:trace>
  <inkml:trace contextRef="#ctx0" brushRef="#br1" timeOffset="48">8381 14822 9244,'-16'0'649,"0"0"0,6 0 426,-1 0-311,8 0 1,-6-2-136,4-3 0,3 1 0,-3-6-215,3-2 0,0 3 0,-1-1 251,-2-3 0,-2-1 0,3-1-265,-1-1 1,0 5 0,5 1-87,0-2 1,0-2 0,0-2-100,0 0 1,0 1 0,1-1-1,3 0 54,1 0 1,6 6-1,-4-1-44,1-1 1,1-2 0,3 0 0,-3 2-56,-2 2 1,3 4 0,-3-2 0,2 1 107,3 3 1,-3-3-1,2 2-74,1 1 1,2 3 0,2 1-153,-1 0 1,1 0 0,-2-2 0,-2-2-5,-1-1 1,-1 0 0,6 5-164,0 0 1,-1 0 0,1 0-85,0 0 1,-1 5-1,1 0 128,0-1 0,-2-1 0,-2 1 0,-1 1 69,1-1 0,2 3 0,2 0 2,-1 1 1,1-2 0,0 2 46,-1-1 0,-4 4 0,-1-4 0,3 2 0,1 1 0,1 6-7,1-1 0,-5-1 1,-1-1-1,0-3-21,-1 2 1,0 1 0,-6-1-1,4-2-5,2 2 1,-5 2 0,3 2-1,-2 0 15,0 0 1,0-1 0,-3 1 0,2 0 11,1-1 0,0 1 1,-5 0-1,0 0-75,0-1 1,0 1 0,0 0 57,0-1 1,-2 1 0,-1 0 0,-2 0-79,1-1 1,-3 1 0,0 0 72,-2 0 1,4-1 0,-4 1 19,2 0 1,-3-1 0,5 1 0,-1-2-87,-1-3 1,4 3-1,-7-4-82,-3 4 0,-1 2 0,-1-2 20,-1-4 1,0 2 0,0-6 0,1-1 56,-1 2 0,0-5 0,1 3 133,-1-3 1,0 3 0,0 0-1,1-1 57,-1-3 1,0-1 0,0 0 0,1 0 38,-1 0 0,0 0 0,1 0-31,-1 0 0,0-5 0,0 0 131,1 1 1,-1-3 0,0 0-67,1-1 1,-1-3 0,0-3-69,0 4 0,6-4 0,-1 3-129,-1-3 1,3 0 0,1 2-23,1 2 0,0 1 1,3-3-153,-1 1 1,0 1 89,5-6 1,0 0-112,0 1 104,0-1-107,7 0 0,-6 6-168,5-1-581,-5 8-227,-1-4 1,0 5-687,0-3-455,0 3 0,0-3 2301,0 10 0,7-3 0,2 5 0</inkml:trace>
  <inkml:trace contextRef="#ctx0" brushRef="#br1" timeOffset="49">8994 15121 7617,'-11'0'1264,"1"0"0,5 0 218,-6 0-1246,8 0 0,-4 1 103,7 5-223,0-5 1,1 12-1,5-8-28,4-2 1,4 1-1,2-1 236,0 2 0,-1 2 0,1-3-42,0 1 0,-1 0 0,1-5 0,0 0 73,0 0 0,-1 6 1,1-1-42,0-2 1,-1-1 0,1 0-121,0 3 1,0-3 0,-1 3-1,1-3-12,0-2 0,-6 5 0,1 0 1,1-1-2,2-2 1,2 3 0,-1 0 0,1 0 168,0 2 0,0-5 0,-1 5-100,1 0 0,0-5 1,0 3-1,-1-3 10,1-2 0,0 5 1,-1 0-1,1-1-138,0-3 0,0 1 0,-1 2 1,1 1-42,0-2 0,-1-1 0,1-2 1,0 2 33,0 3 0,-1-3 0,1 3-194,0-3 0,6 0 1,3 1 72,-1 2 1,-1 1-1,-7-6 1,0 0 53,-1 0 1,1 0 0,0 0 0,-1 0-4,1 0 0,0 0 0,0 0 0,-1 0 136,1 0 0,0 0 1,0 0-1,-1 0 32,1 0 1,5 0 0,0 0 0,-2 0-149,-1 0 0,-3 0 0,3 0 1,1 0-39,2 0 0,0 0 0,-5 0 0,-1 0 6,1 0 0,5 0 0,0 0 0,-2 0-121,-1 0 1,-3 0-1,1 0 1,0 0 133,0 0 0,-1 0 0,1 0 1,0 0 94,-1 0 0,1 0 1,0 0-1,0 0 1,-1 0 0,1-6 0,0 1 0,0 2-94,-1 1 0,1 2 1,0-2-96,-1-3 0,8 1 0,2-4-37,-1 1 0,-1 1 1,-8 6-1,1 0 4,0 0 0,5 0 0,0 0 1,-2-1 25,-1-5 0,-3 5 1,1-5-1,0 5-184,-1 1 0,1 0 0,0 0 149,0 0 0,-1 0 1,1 0 59,0 0 0,-1 0 0,1 0 0,0 0-7,0 0 1,-6 0 0,1 0 55,1 0 1,0-2 0,0-2 0,-1-1-31,1 2 1,-3 1-1,1 0 1,2-1-45,2-2 0,-3-1 0,-1 5 178,3-5 0,1 5 0,1-5-41,1 5 0,-5-5 0,-1 1 244,2 2 1,2-1 0,2 1-232,0-3 1,-1-4 0,1 5-1,0-1-51,0-1 0,-1 4 0,1-6-51,0 2 1,-1-3 0,1 5-1,0-1-95,0-1 0,-6 6 0,1-5 5,1 5 0,-3-5 63,1 1 0,-5-2 166,6 2 0,-3 1 1,5-4-57,-3 1 1,-5 0-324,6 1 1,-6 3-1,6-8 42,1-1 0,-3 3 62,1-1 0,-5 7-26,6-3 1,-1-1-31,6 2 154,-7 0 0,-2 3 1,-6-1 7,5-3-98,-5 1 315,6 5-32,0 0 0,-3 0-71,6 0-16,-6 0-33,3 0 18,-7 0-127,0 0-185,7 0-157,-5 0 182,5 0 179,-7 0 400,0 0-75,7 0-67,-6 0-188,6 0-114,-7 0 0,2 0 44,3 0 228,-3 0-54,5 0-815,-7 0-1067,0 0 1,0-7-456,0-3 0,0-6 0,0-5 2224,0-5 0,0-11 0,0-3 0</inkml:trace>
  <inkml:trace contextRef="#ctx0" brushRef="#br1" timeOffset="50">18207 14429 7617,'-15'-9'598,"-1"4"0,0 3 0,0 2 1534,1 0-1714,6 0 0,4 0 1,10 0-210,5 0 0,6 0 0,5 0 0,7 0-1,7 0 0,3 0 0,6 0 0,-2 2 35,2 3 0,-4-3 0,0 3 0,-1-3-1,-5-2 1,0-5 0,-3-1 0,-1 1-119,-4-2 1,-3 0-1,-8-3 1,1 3 179,0 0 0,0 3-79,-1-6-12,-6 6 1,-2-1 0,-7 10 177,0 6 0,-2 3 0,-1 2 0,-4-1 108,-2 1 0,-1 7 0,-4 3 0,1 2-50,3-2 0,1 4 0,-3-4 0,3 4-110,2 1 0,-3 0 1,5 3-1,-1 1 105,-1 1 1,6 1-1,-5-6 1,5 1-175,1-1 1,0-5 0,0 1-1,0-1-266,0-2 0,5 1 1,0-6-1,-1 2 182,-3-2 1,5-7 0,-1-1-4128,-2 1-2368,-1 2 4264,-2-5 1,-2-9 0,-1-11 842,-2-3 0,-8-1 1,3-1-1,-4 0 1202,-2 0 0,0 1 0,1-1 0,-1 0 0,0 1 0,0-1 0</inkml:trace>
  <inkml:trace contextRef="#ctx0" brushRef="#br1" timeOffset="51">18333 14869 7617,'-7'9'1952,"7"-4"1,2-3-1,8-2-439,3 0 1,1 0 0,1 0 0,3 0-504,3 0 0,1 0 0,8 0 1,0 0-268,3 0 0,7-5 0,0-1 1,4 1-269,5-2 0,2 5 0,-2-5 0,-1 2-418,0 0 0,1-2 0,-11 3 0,0-1-418,1 2 0,-2 1 0,-8 2 0,-3 0-3845,-5 0 1,-3 0 4205,-2 0 0,-15-7 0,-2-2 0</inkml:trace>
  <inkml:trace contextRef="#ctx0" brushRef="#br1" timeOffset="52">19607 13926 7617,'8'0'1985,"-2"5"0,-10 4 1,-3 3-1404,-2 6 0,-1 3 1,-6 0-1,0 5 110,1 3 0,-8-2 0,-3-1 0,-2 2-119,2 1 0,-2 1 1,7-2-1,2-3-258,1-3 1,2-1 0,2-5 0,2 0-8,2-1 0,6-4-1586,-1-1-1713,3-6 1,4 1 1535,3-10 0,4-4 1,5-8-1,-2-3-84,-1-1 1,-6-1 1538,5 1 0,-6-4 0,3-6 0</inkml:trace>
  <inkml:trace contextRef="#ctx0" brushRef="#br1" timeOffset="53">19261 13973 9937,'0'16'1770,"0"-6"0,1 1-992,5 1 0,1 2 1,5 2-1,-2-1 229,3 1 1,6 7 0,4 3 0,-1 2-614,1-2 1,5 4-1,-4-4 1,3 2-621,-1-2 0,0 2 1,5-5-1,-1 0-1939,-4-1 1,4 4 0,-4-5 2164,4-1 0,-6 4 0,-1 1 0</inkml:trace>
  <inkml:trace contextRef="#ctx0" brushRef="#br1" timeOffset="54">11305 15168 8989,'11'5'521,"-1"0"0,-5 0 1,6-3-119,1 3 0,-3-3 133,1 3 1,1 2-72,4-1 0,1-1-103,0-5 0,0 0 1,-1 0-95,1 0 1,0 0-1,-1 0 1,1 0 71,0 0 1,0-5-1,-1-2-54,1-2 1,-5 5 0,-1-3-100,2 0 0,2 0 0,2-3 0,-2 3 15,-4 0 0,4 4 0,-3-8-100,3-1 1,2 3 0,-1 0 0,-1 1-55,-3-1 0,3 4 0,-4-4 1,2 0 91,-1 0 0,3 1 0,-4-5-64,4 3 1,2 0 0,0-6-38,0 0 1,-6 6 0,0-1-19,3-1 1,-5 0 0,1-1 0,0 5 48,0 1 0,1-5 0,4 1-34,-3-3 1,3 4 0,-4-1 99,4-1 1,2-2-115,-1-2 1,-4 2 0,-2 2 0,-2 2-161,-4-3 0,4 5 0,-2-3 101,-1-1 0,-1 0 1,1-1-1,1 3 57,-1-2 0,-1-1 1,1 1-1,1 2 3,-2-2 1,-1 3-1,0-2 3,3-1 0,-3-2 1,3-2 14,-3 1 0,-2-1 0,0 0-49,0 1 1,0 4 0,0 1 0,0-3-19,0-1 1,-2 4-1,-1-1 23,-3-1 0,-4-2 1,5-1-1,-1 1-41,-1 3 0,6-3 0,-6 4-34,0-4 1,3-2 0,-5 0-3,2 1 0,-5-1 119,2 0 0,-4 0 1,-2 1-16,0-1 0,2 5 1,2 1-1,2-1 50,-3 3 0,-1-4 0,-1 5 1,-1-2-89,0-3 1,1 3 0,-1-2-95,0-1 1,0 0 0,1 0 65,-1 1 0,0 6 0,0-4 0,1 2 25,-1 4 0,0-4 0,-1 0 0,-2 0 40,-2 0 1,-2-4 0,4 4 0,-4 0-5,-1 0 1,3-3 0,-6 3 0,1 0-29,2 0 0,-4 2 0,5 3 0,0-2 64,1-1 1,-5-2 0,6 4-1,2-2 34,2 1 1,1 2 0,-1 2 0,-3 0-5,-1 0 0,0 0 0,6 0 0,-1 0-89,0 0 0,-5 0 0,0 0 1,2 0-8,2 0 0,-6 0 0,-2 0 1,-1 0-36,0 0 0,5 0 0,-3 0 0,1 0 77,4 0 0,-4 0 0,0 0 1,1 0 98,-1 0 0,-3-1 0,3-3 0,0-1-67,1 1 1,-6 3-1,3 1 1,-1 0 2,0 0 1,5 0 0,-5 0-1,-1 0-108,3 0 0,-6 0 0,6 0 1,-2 0 94,-1 0 1,3 0-1,-4 0 1,2 0 180,-2 0 0,3 0 0,-1 0 0,-2 0 24,-2 0 0,-1 5 1,0 0-1,1-1-130,4-3 0,-4-1 0,4 2 0,-2 2-54,2 1 0,-2 0 0,5-3 1,0 1-138,1 2 1,-5 2-1,6-3 1,2 3-22,2 2 1,1-6 0,0 4-1,1-2 283,-1 1 0,0 4 0,-1-5 1,-3 1-26,-1 1 1,-1-4-1,2 6 1,0-2-52,0-4 1,-2 4 0,1 0 0,1 0-169,3 0 1,3 0 0,2-3 0,1 3-86,-1 1 0,3-4 0,1 3-470,1 0-59,1-5-301,6 5 1,2-7-253,3 0 1,4-6 0,7-1-1,0 0-523,-1 0 1,1 0-1,0 2-2458,-1-5 4193,-6 3 0,5-7 0,-5 5 0</inkml:trace>
  <inkml:trace contextRef="#ctx0" brushRef="#br1" timeOffset="55">9355 13832 8209,'9'0'2857,"5"0"0,-12 1 0,1 5-2496,-6 4 0,-1 4 0,-4 2 0,-1 0-102,0-1 0,4 3 0,-4 1 1,0 2-72,1-2 1,3-1 0,-4-1 0,2 2-86,3 2 0,3 0 0,-1-3 0,-2 1 28,-1 2 0,0 0 0,5-6 0,0 1-16,0 0 1,0-6 0,2 1-73,3 1 1,2 2 0,5 0 0,-1-2 223,1-1 1,2-8 0,1 2 0,1-1 139,0 1 0,0-3 0,1 3 0,2-3-52,2-2 1,5-2-1,-3-1 1,0-4-59,0-2 1,3-1 0,-2-6 0,4 2-45,5 3 1,2-3 0,-3 4 0,-1-2-37,1 1 1,-3-1-1,-1 7 1,-3 1-218,-3 2 0,-1 2 0,-5 0 0,0 0 0,-6 0 0,1 0 0,-8 2-1420,3 3 0,-5-1 0,-2 5 1,-5-1-1858,-4 1 0,-4 0 0,-2 3 2715,0-1 1,1-1 0,-1 6-1</inkml:trace>
  <inkml:trace contextRef="#ctx0" brushRef="#br1" timeOffset="56">20157 14743 9070,'0'9'2381,"2"-2"1,3-5-1691,5 3 0,4-3 0,2 3 0,2-3-199,3-2 1,-4 0-1,6 0 1,-1 0 352,5 0 0,2 0 0,1 0 0,-2 0-438,-2 0 0,-7 0 0,2 0 0,-3 0-305,-2 0 1,-1-5 0,1-1-216,0 3 0,-6-4-2588,1 2 0,-6-1 871,5 6 1,-8 0 0,-2 2 0,-9 2 1829,-5 1 0,-1 7 0,-1-3 0</inkml:trace>
  <inkml:trace contextRef="#ctx0" brushRef="#br1" timeOffset="57">20157 14979 7867,'-7'9'1993,"7"-2"-1137,0-7 1,2 0-1,8 0 1,2 0-219,2 0 0,4 0 1,1 0-1,4 0 437,1 0 1,2 0 0,6 0 0,-2 0-696,-4 0 1,3 0 0,-2 0-1,1 0-466,-2 0 0,-3 0 0,-6 0 0,2 0-261,2 0 1,0 2 0,-5 1-1417,0 2 0,-1 1 0,1-6-1581,0 0 1,-6 0 3343,1 0 0,6-7 0,8-2 0</inkml:trace>
  <inkml:trace contextRef="#ctx0" brushRef="#br1" timeOffset="58">21320 14177 7852,'6'-10'1032,"-1"0"1,2 6-94,-2-1 0,-3 10 1,3 6-235,-3 2 1,-2 3 0,0 0-1,0 1-107,0 4 0,-5-1 1,-2 6-1,-2 2-30,-3 1 0,-2 3 0,-2 1 0,0 2-209,1 2 1,-1-1 0,0-4 0,0-1-191,1 1 0,1-1 1,1-1-1,5-2-102,1-2 1,-4-2 0,6 2 0,1-5-20,3-3 0,1-2 0,0-1 0,1 1 81,5 0 0,2-2 0,8-2 1,2-3 104,3-2 1,-2 3 0,9-5 0,3-1-119,4-2 0,7-2 0,-3 0 0,-1 0-27,0 0 0,-3-6 0,-7-1 1,-3 0-215,-3 0 1,-1 0-1,-5 2 1,0-4-1658,0 1 1,-1-6-66,1 3 1,-5 3-1,-3-3 20,-1-1 1,-2 3 49,-5-1 1,0 4 1776,0-4 0,0-1 0,0-4 0</inkml:trace>
  <inkml:trace contextRef="#ctx0" brushRef="#br1" timeOffset="59">21603 14460 7852,'7'-8'794,"-3"-5"1,5 6 2836,-2-1-2898,5 4 0,-9-1 1,6 10-1,-2 7-27,-3 8 1,-3 4 0,-1 8 0,-1 1 157,-5 3 1,3-2 0,-6 2-1,0-3-298,1-1 0,2 5 0,-2-1 0,1-3-476,3-5 0,-3 2 0,2-6 0,1 3-302,3-1 0,1-7 0,0 2 0,0-3-561,0-3 1,0-4-1,0-1 1,1 1-889,5-3 1,-3-1-1,8-7 365,1 0 1,2 0 0,2-1 0,-1-3-325,1-1 0,1-7 1620,4 1 0,-3-10 0,5-3 0</inkml:trace>
  <inkml:trace contextRef="#ctx0" brushRef="#br1" timeOffset="60">22342 14445 7863,'25'-2'-34,"-4"-2"0,-4-3 136,-1-1 0,-2-3 1,-2-4-1,-3-1 173,-2 0 0,3-1 0,-3-4 0,0-4 7,0 1 0,-1-6 1,-6 6-1,0-3 31,0 1 1,0 2 0,-2-2 0,-2 3 176,-1 0 1,-5 6 0,3-4 0,-2 5-125,-3 6 1,-2-4-1,-4 5 1,-3 0-95,-5 4 0,-4 3 0,-1 2 0,-2 0 19,-4 0 0,4 12 0,-4 6 0,4 3-18,2 1 1,1 12 0,2-3-1,5 2 59,6 0 0,-3-1 1,12-1-1,-1 1-212,4-1 0,3-1 1,2-2-1,0-4-205,0-1 0,12 0 0,4-4 0,3 2-75,4-2 0,-4-7 0,9-1 0,4-1-53,2-1 1,8-2 0,-3-7 0,-1 0 6,1 0 1,-3-7 0,-4-3-1,-1-4-168,1-2 0,-3-7 1,-1-3-1,-3-4 54,-2-1 0,-2-1 0,-8 3 1,0 1 576,-3 2 1,-6 6 932,1-1-745,-3 11 1,-2 15-1,0 14 1,0 8 640,0 6 0,0 9 0,0 0 0,0 3-241,0 2 1,-6-1-1,1-1 1,2-1-308,1-1 0,2 6 0,0-9 0,0 0-424,0-3 1,0-4-1,0-1 1,0-1-915,0 1 1,0-6 0,-2 0 0,-1 0-3237,-3-1 1,-1 4 4035,2-2 0,-3 2 0,-8 3 0</inkml:trace>
  <inkml:trace contextRef="#ctx0" brushRef="#br1" timeOffset="61">19261 16142 7596,'0'-9'-935,"0"1"1397,0 2-117,-7 5 1,3-6 9,-6 7 0,6-2 0,-3-1 462,0-3 1,4 1 389,-8 5-827,8 0 1,-4-2 348,7-3-435,0 3 78,0-5-94,0 0 0,0 4-16,0-8 0,0 6-69,0-5 0,0-1-222,0-5 1,0 6-31,0 0 1,5 4 207,0-4 1,1 5-54,-6-6 0,5 1 157,0-6 1,0 5-1,-3 3-25,3 1 1,4-6-166,7 3 0,-6 3 0,-1 0-27,-2 0 1,5 5 0,-3-5 37,0 0 0,5 6 37,-4-5 1,2 3 0,1-1 95,-3-1 0,1 0-98,4 5 0,1 0-42,0 0 0,-2-2 0,-2-1-41,-2-3 0,1 1 13,5 5 0,-1 2-39,1 3 0,0-3 0,-2 5 22,-4 0 0,4-5 0,-5 5 1,1-2 89,1 0 0,-1 2-47,6-2 1,-2-1-1,-2 4-62,-1-1 0,-6 4 0,4-4 1,-1 0-28,1 0 0,-4 0 0,6-2 42,1 6 0,-5-3 1,0 1-1,-2 0-7,1 0 1,4 1 0,-3 4 0,2-4 1,-4 4-4,6-3 1,-6 3-16,5 2 0,-4-2 0,2-2 0,-1-2-1,-3 3 1,-1-5-1,1 3-7,1 1 0,2 2 0,-4 2-20,3-1 0,-1 1 1,-5 0-56,0 0 1,0-1 0,0 1 54,0 0 0,0-1 0,0 1 0,0 0 12,0 0 1,0-6 0,0 0-28,0 3 1,0 1-1,0 1 2,0 1 1,-2-2-1,-1-2-77,-3-1 1,-6-1 91,2 6 1,-4-6 0,-2-1 115,0-2 1,1-2 0,-1-5 110,0 0 0,0 0 0,1 0-41,-1 0 1,0 0 0,1 0 0,-1 0 88,0 0 0,0-1 0,1-3-193,-1-1 1,0 0-1,0 3 1,1-2 15,-1-1 1,0-5 0,1 5 0,-1-1 67,0-1 0,2 4 0,2-6 0,1 2 173,-1 4 0,-2-6-40,-1-2 1,-1-3-121,0-1 1,0-1-1,1 0-102,-1 1 1,5 1-1,3 1 1,-1 3-34,0-2 0,4-2 0,-4-2 1,1 2-3,-1 3 0,5-2 0,-3 4 0,2-2 282,0 1 0,0 5 244,5-6-853,0 1 3,0 1 1,0 0-711,0 4 0,1 3-1300,5-3 1,-3-2 0,8 2 2323,1 1 0,9-5 0,3 1 0</inkml:trace>
  <inkml:trace contextRef="#ctx0" brushRef="#br1" timeOffset="62">20015 16142 7863,'-1'-9'-195,"-5"4"1,5 2-1,-6-1 1831,0-1-1350,5 0 0,-7 5 0,6-2 405,-3-3-136,1 3-325,5-5 0,2 2 181,3 0-318,-3-1 0,7 6 1,-6-1 73,2-5-81,1 5 1,-5-6 53,5 7-88,-5 0 1,6-2-60,-7-3-94,7 3 420,-5-5 51,5 7-230,-7 0 0,5-2-65,1-3 0,1 3 60,-2-3-135,-3 3 0,6 2-101,-2 0 1,-5-2 159,5-3 0,-3 3 19,2-3-126,-3 3 1,7 2 46,-4 0 1,-1 0 144,6 0-22,-7-7 1,6 6-21,-4-5 0,-3 3 2,3-2-71,4 3 0,-7-7 0,5 6 39,0-2 1,-4-1 20,8 6 0,-6-5-29,6 0 0,-6-2 0,5 3-21,3-1 0,-5 0-38,3 5 0,-6-5 23,6-1 0,-1-1 29,6 2 1,-6 3 1,1-3 0,-6 2-21,5-3 1,-4 5 0,4-5-24,2 5 1,-3 1 0,0-2 0,0-2 27,-1-1 1,-2 0-91,4 5 0,0 0 80,6 0 1,-5-2-26,-1-3 0,1 3 13,4-3 1,-4 3 5,-1 2 1,-4 0 0,4 0 10,2 0 1,-3-5-24,2 0 0,-1 0-4,6 5 0,-6 0 0,-1-2 0,0-2-23,-1-1 1,-2 0 20,4 5 0,-5 0-1,6 0 1,-1 0 184,6 0-46,-7 0-22,5 0 1,-11 0 100,8 0-106,-8 0 1,6 0-11,-4 0 1,-1 0 192,6 0-65,-6 0-155,10 0 0,-6 0-156,8 0 0,-5 0 60,-1 0 0,1 0 0,4 0-89,1 0 1,-6 0-1,1 0 131,1 0 1,2 0 0,2 0 13,0 0 1,-6 0 0,1 0-16,1 0 1,2 0 0,2 0 0,-1 0-25,1 0 1,-6 0 0,1 0 0,1 0-38,2 0 0,-3 0 1,-1 0-1,2 0 12,2 0 0,-3 0 0,-1 0 0,2 2 6,2 3 0,-3-3 0,-1 3 12,3-3 1,1-2 20,1 0 1,-4 1 0,-1 3 3,3 1 1,-5 0 0,3-5 1,1 0 1,2 0 0,0 2-11,-4 3 1,4-3 0,-3 3 41,3-3 1,0 0-1,-2 1 14,-1 2 1,-1 1 0,6-6-13,-1 0 1,-4 5 4,-1 0 0,1 2 0,5-2 0,-6-3 88,1 3 0,-1-3 21,6-2 0,-6 5 0,1 1 1,1-3 147,2-1 1,2 3 0,-1 0-35,1-1 1,0 3 0,0-2-192,-1-1 0,-4-3 1,-2 1-681,-2 3 347,5-3 0,-9 5-205,8-7 316,-8 0 1,6 0 24,-4 0 1,-3 2-66,3 3-92,-3-3-5,5 5-149,-5-7 324,12 0 0,-11 0 0,6 1 89,-2 5 0,0-5 89,-2 5 1,-1-5-55,6-1 0,-6 2 88,1 3-120,4-3 0,-6 5-18,7-7 72,-6 0 0,3 2 1,-5 1 78,3 3-129,-3-1 0,6-5-11,-2 0-126,-5 0 125,6 0 1,-5 0 234,3 0-68,-3 0 227,5 0-131,-7 0-408,0 0 110,7 0 49,-5 0-9,5 0 29,-7 0 1102,0 0-860,7 0-509,-5 0-1531,5 0 1,-6 0-1043,5 0 0,-5 7 2811,5 3 0,2 11 0,1 4 0</inkml:trace>
  <inkml:trace contextRef="#ctx0" brushRef="#br1" timeOffset="63">22232 16881 6355,'-8'0'0,"1"0"0,7 0 0,-7 0 0,5 0 0,-5 7 0,7-5 0,0 5 0,0-7 0,0 1 0,0 5 0,0-5 0,0 6 0,0-7 0,0 0 0,-7 0 0,-2 0 0</inkml:trace>
  <inkml:trace contextRef="#ctx0" brushRef="#br1" timeOffset="64">22059 16771 7894,'0'-11'488,"0"1"0,-1 6 400,-5-1-527,5 3 0,-6 9 1,7 4-112,0 3 1,5 2 0,0-1 0,0 1 6,2 0 0,-3 0 0,5-1 0,-1 3 18,1 3 0,-5-4 0,1 6 0,-3-2-87,-2 0 0,0 5 0,0-3 0,0-1-9,0 1 1,-7 0 0,-4-4-1,-3 2-1,-2-2 0,1-1 1,-1-1-1,-2 2-120,-3 2 0,4 0 0,-6-5 1,2 0 71,0-1 0,-7 1 0,2 0 0,-3-1 4,-3 1 1,1-5-1,-1-1 1,-1 1 10,-4-3 0,-1 5 1,-8-6-1,3 0-121,-1 0 1,-10 0 0,7-4 0,-2 2-12,0-1 0,4-2 0,-1-2 0,1 0 9,-4 0 1,-2 0-1,4 0 1,0 0 43,0 0 1,-1 0-1,1 0 1,0 0 33,0 0 0,5 0 0,0 0 0,-2-2 12,-1-3 0,3 3 0,2-5 1,1 2-80,5-1 0,-5 1 0,1 3 0,-1-1-5,1-2 0,1-2 0,4 3 1,-2-3-14,-2-2 1,-5 6 0,4-4-1,-1 0 29,1-4 1,-4 3 0,5-3 0,1-1 70,-3-2 0,4-2 1,-5 1-1,2 1-51,3 3 1,-4-3-1,1 4 1,1-4-67,4-2 0,-7 0 0,8 1 0,-1-1 45,0 0 1,2 0-1,-1 1 1,2 1-84,4 3 0,-2-3 0,7 4 1,2-2-92,2 1 1,-4-1 0,0 5-133,2-2 0,1 0 0,2-3-73,1 2 1,4 4-4026,1-4-703,6 7 2270,-3-4 2794,14 7 0,-5 0 0,-2-7 0,-9-2 0</inkml:trace>
  <inkml:trace contextRef="#ctx0" brushRef="#br1" timeOffset="65">18962 16912 7863,'-9'-15'-485,"2"4"0,6 1 1294,-5-3 1,3 0-366,-8-3 1,8 5-1,-4 3 300,0 1 1,3 1 1107,-6 6-1386,6 0 1,-8 7-1,7 4-13,1 3 1,3 2 0,1-1-208,0 1 1,5 0-1,0-1 1,0 1 46,2 0 0,-3 0 0,5 1 0,-1 2-16,1 2 0,-4 0 1,4-5-170,-2 0 1,0-2 0,-3-2-242,1-2 165,0-6-141,-5 3 0,0-14 0,0-4 0,-2-3-147,-3-1 0,2-8 1,-6-3-1,0-4-200,0-1 0,1 4 0,-3 3 0,4-1 78,0 1 0,5 5 1,-3-2 97,3 3 1,4 3 348,3-1 1,4 7 0,7 4 0,1 3 145,4 2 0,-2 0 0,6 2 1,-1 1 301,1 3 1,-1 9 0,4-2 0,-2-1 27,2 2 0,-3 0 0,1 2 0,0-3-59,-1-2 0,3 3 0,-6-4 1,1 3-129,0-3 1,0 4-1,-4-5 1,2 1-167,-2 1 1,-7-8 0,-1 4-287,1 0 1,-3-5 0,-1 5-1466,-1 0-1693,-1-5 3252,-6 5 0,0-7 0,0 0 0</inkml:trace>
  <inkml:trace contextRef="#ctx0" brushRef="#br1" timeOffset="66">5944 16237 7830,'-9'-16'464,"4"0"0,3 6 2824,2-1-2544,0 8 1,0-1 0,0 13-65,0 7 1,0 5 0,0-1 0,0 7 38,0 2 1,-2 3-1,-1 1 1,-3 4-226,3 5 0,1-2 1,2 2-1,0 0-188,0-2 0,0 5 0,0-5 1,0 0 187,0-3 1,0 2 0,0-3 0,0-3-313,0-5 0,0 0 1,0-7-1,0-1-553,0-3 0,0-1 0,0-1-2816,0 1-1845,0-7 3937,0-2 1,0-9 0,2-1 0,1-4-519,3-2 0,6 4 1,-2-4 1612,4 2 0,2-5 0,0 3 0</inkml:trace>
  <inkml:trace contextRef="#ctx0" brushRef="#br1" timeOffset="67">6573 16708 7830,'0'-16'0,"0"1"569,0-1 0,-2 0 0,-3 2 0,-6 2-193,-3 2 0,-7 4 0,-2-2 0,-1-1 460,-4 0 0,4 6 1,-3-3-1,1 5-284,2 1 1,-4 7 0,5 3-1,0 2-134,1-1 1,-5 8-1,6-3 1,2 3-173,2 4 1,8-1 0,4 8 0,3-2 13,2 0 0,0 5 1,0-8-1,2 1 28,3 0 1,4-7 0,8 4 0,2-2 1,2 0 1,7 0 0,-1-7 0,2-2-82,3-2 1,-1-4 0,2 2 0,2-1-25,2-3 1,0-2-1,-6-2 1,-1 0-66,-4 0 1,2-7 0,-7-4 0,-2-3-117,-1-2 0,-4-6 0,-4-4 0,-5-4-347,-3-2 0,-7-10 0,-4-1 1,-3 1-160,-6 2 1,-6 3 0,1 6 0,0 1-117,1 4 1,-4 3 0,6 7 0,5 2-2803,2 4 2526,3-4 1,1 14 0,4 0-1,3 9-118,2 5 0,12 1 1,4 3-1,3 1 580,4 2 1,-4 5-1,6-5 1,-1-2 431,1-1 0,1-3 0,5 1 0</inkml:trace>
  <inkml:trace contextRef="#ctx0" brushRef="#br1" timeOffset="68">7013 16834 8793,'21'-18'0,"0"-1"0,-2-2 0,-3 0 586,-6-2 0,-3 1 1,-7-4-1,0 3-243,0 0 0,-7 6 0,-3-4 1,-4 3-48,-2 3 0,0 4 0,-1 2 0,-2 2-22,-2 4 1,0 1-1,3 2 1,-1 2 120,-2 3 1,-2 4 0,4 8 0,-2 4-127,2 5 1,1 4 0,4 2 0,2-1-55,2 0 1,6-1-1,-1-2 1,3-3-21,2-3 1,2 4 0,3-5 0,7-1-102,8-3 0,2-8 1,8-2-1,0-2-137,3 0 1,0 1 0,-5-6 0,-3-2 122,-3-3 0,4-4 0,-5-7 0,0 0-354,2 1 1,-11-8-1,4-3 1,-4-2 71,-3 2 1,3-2 0,-7 7-113,-1 2 0,3 6 478,-2 3 1,7 12 0,-1 1-1,3 8 171,2 6 0,-1 9 0,1 2 0,0 5 24,-1 4 1,1 0 0,-2-4 0,-2 2 255,-1 1 0,-8 1 0,3-4 0,-5 2-42,-1 2 0,-7-2 0,-3-7 0,-4-4-324,-2-1 0,-6-2 0,-5-5 1,-1-2-150,2-4 1,-4 2-1,4-6 1,-3-3-145,-3-1 0,1-2 1,-3-2-1,1-1-1061,2-3 1,-8-6 0,11 3 0,2-1-303,2-1 0,3 1 0,7-6 191,3 0 1,6 1 0,10-1 517,6 0 0,10 6 0,7-1 0,7 1 6,7 1 0,-2-3 1,2 5-1,1 0-627,3 0 1,1 0 1318,0 2 0,0 3 0,0-5 0</inkml:trace>
  <inkml:trace contextRef="#ctx0" brushRef="#br1" timeOffset="69">8365 16865 7830,'0'-10'330,"0"-1"0,0 6 0,-2-4 625,-3 2 0,1-3 1,-6 5-1,-4-1-458,-5-1 1,1 6-1,-3-6 1,4 1-383,1 1 0,6-2 0,-1 4-19,-1-3 1,3 1-58,-1 5 0,6 2 0,-1 3 0,1 4-19,-1 0 0,4 5 0,-6-4 0,1 6 191,1 5 0,-5-4 0,3 4 0,-2-2 5,-3 2 0,3-3 0,-2 3 0,1-4 37,1-1 1,-3 0-1,7-1-10,1 1 1,-3-5-348,2-1 72,0-6 1,12 3-1,3-7 1,4-2 5,2-3 1,1 3-1,4-5 1,4 2 2,-1-1 1,9 1-1,-5 5 1,-1 0 188,-3 0 0,2 2 0,-3 3 101,1 6 1,-4 3-1,1 1 1,-4 1-1,-1 0 183,0-1 0,-6 1 0,-1 2 0,-2 1-42,-4 2 1,-1 0 0,-4-6-1,-1 1-8,-3 0 0,-7-2 0,-1-2 20,-6-1-228,-8-8 1,6 6-1,-8-6 1,0 3-159,-3-3 1,-7-1 0,1-4 0,-1-1-585,-3-3 1,2-4-1,-1 3 1,1-2-716,0-3 0,-2 0 0,6-1 0,2 5 483,2 1 0,3-6 0,4 5 0,5-3-4654,4 1 5436,1-1 0,7-4 0,2-1 0</inkml:trace>
  <inkml:trace contextRef="#ctx0" brushRef="#br1" timeOffset="70">9057 16158 7830,'8'0'2123,"-1"2"1,-7 5 0,0 8-1765,0 10 1,0 5 0,0 1 0,0 2 977,0 4 0,-5-4 0,0 4 0,1-2-702,3 1 1,1-3 0,0 2 0,0-5-365,0-4 1,0-1-1,0 3 1,0-4-247,0-1 1,0-2 0,0-6-1465,0 1 0,0 0 0,1-2-835,5-4 1,-3-3-1,8-7 1799,1 0 0,2-1 0,2-6 0,-1-7-614,1-6 1,5-6-1,2 2 1,1-4 1088,4-5 0,2-2 0,1 3 0</inkml:trace>
  <inkml:trace contextRef="#ctx0" brushRef="#br1" timeOffset="71">9560 16347 7830,'14'-16'0,"-4"0"0,-4 0 419,-5 1 0,-8-1 0,-3 2 1,-4 3 388,-2 6 1,-5 4 0,-2 2 0,1 4-262,-1 6 0,2 8 0,5 4 0,1 1-260,-1 4 1,2 2 0,3 3-1,6 2 78,3 2 1,2-1 0,0-4-1,2-2 60,3-4 0,4 3 1,9-2-1,1 1-124,2-2 0,12 2 0,-2-7 0,4-2 18,4-2 0,-4-3-1,7-1 1,0-5-40,-2-1 0,-2-1 0,-8-6 0,-2-2-105,-2-3 1,-7-9 0,2-9 0,-5-2-169,-6-3 0,-3-8 1,-7-6-1,0-2-361,0 2 0,-8-7 0,-6 6 0,-5 1-136,-1 2 0,-4 3 1,-1 7-1,1 2 128,3 2 0,4 7 0,1 0 0,2 5-951,3 3 1,-3 3-1851,4-3 2108,3 4 1,0 9 0,7 3 314,0 6 1,3 3-1,6 1 499,7 1 1,8-6 0,-1-1 0,1-2 241,4-3 0,9-3 0,-4 6 0,6 2 0</inkml:trace>
  <inkml:trace contextRef="#ctx0" brushRef="#br1" timeOffset="72">10204 16299 8166,'14'-7'480,"-3"-3"1,-4 1 0,-7-1-94,0-3 1,-7 6 0,-4 2 119,-3 4 1,-1 2 0,-1 4 0,0 8-73,1 6 1,-1 5 0,0 8-1,0-1-25,1 1 1,4 4 0,2 1-1,2-2-67,4-2 1,1 2 0,2-2 0,2-3 8,3 0 1,6-2 0,10 0 0,5-4 48,4-1 0,8-4 0,4-7 0,2-3 39,-2-2 1,6 3 0,-6-4-1,-3-3-84,-4-1 1,0-11 0,-2-5-1,-5-7-44,-4-3 0,-3-4 1,-7-9-1,-3-7-414,-6-6 1,-3-1 0,-4-7 0,-5-1-538,-9-2 1,-8 5 0,-13 4 0,-5 5-908,-3 5 1,-2 8 0,-1 12-1,3 4-1352,3 10 2420,4 4 0,11 13 1,5 8 477,4 13 0,6 8 0,12 10 0</inkml:trace>
  <inkml:trace contextRef="#ctx0" brushRef="#br1" timeOffset="73">11069 16567 7830,'11'-6'2082,"-1"1"-1298,2 2 1,2 1-1,2 2 1,0 0-373,0 0 1,10 0-1,3 0 1,3 0 111,3 0 1,2 0 0,-3 0 0,1 0-482,-5 0 1,0 0 0,-9 0-1,-2 0-1012,-2 0 1,-1 0-345,0 0 1,-9 0 0,-7 2 0,-9 1 529,-5 2 0,-9 1 0,-3-6 0,-3 0 783,-3 0 0,-6 7 0,-2 1 0</inkml:trace>
  <inkml:trace contextRef="#ctx0" brushRef="#br1" timeOffset="74">11085 16708 7830,'7'14'648,"3"-4"0,4-4 313,2-5 0,5-1 0,2 0 0,1 0-155,4 0 1,2 0-1,1 0 1,1 0-665,-1 0 1,1 0 0,-1 0-1,1 0-684,-1 0 1,-5 0-1,0-1 1,1-3-312,-3-1 1,4 0-1,-5 5 1,-1 0-178,1 0 1,5-5 0,-3-1 0,-1 1 1029,-3-2 0,10-2 0,3-6 0</inkml:trace>
  <inkml:trace contextRef="#ctx0" brushRef="#br1" timeOffset="75">12500 16362 10485,'-14'2'0,"2"1"604,1 3 1,1 6 0,-6 0 0,-1 6 57,-4 3 0,3 5 0,-5-3 1,3-1-223,-1 1 1,0-2-1,5-4 1,0 1-318,0-2 1,1 3 0,-1-9 0,0 4-686,1 2 1,-1-6-1,0-1-1034,0-2 1,1-2-1,-1-5 574,0 0 0,2-1 0,2-5 0,3-4 1022,2-4 0,-3-7 0,5 0 0,-1-14 0,6 2 0</inkml:trace>
  <inkml:trace contextRef="#ctx0" brushRef="#br1" timeOffset="76">11934 16315 8287,'7'11'0,"3"-3"921,4-1 0,7 6 0,2-1 0,0 5-7,0 4 0,4 2 0,1-2 1,7 3 196,7 1 0,-2 4 1,1-4-1,-3 1-390,-3 0 1,3-1 0,-1 1 0,-2-5-416,-2-4 1,-8-1-1,-4 0 1,-4-1-558,-1 1 0,0 0 0,-1 0-2199,1-1 1,-7-4 0,-4-1-3768,-3 3 6217,-2-6 0,0 6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1:21:02.9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3805 5596 8345,'-15'-6'0,"1"-1"170,3-1 1,-1 2 0,5-2 0,0-1 1069,0 0 0,2-1-660,5-6 0,1 0 0,5 1-395,4-1 1,6 5 0,5 3 0,5-1-6,4 0 1,6 0 0,3-1 0,1 3-97,4 0 1,-6 5 0,1-3 0,-4 3-149,-4 2 0,2 0 0,-12 0 0,-2 2 26,-1 3 1,-4-1 0,-2 6-1,-3 2 82,-2 2 0,-2 2 0,-7 2 0,-3 3 74,-5 5 1,-11 2-1,-6 0 1,-2-2 2,-3 2 0,-4 1 0,-3 5 0,1 1 25,-1 1 1,3 1-1,2-6 1,1 1-29,2-1 1,-2-1 0,12-2 0,1-4 93,3-1 1,3 3 0,2-5 0,3-2 24,2-1 1,-4-8-1,6 1 335,2 1 1,1-3 0,4-1-127,3-1 1,4 4-1,8-6 1,2-1-148,2-3 0,7-1 1,-1 0-1,4 0-244,6 0 0,-2 0 1,5 0-1,0 0-114,0 0 0,0 0 0,2-1 0,-5-3-608,-4-1 0,4-6 0,-1 4 1,-2 0-644,-6 0 0,0-3 1,-7 5-1,-2 0-3052,-2-2 4362,-8 5 0,5-12 0,-5 5 0</inkml:trace>
  <inkml:trace contextRef="#ctx0" brushRef="#br0" timeOffset="1">4591 5171 8323,'-10'0'767,"0"0"1978,6 0-2090,-3 0 1,9 0-1,3 0-286,5 0 0,4 0 1,2 0-1,0 0-82,0 0 0,-1 0 1,1 0-1,0-2-194,0-3 1,-1 3 0,1-3-1,0 3-548,-1 2 1,1-5-1,0 0-634,0 1 0,-2 1 0,-2-1-822,-2-1 1,-4 0 1910,4 5 0,-7 0 0,4 0 0</inkml:trace>
  <inkml:trace contextRef="#ctx0" brushRef="#br0" timeOffset="2">4969 4888 8323,'7'-15'107,"2"1"1,6 1-1,-1 3 325,-3-2 1,8-1-1,-3 1 1,3 3-137,4 2 1,-6 0 0,6 4 0,-2-2 55,0 1 0,5 3 0,-5 1-155,-2 0 0,-1 1 30,-3 4 0,-4 4 1,-3 7-291,-1 0 0,-1-1 0,-8 1 0,-3 0 79,-6 0 1,3-1-1,-3 1 1,1 0 28,1-1 1,-5-4-1,5-1 1,-1 1 60,-1-2 0,2 5 0,-3-6 142,2 1 0,4 3 225,-4-7 21,6 1-568,-3-6 0,9 0 0,3-2-260,6-3 1,3 3 0,2-3 0,-1 3 125,1 2 1,5 0 0,0 0 0,0 0 72,2 0 0,-6 2 1,4 3-1,-2 4 23,2-1 1,-3 6 0,3-3 0,-6 3 387,-4 2 1,3-1 0,-5 1-1,-1 0 208,-2-1 1,-5 1 0,-1 0-79,0 0 0,-1-2 0,-5-2 0,-4-3 111,-4-2 1,-7 3-1,-2-3 1,1 0 119,-1 0 0,-3-2 0,3-5 1,-2 0-451,-2 0 0,-3 0 0,-2 0 1,3 0-819,2 0 1,0 0 0,6 0 0,1 0-2504,3 0 0,3 2 3134,3 3 0,-3 4 0,6 7 0</inkml:trace>
  <inkml:trace contextRef="#ctx0" brushRef="#br0" timeOffset="3">5519 5816 8234,'-10'0'1458,"-1"0"-219,8 0 1,-3 0-711,12 0 0,2-6 0,8 1 0,0 2-292,0 1 0,6 2 0,3-2 0,-1-1-265,-3-3 0,2 1 0,-2 5 0,-2 0-192,-1 0 1,-3 2 0,1 3-672,0 6 1,-8-3-1,-2 3 1,-6 1 890,-6 2 0,-9 2 0,-10-1 0</inkml:trace>
  <inkml:trace contextRef="#ctx0" brushRef="#br0" timeOffset="4">5346 6114 8783,'-9'7'2804,"4"-5"-1830,10 3 0,4-8 0,7-3 1,0 3-225,-1 1 0,8-3 0,3 0 0,4 0-306,1-2 0,1 5 0,-2-5 1,-3 2-571,0-1 1,-3 1 0,2 5 0,-3-2-1095,0-3 1,-1 3-1,6-3 1220,-1 3 0,-1 2 0,5 0 0</inkml:trace>
  <inkml:trace contextRef="#ctx0" brushRef="#br0" timeOffset="5">6981 4700 8481,'0'-11'1090,"0"1"1,-1 4-392,-5-4 1,5 5 1092,-5-6-1468,5 8 0,2 1 1,3 9-1,1 2-61,-1 3 0,-3 2 1,-1 2-1,0-1-33,0 1 1,0 2 0,0 1 0,0 3-54,0 3 0,0-4 0,0 5 1,0 2 18,0 2 1,2-1 0,2-1 0,1-1-138,-2 0 0,1 1 0,-1-1 0,3-6-26,-3-4 1,-1 4 0,0 0 122,3-2 1,-4-7-450,5-1-526,-5-8-4641,-1 4 5460,0-7 0,-7-7 0,-1-1 0</inkml:trace>
  <inkml:trace contextRef="#ctx0" brushRef="#br0" timeOffset="6">6557 5564 7056,'-7'9'424,"3"-2"587,-6-7 1,6 2-679,-1 3 1,5-3 0,5 3-1,6-3 166,3-2 1,2 0-1,1 0 1,4 0-125,5 0 1,4 0 0,3 0 0,2 0 69,2 0 0,12 0 0,-2 0 0,2 0-48,0 0 0,-2 0 0,2 0 1,1 0-74,3 0 0,-1 0 0,-3 0 0,0 0-64,-2 0 1,7 0-1,-10 0 1,-2 0-65,-2 0 0,2 0 1,-5 0-1,-4 0-371,-5 0 1,0 0 0,-7 0 0,-2 0-1703,-2 0 0,-6 0-3836,-1 0 5713,-6 0 0,-18-7 0,-12-2 0</inkml:trace>
  <inkml:trace contextRef="#ctx0" brushRef="#br0" timeOffset="7">6824 6067 8258,'-10'-10'-145,"1"-1"731,2-1 1,2 3 72,5-1 1,0-1-1,1-3-291,5 4 1,2-2 0,10 5 0,3 0-74,5 0 0,4-4 1,1 6-1,1 0-29,-1-2 1,-1 5 0,-2-3-1,-4 3-129,-1 2 1,-2 5 0,-7 2 0,-2 0-200,-1 0 0,-8 5 0,2-1 0,-3 3 90,-2 1 1,0 1 0,-2 2 0,-3 1-107,-5 2 1,-4 5-1,-4-3 1,-1 1 35,-2 4 1,-5-5-1,3 0 1,-1-3 128,-4 1 0,0 6 0,0-6 0,3-2 25,3-2 1,-1 4-1,4 0 1,-2-2 100,1-1 1,3-2 0,3-1 374,3 1 1,-1 0-1,7-1-29,2 1 1,1-5-1,4-1-110,3 2 1,-2-5 0,9 0-1,4-1-181,3-1 1,9 5 0,-1-4 0,2-3-84,3-1 1,-1-2 0,2 0 0,2 0-382,2 0 1,0 0-1,-6-2 1,1-1-1075,-1-3 1,-7-1 0,-3 4-3546,-3-2 726,-2-1 4089,-8-1 0,-1-1 0,-7-8 0</inkml:trace>
  <inkml:trace contextRef="#ctx0" brushRef="#br0" timeOffset="8">7595 5878 8258,'0'-10'469,"-2"1"251,-3 2 0,3-5-109,-3 2 1,5 1-158,5-2 1,4 8 0,6-2 0,1 3-207,0 2 1,5 0-1,0 0 151,-2 0 0,-2 2-73,-1 3 1,-7 4-359,-4 6 0,-3 1 0,-4 0 79,-3-1 0,-2-4 1,-5-2-1,1-1 34,-1 1 1,-2-4 0,-2 4 0,0-2 122,1-3 0,-1-1 238,0 2-121,1-3-433,6 5 0,9-7 0,10 0 0,4 0-33,2 0 0,5 0 0,2 0 0,-1 0 94,1 0 0,0 5 0,-4 2 0,2 0 27,-2 0 0,-1 5 0,-4-1 320,-4 3 1,2 2-1,-6-1 387,-3 1 0,-1 0 0,-4 0-171,-3-1 1,-4-1 0,-8-2 0,-3-3-228,-1-2 1,0 4-1,4-4 1,-2 0-167,-2 0 1,-5 0 0,3-4 0,0 4-858,0 2 1,1-6-1,3 4 1,-2-2-4669,1 1 5406,3 6 0,8-17 0,2 3 0</inkml:trace>
  <inkml:trace contextRef="#ctx0" brushRef="#br0" timeOffset="9">8742 5517 8333,'0'9'1773,"0"-4"0,2-9-938,3-1 1,4 0 0,7 5 0,-1 0-275,1 0 1,0 0 0,1 0-1,3 0-419,1 0 1,-1 0 0,-4 0 0,0 0-818,0 0 1,-1 0 0,-1 2-1075,-3 3 1749,-4 4 0,-14-1 0,-2-1 0</inkml:trace>
  <inkml:trace contextRef="#ctx0" brushRef="#br0" timeOffset="10">8758 5690 8333,'16'9'153,"-1"-4"0,6-3 1,0-2-1,-1 0 1276,-3 0 0,-1 0 0,-1 0-1212,1 0 0,0 0 0,0 0-1008,-1 0 1,1 0 790,0 0 0,0 0 0,-1 0 0</inkml:trace>
  <inkml:trace contextRef="#ctx0" brushRef="#br0" timeOffset="11">9859 5077 9216,'-6'-11'0,"1"1"3955,2-2-2709,1 5 1,2 1-430,0 12 0,5 2 0,0 8-432,-1 0 0,-2 0 0,-2-1 0,0 3 238,0 3 1,0-4 0,1 4 0,3-2-312,1 2 1,0-3-1,-5 3 1,0-4-421,0-1 1,2 0-1,2-1 1,1 1-164,-2 0 1,-1-1 0,0-1-1,1-1-1329,2-3 0,1 1 1,-5 3-2564,5-4 0,-6-3 4163,0-7 0,-7-7 0,-9-2 0</inkml:trace>
  <inkml:trace contextRef="#ctx0" brushRef="#br0" timeOffset="12">9560 5627 8135,'-9'7'0,"2"-4"2233,7 8-1375,0-8 1,2 4 0,5-7 0,7 0-153,5 0 0,9 0 1,-2-1-1,6-3-220,4-1 0,3 0 0,4 5 0,-1 0-248,2 0 1,-6 0 0,1 0 0,-4 0-158,-4 0 0,4 0 1,-10 0-1,1 0-764,0 0 1,-7 0 0,2 0-880,-3 0 1,-8 0 0,-1 1-1398,-2 5 1,-4-5 2958,-8 5 0,-11-5 0,-8-1 0</inkml:trace>
  <inkml:trace contextRef="#ctx0" brushRef="#br0" timeOffset="13">9701 5910 8077,'-10'0'2882,"-1"0"-2304,8 0 0,-2 0 1,10 0-325,5 0 1,4-5-1,4-1 1,1 3-83,2 1 0,5 2 0,-3 0 1,1 0-46,4 0 0,0-5 1,0 0-1,-3 1-20,-3 2 1,5 2 0,-6 0 0,-2 0 29,-2 0 0,-1 6 1,0-1 87,-1-2 1,-1 6-102,-3 2 0,1-3 0,-7 3-77,-1 1 1,-2 2-1,-4 2 1,-2-1 38,-1 1 1,-7 0 0,1 0-1,-3-1 14,-1 1 1,-6 0 0,0 0 0,2-1 85,1 1 1,1 0 0,-3-1 0,-1 1 97,2 0 0,0 0 1,0-1-1,-2 1-128,2 0 0,-2-1 0,3 1 0,4 0-103,0 0 0,0 5 0,0-1 0,2 0-38,2-3 0,4-3 1,-2-2-1,1-1-14,3 1 1,2 2 0,2 2-1,2-2 12,3-4 0,4 4 0,7-5 1,1 1-115,4 1 1,4-6 0,6 4 0,1-2-135,-1-4 0,0-1 1,1-2-1,-2 0 148,-4 0 0,2 0 1,-7-2 207,-2-3 0,-7-4 1,-3-6-1,-2-1 70,-4 0 1,-3-1 0,-7-2 0,-8-4 60,-10-2 0,-1 4 0,-4-5 1,-3 0-174,0 2 0,0-4 1,1 5-1,3 0-130,2 0 0,-1 3 0,7 4 0,2 0 72,2 0 1,1 1 0,2-1 0,4 0-506,4 1 1,5-1 0,2 0 0,5 0-872,4 1 1,9-1 0,6 2 0,3 3 1354,5 6 0,16 3 0,0 2 0</inkml:trace>
  <inkml:trace contextRef="#ctx0" brushRef="#br0" timeOffset="14">21886 13140 6849,'-7'9'-266,"6"-2"802,-13-7-223,12 0-142,-5 0-63,7 0 2385,0 0-2248,7 0 1,-4 0-333,8 0 0,-8 2 134,3 3 92,-5-3-145,-1 5 1,-1-7-55,-5 0 1,3 0 22,-8 0 0,6 0 26,-5 0 1,6-2 193,-1-3 61,-4 3 277,8-12-274,-6 12-212,7-12 0,1 12-97,5-3 0,-5 5 24,5 5 1,-5-1 1,-1 6 1,0-4-36,0 4 0,-1-6 59,-5 1 1,3-3 28,-8-2 144,1 0 361,-6 0-424,7 0 1,2-2-77,7-3 1,0 1 48,0-6 0,2 6 0,3-1 1,-1-2 9,6 2-64,-6-1-34,3 6 0,-7 2-97,0 3 1,0 4-42,0 7 119,0-7 1,-5-1 0,-2-4 6,-2 1 0,-2 0 156,-4-5 0,-1 0 367,0 0-377,7-7 0,2 4-86,7-8 0,0 6-44,0-5 1,7 6-94,4-1 0,3 3 91,2 2 0,-1 0-2,1 0-185,-7 0 71,5 7 1,-14 0 55,0 4 1,0-3 0,-7-4 7,0 1 1,3 0 16,-6-5 0,-1 0 51,-4 0 0,4 0 18,1 0 0,6-1 45,-1-5 0,1 3 75,-1-8 0,3 6-117,-3-5 1,3 4 0,4-2-21,3 1 1,-1 1-25,6 6 1,1 0 35,5 0 0,-6 0-17,1 0 0,-8 7-1,2 4 0,-3-2-17,-2 1 0,0-5 0,-2 4-84,-3-2 1,2-2 81,-8-5 0,6 0 1,-6 0 63,-1 0 0,3 0-41,-1 0 1,5 0 0,-4-1 243,2-5 0,2 3-53,5-8 0,0 1-120,0-6 1,7 7-56,3 4 0,4-2 0,2 2 15,0 1 0,-6 3-121,1 1 1,-3 1 27,3 5 0,-4-3 7,-7 8 50,0-1 1,-2 4 289,-3-3 1,1-4-40,-6-7 1,5 0-119,-6 0 0,8-2-232,-3-3 0,5 1-109,1-6 0,1 6 213,5-1 0,9 3 0,10 2 0</inkml:trace>
  <inkml:trace contextRef="#ctx0" brushRef="#br0" timeOffset="15">3507 7686 8512,'-6'-10'804,"1"-1"0,0 6 0,5-6 28,0-1 1,2 0-1,3 0 1,7 1-291,7-1 1,4 0 0,7 0 0,-2 3-182,0 2 0,5-4 0,-7 6 0,2 2-89,-2 1 0,-3 2 0,-7 0 0,-1 2-87,1 3 1,-5 2 0,-3 5 0,-1 0-157,-3 6 0,-4-1 1,-5 8-1,-6-1 42,-3 1 0,-7 4 0,-2 6 0,-1-2 142,-4 2 0,-2 0 0,-1-3 0,1-1 74,4 1 1,-2-3 0,7-1 0,2-2 153,1 2 0,3 0 0,-1-2 0,2-5 244,3-3 1,4-2-1,7-1-36,0 1 1,2-2 0,3-4-451,6-4 1,8-5-1,2-1 1,0 0-200,2 0 0,-4 0 0,7-1 0,2-3-338,2-1 1,1-7 0,1 1-1,-3-1-1505,-2 2 0,1-4 0,-6 5 1,1-2-67,0 1 0,-2 1 0,-7-3 0,-2 1-179,-2-1 2088,1-9 0,5-3 0,-1-8 0</inkml:trace>
  <inkml:trace contextRef="#ctx0" brushRef="#br0" timeOffset="16">4120 7372 10762,'-16'0'1275,"6"0"522,-1 0 1,9-6-1073,2 1 0,2 0 0,9 5 0,1 0-207,2 0 0,2-5 0,-1-1 1,1 3-334,0 1 0,-1 2 0,1 0 0,0 0-635,0 0 0,5-5 0,-1 0 1,1 1-1382,2 3 0,-5-1 0,3-2 603,-4-1 1,-3-2-1,-3 2 1,-6-6 1183,-3-3 0,-9-1 0,-2-1 0</inkml:trace>
  <inkml:trace contextRef="#ctx0" brushRef="#br0" timeOffset="17">4387 7120 10750,'16'0'219,"0"-5"1,-1-2-1,1 0 473,0 0 1,-1-4 0,1 5-1,2-1-260,3 0 0,-4 1 0,4 6 0,-4 0 187,-1 0 0,0 2 1,-2 3-366,-4 6 0,-3-3 1,-7 3-1,0 1-7,0 2 0,-1 2 0,-3 0 0,-3-1-6,-2 1 1,-6 5-1,-6 0 1,1-2-17,3-1 1,1-3 0,2 1-1,2-2 60,2-3 1,6 2 0,-1-2-1,3 3 0,2-4-235,0 1 0,9-2 1,5 1-270,5-5 0,4-3 0,-4-2 0,4 0-790,1 0 0,1-2 0,4-1 1,-1-2-378,0 1 0,9 2 0,-9 2 0,0 0-2495,2 0 3869,-1 0 1,3 0 0,-1 0 0</inkml:trace>
  <inkml:trace contextRef="#ctx0" brushRef="#br0" timeOffset="18">5283 7749 9114,'16'-5'1369,"0"-1"0,-1 3-795,1 1 0,2 2 1,1 0-1,2 0-506,-2 0 1,4 0 0,-2 0-1,-2 0-1137,-2 0 0,-1 0 0,0 0 10,0 0 1,-2 7 1058,-4 4 0,-3 3 0,-7 1 0</inkml:trace>
  <inkml:trace contextRef="#ctx0" brushRef="#br0" timeOffset="19">5315 7890 8343,'1'14'802,"5"-3"1,2-4 0,8-7 0,2 0-57,3 0 0,1 0 1,6-2-1,-2-1-531,2-3 1,2 1 0,2 5-1,-3-2-855,-3-3 0,4 3 0,-5-5 0,1 2-370,0 0 0,-2-2 1010,3 2 0,9-4 0,-2-7 0</inkml:trace>
  <inkml:trace contextRef="#ctx0" brushRef="#br0" timeOffset="20">6667 7120 17813,'-9'-16'2876,"4"1"-2618,3 6 0,0 4 0,-1 10 734,-2 5 1,-1 6 0,6 3-392,0 2 0,0 0 0,0-5 1,0 0-225,0-1 1,0 6-1,0 0-424,0-1 0,0-3 1,2-1-1,2 0-342,1-1 1,7 1-1655,-1 0 0,-4-1 0,0-1 0,-2-1-380,0-3 1,-1-5 0,-10 4 2738,-4-2 0,-11-2 0,-4-5 0</inkml:trace>
  <inkml:trace contextRef="#ctx0" brushRef="#br0" timeOffset="21">6305 7639 10536,'7'9'1194,"4"-4"0,6-2 0,2 1 0,-1 1-680,1-1 0,2-3 1,0-1-1,5 0 118,4 0 1,8 0 0,4 0 0,2 0-195,-2 0 0,3 0 0,-3-1 0,4-3-152,1-1 1,-5-2 0,0 3-1,0-1-206,-2 2 1,3-1 0,-6 1-1,-2-3-177,-2 3 0,-1 1 0,-1 2 0,-1 0-1841,-4 0 1,-3 0 0,-8 0-674,1 0 0,-9 7 2611,-7 4 0,-21 3 0,-12 1 0</inkml:trace>
  <inkml:trace contextRef="#ctx0" brushRef="#br0" timeOffset="22">6290 8048 8487,'-2'13'1681,"-3"-2"-764,3-4 1,-3-7-1,10 0 4,5 0 0,6-2 1,3-1-518,2-3 0,2-1 1,-4 4-1,2-2 246,-2 1 0,-1-3 1,-3 2-136,1 2 1,0-1-44,0-1 1,-6 3 621,1-3-314,-8-4-680,4 7 1,-7-6-141,0 2-262,0 5 149,7-6 1,-3 7 87,6 0 1,-5 0 47,6 0 1,-6 0 6,5 0 1,1 0 0,5 0-74,-1 0 1,3 0 0,1 0 49,2 0 0,0 0 1,-5 0-1,-1 0-4,1 0 0,-5 0 0,-1 0 6,2 0 1,1 7-116,-3 3 1,-3 4 0,-7 2 0,0 0-105,0-1 0,-9 1 0,-6 1 0,-10 3 60,-5 1 1,-1 5 0,0-5-1,-1 0 102,1 1 0,-1-2 1,3 4-1,1-1 260,1-4 1,3 4-1,-4-2 1,4-2 303,1-2 1,2-1-1,5 0 311,0-1-479,1-6 1,1 5 0,1-5 0,5 1 644,1 1 0,2-1-476,5 6 0,1-2 1,5-2-216,4-1 0,4-8 0,3 2 0,3-3-268,1-2 1,7 0-1,-2 0 1,3 0-662,3 0 0,5 0 0,-1 0 0,-1-2-562,-2-3 1,4-2-1,0-5 1,-2 3-154,-2 2 0,-2-3 0,1 3 0,-2 0-1059,-4 0 2441,-4-5 0,-6 10 0,0-5 0</inkml:trace>
  <inkml:trace contextRef="#ctx0" brushRef="#br0" timeOffset="23">7123 8095 9226,'0'-16'611,"0"0"0,0 1 0,0-1 1,2 0-214,3 0 0,-2 1 0,8 1 0,1 1 9,2 3 0,2 6 0,-1-1 0,3 4 64,3 1 1,-4 0-1,4 0-265,-3 0 0,-4 1 0,-2 3 0,-3 3 48,-2 1 0,-2 3 0,-7 5-59,-3-1 1,-6 1 0,-8 0 0,-3 0-22,-3-1 1,6 1-1,-4-2 1,2-2 106,0-1 0,6-1 1,6 6-1,0-2 79,0-4 1,6 4 0,-2-3-32,3 3 1,4-4-1,3-1-184,5-2 0,6-2 0,3-5-362,2 0 0,2 0 0,-2 0 0,3-2 188,1-3 1,4 2 0,-4-6 0,1 2-1694,0 3 0,-6-3 1,1 2-1,-2 2-187,2 1 1,-2 0 0,7-1 1908,2-2 0,2-15 0,1 3 0</inkml:trace>
  <inkml:trace contextRef="#ctx0" brushRef="#br0" timeOffset="24">7815 7780 7778,'10'-1'1180,"1"-3"-247,1-1 0,-3 0 0,1 3 1,2-2-277,2-1 0,4-2 1,1 4-1,2-3-305,-2 3 0,4-4 1,-2 2-1,-2 1-559,-2 2 1,-1 2 0,0 0-1,0 0-1221,-1 0 1,-4 7 0,-2 4 1427,-2 3 0,-2 2 0,-5-1 0</inkml:trace>
  <inkml:trace contextRef="#ctx0" brushRef="#br0" timeOffset="25">7846 7938 8181,'16'0'653,"0"0"1,-1 0 0,1 0 152,0 0 1,-1-2-1,1-2 1,2-1-391,3 2 0,-2-4 0,5 1 0,-1 3-668,-4 1 0,4 2 0,-2-2 0,-2-1-523,-1-2 0,-1-1 0,2 5 775,2-5 0,0-2 0,-5-8 0</inkml:trace>
  <inkml:trace contextRef="#ctx0" brushRef="#br0" timeOffset="26">9010 7293 12174,'1'11'1634,"3"-1"0,1 2-1014,-1 2 0,-3 2 1,-1 0-1,0-1-223,0 1 1,2 0 0,2 0 0,1 1-581,-2 4 0,4-4 0,-2 4 1,-1-1-1038,-2 1 1,3-4 0,0 6 0,-1-2-1750,-3 0 0,5 1 2969,-1-1 0,0-3 0,-5 4 0</inkml:trace>
  <inkml:trace contextRef="#ctx0" brushRef="#br0" timeOffset="27">8868 7875 8432,'11'0'0,"-1"0"1325,2 0 1,4 0 0,3 0 0,4 0-424,1 0 1,3-6 0,6 1 0,2 2-651,1 1 0,8 2 0,-2 0 0,2 0-689,-2 0 1,-4 0 0,-7 0 0,-1 2-597,-4 3 1,-3-2-1,-9 8-151,-3 1 0,-4-3 0,-9 0 1184,-3-2 0,-11 5 0,-9-3 0</inkml:trace>
  <inkml:trace contextRef="#ctx0" brushRef="#br0" timeOffset="28">9135 8205 7876,'-15'8'2290,"-1"-2"0,5-3-1585,1 2 0,-1 4 0,-4 7-271,-1 0 1,6-1 0,-1 1-1,-1 0-74,-2-1 1,0 1 0,2 2 0,1 1 41,-1 2 1,3 0 0,0-6 0,2 1 8,4 0 1,1 0 0,2-1 0,0 1-85,0 0 1,0-1-1,2 1 1,1 0-48,3 0 0,6-2 0,-2-2 0,4-2-143,2 3 1,0-5-1,0 1 1,-1 0-419,1-1 0,0-4 0,1 3 0,2-2 73,2 0 0,7 1 0,-3-6 0,1 0-656,0 0 1,-7 0 0,2 0-1,-3-2-869,-2-3 0,-1 1 1,1-6 767,0-3 0,-8 0 1,-2-3-1,-3-2-399,2-3 0,-3 2 1364,3-7 0,-3 0 0,-2-6 0</inkml:trace>
  <inkml:trace contextRef="#ctx0" brushRef="#br0" timeOffset="29">9387 8456 8554,'2'-23'0,"1"6"0,2 5 1872,-1 0-938,-2 5 1,-2 7 0,0 10-261,0 4 0,0 7 0,0 2 0,0-1 251,0 1 1,0 3-1,-2-3 1,-2 0-393,-1-1 1,-5-1-1,4-3 1,1 1-722,-2 2 1,5-5 0,-5-6 0,2 2-1262,0 2 1,0 2 0,5 0-229,0 0 1677,0-8 0,-7-1 0,-2-7 0</inkml:trace>
  <inkml:trace contextRef="#ctx0" brushRef="#br0" timeOffset="30">22594 13014 6434,'0'9'943,"-2"-2"-646,-3-7-31,3 0-136,-12 0 0,11 0 179,-8 0 117,8 0 125,-4 0-354,7 0 0,2 0 644,3 0-467,-3 0-47,5 0-58,-7 0 238,0 0-526,-7 0 0,3 0 7,-6 0 30,6 0 0,-5 0 190,4 0 159,3 0-81,-5 0-260,7-7 123,7 5-280,2-5 1,5 9-44,-3 3 209,-4-3-35,-7 12 0,-2-7 20,-3 4 1,1-4-1,-5-6 5,2 4 1,0-3 48,2 3 1,2-3-33,-8-2 0,6-5 92,-6 0 0,8-2-90,-2 2 0,5-2-24,5-4 1,-2 2 0,8 6-43,1-2 0,-3-1 80,1 6 0,-4 0 51,4 0 1,-6 2-37,1 3 1,-3 4 14,-2 7 1,0-6-5,0 1 0,-7-6-133,-4 5 0,2-6 175,-1 1 0,-1-3 5,-4-2 1,-1-2-12,0-3 1,7 1-72,4-6 1,3 5-286,2-6 1,2 3 92,3-3 0,-1-1 1,6 7-63,3 1 0,1 2 117,1 2 1,1 0-1,-2 2 91,-3 3 0,-4-1 339,-7 6-234,0 1 1,-2 3-74,-3-4 1,3-1 0,-5-6 40,0 3 1,-2-1 310,-7-5 249,8-7-260,1-2 1,7-1 386,0-1 0,1 8-804,5-2 1,-3 3-4043,8 2 4083,-8 0 0,11 0 0,-5 0 0</inkml:trace>
  <inkml:trace contextRef="#ctx0" brushRef="#br0" timeOffset="31">3695 9572 9551,'-10'-10'1908,"-1"-1"1,10 1-1503,1-6 0,7 6 1,10 1-1,2 0-73,2 0 1,12 1 0,-1-5 0,3 5-77,3 1 1,-6-4-1,1 6 1,-5 1-35,0 3 0,-4 1 1,1 0 178,-3 0 0,-1 0-106,-5 0 0,-2 7 0,-3 3-112,-6 4 0,-3 4 0,-4 1 0,-3 2 10,-6-2 1,-5 5 0,-5 3-1,-5 2-155,-4 3 0,-1-1 0,0 1 1,-1-1-97,1 0 0,-1 1 1,1-1-1,-1-1 50,1-4 1,1 2 0,2-5 0,4 0 52,1-1 1,2 4 0,5-5-1,1-1 503,-1-3 0,2-1 0,2 0 782,1-1 0,8-4-735,-2-1 1,10-1-1,5 1 1,4-4-435,2-5 1,12-1 0,3 0 0,4 0-163,4 0 0,1-5 0,7-2 0,0 0 0,0 0 0,-6-3 0,-3 3 0,-3 0 0,-2-2-112,-3 0 1,-2 6 0,1-4-1002,-2 0 0,1 3 0,-7-4 0,-2 1-271,-2 3 1,-1-3-1,0 0-753,-1-2 1,1 4 0,-2-5 2136,-3-2 0,-4-2 0,-7-2 0</inkml:trace>
  <inkml:trace contextRef="#ctx0" brushRef="#br0" timeOffset="32">4450 9352 8280,'-16'-9'1075,"8"1"1093,2 2 0,6 5-1496,6-5 0,-3 5 0,7 1 0,3 0 314,1 0 1,3 0-717,4 0 1,-3-6 0,4 1-1,-1 2-512,0 1 1,0 2 0,-3-2 0,1-1-1174,2-3 1,5 1 0,-5 5 0,-2 0-457,-1 0 0,3-2 0,0-1 1871,-2-2 0,-9-7 0,-3 3 0</inkml:trace>
  <inkml:trace contextRef="#ctx0" brushRef="#br0" timeOffset="33">4906 9085 7267,'14'-11'1418,"-4"1"0,-1 6 83,-4-1 1,-3 5-1,3 5 1,-3 6-624,-2 3 0,0 2 1,0-1-1,0 3-117,0 3 1,0-4 0,0 6 0,0-2-436,0 0 0,5 0 0,1-4 0,-3 2-512,-1 2 0,-2 0 0,0-5 1,0 0-736,0 0 0,0-1 1,0 3-1,0 1-4712,0 2 5633,0 0 0,0 2 0,0 1 0</inkml:trace>
  <inkml:trace contextRef="#ctx0" brushRef="#br0" timeOffset="34">5519 9792 8238,'0'9'1941,"2"-2"0,3-9-1134,6-3 1,3 3 0,3-3 0,4 3-382,5 2 0,-1-5 0,-1 0 1,1 1-424,-1 2 0,-5 1 1,2-3-1,-3-1-1210,-3 2 0,1 1-1049,0 2 0,-7 7 0,-8 1 2256,-9 1 0,-10-2 0,-13-7 0</inkml:trace>
  <inkml:trace contextRef="#ctx0" brushRef="#br0" timeOffset="35">5519 9934 8280,'0'10'766,"2"-1"60,3-2 0,4-2 0,7-5 0,1 0 11,4 0 0,2 0 0,5 0 0,-2 0-356,2 0 0,-4 0 0,2 0 0,1 0-677,-3 0 1,6 0-1,-6 0 1,2 0-919,1 0 0,-3 0 1,2-2-1,-3-3-2909,0-5 4023,-6 3 0,6-14 0,-7 3 0</inkml:trace>
  <inkml:trace contextRef="#ctx0" brushRef="#br0" timeOffset="36">6541 9415 8133,'0'-16'1432,"0"8"1,-5 2 0,0 12 0,1 4-631,2 4 0,1 3 0,-3 3 1,-3 2-156,-2 3 1,6-4 0,-2 3 0,3 1-263,2-1 1,-5-3 0,-1 4 0,3-3-4,1-3 1,2-1-1,0-2 1,0-1-568,0 1 0,0 0 0,2-2 0,1-2-1657,3-2 0,-1-4 0,-5 4-2341,0 2 1,0-3 4182,0 2 0,-7-1 0,-2 6 0</inkml:trace>
  <inkml:trace contextRef="#ctx0" brushRef="#br0" timeOffset="37">6117 10028 9271,'10'-5'0,"1"-2"823,1-2 0,2 4 0,3-4 0,2 0 190,2 1 0,11 4 0,-2-3 0,1 2-584,4 0 0,2-1 0,-2 6 0,1-1-193,-1-5 0,-2 5 1,-1-5-1,-1 5-429,1 1 0,-3 0 0,-1 0 0,-3 0-1115,-2 0 0,-3 0 0,-4 0-1247,0 0 1,-2 7 1779,-4 3 0,-4-3 0,-13 0 0,-7-2 775,-6 1 0,-8 6 0,4-3 0</inkml:trace>
  <inkml:trace contextRef="#ctx0" brushRef="#br0" timeOffset="38">6352 10169 8315,'-15'0'1000,"6"0"1,4-5-1,12 0 1,7 1-537,5 3 1,12-1-1,-1-2 1,1-1-205,4 2 1,0 1 0,-3 2-1,-1 0 21,1 0 1,-6 0 0,-2 0-28,-1 0 0,-2 2 0,-5 3-59,-1 5 0,-6 4 0,-4 2-132,-3 0 0,-4 1 0,-3 3-119,-5 0 0,-11 1 0,-5-5 1,-4 2 78,-2 3 1,1-4 0,0 4 0,1-4 96,4-1 0,-4 0 1,5 0-1,1-1 267,3 1 0,0 0 0,4-2 0,3-2 233,0-2 0,7-4 0,1 4-111,5 2 0,1-3 1,1 0-1,6 0-174,9-1 1,7-4 0,10 3 0,4-2 107,5 0 0,1 1 0,1-5 0,-2 3-271,2 1 0,-1 0 1,1-3-1,-4 1-203,-1 3 1,-3-1 0,-6-5-1,-2 0-253,-2 0 1,-1 0 0,1 0-1,-5 0-819,-4 0 0,-1 0 1,0 0-1141,-1 0 1,-4 0-4847,-1 0 7089,-6 7 0,3 2 0</inkml:trace>
  <inkml:trace contextRef="#ctx0" brushRef="#br0" timeOffset="39">23364 12967 7120,'-8'0'-268,"-1"0"926,4 0 0,1 0 459,-6 0 124,6 0-212,-3-7-81,7 5-283,0-5-320,0 7-368,0 7 1,0-3-120,0 6 1,-2-6 125,-3 1 1,2-3 73,-8-2-12,8 0 1,-6 0-1,6-2 39,-3-3 0,1 1-57,5-6-56,0 6 1,2-3 34,3 7 1,-1 0 166,6 0 1,-7 2-13,3 3 1,-5-1 43,-1 6 1,-1-6-38,-5 1 0,3-3-67,-7-2 1,4 0-261,-4 0-220,6 0 61,-3-7 1,7-2 223,0-7 55,0 8 0,7 1 118,4 7 1,3 0 0,0 2 50,-4 3 1,2-2 0,-6 8-34,-3 1 1,1-5 0,-1 0 64,2 0 0,1 2-13,-6 6 0,-7-6 0,-2-2 109,0 0 1,-5-5-4,4 3 1,-4-3-143,-2-2 0,0-2-182,1-3 1,4 1 0,2-6-70,2-2 0,0 3 0,4-2-126,-2-1 1,-1 3-1,8-1 106,3-2 0,-1 5 0,6 2 109,3 3 0,1 2 0,1 0 33,1 0 0,0 5 0,-2 2 0,-2 0 58,-2 0 0,-4 3 0,2-3 119,-1 2 0,-1 2-117,-6 4 1,0-4-1,-2-2 88,-3-2 0,1-2-76,-6-5 1,-1 0 0,-5 0 134,1 0 0,4-2 0,1-3-10,-2-6 0,3-1 0,0 0 163,2 1 1,2 1-76,5-6 0,2 2-139,3 4 0,-2 3-261,8 7 0,-2 2-804,1 3 1,2-2-1,-6 8-3666,-3 1 4600,-1-5 0,-2 7 0,0-5 0</inkml:trace>
  <inkml:trace contextRef="#ctx0" brushRef="#br0" timeOffset="40">3758 11521 10785,'0'-16'1239,"0"6"1,0-1 0,2 1-661,3 1 0,4 1 1,7 4-1,-1-1-287,1 1 1,10-3-1,4 2 1,1 2-152,4 1 1,0-3 0,-2-1-1,1 3-9,-3 1 1,2 4 0,-10 1 0,0 4-4,-1 2 1,-1 0 0,-5 3 0,-2-1-35,-3 1 0,-4 7 0,-7 2 1,0-2-198,0-1 0,0 4 0,-4 4 0,-5 4-224,-6 2 1,-10-1 0,1 0 0,-4 1 287,-5-1 0,-1 1 0,5-1 0,1 1 246,0-1 1,0-1-1,9-4 1,-2-3-16,1-1 0,5-4 0,2 3 1,5-4 1345,1-1 0,-4 0-740,6-1 1,2-1 0,10-3-1,6-4-344,7 0 0,8-5 1,0 3-1,7-2-315,6 3 1,-2-5 0,-1 5 0,-1-5-689,0-1 0,5 0 0,-6-1 0,-1-3-613,-2-1 1,-3-6 0,-2 4-1,-2 0-294,2 0 1,-5-3 0,0 5 0,-2-1-1356,0-1 0,0 0 2810,-6-3 0,8-11 0,1 4 0</inkml:trace>
  <inkml:trace contextRef="#ctx0" brushRef="#br0" timeOffset="41">4985 11238 7859,'-11'-10'301,"1"-1"1,4 6-1,-4-4 1,-2 2 511,-2 4 1,-2 1 0,0 2-191,0 0 1,1 7 0,1 4 0,2 3-176,1 1 0,6 3 1,-4 1-1,2 4-93,4 1 1,1-5 0,2 4 0,0-2-121,0 0 1,2 0 0,1-5-1,4-2-16,2-4 0,7 4 1,6-5-1,1-1 75,0-2 1,5 1 0,-4-2 0,2-2-35,1-1 1,-3-2 0,2 0-1,-5-2 10,-3-3 0,3-5 0,-2-10-295,-5 0 0,-6-1 0,-8 3 0,0-3-536,0-5 0,-5 3 0,-3 1-75,-6-1 0,-2 5 0,-9-1 0,8 5-812,3 4 1,-4 6 0,8-1-1460,-4 3 1,5 4 2906,4 3 0,3 4 0,2 7 0</inkml:trace>
  <inkml:trace contextRef="#ctx0" brushRef="#br0" timeOffset="42">5991 11710 8294,'14'-2'2379,"-2"-1"-1705,-2-3 0,-4 1 1,4 5-25,2 0 0,-3-5 0,2 0-451,1 1 0,2 2 1,2 2-719,-1 0 1,1 0 0,0 2-436,-1 3 1,-4-1-1,-2 6 1,-2 3-775,-4 0 0,-1-2 1728,-2-1 0,-7 1 0,-2 5 0</inkml:trace>
  <inkml:trace contextRef="#ctx0" brushRef="#br0" timeOffset="43">5944 11914 11502,'10'5'497,"1"1"1,-1-1 0,6-5-1,0 0 261,-1 0 0,6 0 0,2 0 0,0 0-526,-1 0 1,1 0 0,-4 0-1,2 0-813,-2 0 1,4 5 0,-2 0-1,-2-1-1136,-1-2 1,-8 3 0,1 2 1716,1 2 0,2 1 0,2 6 0</inkml:trace>
  <inkml:trace contextRef="#ctx0" brushRef="#br0" timeOffset="44">7249 11285 8585,'0'-15'666,"0"-1"0,-2 7 0,-2 2 843,-1 0-1141,0 6 0,5 1 0,0 10 0,0 6-21,0 5 1,2-2 0,3 7 0,4 2 45,-1 2 0,5 6 0,-6 3 1,0 1 74,0 4 1,3 1-1,-5 2 1,0 0 53,2 0 0,-5 4 0,5 0 0,0-2-58,4 1 1,1 1 0,0-4-1,-1 0-57,1 0 0,2-1 0,0-2 0,-2-6-20,-1-5 0,-3 2 0,3-11 0,-4 3-220,0-1 1,-6-7-1,5 2-962,-5-3 16,-1-3-6570,0-6 7349,0-9 0,7-16 0,2-8 0</inkml:trace>
  <inkml:trace contextRef="#ctx0" brushRef="#br0" timeOffset="45">3884 13470 7815,'-16'-5'0,"1"-2"337,-1-2 0,5 6 4576,1-3-4175,6-2 1,-1-1-1,10-5-366,6 4 1,8-3-1,5 8 1,4 0-153,6-2 0,8 5 0,-2-3 0,0 3-90,-3 2 1,1 0 0,-1 0 0,-4 0-105,-5 0 1,-5 0 0,-8 2 0,1 3 12,0 6 1,-8 3 0,-2 1 0,-5 3 14,-1 3 0,-1-2 0,-5 5 0,-6 1 16,-7-1 0,0 1 1,-7 3-1,-4-2 29,-5 2 1,2 2 0,-4 1 0,4 0 4,1 1 0,3-1 0,1 1 0,3-3 12,3-2 1,-3 1 0,8-6-1,3 1 201,0 0 1,2-2 0,1-6 1171,6 1 1,3 0-785,2-1 0,7-6 0,7-4 0,7-3-716,5-2 1,13 0 0,-8 0 0,2 0-184,0 0 0,-1 0 1,-1 0-1,1 0-754,-1 0 0,-1-2 0,-2-1 0,-4-4-667,-1-2 1,3 4-1,-5-4 1,0 1 31,2-1 0,-6-2 0,6-4 0,-2-3 1583,0-3 0,0-3 0,-5-8 0</inkml:trace>
  <inkml:trace contextRef="#ctx0" brushRef="#br0" timeOffset="46">4874 13030 12543,'9'7'964,"-4"4"0,2 3 0,-1 3 0,-3 2-456,-1 2 0,3 5 0,0-5 0,-1 0 182,-2 2 0,-2-6 0,0 6 0,1-2-742,5 0 1,-5 0 0,5-5 0,-5-1-923,-1 1 1,6 0 0,1 0 0,0-1-1015,0 1 0,5 0 1,-2-1-1,4 1 1988,2 0 0,7 0 0,1-1 0</inkml:trace>
  <inkml:trace contextRef="#ctx0" brushRef="#br0" timeOffset="47">5440 13675 9011,'16'-6'0,"0"1"0,0 2 963,-1 1 1,1-3 0,0-1 0,1 3-384,4 1 1,-2 2-1,6 0 1,-1 0-418,1 0 1,-6 0 0,2 0-1,-2 0-422,2 0 0,-3 2 1,3 1-1325,-4 3 0,-6 6 0,-3-2 1583,-1 4 0,-8 2 0,-8 0 0</inkml:trace>
  <inkml:trace contextRef="#ctx0" brushRef="#br0" timeOffset="48">5629 13926 7859,'7'14'3370,"4"-4"-2184,3-4 0,-4-5 0,1-2 0,1-3-611,2-1 1,2 0 0,-1 5 0,1-2-322,0-3 1,-1 3 0,1-3 0,0 3-1331,0 2 0,1 0 1,2 0-1,2-2-911,-2-3 1,6 3 0,1-5 1986,4 0 0,1-1 0,1-8 0</inkml:trace>
  <inkml:trace contextRef="#ctx0" brushRef="#br0" timeOffset="49">6620 13533 8669,'-9'-7'0,"4"-3"1031,3-4 0,4-2 1,1 0-454,2 0 1,8 6 0,-3 1 0,4 1-169,2-1 0,1 4 0,4-4 0,4 2-145,-1 3 1,9 3 0,-3-1 0,0-2 72,0-1 1,1 0-1,-8 5 1,-1 0-3,1 0 1,-2 5 0,-5 2 0,-2 2-117,-4 3 0,2 4 0,-6 3-77,-3 2 0,-1 2 0,-4-2 1,-3 3-188,-6 0 0,-10 4 0,-5-5 0,-3 2 60,-3 3 0,1-4 0,-1 0 0,3 1 6,2-1 1,-2-3 0,2 4 0,0-3 0,0-2 1,5-3 0,6-1-1,0 0 254,0-1 0,2 1 0,2-2 0,3-2 761,2-1 0,2-6 1,7 4-194,3-2 1,6 3 0,10-5-1,3-1-776,1-2 1,10-1-1,-2 3 1,5 1-70,6-1 0,-4-3 0,4-1 0,1 0 0,1 0 0,4 0 0,-10 0 0,2 0-632,0 0 1,-7 0 0,0 0 0,-7 0-3545,-7 0 0,-10-7 4176,-6-3 0,-4-18 0,-1-5 0</inkml:trace>
  <inkml:trace contextRef="#ctx0" brushRef="#br0" timeOffset="50">24025 12653 8672,'0'-9'2081,"0"2"-2045,0 7 0,0 2-148,0 3 1,0-1 90,0 6 1,-2-5 147,-3 6 1,1-8 152,-6 3 0,5-5 125,-6-1 0,6 0 74,-6 0 1,6-1 331,-5-5-169,6 5 1,-3-8-292,7 4 1,2 3-251,3-3 0,-1 3-146,6 2 0,-5 5 0,4 2 99,-2 2 1,-2-4 0,-5 6-75,0 1 0,-1 2-68,-5 1 1,3-4 75,-8-1 1,1-6 109,-6 1 1,0-3 139,1-2 0,4-5 0,2-2-91,2-2 0,0-2 0,4-4-47,-2-1 1,-1 0-1,6 1-126,0-1 1,2 2 0,2 2 0,3 3-39,1 2 0,3-4 0,5 6 27,-1 2 1,1 1-1,0 2 1,0 2-33,-1 3 1,1 4-1,-2 6 33,-4 1 1,-1-5 0,-5-1 64,1 2 1,0 2-1,-5 2 47,0 0 0,-5-6 1,-2-1-47,-2-2 1,-1 3 0,-6-4 13,0-3 1,2 1 0,2-1-1,2 2 65,-3-1 0,-1-4 0,-1-4 88,-1-1 0,0-7-90,0 1 1,3-3 0,2-1-1,4-1-87,0 0 1,5 6-1,-3-1-22,3-1 0,9 0 1,4 0-1,3 3-95,1 2 1,1 2-1,2 5 1,1 0-11,2 0 1,0 0 0,-5 1-1,-1 3 93,1 1 1,-2 7 0,-2-1-2,-1 3 0,-8 2 0,2-1 0,-3 1 97,-2 0 1,-5-6 0,-2 1 0,-2-1 72,-3-1 0,-2 3 1,-3-7-1,-1 1 53,2 1 1,-8-6-1,8 5 38,-1-5 0,-1-2 1,2-5-53,1-4 1,6 1 0,2-1-129,0-3 0,5-1 0,-3-1-333,3-1 0,4 0 0,3 1-636,6-1 1,3 7-1,3 4 1,2 3-605,2 2 1,7 0 0,-1 0 0,2 2 1506,3 3 0,6 11 0,2 8 0</inkml:trace>
  <inkml:trace contextRef="#ctx0" brushRef="#br0" timeOffset="51">24591 11930 7859,'10'-9'-39,"1"4"210,1 3 0,-3 2 1,1 0 287,2 0 1,-3 0 161,2 0 0,-1 2-247,6 3 0,-7-1 1,-4 6-174,-3 2 1,-2-3-224,0 2-141,0-1 1,-2-1 185,-3-4 1,1-3-1,-5-4 60,2-3 0,-3-4 1,3-7 48,-2 1 1,6-1 0,-3 0-1,5 0 154,1 1 0,0-1-213,0 0 1,7 8 0,3 2-89,4 5 0,2 1 1,0 0 27,-1 0 0,-4 5 0,-3 2 0,1 1-76,0 5 1,-6-5-1,3 3 1,-3-1 81,2-1 1,-3 5 0,3-3 42,-3 3 0,-4-4 0,-3 1 17,-5 1 0,1-5 1,-2-2 40,-1-3 1,-2-2 19,-1 0 0,-1-2 0,0-2 43,0-1 1,8-7-1,2 2-50,5-4 0,1 3 0,0 1-81,0-3 1,1-1-60,5-1 1,-3 6-1,8 4-17,1 3 1,2 2 0,2 2 0,-1 1 27,1 2 0,-2 8 1,-2-3-1,-1 4 59,1 2 0,-5 0 1,-2-1-1,-3 1 33,-2 0 1,0-6 0,0 1 3,0 1 1,-2 0-1,-3 0 69,-6-1 1,-3-8 0,-1 3 28,-1-5 0,0-1 0,1 0-70,-1 0 0,2-1 1,2-3-1,3-3-29,2-2 1,-4 4-1,6-5-140,2-3 1,1-1 2,2-1 0,0 4 0,2 2-144,3 3 0,4 0 0,6 6 0,1 0 102,0 0 1,0 0 0,-1 2 0,-1 3 32,-3 6 0,3 3 0,-6 1-9,1 1 1,-2-5 0,-7-1 260,0 2 1,0-3-1,-2 0 59,-3-2 1,-4-2 0,-6-5-49,-1 0 1,0-2-1,1-3-52,-1-5 0,2 1 0,2-2 72,1-1 0,8-2-181,-3-2 1,6 8 0,6 1-93,4 0 1,4 5 0,2-3-158,0 3 1,-1 2-1,-1 2 1,-2 1-607,-1 2 1,-6 8 0,6-3 380,1 4 1,-5 2 418,-2 0 0,-3-1 0,-2 1 0</inkml:trace>
  <inkml:trace contextRef="#ctx0" brushRef="#br0" timeOffset="52">3711 15655 7859,'-16'9'95,"1"-4"240,-1-3 1,0-2-1,0 0 1,1 0 300,-1 0 1,0-2 0,0-2 578,1-1 0,-1-2 749,0 2-1534,8 3 1,8-10 0,10 7 0,6 0-31,5-2 0,3 3 0,8-5 0,1 2-223,4 4 1,-3-4 0,7 2 0,-3 1 92,-3 2 1,-4 2-1,-4 0 1,-6 0-63,-4 0 1,2 7-1,-1 4 1,-6 3-107,-3 2 0,-4-1 0,-5 3 0,0 3 28,0 5 1,-7 2 0,-3 1 0,-6-1 33,-5 0 0,-4 11 0,-6-8 0,0 2-4,-1 1 0,1-8 0,-1 0 0,2 0 85,4-1 0,2-1 1,5-5-1,-1 2 374,6-2 1,-1-1 0,6-2 360,0-1 0,2-4-957,7-1 1,7-6-1,5 3 1,6-2-24,3 0 0,12 1 0,-1-6 0,1-2 0,0-3 0,4 3 0,1-5 0,0 2-940,1-1 1,-2-6 0,-8 3 0,-1-1-1056,-2-1 0,-1 6 0,3-4 0,-4 1-834,-1-1 1,3 5 2828,-5-1 0,7-4 0,-3 1 0</inkml:trace>
  <inkml:trace contextRef="#ctx0" brushRef="#br0" timeOffset="53">4419 15073 8531,'-9'-15'1141,"4"-1"0,5 5 0,5 3 0,5-1-414,4 0 0,2 4 1,1-4-1,3 2-269,1 4 0,5-1 1,-5 1-1,0-2 22,1 1 0,-4 4-400,3 5 0,-5 4 0,-6 7 0,-5 0 28,-3-1 1,-9 6 0,-3 2 0,-6 0-22,-5-1 0,-2 5 0,-5-5 0,2 1 66,-2 0 0,0-2 1,2-4-1,3 0 167,1-1 0,4 3 1,-1-8-1,5 1 2085,3-1-1796,8 3 1,-2-13-198,10 5 0,-2-5 0,10-1 0,2 0-504,5 0 0,6-1 1,-4-3-1,3-1-1362,3 1 0,7 3 0,2 1 0,-3 0-798,0 0 1,-3 5 0,1 4 0,-1 1 2251,0 2 0,1 13 0,-1-8 0</inkml:trace>
  <inkml:trace contextRef="#ctx0" brushRef="#br0" timeOffset="54">5126 15655 7859,'11'0'1206,"-1"0"0,0 0 0,6 0 0,0 0-550,0 0 0,1 0 0,2 0 0,2 0-279,-1 0 0,-3 0 1,-1 0-1,-1 0-490,1 0 1,0 0-1,0 0-1154,-1 0 0,-1 2-1082,-3 3 1,-6 2 2348,-10 3 0,-4-3 0,-7-7 0</inkml:trace>
  <inkml:trace contextRef="#ctx0" brushRef="#br0" timeOffset="55">5095 15906 8408,'15'0'1298,"1"0"1,-5 0 0,-1 0-1,2 0-155,2 0 0,7-5 1,0 0-1,0 1-797,2 3 0,0 1 0,4 0 0,-2 0-320,-2 0 1,3 0 0,-5 0 0,-2 0-656,-2 0 1,-1 0 0,0 0-1,0 0-2083,-1 0 1,1 0 2711,0 0 0,0 7 0,-1 1 0</inkml:trace>
  <inkml:trace contextRef="#ctx0" brushRef="#br0" timeOffset="56">6856 15152 8408,'15'0'1305,"1"0"0,-7 2-763,-4 3 0,-3 4 1,-4 8-1,-3 4 499,-6 5 1,-8 4 0,-2 3 0,0 2-126,-2 2 1,6 1 0,-4-3 0,3 2-297,3-2 1,-3-2 0,-1-2 0,0 1-246,5-1 1,-2 1-1,6-1 1,-3-1 274,3-4 1,-2 2-1,6-5-79,3 1 0,1-5 1,2 2-572,0-3 0,7-10 0,4-2 0,3-5 0,1-1 0,12 0 0,2 0 0,3-1 0,3-5 0,5-1 0,-2-5 0,3 4 0,2 1 0,-4-6 0,-1 5 0,-1-1-253,-1 4 0,1-2 1,-5 1-1,-3 3-1666,-3 1 1,2 0 0,-5-1 0,0-2-368,0 1 0,-3 2 0,-4 2 581,0 0 0,-7-1 0,-4-5 902,-3-4 1,-2-9 802,0-2 0,-14-7 0,-4 3 0</inkml:trace>
  <inkml:trace contextRef="#ctx0" brushRef="#br0" timeOffset="57">7139 15435 7859,'-9'-16'1792,"2"0"0,7 9 1,0 7-468,0 9 0,2 14 0,1 7 0,2 5-54,-1-1 0,3 7 0,0-1 0,0 2-358,0 0 1,0-2 0,-4 3 0,2-2-565,-1-3 0,-1-1 0,1-6 0,1-1-443,-1-4 1,-3 2 0,-1-5 0,0-1-929,0 1 1,0-2-1,0-5 1,2-1-1118,3 1 1,-1 0 0,6 0 0,3-1-3679,1 1 5817,8-7 0,17 5 0,10-5 0</inkml:trace>
  <inkml:trace contextRef="#ctx0" brushRef="#br0" timeOffset="58">25487 10452 9954,'-5'11'670,"-2"-2"-468,-2-2 0,4-2 0,-6-5 149,-1 0 1,3 0-45,-1 0 0,-1-7 16,-4-4 0,6 3 276,4-3-446,3 8 0,9-4 71,3 7 0,4 0-183,2 0 1,-5 1 61,-1 5 1,-7-3-50,3 8 0,-5-1-41,-1 6 0,0-6 0,-1-1-28,-5-2 0,3 3-170,-7-4 246,-1-1 1,-3-7 0,2-1 151,1-3 0,8-6-97,-2 2 0,3-4 12,2-2 1,0 6 0,2 1-53,3 2 1,-2 2 0,8 5-5,1 0 0,-3 0-29,1 0 1,-1 1-1,3 5-49,-1 4 0,-8 4 1,2 2-1,-3 0 3,-2-1 0,0 1 0,0 0 0,-2-2-1,-3-4 0,2 4 0,-8-3 0,-1 3 62,-2 1 0,-2-6 21,1-4 1,-1-3 192,0-2 0,2-2 1,2-1-105,1-3 0,8-6 1,-2 2-102,3-4 0,2-2 1,0 0-159,0 1 1,0-1-1,2 0-21,3 1 0,4 1 0,6 3 0,1 6-24,0 3 1,0 2 0,-1 0 0,3 0 74,3 0 1,-4 7 0,4 4-1,-3 3 55,-3 1 1,-1 1 0,-3 0 0,-4-1 336,0 1 0,-7 0-152,0 0 1,-7-2 0,-9-2-1,0-4-24,1-1 1,-1-1-1,0-6-13,0 0 1,1 0 0,-1 0-115,0 0 1,6-6-1,1-1 1,0-1-28,1-4 0,4-2 1,-3-2-1,2 0-32,0 0 0,-1 1 0,6-1 131,0 0 0,2 2 0,3 2-14,6 2 0,3 6 135,2-1 0,-1 3 0,1 2-429,0 0 1,-6 0 0,-1 2-1083,-2 3 1,3 4 0,-4 7-3213,-3-1 4502,-1 1 0,-2 0 0,0-1 0</inkml:trace>
  <inkml:trace contextRef="#ctx0" brushRef="#br0" timeOffset="59">3742 17290 12796,'7'-9'840,"2"2"0,9 7 0,3 0-211,5 0 1,9-5 0,3-1 0,1 3-143,-1 1 1,4-3-1,-5 0 1,-2 1-160,-2 2 1,-4 2-1,-2 0 1,-6 0 169,-4 0 1,-1 7 0,-2 4-349,-4 3 1,-3 2-1,-7 1 1,-1 4-42,-5 5 1,-9 4-1,-12 3 1,-2 0-97,-3-1 0,-3 8 0,0-9 0,2 2 13,-2 1 1,0-3 0,4 1 0,1-3 130,4-3 0,-4 4 1,6-5-1,-1-1 144,4-3 1,6 2 0,2-2 0,5-2 291,1-2 0,-4-6 1,6-1-279,1 2 0,4-5 0,6-1 1,4-5-316,4-1 0,9 0 0,3 0 0,6 0 0,4 0 0,-1 0 0,7-1 0,2-3 0,1-1 0,1-7 0,-3 1 0,-3-1-910,-1 2 0,3-4 0,-6 5 1,-1-2-589,-1 1 1,-8 1 0,-2-3 0,-1 1 500,-4-1 1,4 0 0,-2 0-1,-4 1-750,-4-1 1,-1-2 0,-5-2 1746,2 1 0,-6-8 0,4-1 0</inkml:trace>
  <inkml:trace contextRef="#ctx0" brushRef="#br0" timeOffset="60">4591 16975 7859,'9'-15'952,"5"-1"-603,-3 0 1,3 2 0,1 2 0,1 3 58,0 2 1,0-3 0,1 3 0,2 0 53,2 0 1,0 2-1,-5 5 1,0 0-172,-1 0 0,-4 0 0,-1 0 0,1 1 270,-3 4 0,-1 4 1,-7 7-171,0 0 1,-1-1-1,-5 1 1,-2 0-52,-1 0 1,-5-1-1,4 1 1,-4-2-35,-2-4 1,0 4 0,0-5-208,1 0 1,4-2-540,1-7 245,6 0 0,-1-2 1,10-1-1,6-3-114,3 3 1,1-1-1,3 1 1,1-2 179,2 1 1,5 2 0,-5 4 0,0 2 423,2 1 1,-6 7 0,4-1-1,-5 3 116,-5 1 1,1 1 0,-7 0-1,-1-1 278,-3 1 0,-1 5 0,0 0 0,-1-2-117,-5-1 0,-1-8 0,-5 1 0,2-1-223,-3-1 1,-1 5 0,-1-5-1,-1-1-131,0-2 0,0-5 0,-1 1 0,-2 2-1126,-2 1 0,0 0 0,5-5-5632,0 0 5615,8 0 0,1 2 0,10 1 0,6 3-5784,7-3 6709,10-1 0,-2 5 0,8 1 0</inkml:trace>
  <inkml:trace contextRef="#ctx0" brushRef="#br0" timeOffset="61">5362 17510 7859,'16'0'338,"-1"0"0,1 0 0,0 0 839,-1 0 1,6 0 0,0 0-1,-1 0-617,-3 0 1,4 0 0,0 0 0,-2 0-756,-1 0 0,-3 0 0,1 1 0,0 3 80,0 1 1,-6 6-1,-1-4-828,-2 1 0,-4 1 943,-8 2 0,-4 9 0,-6-2 0</inkml:trace>
  <inkml:trace contextRef="#ctx0" brushRef="#br0" timeOffset="62">5503 17730 7859,'2'10'2022,"3"-1"-756,6-2 0,3-2 0,3-5 0,3 0-863,0 0 1,7 0 0,-5 0 0,1 0-483,0 0 0,3 0 0,-3 0 0,-1 0-1004,1 0 1,5 0 1082,-2 0 0,4 0 0,1 0 0</inkml:trace>
  <inkml:trace contextRef="#ctx0" brushRef="#br0" timeOffset="63">6667 17305 7859,'-9'-15'65,"2"-6"0,7 0 1,0 1 359,0 3 1,7 0-1,5-3 1,8-1 88,6 2 0,5 7 0,4 3 0,2 2-223,-2 4 0,3 1 1,-1 2-1,-2 2-71,-2 3 0,-9-2 1,-3 8-1,-5 1 69,-5 2 1,1 4-1,-9 3 1,-4 5 54,-8 3 0,-5 3 0,-2 1 0,-1 4-8,-4 5 1,3 1 0,-3 1 0,4-4 312,1-1 0,7 8 0,2-4 1,2-1-192,0-2 0,0-3 1,6-4-1,3 1 110,1-3 0,2 4 1,-2-11-1,6 1-178,3-4 0,2-4 1,1-1-1,2-2-261,2-4 0,5-3 0,-5-7 1,-1 0-344,-3 0 1,4-7 0,0-5 0,-4-7-180,-4-7 1,-6-6 0,-7-4 0,-2-6-19,-3-4 0,-6-1 0,-10 0 1,-5 2-74,-4 3 0,-8-2 0,-4 6 1,-2 1 323,2 4 1,-1-2 0,4 9 0,1-2 415,-1 1 1,3 5 0,4 6 0,3 0 262,2 1 1,6-1 0,9 0-1,3 0-179,2 1 0,2-3 0,7-1 1,1-2-201,3 2 1,11 1 0,-1 3-1,3 1-604,4 3 0,0-1 0,6 5 1,1 0-611,3 0 0,2 2 0,-2 5 0,0 0-436,-1 0 0,1 2 1,-12 3 1509,-2 5 0,6 11 0,-1 4 0</inkml:trace>
  <inkml:trace contextRef="#ctx0" brushRef="#br0" timeOffset="64">26132 7655 6757,'8'1'3971,"-2"5"-3585,-5-5 1,-2 1 0,-3-9 71,-1-2 0,-2 6 1,3-4 253,-1 0 0,2 5-212,8-3 0,-2 10 0,6 6-103,-2 3 1,4-4 0,-6 1-155,-2 1 1,-1-4-107,-2 3 0,-7-8 0,-3 3-510,-4-5 0,-2-2 1,0-3 159,0-1 0,6-2 0,1 2 0,0-4 263,1 0 1,4-5 0,-1 4 59,3-4 1,2 3 0,0 1 139,0-2 0,5 3 1,2 0-1,2 2-158,3 4 0,-3 1 0,2 2 0,1 0-37,2 0 0,-4 0 0,-1 2 0,-2 3 1,-2 4-25,2-1 0,-5 6-82,3-3 1,-3 3 90,-2 2 1,-2-2-1,-3-2-209,-5-2 1,-4-6-1,-2 1 1,0-3 6,0-2 1,1 0 0,-1-2 263,0-3 1,6 1 0,-1-4 0,1-1 201,1 0 1,2-1-183,7-6 1,0 0-1,0 0-129,0 1 0,2 1 0,3 3 1,4 4-61,0 0 0,4 6 0,-2-5 0,3 5 46,2 1 1,-1 1-1,1 3 112,0 1 0,-6 6 1,-1-5-1,-2 3 55,-3 3 1,-3 2-1,-1 2-72,0 0 1,0 0-1,-1-2-177,-5-4 1,3-3 0,-8-7 0,-1 0-84,-2 0 1,4 0 0,-1 0 102,-1 0 1,0-2-1,-1-3 27,3-5 0,1-4 1,-1-2 89,5 0 0,3 0 63,2 1 1,7 1-1,1 2 55,1 1 0,5 8 0,-3-3 165,3 5 1,0 8-105,-4 3 0,2 4-103,-6 2 1,-1-6-1,-7-1 1,-1 0-177,-3-1 0,-6-4 1,2 1 2,-4-3 0,3-2 0,1 0 108,-3 0 1,6-2-1,0-1 1,2-4 19,0-2 0,0 4 0,5-6 278,0-1 0,7 5 1,3 2-103,4 3 0,4 2 0,1 0 0,2 0-207,-2 0 1,-1 5 0,-3 2 0,1 0-642,0 0 0,-1 4 0,1-4-2413,0 1 0,-2-2 3020,-4 4 0,4 1 0,-5 4 0</inkml:trace>
  <inkml:trace contextRef="#ctx0" brushRef="#br0" timeOffset="65">16855 13172 7859,'-10'0'-721,"-1"0"0,1 0 1511,-6 0-178,0 0-8,8 0 65,1 0-13,7 0 38,0 0-428,7 0 1,-4 0 50,8 0 1,-6 0-365,5 0 0,1 0-79,4 0 1,-4 0 116,-1 0 0,1 0 91,5 0 0,-6 0-3,1 0 0,-1 0-35,6 0 1,-6 0-2,1 0 0,-6 0-8,5 0 0,1 0-28,5 0 0,-6 0 14,1 0 0,-1 0-46,6 0 0,0 0 14,-1 0 0,1 0 31,0 0 0,-1 0 63,1 0 1,0 0-34,0 0 1,-6 0-41,1 0 1,-1 0 0,6 0-14,0 0 1,-6 0-1,0 0-19,3 0 0,-5 0 0,3 0 16,1 0 1,-3 1-1,1 3 11,3 1 0,-5 0 1,3-5 16,1 0 0,2 0-6,2 0 0,-1 0 17,1 0 1,0 0 20,0 0 1,-1 0-41,1 0 1,0 0-1,0 0-50,-1 0 0,1 0 1,0 0-10,-1 0 1,1 0-1,0 0 1,0 0 33,-1 0 0,-4 0 0,-1 0 5,2 0 1,2 0 0,2 0 10,0 0 1,-6 0-1,1 0 9,1 0 0,2 0 0,2 0-4,0 0 1,-6 0 0,0 0-1,3 0-9,1 0 0,-4 0 1,1 0-1,1 0 10,2 0 1,-4 0 0,1 0-4,1 0 0,2 5-12,2 1 0,-1-1 0,1-5 22,0 0 0,0 0 0,-1 0-7,1 0 1,0 0 0,0 0 0,-1 0-14,1 0 0,0 0 1,-1 0 0,1 0 1,0 0-1,0 0 1,-1 0 2,1 0 1,0 0 0,-1 0-20,1 0 1,0 0 0,0 0 4,-1 0 0,-4 0 0,-1 0 10,3 0 1,1 0-1,1 0-2,1 0 1,0 0-1,-1 0-13,1 0 1,0 0-1,0 0-25,-1 0 0,-4 0 0,-1 0 0,3 0-34,0 0 0,-2 0 0,-1 0 0,3 0 9,1 0 0,1 0 0,1 0-1,0 0 1,0 0 0,-1 0 11,1 0 1,0 0 0,-1 0 91,1 0 0,-5 0 0,-1 0 0,2 0-7,2 0 1,2 0-1,0 0 5,0 0 0,-1 0 1,1 0-1,0 0-23,-1 0 0,-4 0 1,-1 0-1,3 0 11,1 0 0,1 0 0,1 0-21,0 0 1,-6 0-1,1 0 12,1 0 1,2 0 0,2 0 12,-1 0 1,1 0-1,0-2-1,0-3 1,-1 3 0,1-3-29,0 3 1,-1 2 0,1 0-7,0 0 0,0 0 0,-1 0 0,1 0-27,0 0 0,-1 0 0,1 0 8,0 0 1,0 0 0,-1 0 11,1 0 1,0 0-1,0 0 55,-1 0 1,1 0 0,0 0 0,-1 0-8,1 0 1,0-5 0,0 0-1,-1 1-5,1 3 1,0 1-1,-1 0-8,1 0 0,0 0 1,0 0-6,-1 0 1,1 0-1,0 0 1,0 0 39,-1 0 1,1 0-1,0 0-21,-1 0 1,1 0 0,0 0 0,0 0-31,-1 0 0,1 0 1,0 0 22,-1 0 0,1 0 0,0 0-103,0 0 1,-6 0 0,1 0 60,1 0 1,2 0 0,2 0-1,-1 0 1,1 0 0,0 0 3,-1 0 0,1-6 0,0 1 0,0 2 48,-1 1 0,1 2 0,0 0-22,-1 0 0,-4 0 0,-1 0 42,3 0 0,1 0 1,1 0-47,1 0 1,0 0 0,0 0 13,-1 0 0,1 0 1,0 0-36,-1 0 1,1 0-1,0 0 14,0 0 1,-6 0 0,1 0-14,1 0 0,2 0 1,1 0-4,1 0 1,0 0-1,0 0-66,-1 0 1,1 0 0,0 0 4,0 0 0,-1 0 34,1 0 0,0 0 1,-1 0 128,1 0 0,-5 0 0,-1 0-56,2 0 1,2 0 0,2 0 0,0 0 10,0 0 1,-6 0 0,0 0-24,3 0 1,1 0-1,1 0 10,1 0 1,0 0 0,0 0-8,-1 0 0,-4 0 0,-1 0-4,2 0 1,2 0 0,2 0-43,0 0 0,0 0 0,-1 0 15,1 0 1,-5 0-1,-1 0 45,2 0 0,2 0 1,2 0-24,0 0 0,-1 0 1,1 0-2,0 0 0,0 0 0,-1 0 7,1 0 0,0 0 0,-1 0 7,1 0-1,-5 0 1,-1 0-6,2 0 0,-3 0 0,2 0 23,1 0 0,2 0 0,2 0-31,-1 0 1,1 0-20,0 0 0,-1 0 0,1 0-27,0 0 1,-6-2 0,1-1 21,1-3 0,-3 1 0,1 5-41,2 0 0,2 0 1,2 0 27,0 0 1,0 0 0,-1 0 21,1 0 0,0 0 0,0 0 16,-1 0 0,-4 0-17,-1 0 0,1 0 5,4 0 1,1 0 0,0 0-24,0 0 1,-1 0 21,1 0 0,0 0 7,-1 0 0,1 0-7,0 0 0,0 0 0,-1 0 1,1 0 1,-5 0-1,-1 0 1,2 0-1,2 0 1,-3 0-1,-1 0-2,2 0 0,2 0 0,2 0-2,0 0 1,-6 0 0,1 0 1,1 0 0,2 0 1,2 0-4,-1 0 1,-4 0 0,-1 0-1,3 0-1,1 0 0,1-5 0,1 0-11,0 1 0,0 2 0,-1 2-15,1 0 0,0 0 0,-1 0 5,1 0 1,0 0-1,0 0 1,-1 0-5,1 0 0,0 0 0,-1 0 0,1 0 1,0 0-1,0 0 23,-1 0 0,-1-1 0,-1-3 46,-3-1 1,1 0 0,4 5-6,1 0 0,-6 0 1,1 0 31,1 0 0,7 0 1,2 0 14,-1 0 1,-8-2 0,-2-2 10,3-1 1,1 0-55,1 5 1,-1-2 0,-2-1 1,-1-3 1,-1 1-1,6 5-51,0 0 0,0 0 1,-1 0-1,1 0 14,0 0 0,-6-5 1,1 0 46,1 1 0,-3 3 0,1 1-42,2 0 1,2-6 0,2 1-12,0 2 1,-6 1 0,1 2 0,1 0 5,2 0 1,2-2 0,-1-1-13,1-3 0,0 1 0,0 5 10,-1 0 0,1 0 26,0 0 0,-2-2 1,-2-1 2,-2-2 0,1-1 0,5 6-31,-1 0 0,1 0 0,0 0 0,0-1 17,-1-5 0,-4 5 0,-1-5-9,2 5 1,2 1 0,2 0-23,0 0 1,-6 0-1,1 0 1,-1-2-17,-1-3 1,5 3-1,-4-3 1,4 3-13,2 2 0,0 0 1,0 0-1,-1 0 3,1 0 0,0 0 1,0 0-1,-1 0 30,1 0 1,0-2 0,-1-1 37,1-3 1,0 1-13,0 5 1,-2-2-1,-2-1 48,-2-2 1,-4-6 0,4 6 0,0 0-75,-1-2 0,5 5 1,-5-5-1,1 2-14,1 0 0,-6-1 0,6 5 23,1-5 1,2 5 0,0-6-1,-2 1 32,-2 1 1,-4-2 0,4 4 17,2-3 0,2-4 0,2 3-20,0-2 1,-6 6 0,1-4-32,1 0 0,2 0 0,2-4 1,-2 4 11,-4 0 0,4 6 0,-3-6 0,3 1 9,1 1 0,-4-5 1,-1 4-1,3 1-9,1-2 0,1 4 40,1-8 0,0 2 0,-2-3 25,-4 2 1,2-1-215,-6-4 1,4-1-107,-5 0 1,2 7 0,-3 2-448,1 0 0,2 7 0,-3 0 690,1 9 0,0 5 0,-5 2 0</inkml:trace>
  <inkml:trace contextRef="#ctx0" brushRef="#br0" timeOffset="66">24088 12889 6813,'5'-11'-214,"0"1"1,0-1 244,-5-5 1,0 6-315,0 0 0,-7 6 292,-3-1 0,1-2 26,-1 2 1,1-2 0,-3 3-103,1-1 1,1-6 34,-6 6 1,2-2 23,4 2 1,3 1-3,7-6 136,0 6 733,0-10-393,7 13 1,-4-12 557,8 8 1,-8-2-603,2 2 0,-1 3 0,-1-5-144,2 0 1,2 6-89,-1-5 0,-3-2-108,8-3 1,-8 2 0,4 1 48,0 1 1,-5 0 0,5 3 31,0-1 0,0-7 1,5 3 52,-1 0 1,-6-5 30,5 4 0,1-4-92,4-2 0,1 0 0,-2 1-42,-3-1 0,1 5 0,-5 1-27,2-2 0,1-2 1,4-2-67,-3 0 0,1 6 1,-5-1 40,2-1 1,1-2-1,6-2 8,-1 1 0,-4-1 0,-1 0-94,3 1 1,1-5 0,1 3 0,1 3 3,0 0 0,-6 0 0,1-2 0,1 2 10,2 4 1,0-4-1,-2 5 1,-1-1 1,1-1 1,2 2-1,2-3 1,-2 2 13,-4-2 0,2 3 0,-5-2 0,0-1 51,0-2 0,5 0 0,-3 2 1,2 1 46,-1-1 0,-1-2 0,3-1 1,-1-1-70,1 0 0,0 0 0,0 1 0,-1 1-15,1 3 0,0-3 0,0 4 0,-1-4 29,1-2 1,-3 2 0,0 2 0,-1 1-8,1-1 0,-4-2 0,4-2 0,0 1-26,0-1 0,-4 0 0,5 1 0,1-1-25,-3 0 0,6 0 1,-5 1-1,2-1 5,-1 0 0,1-5 0,4 0 0,-1 2-45,-3 2 0,3 1 0,-4 0 0,2 1-1,-1-1 0,3 0 1,-4 0-1,3 1 49,-3-1 0,4 0 0,-3 1 1,1-1 2,-2 0 1,4 0 0,-3 1 0,1-3 0,-2-3 1,4 4-1,-3-4 1,3 3 11,2 3 1,-2-1 0,-2-2-1,-2-1 17,3-2 0,-1 0 1,0 6-1,-2-1 12,3 0 0,1 0 0,1 1-7,1-1 0,-5 0 1,-3 1-1,1-1-6,0 0 0,-6 0 1,4 1-1,-1-3 7,-1-3 0,5 4 1,-3-2-1,0 5-17,0 3 0,4 1 1,-6-6-1,0 0-3,2 1 1,-3-1-1,6-2 1,1-1 27,-3-2 1,5 0 0,-6 6-1,0-1 8,0 0 1,0 0-1,-4 1 1,4-1-13,2 0 1,-6 1 0,4-1 0,-2 0-12,1 0 0,1 1 0,-4-1 0,2 0-38,-1 0 0,3 1 1,-2-1-1,-1 0-9,-3 1 1,5-6 0,1 0 0,0 1-16,0 3 1,3 1 0,-5-1 0,1-1 24,1 3 0,-4-10 0,6 9 1,-2-1-4,-4 0 0,1 1 1,-1 0-1,3 0 128,-3 1 0,-1-1 0,-2 0 1,2 1-124,3-1 1,-4-5-1,6 0 1,-1 2-4,-1 1 1,5 3-1,-3-1 1,0 0 0,0 0 1,4 1-1,-6-1 1,0 0 14,2 0 1,-5 1-1,3-3 13,-3-3 0,0 7 0,1-5 0,3 0 0,-3 1-7,-1 1 1,-2 1 0,2 1 0,1-1-52,2 0 1,1-5 0,-5 0 0,3 2 40,1 2 1,0-4 0,-5 0 0,0 1-29,0 3 0,0 0 1,0-3-1,0-1 10,0 2 1,6-4-1,-1 2 1,-2 1-14,-1-3 1,0 4 0,1-6 0,2 2 7,-1 4 1,-1-3-1,1-1 1,1 0 9,-1 0 1,-3-3-1,-1 5 1,2 2-21,3 2 0,-3-1 1,3-1-1,-3-2-41,-2 2 1,0 0-1,0-1 1,0-1-30,0 2 1,0-4 0,0 3-1,0-1 13,0-2 1,0 5 0,2-4 0,1 1 22,3 0 1,1 0 0,-4 3 0,2-1 80,-1-2 1,-2 0 0,-2 5 0,0-1-65,0-4 0,5 4 0,0-4 1,-1 3-2,-3 2 0,-1 1 1,0-3-1,0-1 5,0-2 0,6 0 0,-1 5 0,-2 1 46,-1-1 1,-2 0-1,0-1 1,0-2-39,0-2 0,2 0 0,1 5 0,3 0-78,-3 1 1,1-5 0,-1 1-1,2 2 14,-1-3 1,3 1 0,-2 4 0,0-1 22,2 0 1,-5 0-1,5 1 1,-2-1 26,0 0 1,1 1 0,-5-1 0,3 0 110,1 0 0,0 6 1,-5-1-1,2-1-37,3-2 1,-3-2-1,3 1-13,-3-1 0,-2 0 0,2 1 0,1-1-15,3 0 0,1 0 0,-4 1-3,2-1 1,1 0 0,-5 1-1,3-1-72,1 0 0,6 0 0,-4 1 0,-1-1 47,1 0 1,0-5-1,-3 0 1,1 2 30,-1 2 1,-3 1-1,1 0 1,2 1 23,1-1 0,0 0 1,-5 0-1,0 1 10,0-1 1,2 0 0,1 1 0,3-1 44,-3 0 0,-1 0 0,0 1 0,1-3 16,2-3 1,2 4 0,-3-4-1,1 3-91,-1 3 1,3-1-1,-2 0 1,-2 0 20,-1 1 0,3-1 0,1 0 0,-3 1-4,-1-1 0,-2-5 0,0-2 0,0 1 84,0-1 0,0-9 1,0 4-1,0 0-69,0-1 0,5-6 0,0-4 0,-1 1-19,-3 0 1,6-6 0,2 4 0,2 0-53,-1 3 1,1 4-1,4 1 1,-1 1 51,-3-1 1,1 1 0,-5 0 0,0 1 25,0 4 0,0-9 1,-3 3-1,1-3 14,-2-3 0,-1-2 0,-2-7 0,0-1-10,0 1 0,0 0 1,0-2-1,0-1-131,0-3 0,0 1 0,0 5 1,0 1 38,0 4 1,5-1 0,0 6 0,-1 2 23,-2 2 0,3 1 0,0 1 0,0 1 27,2 4 0,-5-4 1,5 6-1,-2 0-91,1 3 0,-1-2 0,-5 2 1,0 2-2009,0 1 843,7 3 1,-4 1-1,6 5 1249,-2 9 0,-2 7 0,-5 9 0</inkml:trace>
  <inkml:trace contextRef="#ctx0" brushRef="#br1" timeOffset="67">16824 13407 7505,'-16'0'-1373,"6"0"2919,-1 0-254,1 0-536,1 0-484,2 0 1,9 0 0,3 0-58,5 0 0,4 0 0,2 0 0,0 0 3,-1 0 1,6 0 0,0 0 0,0 0 53,2 0 1,-5 0 0,2 0 86,-2 0 0,-2 0-207,-1 0-156,-6 0 0,-11 0 0,-12 0 18,-5 0 0,-2 0 0,4 0 0,-2 0-67,-2 0 1,-6 0 0,6 0 0,2 2-60,2 3 1,1-3 0,0 3 220,1-3 0,4-2 219,1 0-259,6 0 0,11 0 0,12 0-14,4 0 1,5 0 0,-5 0 0,1 0-4,4 0 1,2 0 0,1 0-1,-1 0 51,-4 0 0,-3 5 0,-7 0 1,-1-1 146,1-2 1,-6-2 129,1 0 1,-9 0-260,-2 0 0,-9 0 0,-12 0 0,-3 0-137,-1 0 0,-5 0 1,4 0-1,-3 0-224,-3 0 1,2 0-1,2 0 1,4 0 13,1 0 1,2 0 0,6 0-70,-1 0 215,7 0 0,4 0 0,12 0 66,9 0 0,1 0 1,11-2-1,3-2-5,4-1 0,4 0 1,-4 5-1,1 0 39,-1 0 0,-7 0 0,-3 0 1,-3 2-10,-2 3 0,-3-3 0,-1 3 666,0-3-179,-8 5 1,-4-6-1,-13 5-388,-7-5 1,-10-1-1,0 0 1,-5 0-238,-6 0 0,4 0 0,-6 0 0,3 0-53,-1 0 0,0 0 0,6 0 0,1 0 62,4 0 1,3 0 0,7 0-39,1 0 0,2-5 239,8 0 0,14-2 1,19 3-1,7-1-31,7 2 0,8 1 0,1 2 0,-4 0-38,-3 0 1,-4 0-1,0 0 1,-7 0 12,-5 0 0,-8 5 182,1 0 0,-11 2-9,-5-1 0,-10-5 0,-7 5 0,-7-5-121,-8-1 1,-2 0 0,-4 0 0,-2 0-7,-2 0 1,5 0 0,6 0 0,0 0-117,2 0 1,1 0 0,7 0 0,0 0-187,1 0 0,4 0 90,1 0-270,6 0-1253,-3 0 1183,7 0 1,2 0-1,3 0 1,6 0-415,3 0 0,8 6 0,6-1 0,6 0 893,2 2 0,8-5 0,-4 5 0</inkml:trace>
  <inkml:trace contextRef="#ctx0" brushRef="#br1" timeOffset="68">17924 13470 7859,'-15'-7'145,"-1"5"0,0-5 1167,0 0-544,8 6 0,2-6-483,12 7 1,2-6 0,10 1-1,3 2-44,5 1 1,4 2 0,1 0-1,1 0-69,-1 0 1,-1 0 0,-4 0 0,-5 0 204,-4 0 0,-1 0 4,0 0 1,-9 0-270,-7 0 1,-9 0 0,-12 0 0,-5 0-80,-4 0 1,-6 0 0,-3 0 0,1 0-64,-1 0 1,-3 0 0,6 0-1,1 0-6,2 0 1,3 0 0,4 0 0,5 0-17,3 0 0,2 0 350,1 0 0,8 0-264,7 0 0,8 0 1,13 0-1,6 0-114,2 0 0,8 0 0,1 0 0,3 0 30,2 0 0,1 0 0,0 0 0,-4 0-216,-2 0 1,-3 0-1,-9 0 1,-5 0 103,-3 0 0,-2 0 409,-1 0 1,-8 0-30,-7 0 0,-8 0 0,-13 0 0,-6 0-12,-2 0 0,-3 0 0,-1 0 1,-2-2-99,-2-3 1,-3 3-1,7-3 1,3 3-161,1 2 1,1 0-1,2 0-276,5 0 218,3 0 1,11 0 28,7 0 1,14 0 0,12 0 0,6 0 9,4 0 1,-1 0 0,7 0 0,0 0-23,-2 0 1,4 2-1,-7 2 1,-2 1-15,-2-2 1,-9 4 0,-3-2-1,-3-1 477,-3-2 26,-6 5 1,-4 0 0,-12 3 0,-8-5-200,-10-3 0,-4-2 0,-5 0 0,-1 0 59,-1 0 0,-3-5 1,4-2-1,0 0 0,6 0 1,-1 2 0,9 5-439,2 0 0,3-2-39,6-3 1,4 3 0,12-3-28,4 3 0,11 2 0,5 0 0,4 0-363,1 0 1,1 0 0,1 0 0,2 0-741,2 0 0,5 5 0,-6 2 1351,-1 2 0,5 1 0,1 6 0</inkml:trace>
  <inkml:trace contextRef="#ctx0" brushRef="#br1" timeOffset="69">18726 13439 8287,'-7'-16'1256,"7"2"0,0 4-719,9 4 1,10 5 0,6-1 0,3-2-122,5-1 1,3 0 0,1 5 0,3 0-125,0 0 1,-1 0-1,-8 0 1,-1 0 249,-4 0 1,-3 0 265,-7 0-598,-8 0 0,-4 0 0,-13 0 0,-8 0-166,-6 0 0,-7 0 1,-5 0-1,2 0 3,-2 0 1,0 0 0,4 0-1,1 0-296,4 0 1,-2 0-1,7 0 1,2 0 139,1 0 1,8 0 252,-1 0-162,8 0 1,5-5 0,13-1 0,10 3-81,5 1 1,8 2 0,6 0-1,5 0 81,3 0 1,6 0-1,-6 0 1,-3 0-128,-5 0 0,-2 0 1,-9 0-1,-5 0 251,-4 0 1,-8 0 304,-6 0 1,-8 0-1,-2 0-28,-9 0 0,-17 0 0,-7 0 0,-6 0-176,-4 0 0,4 0 1,1 0-1,1 0-51,1 0 0,-1 0 0,7 0 0,4 0 2,5 0 0,-2 0 0,2 0-82,2 0 0,9 2-221,4 3 1,6-3-1,6 3 134,4-3 1,11-2 0,7 2 0,3 1-290,1 2 0,6 1 1,-10-6-1,-1 0-142,-3 0 1,-3 5 405,-5 0 196,-1 0 1,-8-5-1,-8 0 1,-13 0 47,-11 0 1,-4 0 0,-3 0-1,1 0-110,-1 0 0,6 0 0,2 0 0,1-1 837,4-5-659,1 5 1,11-6-304,7 7 1,14 0 0,12 0-1,6 0 48,4 0 0,-1 0 0,7 0 0,0 0-408,-2 0 0,4 5 0,-7 0 0,-2-1 71,-2-3 1,-7-1 0,-1 0 0,-3 0 2,-3 0 1,-1 0-274,-2 0 117,-8 0 1,-2 0 0,-12 0-1388,-4 0 1,-6 7-1,-3 2 1855,-2 0 0,-7 12 0,4-4 0</inkml:trace>
  <inkml:trace contextRef="#ctx0" brushRef="#br1" timeOffset="70">20188 13407 8297,'-10'-5'0,"1"-2"355,2-2 0,4 6 1,8-2-2,5 3 0,6 2 1,5 0-1,5 0-115,4 0 0,1 0 0,1 0 0,-1 0-19,1 0 0,-1 0 1,-1 0-1,-2 2 235,-2 3 1,-7-3 313,2 3-509,-10-3 1,-11-2 0,-12 0 0,-8 0-24,-6 0 0,-4 0 1,-3 0-1,-2 0-217,-1 0 1,-1 0 0,5 0 0,1 0 48,0 0 1,1 0 0,4 0 0,5 0 79,3 0 1,2 0 0,1 0 346,-1 0-444,7-7 1,4 5 0,12-3 0,9 3-28,8 2 0,6-5 0,5-1 0,3 3-37,4 1 1,12 2 0,-6 0 0,-1 0-175,-4 0 0,1 0 0,-7 0 0,-2 0 291,-2 0 0,-9 2 0,-3 1 271,-3 3 0,-9 1 5,-4-2 0,-7-2 0,-8 6 0,-11-2-103,-7-3 0,-6-1 0,-2 1 0,-6 1-108,-4-2 0,4 1 0,2-1 0,0 2-224,0-1 0,5-2 0,-2-2 0,4 0-112,2 0 1,4 0-1,3 0 51,1 0 93,2 0 0,14-6 0,9 1 0,10 2 0,11 1-70,7 2 1,1-2-1,13-1-98,0-2 1,10-1 0,-7 6 0,0 0-11,-3 0 1,-6 0 0,-6 2-1,-3 2 9,-3 1 1,-5 2 0,-8-4 602,-3 2 1,-8 2 60,-2-1 0,-14-5 0,-12 5 1,-6-5 23,-4-1 1,2 0 0,-4 0 0,1 0-109,1 0 1,-1-1-1,5-3 1,3-1-199,3 1 1,-2 3-1,7 1 1,1 0-578,3 0 1,6 0-772,1 0-447,6 0 0,-1 0 492,10 0 1,4 1 0,5 5 0,-2 4 1111,-1 4 0,6 2 0,8 0 0</inkml:trace>
  <inkml:trace contextRef="#ctx0" brushRef="#br1" timeOffset="71">21305 13423 8297,'15'-7'556,"1"5"1,0-3 107,0 3 0,1 2 0,2 0 0,4 0-241,1 0 1,-3-1 0,4-3-1,-2-1 126,-4 1 0,-7 3 6,-2 1 1,-3 0-231,-1 0 0,-15 0 0,-15 0-182,-1 0 1,-8 0-1,5 0 1,0 0-65,-2 0 1,6 0 0,-1 0 0,3-2-303,2-3 1,3 3 0,1-3 359,1 3-165,6 2 0,11-5 1,13-1-1,11 3 11,9 1 0,6 2-1,7 0 1,3 0-13,2 0 1,-1 0-1,-5 0 1,-1 0 29,-5 0 1,-2 0 0,-9 0-1,-4 0 26,-5 0 1,-4 0 290,-1 0 1,-9 2-1,-7 1-50,-9 3 0,-10-1 0,-4-5 1,-1 0-183,-4 0 1,-7 0-1,-2 0 1,2 0-170,2 0 0,2 0 1,-1 0-1,1 0-98,-1 0 1,3 0 0,2 0 0,6 0-103,4 0 1,7 5 17,-1 0 1,9 1 137,2-6 0,13 0 0,11 0 0,6 0 19,8 0 0,1 0 0,4 0 0,3 0-2,-1 0 0,4 0 0,-11 0 0,-1 0 9,-4 0 0,0 0 0,-12 0 744,-1 0-300,-3 7 1,-15-6 0,-9 5 0,-11-5 42,-8-1 0,-5 0 1,-4-1-1,-4-3-189,-1-1 1,5-2 0,-3 3 0,1-1-91,0 2 0,3 1 0,6 0 0,3-1-114,2-3 0,2 1-56,6 5 45,6 0 0,4 0 0,10 0 0,5 0-77,4 0 1,4 0 0,1 0 0,4 0-504,1 0 1,-3 0 0,5 0 0,2 0-472,2 0 1,-4 0-1,1 0 1,1 2-1552,1 3 2621,-4-3 0,-3 12 0,-6-5 0</inkml:trace>
  <inkml:trace contextRef="#ctx0" brushRef="#br1" timeOffset="72">22531 13360 10288,'16'0'738,"5"0"1,1 2 0,3 1-371,3 3 1,2-1-1,1-5 1,-1 2 202,-4 3 0,-3-3 250,-8 3-617,1-3 0,-16-2 0,-9 0 0,-10 0-249,-5 0 1,-3 0-1,-4 0 1,0 0-27,-1 0 1,2 0-1,2 0 1,2 0-17,-2 0 1,6 5 0,1 0-109,3-1 180,2-3 1,11-1 0,9 0 32,10 0 0,17 0 0,2 0 1,6 0 138,4 0 0,8 0 0,1 0 0,-1 0-117,-2 0 0,-5 0 0,-6 0 1,-6 0 54,-3 0 0,-6 6 367,-2-1 0,-12 5-103,-9-5 0,-9 1 1,-14-5-1,-6 3-159,-6 1 0,-9 0 0,4-5 0,0 0-139,3 0 1,-2 0 0,3 0 0,1 0-58,2 0 0,6-5 0,3 0 0,1 1-486,4 3 0,2 1 247,1 0 0,9 0 1,7 0 102,9 0 0,12 0 1,8 0-1,8 0-8,5 0 0,12-6 1,-5 1-1,2 2-93,-2 1 0,-1 2 1,-13 0-1,-3 0 157,-4 0 0,-14 0 0,0 2 459,-6 3 1,-2-2 0,-8 6 0,-5-2-84,-9-3 1,-6-1-1,-12 1 1,-1 1 5,-1-2 1,-6-1-1,5-2 1,2 0-130,2 0 1,2 0 0,1 0 0,4 0-210,5 0 1,3 0 0,3 0-342,-1 0 166,7 0 1,4 0 0,10-2-1,7-1-198,7-2 1,6-1 0,8 5-1,2-3-375,2-1 1,6-2 0,-1 3 0,2-2-71,-2-3 0,2 5 0,-9-1 850,-6 3 0,-4-5 0,-10-1 0</inkml:trace>
  <inkml:trace contextRef="#ctx0" brushRef="#br1" timeOffset="73">23663 13470 8297,'2'-14'804,"3"4"0,6 3-108,3 0 1,3 5 0,4-3 0,5 3-272,4 2 0,7-2 0,-1-1 1,-3-2-95,-5 1 1,2 2-1,-5 2 1,-1 0 124,-3 0 1,-9 0-47,-1 0 1,-11 0-394,-6 0 1,-9 0 0,-18 0 0,-4 0-50,-5 0 0,2 0 1,-2 0-1,-2 0-4,-1 0 1,5 0-1,1 0 1,4 0-92,4 0 1,-2 0 0,12 0 0,1 0 15,3 0 0,6 0 168,1 0 1,8 0 0,2 0-1,11 0 68,8 0 0,7 0 1,11 0-1,5 0-74,3 0 0,7 0 0,4-1 1,2-3-155,1-1 0,3 0 0,-13 3 1,-8-2 116,-6-1 1,-1 0-1,-13 5 217,-2 0 0,-11 0 1,-9 0-85,-13 0 0,-9 0 0,-12 0 0,-3 0 127,-4 0 0,-7 0 0,9 0 1,-2 0-134,0 0 0,9-2 0,-1-1 0,8-3 5,3 3 1,-3 1-293,5 2 135,0 0 1,20 0 0,8 0 0,10 0-126,9 0 0,16 0 0,7 0 0,5 0 93,6 0 0,-6 0 1,-2 0-1,-5 0 47,-5 0 0,-3 0 0,-10 0 2,-2 0 454,-5 0 1,-20 2-1,-9 1 1,-10 3 193,-10-3 0,-7-1 0,-5-2 0,1 0-439,-1 0 0,3-2 1,2-1-1,1-3 20,2 3 0,-4 1 0,10 2 0,-1 0-271,0 0 0,7 0 1,-2 0-1,3 0-2422,3 0 0,1 2 1,1 1-1,5 4 2195,1 2 1,1 2-1,6 4 1</inkml:trace>
  <inkml:trace contextRef="#ctx0" brushRef="#br1" timeOffset="74">24937 13360 8297,'-9'-9'1100,"5"2"1,13 6-571,7-5 1,12 5 0,2-5 0,6 5-23,4 1 1,2 0 0,5 0-1,-1 1-111,-4 5 0,-11-3 0,-10 6 1,-3-2 265,-3-4-505,-6 6 0,-4-2 0,-10 4 0,-7-6 0,-7-2-40,-7 3 1,-6-5-1,-5 5 1,-5-5-315,-3-1 0,3 0 1,2 0-1,1 0 113,5 0 1,0 0-1,3 0 1,1 0-366,4 0 0,3 0 376,8 0 1,8 0 104,7 0 1,14 0 0,14 0 0,6 0 35,8 0 1,2 0 0,1 0 0,1 0-50,3 0 1,-7 0 0,-9 0 0,-7 0 86,-3 0 0,-7 0-86,-6 0 1,-8 0 0,-4 0 478,-12 0 0,-9 0 0,-8 0 1,-1 0-21,1 0 1,-6 0 0,1 0 0,1 0-271,2 0 1,6 0 0,1 0 0,0 0-123,1 0 0,-3 0 0,8 0-139,0 0 0,8 0-101,2 0 1,8 0 0,4 0 0,10 0 0,9 0-103,3 0 1,2 0-1,6 0-389,-1 0 1,1 0-1,1 0 1,2 0-29,2 0 1,-1 0 0,-4 0 0,-1 0-414,1 0 0,-1 0 0,1 0 1084,-1 0 0,7 0 0,3 0 0</inkml:trace>
  <inkml:trace contextRef="#ctx0" brushRef="#br1" timeOffset="75">26304 13454 8297,'7'-8'732,"2"1"0,7 5-205,0-3 0,5 3 0,3-3 0,2 3 26,2 2 1,5 0 0,-8 0 0,-1 0 197,-3 0 0,-3 0-51,-2 0 0,-10 0-473,-6 0 1,-8 0-1,-13 0 1,-4 0-151,1 0 0,-11 0 0,3 0 0,-2 0 22,-5 0 1,6 0 0,-4 0 0,4 2-267,2 3 0,1-3 0,4 3 1,5-3-57,3-2 1,3 1 431,-1 5-115,7-5 1,11 6 0,14-7 0,8 0-29,6 0 0,13 0 1,6-1-1,5-3-33,6-1 0,-6 0 0,-2 5 0,-4 0 0,-6 0 0,-4 0 0,-8 0 1,-4 0-17,-5 0 0,-9 5 165,-1 0 1,-10 0 0,-2-5 0,-12 0-83,-6 0 1,-9 0 0,0 0-1,-5 0-92,-4 0 1,-5 0 0,6 0-1,1 0-17,2 0 0,1-1 0,2-3 1,4-1-118,5 1 1,4 3-1,1 1 26,0 0 1,8-2 67,2-3 0,17 3 0,8-3 1,7 1 4,7-1 1,15 3 0,1-3 0,3 3-49,2 2 1,-1 0 0,-8 0 0,-3 0-84,-5 0 0,-10 0 1,-2 2 68,-2 3 1,-9-1 349,-9 6 1,-10-5-1,-8 4 1,-6-2-135,-7-3 0,-9-3 1,-3-1-1,-1 0 151,1 0 1,-6 0-1,4 0 1,-2-1-167,0-5 1,7 5-1,-2-6 1,4 1-36,2 1 1,5-2 0,1 4-1,2-2-48,4 1 1,7 2-467,1 2 0,8-1-494,-2-5 0,10 5 0,5-5 0,6 5-2625,5 1 0,4 1 3556,6 5 0,1-5 0,-1 6 0</inkml:trace>
  <inkml:trace contextRef="#ctx0" brushRef="#br1" timeOffset="76">27672 13407 8297,'2'-8'493,"3"2"0,6 5-67,3 1 0,9 0 0,3 0 0,5 0 78,6 0 1,-2 0 0,5 0 0,-2 0 66,-3 0 0,-1 0 0,-5 0 503,-3 0-798,-3 0 0,-16 1 0,-7 3 0,-10 1-160,-10-1 1,-4-3-1,-7-1 1,-3 0-258,-2 0 0,-3 0 0,-4 0 0,2 0-102,3 0 0,-4 0 1,5 0-1,4 0 8,5 0 0,0 0 1,7 0 425,2 0-60,9-7 1,11 6 0,15-5 0,9 5 30,4 1 1,8 0-1,3 0 1,4 0-234,5 0 0,7 0 0,-4 0 0,-3 0-25,-5 0 1,-8 0 0,-10 0 0,-5 1 41,-3 5 0,-9-3 210,-4 8 1,-5-8 0,-7 2 0,-9-3 92,-8-2 0,-8 0 0,-3 0 0,-3 0-123,-2 0 0,-2 0 1,-5 0-1,1 0-41,4 0 0,4 0 1,6 0-1,3 0 91,2 0 0,5 0 0,6 0-11,0 0 0,9 0 216,7 0 1,14 0 0,13 0-1,4 0-225,6 0 1,8 0-1,9 0 1,2 0-144,4 0 1,-3 0 0,-3 0 0,-8 0-37,-6 0 0,-5 0 1,-9 0-580,-5 0 1,-12 5 939,-9 0 1,-7 1-1,-11-6 1,-3 0-1,-7 0 196,-7 0 0,1 0 0,-7 0-433,3 0 1,-4-6 0,4 1 0,-1 2 16,1 1 0,1-3 0,6 0 0,1 1-975,4 2 0,-1 1 0,10-3 0,3-1-1139,0 1 0,7 4 1,4 4-657,6 1 1,8 6 2651,9-6 0,5 7 0,6-3 0</inkml:trace>
  <inkml:trace contextRef="#ctx0" brushRef="#br1" timeOffset="77">29025 13344 8297,'-9'-7'740,"2"6"1,14-6 0,5 7-1,5 0-279,4 0 0,13 0 0,-1 0 1,4 0-94,1 0 0,-1 0 1,-6 0-1,-1 0 266,-4 0 0,-3 0-133,-8 0 1,-2 5-279,-8 0 1,-9 6-1,-17-6 1,-5-2-50,-3-1 1,-8-2-1,-3 0 1,-4 0-179,-5 0 0,4 0 1,4 0-1,3-2 109,3-3 1,7 3-1,4-3 69,1 3-104,2 2 1,19 0-1,9 0 1,11 0-57,8 0 0,9 0 0,3 0 1,2 0-30,4 0 0,7 2 0,1 2 0,-1 1-209,-2-2 0,-6 1 1,-4-1-1,-9 3-150,-6-3 0,-3 1 664,-5 1 1,-9-3 0,-7 3-5,-9-3 0,-17-2 0,-7 0 1,-6 0-53,-4 0 1,-3 0-1,-1 0 1,-2 0 139,-3 0 1,8 0 0,-1 0 0,4 0-238,6 0 1,4 1 0,5 3-1,5 1 406,3-1-421,3-3 0,8-1 1,8 0-1,13 0-176,11 0 0,10 0 1,5 0-1,4 0-282,4 0 0,8 0 0,-1 0 0,-1 0 45,0 0 1,-9 0-1,-8 0 1,-4 0-60,-1 0 1,-8 2 0,-3 2-735,-4 1-350,-1 0 1,-7-3 0,-6 3-655,-6 5 1,-4 4 2087,-4 2 0,-9 0 0,2 0 0</inkml:trace>
  <inkml:trace contextRef="#ctx0" brushRef="#br1" timeOffset="78">30298 13454 8297,'-16'-14'0,"1"2"471,-1 2 0,5 5 221,1-6 0,8 8 0,4-3 0,10 5-178,7 1 0,9 0 0,0 0 0,5 0-186,4 0 1,7 0-1,-2 0 1,3 0-129,2 0 1,-6 0 0,-5 1 0,-4 3 311,-6 1 1,-3 0-352,-8-5 1,-8 0-1,-7 0 8,-8 0 0,-19 0 0,-8 0 1,-7 0-258,-6 0 0,-3 0 0,4 0 0,1 0 73,4 0 1,4 0 0,7 0 0,1 0 139,4 0 0,3 0 0,7 0 38,0 0 0,9 0-80,7 0 0,7 2 1,11 2-1,3 1-53,5-2 0,9-1 1,3-2-1,3 0-65,2 0 0,-3 5 0,1 0 0,-3-1 14,-3-2 1,-4-2 0,-4 1-1,-6 3 87,-4 1 58,-8 0 1,-4-5 0,-10 0-1,-7 0 413,-8 0 1,-6 0-1,-9 0 1,-3 0-295,-2 0 1,5 0 0,-2 0 0,4 0-154,1 0 1,1 0 0,1 0 0,4 0-290,5 0 0,4 0 0,1 0-268,0 0 1,2-1-641,4-5 679,3 5 0,14-6 0,3 7 0,4 0-84,2 0 0,5-2 1,2-2-1,1-1-573,4 2 0,2 1 0,3 2 0,2 0-30,1 0 1,6 0 0,-5 0-1,-2 0 1115,-2 0 0,6-7 0,1-2 0</inkml:trace>
  <inkml:trace contextRef="#ctx0" brushRef="#br1" timeOffset="79">31603 13423 8297,'7'-9'544,"2"-3"1,6 7 0,1 1 113,0 3 1,5 1-1,0 0 1,0 0 60,2 0 0,-6 0 0,4 0 660,-4 0-1041,-1 0 1,-11 0 0,-10 0-108,-14 0 0,-9 0 1,-5 0-1,-4 0-67,-5 0 1,4 0-1,1 0 1,6 0-130,4 0 0,5 0 0,6 0-46,0 0 1,9 0-54,7 0 1,9 0 0,10 0 0,4 0 65,1 0 0,3 1 1,4 3-1,-1 1-43,-4-1 1,7-3 0,-5-1 0,0 0-110,2 0 0,-6 0 0,1 0 21,-3 0 1,-2 2-56,-10 3 202,-3-3 0,-19 5 1,-6-7-1,-3 0 113,-1 0 0,-6 0 0,2 0 1,-4 0-149,-2 0 1,3 0 0,1 0 0,3-2 118,3-3 0,1 3 0,5-3 829,0 3-191,7 2-682,2 0 0,21 0 0,6 0-5,2 0 0,8 6 0,-4-1 0,4-2-16,1-1 0,-1-2 0,-2 0 0,-4 0-11,-1 0 0,2 2 0,-8 1 0,-3 2 49,0-1-77,-7-2 0,-3-1 1,-15 3-95,-10 1 0,-9 0 0,-6-5 0,-6 0-256,-4 0 1,4 0-1,2-1 1,2-3 250,3-1 1,7 0-1,5 3 1,4-2-285,5-1 685,9 0 1,0 5-1,10-2 1,7-1-210,7-2 1,6-1 0,6 6 0,1 0-198,-1 0 1,6 0-1,1 2 1,1 2-361,-1 1 0,-1 0 0,-4-3 0,2 1-504,2 2 1,-1 2 0,-3-1-1,1 2-1696,-3 1 0,4 5 2666,-9-3 0,4 3 0,1 1 0</inkml:trace>
  <inkml:trace contextRef="#ctx0" brushRef="#br1" timeOffset="80">16965 1037 8266,'0'-15'1056,"0"-1"-268,0 0 0,-2 1 1,-3-1-1,-5 2-13,-4 3 1,-4-1 0,-1 7 0,-4 1-387,-1 3 1,-1-5-1,-2 1 1,0 2 126,-1 1 1,-1 2 0,-3 2-1,1 3-285,-1 5 1,1-1-1,-1 2 1,1 1-162,0 2 1,-1 7 0,1 0-1,1-2-51,4-2 1,-4 4-1,6 2 1,-1 1-104,4 4 0,-2 2 1,2 2-1,4-1-54,5 0 0,0 6 0,6 0 0,3-1 305,1 3 0,2-6 0,2 5 0,5-1 64,9 0 1,6 0-1,10-6 1,1-1-59,4-4 0,3 2 0,7-6 1,0 1-60,0 0 1,0-4 0,1-7 0,-3-3 69,-3-2 1,-4-2-1,-6-5 1,-2 0 153,-4 0 1,-5-7-1,-9-3 1,-3-6-91,-2-5 0,-2-2 0,-5-5 1,0 2-318,0-2 1,-5 0 0,-2 2 0,-2 4-18,-3-1 0,5 11 0,1-4-312,5 2 0,2 0 57,5-2 1,9 7-1,12 2 1,2 2-138,3 0 0,-1 0 0,2 3 1,4-1-928,5-3 0,2 1 1,-2 3-1,-6-1 51,-2-2 1,-5-1 0,-3 6 0,-5 0-1398,-3 0 2751,-9 0 0,-9-7 0,-9-1 0</inkml:trace>
  <inkml:trace contextRef="#ctx0" brushRef="#br1" timeOffset="81">17233 1352 9832,'7'-9'1086,"-4"2"0,7 7-213,3 0 1,1 7 0,1 3 0,1 4-272,0 2 0,5 5 1,0 2-1,-2 0-284,-2-1 0,-1 6 0,-2-2 0,-2 4-84,-1 2 0,-2-6 0,3-2 1,-3-1-21,-2-4 0,-2 4 0,-5-2-40,0-2 0,-2-9 1,-3-4 201,-6-5 1,-3-1 0,-1-3 0,-1-6-299,0-7 1,0-10 0,2 0 0,2-5-507,2-6 1,6 2 0,1-5 0,6 0-70,8 0 0,10 6 1,5 1-1,4 7-49,1 3 1,1-3 0,1 5 0,2 4 272,1 4 1,1-1-1,-7 6 1,-2-1 210,-2 4 1,-5 3-1,3 2 1,-1 0 65,-4 0 0,-3 7 1,-4 2-1,-3 1 128,-2 1 1,3-1-1,-4 8 1,-3 1 215,-1 2 0,-2 5 0,0-2 1,0 3 38,0 1 1,0 5 0,0-9-1,0 2 84,0 1 0,0-3 1,0 4-1,2-4-63,3-1 0,2 3 0,7-5 0,0 0-184,3 2 1,9-6 0,1 4-1,4-5-37,6-5 0,1 3 1,6-6-1,-2 1 134,2-4 1,-6-3 0,0-2 0,-3 0 171,-3 0 1,1-12-1,-12-6 1,-4-4-278,-4-6 0,-1-7 0,-7-4 1,-3-1-217,-6-4 0,-4 6 0,-10 0 0,-3 1-406,-5 0 1,-5 1-1,-4 6 1,-2 4-652,2 5 1,-3 3-1,1 3 1,2 1-791,2 3 1,8-1 0,4 7-3665,4 1 4774,1 2 1,14 8 0,9-1 0,9-2 736,5-1 0,7-2 0,-4 0 0</inkml:trace>
  <inkml:trace contextRef="#ctx0" brushRef="#br1" timeOffset="82">18412 1242 8258,'15'0'1121,"-4"0"1,-2 1-136,-2 5 0,3 2 1,-3 8-467,2 0 1,-4 7 0,6 3 0,-1 2-115,-1-2 1,5 4 0,-6-4 0,3 3-174,-1 3 0,1-1 1,5-1-1,-1-4-39,1-5 0,5 2 1,2-2-1,-1-4-11,1-4 1,5-1-1,-2-7 1,4-2-38,2-1 0,-6-2 0,0 0 1,0-2-35,-1-3 1,-3-9-1,-6-8 1,0-3-70,-1-3 0,-6 0 1,-4 0-1,-3 2-367,-2-2 1,0 5 0,0 3 142,0 2 1,0 8 0,-2 1-54,-3 2 1,3 3 0,-3 10 0,3 4 90,2 4 0,6 9 0,1 3 0,1 2 140,5-2 0,2 4 1,5-6-1,2 2-43,3 1 1,1-8 0,7 4 0,2-4 711,2-4 0,5 3 1,-6-11-1,-1 0 347,-1 0 1,2-2 0,1-5 0,-2-2-308,-2-3 1,-3-4 0,-2-8 0,-4-2-330,-1-2 1,-4-11-1,-8 3 1,-6-3-378,-3-3 0,-4-5 0,-3 0 0,-8-2-856,-6-2 0,-5-1 1,-8 10-1,1 4-189,-1 1 1,-4-2-1,1 12 1,3 0-288,4 3 0,11 1 0,-1 2-2231,6 4 129,9-4 3434,-4 5 0,21 0 0,3 2 0</inkml:trace>
  <inkml:trace contextRef="#ctx0" brushRef="#br1" timeOffset="83">19497 975 7837,'10'-6'1139,"1"1"0,-1 2 1,6 8-313,-1 5 0,3 6 0,1 5 0,4 5-368,1 4 1,-3 6 0,4 3 0,-1 1 137,1 4 1,-1-1 0,2 1 0,-3-2-416,0 2 0,-6-6 0,4 0 0,-2-1-617,2 0 0,-3 0 0,5-6 0,-3 0-719,1 1 1,0-8 0,-5-3 0,-2-3-243,-3-3 0,3-6 351,-4-4 0,-1-12 1,0-8 1044,-2-10 0,5-4 0,-4-3 0</inkml:trace>
  <inkml:trace contextRef="#ctx0" brushRef="#br1" timeOffset="84">20204 1477 8216,'16'-10'2198,"0"0"-1062,-8 6 0,-2-3 1,-12 7-547,-4 0 1,-9 0 0,-6 0 0,-3 0-341,-5 0 0,-7-2 1,1-1-1,-1-2-181,-3 1 1,-1-3-1,0 0 1,4 0-995,2 0 1,-4-5-1,5 1 1,2-3-127,2-1 1,8-1 0,4 0-1,4-1-216,1-4 1,7 2 1266,4-8 0,3-6 0,2-7 0</inkml:trace>
  <inkml:trace contextRef="#ctx0" brushRef="#br1" timeOffset="85">19905 912 8273,'25'10'0,"-4"-1"0,-4 0 362,-1-1 1,1 3 0,3 6 0,2 4 442,3 5 1,-1 4-1,4 3 1,-3 2-216,-3 2 1,5 5 0,-6-4 0,-2 1-195,-2-1 0,-1 4 0,0-5 0,-1-2 24,1-2 0,-2-4 0,-2-1 1,-3-3 100,-2-2 1,0-2 0,-3-6 777,1 1-934,0-7 1,-5-6 0,0-12-318,0-6 1,0-11 0,2-2-1,3-6-853,6-2 1,4-1-1,6 6 1,4 1 97,-1 4 1,11 0 0,-2 8 0,4 6 478,1 3 1,4 4 0,-3 7 0,-1 3 289,1 5 1,4 4 0,-1 4 0,2 1 393,-2 2 0,-4 5 1,-5-3-1,1 0 388,-3-1 0,4 4 0,-11-5 1,1 0-783,-4 2 1,-4-5 0,-1 2-1,-2-2-1085,-3-2 0,1-1 0,-7 1-168,-2 0 0,-1 0-5252,-2-1 6443,-7 1 0,-1 0 0,-8-1 0</inkml:trace>
  <inkml:trace contextRef="#ctx0" brushRef="#br1" timeOffset="86">22673 1383 9229,'22'-40'0,"-6"2"0,-9 1 0,-5 2 474,-2 5 0,-7-1 1,-4 5-1,-4-2 219,-6 2 0,0-4 1,-11 4-1,-6-2-356,-6 1 0,-3 5 1,0 6-1,0 2-84,-1 4 1,1-3 0,2 8 0,3 2-33,5 1 1,4 9 0,2 3 0,1 6 3,4 5 1,-2 2-1,8 6 1,5 1-26,3 3 0,8 7 0,1-1 0,4 1 21,5 4 0,11-1 0,0 1 0,6-2-51,5 2 1,0-1-1,0-1 1,-4-5-377,-1-4 1,5 4-1,-3-1 1,-1-1-768,-3-1 0,-4-10 0,-1-3 0,0-4-1324,0-1 0,-6-7 0,1-6-468,1-6 2765,-5-13 0,7-8 0,-5-8 0</inkml:trace>
  <inkml:trace contextRef="#ctx0" brushRef="#br1" timeOffset="87">22688 1383 8915,'9'7'1915,"-4"4"0,-5-4-1142,-5-2 0,-11 2 1,-10-2-1,-4-1-62,-1-3 0,-2-1 1,-4 0-1,-3 0-546,0 0 1,-4-1 0,6-3 0,-1-3-545,1-2 1,-4 4-1,3-5 1,3-3-150,2-1 1,1 4 0,12-1 0,2 1-765,2 1 0,8-5 1,5 4-1,8-4-2760,6-2 4052,18-7 0,-1-1 0,11-7 0</inkml:trace>
  <inkml:trace contextRef="#ctx0" brushRef="#br1" timeOffset="88">22720 1242 7444,'15'24'0,"1"-3"0,-2 4 0,-2-1 0,-3 0 700,-2-3 1,5 4 0,-3 1 0,2 2 12,-1-2 0,1 2 0,6-5 0,2 0-278,2-1 0,7-1 0,-2-5 0,6 0 280,4-1 1,-2-1-1,4-1 1,-1-5 16,-1-1 0,6-1 0,-5-8 0,-2-3-213,-2-6 0,-3-8 1,-4-4-1,-5-1-475,-3-4 1,-3-2 0,-1-3-1,-3-2-806,-6-2 1,-5-5-1,-7 4 1,-7 0-283,-5-1 0,-7 2 0,5 8 0,1 3-647,3 5 0,6 5 0,1 5 899,-2 6 1,6 5 0,5 5 766,4 6 1,11 10 0,0 5 0,7 5 488,4 6 1,-1-4 0,4 6-1,-2-1-64,2 4 0,-5-4 0,0-1 0,-2-4 294,0-1 0,-2-3 1,-7-2-1,-2-6-134,3-4 0,-6-6 0,0-3-126,0-1 1,-6-3 0,3-9-212,-8-6 1,1-10 0,-8-7 0,-1-5-184,-2-4 1,4-6-1,1 1 1,2-4-474,3-1 0,8 2 0,5 3 0,3 7-63,5 7 0,10 5 1,1 9-1,5 4 525,3 5 0,6 10 0,-1 7 0,0 6-134,3 2 1,5 12 0,-7-2 0,2 1 516,-2 4 1,-4 0-1,-7-4 1,-1 1-291,-4-1 1,1 1 0,-10-1 0,-3-1-1055,0-4 1,-5 2-1,-1-5-1143,-1 1 0,-1 0-1074,-6 3 3149,0-12 0,-7-8 0,-2-7 0</inkml:trace>
  <inkml:trace contextRef="#ctx0" brushRef="#br1" timeOffset="89">24606 1493 8104,'9'-24'53,"-4"3"1,-3 3 0,-2 1-1,0-2 467,0-2 1,-2 1 0,-1 8 0,-4 2-28,-2-2 1,-1-2 0,-6 0 0,-1 3-170,-4 6 1,1-2 0,-6 2 0,0 1-65,1 2 1,-4 4 0,4 3-1,1 6-15,3 3 0,3 2 1,3 1-1,1 2 14,3 2 1,4 7 0,7-2 0,0 4-46,0 1 0,14 1 1,9-1-1,8 1 39,6-1 0,5-5 1,-2-1-375,6-2 1,-8-2 0,9-6 0,-3-1 0,-4-2-274,-3-1 1,1-8 0,-1 3 0,-4-5-884,-5-1 0,0-7 1,-5-3-1,-1-6 249,1-5 0,-4 2 0,-6-7 0,-5-2 1028,-1-2 0,-1-15 0,-6-4 0</inkml:trace>
  <inkml:trace contextRef="#ctx0" brushRef="#br1" timeOffset="90">25047 943 8104,'1'-7'224,"3"9"0,3 10 886,2 7 0,1 14 0,6 1 0,-2 4-38,-4 6 0,4 1 0,-3 2 0,3-1-544,1-4 0,-1 6 0,-1-2 1,-3-1-280,2 1 1,2 1-1,4-9 1,-1 1-1134,-1-1 0,7 2 0,-11-7 0,0-3-832,2 0 0,-2-7 1,1-4 196,-3-7 1,-1-9 0,1-11 1518,-4-8 0,2-17 0,1 0 0</inkml:trace>
  <inkml:trace contextRef="#ctx0" brushRef="#br1" timeOffset="91">25581 1399 8104,'16'0'426,"-7"0"1,-11 0 0,-14-2 0,-8-3 490,-6-6 1,-12-1 0,-3 0 0,-2 3-525,-4 2 1,-7-5 0,2 3 0,-1-1-305,-1-1 1,7 6-1,1-4 1,6 2-638,7 4 0,6-4 0,5 2-305,5 1 0,7 2 853,9 2 0,6-14 0,15-3 0</inkml:trace>
  <inkml:trace contextRef="#ctx0" brushRef="#br1" timeOffset="92">25691 1305 8054,'14'10'0,"-3"2"101,-6 6 0,-1-1 0,-1 9 0,2 2 749,-1 2 1,3 1-1,-2 1 1,0-1 140,2 1 0,-5 3 0,3-2 1,-1-5-815,1-4 1,-3 2-1,3-5 1,-2-3-335,3-6 0,-5 2 0,6-5-785,0 0 1,-5-4-477,3-10 1,-3-6 0,-2-10 0,0-5 1417,0-4 0,-14-15 0,-3-4 0</inkml:trace>
  <inkml:trace contextRef="#ctx0" brushRef="#br1" timeOffset="93">25707 1022 8478,'0'-16'73,"7"7"1,4 7-1,2 9-118,3 9 1,2 9 0,3-3 0,3 1 44,1 0 0,11 5 0,-3-4 0</inkml:trace>
  <inkml:trace contextRef="#ctx0" brushRef="#br1" timeOffset="94">26336 1415 8054,'16'0'265,"-1"-7"1,-1-4 238,-3-3 1,-4-2-1,-9 2 1,-3 2-132,-6 2 1,-3 1-1,-3-3 1,-2 3-204,-2 2 1,-7 2 0,3 5 0,-1 0 58,0 0 0,5 2 0,-3 5 1,1 7-54,4 5 0,3 7 1,5-2-1,6 4-149,3 6 0,2 0 0,4-2 0,5 1 87,6 4 1,12-4-1,0 4 1,7-4 185,2-2 1,12-1 0,-5-2-1,1-4 97,1-1 0,-1-4 0,0-8 0,-4-6-76,-2-3 0,-1-2 1,-6-2-1,-1-5-142,-4-9 0,-3-6 0,-9-10 0,-4-1-358,-4-4 0,-5-1 0,-4-8 0,-6 3-492,-6-1 1,-17-8 0,1 6-1,-3 1 51,1-1 0,2 5 0,1 9 1,4 1-340,5-1 1,5 8-1,6 3 1,4 3 958,5 3 0,8-8 0,1-1 0</inkml:trace>
  <inkml:trace contextRef="#ctx0" brushRef="#br1" timeOffset="95">26839 1273 8054,'5'32'156,"1"-1"0,6 6 0,-2-1 0,4-1 524,2-2 0,0-1 0,-2-1 0,-2 1 59,-2-1 0,-4-1 0,2-4 1,-1-5-233,-3-3 1,-1-3-345,3 1 15,-5-7 1,6-4-27,-7-10 1,0-4 0,2-10-1,2-6-779,1-6 0,7-11 0,-2 0 0,6-3-75,5-3 0,-2 1 0,9 2 1,4 3 387,3 5 1,5 9 0,0 6-1,7 4 362,2 9 1,0 8 0,-3 8 0,-3 8 485,-1 10 1,-9 5 0,0 3 0,-6 3 686,-5 6 0,5 9 0,-6 3 0,-4 0-691,-5 0 0,1-1 0,-8-6 1,-2 0-506,-1 0 1,-2-1-1,0-3 1,-2-2-189,-3-3 0,-4 4 0,-6-4 0,-1 2 163,0 4 0,-7-5 0,-1-1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1.199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20629 10484 8387,'-9'0'9812,"2"0"-6939,7 0 761,0 0 1,-2-5-10866,-3-1 7231,3 1 0,-12-2 0,5-2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1.3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12862 692 7787,'8'-7'1640,"-1"5"0,-5-5 1,2 9-551,1 3 1,2 9 0,-4 9 0,4 1-264,2 4 1,-5 2-1,2 3 1,0 3-302,-1 6 1,0-3-1,-5-3 1,0-2 281,0-3 0,0-1 0,0-2 0,2-4-680,3-1 0,-3 3 0,3-5 0,-3-2-1235,-2-1 1,0-3 252,0 1 1,2-7-1398,3-4 0,2-5 0,3-7 0,-4-7-2061,-5-5 4312,-1-9 0,-7-3 0,-1-10 0</inkml:trace>
  <inkml:trace contextRef="#ctx0" brushRef="#br0" timeOffset="1">12343 802 8961,'10'0'312,"1"0"0,1 0 623,2 0 1,-2 0 0,2 0 0,5 0-441,4 0 1,5 0-1,9 0 1,5-2 456,3-3 0,2 1 0,2-5 0,4 1-483,4-1 0,4 0 0,0-3 0,-3 1-271,-5-1 1,1 4-1,-4-3 1,-4 1-9,-8 1 1,1-5 0,-4 5 0,-6 0-1451,-6 4 1,-6-2-1,-1 2-2965,0 1 1,-9 3 2456,-7 1 1,-7 5 1767,-9 0 0,0 7 0,1-3 0</inkml:trace>
  <inkml:trace contextRef="#ctx0" brushRef="#br0" timeOffset="2">13758 943 7646,'-7'-16'1,"-2"2"0,-7 4 0,1 3 237,-1 0 0,0 5 1,0-5-1,1 2 399,-1 0 0,-5-1 0,0 8 0,2 2-394,1 1 0,1 7 1,-2-1-1,-2 3-45,2 1 0,-1 6 1,1 0-1,0 0-19,5 2 1,-2-4 0,7 7-1,-1 1 46,-1-3 1,8 4 0,-2-5 0,3-1 42,2 1 0,7 3 0,3-5 0,4-2 42,2-1 0,7-8 0,5 1 0,5-1 26,4-1 0,1-2 0,-1-7 0,5 0-63,3 0 0,2 0 0,-1 0 1,-4-2 102,-6-3 0,-2-4 1,-5-6-1,-3-1-194,-5 0 0,-3 0 1,-4-1-1,-4-4-438,-4-5 0,-6-4 0,-6-1 1,-6-1-722,-7 1 1,-4 5 0,-5 1-1,2 2-109,-2 4 0,4 4 0,-1 4 0,2 4 57,4 0 1,2 5 1028,1-3 0,0 10 0,1 4 0</inkml:trace>
  <inkml:trace contextRef="#ctx0" brushRef="#br0" timeOffset="3">15031 912 8914,'-8'-16'0,"1"0"1399,0 0 1,3 8-1075,-6 3 1,4 3 0,-2 4 0,1 3 23,3 5 1,-3 6-1,2 3 1,1 4-114,3 1 0,-5-3 1,1 5-1,2 2 19,1 2 0,2-4 0,0 0 0,2 1-130,3-3 1,2 1 0,5-6 0,-1 2-6,1-2 0,4-2 0,3-3 1,4-3-11,1-6 0,-3 2 1,5-2-1,2-1 14,2-2 1,0-4-1,-3-3 1,0-6-120,1-3 1,0-7 0,-2-2-1,-5-1-289,-4-4 1,-3-2-1,-3-1 1,-6 1-160,-3 4 1,-2-2 0,0 7 112,0 2 1,-2 8 300,-3 6 1,3 12-1,-3 7 104,3 5 0,2 4 0,0-4 0,2 4 103,3 1 1,2 1 0,7 3-1,0-4-3,3-1 1,4 3 0,0-5 0,4-2 41,-1-1 1,6-2 0,-2-1 0,5 1 107,4 0 1,-1-8 0,-4-2 0,-2-5 124,-4-1 1,-2-1 0,-5-5 0,1-4-25,-6-4 0,1-9 0,-6-3 0,0-4-583,-4-1 0,-5-6 1,-5-1-1,-6-1-564,-3 1 1,-3 1 0,-2 6 0,-4 0-268,-1-1 0,4 2 0,-1 4 0,4 5-21,1 4 1,2 1 0,4 0-845,4 1 0,6 4-447,6 1 2300,2 6 0,15-10 0,2 5 0</inkml:trace>
  <inkml:trace contextRef="#ctx0" brushRef="#br0" timeOffset="4">16022 519 7615,'0'15'242,"0"1"1,2 0-1,1 0 585,2-1 0,2 8 0,-3 3 1,3 6-179,2 4 0,-4-1 1,5 5-1,1 1-253,-3-1 1,5-4-1,-6 5 1,1-3-186,5-3 0,-1 3 1,0-1-1,-3-4-219,-2-5 1,0 0 0,-4-5-1,3-1-203,-3 1 1,-1-2 68,-2-5 376,0-7 1,0-4-1,0-12 1,0-9-186,0-8 1,0-6 0,2-3 0,1-2-297,2-2 0,11-5 0,-2 6 0,2 1-5,3 2 1,2 8-1,0 4 1,3 4 121,1 1 0,4 7 1,-2 4-1,1 3 148,-2 2 1,4 7 0,-4 4-1,2 4-37,-2 6 1,-3-3 0,-8 5-1,1-3 269,0 1 1,-6 7 0,1-3-1,-1 1-374,-1 0 0,-2-1 0,-7 3 1,0-4-610,0-1 0,0-1 0,0-2 0,0 1-171,0-2 0,0-2 0,2-1 0,3 0 322,5-1 0,4-4 0,2-1 0,0 1 582,0-2 0,6 5 0,3-6 0</inkml:trace>
  <inkml:trace contextRef="#ctx0" brushRef="#br0" timeOffset="5">17217 1242 7826,'14'-18'0,"-4"-1"407,-5-2 0,-3-2 0,-2 4 1,0-2-135,0 2 0,-7 0 1,-5 0-1,-5-1 80,-4 6 0,-2-1 0,4 6 0,-2-2-154,1 1 0,-2 6 1,-1-1-1,0 4-17,1 1 1,1 6 0,5 5 0,0 3-71,1 2 1,-1 5-1,0 1 1,2 3 48,4 3 0,-3 0 0,8 0 1,0-2 11,-2 2 1,5-6-1,-1 1 1,4-2-24,5 0 1,11 0-1,-1-7 1,3-2-17,4-1 0,-4-3 0,7 3 0,0-6-14,-1-3 0,3-2 1,-5 0-1,-1-2-105,1-3 0,-2-4 0,-5-8 0,-1-3 10,1 0 1,-5-3 0,-3 4-1,-1-2-390,-3 1 1,5 5 179,1 4 0,-1 4 0,1 7 0,1 2 221,-3 3 0,12 4 0,-5 7 0,3-1 112,-1 1 1,-1 0 0,1 0 0,3-1-72,1 1 1,0-2 0,-4-2 0,2-1-81,2 1 1,0-5 0,-5-2-1,0-3-266,-1-2 1,1 0 0,0-2 0,-2-3-82,-4-6 1,4-4 0,-5-5 0,0-2-12,-4-3 1,-2-6 0,1-8 0,1-1-66,-1-3 0,-3-3 0,-2-3 0,-3-1 76,-1-3 1,-7 3 0,3 8-1,0 5 339,4 4 1,-2 8 442,2 4 1,0 13-1,6 8-55,5 8 0,1 13 0,5 6 0,-2 2 544,2 3 0,2 4 0,0 1 1,-1-2-617,-3-2 1,-5 2-1,4 0 1,0-3-312,0-3 1,-6 4 0,4-6-1,-2 1-2,1-2 0,-1-4 0,-3-6 0,1 0-913,2 0 0,2-2 0,-3-2 0,3-3-550,1-3 1,-2 0 0,4-6 0,1-2 974,-3-3 1,6-6 0,-3-10 495,3-5 0,2-11 0,-1-3 0</inkml:trace>
  <inkml:trace contextRef="#ctx0" brushRef="#br0" timeOffset="6">18097 1037 7615,'14'11'301,"-3"-1"0,-6-6 0,-10 1 0,-6-3 232,-3-2 0,-3 0 1,-4 0-1,-7-2-169,-7-3 1,0 3 0,-7-5 0,-2 2-590,-1 0 0,-2-2 1,0 3-1,1-1-637,4 1 0,0 3 0,7 1 0,4 0 862,1 0 0,4-7 0,10-2 0</inkml:trace>
  <inkml:trace contextRef="#ctx0" brushRef="#br0" timeOffset="7">19009 754 7612,'0'-15'279,"0"-1"1081,0 0 1,-7 8-732,-3 2 1,3 12-1,0 6 1,1 5-188,1 4 1,-5 7-1,3-2 1,0 4-131,0 1 0,2 1 0,5 1 0,0 2-138,0 2 1,0-1 0,1-4 0,3-1-99,1 1 1,6-1 0,-4 1 0,-1-1-52,1 0 1,6-4 0,-5-3 0,3-1-93,-1-4 0,-6-2 1,3-3-1,-2-1 96,0-3 1,2-6-1,-3 3 653,1 0-340,0-6 0,-5-1 85,0-10 1,0 1-13,0-1-444,0 6 44,0-3 0,0 9-503,0 3 124,0-3 0,0 7-248,0-4-15,0-3-137,0 5-150,0-7-7210,0 0 6946,7-7 1178,-5 5 0,5-12 0,-9 3 0,-3-3 0,3-1 0,-5-1 0</inkml:trace>
  <inkml:trace contextRef="#ctx0" brushRef="#br0" timeOffset="8">19072 990 7612,'0'-15'41,"0"-1"0,0 0 0,0 0 0,2 2 481,3 4 1,-3-4 0,5 3-1,0-3 56,3-1 1,6-1-1,5 0 1,5 2-206,4 4 1,1-2 0,2 6 0,2 3-152,2 1 1,2 2 0,-5 0-1,3 2-73,-2 3 0,-2 2 1,-3 5-1,-4-1-1,-5 1 1,-3 2 0,-3 4 0,-1 1 15,-3 2 0,-4 1 1,-7-1-1,0 4 52,0-1 1,-2 1-1,-3-4 1,-6 1-48,-3-2 0,-8 6 0,-5-12 1,-2 0 1,-3-2 0,6-7 0,0 4 0,-2-2-215,-2-4 1,4-1-1,2-2 1,-1 0-280,1 0 1,3-5 0,-4-2-1,3-2-664,2-3 1,3 3-1,3-1-155,3-2 1,4-2 0,9 0 0,3 3 426,6 6 0,10-2 0,7 2 0,5 1 715,4 2 0,6 2 0,-2-7 0,6-1 0</inkml:trace>
  <inkml:trace contextRef="#ctx0" brushRef="#br0" timeOffset="9">20141 1006 8098,'-10'-5'297,"-1"-1"0,-1-6 0,-7 2 0,-2-4 97,2-2 0,-4 6 1,2 1-1,0 2 23,-2 3 1,6 3 0,-6 1 0,2 0-211,0 0 1,0 1-1,5 5 1,1 4 69,-1 4 1,6 4 0,1 1 0,2 2-97,3-2 0,3 4 0,1-2 1,0-2-7,0-2 1,12-1-1,5 0 1,6-1 37,5 1 0,2 0 0,3 0 0,4-2 49,4-4 1,-2-3 0,-1-7 0,-3 0 142,-3 0 1,3 0 0,-11-2-1,2-3-175,1-5 0,-14-4 0,1-4 0,-3-1-185,-2-2 1,-6-5-1,1 5 1,-6 2-46,-3 1 0,-13-3 0,2 0 1,-1 2-407,0 2 0,-4 1 0,0 0 1,0 2-485,-2 4 0,5-3 0,-2 6-2585,2-1-204,2 4 3031,8-3 1,2 7 0,13 2 0,7 1 647,6 3 0,7-1 0,-2-5 0</inkml:trace>
  <inkml:trace contextRef="#ctx0" brushRef="#br0" timeOffset="10">20393 896 7669,'15'0'391,"1"0"1,-5 0-1,-3 2 106,-1 3 1,0 4 0,-3 6-160,1 1 1,0 0 0,-3 1 0,2 2-26,1 2 0,5 0 1,-3-5-1,2 2-52,3 3 0,2-4 1,4 4-1,1-4-62,2-1 1,2 0 0,-4-2-1,4-2-64,1-1 1,0-6 0,3 3 0,-6-1 41,-4-3 1,4-4 0,0-5-103,-2-6 1,-3-3 0,-4-3 0,-3-2-63,-2-2 1,-2-7 0,-5 3 0,0-1-467,0 0 1,0 1 0,-2-1 41,-3 5 0,2 6 313,-8 4 1,8 6-1,-3 10 1,6 6 60,6 3 1,-3 3-1,8 4 1,1 3 219,2 1 0,2 3 0,1-6 1,2 1 81,2 0 0,5-2 0,-3-4 0,0 3-168,0 0 1,8 0 0,-3-8 0,0-2 73,2 3 1,-1-6 0,3-2 0,-1-3 0,1-2 0,-3 0 0,-2-2 0,-6-3 120,-4-6 0,-1-8 1,-2-4-1,-4-1-260,-5-4 0,-3-9 0,-4-3 0,-3 0-618,-5 3 0,-9 4 0,-4 2 0,-2 1 156,-3 4 0,0 5 1,0 8-1,4 5-537,1 1 0,1 3 0,2 9 0,-1 8 967,2 6 0,2-2 0,1 6 0</inkml:trace>
  <inkml:trace contextRef="#ctx0" brushRef="#br0" timeOffset="11">21682 1210 8152,'2'9'1456,"3"-4"-1066,6-3 0,2-2 0,3 0 0,2 0-14,3 0 1,1-5 0,6-2 0,-2-2-84,2-3 1,0 0 0,0-2 0,-1 0 52,1-4 0,-6-1 1,-1 2-1,-5-3-293,-6-1 0,-3-7 1,-7 2-1,0-2-170,0 2 1,-7-2 0,-5 7-1,-5 2 19,-4 1 0,-5 8 0,3 1 0,0 2-61,0 4 0,1 1 0,2 2 0,-1 2 199,2 3 0,-3-1 0,1 6 0,1 2 29,3 2 1,1 7 0,0 2 0,3 1-1,2 4 0,4-3 0,7 1 0,0 2-50,0 2 1,2-4 0,3-2 0,7-1-335,7-4 0,1 4 0,6-2 0,2-2-168,2-2 0,3-6 0,2-1 1,3 1-13,2-2 1,0-2-1,4-7 1,-4 0 233,-1 0 0,-3 0 0,-6-2 1,-4-2 104,-5-1 0,-3-12 0,-4-1 0,-4-5 125,-5-4 1,-3 2 0,-2-1 0,0 0 98,0 1 0,-7 3 0,-3 6 423,-4 0 1,3 7-239,1 4 0,6 10 0,-1 6 0,5 3 83,5 2 0,-1 4 0,6 3 0,1 2 239,-2 3 1,3-4 0,-5 0-1,0-1-349,0-4 1,-2-1 0,-5-2 0,0-1-25,0 1 0,0-6 8,0 1 1,-2-8 0,-1 1 33,-3-8 1,-4-4 0,3-10 0,-2-3-44,-3-5 1,3-4-1,1-1 1,1-2-81,3-4 0,2 4 0,4-4 1,3 4 37,6 2 1,5-1 0,4 3 0,7 2-241,2 6 1,8 9-1,3 3 1,2 2-194,2 4 0,3 1 1,-9 2-1,-1 0-527,-4 0 1,1 7 0,-14 5 0,0 6-440,-3 3 0,-8 0 0,-4-5 1240,-3-1 0,5 1 0,2 0 0</inkml:trace>
  <inkml:trace contextRef="#ctx0" brushRef="#br0" timeOffset="12">23930 1289 8243,'16'-9'0,"0"-5"398,0-5 0,-6-7 0,-1 1 0,-2-3 37,-4-5 0,-1-2 1,-4 4-1,-3-1 91,-5 1 1,-10 5-1,-4 1 1,-2 3-273,-2 2 0,-9 3 0,9 3 0,0 2-197,-2 1 1,6 8 0,-1-2-1,3 5 61,3 5 0,-4 3 0,2 8 0,2 0-309,1 0 0,2 10 0,1 2 0,1 0 25,3 1 1,3-1 0,4 0 0,-1-2 97,1 2 1,4-3-1,6-1 1,4-1 53,4-4 0,2-1 0,1-3 0,2 1 25,2 0 1,2-7 0,-2-4 0,4-3 22,-1-2 1,4 0 0,-7 0 0,0-2 51,2-3 0,-6 1 1,4-8-1,-4-4-48,-1-3 0,-2-9 0,-2 2 0,-3-4-93,-2-1 1,-2-2 0,-5-4 0,-1-5 10,-5-3 1,-1-1 0,-7 1 0,0 1-335,-3 0 0,0-3 1,4 12-1,5 4 159,1 3 0,-4 9 459,6-2 0,0 12 78,5 9 1,5 12 0,2 11 0,2 1-23,3 4 0,-3 7 0,1 4 0,0-1 114,-1 1 0,3-1 0,-6-3 0,-3 2-306,-1-3 0,3 5 0,0-4 0,-1-4-597,-2-3 1,3-3 0,0 1 0,-1-5-446,-3-4 1,5-1-1,1 0 1,0-1 79,0 1 0,5-7 0,-2-2 0,4-2-1041,2 0 1899,7 1 0,1-13 0,8-2 0</inkml:trace>
  <inkml:trace contextRef="#ctx0" brushRef="#br0" timeOffset="13">24465 1037 8050,'0'-15'0,"-2"1"473,-3 3 0,-4-1 0,-6 7 0,-1 1-24,0 3 0,-5 2 0,-2 4 0,1 6-240,-1 3 0,2 7 0,5 2 1,2 1-43,4 4 0,3 0 0,7 0 1,0-2-37,0 2 1,0 0 0,3 0 0,6-4 160,7-1 1,5-2 0,0-5 0,5-1 159,4 1 1,6-2 0,3-3 0,1-6 126,4-3 0,-4-2 0,0 0 0,-3-2-214,-8-3 0,1-9 1,-9-9-1,-2 0-115,-1 1 0,-10-12 0,-2 3 0,-6-2-362,-6 0 0,-2-1 1,-10-1-1,-3 1-505,-5 4 1,-2-2-1,0 8 1,2-1-1466,-2 5 1614,5 2 206,1 2 0,1 2-477,0 4 1,1 1-1,8 6-4166,2-3 4905,6 1 0,-3 12 0,7 2 0</inkml:trace>
  <inkml:trace contextRef="#ctx0" brushRef="#br0" timeOffset="14">26006 786 7616,'15'0'739,"-6"2"0,-4 3 524,-3 5 1,3 10-1,1 2 1,-3 3-393,-1 3 0,-2 7 1,0 3-1,0 0-356,0 1 1,2-2-1,1-6 1,2-1-344,-1-4 1,3 2 0,-2-6 0,-1 1-764,-3 0 1,1-2-1,2-5-2885,1-1 1562,0-6 1,-5-4 0,0-10 1074,0-5 1,-2-10 0,-1-4 838,-2-6 0,-15-5 0,3-12 0</inkml:trace>
  <inkml:trace contextRef="#ctx0" brushRef="#br0" timeOffset="15">25676 817 7763,'15'-5'501,"1"0"0,0-6 0,-1 6 1,1 0 190,0-2 1,1 5 0,4-3 0,6 3-227,2 2 0,8 0 0,1 0 0,1 0-215,-1 0 1,11 0-1,-3 0 1,-1-2-132,-1-3 1,-6 3 0,2-3 0,-7 3-337,-3 2 1,-4 0 0,-10 0 0,0 0-247,0 0 1,-2 2-693,-4 3 0,-3 4 0,-9 5 0,-5-2 1154,-8-1 0,-8 6 0,-9 8 0</inkml:trace>
  <inkml:trace contextRef="#ctx0" brushRef="#br0" timeOffset="16">25927 1257 8923,'16'20'0,"0"-6"0,1-4 0,2-3 1141,2 0 0,7-2 1,-2-5-1,6 0-483,5 0 0,1 2 1,7 2-1,-1 1 221,0-2 0,-1-1 0,-8-2 1,0 0-1032,-5 0 0,1-5 0,-6 0 1,-1-1-1171,-3-1 1,-3 6-2967,-2-5 4288,-8-2 0,-1-8 0,-7-9 0</inkml:trace>
  <inkml:trace contextRef="#ctx0" brushRef="#br0" timeOffset="17">27735 943 7823,'-8'7'552,"1"-3"0,7 6 1,0 2-322,0 2 1,5 2 0,2 1 0,2 3 138,3 1 1,0 7-1,0-2 1,-1 2 187,1-2 0,0 4 1,0-6-1,-3 2-337,-2 0 1,4-6 0,-6 1 0,-2-4 48,-1-1 0,-2-1 219,0 1 1,0-9-79,0-7 1,0-7 0,-2-9 0,-1-1-153,-2-4 0,-6-2 0,6-6 1,0-1-174,-2-3 1,5-7 0,-3 1 0,3-1-344,2-4 0,7 6 0,3 0 0,4 3-430,2 3 1,2 4-1,1 14 1,2 4-145,-2 5 0,5 3 0,3 2 0,2 2 10,3 3 0,-6 9 1,0 7-1,0 0 90,-1 1 1,3-2 0,-7 4 0,-2-1 730,-2-4 0,-1-2 0,0-1 0</inkml:trace>
  <inkml:trace contextRef="#ctx0" brushRef="#br0" timeOffset="18">28647 1132 7772,'0'-16'0,"0"0"250,0 1 1,-2-6-1,-3-2 1,-5 0 224,-4 0 0,-7 3 1,0 6-1,0 1-138,-2 3 1,4 6 0,-6-1 0,1 3-118,0 2 0,3 2 0,-4 3 0,2 6-48,4 3 0,2 8 0,-1 3 1,-1 1-3,-2 0 0,2 1 0,7 4 0,1-1-49,-1-4 0,5 2 0,2-6 0,3 1-123,2 0 1,2-2 0,5-5 0,7-1 122,5 1 1,9-2-1,-2-2 1,4-3-12,1-2 1,-5-2 0,1-5-1,1 0-113,1 0 1,-4-9 0,-3-5 0,-1-5-27,0 0 0,-5-5 0,-5-3 0,-1-2-135,-1-3 1,-2 8 0,-7 3-1,0 3-114,0 3 368,0-1 0,0 9 0,0 7 0,0 10 44,0 10 0,0-1 0,1 7 1,3 0-92,1-1 0,6 4 0,-4-4 0,0 1-364,0 0 1,3-7 0,-3 4-1,0-2-802,0 0 1,5 0 0,-1-5-1001,3-1 0,3-6 2123,4-4 0,4-3 0,6-2 0</inkml:trace>
  <inkml:trace contextRef="#ctx0" brushRef="#br0" timeOffset="19">29182 1037 7616,'-11'-5'195,"1"0"0,-1-6 0,-4 4 0,-1 0 255,0 0 0,-1 2 1,-3 5-1,-1 0-66,2 0 1,-3 0 0,1 2 0,1 3-75,3 6 1,6-3 0,3 3-65,1 1 1,1 2-1,10 2-136,6 0 1,3 4 0,13 1-1,2 0-40,2 2 1,1 0 0,0 5 0,-1-4 38,-4-1 1,2-2-1,-9-4 1,-3 3 34,-4 0 1,-6 1 0,2-5 13,-1 0 1,-3-2 0,-8-2-1,-3-3 191,-1-2 1,2 3-1,-4-3 21,-2 2 1,3-6 0,0 4-100,2 0 0,0-5 0,4 5 192,-2 0-830,-1-5 0,-1 5-10,-3-7 0,1 0 0,-1-2-232,-3-3 1,6 1-1,2-6-1188,3-2 1,-3 3-426,0-1-358,0-1 1450,5 2 1130,0 2 0,0 7 0,-2 0 0,-3-1 0,-6-5 0,4 5 0,-7-13 0,6 5 0</inkml:trace>
  <inkml:trace contextRef="#ctx0" brushRef="#br0" timeOffset="20">28836 1085 7941,'7'10'0,"3"-1"0,4-1 450,2 1 1,0 2 0,-2 4 0,-2 1 110,-2 0 1,-4 1-1,2 3 1,-1 2 70,-3 3 0,-2-4 0,-2 5 0,1 0-357,5-2 0,-5-1 1,5-7-1,-5 0-626,-1-1 1,0 1-2479,0 0 1238,0-1 1,0-8-1,0-7 1591,0-8 0,0-11 0,0-2 0,-7-14 0,-1 1 0</inkml:trace>
  <inkml:trace contextRef="#ctx0" brushRef="#br0" timeOffset="21">28773 864 8225,'7'-8'342,"3"3"1,4 3 964,2 2 1,-5 0-2186,-1 0-253,-6 0 1,3 7 1130,-7 3 0,0 4 0,0 2 0</inkml:trace>
  <inkml:trace contextRef="#ctx0" brushRef="#br0" timeOffset="22">29433 1242 7603,'2'14'229,"3"-4"0,4-3 0,7-7 334,-1 0 1,3 5 0,3 1 0,3-3-41,1-1 0,8-2 1,-5 0-1,0 0-215,2 0 1,-6 0 0,1-2 0,-3-1-67,-3-3 0,-1-6 0,-4 2 0,-4-4-193,-4-2 0,1 0 0,-2 1 1,-3-1-292,-6 0 1,-1-5 0,-9 0 0,-4 2-125,1 2 0,-6 6 0,1 2 0,-1 2 121,0 4 0,2 1 0,5 2 1,1 0 229,-1 0 1,2 2 0,2 3 0,3 6 400,2 3 1,-3 6-1,4 1 1,3 0 69,1 2 1,-3-4 0,0 6 0,1-1-94,2 1 1,4-6 0,3 4 0,4-2-262,0-1 1,5 1 0,-4-3 0,6 1-40,5 2 1,-4-2 0,6-6 0,0-3-387,3 2 1,4 0 0,1-1 0,-1-4-588,-4 0 1,9-5-1,-3 3 1,1-3 152,0-2 0,-2 0 0,3-2 1,0-3 756,3-6 0,7-10 0,-4-3 0</inkml:trace>
  <inkml:trace contextRef="#ctx0" brushRef="#br0" timeOffset="23">30455 833 8944,'2'16'426,"3"-1"1,-3 6 0,5 4 0,-2 1 195,0 2 0,1 10 0,-5-4 0,3 2 102,1 3 1,0 3-1,-3-6 1,2 1-107,1 1 0,0-4 0,-3 2 0,1-3-409,3-1 1,4-6 0,-5-1 0,-1-3-594,-2-3 0,3-1 1,0-2-1,0-2-439,2-4 0,-3 2-1158,6-6 1,1-1 0,5-5 0,-1-2-301,1-3 2281,0-4 0,6-14 0,3-1 0</inkml:trace>
  <inkml:trace contextRef="#ctx0" brushRef="#br0" timeOffset="24">30896 1195 9351,'-9'10'0,"-7"-1"784,-8-2 0,-4-2 0,-2-5 0,0 0-504,-3 0 1,-2 0-1,2 0 1,-2 0 146,-2 0 1,1 0 0,4-2 0,2-1-546,4-2 0,-2-2 0,7 3 1,2-1-708,2 1 0,1-3 0,2 0 188,3-1 1,-1-3 0,9-5-79,5 1 0,5 1 0,8 1 0,3 3-985,3-2 1700,3-9 0,8 3 0,-1-4 0</inkml:trace>
  <inkml:trace contextRef="#ctx0" brushRef="#br0" timeOffset="25">30754 849 8073,'16'15'0,"-1"1"417,1 0 1,0 0 0,0 1-1,-2 4-104,-4 5 0,4 4 0,-5 3 1,1 2 525,1 2 1,-6 5 0,4-4-1,-2 0-276,-4 1 0,-1-2 1,-2-6-1,0 0-379,0 1 0,0-6 0,0-1 0,0-3-100,0-3 0,0-1-36,0-2 1,2-2-51,3-4 1,-3-5-1,5-10 1,-2-5-222,0-4 1,2-4-1,-2-3 1,6-5-326,3-4 1,2-6 0,-1-1-1,1 2 26,0 2 1,-1 1 0,1 3 0,0 3 218,0 5 1,-1 5-1,1 5 1,0 6 189,0 3 0,4 4 1,1 3-1,-1 6 298,-3 3 1,-1 2-1,-2 1 1,-2 2 227,-1 2 0,-1 5 0,4-5 1,-2 0 46,-1 2 0,-1-4 0,6 7 0,0 1-192,-1-3 1,1 4-1,2-7 1,1-2-144,2-1 1,5-3 0,-3 1 0,-1 0-45,1 0 0,0-8 1,-4-3-1,2-3-81,-2-2 1,-1 0 0,-3 0 0,1 0-196,0 0 1,-6-7 0,-1-5 0,0-5-95,0-4 1,-6-6 0,2 5 0,-3-3 34,-2-3 1,-7 0 0,-3 0 0,-4 4 30,-2 1 0,0 2 1,0 6-1,1 1 360,-1 3 1,0 4 0,0 7 0,1 0 194,-1 0 1,6 0 0,-1 2 0,1 3 97,1 6 0,2 4 1,7 5-1,0 2 164,0 3 0,7-4 1,5 5-1,7 2-122,8 1 1,9 3 0,6-1 0,4-1-513,1-4 0,0 4 0,0-4 0,-2 2-552,-3-2 0,2 2 1,-7-5-1,-4 0-1584,-5-1 1,-5-1 0,-8-7 2175,1-3 0,0 3 0,0-6 0</inkml:trace>
  <inkml:trace contextRef="#ctx0" brushRef="#br0" timeOffset="26">12877 1619 7910,'0'-16'2442,"-1"7"-1721,-5 4 1,5 5-1,-5 5-281,5 6 1,1 8 0,0 4 0,0 0-19,0-1 0,0 6 1,1-2-1,3 4-130,1 2 1,7-1-1,-1 0 1,1 1-223,-1-1 0,2-1 1,-2-2-1,1-2-40,-1 2 0,3 0 0,-6-2 1,3-3-30,-1 0 1,-6-6-1,1 4 1,-1-5-459,1-6 465,-3 4 1,3-14 36,-10 0 0,-2-12 0,-4-9 0,6 0-80,3-2 0,2-1 1,0-8-1,2 1-144,3 0 0,6-1 1,11 1-1,8-1-24,5 1 1,9 8-1,-1 6 1,4 6 124,1 4 1,2 2 0,-10 5 0,1 2 351,-5 3 0,-2 4 0,-5 6 0,-3 3 55,-5 3 0,-8-4 0,-5 6 0,-1 0-53,-3 3 0,-2-2 1,-4 1-1,-3-1 209,-6 1 0,-5-4 1,-3 3-1,-4-1-251,-1-4 1,3-7-1,-5-1 1,0-1-138,1-1 1,-5-2 0,4-7-1,-3 0-367,-3 0 0,1 0 1,-1 0-1,3 0-305,2 0 0,-1-5 1,7-2-515,2-2 1,7 4 0,3-6-199,2-1 0,9 5 0,12 0 0,9 2-26,8 0 1,6-6 0,1 4 1312,9-2 0,1-1 0,6-6 0</inkml:trace>
  <inkml:trace contextRef="#ctx0" brushRef="#br0" timeOffset="27">14072 2043 7631,'14'-7'397,"-3"-3"0,-4-4 1,-7-2-1,0 0 110,0 1 1,-2-6 0,-3 2-1,-6 3 0,-3 4 1,-3 3-1,-2-2 1,-2 4-167,1 0 0,-2 6 0,-1-5 1,-1 5-142,-4 1 1,5 1 0,0 3-1,2 3-69,0 2 1,0 6 0,6 8 0,-1 0-141,0-1 1,2 6 0,2-1 0,3 1-11,2-2 1,2 2 0,5-6 0,0 1 47,0 0 1,2-2 0,3-6 0,5-1 121,4-3 0,7 1 1,2-7-1,1 1 3,4 1 1,-3-6-1,1 5 1,2-5-130,2-1 1,-4-7-1,-2-3 1,-1-4-35,-4-2 1,-1-5 0,-4 0 0,-4 2 17,-4 2 1,0-4 0,0 0 0,-3 1-199,-1 3 0,-2 7 343,0-1 122,0 8 1,2 8 0,1 11-82,2 1 1,8 6 0,-5-2-1,3-2-440,-1-2 0,-4-1 0,2 0 0,1-1-927,0 1 0,-4-5 1,6-1 270,1 2 1,-3-5 0,1-1 16,2-5 1,2-1-1,4-1 1,3-5-348,5-4 1231,-3-4 0,6-9 0,-4-1 0</inkml:trace>
  <inkml:trace contextRef="#ctx0" brushRef="#br0" timeOffset="28">14607 1886 7631,'-7'-9'516,"-5"2"1,-6 2 53,-3 0 1,-2 0 0,4 5-1,-2 0 38,2 0 0,-4 0 1,2 0-243,2 0 1,2 7 0,3 3-70,3 4 0,4-3 0,9-1-110,3 2 0,0-3 0,9 2 0,6 1-87,2 2 1,5 0 0,4 0-1,0 0-1,1 3 0,-1 2 0,-1-3 0,-4 0 36,-5-1 0,-3 6 0,-4 0 0,-2-1 89,-2-3 1,-6 4 0,1 0 0,-3-2-111,-2-1 1,-7-3 0,-4 1 0,-3-2-84,-1-3 0,-3 1 1,-1-7-1,-4-2-46,-1-1 0,3-2 0,-4 0 1,1-2 28,0-3 0,3 2 0,-4-8 0,2 1-107,4 1 0,7-5 0,3 4 1,2-4 41,4-2 1,3 0 0,5 0-1,7 1-118,7-1 1,8 2 0,9 2 0,6 1-22,4-1 1,6-2 0,-1-2 0,-4 1 73,-3-1 0,-4 0 0,2 1 0,-6-1-6,-2 0 0,-10 2 0,-3 0 0,-4 2-80,-1 0 0,-2-6 1,-3 8 20,-6-4 0,-5 0 1,-7 2-1,-7 3 51,-5 2 0,-8 2 1,5 5-1,-1 0 142,0 0 1,-3 0-1,5 1 1,2 3 280,1 1 0,3 14 0,1 1 121,3 2 0,4 1 0,7-7 1,0-1 138,0 1 0,2 0 0,3 0 1,6-1-209,3 1 1,3-2 0,4-2 0,5-3-266,4-2 0,9 0 0,2-4 0,3 3-405,-2-3 0,7 1 1,-7-1-1,-4 2-1491,-3-1 1,-3-2 0,-3-1-3479,-2 5 5294,-5-5 0,-6 6 0,0-7 0</inkml:trace>
  <inkml:trace contextRef="#ctx0" brushRef="#br0" timeOffset="29">15975 1745 7649,'0'-16'1652,"0"7"1,0 4 0,0 10 0,0 7-984,0 8 0,5 4 0,2 8 0,2-1-39,3 0 0,-3 1 1,-1-1-1,1 1-498,0-1 0,0-1 0,3-2 0,-3-4-96,-2-1 1,-2 3 0,-4-5-1,3-2-1609,1-1 1,0-3-2903,-5 1 3134,0-7 0,2-2 1,3-9 129,6-3 0,5-9 1211,5-7 0,3-14 0,8 2 0</inkml:trace>
  <inkml:trace contextRef="#ctx0" brushRef="#br0" timeOffset="30">16462 1965 8666,'11'5'671,"-1"0"1,-13 0 0,-3-5 0,-6-1-269,-4-5 1,-5 5 0,-1-5-1,-3 5 287,-3 1 0,0 0 0,-1 0 0,1 0-603,0 0 0,-5 0 1,6 0-1,-1 0-426,2 0 0,-2 0 1,7 0-1,2 0-697,2 0 0,1 0-125,0 0 1,9 0 0,7 0 168,9 0 0,12 0 1,5 0 991,4 0 0,8 0 0,2 0 0</inkml:trace>
  <inkml:trace contextRef="#ctx0" brushRef="#br0" timeOffset="31">16698 1949 7928,'-16'-9'1814,"0"4"-1489,1 3 0,4 2 0,1 0 1,-2 0-104,-2 0 1,-2 2 0,0 3-1,2 6-45,4 3 0,3 3 1,7 2-1,0 2 4,0-1 1,0-3 0,3-1 0,6-1 71,7 1 1,8-2-1,-1-2 1,3-1 95,7 1 0,0-5 0,9 0 0,0-2-52,-2 1 1,9-1 0,-5-5-1,-2 0 141,-2 0 1,-5-7-1,-7-4 1,-3-3-45,-3-1 0,-3-1 1,-8-2-1,-6-1-261,-3-2 1,-2 0 0,-4 4 0,-4-2-387,-8-2 1,-10 0 0,-2 5 0,-5 2-8,-4 4 1,0-3-1,6 8 1,-1 2-702,1 1 1,-1 2 0,1 2 0,1 3-309,4 5 0,-2-1 1,5 0-1,1 0 1269,-1-1 0,-5-4 0,4 3 0</inkml:trace>
  <inkml:trace contextRef="#ctx0" brushRef="#br0" timeOffset="32">18522 2153 7985,'19'-21'0,"-2"0"0,-4 0 431,-5-1 1,-2 3 0,-6-6 0,0 1 62,0-1 0,-7 4 1,-4-3-1,-5 1 67,-4 4 1,0 7-1,-6 3 1,0 0-323,1 0 1,-8 6-1,5-2 1,0 3-150,-1 2 0,4 0 0,1 2 0,1 3-36,4 5 1,0 4 0,1 2 0,1 0-72,3 0 0,8 5 1,-1 1-1,2 3-176,0 3 1,1-6 0,10 1-1,4-2 98,4 0 0,7 5 1,2-5-1,1-3 251,4-6 1,2 2-1,1-6 1,1 3 129,-1-1 1,1-6 0,-1 1-1,-1-3 306,-4-2 0,2-2 0,-7-1 0,-2-4-46,-1-2 0,-3-2 1,-1-6-1,-3-2-385,-6-2 0,-3-2 1,-2 4-1,0-4-417,0-1 0,-2 3 0,-3-4 0,-6 1-181,-3-1 1,-1 6-1,-1-2 1,0 4-1635,0 1 0,1 6 1,-1-1 632,0-1 0,8 3 0,2-1 1438,5-2 0,15-2 0,3-2 0</inkml:trace>
  <inkml:trace contextRef="#ctx0" brushRef="#br0" timeOffset="33">18663 1635 7623,'16'-9'965,"-6"-3"21,1 6 0,-8 3 1,4 8-505,0 6 1,-5 10 0,5 5 0,-2 4 1,1 1 1,1 6 0,-4-1 0,4-1-172,2-2 0,-4 2 1,4-1-1,-2-7-191,-4-2 0,4 1 1,0-5-1,0-2 63,0-1 1,0-3 0,-3 1-501,1 0 242,0-7 1,-5-9-1,0-11 1,0-3 23,0-2 0,2 1 1,1-3-1,4-3-223,2-5 1,2-4 0,4-1-1,1 1-33,0 4 1,7-2-1,3 7 1,3 2 174,3 2 1,5 8 0,1 4-1,0 3-16,1 2 0,-2 12 1,-6 4-1,0 3 488,1 4 1,-8-1-1,-3 6 1,-3-1 476,-2 0 0,-8 1 0,-3 0 0,-3-1-446,-2 0 0,-12 1 1,-4-1-1,-3-6-88,-4-4 1,-1 2 0,-8-1-1,1-6-165,0-3 0,-1-4 1,-1-5-1,-2 0-738,-2 0 0,1-5 0,2-2 0,1-2-411,2-3 1,-2-2-1,12-2 1,1 2-406,3 4 1,8-4 0,4 3 873,3-3 0,11-2 0,7 1 120,8-1 440,-1 0 0,21-6 0,-3-3 0</inkml:trace>
  <inkml:trace contextRef="#ctx0" brushRef="#br0" timeOffset="34">19544 1603 7583,'15'0'687,"-4"0"0,-2 2 0,-1 3 107,1 6 0,-4 10 0,4 5 0,0 4-377,0 1 1,-4 0 0,5 3 0,1 1 224,-2 1 1,3 1-1,-5-6 1,1 1-310,5-1 1,-5-5-1,3-1 1,-1-2-439,-1-4 1,3 3-1,-5-1 1,0-1-355,0-3 0,4-6 0,-4-3 0,0 1-1346,0 0 1,5-6 526,-2 2 1,4-5 0,2-5 0,-2-5 933,-3-4 1,3-7-1,-4-2 1,4-1 343,2-4 0,0 0 0,-1 0 0,1 3 0,0 3 0,-1 1 447,1 5 0,-2 0 1012,-3 1 0,-6 6-828,-10 4 0,-9 3 0,-7 2 1,0 0-134,-2 0 0,-1 0 0,-8 0 1,1 0-396,-1 0 0,-4 0 1,-3 0-1,1 0-218,-1 0 0,4 5 1,7 0-1,4-1-384,1-2 1,-1-1 0,6 3 0,4 1-3136,0-1 3012,7-3 0,2 5 0,12-1 0,7-2 622,5-1 0,16-2 0,-9 0 0,13 0 0</inkml:trace>
  <inkml:trace contextRef="#ctx0" brushRef="#br0" timeOffset="35">20393 1965 7371,'15'-7'0,"-1"-4"0,-3-3 363,-6-1 1,-10-6 0,-6 0 0,-3 3 169,-1 6 1,-8-2 0,-3 5 0,-4 1-143,-1 2 1,1-1 0,2 2-1,2 2-94,-2 1 1,0 7 0,0 2-1,4 2-69,1 3 0,-3 4 0,5 3 0,1 2-45,3-2 1,3 0 0,2 1-1,3 0-52,2 0 0,2 2 0,7-1 0,3-1 27,5-3 0,6 4 0,5 0 1,5-4-288,4-4 0,7-1 1,-1-5-1,1 0 55,1 0 1,-4-2-1,2-5 1,-3 0-47,-1 0 1,-1-2-1,-1-3 1,-4-5-25,-5-4 0,-3-2 0,-3-2 1,-1-1 57,-3-2 0,-4 0 0,-7 4 0,0-2 92,0-2 0,0 5 1,-2 7-1,-1 1 370,-3-1 1,-1 5 36,2-1 0,3 17 0,-3 7 157,3 4 0,9 5 0,4-7 0,3 0-284,2 2 0,-1-6 0,3 4 0,1-3-281,2-3 1,5 1 0,-3-2 0,0-2 144,-1-1 0,4-8 1,-3 2-1,0-1-844,0 1 1,-2-3 0,-6 1 0,1-4-26,0-5 1,-2-6 0,-2 2 0,-3-4 240,-2-2 0,-2-5 0,-5-3 0,0-3 185,0 0 1,0-7 0,-2 8 0,-3-2 191,-6 2 0,4 9 1,0 6 567,0-1 1,6 7 58,-5 5 0,5 7 0,1 8 0,1 1 61,5 0 1,-3 5 0,8 1 0,1 1-336,2 0 1,0-2 0,-2-6 0,-1 1-870,1 0 0,2 0 0,2-2-704,-1-4 0,1 2 0,0-6-754,-1-3 1,-6-3 1616,-4-5 0,-3-4 0,-2-7 0,0-1 458,0-4 0,-2-4 0,-3-6 0,-4 0 0,1-1 0,-6 1 0,1-1 0,-4 1 0,-4-1 0,0 1 0,5 1 0,2 2 129,4 2 0,-2 7 0,5-2 1,0 4 239,0 1-605,1 0 0,13 7 1,4 4-1,3 3 93,2 2 143,-1 0 0,1 7 0,0 2 0</inkml:trace>
  <inkml:trace contextRef="#ctx0" brushRef="#br0" timeOffset="36">21053 1792 7878,'18'31'0,"1"1"0,2 1 0,-2 0 238,-2-1 0,-1 2 1,-2-7-1,-2 2 89,-1 3 0,-2-8 0,1-1 0,-5-2 96,-3 0 1,-2 0-1,0-6 492,0 1-725,0-7 1,-5-4 0,-2-10 0,0-6-137,0-3 1,-5-6-1,3-3 1,0-2-61,4-3 0,3-1 0,2-3 1,0 1-223,0-1 0,7 1 0,4 1 0,3 4 180,1 5 1,3 4-1,1 3 1,4 3 345,1 6 0,2 5 0,6 7 1,-1 7 256,1 5 1,-1 9-1,1-2 1,-1 4-71,1 1 1,2 6 0,0 0-1,-5-2-173,1-2 1,-7-7 0,-1 0 0,-2 0-883,-5-1 1,3-2 0,-13-6 0,-1 2-1845,-3 2 1,-1 0 2413,0-5 0,-7-7 0,-1-2 0</inkml:trace>
  <inkml:trace contextRef="#ctx0" brushRef="#br0" timeOffset="37">22610 1980 7860,'-11'-7'0,"1"-3"342,-3-4 1,5-2-1,-3 1 266,-1-1 1,3 2 1211,-1 3-1233,6-3 0,-3 20 0,7-1-356,0 7 1,0 9 0,0 0 0,0 0-146,0 2 0,0-4 0,0 5 0,0-1-109,0-4 0,0 4 0,2-2-119,3-2 0,-1-1 0,6-4 67,3-4 1,1-3 0,1-7-1,1 0-53,0 0 1,-1-7-1,3-3 1,1-4 52,2-2 1,0 0 0,-5 0 0,-2 1-121,-4-1 0,2 0-112,-6 1 330,-1-1 0,-5 9 0,2 5-7,3 6 0,-2 8 0,8-2 0,1 6 112,2 5 1,7-4-1,3 4 1,4-1 39,6 1 1,1-9 0,-2 4 0,0-2 191,-2-1 1,4-4-1,-10-4 1,-1-3 108,-3-2 0,-3 0 1,-3-2-1,1-3 128,0-5 0,-7-4 0,-2-2 0,-2-1-356,0-4 0,0-4 0,-5-6 0,-1 1-633,-5 4 1,3-4 0,-8 4 0,-1-2 399,-2 2 0,0 1 0,2 6 0,1-2-2330,-1 2 0,3 7 1,1 1 2321,1-1 0,2-2 0,5-2 0</inkml:trace>
  <inkml:trace contextRef="#ctx0" brushRef="#br0" timeOffset="38">23176 1572 7899,'15'-9'1447,"1"2"-919,0 7 1,0 2 0,-2 3-250,-4 6 0,4 8 1,-4 3-1,3 3 221,-3 3 1,2 7-1,-5 5 1,0 2-139,0 2 1,4 3 0,-4-9 0,0 1-247,0-1 1,5-3 0,-3-7 0,1-4-91,1-1 0,-6-2 1,4-5-248,-2-1 244,-2-6 0,-5-4 1,0-12-1,0-7-133,0-5 1,0-14 0,2 0 0,3-4-237,5-1 1,10-6 0,2 4-1,3 0 142,3 3 1,0 11 0,0 5-1,-2 5 109,2 6 1,2 3 0,1 7 0,0 1 461,1 5 0,5 4 1,-1 9-1,-1 2 2,-2-1 1,-3 2 0,-4 1 0,-5 1-463,-3 4 1,-3 0 0,1 0 0,-2-2-990,-3 2 0,-4 2 0,-7 0 0,0-2-550,0-2 0,0-7 1632,0 2 0,-7-4 0,-2-1 0</inkml:trace>
  <inkml:trace contextRef="#ctx0" brushRef="#br0" timeOffset="39">24434 2153 7386,'24'6'0,"-1"-1"0,-2-2-345,0-1 1,0-4 0,-6-1 0,1-4 1157,0-2 1,-1 0 0,1-3-1,-2 2 242,-3-3 1,1-1-1,-7-1-552,-1-1 1,-3 0-1,-1 1 1,0-1-195,0 0 1,-1 6 0,-5 1-1,-2 0-87,-1 0 0,-5 1 0,3-3 0,-1 4-16,2 0 1,-4 6 0,3-5 111,-3 5 1,4 1-65,-1 0-236,8 0-1160,-4 0 2,7 0 972,0 7 408,0-6 1,-2 6-170,-3-7 0,-4 0 1,-7 0-64,1 0 0,-1 0 1,0 2-76,0 3 1,-6 4-1,-3 5 37,1-4 1,1 3 0,9-6 0,2 0-6,1 0 0,3 5 1,-4-3-1,3 1-1,2 1 1,2-1 0,5 6 0,0-1-5,0 1 0,1 0 1,3 0-1,3-2-18,2-4 0,1 4 0,6-5 0,-1 1-10,1 1 0,2-6 0,1 4 0,4-2 18,1-4 1,-3-1 0,3-2-1,1 0 31,-1 0 0,1-2 1,3-3-1,-4-6 68,-1-3 0,3-1 0,-5-1 1,-3-1 10,-6-4 0,0 3 0,-7-5 0,-1 3-36,-2-1 1,-2 0 23,0 5 0,-7 2-14,-4 3 1,2 4 0,1 9 0,-1 2-50,0 1 1,6 7-1,-3-1 1,5 3-13,1 1 0,0 6 0,0 0 1,1-2-8,5-1 0,2 3 0,10 0 0,1-2 26,2-2 1,5-3 0,-3-1-1,1-5 23,4-1 0,0 4 0,0-6 0,-2-1 38,2-3 0,-3-1 0,-1-1 0,1-3 69,-1-1 0,-5-7 0,2-1 0,-3-4-60,-2-4 0,-8-2 0,-2 2 0,-5-5-177,-1-4 0,-1-8 0,-5-2 0,-4 0-21,-4 3 0,-7-1 1,-2 1-1,0 2-229,1 2 0,1 10 0,5 6 770,0 4-183,8 10 1,1 8 0,7 13 0,1 4 57,5 6 0,2 2 0,8 1 0,0 1-78,0-1 0,4 1 1,1-1-1,-1 1-262,-3-1 0,-1 0 0,0 1 0,-1-2-418,1-4 1,0 2 0,-1-7 0,1-2-1066,0-2 0,0-1 0,-1-2 290,1-3 1,0-4 0,-2-9 1252,-4-3 0,-1-6 0,-4-10 0,6-5 0,3-4 0,1-1 0</inkml:trace>
  <inkml:trace contextRef="#ctx0" brushRef="#br0" timeOffset="40">25471 2028 7937,'25'0'2085,"-4"0"-1316,-4 0 0,-10 0 0,-7 0-224,-9 0 0,-10 0 0,-5-2 1,-4-2-468,-5-1 1,-8-2 0,3 4 0,-2-3-585,-4 3 0,0 1 0,1 2 1,3 0-840,1 0 1,4 2-1,7 1-773,2 3 2118,7-1 0,-4-12 0,7-2 0</inkml:trace>
  <inkml:trace contextRef="#ctx0" brushRef="#br0" timeOffset="41">26226 1996 7928,'7'9'588,"-4"-2"654,8-7 1,-8 2-327,3 3 0,-5 4 0,-1 6 0,0 1-292,0 0 0,0-1 0,0 1 0,0 0-508,0 0 1,6-1-1,1 1 1,0 0-646,0-1 1,0 1 0,-4 0-1951,2 0 1,0-1 958,-5 1 0,0-9 1,-1-7 1519,-4-9 0,-4-12 0,-7-3 0</inkml:trace>
  <inkml:trace contextRef="#ctx0" brushRef="#br0" timeOffset="42">26116 1855 8266,'0'-16'632,"0"0"1,0 1 159,0-1 1,7 7-982,3 4 1,-1 3-1,2 6 1,-1 4-1218,-1 8 0,6 3 1406,1-3 0,0 0 0,7-1 0</inkml:trace>
  <inkml:trace contextRef="#ctx0" brushRef="#br0" timeOffset="43">26839 2028 8145,'-7'-9'426,"-2"-3"1,-6 6 98,-1 3 1,-5 1 0,0 2 0,0 0-190,-2 0 1,6 5-1,-4 2 1,3 2-26,3 3 1,-1 1 0,0-1 101,1-2 1,6 1-154,4 4 1,5-6 0,7-2-1,8-2-53,10 1 0,4 4 0,6-5 0,4 1-94,3 1 1,7 1 0,-7 6 0,1-1 4,-1-3 1,2 0 0,-9 6 0,-4 0 94,-3 0 0,-9-1 1,2 1-1,-5 0 134,-5 0 1,-4-1 0,-7 1 70,0 0 1,-2-1-1,-5-1 1,-7-3-55,-5-6 0,-15-1 0,1-1 1,-3 2-515,-3-1 0,-5-4 1,2-4-1,-3-3-221,-2-1 1,1-1 0,3-3 0,3 1-843,1-1 0,3 3 1,6 0-1,4 1-5012,5-1 6225,3 6 0,2-18 0,1 3 0</inkml:trace>
  <inkml:trace contextRef="#ctx0" brushRef="#br0" timeOffset="44">27704 2059 8839,'0'7'2662,"0"-7"0,0 7 0,0-2-1998,0 7 0,2 4 1,3 0-1,5 1-300,4 4 0,-3-3 1,-1 4-1,2-1-324,2 0 1,0 0 0,-1-3 0,-3 1-360,2 2 1,-3-2 0,0-7-6253,-2-1 4817,5-1 0,-10-3 20,3-7 1,-10-8 1733,-6-13 0,-3-11 0,-1-8 0</inkml:trace>
  <inkml:trace contextRef="#ctx0" brushRef="#br0" timeOffset="45">27594 1870 8072,'0'-17'300,"0"-4"1,-5 4 0,-1-4 1386,3 3-2036,1 9 0,4 4 267,3 10 1,-1-1 81,6 6 0,0-6 0,6 3 0</inkml:trace>
  <inkml:trace contextRef="#ctx0" brushRef="#br0" timeOffset="46">27940 2043 8086,'10'25'0,"1"-4"204,1-4 1,0 4 0,0 0 0,-3-2 156,-2-1 0,4 3 1,-4 0-1,-1-2-26,1-2 0,4-1 0,-4-2 0,0-2 102,0-1 1,-2-1 416,-5 6-641,0-7 1,0-4 0,-2-10 0,-1-6-121,-2-3 1,-6-1 0,4-1 0,0-2-81,0-3 1,2-1-1,7-6 1,3 2 57,5-2 0,10 0 1,4 0-1,4 3-322,5 3 1,2 1-1,-2 5 1,1 2 238,-3 3 0,4 4 0,-9 7 0,4 2 101,1 3 0,-1 4 0,-2 7 0,-4 0 56,-1-1 0,3 6 0,-5 2 0,-1 0-92,-3-1 0,-7 5 0,-1-5 0,0 1-251,0 0 0,-6 3 1,2-3-1,-3-1-219,-2 1 1,-2-2-1,-1-5 1,-2-1-299,1 1 1,-3 0 0,0-2-1620,-2-4 1341,6 4 0,3-12 993,10 3 0,4-3 0,2-2 0</inkml:trace>
  <inkml:trace contextRef="#ctx0" brushRef="#br0" timeOffset="47">29135 2106 8046,'-16'-16'396,"-2"1"0,-1 1 0,-2 2 2,2 1 1,0 8-1,0-3 1,-4 5-29,-2 1 1,6 0 0,-2 0 0,4 0 140,1 0 1,0 5 0,1 2 0,1 2-148,3 3 0,-1-3 1,5 1-402,-2 2 0,6-3 0,-1 1-208,8 3 0,-1-5 0,8 1 0,1 0 52,2 0 0,7-1 0,2 5 0,1-3 0,4 2 0,2 2 1,1 4-1,-1 1 204,-4 2 1,2 0 0,-5-5 0,-1-1 202,1 1 0,-4 5 0,-6 0 1,-5-2 231,-1-1 0,4-3 0,-6 1-75,-2 0 1,-1-1 0,-2 1-1,0 0 48,0 0 1,-7-8 0,-3-1-82,-4 0 1,-2-5 0,0 3 0,1-3-186,-1-2 0,-7-2 1,-3-3-1,-4-5-436,-1-4 1,-1-2 0,1 0-1,-1 0 277,1 1 1,1-1 0,2 0 0,4 2-1861,1 4 0,7-4 0,8 3 575,1-3 0,9-1 1,10 1-1,7 1-522,7 3 1813,4-7 0,1-1 0,1-5 0</inkml:trace>
  <inkml:trace contextRef="#ctx0" brushRef="#br0" timeOffset="48">29339 2138 8046,'14'15'103,"-4"1"1,3 0 0,-8-1 0,0 1 90,2 0 0,-5 5 0,3 0 0,-3 0 790,-2 2 0,5-4 0,0 5 0,1 1-588,1-1 1,-6-3 0,6 3 0,-1-1-649,-1-4 0,7-1 1,-3-2-1,-1-1-1157,-2 1 1,1-6-552,-2 1 1,0-9 1959,-5-2 0,-7-7 0,-3-9 0,-4-7 0,-2-1 0</inkml:trace>
  <inkml:trace contextRef="#ctx0" brushRef="#br0" timeOffset="49">29260 1980 7742,'0'-8'-239,"7"2"0,4 12 1,3 6-23,2 7 0,-1-1 1,1 3-1,1-4 261,4-1 0,4 6 0,6 3 0</inkml:trace>
  <inkml:trace contextRef="#ctx0" brushRef="#br0" timeOffset="50">29999 2483 8393,'9'-15'0,"-4"-1"0,-3 0 573,-2 1 1,-7-1 0,-3 0-235,-4 0 1,-2 1-1,-2 1 1,-1 1-83,-2 3 1,-1 7-1,2-4 1,-1 1-151,2 1 0,2 0 0,3 7 0,1 3-152,3 5 1,5 4 0,-4 2 0,0 0-100,1-1 0,4 8 0,-1 3 0,3 2 41,2-2 1,0 2 0,0-5 0,0 0 89,0-1 1,7 5 0,4-6 0,2-2 80,3-2 0,5-1 1,0-2-1,0-2 113,2-1 1,-6-8 0,6 2-1,-2-3 48,0-2 0,0-2 0,-4-3 0,3-7-42,1-7 0,-2 0 0,-7-8 0,-2-1-117,3-1 1,-5-8 0,1-3 0,-2-2-329,-3-2 1,-3-10-1,-2 7 1,-5-2 76,-4 0 1,-4 4 0,0 3-1,2 7-263,1 7 1,6 0-1,-4 7 274,2 2 0,-3 7 129,5 1 0,-1 9 1,6 2-1,0 9 153,0 5 1,2 9-1,2 3 1,1 4-20,-2 1 0,4 8 0,-1 1 0,-1 2 10,2 0 0,0-6 0,7 6 0,-2 0-25,0-2 0,11-3 0,-6-9 0,4-2 39,2 2 1,0-5-1,-2-2 1,3-6-16,1-4 0,4 1 0,-2-7 0,0-1-7,0-2 1,1-2 0,-6 0-1,1-2-18,0-3 1,-2-6 0,-7-8 0,-2-4-56,-2-1 0,-6 3 0,1-5 1,-3-1-168,-2 3 1,-5-6-1,-4 6 1,-3-1-40,-6 4 1,-1 0-1,3 4 1,1 5 316,-1 3 1,0 4 0,0 5 109,1 0 0,4 7 0,2 5 0,2 5 119,4 4 0,3 7 0,5-1 0,6 2-213,3 3 0,3-1 0,2 1 0,4-1-348,2 0 1,1-1 0,5-2 0,1-3-841,-1-3 1,1 3-1,1-8 1,2-3-885,1 0 1,1-7 1922,-6-2 0,8-10 0,1-4 0</inkml:trace>
  <inkml:trace contextRef="#ctx0" brushRef="#br0" timeOffset="51">31399 2169 8193,'-11'-5'553,"1"0"1,4-1 177,-4 6 0,6 7 0,-1 4 0,3 5-221,2 4 1,0 0 0,0 6 0,2 0-37,3-1 1,-1 8 0,6-4 0,1 1-244,-2 0 0,5 3 0,-4-7 1,2 2-43,-1-2 0,3 2 0,-5-7 0,1 0-862,1 2 1,-6-6-1,3 4-1431,-1-3 1,4-3 1097,-6 1 1,-1-7-1,-10-6 1,-6-6-294,-7-8 1299,2-3 0,-20-8 0,4-3 0</inkml:trace>
  <inkml:trace contextRef="#ctx0" brushRef="#br0" timeOffset="52">31084 2499 8046,'-16'-7'127,"6"5"758,0-3-569,6 3 1,4 4-1,10 2 1,4 3-63,2 1 1,12 3-1,4 5 1,1-1-50,0 1 0,4-6 0,1 1 0,1-1-72,-1-1 0,4 3 0,-5-6 1,-2-3-12,-2-1 0,-2-2 0,1 0 1,-1 0-70,0 0 0,-6-7 1,-2-5-1,-2-6 10,0-3 0,-2-7 0,-7 2 0,-3-4-242,-2-1 0,-2 0 0,-7-1 0,-1 1-148,-2-1 0,-11-3 0,4 4 0,-1 6 178,-1 6 1,6 5-1,-1 2 509,2 2-328,-5 6 1,10 4-1,-3 11 1,3 4 201,2 6 0,5 4 1,2 6-1,0 1-47,0-1 0,4 6 1,-4 1-1,0 0-68,0 1 0,3 3 1,-5-6-1,-1-1-1,-2-1 0,3-10 1,0-3-1,-1-4-102,-3-1 1,-1-5-1,2-3 236,3-1 0,-3-3-245,3-9 1,2-4 0,0-7 0,2 0 29,3 1 0,2-8 1,2-1-1,0-3-260,-1 1 0,3 2 0,1-2 0,2 5-251,-2 3 1,-1 2 0,-3 2 0,1 4 91,0 5 0,0 3 0,-1 4 289,1 3 1,-2 4 0,-2 6 0,-1 1 70,1 0 0,2 5 0,2 2 1,-1-1 110,1 1 1,0 5 0,0-4 0,-1 1 170,1-4 1,5 1 0,0-1-1,-2-1-2,-1-3 1,3-3 0,-1-2 0,0-3-38,-3-2 1,4 3 0,0-4-1,-2-3-70,-1-1 0,-1-2 0,2 0 1,2 0-90,-1 0 1,-5-7 0,-2-4 0,-5-3-113,-1-1 1,4-1 0,-6 0 0,-1 1-176,-3-1 1,-2 0 0,-5 0 0,-4 1 102,-4-1 1,-4 0 0,-1 1-1,-2-1 131,2 0 1,2 7 0,1 4-1,0 3 203,0 2 0,1 0 0,1 2 42,3 3 0,4 9 0,7 9 0,0 0-1,0 0 0,2 3 1,5-4-1,7 1 303,5 0 0,11 3 0,0-5 0,4 0-2,1 2 0,9-4 0,1 5 0,1-1-352,-1-4 1,9 4-1,-6-2 1,1-2-567,-1-1 1,-2-3 0,-4-1-1,-7-2-2409,-7-1 0,-6-8 1573,-6 3 1,-19-6-1,-13-7 1200,-16-9 0,-4-14 0,-18-10 0</inkml:trace>
  <inkml:trace contextRef="#ctx0" brushRef="#br0" timeOffset="53">26462 2609 8981,'-6'-10'2544,"1"-1"-2173,-7 8 0,10-3 1,-3 12-1,3 4 144,2 4 0,0 9 0,0 3 0,0 2 61,0-2 0,0 9 0,2-3 0,3 1-331,6 0 1,-3 4-1,3-1 1,1-1-66,2-2 1,-3-6 0,-1-3-1,1-1-564,-3-4 1,5-2 0,-6-1 0,0 0-747,0 0 1,-2-6-1,-3 1 1,3 1 1,-2 0 0,8 0 0,1-3 72,2-2 1,2-2 0,-1-5 1055,1 0 0,7 7 0,1 2 0</inkml:trace>
  <inkml:trace contextRef="#ctx0" brushRef="#br0" timeOffset="54">27122 3081 8176,'0'-16'388,"0"0"0,-3 1 0,-6 1-74,-7 3 1,-3-3 0,3 4 0,-1-4 179,-4-2 1,2 5 0,-8 3-1,1 1-153,2 3 1,-4 3 0,5 1 0,0 1-111,1 5 1,1 0 0,5 8 0,2 0-228,3 4 0,-1 3 0,7-2 0,1 4-37,3 1 1,8-3 0,5 4 0,7-3 42,7-2 1,6 2 0,3-1 0,3-2 141,2-1 0,1-2 0,2-1 0,-1 1 152,2 0 1,-6-8 0,-1-2-1,-4-5 69,-1-1 1,-3 0 0,-3-1 0,-5-5-34,-3-4 1,-4-4 0,-4-3-1,-4-3-200,-5-1 0,-1-7 0,-1 2 0,-5-2-428,-4 2 0,-6-4 0,-3 6 1,-4 0-560,-1 3 1,5 3 0,-2 4 0,3 2-879,2 1 0,6 8 968,-1-2 0,10 10 1,1 5-1,8 6 92,6 5 1,9-3 0,3 4 0,4-1 664,1 0 0,1 0 0,-1-5 0,1 0 0</inkml:trace>
  <inkml:trace contextRef="#ctx0" brushRef="#br0" timeOffset="55">27845 3238 8735,'11'-16'0,"-2"0"0,-2 1 485,-4-1 1,-6 0-1,-4 1 1,-2-1-7,-3 0 1,-4 0 0,-3 1 0,-4-1-144,-2 0 1,5 6 0,-7 1 0,1 2-121,2 4 0,-4 1 0,7 2 0,2 2-97,1 3 1,-1 4 0,1 6 0,4 3-92,0 3 1,7-2-1,2 5 1,3 1-104,2-1 0,0-5 0,2 2 1,3-3 31,6-2 1,8-2 0,4-2 0,1-3-47,4-2 1,2 3 0,1-5 0,-1-1 55,-4-3 0,2-1 0,-5-1 1,0-5 10,-1-4 0,-6-4 0,-5-2 1,-1 1-67,-1-1 1,0 5-1,-4 3 90,5 1 0,4 1 0,4 8 0,1 3 120,2 6 0,12 5 1,-1 5-1,1 5 277,0 3 1,2 6 0,-2 0 0,-3-2 128,-1 2 1,-6 6 0,-2-3 0,-3 0-104,-3 1 0,-6-4 1,-4-7-1,-3-4-167,-2-1 1,0 3 0,-2-7-1,-3-3-175,-5-4 0,-11-7 1,-6 4-1,-2-2-409,-3-3 1,-4-4 0,-5-6 0,-1-4-568,-1-4 0,-11-3 0,6-3 1,0-1 130,-1 2 0,3 2 0,3 1 0,4 0-1032,6 1 0,0-1 1794,12 0 0,-7-7 0,3-1 0</inkml:trace>
  <inkml:trace contextRef="#ctx0" brushRef="#br0" timeOffset="56">28474 3348 7998,'11'0'-117,"-1"0"230,2 0 0,2-2 1,2-1-1,2-4 264,3-2 1,-4 4 0,4-6-1,-4 1 627,-1 1 1,0-5 0,-2 4-322,-4-4 1,-3-2 0,-7-2 0,-1-1-379,-5-2 1,-2 0-1,-10 6 1,-1-1-255,-2 0 1,-7 6-1,2 1 1,-4 2 29,-1 3 1,4 3 0,3 1-1,1 0-407,4 0 0,-2 1 0,2 5 1,3 4 86,2 4 1,-2 4 0,9 1 0,1 2 202,-1-2 0,1 0 1,5 0-1,-3 2-15,-1-1 0,0-3 0,6-1 0,5-2 147,4-4 0,4 2 0,2-5 0,-1 0 58,1 0 0,5-1 1,2-6-1,0 0-240,-1 0 0,6 0 0,-3 0 0,1 0 54,0 0 0,-7-7 1,2-4-74,-3-3 1,-8-2 0,-1 1 191,-2-1 0,-2 6 193,-5-1 0,2 8-190,3-3 0,4 6 0,7 4 0,-1 3-10,1 2 1,0 1 0,1 6-1,2-1-273,2 1 1,2 0 0,-4 0 0,2-1-538,-1 1 1,-1-5-1,0-1 1,2 0-177,-2-1 0,4 0 0,-2-6 0,0 3 276,2-3 1,-6-1 0,4-2-1,-4 0 630,-1 0 0,-7-2 0,-4-3 0,-3-6 0,-9-10 0,-2-3 0</inkml:trace>
  <inkml:trace contextRef="#ctx0" brushRef="#br0" timeOffset="57">29087 3348 7620,'-7'-16'1687,"6"7"-1305,-6 2 1,12 14 0,0 4 0,0 3 34,2 2 1,-5-1 0,3 1 79,-3 0 0,3-1 112,1 1-296,-1-7 0,-12-2 0,-2-9 205,0-3 0,-5-6 1,6-8-26,-1-2 1,2 0 0,7 6-1,0-1-173,0 0 1,2-5 0,5 0 0,7 2-118,5 2 1,4 1-1,-4 0 1,4 2-714,1 4 1,0 1-1,4 5 1,-3-1-572,-2 2 1,3 1 0,-5 2 0,-2 0-105,-2 0 1,-1 0 0,0 2 0,0 1-1517,-1 2 2701,1 1 0,0-6 0,-1 0 0</inkml:trace>
  <inkml:trace contextRef="#ctx0" brushRef="#br0" timeOffset="58">29512 3175 8112,'7'10'386,"3"1"1,-1-1 0,0 6 0,0 2 159,-1 3 1,-2-2 0,2 7 0,-1 0-89,-3-1 1,3 4 0,0-4 0,2-1-300,3-3 1,-4 2-1,3-2 1,-1-2-543,-1-1 1,5-3-1,-5 1 1,1-2-1636,1-4 0,-1 3-440,6-8 2458,0 0 0,-7-12 0,-3-2 0</inkml:trace>
  <inkml:trace contextRef="#ctx0" brushRef="#br0" timeOffset="59">29622 2986 7998,'-10'-7'448,"-1"-3"1,8 1-712,-3-1-515,5 6 0,8 2 778,3 8 0,4 6 0,2-3 0</inkml:trace>
  <inkml:trace contextRef="#ctx0" brushRef="#br0" timeOffset="60">29952 3096 7998,'25'16'47,"-4"0"0,-9 1 0,-3 3 398,-2 0 0,5 8 0,-2-1 1,4 2 99,2 3 1,0-1-1,-1 1 1,1-1-264,0 0 0,0 1 1,-1-2-1,1-2-124,0-2 0,-2-7 0,-2 4 0,-2-2-437,3 0 1,1 0 0,1-6-1646,1 1 1,-5-2 597,-1-4 0,-1-4 1326,1-12 0,4-9 0,-5-10 0</inkml:trace>
  <inkml:trace contextRef="#ctx0" brushRef="#br0" timeOffset="61">30455 3442 7998,'-1'-10'936,"-5"-1"0,-2 8 1,-10-2-1,-1 3-295,-2 2 1,-7-2 0,2-1-1,-4-3-312,-1 3 1,-6 1-1,0 2 1,2 0-251,2 0 1,2 0 0,1 0 0,2 0-239,2 0 1,7 0-1,-2 0 1,3 0-1937,2 0 1,6-2 39,-1-3 1,10-4 2054,1-6 0,7-1 0,8 0 0</inkml:trace>
  <inkml:trace contextRef="#ctx0" brushRef="#br0" timeOffset="62">30314 3081 8462,'16'15'0,"-3"1"485,-2 0 1,3 0 0,-2 1 0,6 4-105,3 5 1,0 9 0,-6 4 0,1-1-21,0 0 1,-1 1 0,1-4 0,0 1-202,0-1 0,1 4 1,2-4-1,2-4 64,-2-3 0,-1-9 1,-2 2-1,-2-3-294,-4-3 0,-1-6 85,-4-4 1,-3-5 0,1-5-162,-6-5 1,1-10 0,-3-2 0,3-1-85,2 0 0,0-5 0,0 2 0,0-2 37,0 2 1,7 0 0,4 8 0,3 4 147,1 0 0,1 7 0,0 2 0,-1 3 98,1 2 0,5 7 0,2 4 0,1 3 218,4 2 1,0 1 0,0 2-1,-2 2-285,2-2 0,-3 4 1,-1 0-1,-1 0 57,-4-1 1,4 4 0,-2-5 0,-2-1-1173,-1-3 1,-8-3 0,-1-2-2196,-2-1 3032,5-1 0,-10-3 1,3-7-1,-3-8 292,-2-6 0,-7-9 0,-2-2 0</inkml:trace>
  <inkml:trace contextRef="#ctx0" brushRef="#br0" timeOffset="63">31194 3552 7998,'16'0'514,"-6"0"1,1 0-193,1 0 0,-3 7 0,1 4 0,3 4-55,1 6 0,-4-3 0,1 5 0,-1-3 84,-1 1 0,3 6 0,-7-6 1,0-2-108,2-2 0,-5-1 1,3 0 86,-3-1-329,-2-6 0,0-4 1,-2-10-52,-3-5 0,-2-10 1,-5 0-1,3-1-65,2-2 1,0-2 0,4-6-1,-2 1-146,1 4 1,2-2 0,4 5 0,2 1 208,1-1 0,7 9 0,-1 9 0,2 3 203,3 2 1,2 2 0,1 3 0,2 6 15,-2 3 0,4 6 0,-2 3 0,-2 0 32,-2 0 0,3 3 0,-3-4 0,-3 1-87,0 0 0,-5-2 1,0-5-186,-2-1 116,-2 1 1,-5-9-67,0-7 0,2-7 0,1-10 0,2-3-211,-1-1 0,3 0 0,0 4 0,1-2 207,5-2 1,2 2 0,5 6 0,2 5 118,3 1 1,-4 1 0,5 6 0,0 0 131,-1 0 1,4 7 0,-2 4 0,0 3-126,0 2 1,1 4 0,-7 1 0,0-1-159,1-3 1,-10-1 0,4 0-1,-2-1-859,0 1 0,-3-2 0,-3-2-223,-1-1 1,0-3 176,-1 3 0,-5-6 0,5-10 963,-5-6 0,-1-17 0,0-5 0</inkml:trace>
  <inkml:trace contextRef="#ctx0" brushRef="#br0" timeOffset="64">32279 3301 6890,'16'-25'0,"-2"4"-284,-4 4 1,4 6 0,-3 3 0,3 1 1375,1 3 0,6 2 0,0 4 0,-1 3-256,-3 6 0,4 3 0,0 3 1,-2 3-415,-1 1 0,-4 5 0,-2-4 1,-3 3-34,-2 3 1,-2 0-1,-5 0 1,0-2-267,0 2 0,0-5 0,0-1 0,0-1-1285,0 0 1,-2 5-1,-1-3 1,-4 0-1302,-2-1 1,4-1 2462,-6-5 0,1 0 0,-6 0 0</inkml:trace>
  <inkml:trace contextRef="#ctx0" brushRef="#br0" timeOffset="65">32515 3898 9445,'10'16'0,"1"-1"1467,1 1 0,2 0 0,2-2-543,0-4 0,-1 4 1,1-3-939,0 3 0,-6 1 0,1 1 1,1 0-4837,2 0 4850,2 6 0,-1 3 0,1 6 0</inkml:trace>
  <inkml:trace contextRef="#ctx0" brushRef="#br0" timeOffset="66">5849 2986 8442,'16'6'843,"1"-1"1,3-2 113,1-1 0,5-2 0,-3 0 0,-1 2 58,1 3 0,5-3 1,-2 3-1,2-3-1014,-2-2 0,2 0 0,-5 0 0,0 0 55,-1 0 1,-1 2-1,-5 1 1,-2 4-1307,-3 2 1,1-4-1,-9 5 1250,-4 3 0,-13-6 0,-11 0 0</inkml:trace>
  <inkml:trace contextRef="#ctx0" brushRef="#br0" timeOffset="67">5818 3285 8700,'16'-7'534,"-6"5"1,1-3 362,1 3 0,2 8 1,1-1-1,1 0 27,0 2 1,1-3 0,3 4 0,2-1-513,3-3 0,1-1 0,4 1 0,-2 1-393,-2-2 1,0-1 0,5-2 0,-1 2-10,-4 3 0,4-3 0,-4 3 0,2-3-1022,-2-2 0,-1 2 0,-6 1-1810,2 2 0,0 1 1090,-5-6 1,-6 0 1731,1 0 0,-8 0 0,4 0 0</inkml:trace>
  <inkml:trace contextRef="#ctx0" brushRef="#br0" timeOffset="68">6667 2908 7608,'16'0'465,"-1"0"1,1 7 0,-2 3 633,-4 4 0,6 2 0,-2 0 0,5 1-508,1 4 1,4-2 0,1 7 0,1 1-81,0-3 1,-2 6-1,6-6 1,-2 2 280,0 1 1,3-6 0,-8 3 0,0-1-852,0-4 0,-2-2 0,-6-1 0,1 0-1658,0 0 0,-1-1 508,1 1 1,-2-5 0,-2-3 40,-1-1 0,-2-3 0,1-10 0,-3-4-169,0-4 1337,-5-9 0,12-8 0,-6-9 0</inkml:trace>
  <inkml:trace contextRef="#ctx0" brushRef="#br0" timeOffset="69">7311 2955 7608,'-1'16'1265,"-6"-1"0,-7 1 138,-5 0 0,-9 0 1,1 1-1,-2 4-414,-3 5 0,1-1 0,-1 1 0,1 2-633,-1 1 1,1-2-1,0-3 1,1 1-521,4-1 1,-2-5 0,5 4-1,0-2 164,1 0 0,-6 0 0,3-6 0</inkml:trace>
  <inkml:trace contextRef="#ctx0" brushRef="#br1" timeOffset="70">3774 3128 8703,'-7'-9'1365,"3"-3"-215,-6 7-629,6-8 0,-8 10 255,7-8 0,0 1-146,5-6 1,0 1-342,0-1 0,0 0 0,0 0-32,0 1 1,1 4 0,3 1-126,1-3 0,6 5 0,-4-3 86,1-1 1,-2 3-143,4-1 0,-6 5 1,3-4-1,-2 0 0,2 2 111,2 0 1,-4 0 0,5 4-49,3-3 1,1-4 0,1 5 0,1 1-36,0 2 1,1 2 0,2 0 0,2 0-82,-1 0 0,-3 0 0,-1 0 0,-1 0-30,1 0 0,0 0 1,0 0-27,-1 0 0,1 6 0,0 1 0,0 0 53,-1 0 1,-1 0 0,-2-4 0,-1 4 62,1 2 0,0-4 0,1 4 0,-5 0 62,-1-1 1,6-2 0,-3 4-42,4 2 0,2 2 0,-2 2-20,-4 0 1,4-1 0,-3 1-45,3 0 0,-4 0 1,-1-1-1,0 3-23,-1 3 1,-2-4-1,2 4 1,1-3 36,0-3 1,-6 1-1,2 0 1,-3 1-34,-2 4 1,5-3-1,1 3 1,-3-2-36,-1 2 0,-2-4 0,0 6 1,0-2 37,0 0 0,0 0 0,0-4 0,0 2-26,0 2 0,-2 0 0,-1-5 0,-3 0 8,3 0 0,-4-1 0,0 3-22,-2 3 1,-1-4 0,-4 4-1,2-3-24,1-3 0,1-1 1,-6-2 15,0-1 0,0-2 0,-1 3 0,-2-3-37,-2-2 0,0 0 0,3-4 0,-1 2 95,-2-1 0,-2-2 0,4-2 1,-2 0-8,2 0 1,0 0 0,0 0 0,-2 0 38,1 0 0,3 0 1,1 0-1,1 0 10,-1 0 1,-5-6-1,0-1 1,2-1 218,1-5 0,-3 5 1,0-3-1,2 1 10,2 1 0,-3-5 1,3 4-1,3-4 4,0-2 1,0 0 0,0 0 0,2 1-31,1-1 1,8-2-1,-2-2 1,1-5-157,-1 1 1,3-6 0,-3 4 0,3-2-237,2 2 1,0-2 0,0 5-1,0 0-333,0 1 1,2 1 0,3 5-277,6 0 1,-3 6 0,3 1-767,1 2 1,2 2-1082,2 5 0,-2 1 0,-2 3 2569,-2 1 0,1 14 0,5-1 0</inkml:trace>
  <inkml:trace contextRef="#ctx0" brushRef="#br1" timeOffset="71">4529 3568 7409,'-7'9'-1195,"3"-2"1914,-6-7-315,-1 7 1,2-4 1324,4 8 0,3-6-1227,2 5 0,2-4 0,3 2 0,6-1-164,3-3 0,2 3 0,1 0 0,2 0-100,2 0 0,0 3 0,-3-5 0,1 1 31,2 1 0,2-4 0,-4 6 1,2 0 29,-2-1 0,5-4 0,3 3 0,1-2-106,-2 0 0,3 6 0,-2-6 0,2 0 46,3 2 0,-1-5 0,1 3 0,-1-1-62,1 1 1,-3-3-1,1 3 1,0-2-108,3 3 0,2-5 0,-4 5 0,1-5 66,-1-1 1,6 6 0,0-1 0,-3-2 31,0-1 0,4-2 0,2 2 0,2 1 49,0 3 1,-7-1-1,4-5 1,-3 0-103,1 0 0,0 0 0,-6 0 0,0 0-104,1 0 1,-1 0-1,1 0 1,-1 0-44,1 0 1,-1 0 0,2 0 0,1 0-3,-3 0 0,9 0 1,-8 0-1,1 0 47,0 0 0,4 0 1,-1 0-1,-1 0 129,-2 0 0,-1-5 0,-1-2 0,1 0 45,-1 0 0,-1-6 0,0 3 1,-2-4-38,0-2 1,10 2-1,-7 2 1,1 2 23,-4-3 1,2 1 0,-6 0 0,2 3 28,0 2 0,-6-3 0,1 4 0,-4 1-140,-1-2 1,-1 6-1,1-5 1,-2 3-286,-3-2 1,3 3-1,-4-3-1449,4 3 1,-3 2-1307,-1 0-4163,-6 0 7140,3-7 0,0-2 0,1-7 0</inkml:trace>
  <inkml:trace contextRef="#ctx0" brushRef="#br1" timeOffset="72">7327 2892 7911,'16'0'110,"0"0"1,-6 0 0,1-2 0,-1-3 106,-1-5 0,3 1 0,-7-2 0,-1-1 385,-2-2 0,-2-2 0,0 1 1,0-1-324,0 0 1,-6-5 0,-1 0-1,-3 2-10,-8 2 1,3-4 0,-8 0 0,2 2 42,0 1 1,-5-3 0,3-2-1,-1 1-14,-4-1 0,-2 0 1,-1 4-1,-3-4-45,-2-1 0,1 0 0,-5-4 1,1 3-159,4 2 1,2 3-1,0 4 1,0 0-1,1 0 0,-6 1 0,8-1 0,0 0-32,1 0 0,-8 3 0,7 0 1,-1 3 1,-4-2 1,-5-2 0,1-2 0,1 0-35,-1 0 1,-4 6 0,1 0 0,-4-3-35,-1-1 1,0 4 0,0 1-1,0 2 35,0 4 1,-1-4-1,1 1 1,0 1-50,0-2 1,1 5-1,1-3 1,1 3 25,1 2 0,-6 0 1,9 0-1,-2 0-89,0 0 0,7 0 0,-2 0 0,4 2 115,1 3 0,6-1 1,2 5-1,1-1 94,4 1 1,-4-4 0,2 4 0,2 0-77,1 0 1,3-4 0,-1 4 0,0-2-272,1-4 0,-1 4 1,-2-2-1,-1-1-910,-2-3 0,0-1 0,6 0 0,-1 0-511,0 0 0,0 0 0,1-1 1639,-1-5 0,0-2 0,0-8 0</inkml:trace>
  <inkml:trace contextRef="#ctx0" brushRef="#br1" timeOffset="73">4922 1870 9058,'0'-7'2369,"0"7"0,-2 7-1512,-3 9 0,-4 0 1,-7 1-447,0 4 1,1-3-1,-1 3 1,0-2-19,1 2 0,-6-2 1,0 6-1,1-1-41,3 0 0,1-4 0,2 2 1,2-1-129,2 0 0,1 5 1,-2-5-1,6 0 33,3 2 0,2-5 1,0 2 21,0-2 0,0-2 0,2-2 0,3-2-8,6-2 1,8-6 0,4 3-1,1-2-31,4 0 0,7 1 0,4-5 0,1 3-145,3 1 0,-4 0 1,-2-5-1,-6 0-87,-5 0 1,2 0 0,-5 0-1,0 0-472,-1 0 0,-1 0 0,-5 0 1,0 0-1604,-1 0 0,1-1 0,0-3 0,-2-3 2067,-4-2 0,4-8 0,-5-8 0</inkml:trace>
  <inkml:trace contextRef="#ctx0" brushRef="#br1" timeOffset="74">1809 4951 7577,'-16'0'2086,"0"0"1,6-5-830,-1 0 1,8-8-723,-3 3 1,12 1 0,4-1 0,4-1-263,2 3 1,12-5-1,3 6 1,2 0-83,1 0 0,1 2 1,-2 5-1,-4 0-70,1 0 0,-5 0 0,-3 2 0,-2 3-159,-6 6 1,-9 8 0,0 3 0,-3 1 9,-2 0 1,-2 5 0,-5-2 0,-7 4 217,-5 1 0,-9-1 1,2-2-1,-4-4 45,-1-1 1,-1 5 0,1-4 0,-1 1-131,1-4 0,-4-4 1,2-3-1,3-2-73,0-1 1,7-2 0,1 1 19,-1-5 0,6-3 0,-4-2 7,3 0 1,9-2-92,4-3 0,12-4 1,9-6-1,10 1-177,9 3 1,7-3-1,9 5 1,3 1-249,2 2 1,0 5 0,1 2 0,-4 5 512,-4 4 0,-2 4 0,-2 4 0,-3 1 550,-5 2 0,-4 5 0,-3-3 0,-4-1-84,-5 1 1,-5 3 0,-6-3 0,-5 1-153,-3 4 0,-2-3 1,-3 1-1,-6 0-125,-7-1 1,-8 3 0,-1-7-1,-3-2 131,-5-2 0,-4-1 0,1-2 0,-5-4-274,1-4 1,-5 1 0,3-2-1,-3-2-118,-3-1 1,1-2 0,0 0 0,2-2 12,3-3 0,3 2 1,8-8-1,1-1-1387,4-2 1,5-2 0,10 1 0,6-1-730,3 0 0,4-7 0,5-3 1,9-3 2118,8-3 0,13-6 0,3-2 0</inkml:trace>
  <inkml:trace contextRef="#ctx0" brushRef="#br1" timeOffset="75">2595 4527 7600,'15'0'2263,"1"0"1,-5 0-1424,-1 0 1,-1 1 0,3 3 0,-1 3-418,1 2 0,7 5 1,2 5-1,0-2 369,2 3 0,-6-1 0,6-2 1,-2 2-266,0 2 1,5 0 0,-5-5 0,-2 0-302,-1 0 1,-3-1-1,-1 1-561,-3 0 0,1-6 0,-7 1-1289,-1 1 1,-3-3-158,-1 1 0,0-8 695,0-2 0,2-5 1,2-9-1,1 0-755,-2-4 1,11-6 1840,2 3 0,3-14 0,-3 2 0</inkml:trace>
  <inkml:trace contextRef="#ctx0" brushRef="#br1" timeOffset="76">3302 4464 12918,'-7'10'0,"-3"-1"995,-4-2 0,-9 5 0,-3 1 1,-4 4-356,-1 4 1,-8 5 0,-3-3 0,-1 0-74,1-1 0,-7 6 0,5-3 0,0-1-493,-1-3 0,7 2 0,1-2 1,4-2-887,1-2 1,8-3 0,3-1 0,3-5 490,3-1 1,6 6-1,5-5-4728,8 1 5049,12-2 0,8 0 0,8 2 0</inkml:trace>
  <inkml:trace contextRef="#ctx0" brushRef="#br1" timeOffset="77">4025 5423 7582,'16'0'1205,"0"0"0,1 0 0,3 0-269,1 0 1,6-2 0,1-2 0,6-1-243,2 2 0,6-1 1,-5 1-1,-2-3-469,-2 3 0,-1-1 0,-3 1 1,-1-2-1158,-2 1 1,-6 2 0,1 2-397,-4 0 0,-8 2 0,-6 2 1328,-6 1 0,-6 7 0,-7-3 0</inkml:trace>
  <inkml:trace contextRef="#ctx0" brushRef="#br1" timeOffset="78">4104 5580 7582,'12'9'2067,"6"-4"1,3-3-1400,1-2 0,6-2 0,-1-2 1,2-1-304,3 2 1,4-1-1,1 1 1,-2-3-305,-2 3 1,-1 1 0,-1 2 0,-1-2-799,-4-3 0,2 3 0,-5-3 0,-1 2-567,1-3 0,0 5 0,-4-6 1304,2 0 0,7-2 0,-4-7 0</inkml:trace>
  <inkml:trace contextRef="#ctx0" brushRef="#br1" timeOffset="79">5236 5061 8244,'0'-16'901,"0"6"1,2-1-512,3-1 0,2-2 0,5-1 0,-1-1-35,1 0 0,7 0 0,6 1 0,3-1-194,5 0 1,9 6 0,0-1 0,1 1-108,-1 1 0,9 2 1,-4 7-1,0 0 57,-3 0 1,-2 0 0,-9 0-1,-5 0-18,-4 0 1,-4 7-1,-10 4 282,-5 3 0,-5 6 0,-5 3 1,-7 2 16,-7 3 1,-7 7 0,-11 3 0,-3 0-101,-1 1 0,-4 3 0,3-4 0,-3 1-37,-2-1 0,6 4 1,5-5-1,4-1-73,6 3 0,3-6 1,9 3-1,2-4-150,2-6 0,6 4 0,1-6 1,6 1 3,8-4 0,8 1 1,4-1-1,3-1 45,7-3 0,-2-7 1,8-1-1,-1-2-21,4-3 0,-3-3 0,-1-2 0,-3-3-66,-4-1 1,3-13 0,-13 1-1,-2-7-113,-2-10 1,-8 1 0,-4-9 0,-5 0-144,-5 2 1,-4-5-1,-8 5 1,-4-1-39,-5 5 1,-4 3 0,-3 1-1,-2 2-98,-2 4 1,0-2 0,6 7 0,1 2-162,4 2 1,-2 3 0,9 2 0,3 3-283,4 2 0,8-5 1,1 3-5,6 0 1,6 2 0,9 7 0,3 0 288,5 0 1,5 0 0,4 0 555,2 0 0,14-7 0,-2-2 0</inkml:trace>
  <inkml:trace contextRef="#ctx0" brushRef="#br1" timeOffset="80">6557 4967 7576,'16'0'2019,"-1"0"1,-8 7 0,-5 5 0,-7 7-828,-4 7 1,-1 11 0,-6 5 0,2 3-402,3 3 1,4 6 0,7 2 0,0 0-64,0-4 1,0 2 0,0-2-1,2-1-361,3-2 0,-3-9 0,3-1 0,-3-5-1110,-2-2 1,0 3 0,0-11 0,0 1 604,0-4 0,0-4 1,-2-1 137,-3 0 0,3-8 0,-5-1 0</inkml:trace>
  <inkml:trace contextRef="#ctx0" brushRef="#br1" timeOffset="81">1856 6932 7839,'-11'0'70,"1"0"0,-1 0 0,-4 0 0,-1 0 1314,0 0 0,0 0 1265,1 0-2063,-1-7 0,7-2 0,6-5-262,6 3 0,6-1 0,8 5 0,4-2-148,6-3 0,2 0 1,3 0-1,-1 1-77,1-1 0,-1 5 0,1 2 1,-3 3-131,-3 2 1,2 0 0,-7 0 0,-1 0-86,-3 0 0,-1 5 1,-2 2-1,-2 2 103,-2 3 0,-6 2 0,1 4 0,-3 1 27,-2 2 0,0 0 0,-2-4 1,-3 3 62,-6 0 0,-3 7 0,-1-6 1,-1-2 75,0-2 0,1-1 0,-3 0 0,-1-1-38,-2 1 1,0 0 0,5-2 0,1-2-26,-1-1 0,-5-6 1,0 4-1,2-2 10,1-4 0,2 1 1,1-1 159,-1 2 0,0 0-86,1-5 0,6-7-300,4-3 0,10-4 0,7-2 0,9 2-57,10 4 0,1-2 0,8 5 0,0 0 85,2 0 0,7 1 0,-9 6 1,0 0-21,-3 0 1,2 2 0,-3 3-1,-1 4 217,-2 0 0,-1 5 1,-2-2-1,-4 4 190,-5 0 0,-4 8 0,-1-8 1,-2 1-84,-4 1 0,-3-3 1,-7 3-1,0 1 77,0 2 1,-1 0 0,-5-5 0,-4-1 76,-4 1 1,-4 2 0,-1-1-1,-3 0 96,-3-3 1,-1-3 0,-6 1 0,1-3-122,0-2 0,-1 0 0,-1-4 1,-2 3-118,-2-3 1,2-1-1,7-2 1,2 0-157,-2 0 1,0 0 0,2 0-1,3 0-157,1 0 0,4 0 1,-3 0-1,5-2-869,6-3 1,-2 1 0,5-4-1401,-2 1 1,6 0 1038,-3 1 0,6 3 0,6-6 18,4 2 1307,11 2 0,-4-2 0,6-2 0</inkml:trace>
  <inkml:trace contextRef="#ctx0" brushRef="#br1" timeOffset="82">2705 6491 7858,'8'-15'3780,"-1"6"-3301,-7 2 0,0 9 0,-1 3-162,-5 5 0,-1 4 0,-5 2 0,2 0-70,-2 0 1,3 5-1,0 0 1,0-2-88,1-2 0,2 4 0,-2 0 0,1 0-10,3 2 1,-3-6 0,2 4 0,1-3 102,3-3 0,-5 1 1,1 0-30,2 0 0,8-6 1,5-1-113,4-2 0,4-2 0,1-5 0,4 0-341,1 0 1,2 0 0,6-2 0,-1-1-443,1-3 1,-1-4-1,1 3 1,-1 0-293,1 0 1,-6-5-1,-2 3 1,-3-1-187,-7-1 1,0 1 0,-9-6 1148,-1 0 0,-9-6 0,-4-3 0</inkml:trace>
  <inkml:trace contextRef="#ctx0" brushRef="#br1" timeOffset="83">2956 6539 7787,'16'0'617,"-5"0"0,-3 1 379,-1 5 0,-2 2 1,-5 8-1,0 0-207,0-1 1,-5 8 0,-2 2 0,0 1-279,0 0 0,0-2 0,4 4 0,-2-3-298,1-2 1,-3 3 0,0-5 0,0 0-900,0 1 1,0-4-1,4 3-1002,-3-4 1,-4-1 0,5 0 1687,1-1 0,2-6 0,2-2 0</inkml:trace>
  <inkml:trace contextRef="#ctx0" brushRef="#br1" timeOffset="84">3931 7104 8136,'11'0'814,"-1"0"0,2 0 171,2 0 1,9 2 0,3 2-1,4 1-455,1-2 1,1 4 0,-1-1 0,-1-3-369,-4-1 0,4-2 1,-6 0-1,2 2-545,1 3 1,-8-3 0,2 3 0,-4-2-1024,-1 3 1,-5-5 1405,-1 5 0,-13 2 0,1 1 0</inkml:trace>
  <inkml:trace contextRef="#ctx0" brushRef="#br1" timeOffset="85">3963 7403 10833,'29'0'0,"-3"0"0,-5 0 876,-3 0 0,-1 0 0,4 0 0,4 0-201,-1 0 0,11 0 0,-3 2 0,1 1-560,0 3 1,-2 4 0,3-5 0,-1 1-938,-2 1 0,4-6 0,-9 5 0,2-5-681,-1-1 1,2 0 0,-3 0 1502,4 0 0,2 0 0,-1 0 0</inkml:trace>
  <inkml:trace contextRef="#ctx0" brushRef="#br1" timeOffset="86">5330 6822 8496,'2'-16'524,"3"0"1,-3 6 0,5-1-1,0-1-427,4-2 1,3-2 0,3 1-1,6-1 287,8 0 1,6 2 0,8 2 0,1 1 125,3-1 1,1 5 0,-2 2-1,-3 3-382,-3 2 0,-5 0 0,-11 0 0,-5 2 29,-4 3 0,-8 4 1,-4 7-1,-3-1-229,-2 1 1,-7 7-1,-7 3 1,-7 4 68,-5 1 1,-13 1-1,6-1 1,-4 0 129,-1 1 0,1-2 0,8-3 1,2 0 108,6 1 1,4 1 0,3 1 0,2-2 16,1-2 0,8-1 0,-2 3 0,5-4-21,5-1 1,5 3 0,11-5 0,4-2 56,-1-1 1,11-3 0,-3-1 0,3-2-113,3-1 0,0-6 0,6 4 1,-4-2-44,-1-4 1,-8-1 0,-6-2 0,-3 0 13,-3 0 0,-3-7 0,-5-5 0,-6-6-386,-3-3 0,-4-6 1,-5-1-1,-9-6-146,-8-2 0,-11-6 0,-4 7 0,1 3-48,0 4 1,1 9-1,5-3 1,1 2 114,0 5 1,1-5-1,2 10 1,3-4-212,3-2 0,1 6 0,5 1-1067,0 2 1,9-3 798,7 4 0,7 1 0,9 5 0,1 0 796,4 0 0,4 7 0,6 2 0</inkml:trace>
  <inkml:trace contextRef="#ctx0" brushRef="#br1" timeOffset="87">6635 6633 7735,'0'-16'527,"0"0"-30,7 8 0,0 4 0,6 13 167,-3 7 0,-5 10 0,4 0 0,0 6-375,0 4 0,-1 3 1,3 4-1,-4-3 693,0-1 1,-4 3 0,6-6 0,-2-1-519,-4-1 1,4-3 0,0 0 0,0-1-253,0-4 0,4-3 0,-6-7 0,0-1-898,2 1 1,-5 0-1,3 0 1,-5-1 685,-5 1 0,-4 0 0,-6 0 0</inkml:trace>
  <inkml:trace contextRef="#ctx0" brushRef="#br1" timeOffset="88">2202 8629 8937,'-11'-5'0,"1"-2"753,-3-2 1,-1 0 0,-1-1-1,-1 3-16,0 0 1,6 5 0,-1-5 271,-1 0 1,3 5-199,-1-3 0,5 3 0,-4 1 880,2-4-782,2 3-417,5-5-52,0 7-1527,0 0 999,7 0 73,-6 0 68,6 0-14,-7 0 749,0 0-624,7 0-209,-5 0-84,5 0 40,-7 0 0,2 0 17,3 0 247,-3 7-73,5-5 0,-5 6-46,3-3 1,-3-1-1,5 5 1,-2-1 79,0 1 0,7 2 0,-1 4-57,3 1 1,-2 2 0,2 3 0,3 3 37,1 0 1,1 4-1,0-5 1,2 0 97,-2-1 0,-1 5 0,-2-5 1,-1 1-204,1 0 1,-5-2 0,-1-6 0,2 1-559,2 0 1,-3 0 0,-2-1-480,-3 1 0,1-2 1,-3-2-2458,1-1 3000,0-8 0,-5 2 1,2-10-1,2-5-902,1-4 1,5-9 1383,-4-3 0,13-11 0,-2-3 0</inkml:trace>
  <inkml:trace contextRef="#ctx0" brushRef="#br1" timeOffset="89">2610 8488 7859,'16'-11'2931,"0"1"-2176,-7-1 0,-11 4 0,-12 9-124,-5 12 0,-8 7 1,3 7-1,-4-2-250,-5 2 0,-2 2 0,2 1 0,-2 1 158,-2-1 0,0 0 0,6-1 0,0-2-148,-1-2 0,6-5 0,1 4 0,3-3-337,2-2 0,3-3 0,1-1 0,1-1-784,-1 1 0,5-5-1618,1-1 1,5-1 1497,-6 1 0,9-3 1,2-8-1,11-5 850,8-4 0,13-11 0,8-4 0</inkml:trace>
  <inkml:trace contextRef="#ctx0" brushRef="#br1" timeOffset="90">3003 8708 10193,'23'-7'1423,"-4"5"1,6-5-1016,-2 0 0,3 5 1,-2-3-1,4 1 551,5-1 0,2 4 0,-3-5 1,-1 5-563,1 1 1,-6 0 0,-2 0 0,-12 0-405</inkml:trace>
  <inkml:trace contextRef="#ctx0" brushRef="#br1" timeOffset="91">3114 9006 7855,'21'0'724,"-1"0"1,7 0 0,-6 0 781,-2 0 0,4-1 0,-1-3 0,1-1-616,0 1 1,5 3 0,-2 1 0,2 0-1174,-27 0 272</inkml:trace>
  <inkml:trace contextRef="#ctx0" brushRef="#br1" timeOffset="92">4136 8378 7620,'0'-16'0,"0"0"833,0 0 0,0 1 1617,0-1-481,0 0-1377,0 1 1,-6 8 0,1 7-163,2 8 0,-6 8 0,0 3 0,-1 4-83,-1 1 1,2 3 0,-3 6-1,2 2-50,-3 1 1,-1 3 0,-1-4 0,-1 3-111,0 2 0,1-5 0,-1 4 0,2-4-37,3-4 1,-3 7 0,6-10 0,-3-1 18,1-3 0,6 2 0,-1-5-50,3-2 1,2-1 0,2-4-4,3-4 1,6 3 0,10-8 0,5-2 310,4-1 1,3-7 0,5-2 0,8-2-240,4-3 0,8-2 0,-4-2 0,0 0-129,0 1 1,-3-1 0,-7 0 0,-4 1-628,-2-1 1,-3 5 0,-7 1 0,-3-2-57,-3-2 1,-1 3 0,-5 2-1,0 1-858,0-1 0,-6 4-53,0-6 0,-6 6 10,1-5 1,-5 4-1,-5-2 1,-5-1 1524,-4 0 0,-2-1 0,0-6 0</inkml:trace>
  <inkml:trace contextRef="#ctx0" brushRef="#br1" timeOffset="93">4513 8425 7620,'7'-14'0,"3"3"1360,-3 4 1,6 16 0,-8 5 90,-2 5 1,-1 9 0,-2 0 0,0 5-375,0 4 1,0 7-1,-2-2 1,-1 3-621,-2 2 0,-6 0 0,6 0 0,0 1 176,-2-1 0,5 0 1,-3-2-1,3-1-11,2-2 1,0-7 0,0 1 0,0-2-623,0-3 0,0-6 0,0-3 0,2-1-199,3 0 0,-3 0-851,3-5 0,-2-2-4161,3-4 5211,-5-3 0,20 0 0,-3 2 0</inkml:trace>
  <inkml:trace contextRef="#ctx0" brushRef="#br1" timeOffset="94">19497 3929 8678,'-11'-14'1842,"1"4"1143,6-4-2397,-3 12 1,7 4-1,0 12 1,0 7-225,0 3 0,0 3 0,0 6 0,0 3 157,0 6 1,0 4-1,0 1 1,2 0-68,3 0 1,2 4 0,5-2-1,-3-6-235,-2-2 1,4-5 0,-6-4 0,-2-1-532,-1 1 1,-2-8 0,0-3 0,0-4-407,0-1 1,0 0-1,0 0-979,0-1 1,2-6 14,3-4 0,-1-3 0,6-4 33,2-3 1,2-4 1648,2-6 0,7-8 0,1-2 0</inkml:trace>
  <inkml:trace contextRef="#ctx0" brushRef="#br1" timeOffset="95">20236 4354 8047,'-6'-16'0,"-1"2"247,-1 4 0,-3-4 1,-5 5-1,1-2 386,-1 1 0,-5 5 0,-2-4 1,1 2 8,-1 4 0,-3 1 0,3 2 0,0 0-338,0 0 1,3 2-1,2 1 1,-1 4-22,-2 2 1,0 1-1,5 8 1,2 1-212,4 2 0,-4 0 0,5-4 0,-1 3 23,-1 0 0,8 7 0,-3-5 0,5 1 10,1 0 1,7 3 0,3-3 0,4-1 39,2 1 1,8 0 0,6-4 0,7 2 57,3-2 0,2-7 1,7-1-1,0-1-4,-2-1 1,2-2 0,-11-5 0,-1 1 33,-4 3 1,0-3-1,-12-8 1,-2-6-37,-1-3 1,-9-3-1,-4-4 1,-4-5-107,-1-4 1,-1-1-1,-6-1 1,-9 1-855,-8-1 0,-6 3 0,-2 1 0,1 3-84,0 3 0,1 1 1,2 5-1,3 2-663,3 3 0,1-1 435,5 7 1,7 1-1,6 10 486,6 4 1,6-1 0,9 1-1,1 3 589,2 1 0,14 1 0,-2 1 0</inkml:trace>
  <inkml:trace contextRef="#ctx0" brushRef="#br1" timeOffset="96">21037 4511 8376,'9'-7'0,"-4"-3"64,-3-4 0,-4-2 0,-3-2 0,-5-1 548,-4-2 0,-4 0 0,-1 6 0,-4 1-110,-1 3 1,-1-1 0,-4 5-1,1 0-229,0 0 0,-5 2 1,6 5-1,-1 0-132,2 0 0,2 7 0,5 5 1,-1 5-88,6 4 0,-1 6 0,6-5 0,0 1 13,4 0 0,3 5 0,4-4 0,3 2-28,6 0 1,3-5 0,3 4 0,4-2-141,5-4 0,4-4 1,1-2-1,1-5 93,-1-1 0,1 0 0,1-3 0,0 1-34,-1-1 1,2-4 0,-9-4 0,-1-3 2,-3-2 1,-5-6 0,-5-6-1,-6 2-71,-3 1 1,-2-3-1,0 0 231,0 2-125,0 8 0,7 6 0,3 12 0,6 9 213,5 8 0,-2 1 0,7 3 0,0 3-13,-1 4 0,3 2 0,-7-6 0,-4 1 25,-5-1 1,-5 4 0,-7 0 0,0-4 128,0-1 0,-1 2 0,-6-10 0,-7 1 91,-6 0 1,-7-2-1,0-7 1,-2-2-256,-3-2 0,-5-6 0,-1 1 0,-2-3-29,-4-2 0,4 0 0,-2-2 1,-2-2-392,-1-1 1,-2-9 0,1 0-1,4-5-280,6 0 1,10 7 0,5 1 0,3-1-1722,2-2 0,9-2 0,7 1 1255,9-1 0,14 5 1,7 1-1,6-1 383,4 3 0,4-5 0,7 6 597,1-1 0,1-10 0,-6-6 0</inkml:trace>
  <inkml:trace contextRef="#ctx0" brushRef="#br1" timeOffset="97">21886 4668 8393,'16'9'715,"0"-4"1,-6-3 405,1-2-412,-8 0 1,3 2-375,-12 3 1,-4-3 0,-9 3-1,-4-3-137,-2-2 0,4 0 0,-3-2 0,0-2-132,-1-1 1,6-2 0,-2 4 39,3-3 1,8 1 0,1 3-909,2-3 481,2 3 1,5-3 121,0 10 0,-2-1 164,-3 6 1,2-1-1,-6 3 1,0-1 108,0 1 0,4-3 0,-5 1-13,-3 3 1,5-1-1,-1 0 1,2-2-28,3 3 1,-3-5 0,2 3-6,2 1 1,1-3 21,2 1 1,2-6-1,3 3 6,5 0 0,4-5 1,4 3-1,1-3-37,2-2 1,2 0-1,-2 0 1,5 0-29,4 0 0,1 0 0,1 0 0,-1 1 1,0 5 1,6 2 0,0 8 0,-4 0 90,-5-1 1,0 3 0,-7 1-1,0 4 278,2 1 0,-11-3 0,2 4 1,-6-3 27,-4-2 1,-2-3 0,-4-1-1,-2-1 191,-1 1 0,-12-5 0,-1-3 0,-4-1-245,-6-3 1,0-1 0,-2 1 0,2 1-156,0-1 1,-5-3 0,5-1 0,-5-1-30,-4-5 0,-1 3 1,1-8-1,-3 1-712,0 1 0,-4-5 0,5 5 1,1-1-1059,0-1 0,3 3 0,7-3-1848,2 6 3466,6 3 0,5-12 0,8-3 0</inkml:trace>
  <inkml:trace contextRef="#ctx0" brushRef="#br1" timeOffset="98">23427 3631 7958,'0'-11'1491,"0"1"730,0-1-1684,0 3 1,0 2 0,0 12-143,0 4 1,5 4 0,1 4 0,-3 1-89,-1 2 0,-2 0 0,0-4 0,0 2 159,0 2 0,5 6 0,0-5 1,-1 1-25,-2 0 0,-1 3 0,3-3 0,1-1-146,-1 1 0,-1-2 0,1-5 1,1-1-90,-2 1 0,-1 0 0,0-2-380,3-4-1403,-3 4-1055,5-5 0,-9-2-234,-3-7 1,1-7 2864,-6-9 0,6 0 0,-3 1 0</inkml:trace>
  <inkml:trace contextRef="#ctx0" brushRef="#br1" timeOffset="99">22846 4275 8090,'-11'0'3744,"1"0"-2779,6 0 0,15 0-571,9 0 1,7 0 0,-6 0 0,3 0 203,1 0 0,10 0 1,-2 0-1,3 0-78,3 0 1,5 0 0,-1 0 0,6 0-174,4 0 0,4 0 1,-3 0-1,2 0-49,4 0 1,-4-5 0,1 0 0,1 1-70,-2 3 0,-2 1 0,-7 0 1,0 0-138,0 0 1,-5 0 0,-2 0-1,-1 0-204,-4 0 0,-4 0 1,-3 0-1,-3 0-810,-3 0 1,5 0 0,-6 0-773,-2 0 0,-7 0 793,-1 0 0,-10 0 0,-2 0 1,-13 1 900,-11 5 0,-12 2 0,-3 8 0</inkml:trace>
  <inkml:trace contextRef="#ctx0" brushRef="#br1" timeOffset="100">23081 4700 8208,'-8'-2'693,"2"-3"0,5 1 0,1-6-225,0-3 1,5-1-1,4-1 1,3-1 104,5 0 0,8 1 0,-3-1 0,3 0-175,3 0 1,7 2-1,2 2 1,-3 4 13,0 1 1,-10-4 0,-1 6 82,0 1 1,-6 3-461,4 1 1,-11 7 0,-4 3-1,-5 4-196,-1 2 0,-3 1 0,-8 4 0,-10 4 65,-6-1 0,-5 6 0,-1-4 0,0 2 18,1-2 0,-3 2 0,11-7 0,-1-2 102,4-1 0,4-3 0,1 1 0,2 0 105,4 0 1,-2-1-1,6 1 207,3 0 1,1-6 0,4 1 59,3 1 1,4-5 0,8-2 0,2-3-110,2-2 1,6 0 0,-5 0-1,1 0-574,0 0 0,5 0 1,-4-2-1,2-1-191,1-3 1,-6-1 0,3 4 0,0-2-215,1 1 0,-6-3 0,2 2 1,-3 1-628,-3 3 0,1-5 0,0 1 0,-1 0 295,1-2 1024,-7 5 0,5-19 0,-5 4 0</inkml:trace>
  <inkml:trace contextRef="#ctx0" brushRef="#br1" timeOffset="101">24213 4527 8089,'16'0'1639,"-7"0"0,-4 0-1146,-10 0 0,-6 0 0,-8 0-286,-2 0 1,0 0-1,4 0 1,-2 0-63,-2 0 0,0 0 1,5 0-1,0 0 16,0 0 1,1 0-472,-1 0 0,0 1 276,1 5 1,-1 1 0,2 5-1,2-2-159,1 3 0,6 1 1,-6 1-1,1 1 116,1 0 0,-3-1 0,5 1 0,-2 0 76,-3 0 0,3-1 0,1 1 63,1 0 0,-4-6 133,6 1 1,0-6-107,5 5 0,1-6 0,5 1 1,6-3 41,7-2 1,4 0-1,6 0 1,1 0-21,3 0 1,4 0 0,-2 0 0,2 0 62,-2 0 1,-4 0 0,-3 2 0,-2 1 76,2 2 1,-5 6 0,-2-4 0,-4 2 48,-1 3 1,0 2-1,-2 2 339,-4-1 1,-3 1-1,-7 0 1,0-1-58,0 1 1,0 0-1,-2 0 1,-3-2-5,-5-4 0,-10 4 0,0-5 0,0-1-52,3-2 0,-4-3 0,-2 1 0,-1 1-358,-4-2 0,0-1 0,0-2 0,2-2-401,-2-3 0,3 2 0,-1-6 0,0 2-2042,1 3 1,3 3 0,6 1-354,0 0 2628,0 7 0,8 1 0,1 8 0</inkml:trace>
  <inkml:trace contextRef="#ctx0" brushRef="#br1" timeOffset="102">19088 5768 7899,'0'-15'550,"0"-1"0,-2 7 1,-1 2 3278,-3 0-3309,-6 6 0,10 1 0,-3 10 0,3 4 121,2 2 1,0 5 0,0 1 0,0 3 40,0 3 0,6 0 0,-1 1 0,-2 1-192,-1 3 1,-2 2 0,0-2 0,0 1-185,0-3 1,0 7 0,0-10 0,0 0-264,0 2 1,0-2 0,0-2 0,-2-3-696,-3 0 0,3-6 1,-5 4-1,2-4-798,0-1 0,-2-2 1,3-2-1784,-1-1 1,2-8 25,8 3 3207,11-5 0,15-15 0,9-3 0</inkml:trace>
  <inkml:trace contextRef="#ctx0" brushRef="#br1" timeOffset="103">19827 6161 7961,'15'-17'0,"-1"-2"516,-3-2 1,-6 2 0,-10 6 0,-4 3 99,0-2 1,-10 3-1,2 0 1,-6 2-219,-5 4 0,-2 1 0,-3 2 0,-2 0-117,-1 0 0,-1 7 0,5 5 0,1 6 35,0 3 0,6 1 0,2-1 1,2 5-49,0 4 0,2 0 0,9-2 0,5-2-10,3 2 0,2 0 0,0-2 0,2-3-57,3-1 0,4-4 1,8 3-1,4-4 25,5-1 0,6 0 0,3-2 1,3-2-3,2-2 0,0-6 0,4 1 0,-4-3-17,-1-2 0,-3-2 0,-4-3 0,-3-4-61,-2 0 1,1-10 0,-7 2 0,-2-4-180,-2-2 1,-8-10 0,-4 1 0,-3-2-351,-2-5 1,-7 6 0,-5-4 0,-6 4-336,-3 2 0,-5 4 1,3 3-1,1 3-299,-1 7 1,7 0 0,6 9-261,-2 1 0,5 4 1,1 6 655,5 4 1,2 4 0,5 2 0,6 0-424,7-1 0,-2 1 1044,4 0 0,11-1 0,1 1 0</inkml:trace>
  <inkml:trace contextRef="#ctx0" brushRef="#br1" timeOffset="104">20550 6334 8581,'24'-8'0,"-4"-6"404,-8-6 1,-5-6-1,-9 3 1,-3 1 86,-6-1 1,-3-3 0,-1 3-1,-3 0 12,-3 1 0,-1 3 0,-6 6 0,3 5-237,2 1 0,-4-4 0,2 6 0,-1 1-112,0 3 0,5 8 1,-4 5-1,3 5-58,2 4 0,3 5 1,1-1-1,0 1-51,1 2 0,1 5 0,3-7 0,6 2-65,3-1 0,2 1 1,2-8-1,3 0 86,6-3 1,8-1 0,4 0 0,1-2 11,4-4 0,2 2 0,1-6 0,1-1 31,-1 2 1,-1-6-1,-2 3 1,-2-8-119,2-6 0,-5-4 1,-1-3-1,-1-3-50,0-1 1,0 0-1,-5 6 1,0 1 26,-1 3 0,1-1 0,0 7 8,0 1 1,4 11 0,3 9 0,0 7 357,0 1 1,-2 8-1,-6-3 1,1 6 221,0 0 0,-6 9 0,-1-1 0,-2-1-105,-4-1 1,-6 0 0,-4-2 0,-2-1-287,-3 1 1,-7-3 0,-4-6 0,0-2-100,1-2 1,-6-7 0,1 2 0,-2-5-315,-3-5 1,-4 1 0,-3-7-1,1-1-36,-1-3 1,-8-8 0,4-3-1,1-4-488,1-2 1,5-5 0,4-2 0,3 1-74,2-1 0,6-3 0,11 3 0,5 0-175,3 1 0,11-4 1,6 5-1,12 0 65,8-2 0,12 5 1,12-2-1,6 2 955,3 2 0,7-6 0,-3-3 0</inkml:trace>
  <inkml:trace contextRef="#ctx0" brushRef="#br1" timeOffset="105">21588 6476 8139,'29'0'0,"-2"0"0,-8-2 1157,-7-3 1,0 1-562,-6-6 0,-3 6 1,-6-3-1,-6 2-332,-5 0 1,2 0 0,-11 3 0,2-2-171,0-1 1,-5-2 0,3 4-1,0-4 150,1-2 1,-5 5-1,6-3-132,2 0 0,2 6 1,1-5-28,0 5 1,6 1-14,-1 0 0,6 1 0,-4 5 19,2 4 1,-3 4-1,3 0 1,0-2 10,0-1 0,-4-1 0,6 6 10,2 0 1,1-6-1,2 1-49,0 1 0,2-3 0,3-1 0,5 1-17,4 0 0,4-4 0,3 4 1,3 0-3,1-1 0,8 3 0,-3 3 0,-1-2-36,1-2 1,3 3 0,-7 6 0,2 2 157,-1-2 1,-5 4 0,-6-2 0,0 0 66,-1 1 1,-1-4 0,-3 5-1,-6-3 59,-3 1 1,-2 0 0,0-5-1,-2-2 0,-3-3 0,-4 1 0,-8-5 0,-4 0 60,-5 0 0,-4-2 0,-3-5 0,-4 0-458,-5 0 0,-3 0 1,-3-2-1,1-1-476,0-2 1,2-6 0,1 4 0,2-2-247,-2-3 1,6-4-1,0-3 1,4-2-2747,8 2 3574,0-5 0,24-1 0,-5-6 0</inkml:trace>
  <inkml:trace contextRef="#ctx0" brushRef="#br1" timeOffset="106">22783 6020 7857,'-6'-11'83,"1"1"1,-2 1 0,4-3 478,-3 2 0,3-1 0,6-5-161,3 1 1,6 4 0,0 1-1,6-3 49,3-1 1,6-1 0,0-1 0,1 0-2,-2 1 0,4 1 0,-4 1 1,2 3-162,-2-2 1,7 3-1,-5 0 1,0 2-67,2 4 1,-6 1 0,1 2 0,-3 0-117,-2 0 0,-3 5 0,-1 4 0,-2 3-92,-4 6 0,2 8 0,-6 0 0,-3 5 131,-1 6 0,-2-2 1,0 7-1,-2 0 9,-3-2 0,-6 4 1,-10-6-1,-3 1-55,0-1 1,-11-1 0,3-6-1,-3-1-329,-3-4 0,5-2 0,-4-4 0,4-1-24,1-5 1,1 0 0,1-9 0,2 0 139,2 2 1,5-5-1,-3 2 1,1-6 273,4-3 1,1-8 0,4 1 0,2-5 103,1-4 0,8-2 0,-2 2 1,5-3-59,5-1 1,11-3-1,10 7 1,5 2-24,6 2 1,7 8 0,6 4 0,-2 3 63,-3 2 1,4 2 0,-9 3 0,2 7-110,0 7 0,-7 0 0,2 6 0,-6-1-121,-5 1 0,2-4 1,-7 3-1,-2-1-236,-1-4 0,-4 4 1,-2-2-1,-3-2-660,-2-2 0,0-6 0,-4-1-1361,2 3 0,2-1 1030,-1-2 1,2-3 0,8-7 269,0 0 0,0-7 940,-1-3 0,8-11 0,1-4 0</inkml:trace>
  <inkml:trace contextRef="#ctx0" brushRef="#br1" timeOffset="107">24166 5957 7857,'16'0'821,"0"0"0,-1 0 364,1 0-839,-7 0 0,-4 0 0,-10 2 0,-7 1-119,-8 3 0,-2-1 0,-6-5 1,2 0-155,-2 0 1,0-5-1,0-2 1,3 0 46,3 0 1,1-6 0,5 5-1,2-3 80,3 1 0,-1 4 0,5-2 125,-2 1-279,6 1 0,-6 6 0,6 2 0,-4 3 51,-2 6 1,4 3 0,-6 3-1,1 3 33,1 1 1,-5 6 0,4-2-1,-3-1-46,3-3 1,-4 2 0,5-2 0,0-2-88,4-1 1,-2-3-1,2 1-85,1 0 0,3 0 112,1-1 1,1-6 0,5-4 0,4-3 51,4-2 1,4 0-1,3 0 1,5 0-86,3 0 1,8 0 0,3 0 0,2 0-7,2 0 1,8 0 0,-8 2 0,0 3 156,1 5 0,-6 6 0,-3 5 1,-4 4 192,-6-1 0,2 6 0,-9-4 0,-3 2 51,-4-2 1,-8 7 0,1-5 0,-5 0-84,-5 2 0,-4-2 0,-9 0 0,-3-4 4,-5-1 1,-4-4-1,-3-7 1,-2-3-278,-1-2 1,-3 0 0,3-4 0,-5 3-32,1-3 0,-5-8 1,5-6-1,-2-2-582,0-3 1,5-5 0,-3-2 0,3-1-509,7-4 1,1-2 0,8-1 0,2-1-645,1 1 0,9 5 1735,4-1 0,10-6 0,4-7 0</inkml:trace>
  <inkml:trace contextRef="#ctx0" brushRef="#br1" timeOffset="108">22987 5533 8126,'-16'0'750,"-1"0"0,-4 0 0,-5 1-407,-4 5 1,-7 4 0,-1 11-1,-1 5-2,1 4 1,1 7 0,6 1 0,-1 2 27,1 4 1,6 1-1,5 4 1,4 0 38,5-2 0,-1 9 1,7-9-1,1 2 10,3 0 1,6 2 0,2-1 0,2-2-296,3-3 1,2 4 0,2-9-1,1 0-120,4-3 0,3 0 1,11-4-1,6-5-195,6-4 1,9 2 0,1-5 0,4-3-2402,4-6 1,17 0-1,-9-7 2593,6-1 0,8 5 0,1-1 0</inkml:trace>
  <inkml:trace contextRef="#ctx0" brushRef="#br1" timeOffset="109">24402 5784 8665,'9'-14'0,"5"4"559,5 4 1,7 5 0,-1 1-1,4 0-207,10 0 1,4 7 0,5 5 0,1 7 213,3 7 1,-3 11 0,2 5 0,-8 2 69,-6-2 1,-9 8-1,-5-1 1,-4 3-293,-5 3 1,-9 0 0,0-6 0,-3-3 43,-2-1 0,-7-6 0,-4-3 0,-2-3-467,-3-1 1,0-2 0,-1-4 0,-3-5-250,-1-4 0,-5-6 0,4-3 0,-1-1-409,0-3 1,-3-2 0,5-2 0,2-2-247,1-3 0,3-4 0,-1-9 0,0-1 483,0-2 1,2-7 0,4 0-1,5-5 500,3-3 0,2-8 0,0 4 0</inkml:trace>
  <inkml:trace contextRef="#ctx0" brushRef="#br1" timeOffset="110">25628 5627 8087,'-17'0'77,"-4"0"447,-3-7 1,-6 5 0,0-3 0,2 3 265,0 2 0,-10 0 0,8 2 1,0 2-648,2 1 0,7 0 0,-3-3 0,1 1-296,4 2 0,2 2-847,1-1-800,7-5 1,6 6-1,11-8 1800,8-5 0,10-2 0,1-8 0,9-7 0,4-1 0</inkml:trace>
  <inkml:trace contextRef="#ctx0" brushRef="#br1" timeOffset="111">25738 5265 8498,'16'11'0,"0"-2"507,0-2 1,-2 5 0,-4-2-1,-5 6 374,-3 5 0,3 3 0,1 10 0,-1 1 131,2 1 1,-4 8-1,8-4 1,1 0-119,2-3 0,0 1 0,-4-1 0,-3-2-1182,0-2 1,-5-7 0,3-1 0,-5-1-1235,-5 1 0,-9-4 1,-9 3-1,-1-1 1522,-4-4 0,-9-2 0,-3-1 0</inkml:trace>
  <inkml:trace contextRef="#ctx0" brushRef="#br1" timeOffset="112">19261 7482 8226,'0'-16'0,"0"0"546,0 1 1,0-1 228,0 0 1,-6 6-130,1-1 0,0 9 1,5 2-1,-2 9-20,-3 5 1,3 7 0,-3 2-1,3 1-18,2 4 1,0 2 0,0 1 0,0 1-263,0-1 1,0 1 0,0 1-1,0 2 127,0 1 1,0-1 0,0-5 0,0-2-316,0 0 0,0 5 1,0-8-1,0 1-348,0 0 0,0-7 1,0 2-1,0-3-232,0-3 1,0 1-1,0 0-2075,0-1 1,0-4 1105,0-1 0,2-6 0,3-1 1391,6-6 0,10-6 0,3-7 0</inkml:trace>
  <inkml:trace contextRef="#ctx0" brushRef="#br1" timeOffset="113">19937 7780 8281,'0'-15'694,"0"-1"1,-2 7 0,-3 2 0,-6 2-269,-3 0 0,-7-1 0,0 6 0,0 0-86,-1 0 0,-1 7 1,-5 4-1,4 3 6,1 2 1,-3 1 0,5 2-1,2 4-118,1 1 1,2 3-1,2 4 1,4 1-39,5-1 0,3-1 0,4-2 0,3-4-35,5-1 1,10 3 0,2-5-1,3-2-5,3-1 1,1-3 0,5-1 0,1-2 82,1-1 0,1-8 0,-4 3 0,2-5 295,2-1 1,-1 0-1,-4-1 1,-2-5-119,-4-4 1,-4-9 0,-6-4-1,-2-1-172,-3-4 0,1-4 0,-7-3 0,-1-3-83,-3-2 1,-8 0 0,-3-2 0,-4 5-952,-2 4 1,-7 3 0,-1 4 0,-2 5-666,0 3 1,6 4 0,-1 4 0,4 5 341,1 3 0,6 2 1,1 2 134,2 3 0,2 4 0,7 6 587,3 1 1,4 5-1,8 0 1,4-2 396,5-1 0,11-3 0,3 1 0</inkml:trace>
  <inkml:trace contextRef="#ctx0" brushRef="#br1" timeOffset="114">20739 8000 7917,'26'-15'0,"-2"-1"435,-1 0 0,-4-6 0,-8-3 0,-6-1-80,-3 0 0,-2 6 0,-2 0 0,-3 2 119,-6 2 0,-8 2 0,-4 2 0,-1 3-252,-4 2 0,-2 2 0,-1 5 1,-1 2-45,1 3 1,-1 4 0,1 8-1,1 3-23,4 1 1,-4 6-1,6 0 1,-1 2-48,5 3 1,4-3 0,4-1 0,3-1-49,2 1 0,2-6 1,8-1-1,6-3 42,7-3 0,10 1 0,0 0 0,4-2 55,1-4 1,1-3 0,1-7 0,2 0-128,1 0 0,1 0 0,-5-1 0,-3-5-98,-3-4 1,-3-4 0,-7-2 0,-2 0 15,-4 1 1,3-1-1,-8 0-243,-2 1 1,4-1 242,-2 0 1,2 9 0,-1 7 194,4 9 1,4 7 0,2 5 0,1 5 24,4 3 1,2 5 0,5 1 0,-4 1 438,-1-1 0,-2 4 0,-5-1 0,0 0-137,-1 1 0,-6-3 1,-4-4-1,-3-1-229,-2 1 0,0-1 0,-2-1 0,-3-4 166,-5-5 0,-10 2 1,-2-4-1,-3-3-2,-3-4 1,-1-9 0,-5 3 0,-2-5-107,-6-1 0,-4-1 0,-3-5 0,-1-4-528,-3-4 1,-4-2 0,4-1 0,3-2-752,1-2 0,1 0 1,1 5-1,2 0-1784,3 0 0,4 1 0,8-1 2764,4 0 0,3-6 0,7-3 0</inkml:trace>
  <inkml:trace contextRef="#ctx0" brushRef="#br1" timeOffset="115">21713 8142 7806,'16'9'218,"0"-4"1,-6-3 1751,1-2 0,-6-2-514,6-3 1,-10 3-1080,-1-3 1,-7 3 0,-10 4 0,-2 1-97,-2 2 0,-5 2 1,3-3-1,-2 1-178,-3-1 0,0-3 0,0-1 0,4 0-65,1 0 0,-3-1 1,5-3-1,2-3 135,1-2 0,-2-1 1,-1-4 76,1 3 0,8-1 1,3 5 12,2-2 0,-3 8-168,5 1 0,-1 7 0,6 8 0,0 1-175,0 0 0,-1 1 0,-3 3 0,-1 0 91,1 0 1,3 2 0,1 1-1,0 0-44,0-1 0,0 1 0,0-4 0,-2 2-185,-3-1 1,3-3-1,-3-1-87,3-1 1,2-4-232,0-1 481,0-6 1,7 1-1,3-8-58,4-3 0,9-6 1,3 3-1,6-1-14,4 0 1,5 1-1,8-2 1,-1 6 123,0 3 1,2 2 0,-10 0 0,2 2 189,0 3 0,-8 4 0,-1 7 1,-7-1 153,-3 1 0,-2 2 0,-6 1 0,-1 2 66,-3-2 0,-4 5 1,-7 1-1,0 1 153,0 0 0,-12-5 0,-6 4 0,-3-3-193,-2-2 0,-5-5 0,2-2 0,-3-5 59,-3-1 1,-5-1 0,-1-6 0,0 1-422,-1 5 0,-3-5 0,4 5 0,-1-5-994,1-1 0,-4 0 0,7-1 0,4-3-357,3-1 1,7-7 0,-4 1 0,4-3 340,7-2 1,6 1 0,8-3 0,3-3-4144,7-5 5148,1-4 0,26-1 0,-4-1 0</inkml:trace>
  <inkml:trace contextRef="#ctx0" brushRef="#br1" timeOffset="116">23301 7592 7848,'25'-7'1000,"-4"-2"404,-4 0 1,-8 1-892,-4 2 0,-5 5 1,-5-5-1,-7 5-105,-7 1 1,-4 5 0,-5 0-1,2-1-96,-2-3 0,-5-1 0,-2 0 0,3 0-162,3 0 0,-5 0 1,10 0-1,-1 0 4,4 0 1,-1 0 0,1 0-84,2 0 0,1 0 1,2 0-49,1 0 1,4 0-1,2-1-219,2-5 1,-5 5 197,2-5 1,-4 6-1,0 6 1,3 4 0,3 4 0,4 2 0,-1-1 18,1 1 0,-3 2 0,2 1 0,2 2 31,1-2 1,0 4-1,-1-1 1,-3 1-29,3 0 0,1-2 0,2-6 0,0 1 30,0 0 0,0 0 0,2-1-297,3 1 1,-1-2-1,6-3 124,2-6 1,-3-3 0,2-2 72,1 0 1,2 0 0,3-2 0,4-3-30,5-6 0,4-3 1,3 0-1,2 2 7,2 1 0,5 6 1,-5-4-1,-3 2 34,0 4 0,1 1 0,0 2 0,-4 2 296,-1 3 0,-2 2 0,-9 7 0,2 0 196,-2 4 0,-1 3 0,-3-1 0,-1 5-89,-3-1 1,1 4-1,-5-3 1,0 1 91,0 2 1,-2 5 0,-5-7 0,-2 2-111,-3-2 0,-2 2 0,-7-7 1,0 0 139,-3 2 1,-4-6 0,0 4 0,-4-5-261,1-5 1,-6 1 0,4-5 0,-4 0-102,-1 0 1,-1-2 0,-1-5 0,-2 0-65,-1 0 0,-1-5 1,5-2-1,3-2-1319,3-3 0,-2 3 0,5-1 0,0-3-885,0-1 1,8-1-1,6-1 1,2 0 2137,4 1 0,1-8 0,2-2 0</inkml:trace>
  <inkml:trace contextRef="#ctx0" brushRef="#br1" timeOffset="117">23978 7340 7812,'15'0'838,"-4"0"789,-1 0-856,-6 0 1,3 2-1,-7 3 67,0 6 1,-7-4 0,-6 0-1,-4-2-85,-4 0 0,-10 0 0,3-5 0,0 0-321,-2 0 0,0 0 0,-1 0 1,1 0-322,4 0 0,3 0 1,8 0-1,-1 0-742,0 0 0,0 0-1592,1 0 0,1 2-2254,3 3 3421,4-3 1,19 5-1,4-7 1,3-2 1055,4-3 0,2 3 0,6-19 0,0 4 0</inkml:trace>
  <inkml:trace contextRef="#ctx0" brushRef="#br1" timeOffset="118">24339 7136 7381,'5'-11'536,"1"1"1,6 1 0,-2-3-1,6 3 254,5 2 0,2-3 0,5 3 1,-4 0-106,-1 0 1,5-4 0,-2 6 0,2 2-98,-2 1 0,2 2 1,-7 0-394,-2 0 0,-3 7 1,-5 3-1,-6 4-33,-3 2 1,-2 1 0,-2 4-1,-5 4 22,-9-1 1,-7 6-1,-8-4 1,-1 2-52,1-2 0,0 2 1,-1-5-1,1 0 36,-1-1 1,8 1-1,1-4 1,4 2 206,3-1 1,-1-8 0,11-2 85,3 2 0,3 1 0,5-1 0,7-3 179,8-2 0,4 3 0,9-5 1,4-1-268,5-2 0,-2-2 1,2 0-1,0 0-454,-2 0 0,2 0 0,-9 0 0,-3 0-711,0 0 1,-8-2 0,1-2-6859,0-1 7649,-6 0 0,6-9 0,-7-4 0</inkml:trace>
  <inkml:trace contextRef="#ctx0" brushRef="#br1" timeOffset="119">24496 8488 7859,'-10'-6'672,"-1"1"0,8-2 27,-2 2 1,5 3-1,5-3 1,7 3 46,7 2 0,1 0 1,4 0-1,1 0-45,-1 0 0,2 0 1,7 0-1,2-2-30,2-3 1,7 3 0,-2-3 0,3 3-292,2 2 1,0-5-1,-1 0 1,-3 2-428,-1 1 0,-1 2 0,2 0 1,-3 0-521,-1 0 1,-2 0-1,-6 1 1,0 3-823,1 1 1,-1 0 0,-1-5 0,-2 0 369,-2 0 1,-7 0 0,2 0 1018,-3 0 0,-9-7 0,-2-1 0</inkml:trace>
  <inkml:trace contextRef="#ctx0" brushRef="#br1" timeOffset="120">25298 8173 8355,'16'0'600,"0"0"0,-1 0 0,1 0 0,2 0-186,3 0 0,3 0 0,7 0 0,1 0 219,-1 0 0,6 6 0,0 0 0,-4 1-142,-5 0 1,0 6-1,-5-3 1,-1 4-155,1 2 1,3 0 0,-5 1 0,-2 2 3,-1 2 1,-4 0-1,-2-5 1,-3 0-115,-2-1 0,-2 1 0,-5 0 0,0-1-149,0 1 0,-2-5 0,-3-3 1,-5 1-172,-4 0 0,-2-6 0,0 3 0,0-5-812,1-1 1,-6 0 0,0 0 0,2 0-365,1 0 1,2-7 0,-1-3 1268,-4-4 0,3-2 0,-4 0 0</inkml:trace>
  <inkml:trace contextRef="#ctx0" brushRef="#br1" timeOffset="121">25377 8189 7859,'-9'9'1946,"2"5"1,9-4 0,1 4-1136,3 2 1,6 0 0,-2-1 0,4 3-407,2 3 0,0-4 0,-1 6 0,-1-2-45,-3 0 1,3 0-1,-4-6 1,4 1-1114,2 0 1,0 0-1,1-1 1,2-1-2284,2-3 0,0 1 3036,-5-7 0,14 7 0,3-3 0</inkml:trace>
  <inkml:trace contextRef="#ctx0" brushRef="#br1" timeOffset="122">26367 7435 8539,'0'-16'1947,"2"9"1,2 7-1532,1 9 1,2 5 0,-4 1 0,4 1 376,2 0 1,-4 1-1,4 4 1,0 4-255,0-1 1,-4 6 0,3-4 0,1 4-65,0 1 1,-4 0-1,4 1 1,0-1-148,-1 1 0,-2-1 0,2-1 1,1-2-436,0-2 0,-4-2 1,4 4-1,-2-3-497,-4-2 1,4-2 0,-1-6-1,-1 1-441,2 0 1,-4-1-2045,8 1 1,-1-7 3088,6-4 0,7-3 0,1-2 0</inkml:trace>
  <inkml:trace contextRef="#ctx0" brushRef="#br1" timeOffset="123">27201 8000 7959,'15'-14'400,"-1"2"0,-3-12 0,-6-1 212,-3 1 0,-2 3 0,0-4 0,-2 1 139,-3 0 0,-4 4 0,-8-1 0,-3 4-319,-1 1 1,-1 6-1,1 1 1,-4 2 41,1 3 1,-11 3-1,4 1 1,-1 0-333,4 0 1,-2 1 0,6 5 0,0 6-185,3 7 1,-2 0 0,2 8 0,3 1 8,6 1 1,0 3 0,5-1 0,0 1 6,0-1 0,3-5 1,10-1-1,4-1 21,4 0 1,4-4 0,3 1 0,3-4 79,1-1 0,9-2 0,0-2 0,4-3 103,6-2 0,1-2 0,2-5 0,-1 0 66,-4 0 1,1 0 0,-4 0 0,-2 0-9,-4 0 0,0-7 0,-12-3 1,-2-4 27,-1-2 0,-10 0 0,-2-1 0,-5-3-276,-1-1 0,-7-6 0,-3 0 0,-6-2-533,-5-3 1,2 8 0,-6 3 0,1 3-473,0 3 0,-1 1 1,-1 3-1,5 6 140,3 3 0,3 2-572,-1 0 0,9 7 0,7 4-1344,9 3 2793,12 1 0,3 1 0,8 0 0</inkml:trace>
  <inkml:trace contextRef="#ctx0" brushRef="#br1" timeOffset="124">28003 7969 7959,'28'-16'0,"-6"1"814,-6-1 0,-11 0 0,0 0 1,-3 1-193,-2-1 0,-9 0 0,-5 2-129,-5 4 1,-14-2-1,2 6 1,-4 3-245,-4 1 0,1 7 0,-6 2 0,2 2 28,-1 3 0,4 7 0,2 2 0,6-1 22,5-3 1,-2 1 0,7 1-61,2 2 0,6 0 0,5-6-134,1 1 0,7-5 0,8-3 0,5-1-130,4-3 1,9-2 0,1-1 0,2 3 212,3 1 1,10 2 0,1-4 0,1 4-16,1 2 0,-1 2 1,0 4-1,-2 1-11,1 0 1,-3 7 0,1 1 0,-5 2 154,-6 0 1,0 1 0,-8 4 0,-1 0 32,-3 1 0,-1-2 0,-11-1 0,-3-1 38,-1 0 0,-2 0 0,-2-9 0,-3 2-125,-6-2 1,-3-3 0,-3-4 0,-4-3-117,-5-2 1,-6-2 0,-4-5-1,-5 0-449,1 0 0,-9-7 0,4-3 1,0-4-570,-1-2 1,-1-1-1,8-2 1,1-2-325,0 1 1,8 3 0,9-1 0,5-1 594,6-2 0,3 0 0,7 6 0,3-3-536,8-3 1,6 4 0,16-4 0,4 3-2081,5 3 3216,3-8 0,3 5 0,-1-4 0</inkml:trace>
  <inkml:trace contextRef="#ctx0" brushRef="#br1" timeOffset="125">28726 8048 8202,'16'0'785,"-1"0"1,1-6 564,0 1-404,-1-7 1,-6 8-411,-4-6 0,-5 6 0,-5-1-340,-5 3 1,-4 1 0,-2-3 0,0-1-102,1 1 0,-1 3 0,-2 1 1,-1 0 81,-2 0 1,0 0 0,5 0-222,1 0 0,-1 0-41,0 0 0,6 5 1,1 2-1,0 2 78,1 3 1,4-3-1,-3-1 1,2 1-18,0 0 0,-6 1 0,4 4 80,-2-3 1,6 3-24,-2-4 0,3-1 0,4 0 1,3-2-74,5-4 1,4 4-1,4 0 1,1 0-30,2 0 0,5 0 1,-3-2-1,1 4 288,4 0 1,-3 5 0,-1-4 0,-1 4 16,-4 2 1,-1 0 0,-3-1 0,1 3 86,0 3 0,-7-4 1,-4 4-1,-3-3 60,-2-3 0,-2 1 1,-3 0-227,-6-1 1,-10-6 0,-5-2 0,-6-2-144,-4 1 1,-3-1-1,-4-7 1,1-1-498,-2-3 0,-1-4 1,-1 3-1,4-2-1741,6-3 0,4 0 2224,6 1 0,3-10 0,8 4 0</inkml:trace>
  <inkml:trace contextRef="#ctx0" brushRef="#br1" timeOffset="126">29653 7655 7646,'0'-16'505,"0"0"0,-1 0 0,-5 1 205,-4-1 1,-9 2 0,-2 2 0,0 1 6,-2-1 0,-1 3 0,-8 1 0,3 1-357,2 3 0,-2 2 0,2 2 1,-1 0-145,2 0 1,-2 2 0,6 3-1,-1 8-166,0 6 0,2 4 0,7 4 1,2 0 72,2 1 0,6 1 0,-1 3 0,3-3-96,2-2 1,12 2 0,6-4-1,3-1 139,1-3 1,6 2 0,-1-2 0,2-4 77,3-4 1,4-1 0,1-7 0,0-2 21,1-1 1,-5-2 0,6 0 0,-4 0-11,-4 0 0,2-7 1,-12-3-1,-1-4 50,-3-2 1,-6-1-1,-3-4 1,-1-4-305,-3 1 0,-9-6 0,-6 6 1,-3-1-598,-2 4 0,-6-2 0,-5 3 0,-1 0-146,2 3 1,-2 6 0,7 3-1,2 1-2944,2 3 1,1 2 3684,0 2 0,14 7 0,4 2 0</inkml:trace>
  <inkml:trace contextRef="#ctx0" brushRef="#br1" timeOffset="127">30078 7875 8497,'16'0'1809,"-6"0"1,-1-2-138,-2-3 0,3 1-1047,-4-6 1,-1 4 0,-3-2-128,3 1 1,-2 1-2671,8 6 1,-6 0-872,6 0 1,-6 0 3042,5 0 0,1 0 0,4 0 0</inkml:trace>
  <inkml:trace contextRef="#ctx0" brushRef="#br1" timeOffset="128">30644 7655 7900,'9'-21'0,"-4"-2"0,-3 0 244,-2 1 0,-2 1 1,-3 3-1,-6-1 454,-3-2 0,-7 0 0,0 5 0,0 1-211,-1-1 1,-1 5 0,-7 3 0,2 1-216,0 3 1,-5 2 0,9 2 0,-3 0-17,1 0 0,2 7 1,-2 4-1,5 5-214,3 5 1,2 1-1,1 6 1,-1-3 23,0-3 0,8 6 0,2-2 0,5 4-100,1 2 1,8-6 0,8 0 0,8 0 40,6-1 0,2-1 1,1-5-1,2 2 173,1-2 0,8-6 0,-4-3 1,0 1 189,-3-3 1,0-1-1,-4-7 1,-3 0-64,-1 0 0,-1-5 0,-1-2 0,-6-3-110,-4-8 1,-3 1 0,-4-8 0,-4 1-54,-5-1 0,-1-1 0,-1-5 1,-5 1-790,-4 4 1,-6-2 0,-3 7 0,-4 2-359,-1 1 1,-1 3 0,-3 1 0,2 3-47,-2 6 0,6 3 0,-1 2 0,2 0-426,0 0 0,5 2 719,6 3 756,6-3 0,4 12 0,9-5 0</inkml:trace>
  <inkml:trace contextRef="#ctx0" brushRef="#br1" timeOffset="129">31194 7372 7969,'0'-16'718,"0"0"485,0 7 0,0 4 0,0 10 1,-1 6-574,-5 3 1,-2 2 0,-8 1-1,0 4-331,0 5 1,-5-1-1,-1 1 1,-1 0-74,0-1 0,2 3 1,6-6-1,1 3-78,3 3 1,-1-6 0,7 1 0,1-2-64,2 0 1,2 2-1,2-4 1,3 0-55,6-5 0,5 2 0,3-8 1,2 3-40,-2-1 1,4-6 0,1 1 0,2-3-226,2-2 0,9 0 1,-7 0-1,1-2-640,4-3 1,-2-2 0,-5-5 0,-3 1-189,-3-1 1,-1 3 0,-5-1 0,0-2-290,0-2 0,-8-4 1350,-2-3 0,-5-3 0,-1-8 0</inkml:trace>
  <inkml:trace contextRef="#ctx0" brushRef="#br1" timeOffset="130">31399 7513 7933,'-9'-7'2371,"2"7"-1464,7 0 1,0 12-1,0 9 1,2 0-226,3 2 1,-3-4 0,3 6 0,-3-1-451,-2 1 0,0-1 0,0 4 0,0-2-789,0 2 1,0-3 0,0 1 0,0 0-962,0-2 1,0-1 1517,0-7 0,0 0 0,0-1 0</inkml:trace>
  <inkml:trace contextRef="#ctx0" brushRef="#br1" timeOffset="131">31839 7497 8921,'2'-14'2481,"3"4"-2028,5 5 0,4 3 0,4 2 0,3 0-148,5 0 0,2 0 1,0 0-1,-4 0-636,-1 0 0,3 2 0,-5 1 1,-2 4-349,-1 2 1,-8-4-1,-1 6-653,-2 1 0,-2 2 1,-6 0 1331,-5-4 0,-9 4 0,-10-5 0</inkml:trace>
  <inkml:trace contextRef="#ctx0" brushRef="#br1" timeOffset="132">31855 7702 7959,'8'8'0,"6"-1"564,6 0 0,2-5 0,-1 5 1,4-2 138,-1 1 1,6 4 0,-4-3 0,4 0-809,1 0 0,4-2 1,-2-3-1,-3 2-437,0 1 1,-8 0 0,1-5-791,0 0 0,-6-7 1332,4-3 0,-3-4 0,-3-2 0</inkml:trace>
  <inkml:trace contextRef="#ctx0" brushRef="#br1" timeOffset="133">32531 7340 7973,'15'0'316,"1"-2"0,2-1 0,1-2 371,2 1 1,7 3 0,-2 1 0,4 0-160,1 0 1,1 0 0,-1 0-1,0 0-463,1 0 0,-6 0 1,-1 0-1,-3 0-441,-3 0 0,-1 0 1,-2 0-1152,-1 0 1,-1-2 762,-3-3 1,-4 1-1,-7-6 1,-2-3 763,-3-1 0,-2-3 0,-4-4 0,-3-4 0,6-6 0</inkml:trace>
  <inkml:trace contextRef="#ctx0" brushRef="#br1" timeOffset="134">32877 7042 8091,'7'-11'362,"3"1"1,4 4 0,2-2 0,1-1-62,4 0 0,2 6 0,7-3 1,-1 5 74,4 1 1,4 0 0,-2 0-1,2 1 6,-2 5 0,-2 1 1,-3 5-1,-4-2-252,-5 3 1,-4 2 0,-3 5 0,-3 0-43,-6 0 0,-3 4 0,-6 2 0,-5 2-28,-6-2 1,-17 4 0,-1-4 0,-5 4-38,-6 2 1,0-3-1,2-1 1,6-3 40,3-3 0,8-1 0,4-5 1,5 0 497,6-1 1,3 1-26,7 0 1,12-2 0,6-2 0,6-3-186,9-2 1,6 3 0,8-5 0,-2 1-166,-3 1 0,9-6 1,-4 5-1,0-5-102,-3-1 0,-2 6 1,-7-1-1,-4 0-2373,-1 2 0,1-3 0,-8 6-3725,2 2 6013,-13 2 0,-5-5 0,-16-2 0</inkml:trace>
  <inkml:trace contextRef="#ctx0" brushRef="#br2" timeOffset="135">24952 3112 7685,'16'0'469,"0"0"0,-9 0 230,-7 0 0,-5-2 1,-9-1-1,0-2-220,-4 1 0,-3 1 1,0-1-1,-3-1-429,-1 1 0,-3 3 1,7 1-1,0 0-418,-1 0 0,4 0 0,-3 0-1275,4 0 0,1 7 840,0 3 0,8-1 0,4 1 803,8 3 0,4-6 0,15 7 0,2-6 0</inkml:trace>
  <inkml:trace contextRef="#ctx0" brushRef="#br2" timeOffset="136">25094 3348 7685,'9'7'461,"-4"-5"0,-10 3 184,-6-3 1,-3-8 0,-3 1-1,-3 0-44,-1-2 0,-5 3 0,5-4 0,0 1-569,-1 3 0,4-3 0,-3 2 1,4 1-111,1 3 0,6-4 0,-1-1-127,-1 3 1,3-1-2807,-1-1 1,6-4 3010,-1-6 0,10-1 0,11 0 0,8 0 0</inkml:trace>
  <inkml:trace contextRef="#ctx0" brushRef="#br2" timeOffset="137">25188 2892 7685,'16'14'115,"0"-3"1,5 3 0,0-4 0,-2 4 883,-2 2 1,1 1 0,1 2-1,2 4-207,-2 1 0,4 3 0,0 4 0,-1 1-570,1-1 1,-2-5 0,-5-1-1,-1-1-209,1 1 0,0-6 1,0 2-1,-2-4-1112,-4-1 0,4 0-701,-4-1 0,-1-6 1,2-4 1215,1-3 1,-3-2 0,-1-2 0,1-3 583,0-5 0,-6-4 0,18-16 0,-3-3 0</inkml:trace>
  <inkml:trace contextRef="#ctx0" brushRef="#br2" timeOffset="138">25754 3034 11075,'-16'15'0,"-1"1"572,-4 0 1,2 5 0,-6 1 0,1 3 74,-1 3 0,-1-6 0,-7 1 0,0-2-639,1 0 1,-8 0-1,7-5 1,-5-1-1317,-6 1 1,-1 0 0,-6-2 1307,-7-4 0,1 4 0,-13-5 0</inkml:trace>
  <inkml:trace contextRef="#ctx0" brushRef="#br2" timeOffset="139">21776 3144 7663,'-7'-9'822,"4"-3"0,-6 5-276,2-2 1,2 4-1,5-6-46,0-1 0,0-2 0,0-2-186,0 1 1,5 4-1,2 1 1,2-1-73,3 2 1,2-3-1,2 5 1,0 0 4,-1 0 0,1-3 0,0 4 0,-2 1 15,-4-2 1,11 6-230,0-5 1,5 5 0,0 1 0,-5 0-75,-3 0 0,-1 0 1,3 1-1,1 3-8,-2 1 1,4 5 0,-3-3 0,0 2 14,-3 3 0,2-3 0,-1 2 1,-4-1 56,0-1 1,0 5 0,0-4-1,-2 4 65,-2 2 0,-1 0 1,3-1-1,-3 1 31,-2 0 0,4 1 0,-4 3 0,0 0 49,0 0 1,3 2 0,-3-1 0,0 0 4,0 2 0,-2-4 0,-5 7 1,0 1-114,0-3 1,0 4-1,0-5 1,0 1 20,0 4 1,0-3 0,-1-1 0,-3 0-28,-1 1 0,-6-6 1,4 2-1,-1-3-52,-5-3 0,-1 1 0,-1 0 1,-1-2-61,0-4 1,0-1 0,-1-6 0,-4 3 8,-5-3 1,-2-1 0,0-2 0,2 0-7,-2 0 0,-2-5 1,0-2-1,2-2 23,2-3 1,2 3 0,-4-2 0,3 1 229,3 1 1,-1-5-1,4 4 1,-2-4 103,2-2 0,1 0 0,2-1 0,1-2-69,-1-2 1,2-5 0,2 3-1,3 0-206,2 0 0,2-5 1,5 4-1,0 0-183,0 3 1,2 3 0,3 2 0,5 1-154,4-1 1,4 2 0,1 4 0,2 4-445,-2 5 0,4 1 1,-2 0-1,-2 0-14,-2 0 1,-1 0 0,2 0 0,-1 1-440,-1 5 1,8 1 1205,-8 3 0,10 11 0,-1-4 0</inkml:trace>
  <inkml:trace contextRef="#ctx0" brushRef="#br2" timeOffset="140">22390 3395 7739,'15'0'529,"-6"0"1,0 0-162,-4 0 0,-2 0-111,8 0 1,-1 0-1,6 0-82,0 0 0,0 0 0,-1 0-80,1 0 0,0 5 0,0 1 0,-3-1 27,-2 2 1,3-6-1,-2 6 1,6-1 7,3-1 0,0 2 0,-6-4 0,1 4-61,0 2 0,5-5 1,0 3-1,-2-2-121,-2 0 1,4 6 0,2-4 0,0 0 71,-1 0 0,5 3 0,-5-5 0,1 1-13,0 0 1,3-4 0,-3 3 0,-1-1 7,1 1 1,3-3-1,-1 3 1,1-3 94,2-2 0,5 5 0,-7 0 0,4-1 24,1-2 1,6 3 0,0 0 0,-2-1-43,-2-3 0,-2 5 0,3-1 0,-1-2 34,-2-1 0,8 0 0,-10 1 0,1 3-37,0-3 0,3 4 0,-7-2 0,4-1-52,1-2 1,1-2 0,1 1 0,2 3-4,2 1 1,1 0 0,-1-5 0,3 0 23,0 0 1,4 0 0,-6 0 0,-1 0 31,-4 0 0,5 0 1,-10 0-1,0 0 59,2 0 1,0 0 0,1 0 0,-1 0 65,-4 0 1,4-1 0,-4-3 0,4-1-26,1 1 0,-5 3 0,1 1 0,-1-2 26,-2-3 0,-1 3 0,-6-3 1,3 3 8,1 2 0,-6 0 0,-4 0 141,1 0-528,2 0-1035,-5 0 367,-2 0 0,-7-2-4548,0-3 5378,0 3 0,0-19 0,0 4 0</inkml:trace>
  <inkml:trace contextRef="#ctx0" brushRef="#br2" timeOffset="141">25440 2892 7697,'2'9'83,"3"-4"0,-2-3 511,8-2 0,-6 0 126,5 0 0,-1-2-305,2-3 1,-4-4-1,-7-7-273,0 1 1,0 4 0,0 1 0,-2-3-35,-3-1 1,1 1 0,-6 0 0,-3 3-7,-1-2 0,-3-1 1,-2 1-1,-2 2-108,2-3 0,-6-1 0,-1-3 0,-4-2 55,-1-2 1,-1-2 0,1 4-1,-1-2 68,1 2 1,-6 1 0,1 3 0,1-1-26,2 0 1,1 6-1,1 1 1,-1 0 82,1 0 1,-1 4 0,1-4-1,1 3 10,4 2 0,-4 2 0,4 2 0,-2 0 96,2 0 0,-4 0 0,4 2 1,-4 2-158,-1 1 1,1 2 0,2-4 0,4 2-179,1-1 1,-3-1 0,5 1 0,2 1-621,1-1 1,8-1 0,-1 1-1142,-1 1 1,3 0-2133,-1-5 3286,6 0 0,-3-2 661,7-3 0,7-4 0,2-6 0</inkml:trace>
  <inkml:trace contextRef="#ctx0" brushRef="#br2" timeOffset="142">24371 2342 7697,'-11'-5'735,"2"-2"-36,2-2 1,0 6-156,2-3 0,2 5 1,-8 2-73,-1 5 1,-2 2 0,-2 8-231,1 0 0,-1-1 0,0 1 0,0 0 89,1 0 1,4 5 0,1-1 0,-1 1-86,2 2 0,1-5 1,4 4-1,-1-1-9,2 0 1,1 0 0,4-5 0,1 0 37,2-1 1,7-4-1,1-1 1,6 1 6,7-3 0,4 5 1,1-6-1,1 0 0,-1 0 1,6 3 0,0-5 0,-4-1-287,-5-2 1,0-2-1,-6 0 1,1 0-883,0 0 0,-2 0 0,-7-2 0,-4-3-4797,-5-6 5683,-3-10 0,-2-3 0,0-8 0</inkml:trace>
  <inkml:trace contextRef="#ctx0" brushRef="#br2" timeOffset="143">27767 4731 7701,'15'0'2769,"-6"-7"-2193,-2 5 0,-10-3 0,-6 9-184,-7 1 0,-8 5 1,-1-4-1,-3-3-256,-5-1 1,-2-2-1,4 0 1,-1 0-181,1 0 1,-1 0-1,1 0 1,1 0-159,4 0 1,3-2 0,6-1 33,-4-3 1,3 1 40,-2 5 1,2 7 135,2 4 1,8 3 0,1 1 0,0 1 43,-4 0 0,2-1 1,1 1-1,-1 0-7,0 0 0,4 4 0,-4 1 0,0-1-24,1-3 0,4-1 1,-3 0-1,2-1 43,0 1 1,0 0-160,5-1 0,0-4 51,0-1 1,7-6 0,3 1 0,4-3-68,2-2 0,6-5 0,6-2 0,6 0 29,2 0 0,8 0 0,-2 3 0,2-1 70,-3 1 0,-2 3 1,-8 2-1,-1 5 196,-4 4 0,-3 4 0,-7 2 0,-1 0 150,1-1 1,-2 6 0,-3 0-1,-6-2 134,-3-1 1,-2 3-1,0 0 1,0-2-199,0-2 0,-7-1 1,-4-2-1,-3-2-75,-2-1 0,-5-2 1,-1 1-1,-1-5-173,0-3 0,-3 0 0,3 1 1,1 3-598,-1-3 1,-3-1 0,3-4-1,0-1-338,1-3 1,1-6 0,5 2 0,0-3-136,0 3 1,6-6 0,1 2 0,2-5 1046,4 0 0,1-6 0,2 1 0</inkml:trace>
  <inkml:trace contextRef="#ctx0" brushRef="#br2" timeOffset="144">28081 4417 9071,'0'-7'1161,"0"7"1,7 8-1,4 12-527,3 1 0,-4 1 0,1-2 0,-1 0-321,-1 0 1,5 2 0,-4 1-1,4 0-446,2 0 1,-6-3 0,1-2 0,1 1-366,2 2 0,-3 0 0,-1-5 1,2-2-598,2-4 1,2 2-1,0-6 222,-1-3 0,-4-1 1,-2-4-1,-2-5 873,-4-9 0,-1-13 0,-2-11 0</inkml:trace>
  <inkml:trace contextRef="#ctx0" brushRef="#br2" timeOffset="145">28474 4495 8360,'16'9'0,"-2"-2"1282,-4 0 1,-4-4-495,-12 8 0,-4-8 0,-11 3 1,-5-3-109,-4 2 0,-3-1 1,-4 5-1,-1-2-392,3-4 0,-7 4 0,12 0 1,0 0-326,3 0 0,7 4 1,-1-4-1,4 1-1436,1 5 0,6-5 0,1 3-3855,2 1 5328,2-5 0,5 0 0,0-7 0</inkml:trace>
  <inkml:trace contextRef="#ctx0" brushRef="#br2" timeOffset="146">28569 5108 8914,'8'-7'1259,"6"6"1,-3-6 0,3 1-547,1 1 0,1 0 0,2 3 1,1-1-546,2-3 1,5 1 0,-5 5 0,0 0-806,2 0 0,-6 0 0,4 0 0,-5 2-728,-6 3 0,-3 4 0,-7 7 324,0-1 0,-7 1 0,-7-2 1041,-10-4 0,-2 4 0,-13-5 0</inkml:trace>
  <inkml:trace contextRef="#ctx0" brushRef="#br2" timeOffset="147">28553 5203 7701,'-7'8'764,"5"1"1,-1-5-8,6 1 1,6 2-1,8-4 1,3 3-452,0-3 1,7-1 0,-3-1 0,2 3-485,2 1 0,6 0 1,-8-5-1,2 0-425,-2 0 1,9 0 0,-4 0 0,2 0-839,1 0 0,-3-1 1441,1-5 0,6-2 0,2-8 0</inkml:trace>
  <inkml:trace contextRef="#ctx0" brushRef="#br2" timeOffset="148">29795 4951 8106,'-2'-16'0,"-3"-1"0,-6-2 681,-3-2 0,-6 2 0,-1 8 1,0 4-243,-2 0 0,5 5 0,-4-3 0,-1 3 99,-3 2 0,-4 6 0,-1 2 1,1 3-254,4 1 0,-2 11 0,5-6 1,0 4-134,1 2 1,6 3 0,7-3 0,2-1-10,4 1 0,1 3 0,4-3 1,3 2-27,5 2 0,11-2 0,6-1 0,2-1 110,3-4 1,1-1-1,2-4 1,2-2 171,-2-2 1,-8-6 0,0 1 0,-1-3 21,-2-2 0,4-7 0,-7-4 0,-3-3-160,-6-1 0,2-8 0,-5-1 1,-1-3-199,-2 1 1,-5 2 0,-1-4 0,-1 3-662,-5 3 0,-2-5 0,-6 7 0,1 0-69,3 3 1,1 6-1,-3 3-6711,2 1 6382,6 1 1,4 10-1,11 5 1,2 6-124,3 3 1119,7-1 0,-6-1 0,6 0 0</inkml:trace>
  <inkml:trace contextRef="#ctx0" brushRef="#br2" timeOffset="149">30031 5140 8014,'15'10'0,"1"-1"453,0-2 0,-6-2 0,-1-3 1,0 1 228,0 3 0,-1 1 1,5-4 23,-3 2 1,-5 1-1379,6-6 0,-6 0-657,6 0 1,-6 0-1,5 0 797,2 0 0,-3 0 0,2 0 532,1 0 0,9 0 0,3 0 0</inkml:trace>
  <inkml:trace contextRef="#ctx0" brushRef="#br2" timeOffset="150">30770 5093 7816,'10'-25'0,"-1"4"158,-2 4 1,-2-4 0,-5-2 0,0 0 344,0 1 0,-2 1 0,-3 5 0,-5 0-45,-4 1 0,-2 1 0,0 3 0,1 6-190,-1 3 0,-5 2 0,-2 0 0,0 0 28,1 0 1,-6 2 0,3 3 0,-1 7-180,0 8 0,7-1 0,-4 7 0,4 2-13,3 2 1,-3 1 0,10 0 0,0-1-50,4-4 1,3 4 0,4-6 0,3 3 56,6-1 0,3-7 0,3 4 0,4-2 150,5 0 0,2-6 0,2-4 1,-2-1 69,0-1 0,5-2 0,-8-7 1,1 0-95,0 0 0,-5-2 0,4-3 0,-3-5-127,-3-4 0,-1-7 0,-4-2 0,-4 0-11,-4 1 0,-5-5 0,-1 5 1,0-1-688,0 0 0,-7-3 0,-3 3 1,-2 1-495,1-1 0,-3 2 0,4 5-1007,-4 1 0,3 1 1326,1 3 1,8 4-1,2 9 141,9 3 621,5-3 0,8 12 0,3-5 0</inkml:trace>
  <inkml:trace contextRef="#ctx0" brushRef="#br2" timeOffset="151">31304 4857 8232,'0'-16'0,"0"0"548,0 1 1,0-1-1,0 0 1142,0 1-1287,0 6 1,0 4 0,0 10-1,0 5-180,0 4 0,-1 2 1,-3 1-1,-1 3 122,1 1 0,-3 5 0,0-5 0,0 0-106,0 1 0,-3 1 0,3 5 1,0-4-50,0-1 0,-4 0 1,6-4-1,2 2 112,1-2 0,-3 6-305,-1 1 1,1-3 0,5-2 0,2-6 141,3-4 1,-1 3-1,8-6 1,4 3-5,3-1 0,7-4 0,-3 2 0,1-1-115,4-3 1,-5-2 0,0-2 0,-1 0-240,5 0 1,-5 0 0,1 0 0,-2 0-721,0 0 1,5-6 0,-3-1 0,0-1-262,-1-5 0,-1-6 0,-5-2 1,0 0 441,-1-1 1,-4-1-1,-2-5 1,-2 4 757,-4 1 0,-1-3 0,-2 5 0,0 1 0,0 3 0,0 1 291,0 1 1,-2 6 0,-1 5 0,-3 8 593,3 6 0,-4 4 0,2 5 0,1 4 190,2 3 1,-3 13 0,0-6 0,0 2-456,-2-2 1,5 7 0,-3-7-1,3 4-398,2 2 1,0 2 0,0-2 0,0 1-881,0 4 0,2-4 0,3 2 0,5 1-4220,4 3 4878,2 8 0,7-5 0,1 5 0</inkml:trace>
  <inkml:trace contextRef="#ctx0" brushRef="#br3" timeOffset="152">1038 12228 9141,'-2'-15'438,"-3"-1"1,3 6 0,-5 1-1,2 0 1541,0 0-482,-7 6 1,5-2-270,-4 10 0,4 4 0,7 6-368,0 1 1,5 3 0,2 4 0,0 7 0,0 1 116,-3 4 1,-2 5 0,-2-1-1,0 1-751,0 3 0,0-2 0,0 0 0,0 1-226,0-1 0,0-1 0,0-5 0,0 0 0,0-6 0,-6 3 0,-1-8 0,0 1 0,0-4 0,1-4 0,0-1 0,3-2-6015,-8-4 3736,8-3 1,-4-14-1,7-3 1,2-2 707,3 1 1,4-3 0,6 4-1,1-3 1571,0 3 0,-8-4 0,6 5 0,-5-7 0</inkml:trace>
  <inkml:trace contextRef="#ctx0" brushRef="#br3" timeOffset="153">1478 12669 6679,'16'-16'0,"0"0"0,-2 0 1341,-4 1 0,-3 4 1,-7 1-471,0-2 1,-1 5 0,-5 1-261,-4 5 0,-4 1 1,-2 0-1,-1 0-112,-4 0 1,-2 7-1,-5 3 1,2 4-171,-2 2 0,5 5 1,0 1-1,4 1-48,3 0 1,-3-1 0,11-1-1,-1 4-92,4-1 0,3 4 0,4-7 0,1-2 11,2-1-1,9 1 1,0-1 0,7-4-18,4 0 0,-1-6 0,6 1 0,0-2 94,3-4 1,2-1 0,-2-2 0,2 0 221,1 0 1,5-2 0,-8-3-1,-3-4-142,-1 1 0,-6-11 0,-2 3 0,-5-2-308,-6 1 0,-3-6 0,-7-3 0,-2-4 92,-3-1 1,-4 1-1,-8 2 1,-4 2-539,-5-2 0,-2 4 0,0-1 0,3 4-1271,3 7 0,-3-1 1,8 6-1,3 0-3463,0 4 3751,7 3 0,2 9 1,10 4-1,5 3 106,4 1 1,7 1 1274,0 0 0,7-1 0,-3 1 0</inkml:trace>
  <inkml:trace contextRef="#ctx0" brushRef="#br3" timeOffset="154">2029 12684 7987,'24'-15'0,"-3"-3"0,-3-1 309,-3-2 1,-6 0 0,-4 5 0,-3 1 552,-2-1 0,0 5 0,-2 3 0,-3 1-422,-5 3 0,-4 2 1,-2 2-1,0 2-179,0 3 1,1 9-1,-1 9 1,0 1 31,1 4 1,-1 2 0,0 2 0,2-1 7,4 0 0,-3-4 0,8-3 1,2-1 37,1-4 0,2-2 0,2-3-23,3-3 1,4-2 0,6-6-1,1 2-10,0-1 1,5-4-1,0-5 1,0-6-77,1-3 0,-4-2 0,3 1 0,-4-1-426,-1 0 0,0 1 1,1 1-1,2 1 44,2 3 0,6 6 0,-5 1 0,3 6-63,3 8 1,1 3 0,3 3-1,-2 4 656,-4 5 1,-4 4-1,-6 3 1,-2 2 208,-3 2 1,1 5 0,-7-4-1,-1 1-157,-3-1 1,-6 4 0,-2-5 0,-2-2 77,-3-2 1,-7-3 0,-4-3 0,-1-2-572,-4-2 0,3-4 0,-1-7 0,0-3 0,2-2 0,-6-2 0,4-5 0,-4 0 0,-2 0 0,3-2 0,1-3 0,2-5 0,-2-4 0,3 0 0,1 0 0,3 0-2224,7-4 0,0-1 0,9 2 1,1-3 477,2-1 0,16-7 0,7 4 0,9-2 476,7 0 1,3-1 0,7-4 0,-2 1 1269,-3 4 0,11-4 0,-4 6 0</inkml:trace>
  <inkml:trace contextRef="#ctx0" brushRef="#br3" timeOffset="155">2736 12731 10148,'16'0'2053,"-7"7"0,-4 4 0,-3 5-1494,-2 5 1,5 3 0,0 7 0,-1-1 196,-3-4 1,-1 2 0,2-5 0,2 0-249,1-1 0,2 1 0,-4-4 0,3 2-978,-3-2 0,1-3 1,-1-4-1658,2-1 0,2-2 958,-1 1 1,-3-3-1,6-9-138,-2-3 0,5-4 1,-2-8-1,4-2 1307,2-2 0,0-14 0,0 2 0</inkml:trace>
  <inkml:trace contextRef="#ctx0" brushRef="#br3" timeOffset="156">3176 12841 8261,'16'0'1681,"-2"2"1,-3 3 0,-6 6-1097,-3 3 1,-4 7-1,-2 2 1,-3-1-120,-1 1 0,-8 5 1,-5-2-1,0 4 953,-2 1 0,6-1 0,-4-4 0,3-3-1031,3 0 1,-1-6 0,0 4 0,2-4-647,4-1 0,-4 0-1083,3 0-2873,4-1 1756,0-6 0,9-4 1,3-8-1,6-4 1794,3-2 664,8-1 0,-4-6 0,5 0 0</inkml:trace>
  <inkml:trace contextRef="#ctx0" brushRef="#br3" timeOffset="157">3286 13172 8595,'11'0'1292,"-2"-2"0,-1-2-769,1-1 1,2-7 0,6 3 0,2-1 82,2-1 0,7 8 1,-2-4-1,2 1-208,-1 1 1,1 0 0,-7 5 0,-2 0-19,-2 0 1,-1 0-1,-2 2-189,-4 3 0,-3-2 0,-8 8 0,-5 1-136,-4 2 0,-4 2 0,-2 0 1,0 1 14,1 4 1,-6-4-1,0 4 1,2-3 238,1-2 0,2-1 1,1 1-1,-1 0 233,0-1 1,6-1-1,1-1 258,2-3 1,0-1 0,4 3-172,-3-1 1,8-8 0,9 2 0,3-1-334,1 1 0,8-3 0,3 3 0,4-3-296,1-2 0,1 0 0,1-2 0,0-2 0,-1-1 0,3-2 0,-11 4 0,0-4-4449,-3-2 0,-5 4 4449,-5-6 0,3-6 0,-6-8 0</inkml:trace>
  <inkml:trace contextRef="#ctx0" brushRef="#br3" timeOffset="158">7579 10610 8321,'-9'-7'0,"4"-4"0,3-3 0,2-2 502,0 1 0,0-1 1,2 0-1,3 1-99,6-1 0,3 0 0,1 2 1,3 2-62,3 1 1,-2 3-1,5-3 1,1 4-126,-1 0 1,-3 5 0,4-3 0,-3 3 269,-2 2 1,-3 2-262,-1 3-88,-7-3 1,-2 17 0,-7-3 0,-2 3 34,-3 4 0,-6 2 1,-8 8-1,-4 2 30,-1 1 1,3 11 0,-4-3 0,1 0-2,-1 1 0,6 1 0,-2-1 1,5-3-24,6-5 1,-2-1 0,6-3 0,1-3 5,-2 0 0,5-7 0,-3-1 0,5-1-146,5 0 0,4-2 1,7-6-1,0-3 111,-1 2 0,12-5 0,2-2 0,3-3 16,3-2 0,1 0 0,-1 0 1,2-2 1,-2-3 1,-7-3 0,-4-8 0,-1 0-166,-4 0 1,-8-5 0,-6-1 0,-3-1-78,-2 0 0,-2-5 0,-3 2 0,-7-2-270,-8 2 0,-4-4 1,-8 6-1,3-2-170,2-1 0,-2 8 1,3-2-1,-2 4-333,1 1 0,5 2 0,6 2-2413,0 1 1701,1 1 1,8 1 1558,7 4 0,14 3 0,10 2 0</inkml:trace>
  <inkml:trace contextRef="#ctx0" brushRef="#br3" timeOffset="159">8145 10814 7814,'16'0'559,"4"0"1,1-2-11,-1-3 1,-3 3 0,1-3 0,1 3-149,2 2 0,5 0 0,-5 0 0,-2 0-311,-1 0 0,-3 0 0,1 0 1,0 0 509,0 0-600,-8 7 0,6 9 0,-5 8 0</inkml:trace>
  <inkml:trace contextRef="#ctx0" brushRef="#br3" timeOffset="160">8255 11034 10311,'16'0'0,"-1"0"0,1 0 476,0 0 0,1 0 0,4 2 1,4 1 449,-1 2 1,6 2-1,-2-3 1,5 3-803,4 2 1,-1-4-1,-2 5 1,0 3-3955,3 1 3830,0 1 0,-6 1 0,1 0 0</inkml:trace>
  <inkml:trace contextRef="#ctx0" brushRef="#br3" timeOffset="161">9230 10578 7738,'-16'9'97,"0"-4"0,0-3 0,1-2 1,-1 0-1,0 0 0,1 0 885,-1 0-414,0-7 1,2-2 0,4-7 0,4 1 159,5-1 1,2 2-1,6 0 1,9 2-237,9 0 1,4-6 0,5 8-1,0-4-102,3-2 0,5 7 1,-7 4-1,-4 3-199,-3 2 1,-3 0-1,3 0 1,-4 2-245,-1 3 1,-4 4 0,-7 8-1,-3 4 112,-2 6 1,-2-3-1,-5 4 1,-1 3-234,-5 4 1,-4 4-1,-11-4 1,-3 1 117,-1-1 0,-3-2 0,7 1 1,0-1 248,-2-2 0,8 4 0,-3-10 1,8 1 96,3 0 1,-4-7-1,6 2 1,2-3 203,1-3 0,11 1 0,5-2-111,5-3 0,3 1 0,-1-7 0,4-2-83,-1-1 0,6-2 0,-4-2 0,4-1-919,1-2 0,1-7 0,-1 1 1,-1-3-1055,-4-2 0,2-5 0,-7-1 1,-2-1 448,-1 0 1,3-3 1223,0 5 0,0-14 0,-6 2 0</inkml:trace>
  <inkml:trace contextRef="#ctx0" brushRef="#br3" timeOffset="162">9827 10279 8014,'-10'-21'61,"-1"1"0,6-1 0,-4 5 1,0 2 427,1 3 1,4-3-1,-1 4 1,3-4-149,2-2 0,2 6 0,3 1 1,6 0 276,3 1 0,7 2 0,1-2 0,3 1-311,3 3 1,0 2 0,0 2 0,-4 2-75,-1 3 1,3 2 0,-5 6 0,-4-3-100,-4 2 0,-1 8 0,-7 0 0,-1 0-119,-3-3 0,-1 4 1,-1 0-1,-5-2-11,-4-1 0,-4-3 0,-2-1 0,1-1-38,-1-3 1,2-5 0,2 4 195,1-2-194,8-2 0,4-5 1,15-1-1,9-3 130,4-1 0,8 0 0,0 5 1,-2 0 145,-2 0 0,-4 1 0,-2 5 1,-6 2 49,-4 1 1,-1 9-1,0-6 1,-2 0 190,-4 2 0,-3 0 0,-7 2 1,0-1-17,0 1 0,-7 0 0,-3 0 1,-6-1-381,-5 1 0,-4-6 0,-6-1 0,-1 0-579,1 0 1,-6-6 0,-1 2 0,-1-3-502,1-2 0,1 5 1,8 2-1,2 0 991,6 0 0,4-1 0,1-6 0</inkml:trace>
  <inkml:trace contextRef="#ctx0" brushRef="#br3" timeOffset="163">7705 11977 5797,'8'0'98,"-1"0"0,-7 2-109,0 3-41,0-3-6,0 5-21,0-7 53,0 0 1,6 1 27,-1 5-2,0-5 0,-5 6 0,0-7 0</inkml:trace>
  <inkml:trace contextRef="#ctx0" brushRef="#br3" timeOffset="164">4639 12181 8026,'8'-15'-298,"-1"-1"736,-7 0 1,0 6 267,0-1 1,-1 8-120,-5-3 1,3 5 0,-8 1-178,-1 0 0,-2 7 0,-3 3 0,-2 4-92,-2 2 1,-7 7 0,1 3 0,-2 3 135,-3 3 1,1-1-1,-1 3 1,1 0-168,-1 3 0,1 7 1,1-2-1,2 3 0,2 2 1,7 0 0,-2 2 0,5 2 76,6 1 1,3-1 0,7-7 0,0-2-60,0 1 0,9-4 1,4-1-1,7-3 93,-1-4 1,4 3 0,-2-12 0,-2 1-323,-2 0 1,-1-2 0,0-6 0,-1 1-579,1 0 0,0-2 0,-2-2-2622,-4-1 0,3-6-2105,-8 5 5229,0-6 0,-5-4 0,0-9 0</inkml:trace>
  <inkml:trace contextRef="#ctx0" brushRef="#br3" timeOffset="165">7893 12024 8116,'-10'-16'0,"1"1"412,2-1 1,2 0-1,5 1 1,2-1-1,3 0 56,5 0 1,11 1 0,5-1 0,6 0 28,5 1 0,-3 1 1,7 3-1,-3 6-159,-3 3 0,-4 2 0,-3 0-181,-1 0 1,-8 5-1,0 2 1,-7 4 0,-6 5-185,-5 3 1,-1 7 0,-1-3 0,-5 1 50,-4 4 1,-15 7 0,-4 2 0,-3-2 10,-3-2 0,2-2 0,5-1 1,4-2 21,1-2 0,4-2 1,7 4-1,3-3 204,2-2 0,2-1 0,6-3 0,5 2-2,4-1 1,6-5 0,6-2 0,8-3 262,5 2 0,7-5 0,-4-2 0,1-3 111,-1-2 0,3-2 0,-8-3 0,-5-5-242,-4-4 1,-3-7-1,-7-2 1,-3-1-521,-6-4 0,-3-2 0,-6-1 1,-6 1-632,-11 4 0,-9-2 0,-7 5 0,-3 0-72,0 1 0,-4 1 1,7 7-1,3 3-582,0 6 1,5 3 0,2 2 0,8 2-2498,7 3 3911,5-3 0,7 12 0,0-5 0</inkml:trace>
  <inkml:trace contextRef="#ctx0" brushRef="#br3" timeOffset="166">8742 12134 12177,'18'-9'0,"1"4"410,2 3 1,7-3 0,-4 0 0,3 0 0,-1-1-171,2 1 1,-6 0-1,-1 5 1,-3 0-2510,-2 0 9,-1 0 1,-6 7-48,-4 3 2307,-17 4 0,-12 2 0,-17 0 0</inkml:trace>
  <inkml:trace contextRef="#ctx0" brushRef="#br3" timeOffset="167">8837 12213 8001,'1'15'459,"5"1"1,4-7-1,9-4 387,2-3 1,2-2 0,-4 0 0,4 0-700,1 0 1,-3 0 0,4 0-1,-3 0-40,-2 0 1,2 0 0,1 0 0,0 0-1105,0 0 1,3-5-1,-4-2 1,1-2 996,0-3 0,5-9 0,-4-4 0</inkml:trace>
  <inkml:trace contextRef="#ctx0" brushRef="#br3" timeOffset="168">9843 11804 7905,'-9'-16'108,"0"6"1,4 1 690,-5 2 1,-4 2 0,-2 5-17,0 0 1,1 12 0,-1 4-1,-2 3-190,-3 4 0,4 1 1,-6 8-1,2-1-78,0 1 1,0 1 0,6 2 0,1 1-141,3-1 1,-1 4 0,7-1 0,1 1 92,2-1 1,4 4 0,3-4 0,6 1-132,3-1 1,7-1-1,0-6 1,-2-1-486,-2-4 0,4 2 1,0-7-1,0-2-565,2-1 0,-5-3 0,2-1 0,-2-3-733,-2-6 0,-1 2 0,1-3 144,0-6 1,0-5 0,-1-11-1,-1-3-1566,-3-5 2868,3-10 0,1-12 0,10-7 0</inkml:trace>
  <inkml:trace contextRef="#ctx0" brushRef="#br3" timeOffset="169">10252 11788 7901,'1'-8'967,"5"2"1,-3 6 0,6 6 141,-2 4 0,-2 4 1,-5 2-1,0 0-547,0-1 1,0 6-1,0 0 1,0-2-627,0-1 0,0-2 0,0-1 0,0 1-182,0 0 0,0-1 0,0 1 1,0 0-1083,0 0 1,-5-1 0,-2 1 0,0 0-857,0-1 1,-5-4 2183,1-1 0,-10-6 0,-3 3 0</inkml:trace>
  <inkml:trace contextRef="#ctx0" brushRef="#br3" timeOffset="170">10063 12228 7901,'10'6'0,"1"-1"400,1-2 0,2-1 0,4-2 0,1 0 421,2 0 1,10-2 0,-3-1 0,-2-2-332,-1 1 1,3 2 0,-4 2-1,1-1-391,-4-5 0,1 5 0,-1-5-1222,-1 5 0,-10 8-1358,-5 3 1,-5 2 2480,-5-1 0,-11 3 0,-8-5 0</inkml:trace>
  <inkml:trace contextRef="#ctx0" brushRef="#br3" timeOffset="171">10142 12417 7901,'-7'9'728,"14"-2"0,1-7-131,10 0 0,8-5 1,-3-1-1,-1 3-185,1 1 0,5-3 0,-3 0 0,-1 1-117,-3 2 1,-4 2 0,-1 0 0,-2 2 197,-3 3 0,-4-1 1,-7 6-373,0 3 0,-2-1 1,-3 0-1,-6-2 25,-3 3 1,-3 1-1,-3 1 1,-1 1-65,2 0 1,2 0 0,1-1-1,2 1 16,4 0 1,-3-1 0,8 1 95,2 0 0,1-6 1,2 1-1,2-1-112,3-1 1,5 3 0,11-5 0,4 0-391,-1 0 1,6-2 0,-4-5 0,4 0-134,1 0 0,1 0 0,-1 0 0,1-1-1246,-1-5 1,1-2 0,-3-8 0,-1 0 1686,-2 1 0,1-15 0,4-3 0</inkml:trace>
  <inkml:trace contextRef="#ctx0" brushRef="#br3" timeOffset="172">10550 11647 8013,'16'-2'146,"0"-3"1,1 3-1,2-3 1,4 5 423,2 5 1,6 9 0,8 9 0,1 3 46,3 7 1,1 4 0,0 8 0,-6 1-216,-5 3 0,2 13 1,-10 0-1,-1-1 112,-3-2 1,-3 4-1,-3 5 1,-1-3-123,-3-6 0,1-1 0,-7-8 0,-1-2-263,-2-3 0,-4-3 0,-3-12 0,-4-4-219,0-5 1,-3-4-1,5-1 1,-2-2-653,-3-4 1,3-3 0,-1-7-3080,-3 0 0,-1-3 3821,-1-8 0,-8-6 0,-1-15 0</inkml:trace>
  <inkml:trace contextRef="#ctx0" brushRef="#br3" timeOffset="173">11148 11553 10487,'16'-7'847,"1"5"1,2-3-342,2 3 1,0 2-1,-3 0 1,1 0-408,2 0 1,5 0 0,-5 0 0,-2 0-284,-1 0 1,-3 0-1,1 0 1,0 0-31,0 0 0,-1 0 0,1 0-851,0 0 1,-2-2-1,-2-1 1,-3-4 1064,-2-2 0,5-9 0,-3-6 0</inkml:trace>
  <inkml:trace contextRef="#ctx0" brushRef="#br3" timeOffset="174">11855 11191 7983,'-1'-9'452,"-5"4"0,3 2-135,-8-3 0,6 5 1,-4-6 176,2 0 1,0 5 464,2-3-743,3-4 1,-3 2-1,10-4-124,6 6 0,-2 2 0,1-1 0,2-1-75,2 2 0,2 1 1,0 2-8,0 0 1,-1 0 0,1 0 0,-2 2 20,-4 3 0,4-2 0,-3 8-8,3 1 0,0 2 1,-4 2-1,-3-1 58,0 1 0,-5 0 0,3 0 26,-3-1 1,-7 1-1,-2 0-40,-2-1 0,-1 1 0,-6-2 0,0-3 18,0-6 0,6 2 0,-1-2 104,-1-1-206,5-3 1,4-1-1,11 0-97,8 0 1,5 0 0,0 0-1,4 0 105,-1 0 1,6 2-1,-6 3 1,2 6 188,1 3 0,-8 1 0,2 1 0,-4 0 200,-1 0 1,-6 5 0,-1 1 0,-2 1 183,-3 0 0,-3 3 1,-1-5-1,0-2 67,0-2 0,-8-1 0,-6-2 1,-7-2-289,-4-1 0,-1-8 0,-5 3 0,1-5-530,4-1 0,-7-1 0,5-3 1,0-3-733,-2-2 1,7 6 0,1-2 0,1 3-4082,0 2 5000,0-7 0,-2 5 0,-2-5 0</inkml:trace>
  <inkml:trace contextRef="#ctx0" brushRef="#br3" timeOffset="175">4796 12386 7662,'0'-11'1851,"-2"2"-1113,-3 2 1,3 4-1,-3 8-103,3 6 0,2-3 0,0 3 0,0 1-230,0 2 0,0 2 1,0 1-1,0 2 167,0 2 0,0 0 0,2-5 0,1 0-401,3 0 0,-1-1 1,-5 1-1,0 0-812,0-1 0,0 1 0,0 0-411,0 0 1,0-1 0,0 1-574,0 0 0,0-1 1625,0 1 0,0 0 0,0 0 0</inkml:trace>
  <inkml:trace contextRef="#ctx0" brushRef="#br3" timeOffset="176">4544 12936 11327,'16'0'705,"0"0"0,1 0 0,4-2-116,5-3 1,4 3 0,2-3 0,-1 3-146,0 2 1,1-5 0,-1 0-1,1 1-317,-1 2 1,-1 2 0,-4 0 0,-5 0-1734,-3 0 0,-3 0-162,1 0 0,-7 7 1,-4 4 940,-3 3 1,-9 1 0,-4-1 826,-3-3 0,-8 3 0,-3-5 0</inkml:trace>
  <inkml:trace contextRef="#ctx0" brushRef="#br3" timeOffset="177">4702 13109 7971,'-7'8'385,"7"-1"0,0-7 0,8 0 526,6 0 0,4 0 0,3 0 0,5 0-512,4 0 1,1-5 0,0 0 0,-1 1-92,-4 3 0,-1 2 0,-6 3-107,2 1 0,-2 7 0,-7-3 0,-3 2-145,-2-1 1,-2-5-1,-5 6-148,0 1 0,-5 2 1,-2 2-1,-2-1 242,-3 1 0,-2-5 0,-1-1 0,1 2-5,3 2 1,-3-3 0,5-1 0,-1 1 396,-1-3 1,6 5-1,-4-6 250,2 1 1,4 3 0,8 3-566,6-4 1,3-3-1,3-5 1,2 2-524,2 1 1,7 0 0,-2-5 0,2 0-325,-1 0 1,2 0 0,-2 0 0,0 0-680,0 0 0,1-2 0,-7-1 1,-2-4-1656,-2-2 1,-3-1 2953,-3-6 0,3-7 0,-6-1 0</inkml:trace>
  <inkml:trace contextRef="#ctx0" brushRef="#br3" timeOffset="178">5189 12354 7971,'16'0'0,"-1"0"0,1 0 0,7 2 0,3 3 0,4 6 1015,1 3 1,1 7-1,-1 1 1,0 5-358,1 6 0,-2 0 0,-4 7 1,-3 0-259,-1 0 0,-4 2 0,3 5 0,-6 1 177,-4-1 0,-4 0 1,-7 0-1,0-2-102,0-3 1,0 4 0,-2-6 0,-3 0-122,-6-3 0,3-6 0,-3-5 0,-1-5-379,-2-3 1,4-2 0,-1-1-314,-1 1 0,-2-7 0,-2-4-1355,0-3 0,1-2 0,1-2 65,3-3 1,4-4-1,7-8 1,2-3 1627,3-1 0,11-21 0,8 1 0</inkml:trace>
  <inkml:trace contextRef="#ctx0" brushRef="#br3" timeOffset="179">5739 12338 8849,'-15'-6'1193,"6"4"0,4-5 0,10 7-845,5 0 1,4 0 0,2 0 0,0 0-362,-1 0 1,6 0 0,0 0-1,-1 0-685,-3 0 0,0 5 1,3 0-1,1-1-609,-2-3 1,-2-1-1,-1 0 1307,0 0 0,0-6 0,-1-10 0,1-9 0</inkml:trace>
  <inkml:trace contextRef="#ctx0" brushRef="#br3" timeOffset="180">5991 12134 8039,'16'-7'39,"-6"5"0,0-3 1,3 2 589,1-3 0,7 5 1,0-5-1,0 5-85,1 1 1,-4 1 0,3 5-280,-4 4 0,-6-1 0,-3 1 1,-1 3-2,-3 1 1,-2 1 0,-2 1-189,0 0 0,-2-1 0,-2 1 0,-3-2-60,-1-3 0,2 1 0,-2-5-59,1 2 1,1-4 56,6 5 1,7-4 0,4 2-1,3 1 137,2 0 1,-1-1 0,3 5 0,1-3 249,2 2 1,0 2 0,-7 2-1,-2 0 87,-1 0 1,-3-6-1,3 0 1,-6 3 107,-3 1 0,3 1 0,0 1-122,-1 0 0,-2-6 0,-2 1-281,0 1 0,-7 0 0,-2 0 1,-2-3-327,1-2 0,-1 0 1,-6-3-1,-2 1-801,-2-2 0,-5 4 0,3-1 0,-2-1-1538,-3 2 0,0-4 2472,2 8 0,-10-1 0,2 6 0</inkml:trace>
  <inkml:trace contextRef="#ctx0" brushRef="#br3" timeOffset="181">1258 14099 7978,'7'-16'3877,"-5"7"1,5 11-3460,-7 14 0,0 1 0,0 10 0,0 1 0,0 1 738,0 3 1,0 1 0,0 2-211,0 1 0,-2 6 1,-1-5-1,-2 0 1,-1-1-580,-1 1 0,6 0 0,-5-8 1,5-1-168,1-1 1,0-3 0,0 4 0,0-4-483,0-1 1,0-2 0,0-5 0,0-1-4420,0 1 0,0-5 2500,0-1 0,7-1 0,3 1 1161,4-4 0,2-12 1,1-6-1,2-4 1040,2 1 0,7-11 0,-3 8 0</inkml:trace>
  <inkml:trace contextRef="#ctx0" brushRef="#br3" timeOffset="182">1809 14476 8423,'14'-21'0,"-2"0"0,-4 2 1744,-1 2 0,-1 6-1160,-6 1 1,-7 6-1,-4-1-235,-3 3 1,-7 4-1,0 3 1,2 6 113,2 3 0,1 6 0,0 3 0,0 2-63,1 3 1,-1 0-1,2-1 1,2 0 80,1 1 1,8 0 0,-2-1-1,3-2-228,2-2 1,2-2 0,3-6 0,5 1-66,4 0 0,9-1 1,5 1-1,5-2 70,4-3 1,7 1 0,-4-7-1,2 0-84,0 2 0,-7-5 0,1 3 0,-3-5-211,-1-5 0,-2-4 0,-4-6 0,-5-1 234,-4 0 1,-3-1 0,-3-2 0,-6-4-245,-3-2 1,-4-1 0,-3-5 0,-8-1-589,-6 1 0,0-1 0,-7 3 0,-2 1-376,-2 2 1,-1 6-1,1-1 1,4 6-942,5 4 1,3-1 765,3 7 0,6 1 0,5 10 1,8 4 177,6 4 1,10 2 0,2-2 1007,3-4 0,1 11 0,5-3 0</inkml:trace>
  <inkml:trace contextRef="#ctx0" brushRef="#br3" timeOffset="183">2595 14586 9873,'14'-16'0,"-4"1"0,-5-1 206,-3 0 0,-2 1 0,-2-1 1,-3 0 336,-5 0 1,-6 6-1,-3 1 1,-4 2-144,-1 4 1,3 1 0,-6 2 0,1 2-28,2 3 0,-4 5 0,5 10 0,2 2-51,4 3 1,-3 1-1,10 5 1,-2-1-37,1-4 0,-1 2 0,7-5 1,1 0 45,3-1 0,8-6 0,3-5 0,4-1-183,2-1 0,6 3 0,5-7 0,1-1 31,-2-3 0,7-1 1,-5 0-1,0-1-553,2-5 0,-6-2 0,2-8 1,0 0 114,-1 1 1,-2 1 0,-6 1 0,2 5-1,2 1 1,5 1-1,-3 8 1,0 3 519,0 6 1,5 10-1,-4 5 1,0 4 379,-3 1 1,2 2 0,-4 4 0,-3 3 64,-4 0 0,-8 4 1,-1-7-1,-6-1 6,-8 3 1,-3-6 0,-3 2 0,-2-5-247,-2-4 0,-7-7 0,0 0 1,-5-5-468,-4-3 0,0-8 0,4 2 0,-4-3-321,-5-2 1,2-2 0,0-3 0,2-4-1052,3 1 1,1-6-1,5 3 1,1-1-149,2 2 0,12-4 0,0 3 84,5-3 0,11-2 0,10 1 0,7-1 342,7 0 1,11 1 0,5-1-1,2 0 1094,-2 0 0,10-6 0,-3-3 0</inkml:trace>
  <inkml:trace contextRef="#ctx0" brushRef="#br3" timeOffset="184">3381 14743 7772,'16'-7'4185,"-2"7"-3269,-4 0 1,-1 9-1,-6 10 1,2 4-31,-1 1 0,-2-3 0,-1 6 0,3-1-529,1-2 1,2 4-1,-3-7 1,1-2-391,-2-1 1,4 3-1,0 0-782,2-2 0,-5-2 0,3-1-2208,0 0 0,-6 0 771,5-1 1,-6-6 2251,-6-4 0,-2-3 0,-8-2 0</inkml:trace>
  <inkml:trace contextRef="#ctx0" brushRef="#br3" timeOffset="185">3255 15215 12412,'23'0'915,"-6"0"1,6 0 0,-2 0-293,0 0 0,5-5 0,-3-1 0,1 3-411,4 1 0,-3 2 1,1 0-1,0 0-589,-1 0 0,2 0 0,-4 0 0,0 0-853,0 0 1,-8 5 0,-4 2 88,1 2 1,-5 2 0,-2 4 318,-3 1 0,-9-2 0,-3-2 0,-3-1 822,3 1 0,-11 2 0,3 2 0</inkml:trace>
  <inkml:trace contextRef="#ctx0" brushRef="#br3" timeOffset="186">3428 15419 7772,'-24'9'0,"3"-4"156,3-3 1,2 3-1,1 0 1123,-1-1 0,5-2-513,1-2 0,13-2 0,3-2-203,6-1 1,9 0 0,3 5-1,3 0-253,1 0 1,3 0-1,-8 0 1,-1 0 292,1 0 1,3 2 0,-5 3-385,-2 5 0,-8 6 1,-6 3-1,-3 2-33,-2-2 1,-2-1 0,-3-2 0,-6-1-117,-3 1 0,-6-2 0,-1 0 0,1-2-169,3 0 0,1 11 1,2-5-1,4 3 570,4 1 0,3 3 0,-1-8 0,-1-3 187,2 0-1,1-5 1,4 0 0,3-2-343,5-4 1,4-1 0,2-2 0,0 0-247,0 0 0,5 0 0,1 0 1,3 0-116,3 0 0,-4 0 1,1-2-1,-1-3-1475,1-6 1,-6 3-1,2-3 1,-2 1-860,2 1 0,-4-5 1,4 4 2379,-3-4 0,4-9 0,3-2 0</inkml:trace>
  <inkml:trace contextRef="#ctx0" brushRef="#br3" timeOffset="187">4403 14602 7669,'21'-25'0,"-2"3"0,0-1 0,0 6 0,-3-4 545,0 3 0,3 2 0,4 1 1,5 1-1,0 3 221,1 6 1,1 3-1,0 2 1,-4 0-556,-5 0 1,2 7-1,-2 4 1,-4 3-8,-5 1 0,1 1 1,-8 2-1,-2 3 17,-1 5 1,-9 9-1,-3 1 1,-4-1-23,-2-2 1,0 4 0,0 2 0,1-1-43,-1 0 1,7-1-1,4-6 1,3 1 34,2-1 0,0 1 0,2-3 1,3-1-20,6-1 1,8-8 0,2 2 0,-2-4-5,-1-1 1,4-2 0,3-2 0,1-3-8,0-2 1,-7-2-1,4-5 1,-4-2-64,-3-3 0,7-4 1,-11-6-1,-2-3-47,-1-3 1,-4 2 0,-6-7 0,-5-2-264,-4-2 0,-11 1 1,-5 1-135,-4 1 1,-8 1 0,-3-3-1,0 1 1,0 3 119,3 2 0,-4 2 0,5 4 0,2 0 79,2 1 0,2-3 1,1 10-137,4 0 0,3-3 0,9 5 0,2 0-2795,1 0 0,10 0 3077,1 2 0,21 3 0,12-5 0</inkml:trace>
  <inkml:trace contextRef="#ctx0" brushRef="#br3" timeOffset="188">5566 14586 7648,'-7'0'1503,"7"0"1,7 0 0,9 0 0,1 0-489,4 0 0,-1 0 0,6 0 0,0 0-819,-1 0 1,2 0-1,-4 0 1,0 0-307,0 0 0,3 0 1,-5 2-1889,-2 3 0,-9-1-1280,-4 6 0,-12-1 3278,-4 1 0,-11 4 0,-3-5 0</inkml:trace>
  <inkml:trace contextRef="#ctx0" brushRef="#br3" timeOffset="189">5503 14712 8119,'4'5'1381,"6"0"1,13 1-1,0-6 1,-1 0-980,1 0 1,5 5-1,-2 0 1,4-1-486,2-3 1,-1 5 0,0-1 0,-1-2-536,-4-1 1,9 3 0,-3 1 0,1-3-594,0-1 1,-1-2 0,1 0 0,2 0 1210,1 0 0,1-7 0,-6-2 0</inkml:trace>
  <inkml:trace contextRef="#ctx0" brushRef="#br3" timeOffset="190">6415 14555 7929,'6'-11'0,"1"2"677,1 3 0,-2-5 0,4 6 0,2 0 110,2-2 0,4 5 0,3-5 0,3 2-345,1-1 1,4-1 0,-3 4 0,2-2-250,-1 1 1,6 2-1,-5 2 1,0 0-311,1 0 0,-4 0 1,1 0-1,0 0-1176,-1 0 0,-1 0 0,-5 0-287,2 0 1,0 0-1,-5-1 1155,0-5 0,-8 3 1,-2-8 424,-5-1 0,-1-2 0,0-1 0</inkml:trace>
  <inkml:trace contextRef="#ctx0" brushRef="#br3" timeOffset="191">7028 14225 7652,'14'-27'-13,"-1"1"0,-3 0 0,2 0 0,2 0 461,2-2 1,2 5 0,1 2 0,2 4-59,-2 1 0,5 7 0,3 4 0,1 3 69,-2 2 0,2 7 0,-6 5 0,-1 6-87,-3 3 1,-1 7 0,-11-2-1,-3 2-119,-1-2 0,-2 7 0,-2-5 0,-3 0-74,-6 2 1,-3-2 0,-3-2 0,-2-5-181,-2-4 0,0-3 1,5-1-1,0-5-97,1-1 1,4 4 0,1-6 1,8 0 0,2-5 71,9 0 0,12-5 1,5 0-1,3 1 7,3 3 0,6 1 0,3 1 0,0 3 197,1 1 0,-5 12 0,3-1 0,-1 3 165,-4 4 0,-4 0 1,-3 5-1,-3-2 143,-3 2 1,-3 7 0,-8 3-1,-6 1 100,-3-1 1,-2 1 0,-2-5-1,-3 3-103,-6-2 0,-8-4 1,-2-4-1,2-5-243,2 1 1,-4-7 0,-2 1 0,0-5-193,0 1 0,-3-6 0,4-2 0,-1-3-892,0-2 1,-5 0-1,2 0 1,-4 0-763,-1 0 1,1-7 0,2-2-1,2-2 374,-2 1 1,5 5 0,2-6 1230,4-1 0,1-2 0,0-2 0</inkml:trace>
  <inkml:trace contextRef="#ctx0" brushRef="#br3" timeOffset="192">25581 10122 7656,'-8'0'1465,"1"2"1,7 3-710,0 6 1,7 8 0,3 4 0,4-1-204,2 1 0,1 3 1,2-3-1,2 1-77,-1 4 1,-3-5-1,1 0 1,1-2-252,2 0 1,0 5-1,-4-5 1,2-2-72,2-1 1,0-3 0,-7 1 0,-2-2-31,-1-4 0,-1 4-75,6-3 0,-5-4 8,-1-2 1,-6-10-1,1-6 1,-3-3-146,-2-1 0,0-8 0,0-3 0,-2-6-311,-3-4 0,-4-5 0,-9-7 0,-1-1-44,-2 2 1,-7-11-1,4 7 1,-2-3-79,-1 2 0,8-1 0,-4 4 1,3 4 335,-1 0 0,1 6 1,8 3-1,2 4 238,-3 6 0,5 1 0,-1 6 0,2-2 62,3 2 0,3 7 0,1 1 472,0-1 1,1 0-124,5 1 1,2 4 0,8 7 0,2 0-76,3 0 1,3 0 0,7 0 0,3 0 83,2 0 1,6 0 0,11 0-1,4-1-150,4-5 0,9 3 1,4-6-1,3 0 224,1 1 1,4-1-1,0-3 1,-3 3-264,-2 2 0,-4-3 0,-12 3 0,-1 0-361,-3 0 0,-6-4 0,2 6 0,-5 1-765,0 3 1,-10 1 0,-5 0 0,-7 0-532,-3 0 1,-9 1-4784,-9 5 6156,-10 2 0,-18 8 0,-10 0 0</inkml:trace>
  <inkml:trace contextRef="#ctx0" brushRef="#br3" timeOffset="193">26823 10028 7802,'0'-16'297,"0"1"1,0-1 359,0 0 0,-7 0 1,-3 1-1,-2-1 117,1 0 0,-3 6 0,4 1 0,-4 2-285,-2 4 1,0 1 0,1 2-1,-1 0-216,0 0 1,-5 0-1,-2 2 1,1 1 12,-1 2 1,0 13-1,4-3 1,-2 3-85,2-1 0,1 6 1,3 2-1,1 1-46,3 0 0,-3-2 1,6 4-1,-1-3 2,4-3 0,3 6 1,2-3-1,0-1-60,0-3 0,0 2 0,2-2 1,3-2-141,5-1 0,4-4 1,4-2-1,1-3 69,2-2 0,5 3 1,-3-5-1,1-1 8,4-3 0,0-1 1,2-1-1,-2-5-19,0-4 0,0-4 0,-11-2 0,1-1-156,-4-4 1,-4-2 0,2-5 0,-3 2-131,-2-2 1,-2-2 0,-5 1 0,0 1 31,0 2 1,-1 12 0,-3-2 456,-1 2 1,0 9 47,5 5 1,7 7-1,3 8 1,4 3 520,2 3 1,1-2-1,2 5 1,2-1-229,-1-4 0,2-1 0,-1-2 0,-3-1-494,-6 1 0,2 0 0,-4-1-554,4 1 1,-3 0 0,-2 0-795,-2-1 1,-2 1-1,-5 0-6410,0-1 7692,-7-6 0,-9-9 0,-8-9 0</inkml:trace>
  <inkml:trace contextRef="#ctx0" brushRef="#br3" timeOffset="194">27955 10028 10489,'16'0'1802,"0"0"1,0 0-1367,-1 0 0,1-2 0,1-1 0,3-3 0,1 3-107,-2 1 1,4-3-1,-2 0 1,-2 1-366,-2 3 1,-1 1 0,0 0-969,-1 0 1,-4 0-1938,-1 0 0,-6 1 2941,1 5 0,-10-5 0,-4 6 0</inkml:trace>
  <inkml:trace contextRef="#ctx0" brushRef="#br3" timeOffset="195">28034 10264 8446,'16'0'1634,"-1"0"0,1 0 1,0 0-1,1-2-467,4-3 0,-1 3 0,6-3 0,0 3-361,-2 2 0,6-2 0,-4-1 0,2-2-476,-2 1 1,4 2 0,-4 2 0,4 0-594,2 0 1,-3 0 0,-1 0 0,-2 0 262,2 0 0,2 0 0,1 0 0</inkml:trace>
  <inkml:trace contextRef="#ctx0" brushRef="#br3" timeOffset="196">29889 9824 7802,'11'-2'0,"-3"-3"0,1-4 0,0 0 0,-6-5 0,3 4 0,-5-4 709,-1-2 1,0 0 0,-1 1 108,-5-1 1,-2 2 0,-8 2-1,0 1-415,1-1 1,-1 3-1,-2 1 1,-1 1-96,-2 3 0,-5-3 0,3 2 1,1 1-55,-1 3 1,-3 1-1,3 1 1,0 3 9,1 1 1,-5 7 0,5 1 0,-1 4-12,0 4 0,2 2 0,5-2 0,3 3-97,2 1 1,-3 4 0,5-3 0,1 4 20,2 2 0,3-1 1,-1 0-1,-1-1-228,2-4 0,3 2 0,5-7 0,4-2 13,-1-1 0,6 3 1,-3-2-1,3-3 18,1-4 1,3-3-1,1 3 1,2-3 13,-2-2 0,4-2 0,0-5 0,1 0 24,4 0 1,0-2 0,0-3-1,-2-4-140,2 0 0,0-10 1,0 2-1,-3-4-7,-3-2 1,3-5-1,-8 2 1,-3-4-163,0-1 0,-7-4 0,-2 2 0,-3 5-62,-2 3 0,0 4 1,0 6 793,0-1 0,0 9 44,0 7 0,0 7 1,2 10-1,1 4 161,3 6 1,6 2-1,0 3 1,4-3-209,0-2 0,8-3 1,-8-5-1,1 2-409,1-2 1,-3-1-1,1-2 1,0-1-1041,0 1 1,-1-6 0,1-1-1034,0-2 0,-1 4 1,1-6 781,0-2 1,-6-1 0,-1-4 0,0-3 1261,0-5 0,1-18 0,6-5 0</inkml:trace>
  <inkml:trace contextRef="#ctx0" brushRef="#br3" timeOffset="197">30392 8818 9544,'-10'1'703,"1"5"0,2 4-52,4 4 1,-1 2 0,1 1-1,-3 3 510,3 0 1,1 8 0,2-3 0,0 1-410,0 0 0,2-1 1,1 1-1,3-3-395,-3-1 0,4-4 0,-2 3 0,-1-4-383,-2-1 0,-2 0 0,0-1-917,0 1 1,0-5 0,0-1-2986,0 2 1881,0-5 0,1-2 923,5-10 0,-3-3 1,6-8-1,0-2 1124,-1-3 0,10-10 0,6-9 0</inkml:trace>
  <inkml:trace contextRef="#ctx0" brushRef="#br3" timeOffset="198">30770 8818 7802,'7'8'1584,"-6"1"-1000,5-4 1,-5-1 0,-1 6-1,-1 3 353,-5 1 1,5 7-1,-6 1 1,2 3 72,-1 3 0,-4 0 1,3 1-1,0 1-328,0 3 1,-5 2 0,3-5 0,0-2-381,4-2 1,-2-2 0,0 4-1,0-3-254,0-3 1,2-1 0,3-5 0,-2 0-499,-1 0 1,0-1-3532,5 1 1440,-7 0 1,7-2 1473,0-4 1,7-8 0,10-9 0,3-2 1066,1-3 0,7-2 0,-4-2 0</inkml:trace>
  <inkml:trace contextRef="#ctx0" brushRef="#br3" timeOffset="199">31037 9053 7802,'7'-15'964,"3"-1"1,10 2-1,1 2 1,-2 3-383,-2 2 0,6 2 0,2 5 1,-1 0-202,-3 0 0,2 0 0,-2 0 0,-2 0-99,-2 0 1,-6 2-1,-1 1 1,1 4-54,-3 2 0,-1 1 0,-7 6 0,0 0 33,0-1 0,-7 6 1,-3 2-1,-6 2 42,-5 3 1,2-4-1,-7 2 1,0 0 11,1-1 0,-3 3 0,7-6 1,2 1 35,2 0 1,6-2-1,2-5 1,1-2 165,-1-4 1,5 4-1,-1-4-37,3 4 0,15-5 0,4-4 1,4-3 13,2-2 0,12 0 1,0 0-1,3 0-318,-1 0 0,1 0 0,-1 0 1,-2 0-205,-2 0 0,-7 0 0,-1 0 0,-3 0-714,-2 0 0,-3 0 1,-1 0-2122,0 0 0,-2 7 1,-4 5 2861,-5 8 0,4-3 0,0 6 0</inkml:trace>
  <inkml:trace contextRef="#ctx0" brushRef="#br3" timeOffset="200">19276 12056 7616,'14'-16'143,"-3"0"1,-6 0 0,-3 1 0,-2-1 401,0 0 1,0 1 0,-2 1 0,-3 1 258,-6 3 1,-3-1 0,-1-4 0,-3-1-210,-3 0 0,-1 6 1,-6 1-1,1 2-283,-1 4 0,4-1 0,-2 1 1,0-3-172,1 3 1,-5 3-1,4 3 1,-2 4-99,2 2 1,-2 2 0,7 6 0,2 2-46,2 2 0,1 7 0,0-2 0,2 2-7,4-2 1,1 4 0,5-4 0,-1 2 3,2-2 1,1-1-1,4-6 1,3 2-46,5-2 0,4-6 0,2-3 1,2 0-24,2-1 1,0-2 0,6-7 0,2 0 59,2 0 1,6 0 0,3-2-1,-1-3-29,1-5 0,4-4 1,-3-4-1,1-1 3,-5-2 1,-4-5-1,-4 3 1,-6-1-139,-4-4 0,1 0 0,-8 0 0,1 3 208,-2 3 1,-1 3 0,-6 6 568,3 3 0,-1 8-267,-5 2 0,0 7 1,0 11-1,0 3 262,0 5 0,0 3 0,0 5 0,0 2 110,0 6 0,0-2 0,0 2 0,0 2-105,0 1 0,0 2 0,0 1 1,2-3-324,3-3 1,-3 0 0,5-9 0,-2-5-68,0-4 0,0 3 0,-3-6 153,3-2-363,-3-2-221,5-1-72,-7-7 1,-2-8 0,-1-8-245,-2-1 0,-1 3 0,5-4-3616,-5 2-3381,5-5 7534,-6 3 0,7-7 0,0 0 0</inkml:trace>
  <inkml:trace contextRef="#ctx0" brushRef="#br3" timeOffset="201">18097 12276 9390,'2'-9'1135,"3"4"1,4 15 0,8 8 0,4 4 0,6 6-576,2 2 0,3 7 0,1 1 0,2 0-88,2 1 1,-1 5 0,-3-4 0,2 2-150,2 0 1,-5-8-1,-8 3 1,-1-5-34,-4-6 1,-2-4 0,-1-6 952,0 0-946,0 0 0,-8-9 0,-2-7-178,-5-9 1,-1-10-1,0-4 1,0-3-61,0-7 1,-7-1 0,-3-9 0,-4-4-610,-2-4 1,0-10 0,-1-2 0,-4-7-321,-5-2 0,-2-3 0,0 6 1,2-1 376,-2 0 0,0 2 0,0 7 1,3 5 301,3 9 0,2 3 0,8 12 0,3 6 72,2 2 1,0 12-1,4-4 744,-2 2 0,1 7 0,9 2-359,6 3 1,3 2-1,3 0 1,3 0 212,1 0 1,7 5-1,-1 0 1,8 1-71,7 1 0,6-6 1,4 5-1,6-5-18,3-1 0,9-1 0,5-5 0,5-4-247,4-4 0,3-2 1,-5 0-1,-5 1-155,-5-1 0,3 0 0,-19 2 0,-7 2-618,-9 2 0,-7 1 0,-3-2 0,-4 6-360,-5 3 1,-3-3-1,-3 0-1469,1 1 0,-7 10 1,-2 2-1,-2 3 2421,0-1 1,14 8 0,-1 6 0</inkml:trace>
  <inkml:trace contextRef="#ctx0" brushRef="#br3" timeOffset="202">20267 12150 9186,'2'14'1196,"3"-4"1,4-3 0,6-7-1113,1 0 0,5 0 0,2 0 0,0 0 607,-1 0 0,1 0 0,-2 0 0,3 0-207,1 0 1,-2 0 0,-8 0 0,1-1-1997,0-5 0,-1 5-4140,1-5 5652,-7 5 0,-9 1 0,-9 0 0</inkml:trace>
  <inkml:trace contextRef="#ctx0" brushRef="#br3" timeOffset="203">20283 12511 8582,'7'9'0,"3"-5"0,4-8 916,2-6 0,0 3 0,-1 1 0,1 3 174,0-2 1,-1 1 0,3-5 0,1 2-1267,2 4 1,5-1 0,-1 1 0,1-2-14,2 1 0,5 3 1,-7 1-1,2 0-1356,-1 0 0,0-6 0,-4-1 0,2 0 1545,3 0 0,1-12 0,3 2 0</inkml:trace>
  <inkml:trace contextRef="#ctx0" brushRef="#br3" timeOffset="204">21352 11710 8462,'-9'-18'0,"4"-1"172,3-2 0,2 0 1,2 5-1,3 3 578,6 2 0,-1-3 1,6 5-1,5-1-215,1-1 0,13 8 0,-3-2 0,3 3-164,3 2 1,-5 5-1,4 2 1,-4 2-54,-1 3 1,-8 4 0,-5 3-1,-5 4-81,-3 1 1,-8-3 0,3 5-1,-6 2-36,-6 2 0,-2 1 0,-10 1 1,-1-3-131,-2-2 0,-7 1 1,2-7-1,-2-2-120,2-2 0,-2-1 0,7-2 1,2-2-195,1-1 1,2-8 166,1 2 0,6-5 1,5-3-25,8-2 1,5-6 0,8 4-1,4 0 42,5 0 0,6 2 0,3 5 1,3 0 252,2 0 0,-5 5 0,4 2 0,-3 4 122,1 6 1,1-1 0,-3 7 0,0-2 64,-5-1 0,0 8 0,-9-1 0,-2 2 276,-2 3 1,-8-1-1,-4 1-131,-3-1 1,-2 6-1,-2-1 1,-5-1-1,-7-1 359,-5-3 1,-7-1 0,3-2-835,-1-2 1,-2-7 0,-6 2 0,1-4 0,-1-3-53,1-3 0,-8-4 0,-3-7 0,-3 0-971,-2 0 1,-9-7 0,0-4 0,2-3-8078,-4-1 9048,6-1 0,-2 0 0,7 1 0</inkml:trace>
  <inkml:trace contextRef="#ctx0" brushRef="#br3" timeOffset="205">19622 13517 8227,'0'-15'1603,"0"-1"0,0 9 1,0 7-465,0 9 1,6 10 0,1 4-1,0 1-383,0 4 0,3 2 1,-3 1-1,0 2-317,0 4 1,3-4 0,-3 6-1,0-3-60,0 1 1,0 0 0,-3-6 0,1 0-161,-1 1 0,-3-6 1,-1-1-1,0-1-401,0 0 1,0-4-1,-1 1-123,-5-4 0,3-3 1,-6-2-943,2-1 1,0-8-6170,2 2 4634,3-3 2782,-5-2 0,21-7 0,4-2 0</inkml:trace>
  <inkml:trace contextRef="#ctx0" brushRef="#br3" timeOffset="206">20613 13879 7923,'10'-16'0,"-1"0"519,-2 1 1,-2-1-1,-5 0 1,0 1 153,0-1 1,-7 0 0,-3 0-1,-4 1-156,-2-1 0,-5 5 0,-2 3 0,-1 1-163,-4 3 1,-2 3 0,-1 1 0,1 0-99,4 0 1,-7 6 0,5 5 0,0 5-20,-2 5 1,8 1 0,1 6 0,3-2-68,2 2 0,8 2 0,2 0 0,5-2-34,1-2 0,0-2 1,1 4-1,5-3 52,4-3 1,6 3 0,5-6-1,3-1 52,1 1 0,10-2 1,-4-4-1,4-3 162,3 2 1,-3-3 0,7 0 0,0-2-169,-2-4 0,-1-1 0,-8-2 0,1-2-237,-1-3 1,-6-6 0,-6-8 0,-5-2-217,-4 2 0,-6-9 0,1-2 1,-5-1-639,-5-4 1,-4 0 0,-7 4-1,1 1-2428,-1 4 1,0 3 3284,1 7 0,-1 1 0,0-1 0</inkml:trace>
  <inkml:trace contextRef="#ctx0" brushRef="#br3" timeOffset="207">21352 13989 7670,'14'-2'33,"-2"-1"1,-3-4-1,-2-2 1,-4-3 553,-1-2 0,-2-2 0,0 0-112,0 1 1,-5-1 0,-2 0 79,-2 0 1,-1 1 0,-8-1 0,-1 0-244,-2 1 1,-2 4 0,2 2 0,-3 1 248,-1-1 0,-4 5 1,4-1-1,-1 3-136,0 2 1,7 7 0,-4 4 0,4 3-259,3 2 0,-3 4 0,10 3 0,0 0-59,4 0 0,3 3 0,2-4 1,0 1-95,0 0 1,5-2-1,4-5 1,3-1-183,6 1 0,3-2 0,0-2 0,3-3 92,1-2 1,10 0-1,-4-4 1,2 3 79,1-3 0,-8-1 0,0-2 0,0-2-43,-1-3 1,-3-4-1,-6-7 1,0 1-29,-1-1 1,-6-1 0,-4-3 0,-3-2-147,-2-3 0,0 6 0,0-2 1,0 4 283,0 1 325,-7 0 1,5 9-236,-3 7 1,9 9 0,4 12-1,5 5 605,4 4 0,8 6 1,-3 5-1,3 2-110,3 6 1,-4 2-1,1-2 1,-3 0-378,-2-2 0,-3 3 1,-1-9-1,-2 0-140,-4 1 0,-3-7 1,-7 2-1,0-4 44,0-1 1,-2-8-1,-3-3 1,-4-4-3,1-1 0,-8-2 0,2-2 0,-7-3-62,-3-2 0,3-2 0,-6-5 0,0 0-297,-3 0 0,-5-7 0,0-3 0,3-4-306,3-2 1,-4 0 0,6 1 0,-1-1-862,2 0 1,4 1 0,6-1-1263,0 0 1,7 0 1240,4 1 1,12 1 0,7 3 537,5 6 0,7 3 0,-3 2 1,2 0 241,3 0 0,1 0 586,3 0 0,6 0 0,2 0 0</inkml:trace>
  <inkml:trace contextRef="#ctx0" brushRef="#br3" timeOffset="208">22515 14288 7614,'0'-16'467,"0"0"1,0 0 0,0 1 91,0-1 0,-7 0 0,-3 0 1,-4 1-16,-2-1 0,0 2 1,1 2-1,-3 3-155,-3 2 1,4 0 0,-4 4 0,3-3-203,3 3 1,-1 3 0,0 3-1,0 4-112,1 2 1,-1 2 0,0 4 0,1 1 45,-1 0 1,2-1-1,2 1 1,3 0-190,2 0 1,2-6 0,5 1 0,0 1 46,0 2 0,0-4 1,1 1 100,5 1 1,2-3 0,8-1 72,0-1 0,0 4-362,-1-6 0,1 0-141,0-5 0,-1 0 70,1 0 1,-5 0 201,-1 0 0,-1-1 0,3-3 57,-1-1 1,-6-2-1,5 2 186,3-6 0,-5 2-121,3-1 0,-2 0 1,3-4-24,-2 3 1,-6-3 23,1 4 0,2 1 388,-2-2 324,0 1-274,-5 1 0,0 4-247,0 10 1,6 6 0,-1 8 0,-2 4 157,-1 1 0,3 2 0,1 7 1,-1 2 144,2 2 1,-4 0-1,6-4 1,-2 0-173,-3-2 0,3 4 0,0-10 0,0 1-97,0 0 1,-2-7-1,-3 2 67,3-3 0,-3-2-2467,3-1-1134,-3 1 0,-4-7-1236,-3-4 4500,3-3 0,-12-9 0,5-2 0</inkml:trace>
  <inkml:trace contextRef="#ctx0" brushRef="#br3" timeOffset="209">23254 13517 7646,'0'-10'869,"-1"1"748,-5 2 1,3 2-881,-8 5 1,8 2-300,-2 3 1,5 5 0,5 10-1,7 2 1,6 1-95,3 0 0,6 10 1,0-2-1,2 4-38,3 4 0,-6-6 0,0 4 1,2-4-62,2-2 0,-6-1 0,-3-2 0,-3-4 1,-3-1 1,1-2-1,0-5 107,0-1 1,-1-1-174,1-3 0,-5-4 0,-3-9-130,-1-3 1,0-4 0,-3-8-1,1-4-164,-1-6 0,-3-2 0,-1-4 1,0-4 16,0-5 1,-7-9 0,-3-3 0,-4-2-596,-2-3 1,-5-13-1,-2-3 1,-1 0 323,-4-2 1,0 9 0,0 5 0,5 11 287,6 8 0,-2 6 0,10 8 1,0 4 146,4 5 0,3 3 1,2 3 419,0-1 0,7 2 0,5 2 232,8 1 0,2 8 1,8-2-1,0 1-298,3-1 0,14 3 1,4-3-1,6 3-93,8 2 1,14-5-1,1-2 1,4 0-263,2 0 1,-41 3 0,0 1 0,0 1 0,-1 1 0,1-2-1,0 0-13,38 0 0,0-1 1,-17 1-1,-5-2-189,-7 1 0,-14 2 0,-8 2 0,-9 0-1069,-6 0 1,-8 2 0,-6 3-387,-6 6 0,-8 4 0,-10 6 0,-5 4 433,-4-1 0,-6 6 1,-3-4-1,1 2 1158,-1-2 0,-11 4 0,1-5 0</inkml:trace>
  <inkml:trace contextRef="#ctx0" brushRef="#br3" timeOffset="210">24323 13517 7646,'32'-15'731,"-1"-6"1,-1 0 0,-4 1-479,-5 3 1,-5-4 0,-4-2-1,-3-1 294,-2-4 1,-2 0 0,-7 2 0,-3 3-138,-5 0 1,-6 6 0,-5-4-1,-5 5-132,-4 6 0,-1-2 0,-1 6 1,1 3-112,-1 1 1,-4 4 0,-1 3 0,2 7-76,2 8 0,3-1 1,2 7-1,4 2-38,1 2 1,4-1 0,7-1 0,3-3-57,2-3 1,2 5 0,5-7-1,0 0 74,0-3 0,12-1 0,3-2 0,5-2 78,2-1 1,3-8-1,6 2 1,1-3-55,-1-2 1,6-5 0,0-2-1,-2-2-143,-2-3 1,-4-7 0,-1-4-1,-3 0 21,-2 1 1,-2 1-1,-6 5 1,-1 0 248,-3 0 0,1 6 0,-5 1 281,2 2 1,-6 14 0,4 11 0,-2 6 337,1 9 0,4 0 0,-5 11 1,1 3-139,1 4 1,-4 1 0,6-4 0,0-1-267,-1 0 0,1-2 0,3-3 1,-1-5-439,1-4 0,-3-7 0,-1-1 0,1-3 0,0-2 0,-6-3 0,4-3 0,-1-2-1013,-1-1 1,2-8-2512,-2 2 1,-3-5 199,3-5 1,-3-9 3323,-2-7 0,0-14 0,0 2 0</inkml:trace>
  <inkml:trace contextRef="#ctx0" brushRef="#br3" timeOffset="211">19670 14995 7634,'5'-11'1606,"0"1"0,2 6-1110,-2-1 1,-3 10 0,3 6 0,-3 5 501,-2 5 0,0 3 0,0 9 0,0 2-278,0 2 1,0-1-1,0-2 1,0 2-321,0 6 0,0-3 1,0-3-1,0-1-290,0 2 0,-5-9 1,-1 3-1,3-3-566,1-3 1,2 3 0,0-7 0,0-2-795,0-2 1,0-1 0,0 0-168,0-1 0,0-4-178,0-1 1,2-8 0,3-2-511,6-9 2105,3-12 0,8-3 0,3-7 0</inkml:trace>
  <inkml:trace contextRef="#ctx0" brushRef="#br3" timeOffset="212">20330 15278 7634,'0'-16'115,"0"0"1,-2 1 0,-3 1 783,-6 3 1,-3 4 0,-3 7-1,-2 0-543,-2 0 1,0 2-1,3 3 1,-1 7 195,-2 8 0,0 4 0,5 7 0,1 1-85,-1-1 0,0 1 1,2-1-1,4 1-266,5-1 0,3-1 0,2-2 0,2-4-93,3-1 0,5 0 0,10-4 0,2 2 67,3-2 1,1-7 0,5-1 0,1-1 117,-1-1 1,6-2 0,0-7 0,-2 0 19,-2 0 0,-2-2 0,1-3 1,-3-7-115,-2-8 1,-5 1-1,-6-7 1,-2-2-302,-4-2 1,-3-1 0,-7-2-1,0-2 158,0-2 0,-8-5 0,-6 6 0,-7 1-1013,-4 1 0,1 5 1,-4 3-1,2 5-247,-2 3 1,5 4 0,2 4 5,4 4 1,3 6-1,3 6 428,6 4 0,3 4 1,4 2-1,5 0 341,9-1 1,1 4 0,8 1 0,-1-5 428,0-1 0,3 2 0,4-11 0,1 8 0,-1-5 0</inkml:trace>
  <inkml:trace contextRef="#ctx0" brushRef="#br3" timeOffset="213">21006 15403 7634,'24'-7'0,"4"-1"332,-7-8 1,0 0-1,-7 1 1,-3-1 0,-6 0 391,-3 0 1,-2 1 0,-2-1 0,-3 0-247,-6 1 0,-3 1 0,-3 3 0,-4 4-49,-5 0 0,-2 5 0,0-3 1,2 5-160,-2 5 0,0 4 1,0 9-1,3 1 32,3 2 1,1 12-1,5 0 1,0 4 9,0 1 1,8-1 0,2-6 0,5 1-177,1-1 1,1-5 0,5-1 0,6-2-73,7-4 0,6-4 0,6-2 0,2-5 8,4-1 0,-4 4 0,6-6 0,-5-1-116,-2-3 0,3-6 1,-11-2-1,2-3-103,1-8 0,-8 1 0,2-9 0,-5-1-111,-6 3 0,2-11 0,-6 4 1,-1-1-277,2 4 1,-5 0 503,3 7 0,4 7 0,1 11 292,4 6 1,7 11-1,0 9 1,-2 1 234,-1 4 0,3 7 0,0 4 0,-2 1 51,-2 4 0,-6-4 1,-3 2-1,-1 3-301,-3 6 1,-4-2 0,-5 1-1,-6-4-137,-3-4 1,-3-8 0,-2 3 0,-4-5-183,-2-6 0,4-4 0,-3-6 0,-1-2-113,1-3 1,-2 1 0,-6-7 0,3-1-146,2-3 1,-2-2 0,3-5 0,-4-2-393,-2-1 0,3-9 0,1 4 0,3-1-174,3-4 1,2-1 0,10 3 0,5-2-140,3-2 0,4 0 0,3 5 0,7 0 109,7 1 1,11 4 0,10 2 0,2 1 415,2-1 0,10 4 0,-9-6 510,-1-1 0,3-2 0,-7-2 0</inkml:trace>
  <inkml:trace contextRef="#ctx0" brushRef="#br3" timeOffset="214">22185 15749 7634,'16'-8'399,"-6"-5"55,1 8 0,-8-7 1,3 1 12,-5-3 1,-1 4-1,-1 1 3,-5 2 0,-4-3 0,-9 4-203,-2 3 1,0 1 0,5 2 0,0 0 184,1 0 1,-1 0-1,0 2 1,0 3-111,1 6 0,-6 3 0,0 3 1,2 2-138,1 2 0,2 2 0,1-4 0,-1 2-11,0-2 1,6 4 0,1-2-142,2-2 0,2-1 0,6-4-208,5-4 0,4-3 1,11-7-1,4 0 78,-1 0 0,6-2 0,-4-3 0,2-5-17,-2-4 1,2-7 0,-7 0-1,-2 2 83,-1 1 1,-3-1-1,1 1 212,0 4 0,0 9 0,-1 0 0,-1 5 188,-3 5 0,3 9 0,-4 9 1,2 1 154,-1 4 1,1 7 0,-5 2 0,0-2-121,0-2 1,-2-7 0,-5 0 0,2 1-176,3-3 1,-3 1 0,3-6 0,-3 2-101,-2-2 0,0-2 1,0-1-916,0 0 1,-5-6-1,0 1 1,1 1-7431,2 2 8196,2 2 0,0-8 0,0-1 0</inkml:trace>
  <inkml:trace contextRef="#ctx0" brushRef="#br3" timeOffset="215">23553 15451 7634,'26'-16'178,"-1"0"1,-3 0 0,-4-1-1,-4-4 771,-4-5 1,-6-4-1,1-1 1,-3-1-177,-2 1 1,-2-8 0,-3-1 0,-7 0-325,-8 3 1,1 6-1,-7 3 1,0 4-99,1 1 1,-4 4-1,2 8 1,-1 6-154,2 3 1,-3 2 0,2 2-1,-2 3-95,-3 6 0,2 8 0,3 5 0,2 4 44,2 5 0,4 8 0,7-5 0,3 1-237,2 1 0,2-4 1,7 2-1,3-3-87,5-1 1,4-2 0,4-2 0,3-4-84,5-1 0,4 3 0,1-5 1,2-4 22,4-4 0,3-1 0,6-7 1,-4-2 69,-6-1 0,3-4 0,-3-1 0,-1-4 106,-1-2 0,-10-6 0,-3-8 0,-4-2 14,-1-3 1,0-1 0,-2-1 0,-2 4 375,-1 5 1,-8 3-161,2 3 1,-3 8 0,-2 7 495,0 8 0,5 12 1,1 2-1,-3 5 46,-1 6 0,-2-2 1,0 8-1,0-3-231,0 1 0,0 0 1,0-8-1,0-1-399,0-2 0,0-1 0,0 1 1,0-5-451,0-3 0,0-3 0,0 1-850,0 0 1,0-6-67,0 1 0,-2-8 0,-1 1-296,-3-8 1,-4-5 0,5-8 0,1-2-742,2-2 0,4-7 2322,3 2 0,4-11 0,7-3 0</inkml:trace>
  <inkml:trace contextRef="#ctx0" brushRef="#br3" timeOffset="216">24292 14586 7634,'-9'-7'1487,"2"5"0,7-3 0,0 12 0,0 9-352,0 8 0,0 1 1,0 1-1,0 2-435,0 2 0,-5 1 0,0 0 0,1 1-310,3-1 0,1 1 1,0-1-1,0-1-81,0-4 1,0 4 0,0-6-1,0 1-338,0-4 0,0 1 1,0-1-1314,0-1 1,0-3-3300,0-1 3409,0-1 0,0-8 1,0-7-90,0-8 0,1-6 0,3-4 243,1-3 1,7 2 1077,-1-7 0,10 0 0,3-6 0</inkml:trace>
  <inkml:trace contextRef="#ctx0" brushRef="#br3" timeOffset="217">24764 14555 7634,'15'-14'583,"1"3"1,0-3 3291,0 4-2946,-8 3 0,-1 2 0,-7 10 1,0 5-255,0 4 1,0 9 0,-1 3-1,-3 4 20,-1 1 1,-7 1-1,1 1 1,-3 2-398,-2 2 0,6-1 0,-1-4 0,-1-1-176,-2 0 1,4 1-1,-1-2 1,1-4-259,1-5 0,-3 1 1,7-1-1,-1-1-484,-1-3 0,6-1-1521,-5 0 1,5-6 0,2-1 868,5-2 0,2-2 0,8-7 0,0-3 48,0-5 1,-1-1 0,3-3 1223,3-3 0,3-17 0,8 1 0</inkml:trace>
  <inkml:trace contextRef="#ctx0" brushRef="#br3" timeOffset="218">25078 14696 7634,'11'-14'282,"-1"2"1,1 1 1,-3-1 1,6 0 0,-1 0 0,6 1 601,7-1 0,-2-2 0,3 0 0,-1 2-302,-2 1 1,6 6 0,-6-4 0,1 3-248,-4 2 1,2 2-1,-2 2 1,-2 0-38,-2 0 0,-6 6 0,-3 0 0,-1 3-54,-3 3 0,-2 8 0,-2 2 0,0 1 101,0 0 1,-2 5 0,-3-2 0,-6 4-104,-3 1 1,-7 0 0,-1 1 0,-1-1 39,0 1 1,4-3 0,7-1-1,3-3-34,2-2 1,2 3 0,5-5-1,0-2 121,0-2 0,1-3 0,5-1 0,4-5-84,4-1 1,2 4-1,1-6 1,3 0-420,1 2 1,6-5-1,1 3 1,6-3-816,2-2 0,3 0 0,-3 0 1,6 0 409,4 0 0,3-7 537,3-3 0,4-25 0,7-7 0</inkml:trace>
  <inkml:trace contextRef="#ctx0" brushRef="#br3" timeOffset="219">19261 16755 7634,'-9'-16'570,"4"1"0,3 4 2628,2 1-2141,0 6 0,0-1 0,2 10 0,1 8 0,2 4-29,-1 4 1,-2 12 0,-2 0 0,0 2-530,0-2 0,0 8 1,0-8-1,0 3-352,0 3 0,0 3 0,-2-6 0,-2-1-323,-1-1 1,0-5-1,5-1 1,0-2-80,0 2 1,0-5 0,0-2 0,0-4-2871,0-1 1,0 0-1,0 0 1860,0-1 1,2-6 0,3-4 0,5-3-574,4-2 1838,2 0 0,7-7 0,1-2 0</inkml:trace>
  <inkml:trace contextRef="#ctx0" brushRef="#br3" timeOffset="220">19921 17148 7672,'23'-16'159,"-7"1"1,-3-1 0,-7 0 772,-3 1 1,-8 1 0,-5 1-1,-4 5-149,-2 1 1,-7 1 0,-3 6 0,-2 0-370,2 0 0,-4 6 0,6 1 0,-3 1-185,1 5 1,7 1 0,-2 1-1,5 3-267,6 3 1,-2 1-1,6 5 1,3-5-73,1 1 0,2-6 0,0 6 0,2-2-37,3 0 0,4 0 0,8-5 0,2-1 78,2 1 1,13-5-1,-3-1 1,2 1 315,0-3 0,4-1 0,2-7 0,-1 0 248,0 0 1,-3 0 0,-8 0 0,-5-1 19,1-5 0,-7-2 0,1-8 0,-6 0-209,-4 0 1,-2-6 0,-5-4 0,0-4-351,0-2 1,-7-4 0,-4-1 0,-4 2-230,-6 2 1,2 7 0,-6 1-1,2 3-1149,4 2 0,2 5-1750,1 4 2085,0 4 0,8 14 0,2 4 0,6 3 348,6 1 1,1 1 0,6 2 0,1 1-122,4 2 1,6-2 859,-3-9 0,14 11 0,-2-3 0</inkml:trace>
  <inkml:trace contextRef="#ctx0" brushRef="#br3" timeOffset="221">20723 17180 7634,'16'-23'606,"-8"5"0,-2-4 1,-5 1-97,-1 0 1,-7-5 0,-3 5 0,-4 1 249,-2 3 1,-5 8 0,-1 4 0,-1 3-275,0 2 0,2 0 0,4 2 0,-3 3-37,0 6 0,-1 8 0,5 4 0,2-1-178,3 1 1,-1 3-1,5-3 1,0 1-242,0 4 1,2-5 0,7-2 0,3-4 44,5-1 1,6-2 0,3-2 0,4-3-12,2-2 0,-1-2 0,4-5 0,-2 0-128,2 0 1,-3 0 0,-1-1 0,-1-5-56,-4-4 0,-2-4 1,-1-4-1,0-1 5,0-2 1,-2-1 0,-2 4 0,-2 1 255,2 3 0,-3 7 1,2-2 112,1 2 0,7 7 1,4 7-1,0 3 241,-1 8 0,4-1 0,-3 8 0,0-1 184,0 1 1,-2 1 0,-6 7 0,1 2-295,0 2 1,-8-1-1,-1-4 1,-1-1-64,-1 1 1,-2 4-1,-8 1 1,-5-2-358,-4-2 1,-2-1 0,-1-3-1,-3-3 270,-1-5 0,-10-3 0,1-2 0,-1-2-261,-4-4 0,-2-3 0,2-7 1,-1 0-506,1 0 0,-4 0 0,2 0 0,3-2-2122,0-3 1,8 2-1,2-6-32,1 2 0,9-5 2684,9 1 0,10-10 0,4-3 0</inkml:trace>
  <inkml:trace contextRef="#ctx0" brushRef="#br3" timeOffset="222">22169 17337 7635,'0'-25'0,"-1"4"415,-5 4 0,-2 1 0,-8 0 0,0 1 338,1-1 0,-6 2 0,-2 4 0,0 3 186,0 0 0,-3 5 1,5-2-1,2 6-397,2 3 1,-3 8 0,3-3-1,3 4-255,0 2 0,2 5 0,-1 0 1,5-2-20,1-2 1,2-1 0,6 0-213,5-1 0,4-1 0,9-1-83,2-3 1,0-6-1,-3 1 1,1-3-47,2-2 1,2 0-1,-4-2 1,2-2-36,-2-1 0,-2-7 0,-1 1 0,0-1 78,0 2 0,-1-2 0,1 6 532,0 3 1,-6 1 0,1 4 185,1 3 1,0 6-1,0 8 1,-3 3-264,-2 3 1,4-1 0,-4 4 0,0-2 195,0 2 1,0-3-1,-4-1 1,2 1-555,-1-1 1,-3-5 0,-1 2 0,0-3-904,0-2 1,-1-6-1,-3 1-1203,-1 1 0,-5 2-198,4 1 1,3-6 2236,8-4 0,4-10 0,6-4 0</inkml:trace>
  <inkml:trace contextRef="#ctx0" brushRef="#br3" timeOffset="223">22735 16881 7629,'-5'-16'-1,"0"1"0,7-1 0,10 0 0,5 0 1024,4 1 0,13-1 0,-3 0 1,2 2 295,0 4 1,-1 1-1,-2 6 1,-4-3-812,-5 3 0,0 3 0,-4 5 1,-3 6-58,0 2 0,-7 3 0,-2 2 0,-3 1-196,-2 2 1,0 7 0,0-4 0,-2 2-245,-3 1 1,-2-8-1,-5 4 1,1-4 8,-1-4 0,-2 5 0,0-10 1,2 2-105,1-1 1,3-2-1,-4-6-782,1 2 0,9 1 552,2-6 1,9-6 0,12 1 0,5 0 346,4-2 1,7 5 0,3-3 0,3 3 333,6 2 1,2 5-1,-4 2 1,-1 2 113,-4 3 0,-4 2 1,-8 4-1,-4 1 173,-5 2 0,-4 0 0,-3-4 0,-3 3 12,-6 0 1,-3 1 0,-4-3 0,-3 1-390,-6 2 1,-8 0 0,-4-5 0,1-1-278,-1 1 0,-5-5 0,2-3 0,-4-1 0,-1-3 0,-1-2 0,1-2 0,-1 0-172,1 0 0,-1-2 1,3-2-1,3-3-2081,5-1 1,3-1 0,4-3 374,4 1 0,3 1 0,8-4 0,5 2-193,4 1 0,11 1 0,5-6 2071,4 0 0,1 0 0,1 1 0</inkml:trace>
  <inkml:trace contextRef="#ctx0" brushRef="#br3" timeOffset="224">23899 17038 7341,'30'-2'0,"-2"-1"0,-2-2 119,2 1 1,1-3-1,3 0 1,-1 0 1305,1 0 1,-1-3-1,1 4 1,-1 1-877,1-2 1,-3 6 0,-1-5-3012,-2 5 1354,-6 1 0,-5 7 0,-11 3 1,-8 2 1107,-6-1 0,-11 10 0,-4-4 0</inkml:trace>
  <inkml:trace contextRef="#ctx0" brushRef="#br3" timeOffset="225">24103 17180 7634,'6'10'895,"1"-1"1,1-2 0,5-4 247,0-1 0,3-2 1,2 0-1,1 0-687,2 0 1,7 0-1,-2 0 1,2 0-532,-2 0 0,7 0 0,-5-2 1,0-1-849,2-2 0,-2-2 1,0 3-1,-2-3-277,2-2 0,-4 4 0,3-5 0,-1-3 1200,-2-1 0,6-1 0,-5-1 0</inkml:trace>
  <inkml:trace contextRef="#ctx0" brushRef="#br3" timeOffset="226">25157 16409 11495,'0'16'596,"0"-5"1,0 1 0,0 4 1036,0 3 1,0 2 0,0-4 0,0 2-512,0 2 1,0 0-1,0-5 1,0 0-1255,0-1 0,0 1 1,1 0-1,3 0-1038,1-1 0,0 6 0,-3 0 0,2 0-555,1 2 1,0-6-1,-5 6 1,0-2-186,0 0 0,0 5 1910,0-5 0,0 0 0,0-5 0</inkml:trace>
  <inkml:trace contextRef="#ctx0" brushRef="#br3" timeOffset="227">24905 17132 8931,'11'-5'2186,"-1"-2"0,2 0-1152,2 0 0,4-3 0,1 3 1,4-2-754,1-3 1,2 3 0,6 0 0,-1 2-265,1 4 0,-1-4 0,1 2 0,-3 1-616,-2 2 1,0-3-1,-4 0 1,0 1-1091,0 3 0,-2 2 1,-7 5 276,-4 4 1,-3 4-1,-7 2 1412,0 0 0,-7-1 0,-9 1 0,-8 0 0</inkml:trace>
  <inkml:trace contextRef="#ctx0" brushRef="#br3" timeOffset="228">24984 17337 7634,'-7'8'949,"5"-1"1,2-8 0,11-3 0,3-3 2,1-1 1,6 2-1,2-2 1,1 1-468,4 3 1,7 2 0,2 2 0,-2 0-131,-2 0 0,-1 0 0,-3 0 0,-3 0 43,-5 0 0,-5 7 0,-5 4-188,-6 3 1,-3-4 0,-2 1 0,-2 1-100,-3 2 0,-9 7 0,-7 0 1,0-2 73,-2-1 0,4 2 0,-6 3 0,3 0-36,2 0 1,3-1-1,3-3 1,2 2 380,1-1 1,8-3 0,-3 1 0,5 1 145,1 2 1,7 0 0,5-6-1,7 1-322,7 0 0,4 0 0,3-1 0,2 1-354,2 0 0,7-2 0,-4-2 0,0-3 0,-3-2 0,3 3 0,2-5 0,1-1-265,-1-2 0,2-2 1,-7 0-1,-2 0-1566,-2 0 1,-3-7 0,-3-4-1,0-3-4429,1-2 6260,1-6 0,10-10 0,1-8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1.902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6745 927 7892,'9'-15'242,"-4"-1"1,-3 5 0,-4 3 1482,-3 1 1,2 3 0,-6 9-746,2 6 1,2 10 0,5 5-378,0 4 1,2 3 0,1 2 83,2 2 1,6 4 0,-4 0 0,0 2 131,0 6 1,3 2 0,-5-2 0,1 1-41,1 3 1,-6 10 0,6-6 0,-1-3-537,-1-3 0,0-4 0,-5-1 0,0-4-243,0-6 0,0-3 0,0-1 0,0-2 0,0-4 0,0-4 0,0-6-2374,0 0 1,-2-7-553,-3-4 1,3-5 1545,-3-5 1,5-6-1,7-8 1,9-2-1,8 0 732,6-2 0,1 6 0,1-4 0,-1 3 648,1 3 0,-1-1 0,1 0 0</inkml:trace>
  <inkml:trace contextRef="#ctx0" brushRef="#br0" timeOffset="1">7799 1556 8302,'9'-31'0,"-4"1"0,-5 4 617,-5 5 0,-1-2 0,-8 2-125,-3 2 1,-2 7 0,1 1 0,-1 1 0,-4 1 339,-1 4 1,-2 3 0,-6 2-1,1 0-307,-1 0 1,1 2-1,-2 3 1,-2 5-179,-2 4 1,0 2 0,6 2 0,-1 3-145,1 5 0,0 3 1,1 5-1,4 1-66,5 1 1,5 6-1,6-5 1,4-2 23,5-2 1,1 2 0,1-2 0,5-3-79,4-1 0,4-4 0,3-1 0,3-1 43,1-4 1,7-1 0,0-4-1,5-2 53,3-2 0,8-6 0,-2 1 0,2-3 5,-2-2 0,3 0 1,-3-2-1,2-3 89,-2-6 0,-4-3 0,-7-3 0,1-2-12,-1-2 1,-6-7 0,-4 2 0,-4-4-115,-1-1 0,-7-6 1,-4-2-1,-3 1-732,-2 0 0,-7 3 1,-6 7-1,-4 3 124,-4 3 1,-5-5 0,3 6 0,0 4-105,1 5 0,-5 0 1,7 6-1,0 3-905,3 1 1,1 2-225,0 0 1,9 2-1,7 3 327,9 6 1,12 2-1,5 3 1,4 0 1366,1 0 0,15-1 0,3 1 0</inkml:trace>
  <inkml:trace contextRef="#ctx0" brushRef="#br0" timeOffset="2">8679 1525 8611,'0'-25'0,"0"2"0,0 3 645,0-1 0,-7 1 1,-3 8-1,-4 2-160,-2-3 1,-5 6 0,0 2 0,0 3-214,-1 2 0,-1 0 0,-5 2 0,2 3 136,-2 6 0,0 10 0,0 5 0,2 4-126,-2 1 0,5 8 0,2 1 0,4 2-37,1 0 1,5-7 0,3 1 0,1-3 1,3-1 1,2-6 0,2-2 0,2-1-18,3-4 1,9-3-1,9-4 1,2-3-61,2-2 1,5-2-1,3-5 1,2 0-160,-2 0 1,3-7-1,0-5 1,-1-5-125,-4-4 0,2-7 0,-10 0 1,-1-5 71,-3-4 1,-3-5-1,-4 5 1,-4 2-477,-5 2 1,-3 2 0,-2 1-1,0 4-137,0 5 979,0 3 0,2 10 0,3 4-181,5 8 0,-1 6 1,2 11-1,1 5 334,2 4 0,2 3 0,-1 2 0,-1 4 289,-3 1 0,1 2 1,-7 7-1,-1-1-417,-3 0 0,-1 6 0,0-11 0,-1-1-28,-5-1 1,-2 0 0,-8-4 0,-1-4-133,-4-5 0,1 2 1,-6-6-1,-2 3-123,-1-1 1,-3-9 0,-1 1 0,-2-8 38,-2-3 1,1 4-1,2-6 1,-1-2-500,-1-1 1,-6-2-1,5-2 1,2-1-911,2-2 1,3-8 0,2 5-1,6-3 488,4 1 1,1-1-1,11-4 1,3-1-758,1 0 1,11 0 0,8 1-1,15-1-13,13 0 0,4 0 1,9-1 1584,1-4 0,2-3 0,2-8 0</inkml:trace>
  <inkml:trace contextRef="#ctx0" brushRef="#br0" timeOffset="3">9544 1776 8226,'5'-10'0,"1"-1"4061,-3-1-3072,-8 5 1,1 0-1,-4 9 1,1 5-378,3 8 1,2 6-1,2 9 1,0 0-135,0 3 1,0 4 0,2-1 0,2 4 38,1 1 0,0 4 1,-3-5-1,1 2-197,3 0 0,-1-7 0,-3 3 1,1-1-154,2 0 0,1-6 1,-6-6-1,0-1 123,0 1 1,0-6-1,0 2-40,0-4 0,0-1 308,0 0-336,0-8 0,0-8 1,0-10-1,0-4-447,0-2 0,7-5 0,3-2 0,6-1-97,5-4 0,1 4 1,8-1-1,0 2-33,3 4 0,4-3 0,-2 2 0,3 5 73,2 2 1,0 10 0,4-2-1,-4 3 278,-1 2 0,3 2 0,-6 1 0,-1 4 284,-2 2 0,-6 3 0,-3 7 0,-1 2-120,-4-2 0,-1 4 0,-4 2 0,-2 1 213,-2 2 1,-6 5 0,1-5 0,-3 3 28,-2 1 1,-2 3 0,-3-9 0,-6 2-127,-3-2 1,-1-3 0,-1-8 0,-2 1-277,-3 0 0,-3-7 0,-8-2 0,1-2 0,0 0 0,-3 0 0,-1-6 0,-3-5 0,-2-4 0,5 1 0,-4-1 0,3-3-10,-1-1 0,0 4 1,8 0-1,1-3-4768,2-1 1,1 0 4777,-1 4 0,-11-11 0,4 3 0</inkml:trace>
  <inkml:trace contextRef="#ctx0" brushRef="#br0" timeOffset="4">10802 1163 7813,'9'-7'-7,"-1"5"1,-2-3 1141,4 3 0,-1 11 1,3 5-1,4 7 298,3 4 0,7 1 1,-3 7-1,0 2-658,-1 1 1,10 6 0,-4-3-1,0 1-380,1 4 0,-1-4 0,0 0 0,-1 0 133,0 0 1,1-5 0,0 2 0,-3-6-303,-2-4 0,-2 1 0,-6-8 0,1 0-586,0-3 0,-2-1 1,-2 0-2,-2-1 0,1-1-956,5-3 1,-8-6 0,-1-9-400,0-1 1,-3-12-1,5-1 1,-3-6-2157,-2-9 3872,5-6 0,-8-8 0,6 0 0</inkml:trace>
  <inkml:trace contextRef="#ctx0" brushRef="#br0" timeOffset="5">11698 1132 9934,'25'8'0,"-4"-2"618,-4-5 0,-8 1 0,-6 2-216,-6 1 1,-2 7 0,-11 0-1,-7 6 1078,-5 3 1,-5 12 0,-4-2 0,-3 4-413,0 4 0,-4-6 0,6 5 0,-1-1-361,1 0 1,1-2 0,6-7 0,1-4-403,4-1 0,3 3 1,7-5-1,1-2-123,-1-1 0,0-5 0,2 0 1,2-5-721,2-1 1,1 0 0,-3-3-3034,1 1 1,1 0 3570,-6-5 0,-7 0 0,-1 0 0</inkml:trace>
  <inkml:trace contextRef="#ctx0" brushRef="#br0" timeOffset="6">13632 2436 7824,'21'0'-52,"0"0"1,-2 0 116,-1 0 0,-3 0 0,1 0 0,0 0 228,0 0 0,-1 0 1,1 0-1,0 0 1325,-1 0-927,-6 0 1,-4 0 0,-10 0-87,-5 0 0,-13 0 1,-8 0-1,-10-1-189,-4-5 1,-8 5 0,-2-6 0,-7 1-141,-7 1 0,-7 0 0,-6 5 1,-2 0-35,1 0 0,35 0 1,1 0-1,-37 0 1,-3 0-115,3 0 0,-3 0 1,12 2-1,1 1-166,3 2 0,-3 1 0,3-6 0,-1 1 91,2 5 1,-7-5 0,15 5 0,0-5-209,8-1 1,4 6 0,11-1 0,2-2 132,4-1 0,-2 0 0,11 1 1,-1 2 157,4-1 0,4-2 0,3-1 1,2 3-87,1 1 1,8 2 0,-2-2-31,3 6 0,7 3 0,4 0 0,3-2 84,5-1 1,8-3 0,-2 4-1,1-1-39,4 1 0,7 0 0,2 1 0,-2-3-150,-2 2 0,-4 1 1,-1-1-1,-3-3-89,-2-2 1,3 3-1,-5-3 1,-2 0-529,-2 0 674,-8-2 0,-4-5 0,-10-2-68,-5-3 1,-11-4-1,-5-6 1,-6-1-318,-5 0 1,-3-5 0,-9-1-1,0-1 12,2 0 0,-2 2 1,11 6-1,1-1 35,4 0 0,0 6 1,12-1 513,2-1 1,8 3 109,6-1 0,10 1 1,7-3-1,8 3 7,6 2 1,5-5 0,6 1 0,5-1-272,3 2 0,1-4 0,-3 3 0,-2-1-82,-3 2 1,4-4-1,-7 5 1,-4 0-1062,-3 4 0,-9 3 0,2 2 0,-3 0-2164,-2 0 3313,-8 0 0,6-7 0,-5-2 0</inkml:trace>
  <inkml:trace contextRef="#ctx0" brushRef="#br0" timeOffset="7">14827 1933 7897,'-2'-15'618,"-3"-1"1,1 2 504,-6 3 1,5 6-552,-6 10 1,8 6 0,-2 10-1,3 5 1,2 4-58,0 1 0,0 6 1,0 1-1,-2 2-258,-3 4 1,3-4-1,-3 2 1,3 0-151,2-2 0,7 4 0,2-7 0,1-2-112,1-2 1,-3-2-1,5-1 1,-5-4-183,-1-5 1,4-4 0,-6-1 334,-1 0-29,-3-7 1,-1-9-1,0-13 1,0-4-120,0-4 1,0-7-1,0 2 1,2-4-407,3-1 1,11-2-1,10-2 1,6 0 61,4 5 0,5 0 0,8 9 0,3 2 292,6 2 0,1 8 1,0 4-1,-3 3-10,-2 2 0,-1 7 0,-8 3 0,-3 6 298,-5 5 0,0-2 0,-4 6 1,-5-1 343,-4 1 1,-3 1 0,-7 4 0,-3-3 8,-6 0 0,-3-1 0,-2 4 0,-4-4 15,-6-5 0,-3 0 0,-13-2 0,-2-3-286,-1-2 0,-10 3 0,-1-8 0,-2-1-80,0-2 1,-3-5 0,-6-1-1,2 0-623,-2 0 0,2 0 0,6-1 0,1-3-1847,-2-1 0,6-5 0,1 3 792,4-2 1,12-2 0,12-4 1439,18-1 0,26 0 0,14 0 0</inkml:trace>
  <inkml:trace contextRef="#ctx0" brushRef="#br0" timeOffset="8">16383 2373 13671,'0'16'1057,"0"0"1,0 0-1,0-1-636,0 1 0,6 0 0,1 1 1,1 2-95,5 2 0,-1 0 0,0-5 0,-1 0-682,1-1 0,-3 1 1,1 0-1,1 0-4573,-3-1 106,6 1 4822,-12-7 0,-2-9 0,-9-9 0</inkml:trace>
  <inkml:trace contextRef="#ctx0" brushRef="#br0" timeOffset="9">16179 2122 8192,'0'-5'15,"0"8"1,7-10 0,4 19 0,3 6-677,1 3 1,8 2-1,3-4 661,4 2 0,1 0 0,1-6 0</inkml:trace>
  <inkml:trace contextRef="#ctx0" brushRef="#br0" timeOffset="10">17122 2311 8423,'7'-6'1422,"-7"1"-1130,-8 2 0,-6 1 1,-4 2-1,-1 0 0,-4 0 66,-1 0 0,3 2 0,-4 1 0,3 4 227,3 2 0,1-4 0,4 5-228,4 3 1,-3-5-1,10 3-328,5 1 0,6 0 0,13 1 0,7-3-83,7 2 1,5 2 0,8 2 0,-1 0 62,0-1 0,0 1 0,0 0 1,-1 1-82,-4 4 0,-4-3 1,-7 3 357,1-4 0,-8-1 1,-4 0-1,-8-1 380,-7 1 1,-3-5-1,-4-1-96,-3 2 1,-9-5 0,-11-2-1,-3-3-2,-5-2 1,-3 0 0,-3 0 0,-5 0-461,-1 0 0,-11 0 0,7-2 0,-3-1-1002,-2-2 1,8-1 0,10 5 0,1-3-4996,-2-1 3307,11 0 2582,-4 5 0,14-7 0,1-2 0</inkml:trace>
  <inkml:trace contextRef="#ctx0" brushRef="#br0" timeOffset="11">18537 1965 7904,'9'-7'586,"-4"-4"1,-1 4 21,1 2 0,-3 5 0,5 5 1,-2 6-1,2 3 159,2 1 1,-4 10-1,6 5 1,-1 5-146,-1-1 1,5 7 0,-5-1 0,1 2-137,1 0 1,-1-7 0,6 1-1,-1-3-459,1-1 0,0-1 1,0-1-1,-2-2-128,-4-2 1,4-7 0,-5 4-1,1-2-310,1 0 0,-6-2 0,4-7 0,-1-3-3298,1-2 1,2 4 2143,4-6 0,-4 0 1565,-1-5 0,-6-14 0,3-3 0</inkml:trace>
  <inkml:trace contextRef="#ctx0" brushRef="#br0" timeOffset="12">19166 2373 8332,'7'0'2587,"-8"-1"-2007,-13-5 0,-7 5 0,-9-5 1,-1 5-94,-8 1 1,1 0 0,-4 0 0,-2 0 199,-1 0 1,-2 0-1,1 0 1,2 0-686,2 0 1,2 0 0,-3 0 0,2 0-684,3 0 0,1-6 0,6 1 1,-1 2-815,1 1 0,7 2 1,4-2 682,8-3 1,5 1 0,11-4-1,6-1-735,11 0 1547,7-1 0,10-13 0,3-1 0</inkml:trace>
  <inkml:trace contextRef="#ctx0" brushRef="#br0" timeOffset="13">18946 1965 8889,'16'0'0,"0"0"781,-1 0 0,-4 1 0,-1 5-256,3 4 1,1 6 0,1 5 0,1 5 0,0 5 88,0 6 1,-1-2 0,1 5 0,0 0-229,-1 1 1,1-6 0,0 3-212,0 0 0,-1-4 1,1 0-1,-2-6 0,-2-5 184,-1 0 0,-3-6 0,3 4 44,-6-3 0,-1-10 300,1-2-721,-3-5 1,5-8 0,-7-5 0,0-5-536,0-4 1,1-5 0,5 3-1,4 0 3,4 1 0,7-5 0,2 6 0,1 4 30,4 5 0,0 3 0,0 5 398,-2-1 0,-1 0 0,3 7 0,-4 3 0,1 4-15,-1-1 0,-3 6 0,3-3 0,1 3 216,-1 2 1,-4-1 0,2 1 0,-1 0 153,0-1 1,0 1-1,-3 0 1,1-2 139,2-4 0,5 3 0,-3-6 0,1-1-107,4 1 0,-3-1 0,1-6 0,2 0 132,1 0 0,1-2 1,-2-3-1,-3-4-195,-3 0 1,5-5 0,-7 4 0,-2-4-263,-6-2 0,0-1 0,-6-3 0,-3 0-249,-1 0 0,-4-2 0,-3 1 0,-6 3-39,-3 6 1,-8-2 0,-4 5-1,-4 1 213,-2 2 1,3 5-1,1 1 1,2 1 265,-2 5 1,5 0-1,2 8 214,3 2 0,4-4 1,4 9-1,3-3 0,2-1 126,-1 4 1,3-3 0,8 3 0,7-4-127,8-1 1,4 0 0,11-1 0,5 1-208,7 0 0,9-1 1,0-1-1,4-1-222,4-3 1,1-6-1,-7 1 1,-6-3-610,-3-2 0,-9 5 0,-3 0 0,-6-1-2809,-5-3 0,-3-1-879,-7 0 4380,-7-7 0,-16 6 0,-11-6 0</inkml:trace>
  <inkml:trace contextRef="#ctx0" brushRef="#br0" timeOffset="14">21871 1902 11201,'0'16'1958,"0"-1"0,1 3-1482,5 3 1,-5 3 0,6 8 0,-1-1-192,-1 0 1,7 6-1,-1 2 1,3-1-150,1 0 1,1-1-1,-2-5 1,-2-1-36,-1 0 1,-3-1-1,5-2 1,-5-4-52,-1-1 0,4 0 0,-6-4 281,-1 2-42,4 0 0,-8-14 64,0-7 0,0-7 1,-7-10-1,2-3-455,0-1 0,0-12 1,8 2-1,6-2-177,7-1 1,10-2 0,2-1 0,5 4-93,4 5 0,5 0 0,-2 7 0,2 4 73,1 4 0,5 6 1,-10 7-1,0 0 268,1 0 0,-2 7 0,-4 6 1,2 4 229,1 4 1,-1 5 0,-7-3-1,-3 1 79,-3 4 0,-1 2 1,-7 1-1,-3 1 96,-6-1 0,-3-5 1,-2-1-1,-2-2-86,-3-4 0,-6 2 0,-10-4 0,-5-3 283,-4 0 0,-3-5 0,-2 0 0,-3-2-244,-2-4 0,3-1 0,-5-2 1,0 0-276,2 0 1,0-2-1,5-1 1,-2-4-139,2-2 1,2 4 0,2-4 0,1 0-951,4 0 0,-2 4 0,7-3-1188,2 1 0,8 0 1,8 3 887,6-1 0,18 0 0,12 5 0,7 0 412,9 0 1,5 0-1,9 1 1,2 3 922,3 1 0,-3 7 0,5-3 0</inkml:trace>
  <inkml:trace contextRef="#ctx0" brushRef="#br0" timeOffset="15">23584 2468 7958,'0'-25'636,"0"4"0,-7-1 0,-3 1 0,-4 0-37,-2-2 1,-6 6 0,-3-4 0,-1 3-224,0 2 1,0 6 0,-6 1 0,1 0 294,-1 1 0,1 4 0,-1-1 0,1 3-421,-1 2 1,3 7-1,1 4 1,3 4-201,3 6 0,1 2 1,5 5-1,0-2 103,0 2 1,8 0-1,2 0 1,5-4-278,1-1 0,0 3 0,3-3 0,6-2-81,7-4 1,10 8-1,0-9 1,4-1 182,1-2 1,6 1 0,1-6-1,1 1 12,-1-4 1,4 2-1,-3-1 1,-3-5 21,-3-4 1,2-6 0,-10-7-1,-1 1 16,-3-1 1,-8-7-1,-5-3 1,-1-4-189,-3-1 1,-4-1-1,-4 3 373,-1 3 1,-5 3 114,4 7 0,1 9-69,5 7 0,2 9 0,3 10 1,5 2-12,4-2 0,2 6-1,0-1 1,0 1-419,-1-4 1,-4 1-1,-1-1 1,3-2-380,1-1 0,1 3 0,1 0-392,0-2 1,-1-2 0,1-3-834,0-3 0,0-4 0,-1-7 0,1 0 1775,0 0 0,-1-7 0,1-2 0</inkml:trace>
  <inkml:trace contextRef="#ctx0" brushRef="#br0" timeOffset="16">24418 2358 7958,'-4'-16'0,"-4"0"429,-8 1 1,-9-6 0,3 0 0,-3 3-53,-3 6 1,-1 0-1,-3 5 1,1 0 368,-1 0 1,1 1-1,-1 6 1,3 0-213,2 0 1,-1 0-1,8 0 1,0 2-143,3 3 0,1 2 1,2 6-242,4-3 1,3 1 0,8 4 0,5 1-53,4 0 1,6 1 0,7 2 0,6 2-163,6-1 1,9 4 0,-2 2-1,3 2 99,2-2 0,-1 4 0,-4-4 0,-6 2 87,-2-2 1,-5 4 0,-2-5 0,-8-1 17,-7-3 1,0 2-1,-7-2 1,-1-2 349,-2-2 0,-4-6 1,-3-1-1,-6 1 34,-3-2 1,-3-1 0,-4-4 0,-4 1-247,1-2 1,-6-1 0,2-2-1,-5-2-520,-4-3 1,-5-4 0,4-6 0,0-1 101,-1 0 1,4 1 0,7 1 0,4 1-1747,1 3 0,4-1 1,8-4-1,6-1 366,3 0 1,4 6 0,3 1 0,8 0 779,6 1 1,11 4 0,6-1 0,1 3 562,1 2 1,-3 0 0,5-2 0,-1-1 200,-4-2 1,1-1-1,-2 6 1,-5 0 119,1 0 1,0 0-1,3-1 1,2-3 446,2-1 1,5-2 0,-4 3-1,2-3 220,4-1 1,-1 3-1,1-6 1,-4 1-274,-1 1 1,-3-5 0,-6 3 0,-4-3-224,-5-1 0,-3-1 0,-4-1 1,-2-3-158,-2-1 1,-6-5-1,-1 5 1,-6 2-72,-8 2 0,-2 1 1,-5 0-1,-3 0-45,-5 1 0,-2 6 1,-2 4-1,2 3 100,0 2 1,-5 2 0,9 3 0,-1 5 191,4 4 1,4 9 0,3 3 0,3 4 131,6 1 1,3 1 0,4 1 0,5 2 233,9 2 1,7-1-1,10-4 1,3-1-206,6 1 0,14-3 0,4-1 0,-1-2-377,2 2 1,-5-5 0,0-2 0,-2-4 58,-3-1 0,-2-5 0,-2-1 0,-2 1-972,-3-3 1,7 5-1,-7-6 1,-4 0-1516,-3 0 0,-5 3 1,-2-5 2308,-2-1 0,-7-2 0,4-2 0</inkml:trace>
  <inkml:trace contextRef="#ctx0" brushRef="#br0" timeOffset="17">1683 16032 7916,'-11'-21'0,"3"0"1467,1 2 0,-4 2 2282,6 1-3019,-7 0 0,17 14 1,2 9-1,9 9 1,6 7 690,3 1 1,1 2 0,4 6-607,-4-1 1,9 6 0,-4 1-1,2 1-306,1-1 1,2 4-1,1-3 1,-2-1-649,-2 0 1,-1 1-1,-3-4 1,-3 0 342,-5-6 0,-3 1 1,-2-9-1,-2-2-67,-4-1 0,4-3 69,-3 1-327,-4-7 0,0-4 0,-9-12 0,-3-7-174,-6-5 0,-5-11 1,-3-1-1,-4-8-368,-1-1 0,3-5 0,-3 3 0,1-2 16,4 2 1,6-3 0,3 5 0,-1 0 596,3 3 0,1-1 1,5 1-1,-2 2-6,-1 2 0,0-4 0,3-1 0,-1-1-41,-3 1 0,-4-9 0,3 3 0,-2 2 51,-3 2 1,0 5 0,0 7 0,1 4-79,-1 1 0,5 2 0,2 5 0,1 2 753,-1 4-331,3-4 1,-3 7 0,10-4-38,6 6 0,3 3 0,3 2 1,4 0-38,5 0 1,4 0 0,3 2 0,4 2 466,5 1 0,3 0 0,4-5 0,4 0-125,4 0 1,6-2 0,5-1 0,4-4-567,-1-2 0,10 0 0,-6-3 0,0 2 0,2-3 0,-7 5 0,-2-1 0,-5 0 0,-6 1 0,-4-1 0,-9-2 0,-4 6 0,-2 3 0,-6-3 0,-8 0-4866,-1 1 1,-9 4 1660,-9 6 0,-10 8 3205,-6 7 0,-10 6 0,-3-2 0</inkml:trace>
  <inkml:trace contextRef="#ctx0" brushRef="#br0" timeOffset="18">2642 15875 9166,'0'-16'1710,"0"8"1,2 8 0,3 12 0,7 7-1,7 7-990,7 4 0,4 1 0,3 2 0,2 2 718,2 2 0,5 0 0,-4-4 0,-1 2-858,-4 2 0,7-1 0,-8-4 0,1-1-580,0 1 0,-7-3 0,-1-1 0,-2-3-58,-4-3 1,-2-1-1,-1-7 1,-2-2-2507,-4-1 1,4-8-541,-3 3 1,3-6 0,0-7 659,-4-9 1,3-7 2443,-8-8 0,7-15 0,-3-2 0</inkml:trace>
  <inkml:trace contextRef="#ctx0" brushRef="#br0" timeOffset="19">3412 15765 8815,'9'7'1897,"-4"2"0,-10 8 1,-5 4-632,-4 5 0,-9 11 1,-5 5-1,-5 3 261,-4 2 1,-7 2 0,2 0 0,-1 0-781,1-3 0,-2-5 0,9 1 0,4-5-747,3-4 0,9-7 0,-4-1 0,2-2 0,0-4 0,0-2 0,5-3 0,1-3 0,-1 1 0,0-7 0,0-1-4270,1-3 4270,6-1 0,-12-7 0,3-1 0</inkml:trace>
  <inkml:trace contextRef="#ctx0" brushRef="#br0" timeOffset="20">4560 16174 7916,'-16'0'138,"1"0"1,-1 0 0,0 0 292,0 0 0,1 0 1,-1 0-49,0 0 0,1 1 1,-1 3 1962,0 1-1497,7 0 0,4-5 0,12 0 0,7 0-353,5 0 1,9 0 0,-2 0 0,4 0-298,2 0 1,-1 0-1,0 0 1,1 0-914,-1 0 1,-4 0-1,-3 0 1,-1 0-1039,-4 0 1,-9 7 0,-4 4 0,-5 3 755,-1 2 0,-14-1 0,-7 1 996,-6 0 0,-12-1 0,-1 1 0</inkml:trace>
  <inkml:trace contextRef="#ctx0" brushRef="#br0" timeOffset="21">4356 16425 7691,'-9'7'0,"2"-3"477,7 6 0,12-6 0,4 1 0,3-3 607,4-2 0,1 0 0,8 0 0,1 0-564,4 0 1,-4-6 0,5 1-1,-1 2-896,0 1 0,-1 2 0,-3 0 0,2 0-1844,2 0 0,5 0 2220,-5 0 0,13 7 0,-1 2 0</inkml:trace>
  <inkml:trace contextRef="#ctx0" brushRef="#br0" timeOffset="22">5456 16032 7916,'16'5'634,"0"1"1,-1-1 702,1 2 0,-5 2-903,-1 6 1,8 3 0,8 1 348,3 2 0,-1 2 1,2-2-1,3 5 152,0 4 0,1 1 0,-1 0 0,2 1 0,1-2-332,-1-4 1,-3-2 0,-4-5-1,-4 2-385,-1-1 0,-2-8 0,-5-2 0,-1 1-115,1-3 0,-5 1-28,-1-4 0,-1-5 0,1 0-372,-4-8 1,-6-12 0,-6-4 0,-4-4 165,-4-5 1,-4-9 0,-3-2 0,-3-5-1019,-1-3 1,-4-13 0,3 1 0,-2-4 278,1-2 1,3 2-1,5 5 1,-2 2 559,2 3 1,1 0-1,2 10 1,1 2 180,-1 1 0,2 6 1,2 3-1,3 4 147,2 6 1,2-2 0,5 7 0,0 2-16,0 1 0,2 3 0,3-1 484,5 0 1,6 8 0,5 2 0,5 5 223,4 1 0,3 0 0,4 0 0,5 0-51,3 0 0,4 0 0,3 0 0,6 1-397,3 5 0,16-3 1,5 6-1,-38-5 0,1-1 35,2-1 0,1-1 1,2 0-1,3 0 1,5 0-1,1 0 1,-1 0-1,1 1-123,-1 1 1,1-1 0,-2 1 0,-1 0 0,-4-3 0,-1 0 0,-3 0-1,-1 1 96,38 5 1,-8-5-1,-9 5 1,-10-5-424,-7-1 1,-11 6 0,-3-1 0,-6-2-1369,-5-1 0,-3-2-6,-7 0 1,-9 0 0,-9 0 0,-14 0-2663,-14 0 1,-13 0 4187,-10 0 0,-13 0 0,1 0 0</inkml:trace>
  <inkml:trace contextRef="#ctx0" brushRef="#br0" timeOffset="23">5142 15388 7916,'-11'0'108,"1"-2"574,-2-3 0,3 3 0,-2-5 1122,-1 0 1,5 4-1234,2-8 1,5 8 0,5-4 0,6 1-20,3 1 0,3-2 0,2 4 0,4-4-172,1-2 1,3 5-1,4-3 1,1 2-145,-1 0 0,-5 0 0,-1 5 1,-3 0 4,-2 0 1,-8 1 0,-2 5-108,3 4 0,-6 4 0,-2 2 0,-4 1-161,-1 4 0,-6-3 1,-5 4-1,-3 1 21,-2 3 1,-5-1 0,-1-1 0,-3 1-31,-3-1 1,-1-3 0,-3 4 0,2-1 110,4 0 1,-2-4-1,7 1 1,2-4 115,2-1 1,3 0 0,1-1-1,5 1 442,1 0 0,-4-6 551,6 1 1,1-3-1,10 3-897,4-6 1,6-3 0,5-2 0,3-2-288,1-3 0,10 1 0,-4-4 0,2-1 0,1 0 0,2 0 0,1-1 0,-4 3-177,-5 0 1,2 5 0,-6-3-1,1 3-2175,-4 2 0,1 0 0,-1 0 513,-1 0 0,-3 7 1,-3 4-1,-2 3-3771,-1 1 5610,-1 1 0,6 7 0,0 1 0</inkml:trace>
  <inkml:trace contextRef="#ctx0" brushRef="#br0" timeOffset="24">6604 15624 9706,'16'7'627,"-1"-4"1,3 7 0,1 4-1,4 6 902,1 6 0,2 4 0,6 1 0,-1 0-247,1 1 1,-1-1 0,1 1 0,-1-1-707,1 1 1,-3-3 0,-1-1 0,-3-3-256,-3-3 0,5 5 0,-6-6 1,-2-2-782,-2-2 0,-1-1 0,0 0-900,-1-1 1,1-1 0,0-1 0,0-5 757,-1-1 1,1-1-1,0-6 1,-1-2-987,1-3 0,2-4 1,1-9-1,2-3 508,-2-5 0,-7-4 1080,-1-1 0,-1-14 0,6-4 0</inkml:trace>
  <inkml:trace contextRef="#ctx0" brushRef="#br0" timeOffset="25">7359 15608 7916,'-18'21'1177,"-5"3"0,-6 4 962,-6 5 0,-7 9 0,2 0 0,-4 5-683,-5 6 1,-7-4 0,4 3 0,3-5-859,5-5 1,1 2-1,6-6 1,2-1-193,2-4 0,8 2 0,4-9 0,4 2-406,1-2 0,0-3 0,1-7 0,1-1-1891,3 1 0,3-2 0,4-2 0,-1-1 1891,1 1 0,3 2 0,1 2 0</inkml:trace>
  <inkml:trace contextRef="#ctx0" brushRef="#br0" timeOffset="26">7500 10610 7916,'14'-2'754,"-3"-3"1,-4 1 0,-7-6 0,-2-1 863,-3 2 1,-6-3 0,-10 5-1,-3 0-1329,-1 0 1,-4-3-1,1 3 1,-6-2-79,-2-3 1,-6 0 0,3-2 0,1 1-34,0 1 0,-10-11 0,5 6 1,-1-6-114,-1-5 1,-1-1 0,-3-5 0,-1-1-87,-3-1 0,-4-8 1,2 4-1,1-2 45,0 0 1,-2 4 0,7-1-1,6 8 68,2 1 0,1 7 0,7 1 1,5 1 134,4 0 1,-3 0 0,6 5 0,2 0 140,2 1 0,6 1 0,3 2 0,-1 3 31,0 2 0,4-4-207,-6 6 1,8 3-1,-2 11 39,3 7 1,2 8-1,2 1 1,1 3 256,2 5 1,8 2-1,-3-4 1,4 1-218,2-1 1,-1 1 0,1-3 0,0-1-229,0-2 0,-1-6 0,-1 1 0,-1-4-43,-3-1 0,-1-1 0,3 1-222,-2 0-1222,-6-7 823,3-2 1,-7-14 0,0-6 0,0-6-476,0-7 1,-7-5 0,-4-6 328,-2-5 1,-3-3 0,0-3 0,-1 1 0,-3 0-11,-1 0 0,6 9 1,6 4 660,2 6 1,3 9 0,11 0 0,7 7 385,6 6 1,15 6 0,1 4 0,8 3 310,3 2 0,6 1 0,-1 6 1,-1 0-377,-2-1 1,-9 1-1,-5 0 1,-6-1-566,-2 1 0,-13 0 1,0 1-1,-6 3-978,-4 1 0,-4 6 1,-7 0-1,-7 1 1338,-5-2 0,-2 11 0,5-4 0</inkml:trace>
  <inkml:trace contextRef="#ctx0" brushRef="#br0" timeOffset="27">8066 9997 8273,'16'-11'1141,"0"1"1,-6 6 0,1-1-243,1 3 1,2 9 0,0 5 0,-2 8 0,-3 6 352,-2 3 0,3 8 1,-5 2-1,-1 1-379,-2 3 0,-2 1 1,0 0-1,0-2-306,0 1 1,0-4-1,-2-1 1,-2-3-393,-1-4 1,0 3-1,5-12 1,0 1-784,0 0 0,-2-2 0,-1-6 0,-3 1-2114,3 0 1,1-6 346,2 1 1,2-8 0,3 1 663,6-8 0,4-11 0,6-13 1711,6-7 0,2-5 0,3-8 0</inkml:trace>
  <inkml:trace contextRef="#ctx0" brushRef="#br0" timeOffset="28">8821 10044 7916,'7'-9'0,"-7"-3"0,0 6 690,-9 3 1,-10 1 0,-2 4 0,0 5 109,-2 9 1,4 5-1,-7 8 1,0 3-251,1 6 1,2 4 0,8 2 0,-1-2-12,0 1 1,8-2 0,2-1-1,5-2-242,1-3 1,7 2-1,5-4 1,7-2 131,7 4 0,6-9 0,3 4 0,3-5 5,2-6 1,2-9-1,5-4 1,0-5-86,1-1 1,-6 0-1,0-1 1,-1-5-88,0-4 0,-3-4 0,-7-4 0,-1-3-73,-4-5 0,-3-3 0,-9-5 0,-3-1-268,-6-1 0,-3-8 0,-4 2 0,-3-5-576,-6-5 1,-10 1-1,-5-5 1,-4 2-198,-1 3 1,-1 9-1,1 6 1,-1 4 177,1 6 0,1 5 1,4 9-1,5 3-1388,4 2 1,6 4-1,2 8 811,2 5 0,9 10 1251,9 1 0,17 0 0,5-6 0</inkml:trace>
  <inkml:trace contextRef="#ctx0" brushRef="#br0" timeOffset="29">10598 10264 8437,'0'-25'566,"0"4"0,-4 4 0,-5 1 0,-6 2-113,-3 4 0,-5-3 0,1 8 1,-3 2-1,-3 1 532,-1 2 1,-3 5 0,1 4 0,-1 3-657,1 6 0,1 1 1,2-2-1,2 4 53,-2 5 1,0-1 0,2 1 0,5 0-121,3-1 0,3 4 0,1-2 1,3 1 76,6-2 1,3 2-1,2-6 1,2 1-169,3 0 1,6 3 0,10-3-1,5-2-161,4-4 1,1 2-1,2-10 1,4 2-34,5-1 0,-2-6 0,2 1 1,2-3-1246,1-2 1,-3-7 0,-2-4 0,-1-5-646,-4-5 0,-2-3 1,-4-7-1,-2-1 1029,-6 1 0,-11-8 0,-3-4 0,-2-6 884,1-4 0,-3-4 0,-6 1 0,-4-4 0,-2-4 0,-9-10 0,-6 3 0</inkml:trace>
  <inkml:trace contextRef="#ctx0" brushRef="#br0" timeOffset="30">10629 9855 7916,'-9'-16'-214,"-3"6"1393,7-1 0,0 10 1,6-1-516,5 5 0,-5 15 1,6-1-1,-2 6 141,1 5 1,1 9 0,-4 5-1,2 3 458,-1 2 1,-2-5 0,-2 0 0,0 2-594,0 1 0,0 0 1,0-3-1,0-5-413,0-4 1,0-1-1,-2-1 1,-2-1-208,-1-4 0,0-3 0,5-8 0,0 1-1926,0 0 1,0 0 0,2-2 157,3-4 1,4 2 0,6-7 0,1-1 399,0-2 0,7-2 1,3-2-1,3-5 1318,3-9 0,6-6 0,3-10 0</inkml:trace>
  <inkml:trace contextRef="#ctx0" brushRef="#br0" timeOffset="31">11305 10311 7916,'-7'-11'395,"-3"1"1,-15 6 0,-5-1 0,-1 3 629,-4 2 1,0 9 0,4 5 0,-1 7-444,1 4 1,1-4 0,4 5 0,5 2-59,3 1 0,3 1 0,1-2 0,3-2-146,6 2 0,3-3 0,2-1 0,2 0-119,3 1 1,11-4-1,10 3 1,4-1 32,1-4 0,11-1 1,2-4-1,0-4 68,1-5 0,-5-3 0,0-2 1,-1-3-55,-4-8 1,-4-1 0,-5-14 0,-5-4-180,-3-5 1,-9 0 0,-4-7 0,-3-1-157,-2-3 1,-7-1 0,-6 0 0,-4 2-578,-4 3 0,-12 3 0,1 9 0,-1 3-753,0 0 1,8 10 0,3-1-4009,-1 6-167,6 9 5534,1-4 0,23 14 0,10 1 0</inkml:trace>
  <inkml:trace contextRef="#ctx0" brushRef="#br0" timeOffset="32">11588 10389 8761,'-7'9'2650,"7"-2"-2115,0-7 1,9 2 0,12 1-1,3 3-85,1-3 0,10 4 0,-2-2 0,4-1-73,1-2 0,4-2 0,-4 0 0,1 0-89,-1 0 0,-1 0 1,-7-2-1,-4-3-147,-5-6 1,1-3-1,-2-2 1,-6 1-64,-7-1 1,-6-5-1,-2-2 1,-5 1-50,-4-1 1,-11 2 0,-5 5-1,-2 1-4,2-1 1,-8 5 0,6 3 0,0 1 349,-1 3 1,1 2-1,2 2 1,3 2 43,0 3 0,6 9 0,-4 9 0,3 2-80,3 2 0,-1 3 0,2 2 0,2-3-172,1-3 0,8 8 1,-3-6-1,5 0-388,1 1 0,1 1 0,6 0 0,7-2-504,6-2 1,2-2 0,-1 4 0,5-3-623,4-3 0,2-1 0,1-5 0,4 0 208,4-1 1,3-4 0,2-2-1,-1-2 1139,4-4 0,16-8 0,-1-4 0</inkml:trace>
  <inkml:trace contextRef="#ctx0" brushRef="#br0" timeOffset="33">12783 10248 7916,'-16'-9'272,"1"-3"0,-3 5 0,-3 0 476,-5 0 0,-2 2 0,0 3 0,4-1-24,1-3 1,-3 1-1,5 7 1,1 1-393,3 3 0,1 4 1,2-3-1,4 2-5,5 3 1,3 2 0,2 2 0,2-1-245,3 1 1,9 5-1,8 0 1,3 0 13,3 2 0,7-4 0,3 5 0,1 1 103,-1-1 0,4 1 0,-5 3 0,-4-2 179,-5 2 1,0-4 0,-5 1 0,-1-1 74,1 1 0,-7-4 0,-8 3 0,-1-1 146,-3-4 0,-2 4 0,-4-2 0,-3-4-30,-6-5 1,-5 2 0,-4-3 0,-5 1-326,1-2 1,-11-3 0,1-7 0,-2 0-68,-3 0 0,-4 0 0,1 0 0,-4-1-1361,-1-5 0,-5-2 0,-1-8 0,3 0-883,1 1 0,-4-1 0,-1 0 0,2 0 395,3 1 1,0 4-1,11 1 1,1-1 1670,4 3 0,-2-13 0,10 3 0</inkml:trace>
  <inkml:trace contextRef="#ctx0" brushRef="#br0" timeOffset="34">13758 10405 7634,'0'-10'602,"0"-1"1,0-1 1439,0-2-1645,-7-2 1,5 9-1,-3 7 1,3 9 459,2 5 1,0 4 0,2 1 0,1 3-224,3 3 1,-1-4 0,-3 3 0,1 1-263,2-1 1,1-5-1,-6 4 1,0-2-208,0 0 0,0 0 1,-2-5-18,-3-1 1,1-1-228,-6-3 1,-1-4-50,-5-7 1,1-9 0,1-5 0,1-7 92,3-3 1,5-2 0,-4-8 0,2-1-160,3-1 0,3-8 1,2 2-1,5-1 36,4 1 0,9-2 1,6 7-1,5 2-116,8 2 1,6 9-1,5 3 1,0 5 235,-2 6 1,3 3 0,-9 7 0,-1 0 150,-4 0 1,-2 7 0,-3 5 0,-1 5 82,-4 4 1,-3 5 0,-8-3 0,-1 2 402,-3 2 0,1 3 0,-7 2 0,-1-3-191,-2-3 1,-2 4-1,0-5 1,0 1-408,0 0 1,-6-5-1,-1 3 1,-1-1-448,-5-4 1,1-1 0,0-2 0,1-2-520,-1-4 0,3 4-6551,-1-4 6661,-1 4 0,10-5 0,6-4 0,9-3-120,7-2 1,3-5 974,8 0 0,6-15 0,2 3 0</inkml:trace>
  <inkml:trace contextRef="#ctx0" brushRef="#br0" timeOffset="35">14748 10437 7634,'25'-7'148,"-8"-2"1,-8-7 0,-2 0 285,-4 1 0,-3 1 0,-5 2 0,-5 1 6,-4-1 0,-2 5 1,-1 0-1,-4 2 169,-6-1 1,-1 1 0,1 7 0,0 1-308,-1 3 1,-1 6 0,-1 0-1,2 6 97,2 3 1,3 1 0,-1-1 0,6 4-91,4-1 1,-2 1 0,11-5 0,2 5 142,1-1 1,4 4 0,5-5 0,8 0 71,10-1 1,5 5-1,3-6 1,3-2-140,6-2 1,4-3-1,-1-3 1,-3-4 19,-5 0 1,1-6 0,-1 3 0,-2-6-157,-2-3 0,-3-13 1,-4 3-1,-5-4-249,-4-4 1,-3-2-1,-3-6 1,-6-2-140,-3-4 1,-2-1-1,-4-6 1,-4 4-283,-8 1 0,-5 3 1,0 3-1,-3-1-671,-1 3 1,-3-4 0,7 11 0,2-1-96,1 4 1,8 5-1,1 4 1,2 2-517,4-2 1,3 5 0,5 0 0,7 1-95,7 1 1797,6 0 0,6-2 0,1-2 0</inkml:trace>
  <inkml:trace contextRef="#ctx0" brushRef="#br0" timeOffset="36">15204 9839 7624,'9'16'1041,"-4"0"1,-3 1 261,-2 4 0,5 5 0,0 9 1,1 4-352,1 1 1,-4 2-1,8 5 1,-1 0-317,-1 0 1,5-5 0,-4-2-1,4-1-386,2-4 1,0 3 0,-2-1 0,-2-2-471,-2-2 0,1-3 1,3-2-1,-2-4-450,-1-1 0,-6-2 0,4-6 1,-1-1-1059,1-3 1,-4-2-1,6-6 283,1 2 1,2-1-1,2-9 1445,-1-6 0,1-10 0,0-3 0</inkml:trace>
  <inkml:trace contextRef="#ctx0" brushRef="#br0" timeOffset="37">15629 10327 7624,'7'0'2043,"-7"0"1,-7 0-1,-9 0 1,0 0-995,1 0 1,-8 0 0,-5 0 0,-5 0-1084,-4 0 1,-7 0 0,2 0 0,-3 0-97,-2 0 0,0 0 0,-4 0 0,-3 0-3757,-4 0 1,-12 5 3886,7 0 0,-17 0 0,0-5 0</inkml:trace>
  <inkml:trace contextRef="#ctx0" brushRef="#br0" timeOffset="38">6117 11458 7633,'15'-1'3223,"1"-5"1,-7 6-2600,-4 0 1,2 13 0,-2 9-1,0 4 19,2 8 0,-3-3 0,5 7 0,-1-1-243,1 0 0,-5-1 0,1-2 0,-3-1-240,-2-2 0,5 4 0,0-10 0,-1 1-126,-3 0 1,-1-7-1,0 2 148,0-3 1,0-8 183,0 1 1,0-10-138,0-1 0,0-7 0,0-10 0,0-2-113,0-2 1,0-12 0,0-1 0,0-4-18,0-6 0,0-6 0,0-4 0,2-1-662,3 1 0,9-2 0,11 7 0,1 6 298,2 3 1,10 3-1,-6 7 1,1 6 295,0 8 1,-1 2 0,-3 9 0,-1 1 312,-2 3 0,-6 1 0,2 1 0,-1 5-39,0 4 1,0 11-1,-5 5 1,0 4 207,-1 1 1,-4 1 0,-1 1 0,3 2 12,1 2 1,-4 5 0,-1-6-1,0-1-489,-1-2 1,-4-3-1,3-2 1,-2-4-430,0-1 0,1-2 0,-6-5-197,0 0 1,0-1-1,1-1-1823,5-3 1,-3-4 0,8-7 890,1 0 1,2-6-1,1-1 1,1-1 260,0-5 1,0 1-1,-2 0 1,-4 2 1259,-5-3 0,-3 5 0,-2-3 0,0-1 0,-5 3 0,0-1 926,-1 6 1,13-3 0,4 7-5,3 0 0,3 0 0,2 0 0,4 0-399,2 0 0,1-5 0,5-2 0,1 0-57,-1 0 1,1-5 0,1 3-253,3 0 0,-8-5 1,2 4-1,-4-6 0,-3-3-101,0-2 1,-2 0-1,-7 4 1,-4-3-244,-5-1 1,-3-5-1,-2 4 1,-2-3-232,-3-3 1,-5 5 0,-11 2 0,-4 4-79,1 1 1,-6 2-1,6 4 1,-3 5 460,1 3 0,7 2 0,-2 0 1,4 2 419,1 3 0,0 4 1,2 8-1,2 4 196,1 5 1,6 2 0,-4 2 0,3-1 60,2 5 0,2 1 0,4-2 0,2 2-319,1 1 0,9-1 0,0-7 0,5-3-190,0-3 0,6-1 0,-1-5 0,2-2-969,0-3 0,-1 1 0,1-7 0,-3-2-850,0-1 0,-6-2 1,6 0-1,-2 0-619,0 0 0,5-7 0,-5-3 1699,-2-4 0,-3-2 0,-6 0 549,-5 1 0,-3-1 0,-2 0 0</inkml:trace>
  <inkml:trace contextRef="#ctx0" brushRef="#br0" timeOffset="39">7532 11710 8102,'15'0'1205,"1"0"0,2 0-669,2 0 0,0 0 1,6-2-1,2-1-42,2-3 1,1-1 0,0 4 0,1-4-157,-1-2 1,6 0-1,0-5 1,-4 2-115,-5 0 1,0-11-1,-5 8 1,-1-3-63,1 1 1,-4-4-1,-8 0 1,-6 0-310,-3-2 1,-2 6-1,-2-6 1,-3 4-158,-6 3 0,-8-3 0,-6 10 1,-2 0 80,-7 4 1,-1 3 0,6 2 0,1 0 306,2 0 1,1 2-1,-1 3 1,5 6 100,3 3 1,3 7 0,-1 1-1,2 3 407,4 3 1,-3 1 0,8 3 0,2-1 15,1 1 1,2 3-1,0 0 1,0-4-455,0-1 1,7 1-1,3-10 1,4-2-375,2-1 1,5-2 0,2-1 0,-1-1-178,1-3 0,3 1 0,-3-7 0,1-1-1390,4-3 0,2 5 1,2-1-1,-1-2 726,0-1 1,8-7 0,1-2 0,0 0 654,-3 0 1,1-5 0,-1 1-1,-2-3 406,-2-1 0,-3-1 0,-2 0 0,-4 0 0,-1 1 0,-2-1 0,-5-2 0,-2-1 189,-4-2 0,4 0 0,-5 6 1,0-1 27,-4 0 1,-3 0-1,-2 1 1,-2-1 736,-3 0 0,-6 6 0,-8 1 0,-4 2-532,-1 4 0,-2 1 0,-6 2 0,1 2-195,-1 3 1,2 4-1,3 8 1,2 4-12,2 5 1,2 4 0,6 1-1,-1 1 47,0-1 0,2-1 1,4-2-1,5-4-3,3-1 0,2 3 0,2-5 0,3-2 28,5-1 1,9-2-1,4-2 1,2-2-185,3-2 0,0-6 0,0 1 0,-2-3-101,2-2 1,1-7 0,1-4 0,-2-4-165,-2-6 0,-5-4 0,4-8 0,-3-4-7,-2-5 1,-3-3 0,-3-4 0,-2-3-176,-1-6 1,-8-1 0,2-1-1,-3 4 97,-2 2 1,-2 2 0,-1 6-1,-4 5-71,-2 4 0,-1 5 1,-4 6-1,2 5 213,1 4 1,6 8 0,-4 6 885,2 6 1,-3 13 0,4 10-1,5 4 287,4 1 1,1 8 0,6 2 0,1 5-548,-3 1 0,5 0 0,-6 0 0,0 0-234,0 1 1,3-3 0,-5-1 0,0-4-595,2-2 0,-3 4 0,5-5 0,-1-4-2971,1-5 0,-4 0 0,4-7-2128,-2-2 5405,-2-8 0,-5-4 0,0-7 0</inkml:trace>
  <inkml:trace contextRef="#ctx0" brushRef="#br0" timeOffset="40">9733 11254 8061,'-5'10'1237,"-1"1"0,-4-6 0,5 7 0,1 4-279,2 3 0,2 14 1,0 1-1,0 4-180,0 6 1,7-1 0,4 3 0,3-3-151,2 1 0,-1 3 1,1-8-1,0-1-449,-1 1 1,-4-5 0,-1-6-1,1-3-629,-2-2 0,3-2 1,-7-6-3550,-1 1 1989,-3 0 0,-1-9 0,0-7 1373,0-9 0,7-5 0,4-3 0,3-3 637,1-1 0,15-14 0,3 2 0</inkml:trace>
  <inkml:trace contextRef="#ctx0" brushRef="#br0" timeOffset="41">10220 11584 9951,'21'0'1768,"0"0"1,-9 0-1280,-12 0 1,-8 0 0,-13 2-1,-6 1 171,-2 3 0,-8 4 0,-1-5 0,-3-1-607,-2-3 1,4-1 0,1 0 0,1 0-395,1 0 0,-1 0 0,5 0 0,3 0-666,2 0 0,0 0 1,6 0-84,1 0 0,10-1 0,6-3 448,8-1 1,12-2-1,12 4 1,5-3 18,3 3 623,15-6 0,-2 0 0,14-6 0</inkml:trace>
  <inkml:trace contextRef="#ctx0" brushRef="#br0" timeOffset="42">10472 11443 7865,'8'7'730,"-9"0"0,-13 5 1,-7-3-241,-4-3 0,6 8 0,-2 0 0,4 7-108,1 4 0,0 1 1,1 5-1,1 1 145,3-1 0,4-1 1,7-2-1,2-2-44,3 2 1,4-5-1,8 0 1,4-3-63,5 1 0,6 0 0,3-7 0,3-1-121,2-3 0,-3-6 0,5 1 0,0-3 196,-2-2 1,-1-2 0,-8-5-1,-1-7-100,-4-5 0,0-9 0,-8 1 0,-4-4-386,0-6 1,-7-1 0,-2-6 0,-3 2-354,-2-1 0,-13 4 1,-4 4-1,-6 6-307,-5 2 0,-2 10 1,-1 0-1,-2 6-468,-4 4 0,4 2 1,-5 5-1,3 0-574,3 0 1,-3 0-1,11 0 1692,-1 0 0,3 0 0,6 0 0</inkml:trace>
  <inkml:trace contextRef="#ctx0" brushRef="#br0" timeOffset="43">11918 11285 9145,'-14'11'2916,"4"-1"-2508,5 3 0,-2 2 0,1 6 0,3 4 500,1-1 0,2 11 1,2-2-1,1 4-300,3 1 0,4 1 0,-3-4-436,2 1 0,-4 6 0,4-7 0,-2-3 0,-4-4 13,-1 0 0,3-6 1,0 1-643,-1 0 1,-2-6 291,-2 4 0,0-12 248,0-9 1,0-7 0,0-9-1,1-1-110,5-4 0,-3-4 0,8-6 0,1-1-31,2 1 0,7-1 0,2 3 0,1 1-161,4 2 0,3 6 0,4 1 0,4 7 174,1 7 1,0 3 0,2 2 0,-5 4 379,-4 6 0,-3 0 0,-2 13 0,-4 0 79,-1 3 0,-8 2 0,-6 0 0,-2-2-24,-3 2 1,-3 2 0,-2 1 0,-5 1 77,-4-1 1,-9-1 0,-4-2 0,-1-4-349,-4-1 1,0-2 0,0-5 0,2-2-115,-2-4 0,-2-3 0,-2-7 1,1 0-272,0 0 0,1-2 0,2-3 0,2-5-422,-2-4 1,5-4 0,2-1 0,4-2-708,1 2 0,2 0 0,3-1 0,6-1 172,3 2 0,9 2 0,6 1 1,6 0 657,7 1 0,4 4 0,3 2 0,2 1-315,2-1 0,4 5 0,-4-1 879,-2 3 0,0 2 0,-2 0 1,2 2-1,-3 2 318,-3 1 0,5 2 0,-8-4 0,3 3 466,3-3 1,-1-1-1,1-2 1,-1 0 31,1 0 1,4-2 0,1-3-1,-2-4-258,-2 0 1,2-5 0,-2 4 0,-5-4-270,-3-2 0,-4-1 0,-6-2 0,-1-4-309,-3-2 0,-4 4 0,-7-3 0,0 0-162,0-1 0,-12 6 1,-4-2-1,-3 5 56,-4 6 1,0-3-1,-3 8 1,3 2 176,1 1 1,4 4 0,-5 3-1,2 5 211,1 4 0,4 7 1,5 2-1,1 0 534,1 0 0,2 8 1,7-3-1,0 0-205,0 2 1,2-8 0,5 1 0,9-2-73,8 0 1,7 5 0,8-5 0,8 0-773,9 2 1,5-6 0,4 4-1,1-3-434,2-3 1,-7-1 0,-8-2 0,-8-1-2723,-8 1 1,-7-5 3408,-15-2 0,1-3 0,0-2 0</inkml:trace>
  <inkml:trace contextRef="#ctx0" brushRef="#br0" timeOffset="44">6887 12574 7685,'0'-10'1156,"-2"1"1541,-3 2-2286,3 2 1,-6 5 0,4 2 181,-1 3 0,0 4 0,5 8 0,0 2-313,0 2 1,5 2 0,2-4-1,0 4-45,0 1 1,3-5-1,-3 2 1,0-3 59,0-2 1,4-1 0,-4 1-20,1 0 1,3-1-58,5 1 1,-6-7-1,1-4-410,1-3 0,2-9 0,1-4 0,1-3 56,0-1 0,0-6 1,-1-2-1,1 0 31,0 1 0,-7-5 1,-4 7-1,-2 2-210,3 6 1,-5-2 97,5 3 0,-5 6 404,-1 5 0,2 7 1,3 9-1,6 0-92,3-1 1,1 3-1,1 1 1,0 2 539,0-2 1,5 4-1,1-2 1,1-2-197,0-2 0,3-1 0,-3 0 0,-1-2 190,1-4 1,5 3 0,-4-8 0,1 0-152,-4 2 0,2-5 0,-1 3 0,1-3-118,0-2 0,-2-5 0,-6-2 0,1-2-158,0-3 0,0-4 0,-2-5 1,-2-4-204,-2 1 0,-6-9 0,1 3 0,-3-1-730,-2-4 1,0 0-1,-2 3 1,-3 1-1066,-6 0 0,3 6 0,-3 2 405,-1 1 1,0 4-278,1-3 1,6 6 0,10 4 1666,6 6 0,3-4 0,1 0 0</inkml:trace>
  <inkml:trace contextRef="#ctx0" brushRef="#br0" timeOffset="45">7862 12574 7685,'21'21'0,"0"0"0,-2-2 1124,-2-1 0,-6-1 1,-2 3-1,-2 0 17,-4 0 1,4-1 0,-2 0 0,1 2-548,1-2 1,-6-1 0,5-3 0,-5 1-24,-1 0 0,0 0 636,0-1-521,0 1-479,0-7 0,0-9 0,-1-11 0,-3-4-13,-1-6 1,-6-4 0,6-6-1,2-1-15,1 1 0,2-1 0,2 1 0,1 0 61,2-1 1,13 1 0,-1-1-1,4 3-292,2 2 1,5-1-1,-2 7 1,2 2-393,-2 2 1,2 6 0,-7 3 0,-2 1 197,-1 3 1,-2 2 0,-1 2-1307,1 0 1,-5 0 0,-1 0 0,2 0-171,2 0 1,-3 0-1,-1 2 1,2 2 845,2 1 1,2 2 0,0-4 743,0 3 1,-6-1-1,-1-3 1,-1 1 411,1 2 1,-4 6-1,4-4 1,0 1 338,0 5 1,-6 1 0,4 3 0,-2 4 545,1 5 0,1 4 0,-4 3 0,2 2-3,-1 2 0,-2 5 1,-1-6-1,3-1-220,1-2 1,0-1 0,-5-2-1,2-4-584,3-5 0,-3 1 0,3-1 1,-1-1-487,1-3 1,-3-6-1,5-3-1789,0-1 0,-4-1 20,8-6 0,-6-7 0,4-4 0,-2-5 668,-4-5 0,-1 2 1,-2-7-1,0-2 748,0-2 1,0-8-1,-2-4 1,-3-3 480,-6-3 0,-3-13 0,-1-3 0</inkml:trace>
  <inkml:trace contextRef="#ctx0" brushRef="#br0" timeOffset="46">8506 12323 8085,'-1'-21'0,"-3"0"690,-1 2 1,0 1 0,5 2-1,-2 1-428,-3-1 0,3 0 0,-5 2 0,2 2-173,-1 2 0,1 4 1,7-2-1809,3 1 0,6 1 1719,10 6 0,3-7 0,8-1 0</inkml:trace>
  <inkml:trace contextRef="#ctx0" brushRef="#br0" timeOffset="47">8805 12134 7662,'7'16'391,"0"-6"0,4 3 1,-6 2-1,-3 6 804,-2 4 1,0 3 0,0 8 0,0 4-128,0 1 1,5 9 0,2-1 0,0 4-5,0 1 1,3-7 0,-3-5 0,2 0-677,3-2 1,0-2 0,1-6 0,-3-3-553,2-2 0,-3 1 0,2-9 0,-1-3-802,-1-4 0,5-4 0,-4 3-332,4-6 1,2-3 0,0-2 8,-1 0 0,1-7 0,0-5 0,-2-7 342,-4-8 0,4-2 0,-3-3 0,3-1 514,1-4 1,-1-3 0,-1-9 0,-5-5 432,-1-9 0,6-7 0,-5-8 0</inkml:trace>
  <inkml:trace contextRef="#ctx0" brushRef="#br0" timeOffset="48">9214 12166 12690,'2'17'430,"3"4"1,2 5 0,5 11 0,-1 5 1091,1 3 0,-3 8 1,1 1-1,1 2-472,-3 3 1,6-5-1,-3 0 1,1-3-522,-2-4 0,8 2 1,-6-12-1,0-2-718,2-2 1,-7-9-1,0-3 1,-1-3-8,-1-3 0,0-4 0,-5-1-3015,0 3 0,2-6 1343,3-2 1,4-10 0,7-6 0,-1-3 700,1-2 1,5-5-1,3-1 1,4-1 1166,6 0 0,7-12 0,0 2 0</inkml:trace>
  <inkml:trace contextRef="#ctx0" brushRef="#br0" timeOffset="49">9843 12684 8105,'2'-14'0,"1"2"671,2 2 1,-1 1 0,-11-2 407,-9 6 0,-1 3 0,-10 2 1,-1 0-468,-1 0 0,-10 0 0,-3 0 0,-1 0-378,1 0 1,-4 0 0,4 0 0,-3 0-560,-2 0 0,7 0 0,3 0 1,4 0-1020,1 0 0,3 0 0,2 0-3712,7 0 4680,2 0 0,18 2 0,9 2 0,8 3 376,2 1 0,13-4 0,1 3 0</inkml:trace>
  <inkml:trace contextRef="#ctx0" brushRef="#br0" timeOffset="50">9560 12731 6662,'37'0'0,"-1"0"260,-1 0 0,4 0 0,-3-1 0,-1-3 290,-2-1 0,4-2 1,0 2-1,-4-4 63,-5 0 0,2-5 0,-6 4 0,1-2-120,-5 1 0,-4-3 1,-5 4-1,-6-4-171,-3-2 0,-2 0 0,-2 1 0,-3-1-152,-6 0 0,-5 2 0,-4 2 0,-5 3 0,1 2 0,-6 2 1,4 5-1,-4 2 64,-1 3 1,-1 4-1,2 6 1,2 3 97,2 3 1,7 3-1,-2 8 1,4-1-43,1 1 0,2-1 0,3 0 0,6 1-76,3-1 0,2-1 0,0-2 0,2-4-208,3-1 1,9-2 0,9-5 0,2-1 94,3 1 1,3-7-1,6-2 1,3-2-1357,0 0 0,4 1 0,-6-6 0,1-2 186,-1-3 1,-1-4-1,-4-7 1,0 0 492,-1 1 0,2-8 0,-9-3 0,-1-4 215,-3-1 1,-3-1 0,-4 1 0,-4-1 221,-4 1 0,-5 1 1,-1 4-1,0 5 392,0 4 274,0 8 0,-1 9 1,-3 10-1,-1 6 116,1 5 1,3 4-1,1 6 1,0 0-226,0 1 1,1-1 0,3 1 0,1-1 122,-1 1 0,-3-6 0,-1-2 1,0-1 41,0-4 0,0-1-365,0-3 0,-1-6-174,-5-4 1,3-5 0,-6-5 0,2-5-44,4-4 0,-1-9 0,1-3 0,-3-4-188,3-1 1,3-3 0,5-2 0,6-4-106,3-1 0,6-2 0,3 6 0,0 2 324,0 2 0,5 9 1,-2 4-1,2 8 161,-2 7 1,4 3-1,-4 4 1,4 3-37,1 6 0,-5 8 1,-1 3 448,-3 3 0,-1 3 0,-5 5 1,0 2-1,-1-4-205,1-1 1,-2 3 0,-3-7-1,-4 2-822,0-1 1,-6-5 0,6-6-348,0 0 1,-5-1-1,5-1-1752,0-3 0,-3-4 0,6-7 2520,2 0 0,9 0 0,4 0 0</inkml:trace>
  <inkml:trace contextRef="#ctx0" brushRef="#br0" timeOffset="51">11258 13093 9855,'16'0'0,"-2"2"2841,-4 3 0,-1-3-3368,-4 3 527,-3-3 0,12-2 0,-5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2.2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27201 1477 8014,'0'-24'0,"0"0"0,0 4 253,0-1 0,0 0 1,0 6-1,0-1 392,0 0 0,7-1 0,3-2 0,4-2-58,2 1 0,7 3 1,1 1-1,2 1 20,0-1 1,-5 7 0,6 4 0,1 3-378,1 2 1,-3 0-1,1 0 1,-1 2-84,-2 3 0,4 4 0,-7 8 0,-2 3-161,-1 0 1,-8 8-1,-1 0 1,-2 6-60,-3 2 0,-4 11 0,-6-1 0,-4 1 49,-4 4 1,-4 4 0,-3-2 0,-3-3-43,0-1 1,-6-3 0,4-3-1,-4-2-11,-1-3 0,-1-3 0,1-9 0,-1-5 82,1-3 1,-6-4 0,0-4 0,1-5 124,-3-3 0,6-2 0,-5-2 0,3-3-29,3-5 1,-1-10 0,12-2 0,4-3 11,4-3 1,6-1 0,9-3-1,5 1 57,9-1 1,7 3 0,8 2 0,0 6 92,1 4 1,6 6-1,4 3 1,2 1-241,-2 3 1,7 8 0,-6 3 0,1 1 85,2 5 1,-6 6 0,0 2 0,-2 0-452,-3 2 1,-2-6-1,-1 6 1,-2-4-327,-4-3 1,2 8 0,-6-8 0,1 0-818,0-4 0,-2 0 1,-5-5-27,-1 2 1,1-6 1510,0 2 0,-1-10 0,1-4 0</inkml:trace>
  <inkml:trace contextRef="#ctx0" brushRef="#br0" timeOffset="1">28113 1493 8299,'7'-16'2776,"-4"8"-1658,8 3 0,-1 10 0,6 7-483,-1 7 1,1 0 0,0 6 0,0-1-321,-1 1 0,1-4 0,2 3 0,1 1-134,2-1 0,0-5 1,-6 4-1,1-2-615,0 0 1,5 2 0,0-4 0,-2 0-1082,-1-5 0,1 2 0,-2-8 0,-3 1 1515,0-4 0,0-3 0,2-2 0</inkml:trace>
  <inkml:trace contextRef="#ctx0" brushRef="#br0" timeOffset="2">28710 1540 8856,'-7'-8'1217,"-3"2"0,-6 6 0,-5 6 0,-5 4-506,-4 4 0,-7 2 0,-1 1 0,-1 2-368,1 2 0,-4 2 0,5-4 0,1 2-373,-3-2 0,6-1 0,-4-2 0,4-2-787,2-4 1,1 4 0,2-5-1598,2 0 0,7 3 2414,-2-7 0,3 7 0,3-3 0</inkml:trace>
  <inkml:trace contextRef="#ctx0" brushRef="#br0" timeOffset="3">28993 1650 9080,'16'-15'0,"0"-1"814,-1 0 1,1 2-1,1 4 1,3 5-358,1 3 1,5 2 0,-3 0 0,-1 0-339,1 0 0,3 0 1,-5 0-1,-2 0-753,-1 0 0,-2 2 1,-2 3-724,-4 5 0,-3 4 1,-11 2 1356,-6 0 0,-7-1 0,-15 1 0</inkml:trace>
  <inkml:trace contextRef="#ctx0" brushRef="#br0" timeOffset="4">29025 1823 8590,'15'6'0,"1"-1"0,1-2 0,4-1 656,6-2 0,8 5 0,5 0 1,3-1-267,6-2 1,2-2 0,-4 0 0,-1 0-847,-5 0 0,3 1 0,-5 3 0,-1 1 456,0-1 0,6 4 0,-4 1 0</inkml:trace>
  <inkml:trace contextRef="#ctx0" brushRef="#br0" timeOffset="5">30534 1179 8191,'0'-16'2641,"0"0"-1661,0 8 0,0 2 0,0 13-410,0 9 1,-7 7 0,-4 10-1,-1 2 305,2 2 1,-4 5 0,3-4-1,-1 0-419,2 1 1,1-3 0,5-4 0,-1-1-129,2 1 0,1-3 1,2-2-1,0-5-67,0 1 0,5-5 0,2 2 0,0-2-165,0-2 1,5-6 0,1-1 0,6 0-280,7-1 0,4-4 0,3 1 0,2-3 128,1-2 0,8 0 1,-2 0-1,3-2-777,3-3 0,-8 1 0,-3-4 0,-4-1 128,-2 0 1,-6 0 0,-6-5 0,-5 0-1878,-4-3 1,-6-4-1,-1 2 2581,-6-2 0,-13-14 0,-8 2 0</inkml:trace>
  <inkml:trace contextRef="#ctx0" brushRef="#br0" timeOffset="6">30880 1383 8191,'9'7'1404,"-2"2"0,-7 8 0,0 3 10,0 1 0,-2 6 0,-2 0 0,-1 2-791,2 3 1,-4-3 0,1-1-1,3-1 50,1 1 0,2-4 1,0 0-1,0 1-1535,0-1 0,0-3 1,0 4-1,0-1-1210,0 1 1,0-1-1,0 2 2072,0-5 0,0-3 0,0-3 0</inkml:trace>
  <inkml:trace contextRef="#ctx0" brushRef="#br0" timeOffset="7">27232 2248 7367,'-16'1'-43,"1"5"1,-1-5 716,0 5 0,1-5 249,-1-1 0,5 0 416,1 0-6,6 0-897,-3 0 1,9 0-1,5 2 1,9 2 314,8 1 0,13 0 0,7-3 0,6 1-111,8 3 1,10-1-1,7-5 1,6 0-398,2 0 0,-35 0 1,0 0-1,0 0 1,1 0-1,0 0 0,1 2 80,1 0 1,-1 1-1,40-1 1,-14 3-1,-9-3-149,-6-2 0,-5 0 0,-14 0 0,-7 0-758,-7 0 1,-6 0 0,-6 0 462,0 0 1,-7 1-1,-6 3 1,-6 1-2242,-8-2 1,-15 4 0,-9 0 0,-9 0 2361,-10 0 0,-12 6 0,-6-5 0</inkml:trace>
  <inkml:trace contextRef="#ctx0" brushRef="#br0" timeOffset="8">27452 2625 8016,'0'-16'1200,"0"0"0,2 1 0,5 1-517,9 3 0,6-3 0,12 4 0,4-4-360,9-2 1,7 7-1,8 4 1,-5 3-147,-4 2 0,-11 0 0,-6 0 1,-6 2-55,-9 3 1,-2 4-1,-14 7 1,-1 1-175,-2 4 0,-11-2 0,-7 8 0,-10 1-74,-9 1 0,-3 1 0,-6-4 0,4-3-88,1 0 0,-3-6 0,6 4 0,2-4 354,6-1 1,1 0 0,6 0 1422,1-1 1,5 1-656,4 0 1,6-7 0,12-4 0,7-3-374,5-2 0,14 5 0,2 0 1,7-2-816,7-1 1,9-7 0,1-2 0,6-2-1016,3-3 0,10 0 0,-1 0 1,2 1-4023,3-1 4990,-37 5 1,-1 0 0,37-9 0,4 0 0</inkml:trace>
  <inkml:trace contextRef="#ctx0" brushRef="#br0" timeOffset="9">29984 2248 9703,'-9'-7'645,"4"-4"1,3 2 13,2-1 1,9 6 0,8-3 0,11 2 200,7 0 0,19 0 0,2 3 0,7-1-173,9-3 0,1 1 0,2 5 0,-3 0-184,-2 0 1,-4 0 0,-8 0 0,-6 0-369,-3 0 0,-9 0 1,-5 2-1,-7 1-519,-7 3 0,-4-1 0,-3-3-1671,-3 3 0,-4-2 0,-11 6 437,-6-2 0,-8 3 0,-15-4 0,-3-3-944,-6-1 2562,-4 5 0,-8-5 0,-2 5 0</inkml:trace>
  <inkml:trace contextRef="#ctx0" brushRef="#br0" timeOffset="10">30172 2515 8509,'16'0'997,"7"-5"0,5-1 0,5 1-290,4-2 0,11 4 1,0-6-1,1 2 179,-1 3 1,-7 3 0,-5 1 0,-4 0-214,-6 0 0,-3 1 0,-8 5-607,1 4 1,-7 4 0,-6 2-1,-8 1 99,-11 4 0,-6-3 0,-12 4 0,-2-1-533,-6 0 1,-4 6 0,1-6 0,3-1 24,5 3 0,4-4 1,4 6-1,2-1 534,6 1 0,9-6 1,3 2-1,2-4 253,4-1 1,8 0-1,7 0 1,8-1 68,6 1 0,10-6 1,6-1-1,6-2-161,4-3 1,2-1-1,7 1 1,-1 1-267,-1-2 0,4-3 1,-9-3-1,-1-4-1489,-5-2 1,1 4 0,-12-4-1,-4 0-2224,-5 1 1,-12-10 3626,-11-8 0,-31-18 0,-9-5 0</inkml:trace>
  <inkml:trace contextRef="#ctx0" brushRef="#br0" timeOffset="11">28946 3505 7965,'0'-7'1975,"2"7"-1614,3 9 1,5 5-1,10 3 1,2 4 1008,3 5 0,6 4 0,6 3 1,0 2-807,1 2 1,-5 0 0,6-4 0,-3 0-549,1-2 0,0 4 0,-8-9 0,-1 2-178,-1-1 1,-8 1 0,2-7-3173,-4-2 1221,-1-2 0,-9-10 0,-5-7-164,-6-9 2277,-1-12 0,-2-10 0,-2-9 0</inkml:trace>
  <inkml:trace contextRef="#ctx0" brushRef="#br0" timeOffset="12">29591 3458 7922,'-9'2'1137,"-7"3"1,-12 4-1,5 8 1,-1 4-275,-4 5 0,-7 4 0,-3 1 0,1 1-326,4-1 1,-7 1 0,8-1-1,-1 1-337,0-1 0,3-7 1,2-1-1,4-2-596,1 0 0,2 0 1,7-5-1,2-2-657,1-4 0,8 4 0,-4-5 1,2 1-154,-1 1 1,3-8 0,8 3 0,7-5 217,8-1 1,2 0 987,4 0 0,11-7 0,-4-1 0</inkml:trace>
  <inkml:trace contextRef="#ctx0" brushRef="#br0" timeOffset="13">29968 3867 8611,'17'-2'817,"4"-3"1,-3 1-1,5-5 1,-1 2-230,4 4 0,9 1 0,2 2 1,-2 0-232,-2 0 1,4 0 0,-2 0-1,-6 0-1025,-6 0 1,0 0-1,-4 2-491,-5 3 0,-5-1 0,-9 6 0,-2 1 192,-3-3 1,-9 5 0,-9-8 966,-1-2 0,-9 6 0,-8 0 0</inkml:trace>
  <inkml:trace contextRef="#ctx0" brushRef="#br0" timeOffset="14">30094 4024 8271,'1'8'1241,"5"-1"1,4-1-727,4-1 0,14 2 0,4-4 0,2 3-149,5-3 1,-1-1 0,4-2 0,-5 0-599,-4 0 0,2 5 0,-2 0 0,-5-1-581,-3-2 0,1-2 0,-5 0 1,-2 0-2430,-1 0 3242,-3 0 0,1-7 0,0-2 0</inkml:trace>
  <inkml:trace contextRef="#ctx0" brushRef="#br0" timeOffset="15">31006 3647 7988,'21'-16'224,"0"0"1,5-5 0,-4 0 0,3 2 748,3 2 1,2 6 0,-1 2 0,-1 2-463,-2 4 0,-1 1 0,1 4 1,-5 3-77,-4 6 0,-3 3 0,-3 3 0,-6 2-229,-3 2 0,-4 7 1,-5-2-1,-9 4-104,-8 1 0,-13 1 1,-5-1-1,-3 1-192,-2-1 1,7-1-1,3-2 1,6-4 91,4-1 1,5 3 0,8-5 0,3-2 33,6-1 1,3-3 0,6 1 609,6 0 1,2-6-1,15-1 1,0 0-133,3 0 0,7-6 1,1 2-1,1-3-349,-1-2 1,4 0-1,-3 0 1,1 0-203,3 0 1,3 0 0,1 0 0,-2 0-1136,-3 0 1,-3 0 0,-8 0-1,-1 0-2123,-4 0 0,-3 0 3295,-7 0 0,-8 0 0,-1 0 0</inkml:trace>
  <inkml:trace contextRef="#ctx0" brushRef="#br0" timeOffset="16">4167 4605 7729,'10'-5'-105,"-1"-2"457,-2-2 0,0 1 0,-3-5 491,1 3 0,2 6-463,-2-1 1,-3 2 358,3-3-294,-3 5 0,-4-6 247,-3 7 0,-4-6-260,-7 1 0,6-5 1,1 3-149,2-2 1,-5 4 0,1-4-96,-2 2 1,-8-3 0,0 3 0,1 0-72,3 0 1,1 0 0,-1 3 0,-3-3-63,0-2 0,-7 6 0,6-2 0,2 3-25,2 2 0,-4 0 1,0 0 30,2 0 0,1 0 0,2 0 7,1 0 0,1 7 0,1 3 0,5 4 22,1 2 1,0 0 0,3 1 0,-1 3 66,1 0 0,3 8 1,1-1-1,0 2 120,0 3 1,5-1-1,2 1 1,0-1 6,0 1 0,5-1 1,-1 0-1,1 1 29,-2-1 0,4 1 0,-5-3 1,2-1-224,-1-1 1,-5-8-1,4 2 1,-2-4-203,-4-1 1,4 0-1,-1-1-758,-3 1 0,-1 0-1230,-2-1-1827,0 1 1,0-9 2545,0-7 0,7-7 1380,3-9 0,18-6 0,6-3 0</inkml:trace>
  <inkml:trace contextRef="#ctx0" brushRef="#br0" timeOffset="17">4261 4935 7698,'7'-8'1117,"-7"-5"1,0 8 0,-10 2-226,-9 1 1,-6 4 0,-6 1 0,-3 4-166,-2 2 0,1-6 0,-5 4 0,0-1-520,-1-1 0,5 5 0,-5-4 0,3-1-290,3 2 0,4-5 0,3 5 0,3-2-308,3 0 1,1 0 0,5-5-3990,0 0 3344,0 0 1,16 0 0,11-1 0,12-5-1064,6-4 2099,10-4 0,1-9 0,7-1 0</inkml:trace>
  <inkml:trace contextRef="#ctx0" brushRef="#br0" timeOffset="18">4749 4605 7721,'-6'-10'591,"1"-1"1,-7 8-1,2-2 1,-6 3 210,-5 2 0,3 7 1,-4 3-1,1 6-179,0 5 0,-5-2 0,5 7 1,1 2-220,3 2 1,1 5-1,0 0 1,2-2-122,4 2 1,1-2 0,6-5 0,-3-2-35,3 2 1,3-5-1,3 0 1,4-2-472,2 0 1,0 0 0,3-6-1,-1-1-154,1-3 0,2 3 1,3-6-1,3 1-695,1-4 0,6-1 0,0-1 0,4 3-912,6-3 0,-2-1 0,5-4 1983,-2-3 0,6-4 0,-4-7 0</inkml:trace>
  <inkml:trace contextRef="#ctx0" brushRef="#br0" timeOffset="19">5378 4731 8797,'7'0'1555,"-6"2"1,-6 3-1206,-4 6 1,-1 4-1,-6 6 1,-1 5 476,-4 4 1,3 2 0,-4-1 0,1-1-333,0-4 1,0 4 0,5-6 0,2 0-286,3-3 0,-3-3 1,6-2-1664,-1-1-1137,-5 1 0,7-4 1556,-3-7 0,3-1 0,7-16 0,0-4 506,0-3 0,0-7 1,0 1-1,-2-1 528,-3-2 0,3-12 0,-12 14 0,5-13 0</inkml:trace>
  <inkml:trace contextRef="#ctx0" brushRef="#br0" timeOffset="20">5032 4794 7679,'1'-9'700,"5"4"0,1 5 0,5 5 1,-2 6 128,3 3 0,1 1 0,3 3 0,2 1-177,2 2 1,2 7-1,-4-4 1,4 1-378,1-4 1,-4 2-1,2-3 1,-1 0-413,0-3 0,5-1 0,-5 0 0,-1-2-454,-3-4 1,-1 2-1,-1-7 1,1-1-1441,0-2 1,0-2 0,-1 0 875,1 0 0,-7-2 1155,-4-3 0,4-11 0,0-8 0</inkml:trace>
  <inkml:trace contextRef="#ctx0" brushRef="#br0" timeOffset="21">5299 4511 8863,'42'5'0,"-2"0"0,0-1 0,-1-2 722,-1-2 0,-1 5 0,-6 4 0,1 3-24,-1 5 1,4 10-1,0 1 1,-4 5 107,-1 3 1,2 6-1,-13-2 1,-3 2-525,-4 2 1,-9 3-1,3-10 1,-5-2-344,-1-2 1,-1-3 0,-5-2 0,-4-2-200,-4 2 0,-2-6 0,0 1 1,1-2-1372,-1 0 0,2 0 0,3-5 1631,6-1 0,4-6 0,1-2 0</inkml:trace>
  <inkml:trace contextRef="#ctx0" brushRef="#br0" timeOffset="22">6415 4888 9297,'25'-8'0,"-4"1"1212,-4 0 1,-1 3 0,1-5 0,3 2-419,1 4 0,7-4 1,-2 2-1,3 1-448,3 2 1,-6 2 0,-1 0-794,-3 0 1,-1 0-1838,-5 0 1,-9 7-1,-7 2 2284,-9 0 0,-12 5 0,-3-5 0</inkml:trace>
  <inkml:trace contextRef="#ctx0" brushRef="#br0" timeOffset="23">6541 5077 7626,'28'0'0,"0"0"1664,0 0 1,5-2 0,-7-1-1,6-3-265,4 3 1,3-1 0,5 1 0,-6-2-1145,-5 1 1,2 2 0,-10 2-1,-1 0-3054,-3 0 0,-11 2 2799,-4 3 0,-5-3 0,-1 5 0</inkml:trace>
  <inkml:trace contextRef="#ctx0" brushRef="#br0" timeOffset="24">7736 4432 11842,'0'-15'1477,"0"-1"1,-5 6-795,0-1-520,-1 8-27,6-4-269,0 7 0,0 1-20,0 5 238,0-5 1,0 8 230,0-4-186,0-3 1,0 7 233,0-4 1,-1-3-71,-5 3 1,5-2-148,-5 3 1,5-3 0,-1 6-1,-2 0-30,-1-1 1,0-2 0,5 4-1,0 2-74,0 2 1,0 4-1,0 1 1,-2 4-81,-3 1 1,3 2-1,-3 8 1,3 0 122,2 3 1,0 0-1,0-6 1,0 1 21,0-1 0,0-5 1,2-1-1,1-1-42,3 1 0,1-6 1,-4 2-1,2-4-125,-1-1 0,-1-6 1,1 1 74,1 1 1,0-3 50,-5 1 0,0-8 7,0-2 0,0-7 0,2-9 0,2 1-284,1-1 1,2-7-1,-2-3 1,5-4-34,4-1 0,4 0 0,3-1 0,5 2-146,4 4 0,-1 4 0,1 6 1,-2 2 272,0 3 0,5 4 1,-8 7-1,1 0 76,0 0 0,-7 2 0,4 3 1,-2 6 830,0 3 1,-5 7 0,-8 3 0,-1 4-240,-3 5 0,-2 0 0,-2-5 0,0-1-192,0 1 1,-7 0 0,-4-2 0,-3-5-203,-1-4 0,-1-1 0,-2 0 0,-1-1 5,-2 1 1,-2-6-1,4-1 1,-3-2-789,-3-3 1,4-3 0,-5-1 0,0 0 318,1 0 1,-3-5-1,7-2 1,2-2-1225,2-3 1,3-2-1,3-3 1,6-2 180,3-2 0,11-7 1,7 2-1,8-4 47,6-2 1,10-1 1301,7-3 0,7-12 0,9-7 0</inkml:trace>
  <inkml:trace contextRef="#ctx0" brushRef="#br0" timeOffset="25">8664 4432 8216,'-16'0'1491,"0"6"0,0 1 0,1 1-767,-1 5 0,-7 6 0,-1 2 0,-2 0-497,-1 1 1,6-4 0,-3 3 0,1-4-241,4-1 0,-4 0 0,2-2 0,4-2-422,5-2 0,-2-6 0,5 3-1010,0 0 1,2-7 0,7 0 566,0-9 1,0-1 0,0-4 0,0-4 459,0 1 0,6-11 0,1 0 418,1 0 0,3 0 0,4-3 0</inkml:trace>
  <inkml:trace contextRef="#ctx0" brushRef="#br0" timeOffset="26">8318 4354 10550,'10'16'0,"1"-1"753,1 1 0,4 5 0,3 2 0,4 1 562,1 4 0,2 2 1,6 1-1,-1 1-417,1-1 1,-1-5 0,0-1 0,-1-3-729,-4-2 1,1-3 0,-8-1-1,-3 0-906,-2-1 0,3-1 0,-7-2 0,3-1 787,-3 1-51,4 2 0,-5 2 0,7 0 0</inkml:trace>
  <inkml:trace contextRef="#ctx0" brushRef="#br0" timeOffset="27">11557 4935 7625,'0'-29'0,"0"-1"0,0 2 305,0 0 1,0-5-1,-2 7 1,-3-4 263,-6-1 1,-8 4 0,-2 3-1,0 1-95,-2 4 0,1 2 0,-6 1 0,1 2-184,-1 3 0,4 4 1,0 7-1,-1 0-13,1 0 0,4 4 0,-2 5 0,3 6-58,3 3 0,-9 6 0,11 4 0,0 5-89,2 4 0,2 7 1,-4-4-1,3 2-150,6 0 0,3-11 0,2 2 0,0-1-133,0-4 0,7-7 1,4 0-1,3-6 1,1-4 0,8 1 0,3-7 1,6-1 16,4-2 1,-2-2-1,4-2 1,-1-3-90,-1-6 1,-1-8 0,-8-2 0,-6 0 70,-4-2 1,-3 1-1,-2-6 1,-3 3 149,-2 2 1,0-3-1,-4 5 1,3 2 265,-3 2 1,1 8 34,1 4 1,4 3 0,6 4 0,1 5 226,0 8 0,1 3 0,2 6 0,2 1 91,-1-1 0,-3 2 1,-1 8-1,-2 1-53,-4 1 1,3 1-1,-8-4 1,-2 2-230,-1 2 1,-2-1-1,-2-4 1,-1-1-103,-2 1 0,-8-3 0,1-1 1,-5-3-135,-4-3 1,0-1 0,3-5 0,-3 0-88,-5 0 1,-4-6 0,-1-1 0,1-2-328,4-4 1,-7-1-1,3-4 1,0-1-327,1-3 0,-8-6 0,9 2 0,2-4-262,1-2 1,-1-5 0,5 0-1,4 0-347,5-1 0,5 2 0,7-6 0,1 0-2173,5 1 3424,9-4 0,10 4 0,6-6 0</inkml:trace>
  <inkml:trace contextRef="#ctx0" brushRef="#br0" timeOffset="28">12531 4401 8317,'-21'0'314,"1"0"1,-8 0-1,1 0 1,-2 0 236,-3 0 1,-4 7 0,-1 5-1,2 7 471,2 8 1,-2 2-1,2 4 1,5 2-91,3 2 1,4 7 0,7-2-1,4 3-245,4 2 0,5-5 1,2-2-1,5 0-337,4 1 1,-1-6 0,1-1 0,1-4-235,-2-4 0,5-6 0,-6 1 0,3-4-795,-1-1 0,-4-2 0,4-2-395,2-2 0,2-1 0,2 2 0,0-6-271,-1-3 1,3-8-1,1-2 1,4-5 432,1-4 1,2-8-1,6 3 1,-1-3 219,1-3 0,-1-7 692,1-1 0,-1-8 0,1 4 0</inkml:trace>
  <inkml:trace contextRef="#ctx0" brushRef="#br0" timeOffset="29">12657 4621 7940,'-5'11'741,"0"-1"1,-1-5 0,6 6 0,0 1-17,0 2 1,0 3 0,2 3 0,3 2 306,6 3 0,3 1 0,2 5 0,1 1-314,4-1 0,-3-1 1,4-2-1,-1-4-587,0-1 0,5-2 1,-5-5-1,-1-1-16,-3 1 0,-1-5 0,-1-3 0,1 1-1460,0 0 0,0-6 0,-1 3 0,1-5 67,0-1 1,0-7 0,-1-3 0,1-6 498,0-5 1,-2-3 0,-2-11 0,-3-5 778,-2-8 0,5-9 0,-3 1 0</inkml:trace>
  <inkml:trace contextRef="#ctx0" brushRef="#br0" timeOffset="30">13097 4621 7655,'-8'16'0,"-6"1"0,3 2 0,-4 4 718,-6 2 0,-4-4 1,-8 5-1,-2 2 107,-2 1 1,1 1-1,4-2 1,1-4-569,-1-1 1,6-2-1,2-5 1,1-2-440,4-4 0,1 3 0,2-8 0,3 0-958,2 2 0,4-7 540,7 0 0,0-7 0,0-10 0,2-3-2630,3-1 3230,4-14 0,13 2 0,3-14 0</inkml:trace>
  <inkml:trace contextRef="#ctx0" brushRef="#br0" timeOffset="31">12893 4385 8851,'42'0'0,"-2"0"0,0 0 280,1 0 0,-7 2 0,5 3 0,-2 7 529,-1 8 0,-1 2 0,-7 8 0,-3 2 188,-3 6 1,3 4 0,-8 3-1,-5-1-369,-3 0 0,-4 4 1,-5-6-1,0 2-511,0-2 0,-7-4 0,-3-6 0,-4-2-498,-2-4 0,-1 2 0,-2-6 0,-4 1-647,-2 0 1,4 3 0,-3-5 0,1-2-4825,4-1 5852,-5-3 0,6 1 0,-5 0 0</inkml:trace>
  <inkml:trace contextRef="#ctx0" brushRef="#br0" timeOffset="32">13884 4794 7637,'15'0'651,"1"0"1,0 0-1,-1-2 749,1-3 0,5 1 0,0-4 1,0-1-455,2 0 0,0 6 0,4-2 0,-2 3-1043,-2 2 1,-1 0 0,-2 0 0,1 0-1473,-2 0 1,-7 0 0,-3 2 407,-2 3 1,-6 4 0,-9 6 0,-10 1 1160,-4 0 0,-5-1 0,-4 1 0</inkml:trace>
  <inkml:trace contextRef="#ctx0" brushRef="#br0" timeOffset="33">13994 4998 7637,'21'6'0,"1"-1"0,1-2 659,0-1 1,-2-2 0,-4 0 0,4 0 1339,5 0 1,4 0-1,3-2 1,2-1-1422,2-2 0,-2-1 0,-6 6 0,-1-1-2068,0-5 0,4 5 0,-11-5 0,-2 5 1490,-2 1 0,-1-7 0,0-2 0</inkml:trace>
  <inkml:trace contextRef="#ctx0" brushRef="#br0" timeOffset="34">15094 4370 8031,'16'0'1662,"-7"0"1,3 7-1,-7 3 1,-1 6-978,-3 5 0,1-2 1,2 7-1,1 2-85,-2 2 0,-1 1 1,-2 1-1,0-1-66,0 0 1,0 1-1,0-1 1,0-1-275,0-4 1,0 4 0,0-6-1,0 3-27,0-1 1,0-7 0,-2 4-1298,-3-1 1,3-4 0,-3 3-907,3-4 0,4-3 1,3-2 633,6-1 0,3-8 0,3 3 0,4-5-179,5-1 1,9-7 1514,2-3 0,0-4 0,-6-2 0</inkml:trace>
  <inkml:trace contextRef="#ctx0" brushRef="#br0" timeOffset="35">15645 4763 7710,'8'-25'0,"-3"4"658,-3 4 1,-2 1 0,-2 0-132,-3 0 1,-3 3-1,-8 2 336,0 6 1,-5 3-1,0 4 1,2 5-454,1 8 1,3 3 0,-1 8 0,2 2 19,4 2 1,-3 1 0,8 1 0,2-1-285,1 1 0,2-3 0,0-1 1,2-2-48,3 2 1,4-5-1,6 0 1,3-2 46,3 0 0,1-2 0,8-7 0,-2-3-37,0-2 0,10 3 0,-6-5 1,1-1 69,0-2 0,-1-9 0,-3-4 0,-1-3 54,-1-1 0,-8-6 0,2-2 0,-5-2-51,-6-2 1,-3-8-1,-7-6 1,-2 0-295,-3-3 1,-5-3 0,-11 10 0,-6 2-677,-2 2 0,-6 3 0,2 2 0,5 6 6,3 4 1,-1 1 0,5 11-1,2 3-251,1 1 0,4 4 0,2 3 347,2 6 1,6 3-1,1 3 1,6 2-16,8 2 1,4 5-1,8-5 1,7-1 700,5-3 0,3-3 0,-1-3 0,3 2 0,7-4 0</inkml:trace>
  <inkml:trace contextRef="#ctx0" brushRef="#br0" timeOffset="36">16399 4841 8299,'11'-17'0,"-3"-3"0,-1-1 590,-3 2 1,-4-3 0,-5 1 0,-6 3-308,-3 6 0,-7 0 1,0 6-1,2 3 76,2 1 1,-4 2 0,0 2-1,1 3-27,3 6 0,-4 4 0,0 6 0,4 6-46,4 2 1,1 3 0,7-1 0,1 1-100,3-1 0,1-5 1,0-1-1,1-3 12,5-2 1,2-3 0,10-1 0,1-2 11,2-4 1,7-3 0,-2-7 0,2 0-6,-2 0 1,4-2 0,-4-3 0,2-5-147,-2-4 0,-3-4 0,-7-1 1,0-4-43,-1-1 1,-6 5-1,-4-4 142,-3 0 0,-2 6 81,0-4 0,2 12-31,3 9 1,4 12 0,6 11 0,1 1 69,0 4 0,0 7 0,-1 2 0,1 0 0,-2-1 76,-3 1 0,1 7 0,-7-4-118,-2 0 0,-1 4 0,-2-6 1,0-1-168,0-4 1,-7 2 0,-3-11-1,-4 3 26,-2-1 1,0-7-1,1 2 1,-3-5-68,-3-6 1,4 2 0,-6-6 0,2-1-298,0 2 1,-7-5 0,4 3 0,-3-5-464,1-5 0,2 1 1,-2-6-1,3-3 98,0-1 1,6-1 0,-3-1-1,6 0-415,4 1 0,7-3 1,-1-1-1,8-2-16,6 2 0,11-1 0,5 1 1,6-2 515,4 2 0,3 2 0,6 3 0,-1 1 547,0 3 0,4-8 0,-7-6 0</inkml:trace>
  <inkml:trace contextRef="#ctx0" brushRef="#br0" timeOffset="37">17154 4935 8198,'0'-7'1534,"0"7"0,0 9-822,0 5 1,0 9-1,0 3 1,0 4-240,0 1 0,0 1 0,0-3 0,0-1-10,0-2 1,0-1-1,0 3 1,0-4-235,0-1 0,-5-2 0,-1-5 0,3-1-22,1 1 0,-3-5 105,0-1 1,-2-6-548,1 1 1,6-12 0,0-7-94,9-5 1,5-2 0,4 3 0,1-1 42,2-2 1,7 2 0,-2 7 0,4 3 119,1 2 1,6 2 0,-1 5 0,-2 0 269,-6 0 1,0 7-1,-7 3 1,-2 4 486,-2 2 0,-1-1 1,-2 3-1,-2 1-34,-1 2 0,-8 2 0,1-4 0,-6 4-130,-3 1 1,-8 1 0,1 3-1,-5-4-205,-4-1 1,-5-2 0,3-6-1,0-1-227,0-3 1,-8-4 0,1-5 0,-1 1-270,-4 2 0,0 1 0,4-8 1,-1-2-419,1-1 1,1-7 0,2 1-1,4-3-85,1-1 0,2-1 0,7 0 0,3 1-281,6-1 1,3 0-1,2-1 1,2-3-127,3-1 0,9 0 1,9 6-1,2-1 1183,2 0 0,10-6 0,3-3 0</inkml:trace>
  <inkml:trace contextRef="#ctx0" brushRef="#br0" timeOffset="38">18427 4731 7696,'-7'9'526,"4"-2"1,-8-5 0,-1 1 379,-2 2 1,-1 7 0,-3-1 0,-3 3-554,-5 2 1,1-1-1,-1 3 1,-2 1 170,-1 2 0,2 0 0,1-5 1,0-2-375,2-4 0,1 2 0,7-5 1,0 0-779,1 0 0,-1 0 0,0-3-511,0 1 1,1 0 0,1-6 304,3-5 0,3-2 0,4-8 0,-1 0 391,1 0 1,3-6 0,1-5 0,1-2 299,5-3 0,-5-4 1,5-1-1,-5 4 143,-1 5 0,0 0 0,2 7 239,3 2 1,-1 10-1,6 9 748,3 9 1,0 12 0,3 7 0,2 7 271,3 7 0,1 1 0,8 3 0,-2-3-359,0 1 1,10 3-1,-4-10 1,2-2-90,3-2 0,-3-9 0,-6-1 0,-2-2-631,-2 0 0,-7 0 1,2-5-1,-3-1-1110,-2 1 0,5-5 0,0-1 0,-2 0-3681,-2-1 4611,-1-2 0,0-7 0,-1 0 0</inkml:trace>
  <inkml:trace contextRef="#ctx0" brushRef="#br1" timeOffset="39">1164 7120 7696,'16'-9'417,"-6"-3"1,-1 5-1,-2-2-66,-4-3 0,-1 4 0,-2-3 0,0-1 251,0-2 1,-7-2 0,-3 0 0,-4 1-178,-2-1 0,0 0 0,-1 1 1,-4 1-104,-5 3 0,-2-1 0,0 5 0,3 0-80,2 0 0,-4 2 0,2 5 1,-1 0-64,0 0 0,6 0 0,-1 1 0,4 5 26,1 4 0,1 6 0,-1 3 0,0 2-64,0-2 0,6 4 1,1 0-1,0-1-41,1 1 0,4 3 1,-3-5-1,2 0-1,0 2 0,0-6 1,6 4-300,5-3 1,4-3 0,9-1 60,2-3 1,2-4 0,-2-7-1,3 0-138,1 0 0,4 0-1,-2-2 1,1-3-5,-2-6 0,2-1 0,-6 0 0,1 2 131,0-3 1,-2-6 0,-5-2-1,-2 2 153,-4 1 0,2-3 0,-5 1 1,0 0-60,0 3 1,-2 1 452,-5 0-175,7 8 0,2 2 1,7 12 388,0 4 0,-1 6 1,1 5-1,0 3-180,0 1 1,-6 4 0,1-2 0,-1 1-107,-1-2 1,3 3 0,-7-2-1,-1 2 29,-3 3 1,-1-1 0,0 1-1,0-3-20,0-2 0,-1 2 0,-5-4 1,-4-1 93,-4-3 1,-7-3 0,-2-1 0,1 0-259,-1-1 0,-5 2 0,2-11 0,-4 0-63,-1 0 0,1-2 0,2-5 0,2 0-114,-2 0 1,-2 0-1,0 0 1,2 0-1565,2 0 0,7-7 1,-2-4-1,5-3 2,6-1 0,-2-1 0,6-1 0,5-3 168,4-1 1,8-7 0,11 2-1,10-5 1402,8-6 0,5-3 0,3-7 0</inkml:trace>
  <inkml:trace contextRef="#ctx0" brushRef="#br1" timeOffset="40">1887 6476 7696,'-10'0'47,"-1"0"0,6 0 0,-6 0 404,-1 0 0,-2 0 0,-1 0 0,-1 0 5,0 0 1,0 1 0,1 5 0,-3 4 95,-3 4 1,2 2-1,-5 1 1,-1 3 272,1 1 1,3 6 0,-4 0 0,3 2-219,2 3 0,3 4 1,1 3-1,2-1-52,4 1 0,3 3 0,7-6 0,0-1-165,0-2 0,7-1 0,3-1 1,4-1-312,2-4 0,0 2 1,-1-7-1,1 0-270,0 2 1,-1-6 0,1 2 0,-2-5-1289,-3-3 0,3-2 0,-4 3-517,4-2 0,2-6 0,-1 1 836,1-3 1,-5-4 0,-3-3 0,-1-6 1159,-3-3 0,5-1 0,-8-8 0,6-2 0</inkml:trace>
  <inkml:trace contextRef="#ctx0" brushRef="#br1" timeOffset="41">2343 6774 7696,'0'-15'0,"0"-1"395,0 0 0,0 1 0,-2 1 0,-1 1 15,-2 3 0,-8 1 0,3-1 1,-4 3 226,-2 0 0,1 5 1,-1-3-235,0 3 1,0 2 0,1 2 0,-1 3-22,0 5 1,2 6 0,2 5 0,3 4 45,2-1 1,-3 6 0,5-4 0,1 4-71,2 1 1,2 4-1,0-2 1,0-3-229,0-1 0,6-4 0,1-1 0,0 1-295,-1-1 0,1-5 0,-3 2 0,1-3 104,-1-2 0,3-1 0,-2 1-2757,-2 0 1,4-6 1026,-1 1 0,6-10 1,-2-1 842,4-8 1,2-6 947,0-2 0,7-14 0,1-3 0</inkml:trace>
  <inkml:trace contextRef="#ctx0" brushRef="#br1" timeOffset="42">2422 7026 7696,'7'0'1249,"-7"0"0,-7 0 1,-11 0-1,-1 0-564,-2 0 0,-7 0 0,2 0 0,-4 0-372,-1 0 1,-1 0 0,1 0 0,-1 0-442,1 0 0,5 0 0,1 0 0,1 0-930,-1 0 1,6 0-361,-2 0 0,13 0 0,8 0 528,8 0 0,17 0 0,4-2 0,3-1 890,3-3 0,7-6 0,-2 3 0</inkml:trace>
  <inkml:trace contextRef="#ctx0" brushRef="#br1" timeOffset="43">2689 6869 8448,'9'-7'736,"-9"0"1,-11-4 0,-3 6-184,-1 3 0,-6 2 1,0 2-1,0 3-133,-2 6 1,6 8-1,-4 2 1,3 0 58,2 2 1,1-4 0,-1 7-1,2 0-123,3-1 0,4-1 0,7-5 0,0 2-324,0-2 0,0-1 1,2-2-1,3-1-389,6 1 0,3-5 1,2-1-1,-1 0-492,1-1 0,0 3 0,0-6 0,-1-3 309,1-1 0,0 3 1,-1 0-1,1-1 11,0-2 1,-6-2 0,-1-2 0,0-2-411,0-1 1,-4-5 0,4 3 938,-2-2 0,-2-2 0,-5-4 0,0-1 0</inkml:trace>
  <inkml:trace contextRef="#ctx0" brushRef="#br1" timeOffset="44">3129 6947 7696,'2'-8'1097,"3"2"1,-1 5 0,6 1-1,1 1-419,-3 5 1,12 2 0,-5 8 0,3 0-153,-1-1 1,-1 1-1,2 0 1,1 0-349,2-1 1,-6 1 0,-4 0 0,1-1-637,2 1 1,-3-5 0,-3-1-1,1 1-656,0-3 0,-4 5 0,4-6-2895,-2 1 3273,-2-4 1,-5-4 0,0-12 735,0-8 0,0 3 0,0-13 0,0 6 0</inkml:trace>
  <inkml:trace contextRef="#ctx0" brushRef="#br1" timeOffset="45">3459 6932 7953,'9'1'2814,"-5"5"-2143,-8 4 0,1 4 1,-10 3-1,-2 3-37,-4 1 0,-8 0 0,5-6 1,-1 1-247,0 0 1,-3 3-1,5-2 1,2-3-369,1 0 0,3-5 0,-1 2-2338,0 1 802,7-5 0,4 0 0,10-9 543,6-3 0,1-4 0,0-7 0,-1-1 973,1-4 0,9-4 0,3-6 0</inkml:trace>
  <inkml:trace contextRef="#ctx0" brushRef="#br1" timeOffset="46">3491 6774 7432,'23'-8'-53,"-6"1"0,4 7 0,-4 1 867,-1 5 1,0 2 0,0 10 0,-1 3-82,1 5 1,0 4-1,0 1 1,-1 1-364,1-1 1,-6 0 0,-1 1-1,0-1-127,0 1 0,-6-3 1,2-1-1,-3-1-290,-2 1 1,0-6 0,0-1 0,0-3-201,0-3 0,0-4 0,-2-1-637,-3 3 1,2-6-466,-8-2 0,1-10 1,-4-8-213,3-6 1,-1-5 1560,7-8 0,-7-6 0,3-2 0</inkml:trace>
  <inkml:trace contextRef="#ctx0" brushRef="#br1" timeOffset="47">3491 6209 8336,'31'5'0,"1"2"0,-1 1 96,1 5 0,-1 2 0,1 6 0,-3 4 293,-3-1 1,8 13 0,-6 0 0,0 6 559,1 4 1,-6 1 0,-2 1 0,-4-1-369,-1 0 1,-2 2 0,-2-8 0,-3 2-400,-2-2 0,-2 1 1,-5-6-1,0-2-187,0-2 0,0-7 0,0-1 0,-1-3-78,-5-2 1,3-3-1,-6-1-925,2 0 0,-3-6-371,4 1 0,-1-8 592,2 2 0,3-5 0,-3-5 0,3-5 355,2-4 1,6-7-1,1-2 432,1-2 0,3-1 0,5-5 0</inkml:trace>
  <inkml:trace contextRef="#ctx0" brushRef="#br1" timeOffset="48">4403 6774 9046,'-7'-8'517,"-4"2"1,-3 5 0,-3 1-1,-2 0-286,-2 0 1,-6 0 0,7 1-1,0 3-518,3 1 1,1 0-1,0-3-3013,1 3 3300,6-3 0,9 12 0,9-5 0</inkml:trace>
  <inkml:trace contextRef="#ctx0" brushRef="#br1" timeOffset="49">4356 6869 7696,'8'1'2444,"-2"5"0,-12-5-1143,-4 5 0,-4-5 1,-2 1-1396,0 3 1,1-3-1,-3 3 1,-1-3-1120,-2-2 0,0 2 1,5 1 1212,1 3 0,-8-1 0,-1-5 0</inkml:trace>
  <inkml:trace contextRef="#ctx0" brushRef="#br1" timeOffset="50">16305 6727 8082,'16'-15'0,"-2"-1"0,-2-2 0,-3-1 549,-2-2 0,-2-2 1,-5 2-1,0-3 29,0 0 1,-5 1 0,-2 7 0,-2 0-197,-3 1 0,-2-1 1,-2 0-1,0 2 97,0 4 1,1 1 0,-3 6 0,-1-3-151,-2 3 0,0 1 0,5 2 0,1 2-23,-1 3 1,0 6-1,0 10 1,1 3 33,-1 0 1,6 11-1,1 0 1,2 5-39,3 4 0,3 5 0,2-7 1,3 2 153,1-2 1,7 6 0,-1-4 0,1-2-285,-2-2 1,4-3 0,-3-6-1,1 1-408,-1-1 0,-3-5 1,-4-1-1,3-2 18,2-4 0,-6-2 0,2-1-1327,-3 0 1,0-2 0,1-2-1948,3-2 0,1-8 2909,-2-2 0,4-12 0,6-13 583,1-4 0,7 1 0,1-11 0</inkml:trace>
  <inkml:trace contextRef="#ctx0" brushRef="#br1" timeOffset="51">16556 6979 9090,'-22'1'821,"-4"5"0,-4-5 0,-3 5 0,-2-5 90,-2-1 1,-5 2 0,5 2 0,2 3-37,2 1 1,2-4 0,1 3-1,2-2-841,2 0 0,7 6 1,-4-6-1,2-1 82,0-3 0,5-1 0,6 2-2091,-2 3-272,-2-3 0,12 3 1,7-8-1,9-4-704,7-2 2951,11-1 0,8-13 0,7-2 0</inkml:trace>
  <inkml:trace contextRef="#ctx0" brushRef="#br1" timeOffset="52">17185 6570 7696,'-15'-16'411,"-1"2"0,0 2 0,0 3 332,1 2 0,-3 2 0,-3 5 1,-3 0-11,-1 0 1,-4 9-1,2 5 1,0 7 193,0 3 0,-2 2 0,4 6 0,1-1-356,3 1 0,3-1 1,4 2-1,2 2-188,2 2 1,6 0 0,-1-4-1,3 0-260,2-2 0,0 4 1,0-8-1,0 1-219,0-2 1,5 2-1,2-7 1,0-2-1076,0-2 1,6 4 0,-5 0-423,1-2 1,5-3 0,-4-5 300,4-6 1,7 2-1,0-2 1,-1-3 400,-3-6 0,6 1 0,3-9 891,4-6 0,1 2 0,1-6 0</inkml:trace>
  <inkml:trace contextRef="#ctx0" brushRef="#br1" timeOffset="53">17578 6947 8345,'-5'-15'0,"-2"-1"332,-2 0 1,-1 0-1,-8 2 1,-1 2 390,-2 2 1,0 6 0,4-1 0,-2 3 173,-2 2 0,-6 0 0,5 2 1,-1 3-543,0 6 0,1 3 1,2 3-1,-1 2-87,2 2 0,7 6 0,2-5 1,-1 1-105,2 0 0,2-2 0,7-6-225,0 1 0,2-2 0,3-2 0,8-3-31,6-2 0,3-2 0,6-5 1,-1 0-2,1 0 1,0 0-1,-1-2 1,-2-3-227,-2-5 1,3-4 0,-5-2 0,-2 0 75,-1 1 0,-5-1 0,0 0 0,-5 0 174,-1 1 238,6-1 0,-5 7 1,8 6 39,0 6 1,0 8 0,-1 8-1,1 4 268,0 1 1,-1 2 0,1 6 0,0-1 100,0 1 1,-8-1 0,-2 0 0,-5 1-120,-1-1 0,0 1 1,-1-1-1,-5 1-78,-4-1 1,-6 1 0,-3-3-1,-4-3-283,-1-5 0,3 0 0,-5-3 1,-2-4-103,-2 0 1,-1-7 0,-1-2 0,-1-3-537,-4-2 0,2 0 0,-5-2 0,2-3-555,3-6 0,2-3 0,3-1 1,4-1-173,5 0 1,10 0 0,6-1 0,5-2 646,5-2 1,13-5 0,13 3 0,9 0-853,6 0 0,8-3 1,3 4 1471,5-3 0,1-8 0,-1-7 0</inkml:trace>
  <inkml:trace contextRef="#ctx0" brushRef="#br1" timeOffset="54">18317 6712 8347,'-5'-11'0,"-2"1"0,-2-1 698,-3 2 0,-2-3 0,-2 7 0,1 1-23,-1 3 0,-5 1 1,-2 0-1,-1 1 121,-4 5 0,3 2 0,-1 10 0,0 1-250,2 2 0,1 7 1,7-2-1,0 2 45,1-2 1,6 4-1,2-4 1,2 2-200,0-2 1,-1 4-1,8-6 1,3 3-360,6-1 0,1-7 0,2 4 0,0-2-562,3 0 0,8 0 0,-4-6 0,0-1-610,2-3 1,-1 3 0,6-6-1,-3 1-67,-3-4 0,1-3 0,-4-2 0,2 0-136,-2 0 0,-3-2 0,-4-5 1342,-1-8 0,-1-8 0,6-8 0</inkml:trace>
  <inkml:trace contextRef="#ctx0" brushRef="#br1" timeOffset="55">18475 6853 8264,'-7'-9'1228,"5"2"0,-5 14 0,9 4 0,3 3-173,5 1 0,-1 6 1,2 0-1,1 0-369,2 2 1,1-6 0,1 4-1,0-3-914,0-2 0,-1 3 1,1-2-1,0-3-348,0 0 0,-2 0 1,-2 2-1,-2-2-1086,2-4 0,2-3 0,2-7 456,0 0 1,-2-1 0,-2-6 0,-3-7 1205,-2-6 0,5-15 0,-3 2 0</inkml:trace>
  <inkml:trace contextRef="#ctx0" brushRef="#br1" timeOffset="56">18836 6900 7696,'7'2'1544,"-7"3"1,-7 4 0,-8 7-1,-1-1-984,0 1 0,-7 0 0,-1-1 0,-2-1-326,-1-3 0,3 3 0,-2-5 1,3 1-654,0 1 1,6-6-1,-4 4-713,3-3 0,3 0 1,-1-8-747,0-3 1,8-6 0,4-8 1877,8-2 0,4-7 0,8 4 0</inkml:trace>
  <inkml:trace contextRef="#ctx0" brushRef="#br1" timeOffset="57">18821 6633 7696,'24'7'0,"-3"2"474,-4-1 0,-3 6 0,-1-1 1,-3 4 684,2 4 0,-3 7 1,2 0-1,-1 5-416,-1 4 0,3-1 0,-7-2 0,0-1-284,2-2 1,-5 8 0,3-11 0,-3 0-344,-2 1 0,0-6 1,0 0-1866,0-1 1,0-4-646,0 3 1,0-7 996,0-9 1,0-14 0,0-17 1396,0-4 0,0-8 0,0-2 0</inkml:trace>
  <inkml:trace contextRef="#ctx0" brushRef="#br1" timeOffset="58">19009 6319 8967,'32'8'0,"-3"-1"271,-2 0 0,2-3 0,-3 6 0,4 2 400,2 2 1,4 9-1,3 3 1,-1 6 173,1 4 0,-3 3 1,-4 6-1,-3 1-217,-2 3 1,-5 1 0,-8-3-1,-3 1-268,-6-1 1,-3-2 0,-2-1 0,0-4-349,0-2 1,0-1 0,-2-6-1,-3-1-608,-6-4 1,-3 2 0,-1-7 0,-1-2-153,0-1 1,0-2-1,-1-2 1,-2-2-1776,-2-2 1,5-6 2522,6 1 0,6-17 0,-3-6 0</inkml:trace>
  <inkml:trace contextRef="#ctx0" brushRef="#br1" timeOffset="59">20251 6664 8156,'16'-8'1237,"0"2"1,-1 5-1,1-1 1,2-2-423,3-1 1,8 0 0,10 5 0,-1 0-480,1 0 0,4 0 1,-3 0-1,1 0-52,-5 0 1,-4 2 0,-6 1-1857,-5 2 1,-5 2-429,-6-1 0,-10 2 0,-14 6 0,-9-3 2000,-8-6 0,-11 4 0,2 0 0</inkml:trace>
  <inkml:trace contextRef="#ctx0" brushRef="#br1" timeOffset="60">20377 6837 9778,'21'5'928,"0"1"1,12 4 0,0-3 0,6 0 201,4 0 0,8 4 0,3-4 1,0 1-72,1 5 1,-3-1-1,-5 0 1,0-1-617,1 1 1,-8 0 0,-4 0 0,-4-3-1199,-6-2 1,0 0-1,-8-4-2836,-4 3 0,-11-1 3591,-3-5 0,-7-7 0,-9-2 0</inkml:trace>
  <inkml:trace contextRef="#ctx0" brushRef="#br1" timeOffset="61">5000 12417 7637,'0'-10'2831,"0"-1"-2302,-7 8 0,4-4 205,-8 7 1,8 7-432,-2 3 1,3-1 0,0 0 0,-1-1 28,-3 1 1,1 2 0,5 4-177,0 1 0,0 0 1,0-1-1,0 1-14,0 0 0,0-6 0,0 1 0,0 1-321,0 2 0,5-4 1,1 1-610,-3 1 0,-3 2-428,-5 2 0,1-7 81,-6-4 0,5-3 150,-6-2 1,8-2-552,-3-3 1536,5 3 0,1-12 0,0 5 0</inkml:trace>
  <inkml:trace contextRef="#ctx0" brushRef="#br1" timeOffset="62">5126 12527 7773,'5'-10'594,"1"-1"558,-1 8-1084,-5-4 1,-2 7-1,-1 1 70,-3 5 0,-1-3 0,4 8 1,-2 1 40,1 2 1,-3 2 0,2-1 2,1 1 1,3 0-1,1-1-57,0 1 1,1-2-1,3-2 1,3-3 38,2-2 0,1 4 0,6-4-40,-1 1 0,1-4 1,0 1-1,0-3-1,-1-2 0,-4 0 1,-1 0-1,1-2 146,-2-3 1,5-4 0,-6-7 22,1 1 1,-2-1 0,-7 0-331,0 0 0,-7 1 0,-2-1 0,-1 2-58,-1 4 1,1-4 0,-6 5-1,0 0-466,1 4 0,4-2-899,1 2 1,4-1 1460,-4 6 0,6 7 0,-3 2 0</inkml:trace>
  <inkml:trace contextRef="#ctx0" brushRef="#br1" timeOffset="63">2170 12040 7914,'-9'0'1117,"11"7"1,12 3-460,5 4 1,11 7 0,3 2 0,11 3-93,7 7 1,15 4-1,6 8 1,-31-21 0,1 0-219,5 2 1,1 2 0,5 1 0,0 1 0,2 2 0,0 1 0,4 0 0,-1 0-231,2 1 1,-1 0 0,5 5 0,0 1 0,-4-3 0,0-1 0,-1-1 0,-1 0 369,0-2 1,-2 0-1,-3-2 1,-1-1 0,-3-1-1,0 0 1,-6-3-1,-1 0 365,-2-1 0,-1-1 0,29 17 0,-12-5 0,-4-3-759,-6-1 0,-6-2 0,-9-3 0,-1-2-200,-4-2 0,0-8 0,-8-6 0,-4-2-1109,0-3 208,-7-3 1,0-8 0,-9-3-1,-3-6-1190,-6-5 1,-3-3 0,-1-8-1,-3 1 636,-3-1 1,4 1 0,-4-2 1560,3-4 0,6 6 0,-4-11 0,-3-4 0</inkml:trace>
  <inkml:trace contextRef="#ctx0" brushRef="#br1" timeOffset="64">3176 11710 7881,'-8'-7'-240,"1"5"1,8-5 0,5 9 0,6 3 876,7 6 1,13 9 0,13 8 0,11 7-321,12 7 0,-25-18 0,3-1 0,5 4 0,1 1 1,4 1-1,0 1 190,1 0 1,1 1-1,12 7 1,2 1 0,-5-5-1,0 0 1,3 0 0,0 0-270,1 0 1,0-2 0,1-1 0,1 0-1,-5-2 1,0 1 0,-1-1 0,0 0 55,1 0 1,1 1 0,3 0 0,1 1-1,-5 0 1,0-1 0,-2 0 0,-1 0-16,-3-1 1,0-1 0,-4-2 0,-1-1 0,-4 0 0,-3 1 0,-3-4 0,-1-1 193,34 16 1,-10-4-1,-12-3 1,-8-2-264,-6-2 1,-5-7 0,-10 2 0,-3-5-434,-5-6 0,-8-1-464,-3-4 0,-6-5 0,-1 2 66,-6-6 0,-6-9 1,-9-1-1,-3-7-232,-5-4 0,-9-1 0,-3-5 0,-1-1-922,1 1 0,-6-1 0,1-1 1775,-8-4 0,-5-3 0,-7-7 0</inkml:trace>
  <inkml:trace contextRef="#ctx0" brushRef="#br1" timeOffset="65">3334 14555 8223,'-11'0'630,"1"0"-360,-3 0 0,5 0 0,-1-2 1,0-2 4140,1-1-3645,4 0 1,-3-2 614,7-3-1080,0-4 0,7 0 1,4 1-63,2 3 0,5-1 0,3-4 0,7-1-44,7 0 1,0 1 0,7-1-1,3 0-17,6 0 0,-2 1 0,3 1 1,-3 3 44,-2 6 1,-1-2 0,-6 2-1,-7 1 34,-5 3 1,-9 1-1,2 0 1,-3 0-55,-3 0 0,-4 5 0,-2 2 0,-3 1-133,-2 5 0,-2 1 0,-2 3 0,0 2-30,0 2 0,-7 7 1,-4-2-1,-3 4 61,-1 2 1,-8-1 0,-3 2 0,-4 2-52,-1 2 0,-6-1 1,-2-4-1,1-1-186,0 1 0,-4 4 1,3 1-1,1-4 157,-1-5 1,-3 5 0,6-5 0,1 0 35,2 2 0,-2-6 0,0 1 1,3-2-4,3-4 1,-5 4 0,10-3 0,-2-2 101,-1-6 1,8 2 0,-2-3 0,4 1 66,1-2 1,6 3 0,-1-8 435,-1-2-458,5 6 1,0-6-53,7 8 1,7-8 0,7 3 0,9-5 180,8-1 0,11 0 0,2 0 1,6 0-331,8 0 0,10 0 0,7-1 0,7-3 0,-37 2 0,-1-1 0,2-2 0,-1-1 0,2 3 0,-1 1 0,-1 0 0,-1 1 0,42-1 0,-6 2 0,-17 0 0,-2 0 0,-3 0 0,-6 0 0,-8 0 0,-4 2 0,-2 3 0,-1-2 0,-6 6 0,-1-2 0,-4-3 0,-3 3 0,-7-2 0,-2 0 0,-4 2 0,4-5 0,-12 7-1245,3-4 1,-5-3 1244,-5 3 0,-11 4 0,-8-1 0</inkml:trace>
  <inkml:trace contextRef="#ctx0" brushRef="#br1" timeOffset="66">16195 13439 7895,'2'-16'0,"1"0"2001,2 1 3372,1-1-4535,-6 7 0,0 9 1,0 11-1,0 4 134,0 6 1,0 4 0,0 8-1,0 2-144,0 2 1,5 1-1,0-1 1,-1 3-300,-3 0 1,4 4 0,1-8-1,-3 1-348,-1 1 1,-2-3 0,0 5 0,0-1-182,0-4 0,0 3 0,0-3 0,0-3 0,0-4 0,0-4 0,0 2 0,0-5 0,0-3 0,-5-3 0,-1 1-488,3 0 1,1-6-1,1-1-2761,-5-2 1,5-4 1149,-5-8 0,6-3 0,6-8 0,4 0-684,4 0 0,7-1 2783,0-4 0,14-4 0,-2-6 0</inkml:trace>
  <inkml:trace contextRef="#ctx0" brushRef="#br1" timeOffset="67">16902 13879 7810,'9'-16'445,"-4"0"0,-3 1-149,-2-1 1,-7 5 0,-2 1 0,-1 0 1321,-1 1 0,1-3 0,-8 6 0,-1 3-993,-2 1 1,0 2 0,4 2-1,-2 3-276,-2 6 1,0 3 0,5 1 0,0 1 147,0 0 1,1 5 0,-1 1 0,2 3-149,4 3 0,1 0 1,5 0-1,-1-2-97,2 2 1,1-4 0,2 1 0,2-1-120,3 1 1,2-6 0,5 2-1,0-4 46,6-1 1,-1-2 0,9-4-1,2-3 111,2 0 0,9-5 0,1 3 0,2-3 110,0-2 0,-6-5 0,4-4 0,-1-3-400,-4-6 0,-4-1 0,-5 2 0,-5-4 0,-3-5 0,-8-4 0,-1-2 0,-4 1-51,-6 0 1,-6-1 0,-9 2-1,-2 3-514,-3 0 1,2 8 0,-7-4-1,-2 2 27,-2 0 0,1 1 0,1 6 0,3 1-281,3 3 1,2 5 0,8-4-3585,2 2 3420,6 2 1,-1 12 0,10 3-1,7 4-223,8 2 0,2 0 0,6-1 1,-2-1 48,2-3 1,0 3 1156,-1-4 0,9-3 0,-3 0 0</inkml:trace>
  <inkml:trace contextRef="#ctx0" brushRef="#br1" timeOffset="68">17641 13942 7810,'16'-7'911,"-5"0"1,-3-7-1,-1 0-468,-3-4 0,-3-1 0,-2 3 0,-5 1 212,-4-1 1,-6 0 0,-5 2 0,-3 2-156,-1 2 0,-4 6 0,2-1 1,-2 3-21,-3 2 1,1 5-1,-1 4 1,1 3-91,0 6 0,6 1 0,2-2 0,4 3-97,3 1 0,-3 7 1,11-4-1,-1 0-14,4-3 1,5 2 0,5-2 0,5-2-193,4-1 1,9-3 0,3-1 0,4-1-89,1-3 0,1-5 1,-1 4-1,1-2-157,-1-3 1,-5-3 0,-1-1 0,-3-1-116,-2-5 0,1-2 0,-4-8 1,-3-2 0,0-3 1,-7 2 0,-2-5 0,-3 1 66,-2 4 0,0 1 0,0 3 0,2 1 609,3 3 1,-1 4-45,6 7 0,-1 7 1,3 4-1,-2 3-34,3 1 1,6 8 0,2 3-1,-2 4 429,-1 1 1,-3 1 0,-1-1 0,-2 1-200,-1-1 0,-8 6 1,3 1-1,-5 1-449,-1-1 1,-1-1-1,-5-6 1,-4-1-108,-4-4 0,-7 2 0,-2-7 0,1-2 0,-1-1 0,-5-4 0,3-2 0,-1-3 0,0-2 0,0-2 0,-6-5 0,1 0 0,0 0 0,-1-7 0,1-4 0,1-1-882,4 2 1,1-4 0,6 3 0,0-3-1008,5-1 1,3-1-1,8 0 1,-1 0 1307,6 1 1,10-1 0,13 0 0,5 2-2468,8 4 0,7-4 3048,8 3 0,3-3 0,7-1 0</inkml:trace>
  <inkml:trace contextRef="#ctx0" brushRef="#br1" timeOffset="69">18333 14225 7741,'0'-16'266,"0"0"0,0 0 646,0 1 1,2-1-1,3 0 1,6 2 7,3 4 1,1-2 0,3 5 0,1 0-436,2 0 1,10 1-1,-3 6 1,-1 0-147,-3 0 0,-3 2 0,-5 2 0,-1 3 95,1 1 0,-7 3 0,-4 5-108,-3-1 1,-2 6 0,-2 0 0,-3-2-93,-6-1 0,-3-2 0,-1-1 0,-1 1-128,0 0 0,-5-2 0,0-2 0,2-3-59,2-2 1,1 0 0,0-4 22,0 2 1,6 1-270,-1-6 0,8-2 0,-1-2 116,8-1 1,12 0 0,10 5 0,4 2 183,1 3 1,7-2-1,3 8 1,-1 1 194,-3 2 0,-4 7 1,-2 2-1,-1-1 52,-4 1 1,0 5 0,-8-3 0,-4 1 64,0 0 1,-7-2 0,-2 4 0,-3-3 35,-2-3 1,-13 5 0,-4-5 0,-6 1-450,-5 0 0,-1-4 0,-5-9 0,-2-3 0,-6 0 0,-4-5 0,-1 2 0,0-8 0,0-6 0,0-2 0,1-1 0,4 3-371,6-2 0,4-1 0,4 1 0,4 2-2019,1-3 0,7 5 0,8-3 1,1-3-4247,3-5 6636,2-5 0,9-8 0,2 1 0</inkml:trace>
  <inkml:trace contextRef="#ctx0" brushRef="#br1" timeOffset="70">19953 13675 7678,'-16'0'710,"0"-2"0,0-2 0,1-3-66,-1-1 1,5 4-1,3-3 1,-1 2 428,0 0 1,4-6 0,-4 4-370,2-2 1,4 4 0,8-4 0,5 1-339,4-1 1,9 4 0,5-4 0,5 2-111,4 4 0,5-4 1,-5 1-1,-2 3-15,-2 1 0,-4 4 0,-1 1 0,-3 4-79,-2 2 0,-8 1 0,-4 6 0,-1 2 29,-1 3 1,-2-2 0,-7 5 0,0 1-138,0-1 0,0 1 0,-2 3 0,-3-4-154,-5-1 1,-4 3 0,-4-5 0,-1-2-107,-2-1 1,0-3 0,5 1 0,0-2 65,1-4 1,-1 3-1,0-8 107,1-2 0,4-1 1,1-2-31,-3 0 1,6-2-27,2-3 0,5-2 0,7-5 0,9 1-120,8-1 1,17 5-1,4 2 1,2 3 403,4 2 0,-1 0 0,-2 0 1,-3 2-181,-3 3 0,-4 4 1,-8 7-1,-4 1 546,-5 4 1,-5-2 0,-6 8 0,-4-1 97,-5-2 1,-1 6 0,0-4-1,-1 4-172,-5 1 0,-8-5 0,-8-1 0,-1-2-354,0-4 0,-5-2 0,2-3 1,-2-2-134,2-1 0,-4-8 0,4 3 0,-4-5-301,-1-1 1,0-5-1,-1-2 1,1-2-828,-1-3 1,1-4-1,1-3 1,4-2-695,5 2 0,3-4 1,4 1-1,4-1 203,5 0 1,5-5 0,7 2 0,8-4 1618,10-1 0,12-14 0,3-4 0</inkml:trace>
  <inkml:trace contextRef="#ctx0" brushRef="#br1" timeOffset="71">20613 13187 8221,'-2'-8'1748,"-1"1"-462,-3 0 0,1 3-394,5-6 1,2 4 0,3-4-285,6-2 0,3 5 1,1 0-1,1 1-103,0 1 0,0-2 1,-1 4-1,1-3-107,0 3 1,-1 1 0,1 2-1,0 0 66,0 0 1,-1 2-296,1 3 0,-6 4 0,-1 7-31,-2-1 0,-3 6 0,-8 0 0,-3-1-18,-2-3 1,-1 0 0,-6 4 0,1 4-110,-1-1 1,0 1-1,0-6 1,1 4 237,-1 1 1,2-3 0,2 4-1,3-3 16,2-3 0,2-1 0,5-2 0,0-1 95,0 1 0,0 0 1,2-1-156,3 1 0,4-7 1,6-4-1,3-3-533,3-2 1,1 5 0,6 0-1,-1-1-909,0-2 1,8-4-1,2-2 1,-2-1-559,-2 2 1,2-4 0,-2 0 0,-3 0 657,0 0 1,-8-6 0,1 3-1,-2-2 679,0 1 0,-5-4 458,-6-1 0,1-7 0,5-8 0</inkml:trace>
  <inkml:trace contextRef="#ctx0" brushRef="#br1" timeOffset="72">21085 12983 7688,'7'-16'-109,"5"0"1,5 3 690,4 2 0,7-1 1,-2 7-1,6 1-14,5 2 1,3 4 0,9 5 0,1 7-190,3 5 0,4 11 0,-3 1 1,1 8 127,-1 1 1,-2 12 0,-6 1-1,-4 4 536,-6 1 0,-4 8 0,-6-1 1,-5 3-464,-4 2 0,-8 7 1,-4-4-1,-3-3-842,-2-2 0,-2 5 1,-3-13-1,-7-3-568,-7-1 0,-1 5 0,-4-5 0,-1-5-151,1-4 0,0-5 1,-6-12-1,0-4-373,-3-5 1,-9-5-1,0-4 1,-5-3-1045,-5-2 2398,-4-2 0,-7-12 0,0-2 0</inkml:trace>
  <inkml:trace contextRef="#ctx0" brushRef="#br1" timeOffset="73">20078 13250 7719,'-24'0'600,"3"0"0,-4-5 0,-1 0 0,-5 1-265,-6 2 1,-3 9 0,-7 4-1,1 5 17,4 5 0,-1 3 0,6 9 0,2 2 624,2 2 0,8 6 0,6-1 0,5 4-109,4 1 0,6 0 1,-1 0-1,3-1-74,2-4 1,6 6 0,1-6 0,3-1-228,7-1 0,-1-7 0,7 5 0,-2-1-378,0 0 1,2-1 0,-4-6-1,3-2-1042,3-2 0,1-1 0,6 1 0,1-3-1009,3-1 1,5-4 0,8 3 0,3-4 1862,6-1 0,10 0 0,3-1 0</inkml:trace>
  <inkml:trace contextRef="#ctx0" brushRef="#br1" timeOffset="74">22421 12527 8226,'0'-16'734,"-2"8"0,-3 2 0,-5 5-96,-4 1 0,-2 0 1,-2 3-1,-3 6 383,-5 7 0,-2 5 0,-1 0 0,1 5-417,0 3 0,-6 1 1,8-2-1,-2-4-356,2-1 0,3 3 0,8-5 1,1-1-470,3-3 0,-1-1 0,7-1-4524,1 1 3190,2 0 1,9-7 0,4-6 765,3-6 1,0-6 0,-2-9-1,-1-1 789,1-2 0,-5-12 0,-2 0 0,-3-6 0,5 5 0,2-5 0</inkml:trace>
  <inkml:trace contextRef="#ctx0" brushRef="#br1" timeOffset="75">22028 12417 8670,'-9'11'1405,"4"-1"1,10 6 0,6 5 0,3 0-412,1 1 0,8 3 0,3 8 0,4 2-78,1 2 0,6 5 0,2-6 0,-1-1-343,0-2 0,1-1 1,-4-1-1,0 1-636,-6-1 1,3-1-1,-6-2 1,4-2-1149,1 2 0,-1-4 1,-2 2-1,-2 1-5580,2-3 6791,2 6 0,8-13 0,2 6 0</inkml:trace>
  <inkml:trace contextRef="#ctx0" brushRef="#br1" timeOffset="76">16116 15152 8658,'7'-9'3996,"-5"4"-2997,3 10 1,-3 9 0,-2 9 0,0 1-266,0 4 0,0 2 0,0 3 0,0 2 51,0 2 0,0 10 1,0-3-1,2 1 119,3 6 0,-2-4 1,6 5-1,-2-3-598,-3-2 1,-3-5-1,-1 0 1,0 0-260,0-2 0,0-1 0,0-8 1,0-1 2,0-4 0,0-2 0,0-4-2197,0 1 1,0-1-2362,0-4 1970,-7-7 0,7-2 1417,0-7 0,7-5 0,9-1 0,2 1 1121,3-2 0,3 5 0,7-5 0</inkml:trace>
  <inkml:trace contextRef="#ctx0" brushRef="#br1" timeOffset="77">16981 15702 7742,'-2'-16'0,"-3"2"645,-6 4 0,-2-4 0,-5 5 0,-1-1 433,-2-1 0,-12 8 1,1-2-1,-1 3-227,0 2 0,1 0 0,-1 0 1,0 2-215,2 3 0,-4 4 0,10 8 0,1 2-237,3 2 0,3 5 0,3-3 0,1 1-152,3 4 1,4 2 0,7 2 0,0-1-88,0 0 1,2-1-1,3-2 1,6-3-179,3-3 0,7 4 1,1-5-1,3-3-48,3-6 0,-4 0 0,4-5 0,2 0 114,-1 0 1,12-2-1,-10-5 1,1-1 41,-5-5 0,1-2 0,-5-8 0,0-1 5,0-4 0,-2-4 0,-8-6 1,-2-1-284,-6 1 0,-3-6 0,-4 1 0,-3 1-354,-6 1 1,-8 3-1,-3 1 1,-1 2-1248,0 2 0,-3 9 1,3-1 685,-1 6 1,5 9-1,-1-4 1102,8 0 0,5 5 0,7-5 0</inkml:trace>
  <inkml:trace contextRef="#ctx0" brushRef="#br1" timeOffset="78">17673 15765 7742,'8'-7'0,"-1"-3"498,0-4 0,-5-2 0,3 0 0,-5 0-96,-5 1 1,2-1 0,-8 2 0,-1 2 158,-2 1 0,-2 3 0,-1-3 0,-2 6-85,-2 3 0,-6 2 1,5 0-1,-3 0-173,-3 0 0,0 0 0,0 4 1,4 3-54,1 3 1,-3 13-1,3-8 1,2 5-16,4 2 0,-2-2 0,8 4 0,-1-1-120,1-4 0,5 4 0,6-2 1,0-2 29,0-2 1,7-1-1,5 0 1,5-1-78,4 1 1,7-5 0,0-3 0,5 1-42,4 0 0,0-6 1,-4 3-1,0-5-59,-2-1 1,3 0 0,-12-1-1,1-5-125,0-4 0,-2-4 1,-7-2-1,-2-1-49,-2-4 1,-6 2 0,1-8 0,-5 1-93,-5 2 0,-4-4 1,-7 7-1,1 2-425,-1 1 1,0-3-1,1 0-85,-1 2 0,5 9-1424,1 4 1489,6-2 0,-1 8-154,10 0 0,2 7 1,6 6 313,-3-2 0,-5 3 583,6-4 0,-8 4 0,4-3 0,-7-1 0,7 1 0,2 5 0</inkml:trace>
  <inkml:trace contextRef="#ctx0" brushRef="#br1" timeOffset="79">17736 15734 8042,'-9'-7'629,"-5"5"979,3-3-1047,4 3 0,0 4 0,7 3 1,0 5-129,0 4 1,7 4 0,4 3 0,5 5 64,5 4 0,-2-2 0,7 1 0,0 4-97,-1 1 1,4-1 0,-4 0 0,1 2 68,0 2 0,-12-1 1,0-4-1,-3-3-29,-3-2 0,-4 0 0,1-4 0,-5 0 19,-5 0 0,-4-4 1,-7-7-1,1-2-106,-1 3 0,-5-6 0,-2-2 0,-1-3-146,-4-2 1,-2 0-1,-1 0 1,-2-2-308,-4-3 1,2 1 0,-5-6 0,0-2-482,-1-2 0,7-2 1,-3 0-1,5 2-628,6 4 1,-2-4-1,9 3 1,3-1-166,4 1 0,9-2 0,-1 4 628,8 0 0,6-3 0,11 7 0,5 1-1771,4 2 2516,8-5 0,10 6 0,7-6 0</inkml:trace>
  <inkml:trace contextRef="#ctx0" brushRef="#br1" timeOffset="80">18475 16095 7742,'-11'-16'589,"1"1"1,6 4 104,-1 1 1,8 4 0,6-2-1,3 1-332,6 3 0,3-3 0,0 2 0,5 1-94,4 3 0,-1 1 0,-1 1 0,-3 3 92,-3 1 1,-1 7 0,-7-1-200,-3 3 1,-4 2-1,-7-1 1,0 1 10,0 0 0,-2-1 0,-3 1 0,-7 0-122,-8 0 1,3-6-1,-6 1 1,2-1-76,0-1 1,-5 3 0,5-7-1,2-1 66,1-2 0,3-2-139,-1 0 1,6 0 23,-1 0 1,27 0 0,7 0 21,11 0 0,8 1 0,6 4 1,-1 4 134,0 0 0,4 5 1,-1-2-1,-3 4 373,-1 0 0,-6 8 0,-14-8 1,-5 1-2,-3 1 1,-3-3 0,-1 1 0,-3 2-112,-6 3 0,-5-2 0,-5 5 0,-6-1 257,-3-4-434,-1-1 1,-8-4 0,-3-2 153,-4-2 0,-7-4 0,-1 2 1,-2-1-507,-4-3 1,-1-3-1,-4-1 1,-2 0-393,-1 0 1,-6-1 0,4-5 0,0-2-436,0-1 0,1-5 0,6 2 0,0-6-497,0-3 0,-1-5 0,3 2 1509,3-6 0,4 2 0,6-10 0</inkml:trace>
  <inkml:trace contextRef="#ctx0" brushRef="#br1" timeOffset="81">19937 15309 7731,'-11'-14'494,"1"2"104,-2 1 1,-1 1 342,3-6 0,-2 6 1,8-1-401,6-1 0,5 0 0,10 0 0,4 1-125,6-1 0,4-2 1,4 0-1,3 2-153,3 1 1,-1 8-1,2-2 1,-6 3 70,-2 2 0,-10 0 0,-3 0 0,-4 0-149,-1 0 1,-7 7 0,-4 3 0,-3 4-24,-2 2 1,-2 5 0,-3 2 0,-6 1-51,-3 4 1,-7 0 0,-3 0 0,-2-4-97,-2-1 1,-5 3 0,6-5 0,0-2-114,0-1 1,-1-4-1,7-2 1,2-3-125,2-2 0,1 3-150,0-4 284,8-1 1,8-5 0,12 0-1,7 0 33,7 0 0,11 0 1,7 0-1,4 0 245,5 0 0,6 0 0,-1 2 0,0 3 196,-6 5 1,4 4-1,-14 4 1,-4 1 35,-3 2 0,-10 2 1,-6-4-1,-7 3-15,-7 3 1,-3-1-1,-4 4 1,-3-3-69,-5-3 1,-6 1-1,-5-4 1,-5 2-233,-4-1 0,-1-5 0,-3-4 0,-1-4-397,-1 0 0,-8-6 0,2 5 0,-2-5-381,3-1 0,2-5 0,8-2 0,-1 0-241,1 0 1,6-5 0,4 2-787,4-4 1,3-7 0,3 0 0,8 1-1817,6 3 3513,6 1 0,14-13 0,1-5 0</inkml:trace>
  <inkml:trace contextRef="#ctx0" brushRef="#br1" timeOffset="82">20786 14838 7731,'-11'0'-1304,"1"0"1202,-2 0 0,3 0 0,-2 0 1019,-1 0 0,-2 0-183,-1 0 1,1-2 0,1-2 333,3-1 0,6-7-630,-1 1 0,3-3 0,4 1 0,3 0-36,6 3 1,5 1 0,3-3-1,2 3 42,-2 2 0,4 2 1,-1 5-1,1 0-127,0 0 0,-1 0 0,-2 0 1,1 0-43,-2 0 0,-2 5 1,-1 2-1,-2 2-105,-3 3 0,1 2 0,-7 4 0,-2 1-4,-1 2 0,-2 5 0,-2-3 0,-3-1-137,-5 1 0,-9 5 0,-4-4 0,0 3-24,0-1 1,-3-7 0,4 2-1,-1-2-16,0 2 1,2-9-1,5 4 1,1-4-290,-1-3 0,5 5 525,1-4 1,5-3 109,-6-1 0,10-5 1,1-1-120,8 0 1,8 0-1,3 0 1,2 0-254,-2 0 1,6 0-1,1-1 1,4-3-444,1-1 0,1-2 0,1 3 0,2-1-175,1 2 1,1-4 0,-5 2 0,-3-1-610,-3-1 0,2 6 0,-7-5 0,-1 3-994,-3-2 1,-1 1 976,0-6 0,-8-1 1281,-3-5 0,4-6 0,0-3 0</inkml:trace>
  <inkml:trace contextRef="#ctx0" brushRef="#br1" timeOffset="83">21289 14665 8313,'0'-9'1298,"7"9"0,3 10-401,4 4 1,7 4 0,2 1 0,0 4-119,0 1 0,3-3 0,-4 4 1,1-3-207,0-2 1,-2 2 0,-4-1 0,2-2-364,2-1 0,-1-2 1,-8-1-1,-2-1-633,3-3 1,1 3 0,1-4-734,1 4 0,0-3-1780,-1-1 0,1-8 2237,0-2 1,-7-7 0,-2-11 0,-2-1 154,0-2 1,2-12-1,-3 2 544,1-2 0,0-8 0,-5 1 0</inkml:trace>
  <inkml:trace contextRef="#ctx0" brushRef="#br1" timeOffset="84">21824 14696 7916,'-7'11'753,"-4"-1"1,-5 2 779,-5 2 0,2 2 1,-9 2-1,-3 2-532,-4 7 0,-4 2 0,4 3 1,-1-3-383,1-2 1,-4 1 0,3-6-1,1 1-202,2 0 0,1-2 1,2-6-1,4 1-1320,5 0 1,0 0 0,4-1 0,5 1 902,3 0 0,-3 6 0,3 3 0</inkml:trace>
  <inkml:trace contextRef="#ctx0" brushRef="#br1" timeOffset="85">19544 14979 7900,'7'9'5,"3"-2"0,4-2 201,2 0 0,0 8 0,1-3 0,2 4 208,2 2 0,12 12 0,2 3 1,9 2-133,10 0 1,6 6-1,6 3 1,4 3-33,3 2 0,-32-22 1,-1-1-1,31 25 0,3 0-46,-1-4 0,-35-21 0,1 0 0,1 0 1,0 0-1,-1-1 0,-1 0-139,1 0 1,-1-1 0,35 22 0,-1 0 0,-7-4-150,-4-2 0,3 1 0,-8-6 0,-2 0-302,-6-3 1,-3-4 0,-8 2-1,-2-4-327,-2-1 0,-9-2 0,-3-5 1,-3-1-1063,-3 1 1775,-6 0 0,-9 0 0,-9-1 0</inkml:trace>
  <inkml:trace contextRef="#ctx0" brushRef="#br1" timeOffset="86">16242 15246 7334,'7'-8'-147,"-4"1"1,8 8 0,1 5 762,2 4 0,9 4 0,3 2 0,6-1 13,4 1 0,10 7 0,10 3 0,3 4-290,6 1 0,15 6 1,-39-18-1,2 0 1,2 1-1,1-1-93,0 0 0,2 0 1,6 5-1,2 1 1,1-1-1,0-1 1,0 2-1,1 1-104,2 1 0,0 0 0,2 0 0,0 2 1,2 3-1,0 0 0,-3 1 0,0 1 85,-1 0 0,1 0 0,5 0 0,-1 0 0,-8-2 0,-2-1 0,-2-1 0,-2-1 29,-3-2 1,-1-1 0,-3-1 0,-1 0 0,25 14 0,-1-1 28,-3 1 0,-8-3 1,-3-4-739,-4-1 1,-8-6-1,-2-4 1,-4-6 0,-7-2-2573,-4-3 0,-3-7 3025,-5 3 0,-2-5 0,-4-1 0,-3 0 0</inkml:trace>
  <inkml:trace contextRef="#ctx0" brushRef="#br1" timeOffset="87">22940 15608 11277,'7'-9'1040,"2"2"0,6 7 1,3 0 93,3 0 1,-2 0 0,7 0 0,2-2-825,2-3 0,8 3 0,2-5 1,-1 2-750,-8 0 0,-1 0 0,-9 5 0,-2 0-822,-1 0 1,-10 7-1799,-2 3 1,-13 2 3058,-9-1 0,-14 3 0,-10-5 0</inkml:trace>
  <inkml:trace contextRef="#ctx0" brushRef="#br1" timeOffset="88">23003 15781 8892,'14'10'0,"-2"-1"1044,-2-2 1,1 0 0,5-4 0,-1 3-167,1-3 0,0-1 0,0-2 1,1 0-339,4 0 0,-4 2 0,6 1 0,-2 2-327,0-1 1,7-2 0,-2-2 0,4 0-1187,1 0 1,1 0 0,1 0 0,4 0-701,5 0 0,-4 0 1,0 0-1,-1-2 1673,0-3 0,0-4 0,-6-7 0</inkml:trace>
  <inkml:trace contextRef="#ctx0" brushRef="#br1" timeOffset="89">24308 15309 7988,'0'-16'215,"0"1"0,0-1 0,0 0 79,0 1 1,5-1 0,4 0 0,3 0 412,5 1 0,4 4 1,0 1-1,4-1-47,-1 3 1,11 1 0,-2 7 0,4 0-29,1 0 0,4 0 0,-5 1 1,-2 3-90,-2 1 1,-3 9-1,-4 0 1,-5 5-188,-3 0 0,-4 6 1,-2 1-1,-3 4-129,-3 1 0,-6 2 0,-8 2 1,-6 4-41,-9 1 1,-10-5 0,-6 1 0,-1-1-72,-3 2 1,-1-4 0,0 2 0,4-5-66,2-4 1,1-1 0,6 1 0,-1-5 75,1-4 1,6 2-1,4-1 1,4-4 540,1 0 0,2 0 1071,4 1-1413,3-6 1,14-2 0,5-7 0,7 0-442,7 0 0,11-2 1,5-3-1,3-5-596,2-4 0,8 3 1,2 3-1,4-1-151,2 0 0,0 0 1,-2-1-1,-1 5-621,-3 3 1,-6-3 0,1-1-1,-3 3 198,-2 1 0,-6 2 0,-3 0 0,-3 0-151,-4 0 0,-1-5 0,-11-4 1436,2-5 0,7 2 0,-3-11 0</inkml:trace>
  <inkml:trace contextRef="#ctx0" brushRef="#br1" timeOffset="90">26242 15356 7988,'8'-7'2356,"-2"-3"-1376,-5 3 0,-2 0 0,-5 9 1,-6 3-472,-7 5 1,-6 4 0,-8 4-1,-2 3 411,-1 5 1,-6 4 0,3 1-1,1-1-350,-1-4 1,-3 2-1,6-5 1,1-1-533,2 1 0,3-2 0,4-4 1,5 1-493,3-2 0,3 3 0,-1-10 0,2 1-1572,3 0 1,-3-6-2617,4 1 2294,3-3 0,0-14 2348,7-4 0,0-17 0,0 0 0</inkml:trace>
  <inkml:trace contextRef="#ctx0" brushRef="#br1" timeOffset="91">25487 15231 7049,'9'1'-1034,"-2"5"2137,0 4 1,1 4 0,8 3 0,2 4 808,3 6 1,3 9 0,7 4 0,3 2-662,2 0 1,-1-5-1,5 3 1,-1 0-281,-4 0 0,3-5 0,-1 2-736,-2-4 1,0-1-1,0-1 1,0-1-1,-4-2-382,-3-2 0,-3-5 0,2 3 1,-2 1-1832,-2-1 0,3-3 1,-3 4-1,1-1 1978,4 1 0,9 1 0,3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2.543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11745 7403 7283,'16'11'-185,"0"-1"0,-1-6 1,1 1-1,0-3 913,0-2 1,-1 0 0,1-2-165,0-3 0,0-4 0,-1-7 1,1 2-139,0 4 1,-6-10 0,-1 3-1,-2-4 306,-4-2 0,-1-10 0,-2 2 0,0-2-234,0-1 1,-2 3 0,-3 1 0,-5 2-292,-4 2 1,-2 7 0,0-2 0,-1 5-54,-4 6 1,3-3 0,-4 8 0,1 2-23,0 1 0,-6 4 0,7 3 0,-1 5-200,-2 4 1,0 4 0,-3 1 0,3 4-163,1 1 1,4 2 0,-3 8 0,4 1 294,1 1 0,2 1 0,3-7 0,4-2 422,0-2 0,6-5 0,-5 3 0,5-1-222,1-4 0,1-3 0,5-4 1,4-3-237,4-2 1,2 3-1,1-5 1,4-1-405,6-2 0,7-2 0,5-2 1,-1-2-297,1-1 1,4-7 0,-2 2-1,-1-4 227,-4-2 0,-8 0 1,-3 0-1,-4-1 231,-7-4 0,0 2 1,-9-7-1,-1-1 88,-3 3 1,-1-4 0,0 7 0,-1 4 195,-5 4 0,3 1 0,-6 5 766,2-2 1,-3 8-401,4 1 0,1 7 0,7 10 0,1 2 12,3 2 1,6 7 0,-2-2 0,4 4 56,2 2 0,0-1 0,-1 2 0,-1 2-47,-3 2 0,3-1 1,-5-2-1,-1 1-30,-2 1 0,-5 1 1,-1-6-1,0-1-230,0-4 0,-1 2 0,-5-7 0,-4-2 77,-4-1 0,-2-3 0,-1 1 0,-2-2 5,-2-3 0,-6-4 1,5-7-1,-1 0-546,0 0 0,-5 0 0,4-2 0,-2-3-651,-1-6 1,6-3-1,-3-3 1,1-4-421,4-5 1,3-4 0,4-2 0,3 1 0,2-2 164,4-4 1,12 2 0,10-5-4325,11 2 5495,11-6 0,7-3 0,8-9 0</inkml:trace>
  <inkml:trace contextRef="#ctx0" brushRef="#br0" timeOffset="1">12327 7104 7809,'7'16'0,"2"0"177,-1 0 1,-1-1 0,-5 3 0,2 1 1095,1 2 1,0 5 0,-5-3-1,0 1-643,0 4 1,0-3-1,0-1 1,0-1-134,0-4 0,0-1 1,0-3 120,0 1 1,-2-2-128,-3-4 0,2-3 1,-8-7-143,-1 0 1,5-12 0,0-5 0,2-6-231,0-5 1,-1-2 0,5-3 0,-3-3-409,-1-6 1,1-2-1,10 0 1,4 6-532,4 5 0,4-2 1,2 10-1,7 3 108,2 6 1,3 2-1,-1 9 1,1 1-391,-1 2 1,1 2 0,-1 0 0,0 2 319,1 3 1,-6 4 0,-1 7 0,-3 0 415,-2-1 1,-3 1 0,-1 0 0,-2-1 365,-4 1 0,4-5 0,-3-3 0,3-1 0,1-3 0,-4 3 0,-1-2 0,3-1 0,0-3 0,3 5 0,0-1 0,0-2 0,-1-1 0,1-2 11,0 0 1,-2-2 0,-2-1 950,-1-2 1,-8-8-401,2 3 0,-5-4 0,-5 0-184,-5 3 0,-4 4 0,-4 7 0,-1 0 166,-2 0 1,-5 0-1,3 4 1,0 3-187,1 3 0,-1 13 0,5-7 0,1 3-89,3 4 0,3-1 1,1 6-1,3-1-28,0 1 1,5-6 0,-1 1 0,5-2-44,3 0 1,12 0-1,1-5 1,4-1 99,6 1 0,9 0 1,3-2-1,2-2 33,0-2 0,-7-6 0,2 1 0,-4-3 152,-2-2 1,-6-2 0,-4-3-1,-4-6-70,-1-3 1,-7-3-1,-4-4 1,-3-3-383,-2-1 1,-7-5 0,-6 4 0,-6-3-489,-7-3 1,2 6 0,-3 1 0,-1 3-446,-1 3 1,4 1 0,3 4 0,2 2-743,5 1 1,-3 6-1,13-5 1021,1-3 1,4 6 0,7 0-525,9 0 0,2 6 1,8-6-1,0 1 1147,-2 1 0,6-7 0,-5 10 0,6-5 0</inkml:trace>
  <inkml:trace contextRef="#ctx0" brushRef="#br0" timeOffset="2">13286 7026 7809,'16'2'702,"0"3"1,-8-2 0,-2 8-222,-5 1 1,-1 2 0,0 3 0,0 4 108,0 6 1,-5-3 0,0 2-1,1 0-220,3-1 1,1 3 0,0-5 0,0-1-143,0 1 0,5-2 0,2-5 0,2-1-14,3 1 0,2-5 1,3-3-1,2-1 31,2-3 0,6 3 0,-5-2 0,1-1-68,0-3 0,3-6 1,-5-2-1,-2-2-223,-1-3 1,-3-7-1,-1-4 1,-3 0 68,-6 1 1,-3 1-1,-2 5 1,0 0-451,0 1 0,0 4 0,-2 2 120,-3 2 1,3 4-1,-3 8 1,3 6 294,2 3 1,0 7 0,0 1 0,2 1 191,3 0 1,-2 3 0,8-3 0,1-1-15,2 1 0,7-2 1,2-5-1,0-2 246,-1-4 0,6 4 0,-2-5 0,4 0 54,2-4 0,-6-3 1,0-2-1,0 0-30,-1 0 0,-3 0 0,-6-2 1,0-3-128,0-6 1,-1-10 0,-1-5 0,-3-4-216,-6-1 1,-3-1 0,-6 1 0,-5-2-688,-6-4 1,-6 9 0,0-3 0,-5 1-155,-4 0 1,-2 6 0,1 3 0,1 3-597,4 3 0,-2-1 1,7 2-264,2 4-17,2-4 1,10 12 497,7-3 1,5 5 0,9 3 1124,1 2 0,5 8 0,11-12 0,1 6 0</inkml:trace>
  <inkml:trace contextRef="#ctx0" brushRef="#br0" timeOffset="3">14277 6664 9958,'0'18'0,"0"1"822,0 2 1,0 7 0,0 0 0,0 5 479,0 4 0,5 5 1,2-4-1,0 0-648,0 1 1,3 3-1,-3-4 1,0 1-321,0-1 0,0-1 0,-3-6 0,1-1-269,-1-4 0,2 4 0,0-6 0,-3 1-1238,-1-4 0,3-4 0,0-1 1,-1 0-1752,-2-1 1,-1-6 1945,5-4 1,2-5 0,8-7 0,0-10 179,0-13 798,-1-8 0,8-16 0,1-2 0</inkml:trace>
  <inkml:trace contextRef="#ctx0" brushRef="#br0" timeOffset="4">14654 7026 8812,'14'7'729,"-4"3"0,-4-3 0,-12 0 0,-4-1-261,-4-1 1,-7 0 0,-2-5 0,-1 0 462,-4 0 0,-2 5 0,-1 0 0,-1-1-772,1-2 1,-1-2-1,1 0 1,1 0-634,4 0 1,-2 0 0,5-2 0,1-3-252,-1-6 0,4 3 0,7-3 0,3-1-609,2-2 0,2-4 1334,5-3 0,7-3 0,1-7 0</inkml:trace>
  <inkml:trace contextRef="#ctx0" brushRef="#br0" timeOffset="5">14512 6696 7802,'25'17'0,"-4"2"260,-4 2 1,-6 6-1,-2-3 1,-1 4 737,1 5 1,-4 2 0,4-2 0,0 2-440,0 2 1,-4 3 0,5-5-1,1-4-87,-3-1 0,5 2 0,-6-10 0,0 1-297,0 0 1,3-2 0,-5-6 0,-1 1-94,-2 0 1,-1-7 0,3-2-110,1-1 1,2-6-265,-2 0 0,-3-8 0,5-11 0,0-4-123,4-2 1,2-1 0,3-7-1,0 0-23,0 1 1,-1-1-1,3 14 1,3 3 503,5 4 0,2 9 1,2-1-1,-1 9 514,5 11 1,2 1 0,-1 10-1,2 1-73,-2 1 0,-2-2 1,-2-1-1,-1 2 325,-4 1 1,2-2-1,-7-1 1,-2 0-1024,-1-2 0,-4 6 1,-4-5-1,-4 1-1247,-5 0 0,-1-5 1,-3 3-1,-8 1-4874,-10-1 6311,-20-5 0,-8 4 0,-14-7 0</inkml:trace>
  <inkml:trace contextRef="#ctx0" brushRef="#br0" timeOffset="6">13380 8016 7742,'11'-17'327,"-2"-4"0,-2-4-133,-4 1 0,-3-4 0,-5 5 1,-6 0 470,-3 1 1,-7 1-1,-1 5 1,-3 2-73,-3 4 0,0-3 1,0 8-1,2 2-19,-2 1 1,0 4-1,2 3 1,5 5 37,4 4 1,1 9 0,0 3 0,2 4 13,4 1 1,1 6-1,6 0 1,-3-1-176,3 3 0,3-1 0,3 8 0,4-3-254,2 1 0,0 3 0,3-10 1,-3-4-563,-2-5 1,3 2 0,-5-6 0,1 0-767,1-3 0,-6-3 0,6-2 0,-1-1 319,-1 1 1,2-7 0,-2-4-1,6-3-2222,3-2 1,3-2 3033,4-3 0,4-11 0,6-8 0</inkml:trace>
  <inkml:trace contextRef="#ctx0" brushRef="#br0" timeOffset="7">13459 8268 7733,'21'0'1130,"0"0"0,-5-6 0,-9 1-58,-6 2 1,1-1-1,-14 1 1,-4-3-168,-3 3 0,-14 1 0,0 2 0,-4 0-508,-1 0 0,-4 0 0,3 0 0,-1 0-375,-4 0 0,6-5 1,-1-2-1,3 0-215,-1 0 1,0-5 0,6 3 0,1-1-1339,4-1 0,5 1 1,9-6-1,3 0-594,2 0 0,9 1 2125,8-1 0,18-7 0,5-1 0</inkml:trace>
  <inkml:trace contextRef="#ctx0" brushRef="#br0" timeOffset="8">13459 8110 7731,'9'27'0,"-4"-3"399,-3-1 0,-2 3 0,0-3 0,0-1 192,0 1 1,2 3 0,1-3-1,4 1-31,2 4 0,1-5 0,6 0 1,0-2-81,-1 0 1,6 0 0,2-6 0,2 1 46,2 0 1,3-1 0,3-1 0,2-1 16,2-3 1,-2-6 0,-7 1-1,-2-5-275,2-5 0,0-4 1,-2-9-1,-5-1-489,-3-2 0,-4-12 0,-4 0 1,-5-5-1055,-3-6 0,-2 5 0,-2 1 0,-3 1-282,-5 1 1,-4 1 0,-2 7 0,2 3 167,3 3 0,3 6 1693,2 5 1,5 10-19,-5 1 0,10 8 0,3 12 0,0 2 234,0 3 0,3 1 0,-3 5 0,0 1 228,0-1 1,0 1 0,-3-3 0,1-1-287,-1-1 1,-1-3 0,1 2 0,1-5-251,-2-3 0,-1-3 0,-2 1 40,0 0 1,0-6-175,0 1 0,0-10 1,0-1-1,0-8-287,0-6 1,0-7-1,0-4 1,0-3-254,0-5 1,7-7 0,4 2 0,4-1 218,6 1 0,2-2 0,5 6 0,-2 7 283,2 2 1,2 11-1,1 9 1,1 3 180,-1 2 0,-5 7 0,-1 4 0,-3 3 177,-2 1 0,-3 8 1,-3 1-1,-2 3-222,-1-1 1,-8-2-1,3 4 1,-5-2-508,-1 2 1,-1-5 0,-5 0 0,-4-2-294,-4 0 1,-2 0-1,2-6-540,4 1 1,-3-5-152,8-1 1,9-6-1,10-1 1314,5-6 0,9-6 0,-4-7 0</inkml:trace>
  <inkml:trace contextRef="#ctx0" brushRef="#br0" timeOffset="9">14874 8236 7717,'0'-16'630,"0"1"0,0-1 1,-3 0-1,-6 1-432,-7-1 1,-8 5 0,3 3 0,0 1 69,-2 3 0,4 2 0,-7 2 0,-1 2 189,3 3 1,0 4 0,4 9 0,-1 1-141,2 2 0,2 7 0,1-2 0,2 2-92,3-2 0,4 4 0,7-4 0,0 4-33,0 1 1,9-5-1,7-1 1,8-1-38,6 1 0,2-6 0,1 2 0,2-6-135,1-4 0,3 1 0,-4-7 0,1 1-124,-1 1 1,2-6 0,-2 3 0,-4-8-36,-1-6 1,2-9 0,-11-6 0,-2-3-40,-2-5 0,-3-9 1,-2-1-1,-3-6-344,-2-4 1,-2-4-1,-5 4 1,0 3 118,0 1 0,-7 9 0,-3 3 0,-2 5 253,1 6 0,-1 4 250,7 6 1,-6 9-1,6 9 439,2 12 1,1 8 0,4 10 0,1-1 225,2 1 0,7 6 0,-3 2 0,2 2-572,-1 0 1,-5-5 0,4 5 0,0-1-412,0 0 1,-1 2 0,5-4 0,-5-3 5,-1-2 0,4 0 0,-6-9 0,0-2-1768,2-8 1,-5 1-1,5-7 1224,0 0 1,2-4 0,6-10 387,1-6 0,0-5 0,1-5 0,3-5 153,1-4 0,3-1 1,-5 0-1,-1-1 233,1 1 1,-2 5-1,-4 1 1,-3 2 637,2 4 1,-3 7 614,2 1-416,-1 8 0,-8 1 0,-7 7-456,-8-1 0,-4 3 0,-2-2 0,-4-1 1,-2-3 1,1 5 0,-6-1 0,2-2-314,0-1 0,-5-4 0,7-1 0,-4-4-422,-1-2 0,6 4 0,4-6 0,4-1-1688,1-2 0,7-1 2023,4-1 0,10-7 0,4-1 0</inkml:trace>
  <inkml:trace contextRef="#ctx0" brushRef="#br0" timeOffset="10">15597 8173 9018,'21'30'1077,"0"-4"0,-2-1 1,-6-4-1,-5 3-996,-1 0 1,0 6 0,-3-5 0,3 1 809,2 0 1,-6-7-1,2 4 1,-3-2-807,-2 0 0,5 0 1,1-6-2719,-3 1 1,-1 0 719,-2 0 0,0-9 0,0-7 1913,0-9 0,0-12 0,0-4 0</inkml:trace>
  <inkml:trace contextRef="#ctx0" brushRef="#br0" timeOffset="11">15707 8063 7817,'0'-15'559,"0"4"873,0 1-1187,0 6 0,6-1-586,-1 10 1,2 4-1,-4 7 1,3-1-335,-3 1 1,4 5 0,0 2 0,2-1 674,3 1 0,2 3 0,2-3 0,-1 1 0,8 3 0,2 4 0</inkml:trace>
  <inkml:trace contextRef="#ctx0" brushRef="#br0" timeOffset="12">16132 8472 6949,'16'-11'15,"-1"1"1,1-1-1,-2-6 1,-3-2 895,-6-2 0,-3 0 1,-2 5-1,0 0-438,0 1 0,-7-1 0,-4 0 0,-3 2-168,-2 4 1,1-2-1,-3 6 1,-1 3-131,-2 1 0,0 2 1,4 2-1,-3 3-50,-1 6 1,2 10-1,7 3 1,1 2 21,-1 0 0,5-1 0,2 3 0,3-2 95,2 2 0,2-5 0,3-1 0,6-1-84,3 0 0,7 5 1,1-5-1,3-1-63,3-3 0,0-3 0,0-3 0,-2-6-374,2-3 1,-4-2-1,1 0 1,-3-2-454,-2-3 1,2-4 0,-1-9 0,-3-1 98,-6-2 0,0-10 0,-5 3 0,0 0-204,0-2 0,-2 0 1,-5-1-1,0 1 464,0 4 1,-5-2 0,0 7-1,2 2 360,1 2 0,-3 1 207,-1 0 0,3 7 1,8 4 326,6 3 0,-3 9 1,3 4-1,-1 5 52,-1 5 0,3 1 1,-5 6-1,2-2 34,3 2 0,-5 2 1,0 0-1,-2-2-277,1-2 0,-1-5 0,-5 3 0,0-1-50,0-4 0,0-1 535,0-3-776,0-6 0,0-9 0,0-10 0,0-6-271,0-5 0,0-4 0,0-6 0,0-2-130,0-4 0,7-3 0,3-5 1,4 3 215,2 5 0,5 0 1,2 4-1,-1 5 84,1 4 1,3 10 0,-3 9 0,0 5 421,-1 5 0,6 11 0,-3 11 0,1 7 320,0 2 0,-7 6 0,4-3 0,-2 1 79,0 3 1,-2-4-1,-6-2 1,-5-4-555,-1-2 0,4-1 1,-6-2-1,-2-4 137,-1-1 1,-2-2-4242,0-5 1701,0-1 0,2-8 0,1-7 1157,3-8 0,1-13 1,-4-6-1,4-2 1041,2-3 0,1 1 0,6-7 0,0-3 0</inkml:trace>
  <inkml:trace contextRef="#ctx0" brushRef="#br0" timeOffset="13">17390 8063 8325,'8'2'1002,"-2"3"0,-12-3 0,-4 5 0,-6-2-653,-5 0 1,4 8-1,-6-3 1,4 4-37,3 2 0,-3 5 1,10 1-1,0 1-62,4 0 1,4 5 0,2-2 0,3 4 23,1 1 0,7-5 0,-1 1 0,3-1 69,1-2 1,1 4-1,0-5 1,0 0 74,-1-1 1,-1 4-1,-2-5 1,-3-1 95,-2-3 0,4 4 0,-6 0-93,-2-2 1,-1-7-271,-2-1 0,-2-2 0,-3 1-631,-5-5 0,-4-1 1,-2-1-464,0 3 0,1-6 0,-1-7 0,2-2-179,3-3 0,-1 3 0,7-2 1,1-1 1120,3-2 0,-6-1 0,-2-1 0</inkml:trace>
  <inkml:trace contextRef="#ctx0" brushRef="#br0" timeOffset="14">20707 7529 7780,'16'-23'139,"-7"6"0,-4-4 0,-3 3 643,-2 3 1,-2-1-1,-3-2 1,-6-1-1,-3-2 257,-1 2 1,-3 3 0,-3 4 0,-3 2-455,-1-3 0,-5 5 1,4-1-1,-3 2-291,-3 3 0,-5 3 0,1 1 0,1 0-141,2 0 1,1 7-1,1 1 1,-1 3-157,1-1 1,6 1 0,3 6 0,1 2-115,0 2 0,0 2 0,7-2 0,2 4 25,1-1 0,8 4 0,-3-5 0,5 1 59,1 4 1,1-5 0,5-1-1,4-1-46,4 0 0,9 0 0,3-5 0,4-2-227,1-4 1,1 3-1,1-8 1,2-2-145,1-1 0,1-4 1,-4-5-1,2-7-89,2-5 1,5-9 0,-6 0 0,-2-5 53,-6-3 0,0-15 0,-9-2 0,-3-6-95,-4-4 0,-9-5 0,2 0 1,-3 3 284,-2 6 0,-7 0 1,-1 6-1,-3 4 260,1 6 1,-1 6 0,-3 9 0,2 4 716,1 1 0,8 7-112,-2 6 1,3 8-1,2 2 222,0 9 0,5 10 1,2 5-1,2 6-42,3 8 0,2 6 1,2 3-1,-2 0-174,-4 1 0,4-1 1,-5 0-1,1 0-498,1 0 0,-6-5 0,6-2 1,-1-1-310,-1-4 1,5-4-1,-5-3 1,1-4-1057,1-1 1,-6-4 0,4-6-872,-3-3 0,0-8 0,-6-2 2158,0-9 0,-7-12 0,-2-3 0</inkml:trace>
  <inkml:trace contextRef="#ctx0" brushRef="#br0" timeOffset="15">20912 7372 7780,'21'0'0,"0"0"348,-2 0 1,3 0 0,1-2 0,0-2 267,0-1 0,8-5 0,-1 3 0,1 0-196,4 0 1,0-5 0,-3 1-1,-1-3-127,0-2 1,-1 2 0,-4 2 0,-5 2-106,-3-3 0,-10-1 0,-2-1 1,-5-1-146,-1 0 1,0 1 0,-1-1 0,-6 2-26,-9 3 1,0-3 0,-6 6 0,-1-1 110,-3 4 0,-2-2 0,0 2 0,3 1 103,3 2 0,-6 2 1,3 0-1,-1 2 62,0 3 0,7 4 0,-4 7 0,2-1-20,0 1 1,0 5 0,7 2-1,2 1-79,1 4 1,8 0 0,-2 0 0,5-2-100,5 2 1,5 0 0,11 0 0,4-3-79,-1-3 0,11 1 0,-2-4 0,4 2-628,1-2 1,4-3-1,-5-4 1,-2-3-1003,-2-2 0,4-2 0,0-5 0,-3 0 667,0 0 1,-5 0 0,-1-1 944,-2-5 0,-6-2 0,2-8 0</inkml:trace>
  <inkml:trace contextRef="#ctx0" brushRef="#br0" timeOffset="16">22075 7309 8225,'0'-16'0,"-2"0"233,-3 1 1,-4-1-1,-8 0 1,-2 0 130,-2 1 0,-7-1 0,2 2 0,-2 2 581,1 1 0,-2 8 1,3-2-1,-4 3-507,-2 2 0,8 0 1,1 2-1,2 3-150,0 5 1,2 4 0,7 2 0,3 0-210,2-1 1,2 3 0,5 1 0,0 4 2,0 1 0,7-3 0,3 4 1,6-1-419,5 1 1,5-6-1,9 2 1,2-4-85,-2-1 0,3 0 1,1-1-1,-1 1-156,1 0 0,-3-7 0,-4-2 0,-1-2-110,1 0 1,-1 0 0,0-5 0,-1 0-101,-4 0 1,8 0-1,-5-1 1,3-3 785,3-1 0,0 0 0,-4 3 0,0-2 0,1-1 0,-1 0 0,1 3 0,-1-1 0,1-3 0,-3-4 0,-2 3 0,-6 0 98,-4 0 1,-1-5-1,-2 1 1,-4-3 807,-5-1 1,-3-6 0,-2 0 0,-2 0-111,-3-2 1,-9 5 0,-7-2 0,0 2-171,-1 2 1,2 1 0,-4-1 0,-1 0-240,1 0 1,3 6 0,-3 1 0,-1 2-30,1 4 1,3 1 0,-4 2 0,3 0-156,2 0 0,3 0 0,-1 2 1,1 3-226,1 6 0,-3 2 0,8 3 1,-1 0 65,2 0 1,3 5 0,7 0 0,0 0-316,0 1 0,9 1 1,6 3-1,8-3-192,1 0 1,11-6 0,-3 4 0,3-5 206,3-6 0,-5 2 1,4-6-1,-4-3 93,-1-1 0,-6-2 1,0 0-1,0-2 50,-1-3 0,-3-6 0,-8-8 0,-3-4 83,-6-1 1,-3 5-1,-2-4 1,0 2 309,0 0 1,-7 0 0,-4 7 932,-3 4-965,6 3 1,1 9 0,7 3-1,0 5-105,0 4 0,7 2 0,3 0 0,4-1-434,2 1 0,0 0 0,-1-2 0,1-2-383,0-2 1,0-1 0,-1 2 0,1-6-174,0-3 0,-1-2 0,1 0 0,0 0 273,0 0 1,-1-7-1,-1-4 1,-2-4 123,-1-6 1,-8-4 0,3-6 0,-5 1 74,-1 4 1,-1-4 0,-3 6 0,-3-1 580,-2 4 1,4 6 0,-3 2 383,1 3 0,1 8-101,6 2 0,2 7 0,3 9 0,6 1 407,3 4 1,7-3 0,1 4 0,3-1-362,3 0 1,-5 0 0,-1-5-1,-1 0-356,0-1 0,0-1 0,-3-1 1,1-5-91,2-1 0,0-1 0,-4-6 0,2 0-239,2 0 0,0-7 1,-5-4-1,0-3-202,0-2 1,-2-6-1,-4-5 1,-5 0 2,-3 0 1,-2-2 0,0 2 0,0 0 201,0 0 0,-5 5 111,-1 6 0,3 9 684,8 7 1,4 14 0,8 12 0,3 4-202,1 1 1,7 8-1,-2 3 1,3 3 208,3 2 0,-6 2 1,-1 2-1,-3 1-237,-2-1 1,-3 3 0,-1-4-1,-2-2-227,-4-5 0,-3-8 0,-7 2 1,0-6 5,0-4 0,-7 0 0,-5-6 0,-6-1-48,-3-3 1,-12-8 0,-2-4-1,-8-5-616,-11-5 1,-2-6-1,-6-8 1,-2 0-771,-1 5 0,-5-2 0,4 8 1,5-3-866,7 1 1,6 4 0,8-4 2100,9-2 0,-1-2 0,8-2 0</inkml:trace>
  <inkml:trace contextRef="#ctx0" brushRef="#br0" timeOffset="17">24952 7073 7802,'30'-12'769,"-5"-2"-382,-10-4 1,-1-1 0,-9 3-1,-1 1-153,-2-1 1,-8-5-1,-2 0 1,-5 0 221,-4-2 1,-9 4 0,0-5 0,-4 1 127,-2 4 0,1-4 1,0 2-1,-1 2-153,1 2 0,-1 3 0,3 1 0,1 5-245,1 1 0,8 1 1,-2 6-1,4 2-120,1 3 0,6 2 0,1 7 0,2 0 85,3 4 1,1 8 0,-1 0 0,-1 4-84,2 1 0,6 6 0,4 1 0,2 1-45,3-1 0,2 9 0,3-3 0,3 0-153,1 1 0,1-1 0,-2-1 1,2-2-102,3-3 0,-6-1 0,0-6 1,-5-1-262,-3-4 0,-3-3 1,5-8-1,-5 1-1308,-1 0 1,0-7-1,-3-2 603,1 0 1,0-7 0,-5 0 1196,0-9 0,7-12 0,2-4 0</inkml:trace>
  <inkml:trace contextRef="#ctx0" brushRef="#br0" timeOffset="18">25141 7262 8300,'21'5'1755,"0"0"-1259,-7 0 0,-14-5 0,-11 0 0,-4 0 226,-6 0 0,-4-1 0,-6-3 0,-2-1-86,-4 1 0,2-3 1,-5 0-1,0 0-366,-1 0 1,0-3 0,-5 3 0,4 0-517,6 0 1,2-3 0,5 3 0,1 0-1004,1 0 0,8 0 0,-2 1-556,4-4 1,10-4 0,7-2 604,9 0 0,12 1 1200,5-1 0,10 0 0,5 1 0</inkml:trace>
  <inkml:trace contextRef="#ctx0" brushRef="#br0" timeOffset="19">25157 6979 7829,'-7'15'199,"-4"1"1,3 0-1,-1 0 1,0-1 255,0 1 1,6 1 0,-4 3-1,2 2-118,-1 3 1,3-6 0,8 4 0,6-2-60,3 0 1,7 0 0,3-4 0,4 2 46,5 2 1,4-5-1,-2-6 1,1 1 65,-1-2 0,-1-2 0,-1-7 0,0 0 176,-2 0 1,3-7 0,-12-4 0,-1-3-141,-3-1 0,1-1 0,-10 0 0,-1 0-174,-2 1 1,-5-3 0,-1-1-1,0-2-177,0 2 1,-5 0 0,-2-1 0,-2 1-586,-3 5 0,-2-2 1,-1 8-1,1-3-3793,3 1-577,-3 6 3707,12-3 1,2 7 0,11 0 1171,3 0 0,2-7 0,-1-1 0</inkml:trace>
  <inkml:trace contextRef="#ctx0" brushRef="#br0" timeOffset="20">25660 7057 7802,'16'11'46,"-1"-1"1,-4-1-1,-2 3 1,-1-1 434,1 1 1,-4 2 0,6 2 0,-1 1 8,-1 4 0,5-2 1,-5 6-1,1-3-191,1-2 0,-3 2 1,3-1-1,-4-2-15,0-1 0,-5-2 0,3-1 477,-3 1-608,-2-7 0,-2-2 0,-2-9 0,-3-1-150,-1-3 1,-3-11 0,-5-1 0,2-4-141,4-6 0,3-2 0,7-3 0,0-4 54,0-5 1,7 4-1,5 1 1,6 6-294,3 5 0,5 5 0,-4 8 0,3 5 364,3 1 1,2 1-1,3 8 1,2 3 244,1 6 1,6-2 0,-5 3 0,-2 4 57,-2 3 1,-7 2 0,-1-4 0,-2 2-34,-4 2 0,-2 2 1,-3-4-1,-2 4-202,-1 1 1,-8-3 0,3 4-1,-5-2-230,-1-4 0,0 3 0,0-1 0,0-1-483,0-3 0,-1-1 0,-3 0-1098,-1-1 1,0-4 1125,5-1 1,1-6-1,5 1-426,4-3 1,6-4 1054,5-3 0,3-4 0,8-7 0</inkml:trace>
  <inkml:trace contextRef="#ctx0" brushRef="#br0" timeOffset="21">26776 7262 8269,'18'-7'0,"-8"-4"0,-6-3 241,-4-2 0,-2-4 0,-2-1 0,-3 1 295,-1 3 0,-3 1 1,-5 0-1,1 2-90,-1 4 0,-5-2 0,-2 5 1,1 0-159,-1 0 0,-3 2 1,5 5-1,2 0-14,1 0 1,-3 5-1,0 2 1,2 2-116,1 3 0,8 7 0,-1 4 1,1 1-139,1 4 0,2-3 0,9 1 0,3 2-31,6 1 0,10 3 1,5-3-1,4-1-92,1-1 1,7-3 0,3 2 0,1-3-186,0 0 0,-6-11 0,4 2 0,-1-5 77,-4-6 1,-2-1-1,-2-2 1,-1-2-95,-4-3 1,2-6 0,-7-10 0,-2-5 5,-1-3 0,-2-3 0,-2-1 0,-2-4 16,-2-5 0,-6-1 0,1-1 0,-3 4 60,-2 1 0,-7-3 0,-4 4 1,-3 1 265,-1 4 1,4 0 0,1 10 339,-3-1 1,5 5 741,-3-2 0,6 10-440,-5 6 1,6 10 0,-1 7-1,5 6-351,5 3 0,2 12 1,5-1-1,-1 1-80,1 0 0,2 4 0,2 1 0,-1 0-168,1 1 1,-2-3 0,-2-2 0,-1-1-833,1-2 0,0 8 0,0-11 0,-3-2-648,-2-2 0,5-3 0,-1-5 571,3 0 0,-4-8 0,1-2 0,-1-6 822,-1-6 0,5-16 0,-5-11 0</inkml:trace>
  <inkml:trace contextRef="#ctx0" brushRef="#br0" timeOffset="22">27515 7152 7802,'9'7'1080,"-2"-6"1,-14 6 0,-4-7 0,-4 0-452,-6 0 1,-4 0 0,-6-1 0,-1-3-351,1-1 1,-6-2 0,-1 3 0,-1-3-154,1-1 0,1 2 0,6-2 0,1 1-603,4 3 0,3-3 0,7 2 0,2 0-1480,4-2 1,3 3 0,7-6 1956,0-2 0,7-2 0,2-2 0</inkml:trace>
  <inkml:trace contextRef="#ctx0" brushRef="#br0" timeOffset="23">27452 6963 7802,'16'16'0,"0"6"0,-1 3 387,1-1 1,-2 1 0,-2-4 0,-1 3 540,1 1 0,2 4 1,2-2-1,-1 2-732,1 3 1,0-3-1,0-1 1,-2-3-556,-4-3 0,2-1 1,-6-5-1,-1-2-687,2-3-1252,-5-4 0,5-21 2298,-7-7 0,-7-14 0,-2-5 0</inkml:trace>
  <inkml:trace contextRef="#ctx0" brushRef="#br0" timeOffset="24">27578 6932 8412,'-2'-16'0,"-1"0"456,-2 0 1,-6 1 0,6-1 136,1 0-898,3 8 1,2 2-1,5 12 1,4 4-535,4 4-1,2 3 1,-1 3 839,1 1 0,7 0 0,1-6 0</inkml:trace>
  <inkml:trace contextRef="#ctx0" brushRef="#br0" timeOffset="25">28254 7152 7968,'-2'-16'0,"-3"0"565,-5 0 1,-6 1-1,-3-1-251,-2 0 1,0 6 0,3 1 0,-3 2-162,-5 4 1,3 1-1,1 2 1,1 0 0,0 0 1,-5 0 0,5 0 0,0 2-100,-2 3 0,11 4 1,-4 6-1,4 3-66,3 3 1,2-2 0,7 7 0,0 2 158,0 2 0,9 1 0,5 1 1,7-1 49,3 1 1,2-6 0,6 0 0,-1 0-41,1-1 0,-3-3 0,-1-6 0,-1 0 105,1-1 0,-4-6 0,2-4 0,0-3-95,-1-2 0,3-2 1,-7-3-1,-2-5-59,-2-4 1,-3-7 0,-1-2-1,-5-1-147,-1-4 0,-1-2 0,-8-1 0,-3-1-247,-6 1 0,-3 1 1,-2 2-1,1 4-386,-1 1 1,0-3-1,1 5-516,-1 1 0,5 3 0,3 1-287,1 1 1,1-1 1473,6 0 0,0 0 0,0 1 0</inkml:trace>
  <inkml:trace contextRef="#ctx0" brushRef="#br0" timeOffset="26">28490 7010 8041,'10'16'0,"-1"0"0,0 1 324,0 4 1,-4-4 0,5 6-1,1 0 334,-2 3 1,5 4 0,-4-1 0,2-1-276,-1-1 1,1-6-1,-7 3 1,0-1-148,2-4 1,-5-2 0,3-1 33,-3 0-250,5-7 0,-5-4 1,3-10-1,-3-8-271,-2-6 0,0-5 1,0-8-1,2 1-56,3-1 1,-2-4 0,8-1-1,3 0 22,5-1 1,0 6 0,6-1 0,-1 7 136,1 3 0,1 9 1,4 9-1,-2 3 203,-2 2 0,0 13 1,5 4-1,1 6 55,-1 5 1,4 7-1,-2 1 1,-3 1 764,0 1 0,-2-4 0,-2 2 1,-7-4-475,-7-6 0,1 4 0,-6-6 0,0 1-334,0-4 1,-2-4 0,-5-1 0,0-1-730,0 1 1,0 0-1,0 0 1,0-1-760,0 1 0,0-6 0,-2-1 1421,-3-2 0,-4-2 0,-7-5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2.777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2500 10374 9263,'2'8'750,"3"-2"0,6-5-172,3-1 1,3 6 0,4-1-1,5-2 99,4-1 0,3-9 0,2-3 0,4-4-420,1-2 0,2-1 0,3-3 1,-3-1 21,-5 2 0,-4-4 0,-3 3 0,-2-1-111,-2-2 0,-12 4 1,2-6-1,-4 3-356,-3 2 0,-2-4 0,-9-1 0,-5 1-141,-9 3 1,-1-2 0,-10 4-1,-1 3 86,-1 4 0,3 9 0,-1-3 0,1 5 226,2 1 1,-4 0 0,7 1 0,0 5 12,-2 4 0,6 9 1,-4 4-1,3 1 434,2 4 1,2 2-1,4 3 1,3 2 306,0 2 0,5 1 0,-1-3 0,5 2-111,3-2 1,9-2 0,0-2-1,5-1-331,0-4 1,4 2 0,-2-7 0,0 0-540,2 2 1,-6-6-1,4 3 1,-2-6-396,2-4 0,-3-5 0,4 4 0,-1-2-885,0-3 1,7-3-1,-2-1 1,4-1-438,2-5 0,4-8 1,3-10 1960,1-6 0,9-5 0,7-12 0</inkml:trace>
  <inkml:trace contextRef="#ctx0" brushRef="#br0" timeOffset="1">3821 10107 8443,'14'1'1405,"-3"5"0,-8 4-597,-6 4 1,-4 2-1,-6 1 1,1 2 33,-5 2 0,1 7 0,-7-2 1,2 4-364,0 2 0,-5-8 0,5-1 0,0-2-642,-2 0 0,4-2 1,-7-7-1,0-3-1113,1-2 0,-4 0 0,2-4 0,-1 3 725,2-3 1,-2-8 0,9-6 0,3-4 550,4-6 0,2-11 0,-6-8 0</inkml:trace>
  <inkml:trace contextRef="#ctx0" brushRef="#br0" timeOffset="2">3318 10122 7631,'21'6'374,"0"-1"1,-5 7-1,-4-2 1,4 6 1107,3 5 0,3-2 0,-2 8 0,1-1-355,-2-2 0,5 6 1,1-6-1,1 1-774,0-4 1,-7 1 0,4-1 0,-2-1-618,0-3 1,5-1 0,-5-2 0,0-2 245,2-2 1,-4-6 0,6 1 0,-1-3-1982,0-2 1,3 0 0,4 0 0,1-2 748,-1-3 1,-1-6 0,-2-8 0,-4-2 1249,-1 2 0,-4-5 0,-8-3 0,-6-2 0,3-3 0,1 1 0</inkml:trace>
  <inkml:trace contextRef="#ctx0" brushRef="#br0" timeOffset="3">4136 10232 7631,'0'-15'1558,"-2"6"-777,-3 4 1,1 5 0,-5 5-8,2 5 0,2 11 0,5 5 0,0 4-322,0 2 1,0 4 0,0 3 0,0-1 473,0 1 0,0 2 0,2-4 0,1-2-455,3-2 0,4 4 0,-5 1 0,-1 1-310,-2-1 1,-2-1-1,0-6 1,0-1-310,0-4 0,0 2 0,0-7 0,0-2 87,0-1 1,-2-3-177,-3 1 1,1-9 0,-5-7-30,2-9 1,-3-12 0,3-6-1,0-8-254,0-7 1,-4-5-1,6-6 1,2-4-39,1-5 1,2 1-1,2 2 0,5 3 292,8 2 0,13 3 0,12 8 0,2 2 63,2 3 1,10 1 0,-7 8 0,1 2 175,-5 6 1,1 4 0,-6 3 0,1 4 197,-1 4 0,-6 6 0,-8 6 0,-1 4 175,-4 4 1,-1 3 0,-3 4 0,-1 6 125,-3 2 0,-4 3 1,-7-1-1,-2 1 46,-3-1 0,-4 0 0,-7-1 0,1-2-206,-1-2 0,-7-6 0,-1 0 1,-3-2-227,1-2 0,0-1 0,-5-1 0,-1-1-215,1-3 1,4-6 0,1 1 0,0-3-2641,2-2 1,1 0 2023,7 0 0,7-7 0,4-4 0,7-3 86,8-2 659,1 1 0,26-8 0,-4-1 0</inkml:trace>
  <inkml:trace contextRef="#ctx0" brushRef="#br0" timeOffset="4">5126 10232 7262,'-10'-8'492,"-1"2"0,-3 5 321,-5 1 1,0 0 0,-8 1-1,1 3-172,2 1 0,-1 9 0,6 0 0,-2 7-121,2 3 0,3 1 1,6 3-1,5-4-29,3-1 1,2 3 0,0-3 0,2 0-278,3-1 0,5-1 0,11-5 0,5 0-67,4-1 0,9-1 1,4-3-1,6-4 124,4 0 1,2-5-1,-4 3 1,-2-3 60,2-2 0,-8-6 0,-6-1 0,-4-1-42,-1-5 1,-8-1 0,-5-1 0,-6-3-127,-8-3 0,-3 2 0,-4-7 0,-3 0-393,-6 1 1,-10-5 0,-5 6 0,-4-2-407,-1 0 0,-6 6 0,-1-1 0,-1 6-610,1 4 0,3-1 0,9 5 0,5 0-1128,3 0 1,4 0 1072,4 2 0,10 3 0,10-5 1300,4 0 0,9 5 0,1-5 0</inkml:trace>
  <inkml:trace contextRef="#ctx0" brushRef="#br0" timeOffset="5">5535 10185 8538,'16'18'0,"-2"1"448,-4 2 1,2 1 0,-5-1 0,0 6 216,0 2 0,0-2 0,-3-1 0,1 0 8,-2-2 1,1 4 0,-1-5 0,3 0-409,-3-1 1,-1-1 0,-2-5 0,0 0-73,0 0 1,0-6 114,0 0 1,0-8-406,0-2 1,5-8 0,2-13 0,2-6-269,3-2 0,-3-8 0,1-1 1,3-3-87,1-2 1,1-1-1,3 2 1,1 5 160,2 4 1,2 5 0,-4 6 0,4 6 262,1 2 1,0 2-1,4 1 1,-3 6 303,-2 3 0,-2 2 1,-6 2-1,1 3 15,0 6 0,-1 8 1,-1 4-1,-1-1 8,-3 1 0,-1 8 1,1-1-1,-3 0-87,0 0 0,-3 6 1,5-8-1,-1 0 130,1 2 1,0-2-1,3 0 1,-2-4-253,3-1 0,2-2 0,5-5 0,2-2-115,3-4 1,-1 2-1,6-7 0,0-1 27,3-2 0,2-2 1,-4-2-1,1-2 5,-1-1 0,-1-12 0,-2 1 0,-4-3-7,-1-4 0,-2-1 0,-5-8 0,-2 1-212,-4-1 0,-3 1 0,-7-1 0,0 3-113,0 3 1,-7-2-1,-3 7 1,-4 1 157,-2 3 0,0 3 0,-1 4 1,-3 4 134,-1 5 0,-5 1 0,5 0 0,2 0 64,2 0 1,1 7 0,0 3 0,0 6 443,1 5 1,4 1-1,3 6 1,1-1-157,3 1 1,2 1-1,2 3 1,2-3-107,3-2 1,4 2 0,7-4 0,1-1-625,4-3 0,-2 2 0,8-2 0,1-4-61,1-5 1,3 2-1,-1-5 1,1 0 65,-1-4 1,0-3 0,1-2-1,-2-2-461,-4-3 1,2-4 0,-6-8 0,1-4 16,0-5 0,-2-4 1,-7-3-1,-2-2 486,-1-2 1,-8-5-1,2 5 1,-3 4 251,-2 5 1,0 6 0,0 6 94,0 0 550,0 7 0,0 11 0,0 12 294,0 5 1,0 8 0,0-5 0,2 3-313,3 3 1,-3 0 0,3 0 0,-3-2-156,-2 2 0,0 0 0,0 0 0,0-4-159,0-1 0,0-2 1,0-6-1,0 1 6,0 0 0,0 0-22,0-1 1,-7-8-1,-2-7-83,0-8 1,-3-8 0,7-5 0,0-5-86,-2-4 0,5-7 0,-3-1 0,3-2-508,2-4 0,0 0 0,2 2 1,3 6-78,5 3 0,4 3 0,4 4 0,1 5 458,2 3 0,7 3 0,-2 1 0,4 3 271,1 6 0,-1 3 0,-2 4 0,-4 1-24,-1 3 0,3 11 0,-5-1 1,-2 3 483,-1 4 0,-2 1 0,-1 8 1,1-1-128,0 0 1,-6 1 0,-1-1 0,0 1-272,0-1 1,-6-5 0,2 1-1,-3-1-188,-2-2 1,0-1 0,0-7 0,0-1-1176,0 1 0,0-5-806,0-1 0,2-8 1,1-2-931,2-9 1943,8-5 594,-12-9 1,12-6-1,-6-11 337,1-6 0,3 2 0,5-10 0</inkml:trace>
  <inkml:trace contextRef="#ctx0" brushRef="#br0" timeOffset="6">7642 9855 7629,'15'0'1164,"1"0"-767,0 0 1,-7 7-1,-2 5 1,-2 9 326,0 11 0,2 1 1,-3 11-1,3 1 16,1 0 1,1 9 0,3-10 0,-1 0-197,1 1 0,0-1 0,0 0 1,-1-4-434,1-2 0,-3 4 1,0-5-1,-1-4-625,1-5 1,-5 0 0,1-6 0,-2 1-622,2 0 0,-1-4 1,6-7-433,3-1 1,6-8 0,4-1 1566,1-11 0,2-15 0,6-16 0</inkml:trace>
  <inkml:trace contextRef="#ctx0" brushRef="#br0" timeOffset="7">8349 10327 8058,'-21'0'2047,"-1"0"1,-1 0-1248,0 0 0,-10 0 1,0 0-1,-4 0-713,-1 0 0,1 0 0,5 0 0,3 0-444,3 0 1,-2 0 0,7 0 0,1-2-1606,3-3 1,3 1 1961,3-6 0,-2-1 0,4-5 0</inkml:trace>
  <inkml:trace contextRef="#ctx0" brushRef="#br0" timeOffset="8">8333 10248 8978,'21'24'0,"0"-3"0,-1-3 1289,-3-2 1,-8 5 0,-2 1 0,0 1-500,3 0 0,-1 3 0,0-3 0,-1-1-954,1 1 1,-5 3 0,1-5 0,-3-2-1820,-2-1 0,5-8-659,0 1 2642,0-8 0,-12-10 0,-1-10 0</inkml:trace>
  <inkml:trace contextRef="#ctx0" brushRef="#br0" timeOffset="9">8365 9839 7705,'23'-1'-218,"-8"-5"257,1 5 0,-14 1 1,0 10-1,-9 6-362,-9 5 1,-12-4 0,-2 4 0,-6-3 322,-5-3 0,-1-6 0,-5-2 0</inkml:trace>
  <inkml:trace contextRef="#ctx0" brushRef="#br0" timeOffset="10">9230 10484 7629,'14'-16'0,"-2"-1"0,-3-4 632,-2-6 0,-2-2 1,-7-3-1,-3 1-196,-6-1 1,-3 3 0,-3 3 167,-4 5 1,2 3 0,-7 4 0,-2 2 0,0 3-49,1 2 0,-2 2 0,3 7 0,-2 3-268,1 5 1,-1 10 0,7 2 0,2 3-52,2 3 1,6 1 0,3 3-1,1-1-61,3 1 1,4-1 0,4 1 0,4-3-36,6-2 0,-2-5 0,11-4 1,0-1-30,3-1 1,-1 1 0,1-10 0,0 0-68,-2 0 1,6-1 0,-5-8 0,1-2-169,0-1 1,-5-12-1,3-1 1,-1-3-71,-4-2 1,4-8 0,-4 1 0,-3 1 71,-4-1 1,-8-1 0,3 11 304,0 6 1,-4 0 0,8 11 42,1 5 0,2 10 1,2 9-1,-1-2 184,1-2 0,5 4 0,0 2 0,0 0-424,2 0 0,-6-2 0,4-6 0,-3 1-1370,-3 0 0,-4-6 0,-1-1-826,2-2 0,2-2 895,2-5 0,0-12 0,0-6 0,-1-4 1314,1-6 0,7-9 0,1-3 0</inkml:trace>
  <inkml:trace contextRef="#ctx0" brushRef="#br0" timeOffset="11">9701 9855 7629,'0'23'611,"0"3"1,7 4 0,4 3 0,1 2 732,-1 1 0,2 6 0,-2-3 1,1-1-159,-1 1 1,3 3 0,-6-6 0,3-1-737,-1-2 0,-4-6 0,2-3 0,-1 0-587,-3 1 0,-2-6 0,-2 4 0,0-2-432,0 0 0,0 0 0,0-6 0,-2-1-454,-3-3 0,-4 1 1,-7-8-1,0-6 1023,1-7 0,-8-19 0,-1-5 0</inkml:trace>
  <inkml:trace contextRef="#ctx0" brushRef="#br0" timeOffset="12">11242 9949 7629,'21'-31'736,"0"0"0,-2-1 1,-8 2-1,-8 2-388,-6 2 0,-11 7 1,-9-2-1,-1 5-100,-4 6 0,-2-2 0,-1 6 0,-1 3 383,1 1 0,-1 7 0,1 4 1,1 3-16,4 6 1,-2 10-1,7 1 1,2 8-53,1 3 0,8 7 1,1 6-1,2-1-118,4 2 0,10-5 0,7 5 0,5-3-75,0-4 0,-2 7 0,-1-10 0,0-2-412,0-2 0,-1-3 1,1-6-1,0-1-776,-1-4 1,-4 2-1,-1-7 1,3-4-1448,1-4 1,3-1 0,2-7 1224,2-1 1,6-6 0,-5-7 1038,3-7 0,1-17 0,5 0 0</inkml:trace>
  <inkml:trace contextRef="#ctx0" brushRef="#br0" timeOffset="13">11572 10342 7629,'0'-14'2010,"-10"4"0,-13 3-616,-7 0 1,-6 5 0,-3-3 0,-1 3-950,-4 2 1,-4-5 0,-3 0 0,2-1-364,-2-1 0,1 4 0,4-6 0,4 1-353,6-1 0,2 4 0,5-6 0,3-1-2277,5-2 0,10-2 1,6 0 1546,3 1 0,11-1 1,7 0-1,8 1 1001,6-1 0,8 0 0,2 0 0</inkml:trace>
  <inkml:trace contextRef="#ctx0" brushRef="#br0" timeOffset="14">11352 10138 7444,'5'16'0,"2"1"0,0 2 409,0 2 1,0 7-1,-3-2 1,3 2 22,2-1 0,-4 2 0,5-2 0,4 0 401,6 0 0,-1 1 0,7-7 1,4 0-178,5 1 1,3-4 0,7 3 0,-1-6-183,0-4 1,5 1-1,-7-7 1,1-1-202,-1-2 1,-3-2-1,-8-2 1,-1-3-111,-4-6 0,-3-8 1,-8-4-1,-1-3-804,-3-7 0,-4 0 0,-9-9 0,-3-2-3279,-6-1 2148,-3-3 1096,-8 8 1,4 2-565,-3 6 0,-1 3 0,1 4 1240,1 10 0,8 6 0,3 11 0,2 3 0,9 9 0,9 9 0,1-1-34,-2 1 1,10 5 0,-5-2 0,3 5 350,-1 6 0,-3-4 0,0 4 0,-2-4 423,1-1 1,4-1 0,-6 1 0,3-3-350,1-3 0,-6 2 1,-2-7-1,-2-1 209,1-3 0,-1-1-211,-5-1 1,0-8-206,0-7 0,-2-7 0,-1-12 1,-3-4-81,3-3 0,1-12 0,2 3 0,0-5-1111,0-4 470,0-12 0,7 14-406,4-10 841,3 3 0,3 5 0,2 6 0,4 8 130,1 6 1,3 10 0,6 9 0,2 3 453,1 2 0,1 9 1,-5 5-1,-3 7-103,-3 3 0,2 2 0,-7 6 0,-1 1 149,-3 3 0,-6-2 0,-3 4 1,-1-1-418,-3-1 1,-3 1-1,-1-5 1,0-3-622,0-3 0,0 2 0,0-7 0,-1-1-1057,-5-3 1,5-1-1,-4-1-688,3 1 0,4-7 2255,3-4 0,3-10 0,8-4 0</inkml:trace>
  <inkml:trace contextRef="#ctx0" brushRef="#br0" timeOffset="15">13192 10358 7759,'-2'-16'0,"-3"-1"0,-7-2 422,-8-2 1,1 0-1,-7 7 1,0 2 231,1 1 1,-4 8 0,2-3 0,-2 5-256,-3 1 1,6 7-1,2 3 1,1 4-143,4 2 0,1 6 0,2 3 1,2 1-73,4 0 1,3 0 0,7 6 0,0-1-88,0 1 1,7-3 0,7-1 0,7-1-176,5 1 0,14 0 0,-1-1 0,8-2 99,5-2 1,6-2 0,-4-7 0,0-4-240,0-5 0,-3-3 0,-5-2 1,-3-2 152,1-3 1,-2-5 0,-13-11 0,-1-6 105,-1-2 0,-8-4 1,0-4-1,-7-5-165,-6-3 0,-5-8 0,-1 1 1,0 1-196,0 2 1,-7 2 0,-3 0-1,-4 3 199,-2 8 1,2 1 0,2 14 528,1 1 107,1 10 0,1 12 0,4 13 0,3 10 107,2 5 1,5 6-1,2 3 1,0 1-252,0 3 1,4 3 0,-4 1 0,2-2 130,3-3 0,-3 4 0,1-6 1,1 0-597,-3-3 1,5-1 0,-6-2 0,0-6-862,-1-4 0,0-3 0,-6-5-1924,0-1 0,1-6 1366,5-4 0,-3-10 0,8-7 1511,1-7 0,2-13 0,2-8 0</inkml:trace>
  <inkml:trace contextRef="#ctx0" brushRef="#br0" timeOffset="16">14151 10389 8762,'-21'0'965,"0"0"0,-5 0 0,3 0 0,-1 0-194,-4 0 1,-7-1 0,-4-3 0,1-1-611,-1 2 0,-3 1 0,4 0 0,1-1-483,4-3 0,-2 1 0,11 3 0,-1-1-2604,4-2 1,6-8 2925,4 3 0,11-11 0,9-4 0</inkml:trace>
  <inkml:trace contextRef="#ctx0" brushRef="#br0" timeOffset="17">14182 10295 7629,'25'21'0,"-4"0"0,-4 5 0,-1-5 0,-2 0 1112,-4 2 1,3-4 0,-6 6 0,1-1-257,5 0 1,-1 1-1,0 3 1,-3-4-1332,-2-1 0,3-2 0,-5-5 0,-1-1-1951,-2 1 1,3-5 2425,0-1 0,7-20 0,-3-1 0</inkml:trace>
  <inkml:trace contextRef="#ctx0" brushRef="#br0" timeOffset="18">14261 9981 8836,'-9'-21'0,"4"0"184,3 2 1,4 8 0,3 6-133,6 3 0,4 4 0,5 3 0,2 7-1226,3 8 0,1 4 1174,5 8 0,1-1 0,-1 0 0</inkml:trace>
  <inkml:trace contextRef="#ctx0" brushRef="#br0" timeOffset="19">14984 10279 6622,'-9'-10'1405,"-5"1"-633,-5 2 1,-3 2 0,2 5 0,-2 0-377,-3 0 1,1 7 0,-3 5 0,7 6-101,2 3 1,2 7 0,1-2 0,1 2 14,3-2 1,4 4-1,7-4 1,0 2-99,0-2 1,14 4 0,7-4 0,7 2 13,3-2 1,13 2 0,3-7-1,2-4 91,0-4 0,-3-1 1,-3-7-1,-3-1-39,-1-3 1,-4-8 0,-9-3 0,-3-6-78,-1-5 0,-9-5 0,1-9 0,-6-3-242,-4-3 1,-4 1 0,-5-3 0,-6 2-682,-3 3 1,-9-4-1,-3 5 1,-2 4 396,2 5 0,-2 6 1,9 6-1,3 0-4542,4 0 3501,8 8 1,10 1-1,9 7 1365,3 0 0,6 7 0,1 1 0</inkml:trace>
  <inkml:trace contextRef="#ctx0" brushRef="#br0" timeOffset="20">15393 10217 7629,'5'17'394,"0"4"0,6-4 0,-4 6 0,0 0 155,0 3 0,0 4 0,-4 1 0,4-1-115,2-4 0,-4 4 0,4-6 0,-2 2 27,-3 1 0,-3-8 1,-1 2 366,0-4-709,0-8 1,0-4-1,-1-10-107,-5-5 0,5-6 0,-6-5 0,1-5-305,1-4 1,0-3 0,5-4 0,2-5 81,3-3 1,4-1 0,6 3 0,3 3-138,3 1 1,-2 8-1,7 6 1,2 4 280,2 7 1,3 6 0,2 9 0,2 6 361,-2 9 1,-2 5 0,-2 9-1,-1-1 255,-4 5 1,-3 6 0,-7-4 0,-2-1-174,-4-2 1,2-1 0,-7-1 0,-1 1-143,-2-1 0,-2-1 1,0-2-1,0-4-636,0-1 0,0-2 0,0-5 0,0-1-1908,0 1 1,0 0 1613,0 0 1,1-8-1,5-2 1,6-5-120,7-1 1,4-7-1,7-5 814,1-7 0,4-6 0,12-6 0</inkml:trace>
  <inkml:trace contextRef="#ctx0" brushRef="#br0" timeOffset="21">16666 10264 7629,'-15'-7'0,"-1"-4"0,0-3 179,1-1 0,-8-1 0,-5 0 0,-4 2 653,1 4 0,-2-3 0,10 8-316,-1 2 0,6 8 1,2 5-1,10 6-277,4 5 0,9 4 1,5 8-1,5 2 208,4 1 1,7 8 0,-3-2 0,1 3-88,0 3 1,-1-3 0,1 0 0,-5-1 90,-4 0 1,-3-2-1,-3-11 1,-6 0-118,-3 1 1,-2-8-1,-2-3 1,-3-3-191,-6-3 1,-10-1-1,-8-1 1,-10-5-253,-8-1 0,-18-3 1,-3-9-1,-7-6-535,-3-3 0,-5-9 1,3-1-1,5-2-1034,3 0 0,6 6 0,7-1 0,4 2 1677,6-2 0,6-3 0,11-8 0</inkml:trace>
  <inkml:trace contextRef="#ctx0" brushRef="#br0" timeOffset="22">17720 9651 7918,'7'8'4112,"-4"-1"-3398,8-7 1,-2 7 0,1 4 0,-5 3 128,-3 2 0,3 5 1,2 1-1,2 4-244,3 8 0,2-3 0,2 9 0,0 0-125,-1 2 0,1 7 0,0-7 0,0 2-199,-1-2 1,1-4 0,-2-6 0,-2-1 2,-1 0 0,-6-4 0,4-3 1,-1-1 14,1-4 0,-4-2 0,4-1 21,-2 0 1,0-6 129,-2 1-297,-3-8 0,5 3-272,-7-12 1,0 3-406,0-8-367,0 8-263,0-4-649,0 7-301,0 0 0,-7-7 0,-2-2 1</inkml:trace>
  <inkml:trace contextRef="#ctx0" brushRef="#br0" timeOffset="23">18082 10327 7397,'0'-16'-136,"0"5"749,0 1 0,0 5-113,0-6 0,-2 8 0,-3-3-146,-6 5 1,-8 1-1,-2 0 300,2 0 1,6 0-58,3 0 1,6 7-1,1 3-159,6 4 0,1 7 1,6 0-1,3 0 224,1 2 1,1-6 0,1 6 0,0-2-361,0 0 1,-2 0 0,-2-4 0,-2 2-133,2 2 1,-3 0-1,0-5 1,0 0-406,-1 0 0,-4-1 0,3-1-894,0-3 377,-5 3 803,5-13 0,-7 5 0,0-13 0,0-7-66,0-6 0,-2-2 0,-2-1 0,-1-7-14,2-5 1,1-6 0,2 2 0,0-1-106,0-4 0,0 1 1,0 1-1,2 5-202,3 4 1,5 8 0,11 4 0,7 6 195,7 4 1,0 4-1,7 11 1,2 5 696,1 6 1,1 6-1,-3 0 1,-4 4 88,-6-1 0,0 6 1,-10-4-1,-2 4-416,-4 1 0,1-1 0,-13-2 0,0-2-192,2 2 1,-5 2-1,3-1 1,-3-1-91,-2-2 0,7-1 0,2 3 0,3-2-1629,4 2 1,-2 2 0,13 3 0,7 2 149,6 1 1,0-1 0,4-7 1530,5-2 0,-2-13 0,7 1 0</inkml:trace>
  <inkml:trace contextRef="#ctx0" brushRef="#br0" timeOffset="24">19591 10547 7604,'16'-16'151,"-2"0"0,-4 1 469,-5-1 1,-3-5-1,-2-2 1,-2-1-136,-3-4 1,-5 0 0,-10 0 0,-2 3 10,-3 3 0,-1-5 0,-5 7 0,1 2-93,4 6 0,-8 5 1,5 7-1,-1 0-132,0 0 1,-3 2 0,7 3 0,-2 5-177,2 4 1,-2 7-1,7 4 1,2 1-41,1 2 1,8 5 0,1-7-1,2 4-28,4 1 0,1-1 0,4-4 0,1-5 11,2-3 0,7-3 0,-1 1 0,5-2 213,5-3 1,-2 1-1,7-7 1,2-1-158,2-3 0,1-2 0,2-5 0,2-2-86,2-1 0,-2-9 1,-5 4-1,-2-1-105,0-5 1,-2 1 0,-12 4 0,-2-3 66,-2-3 1,-6 4 0,1-4-1,-3 3-104,-2 2 1,0 6 535,0 0 0,0 8-183,0 2 0,7 12 1,3 9-1,4 0-58,2 2 0,0-4 0,1 5 1,2-1-457,2-4 0,0-1 0,-5-3 0,0 1-290,0 0 0,-1-2 1,1-2-337,0-2 1,-1-4 0,1 2-1430,0-1 1,0-3 0,-1-11 2349,1-9 0,7-6 0,1-10 0</inkml:trace>
  <inkml:trace contextRef="#ctx0" brushRef="#br0" timeOffset="25">20660 10374 7606,'18'-25'703,"1"-4"0,-16 4 1,-5 1-99,-6 3 0,-6 3 0,-4 3 1,-3-1-115,-5 0 1,-11 2 0,-4 4 0,-3 4-79,2 5 0,-9 1 0,4 1 0,-2 5-172,0 4 0,9 6 0,2 5 0,3 5 19,3 4 1,-1 1 0,12 1-1,4-3-129,4-3 1,1 2-1,7-5 1,1 0-2,3 0 0,2-2 1,5-6-1,4 1-56,4 0 1,7-2-1,2-4 1,1-5-23,4-3 1,2-2 0,3-2 0,2-3-171,2-5 0,-1-6 0,-2-5 1,1-3-399,1-1 1,1-10 0,-7 4 0,-4-4 164,-5-4 1,-5-1 0,-6-7 0,-5 0 10,-3 0 0,-7-6 0,-4-3 0,-3 1 143,-6 0 1,-3 7 0,2 16 0,-2 4 342,2 7 0,7 2 0,3 15 277,2 6 1,4 12 0,8 12 0,5 4 319,4 2 1,4 11-1,1 4 1,2 0-98,-2-3 0,4 5 0,0-5 1,-1-1-382,1 3 1,-2-8-1,-5-1 1,-1-4-716,1-2 1,-2 1 0,-2-1 0,-1 1-947,1-1 0,-3 1 0,-1-3 1,1-2-1661,0-6 0,1-11 3056,6-5 0,7-10 0,1-4 0</inkml:trace>
  <inkml:trace contextRef="#ctx0" brushRef="#br0" timeOffset="26">21855 9509 9093,'0'16'1150,"0"5"1,0 3 0,0 6-434,0 9 1,2 4 0,3 8 0,4 3-16,-1 4 1,6 4-1,-3-7 1,1-1-79,-1 0 0,3-2 0,-4-5 0,4-1-430,2-4 1,-6 1-1,-1-6 1,0-4-239,-1-5 1,-4-3-1,3-6 16,0 2 59,-5 0 1,5-14 0,-7-7-172,0-9 0,0-12 1,0-5-1,0-6-329,0-4 0,7-4 0,3-9 0,4-5-76,2-9 0,5 5 0,1-3 0,3 7 331,3 8 0,2 3 0,3 11 0,2 10 89,1 8 1,3 7 0,-4 7 0,1 1 481,-1 5 1,-3 4 0,-4 11 0,-4 5 157,-1 4 1,-2 8-1,-7 3 1,-4 0-97,-4 1 0,1-1 1,-2 2-1,-2-3-319,-1-1 0,-2-3 0,0-6 0,0-2-387,0-2 0,0-7 0,0 2 0,0-3-1318,0-2 0,0-6 0,0 1 84,0 1 1,2-5 0,3-2 592,6-3 0,4-2 1,6 0-1,7-2 928,7-3 0,0-4 0,7-8 0,0-3 0,-2-1 0,-1-5 0,-8 4 0,-1-1 0,-4 0 0,2-3 0,-5 3 0,-2-1 32,-4-4 1,0 5-1,-11 0 1,-3 2 511,-1 1 0,-2-1 0,-4 7 0,-4 1 17,-8 3 0,-5 6 0,0-1 0,-5 3-114,-4 2 0,-1 0 0,-1 2 1,-1 3-92,-4 6 0,6 5 0,-2 5 1,5 3-12,0 0 0,5 10 0,4-6 0,5 0-16,3 1 1,8-4 0,-2-1 0,5-1 24,5-4 1,5 4 0,11-4-1,6-3 85,2-4 1,8-3-1,1 3 1,3-3 30,2-2 0,3-2 0,1-5 0,0 0-4,0 0 0,-7-5 1,-3-4-1,-4-3-113,-1-6 0,-8-6 0,-3 1 0,-5-1-208,-6-4 1,-3-7 0,-7-4 0,-1 1-562,-5-1 0,-9-3 0,-13 6 0,-7 1-765,-7 2 1,-2 3-1,0 4 1,3 5-295,-3 3 1,5 4-1,3 2 1,4 3-4326,6 2 5800,3 2 0,15 12 0,1 2 0</inkml:trace>
  <inkml:trace contextRef="#ctx0" brushRef="#br0" timeOffset="27">23616 10107 8103,'0'-7'1515,"0"7"1,0 7 0,0 8-1088,0 1 1,0 1-1,3 4 1,4 4 359,4-1 0,6 1 0,-6-6 0,3 4-142,2 1 0,-6-5 1,-1 2-1,-2-3-482,-4-3 0,-1 1 1,-2 0-64,0 0 0,-2-8 74,-3-2 0,-4-5 1,-5-2-1,2-5 33,2-4 0,4-4 1,-2-4-1,1-3-48,3-5 0,-3-9 0,2-3 1,1-2-180,3-4 1,1 0 0,1 1-1,5 3-113,4 1 1,11 4-1,5 9 1,6 3-808,4 1 0,5 9 0,4-1 0,-1 4-600,-2 1 0,-7 6 1,1-1-1,-3 6-1036,-1 3 1,-8 7 2574,-3-1 0,-3 3 0,-3 2 0</inkml:trace>
  <inkml:trace contextRef="#ctx0" brushRef="#br0" timeOffset="28">24166 10044 8951,'16'15'0,"-2"1"1037,-4 0 0,-3 1 1,-5 3-1,2 0-456,1 0 1,5 4 0,-4 2 0,-1 4 535,2 1 1,-5-4 0,5-3 0,-2-1-952,0-4 1,6-2 0,-6-1 0,0-2-1433,2-3 1,-5 3-560,3-4-364,-3-3 1,-2-2-1,-2-10 1,-2-7 2188,-1-7 0,0-1 0,5-6 0,0-2 0,0-1 0,-2-5 0,-3-2 0,-5-6 0,-4-4 0,-7-1 0,0 0 0,1 2-253,3 3 1,3 3-1,3 10 1,6 2 298,3 7 1,2-3-1,0 2 883,0 2 0,2 8 0,3 4-991,6 0 1,3 5-1,2-3 1,-1 3-719,1 2 1,5 0 0,2 0 779,1 0 0,2 0 0,6 0 0</inkml:trace>
  <inkml:trace contextRef="#ctx0" brushRef="#br0" timeOffset="29">24622 9887 7610,'23'0'508,"3"0"1,2 0 0,0 0 0,-4 0-200,-1 0 1,5 0 0,-3 0 0,1 1 510,0 4 0,-7-3 0,0 5-193,-6 0 1,-1-3-1,-7 6-250,-1 2 0,-8 2 0,-3 4 0,-2 1 2,-3 2 1,-2 5-1,-2-3 1,1 1-3,-1 4 0,0 0 0,1 0 0,-1-2-75,0 2 1,2 2 0,4 0 0,4-2 81,5-2 1,1-7-1,0 4 1,1-2 44,5 0 0,2 0 0,10-6 0,3-1-129,5-3 0,11 3 0,3-5 0,2-1-199,0-3 1,0-1 0,5-1-1,0 3-765,0-3 0,-7-8 0,-3-4 1,-5-1-1081,-6-1 0,2-1 0,-9-7 0,-5-2 175,-7 2 1,-7-6 0,-7 1-1,-9-2-262,-8-1 0,-8 3 1831,-4-2 0,-5-4 0,-6 6 0</inkml:trace>
  <inkml:trace contextRef="#ctx0" brushRef="#br0" timeOffset="30">24717 10138 11214,'15'0'511,"1"0"0,1 0 0,4 0 0,6 0 104,2 0 1,3 0 0,1 0 0,2 0-888,2 0 1,-1 0-1,-3 0 1,2 0-624,2 0 1,7 0 0,-4 0-1,2 2-85,0 3 0,-2-3 1,4 3-1,-4-3 730,-2-2 1,-1 0-1,-4 0 1,0-2 249,-1-3 0,1 1 0,-10-6 0,-1-2 195,1-2 0,-9 3 1,-7 1-1,-2-3 596,1-1 0,-3 4 1,-8-1-1,-6 1-116,-3 1 0,-8-3 0,-5 5 0,-1 0-375,2 0 1,-3 2-1,2 5 1,-1 0 77,2 0 1,-2 5-1,6 4 1,-1 3-119,0 5 1,2 4-1,5-1 1,1 2-29,-1 3 0,7-1 0,4 4 0,3-3 14,2-3 1,7 5 0,5-5-1,6 1 8,3 0 0,12-2 1,-1-6-1,2 1-1,5 0 1,-1-6 0,6-1-1,-4-2-8,-1-4 0,1-1 1,-7-2-1,-5 0-83,-4 0 0,3-5 0,-6-4 1,-4-3-115,-5-5 0,1-4 0,-8 0 0,-2-4-426,-1 1 1,-4-9 0,-3 3 0,-4-2-1135,1-3 1,-6 2 0,3 5 0,-3 2-30,-2-2 0,1 4 1,-1-1-1,2 3 338,3 2 0,-1 8 1203,7 2 0,0 8 0,7 2 0,3 9 0,5 5 0,4 1 0,4 3 0,1 1 474,2 2 0,5 7 1,-3-2-1,-1 4 447,1 1 1,-2 1 0,-7-3 0,-2-1-425,-1-1 1,-2-3 0,1 2 0,-3-5-172,0-3 0,-5-3 0,3 1 387,-3 0-574,-2-8 1,0-2 0,0-12 0,0-4-136,0-4 0,-5-3 1,-1-4-1,3-4-148,1 1 0,2-11 0,0 2 0,0-4-125,0-1 0,5-4 0,2 3 0,2 3 167,3 2 1,2 1 0,2 12-1,0 4 157,-1 4 0,8 7 1,3 7-1,4 4 240,1 6 0,1 10 0,-1 5 0,1 4 125,-1 1 0,-5 1 0,-1-1 0,-2 1-125,-4-1 1,-2 0-1,-3-1 1,-2-2-341,-1-2 0,-8-1 0,4 1 1,-1-5-509,-1-4 1,0-1 0,-5 0-3143,0-1 2156,0-6 0,0-4 1,0-10 901,0-5 0,0-6 0,0-3 637,0-2 0,0-14 0,0 2 0</inkml:trace>
  <inkml:trace contextRef="#ctx0" brushRef="#br0" timeOffset="31">26493 9541 8643,'9'15'1079,"-2"3"1,0 3-389,3 5 0,4 11 0,2 5 0,0 1 33,0-1 0,3 9 0,0-4 1,-3 2-70,-2 0 0,3-2 0,-6 0 1,3-1-439,1-5 1,1-2 0,0-6 0,-2 0-506,-4-1 0,4 1 0,-3-10 1,1-1-581,-2 1 0,4-2 1,-5-5-1,2-2-734,-1-4 1,1 2-1,6-6 1,2-3-904,2-1 2505,7-2 0,-3-7 0,6-2 0</inkml:trace>
  <inkml:trace contextRef="#ctx0" brushRef="#br0" timeOffset="32">27311 10154 8509,'0'-11'2003,"-4"3"0,-4-1-1745,-8 0 0,-9 6 0,1-3 0,-4 3 435,-5-2 1,-2 3 0,2-3 0,-4 3-562,-5 2 0,2 0 0,-2 0 0,-2 0-389,-1 0 1,-1-2-1,4-1 1,6-3-497,3 3 0,3-1 1,4 1-1,5-2-612,3 1 0,8 2 0,3 2 236,5 0 0,12 2 1129,17 3 0,9 4 0,5 7 0</inkml:trace>
  <inkml:trace contextRef="#ctx0" brushRef="#br0" timeOffset="33">27845 10107 8726,'0'-27'0,"0"3"117,0 1 1,-7-3-1,-5 5 1,-7 2 412,-7 1 0,-4 3 0,-3 1 0,-4 1-32,-5 3 0,-3 6 1,-2 1-1,-1 6-210,1 8 0,2 5 0,3 5 0,5 5-102,4 4 0,9 1 0,3 2 0,3 2-50,2 2 0,8-6 0,2-6 1,6-1-28,6 1 1,4-6 0,13 2-1,7-4-57,5-1 1,3-2 0,-3-2 0,2-3 35,-2-2 1,-2-2 0,-2-7-1,-1-1-36,-4-2 1,2-9 0,-7 0 0,-2-6-62,-1 1 0,-3-4 0,-1 3 1,-1 2 193,-3 6 0,1 0-84,4 6 0,1 3 1,0 8 101,-1 6 1,1 3 0,0 1-1,0 1-195,-1 0 0,1-1 0,0 1 0,-1-2-129,1-3 1,0 3-1,1-6 1,3 1-108,1-4 0,0-3 1,-4-2-1,2 0-1234,2 0 1,0 0 0,-5 0 0,0-2 324,-1-3 0,1-4 0,-2-8 1,-2-2 1136,-1-2 0,-3-7 0,3 2 0,3-18 0,-5-5 0</inkml:trace>
  <inkml:trace contextRef="#ctx0" brushRef="#br0" timeOffset="34">28176 9572 8463,'1'16'865,"3"1"0,3 4-388,1 5 0,-2 11 0,2 7 1,1 3 552,0 0 1,1 9 0,4-9-1,-1 0 63,-3-3 0,1 0 1,4-6-1,-1-1-645,-3-4 1,3 2 0,-4-9-1,2 2-785,-1-2 0,3-1 0,-5-6 0,1 2-732,1-2 0,-8-2 0,2-1 1069,-3 0 0,-2-7 0,0-2 0</inkml:trace>
  <inkml:trace contextRef="#ctx0" brushRef="#br0" timeOffset="35">3538 11663 7610,'18'-7'422,"-1"-4"1,0-3 238,-3-2 1,-8 1 0,1-1 0,-2 0-14,0 1 0,0-6 1,-5-2-1,-1 0-83,-5 1 0,-2-5 0,-10 5 0,-3-1-309,-5 0 1,-9 2 0,-2 7-1,2 4-200,2 5 1,-3 3-1,-1 2 1,4 0 113,5 0 1,0 7 0,7 3 0,2 6-3,1 5 0,4 3 0,4 8 0,4-1-42,5 1 0,1-1 0,1 1 1,5-1 126,4 0 1,4 1 0,4-2 0,1-4-165,2-5 1,5-4-1,-3-1 1,-1-2 82,1-4 1,3-3 0,-3-7-1,2 0 15,2 0 1,1-7 0,0-5 0,-3-5-230,-2-4 0,3-7 0,-4 2 0,1-4-173,0-2 1,-4 1-1,-8 1 1,-6 2 96,-3 2 1,-2 7 0,0-2 370,0 4 0,-2 8 1,-3 5 86,-6 8 1,4 6-1,2 10 1,3 2-76,2 3 1,7-1-1,4 4 1,3-2-74,1 2 1,1-5 0,1 0 0,1-2-709,-2 0 1,3-1 0,-9-6-1,4-1-1689,2-3 0,0-6 0,0 1 562,-1-3 0,1-2 1,1-2-1,4-3 75,6-6 0,8-12 1568,1-8 0,8-7 0,-4-10 0</inkml:trace>
  <inkml:trace contextRef="#ctx0" brushRef="#br0" timeOffset="36">4356 11238 7610,'-2'-14'0,"-5"4"415,-9 5 0,-7 3 0,-8 2 1,0 2 621,-1 3 0,1 2 1,-1 7-1,3-2-535,2 0 1,-1 7-1,9-5 1,3 6-237,4-1 1,9-2 0,-3-1-247,5 0 0,9-1 0,8-1 1,9-1 46,4-3 0,10-1 1,4 3-1,6-1-30,4 1 0,4 2 0,-4 3 0,-4 2 277,-6 2 1,-1 6-1,-8-5 1,-7 1 180,-2 0 1,-11 5-1,-9-4 1,-3 2-148,-2 0 1,-2-5 0,-5 4-1,-7-2 128,-5-4 1,-12-4 0,1-2 0,-2-5-170,-3-1 1,-5-1 0,2-6-1,-1 0-853,1 0 1,0-6 0,3-1-1,0-3-1329,5-7 1,0 1-1,9-7 1,4 2 262,5 0 1,5-7 0,10 2 0,8-4 1611,10-1 0,13-14 0,7-4 0</inkml:trace>
  <inkml:trace contextRef="#ctx0" brushRef="#br0" timeOffset="37">4702 11301 7610,'8'11'1021,"-2"1"0,-5 4-367,-1 3 0,0 7 0,0-3 0,0-1 118,0 1 0,0 5 0,2-4 0,3 3-181,6-1 0,3-7 0,3 2 0,2-4-207,2-1 1,7-5 0,-1-3 0,2-1-211,3-3 0,4-2 0,1-2 0,-2-2-285,-2-3 0,-1-4 0,-1-9 0,0-1-122,1-2 0,-6-5 0,-1 3 1,-3 1-158,-2-1 0,-5-3 0,-4 3-61,-6-1 1,-3 4 521,-2-1 0,1 13 0,3 8 424,1 8 1,7 8-1,-1 5 1,5 7 44,5 7 1,-2 3 0,5 6 0,1-2 23,-1 2 1,-5 6 0,4 3 0,-4-3-101,-3-1 1,3 2 0,-10-2 0,0-4-242,-4 1 1,-3-8 0,-4-1 0,-3-4-128,-6-2 0,-8-1 0,-4-2 0,-1-4-152,-4-1 0,-7-4 0,-3-8 0,-3-6-122,-2-3 1,-3-2 0,1 0 0,1 0-338,2 0 0,2-7 1,-2-4-1,5-3-856,4-1 0,4-6 1,2-2-1,8 0 37,7 1 0,5-6 0,7 1 0,3-2-274,8-3 1,6-4 0,17-3 1607,2-1 0,4-2 0,8-5 0</inkml:trace>
  <inkml:trace contextRef="#ctx0" brushRef="#br0" timeOffset="38">5849 11317 7631,'21'5'543,"0"0"0,-5 9 0,-7 2 0,-2 8 414,-4 6 1,-1 0 0,-2 0-1,0-3-259,0 1 1,0 11 0,0-8 0,0 1-81,0-4 0,0 0 0,-2-7-350,-3-2 0,1-4 0,-4-2-132,1-3 1,-4-10 0,4-2-53,-2-6 1,6-17 0,-2 4 0,3-7-451,2-3 0,7-2 1,5-4-1,7-5-120,8-3 1,2-2 0,5 1-1,0 4 196,3 6 0,2 9 0,-3 6 1,4 6 311,1 4 1,-3 4 0,-6 9 0,-3 3 74,-3 6 0,2 10 1,-7 5-1,-1 4 270,-3 1 0,-8 0 1,-4 3-1,-3 1-33,-2 1 0,0-1 0,0-7 0,-2-3 410,-3-3 0,-4-1-449,-7-5 0,1-7 0,-1-4-169,0-3 0,7-11 0,4-5 0,3-7-144,2-3 0,0-3 1,4-4-1,5-1-492,6 1 0,12-2 0,-1 0 0,3-1-111,3 5 1,-1 8-1,3 2 1,0 6 597,3 8 0,5 3 0,-5 2 0,-2 2 160,-2 3 0,-3 6 0,-2 10 0,-4 3 140,-1 1 0,3 4 0,-5-2 0,-2 2 100,-1 3 1,-8 3 0,-1-2-1,-2-5-1084,-4-4 0,1 2 0,-1-5-3284,3-1 3342,-1-10 1,-5-5-1,0-12 1,0-7-362,0-5 0,7-9 0,1 2 0,3-4 1010,-1-1 0,1-2 0,5-2 0,-1-2-230,1 2 1,-2 9 0,-2 5-1,-1 4 1388,1 1 1,2 7-605,2 4 1,-2 15 0,-2 10 0,-3 6 493,-2 7 0,0 14 0,-4 4 0,2 5-306,-1 3 0,-2 7 1,-2-5-1,0 8-230,0 2 1,5-1-1,0 0 1,0-7-299,2-2 0,-3-7 0,5-3 1,-2-8 278,-4-6 1,-1-11 0,-2-5-365,0-3 1,-2-10-96,-3-2 1,1-12 0,-4-6 0,-1-7-242,0-7 0,6-11 0,-3-5 0,5-5-84,1-5 1,0-8-1,0-8 1,0-3-516,0-12 0,0 3 0,0 0 0,1 6-857,5 5 1411,9 7 1,10 8 0,8 9 51,4 3 0,3 5 0,7 11 0,0 7 97,0 7 1,-1 5 0,-1 7 0,-3 1 66,-3 5 0,4 4 0,-15 11 0,-2 5 929,-1 4 1,-6 1-1,-8 3 1,-6 2-84,-3 6 1,-4-2 0,-3 2 0,-8 0-241,-6-2 0,-7 4 0,-9-7 1,-3-2-381,-3-2 1,1-9-1,-4-3 1,4-5-547,2-6 0,-4-3 1,5-7-1,2 0-440,2 0 1,3-12 0,4-4-1,5-3-878,4-3 0,8-3 0,4-6 0,3-3-2374,2-2 4048,14-11 0,10-2 0,17-5 0</inkml:trace>
  <inkml:trace contextRef="#ctx0" brushRef="#br0" timeOffset="39">7988 10940 8956,'7'15'1045,"-4"6"0,8 2 0,-1 1-228,-1 4 1,5 7-1,-4 4 1,2 1 270,-1 4 0,3-1 0,-4 3 1,3-3-733,-3 1 1,2 5-1,-5-9 1,2 0-88,3-3 0,-3 0 0,1-3 0,1-2-755,-2-2 0,3-4 1,-5-11-1,2 1-2452,3 0 0,-3-6 1515,1 1 0,-1-9 0,3-2 1,-3-9 752,-2-5 0,5-9 1,-2-3-1,4-4 670,2-1 0,5-11 0,0-2 0,-2 4 0,-1 5 0,-4 2 0,-2 12 0,-2 2 1209,3 1 1,1 3 1598,1-1-2198,-6 7 0,-4 2 1,-10 7 152,-5 0 1,-11 2-1,-7 2 1,-5 1-513,-4-2 0,-2 4 0,3 0 0,-6 0-468,-4 0 0,6 0 0,4-3 0,4 1-255,6-2 0,-2-1 0,7-2-575,2 0 1,8 2 0,8 1 0,8 3-2145,11-3 3191,6-1 0,10-9 0,-1-2 0</inkml:trace>
  <inkml:trace contextRef="#ctx0" brushRef="#br0" timeOffset="40">8758 11380 9283,'-16'0'1884,"1"1"1,-1 3-1983,0 1 1,-1 9-1,-3 0 1,-1 7 268,2 4 1,4 1 0,4 5 0,6 1 368,3-1 0,4-1 0,3-2 0,7-4-346,7-1 0,11 3 0,9-5 0,1-4 34,3-4 1,1-1-1,0-7 1,-4-1 140,-2-3 0,4-1 0,-5-1 0,-4-5-39,-5-4 0,0-9 0,-7-4 0,-3-1 168,-6-4 1,0 0 0,-7-2 0,-1 2-212,-3 0 1,-2-5-1,-4 7 1,-6-4-336,-3-1 0,-9 6 1,-3 2-1,-2 2-393,2 1 1,-7-1 0,5 7 0,0 1-373,-2 3 1,0 5-1,1-4 1,3 2-504,5 3 0,-2-3 0,2 2 0,2 0-1027,1-2 1,10 3 2342,2-6 0,5 0 0,1-6 0</inkml:trace>
  <inkml:trace contextRef="#ctx0" brushRef="#br0" timeOffset="41">9182 10971 7632,'21'0'0,"0"0"0,6 0 0,-6 4 0,-2 6 991,-2 11 1,-6 7 0,-1 5-1,2 4 423,2 5 1,2 3 0,-2 2 0,-2 0-724,-1 1 0,-6-1 0,4-2 0,0-3-459,-1-5 1,-2 1 0,2-1 0,-1-2-351,-3-2 1,3-3-1,0-2 1,0-4-312,0-1 0,0-4 0,-2-7 0,5-3-1290,4-2 1,2 3 0,0-4 0,0-3-2079,-1-1 3797,1-9 0,7-2 0,1-7 0</inkml:trace>
  <inkml:trace contextRef="#ctx0" brushRef="#br0" timeOffset="42">9796 11474 8572,'-16'9'798,"0"-4"1,6-10 0,-2-6-1,-6-1-812,-6 2 1,-6-3-1,-3 6 1,-2 0 740,-2 0 0,-5 2 0,5 5 0,3 0-1073,0 0 0,10 0 0,3 2 0,3 1-974,3 3 1,1 6 0,3-2 586,6 4 1,3 2 0,4 0 0,3-2 604,6-4 0,8 2 0,4-5 1,-1 0 371,1 0 0,10 4 0,0-6 0,4-1 12,2-3 0,8-1 0,-2 0 0,2 0 1835,4 0-1572,7-7 0,-15-1 0,3-8-54,-6 0 0,0 0 0,-7 1 1,-5-1-27,-3 0 0,1-5 1,-7 0-1,-3 2-80,-4 2 1,-8 1 0,-1 2 0,-5 2-268,-3 1 1,-14 8 0,-2-2 0,-5 3-50,0 2 0,-4 7 1,4 5-1,-4 7 267,-2 7 0,8-1 1,5 1-1,5 2-31,3 2 0,8 1 1,-1 1-1,8-3-77,6-3 1,11 2 0,4-5 0,1 0-250,0 0 1,0-3 0,6-4 0,-1-2-787,1-3 1,-3 3 0,-1-6-1759,-1 1 1,-8 3-1131,2-6 3721,-11-1 0,-3 2 0,-7 2 0</inkml:trace>
  <inkml:trace contextRef="#ctx0" brushRef="#br0" timeOffset="43">10912 11584 7726,'-10'2'1268,"-1"3"1,8-1 0,-1 4 315,8-1 0,4 4 0,10-6 1,3 0-336,5 2 1,14-5-1,6 3 1,2-3-287,8-2 0,4 5 0,4 0 0,3-1-478,1-2 0,0-2 1,-3 0-1,-1 0-483,-1 0 1,2-2 0,-13-2 0,-3-1-173,-5 2 1,-1 1-1,-8 2 1,-5 0-2357,-7 0 0,0 0 66,-2 0 1,-8-2-1,-9-1 1487,-8-3 0,-9-8 1,-10 0-1,0-6-3711,0-5 4684,2-1 0,-1-6 0,-3 1 0</inkml:trace>
  <inkml:trace contextRef="#ctx0" brushRef="#br0" timeOffset="44">11777 11317 7586,'15'0'1323,"1"0"0,0 0-410,0 0 0,5 0 0,1 0 0,3 2-240,3 3 1,8 2-1,6 5 1,2-1-268,-2 1 1,3 2 0,-4 3-1,-1 2 303,-4 2 1,-2 6-1,-5-5 1,-3 1-236,-5 0 0,-3 5 0,-4-2 0,-2 2-82,-1-2 1,-8 4 0,2-4-1,-3 2-65,-2-2 0,-2-2 1,-1-4-1,-4 1-298,-2-2 0,-1-7 0,-6-3 0,0-1-714,0 1 0,-4-5 0,-3 1 0,0-3-700,0-2 0,1-2 0,2-3 1,-1-6 12,2-3 0,2-1 1,1-3-1,0-3 799,1-5 1,-1-4 0,-2-3-1,-1-2-519,-2-2 1,0-4 0,6 2 1091,-1-1 0,0-2 0,0-5 0</inkml:trace>
  <inkml:trace contextRef="#ctx0" brushRef="#br0" timeOffset="45">11934 11348 7586,'16'4'0,"-1"4"1421,1 8 0,3 5 0,1 0 0,-3 7 245,2 7 0,0 0 0,-3 7 0,0 0-655,0-2 1,-1 4-1,1-8 1,0-1-531,0-2 0,-6-6 1,0-3-1,1-1-831,-2-4 0,-1-2 0,-4-1-9481,1 0 9616,0-7 1,-5-2 0,0-7 0</inkml:trace>
  <inkml:trace contextRef="#ctx0" brushRef="#br0" timeOffset="46">13459 11285 7844,'-9'-15'311,"-5"4"0,4 2 1,-4 2 1459,-2 4 1,6-4-466,-1 2 0,8 1 0,-3 10-430,5 4 1,2 6 0,5 5-1,2 5-284,1 4 0,5 8 0,-3 2 1,1 2-143,-2 0 0,4-2 0,-5 4 1,2-2-113,-1 1 0,-6-4 0,1-3 1,-2-2-441,2-3 1,-3 1 0,3-3 0,-3-1-959,-2-2 0,0-6 1,0 1-788,0-4 0,-2-3 0,-1-2 537,-2-1 1,-2-8 0,3 1 230,-1-8 0,2 1 0,10-8 0,8-1-906,10-2 1985,4-2 0,17-6 0,3-3 0</inkml:trace>
  <inkml:trace contextRef="#ctx0" brushRef="#br0" timeOffset="47">14182 11647 7844,'2'-21'0,"2"0"0,1 2 548,-2 1 1,-8 3-1,-5-1 1,-4 2 694,-2 3 0,-2-1 0,-3 7 0,-5 1-737,-3 3 0,-3 8 0,1 3 0,-1 4-241,1 2 0,-1 7 0,1 3 0,1 3-124,4 3 1,3-1-1,8 3 1,1-1-20,3-2 1,4 8 0,9-11 0,1-2 14,3-2 0,13 2 1,2-5-1,7-1-25,3-3 1,2-1 0,6-2 0,6-2 132,6-2 0,3-6 0,-3 1 0,1-3 15,-1-2 1,-4-5 0,-5-2 0,-7-2 142,-7-3 0,0-4 1,-9-3-1,-3-4-142,-4-1 1,-9-1-1,1-3 1,-6 2-276,-3-2 0,-13-2 0,1-1 0,-6 1-296,-5 4 1,-3-2 0,-4 7 0,-2 2-887,2 1 0,2 5 1,3 2-1,2 6-1678,2 3 1,12 2 1331,-2 0 0,13 2 0,3 1 981,9 3 0,12 4 1,7-5 560,7-1 0,-2 4 0,5 1 0</inkml:trace>
  <inkml:trace contextRef="#ctx0" brushRef="#br0" timeOffset="48">15079 11725 7844,'0'-20'576,"0"-1"1,0-6 0,-2 6 0,-3 2 363,-6 2 0,-5-4 1,-3 2-1,-2 3-499,2 4 0,-4 8 1,0-1-1,1 3-193,-1 2 0,-5 7 0,4 5 1,-3 6 88,1 3 0,5 12 0,-3-2 0,1 3-167,4-1 0,7-2 0,3 1 0,2-1-45,3 1 0,3-8 0,1-3 1,1-4-57,5-1 1,8 0 0,8-2 0,3-4-22,3-4 0,1-5 0,5-1 0,-1 0 61,-2 0 1,3-1-1,-12-5 1,1-4-121,0-4 1,-2-4-1,-6-1 1,-1-2 1,-3 2 1,3 2 0,-4 1 41,4 0 0,2 2 0,0 4 1,-1 6-12,1 8 0,2 1 1,3 9-1,3 5 105,0 4 0,6 3 0,-4 7 0,4 6 253,2 8 0,-1 2 0,-1 6 1,-4 0 121,-5-5 1,-5 4 0,-4-1-1,-3-4-93,-3-6 1,-2-6-1,-9-9 1,-4-4-157,0-1 0,-12-2 1,0-7-1,-7-3 90,-3-6 1,-7 2-1,-4-2 1,-6-3-537,-4-6 0,-7-4 0,-10-8 0,3 0-852,0 0 0,-8 2 1,15 2-1,3 3 391,5 2 0,4-3 0,14 5 0,5 1-2633,4 3 1,10-6 3286,8-4 0,19-10 0,4-3 0</inkml:trace>
  <inkml:trace contextRef="#ctx0" brushRef="#br0" timeOffset="49">17154 11600 9168,'31'-33'0,"-1"-2"0,-6-2 0,-8 2 1000,-9 2 1,-5-4 0,-2 1-1,-2 2-444,-3 6 1,-4 0 0,-8 7 0,-4 2-130,-5 2 1,-4 3 0,-3 3 0,-2 6-149,-2 3 1,-5 2 0,4 2 0,-2 3 21,-4 6 1,5 8 0,3 4 0,4 1 40,6 4 0,-2 7 0,9 3 0,5 1 299,7-1 1,5 9 0,4-3 0,5 0-102,9 1 0,1-6 1,8-1-1,-1-1-338,1-1 1,-6-1 0,2-7 0,-4-2-475,-1 2 0,0-5 1,-2 0-1,-2-4-1869,-2-3 0,-4 3 0,4-9 397,2 4 1,-3-5 0,1-4 0,3-3 1743,1-2 0,1-7 0,1-2 0</inkml:trace>
  <inkml:trace contextRef="#ctx0" brushRef="#br0" timeOffset="50">17390 11788 7474,'35'-15'399,"-4"-1"1,2 5 977,-12 1 1,-8 6-623,-13-1 1,-9 9 0,-14 1 0,-7 0 93,-5 2 0,-13-5 0,0 3 0,-2-3-511,-4-2 1,5 0 0,-4 0-1,4 0-492,2 0 0,7 0 0,2-2 0,3-1 8,3-3 0,-1-6 0,14 2 0,3-4-1624,4-2 1,8 0-1,1 2 1,6 2 767,8 2 1,11-6 0,10-5 0,6 2 1001,3 1 0,2 1 0,-6-4 0,7 3 0,-4-4 0</inkml:trace>
  <inkml:trace contextRef="#ctx0" brushRef="#br0" timeOffset="51">17295 11474 7699,'7'10'0,"4"1"0,1 1 207,-1 2 0,-4 4 0,-7 1 0,1 4 307,5 1 0,-5 0 1,6 6-1,-1 0 13,-1 3 1,7 0 0,-2-5 0,3-2 93,-3 2 0,9 0 0,-1 0 0,5-3-125,5-3 1,1-1-1,4-5 1,2 0 13,2-1 1,0-6-1,-4-2 1,2-2 27,2 1 0,-2-1 0,-8-5 0,-2-2-217,-2-3 1,-2-4-1,-4-8 1,1-3-297,-3 0 0,3-8 0,-13 1 1,-2-2 136,-1-3 1,-2-4-1,0-3 1,-2 1-1768,-3-1 0,-4 3 1,-6 4-1,1 1-167,3-1 1,-3 8 0,4 1-1,-2 2 591,1 0 1,4 0 0,7 6 1180,0-1 0,7 0 0,2 0 0</inkml:trace>
  <inkml:trace contextRef="#ctx0" brushRef="#br0" timeOffset="52">17940 11427 7715,'16'30'0,"1"-3"0,2 0 347,2 1 1,0 1 0,-5 4 0,-2 2 279,-3 2 1,1 0-1,-7-6 1,-1-1-102,-3-4 1,4 7-1,1-7 1,-1-3-209,2-4 1,-5-3 0,3 0 151,-3 0 1,-2-6-227,0 1 0,0-10 0,0-1 0,0-8-181,0-6 0,-2-2 1,-2-2-1,-1-3-148,2-5 0,1-5 0,4-6 1,3-3-211,5 0 0,4-4 0,4 6 1,3-1 114,5 1 0,4 8 0,1 9 1,1 5 346,-1 6 1,1 3 0,-1 7 0,0 0 77,1 0 0,-2 7 0,-2 5 0,-4 6-33,-1 3 0,-2 7 0,-6-2 1,1 5-106,0 6 0,-2-2 0,-4 5 1,-3-2-202,0-3 0,-5-3 1,3-4-1,-3-4-610,-2-1 1,0 3 0,0-5-5111,0-2 4291,0-1 1,2-10 1522,3-2 0,4-5 0,6-1 0</inkml:trace>
  <inkml:trace contextRef="#ctx0" brushRef="#br0" timeOffset="53">19182 11663 8891,'0'-27'0,"0"1"611,0-2 1,-7 6 0,-3 1 0,-6 3-494,-5 2 1,3 8 0,-4 2 0,-1 5 248,-3 1 1,-4 1 0,-1 5 0,1 4-155,4 4 0,-2 9 1,7 3-1,2 4-39,1 1 0,3 6 0,1 0 0,3-3 15,6 0 0,3-3 0,2 1 0,2-1-52,3 0 1,11-1-1,10-2 1,5-4-43,6-1 1,2-2-1,2-5 1,-2-2 2,-1-4 1,1 3 0,4-8 0,-2-2-208,-3-1 0,-1-4 1,-6-3-1,-1-5-67,-4-4 1,2-4-1,-5-3 1,-1-3-81,1-1 1,-4-10 0,-6 2 0,-3-5-70,2-6 1,-5-7-1,-1-3 1,-5 2 112,-1 3 1,-1-5 0,-5 10 0,-4 1 210,-4-3 1,3 9 0,1 4 0,-1 7 360,3 3 0,-5 8 1,6 6 52,-1 2 1,4 3 0,-1 11 0,3 9 95,2 9 1,2 11-1,3 6 1,4 4-14,0 1 0,5 0 0,-4 0 0,2-2-240,-1-3 0,3 2 1,-4-7-1,3-2-154,-3-2 1,2-4-1,-5-2 1,2-5-1450,3 1 0,-3-5 0,1 3-578,3-4 1,-5-8-1,3-4 1,1-3 592,2-2 1,2-2 1331,0-3 0,6-4 0,3-7 0</inkml:trace>
  <inkml:trace contextRef="#ctx0" brushRef="#br0" timeOffset="54">20110 11631 7085,'-9'9'342,"-7"-4"0,-6-3 1208,-3-2 1,-5 0 0,2 0 0,-6 0-830,-8 0 1,-2 0 0,-1 0 0,1 0-633,0 0 1,-3-5 0,9-1 0,-1 3-201,1 1 1,1-3 0,7 0 0,4-1-1297,5-1 0,4 4 0,3-7 64,3-3 1,6-1 0,10-1 0,6-1 1342,3 0 0,8-7 0,3-1 0</inkml:trace>
  <inkml:trace contextRef="#ctx0" brushRef="#br0" timeOffset="55">19842 11443 7724,'23'40'981,"3"-4"0,-3-2 0,-2-1 1,-3 0-368,-3-2 0,1 10 0,0-10 0,-1 0-351,1-3 1,-2 2 0,0-5-1,-2 1-365,1 0 1,2-7 0,-8 0 0,0-5-5460,0-3 3976,-2-1 0,-5-3 1585,0-7 0,7-7 0,2-8 0</inkml:trace>
  <inkml:trace contextRef="#ctx0" brushRef="#br0" timeOffset="56">19984 11285 7734,'-9'-21'132,"4"0"1,3 1 30,2 4 0,7 7 1,4 4-1,3 5-1280,1 5 0,8 0 1117,3 11 0,11-4 0,3 11 0</inkml:trace>
  <inkml:trace contextRef="#ctx0" brushRef="#br0" timeOffset="57">20723 11505 7801,'9'-7'143,"-9"0"1,-11-3 0,-5 5 711,-4 3 1,0 2-1,-6 0 1,0 2-357,1 3 1,-4 5 0,4 10 0,1 2-240,3 3 1,-2 1 0,2 5 0,4 1-16,4-1 0,1-1 0,7-2 0,2-2 65,1 2 1,2-3-1,3-1 1,6 0 13,7 1 0,10-6 1,0 2-1,6-3 0,4-3 1,-1-1 0,7-3 0,0-6 61,-2-3 0,4-2 1,-7 0-1,-4-2-128,-5-3 1,0-4-1,-7-8 1,-4-4-8,-5-6 1,1-1-1,-8 0 1,-2 2-317,-1-2 0,-2-1 0,-2-3 1,-3 1-781,-5-1 0,-4 3 1,-4 2-1,-1 5-509,-2-1 1,0 6 0,5-4-547,1 3 1,6 8 0,4-1 1899,3-1 0,9-9 0,2-3 0</inkml:trace>
  <inkml:trace contextRef="#ctx0" brushRef="#br0" timeOffset="58">21006 11458 8367,'21'18'0,"0"1"0,-2 2 283,-1-2 1,3 4 0,-1 0 0,0 1 95,-3 4 0,-1 2 1,0 1-1,-2-1 776,-4-4 1,2 2 0,-6-7 0,-3-2-792,-1-1 0,-2-3-351,0 1 0,-7-7 8,-4-4 0,3-5 0,-1-5 0,2-6-56,3-3 1,-3-3 0,2-4 0,2-5 32,1-4 0,2-2 0,0-1 0,2-3-237,3-6 0,5 3 1,10 3-1,2 4 510,3 6 1,1 0 0,7 8 0,4 6 177,5 3 0,-2 4 0,2 7 0,2 3-69,1 6 1,0 10 0,-1 5 0,-5 3 79,-6 3 0,7 5 0,-9 1 0,3 0-766,-1 1 1,-4 3 0,-2-4-1,-6 1-604,-4-1 1,-1 4 0,-1-5 0,-1-4-190,-3-5 1,-2 0-1,-6-6 1,2 1 336,-1 0 1,-8-2 0,-4-7 0,-6-4 761,-9-5 0,-5-3 0,-3-2 0</inkml:trace>
  <inkml:trace contextRef="#ctx0" brushRef="#br0" timeOffset="59">23097 11348 9824,'9'-7'1230,"-4"-3"0,-5 3 0,-5 2-556,-6 3 1,-3 2 0,-1 3 0,-1 6-375,0 7 0,2 8 1,2-1-1,3 1 118,2 4 1,-3 0-1,5 0 1,1-2-55,2 2 1,2-3 0,2-1 0,3-1-141,6-4 0,-3 4 1,3-2-1,1-4-8,2-4 0,7-1 0,0-5 0,-2 0 17,-1 0 1,3-2 0,1-5 0,1-2-82,0-3 1,3-6-1,-3-8 1,0-2-237,-1 2 0,3-4 1,-8 1-1,-3-3-119,0-3 0,-7 6 0,-2-1 0,-3 2-198,-2 0 0,0 5 0,0 6-187,0-2 1,0 6 366,0 6 0,2 13 1,1 9-1,4 1 433,2 0 1,2 3 0,4-3 0,3 1-212,3 4 1,1-4-1,8 1 1,0-2 438,3-4 1,4-2 0,-2-1 0,1 0 370,-1-1 0,4-6 1,-1-2-1,1-2-229,-1 1 0,-7-1 1,-4-7-1,-1-3-324,-2-6 0,2 3 0,-6-5 0,-5-2-258,-1-5 0,2-6 0,-11 4 0,-1-3-62,-2-3 0,-2-2 0,0-1 0,-2 0-704,-3-1 1,-4 1-1,-9-1 1,-1 1-866,-2-1 1,0 6 0,6 2 0,1 1-448,3 4 0,-1 1 1,7 3 813,1-1 1,4 5-1,5 3 1,6-1 441,3 0 1,3 6 821,4-2 0,-3-4 0,4 0 0</inkml:trace>
  <inkml:trace contextRef="#ctx0" brushRef="#br0" timeOffset="60">24135 11175 7821,'22'16'368,"-4"5"1,3 2 0,-4-1 319,-1 1 1,-5 10 0,-1-1 0,1 3 157,-3 3 1,5-5 0,-6 4-1,-1-6-139,1-4 1,0 1 0,-3-7 0,1-2-977,-1-2 1,-1-1-1,1 0-1800,1-1 0,0-4 266,-5-1 1,5-8 0,1-2 1263,-3-9 1,4-6 0,-2-6 538,-1-6 0,-2-2 0,-2-3 0</inkml:trace>
  <inkml:trace contextRef="#ctx0" brushRef="#br0" timeOffset="61">24182 11128 8143,'-14'-40'0,"2"5"274,1 7 1,6-5 0,-4 5 0,2 2 41,4 1 1,-4 4-1,2 6 1,1-1-740,2 0 0,4 6 1,3 1-1,6 0-868,3 1 1,1 4 1290,1-1 0,7-11 0,1-1 0</inkml:trace>
  <inkml:trace contextRef="#ctx0" brushRef="#br0" timeOffset="62">24434 10782 9059,'20'32'0,"3"1"581,2 4 0,-6 1 0,2 6 1,-4-2 349,-1 1 0,-2 8 1,-2 3-1,-1-1-149,1-5 1,2 8 0,2-10 0,-1-3-345,1-4 1,-5-2 0,-1-3 0,2-2-667,2-2 1,2 1 0,-2-10-1,-2-2-187,-1-1 0,-1-3 1,6 1-332,0 0 0,-6-7 0,1-4-739,1-4 1,-4-7-1,1-5 1,0-3 804,0-2 0,-6-6 1,2-5-1,-3-2 395,-2-3 1,0-4 0,0-5 0,0-2 284,0-6 0,-7-2 0,-2 4 0</inkml:trace>
  <inkml:trace contextRef="#ctx0" brushRef="#br0" timeOffset="63">24858 10892 7597,'5'-21'0,"2"1"-564,2 0 1,-6 8 563,3 2 0,-5 6 0,6 4 0,2 9 0</inkml:trace>
  <inkml:trace contextRef="#ctx0" brushRef="#br0" timeOffset="64">25015 10657 7751,'2'14'-9,"1"-2"1,3 0 915,-3 6 0,1 4 0,-1 10 0,4 1-78,2 4 1,0 3 0,3 7 0,-2 0-239,3 0 0,-6 6 1,0-1-1,-2-1-128,0-2 0,6-4 0,-4-1 0,0-4-151,0-2 0,5-1 1,-2-6-1,2-1-203,-1-4 0,3 4 0,-4-6 0,3 1-458,-3-4 1,4 1 0,-5-1 0,0-1-1106,-4-3 1,2-6 0,-2-1 315,-1 2 1,-4-5 0,-6-2-750,-4-3 1,-4-2 1886,-2 0 0,-7-21 0,-1-5 0</inkml:trace>
  <inkml:trace contextRef="#ctx0" brushRef="#br0" timeOffset="65">26320 10892 7544,'-14'-24'0,"2"3"154,2 4 0,4 6 0,-4 2 835,-2 2 1,-2 2-172,-2 5 1,7 4-1,4 4-49,3 8 0,7 16 0,2 1 0,2 3-308,3 3 1,2 4 0,2-1-1,0 2-154,0-2 0,-1 3 1,1-4-1,0 0-104,-1 1 0,-4-7 1,-1 2-1,1-4-156,-2-1 0,3-6 0,-7-2 0,-1-1-106,-3-4 0,-1-1-163,0-3 216,0 1 0,0-9 1,0-7-1,0-9-76,0-5 0,0-8 0,0-5 0,0-1-271,0 2 0,2-9 0,3 2 0,6-4-21,3-1 0,1-4 0,3 5 0,1 3 195,2 0 0,5 5 0,-3 2 0,1 8 77,4 7 0,0 5 1,0 7-1,-1 0 249,0 0 1,1 9 0,0 7 0,-3 6 49,-2 3 0,-2 4 0,-6-1 0,-1 5-216,-3 4 0,1 0 0,-5-6 0,0-1-216,0-4 0,-2 4 0,-5-6 1,0 1-591,0-4 1,0 1-1,2-1-687,3-1 0,-1-3 0,6-3 847,2-4 1,2-3-1,4-8 665,3-5 0,3-2 0,8-8 0</inkml:trace>
  <inkml:trace contextRef="#ctx0" brushRef="#br0" timeOffset="66">27578 11348 6889,'21'-7'-227,"0"-3"0,-2-9 1,-8-4-1,-6-2 874,-3-3 0,-11 1 1,-7 0-1,-7 6 225,-1 4 1,-6 1 0,4 1 0,-4 1-646,-1 3 0,-6 4 0,1 7 0,1 2 32,1 3 0,3 4 0,0 8 0,1 4-37,4 5 0,-2 4 0,5 2 1,0-1-81,1 0 1,1 1-1,7-2 1,3-3 30,6 0 1,3-3-1,2 2 1,0-5-81,0-3 1,7-3 0,4 1 0,4-2 30,6-3 0,-1 1 1,6-7-1,2-1-29,1-3 0,1-1 1,-2-1-1,-2-5-46,2-4 1,2-4 0,1-2 0,1 0-71,-1 1 0,-5-6 0,-1 0 0,-2 2 109,-4 1 0,-3 2 0,-4 2 0,-2 4 152,3 5 0,0 3 1,3 2-1,0 2-113,0 3 0,-1 4 0,3 6 0,1 3-118,2 3 0,0-4 1,-5 6-1,-1-2-332,1 0 1,0 0 0,0-5 0,-1-2-853,1-4 0,-5 4 1,-1-5-344,2-1 0,2-1 0,2-7 664,0 0 1,-1 0 0,1-1 0,0-5 853,0-4 0,-6-9 0,1-2 0,-8-14 0,4 2 0</inkml:trace>
  <inkml:trace contextRef="#ctx0" brushRef="#br0" timeOffset="67">27892 11113 7727,'16'0'832,"5"5"1,0 2-1,0 1-286,2 5 1,-6 6 0,4 4 0,-3 1-69,-3 4 0,1 2 0,0 1 0,-2 1-115,-4-1 0,4 0 1,-5-1-1,0-2-73,-4-2 1,2-7 0,-2 2-202,-1-3 25,4-2 0,-4-8-110,6-2 1,-6-12 0,3-6 0,-2-5-125,0-4 0,6-7 1,-4 2-1,2-4-102,3-2 1,-3 3-1,1 1 1,2 2 32,2-2 1,2 5 0,0 0 0,-2 2 61,-4 0 1,4 6 0,-3 6 0,3 2 110,1 3 1,1 3 0,2 1 0,2 0 68,7 0 1,1 0-1,0 0 1,-2 0-38,2 0 1,-4 0 0,2 0 0,2 0 164,2 0 0,-5-6 1,-5-1-1,0 0-88,1 0 1,-6-5-1,3 2 1,-8-4-94,-3-2 1,4 0 0,-6-1-1,-1-2-114,-3-2 0,-8 2 0,-3 6 1,-6 3 48,-5-2 1,2 3 0,-7 0-1,-2 2 119,-2 4 1,-1 6 0,1 6 0,2 3 219,2 6 1,7 8 0,-1 0-1,6 4 221,4 1 0,6 1 0,-1 1 0,3 0 14,2-2 1,7 4-1,4-9 1,3 2-246,2-1 1,-1 1-1,3-8 1,3 1-155,5 2 0,4-5 0,1 3 0,1-2-299,-1 2 1,6-4 0,-1 4 0,-1-3-758,-2-3 0,-3-1 0,-2-1-2514,-2-3 1159,-6-7 1,-12 1 2300,-13-14 0,-21-8 0,-7-13 0</inkml:trace>
  <inkml:trace contextRef="#ctx0" brushRef="#br0" timeOffset="68">30345 11270 7793,'21'-16'176,"-2"-2"1,-3-1-96,-4-2 1,-8-5 0,1 3-1,-3-1 405,-2-4 1,-7 4 0,-4-1 0,-4 1 497,-6-1 0,-2 6 0,-5-2 1,2 5-612,-2 6 0,-7-2 0,-2 6 0,1 3-140,-3 1 0,4 9 0,-5 4 0,2 4-73,3 6 1,3 2 0,6 7 0,5-2 44,4 0 1,6 8 0,2-8 0,2 0-21,4 2 1,8-6 0,6 1 0,3-3-40,1-2 1,8-3 0,3-1 0,4 0-65,1-1 0,3-1 0,0-2 0,5-3 44,1-2 1,0-2 0,4-5-1,-4 0-62,-1 0 1,8-1 0,-5-5-1,-4-2-429,-3-1 0,-9-5 1,-1 2-1,-3-6-4,-2-3 1,-5-1-1,-2 2 1,-5-1 194,-1 2 0,-1 2 456,-6 1 0,1 7 0,5 6-52,4 6 0,4 8 0,3 10 0,4 3 493,6 1 1,13 10 0,3-2 0,1 3-801,2 3 0,4-2 0,4-4 0,-1 2-1299,-4 1 0,7 8 1,-7-2-1,3 3 1376,2 2 0,5 1 0,-3-1 0</inkml:trace>
  <inkml:trace contextRef="#ctx0" brushRef="#br0" timeOffset="69">3507 12527 9585,'-6'-16'0,"-1"1"1933,-1-1 1,2 7-1186,-4 4 0,6 7 0,-1 6 0,3 10-182,2 5 0,2 8 0,3 6 0,4-1-279,0 3 0,5 1 0,-5 5 1,1-1-83,1-2 1,-3-7 0,5 3-1,-3-3-201,2-3 1,-3 3 0,0-11 0,-1 1 119,1-5 1,-4-2 177,6-2 1,-1-2 0,4-6-10,-3-8 0,3-3 0,-4-11 0,3-5-105,-3-4 0,9-5 0,-3-7 0,1-3-356,1-2 1,3-1 0,0-2-1,0 1-594,1-2 0,-4 6 1,5 1-1,-2 6-689,0 4 1,5 6 0,-3 11-1,-1 5 749,1 3 1,-2 2 0,-5 2 0,-1 3-495,1 5 0,-2 6 0,-2 3 0,-1 2 1118,1-1 0,-3-3 0,1 0 167,2 4 0,2-3 1,2 1-1,0-7 195,0-6 0,-1-5 0,1-1 0,1 0 623,4 0 1,-3 0 0,3-1 0,-2-5 252,2-4 1,-3-4 0,2-2-1,-2 0-637,-2 1 1,-1-6 0,-1 0 0,-3 0-386,-6-2 1,2 6 0,-2-4-1,-1 2-256,-2-2 1,-4 3 0,-3-1 0,-6 5 89,-3 3 1,-3 3 0,-4-3 0,-4 4-356,1 0 0,-4 6 1,5-3-1,-1 8 254,-4 6 0,5 9 1,0 4-1,4 1 353,3 4 1,-3 4 0,10 3 0,1 1 87,2-1 1,5 4 0,1-3-1,0-1-54,0-2 0,1-3 0,5-2 1,4-3-217,4-3 0,2-1 1,1-5-1,4-2-199,5-4 0,4 3 0,3-8 1,2-2-143,2-1 1,0-2 0,-4-2 0,0-3-16,-1-5 1,2-4 0,-9-4-1,1-1 59,0-2 1,-6-5-1,1 3 1,-6-1-36,-4-4 0,1 3 1,-5-1-1,0 0 163,0 1 1,-2 3-1,-5 6 130,0 0 0,2 9 0,3 7 226,6 9 1,1 10-1,2 4 1,0 1-1,3 4 0,2 2 0,-5 1 1,-1-1-48,-3-4 1,-6 2 0,1-5-1,-3 0 217,-2-1 0,-2-1 0,-3-7-290,-6-3 0,-3 1 0,-2-7 1,1-1 33,-1-2 1,-5-4 0,0-3 0,2-6 50,1-3 1,3-3-1,-1-4 1,2-4 191,4 1 0,-3-11 0,8 2 0,5-6-219,9-4 0,3 2 0,14-1 0,4 1-197,5 0 1,3 3 0,8 7 0,-1 1-361,4 4 0,5 5 0,-5 10 0,-5 6-216,-4 3 0,0 2 0,-7 0 0,-5 0-577,-3 0 1,-1 7 0,-6 4-1,-6 4-933,-3 6 1,-4 2 2115,-5 3 0,7-3 0,2-7 0</inkml:trace>
  <inkml:trace contextRef="#ctx0" brushRef="#br0" timeOffset="70">5676 12307 7782,'0'-16'0,"0"1"2726,0-1-1557,0 7 0,2 6 1,2 11-371,1 8 0,7 16 1,-1 1-1,3 5-27,1 6 0,1-1 1,0 3-1,-1-2-302,1-1 0,0 6 0,0-9 0,-2 0-245,-4-3 1,4-4-1,-5-3 1,1-2-679,1-2 1,-3-7-1,3 2 1,-6-3-1530,-3-3 1,-2-4 850,0-1 0,0-8 0,2 0-407,3-6 1,-2-8-1,10 0 1,2-5 1537,5-4 0,14-14 0,0 1 0</inkml:trace>
  <inkml:trace contextRef="#ctx0" brushRef="#br0" timeOffset="71">6447 12590 8582,'24'-11'0,"-3"3"0,-5-1 970,-6 0 1,-4 6 0,-12-2-122,-4 3 0,-6 2 0,-7 0 0,-6 0-29,-6 0 0,-4 2 0,4 1 1,-3 2-189,-2-1 1,0-2-1,-4-2 1,2 0-351,-2 0 1,1 5 0,-1 0 0,4-1-599,1-3 1,-3 4 0,6 1 0,3-3-1387,5-1 0,0-2 0,7 0-550,2 0 0,8-2 0,6-3 2252,3-5 0,9-4 0,2-2 0</inkml:trace>
  <inkml:trace contextRef="#ctx0" brushRef="#br0" timeOffset="72">6431 12590 8285,'30'5'0,"-4"4"0,-5 3 1192,-4 6 1,-6 8 0,-1-2 0,3 2 66,1 1 0,1-3 0,1 4 0,0-2-1111,-1 2 1,-4 0-1,-1-2 1,1-5-1035,-2-3 0,3-3 0,-7 1-3831,-1 0 2713,4 0 1,-6-9 2003,3-7 0,4-14 0,0-11 0</inkml:trace>
  <inkml:trace contextRef="#ctx0" brushRef="#br0" timeOffset="73">6525 12449 7761,'-8'-25'455,"1"-3"0,7 7 553,0 2 1,1 3-1263,5 6 1,2 3-1,8 7 1,0 2 129,0 3 0,4 9 1,3 8-1,0 1-702,0 0 0,3 3 826,-5-5 0,14 7 0,-2-4 0</inkml:trace>
  <inkml:trace contextRef="#ctx0" brushRef="#br0" timeOffset="74">7453 12684 7761,'0'-22'379,"5"2"0,0-4 0,-3 1 321,-5 4 1,-6 2 0,-8 1 0,-3 2-168,-1 3 0,-7 4 0,4 7 0,-2 0-317,0 0 0,1 7 1,-3 4-1,4 3-16,1 2 0,2 4 1,5 3-1,1 2 71,-1 3 0,7 0 0,4-1 0,3 0-41,2 1 1,0 1 0,2 1-1,3-2 206,6-2 1,3-7 0,1 4 0,3-2-179,3 0 1,-2 0-1,7-5 1,2-2-551,2-4 1,1 4-1,1-5 1,-1 0-255,1-4 0,1 2 0,2-2 0,1-2-747,-1-1 1,4-2-1,-1-2 1,1-1 26,-1-2 1,4-7 0,-4 1 0,1-3 1265,-1-2 0,4 1 0,-5-3 0,-2-3 0,-2-5 0,-2 2 0,1-3 0,-2-1 2,-4-1 1,-3-1 0,-10 2 0,-2 2 212,-6-2 0,-3 0 0,-4 0 1,-3 4 210,-6 1 1,-8 4 0,-5 6 0,-4 5 188,-5 1 0,-2 2 0,2 5 0,-4 0-247,-5 0 1,2 12 0,0 5 0,1 6 114,4 5 0,7 2 0,4 1 0,1 0 20,4 1 1,7 5 0,3-1 0,2-3-216,3-5 0,3 0 0,1-5 1,1 0-135,5-1 0,4-1 1,11-5-1,5-2 13,4-3 0,1-3 1,3-4-1,1 1-315,1-2 1,6-3-1,-3-3 1,-3-4 35,-2-2 0,4-6 0,-10-6 0,0 1 64,2 3 0,-8-4 0,-1 0 1,-3 2-84,-3 1 0,1 4 1,0 4 533,0 5 1,-1 5 0,1 5-31,0 5 1,-1 4 0,3 4 0,1 1-645,2 2 1,0 0 0,-5-5-1,0-1-316,-1 1 0,1-2 1,0-2-1,-1-3-511,1-2 1,0-2 0,0-5-1,-1 0 333,1 0 0,-5-5 0,-1-2 0,0-2-158,-1-3 1,0-9 0,-6-5 0,3-4 922,-3-1 0,-1-1 0,-2 1 0,0-15 0,0-2 0</inkml:trace>
  <inkml:trace contextRef="#ctx0" brushRef="#br0" timeOffset="75">8538 12244 7761,'-14'-7'1064,"3"7"1,4 12 0,7 13-1,0 3-628,0 5 0,7 14 0,4 0 0,1 4 969,-1 3 1,3-5 0,-4 3 0,4-4-611,2-7 0,5 3 0,0-7 0,-2-2-709,-2-2 0,-1-7 1,0-1-1,-2-3-257,-4-3 0,4 1 0,-5 1 1,0 3-1717,-4 1 0,-3-3 0,-4-6 1887,-3 0 0,-11-15 0,-8-2 0</inkml:trace>
  <inkml:trace contextRef="#ctx0" brushRef="#br0" timeOffset="76">10126 12889 7758,'16'-13'444,"-1"-2"0,-1-3 268,-3 1 1,-4 1-1,-7 0 1,0-1-122,0-4 0,0 3 0,-4-3 0,-4 4-175,-8 1 1,-3 1-1,1-1 1,-3 2-74,-5 3 0,-2 4 1,0 7-1,2 0 18,-2 0 1,0 2-1,0 3 1,4 8-122,1 6 0,2 0 1,5 7-1,2 2-40,4 2 0,1 7 0,5-1 0,-1-1-121,2-2 0,1-1 0,4-3 0,3-2-156,5-6 1,4 1-1,4-1 1,1-2 8,2-1 1,7-4 0,-2-4 0,4-4 134,1-5 0,1-1 1,-1 0-1,1-1-43,-1-5 1,-1-2 0,-2-10-1,-4-1-30,-1-2 1,-2-5-1,-7 3 1,-2 0-65,-1 1 1,-8-4-1,2 5 41,-3 1 506,-2 3 0,7 12 1,4 8-246,3 11 1,1 7-1,3-2 1,1 2-225,2-2 0,2 4 0,-4-2 1,2-2-924,-2-1 1,0-2 0,0-1-1,2 1-620,-1 0 1,-1-2 0,0-4 0,4-3 472,1 0 0,1-5 0,4 1 0,1-6 233,3-8 829,2-3 0,-3-8 0,-1-3 0</inkml:trace>
  <inkml:trace contextRef="#ctx0" brushRef="#br0" timeOffset="77">11022 12779 7758,'-16'-23'717,"-5"7"1,-1-1-1,-3 6-321,-3 4 1,-1 2 0,-5 5 0,1 0 255,2 0 0,-4 2 0,10 1 0,1 4 264,3 2 1,3-4-1,4 6-338,4 1 0,3 2 1,9 0-1,5-2-306,8-1 1,8-1-1,10 6 1,2-1-22,2 1 0,7 5 0,-4 0 0,0-2-112,-3-1 0,-4 3 0,-3 1 0,-4 1-55,-5 0 1,-4 3 0,-3-5-1,-3-2 79,-6-1 0,-3 3 0,-4 0 0,-2-2 108,-1-2 1,-7-3-1,0-2 1,-6-3-104,-3-2 0,-1-2 1,2-5-1,-2 0-159,-3 0 1,1 0 0,-4-1 0,2-3-527,-2-1 0,3-7 0,1 1 0,1-3-285,4-1 1,3-1 0,6-2 0,4-1-1032,5-2 1,2-10-1,5 3 1,4 0-26,4-2 1,9 2 0,3 0 1857,4 2 0,1 0 0,1-6 0</inkml:trace>
  <inkml:trace contextRef="#ctx0" brushRef="#br0" timeOffset="78">11116 12637 8590,'16'0'0,"-2"2"453,-3 3 1,1 4 0,-7 8 0,-1 4-35,-3 5 0,-1 4 0,0 3 0,0 2 207,0 2 0,0 0 0,0-8 0,2-1-233,3-2 1,4-6 0,8 2 0,4-2-228,6-5 0,2 4 0,5-10 0,0 0 1,3-4 0,0 2 1,-6-2-1,1-1-144,-1-2 0,-5-4 1,-1-3-1,-2-6-130,-4-3 0,-2-1 0,-1-3 0,-2-1-32,-4-2 0,-1-2 1,-5 4-1,1-2 80,-2 2 1,1 3 171,1 6 0,-1 4 0,6 12 0,2 6 368,2 7 0,9 5 0,3 8 0,4 1 254,1 4 0,-4 1 0,-3 6 0,-1-2 67,-4 1 0,-2 3 1,-3-1-1,-3-1 19,-6-2 0,-10 0 0,-7 3 0,-6-3-727,-3-5 0,-8-9 0,-1-6 0,-7-2-94,-3-6 0,-2-9 0,-7 0 0,-3-3 0,-6-2 0,-3-2 0,-2-1 0,2-4-847,3-2 0,4 5 0,7-1 0,3 3-1998,8 2 0,1 0 1759,14 0 0,8 0 0,15 0 0,14 0-1050,14 0 1,15-3 2135,13-8 0,24-20 0,-38 6 0,1 1 0</inkml:trace>
  <inkml:trace contextRef="#ctx0" brushRef="#br0" timeOffset="79">12217 12983 7678,'14'-16'290,"-4"0"396,-3 8 0,-7 3 0,0 10 4,0 5 1,6 4 0,1 4 0,1 1 18,5 2 0,-5 9 0,3-1 1,3 6-125,5 0 0,-2-2 0,4 0 0,-3 1 44,-2-3 0,-1 7 0,1-10 1,-2-1-227,-3-3 0,1-3 0,-5-5-145,1-1-264,-4-6 1,3-4-1,-9-12 1,-1-7-225,-3-5 0,-4-9 0,5 0 0,0-5-554,-2-3 1,5-8-1,-3 2 1,1-3 385,-1-3 0,3 1 0,-3 2 0,5 3 205,5 5 1,2 6-1,5 5 1,-1 5 58,1 3 0,2 4 0,2 4 1,-1 4 448,1 5 0,5 4 0,0 6 1,0 8 510,2 6 0,-6 3 0,4 6 0,-3 1-367,-3 4 0,5 1 0,-3 6 0,-3-4-176,0-2 0,-2-1 1,0-7-1,-3-2-68,-2-2 0,0-7 0,-3 2-956,1-4 633,0-8 1,-5-4 0,0-10 0,0-5-105,0-4 1,0-9 0,0-3-1,0-4-82,0-1 1,2-6 0,3-1 0,4-3-185,0-2 0,10-1 1,-3 2-1,1 6 120,0 2 1,4 6 0,0 6-1,0 8 348,2 5 1,-4 4 0,8 5-1,-1 1 113,-2 5 1,1 4 0,-6 11 0,2 5 78,-2 4 0,4 1 0,-2 1 0,-4-1 213,-5 1 1,2-3-1,-5-1 1,2-3-1320,-1-2 0,-5 3 1,4-5-1239,-2-2 1,5-2 1545,-1-1 0,-3-7 0,3-6 0,-1-6-18,-1-8 0,5-4 0,-3-5 0,1-2 634,-2-3 0,3 1 0,-8-4 0,-2 2 0,-1-2 0,3 5 0,1 2 0,-3 4-23,-1 1 1,3 5 432,0 1 1,6 8 0,-6 2 0,0 11 358,2 8 1,-3 5 0,4 10-1,1 0-129,0 3 1,-4 12 0,6 0 0,-1 3-22,-1 2 0,0 2 0,-6-5 0,2-4-247,-1-1 0,-1 1 0,1-9 0,1-1-253,-1-4 0,-1 7 1,1-10-1,1-2-37,-2-5 1,-1-6-90,-2-1 0,0-9 0,0-7-75,0-9 1,-5-5 0,0-3-1,-1-3 87,-1-1 0,6-12 0,-5 0 0,5-5-87,1-6 0,0-9 0,0-4 1,1-4-205,5-2 0,2-5 1,10-2-1,1 0-41,2 0 1,0 11 0,-4 8-1,4 8 136,6 4 0,0 1 1,1 17-1,-1 1 298,1 3 0,1 8 0,3 6 0,-1 6 612,1 8 1,-3 4 0,-1 6 0,-5 4 5,-6-1 1,3 11-1,-12-2 1,1 6-57,-4 5 0,-3 4 0,-5 3 0,-6-2-324,-7 2 0,-5-2 0,0-8 0,-3-4 52,-1-4 0,-4-3 0,4-2 0,-1-5-394,0-6 0,1 1 0,-3-13 0,2-2-486,-2-1 1,-1-2-1,-3-2 1,2-3-699,4-5 0,3-6 0,8-3 0,1-4-518,3-2 0,4-4 0,11-6 0,5 0 425,6-5 1,11-4 0,2-5 0,6-1-659,2-3 1932,1 1 0,1-2 0,3-2 0</inkml:trace>
  <inkml:trace contextRef="#ctx0" brushRef="#br0" timeOffset="80">14387 12354 8790,'24'9'0,"-3"5"0,-5 7 822,-6 3 1,-3 4 0,-5 9 0,2 5 104,1 3 1,0 4 0,-5 4-1,2 2 525,3 1 1,-3 4 0,3-6-1,-3-2-892,-2-3 1,0 2 0,0-9 0,2 1-669,3-1 1,-2-3-1,6-8 1,0 1-890,-1-1 1,3-7 0,5-3 0,-2-3-1143,-4-2 0,4-8 0,-2-2 1,6-5 619,3-1 0,1-8 0,-1-8 1519,6-9 0,2-11 0,3-4 0</inkml:trace>
  <inkml:trace contextRef="#ctx0" brushRef="#br0" timeOffset="81">15000 12999 7678,'7'-14'2209,"3"3"1,-3-3-1464,-1 4 0,-13 3 1,-7 2-1,-7 3-394,-4 2 1,-1 2 0,-9 3-1,-3 3 304,-4 1 1,-7 3 0,7-5-1,-4 0-720,-1 0 1,2 0-1,1-3 1,4 1-224,2-1 1,-3-3-1,8-1 1,5 0-680,4 0 1,8 0 0,9 0-903,5 0 1,13 0-1,17 0 1,7 0 1867,7 0 0,3 0 0,2 0 0,7-7 0,2-1 0</inkml:trace>
  <inkml:trace contextRef="#ctx0" brushRef="#br0" timeOffset="82">15173 12889 7981,'16'-11'789,"-1"1"1,-8 6 0,-7-1-601,-8 3 0,-6 9 0,-4 4 0,-1 4 330,-2 6 1,-5 4 0,5 8 0,2 2 107,1 2 0,-3 4 0,2-4 0,5-4-223,7-5 0,5 2 1,4-4-1,5 2-1,9-2 0,8-3 1,11-7-1,3-2 156,3-4 1,-1 2 0,3-6-1,-1-3-63,2-1 0,0-2 0,-2-2 0,-6-3-31,-2-6 0,-3-8 0,-1-4 0,-4 1-113,-5-1 1,-4-5-1,-3 2 1,-3-4-190,-6-1 0,-3-6 1,-4 0-1,-3 3-392,-6 0 0,-3 3 0,-3-1 0,-4 3-642,-5 3 1,1-2-1,-1 7 1,-2 1 288,-2 3 1,6 1 0,3 1 0,4 1-2077,1 3 0,2-3-519,3 4 0,6-4 1971,10-2 0,9 7 1206,7 4 0,7-4 0,-3 1 0</inkml:trace>
  <inkml:trace contextRef="#ctx0" brushRef="#br0" timeOffset="83">15755 12401 7678,'14'11'0,"-2"-1"419,-2 3 1,-1 1-1,1 1 1,-3 3 992,0 3 1,-3 3-1,5 11 1,-1 3-591,1 4 0,-4 13 0,6-7 0,-1 5 353,-1 1 0,5-2 0,-3-5 0,1 1-891,-2-1 1,4-2 0,-5-3 0,0-5-1464,-4-4 0,2-7 0,-2-1 0,0-1-272,2 1 0,-3-8 0,5 0 0,-1-6 270,1-4 0,2-2 0,4-7 0,3-3 487,3-5 1,-2-6 0,7-5-1,0-5 694,-1-4 0,5-1 0,-6-1 0,2 1 0,0-1 0,-6 1 0,1 1 0,-4 2 857,-1 2 0,-6 7 1,-1-2-204,-2 3 1,-4 8-1,-8 1 1,-5 2 343,-4 4 1,-9 1 0,-5 2-1,-5 0-334,-4 0 1,-6 2 0,1 1 0,-2 3-766,2-3 1,-7 4 0,7-2 0,4-1-333,3-3 0,3-1 0,3 0 1,2 0-1364,6 0 1,4 0 1795,1 0 0,15 0 0,2 0 0</inkml:trace>
  <inkml:trace contextRef="#ctx0" brushRef="#br0" timeOffset="84">16226 12951 8273,'53'0'0,"-3"-1"977,1-4 1,0-4 0,-6-7 0,-1 0-608,-2 1 0,-7-1 0,1 0 0,-3 0 104,-1 1 0,-8-1 0,-3 0 1,-5 1-211,-5-1 0,-4 0 0,-7 0 0,-2 1-95,-3-1 1,-11 0 0,-12 1 0,-7 1 47,-7 3 1,2 4 0,-2 7-1,-2 0 204,-1 0 0,5 12 1,5 6-1,7 5 150,7 4 0,5 8 0,6 4 0,4-1-220,5 1 0,8 3 0,5-6 0,7-1 139,7-2 0,9 4 0,4 0 1,-1-4-1545,0-5 1,4 2-1,-3-6 1,-1 2-955,1 0 0,3-6 0,-4 1 1,2-4 70,4-1 0,-4-8 0,0-2 1937,-1-5 0,4-8 0,-2-1 0</inkml:trace>
  <inkml:trace contextRef="#ctx0" brushRef="#br0" timeOffset="85">17280 13172 7678,'29'-21'-517,"-1"0"1,-3 1 1986,-3 3 0,-1 1 1,-5 1 3053,0-1-4302,0 0 1,-8 9 0,-2 7 0,-5 9-3163,-1 5 2940,-14 2 0,4-1 0,-13 1 0</inkml:trace>
  <inkml:trace contextRef="#ctx0" brushRef="#br0" timeOffset="86">3742 14067 7705,'0'-15'0,"0"-1"1966,0 0 0,-7 2-892,-3 4 0,3 5 0,2 12 0,3 7-271,2 5 0,2 10 0,3 1 0,4 7-85,-1 3 1,5 0 0,-6 4 0,1-2-240,5 1 1,-1 1 0,-2 0-1,-3-4-374,0-2 1,-5-1-1,5-7 1,-2-2-311,1-2 1,-1-7-1,-5 2-2882,0-4 844,0-8 1,0-4-1,-2-10 224,-3-5 0,1-6 2019,-6-5 0,-8-10 0,-6-10 0</inkml:trace>
  <inkml:trace contextRef="#ctx0" brushRef="#br0" timeOffset="87">3302 14099 7870,'0'-16'328,"0"0"0,7 6 0,5-1 1,8-1 418,6-2 0,11-1 1,8 1-1,9 1-115,9 3 1,10 5 0,2-4 0,6 2-163,3 3 1,0 3 0,-6 2 0,-3 5-28,-7 4 0,-1 9 0,-15 6 0,-1 3-60,-2 5 0,-6 7 1,-4-1-1,-8 1-92,-1 3 0,-12-2 0,-5-1 0,-4-2 277,-5-3 0,-4 3 0,-6-1 1,-4-4-249,-4-5 0,-7 0 0,-2-5 0,-1 0-136,-4-1 0,-2-2 0,-3-8 0,-2-3-176,-2-3 1,-6 0-1,-1-6 1,-3 0-443,0 0 0,-7-2 0,10-2 0,2-2-788,2-3 0,-2-2 0,7-3 1,5 2-357,8 2 1,6-1 0,5-5 424,6 1 0,12-1 1,11 0-1,11 2 275,11 4 1,6-4 877,1 3 0,14-3 0,4-1 0</inkml:trace>
  <inkml:trace contextRef="#ctx0" brushRef="#br0" timeOffset="88">4922 14162 7704,'-2'-16'552,"-3"0"1,-4 6-1,-7 1 1,-1 2 191,-4 4 1,2 1-1,-8 2 1,-1 0-81,-1 0 0,-1 7 0,2 3 0,4 6-115,1 5 0,4 3 1,6 8-1,5-1-87,1 1 1,1-3 0,6 1 0,2-2-202,3 0 0,4 3 0,7-10 0,1 0-42,4 2 0,4-7 1,8 1-1,2-6 27,2-4 1,6 3 0,-1-5 0,4-1 31,1-2 0,-2-2 0,-1-2 0,-4-3-33,-1-6 1,-5-1-1,-6-2 1,-3 0-48,-2-3 1,-4-10 0,-9 1-1,-4-3-350,-5-3 1,-4-5-1,-6 1 1,-8 1-569,-6 2 1,-3 3-1,-8 2 1,0 4-601,-3 1 1,0 2 0,6 5-1,1 2-391,4 4 0,3-4 1711,7 3 0,1-10 0,-1-3 0</inkml:trace>
  <inkml:trace contextRef="#ctx0" brushRef="#br0" timeOffset="89">5220 14130 8115,'25'16'0,"-4"2"0,-5 2 1130,-6 7 1,4 1 0,-4 0 0,3-2 75,-3 2 0,4 0 1,-3 0-1,3-2-838,1 2 1,1-4-1,0 1 1,-2-3-28,-4-2 1,-1-3 0,-6-1-354,3-1 0,-1-4-38,-5-1 1,-2-15-1,-1-4-180,-3-8 1,-4-16 0,3-2 0,-2-7-302,-3-7 0,3-14 1,1 0-1,1 0-26,3 4 0,2 1 1,4 9-1,3 6 384,6 3 0,3 10 0,3 9 0,4 5 433,5 6 0,2 3 0,0 10 1,-1 6 74,0 7 1,1 10-1,-1 0 1,-6 6 572,-4 4 1,-1 3 0,0 4-1,-3-1-450,-2 2 1,1-6 0,-7 1 0,-1-4-411,-2-4 0,-2 2 1,0-12-1,0-2-219,0-1 1,-2-4 213,-3-4 1,3-4-1,-5-12 1,2-4-45,-1-4 0,1-9 1,5-5-1,2-7-49,3-7 1,4-3 0,8-2 0,4 2-106,6 3 0,4 3 1,6 9-1,5 4 282,3 5 1,4 6 0,2 4 0,1 6 130,-1 3 0,-2 4 1,-4 3-1,-3 7 244,-5 8 0,-1-1 1,-2 5-1,-7 1-567,-2-1 0,-6 2 1,-8 6-1,-4 1-1155,0 4 1,-6-4 0,5 3 0,-5-4-475,-1-6 1,2 4 0,3-6 0,6 1-1521,3-4 3214,9-4 0,1-1 0,7 0 0</inkml:trace>
  <inkml:trace contextRef="#ctx0" brushRef="#br0" timeOffset="90">8318 14460 7620,'15'-15'181,"1"-1"1,0 0 461,0 1 1,-8-1 0,-2-2 0,-5-3-199,-1-5 0,-1-3 0,-5-5 0,-4-1 290,-4-1 1,-14-4-1,-5 5 1,-4 1-489,-1 0 1,-4 6 0,3 7 0,1 3-29,-1 2 0,-3 6 1,4 1-1,0 2-14,-1 4 1,4 1 0,7 4-1,2 3-37,-2 5 1,5 6 0,2 5-1,4 5 59,1 4 0,8 3 0,2 2 0,5 2 38,1-2 0,1 8 0,5-1 1,4-2-70,4 1 1,2-8-1,-1 3 1,3-4-100,3-6 0,-4-1 1,6-8-1,-2 1-215,0-5 0,5-2 1,-3 1-1,0-3 68,-1-2 0,1-2 1,-4-5-1,2-2-16,-2-3 1,4-4 0,-2-8-1,-2-4 40,-1-5 1,-4-6 0,-2-4 0,-3-4-351,-2-1 0,-2-2 1,-5 6-1,-2 2-210,-3 2 0,3 8 0,-5 6 626,0 7 0,6 7 1,-5 10 215,5 6 0,2 9 0,3 7 0,3 1-75,1-2 0,5 7 0,6-5 0,4 0 356,1 2 1,-3-3 0,4 0 0,-1-6-607,0-4 1,-3-1 0,4 0-1,-1-2-334,1-4 0,-4-3 1,5-7-1,0 0-661,-1 0 0,3 0 0,-6-2 0,3-3 220,3-5 0,-6-11 0,-1-6 0,-3-2 142,-2-3 0,-8-4 0,-2-3 0,-5-1 415,-1-4 1,0 4 0,-1 0 0,-3 3 127,-1 8 0,-2 6 0,3 11 516,-1 1 1,0 11 0,5 4 397,0 10 1,0 10 0,0 1-1,0 3-63,0 5 0,5 7 1,2-2-1,0 1-237,0-1 1,3-1 0,-3-6-1,0 1-163,0-1 0,0-5 0,-3-1 1,1-3-36,-1-2 0,-3-3-223,-1-1-19,0-7 1,0-4 0,-1-12 0,-3-7-2,-1-5 0,-6-9 1,4 0-1,0-5-371,1-4 0,0-5 0,6 2 0,0-2 39,0-2 0,7-3 0,5 10 0,6 4 173,3 5 0,7-1 0,0 6 1,5 2 126,4 5 0,-1 9 0,-4-1 0,-1 1 361,1 3 0,-8 9 0,-3 6 0,-3 3-103,-3 1 1,-4 8 0,-2 3 0,-1 4 45,1 1 1,-5 3-1,1 1 1,-4 1-49,-1-1 1,6-2 0,-1-1 0,0-1-80,2 1 1,-3-3 0,6-1 0,2-3 7,2-3 1,2-1 0,2-5 0,3-2-134,5-3 1,3 1-1,3-7 1,-1 0 12,1 2 0,4-5 0,1 3 1,0-5-63,1-5 0,-3-4 0,5-6 0,-1-3-26,-4-3 0,-2 2 0,-3-7 0,-4-2-138,-5-2 1,-4-7 0,-3 1 0,-3 1-260,-6 2 0,-10-2 1,-6 2-1,-4 5 97,-6 3 0,-4 4 0,-6 5 0,-1 3 287,1 2 0,-1 4 0,1 7 0,-1 0 214,1 0 0,5 7 0,1 5 1,3 7-10,2 8 0,-1 2 1,4 3-1,3 1 332,0 4 1,7-4 0,2 3 0,3-2-193,2-3 1,7-1-1,4-2 1,4-4-233,6-1 0,2 3 1,7-7-1,-1-3-130,5-4 1,0-7 0,0 4 0,1-2-81,1-3 1,1-4-1,-6-4 1,-1-3-124,-4-2 0,2-8 1,-17 5 141</inkml:trace>
  <inkml:trace contextRef="#ctx0" brushRef="#br0" timeOffset="91">10000 14303 16411,'0'-59'-341,"-2"-11"-26,-3 0 0,-9-3 1,-7 6-1,2 6 231,1 7 0,-1 9 1,2 6-1,3 11 449,0 9 1,7 3 308,2 16 1,3 11 0,4 15 0,3 6-173,5 4 1,4 4-1,4 9 1,-1 2 258,-1 1 0,3-5 0,-8-5 0,1 2-416,-2 1 1,3 1-1,-8-4 1,-2-7-804,-3-32 455</inkml:trace>
  <inkml:trace contextRef="#ctx0" brushRef="#br0" timeOffset="92">11634 14383 8912,'10'15'620</inkml:trace>
  <inkml:trace contextRef="#ctx0" brushRef="#br0" timeOffset="93">11665 14449 11322,'2'8'213,"5"16"426,-6-13-288</inkml:trace>
  <inkml:trace contextRef="#ctx0" brushRef="#br0" timeOffset="94">11611 14366 23930,'0'-3'1,"10"-45"6,11-2-1,7 10 1,7-1-442,7 5 0,3 10 1,4 5-1,2 5-615,1 5 1,4 4 0,-7 7 0,-3 4-266,-1 6 0,-6 3 1,-5 13-1,-4 0 234,-4-2 1,-12 11 0,2-3 0,-2 1 1080,0 0 0,2-1 0,-1-1 0</inkml:trace>
  <inkml:trace contextRef="#ctx0" brushRef="#br0" timeOffset="95">12767 14508 8714,'14'-27'0,"-2"1"335,-1-2 1,-8 0 0,3 0 0,-6 2-147,-6-2 0,-2 0 0,-8 0 1,0 4 217,1 1 1,-6 2 0,-4 5 0,-1 3-126,-2 2 0,-5-1 0,7 7 0,-2 1-72,1 2 0,-6 4 0,5 2 0,2 3-19,2 1 1,-4 5-1,3 7 1,-1 5-14,0-1 1,7 6 0,-2-4 0,3 6 53,2 4 1,2-2 0,4 2 0,5-3 68,3-1 0,4-2 1,3-3-1,5-2 29,4-2 1,2-2 0,2-6 0,1 1-183,2 0 0,7-2 1,-2-4-1,4-5 15,1-3 0,1-2 0,-1 0 0,0 0-253,1 0 1,-1-5-1,1-4 1,-1-3-238,1-5 1,-3-4 0,-2 0 0,-8-6 78,-7-2 0,0-3 1,-7-1-1,-1 0-263,-2 1 0,-4-1 0,-3 12 312,-6 2 1,3 9 322,-3 4 1,8 12 0,-3 4 0,5 4 129,1 2 1,0 7 0,1 1 0,5 2 66,4 0 1,4-6-1,2 2 1,1-1-625,4 0 0,-3 0 0,4-5 1,-1 0 130,0-1 1,7-6 0,-3-4 0,1-1-925,0 1 0,-1-3 1,2 1-1,0-5 519,1-3 1,-4-7 0,1 0 0,-3-6 16,-3-3 0,-1-7 0,-4 0 0,-4-5 449,-4-3 1,-5-1 0,-1 6-1,0-1 222,0 1 0,0 6 0,-1 6-108,-5 7 0,3 5 0,-6 9 643,2 3 1,2 4 0,5 8 0,0 4 137,0 5 0,0 4 0,2 3 0,1 2-382,2 2 0,8-2 1,-3-8-1,2 0-165,-1 1 1,1-6 0,-5-1 0,0-3 122,0-3 0,0 1-388,-2 0 26,-3-7 1,0-9 0,-9-13 0,-2-4-110,-3-4 1,3-12-1,0 0 1,2-4-37,4-1 0,1-11 1,2 1-1,2 0-59,3-1 0,4 3 1,7 4-1,1 6 22,4 2 0,3 10 0,8 5 0,-1 5 274,1 3 0,-1 8 0,1-1 0,-3 6 224,-2 3 1,1 8-1,-8 1 1,0 7-11,-3 5 0,-3 12 0,-2-6 0,-3 1 123,-2 0 1,-2 4 0,-5-1 0,0-1-246,0-2 0,6-3 0,1 0 0,1-2-158,5 0 1,1 3-1,1-10 1,1-2-57,0-1 1,5-3 0,1 1 0,3-2-69,3-3 0,1-3 0,3-4 1,-1 1-96,1-1 0,4-3 0,3-1 0,1-1 50,4-5 1,-1-2-1,1-8 1,-2-2 130,2-3 1,-6 2 0,1-7 0,-4-2-34,-4-2 0,2-3 0,-12-2 0,-2-1 7,-1 1 0,-9-4 1,-4 1-1,-3-1-114,-2 1 1,-13-2 0,-4 7 0,-4 3-27,-2 0 1,-5 8 0,4 2-1,-2 6 113,-1 4 0,8 6 1,-4 1-1,2 5 370,0 3 0,1 12 0,4 1 0,0 5 204,0 5 1,1 1 0,1 4 0,1 2-220,3 2 0,1 0 0,-3-6 0,3 1-75,2-1 0,2-5 1,5-1-1,0-3-29,0-2 0,5-3 1,2-3-1,2-2-120,3-1 0,2-8 0,2 2-86,0-3 0,-1-2 0,3-2 1,1-3-232,2-5 1,2-3 0,-2 1 0,5 3-42,4 3 1,1 0 0,0 6 0,3 2 325,2 3 1,-1 4 0,5 7 0,-1 1 388,-4 4 1,-2 4-1,-2 6 1,1 0-104,-1 1 0,-6 5 0,-6 3 0,-7 2 6,-6 1 1,-5 6 0,-2-9 0,-5 1 87,-4-5 1,-4 3 0,-4-4-1,-1-6-300,-2-6 0,-5-6 1,3-1-1,-1-2-189,-4-3 1,0 1 0,-2-7 0,2-1 215,0-3 1,-8-8 0,8-5 0,0-5-299,-2-4 1,7-2 0,4 4 0,7-2-320,7 2 1,3-6 0,4-1 0,3-2-35,5 2 0,17-4 1,7 4-1,8-2 227,7 2 1,7-4 0,-2 2 0,1-3-85,-1-1 0,5-8 0,-3 7 0,0-6 32,-4-4 1,1-3 0,-4-1 0,-6 0 130,-3 0 1,-5 0 0,-8 0 0,-8 1 175,-7 4 0,-5 6 1,-7 8-1,-2 3 7,-3 3 0,-5 2 1,-11 8-1,-6 3 153,-2 2 1,-3 2-1,-1 7 1,-2 3 275,-2 6 1,1 10 0,4 7 0,1 5 242,-1 3 0,10 6 0,4-3 0,8-1-171,3 1 0,3 2 1,10-4-1,6-2-99,7-2 1,5-3 0,8-2 0,1-4-175,4-1 1,3-2 0,9-7 0,2-2-356,1-1 0,6-8 0,-6 2 0,-1-3-361,-2-2 1,-8-2 0,0-3 0,-5-5-527,-6-4 0,0-2 1,-9-1-1,-4-3-790,-5-1 0,1 6 346,-8 4 0,5 9 1481,-4 2 0,13 7 0,-2 9 0</inkml:trace>
  <inkml:trace contextRef="#ctx0" brushRef="#br0" timeOffset="96">17594 14508 9418,'16'-16'0,"0"0"0,-2 0 0,-4 1 724,-5-1 0,-3 0 0,-2-1 0,0-4-142,0-5 0,-7-2 1,-5-2-1,-6 0-491,-3-3 0,-12-2 1,0 6-1,-4 2-37,-1 6 1,-4 0 0,4 4-1,-1 5 75,1 3 0,-3-2 1,8 6-1,4 2-67,-1 1 0,5 7 1,1 4-1,1 3 150,4 6 0,2 6 1,3-1-1,1 1 97,3 4 1,6 7-1,-1 2 1,3-2-44,2-2 1,2 4 0,3-1 0,6-3 31,3-5 0,2 0 0,-1-5 0,3 0-178,3-1 0,-4-2 1,6-8-1,-2-3-167,0-2 0,5 0 0,-3-4 1,1 2-22,4-1 1,2-9-1,3-6 1,2-3-73,2-2 1,-2-1-1,-7-2 1,-4-4-260,-1-1 0,-2-8 1,-7-5-1,-4 1 158,-5-3 0,-3 6 0,-2-3 0,0 4-83,0 6 0,-7 3 0,-3 9 443,-4 4 1,3 3-1,2 9 88,2 3 0,0 9 0,4 8 1,-2 1 194,1 0 1,4 5 0,6-2 0,2 2 23,1-2 1,10 4 0,-3-6 0,1 1-310,1-4 1,3 1 0,2-1 0,1-3-234,4-6 1,-4 0 0,3-5 0,1 0-74,1 0 1,4-2-1,2-5 1,4 0-179,1 0 0,-3-7 1,3-3-1,-2-4-112,-3-2 0,-3-1 0,-4-4 0,-4-5 243,-1-4 1,-4-7 0,-9-1-1,-4-1 158,-5 1 1,-1-2 0,0 7 0,0 5-58,0 3 0,-7 10 1,-3 6 325,-4 2 1,-2 3-1,2 11 112,4 9 1,-2 2 0,6 8 0,3 3 42,1 6 1,2-1-1,2 2 1,3-3 2,6-1 1,-3-3-1,3-2 1,-1-5-97,-1 1 0,0-7 0,-6 1-148,3-4-198,-1-3 1,-5-3-1,0-7 1,0-9 0,-2-10 0,-1-4 0,-4-1-118,-2-4 1,5-7-1,-1-3 1,3-3-29,2-2 0,0-1 0,2 0 0,3 6 92,6 5 1,8 0 0,4 12 0,1 3 67,4 6 0,7 0 0,3 7 0,1 3 124,-1 5 1,-1 6-1,-4 7 1,2-1 119,2 1 1,0 0 0,-6 0 0,0-1 22,1 1 0,-1-2 0,-1-4 0,-2-3 29,-2 0 1,-1-5 0,3 3 0,-4-5-171,-1-5 1,-2 2-1,-6-8 1,1-1-147,0-2 1,0-7 0,-2-2 0,-4-1-153,-5-4 0,-3-2 0,-4-1 0,-3 1 11,-5 4 0,-10-2 0,-2 7 1,-1 2 61,0 1 1,-5 10 0,4 2 0,-2 5 370,-1 1 1,3 12-1,-4 5 1,4 8 349,1 8 0,0 0 0,6 7 0,-1-1-142,4-4 0,7 3 0,-1 1 0,1-1 91,3 0 0,8-3 0,4-7 1,4-2-168,6 2 1,10-3 0,3-1 0,8-1-122,1-4 1,11-3 0,-4-4 0,2-3-12,0-2 0,-6 3 0,-3-4 0,-6-3 2,-5-1 1,3-4 0,-11-1 0,-2-4-3,-2-2 0,-3-2 0,-1-4 0,-3-1-194,2 0 0,2-6 0,2-3 0</inkml:trace>
  <inkml:trace contextRef="#ctx0" brushRef="#br0" timeOffset="97">20817 13879 7660,'-1'-14'0,"-5"2"0,-4 3 0,-4 2 0,-9 2 0,-3 5 0,-4 0 0,-1 0 0,-1 0 0,1 0 0,-1 0 0,1 0 0,1 5 0,2 2 0,4 0 0,1 0 0,2 5 0,5-1 0,1 3 0,6 1 0,7 1 0,11 0 0,3-1 0,16 3 0,5 1 0,8 2 0,6 2 0,3-2 0,5 3 0,0 1 0,-6 4 0,0-2 0,-9 2 0,-6 3 0,-1-6 0,-14 0 0,-3 0 0,-4-1 0,-8 3 0,1-7 0,-5 0 1171,-5 1 1,-4-4-1,-7 1 1,-1-5 1282,-4-4 0,-4-6 1,-6 1-1,-1-3-2177,1-2 0,-6-2 0,0-3 0,1-6-334,-3-3 1,6-1 0,-4-3 0,4-1-601,2-2 0,1-5 0,2 3 0,4 0-531,1 1 1,9-4-1,9 5 1,3 0-68,2-2 0,9 5 1,7-4-1,10 1-459,9 0 1,5-2 1713,7 2 0,14-3 0,4-8 0</inkml:trace>
  <inkml:trace contextRef="#ctx0" brushRef="#br0" timeOffset="98">21147 13895 7660,'9'15'206,"-4"1"1,-3 5-1,-4 0 1,-1-2 626,-2-1 1,-2 3 0,3 1-1,-1 1-261,1 0 1,3 3 0,1-3-1,0-1-68,0 1 1,1-2-1,6-4 1,7 1-226,6-2 1,6 6-1,-3-10 1,1 1-29,4 1 0,7-7 0,2-2 0,-1-3-172,3-2 0,-4 0 0,5-2 0,-2-3-76,-3-6 1,-2-8 0,-3-4 0,-4 1-32,-5-1 0,-8-5 1,-5 2-1,-1-2-420,-3 2 1,-4 3 0,-6 7-49,-4 0 0,1 8 1,-1 2 484,-2 5 0,-2 8 0,0 5 0,3 5 263,6 4 0,1 2 1,1-2-1,-1 5 119,6 4 1,5-4 0,11 0 0,1 1-88,2-3 1,10 0 0,-1-4 0,3 1 91,7-2 0,-1-7 0,1-2 1,0 1-143,0-2 1,0-2 0,4-7 0,-4 0-25,-1 0 1,-3-2 0,-4-3 0,-2-6-19,-4-3 0,2-8 0,-7-5 1,-2-2-124,-2-3 0,-8-1 0,-4-4 0,-3-3-78,-2 0 0,-2 0 1,-3 5-1,-5-2-592,-4 2 0,-4 7 0,-1 4 0,-2 1-448,2 4 0,7 3 0,3 4 0,0 3-696,0 2 0,8-3 1,1 5 855,8 1 0,8 2 0,5 2 0,3 0 540,1 0 1,3 6-1,-5-1 1,-1-2 348,1-1 0,3-2 0,-5 0 0,-2 0 0,-1 0 0,5-7 0,1-2 0</inkml:trace>
  <inkml:trace contextRef="#ctx0" brushRef="#br0" timeOffset="99">22610 13863 8812,'7'16'0,"1"0"0,3-1 0,-2 3 539,-2 3 0,-2-2 1,-5 7-1,0 2 72,0 2 0,0-1 0,-2-1 0,-1-1-228,-3 1 1,1-1 0,3 0 0,-1-6-560,-2-4 0,-1-1 0,6 0 0,0-1-618,0 1 1,6-6 32,-1 1 0,2-8 0,-4 1-1334,3-8 1,4-11 2094,-5-12 0,8-2 0,-5-3 0</inkml:trace>
  <inkml:trace contextRef="#ctx0" brushRef="#br0" timeOffset="100">22547 13675 7952,'-14'-27'230,"3"1"0,4 7-1836,7-2 1540,0 3 1,7 11 0,4 7 0,3 9 65,2 5 0,6 9 0,3 1 0</inkml:trace>
  <inkml:trace contextRef="#ctx0" brushRef="#br0" timeOffset="101">22956 13297 7666,'0'-15'0,"1"-1"-966,5 0 966,-5 7 0,13-5 0,-5 6 0</inkml:trace>
  <inkml:trace contextRef="#ctx0" brushRef="#br0" timeOffset="102">23018 13203 8180,'7'9'467,"-5"-1"0,5-2 1,-2 4-66,1 4 1,4 7 0,-5 4-1,1 2 247,1 7 0,-6 8 1,6 1-1,-1 6-228,-1 4 1,0-1 0,-5-3 0,0 0 285,0-2 0,5 9 0,1-9 0,-1 0-335,2-3 1,-4-2 0,8-7-1,-1-4-494,-1-1 1,3 1 0,-5-8 0,2 0-761,3-1 0,-3-1 1,1-5-1,1 0-299,-2-1 1,5-6 0,-2-4 0,5-3 369,4-2 1,7-2-1,0-3 1,4-5-142,-1-4 0,9-14 952,-8-4 0,17-10 0,-1 2 0</inkml:trace>
  <inkml:trace contextRef="#ctx0" brushRef="#br0" timeOffset="103">23757 13879 11601,'-19'0'0,"-5"-2"300,-8-3 1,-8 3 0,2-3-1,-2 1-37,-4-1 0,-7 3 1,-1-3-1,1 2-166,2-3 1,2 5 0,2-5 0,3 5-361,5 1 1,4 0-1,3 0 1,4 0-2944,5 0 2418,3 0 1,13 1 0,12 3 0,16 1 787,10-1 0,18-3 0,-9 6 0,12 2 0</inkml:trace>
  <inkml:trace contextRef="#ctx0" brushRef="#br0" timeOffset="104">24088 13832 7666,'0'-16'228,"0"0"1,-9 2 0,-7 2-1,-8 3 343,-6 2 0,4 2 0,0 5 0,-2 0-378,-2 0 1,0 7 0,2 5-1,4 6 63,1 3 0,2 7 1,5-2-1,2 2-59,4-2 1,-2 7 0,6-5 0,3 0-136,1 2 0,2-2 0,2 0 1,5-2-19,9 2 1,1-6 0,9 1 0,2-2-71,2 0 0,3-2 0,2-6 0,2-5-164,-2-1 1,8-1 0,-1-6 0,-3 0 42,-4 0 0,1-7 0,1-6 1,-4-6-49,-5-7 1,5-11 0,-6-5 0,-5-3-43,-2-2 1,-5-11 0,1 0-1,-2 3 269,-3-1 0,1 3 0,-7-3 0,-2 6 127,-1-1 0,-2 0 0,0 6 1,-2 3-35,-3 5 0,2 6 0,-6 3 249,2 2 0,2 7-101,5-2 1,0 12 0,0 11-206,0 12 1,5 3 0,2 11-1,2 5-6,3 7 0,0 11 0,0 3 0,-1 0 118,1 1 1,2 2 0,2-3 0,-2 0-69,-4 1 0,3-3 0,-8-5 0,0 0-3,2 0 1,-5-6 0,3-5-1,-3-3-27,-2-1 0,0-2 0,1-4 0,3-5 68,1-4 1,0-6 16,-5-1 0,0-8 0,2-2-71,3-9 1,-1-12 0,5-7 0,-1-5-285,1-4 0,2-6 1,4 1-1,1-4-119,0-1 0,1-3 1,2 1-1,2 5-112,-1 4 0,4 3 0,2 6 0,2 1 259,-2 4 0,4 5 0,-4 9 1,4 3 272,2 2 0,-3 4 0,-1 6 0,-3 4 137,-3 2 1,3 6 0,-8 8-1,-3 0-68,0 0 0,-5 3 1,0-4-1,-1 3-117,1 3 0,-5 2 1,3 1-1,-2-1-25,0-4 0,6 4 0,-3-4 0,5 2-61,4-2 0,2 2 1,-1-7-1,1-2 52,2-2 1,7-1-1,-2 0 1,4-2 148,1-4 1,1-3 0,1-7 0,2 0 68,1 0 0,6-1 0,-3-6 1,-2-7-143,-4-6 0,7-8 1,-10 4-1,-1-2-63,-1 0 0,-9-1 1,1-4-1,-6 0-26,-4-1 0,-6 2 0,1 3 0,-5 2-312,-5 2 0,-4-3 0,-7 7 1,-1 3 137,-4 4 0,-4 7 0,-6-4 1,-1 2 96,1 4 1,-6 3 0,1 5 0,1 4-4,1-1 0,5 11 0,3-3 0,5 3 99,3 4 0,4-4 0,2 8 0,3 0 72,2 3 0,2 0 1,7-2-1,3-2-101,5 2 1,11 2 0,6-1 0,2-1 4,3-2 1,4-5 0,5 4 0,0-2 41,3-4 0,5-4 0,-7-2 0,3-5 32,3-1 0,-1-1 0,0-6 1,0-2-163,0-3 0,-5-4 0,0-10 0,0-4 75,-2-3 0,-3-13 0,-9 8 0,-4-2 0,-1 0 0,-4 1 0,-8 1 0,-6-1 0,-3 1 0,-9 6 0,-4 4 0,-3 4 0,-1 1 0,-6 8 0,-2 2 0,0 6 0,0 6 0,-3 2 0,4 10 0,-1 3 0,0 5 0,2 4 0,7 3 0,2 2 0,1 1 0,8 1 0,-2-6 0,3-1 0,2-4 0,7 4 0,3-5 0,4-1 0,2-3 0,5-4 0,2-1 0,0-2 0,-1-3 0,4-4 0,-3-7 0,2 0 0,3 0 0,0-9 0,-1-7 0,0-8 0,1-6 0,-4-7 0,1-3 0,-3-4 0,-3-4 0,-1-12 0,-2-1 0,-1-5 0,1-1 0,-7-3 0,-2-1 0,-2-3 0,0-1 0,1 4 0,-6 11 0,0 6 0,0 5 0,-6 6 0,-1 15 0,0 5 0,0 7 0,-5 18 0,3 7 0,1 14 0,-6 17 0,12 10 0,-3 11 0,3 4 0,2 1 0,0 13 0,2-13 0,1 4 0,2-2 0,8 0 0,-3-3 0,4-4 0,2 0 0,5-1 0,0-1 0,0-5 0,1-5 0,-2 0 0,6-12 0,2-4 0,2-5 0,1 2 0,0-20 0,1 4 0</inkml:trace>
  <inkml:trace contextRef="#ctx0" brushRef="#br0" timeOffset="105">27279 14398 10339,'18'0'0,"1"0"7850,2 0-9050,0 0 0,-14 7 0,-5 5 1200,-6 7 0,-1 5 0,5 8 0</inkml:trace>
  <inkml:trace contextRef="#ctx0" brushRef="#br0" timeOffset="106">4450 15624 7666,'0'-16'0,"0"0"1894,0 0 0,2 8-1100,3 2 0,-3 12 1,3 6-1,-3 7 542,-2 7 0,0 6 1,0 3-1,0 3-598,0 2 1,5 0 0,0 2 0,0-5-441,2-4 0,0-1 0,6-1 1,-5-1-181,-1-4 1,4-3 0,-4-8 0,0 1-2737,0 0 1,3-1-1180,-4 1 1,0-7 2991,0-4 1,-5-12 0,3-9 0,-8-8 95,-6-6 1,-4-8-1,-3-6 709,-4-6 0,-11-6 0,-8-7 0</inkml:trace>
  <inkml:trace contextRef="#ctx0" brushRef="#br0" timeOffset="107">4088 15513 7666,'0'-15'0,"6"4"0,1 3 0,3-1 701,8 0 0,4 4 1,11-4-1,6 2 126,8 4 1,7 1 0,11 2 0,3 0-344,5 0 0,4 5 1,2 4-1,-2 3-121,-4 6 1,-8 3 0,-9-1 0,-2 7-42,-4 2 1,-8 3 0,-5 1 0,-6 2 188,-4 2 0,-5 1 1,-6-3-1,-2 3-161,-3 3 0,-6-7 0,-10 3 0,-6-4-1,-3-1 1,-7-3-1,-2-2 1,-1-6-58,-4-4 1,-2-1-1,-1-2 1,-1-4-91,1-5 1,0-3 0,-3-2-1,-1 0-360,-1 0 1,-6 0 0,5-2-1,2-3-685,2-5 1,3-2-1,2-1 1,4 3-486,1-2 0,7-2 1,8-2-1,1 0 640,3 0 1,11-4-1,9-1 1,10 1-780,9 3 1,10 1 0,10 2 0,1 0 1466,3-2 0,-5 4 0,-1-9 0,2 4 0,1 1 0</inkml:trace>
  <inkml:trace contextRef="#ctx0" brushRef="#br0" timeOffset="108">5802 15686 7666,'16'-14'0,"-2"2"655,-4 2 1,-3-1-1,-8-4-276,-5-1 0,-2 7 0,-8 4 0,-2 3 346,-3 2 1,2 0-1,-7 0 1,0 2-256,1 3 0,-3 4 0,6 8 0,-1 4-58,0 5 0,2 2 0,6 0 0,1-2-62,3 2 0,4 2 1,7 2-1,0-1-80,0 0 0,4-1 0,4-2 0,10-3 102,5-3 1,8-1-1,7-5 1,3-2-26,2-4 1,1 3 0,0-8 0,-4-2 4,-2-1 1,-1-2-1,-7-2 1,-2-3-112,-2-5 0,-9-4 1,1-4-1,-8-3-211,-3-5 1,-2-4 0,-5-1 0,0-1-385,0 1 0,-7-6 0,-3 1 0,-4 2-401,-2 7 1,-5-1-1,2 5 1,3 0-1519,4 0 1,3 3-1,-1 4-3434,5 0 5707,3 0 0,16-6 0,3-3 0</inkml:trace>
  <inkml:trace contextRef="#ctx0" brushRef="#br0" timeOffset="109">6132 15545 8232,'21'10'771,"0"1"0,0-1 0,-7 8 0,-2 1-192,-1 2 1,-6 7-1,6-2 1,-1 4 47,-1 1 0,3-1 1,-5-2-1,2-2-167,3 2 1,-3-4-1,-1 1 1,1-2-136,0-4 1,-6-2 0,4-1 42,0 0-135,-5-1 0,5-8 1,-7-7-311,0-8 0,0-11 0,0-6 0,0-3-366,0-5 1,0-9-1,2 0 1,1-3-124,3-2 1,1-1 0,-4 3 0,4 5 276,2 8 0,1 3 0,6 9 0,1 7 256,4 6 0,2 5 0,5 4 1,-3 3 211,-3 5 1,6 9 0,-3 6 0,-1 1 497,-3 2 1,-3 10-1,-3-6 1,-1 1-154,-3 0 1,1-3 0,-7-2 0,-1-2-370,-3 2 1,-1-5 0,0-2 0,0-4 484,0-1-687,0-7 0,-7-4 0,-1-10-207,-1-6 0,0-10 0,6-5 1,-2-4-180,1-1 0,4-2 0,5-2 0,6-4 8,3-1 1,3 5 0,4 0 0,4 6 275,-1 2 0,11 10 1,-4 1-1,3 9 235,-1 5 0,4 2 0,-1 0 1,-3 2 500,-5 3 0,2 4 0,-5 9 0,1 1-287,0 2 1,-7 7 0,2-4 0,-3 2 66,-3 1 0,-4-3 0,-2 4 1,-1-4-201,1-1 0,-5 3 0,1-5-1845,-4-1 0,-1-3-682,0-1 0,2-9 1310,3-7 0,2-7 0,6-9 0,-3 0 97,2 1 1,2-8 0,2-3 952,0-4 0,0-8 0,-1-3 0</inkml:trace>
  <inkml:trace contextRef="#ctx0" brushRef="#br0" timeOffset="110">7736 15513 8718,'0'-8'1964,"2"1"0,3 7-2761,5 0 1,-1 5-1,2 2-907,1 2 1704,2 1 0,2 6 0,-1 0 0</inkml:trace>
  <inkml:trace contextRef="#ctx0" brushRef="#br0" timeOffset="111">7783 15969 7666,'16'0'0,"0"0"1287,-1 0 0,1 0 5387,0 0-4511,0 0-4015,-8 0 0,-8 0 1,-12 0 1851,-7 0 0,-6-14 0,-6-3 0</inkml:trace>
  <inkml:trace contextRef="#ctx0" brushRef="#br0" timeOffset="112">4623 17132 7666,'0'-7'483,"0"7"426,0 9 1,0 10 0,0 4 0,2 3 84,3 7 0,-3 1 0,5 8 1,-2-1-355,0 0 1,0-3 0,-5-5 0,0 0-270,0-1 0,6 3 0,-1-11 0,0 2-340,2 1 1,-5-8 0,3 2-1,-1-4-779,1-1 0,-2-2 1,6-2-1164,-2-1 0,0-8 972,-2 2 1,-3-10 0,5-7 0,-2-6 508,0-2 1,1-8-1,-6 0 1,0-7-246,0-7 0,-6-4 1,-1-3 674,-1-3 0,-10 3 0,-6-5 0</inkml:trace>
  <inkml:trace contextRef="#ctx0" brushRef="#br0" timeOffset="113">4544 17117 7913,'2'-18'0,"3"-1"214,6-2 1,8 0 0,4 5 0,1 1 212,4-1 0,4 0 1,4 1-1,6-1 18,4 0 0,4 7 0,1 4 0,-4 3 78,-1 2 0,-1 2 0,-12 3 0,-5 8-123,-3 6 0,-6 4 0,-7 4 0,-3 0-90,-2 1 0,-4 7 1,-8 1-1,-7 1-145,-8 1 0,1-8 0,-7 3 0,-2-1-49,-2-4 0,-1-2 0,0 2 0,1-4 79,4-1 1,3-2 0,7-5 0,2-1 96,4 1 1,3-6 0,7 1-141,0 1 0,7-5 0,5 0 0,7-2-49,7 1 1,4-1-1,3-5 1,2 0-474,2 0 1,5 0 0,-4 0 0,1 0-686,-1 0 1,-1 2 0,-4 1-1,2 2-327,2-1 0,-6-1 0,-5 1 1,0 1 536,-1-2 0,3 4 1,-7-1-1,-2-3 845,-1-1 0,4 5 0,3 2 0</inkml:trace>
  <inkml:trace contextRef="#ctx0" brushRef="#br0" timeOffset="114">5975 17510 7862,'16'-21'0,"0"-2"0,-3-1 453,-2-4 1,-4 5-1,-7 0 1,-2 0 343,-3-3 1,-4 4 0,-6 1 0,-1 3-442,0 2 0,-7 2 1,-3 2-1,-4 4-114,-1 1 0,1 1 1,2 6-1,2 2-96,-2 3 1,0 6 0,2 10 0,5 5-17,4 4 0,6 1 0,1 2 0,-1 2-41,2 2 0,2 0 1,7-6-1,0 0-72,0 1 0,2-3 0,3-1 0,6-3 0,3-2 0,2-2 0,1-7 1,2-4-19,2-5 1,2-3 0,-2-2-1,5 0-97,4 0 1,0-7 0,-3-5 0,-2-6-71,-2-3 0,3-7 1,-5 2-1,-2-2 91,-1 2 1,-5-2-1,0 7 1,-3 2 78,2 2 0,2 3 0,2 3 68,0 6 0,0 3 1,-1 2-1,1 0 120,0 0 1,-1 5-1,1 2 1,0 2-286,0 3 0,-6 2 1,1 2-1,-1 0-562,-1-1 0,5-4 0,-5-1-140,-1 3 1,4 1-3239,-6 1 3272,6-6 0,-9-2 0,8-9 763,1-3 0,2-4 0,2-6 0</inkml:trace>
  <inkml:trace contextRef="#ctx0" brushRef="#br0" timeOffset="115">6714 17321 7908,'-14'-2'3143,"4"-3"-2699,3 3 1,8 2 0,3 11-1,3 3-30,2 1 1,1 6 0,6 0 0,-1-1 92,1-3 0,-5-1 0,-1 1-232,2 4 1,1-3 0,-3 3-1,-3-4 1,0-1 1,-5-6 0,3 1-216,-3 1 0,-2-3-40,0 1 0,-2-8-211,-3-2 1,1-7 0,-4-9 0,-1 1-21,0-1 1,6-5-1,-4-2 1,1-1-51,1-4 0,0-7 1,7-2-1,3 2 36,5 2 1,11 2 0,6-1 0,2 2 216,3 4 0,4 5 0,5 11 0,0 5 433,3 3 0,9 2 0,-10 2 0,-1 3 165,-2 5 1,2 4 0,-5 4 0,-2 1-167,-2 2 1,-3 7 0,-4-2-1,-5 4 14,-4 1 0,-1 1 0,-2-3 1,-2-1-231,-1-2 0,-8-6 0,3 2 0,-5-1-346,-1 0 0,0 0 0,0-5-614,0 0 0,-1-1 1,-5-1-59,-4-3 0,1-4 0,-1-7 0,-3 2-1931,-1 3 0,-1-5 2740,-1 0 0,0-14 0,1-11 0</inkml:trace>
  <inkml:trace contextRef="#ctx0" brushRef="#br0" timeOffset="116">8727 16897 9049,'-11'7'-1167,"2"3"1167,2 4 0,2 2 0,5 0 0</inkml:trace>
  <inkml:trace contextRef="#ctx0" brushRef="#br0" timeOffset="117">8679 17337 8542,'16'0'2087,"-2"-2"-2511,-3-3 1,-4 1 308,-7-6 1,0 5 114,0-6 0,7 1 0,1-6 0</inkml:trace>
  <inkml:trace contextRef="#ctx0" brushRef="#br0" timeOffset="118">9544 16739 8362,'0'-15'1841,"0"-1"-566,0 0 1,0 9-25,0 7 1,0 13 0,2 11-1,1 4 141,3 5 1,1 4 0,-4-2 0,2 3-137,-1 2 0,5-3 0,-1 5 0,3 0-1177,-1-2 0,-5-2 0,6-6 0,-1-2-79,-1-4 0,5 2 0,-3-6 0,1 1 0,-2 0 0,4-2 0,-5-6-1868,0 1 1,3-5-1094,-7-1 0,7-6 0,-1-1 1696,3-6 1,2-8-1,-1-10 1,1-5-164,0-4 0,0-6 0,-1-3 1428,1-1 0,-7-2 0,-2-5 0</inkml:trace>
  <inkml:trace contextRef="#ctx0" brushRef="#br0" timeOffset="119">9937 16771 7943,'0'-9'1966,"0"4"1,0 10-1,0 6-1007,0 3 0,0 8 0,0 6 1,0 5 571,0 4 0,0 5 1,0-4-1,0 1-493,0-1 0,5 4 0,2-5 0,0-4-860,0-5 1,6 0 0,-3-5 0,2-1-179,-1 1 0,1-2 0,-5-5-2540,2-1-1365,1 1 1,1-7 2242,-1-4 1,-6-12 0,1-7 0,-5-7 929,-5-3 0,-2-4 0,-7-7 1,0-3 731,-4-3 0,-8 6 0,2-3 0</inkml:trace>
  <inkml:trace contextRef="#ctx0" brushRef="#br0" timeOffset="120">9701 16818 9293,'-5'-16'0,"0"-1"0,1-2 613,3-2 0,2-5 0,5 3 0,4-2-64,4-3 1,9 4 0,3 0 0,4-1-112,1 1 1,2 4 0,4 1 0,3 5 8,0 4 0,6 5 1,-6-4-1,0 2-170,-3 3 0,-9 3 0,-4 1 0,-1 1-108,-4 5 0,-3-3 1,-4 8-1,-3 1-4,-2 2 0,-2 7 1,-5 1-1,0 3 219,0 3 1,0 1 0,0 5 0,0 1 35,0 1 1,0 6 0,-2-5 0,-1-2-1,-2-2 1,-1-2 0,6 1 0,2-1-96,3 1 1,2-6 0,6-2 0,-3-1 128,2-4 1,7 4 0,4-2-1,2-2-277,3-1 1,1-8 0,3-1 0,1 0-178,4-1 0,1-4 0,6 1 0,-2-3 0,1-2 0,-2 0 0,-1 0 0,-2 0-176,-3 0 0,-7 0 0,-4 0 0,-1 0-2949,-4 0 1,-1 0 0,-2 0-2840,-1 0 5964,1 0 0,0 7 0,-1 1 0</inkml:trace>
  <inkml:trace contextRef="#ctx0" brushRef="#br0" timeOffset="121">12154 16457 8528,'-7'-9'388,"-3"4"0,-4 3 531,-2 2 0,0 0 1,0 3-1,1 6 89,-1 7 0,-1 10 0,-3 0 0,-1 6-93,2 4 1,2 3-1,1 6 1,2-1 18,4-1 0,3 6 0,7-7 0,0 4-393,0 1 1,7-7-1,3-3 1,6-4-19,5-2 1,-2-1-1,5-2 1,-1-4-524,-4-1 0,4-2 0,0-5 0,1-2-735,4-4 1,2 2 0,1-5 0,1 0-438,-1 0 1,8 0-1,1-3 1,2 1-68,0-1 1,-2-3 0,2-1 0,-6 0-2529,-2 0 1,1 0 3766,-4 0 0,11-7 0,-9-1 0</inkml:trace>
  <inkml:trace contextRef="#ctx0" brushRef="#br0" timeOffset="122">13365 17132 7943,'0'-24'505,"0"-6"1,-2 4 0,-2-2-17,-1 2 1,-12-4 0,1 6 0,-3-2 234,-4-1 0,-1 8 0,-8-2 1,1 4-191,-1 1 1,1 0 0,-2 2 0,0 4-204,1 5 0,-6 3 0,8 2 0,0 0-11,1 0 1,-3 2 0,9 5 0,1 7-172,-1 5 0,2 9 0,5-2 0,2 4 40,4 1 0,-2 1 1,6-1-1,3-1-51,1-4 0,4 4 0,3-6 0,6 2-109,3 0 0,1-6 1,3-1-1,1-5-87,2-4 0,7-5 0,-2 4 0,4-2 115,1-3 0,1-3 0,-1-2 0,-1-5-403,-4-4 0,2-4 0,-5-2 0,-1-1 86,1-4 0,-4 2 0,-6-8 0,-5 1-132,-1 2 0,0-4 1,-3 7 763,1 2 0,7 8 24,-1 6 1,3 10-1,1 6 1,1 3-18,0 1 1,0 8 0,1 2 0,2 1-29,2 0 1,5-7-1,-5 4 1,-1-4-691,-3-3 1,-1 3 0,0-9-1514,-1 4 0,1 2 1095,0 0 0,-1-7 0,1-4-633,0-3 0,-2-9 0,-2-4 0,-1-5-467,1-5 0,-5-3 1857,-2-7 0,4-8 0,-1-1 0</inkml:trace>
  <inkml:trace contextRef="#ctx0" brushRef="#br0" timeOffset="123">13506 16441 8657,'0'16'627,"0"-1"0,5 1 0,2 3 0,0 6 663,0 6 0,6 6 0,-3-1 0,4 6-631,2 4 0,0 4 0,-1-1 0,1-3 499,0-1 1,-1-1 0,1-2 0,0-6-867,0-2 1,-1-5-1,1-1 1,0-3-714,0-3 0,-1-1 0,1-7 0,0-2-280,-1-1 1,-4-6 0,-1 4-941,3-2 0,1-4 0,1-8-112,1-5 0,-5-6 0,-3-5 0,1-5 1095,0-4 0,-6-3 1,2-4-1,-3-6 658,-2-8 0,-7-5 0,-2-7 0</inkml:trace>
  <inkml:trace contextRef="#ctx0" brushRef="#br0" timeOffset="124">13852 16441 8892,'16'0'1115,"-6"7"0,-1 3 1,0 6-38,0 5 0,1 3 1,6 8-1,-1 1 148,1 4 0,0 3 0,0 7 1,-1-2-300,1-3 0,0 2 0,0-7 0,-1-2-375,1-2 1,-6-7 0,-1-2-1,0 1-718,0-1 0,-4-4 1,4 1-1,-2-4-843,-4-1 0,6-1 0,0 1 1,1-2-927,1-3 1,-6 3 0,5-6 0,3 1 1934,0-4 0,3 4 0,0 0 0</inkml:trace>
  <inkml:trace contextRef="#ctx0" brushRef="#br0" timeOffset="125">15236 16724 7943,'8'7'1359,"5"1"0,-6 10 1,1 3-778,5 5 0,1-3 1,1 0-1,1-1 819,0 4 1,0 4-1,-1 2 1,1-3-742,0-3 0,-1 2 1,-1-5-1,-3 0-247,-6-1 0,2-1 0,-2-5-276,-1 0 1,-2-6 0,-4-1-152,-3-2 1,-4-2 0,-7-6-89,0-5 0,1-8 1,-1-7-1,2 0-112,3-1 0,-1-3 0,7-8 0,2-2-81,1-2 1,4-6 0,5 3 0,6-1 209,7 5 0,13 3 1,-2 3-1,4 2 289,4 2 1,-1 12-1,4 0 1,-5 5-134,-4 6 1,-2 1-1,-1 2 1,-2 0-185,-2 0 0,-7 2 0,2 3 0,-3 4-157,-2-1 1,-1 6 0,1-3 0,0 3 50,0 1 0,4 1 1,1 0-1,0-2 126,2-4 1,-4 3-1,6-6 1,-1 0 256,1 0 1,-1-2 0,4-5 0,-3 0 108,-3 0 1,4-2 0,-3-1 0,0-4-92,0-2 1,-2-2-1,-6-6 1,-1-2 14,-3-2 0,1-2 1,-7 4-1,-1-4-457,-3-1 1,-2 4-1,-5-2 1,-4 1-208,-4 0 1,-3 5-1,-3 6 1,-2-1 167,-3 2 1,6 2 0,-4 7 0,2 0 201,0 0 0,-1 7 0,2 4 0,-1 5 201,2 5 0,2-2 0,1 7 0,2 2-38,4 2 0,-3 6 0,8 1 0,2 0 434,1 1 0,2-5 0,0 6 0,2-3-219,3 1 0,4-2 0,6-7 0,1-4-164,0-1 1,6 3 0,5-5 0,2-2-337,3-1 0,1-4 0,4-2 0,3-3-27,0-2 0,11-2 1,-4-5-1,4 0 87,3 0 1,-5 0 0,5-2-1,-4-3 107,-2-5 1,1-4-1,-13-4 1,-3-1-2,-5-2 0,-1-7 1,-10 2-1,-5-4 44,-3-1 0,-4-6 0,-5 0 0,-2 4-110,-3 5 0,-5 0 1,-11 6-1,-4-1-46,1 0 1,-11 4 0,3 8 0,-1 4 213,0 0 1,2 6 0,-1-3-1,3 8 93,2 6 1,-1 6-1,6 5 1,-1 5 58,0 4 0,4 1 0,7 1 0,3-1 329,2 1 1,2-1-1,5 0 1,0 1 23,0-1 1,5-6 0,4-3 0,3-1-354,5 0 1,8 0 0,-2-7 0,1-2-111,4-1 0,2-8 1,1 3-1,1-5-129,-1-1 1,1-1-1,-3-5 1,-1-4-343,-2-4 1,-6-3 0,1-3 0,-4-2-17,-1-3 0,-2 4 0,-4-3 0,-3 1-113,0 4 1,-3 3 329,6 6 1,-5 3 0,4 8 0,0 5 310,0 4 1,1 4 0,6 4 0,1 1 390,4 2 0,-3 0 0,4-6 0,-1 1-473,0 0 1,6 0 0,-6-2 0,0-4-662,1-5 0,-4-1 1,3-1-1,-4 2-57,-1-1 0,0-4 0,-1-5 0,1-6-175,0-3 0,-6-3 0,-1-4 0,-2-4 404,-4 1 1,-1-11 0,-2 2 0,0-6-119,0-4 1,0-8 0,-2-5 0,-3-1 308,-5-3 1,-6-10 0,-3 8 0,-2-1 172,2 3 1,1 8 0,2 10 0,2 7 124,4 7 1,-2 11 0,6 10 1367,3 5 0,1 12 0,2 17 1,2 4 232,3 6 1,2 8-1,5 9 1,-1 0-298,1 0 1,2 4 0,2-4 0,0-1-1131,-1-4 0,1-1 0,-2-9 1,-2-2-225,-1-4 0,-6 2 0,4-11 0,-1 1-405,1-4 1,-5-2 0,1 0 0,-3 2-2873,-2-2 0,1-7 0,3-1 3208,1 1 0,7-5 0,-3 0 0</inkml:trace>
  <inkml:trace contextRef="#ctx0" brushRef="#br0" timeOffset="126">18585 16739 8580,'0'-5'3547,"0"9"-3633,0 10 0,7 5 1,3-2-1,6 4 1216,5 6 1,-4 2-1,6 3 1,-2-3 255,0-2 0,0 2 0,-7-3 1,-2 2-927,-1-1 0,-6 1 0,4-8 0,-2 0-226,-4-3 1,-1-1-312,-2 0 0,-2-6 0,-3-1-131,-6-2 1,-3-9 0,-1-8 0,-1-4-34,0-2 1,6-7-1,-1-5 1,1-5-168,1-4 0,2-6 1,7 1-1,0-4 131,0-1 1,2-3 0,5 1 0,7 5 65,5 4 0,9 5 1,0 9-1,5 7 37,4 6 0,-1 1 0,-2 7 0,1 3 813,1 6 0,1 6 0,-6 11 0,1 5 158,-1 4 1,-6 3-1,-4 2 1,-4 3-11,-1 3 0,0-1 0,-2 2 0,-2-6-561,-2-2 0,-5 0 1,4 0-1,-2-6-611,-3-4 0,-3-1 0,-1-4-4115,0 2 0,0-5 2543,0-6 0,0-8 1,0-2 1065,0-9 0,6-7 0,1-5 1,1-3-182,5 0 1,1-13 1071,1 0 0,-6-6 0,-2-5 0</inkml:trace>
  <inkml:trace contextRef="#ctx0" brushRef="#br0" timeOffset="127">19371 16677 7943,'0'-16'1245,"0"9"0,0 7-767,0 9 1,2 6-1,1 6 1,4 6 585,2 2 1,-4 3 0,5-1 0,3 1-292,1-1 1,1-1-1,3-2 1,1-2-274,2 2 1,7-4-1,-2 1 1,4-3-36,1-2 1,-1-5 0,-2-3 0,-2-3-119,2-2 1,-3-2-1,-1-5 1,-1 0-70,-4 0 0,-2-7 0,-1-3 0,-2-4-267,-3-2 0,-4-12 0,-7-3 0,0-4-90,0-3 1,0 3 0,-2-7-1,-3 0-1632,-6 2 0,-1 1 0,0 8 0,3 1-474,2 4 1,2 3 0,5 7 1073,0 1 0,2 6 1,3 4-1,5 3 616,4 2 0,2 2 0,0 3 1,-2 5 494,-4 4 0,8 7 0,-6 4 0,0 1 334,2 2 0,-2 10 0,0-6 0,-1 1 709,1 0 1,-3 4 0,0-2-1,-2-4-258,-4-3 1,4-3-1,0 1 1,0-5 49,0-4 1,0-1 148,-2 0-789,-3-8 0,5-8 0,-7-10 0,0-6-212,0-5 0,0 2 1,0-7-1,0-4-280,0-5 0,0 0 1,2-7-1,1 1-99,3 0 1,6-1 0,-2 9 0,2 5 110,-1 4 1,5 3 0,-2 7 0,5 3 283,0 6 0,0 5 1,1 7-1,0 7 361,0 5 0,-3 11 1,-1 0-1,0 6 392,-1 5 0,1-5 0,0 4 0,-2 1-172,-4-1 1,2-5 0,-6 0 0,-3-6-349,-1-2 0,3-8 0,0 2 1,-1-4-284,-2-1 5,-2 0 0,-2-9-233,-3-7 1,3-13 0,-3-9 0,3-1-100,2 0 0,0-10 1,2 0-1,1-4 22,2-1 0,8-6 0,-3 4 0,6 0 196,5 3 1,-4 6 0,6 4 0,-2 8 154,0 7 0,7 5 1,-4 7-1,3 2 50,-1 3 1,0 9 0,4 9 0,-2 3 704,-2 7 1,-7-3 0,2 5-1,-4-4-444,-1 2 1,-5-3 0,-3-6 0,1 1-419,0-1 1,-6-4 0,3 1-2429,-5-4 1,-1-1-255,0-1 0,0-8 1872,0-7 0,6-7 0,1-10 1,0-4 921,0-5 0,3-2 0,-3-2 0,0 0 0,0-3 0,5-23 0,-3-1 0</inkml:trace>
  <inkml:trace contextRef="#ctx0" brushRef="#br0" timeOffset="128">21006 16425 7943,'2'-14'270,"3"4"1,-3 4 529,3 12 1,2 4-1,-2 11 1,0 5 122,2 4 1,-3 8 0,5 3 0,-1 1 34,1-1 0,-4 0 1,4 2-1,0-1-450,0 2 1,-6-6 0,4-1-1,-2-4-266,0-1 1,2-3 0,-3-3 0,1-5-216,-1-3 1,3-2-552,-2-1 198,0-6 0,0-4 1,2-10-1,0-7-48,0-7 1,6-1-1,-3-6 1,4-4-195,2-4 0,0-1 0,-1-6 0,3 3 10,3 3 1,-2 7 0,5 5 0,1 4 548,-1 5 0,2 9 0,6 0 0,-1 3 299,1 2 0,-1 12 0,-1 6 0,-2 4 391,-2 6 0,-1 2 1,1 2-1,-5-1-34,-4 0 1,-3 6-1,-3 0 1,-6-2-110,-3-2 0,-2-2 1,0 1-1,-2-3-172,-3-2 1,-9-5-1,-9-6 1,-1-2-237,-4-4 0,0 3 1,-2-8-1,0-2-111,-3-1 1,-2-4 0,4-3-1,1-4-180,4 1 1,-2-10-1,5 6 1,0 0-362,1-2 1,8 0 0,7-2 0,1 0 77,1 1 1,2 4 0,8 1 0,5-1-127,4 3 0,9-1 0,3 5 0,6-1 93,4 2 0,3 1 0,6 2 1,-1 0 185,0 0 1,10 0-1,-7-2 1,2-1 113,0-3 1,-4-1 0,-3 4 0,-3-4 89,-1-2 0,-7 0 0,3-5 1,-8 0 148,-3-3 1,-2-2 0,-6 1 0,-1-1 15,-3-2 0,-4-7 0,-7 4 0,0-2 46,0-1 1,-2 8-1,-2-2 1,-3 4 97,-1 1 1,-4 6-1,-8 1 1,-1 2-74,2 3 0,-4 4 0,2 6 0,0 4 45,-1 4 1,4 9 0,-3 5 0,4 3 7,1 1 0,6 8 0,1-9 0,2 4 79,3 4 0,-3-8 1,2 2-1,3-5-150,6 0 0,5-5 1,8-1-1,2-2-98,2-5 0,7 5 1,-1-12-1,2 3-297,3-1 0,-1-6 0,1 1 0,-1-3 58,0-2 0,-1-2 1,-2-3-1,-2-6-224,2-3 1,-3-7-1,-1-1 1,-1-3 70,-4-3 0,-1-1 0,-3-3 0,-1 1 126,-3-1 1,-4 3-1,-7 2 1,0 6 147,0 4 267,0 1 1,0 14 0,1 9 0,3 11 100,1 8 1,7 4-1,-3 1 1,2 1 248,-1-1 0,1 4 0,4 0 0,1-4-141,0-1 0,-6-2 1,-1-9-1,-2 2 144,-4-2 0,-1-6-86,-2-3 0,-2-6-291,-3 1 1,-2-10 0,-5-6-1,2-5 91,-3-5 1,-1-3 0,0-7-1,4-1-215,5 1 1,3-6 0,2 0 0,0 2-64,0 2 1,7 4 0,3 1-1,4 3-412,2 2 0,10 4 1,4 7-1,1 3-248,4 2 0,0-3 0,-2 5 0,2 1-699,2 2 0,5 2 1,-5 0-1,-2 0 336,-2 0 1,-7 0 0,-1-1-1,-3-3 373,-3-1 1,2-2 0,-1 3 0,-5-3 678,-1-1 0,4-1 0,-9-3 0,1 1-126,0-1 0,-1 3 0,2-1 653,-6-2 298,-3-2 0,-4 0 0,-3 3 0,-6 6-222,-3 3 0,-3 2 0,-2 2 0,-2 1-50,1 3 1,3 6 0,3-2-305,3 4 1,-1 7 0,7 0 0,3 0 6,6 2 0,4 1 0,8 8 0,0-3 214,0-2 1,5 2 0,1-1-1,1 5 115,0 4 0,-2 0 0,-6-6 1,-1-1-238,-3-4 0,-2 4 0,-6-6 0,2 2 237,-1 1 1,-4-8 0,-4 4 0,-3-2 6,-1 0 0,-8-1 1,-5-6-1,0-1-652,-2-3 0,-1-6 0,-8 1 0,1-3 0,-2-2-894,-4 0 1,4-2 0,-4-3 82,4-6 1,8-1 0,5-2-1,2 0-761,2-3 1,8-3-1,2 3 1,6-2-1207,6-2 0,9-6 2838,12 7 0,9-15 0,4 1 0</inkml:trace>
  <inkml:trace contextRef="#ctx0" brushRef="#br0" timeOffset="129">23537 16016 7943,'23'2'0,"3"3"187,4 6 0,1 10 1,1 9-1,-1 8 895,1 9 0,-1 13 1,1 2-1,-1 10-447,0 5 1,-15-33-1,0 1 1,-1 1 0,0 0-1,-2 1 1,0 1-191,-2 1 0,-1 0 1,-4-1-1,-2 0 1,-1-3-1,0-1 1,-2 38 716,-1-7 0,0 2 0,-1-6 0,-5-1-803,-4-7 1,-4-4-1,-4-10 1,-3-3-780,-5-1 0,-4-6 1,-1-1-1,-2-3-882,-4-4 1,-5-3 1301,-10-12 0,-4 0 0,-7-1 0</inkml:trace>
  <inkml:trace contextRef="#ctx0" brushRef="#br0" timeOffset="130">9088 14995 6378,'-16'0'482,"1"0"0,4 0 0,1 0 359,-2 0 0,3 0-130,-2 0 0,6 0 1170,-5 0 86,6 0-1454,-3 0 0,9 0 0,3 0 0,6 0-291,3 0 0,3 0 0,4 0 0,5-2-23,4-3 1,7 1 0,1-4-1,0-1-30,1 0 1,-2 4 0,-8-4 0,-1 2-169,-2 4 0,-6-4 0,1 1 1,-4 3 39,-1 1 1,-6 2 140,1 0 0,-6 0 17,5 0 1,-6 2 107,1 3 0,-3 4 1,-2 7 231,0-1 1,0 3-1,0 1-114,0 2 1,0 2-1,0-4 1,2 4 33,3 1 1,2 1 0,5 2-1,-1 0-156,1 1 1,-3 5 0,1 2 0,2-2 29,2 2 0,-3 1 0,-1-1 0,2 4-333,2 1 0,2 0 0,0 2 0,-2-3 0,-4-1 0,4-5 0,-3 6 0,3-3 0,2 1 0,-3 0 0,0-6 0,-3-1 0,2-4 0,-3 2 0,0-7 0,-2-2 0,-4-2 0,1-1 0,-1 0 0,3 0 0,-1-1 0,-5 1 0,-2-7 0,-3-4 0,-6-3 0,-3-2 0,-8 0 0,-5 0 0,-2-2 0,-3-3 0,1 3 0,-1-3 0,1 1 0,0-1 0,-1 3 0,2-5 0,2 2 0,2 0 0,2 0 0,-2 5 0,3 0 0,0 0 0,6 0 0,-4 0 0,2 0 0,-2 0 0,3 0 0,-3 0 0,4 0 0,1 0 0,0 0 0,0 1 0,1 3 0,-1 1 0,6 0 0,-1-5 0,-1 0 0,3 0 0,-1 0-8355,6 0 7273,-3 0 0,28 0 1,5 0-1</inkml:trace>
  <inkml:trace contextRef="#ctx0" brushRef="#br0" timeOffset="131">11887 15624 9715,'16'0'2438,"-8"7"1,-1 3-1303,0 4 0,-5 2 0,3 1 0,-3 2 238,-2 2 1,-5 5 0,-1-3 0,3 0-511,1 0 0,-3 3 0,0-5 1,1-2-721,3-2 1,-1-1 0,-2 0 0,-1 0-2004,2-1 1,1 1-2026,2 0 1,-2-6 2524,-3 1 1,5-8 0,0 1 1358,9-8 0,12-12 0,3-8 0</inkml:trace>
  <inkml:trace contextRef="#ctx0" brushRef="#br0" timeOffset="132">12720 15529 8101,'-16'0'1043,"1"0"1,-1 0-102,0 0 1,2-7-1,2-3 1,3-4-267,2-2 1,2 0 0,5-1 0,0-2-241,0-2-1,2-5 1,3 3 0,6 0-213,2 0 1,3 2 0,0 6 0,1-1-247,4 0 1,-1 8-1,4 2 1,-1 5-97,-4 1 1,4 7 0,-1 5 0,1 5 77,0 4 1,3 12 0,-5-1 0,0 1 536,2 0 1,-6-1 0,4-1 0,-3-1 65,-3-4 1,6 2 0,0-7 0,0-2-268,2-1 0,1-3 0,8-1 0,-1-3-133,1-6 0,-1-3 0,1-2 0,-1 0-38,0 0 0,-1-6 1,-2-1-1,-3-1-223,-3-5 0,-1-6 0,-5-3 1,-2-3-256,-4-3 1,-3 4-1,-7-2 1,0-1-173,0 3 0,-8 1 0,-6 7 1,-7 2 261,-4 4 0,-1 3 0,-7 7 0,-2 0 75,-2 0 0,1 2 1,2 3-1,-1 5 521,-1 4 0,-1-3 1,6-1-1,1 3-252,4 1 1,-2 0 0,5-4 0,0-3-758,1 0 1,-5-3-1,6 4-3520,2-1 3050,9-2 1,5-5 0,10-1 0,7-3 351,7-1 1,4-7 0,7 1 0,-1-3 794,5-1 0,14-8 0,1-2 0</inkml:trace>
  <inkml:trace contextRef="#ctx0" brushRef="#br0" timeOffset="133">14465 15011 7860,'7'0'-44,"-7"0"1232,-8 0 1,-6 0 0,-2 0 0,-2 0-541,-3 0 0,-1 0 0,-6 0 0,2 0-282,-2 0 1,-2 0 0,-3 1-1,0 3-246,1 1 1,-3 0 0,9-5-1,-2 0 9,2 0 0,3 0 0,7 0 113,1 0 0,4 2-66,1 3 1,6-1 32,-1 6 0,3 1 0,2 4-46,0 1 0,0 0 1,0 1-1,0 3-1,0 0 1,0 8 0,0-3 0,-2 1 12,-3 0 0,-2-1 0,-5 3 0,3-2 31,2 2 0,-5 1 0,2 3 1,-3-2 37,3-4 0,-2 2 0,6-6 1,1 1-2,-2 0 1,5 0 0,-3-4-1,3 2 38,2-2 1,0-2 0,0-1-42,0 0 1,7-6 0,4-1 0,3 0 17,2-1 0,-1-4 0,3 1 0,1-3 201,2-2 1,7 0 0,0 0 0,5 0-398,4 0 1,6-2-1,-1-1 1,4-4-63,1-2 0,0 0 0,-1-1 0,-3 3 0,-1 0 0,-12 3 0,0-4 0,-6 1-970,-5 3 0,-1 1-1324,-3-3 0,-9 5 0,-12-6 202,-13 0 0,-14 5 1,-7-5-1,-6 0 2092,-8-4 0,-12-9 0,-6-5 0</inkml:trace>
  <inkml:trace contextRef="#ctx0" brushRef="#br0" timeOffset="134">12390 15121 9970,'-9'7'945,"-5"-4"1,5 8 0,-1 1 94,0 2 1,6 1 0,-3 3 0,2 1-97,0 2 1,-1 2-1,6-4 1,0 2-282,0-2 1,0-1 0,0-3-862,0 1 1,6 0 0,1-1-550,1 1 1,-4-5-3361,1-1-4727,4-6 8834,-8 3 0,6-14 0,-7-2 0</inkml:trace>
  <inkml:trace contextRef="#ctx0" brushRef="#br0" timeOffset="135">12170 15372 10550,'16'-5'1505,"-1"0"1,3-8-277,3 3 1,1-2-1,5 1 1,-5 4-477,1 0 1,1 5 0,8-5-1,-1 2-707,1 0 1,-1-2 0,2 3 0,2-1-136,2 2 1,0 1-1,-6 2 1,1 0-532,-1 0 1,-1 7 619,-4 3 0,4 4 0,-6 2 0</inkml:trace>
  <inkml:trace contextRef="#ctx0" brushRef="#br0" timeOffset="136">16148 15466 8348,'14'-15'0,"-2"-1"0,-3 0 416,-2 0 1,3 6 0,-5 0-1,-1-3-198,-2-1 1,-2-1-1,-2-1 1,-3 0 293,-6 0 1,-3 2 0,-2 2 0,1 4 230,-1 1 1,-5 0 0,0 3-1,0-1-327,-2 1 0,4 4 1,-7 4-1,0 3-181,1 2 0,1 3 0,5 7 0,-1 4-1,6 1 0,-1-5 1,6 4-1,0 0 112,4 3 1,3-3 0,2-1 0,0-1-87,0 0 1,9 0-1,5-5 1,7-2 99,3-4 0,3 3 0,4-6 0,2 0 35,4 0 1,-2 0 0,5-4 0,0 2-247,0-1 0,-5-2 0,2-4 0,-6-3-89,-4-6 0,-5-3 0,-6-2 0,0 1-472,-1-1 0,-4 0 0,-2 0 0,-2-1-824,-4-4 0,-1-2 1,-4-5-1,-1 4 397,-3 1 1,-4-3 0,3 5 0,-2 0-1719,-3-2 1,5 11 0,0-3 2556,0 1 0,5 0 0,-5-2 0</inkml:trace>
  <inkml:trace contextRef="#ctx0" brushRef="#br0" timeOffset="137">16415 15262 7943,'26'24'0,"-1"-3"347,-3-3 0,-2-1 0,-8 3 1,-2 2 547,2 3 0,-5-6 0,0 4 0,-1-2-2,-1 0 0,0-1 1,-5-4-199,0 0 0,0-6 131,0 1 0,-7-8-501,-3 3 0,1-6 1,0-6-1,2-4 100,4-4 0,1-2 0,2-1 1,2-4-237,3-5 1,4-4 0,8-2 0,4 1-179,5 0 1,4-6 0,3 0 0,4 4-51,5 5 1,2 0-1,-3 7 1,-2 2-161,-1 2 1,-4 8 0,0 4-1,-4 3-561,-4 2 1,-1 2 0,3 5 0,-4 7-1172,-1 5 0,-2 14 0,-5-2 1931,-1 3 0,1 6 0,0 0 0</inkml:trace>
  <inkml:trace contextRef="#ctx0" brushRef="#br0" timeOffset="138">18050 14979 8737,'-16'-7'1680,"8"5"1,2-5 0,13 7 0,9-1-1097,9-5 0,9 5 1,5-6-1,1 1-249,4 1 0,1-5 1,2 3-1,-1 0-261,-4 0 0,1-4 1,-6 6-1,-4 0 116,-5-2 1,-5 5 0,-7-3 434,-1 3-559,1 2 0,-7 2 212,-4 3 1,-5 4-1,-3 6 1,-3 1 169,3 0 1,-1 7-1,1 3 1,-2 4-70,1 1 1,4 0-1,5 1 1,6 1 102,3 4 0,2-4 1,-1 5-1,1-1-94,0 0 0,-1-1 0,1-3 0,0 1-388,0-3 0,-1 4 0,1-9 0,-2 4 0,-3 1 0,1-4 0,-5-3 0,0-1 0,0-4 0,0-2 0,-4-1 0,2 0-200,-1 0 0,-2-1 1,-4-1 348,-3-3 1,1 1 0,-8-7 0,-4-1-150,-3-3 0,-9-1 0,2 0 0,-4 0 0,-1 0 0,-6-1 0,0-3 0,2-3 0,2-2 0,2 4 0,-1-4 0,3 1 0,2-1 0,-1 4 0,8-4 0,0 0-1199,3 1 0,1 2 1,2-4-707,4-2 1,3 3-1,7-2 1,1 1 100,5 1 0,9-5 1,12 4-1,4-4 361,6-2 1443,-4 0 0,12-6 0,-5-3 0</inkml:trace>
  <inkml:trace contextRef="#ctx0" brushRef="#br0" timeOffset="139">19166 15356 10758,'2'-10'2453,"3"1"0,6 0-1274,3 1 0,3-1 1,4-3-1,4 1-562,-1-1 1,11 3 0,-3-1 0,1-1-229,0 3 0,4-5 0,-1 6 0,-1 0-689,-2 0 1,-6 2 0,-3 5 0,-1 0-2101,-4 0 1,-1 2-1,-4 3 608,-4 6 0,-3 3 0,-5 3 1792,3 4 0,-3-4 0,5 6 0</inkml:trace>
  <inkml:trace contextRef="#ctx0" brushRef="#br0" timeOffset="140">20267 15372 7943,'-10'-7'407,"-1"-3"0,6-4 0,-4-2 0,0 0 295,1 0 0,4-1 0,-1-2 0,3-4-43,2-1 0,0-1 0,2-3 0,3 4-234,6 1 1,10-1 0,5 6 0,2 4-180,-2 0 0,7 7 0,-5 2 0,-2 3-88,-1 2 1,1 7-1,-5 5 1,-2 6 98,-1 3 1,-4 7-1,-2-2 1,-2 4 126,2 1 1,2 1 0,0-1 0,-1 0-78,-3 1 1,1-1-1,6-1 1,2-4 45,2-5 1,5 2 0,-3-4 0,2-3-86,3-4 0,1-8 0,3 1 1,-1-4-117,1-1 0,-3-1 1,-1-4-1,-3-6-122,-3-3 1,5-7 0,-8-2 0,-3 1-196,-4-1 0,-9-8 0,3 1 1,-5 0-218,-1 0 0,-12-1 0,-5 8 0,-6 1-99,-5-1 0,-7 9 0,-3 9 0,-1 3 366,1 2 0,1 0 1,6 2-1,-1 3 462,1 5 1,-1 10 0,1 2-1,1 1 175,4 0 1,-4 3-1,4-5 1,-4-2-288,-1-1 1,1 3 0,2-2 0,2-4-836,-2-2 0,5-5 0,1 3 0,1-4-5090,0 0 952,0-5 4738,12 12 0,16-13 0,10 6 0</inkml:trace>
  <inkml:trace contextRef="#ctx0" brushRef="#br0" timeOffset="141">21619 15435 8399,'14'-11'0,"-2"3"479,-1 1 1,-8 3 1398,3 9 0,-5 1 1,-1 9-1,0 6-759,0 2 0,0 5 0,0-5 0,0 1 171,0 4 1,0 0-1,0 0 1,0-4-1521,0-1 1,0 3 0,0-5 0,0-1-761,0-3 1,0-1 0,0-1 0,0 1-103,0 0 1,2 0 0,3-2 1091,6-4 0,17-3 0,5-7 0</inkml:trace>
  <inkml:trace contextRef="#ctx0" brushRef="#br0" timeOffset="142">23600 14649 7766,'9'0'1364,"-2"0"1,-14 5 0,-4 0-981,-3-1 1,-1 3-1,-1-2 1,0 0-18,1 2 1,-3-5-1,-1 5 1,-4-2-198,-1 1 1,3 4-1,-4-5 1,1 1-78,-1 1 0,6-6 0,-2 5 0,4-5 34,1-1 0,0 6 0,1-1-69,-1-2 1,0-1 0,2 0 0,2 1-149,1 3 0,1-1 101,-6-5 1,6 0 124,-1 0-94,8 7 0,-4-4 0,7 8 67,0 1 1,5-3-1,2 1 12,2 2 1,-6-3 0,2 2-1,-1 1-17,1 2 1,-3 1 0,3 1-1,-3 0 62,-2 0 1,0 1 0,0 2 0,0 4-35,0 1 1,-5-3-1,-2 6 1,0-1 167,0-2 1,-1-1-71</inkml:trace>
  <inkml:trace contextRef="#ctx0" brushRef="#br0" timeOffset="143">23143 15670 24953,'26'-10'487,"5"0"-26,4-3 1,5 5-1,-3-1 1,-2 0-116,-2 1 0,-3 4 0,-2-1 1,-4 3-347,-1 2 0,3-5 0,-5 0 0,-2 1 0,-1 2 0,-3 2 0,1 0 0,0 0-992,0 0 1,-6 0 0,1 0-8160,1 0 9151,-5 7 0,7-5 0,-5 5 0</inkml:trace>
  <inkml:trace contextRef="#ctx0" brushRef="#br0" timeOffset="144">22122 14759 7534,'0'-9'3610,"2"15"-3136,3 9 1,-3-1 0,3-3 0,-3 1 235,-2 2 1,0 2 0,0-1 0,0 1-208,0 0 0,0 5 0,0 1 1,0 3 31,0 3 0,0 2 1,0 1-1,0 0-59,0 1 0,0-1 1,0 2-1,0 1-267,0-3 1,0 4-1,0-9 1,0 4-175,0 1 0,0-4 0,0-3 0,0 0-43,0 1 0,0-6 0,0 2 1,0-4-412,0-1 0,0 0 229,0 0 0,2-2 276,3-4 1,-2-3 27,8-7 0,-1-2-241,6-3 1,-5-4 0,-3-6 0,-1-1-167,-3 0 1,3 0 0,-2 1 0,0-1-23,2 0 0,-5-5 0,5 0 0,-2 2 58,1 2 1,4-4 0,-3 0 0,2 2 160,3 1 0,-3 2 1,1 1-38,2-1 1,2 2-1,2 4 394,0 4 0,0 5 0,-1 1 0,1 0 28,0 0 1,-1 1 0,1 5 0,0 2 65,0 1 0,-6 5 0,1-2 0,-1 6-3,-1 3 1,5 1 0,-5-2 0,1 2 94,0 3 1,-1-1-1,3 2 1,-3-3-102,-2 0 0,0-6 1,-3 4-1,1-3-519,-2-3 1,4 1-3768,-1 0-2457,-1 0 4872,-5-8 0,7-8 1,2-10-1,1-4-722,1-2 2247,-1-7 0,13 6 0,1-6 0</inkml:trace>
  <inkml:trace contextRef="#ctx0" brushRef="#br0" timeOffset="145">23254 15168 7790,'9'-7'3306,"-2"5"-2308,-7-5 0,0 21 0,0 5-153,0 4 1,0 5 0,0-4-1,0 2-236,0 2 1,0 11 0,0-8 0,0 2-525,0 1 0,5 4 0,1 2 0,-3 2 63,-1 0 1,-2 0 0,0 5 0,0-1-149,0-5 0,7 5 0,1-6 0</inkml:trace>
  <inkml:trace contextRef="#ctx0" brushRef="#br0" timeOffset="146">10755 14963 7892,'-9'-7'2316,"0"6"-1593,4-5 1,2 5-1,-6 2 253,2 5 0,0 2 1,3 8-1,-1 0-323,2 0 0,1 6 0,2 4 0,0 4-15,0 2 1,0-1-1,0 0 1,2 1-113,3-1 1,-2 1 0,6-1-67,-2 1-47,5-1-438,-10 0 0,12 1 124,-3-1 171,-5 1-122,8-1 1,-12-5 201,3 1-1085,4-8 604,-7 4 1,7-8 0,-6 1-525,2 0 408,1-1 0,-6-4-307,0-1 381,0-6 0,0 1 0,0-10-123,0-6 0,0-8 1,0-4-1,0 1 57,0-1 1,0-3 0,0 5 0,1 0-136,5-2 1,2 6 0,8-4 0,2 3 357,3 3 0,-2 4 0,7 2 0,0 2 1426,-1 4-1101,4 1 0,-4 2-94,6 0 868,-6 7-683,4 2 1,-11 8 68,3 4-82,-4-3 1,-1 10 0,0-6-1,-1 3 56,1 3 0,-2 2 0,-2-1-91,-1-3 0,-2 2 0,1-7 0,-3 0 0,-2 0-1085,1 0 0,-1 0 0,-3-5-1267,3 0 0,-3-6 0,5 1-4115,-1 1 4803,-4-5 575,5 0 737,0-14 0,2-9 0,7-8 0</inkml:trace>
  <inkml:trace contextRef="#ctx0" brushRef="#br0" timeOffset="147">11557 14209 7872,'-2'-11'749,"-2"1"-63,-1-2 0,0 3 209,5-1 1,-2 4 737,-3-4-63,3 6-1341,-5-3 1,9 14 0,1 4-1,3 3 21,-3 1 1,6 6 0,0 0 0,1 0-18,1 2 1,-3 0-1,5 5 1,-3-4-31,2-1 1,-3 5-1,1-4 1,1 2-73,-2 1 0,5-3 0,-6 2 0,3-3-75,-1 0 1,-6-6 0,1 4 95,-3-3-425,5-3 92,-5 1-62,5 0 124,-7-1 0,0 1 15,0 0 103,0 0-14,0-8 291,0-1-271,0-7 0,0-1 0,0-5-140,0-4 1,0 1-1,0-1 73,0-3 48,0 6 0,0-7-246,0 4 1,0 1-1,0-1-452,0-2 0,0 3-634,0-2 0,0 6 0,1-4-2174,5 2 3520,2 2 0,8-2 0,0-2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3.2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13160 660 8346,'-15'0'2536,"4"0"-1967,1 0 0,13-5 0,4 0 1,11 1-104,8 2 0,5-3 0,6-2 1,3 0-81,0 0 1,4-3 0,-7 3 0,-2-2-150,-2-3 1,-2-2-1,-1-2 1,-2-1-76,-2-4 1,-7 3 0,2-4 0,-5 1-8,-6 0 0,-3 0 0,-7 3 0,0-1-262,0-2 1,-5 0 0,-4 5 0,-4 1-56,-10-1 0,-5 5 1,-5 3-1,-2 1 87,-2 3 0,0 2 0,6 2 0,-1 2 266,1 3 0,1 9 0,2 9 0,4 2 10,1 3 0,2 3 0,6 4 0,1 3 406,3 2 0,2 1 0,6 2 0,-2-3-123,1-1 0,4-2 0,4-6 0,3-1-436,1-4 1,3 2-1,5-7 1,-1-2-437,1-2 1,5-3 0,2-1 0,1-5-691,4-1 0,3-1 1,4-6-1,4 0-44,1 0 1,2-2 0,7-5 0,2-7-591,1-5 0,6-4 1,-6 2 1711,-1-5 0,-2-4 0,-2-1 0</inkml:trace>
  <inkml:trace contextRef="#ctx0" brushRef="#br0" timeOffset="1">14198 487 8176,'0'11'1197,"-2"-1"-510,-3 2 1,2 2 0,-10 2-1,-2 0-253,-5 0 0,-2-1 0,1 1 1,-4 0-288,1-1 0,-1 1 1,6 0-1,-2 0-566,2-1 0,1-6 0,3-2 0,-1-2-862,0 0 0,1 1 0,1-8-26,3-3 0,-1-4 1307,7-7 0,-8-13 0,5-5 0</inkml:trace>
  <inkml:trace contextRef="#ctx0" brushRef="#br0" timeOffset="2">13695 299 8501,'10'15'0,"-1"1"489,-2 0 0,5 5 0,-3 0 0,2 0 180,-1 1 1,2-2-1,7 6 1,4 0-214,2-2 0,1 4 0,5-7 1,-1 0-171,-4 2 1,4-6 0,-4 4 0,2-3-354,-2-2 0,2-2 0,-5-2 0,0-2-584,-1 2 0,-1-3 0,-3 0 0,1-2-357,2-4 0,0-1 0,-5-2 0,-1 0 298,1 0 0,0-5 710,0 0 0,6-22 0,3 1 0</inkml:trace>
  <inkml:trace contextRef="#ctx0" brushRef="#br0" timeOffset="3">14450 503 7972,'15'7'428,"-1"2"1,-3 6 332,-6 1 0,-3 5 1,-2 2-1,0 1-115,0 4 1,0 7 0,0 4 0,0-1-237,0 0 1,0 4 0,0-5 0,0-2-100,0-2 0,0-1 1,0-1-1,0-1 2,0-4 0,0 2 0,0-7 1,0-2-203,0-2 1,-2-1 0,-1 0-187,-3 0 0,1-9 79,5-7 0,-5-14 1,0-13-1,-1-4-576,-1-6 0,6-8 1,-5-11-1,6-3-7,6-6 0,8 0 1,8 6-1,3 5 9,3 5 0,3 5 0,4 15 0,3 2 346,3 6 1,1 6-1,5 4 1,0 6 183,0 3 1,-7 2 0,-3 2-1,-6 3 726,-4 6 0,1 10 0,-7 5 1,-4 2-55,-5-2 1,-5 4 0,-7-4 0,0 4-68,0 1 0,-7-1 0,-3-2 0,-6-4-193,-5-1 0,-2-2 0,-6-6 0,-1 1-177,-3 0 0,-2-2 0,3-4 0,1-4-332,-1-5 0,-2-1 1,0 0-1,5 0-759,-1 0 0,6-1 1,1-5-1,4-6-91,5-7 0,8 1 1,1-2-1,7 2 528,8 2 1,10 1 0,18-1 458,9 0 0,7 0 0,9 1 0</inkml:trace>
  <inkml:trace contextRef="#ctx0" brushRef="#br0" timeOffset="4">15440 534 7972,'-2'-14'0,"-3"2"705,-5 2 0,-10 6 1,-2-1-1,-1 3 21,0 2 1,-3 0 0,3 4 0,2 4-413,4 8 1,-8 5 0,12 0 0,-1 4 116,1-1 1,10 9 0,-2-5 0,3 0-185,2 2 0,7-6 1,5 1-1,7-1 33,7 1 1,4-6 0,3 2-1,2-6 28,2-4 1,5 1-1,-4-5 1,1 0 87,-1 0 0,-6-2 0,-6-6 0,0-3 72,-1-1 1,-3-7-1,-8-1 1,-2-4-280,-1-4 1,-8-7 0,3 2-1,-6-2-498,-6 2 0,-2-4 0,-10 4 0,-3-2 50,-5 2 1,-2 1-1,2 6 1,3 0-1348,0 5 1,6-5 0,-2 6-1,7 1-580,6-2 1,-1 5 0,4-1 2185,5-2 0,5-9 0,8-4 0</inkml:trace>
  <inkml:trace contextRef="#ctx0" brushRef="#br0" timeOffset="5">15739 456 8143,'10'14'0,"-1"-2"0,0-2 478,0 3 1,-6 6 0,4 2 0,-2-2 516,1-1 1,0 4 0,-2 4 0,1 2-417,-1-1 1,-3 1-1,1-6 1,2 1-291,1 0 0,0 3 1,-5-5-1,0-2-131,0-2 1,0-1 0,0 0 244,0 0-460,0-8 0,0-2 1,0-13-381,0-9 1,5-7 0,2-8 0,2-2 180,3-4 1,8 2 0,1-5-1,-2 1-549,-2 4 1,-1 4 0,0 3-1,-1 5 518,1 6 1,0-1-1,0 11 1,-1 0 312,1 0 0,0 2 1,-1 5-1,-1 2 144,-3 3 1,3 2-1,-4 7 1,3 0 216,-3 4 0,2 6 1,-5-1-1,2-1 37,3 1 1,-3 5 0,0-2 0,-1 4 28,1 1 1,2-4 0,4-3 0,1-1-239,0-4 0,0-2 1,-1-1-1,1-2-61,0-3 1,5 1 0,0-7 0,0-1 38,1-3 1,-2-1 0,4 0 0,-1-1-47,-4-5 0,4-2 0,-2-10 1,-2-1-215,-2-2 0,-1-12 1,-2 1-1,-3-1-237,-6 0 0,-4 2 1,-1-1-1,-1 2-134,-4 4 0,1 4 0,-6 6 192,-3 0 0,-1 7 0,-1 4 1,-1 3 183,0 2 1,0 2 0,2 3 0,2 6 352,2 3 0,1 7 1,-3 2-1,3-1 45,2 1 0,2 3 0,5-3 0,0 0-79,0-1 1,2 4 0,5-5-1,7-1-135,5-3 1,3-1 0,-1-1 0,6-1-762,2-3 1,3 1 0,-1-5 0,-1 0-81,-4 0 0,4-2 0,-6-6 0,2-5 105,1-4 0,-8-6 1,4-3-1,-4-4 197,-3-1 0,3 3 0,-10-5 0,-1-1 296,-3 3 1,-3-4 0,-2 7-1,0 2-429,0 1 993,0 10 1,5 2 0,2 12 0,0 4 313,0 4 0,6 9 0,-3 1 0,4 2-16,2 1 0,-6-6 0,-1 5 0,0 0-351,0-2 1,-6 1 0,2-6 0,-1 2-176,1-2 0,-3-1 0,3-2 118,-3-1 0,-4-6-188,-3-4 1,1-5-1,-4-5 1,-1-6-169,0-2 1,0-10 0,-1-5-1,5-7-543,3-7 1,2-2-1,0-1 1,0 0 350,0-4 1,5 5 0,2 7 0,2 4-403,3 2 0,4 6 0,3 6 0,2 7 377,-2 7 1,6 3-1,1 5 1,2 6 498,-2 7 1,4 5-1,-6 0 1,2 5 252,1 4 0,-7-1 0,5 1 0,-2-2-46,-4 0 1,-7 5 0,-1-7-1,-1 2-331,-1-2 0,3 2 0,-5-7 0,0-2-700,0-1 1,-2-2 0,-3-1-3002,3 1 2407,-3-7 0,5-4 1,-7-10-1,0-7 463,0-8 0,2-4 1,1-9-1,2-2 696,-1-2 0,-1-12 0,1-1 0,3-6 0,2-4 0,1-11 0,6 6 0</inkml:trace>
  <inkml:trace contextRef="#ctx0" brushRef="#br0" timeOffset="6">17657 251 8347,'7'-8'250,"3"3"1,4 5 0,2 5-1,0 7 324,0 7 0,-2 6 0,-2 8 1,-2 3 354,3 6 1,1 4-1,0 1 1,-2-2-312,-2-3 0,-1 4 1,3-6-1,-3 0-455,-2-3 1,3-1 0,-3-2 0,0-6 34,0-4 0,0 2 0,-3-5 0,3-2-1981,2-1 0,-4-2 1,5-3 330,3-2 0,-5-4 1,4-9-1,4-5 740,3-9 0,4-1 0,-4-9 712,2-2 0,7-9 0,-3-3 0</inkml:trace>
  <inkml:trace contextRef="#ctx0" brushRef="#br0" timeOffset="7">18207 723 8046,'9'-7'1109,"-4"0"0,-10-3-500,-5 4 0,-4 5 1,-6-1-1,-4-2-483,-8-1 0,-2-2 0,0 4 0,-1-4-369,-1-2 0,1 4 0,7-6 1,2 1 464,-2 1 1,5-5-223,2 4 0,11-18 0,3-6 0</inkml:trace>
  <inkml:trace contextRef="#ctx0" brushRef="#br0" timeOffset="8">18270 597 9723,'16'25'0,"0"-4"0,-2-2 0,-4 0 927,-5 2 0,-1 7 0,-1-4 0,4 3-244,2-1 1,-4-5 0,4 3 0,0 1-855,0-1 1,-6-5 0,2 2 0,-3-3-1063,-2-2 0,5-1-140,0 1 0,-6-7 1,-10-8 450,-3-9 1,4-5 0,-1-13 921,-1-2 0,-2-8 0,-2-5 0</inkml:trace>
  <inkml:trace contextRef="#ctx0" brushRef="#br0" timeOffset="9">18270 456 8102,'-14'-40'0,"4"5"437,5 7 1,-2 0-427,1 7 0,3 7 0,8 9 0,6 3-394,2 2 1,5 2-1,1 3 1,4 5-1083,1 4 1465,3 9 0,4-5 0,0 4 0</inkml:trace>
  <inkml:trace contextRef="#ctx0" brushRef="#br0" timeOffset="10">18931 754 8102,'21'-1'61,"-1"-5"0,-4 3 1,-7-8-1,-2-1 429,-4-2 1,-1-1 0,-2-1 0,-2 0-143,-3 0 0,-4 1 0,-6 1 1,-1 2-201,0 1 1,-5 8-1,-1-3 1,-3 5 60,-3 1 0,4 1 0,-1 5 0,3 4 16,2 4 1,-2 2 0,2 1 0,5 2 39,2 2 0,5 7 0,-3-3 0,6-1-131,3-3 1,2 2 0,0-2 0,2-2-13,3-2 0,6-1 0,8 0 0,4 0-60,1-1 0,1-4 0,3-2 1,-2-2 12,2-4 0,-6-1 0,1-2 0,-2-2-91,0-3 1,0-4 0,-5-8-1,-2-3 191,-4-1 0,4 0 0,-3 8-80,3 2 0,-4 4 0,1 7 0,-1 2-65,-1 3 0,5 4 0,-4 6 0,4 1-78,2 0 1,1 0 0,3-1 0,1 1-329,-2 0 0,-2-2 0,-1-2 0,0-2-1057,-1 3 1,1-6-1,0-2 373,0-3 1,-6-4-1,-1-3 1,0-6-336,-1-3 1395,-4-8 0,10-10 0,-5-8 0</inkml:trace>
  <inkml:trace contextRef="#ctx0" brushRef="#br0" timeOffset="11">19418 346 8102,'-5'-7'0,"-1"7"0,3 9 812,1 5 1,7 8 0,2 6 0,2 5 236,3 4 1,2 1 0,0-3 0,-1 4-577,-3 1 1,1-5 0,3 2 0,-2-4-349,-2-2 1,-4-1 0,2-2 0,-1-4-345,-3-1 1,3-2-1,-2-5 1,-2-1-1550,-1 1 0,5-5 0,4-3 0,3-1 612,1-3 0,1-2 0,0-6 1156,0-6 0,6-1 0,3-12 0</inkml:trace>
  <inkml:trace contextRef="#ctx0" brushRef="#br0" timeOffset="12">19937 582 8102,'0'-16'1190,"0"5"-575,0 1 1,-7 6-21,-4-1 0,3 5 1,-1 5-307,2 6 1,-4 8 0,6 4-1,2-1 44,1 1 0,7 10 0,2-1 1,2 1 86,3 0 1,2-1 0,0-1 0,-2 0-124,-1 1 0,-2-2 0,1-2 0,-5-4 6,-3-1 1,-2-2 0,0-6-252,0 1 1,-7-7-1,-5-2 1,-7-2-746,-8 0 0,-8-1 1,-5-9-1,-7-8-2184,-12-6 0,-2-4 2877,-8-3 0,-2-17 0,-1 1 0</inkml:trace>
  <inkml:trace contextRef="#ctx0" brushRef="#br0" timeOffset="13">22248 299 8569,'-10'-6'1121,"-1"1"1,6 0-595,-6 5 1,3 7-1,-5 5 1,5 7 31,1 8 1,-6 4 0,5 7 0,-3 8 133,1 4 1,1 10 0,-3-1 0,3 4-81,2 0 0,2 14 1,3-7-1,-1 1-206,-3 1 1,1 1-1,5-5 1,0-1-124,0-3 0,0-3 0,0-3 0,-2-6-118,-3-3 1,3-3 0,-3-3 0,3-4-232,2-6 0,-5 0 0,-2-10 0,0 0-680,0-1 1,0-2 0,2-10-368,-6-5 1,3-3 0,-1-4 0,2-3 482,4-5 1,1-11 0,2-6 628,0-2 0,14-10 0,3-1 0</inkml:trace>
  <inkml:trace contextRef="#ctx0" brushRef="#br0" timeOffset="14">22358 1163 8223,'16'0'211,"5"0"0,2 0 1,-1 0 407,1 0 0,10 0 1,0 0-1,6 0-181,4 0 0,8 0 0,1 0 1,-1 0-171,-2 0 1,3 0 0,3 0 0,-1 0-146,0 0 0,5 0 1,-1 0-1,5 0 31,5 0 1,4 0 0,8 0 0,2 0-291,2 0 1,-37 0-1,0 0 1,0 0 0,-1 0-1,0 0 1,0 0 123,1 0 1,-1 0 0,2 0 0,-2 0 0,38 0 0,-3 0 98,-6 0 0,7 0 1,-4 0-1,3 0 48,-1 0 1,4 0 0,2 0 0,3 0-107,-42 0 0,2 0 0,0 0 0,1 0 0,5 0 0,0 0 1,0 0-1,1 0 24,-1 0 0,1 0 0,9 2 0,0 1 0,-4 1 0,0-1 0,3 1 0,1-1 23,1 1 0,1-1 0,0 1 0,0-1 0,-2-1 0,-2 0 0,-2 0 0,-1 1 44,-3-1 0,-1 0 1,-2 1-1,-1 1 1,-5-2-1,0 1 1,0-1-1,0-1-36,-1 0 1,0 0-1,2 1 1,0 1-1,-4 0 1,-1-1 0,2 0-1,1 0-27,0-1 0,0 0 1,2 1-1,0 1 0,1 0 1,-1 1-1,1-1 0,0 1 19,1-1 0,1 1 1,0 2-1,-1 0 0,-3-1 0,0-1 1,0 1-1,-1 0-213,-3 1 0,1-1 1,42 4-1,-19 1 0,-3-3-301,-6 0 1,-6-5 0,-13 3 0,-9-3-650,-8-2 0,-7-2 1,-8-3-1,-9-6-697,-13-3 0,-25-8 1784,-18-5 0,-5-9 0,-7-4 0</inkml:trace>
  <inkml:trace contextRef="#ctx0" brushRef="#br0" timeOffset="15">22673 409 8223,'1'8'1152,"5"-2"0,-3 2 1,8 3-1,1 3-586,2 2 0,1-1 0,3 3 0,1 3-186,2 5 1,0-2-1,-3 3 1,1 0-131,2 3 1,5 0-1,-5-2 1,-2-4-798,-1-1 1,-3-2 0,1-5-1,0-1-53,-1 1 0,-6-5 0,-2-3-1105,0-1 1,-5-3 0,1-8 1704,-6-1 0,-6-21 0,-7 0 0</inkml:trace>
  <inkml:trace contextRef="#ctx0" brushRef="#br0" timeOffset="16">23129 424 8024,'15'11'-60,"1"-1"0,-7-4 924,-4 4 0,-5-1 1,-5 3-1,-6-2 181,-3 3 0,-8 1 1,-5 1-1,-2 1-909,-3 0 0,1 0 1,-1-1-1,1 1-225,-1 0 1,1 5-1,0 1 1,1 1-371,4 0 0,-2 3 1,5-3-1,2-1-5859,4 1 6318,-3 5 0,12-4 0,-8 8 0</inkml:trace>
  <inkml:trace contextRef="#ctx0" brushRef="#br0" timeOffset="17">22641 1383 8031,'16'2'1893,"0"1"-1056,-1 3 1,-4 6 0,-1-2 0,2 4-550,2 2 0,0 5 1,-1 0-1,-3 0-254,2 2 1,2-4 0,4 5 0,-1 1 46,-1-1 0,8-5 0,-8 2 0,2-3-1378,-1-2 1,-1-6-1,0-1 208,-1-2 1,1-2 0,-2-7 0,-2-3 1088,-1-6 0,-1-9 0,6-5 0</inkml:trace>
  <inkml:trace contextRef="#ctx0" brushRef="#br0" timeOffset="18">23113 1399 8031,'16'0'547,"-1"0"0,-6 12 0,-2 6 1,-2 3 223,0 1 1,1 6 0,-6 0-1,-2 5-299,-3 4 0,1 0 0,-6-6 0,-3-1-333,0-4 0,-3 2 1,0-5-1,2-1-224,4 1 0,-4-2 0,5-5 0,-2-1-610,1 1 0,5-5-1562,-6-1 1,8-8 2256,-3-2 0,5-7 0,1-9 0</inkml:trace>
  <inkml:trace contextRef="#ctx0" brushRef="#br0" timeOffset="19">23805 472 8699,'0'15'506,"0"6"1,0 2-1,0 1 302,0 4 1,0 7-1,0 4 1,0-1-218,0 0 1,-6 6-1,-1 0 1,-1 5 169,-5 3 1,5 7 0,-5 1-1,-2 4-42,-5 5 0,0 11 0,4 0 0,2 4-361,3 2 1,-1-4 0,7-9 0,1-5-279,3-3 0,2-11 0,3-5 0,1-7-98,-1-4 0,3-3 0,-2-7 0,0-3-873,2-3 1,-5-1 0,5-7-720,0-3 1,-4 1-1,8-9-130,1-4 1,2-6 0,2-11 1739,-1-3 0,8-10 0,2-9 0</inkml:trace>
  <inkml:trace contextRef="#ctx0" brushRef="#br0" timeOffset="20">24355 692 8512,'-14'-2'1391,"3"-3"1,3 3-438,2-3 0,12 3 0,-1 2-595,7 0 1,9 0 0,0 2 0,0 1 105,2 2 0,-4 1 0,7-6 0,0 0-715,-1 0 1,3 0-1,-5 0 1,-1 0-519,1 0 0,3 5 0,-5 0 0,-2-1-455,-1-3 0,3-1 0,0 0 1,-2 0-1234,-2 0 2456,-1 0 0,0 0 0,0 0 0</inkml:trace>
  <inkml:trace contextRef="#ctx0" brushRef="#br0" timeOffset="21">25125 330 8701,'9'2'2621,"-4"3"-2023,-3 6 1,-2 3 0,0 1-1,0 1 204,0 0 0,0 5 1,0 1-1,0 3-117,0 3 1,-5 0-1,0 0 1,1-2-404,2 2 0,1-4 0,-3 1 1,-1-1-560,1 1 0,3-6 1,1 2-1,-2-4-1161,-3-1 1,3 5 0,-3 0 104,3-2 1,2-2 0,2-3 1332,3-3 0,4 3 0,6-5 0</inkml:trace>
  <inkml:trace contextRef="#ctx0" brushRef="#br0" timeOffset="22">26525 456 7923,'-7'-11'645,"-4"1"1,-3 1 0,-2-3 0,1 3 11,-1 2 1,0 2 0,-1 5 0,-2 0-175,-2 0 0,0 0 0,3 2 1,-1 3-142,-2 5 1,0 4-1,5 4 1,1 1-35,-1 2 1,2 7 0,2-2-1,3 2-163,2-2 1,-4 4-1,6-4 1,2 4-46,1 1 1,2-5 0,2 1 0,3-1 66,5-2 0,11 4 0,7-7 0,6-2-96,2-1 1,8-8-1,-2-1 1,3-2 221,2-3 1,-1-3-1,-2-1 1,-4 0-51,-2 0 0,-1-12 1,-6-5-1,-1-4-120,-4-2 0,-5-10 0,-10 1 0,-6-3-36,-3-3 0,-4 5 0,-3-6 0,-6 5-705,-3 2 1,-7-3-1,-1 11 1,-3-1-923,-3 4 0,5 9 0,2 3 1,4 2 631,1 4 0,6 3 908,-1 5 0,8 4 0,-4 7 0</inkml:trace>
  <inkml:trace contextRef="#ctx0" brushRef="#br0" timeOffset="23">27987 393 7901,'0'-16'643,"0"9"578,0 7 0,0 7 0,0 11 0,0 3-419,0 5 0,5 9 0,0 3 0,-1 2-221,-2 4 1,3-4 0,0 0 0,-1-1-327,-3-4 0,-1-2 0,0 0 1,0 2-810,0 2 0,0-2 0,0-6 0,-1-1-6092,-5 0 6646,-2-2 0,-15-3 0,-2 2 0</inkml:trace>
  <inkml:trace contextRef="#ctx0" brushRef="#br0" timeOffset="24">25911 440 7683,'0'-16'330,"0"1"0,0-1 1,0 0-1,-1 2 222,-5 4 1,3-2 116,-8 6 1,8 5 0,-2 9-211,3 8 1,2 3 0,-2 0 0,-1 4-4,-2 3 0,-6 13 0,4-6 0,0 5-70,0 6 1,-3 7 0,3 1 0,0 0-122,0 3 0,-4 0 0,4 10 1,0 0-7,0-2 1,2 17-1,3-1 1,-1 8-22,0-43 1,0 1 0,-2 2 0,0 0 0,0 41 0,1-5 39,2 1 0,-3-10 0,0-10 0,2-8-339,1-7 1,2 0 0,0-12 0,2-3-589,3 0 0,-4-10 0,5-3-2379,-5-4 1165,-1-8 0,6-23 0,1-17 1863,1-11 0,10-12 0,6-2 0</inkml:trace>
  <inkml:trace contextRef="#ctx0" brushRef="#br0" timeOffset="25">27421 424 9072,'0'21'1687,"-2"4"0,-1 3-982,-3 5 1,-1 7 0,4 0-1,-4 4-159,-2 5 1,4 1-1,-4-1 1,2 2-115,4 1 1,-4 8-1,0-3 1,0 5-36,0 0 1,1 7 0,6-1 0,0 0 52,0 2 1,0-8-1,0 3 1,0-7-124,0-4 1,2-4-1,2-6 1,3-4-101,1-1 0,-2-4 1,2-7-1,-1-4-335,-3-1 1,-1-8-1,1-4-2680,1 1 1424,0-5 1,-6 0 0,-5-9-2747,-4-3 4110,-4-4 0,-2-13 0,0-3 0</inkml:trace>
  <inkml:trace contextRef="#ctx0" brushRef="#br0" timeOffset="26">16368 1116 7901,'-21'9'149,"0"-4"0,2-2 449,1 3 1,-3 2 0,-2 10 0,1 1 18,-1 2 1,-3 7 0,5-4 0,2 3-237,1-1 1,4-2 0,2 6 0,2-2-259,-3 0 1,1 3 0,2-8 0,3 0-71,0-1 0,5 5 0,-3-6 0,3-2-357,2-2 0,0 4 0,2-2 1,3-3-587,5-4 1,4-3-1,4 3 1,1-3 20,2-2 1,7 3 0,-2-4 0,4-3 868,1-1 0,1-9 0,-1-2 0</inkml:trace>
  <inkml:trace contextRef="#ctx0" brushRef="#br0" timeOffset="27">16619 1226 7901,'0'-16'1950,"-1"9"1,-3 7-1508,-1 9 0,0 12 0,5 5 0,0 4-163,0 1 0,1 6 1,3 0-1,1-2-38,-1-2 0,-3-7 0,-1-2 0,0 1-118,0-1 1,0-4 0,0 0-337,0-2 0,0-2 53,0-1 1,0-4 124,0-1 1,-5-8 0,0-2 0,1-9-37,3-5 1,1-1 0,0-3-1,1-3 21,5-5 1,4-4-1,11-1 1,5 1 7,4 4 1,8 2 0,3 6 0,-1 1 139,-4 3 0,-2 8 1,-3 1-1,1 3 186,-1 2 0,-7 7 1,-1 4-1,-4 3 67,-3 2 0,3 1 0,-10 2 0,0 2 63,-4-2 1,-3 4 0,-2-2 0,0 0-90,0 2 1,-2-6-1,-3 4 1,-6-3-102,-3-3 1,-1-1-1,-3-1 1,-1-5-204,-2-1 1,-7 0 0,2-3 0,-4 1-530,-1-2 1,-1-1 0,1-2 0,1 0-565,4 0 0,-2-2 0,7-1-718,2-2 1,8-2 621,6 2 1,19 1 0,10-5-1,11 2-678,6 4 1845,7 1 0,1-5 0,6-2 0</inkml:trace>
  <inkml:trace contextRef="#ctx0" brushRef="#br0" timeOffset="28">17720 1525 8271,'10'-21'280,"1"0"1,-8 0-1,3 5 1,-6 0 203,-6 1 1,-2 1-1,-8 1 1,-2 3-51,-3-2 0,-3 3 0,-7 0 0,-1 2-71,1 4 0,-6 1 0,0 2 1,2 2-98,2 3 0,3 4 0,4 8 1,5 2-199,4 2 1,1 6 0,2-5 0,2 3-96,1 3 0,8 0 0,-2-2 0,3-3-56,2-1 0,7-4 0,3 1 0,4-5 18,2-4 1,7-1-1,1 2 1,2-6 142,1-3 1,-3-2 0,4 0 0,-2 0 41,2 0 1,-3-7 0,-1-4 0,1-1 24,-1 1 1,-5-3-1,2 6 1,-3-3 110,-3 1 0,1 6 1,0-1-1,0 3 125,-1 2 1,1 0-1,0 2 1,0 1-259,-1 3 0,1 6 0,0-3 0,-2 1-434,-4 1 1,4-6 0,-3 5-540,3 3 1,1-1-1,-1 0 1,-1-3-305,-3-2 0,-5-2 1,6-3 103,1 3 1,2-3 0,2 3 0,-1-5 1049,1-5 0,7-4 0,-6-7 0,6 1 0</inkml:trace>
  <inkml:trace contextRef="#ctx0" brushRef="#br0" timeOffset="29">18380 1493 7901,'0'-24'557,"-1"1"0,-5 7 1,-4 2-135,-4 4 1,-2-2-1,-1 6 1,-3 3 23,-1 1 1,-5 2-1,5 0 1,2 0 55,2 0 1,1 5 0,2 2-304,3 2 0,4 2 1,7 4-1,2 1-47,3 0 1,6-1-1,8 1 1,4 0 75,1 0 1,2 5 0,6 0-1,-1 0-28,1 1 1,-8-4 0,-3 3 0,-3-4 8,-3-1 1,-4 0-1,-2-1 2,-2 1 1,-4 0-1,-8-2-152,-6-4 0,-3-1 1,-3-6-1,-2 3-17,-2-3 1,-2-1 0,2-2 0,-3-2-300,-1-3 1,2 1 0,8-4 0,1-1-164,3 0 0,-1 4 1,7-6 81,1-1 0,15-2 1,6-1-1,6-1 45,5 0 0,12-1 1,6-3-1,1-1 90,3 2 1,1 2 0,-6 1-1,-3 2 154,-5 4 0,-9-4 0,-4 5 1,-1-2 329,-4 1 1,-1 5-245,-2-6 1,-8 1 312,-2-6 1,-6 7 0,-6 4-124,-4 3 0,-4 2 0,-2 2 0,0 3 149,1 6 0,4 8 1,3 2-1,1-2-153,3-1 1,2 3 0,2 0 0,0-2-141,0-2 1,7-1 0,4 0-1,3-2 11,1-4 1,6 2 0,2-5 0,0 0-1129,0 0 1,4-1 0,-2-6-1,1 0-208,0 0 1,-6-2 0,1-3-1,-4-6 481,-1-3 0,-1-3 0,-1-4 0,-3-6 760,-6-2 0,-3-10 0,-2-3 0,0-17 0,0-6 0</inkml:trace>
  <inkml:trace contextRef="#ctx0" brushRef="#br0" timeOffset="30">18946 1022 8344,'25'7'558,"3"3"1,-6 9-1,3 4-164,3 1 0,2 3 1,1 6-1,0 4 375,1 4 1,-1 3 0,1 2 0,-3-3-69,-2 1 0,-1 8 1,-7-8-1,-3-2-578,-2-2 1,1 2-1,-9-7 1,-3-4-553,-1-3 0,-9-3 0,-5 1 0,-9-5 0,-11-4 1,-4-3 0,-10-3 428,-1-6 0,-4-3 0,-11-2 0</inkml:trace>
  <inkml:trace contextRef="#ctx0" brushRef="#br0" timeOffset="31">24292 1383 8438,'0'-16'1533,"0"8"0,0 2-818,0 12 0,0-3 0,0 8 52,0 1 1,0 7 0,0 2-295,0-2 1,0 4-1,0-2 1,0-2-122,0-1 0,-2-3 0,-1 1 0,-2 0-222,1 0 0,-3-1 0,0 1-585,-2 0 0,4-1-1720,-5 1 1,4-5-507,-4-1 1,8-6-95,2 1 2775,7-3 0,9-9 0,0-2 0</inkml:trace>
  <inkml:trace contextRef="#ctx0" brushRef="#br0" timeOffset="32">24811 1462 9989,'-16'7'1653,"-1"3"0,-3 4-931,-1 2 0,-5 1 1,4 4-1,-3 4-269,-3-1 0,4 4 0,-1-5 0,3 1-177,2 4 1,-2-5-1,1-2 1,1-4-206,3-1 1,1 5 0,1-2-1,-1-3-30,0-4 0,0-3 1,2 3-1,2-3-274,2-2 1,1 0 0,-3-4-4605,1 3 3395,8-1 1,-3-7 0,13-1 421,9-3 1,7-6 0,8 2 1019,1-4 0,6-2 0,2 0 0</inkml:trace>
  <inkml:trace contextRef="#ctx0" brushRef="#br0" timeOffset="33">24952 1556 8622,'14'-10'662,"-3"-1"0,-4 9 1,-7 2-59,0 9 0,0 5 0,-2 4 0,-1 1-96,-3 2 0,-6 7 0,2-2 0,-4 2-202,-2-2 0,5 2 1,3-5-1,-1-1-78,0 1 0,6-2 0,-3-5 0,5-1-126,1 1 1,0 0-118,0 0 1,0-6-105,0 1 0,0-10-205,0-1 1,0-7 0,1-8-52,5-1 0,2 0 1,10 0-1,1 1 194,2-1 0,7 0 0,-2 2 1,6 2 44,4 2 1,-2 6 0,4-1 0,-1 3 87,-1 2 0,-4 2 0,-8 3 0,-1 6 758,-4 3 1,-1 1 0,-3 1-216,1 0 1,-7-1-1,-4 1 1,-3 0 38,-2 0 0,-7-1 0,-5 1 0,-6 0-211,-3-1 0,-7-4 0,2-2 0,-4-2 98,-1-4 0,-1-1 0,1-2 0,0 0-343,-1 0 0,1 0 0,-1 0 1,1 0-49,-1 0 0,6-2 1,2-1-1,1-3-4233,4 3 0,1 1 2887,3 2 0,6-2 1316,4-3 0,10-4 0,4-6 0</inkml:trace>
  <inkml:trace contextRef="#ctx0" brushRef="#br0" timeOffset="34">26556 1540 7495,'9'-7'699,"-2"4"1,-5-6 472,3 2 1,-3 4-408,3 8 0,-3-2 0,-2 8-137,0 1 0,0 7 1,0 2-1,0-2-89,0-1 1,0 3 0,0 2-1,0-1-30,0 1 0,0 5 0,0-2 0,0 2-110,0-2 0,0 4 0,0-6 0,0 1-56,0-4 0,0 2 1,-2-3-787,-3 0 0,3-3 0,-3-1-349,3 0 1,4-8 0,1-1-2175,2 0 0,7-5 2966,-1 3 0,10-17 0,3-5 0</inkml:trace>
  <inkml:trace contextRef="#ctx0" brushRef="#br0" timeOffset="35">28018 1556 8670,'0'-17'0,"-1"-3"0,-3-1 885,-1 2 0,-7 2-17,1 1 1,4 9-115,2 7 1,3 9 0,2 12 0,0 3-161,0 1 1,-2 4 0,-1-1 0,-2 5-105,1 4 0,2 5 1,1-5-1,-3-2-258,-1-2 1,-2-7 0,3 0 0,-1 0 36,2-1 0,1-2 0,2-8-239,0 1 1,0-6-492,0 1 160,0-8 0,2-8 0,1-10-72,2-3 0,13 1 0,-1-1 0,6-1 66,5-2 0,7 0 0,3 5 0,1 2 163,-1 4 0,2 3 0,-5 7 0,-3 0 278,-2 0 1,1 2 0,-10 3 0,-2 5 174,-1 4 0,-3 2 0,-1 0 0,-3-1 226,-6 1 0,-3 5 1,-2 0-1,0-2-43,0-1 0,-7 3 1,-4 0-1,-4-2-211,-6-2 1,-2-3-1,-7-1 1,2-5-150,0-1 0,-8-2 0,6-5 0,0 0-542,1 0 0,-10-1 0,8-5 0,-1-2-743,4-1 1,-1-5 0,4 4-1,1-3-466,3 3 1,5-4-1,5 3 314,6-3 1,3-1 1304,2-1 0,14-7 0,4-1 0</inkml:trace>
  <inkml:trace contextRef="#ctx0" brushRef="#br0" timeOffset="36">9182 4432 7958,'7'-10'413,"4"-1"0,3 8 0,3-2 0,4 1 73,6-1 0,2 3 1,3-3-1,-1 3-145,1 2 0,-3 0 0,-1 0 0,-3 0 49,-3 0 0,-1 0 0,-5 0-150,0 0 0,-7 2-304,-4 3 1,-10-3 0,-8 3 0,-6-1-94,-7 1 1,-4-3-1,-3 3 1,-2-3-70,-2-2 1,1 5-1,4 0 1,3-1 129,2-3 1,-1-1-1,6 0 234,-3 0 1,6 0 655,-2 0 0,12 0-442,9 0 1,9 0-1,12 0 1,5 0-111,4 0 0,7 0 0,-1 0 0,-1 2-174,-2 3 1,-6-3 0,-3 5 0,-1-2-122,-4 1 0,-7 1-57,-1-2 0,-10 2 1,-1 5-31,-8-1 1,-13-6 0,-5 4 0,-4-3-59,-2-2 1,1 3 0,0-2-1,-1 0 106,1 2 0,1-5 0,2 5 0,4-2 104,1 1 0,2-1 0,5-5 461,0 0-151,1 0 0,8 5 0,7 0 0,10-1-33,9-2 0,6-2 0,8 1 0,2 3-60,2 1 0,-1 6 1,-6-4-1,-4 0 33,-5 0 1,-5 0-1,-4-2-355,-1 5 1,-8-1 0,1 1 45,-8 3 1,-6-6 0,-10-2 0,-2-2 4,-3 3 1,4-5 0,-5 6 0,0-1 29,1-1 0,-2 0 0,6-5 0,0 0 13,-2 0 0,5 5 1,-3 1-1,4-3 6,1-1 1,1-2-1,-1 0-117,0 0 0,6-5 0,-1-2-191,-1-2 0,5 4 329,2-6 1,5 2 0,7-3-39,8 2 1,3 6 0,10-3 0,3 2 203,4 0 0,2-6 0,-6 6 0,-1 2-117,-4 1 1,2-3-1,-7-1-46,-2 3 1,-8-6-108,-6-1 0,-5-3 0,-5 1 1,-6 2-201,-3-3 1,-7 1 0,-1 0 0,-3 3 56,-3 2 0,4-3 0,-1 5 1,3 1-148,2 2 0,-2 2 0,1 0-1023,2 0 1,6 0-2693,3 0 4081,6 0 0,-10-7 0,6-1 0</inkml:trace>
  <inkml:trace contextRef="#ctx0" brushRef="#br0" timeOffset="37">10252 4165 8263,'-7'-15'897,"0"-1"0,-6 2 1568,3 3-1943,6 4 0,-3 9 1,7 3-1,0 6-97,0 3 0,0 3 1,0 2-1,0 4 258,0 2 1,0 1 0,0 5 0,0 1-167,0-1 0,0 1 0,0-1 1,0 0-252,0 1 0,0-1 0,0 1 0,0-3-439,0-2 1,0 1 0,-1-6 0,-3 1-252,-1 0 0,0-2 1,3-7-1,-1-2-3516,-3-2 0,1 1 1718,5 5 1,2-8 2221,3-3 0,11-10 0,1-3 0,6-8 0</inkml:trace>
  <inkml:trace contextRef="#ctx0" brushRef="#br0" timeOffset="38">10692 4527 8019,'0'-16'0,"0"0"238,0 1 1,-2-1 0,-1 0 0,-4 2 672,-2 4 0,0-4 0,-3 5 1,1 0-354,-1 4 0,-2-2 0,-1 2 0,-3 1-374,-3 3 0,4 6 0,-6 2 1,2 2 4,0 3 0,0 7 0,5 4 0,1-1-118,-1 1 0,2 5 0,2-4 0,3 3-273,2-1 1,2-5 0,5 3 0,0-1 95,0-4 1,7-1-1,5-3 1,5-1 149,4-3 0,13 1 0,-3-7 0,2-1 64,0-2 1,-1-2-1,-1 0 1,1-2 293,-1-3 0,-5 1 1,-1-6-1,-2-3-68,-4-1 0,-4-7 0,-4-1 0,-6-1-203,-3 0 0,-2 1 0,-2 2 0,-1-1-138,-3 2 0,-11-4 0,0 3 0,-4 2-327,-2 6 1,-3-2-1,5 5 1,0 0-1353,-2 4 0,11 3 1,-4 2-213,2 0 0,7 2 742,2 3 0,10-1 1156,6 6 0,10 1 0,3 5 0</inkml:trace>
  <inkml:trace contextRef="#ctx0" brushRef="#br0" timeOffset="39">11211 4527 8294,'0'-16'709,"0"0"0,-2 1 1,-3-1-142,-6 0 0,-3 7 0,-1 2 0,-1 2-195,0 0 1,-5 0 0,-2 5 0,1 0-219,-1 0 1,2 7 0,4 3 0,-3 4-27,-1 2 0,6 1 0,4 3 0,1 0-36,1 0 1,0 2-1,6-1 1,-2-1-109,1-3 0,4-1 0,4-1 0,2 1-158,3 0 0,7-6 1,7 1-1,-1-1-72,1-1 1,5-2 0,-2-7-1,2 0 169,-2 0 0,-1-2 0,-6-1 0,0-4 44,-5-2 0,2-1 1,-7-8-1,-1-1 123,-2-2 1,1 0 0,-2 5 0,-2 1 376,-1-1 1,-2 5 1,0 1 1,2 6-228,3-1 0,2 5 0,5 5 0,-1 6 8,1 3 0,2 3 0,0 4 0,-2 4 104,-1-1 0,-6 6 0,4-6 0,-2 3 3,-4-1 1,-3-2-1,-3 4 1,-4-3-187,-2-3 0,0 4 1,-5-5-1,2-1-138,0-3 0,-11-1 0,7 0 0,-1-2 56,-1-4 1,-3 2-1,-1-7 1,-1-1-176,0-2 1,-3-2 0,3 0 0,-1 0-574,-4 0 0,5-2 0,1-2 0,2-3-1741,5-1 0,-3 3 1279,13-6 0,1 1 0,11-4 0,9 1 411,9 3 1,10 5-1,3-6 1,0-1 708,1-2 0,5-2 0,-4 1 0</inkml:trace>
  <inkml:trace contextRef="#ctx0" brushRef="#br0" timeOffset="40">11730 4763 8614,'0'-16'994,"-6"5"0,1 1-266,2-2 0,3-2 0,5 0-229,5 3 0,10-1 0,0 7 1,1 1-211,2 2 1,-5 2 0,4 0 0,-1 2-85,0 3 0,0-1 0,-7 6 1,-2 3-74,-1 1 0,-8 7 1,3 0-1,-5 0-32,-1 1 0,0 1 1,-1 5-1,-5-4-65,-4-1 0,-9 3 1,-2-5-1,0-2 33,-2-1 1,0-8 0,-5-1 0,4-2 15,1-3 0,-5 3 0,2-2 0,-4-2 85,-1-1 0,5-9 0,1-3 0,3-3 88,2 3 1,8-4 0,3 3 0,2-3-59,4-1 0,3-1 1,7 2-1,7 2-10,5 1 0,13 3 0,-3-3 0,4 6-228,8 3 1,1 2-1,1 0 1,-3 0-236,-1 0 1,1 7 0,-5 4-1,-4 3-463,-1 1 1,2-4 0,-10-1 0,1 2-347,0 2 1,-2 0 0,-6-1 0,1-5-290,0-1 1,-6 4-1,-1-4-674,-2 2 2046,-2-6 0,2 4 0,2-7 0</inkml:trace>
  <inkml:trace contextRef="#ctx0" brushRef="#br0" timeOffset="41">12846 4307 8007,'0'-9'1526,"-2"4"1,-3 8-1,-6 4-1002,-3 2 1,-1 1-1,-3 6 1,-1 0 162,-2 0 1,0-1 0,5 1 0,1 0-539,-1-1 1,0 1-1,0 0 1,3 0-562,2-1 0,-1 1 0,7 0 0,-1-1-835,-1 1 1,6 0-1471,-5 0 1,-2-9 1530,-3-7 0,2-14 1186,-1-13 0,-1-2 0,-4-3 0</inkml:trace>
  <inkml:trace contextRef="#ctx0" brushRef="#br0" timeOffset="42">12484 4244 8007,'16'2'660,"0"5"1,-1 7 324,1 5 1,7 7 0,3-3 0,2 1-319,-2 4 1,4 0-1,-4 0 1,2-4-292,-2-1 1,4 5-1,-6-4 1,3 1-487,-1-4 0,-7 2 1,2-2-1,-4-2-192,-1-2 1,-5-3-1,-3-2 1,1-1-4137,0 1 4438,-6-5 0,4-7 0,-7-9 0</inkml:trace>
  <inkml:trace contextRef="#ctx0" brushRef="#br0" timeOffset="43">1305 10091 8069,'-5'-11'803,"0"1"0,0 5 1628,5-6-1304,0 8 0,-2-4-319,-3 7 0,1 0 542,-6 0 1,6 7 0,-3 3-195,0 4 0,6 2 0,-5 0-484,5-1 0,-1 1 0,-2 0 1,-1-1-221,2 1 0,1 5 0,2 2 0,0 1-283,0 4 1,2 0-1,1 0 1,2-2-170,-1 2 0,-2 0 0,-2 0 0,0-2 0,0 2 0,0-5 0,0-2 0,0-4 0,0-1 0,0 0 0,0 0-293,0-1 1,0-4-347,0-1 1,0-8 434,0-2 1,0-7-1,0-10 1,0-3-190,0-1 0,5-7 0,4 4 0,3-2 22,5 0 1,4 6-1,0-1 1,4 4 284,-1 1 1,9 7 0,-5 4-1,0 3 203,2 2 1,0 0-1,1 0 1,-1 2 277,-4 3 0,4 4 0,-6 7 0,1 1 117,-5 4 1,-4-3 0,-4 5 0,-3-3-86,-2 1 0,-2 6 1,-5-6-1,0-2-362,0-2 1,-1-1-1,-5 0 1,-6-1-66,-7 1 0,0 0 0,-7-2 0,-1-2 0,3-1 0,-9-8 0,3 2 0,0-3 0,1-2 0,-8 0 0,7 0 0,0 0 0,1 0 0,-4 0 0,8-2 0,1-1-1267,3-2 1,3-6-1,4 4-1580,4-2 0,-2-1-515,6-6 0,6-5 3362,6 0 0,13-7 0,-2 4 0</inkml:trace>
  <inkml:trace contextRef="#ctx0" brushRef="#br0" timeOffset="44">1368 8173 10102,'0'-15'2710,"0"4"-572,0 1 1,0 4 968,0-4-1924,0 6 0,0-1 0,0 10-413,0 6 1,0 3 0,0 2 0,0-1-311,0 1 1,0 5 0,0 0 0,0 0-461,0 2 0,0-1 0,0 6 0,0-2 0,0 2 0,0 0 0,0 0 0,0-2 0,0 2 0,-1-3 0,-3-1 0,-3-1 0,-2-4 0,1-1 0,-5-3 0,5 1 0,1 0 0,-6 0 0,3-1 0,-4-1 0,-2-3 0,6-4-1208,-1-7 1,8-2 0,-2-3 1207,3-6 0,9-10 0,2-3 0</inkml:trace>
  <inkml:trace contextRef="#ctx0" brushRef="#br0" timeOffset="45">1290 5658 13962,'0'18'2191,"0"1"0,0 2-1163,0-2 0,0 4 0,0-2 0,0 0-10,0 2 0,0-6 0,0 4 0,0-4-1132,0-1 0,0 0 1,0 0-2270,0-1 1,0 1 1231,0 0 0,-2-1 0,-2 1 1151,-1 0 0,-7 0 0,3-1 0</inkml:trace>
  <inkml:trace contextRef="#ctx0" brushRef="#br0" timeOffset="46">975 6240 8069,'16'9'4065,"-6"-2"-3526,1-7 1,-8 1 0,4 3 1421,0 1 0,2 0 1,9-3-1,1 2-872,2 1 0,12 0 0,-2-5 0,3 2-683,-1 3 1,-2-3 0,1 3 0,-1-3-611,1-2 0,-6 2 0,-2 1-2290,-1 2 1,-4 2-1167,-8-1 0,-4-3 2370,-7 8 1,-7-3-1,-4 3 1290,-3-6 0,-2 4 0,1-1 0</inkml:trace>
  <inkml:trace contextRef="#ctx0" brushRef="#br0" timeOffset="47">1085 6743 8069,'0'-21'0,"0"0"1863,0 2 0,-7 1-1133,-3 3 1,-2 4 0,-1 2-191,3 2 0,6 4 0,-3 8 0,2 6 315,0 3 0,0 3 0,5 2 0,0 4-466,0 1 1,0 3 0,0 6 0,0 2-151,0 1 1,0 1-1,0-5 1,0-1-34,0 0 1,-2 1-1,-2-2 1,-3-3-32,-1 0 0,4-6 1,-3 3-1,2-1 71,0-4 0,-2-7 44,2-1 0,1-3-383,-6 3 1,6-6 0,-1-10 0,3-6-91,2-3 1,0-1 0,0-1 0,2 0-16,3 1 0,9-6 1,9 0-1,1 1 209,4 3 0,2 1 0,3 1 0,2 1 164,2 3 0,-1-1 1,-4 7-1,-2 1 59,-4 2 1,2 2-1,-6 2 1,1 2-7,0 1 1,-2 7-1,-6-1 1,-1 3 136,-3 1 1,1 1 0,-7 0 0,-1-1 84,-2 1 0,-2 5 0,0 0 0,-2 0-446,-3 2 0,-4-6 0,-7 4 1,-1-3-5,-4-3 0,3-1 0,-3-1 0,2-3 0,-2 2 0,-2-5 0,-3 0 0,4-2 0,-1 1 0,0-1 0,-5-5 0,4 0-1290,1 0 0,-5-2 0,4-1 0,-3-4-8541,1-2 9582,7-8 1,-11-8 0,6-6 0</inkml:trace>
  <inkml:trace contextRef="#ctx0" brushRef="#br0" timeOffset="48">6462 6303 8069,'-20'9'0,"-1"-4"0,1-3 662,3-2 0,6 0 1,1 0 3382,-2 0-3410,5 0 1,1 0 0,13 0-35,9 0 1,2 0-1,8 0 1,2 0-217,1 0 1,8 0 0,2 0 0,-1 0 30,0 0 0,4 0 1,-5 0-1,0 0-353,1 0 1,-5-6 0,4 1 0,-5 2-809,-6 1 0,2 2 0,-7 0-2742,-2 0 1,-2 0 1419,-1 0 1,-7-2 2066,-4-3 0,-3-11 0,-2-8 0</inkml:trace>
  <inkml:trace contextRef="#ctx0" brushRef="#br0" timeOffset="49">7563 5863 8033,'16'-9'2436,"-7"2"1,-1 7-1471,-3 0 0,-3 7 0,3 5 0,-3 6 83,-2 3 1,0 7 0,0-2 0,0 5-462,0 6 1,0-2 0,0 7 0,0 1 688,0 3 0,-5 1 0,-2 0 0,0 0-1218,0 0 1,-3-1 0,3-2 0,0-4-60,0-2 0,-4-3 0,6-7 0,0-4 0,-2-1 0,5-2 0,-3-5 0,1 0 0,-1-1 0,3-4 0,-3-1-4916,3 2 1,9 1 4578,4-3 1,10 4 0,3-5 0</inkml:trace>
  <inkml:trace contextRef="#ctx0" brushRef="#br0" timeOffset="50">7846 7985 7056,'-16'-6'0,"1"1"0,-1-2 0,0 4 0,0-3 386,1 3 0,-6-4 0,-2 2 1,0 1 754,1 3 0,-5 1 0,5 1 0,-3 3-719,-3 1 1,0 7 0,0-1-1,2 3 12,-2 1 0,4 6 0,-1 0 1,3 0-105,2 2 0,-2 0 0,1 6 0,2-1-40,1 0 1,2 11 0,1-8-1,1 4-11,3 3 1,-1-4-1,7 4 1,1-1-30,2-1 0,2 1 1,0-4-1,2 0-9,3-1 0,4 3 0,7-11 0,1 2-39,4 1 1,4-8 0,6 0 0,1-5-41,-1-3 0,8-3 0,2 3 1,5-6 8,1-3 1,4-2-1,-2 0 1,-4-2-81,0-3 0,-1-4 0,-2-7 1,-5-1-29,-4-4 1,-3 2 0,-4-8 0,-5 1-46,-4 2 1,-6-6-1,-2 6 1,-3-3 68,-2 1 1,-2 2 0,-2-4 0,-2 2 18,-3-2 1,-4 3 0,-7-1 0,1 0-136,-1 1 1,-5-3-1,-2 6 1,-1-1-301,-4 0 0,0-3 0,0 5 0,2 2-1369,-2 2 1,3 3 0,1 1-1479,1 3 1,6 6 3175,11-1 0,8 3 0,14 2 0</inkml:trace>
  <inkml:trace contextRef="#ctx0" brushRef="#br0" timeOffset="51">7689 9918 8368,'0'-9'2683,"-2"2"1,-1 9-1771,-3 3 0,-1 9 1,4 9-1,-2 1-97,1 4 0,2 7 1,2 5-1,2 4 889,3 5 1,4 0 0,7-4 0,-2-1-1408,-4 0 1,3 3 0,-6-11 0,0-1-299,-1-1 0,0-5 0,-6-1 0,0-3 0,0-3 0,0-1 0,0-5 0,0 0 0,-2-2-1169,-3-4 1,-4 2-3748,-7-6 1,6-3 4688,-1-8 1,1-18 0,-6-10-1</inkml:trace>
  <inkml:trace contextRef="#ctx0" brushRef="#br1" timeOffset="52">1840 12559 7640,'24'0'0,"-1"0"0,-2 0 0,0 0 597,-2 0 0,1-2 0,-1-2 1,2-3 130,-2-1 0,0-1 0,0-3 1,1 1-9,-6-1 1,0-2 0,-7-4 0,0-1 182,-1-2 0,0-1 0,-8 2-731,-3-1 1,-9 0 0,-9 8 0,-1 0-123,-4 3 0,-2 6 1,-3-1-1,-2 3-102,-2 2 1,-5 0 0,6 0 0,1 2-69,1 3 0,3 4 0,-1 9 0,3 1 66,3 2 0,-2 7 0,7 0 0,1 5 78,3 3 1,7 1 0,1-5 0,2-1 58,3 0 0,3 1 0,1-2 0,1-4 40,5-5 0,-3-4 0,8-1 0,1-2 5,2-4 1,1 3 0,3-8-1,1-2 11,2-1 1,7-2 0,-2 0 0,4-2-15,1-3 0,-1-4 1,-2-8-1,-4-2-82,-1-2 1,-2-6 0,-5 3 0,0-2-266,-1-2 0,-6-9 0,-4 9 0,-3 2-364,-2 2 0,0 3 337,0 5-1,0 9 128,0 7 1,2 9 0,1 12 0,4 3 516,2 1 0,2 2 0,4-4 0,1 0 319,0 0 0,-1 3 0,1-5 1,0-2-664,0-2 0,-1-1 1,1 0-1,0 0-598,-1-1 0,6-4 1,0-2-1,-1-2 91,-3-4 1,4 4 0,2-2 0,-1-1-1514,1-3 1,3-1 0,-3-1 0,0-3-2086,-1-1 4054,-1-7 0,2 3 0,2-7 0</inkml:trace>
  <inkml:trace contextRef="#ctx0" brushRef="#br1" timeOffset="53">2736 12338 7923,'7'-15'1573,"-7"-1"-1051,-9 0 1,-5 8 0,-3 2 0,-2 5 70,-2 1 0,-7 0 1,2 1-1,-2 5-352,2 4 1,-2 4-1,7 2 1,0-2-97,-2-4 1,7 4 0,-1-3 0,6 3-68,4 1 1,2 1 0,5 0-68,0 0 0,9-1 0,6-1 0,10-2 105,5-1 1,6-2-1,4 3 1,2-2 3,2 3 0,3 1 0,-10 1 1,-2 1 232,-2 0 1,-3 5 0,-2 0-1,-4 0 97,-1 1 0,-7-3 0,-8 6 0,-1-2-82,-3-4 1,-2 4 0,-2-2-1,-2-2-94,-3-2 0,-4-1 0,-7 0 1,0-1-50,1 1 0,-6-5 0,-2-3 0,0-1-124,1-3 0,-6 3 0,1-2 1,-1-2-341,2-1 1,-3-7-1,2-2 1,-1-2-903,2-3 1,4-4 0,6-3 0,0-2-367,0 2 0,8-6 0,2 1 0,5-2 448,1 0 0,8 1 0,8-3 0,9 4 1059,4 1 0,10-12 0,1 2 0</inkml:trace>
  <inkml:trace contextRef="#ctx0" brushRef="#br1" timeOffset="54">3019 12401 7923,'9'16'524,"-2"0"1,-7 0 0,0-1 378,0 1 0,-2 1 0,-1 3 0,-3 2-309,3 3 1,1-1 0,2 4-1,2-3-94,3-3 0,-1 1 1,6-4-1,2 2-259,2-2 1,7-1 0,2-4 0,2-2-159,2-1 0,-2-6 0,1 4 1,0-2-49,-1-4 1,4-1 0,-4-4-1,-1-3-115,-3-6 1,-3-4-1,-2-6 1,-2-4-168,-4 1 1,-3-6 0,-7 4 0,0-4 31,0-1 0,0 6 0,0 4 346,0 4 254,0 1 1,0 14 0,3 8-1,6 8 349,7 7 1,5 3 0,-2 7 0,4 3-37,1 2 1,1 3 0,3 4-1,-4-1-275,-1 2 1,-2 0-1,-5-1 1,-2-1-173,-4 2 1,-3-4-1,-7 0 1,0-1-3,0-4 1,-9-4 0,-6-3 0,-10-4-104,-5-1 0,-6-4 0,-4-7 0,-4-3-376,-5-2 1,-14-2-1,2-5 1,0 0-661,1 0 0,-1 0 0,-2 0 0,7 0-909,6 0 0,6 0 1,4-1-1,7-3-4529,3-1 6328,11-14 0,12 1 0,7-13 0</inkml:trace>
  <inkml:trace contextRef="#ctx0" brushRef="#br1" timeOffset="55">3805 12606 9105,'16'0'586,"-5"1"0,-3 5 0,-1 4-470,-3 4 0,-2 2 0,-2 0 0,1-1 833,4 1 1,-3 5-1,3 2 1,-3-1-543,-2 1 0,0-2 1,0-5-1,0-1-452,0 1 0,0 0-403,0 0 277,0-1 0,0-8 0,0-7 106,0-8 1,-5-8 0,0-5 0,1-5-178,3-4 0,1-3 0,0-2 0,0-4-53,0-1 1,6 4 0,5-5 0,3 5 339,2 6 0,5 0 0,1 11 0,1 5-111,0 7 0,3 6 0,-3 1 0,-1 1 483,1 5 0,3 4 0,-5 9 0,-2 4 406,-1 1 0,-8 3 1,-1 6-1,-2 2-608,-3 1 1,3-1 0,-2-5 0,-2-2-147,-1 0 0,-2 3 0,0-10 0,0-2-40,0-1 1,0-2-294,0-1 263,0-6 1,0-4-1,0-10 1,0-5-140,0-4 0,2-7 0,1-2 0,4-1 70,2-4 0,-4-7 0,6-2 0,1 2-267,2 2 1,2 3-1,1 4 1,2 5 258,2 4 0,2 3 1,-4 3-1,2 6 296,-2 3 1,-1 2-1,-2 2 1,-1 3 57,1 6 1,-2 8 0,-2 3-1,-3 1 39,-2 0 0,4 5 0,-6-2 0,-2 2-286,-1-2 0,-2 2 1,0-5-1,0 0-823,0-1 0,0-1 0,0-5-471,0 0 0,0-6 0,2-1 30,3-2 0,-1-2 1,6-7 662,2-3 0,2-4 0,2-6 0,0-3-354,-1-3 1,8-2 925,3-3 0,4-10 0,1 2 0</inkml:trace>
  <inkml:trace contextRef="#ctx0" brushRef="#br1" timeOffset="56">4890 12559 7713,'9'-7'487,"-2"12"0,-7 0 0,0 9-29,0 7 0,-5 3 0,-2 10 1,-2 1 141,-3 1 1,5 6 0,2-3 0,3-1-115,2 0 1,0 4 0,0-5-1,0-2-192,0-2 1,5-1 0,2-3-1,2-1-99,3-2 1,0-5-1,0 4 1,-3-3-122,-2-2 0,4-3 0,-4-3 119,1-3-323,-4 3 1,3-20-1,-9-1 10,-3-10 0,1-2 1,-4-8-1,-1 0-88,0-3 0,6-3 1,-4-4-1,1-5 130,1-3 0,0-8 0,7 1 1,3 1-116,5 2 1,4-3 0,4 0 0,1 3 54,2 5 0,7 2 1,-2 9-1,2 3 272,-2 0 0,4 8 0,-4 3 1,2 6 25,-2 8 0,4 3 0,-4 4 0,2 3 59,-2 6 0,2 5 0,-7 5 0,-1 5-10,-3 3 0,-6 8 1,-3 1-1,-1-1 278,-3-4 1,-6 9 0,-7-7 0,-6 4 79,-3-3 1,-10-3-1,-2-3 1,-1-2-440,-4-2 1,0-8-1,4-1 1,-3-6-267,-2-4 0,3-2 1,-4-5-1,4 0-79,1 0 0,3-7 0,1-4 0,1-3-541,-1-1 0,6-3 0,1-3 0,5-3-1011,6-1 0,3-4 0,7 1 0,0-5 546,0-4 0,14-1 0,7 1 1223,6-5 0,12-3 0,1-3 0</inkml:trace>
  <inkml:trace contextRef="#ctx0" brushRef="#br1" timeOffset="57">5551 11977 8607,'14'7'789,"-4"3"1,2 4-1,-7 4 1,-1 1-72,-2 2 1,3 12 0,0 0-1,-1 4 403,-3 2 0,1 2 0,2-2 1,1-1-646,-2 1 0,1 4 1,-1-2-1,4 0-45,2 1 0,-4-7 0,6 2 0,-1-4-535,-1-1 1,3-3 0,-5-1 0,0-3-1099,0-3 0,-1-1 1,-5-5-939,4 0 0,-1-2 0,6-4 478,3-5 1,1-3 0,1-4 1661,1-3 0,7-11 0,1-8 0</inkml:trace>
  <inkml:trace contextRef="#ctx0" brushRef="#br1" timeOffset="58">6148 12527 7713,'0'0'959,"-10"0"0,-10 0 0,-8 0 0,2 0 227,-2 0 0,-7 0 0,-1-2 0,-1-1-778,-2-2 0,6-1 0,-5 6 0,1 0-543,0 0 1,1-1 0,4-3 0,1-1-483,-1 1 0,6 3 0,2-1-2335,1-3 1662,2 3 0,21-5 1,11 7-1,11 0 1290,8 0 0,7 0 0,-1 0 0,15 0 0,-2 0 0</inkml:trace>
  <inkml:trace contextRef="#ctx0" brushRef="#br1" timeOffset="59">6305 12480 8219,'14'-7'719,"-3"-4"0,-4-2 1,-9-1-366,-3 3 0,-4-1 0,-7 7 0,1 1-94,-1 2 1,-7 2 0,-1 2 0,-3 3 137,1 6 0,7 3 0,-4 2 0,2 1-57,0 4 1,0-2 0,6 6 0,-1-1-33,0 0 0,6-3 0,1 4 1,2-1 30,4 1 0,3-6 0,7 4 0,6-2 0,7 0 0,13 0 0,-2-6 1,4 1 112,4 0 0,-4-2 0,5-2 1,-2-3-84,-3-2 1,-2-2 0,-1-5-1,-2 0-117,-4 0 1,-2-7-1,-6-4 1,-1-3-51,-3-1 1,-3-6 0,-1-2 0,-5 0-361,-3 1 0,-2-5 1,-2 5-1,-3-3-794,-5-3 1,-4 4-1,-4-1 1,-1 1-102,-2 0 0,-5 3 1,5-4-1,3 2 513,6 4 0,-2-3 0,5 1 0,1 1-516,2 3 0,5 1 0,1-1 0,1-2 1055,5-2 0,2-7 0,8 3 0</inkml:trace>
  <inkml:trace contextRef="#ctx0" brushRef="#br1" timeOffset="60">6620 11977 7713,'10'5'576,"-1"2"1,-2 2 118,-4 3 1,-1 7 0,0 4 0,1 2 448,3 2 0,-1 8 0,-3 4 0,1-1-243,2 1 0,6 4 0,-4-3 1,2 2-345,3 0 1,2-2-1,1 4 1,1-4-366,0-1 1,0 3 0,-1-6-1,1-2-858,0-7 1,-2 1 0,-2-5 0,-1 0-678,1 0 1,-5-8 0,0-6 0,-2 0-1061,0-1 0,7-4 0,-1-1 759,3-6 1644,2-6 0,-1-14 0,1-1 0</inkml:trace>
  <inkml:trace contextRef="#ctx0" brushRef="#br1" timeOffset="61">7123 12433 7713,'-9'9'673,"-5"-4"1,-7-5 346,-3-5 0,3 3 0,-5-3 0,-2 3-397,-2 2 1,-2-2-1,1-1 1,1-3-702,4 3 0,-7 1 0,3 0 1,0-1-638,1-2 1,-3-1 0,10 5 0,-1-3-410,0-1 1,7 0 0,8 3 151,1-3 1,3 3-1,10-5 972,4 0 0,11-2 0,3-7 0</inkml:trace>
  <inkml:trace contextRef="#ctx0" brushRef="#br1" timeOffset="62">6871 12417 7713,'39'16'185,"-4"-7"0,7-4 1,-1-2 259,0 3 1,4-5-1,-3 4 1,3-3 220,3-2 0,-3-2 0,-1-1 0,-4-4-114,-2-2 0,-8 4 1,-7-5-1,-4-3-7,-3-1 0,1-1 0,-12-1-389,-1 0 0,-4 0 1,-5 1-1,-8 1-165,-6 3 0,-4-3 0,-6 6 0,-1-1-2,-3 4 0,-2 3 0,3 2 0,1 0 193,0 0 0,6 7 1,4 5-1,4 7 485,1 8 0,7 2 0,4 3 0,5-3-33,5-2 0,6 2 0,10-3 1,5 2 46,4-1 1,6 2-1,4-3 1,2 2-408,2-1 1,10 1 0,-7-8-1,1 0-244,-5-3 1,1-1 0,-7 0 0,-4-2-647,-5-4 1,0 2-1,-6-6 1,1-3-958,0-1 1,-2-2-1,-5 0 1573,-1 0 0,1 0 0,0 0 0</inkml:trace>
  <inkml:trace contextRef="#ctx0" brushRef="#br1" timeOffset="63">5676 13612 9432,'-7'-9'2688,"6"4"-1789,-5 10 0,12 4 0,4 8 0,4 2-525,2 2 1,0 7 0,1-2 0,4 4 465,5 2 0,-1-1 0,-1 0 0,1 1-325,-1-1 1,-5-1 0,2-2 0,-3-4-632,-3-1 1,5-2-1,-3-5 1,-3-1-629,0 1 0,-5-2 1,1-2-1302,2-1 1,-3-8 1035,2 3 1,-6-6-1,4-6 1,-1-4 1008,1-4 0,2-9 0,4-1 0</inkml:trace>
  <inkml:trace contextRef="#ctx0" brushRef="#br1" timeOffset="64">6179 13627 8855,'9'-8'2000,"-4"2"0,-10 13 1,-7 7-1027,-7 6 1,-6 7 0,-6 0 0,-1 2-392,1 3 0,-6-6 1,-1 0-1,-1 0-74,1-1 0,-4 3 0,5-7 0,2-2-294,2-2 0,7-1 0,2 0 0,1 0-712,4-1 1,1-6 0,2-2 0,1-2-1559,-1 0 0,6 1 413,-1-6 1,2-2 0,1-3-1739,8-6 3380,14-3 0,10-1 0,7-1 0</inkml:trace>
  <inkml:trace contextRef="#ctx0" brushRef="#br1" timeOffset="65">6447 13800 8290,'31'0'0,"-1"-1"1000,-4-5 0,2-1 0,-7-3 1,0 3-606,2 0 0,-4 5 1,7-5-1,0 2 11,-1 0 0,-3-1 0,-6 6 0,0 0-2114,0 0 1,-2 2 602,-4 3 1,-5 4 0,-10 5-1,-7-2 1105,-7-1 0,-6-1 0,-6 6 0</inkml:trace>
  <inkml:trace contextRef="#ctx0" brushRef="#br1" timeOffset="66">6494 13989 7540,'0'24'0,"2"-4"988,3-8 1,-2 0 0,8-7 0,1-1-528,2-3 0,7-1 0,0 0 0,0 0-189,2 0 0,-1 0 1,8 0-1,-2 0-844,0 0 1,5 0-1,-7-1 1,2-3-694,-1-1 0,7-2 0,-2 2 0,-1-6 1265,-3-3 0,9-8 0,-4-3 0</inkml:trace>
  <inkml:trace contextRef="#ctx0" brushRef="#br1" timeOffset="67">7595 13706 7666,'0'-25'871,"0"3"1,0 6 0,-4 0 551,-6 1 0,-6 6 1,-12 4-1,2 3-1362,-2 2 0,0 2 1,-2 5-1,0 8 422,-3 10 1,0 5 0,5 3 0,4 2-132,1 1 0,-3 1 0,6-4 0,5 2-105,2 2 1,10-1-1,-2-4 1,5-1-10,5 1 0,9-1 0,10-1 0,4-4 154,6-5 0,7 2 0,1-2 0,4-2-80,1-2 1,5-6 0,1-2 0,-3-2-116,-1-4 0,-3-3 0,-4-7 0,-6-7 110,-2-5 0,-5-9 1,-2 2-1,-7-6-123,-2-4 1,-2-3-1,-2-4 1,-4 1-488,-5-2 0,-3 0 0,-4 2 1,-3 6-557,-5 3 1,-10 1 0,-2 1 0,-3 1-727,-3 4 1,-1 3 0,-3 9-1,1 4 1585,-1 4 0,-6 5 0,-2 1 0</inkml:trace>
  <inkml:trace contextRef="#ctx0" brushRef="#br1" timeOffset="68">24009 13156 9417,'9'7'2730,"-4"3"-2398,-3 4 0,-2 2 0,0 1 0,0 3-8,0 1 0,0 1 0,0-2 0,-2 0-219,-3 0 1,3 2-1,-5-1 1,2-1-157,0-3 0,-6-1 0,6-1-128,1 1 195,-4-7 1,6-4 22,-3-10 1,3-4 0,2-8-1,0-3-1,0 0 0,5-8 0,0 1 0,-1-1 34,-2 2 1,3-2-1,0 7 1,-1 2 181,-3 2 0,-1 6 0,2 2 327,3 2-151,-3 2 1,5 7 0,-7 3 0,0 6-229,0 3 1,0 1 0,0 1-1,0 0-161,0 0 1,0 5-1,0-1 1,0 0-71,0-3 1,0-1 0,0 0-217,0-1 0,-2-4-1001,-3-1 353,3-6 1,-10 1-583,7-10 0,-6-4 1,6-7 37,2 1 1437,1-1 0,2-7 0,0-1 0</inkml:trace>
  <inkml:trace contextRef="#ctx0" brushRef="#br1" timeOffset="69">23978 12653 6981,'0'-16'356,"0"0"630,0 1 0,0 4 32,0 1 0,1 6-317,5-1 1,-5 5 0,5 5-364,-5 6 0,5 3 0,-1 1 0,-2 1 183,-1 0 1,-2 0 0,0-1-70,0 1-571,0 0-50,0-1 1,0-13 0,0-7-47,0-7 1,0-9 0,0 0 0,0 0-142,0-2 1,0 0 0,0-5 0,0 4 256,0 1 0,0-3 0,0 5 1061,0 2-673,0 9 1,0 4 0,0 12 0,0 4 336,0 4 0,2 7 0,1 0 1,2-2-306,-1-1 1,-2 2 0,-2 1 0,0-1 1,0-3 230,0-1-1059,0-7 1,0-4-1,0-10 1,0-6 108,0-3 0,0-7 0,0 0 1,0 2-274,0 2 1,-2 1 0,-2 0-21,-1 0 671,0 8 0,5 2 0,0 13 1,0 7 565,0 6 0,0 2-784,0-1 0,0-3-2122,0 3 1290,0-4 0,0-10 0,0-7 1069,0-9 0,7-12 0,2-3 0</inkml:trace>
  <inkml:trace contextRef="#ctx0" brushRef="#br1" timeOffset="70">23978 11443 8735,'0'15'362,"0"1"1,0-6 0,0 3 0,0 4 214,0 8 1,0 4-1,0 3 1,0-1-243,0 1 1,0-3 0,0-1 0,0-3 219,0-3 1,0 5 0,0-6-115,0-2 1,0-7-368,0-2 0,0-8-40,0-2 1,0-7 0,0-10 0,0-2-161,0-2 0,0-7 0,0 3 0,0-1-106,0 0 1,0 5-1,0-4 1,0 3 290,0 3 1,0 6 166,0 3 1,0 8 0,-2 2 0,-2 9-52,-1 5 0,0 7 1,5 3-1,0 4 291,0 5 1,0 0 0,0-5 0,2-1-194,3 1 1,-3-6-1,3-1 1,-3-3-400,-2-3 0,1-1 0,3-1-561,1-3 0,2-6-70,-2 1 0,-3-5 1,3-5-1,-3-6-2635,-2-3 1,0-2 3391,0 1 0,7-15 0,2-3 0</inkml:trace>
  <inkml:trace contextRef="#ctx0" brushRef="#br1" timeOffset="71">23978 10405 8277,'0'16'528,"0"0"0,0-1 0,0 1 1,0 2 97,0 2 1,0 3 0,0 5 0,0-3 118,0-3 1,0 4-1,0-5 1,0-1-211,0-3 0,0-1 0,0 0-211,0-1-656,0-6 187,0-2 1,-2-21-1,-2-5-144,-1-4 1,0-1 0,5 3 0,0-4 141,0 1 1,0-6 0,0 6 0,0-1 198,0 4 1,0 4-1,0 1 200,0 0 1,0 9 126,0 7 0,0 7 0,0 11 0,0 1 192,0 2 0,0 7 1,0-4-1,0 3-110,0-1 1,2-2-1,1 4 1,2-3-204,-1-3 0,-2-1 0,-2-5 0,0 0-296,0-1 1,0-4 0,0-1-1036,0 3-3819,0-6 2725,0 0 1,0-9 0,0-3-1173,0-6 3339,0 4 0,0-7 0,0 5 0</inkml:trace>
  <inkml:trace contextRef="#ctx0" brushRef="#br1" timeOffset="72">24025 9934 6909,'0'-16'237,"0"5"0,0 1 1,-2-2-321,-3-2 1,3-2 0,-5 0 677,0 1 0,5 4 296,-3 1 0,3 8-157,2 2 1,0 12-1,0 11 1,0 0 62,0-1 0,6 6 1,-1-2-1,-2 4-307,-1 2 0,-2-6 0,0-2 1,0-1-172,0-4 0,5-5 1,0 0-231,-1 4 0,-2-5-204,-2-2 1,0-15 0,0-1-1,0-9-163,0-7 0,0 2 1,0-7-1,0-2 97,0-2 0,0 1 0,-2 1 1,-2 1 116,-1-1 1,0 6-1,5 1 1,0 3-14,0 3 1,-2 1-1,-1 1 806,-2 3-512,-1 6 0,1-1 0,0 10 0,1 6-141,3 3 1,1 7 0,0 0 0,0 0-176,0 1 1,1-4 0,3 3 0,1-4-217,-1-1 0,-1-2 1,1-2-1285,1-1 1,2-8 147,-2 3 1,-3-12-1,3-4 1,-3-4-520,-2-2 1970,0-7 0,7-1 0,1-7 0</inkml:trace>
  <inkml:trace contextRef="#ctx0" brushRef="#br1" timeOffset="73">24040 8928 7665,'7'8'714,"-5"1"0,3-4 0,-3 6 95,-2 3 0,0 2 0,0 1 1,-2 2-527,-3 2 0,3 5 0,-3-3 0,3 0-107,2 0 0,0-3 0,0-4 1,-1 0 30,-5 0 0,5-6-403,-5 1 1,5-10 0,-1-1 14,-3-8 1,3-6 0,-3-4 0,3-1 142,2-2 1,0-5 0,0 3 0,0-1 91,0-4 0,0 5 0,0 0 0,0 2 399,0 0 1,0 0 299,0 6 0,0 8-331,0 7 1,0 8 0,-2 12 0,-1 1-182,-2-2 1,-1 4 0,6-1 0,0 1-79,0 0 0,0-1 0,0-2 0,2-1-614,3-5 1,-3 1-411,3-4-638,4-4 0,-7-7 0,3-12 0,-3-6-1239,-2-3 1,0-7 2737,0 2 0,7-11 0,1-3 0</inkml:trace>
  <inkml:trace contextRef="#ctx0" brushRef="#br1" timeOffset="74">24009 7906 7665,'0'-16'0,"2"2"1000,3 4 486,-3-4 1,5 16-1066,-7 3 1,0 4-1,0 15 1,0 1-147,0 1 1,-6 7 0,1-7 0,2 4 166,1 1 1,2-5-1,0-1 1,0-2 183,0-4 0,0-2-53,0-1-487,0-7 0,0-4 1,0-10-308,0-6 0,0-3 0,0-3 0,-2-4-243,-3-5 1,3 1-1,-3-1 1,3-2 240,2-2 1,0 1 0,0 2 0,-1 7 206,-5 2 0,5 2 91,-5 1 0,5 8 1,-1 7 547,-3 8 0,3 12 0,-3 2 0,3 3-105,2 3 0,0 0 1,0 0-1,0-4-354,0-1 0,0-2 1,2-6-1,1 1-55,2 0 0,1-6-3568,-6 1 1142,0-8 0,0-8 0,0-12 720,0-6 1,1 2 1596,5-5 0,-5 0 0,6-6 0</inkml:trace>
  <inkml:trace contextRef="#ctx0" brushRef="#br1" timeOffset="75">23978 7073 7665,'5'-16'143,"0"1"1,0 4 1006,-5 1 1,0 8 0,0 2-726,0 9 0,0 6 0,0 6 1,0 5 224,0 4 0,-1 0 0,-3-2 0,-1-4-154,1-1 1,3 3-1,1-5-213,0-2 0,-2-6 356,-3-3-689,3-6 1,-10-4 0,6-11 0,3-3-238,1-2 0,0 1 0,-1-3 0,-2-1 160,1-2 0,2-5 0,2 3 0,0 0 51,0 1 1,0-5 0,0 7-1,0 0 18,0 3 0,0 6 1010,0 1-677,0 6 0,0 10 0,0 9-77,0 3 0,0-1 0,0 1 0,0 1-127,0 2 0,2 0 0,2-5 14,1-1 0,0-4 0,-3-2-5187,3-2 3579,-3-2 1,7-5 0,-6-2 1061,2-3 1,1-4 0,-6-8 0,0-3-1095,0-1 1555,0 0 0,7-1 0,1-3 0</inkml:trace>
  <inkml:trace contextRef="#ctx0" brushRef="#br1" timeOffset="76">23993 6366 7665,'0'-35'182,"0"3"1,0-3 0,0 11 0,-1-2 415,-5 0 0,5 6 175,-5-1 1,3 14-477,-2 13 0,3 9 0,-3 17 1,3-1 370,2 1 1,0 4 0,0 1 0,0-4 53,0-5 1,0 0-1,0-7 284,0-2-696,0-1 1,0-11-309,0-7 1,-2-7 0,-1-11 0,-4-1-341,-2-2 0,5-2 1,-1 4-1,3-4 116,2-1 1,0 3 0,0-5 0,0 0-10,0 1 0,0 3 1,0 6-83,0 0-126,0 7 0,2 9 0,2 13 0,1 4-1132,-2 4 1,1 7 1570,1-2 0,-3 11 0,5 3 0</inkml:trace>
  <inkml:trace contextRef="#ctx0" brushRef="#br1" timeOffset="77">24009 14005 6861,'0'-11'324,"2"2"1,1 1 659,2-1 1,1 4 945,-6-6-1604,0 8 1,0 8-1,0 11 1,0 3 79,0 4 0,0 1 0,0 7 1,0 1 32,0-1 0,0-1 0,0-2 1,0-4-123,0-1 0,0-2 1,0-5-30,0 0 1,0-6-228,0 0 1,0-8-248,0-2 1,0-12 0,-2-11 0,-2-1-81,-1-4 1,-5-7 0,5-2 0,-1 2 62,-1 2 1,6-4 0,-5 1 0,5 3-3,1 5 0,-6 0 1,1 7 343,2 2 1,1 10 77,2 9 0,0 14 0,0 12 1,0 4 30,0 1 1,0 1-1,2-1 1,1 0-23,2 1 1,1-2 0,-6-4-1,0-5 43,0-4 0,1-1 0,3 0 394,1-1-706,0-6 0,-5-4 1,0-10-132,0-5 0,0-10 0,0-2 0,0-3 58,0-3 1,0-7 0,0-1 0,-1 1-77,-5 2 1,5 3-1,-5 4 1,3 5-49,-2 3 0,3 8 200,-3-1 1,3 17 0,2 2-94,0 10 0,0 8 0,0-3 0,0 1-240,0 4 1,0 2 0,0 1-1,0 1-572,0-1 1,0 0-1,0 1 1,0-1-198,0 1 0,0-1 0,0 2 1142,0 4 0,7-4 0,2 6 0</inkml:trace>
  <inkml:trace contextRef="#ctx0" brushRef="#br1" timeOffset="78">24025 15105 8374,'0'-16'805,"0"9"0,1 7 0,3 9-313,1 5 1,0 7 0,-5 1 0,0 3-158,0 3 0,0-4 0,0 3 1,0-1-126,0-2 1,0 4 0,0-7-1,0-2 144,0-1 1,0-3-39,0 1-363,0-7 0,-1-9 0,-3-11 1,-1-4 74,1-6 0,1-4 0,-1-6 1,-1-1-187,2 1 0,-4-7 1,0-4-1,0-2 26,0 2 1,2 4 0,3 8-1,-2 4 264,-1 5 62,0 3 1,5 18 0,0 11 0,0 13-61,0 11 0,0-2 1,0 6-1,0-2 159,0-1 1,0 1 0,0-6 0,0-1-61,0-4 0,0-3 0,0-7 0,0-1 301,0 1-404,0-7 1,0-4-1,0-10-107,0-6 0,0-8 0,0-4 0,0-1-258,0-4 1,0-2-1,0-1 1,0 1-102,0 4 1,0-2 0,0 5-2173,0-1 1739,0 5 1,0 6 0,0 19 0,0 13-1810,0 9 1,2 9 2577,3-1 0,4 15 0,6-2 0</inkml:trace>
  <inkml:trace contextRef="#ctx0" brushRef="#br1" timeOffset="79">23993 16158 7662,'0'16'1138,"0"-1"-441,0 1 1,0 2 0,0 1 0,0 2-304,0-2 1,0-7 0,0-1 0,-1-1 15,-5-1 1,5 5-713,-5-4 253,-2-3 1,6-12 0,-5-11 0,2-3 9,-1-4 1,-1 1 0,4-6 0,-2 2 16,1-2 1,2 0-1,2 0 1,-1 3 563,-5 3 0,5 1-287,-5 5 0,5 9 0,1 9 20,0 12 0,0 7 0,0 8 0,1-1-112,5 0 1,-5 5 0,5-6 0,-5 0 8,-1 0 1,6 1 0,-1-7 77,-2-2 0,-1-2 20,-2-1-486,0-7 1,0-22 0,0-13 139,0-5 0,0-2 1,0 1-1,0 1-272,0-1 0,-2 1 1,-1 1-1,-2 4 308,1 5 0,2 9 232,2 1 0,0 10 0,0 1 1,0 10 10,0 9 1,0-1 0,0 4 0,2 1-555,3 3 0,-3 2 1,3 0-1,-1-2-937,1 2 1,-3 0-1,3 2 1,-3-2 313,-2 0 1,0 9 0,0-9 0,0-1 973,0 3 0,7 7 0,2 3 0</inkml:trace>
  <inkml:trace contextRef="#ctx0" brushRef="#br1" timeOffset="80">23993 17101 7665,'0'10'1408,"0"1"158,0 1 0,0 9-1325,0 5 1,0-3 0,0-2 475,0-4-529,0-1 0,-5-9 0,0-7-216,1-9 1,3-10 0,1-3 0,0-3 6,0-3 1,-6-2-1,1 1 1,2 3 256,1 5 0,0-2 0,-1 2 119,-3 2 55,1 8 0,5 6 0,0 10-160,0 6 1,0 8 0,0 4 0,0-1-177,0 1 0,0 5 1,0-2-1,0 2 62,0-2 0,0 2 0,0-7 1,0 0-10,0 2 1,0-11-1,0 4-438,0-2 88,0-7 0,0-2 1,0-10-1,0-6-151,0-3 0,0-3 0,0-4 1,0-5 128,0-4 1,0 4 0,0 1-1,0 3 86,0 2 1,0 8 420,0 2-502,0 6 1,0 9 0,0 11-549,0 2 1,0-1-1,0 1 1,0 3-18,0 5 0,0-2 0,0 2 1,0 1 98,0-3 706,7 6 0,-5-6 0,5 8 0</inkml:trace>
  <inkml:trace contextRef="#ctx0" brushRef="#br1" timeOffset="81">24009 17965 7665,'0'-7'995,"2"6"-366,3 4 0,-3 9 0,3-1 1,-3 3-201,-2 2 1,0-1-1,0 1 1,0 0-224,0-1 0,0 6 1,0 0-1,0-1 43,0-3 1,-2-3-1,-2-2 217,-1-1-483,0-8 1,5-4 0,0-13-1,0-7-62,0-4 1,0 4-1,0-5 1,0 0 33,0 1 1,0 1 0,0 5 0,0-2 51,0 2 1,0 6-1,0 3 948,0-2-628,0 5 0,0 7 0,0 10 0,0 4-5,0 2 1,0-1-1,0 1 1,0 2-44,0 3 0,0-4 0,0 4 0,0-4-62,0-1 0,0 0 0,0 0 0,0-1 13,0 1 0,2-2 0,1-2 71,2-1-559,1-8 1,-6 6 130,0-4 0,5-1 0,0 6 0,-1 2-391,-3 2 1,-1 2 0,0 0-1056,0 0 0,0-4 1573,0-7 0,-7-14 0,-1-15 0</inkml:trace>
  <inkml:trace contextRef="#ctx0" brushRef="#br2" timeOffset="82">24434 14099 7287,'0'10'915,"0"1"-298,0-8-252,-7 4 0,3-8 54,-6-5 1,6 3 116,-1-8 0,3 1 824,2-6 296,0 7-717,7 2-662,2 7 0,0 7-88,-4 4 1,-3-2-504,-2 1 0,-2-6-153,-3 1 0,-4-3 359,-7-2 1,6 0 43,-1 0 0,6 0 0,-4-2 327,2-3 0,0-4-30,2-7 0,3 0 48,-3 1 0,3 4 49,2 1 1,2 6-82,3-1 0,4 3-172,7 2 1,-6 7-156,1 4 0,-8 3 0,2 1 12,-3 1 0,-2-5 0,0-1-63,0 2 1,0 2 99,0 2 1,-2-7 44,-3-4 0,-4-3 1,-6-2 24,-1 0 1,0-2 0,0-1 22,1-3 1,4-4-1,3 3 1,-1 0 388,0 0 0,4-5-98,-6 1 1,8 2-236,-2-1 0,10 1-65,5-1 1,4 3-84,2 7 1,0 0-41,-1 0 1,1 7 89,0 3 1,-7-1 0,-4 1 11,-3 3 1,-2-5-78,0 3 1,0-1-44,0 6 1,0-5-1,-2-3-53,-3-1 0,1-2 105,-6-5 1,-1 0-1,-5 0-12,1 0 1,6-1 0,2-3-1,2-3 180,0-1 1,-6 2-1,4-4-24,-2-2 1,6 3 0,-2-2-31,3-1 1,2 3-28,0-1 1,7 1 10,3-1 0,4 3 29,2 7 0,0 0 0,-2 1-33,-4 5 0,2-3 0,-6 8 41,-3 1 1,1-3-1,-1 1-60,2 2 0,1-3-166,-6 2 1,-2-3 0,-3 3 1,3-2 0,-5-6 60,0 2 1,3 0 0,-6-6 62,-2-5 0,3 5 0,0-6 5,2 0 0,-3-2 17,5-7 0,-1 1-2,6-1 1,0 5 44,0 1 1,2 6 0,3-1 180,6 3 0,3 2-161,1 0 1,1 2-1,-2 3 2,-3 6 0,-3-2 0,-4 1 23,1 2 0,0 2-426,-5 2 0,-1-2 206,-5-4 1,3-3 157,-8-7 0,1-1-9,-6-5 0,6 3 1,1-7 416,2-3 1,0 1-3,2 2 1,3 1 0,-2 5-379,8-1 0,-1 0 57,8 5 0,-6 5 1,4 2-237,-2 2 0,0-4-456,-2 6 1,-3-1-2188,3 6-847,-3-8 3593,5 6 0,2-12 0,6 5 0</inkml:trace>
  <inkml:trace contextRef="#ctx0" brushRef="#br2" timeOffset="83">24575 13344 6861,'10'0'-886,"1"0"886,1 0 0,-3 2 0,1 2 0,3 1 0,-5 0 0,3-5 0,1 0 0,-3 0 0,1 0 0,1 0 0,5 0 0</inkml:trace>
  <inkml:trace contextRef="#ctx0" brushRef="#br2" timeOffset="84">24779 13407 6844,'-8'0'0,"-1"0"-69,4 0 1,3-1 573,-3-5 1,1 5 305,-1-5 1,3 3 599,-3-2 123,-4 3 164,7-5-996,-4 7 1,11 2-182,0 3 0,2-2-461,-2 8-386,-3-1 0,3 4 181,-10-3 1,1-4 0,-4-9-387,1-3 1,-4 1 0,4-6 455,-1-2 0,2-1 1,-2 1-1,1 2 271,3-3 0,2 5 1,2-3 160,0-1 0,0 3 0,2 1-49,3 1 0,-1 1 0,6 6-127,3 0 0,1 0 0,-1 2-150,-2 3 0,1-1-69,-7 6 0,6 1 1,-6 4 34,-1 1 1,-3-5 0,-1-1 51,0 2 1,0 2-31,0 2 0,-7-6-48,-3 1 1,1-8-1,-1 3-25,-3-5 0,5-2 1,-3-5 95,-1-4 1,3 1-1,1-1 48,1-2 1,-4 3 0,6-2 199,1-1 1,3 3-18,1-1 1,1 1-260,5-1 0,-3 3 1,8 7-122,1 0 0,-3 0 38,1 0 1,-5 7 23,6 3 0,-8 4 1,2 2 1,-3 0 179,-2-1-13,0 1 1,-7-6-79,-3 1 0,-4-8 1,-2 1-185,0-8 1,1 1 0,-1-6 26,0 2 1,6-3 0,1 3 0,0 0 73,0 0 0,6-5 0,-4 3 1,2-2 130,0 1 1,-1-1-77,6-4 0,2 1 1,3 3 0,6 6 0,-3 3 1,3 2-1,1 0-2,2 0 1,2 0 0,0 2 0,-1 2 129,1 1 1,-5 5 0,-1-3 0,1 2-21,-3 3 0,1-3 0,-6 1-26,3 3 0,-1 1 1,-5 1-4,0 1 0,0-6 0,0 1-36,0 1 1,-2-3-162,-3 1 0,1-6 0,-6 1 124,-2-3 1,3-2 0,0-2 0,1-1 18,-1-3 1,4-6 0,-4 2 0,0-3 25,0 3 0,6-4 1,-4 4 498,0-4 1,5-2 141,-3 0 0,5 2-429,5 4 0,-1 3 1,6 7 123,2 0 0,2 7-267,2 3 1,-2 4-1,-2 2-274,-1 0 0,-8-6 0,2 1 50,-3 1 0,-2-4 167,0 3 29,0-8-347,0 4-692,0-7-197,0 0 619,-7 0-157,5 0 50,-4 0 0,4 0-1689,-3 0-151,3-7-2053,-5-1 2977,7-8 1,2 7 1529,3 4 0,10 3 0,10 2 0</inkml:trace>
  <inkml:trace contextRef="#ctx0" brushRef="#br2" timeOffset="85">25440 12559 6981,'8'15'0,"-1"1"0,-1 0 0,-1-1 0,-2 1 0,-1 0 0,-2 0 0,0-1 0,0-4 0,0-1 0,0-5 0,-2 4 0,-3-2-102,3-2 1,-6-5 205,2 0 1,3-5 0,-6-2 0,2-2 678,4-3 0,1 4 0,2-3 1190,0-1-1221,0 5 0,2 0-437,3 7 0,2 2 0,5 1 0,-3 4-30,-2 2 0,0 0 1,-4 3 234,3-2 1,-1-5-338,-5 6 1,0-6-162,0 6 1,-2-8 0,-3 2-169,-6-3 0,3-7 0,-1-2 0,0-2-109,1-3 1,-1 3 0,-3-1 0,3-2 46,2-2 0,0-2-103,2 0 562,3 0 1,-3 8 0,10 2-96,5 5 0,3 8 1,-1 3-1,-3 4 228,-2 2 1,3 1 0,-3 3 0,0 0-207,0 0 0,-2-3 0,-5-1 0,0 0-40,0-1 0,0-4 1,0-1-3,0 2 1,-7-5-335,-3-1 1,1-5-1,0-2-22,2-5 0,-5-2 1,3-8 183,1 0 0,-5 1 0,8-1 29,2 0 1,1 6 144,2-1 1,2 8 330,3-3 0,-3 6-135,3 6-372,-3-5 0,-4 12-24,-3-8 0,1 0 0,-5-7 1,1-1-313,-1-2 0,5-2-439,-1 1 825,-4-2 0,9-1 0,0 4 115,9 3 1,0 4 0,1 3-1,3 5-12,1 4 0,0 2 0,-2 0 260,-2 0 0,-6-1-643,1 1 18,-3-7 0,-9-4 118,-4-10 1,-1-4 158,2-7 0,-3 1 1,8-1 155,2 0 1,1 6-178,2-1 0,7 9-39,3 2 1,4 6-1,0 6 1,-1-3 45,-3-2 1,-5 5 237,6-2 527,-8-3-1260,4 0 1,-5-7-4060,3 0 4541,-3 0 0,12 0 0,-5 0 0</inkml:trace>
  <inkml:trace contextRef="#ctx0" brushRef="#br2" timeOffset="86">24135 17934 7351,'0'11'709,"-2"-3"-45,-3-1-114,3-2-52,-5-5 28,7 0-146,0 0-427,0-7 1,5-1 64,1-8 1,-1 6-1,-5-1 32,0-1 1,0 3 0,0-1 86,0-3 0,0 5 54,0-3 0,2 2-1,3-1 0,-3-4-88,3 4 1,-4 1-55,-1-2 1,0 1-22,0-6 0,0 0-41,0 1 1,0-1 2,0 0 0,0 1 0,0-1 2,0 0 0,0 6 0,0-1 50,0-1 1,0-2-19,0-2 0,0 1 0,0-1 40,0 0 1,0 6 0,0-1-40,0-1 0,0-2 0,2-2-43,3 1 0,-3 4 0,3 1-5,-3-3 1,-2 5-35,0-3 0,0 1 0,0-6 31,0 0 0,0 6 0,0-1 29,0-1 1,0-2 0,0-2 8,0 1 0,5-1-18,1 0 1,-1 0-6,-5 1 1,0-1-1,0 0 10,0 1 0,0-1 1,0 0-1,0 0 1,0 6 0,0-1 20,0-1 1,0-2 37,0-1 0,0-1-39,0 0 1,0 0-1,0 1-40,0-1 0,0 5 0,0 1-21,0-2 1,0-2-1,0-2 33,0 0 0,0 1 0,0-1 2,0 0 0,0 1 0,0-1-1,0 0 0,0 6 1,0-1-32,0-1 1,0 3 0,0-1-19,0-3 0,0 5 1,0-3 47,0-1 1,0-2-1,0-2 48,0 1 0,0 4 0,0 1-14,0-3 1,0-1 0,0-1-8,0-1 1,0 6-1,0-1-14,0-1 1,0-2 0,0-2 0,0 0 0,0 1 15,0-1 0,0 6 0,0-1 6,0-1 0,0-2 0,0-2 1,0 0 1,0 6 0,0-1-27,0-1 1,0 3-1,0-1-58,0-2 1,0-2 0,0-2 1,0 0 0,0 1 0,0-1 39,0 0 0,0 1 0,0-1 9,0 0 1,0 0-1,0 1 184,0-1 0,0 5 0,0 1-173,0-2 1,0-2 0,0-2-60,0 0 1,0 1-1,0-1 1,0 0-5,0 0 0,0 1 0,0-1 0,0 0 39,0 1 1,0-1 0,0 0 51,0 0 1,0 6 0,0-1 82,0-1 0,0-2 1,0-1-74,0-1 1,0 0 0,0 0-38,0 1 1,0-1-1,0 0-46,0 1 0,-2 4 1,-1 1 14,-3-3 0,1-1 0,5-1-34,0-1 0,0 0 0,0 1-17,0-1 1,0 0 0,0 0 18,0 1 1,0-1 0,0 0 42,0 0 1,0 1-1,0-1 40,0 0 0,0 1 0,0-1 38,0 0 1,0 0 0,0 1 21,0-1 0,0 6 0,0-1-24,0-1 1,0-2-1,0-2 1,0 0-1,0 1 0,0-1 0,0 0 0,0 1-25,0-1 1,0 0 0,0 0-12,0 1 0,0-1 0,0 0 0,0 1 5,0-1 0,0 0 0,0 0 51,0 1 0,0-1 0,0 0 0,0 1-50,0-1 0,0 5 0,0 1 0,0-2-36,0-2 0,0 3 1,0 1-62,0-3 1,0-1 0,0-1-59,0-1 0,0 0 0,0 1 97,0-1 1,0 0 0,0 0 26,0 1 1,0 4 0,0 1 67,0-2 0,2-2 0,1-2 47,3 0 1,-1 0 0,-5 1-51,0-1 0,0 6 0,2-1 1,1-1 41,2-2 0,1 3 1,-6 1 17,0-2 0,5-2 0,0-2-95,-1 0 0,-1 1 11,2-1 0,-3 0-166,3 0 0,-3 1 0,0-1 98,3 0 1,-3 6-1,3-1 17,-3-1 0,0 0 1,1 0-1,2 1 6,-1-1 1,-2 3 0,-1-1 75,5-3 0,-5 0 0,5-3 20,-5 0 1,5 0-74,-1 1 0,2-1 0,-4 0-23,2 0 0,1 1 0,-5-1 7,5 0 0,-5 1 0,6 1-8,0 3 1,-5-3 0,3 4 0,-1-3 4,1 3 1,-3-4-1,5 5 1,-2-1 8,0-1 0,2 1 12,-1-6 1,-5 0-28,5 1 0,1-1 33,-2 0 0,2 2 0,-4 2-6,3 2 0,-1 4 0,-3-2 1,1-1 12,2 0 0,1 4 0,-5-4 1,3 0-17,1 1 0,0 2 0,-3-4-32,3-2 1,-3 3-1,3-1 7,-3-3 1,3 5 0,2-3 6,2-1 1,-6 3-1,4-1-3,0-3 0,-3 0 0,5-3 4,-2 0 0,3 6 1,-3-1 3,2-1 0,-6 3 0,3-1 116,-5-3 1,5 5 87,-1-3 1,2 6-118,-2-5 1,-2-1-93,8-5 0,-8 6 1,4 1-1,-1 0-66,-1 1 1,2 4 0,-4-3-8,3 0 1,4-2 0,-3-5 21,2 4 1,-4-4 57,6 4 1,-6-3 0,4 1 0,-1 3 7,1 2 1,-4-5-17,6 2 0,-6 1-130,5-2 1,-1 1 115,2-6 1,1 6-1,-5 1 1,0 0 27,0 1 0,0 2 1,-2-2-1,4-1 77,0 0 1,-1 4-1,-2-6-18,4-1 0,-1 5 1,0 0-23,-3 0 1,5 4 0,-4-6-60,2 2 0,-6 0 0,4 4-27,0-3 1,-3-4 156,6 5 12,1-8-45,4 5-59,1-8 0,0 0 26,0 1 0,-6 4 1,-1 1 39,-2-3 1,0 6 0,-4 0-5,2 0 0,2 6 0,-3-6-26,1 0 0,0 3 0,-3-5 48,3 2 1,-1 0 6,6 2 1,-4 2 29,4-8-134,-6 8 1,4-9-140,-2 6 1,1-6-1,5 3 43,-2 1 0,-6-1 0,3 5-8,0-1 142,1-7 1,8 3 57,0-7 0,-6 8-59,1 2 0,-6-2-82,6-3 1,-6 3 27,5-3 0,-4 6 8,4-6 0,-5 8 0,4-4 98,-2 0 0,0 5-83,-2-3 1,-1-2-11,6 2 1,1-6-1,3 4-33,-4-2 0,-1 6 0,-6-4-10,3 0 1,4 4 63,-5-8 0,8 6-59,-3-6 1,-1 8-54,1-2 0,-4-2 0,2 0 53,-1-2 1,5 4 11,-1-6 1,-2 6 0,1-4 27,2 2 0,2 0 0,2 4-36,0-3 1,0-4 2,-1 5 0,-4-6 0,-1 4-153,2-1 1,-3 4 31,2-1 1,-6 1 112,5-1 0,-4 3 10,4-3 1,-5-2 4,6 2 1,-6-6 84,6 6 0,-1-5-21,6 4 0,-6-1 2,1 2 0,-6 4 0,4-6 100,-2 0 0,0 5-114,-2-3 0,4-2-29,6 1 1,-4-4-1,-1 5 0,1-6 12,5 6 0,-6-2 3,1 2 1,-3 1 0,4-5-2,-1 2 1,-6 0-1,6 4-44,1-2 0,-3-2 5,1 2 53,1 3 0,4-5 20,1 7 1,-7-2 0,-2-1 310,0-3-222,1 1 0,8 0-32,0 0 0,-6-1-143,1 6 0,-6-1 13,6-5 0,-1 5 36,6-5 1,-7 3 0,-2-1-6,0-1 1,1 0 6,8 5 0,-6-2-21,1-3 0,-6 3 1,6-3-75,1 3 0,-3 0 0,1-1 36,2-2 0,-3-1 14,2 6 1,-1 0 6,6 0 1,-6 0-1,-1-1 62,-2-5 0,0 5 51,-2-5-70,4 5 0,7 1-20,-1 0 1,-4 0-42,-1 0 0,-1-2 1,3-1-49,-1-3 0,-6 1 14,6 5 1,-1 0 13,6 0 0,-6 0 1,-1-2-102,-2-3 0,5 3 78,-1-3 1,1 2 0,0-1 40,-1-1 1,-1-2 41,6 2 0,5 3 0,0-3 47,-2 3 0,-2 2 0,-1-2-170,0-3 0,0 1-198,-1-6 0,1 6 233,0-1 0,-1 3 104,1 2 0,-5 0 1,-3-1-1,1-3 81,0-1 0,-4 0-47,6 5 0,-1-2-53,6-3 0,0 3-28,-1-3 1,-4 3 0,-3 0 77,-1-3 1,6 3 45,-3-3 0,4-2 21,2 2 0,0-2-102,-1 2 0,1 3-8,0-3 0,-6 1 1,1 1 10,1-3 0,-3 1 15,1 5 1,1-2 0,4-1-37,1-2 0,-5-2 0,-1 3-55,2-1 0,2 0-6,2 5 1,-6 0-1,1-2 42,1-3 1,2 3 9,2-3 1,-6 3 12,1 2 0,-1-2 0,6-1-14,0-2 0,-6-1 0,1 5-26,1-5 1,-3 5 0,1-5 0,1 3 43,-3-2 1,6 3 0,-3-5-4,3 0 0,2 5 0,-1-5 27,1 0 1,0 4 0,-1-6-23,1 2 0,0 0 1,0 3-55,-1-1 0,1-5-12,0 4 0,-1 1 0,1 5 24,0 0 1,-6-5-1,1 0 75,1 1 0,2-3 0,2 2 6,0 2 0,-1-4 0,1 0-77,0-2 0,-6 5 1,1-1-75,1 3 0,2-3 1,2 0 56,-1 1 0,-4 3 1,-2-1-1,-1-2 8,1-1 1,1-2-1,6 4 23,0-3 1,-6 1 0,1 5 0,-1-2 1,-1-3 0,5 3 1,-3-5-15,3 1 1,-4 4 0,2-3 0,4 3 169,3 2 1,2-2 0,-5-1 0,0-3-99,-1 3 1,1-1 0,0 1-143,-1-2 0,-4-1 0,-1 5 13,3-5 0,-5 5 1,3-5 15,1 5 1,-3 1 0,0-2 0,-1-2 12,1-1 1,-4 0 0,6 3 57,1-3 1,2 3 0,2-5 198,-1 0 0,1 4 0,0-6-147,0 2 1,-1 0-172,1 2 0,0 3 39,0-3 0,-1 1 0,1 1 50,0-2 1,-6-1-1,1 5 1,1-3 71,2-1 1,-4 0-1,1 5 1,1-2 14,2-3 1,2 3 0,-1-3 31,1 3 0,0-3 1,0-1-1,-1 1-10,1-2 1,0 5 0,0-5-216,-1 0 1,1 6 0,0-6-29,-1 0 1,1 5 0,0-3 150,0 3 1,-1-3-1,1 0 1,0 1 77,-1 2 0,3-3 1,-1-2-40,-1-2 1,3 6-1,-8-4 1,3 2-21,2-1 0,-1 1 1,1 5-1,-2-2-81,-4-3 0,4 3 0,-3-3 73,3 3 0,2-3 0,-1 0 11,1 1 1,0 1 0,-1-1 0,1-1 14,0 2 0,0-4 0,-1 2 0,1 1 43,0 2 1,0-3 0,-1 0 0,1 0-104,0-2 1,-1 5 0,1-3-124,0 3 1,0-3 0,-1-1 76,1 3 0,0-1 0,-1 1 51,1-2 0,0-1 0,1 5 65,4-5 1,2 5-1,3-6 1,-5 1 60,-3 1 1,3-2 0,0 4 0,0-3-53,1 3 1,-4-4 0,4 0 0,-1 0-178,0 0 1,0 0 0,-5 4 0,0-3-89,0 3 1,-1-4-1,1 2 119,0 1 1,-1-3 0,1 2 223,0 1 1,0-3 0,-1 2 0,1 2-55,0 1 1,-1-3-1,1-1 1,0 3-165,0 1 1,-1-3-1,1 0 1,0 1-67,0 3 1,-1-5-1,1 1 1,0 2 38,-1 1 0,1 0 1,0-1-1,0-3 5,-1 3 1,1-1 0,0 1-1,0-2 109,-1 1 0,6 1 0,0-1 0,-2-1 111,-1 1 1,3 1-1,0-1 1,-2-1-44,-2 2 0,4-1 0,2 1 0,0-3 12,0 3 1,-2-4 0,-4 2-1,2 1-32,2 2 1,0-3 0,-3-2 0,1 0-6,2 0 0,1 2 0,-2 3 1,1-1-16,-2-2 0,0-2 0,0 3 0,2-1 19,-1 1 1,4-3-1,0 2 1,3 0 42,-1-2 1,-7 5 0,2-3 0,-4 1-14,-1-1 1,0 3-1,0-3 1,-1 2-430,1-3 1,0 5-1,0-6 353,-1 0 1,1 5-1,1-5 1,3 2 79,1 0 0,0-2 1,-4 3-1,2-1 81,2 1 1,2-3-1,-4 2 1,4 0 10,1-2 1,-3 5-1,4-5 1,-1 2-98,1 0 0,-4-6 1,3 6-1,1 0-13,-1-2 1,9 5-1,7-3 1,2 3 130,0 2 0,-2-2 0,4-1 1,-4-4-341,-1-2 0,-3 6 0,-4-4 0,-1 1-469,1 1 0,-1-5 1,1 3-1,-1 0-1140,1 0 0,-1-6 1760,0 3 0,1-11 0,-1-3 0</inkml:trace>
  <inkml:trace contextRef="#ctx0" brushRef="#br2" timeOffset="87">24135 18028 6302,'0'-15'-100,"0"6"355,0 2 121,0 7 0,0-2-135,0-3 0,0 1-141,0-6 1,0 5-91,0-6 0,0 6 0,-2-4-52,-3 2 0,3 0-216,-3 2-57,3 3 1,2-6 113,0 2 1,2-1 0,1-5 24,3 2 1,-1 4 0,-3-2 175,3 1 0,-3 0 0,3 1 0,-2 5 0,2-5 0,-3 5-36,5 1 1,-7 1 57,0 5-22,0-5 0,0 6 0,0-7 0</inkml:trace>
  <inkml:trace contextRef="#ctx0" brushRef="#br2" timeOffset="88">24182 17808 7365,'0'-8'1308,"0"1"-929,0 7 1,0 7-180,0 3 0,0-1 0,0 1-80,0 2 1,0 2-1,-2 0 1,-1-1-44,-3-3 1,1-5 0,5 6-59,0 1 0,0 2 110,0 2 0,-5-1-285,0 1 1,-1 0-141,6 0 1,0-1 245,0 1 1,0 0 0,0-1 69,0 1 0,0 0 1,0 0 15,0-1 1,0 1 0,0 0 27,0 0 1,0-6-1,0 0-16,0 3 1,0 1-1,0 1-21,0 1 1,0-5 0,0-1-7,0 2 0,0 2 0,0 2 0,0 0 6,0-1 1,0 1 0,0 0 0,0 0 31,0-1 0,0 1 0,0 0 0,0-1-11,0 1 1,0 0-1,0 0 1,0-1 19,0 1 0,0 0 1,0-1-1,0 1 18,0 0 1,0 0-1,0-1 1,0 1-25,0 0 0,-5-1 1,0 1-1,2 0 11,1 0 1,2-1-1,0 3 1,0 1-20,0 2 0,0 0 0,0-4 0,0 3-27,0 1 0,0 5 1,0-5-1,0-2-61,0-2 1,0-1 0,0 0 0,0 0 16,0-1 1,0 0 1</inkml:trace>
  <inkml:trace contextRef="#ctx0" brushRef="#br3" timeOffset="89">1164 15262 8410,'-2'-16'0,"-1"1"0,-3-1 934,3 0 0,1 6 0,0 1 1877,-3 2-2235,3 2 1,-5 6 0,6 5 0,-3 4 328,-1 4 0,0 4 1,5 3-1,-2 3-226,-3 0 1,3 11 0,-3-3-1,3 1-317,2 0 0,0 2 1,0 0-1,2-2-142,3 2 1,-1 0-1,4-2 1,1 2-189,0 2 1,-4-2 0,4-7 0,-1-2-88,1 2 1,-4 0 0,4-2-1,-2-5-100,-3-4 0,-3-1 0,1-2 1,2-2-120,1-1 1,0-6 140,-5 6 1,-2-10 152,-3-1 1,-2-7-1,-3-10 1,3-2-292,0-2 1,5-7-1,-3 2 1,3-4-232,2-2 0,0 3 0,3 1 1,6 3 165,7 3 0,5-5 0,0 6 1,5 4 133,4 5 1,3 0 0,4 6 0,5 3 222,3 1 1,2 2-1,0 0 1,-1 2 418,-4 3 0,1 6 0,-6 8 0,-2 3 124,-2 3 0,-7-4 0,-1 5 1,-3 2 197,-2 2 1,-5-1 0,-4-1 0,-6-1-142,-3 0 1,-2 1 0,-2 0 0,-5-3-447,-9-2 1,-1-3 0,-9-4 0,-2 0-176,-2 0 0,-1-2 0,-3-2 0,0-3 0,-3-2 0,-10-2 0,5-5 0,2 0 0,-1 0 0,8 0 0,-5 0 0,3-2-1088,3-3 0,-3 1 1,11-6-1,0-1-216,3 3 1,8-6-1,5 3 1,1-3-352,3-2 0,6 1 1,8-1 1654,11 0 0,14-6 0,5-3 0</inkml:trace>
  <inkml:trace contextRef="#ctx0" brushRef="#br3" timeOffset="90">2390 15513 8035,'-10'-5'1193,"-1"0"1,6 0 418,-5 5 1,6 2-981,-1 3 1,10-2-1,7 8 1,8-1-115,6-1 1,3 5 0,5-4 0,1 4-101,1 2 0,6 0 1,-5 0-1,-2-1-82,-2 1 1,-2 0 0,1 1 0,-1 1 29,1-3 1,-8 8-1,-3-9 1,-3 2-4,-3 3 0,-1 0 0,-1-3-77,-3 0 0,-6-1 0,1 1 0,-3 0-14,-2-1 0,-7 1 0,-6 0 0,-4 0 194,-4-1 0,-7-1 0,0-1 1,-5-5-281,-4-1 1,-5 4 0,4-6 0,-2-2-187,-4-1 0,4-2 0,-2 0 0,-2 0-40,-1 0 0,5 0 1,1 0-1,4 0-499,4 0 1,-2-5 0,12 0 0,1-1-1922,3-1 1,3 4 1159,3-7 0,11 1 0,11-3 0,5 1-216,5-1 0,8 0 0,8-1 1,0 3-2078,1-2 3593,2-9 0,7-4 0,1-6 0</inkml:trace>
  <inkml:trace contextRef="#ctx0" brushRef="#br3" timeOffset="91">3318 15325 8680,'7'-19'1618,"3"3"1,4 4-996,2-4 0,-5 7 1,-3 6 65,-1 6 1,4 6 0,-4 8 0,0 4 203,0 6 1,0 8 0,-4 3 0,2 0 340,-1 1 0,3 3 0,-2-4 0,0 2-331,2 4 1,-5-6-1,3 1 1,-1-3-904,1 1 0,-1-2 0,4-7 0,-1-4 0,-3-1 0,-1 3 0,1-5 0,1-1 0,-1-3 0,3-1 0,-2-1 0,0-1-1458,2-3 0,-3 1 0,4-5-5747,-1 2 7205,-2-6 0,-5-3 0,0-8 0</inkml:trace>
  <inkml:trace contextRef="#ctx0" brushRef="#br3" timeOffset="92">4607 15749 8035,'21'14'0,"2"-2"0,0-1 1218,-1 1 0,-6 7 0,-6 2 0,1 0-502,-2 2 0,5-4 0,-6 7 0,1 1 695,-4-3 1,-3 4 0,-2-5 0,0 1-808,0 4 1,-2-5-1,-3-1 1,-4-1-722,1 0 0,-6-1 0,3-8 0,-3-3-180,-1-2 0,-1 3 0,0-5 0,0-1-1374,1-2 1,-1-4-1,2-3-1129,3-6 0,3-3 0,4-2 2800,-1 1 0,7-8 0,6-2 0</inkml:trace>
  <inkml:trace contextRef="#ctx0" brushRef="#br3" timeOffset="93">5079 15231 8035,'16'0'812,"-6"7"1,-1 5 0,-2 5-229,-4 4 1,4 12-1,0 1 1,0 2 1119,0 3 1,-2 4-1,-3-3 1,2 2-736,1 0 1,5-5 0,-3 3 0,0-3-555,0-7 1,6-1-1,-3-6 1,2 0-415,-1-1-1,1-1 1,-5-5 0,0 0-1730,0-1 1,5 1-2090,-1 0 1,3-2 2652,1-4 1,1-4 0,0-13 0,1-7 1164,4-6 0,4-15 0,6 2 0</inkml:trace>
  <inkml:trace contextRef="#ctx0" brushRef="#br3" timeOffset="94">5724 15624 8778,'8'15'1276,"-13"-6"1,-12-4 0,-6-3-227,-5-2 0,-4 2 1,-4 1-1,-4 2-258,-1-1 1,-4-2 0,5-2 0,0 0-744,3 0 1,-2 0-1,3 0 1,1 0-323,2 0 1,1-2-1,3-2 1,2-3-689,6-1 0,4-1 0,3-3 1,3 1-640,6-1 1,3-2 0,4-3-1,5-3 1600,9-1 0,7-6 0,8 2 0</inkml:trace>
  <inkml:trace contextRef="#ctx0" brushRef="#br3" timeOffset="95">5440 15183 8035,'21'0'210,"0"0"1,0 7 0,-7 4 0,-1 3 971,-3 2 1,-5 6 0,6 4-1,1 6-28,2 5 1,0 1 0,-2 6 0,-1-4-552,1-2 0,-3 6 0,1-4 1,1 0-219,-3-3 1,6-4 0,-5-1 0,2-1-79,-1 0 0,-5-6 0,4-4 0,-2-4-278,-4-1 0,4 0 1,-1-1-6,-3 1-111,-1-7 1,-2-4-1,0-10-468,0-6 1,0-8 0,0-5 0,0-4-296,0-5 0,2-8 0,3 3 1,5 0 116,4-1 1,2 4 0,2 9-1,1 5 421,2 4 0,0 3 1,-4 3-1,2 6 500,2 3 0,0 4 0,-5 3 1,0 7 19,0 8 0,-3-3 0,0 6 1,-3-2 463,2 0 1,-3 1-1,2-2 1,-1 1 11,-1-2 1,5-2 0,-2-1 0,6-2-352,2-4 0,8 3 0,-1-6 0,2 0-17,3 0 0,-1-2 0,2-5 0,1 0-94,-3 0 1,2-5 0,-10-2 0,0-2-212,-1-3 0,-1-4 1,-5-3-1,0-2-343,0 2 0,-8-4 0,-2 0 1,-5 0-417,-1 1 0,0 1 0,-1 5 0,-5 0 180,-4 1 1,-9 6 0,-4 4 0,0 3 443,0 2 1,-3 0 0,4 2-1,-1 3 256,0 5 1,4 6-1,7 3 1,3 4 478,2 1 0,0-3 0,3 4 1,-1-2 326,2-4 1,3-2 0,5-1 0,4 0-377,-1-1 1,8-1 0,-2-1-1,7-3-416,4 2 1,6-5 0,7-1 0,3-5-272,2-1 1,1 0 0,0 0 0,-4 0-812,-2 0 1,-1 0-1,-6-1 1,-1-3-1760,-4-1 1,-3-6 2694,-7 6 0,-8-14 0,-1 1 0</inkml:trace>
  <inkml:trace contextRef="#ctx0" brushRef="#br3" timeOffset="96">8082 15231 8693,'2'-18'0,"1"-1"0,2-2 0,-1 2 619,-2 1 0,-9 3 0,-4-3 0,-3 1-25,-2 1 1,-1-3 0,-2 8-1,-4-3-136,-1-1 0,-3 4 0,-4 2 1,1 2-187,4 4 0,-2 1 0,5 4 0,1 3 50,-1 6 0,4 4 1,7 6-1,3 5 58,2 4 0,2 2 1,5 1-1,0 2 71,0 1 0,7 8 0,3-4 0,4 2-40,2 0 0,5-4 0,0 1 0,-2-8-132,-2-1 1,-1-6-1,0 1 1,0-2-566,-1-4 0,-4 3 1,-3-1-1583,-1-1 1,-1-3-3166,-6-1 4339,0-7 0,0-4 0,1-10 0,5-6 694,4-3 0,4-16 0,2-3 0</inkml:trace>
  <inkml:trace contextRef="#ctx0" brushRef="#br3" timeOffset="97">8176 15482 8873,'12'0'2129,"-6"0"0,-20 2-1176,-18 3 0,-3-3 0,4 5 0,-1-2-574,1 0 1,-6 0-1,1-5 1,1 0-191,2 0 0,-2 0 1,1 0-1,5 0-799,-1 0 0,7 0 0,2 0 0,6-1-1069,4-4 0,-1 1 0,7-6 623,1-3 1,15 5 0,6-1-1,4 0 1056,2 0 0,5 1 0,-2-3 0,11-10 0,3 4 0</inkml:trace>
  <inkml:trace contextRef="#ctx0" brushRef="#br3" timeOffset="98">8098 15356 8035,'8'7'116,"-2"4"1,-5 3-1,-1 1 1,0 1 812,0 0 1,0 5 0,0 0 0,2 0-396,3 1 0,-1-4 0,8 3 1,4-4-86,3-1 0,9 0 1,-2 0-1,4-1 374,1 1 1,6-6-1,0-1 1,-2-2-283,-2-3 0,3 3 0,1-2 0,-4-2-116,-5-1 0,0-4 0,-7-1 0,-2-4-196,-1-2 1,-2-1-1,-1-8 1,-1-1-256,-3-2 1,-4-2-1,-7 4 1,0-4-740,0-1 0,-5 3 0,-4-3 0,-3 1-885,-6 4 1,-3-4 0,2 2 0,-2 2 481,2 1 1,3 3 0,4 1-1,3 1 1168,2 3 0,2-1 0,5-4 0</inkml:trace>
  <inkml:trace contextRef="#ctx0" brushRef="#br3" timeOffset="99">8679 15372 8035,'25'24'602,"-8"4"1,-6-7 0,-1 0-244,-1 2 0,3-5 0,-5 2 1,0-2 613,0-2 1,0-1-1,-3 1-261,1 0 1,5 0-186,-4-1 0,-1-4-203,-5-1 0,0-8 1,-2 0-223,-3-6 1,3-8 0,-3 0 0,3-6-295,2-3 0,0-5 0,0 2 1,2-4-351,3-5 0,4-2 0,7 3 1,-1 2 241,1 4 0,5 2 1,2 6-1,-1 1 366,1 3 1,5 9 0,-3-1 0,1 6-28,0 6 1,-7-3 0,2 8-1,-3 1 734,-3 2 0,-1 7 0,-1 0 0,-5 0-474,-1 1 1,4-2 0,-6 6-1,-2 0-590,-1-1 1,-2-1-1,0-5 1,0 2-269,0-2 1,0-1-1,0-2 1,0-1-1470,0 1 1,0-6-342,0 1 1,2-8 2368,3 3 0,4-19 0,7-4 0</inkml:trace>
  <inkml:trace contextRef="#ctx0" brushRef="#br3" timeOffset="100">9544 15403 8147,'0'-15'294,"0"-1"1,-2 2 0,-3 2 0,-5 3 88,-4 2 0,-2-3 0,0 4 1,1 3 199,-1 1 1,-2 4 0,-1 3 0,-2 6 0,2 3 0,7 3 0,1 2 0,1 4 36,1 1 1,-3 1 0,7 3-1,1-2 34,2 2 1,2-5 0,2-1 0,3-1-227,6 0 0,8 0 0,4-5 1,1 0-322,4-1 0,7-1 0,2-1 0,-2-5-334,-2-1 0,-3-1 1,-3-6-1,0 0-889,1 0 1,1 0 0,1-2 0,-2-2-142,-2-1 1,-7-12 0,2 1-1,-3-3 607,-2-4 0,-8 0 0,-2-6 0,-5-1-1717,-1-3 2367,0-9 0,7 2 0,2-8 0</inkml:trace>
  <inkml:trace contextRef="#ctx0" brushRef="#br3" timeOffset="101">9764 14948 8380,'5'15'247,"1"1"1,-1 0-1,-3 0 1,1 1 772,2 4 0,6 3 0,-6 8 0,0 1 459,2 4 1,-3-4 0,6 5 0,1-1-1041,-2 0 0,5-1 1,-6-3-1,3 1-273,-1-3 1,1 2 0,4-10 0,1 1-667,0 4 0,0-5 0,-1-2 0,1-3-1144,0-3 0,0-1 1,-1-2-1,1-3-270,0-2 1,-1-2 0,3-6 1913,3-5 0,-4-9 0,6-10 0</inkml:trace>
  <inkml:trace contextRef="#ctx0" brushRef="#br3" timeOffset="102">10377 15372 8246,'-21'0'1123,"-1"0"0,-1-2-130,0-3 0,-5 3 1,2-5-1,-4 2-688,-1 0 1,0 0-1,-1 3 1,2-2-407,4-1 0,-2-2 0,7 4 0,2-3-846,2 3 0,3-1 0,1 1-858,3-2 1,8-2 1804,2 1 0,14 5 0,11-6 0</inkml:trace>
  <inkml:trace contextRef="#ctx0" brushRef="#br3" timeOffset="103">10315 15341 9353,'15'15'0,"3"1"0,-1 0 1299,-1-1 0,3 6 0,-8 2 0,3 0-457,1 0 1,1-3-1,0-2 1,-2 1-620,-4 2 0,2 0 0,-5-5 0,0 0-837,0-1 0,-1 1 0,-6 0 1,0-1-5627,0 1 6240,-7-7 0,-2-2 0,-7-7 0</inkml:trace>
  <inkml:trace contextRef="#ctx0" brushRef="#br3" timeOffset="104">10393 15058 8035,'11'-7'1789,"-1"-4"0,-1 2 1112,1-1-1558,4 7 0,-7-3-1526,4 12 1,-4-3 0,-7 7 0,0 3-1053,0 1 1,0 7 0,2 0 0,1-2-3387,2-2 4621,0-1 0,2 7 0,2 1 0</inkml:trace>
  <inkml:trace contextRef="#ctx0" brushRef="#br3" timeOffset="105">11069 15419 8035,'16'-14'0,"-2"-5"275,-4-4 1,-3 1-1,-8 6 1,-5 2 415,-4 3 1,-4-3-1,-2 6 1,0-3-106,1 1 0,-6 6 1,0-1-1,2 3-399,1 2 1,-3 0 0,0 2 0,2 3-123,2 6 0,1 3 0,2 1 0,2 1 70,1 0 1,8 1-1,-3 3 1,5 1-43,1-2 0,0 0 1,1 0-1,5 2 314,4-2 1,6-1-1,3-3 1,4 1 74,1 0 1,2 0 0,6-2 0,-1-2-41,1-2 1,-3-6-1,-1 3 1,-3-2-73,-2 0 1,-2 1 0,-6-8 0,1-2-101,0-1 0,-6-7 0,-1 1 0,-2-3-555,-4-1 1,-1-6-1,-2-2 1,0 0-890,0 1 1,-2-5-1,-1 6 1,-4 2-399,-2 2 0,4 1 0,-4 0 0,2 1 218,4-1 1,1 5 357,2 1 1,7 6 0,3-1 984,4 3 1,2 4 0,0 2-1,0 3 143,-1 1 1,1 5 0,-2 6 0,-2 2 271,-1-2 1,-1 4-1,6-1 1,-2 1 519,-4 0 0,3 3 0,-8-5 0,0-2 387,2-1 1,-5-3 0,3 1-342,-3 0 1,-2-6 723,0 1-1391,0-8 0,-2 2 0,-1-10 0,-4-5-120,-2-4 0,5-2 0,-1 0 0,3-1-359,2-4 1,0-2-1,2-5 1,2 2-349,1-2 0,12 0 0,-1 0 0,2 4-21,-1 1 0,4 4 1,2 8-1,1 6 191,4 3 1,-3 2-1,-1 2 1,0 3 616,1 6 1,-4 3 0,3 3 0,-1 3 256,-4 1 1,-3 5 0,-4-4 0,-3 1-163,-2 0 0,3-2 0,-4-4 0,-3 2-162,-1 2 1,-2 0-1,0-5 1,0 0-1320,0 0 1,0-6-1,0 0-231,0 3 0,-2-6-2032,-3-2 2683,3-3 1,-3-4-1,10-2 1,6-3 702,3-1 0,1-3 0,1-4 0</inkml:trace>
  <inkml:trace contextRef="#ctx0" brushRef="#br3" timeOffset="106">1588 16944 8035,'0'-21'0,"0"-2"0,0 0 375,0 1 1,0 1 0,-1 5 0,-3 0 699,-1 1 0,-7-1 0,1 2 0,-1 2-419,2 1 0,-10 8 1,3-4-1,-4 2-212,-2-1 0,-5 1 0,2 5 1,-2 2-173,2 3 1,-4 4 0,6 6 0,-1 1-83,4 0 1,-1 5-1,1 2 1,1-1-82,3 1 0,3 3 1,2-3-1,3 0-40,2-1 0,2-1 1,5-5-1,0 0-114,0-1 0,2 1 0,3 0 0,5-2-22,4-4 0,7 3 1,2-8-1,1-2 45,4-1 0,7-2 0,4 0 0,-3 0-54,-2 0 0,6-2 1,-11-1-1,1-4 35,-2-2 0,-9 0 1,2-3-1,-5 2-34,-6-3 1,3-2 0,-8-5 0,-2-1-251,-1 2 1,-2 2 226,0 1 0,-2 2 99,-3 4 0,3 4 0,-3 12 0,3 4 195,2 4 1,0 7 0,2 0 0,3-2-15,6-1 0,3-3 0,2 1 1,1-2-203,4-3 0,-3 1 0,4-5 1,-1 0-66,0 0 0,7-2 0,-3-5 0,1 0-271,0 0 1,-5-2 0,3-3 0,1-5-113,-1-4 0,-4-2 0,-1 0 0,-5 0 240,-4 1 0,-6-8 0,1-1 0,-3-3 67,-2 1 0,0 7 0,0-2 0,0 4 25,0 1 866,0 7 0,0 4 0,0 12-213,0 9 1,1 1 0,5 9-1,2 2-164,1 2 0,5 1 0,-3 1 0,1-1-121,-2 1 1,4 1 0,-3 2 0,3 1-65,1-1 0,1-3 0,-2-4 0,-2-4-46,-1-1 0,-6-2 0,4-6-220,-2 1 1,-2 0-23,-5 0 1,-2-9 137,-3-7 1,-4-7 0,-5-9 0,2-2-121,2-3 0,-1-3 0,-3-7 0,2-3-266,1-2 1,8-4 0,-4-8 0,2 1-225,0 0 0,1-5 0,9-1 0,6 4 208,3 6 1,1-1-1,3 7 1,1 4 0,4 4 107,1 2 0,-3 8 0,4 0 176,-3 7 1,5 0 0,-5 5 0,1 0 208,0 0 0,-2 1 1,-6 6 238,1 0 1,0 6 0,-2 1 0,-2 1 137,-1 4 1,-3 4-1,3 3 1,-6 4 26,-3 2 1,-2-1 0,0 2-1,0-3-79,0 0 0,-7-4 1,-4 5-1,-3-1-84,-1-4 1,-3-1 0,-1-4-1,-2-2-171,2-2 0,-4-1 0,0 3 0,1-3-50,-1-2 0,0-2 1,4-5-1,-2 0-118,2 0 1,-4 0-1,2 0 1,2 0-123,1 0 0,3-1 0,-1-3 0,0-1-752,1 1 1,-1-4 98,0-3 1,7 2 237,4-1 1,5 6 373,5-1 1,4 3 0,7 2 0,0 2 130,-1 3 1,1-1-1,0 5 1,-1-1 75,1 1 0,7 2 0,1 4-86,1 1 0,-2-6 0,-6-1 1,2 0 104,2 0 0,7-6 0,-2 4 0,4-2-125,1 1 0,3-1 0,2-5 1,5 0-84,-1 0 1,3-2-1,-6-1 1,-2-4 45,-2-2 0,-7-2 1,-1-4-1,-2-1-29,-4 0 1,-2-1-1,-3-2 1,-3-2-138,-6 1 1,-3-2-1,-2 1 1,0 2 45,0 1 0,-2-1 0,-2 1 1,-3 6-60,-1 3 0,2-1 390,-4 5 0,5-1 0,-4 8 1,2 3 275,4 6 0,1 5 0,2 3 0,0 4 132,0 1 1,2 2 0,3 6 0,4-1-93,-1 1 1,6 4 0,-3 1 0,3-2-259,1-2 1,3 2 0,1-2 0,2-3-289,-2-1 0,-3-6 1,-4 0-1,-1-2 54,1 0 1,-3-2 0,-1-7-950,-1-1 823,-1-1 1,-8-1 0,-3-6 0,-4-6 305,0-8 1,-5-4-1,4-4 1,-4-4-201,-2-2 1,0-1 0,1-9 0,1-3-154,3-4 0,-1-12 1,7 5-1,1-4-615,2-1 1,2-5 0,2 3 0,3 2 447,6 7 0,3 1 0,3 11 1,4 4 153,6 3 0,0 11 0,1-1 126,-1 6 4,-1 8 0,4-3 0,-3 7 1,0 0 468,1 0 0,-6 6 1,1 2-1,-2 5 207,0 4 1,0 4 0,-7 0-1,-2 5-288,-1 4 0,-8 1 0,2 1 1,-3-1 270,-2 1 1,-2-3 0,-3-1 0,-5-3-232,-4-3 1,-7 5 0,0-6 0,0-4-167,-2-5 0,-1 2 0,-6-5 0,2 1-12,2 1 0,1-8 0,-3 3 0,4-5-21,1-1 0,0 0 1,4 0 97,-2 0 0,0-5-536,6 0 0,2 0-369,8 5 1,14 0 0,15 0 307,1 0 0,10 0 1,-4 0-1,2 0 93,1 0 1,2 0 0,3 0-1,-1 0-60,1 0 0,-3-6 1,-3-1-1,2-1 68,2-4 0,0-2 0,-8-2 0,-1 0 52,-1 0 0,-8-5 0,0 0 0,-5 2 32,-4 2 0,-6-4 0,1 0 1,-3 2-45,-2 1 1,0 2 0,0 1 368,0-1 0,-2 7 1354,-3 4-1127,3 3 1,-5 9-1,7 4 1,0 3 52,0 1 1,7 6-1,4 2 1,3 2-93,1 3 0,-1-1 0,-1 1 0,-3-1 15,2 1 1,1 0-1,-1-2 1,-4-4-159,-1 1 1,4-5-1,-6 3-28,-1-4 1,-3-1-19,-1-1 0,-7-6 0,-3-5-10,-4-8 0,-2-5 1,1-8-1,1-2-120,3-2 1,-3-7 0,5 2-1,1-4-77,2-1 0,5-11 1,1 0-1,1 3-200,5 4 0,2 0 1,8 2-1,2 5 81,3 4 1,-2 3 0,7 5 0,0 0-311,-1 1 0,4 4 0,-4 3 0,-1 1-1735,-3 3 1,2 2 1099,-2 2 1,-2 7 0,-8 4 1140,-6 3 0,-3 1 0,-2 1 0</inkml:trace>
  <inkml:trace contextRef="#ctx0" brushRef="#br3" timeOffset="107">4434 16739 8035,'7'-15'0,"2"-1"283,0 0 1,-2 6 0,-7-1 0,-2-1 428,-3-2 0,1 4 0,-6-1 0,-3 1-2,0 1 1,-3 0 0,-2 6 0,-1-2-28,-2 1 0,-5 2 0,3 2 0,1 0-442,-1 0 0,-3 0 1,5 2-1,1 3 61,3 6 1,1 3 0,1 1 0,1 3-35,3 3 0,2-4 0,6 6 0,-2-2-47,1 0 1,4 5 0,5-3 0,6 0 34,3-1 0,8 4 1,5-5-1,2-1 33,3-3 0,5-1 0,1 0 1,0-2 81,1-4 1,3 2 0,-6-7 0,-1-1 39,-1-2 0,-5-2 1,-3-2-1,-5-3-165,-3-6 0,-2-3 1,-2-3-1,-4-2-85,-5-2 0,-3-7 0,-2 3 0,0-1-557,0 0 0,-7 1 0,-5-3 0,-6 2-274,-3-2 1,-5 6-1,4 1 1,-3 3-595,-3 2 1,5 6 0,2 1 0,4 2-3216,1 4 3322,1 1 0,6 4 0,4 3 0,5 5 352,5 4 1,4 2 0,8 0-1,2 0 480,2-1 1,7 1-1,0 0 325,7-1 0,-2 1 0,6 0 0</inkml:trace>
  <inkml:trace contextRef="#ctx0" brushRef="#br3" timeOffset="108">5063 16850 8392,'16'-14'0,"0"0"0,-2 0 456,-4-4 0,-3-1 0,-7 1 1,0-1 68,0-2 1,0 0-1,-2 6 1,-3-1-9,-5 0 0,-4 6 0,-4 1 0,-1 0-163,-2 1 1,-2 4-1,4-1 1,-4 3 89,-1 2 0,-1 2 1,-1 3-1,3 5-186,1 4 1,4 7-1,-3 0 1,6 0 47,4 2 0,-1 0 0,7 5 0,1-4-83,2-1 1,2-2 0,0-5 0,2-1-123,3 1 0,6 0 1,8-1-1,4-1-23,1-3 1,-3 1-1,4-7 1,-1-1-118,1-2 1,-4-2-1,3 0 1,-1-2-117,-4-3 0,-2-4 0,-1-7 0,0 0 1,0 1 1,-2-6 0,-2 0 0,-3 2-64,-2 1 0,5-3 795,-2 0 1,-1 2 101,1 8 1,1 11-1,5 11-206,-1 3 1,1 2 0,-2-1 0,-2 1-408,-1 0 1,-1 0-1,4-1 1,-2 1-1262,-1 0 1,-2-1 0,3 1 0,-3 0-242,-2 0 0,5 4 0,-2 1 0,3-1-3640,-3-3 5075,-3-1 0,-7-7 0,0-2 0</inkml:trace>
  <inkml:trace contextRef="#ctx0" brushRef="#br3" timeOffset="109">5928 16598 8035,'-7'-16'256,"-4"1"0,-3 1 818,-1 3 0,-1-1 1,-1 5-1,-3 0-304,-1 0 0,-1 2 1,2 5-1,-1 0-437,2 0 1,-3 5 0,1 2 0,3 3-60,6 8 1,-2-2-1,5 6 1,0 1 29,4 3 1,3-1-1,2 1 1,0 0-70,0-2 1,7 1 0,4-6 0,5 2-171,5-2 0,3 4 0,8-2 0,1-2-97,3-1 0,-1-4 0,7-2 1,0-3-90,-2-2 1,6 3 0,-6-5 0,2-1-3,0-2 0,-9-4 1,0-2-1,-7-3-130,-3-1 0,-2-5 1,-5-6-1,-2-4 53,-4-1 0,-3-2 0,-7-7 1,0-2-39,0-2 1,-2-7 0,-3 2-1,-5-3-93,-4-2 0,-4 5 0,-1 2 0,-2 3-133,2 7 0,-4 4 1,2 7-1,2 0 192,2 5 0,1 0 636,0 9 1,7 1-1,4 9 130,3 6 1,15 10 0,2 5 0,3 4 112,-1 1 1,-1 1 0,1-1 0,1 0-270,-2 1 0,3 5 0,-9-1 1,3-1-175,-3-2 0,4-1 0,-5-1 0,1-1-145,1-4 1,-6 2 0,4-7 0,-1-2-42,1-1 1,-5-8 0,1 1 405,-3 1 1,-1-5-101,5-2 0,-5-10 0,5-6 0,-5-3-359,-1-1 0,6-3 1,1-3-1,0-5-374,0-4 0,3-1 1,-3-1-1,2 1-69,3 0 1,2-1 0,2 1 0,-1 1-591,1 4 1,5 3-1,0 7 1,-2 2 779,-1 4 0,-2 3 1,-1 7-1,1 0 202,0 0 1,-1 7 0,1 5 0,0 6 116,0 3 0,-6 1 0,1-2 0,1 1 470,2-2 1,-4 5 0,1 1-1,1-1 375,2-3 1,2 2 0,1-2 0,2-4-502,2-5 1,6 2 0,-5-5 0,1 2-222,0-1 1,3-6 0,-5 1-1,0-3 17,1-2 0,-4-2 1,5-2-1,-2-3-316,0-1 0,-2-3 0,-7-6 1,-1-3 63,1-1 1,-5-5 0,-2 4 0,-3-3-60,-2-3 0,0 0 0,-2 2 0,-3 3-169,-6 1 1,-3 4 0,-3-1 0,-2 7 348,-2 6 0,0 5 1,3 1-1,-1 0 437,-2 0 1,0 7-1,5 3 1,1 4 120,-1 2 1,5 5 0,3 2 0,1 1-62,3 4 0,2-4 0,2 1 1,0-1-274,0 1 1,7-6 0,4 2-1,3-2-746,2 2 1,1-3-1,4 2 1,5-2-753,4-2 1,1-6 0,1 1 0,-1-1 124,1-1 1,-1-2-1,-1-7 1,-2 0 556,-2 0 1,-2-7 0,4-4 0,-3-3-218,-2-1 1,3-8-1,-5-5 809,-2-7 0,5-5 0,1-7 0</inkml:trace>
  <inkml:trace contextRef="#ctx0" brushRef="#br3" timeOffset="110">7532 16519 8035,'-16'-7'-49,"-2"6"1,1-6 504,1 0 0,-3 5 0,9-3 1,-4 3 610,-2 2 0,5 0-587,1 0 1,6 2-1,1 3-187,6 5 1,6 3 0,9-1-1,3-2 39,5 3 0,-2 1 0,2 3 0,2 2 78,2 2 1,2 7-1,-1-2 1,0 2 89,1-2 0,-2 4 1,-4-5-1,-5-1-28,-4-3 1,-1 2 0,-2-2 0,-4-2-179,-4-2 0,-6-6 0,-6-1 0,-4 1-143,-4-2 0,-9 3 0,-5-7 0,-5-1-485,-4-3 0,-10-1 0,2-1 0,-2-5-851,-4-4 1,-5 1 0,4 0 0,3 2-67,5 4 0,-5-4 1,5 2-1,3 1 1251,0 2 0,12-5 0,6-1 0</inkml:trace>
  <inkml:trace contextRef="#ctx0" brushRef="#br3" timeOffset="111">8632 16362 13013,'9'7'0,"-2"4"806,0 3 1,-4 3 0,6 4 0,0 5 251,0 4 1,1 0 0,6-2-1,0-2-347,-1 2 0,3 0 1,-1 0-1,1-4-661,-4-1 1,-2-2-1,4-6 1,-2 1-342,-4 0 0,2 0 0,-5-1-1589,2 1 1,-6 0 0,1-2 28,-8-4 0,-4-3 0,-10-7 0,-3 0 1007,-5 0 1,-4-7 0,-1-3-1,0-4 844,-1-2 0,-6-7 0,-3-1 0</inkml:trace>
  <inkml:trace contextRef="#ctx0" brushRef="#br3" timeOffset="112">8412 16677 9457,'16'0'1543,"0"0"1,1 0-644,4 0 0,-2 1 0,7 3 0,1 1-406,-3-1 1,6-3-1,-2-1 1,5 0-85,4 0 0,-1-1 0,-4-3 0,1-1-508,4 1 1,-4-3-1,5 0 1,-1-1-152,0-5 1,-2 5 0,-8-3-1,-2-1-92,-2-2 0,-2-2 0,-7 1 0,-2-3-75,-2-3 0,-1-3 1,2-8-1,-6 1 102,-4-1 0,-2 3 1,-3 1-1,-3 3 168,-1 3 1,-3-5 0,-3 6 1064,4 2-479,-4 9 0,14 12 0,-2 13-167,5 10 0,8 3 0,-4 1 0,2 1 444,3 3 0,0 2 0,0-2 0,-3 2-298,-2 2 0,3-2 1,-3-7-1,0-4-252,0-1 0,4 3 0,-6-5 1,0-2 33,2-1 1,-5-8-174,3 1-296,4-1 0,-5-8 1,4-7-1,1-8-56,0-2 1,0-1 0,3-1-1,-2-4-176,2-6 0,2 3 0,2-2 0,0 0 120,0 1 0,-1-3 0,1 9 0,0 3-23,0 4 0,-1 9 1,1-3-1,0 5 350,-1 1 1,5 1 0,-1 5 0,-2 4 148,3 4 1,-1 2-1,-4 1 1,1 2 342,0 2 0,1 0 1,3-5-1,1 0-107,-2-1 1,3 1-1,1-2 1,2-2-117,3-1 0,-4-6 0,2 4 0,0-2-32,-1-4 1,3-1-1,-5-4 1,-1-3-94,1-5 0,-4 1 0,-7-2 0,-3-3-104,-2-5 0,-2 2 1,-5-6-1,0 2-203,0 0 1,-7-5 0,-3 3 0,-4 1-28,-2-1 1,-5 4 0,-1 6 0,-1 5 16,0 1 1,2 1 0,4 6 0,-1 2 377,3 3 0,-5 4 0,12 7 0,-3 0 440,1-1 1,6 6 0,-1 2 0,3 0 249,2-1 0,5 1 0,4-4 0,3 2-402,6-2 1,6-1-1,-1-2 1,1-1-396,4 1 0,7 0 0,4-1 0,1-1-514,4-3 1,-4 1 0,0-5-1,-2 0-1102,-3 0 1,-3 4-1,-4-4 1,-4 0-658,-1 0 1,-7 0 0,-8-2 2227,-1 5 0,-8-3 0,-8 0 0</inkml:trace>
  <inkml:trace contextRef="#ctx0" brushRef="#br3" timeOffset="113">11604 16692 8749,'16'-15'0,"-1"-3"0,-1-1 626,-3-2 0,-4-5 0,-7 1 0,0-3 4,0-5 0,0 0 0,0 5 0,-2 4 55,-3 1 1,-6-3 0,-8 5-1,-4 2-401,-1 1 0,-1 4 1,-3 2-1,2 3-169,-2 2 0,0 2 1,0 5-1,4 0-5,1 0 1,-3 7 0,5 3 0,2 6-10,1 5 0,4-3 1,2 4-1,3-1 64,2 0 1,2 5 0,5-5 0,0-1 7,0-3 0,2 2 0,3-1 0,6-4-56,3 0 1,7-2 0,1 0 0,1-3-3,0-2 0,5 0 0,-2-4 0,4 3-96,1-3 1,0-3 0,1-3 0,-2-4-183,-4-2 1,2 4-1,-7-6 1,-4-1-41,-5-2 1,2 3 0,-3 1 339,3-2 0,-4 5 99,1 1 1,-6 6-59,6 6 0,-3 2 0,4 8 0,-3 0-362,-2 0 0,5-2 0,-3-2 0,2-2-881,-1 2 1,1 2 0,4 0-403,1-3 1,0 1 0,0-7 0,-1 1 487,1 1 0,5-6 0,2 5 1,-1-6 128,1-6 1,3-2 849,-5-8 0,14-7 0,-2-1 0</inkml:trace>
  <inkml:trace contextRef="#ctx0" brushRef="#br3" timeOffset="114">12264 16347 8035,'-5'-11'0,"-2"1"0,-4-1 307,-6 2 1,-1-3 0,-6 7 0,0 1 721,-1 3 0,4 1 0,-3 0 0,1 0-330,4 0 1,1 7-1,3 3 158,-1 4 1,2 2-642,3 0 0,6-2 0,10-2 1,6-2-158,3 2 1,7 1 0,3-1 0,4-2-131,5 3 1,2 6 0,-1 2 0,0-2 87,3-2 0,-2 4 1,-7 2-1,-5 0 427,-6 0 1,2-1 0,-10-3 0,0 2 108,-4-1 1,-3-3-1,-4-1 1,-1-1-81,-3 1 0,-6 0 0,0-2 0,-5-4-41,-4-4 0,0-5 0,3-1 0,-1 0-357,-2 0 1,-5 0 0,3-1-1,0-5-851,1-4 0,-5 1 0,5-1 0,-1-3-36,0-1 1,2-1-1,7-1 1,4 0-669,5 1 0,3-6 1,2-2-1,2 0 485,3 1 1,5-6-1,11 1 995,5-2 0,4-3 0,2 1 0</inkml:trace>
  <inkml:trace contextRef="#ctx0" brushRef="#br3" timeOffset="115">12469 16284 8035,'5'10'0,"0"1"607,-1 1 0,-3 2 0,-1 3 0,0 2 332,0 2 1,-1 2 0,-3-4 0,-1 2-496,1-1 0,-3 2 0,2-1 0,2-2-181,1-1 1,9-2 0,3-2 0,4-2-70,2-2 0,0-4 0,1 2 1,2-1-147,2-3 0,6-3 0,-6-1 0,-2 0-199,-2 0 0,4-7 0,0-1 1,-2-3 55,-1 1 0,-2-6 0,-1-5 1,-1 2-149,-3 1 0,3-3 1,-6 1 91,1 0 0,5 5 291,-3 4 0,-3 4 1,3 9-1,1 3 254,2 6 0,4 8 1,1 5-1,3 4 93,3 5 0,-6 2 0,2-2 0,-3 2 350,-3 2 0,-1 5 0,-3-4 1,-6 1-252,-3-1 1,-2-1 0,0-6 0,0 1-83,0-1 0,-7-5 1,-4-1-1,-3-2-289,-1-4 1,-6-2-1,0-3 1,0-3-216,-2-6 0,-2-3 0,-6-2 0,1 0-534,4 0 0,-4-2 0,4-3 1,-3-6-703,-3-3 1,8-1-1,3-1 1,3 0-95,2 0 1,3-5 0,0-1 0,5-1 608,1 0 1,3-5-1,9 2 1,6-2-1288,3 2 1,12-7 0,4 3 2007,3-3 0,-3-4 0,8-10 0</inkml:trace>
  <inkml:trace contextRef="#ctx0" brushRef="#br3" timeOffset="116">13097 16315 8035,'16'0'0,"0"2"0,0 1 96,-1 3 0,-4 6 1,-2-2-1,-1 4 55,1 2 1,-4 5 0,4 2 0,0 1 1512,-1 4 1,-4-4 0,1 1 0,-3-1-1118,-2 1 1,0-6 0,0 2 0,2-4-218,3-1 0,-3 0-556,3 0 49,-3-8 0,-2-9 1,0-13-169,0-6 1,0-2-1,0 1 1,0-5 189,0-4 0,0-2 0,1-1 0,3 0-201,1 2 0,7-8 0,-1 11 0,3 2 148,2 2 1,-1-1 0,1 8 0,0 4 348,-1 5 1,1 3 0,0 5 0,1 1 157,4 4 0,-3 6 0,3 10 0,-4 3 75,-1 1 1,0 5 0,-1-4 0,-1 3 272,-3 3 0,1-1 1,-7-1-1,1-2-211,1-2 1,-6-7-1,5 2-68,-5-3 8,-1-3 1,0-8-414,0-7 1,0-7 0,0-8 0,0-1-365,0 0 0,0-6 0,0-5 1,0-1-176,0 2 0,2-3 1,3 2-1,4-1 95,0 2 0,5-2 0,-4 7 1,4 2 259,2 2 1,0 8 0,1 4-1,2 3 302,2 2 0,0 7 1,-3 5-1,1 6 340,2 3 1,0 5-1,-5-4 1,-1 1 98,1 0 1,0 3 0,-2-5 0,-2 0-595,-2 2 1,-1-6 0,2 4 0,-4-3-29,0-3 0,-4-4 1,6-1-2846,-2 2 1,0-5 1759,-2-1 1,2-6 0,4-6-1,-6-4 712,-3-4 0,3-3 0,0-4 1,-1-4 474,-3 1 0,4-4 0,1 5 0,-3 0 0,-1 1 0,3-5 0,0 6-3,-1 2 0,-1 4 0,3 4 858,4 6 1,-1 5-96,1 5 1,-4 9 0,2 9 0,1 1-37,0 4 0,-6 2 0,4 1 0,-1 1-273,-1-1 0,2 6 1,-4 0-1,4-1 543,2 3 1,-4-6 0,4 5 0,0-3-433,-1-3 1,-2 6-1,2-10 1,-1 0-344,-3 2 0,3-8 0,-2-1 0,-1-3 184,-3-3-1,5 1-129,-1 0 0,0-9-340,-5-7 1,-2-7 0,-1-9-1,-2-1-244,1-4 1,1 1-1,-1-6 1,-1-3-149,1-6 1,3-4-1,1-4 1,0 1-167,0-2 0,1-5 0,5-2 0,2 4 137,1 2 1,10-7-1,-3 8 1,2 2 14,-1 2 1,6 3 0,3 7 0,4 4 355,1 5 1,0 11 0,1 5 0,-1 3 502,1 2 0,-2 12 0,-3 5 0,-2 6 243,-2 5 0,-2 2 0,-7 1 0,-4 1 13,-5-1 0,-3 4 1,-2 0-1,-2-2-179,-3 2 1,-4-5-1,-8-6 1,-2-1-275,-2-4 1,-2-1 0,4-4 0,-4-2-280,-1-2 0,-1-6 1,-3 1-1,4-3-381,1-2 0,-5-2 1,4-3-1,-1-6-261,4-3 0,4-1 1,1-3-1,2-1-922,4-2 0,-3-2 0,8 2 0,2-5 379,1-4 0,7-1 0,2 0 1275,2-1 0,8-6 0,8-2 0</inkml:trace>
  <inkml:trace contextRef="#ctx0" brushRef="#br3" timeOffset="117">14968 15859 8035,'0'18'0,"0"1"327,0 2 0,0 5 0,0-3 1,0 1 1008,0 4 1,0 4 0,0 3 0,0 1-577,0-1 0,2 4 0,2-3 0,1-1 158,-2-2 0,4 2 0,0-2 0,2-3-671,3 0 1,-3-6 0,2 3 0,-1-1-505,-1-2 0,3-1 1,-5-7-1,0-1-1630,0 1 1,5 0 0,-1-2 127,3-4 0,1-3 0,1-7 1,0-2 1122,0-3 0,5-5 1,-1-9-1,0-4 636,-3-2 0,-1-1 0,1-7 0,3 0 0,1 1 0,0-1 0,-6 10 0,1 1 62,0-1 0,-6 4 0,-1 7 3275,-2 1-2326,-2 1 1,-12 1 0,-5 4 0,-7 3-522,-8 2 1,0 0 0,-3 0-1,2 0-304,0 0 1,-10 0 0,6 0 0,1 0-530,3 0 0,0 0 1,7 2-1,2 1-1443,1 2 0,4 2 721,4-1 0,4-3 1,12 6-1,4 0 1065,4-1 0,7-4 0,0 1 0,14 4 0,-2 0 0</inkml:trace>
  <inkml:trace contextRef="#ctx0" brushRef="#br3" timeOffset="118">15519 16268 8035,'15'0'1491,"-4"-7"-1169,-1-4 0,-6 3 0,-1-1-85,-6 2 1,-6 4 0,-7 6 0,1 6 25,-1 5 0,0 0 1,2 10-1,2 1 170,2-1 0,4-3 1,-2 3-1,1-1-59,3-4 0,2 4 1,4 0-1,3-1-2,6 1 0,8-2 1,4-5-1,1 0 127,4-1 0,0-1 0,0-1 0,-2-5-180,2-1 1,0-2-1,0-5 1,-3-1 378,-3-5 1,-6-2 0,-5-8-1,-1-1-214,-1-4 0,-2 1 0,-7-6 0,0-2-377,0-1 1,0-1-1,-4 2 1,-4 2-472,-8-2 0,-3 0 0,3 0 0,0 2-977,0-2 1,1 5 0,-1 2-1,2 4-62,4 1 1,1 2-1,5 2 1,-1 1 639,2-1 1,8 5 0,5 0 0,4 2-781,2 0 1,5-8 1542,0 3 0,7-11 0,-4-4 0</inkml:trace>
  <inkml:trace contextRef="#ctx0" brushRef="#br3" timeOffset="119">15990 15796 7684,'16'14'83,"0"-3"0,-6-2 0,-1-4 0,0 5 622,0 4 0,-6 9 1,2 5-1,-3 5 549,-2 4 1,0 12 0,0 0 0,-2 3-499,-3 2 0,3-3 1,-3-8-1,3-2-129,2-3 1,0-3 0,2-7 0,2-2-714,1 2 0,0-5 0,-3-1-337,3 1 1,-1-5 0,4 3 0,1-6-2518,0-4 0,1-4 1,6-7 1966,0 0 1,5-7 0,0-4 0,-2-4 972,-2-6 0,6-4 0,1-13 0,8-2 0</inkml:trace>
  <inkml:trace contextRef="#ctx0" brushRef="#br3" timeOffset="120">16462 16268 8035,'-23'-5'881,"-3"-2"0,-4 0-589,-1 0 0,0-4 1,-1 4-1,2 0-447,4 0 1,-2 2-1,7 3 1,2-1-1070,2-2 1,6-1 777,1 6 1,8 0 0,2 0 0,9 2 445,5 3 0,3-3 0,2 5 0,4 0 0,1 4 0,1-4 0,3 0 0,-2-2 45,2 0 0,0 0 1,2-5-1,-1 0 350,5 0 1,2 0 0,-1 0 0,4 0-53,1 0 1,-5-7 0,3-3 0,-1-2 161,0 1 0,-2-3 0,-9 4 0,-5-4-269,-4-2 1,-3 0 0,-3 0 0,-6-1-162,-3-4 1,-15 4 0,-4-3 0,-6 6-98,-5 4 0,-7 6 0,-3-1 0,-1 3 56,1 2 0,-4 14 0,5 9 0,2 9 325,2 4 0,11 3 0,4-3 0,8 5 430,3-1 0,1 3 0,6-6 0,0-2-133,0-2 1,13-1 0,2-3 0,5-1-42,2-2 1,4-6 0,9 2-1,2-1-310,-2 0 1,5-2 0,0-6-1,1-5-379,-5-1 1,3 4-1,-3-4 1,-1 0-686,-1 0 0,-5-2 0,-3-3 0,-5 1-1767,-3 3 0,-4 6 1,-5-2 2525,-9 4 0,-14 2 0,-11 0 0</inkml:trace>
  <inkml:trace contextRef="#ctx0" brushRef="#br3" timeOffset="121">1667 17871 8035,'16'-14'6,"-1"4"1,1-4 0,-2 3-1,-2-3 354,-1-1 0,-8-1 1,3 0 268,-5 0 0,-1 1 1,-1-1-1,-5 0 224,-4 1 0,-4 1 1,-2 1-1,0 5-217,1 1 1,-6-4 0,-2 6 0,-1 1-291,-4 3 1,3 1 0,1 1 0,-1 5 67,1 4 1,-1 4 0,-1 2 0,5 1-196,4 4 1,1-2 0,2 6 0,2-1-97,1 1 1,8 1 0,-4 4 0,2-2-81,-1-2 0,1-5 0,5 3 0,2-1-88,3-4 0,-1-1 0,6-3 1,2 1-91,2 0 0,4-2 0,3-2 1,3-3 46,1-2 1,8-2-1,-3-5 1,1 0 126,4 0 0,0 0 1,-4 0-1,1-2 123,-1-3 0,1-4 0,-3-7 0,-1 1-10,-1-1 0,-8-5 0,2-2 0,-4-1-168,-1-4 1,-2-2 0,-4-1 0,-4-1-311,-5 1 0,-1 0 0,-1 1 0,-5 2-624,-4 2 0,-4 7 0,-2-2 0,-1 3 321,-4 2 1,3 8-1,-4 2 1,1 3-1441,0-2 0,0 3-2078,5-3 4147,7 10 0,9 4 0,9 6 0</inkml:trace>
  <inkml:trace contextRef="#ctx0" brushRef="#br3" timeOffset="122">1966 17604 8195,'16'9'124,"-1"-4"0,-6 4 1,-2 1 833,0 4 0,-4 9 0,6 3 0,0 4-148,0 1 1,1 6 0,6-1 0,0-1-223,-1-1 0,1-3 0,0-1 1,-2-2-287,-4-2 1,4-2 0,-3 3 0,1-7 122,-2-2 0,-3-8 167,-7 1-330,0-8 0,-5-8 0,-2-12-259,-2-6 0,6-3 0,-2-6 0,3 1-127,2-1 1,0-4 0,0-3 0,2 1-304,3 0 0,4-4 0,6 5 0,3 4-75,3 5 0,1 5 1,6 9-1,-1 4 346,1 4 0,7 5 0,1 2 0,-1 5 369,-2 4 1,-3 4 0,-2 4 0,-2 3 35,2 5 0,-5 3 0,0 3 0,-2-2 150,0-4 0,-2 3 0,-7-2 1,-2 1-393,3-2 1,-6 2 0,-2-7 0,-3 0-608,-2 1 0,0-4 1,0 3-1,0-4-707,0-1 0,-7 0 0,-6-2 0,-4-4 193,-4-5 1114,-14-10 0,9-11 0,-13-8 0</inkml:trace>
  <inkml:trace contextRef="#ctx0" brushRef="#br3" timeOffset="123">3853 17352 7848,'-9'0'1425,"2"7"1,7 6 0,2 6-327,3 7 0,4 4 0,6 3 0,-1 2 379,-3 2 0,3 6 1,-4-3-1,4 1-863,2-5 0,-6-3 0,1-1 1,1-1-678,2 1 0,-4-6 0,1 0 0,-1 0-138,-1-1 1,3-3-1,-6-6-4087,-3 0 1,-1 0 2814,-2-1 0,-2-6 1,-5-4-1,-7-5 780,-5-5 0,-9-4 0,2-6 0,-4-1 692,-1 0 0,-1-5 0,1 0 0,-1 0 0,1-1 0,-1 6 0,1-3 0,1 5-177,4 1 1,3 1 4037,8 7-2822,6 3 0,4-5 1,12 7-1,7 0-556,5 0 1,4 2 0,-2 2 0,5 1 77,3-2 0,1-1 0,0-2 0,0 0-406,3 0 0,2 0 1,-4 0-1,2-2-233,4-3 1,-2-4-1,5-5 1,0 0-69,0-1 0,-5 2 1,0-9-1,-7 1-130,-7 0 1,0-5-1,-3 3 1,-6-2 8,-3-3 0,1 1 0,-5-1 0,-1 3 65,-2 2 0,-4 3 0,-2 4 0,-3 0-69,-1 0 0,-3 2 0,-5 4 326,1 5 0,6 5 268,4 5 1,3 5 0,2 11 0,2 4 31,3-1 1,2 9-1,5-3 1,-1 2-29,1 2 1,0 7-1,0-5 1,-1-1-49,1-2 1,-3-1 0,0-2 0,-2-3-213,-4 0 0,4-8 1,-2 4-1,1-4-271,1-3 0,-6 3 275,4-9 1,-1-3-141,1-2 1,-1-10 0,6-5 0,1-4-159,-3-2 1,5-5 0,-6-2 0,1-1-129,5-4 0,1-2 0,1-1 0,-1-1 42,-3 1 1,3 1-1,-4 4 1,2 5 113,-1 4 0,3 6 1,-4 2-1,4 2-67,2 4 0,0 3 0,0 5 0,-1 6 585,1 3 0,1 7 0,3 0 0,1 0 382,-2 1 1,4-4 0,-1 4 0,1-1-379,0 0 0,-1 6 1,-1-7-1,4 0-109,-1-3 1,6-6 0,-4-3-1,4-1-230,1-3 0,6 3 1,0-2-1,-2-3 17,-2-6 0,-9 1 0,-1-8 0,-2-1-170,0-2 0,-2-2 0,-8 1 0,-6-1-72,-3 0 0,-2-5 0,0 0 0,-2 2-13,-3 2 0,-6 6 0,-10 1 0,-3-1 186,-1 3 0,-4 1 0,4 7 0,1 0-46,3 0 0,-2 1 0,2 5 0,4 6 736,4 7 1,1 0 0,7 6 0,1-1 56,3 1 0,1 1 0,1 5 1,5-1-221,4-4 0,11 2 0,5-5 0,4-1 81,1 1 1,3-2-1,1-5 1,3-1-488,2 1 1,-3-5-1,3-3 1,0-1-375,0-3 0,-5-2 0,2-2 1,-6 0-140,-4 0 1,-5 0-1,-6 0 1,0-2-2165,0-3 1,-8 1 316,-3-6 0,-12 6 0,-8-1 0,-11 3 2307,-9 2 0,-13-14 0,-7-3 0</inkml:trace>
  <inkml:trace contextRef="#ctx0" brushRef="#br3" timeOffset="124">6478 17400 14855,'7'17'0,"2"2"805,0 2 0,10 9 0,-3 0 0,1 5-166,1-1 1,-3 5-1,1-1 1,0 1-368,-1-1 1,-4-1-1,-2-6 1,-1-1-82,1-4 1,-4 2-1,4-5-278,-2 1 1,-2-5-1,-5 2-913,0-3 688,0-9 1,0-4 0,0-10-26,0-6 1,0-3 0,0-3 0,0-2 23,0-2 0,13-7 0,6 1 0,7-2-120,7-3 0,9 6 0,0 2 0,3 3 324,3 7 0,-1 0 0,-2 9 0,-1 1 563,-2 2 0,-7 4 0,0 3 1,-6 6-60,-2 3 0,-8 1 1,0 1-1,-5 2 94,-4 3 1,-6-2 0,1 5 0,-3 1 258,-2-1 0,-7-3 1,-5 4-1,-6-3-256,-3-3 1,-7-1 0,2-2 0,-2-1-255,2 1 1,-7-7 0,3-2 0,0-2-141,1 0 1,-5 0 0,8-5-1,-3 0-24,-3 0 1,6-6 0,1-3-1,1-2-1135,0 1 1,4 5-1,-1-4 1,6 0-800,4 0 1,4 4-1,7-5 496,0-3 0,7 1 0,5 0 0,8 2 433,6-3 1,9 6 0,3 0 0,2 0 382,4-3 0,1 1 0,4 0 548,4 2 0,-11-5 0,3 3 0</inkml:trace>
  <inkml:trace contextRef="#ctx0" brushRef="#br3" timeOffset="125">7626 17730 8035,'14'-7'387,"-2"-4"248,-1-3 1,-8-1 0,1 1-1,-6 1 1,-7 5 50,-5 1 0,2 1 0,-9 6-285,4 0 1,-6 0-1,-3 2 1,-2 3-113,1 6 1,5 3 0,4 3 0,1 3 5,1 0 0,-1 8 0,11-3 0,3 1 31,1 0 0,4-1 0,3 3 0,6-4 62,3-1 1,8 3 0,4-5-1,4-2-30,2-1 0,4-3 0,3-1 0,1-1 9,4-3 1,1-5 0,0 4 0,-1-2-90,-2-4 0,-7-1 1,2-4-1,-4-1-73,-2-2 1,-6-9-1,-4 0 1,-4-5-105,-1-1 0,-7-4 1,-4-2-1,-3-2-411,-2 2 1,-7-4-1,-6 4 1,-6-4-288,-7-1 1,-4-1 0,-3 2 0,-2 3 66,-2 0 1,1 8 0,4-2 0,3 4-538,2 1 0,5 2 0,8 2 0,2 3-1232,1 2 0,9-3 1233,2 4 1,9-1 0,10 4 0,2-4 1065,-2-2 0,-1-1 0,5-6 0,1 0 0</inkml:trace>
  <inkml:trace contextRef="#ctx0" brushRef="#br3" timeOffset="126">8082 17305 8035,'9'16'967,"3"0"0,-5-1 1,0 3-41,0 3 1,5 3 0,-1 10-1,3 0-190,1 3 1,1 7-1,0-2 1,-1 1 491,1-1 0,2 2 1,1-7-1,2-2-965,-2-2 1,-2 2 0,-1-2 0,-2-3-481,-3-1 0,3-6 1,-6-2-1,3-4-542,-1-1 0,-6 0-2667,1-1 0,2-8 1751,-2-7 0,1-12 0,-6-10 0,1-3 1275,5-3 1,-5-3-1,6-4 1,-2-4 398,1-1 0,1-7 0,-4-7 0,2-2 0,1-2 0,-6-4 0</inkml:trace>
  <inkml:trace contextRef="#ctx0" brushRef="#br3" timeOffset="127">8475 17368 10306,'-9'21'413,"4"2"0,3 1 420,2 4 0,0 7 0,2 2 1,3 0 344,6 1 1,3-5 0,3 4 0,2-4-653,2-2 0,2 1 0,-4-1 0,2-1-274,-2-4 1,4 4 0,-2-6 0,-2 1-666,-1-4 0,-2-2 0,-1-2 0,1 1-1847,0-4 0,-1-4 0,1 3 0,0-5 707,0-1 0,5-2 0,1-5 1553,3 0 0,1-13 0,5-5 0</inkml:trace>
  <inkml:trace contextRef="#ctx0" brushRef="#br3" timeOffset="128">9088 17745 8035,'-10'0'2580,"-1"0"-2123,-1 0 1,-7-5-1,-4 0 1,-1 1-121,-4 3 1,-2-5 0,-2 1 0,1 2 660,0 1 0,-6 2 1,0 0-1,2 0-793,2 0 1,2-5 0,-1 0 0,1 1-696,-1 2 1,3 1-1,2-3 1,6-1-984,4 1 0,6 3 342,1 1 0,14 0 1,1 0-1,9 1 91,7 5 1,3-5 0,8 6 1039,-1 0 0,0-5 0,1 5 0</inkml:trace>
  <inkml:trace contextRef="#ctx0" brushRef="#br3" timeOffset="129">9010 17714 8035,'26'-5'175,"-2"-2"1,-1 0 178,-4 0 0,-1-5 0,-4 1 773,-4-3-694,4 5 0,-14 2 0,0 9 1,-7 3-183,-2 6 1,-5 3 0,2 3 0,-5 3 16,-4 0 1,0 7 0,5-5 0,0 1 176,1 0 1,1 3-1,3-5 1,6 0 33,3 2 1,2-6 0,2 4-1,3-4 66,6-1 1,10 0 0,6 0 0,7-2-45,2-4 0,6 2 0,-5-6 0,-2-3-239,-2-1 1,-1-2-1,-1 0 1,-1-2-69,-4-3 1,-3-4 0,-8-7 0,-1 1-191,-3-1 0,1-5 0,-7-2 0,-1-1-317,-2-4 1,-2 3 0,-2-1-1,-3-2-706,-6-1 0,-3 2 0,-2 1 0,1 0 196,-1 2 1,0-4 0,0 7 0,2 1 222,4 3 1,3-4 0,7 0 0,0 2-987,0 1 1,2 8 0,5-1 0,7-1 1585,5-2 0,2-1 0,-5-1 0</inkml:trace>
  <inkml:trace contextRef="#ctx0" brushRef="#br3" timeOffset="130">9497 17447 8035,'16'26'425,"-1"0"1,-1-5-1,-1 5 1,-5 2 175,-1 2 0,6 1 0,-5 3 1,1 1 131,-4 1 1,-1 1 0,-1-6-1,2 1-152,-1-1 0,-2-1 1,-1-2-211,5-2 1,-5-7 0,5 2-162,-5-3 1,-1-8-103,0 1 1,0-10-1,0-1-229,0-8 1,0-8-1,0-5 1,0-4-24,0 1 0,0-11 1,2 2-1,3-4-100,6-1 1,3-4 0,2 2 0,-1 0-46,1 1 1,2-5-1,1 18 1,2 4 371,-2 2 1,4 10 0,-2 1 0,-2 2 221,-2 4 0,-1 8 0,0 7 0,-1 7 166,1 8 0,0 4 1,-2 4-1,-2 2-38,-1-2 1,-6 1 0,4-3 0,-2-3-79,-4 0 1,-1-8 0,-2 1-245,0 0 1,-2-6-101,-3 4 0,1-10-35,-6-6 1,6-10 0,-1-6 0,5-3-240,5-1 1,-1-6 0,6-2 0,3-2-262,1-2 0,6-3 0,3-3 0,0-2 358,0-2 1,3 6 0,-3 6 0,1 2 286,4 4 1,-4 9 0,1 5-1,-1 3-67,1 2 1,-6 7 0,4 5 0,-2 5 517,0 4 0,0 7 0,-6-1 0,-1 2-374,-3 3 1,3-1-1,-6 1 1,1-3-792,-4-3 1,2 2-1,-1-5 1,-1 0-1110,2 0 1,-5-3-1,5-6 1,-2-1 340,0-3 0,6-5 1361,-6 6 0,7-8 0,-3 4 0</inkml:trace>
  <inkml:trace contextRef="#ctx0" brushRef="#br3" timeOffset="131">10959 17981 9029,'14'-2'0,"-3"-3"5345,-6-5-2712,4 3 0,-9 0-3769,0 7 0,-2 7 0,-9 3 0,1 4-3413,1 2 4549,-5 0 0,12-1 0,-5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3.6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8821 4935 7711,'9'-15'738,"3"4"1,-5 2-144,2 2 0,-4-3 0,5 5-199,3 1 0,-5-3 1,3 2-1,1 2-154,2 1 1,7 2-1,2 0 1,-1 0-93,1 0 0,-2 0 0,-5 0 0,-1 0 35,1 0 1,-7 2-86,-4 3 1,-5-3-37,-5 3 0,-9 2 0,-9-2 0,-1-2-165,-4-1 0,3-2 1,1 0-1,-1 0-65,1 0 1,5 0 0,-2 0 0,3 0 154,3 0 0,-1-5 164,0 0 0,7-2-73,4 2 1,10 3 0,8-3 0,4 3-87,4 2 1,5 0 0,-3 0 0,1 0 4,4 0 0,-5 0 1,0 2 27,0 3 1,-6 4-1,2 6 1,-5 1 133,-3 0 0,-8-1 1,2 1-31,-3 0 1,-4 0 0,-3-1 0,-5-1-107,-4-3 0,-2 1 0,-1-7 0,-3 0-109,-1 2 0,-5-5 1,3 3-1,1-3 62,-1-2 1,-3 0 0,5 0 0,0 0-45,-2 0 0,6-5 0,-4-2 1,3 0 30,3 0 1,1-5 0,1 3 0,5-1 8,1-1 0,1 1 1,8-4-1,2 1-4,1 3 1,14 5 0,2-4 0,5 0 39,0 0 0,4 6 1,-4-2-1,2 3 93,-2 2 0,-3 5 0,-7 2 0,0 2 134,-1 3 0,-1 2 0,-3 2 0,-6 0-86,-3-1 1,-2 1 0,0 0-1,0-1-77,0 1 1,0 0 0,-2 0 10,-3-1 1,-4-1 0,-7-2 0,1-3-218,-1-2 1,0 4-1,0-6 1,1-2 53,-1-1 1,0-2-1,1 0 1,-1 0 12,0 0 0,-5-7 0,0-2 0,4-1-65,5-1 0,-2 1 79,3-6 1,6 1 0,5 1 17,9 3 1,6 4-1,5 7 1,2 2-10,3 3 1,-4-1-1,3 6 1,-1 2 446,-4 2 0,-2 2 0,-3 0 0,-1-1-54,-3 1 0,-6 0 0,1 0 0,-3-1-76,-2 1 1,0 0 0,0-1-123,0 1 0,-2 0 0,-3-2 1,-4-2-149,0-1 1,-5-8 0,4 2 0,-4-3-206,-2-2 0,0 0 0,1 0 34,-1 0 1,0-2-1,0-1 1,1-4-48,-1-2 1,6 0 0,1-3-1,2 2-159,3-3 0,3 5 0,2-3 36,5-1 1,-3 3 0,9 1 0,4 1 94,3 3 1,2 2 0,-5 2 0,0 0 128,-1 0 0,1 0 0,-2 2-124,-4 3 0,3-1 322,-8 6 1,-2-6 19,-8 1 1,2-3 0,-8-4-108,-1-3 1,-2-2 0,-2-5 0,1 1-119,-1-1 0,0-4 0,0-3 0,1-2-42,-1 2 0,6 1 0,1 3-317,2-1 511,2 7 1,12 2-1,3 7 1,4 0-73,2 0 1,-1 0 0,1 0-1,0 0-178,0 0 0,-1 0 0,1 0 0,2 0 217,2 0 0,5 0 0,6 0 0</inkml:trace>
  <inkml:trace contextRef="#ctx0" brushRef="#br0" timeOffset="1">9749 4464 7683,'-11'0'5448,"1"0"-4935,6 0 1,-3 7 0,7 3 0,0 6 405,0 5 1,0 2 0,0 5 0,0-2-248,0 2 0,0 1 1,0 3-1,0-1-235,0 1 1,-5-3 0,0-1 0,1-3-219,2-2 0,1 3 0,-3-5 0,-1-2-148,1-2 0,-3-1 1,2 0-1,2 0-1730,1-1 0,0-4-2834,-3-1 2320,3 1 984,-5-3 0,16-1 0,5-7 0,7 0 1189,3 0 0,3 0 0,4 0 0</inkml:trace>
  <inkml:trace contextRef="#ctx0" brushRef="#br0" timeOffset="2">10142 4841 6894,'0'-16'0,"0"1"0,0-1 142,0 0 1,-7 2 0,-4 2 0,-3 3 1485,-2 2 0,-5 2 0,-1 5 0,-1 0-957,0 0 1,1 7 0,2 4-1,-1 4-274,2 6 1,-4-2 0,3 8 0,0-1-143,3-2 0,3 4 0,2-5 0,3 0-305,2-1 1,2-1 0,5-5 0,0 0-82,0-1 1,8-1 0,8-1 0,9-3 86,4 2 0,3-3 0,1 0 0,2-2 126,2-4 1,-1-1 0,-4-2 0,-3 0 94,-2 0 1,2-2-1,-4-3 1,1-5 162,0-4 1,-7-2 0,2 0 0,-5-1-374,-5-4 0,-4-2 1,-7-3-1,-2 3-307,-3 0 1,-4 1 0,-9-4 0,-1 3 7,-2 0 1,-2 6 0,4-4 0,-2 5-1147,2 5 0,2-1 0,1 7-3604,0 2 4537,7 1 1,4 7-1,10 2 1,6 2 544,3 3 0,2 2 0,-1 2 0</inkml:trace>
  <inkml:trace contextRef="#ctx0" brushRef="#br0" timeOffset="3">10770 4967 7683,'0'-16'249,"0"0"1,0 1 0,0-1 431,0 0 0,-7 6 1,-3-1-1,-4 1-38,-2 1 1,-5 0 0,-1 6-1,-3-2-255,-3 1 0,4 2 0,-1 2 0,1 2-77,-1 3 0,6 4 0,-2 9 0,4 1-62,1 2 1,6 1-1,1-2 1,0 1-160,0-2 1,6 4 0,-2-3-121,3 0 1,7-3 0,2-3 0,4-2-40,6-1 1,-1-8 0,6 3-1,-1-5 100,0-1 1,7 0-1,-3 0 1,1 0 26,0 0 1,-7-1-1,4-5 1,-2-4-61,0-4 0,-5-2 0,-6 2 1,1 2 14,-3 1 1,1 6 0,-4-4 39,6 3 1,-2 2 0,-1 11 0,1 7 123,0 5 0,0 7 0,3-3 0,-3 2 166,-2 2 1,-2 3 0,-5 2 0,0-3 79,0-3 1,-2 2-1,-3-5 1,-6 0-64,-3 0 1,-1-3 0,-3-4 0,-3 0 40,-5 0 0,-4-6 0,-1-1 0,-1-2-193,1-4 0,-2-1 0,-4-2 1,-3 0-234,0 0 1,1-2-1,6-1 1,-2-4-862,-2-2 0,3 0 0,7-3 0,6 3-638,4 2 1,3-5-5500,3 2 7023,11-4 0,16-2 0,9 0 0</inkml:trace>
  <inkml:trace contextRef="#ctx0" brushRef="#br0" timeOffset="4">11289 4888 9592,'0'11'1092,"0"-1"1,0 2-96,0 2 1,0 2 0,0 0 0,0 0 49,0-1 0,0 1 0,0 0 0,0-1 46,0 1 0,0 0 1,0 0-952,0-1 0,0 1 0,0 0-934,0-1 1,0-4-1,0-1-964,0 3 0,0-5 1,2 1-4162,3-2 3163,-3-2 2754,5-5 0,-7-7 0,0-1 0</inkml:trace>
  <inkml:trace contextRef="#ctx0" brushRef="#br0" timeOffset="5">11116 5250 11309,'16'0'4054,"0"0"-3166,0 0 0,5 0 0,1 0 1,3 0-507,3 0 1,0 0-1,0 0 1,-2 0-351,2 0 1,1 0-1,1 0 1,-2 0-586,-2 0 1,-7 0 0,4 0-1187,0 0 1,-6 5-1,3 2 279,-8 2 1,-5-4-1,-9 4 989,-3-2 1,-6-2 0,-8-5 470,-2 0 0,-7 7 0,4 2 0</inkml:trace>
  <inkml:trace contextRef="#ctx0" brushRef="#br0" timeOffset="6">11195 5407 7856,'0'16'2126,"-5"-6"-327,0 1-1383,-1-8 0,13 4 1,4-7 145,3 0 0,8 0 1,5 0-1,1 0-158,-2 0 1,7 0-1,-5 0 1,0 0-134,2 0 0,-6 0 1,1 2-57,-3 3 1,-3-1-188,-8 6 0,-4 1 0,-9 2 0,-3 0-9,-6-3 1,-8-5 0,-3 6-1,-3-1 19,-3-1 1,-2 3 0,1-6 0,1-1 115,2 2 1,1-5 0,-1 5 0,5-2 280,3 0 1,4 2-1,2-3 414,2 1 1,6 7-567,-1-2 1,3-1 0,6 2 0,5-1-43,6-1 0,11 5 0,2-4 0,6 4-202,2 2 0,1-7 1,-4-2-1,0-2-596,-1 0 1,6 0-1,-10-3 1,0 2-739,2 1 1,-6 0 0,1-5 0,-3 0 195,-2 0 1,-3-2 0,-1-3 0,-2-5-3271,-4-4 4369,4-2 0,-5-7 0,7-1 0</inkml:trace>
  <inkml:trace contextRef="#ctx0" brushRef="#br0" timeOffset="7">11997 4731 8572,'5'16'616,"2"1"0,2 2 428,3 2 1,4 7-1,3-1 1,2 2 143,-2 3 1,4-3-1,0-1 1,-1-3-839,1-3 1,-2 5 0,-5-6-1,-1-2-289,1-2 1,0-1 0,-2 0 0,-2-1-65,-1 1 0,-3-5 0,5-1 0,-3 1-1782,2-3 0,-5 1 0,0-5-1304,0 1 1,2-2 2304,7-8 1,-6-4-1,1-8 784,1-4 0,2-4 0,2-6 0</inkml:trace>
  <inkml:trace contextRef="#ctx0" brushRef="#br0" timeOffset="8">12516 4778 9020,'-6'11'0,"-1"-1"0,-1 2 730,-4 2 1,-2 7 0,-4 0 0,-3-2 642,-5-1 1,-4 3 0,-3 2 0,-2 1 233,-2 4 1,-5-5 0,6-2 0,1-2-1228,2 2 0,6-4 1,3 3-1,1-7-459,4-2 1,-4-2-1,2 3 1,4-2-640,5 3 0,-2-5 0,5 3 718,0 1 0,-5 2 0,6 2 0</inkml:trace>
  <inkml:trace contextRef="#ctx0" brushRef="#br0" timeOffset="9">1117 6429 7683,'-14'-2'0,"2"-2"1217,1-1 466,1 0 1,-6 5-1147,0 0 0,7 9 0,4 5 0,2 7 181,-3 3 1,5 0 0,-5 6 0,5 0-418,1 3 0,0 4 0,-2-2 0,-2 1-103,-1-1 1,0 2 0,5-2 0,0-2-27,0 2 1,0-2 0,0-5 0,-2-4-40,-3-1 0,3-2 1,-3-5-1,3 0-201,2-1 0,-5 1 170,0 0 9,0-8 1,5-2-128,0-12 0,1-2 1,5-8-1,2 0-321,1 1 0,10-1 0,-3 0 0,1 0 93,1 1 0,3 1 0,2 2 1,1 3 108,4 2 0,2 2 0,1 5 0,1 0-26,-1 0 0,4 0 1,-2 1-1,-3 3 270,0 1 0,-3 7 1,1-1-1,-3 1 201,-2-2 0,-2 4 1,-6-3-1,1 3-37,0 2 0,-8-1 1,-2 1-1,-5 0-16,-1-1 1,-1 1 0,-5 0 0,-4-2 13,-4-4 0,-2 4 0,-1-3 0,-2 1 364,-2-2 0,-6-1 0,5-5 0,-3 1-442,-3-2 0,-1-1 1,-3-2-1,1 0-188,-1 0 1,3 0 0,1 0 0,3 0-528,2 0 0,2-2 1,6-1-1,-1-2-2228,0 1 0,6-5 2750,-1-1 0,1-11 0,-6-3 0</inkml:trace>
  <inkml:trace contextRef="#ctx0" brushRef="#br0" timeOffset="10">1132 8676 8016,'9'2'1451,"-4"3"1,-3 6-1,-2 8 1,0 4-628,0 1 0,0-3 1,0 5-1,0 0 4,0-1 1,0 3 0,-2-7 0,-1-2-293,-2-2 0,-8 4 0,5 0-277,-1-1 0,0-3 0,6-1-1154,-2-1 0,-6 1 0,6 0 1,1 0-2843,3-1 1,2 1 3736,5 0 0,2-1 0,8 1 0</inkml:trace>
  <inkml:trace contextRef="#ctx0" brushRef="#br0" timeOffset="11">991 10217 7683,'0'-16'1573,"0"14"1,0 7-1,0 9-820,0 7 1,-5 4 0,-1 6 0,3 1-1,1-1 1,2 0 0,0-1 0,0-2 220,0-2 1,0-5-1,0 4 1,0-3-541,0-2 0,0-3 0,0-1-798,0 0 1,0-1 0,0 1-351,0 0 0,0-6-1744,0 1 0,0-6 1,-1 4-1,-5-2 429,-4-4 0,-4-3 2029,-2-5 0,-7-4 0,-1-7 0</inkml:trace>
  <inkml:trace contextRef="#ctx0" brushRef="#br0" timeOffset="12">582 10892 7683,'16'0'1152,"0"0"1,-1 0 697,1 0 0,2 0 1,3 0-1,5 0-1135,3 0 1,3 2-1,1 2 1,2 3-366,2 1 1,-1-4-1,-2 3 1,0 0-54,3 3 0,0-3 1,-7 0-1,-2-1-430,-2-1 0,-7 0 1,2-5-1,-4 2-1335,-1 3 0,0-3 0,-2 5 819,-4 0 0,-3-4 0,-7 8-2336,0 1 0,-12-3 2985,-4 1 0,-10-6 0,2 3 0</inkml:trace>
  <inkml:trace contextRef="#ctx0" brushRef="#br0" timeOffset="13">771 11380 7683,'0'-9'1342,"-2"2"1,-3 9-77,-6 3 1,3 4 0,-1 6-1,0 3-758,0 3 0,4 3 1,-5 8-1,-1-1-287,3 1 1,1 1 0,7 2 0,0 1-48,0-1 0,0-3 1,0-4-1,0-2 56,0 2 1,0-5-1,0-1 1,0-1-113,0 0 0,0 0 0,0-5 363,0 0-1843,0-1 1025,0-6 0,1-9 1,5-10-1,2-4 169,1-2 1,12-5 0,0 0 0,9 2-58,6 1 1,4 3 0,9 1 0,2 1 319,1 3 0,-4 6 0,-8-1 0,-2 3 229,-3 2 1,-9 2 0,-5 3-1,-5 6 11,-5 3 1,1 2-1,-7-1 1,-1 1 27,-3 0 1,-1 5 0,-1 0 0,-5 0-3,-4 1 1,-4-4 0,-2 3-1,0-4-1,1-1 1,-1 0 0,0-1 0,-1-1 31,-4-3 0,3 1 0,-4-5 0,1 0-82,0 0 0,-6-2 1,5-5-1,-3 0-215,-3 0 0,4 0 0,-2 0 0,-1-2-449,3-3 0,-6 2 0,4-8 0,-2 1-1311,2 1 0,-2-5 0,7 4 1,2-4-2088,1-2 3752,3-7 0,-1 6 0,0-6 0</inkml:trace>
  <inkml:trace contextRef="#ctx0" brushRef="#br0" timeOffset="14">5472 10830 7683,'-16'0'3947,"0"0"-3180,8 0 1,3 1 0,10 3-341,5 1 0,9 0 1,4-5-1,2 0 253,3 0 0,7 0 1,5 0-1,3 0-179,6 0 1,2 0 0,-4 0 0,0 0-94,0 0 1,-1 0 0,-2 0 0,-4 0-151,-2 0 1,-6 0-1,-6 0 1,0 0-117,-2 0 1,-1 2-1,-7 2 1,0 1-1399,-1-2 1,1-1-1476,0-2 1,-6 0 955,1 0 1,-6 0 0,5 0 973,3 0 0,-5 0 801,3 0 0,-1 0 0,6 0 0</inkml:trace>
  <inkml:trace contextRef="#ctx0" brushRef="#br0" timeOffset="15">6840 10515 7683,'0'-15'-1451,"0"-1"3089,0 0 4777,0 0-5544,7 8 0,-5 9 1,5 13-298,0 6 1,-6 2 0,5-1 0,-5 5-31,-1 4 0,-5 2 1,-2-1-1,-2 0 25,-3 1 1,3 6 0,-1 2-1,-1 2 76,3 0 1,-5-7 0,8 4 0,0-3-383,-2 1 0,5 5 0,-3-5 0,3-3 82,2 0 1,0-8 0,0 0 0,0 0-346,0-1 0,5-8 0,1-6-556,-3 1 1,1 0-3087,1-1 0,-3-6-3334,3-10 6976,-3-4 0,-2-14 0,0-1 0</inkml:trace>
  <inkml:trace contextRef="#ctx0" brushRef="#br0" timeOffset="16">6085 8645 8244,'-5'-11'0,"-2"3"0,0-1 274,0 0 1,-4 4 0,4-4-11,-1 2 0,-1-5 245,-2 1 1,3 4 181,3 2 1,3-3-276,-3-3 0,3 2 1,4 1-1,1-1-137,2 0 0,7 4 1,-1-4-1,3 0 199,2 1 0,5 2 1,1-2-1,1-1-226,0 0 1,3 6-1,-3-2 1,1 3-113,4 2 1,-3 0 0,-1 0 0,0 0 49,1 0 1,-4 0 0,3 1 0,1 3-136,-1 1 0,-3 7 1,4-3-1,-3 2 30,-2-1 1,2-1 0,-1 3 0,-1-1 51,-3 1 1,-1 2-1,-2 1 1,-2 1-14,-2 0 0,-1 5 1,3 0-1,-3 0 21,-2 2 0,4-4 1,-4 7-1,0 2 77,0 2 0,0 1 0,-4 0 0,2 1-101,-1-1 1,-3 1-1,-1-1 1,-1-1-41,-5-4 1,-2 4 0,-10-6 0,-1 1 34,-2-4 0,-7-4 0,2-1 0,-4-1-89,-1 1 0,-1-5 0,1-3 1,-2-1-31,-4-3 1,2-2 0,-7-4-1,-2-3-4,-1-6 0,0-3 0,1-2 0,2 1-30,-2-1 1,6-5-1,0 0 1,3 0 173,3-2 1,-3 6 0,11-6 0,-1 2 97,4 0 1,4-7 0,1 2-1,2-2 99,4 2 1,3-4 0,7 6-1,0-2-240,0 0 0,7 1 0,3-1 1,4 5-101,2 4 0,0-3 1,1 3-1,2 3-705,2 0 1,0 0 0,-5 0 0,0 3-1118,-1 6 0,6-2 1,0 2-1,-2 2 1828,-1 1 0,-2-12 0,-1-4 0</inkml:trace>
  <inkml:trace contextRef="#ctx0" brushRef="#br0" timeOffset="17">6541 6381 11668,'0'16'1581,"0"0"0,0 1 1,0 4-768,0 5 1,-2 9-1,-3 2 1,-4 0-64,1 1 0,-6 1 0,3 6 0,-1 0-177,1 4 0,-3 2 0,4-4 0,-2-1 45,1-5 1,3 8 0,4-5-1,-1-2-314,1-2 1,3-3 0,1-6 0,0-1-306,0-4 0,1-3 0,3-7 0,1-1 0,-1 1 0,-3-6 0,-1 1-7807,0-8 7807,7-10 0,2-17 0,7-16 0</inkml:trace>
  <inkml:trace contextRef="#ctx0" brushRef="#br1" timeOffset="18">24512 6224 7814,'0'-15'81,"0"-1"0,0 0 0,0 0 3370,0 1-2851,0 6 0,0 4 1,0 12-1,0 7-51,0 5 0,0 14 1,0-2-1,0 4-208,0 4 1,-2-6-1,-1 4 1,-2-4-81,1-2 1,2-6-1,2-3 1,0-1-53,0 0 0,0-5 0,-1-5-184,-5 1-173,5-5 1,-6-7 0,5-11 0,-2-4 48,-1-6 1,0-4 0,3-6-1,-1-1-207,-3 1 1,-1-1 0,4 1 0,-2 0 223,1-1 0,3 8 1,-1 3-1,-2 3 972,-1 3-701,0-1 0,5 14 1,0 9-1,0 11 150,0 8 0,0 10 0,0 5 1,0-1 139,0-4 1,5 1-1,0-4 1,-1-3-291,-2 0 1,-2-2 0,0-2 0,1-5-85,4-4 1,-3-1-215,3 0-500,-3-8 0,-2-8 0,0-10 1,0-4 25,0-2 0,0-10 1,-2-2-1,-1 2-705,-2 1 1,0 4-1,5 6 1,0-1-1486,0 0 2773,-7 8 0,12-6 0,-3 5 0</inkml:trace>
  <inkml:trace contextRef="#ctx0" brushRef="#br1" timeOffset="19">24496 7576 8338,'0'-7'2701,"0"7"-2088,0 9 0,0 10 0,0 4 0,0 1-116,0 4 1,0-4 0,0 1 0,0-1-163,0 1 0,0-6 0,0 2-120,0-4 0,0-6-288,0-1 1,0-8 0,0-4-24,0-12 1,0-3-1,-1-9 1,-3-2-127,-1-2 1,0-7-1,3 1 1,-2 1 133,-1 2 0,0 1 0,5 3 0,0 1 453,0 1 1,0 8 93,0-2 1,0 13 0,0 9-79,0 13 1,0 9-1,0 10 1,0 2-117,0 2 1,0 10 0,0-3 0,0-1-115,0 3 1,0-3 0,0-1-1,0-5-203,0-4 1,0-8-1,0-5 1,0-2-253,0-2 1,-2-8-55,-3-2 0,1-8 0,-4-7 215,1-7 0,2-10 0,5 0 0,0-4 45,0-1 0,0-6 1,-2 1-1,-2 2 152,-1 6 1,0-1 0,5 4 0,0 1 74,0 3 1,-2 5 151,-3 6-253,3 3 1,-5 14 0,7 3 0,0 6-573,0 5 1,2 2 0,1 6-1,3 1-741,-3 3 0,4 2 1,-2-4-1,-1 1 1285,-2-1 0,4 8 0,3 1 0</inkml:trace>
  <inkml:trace contextRef="#ctx0" brushRef="#br1" timeOffset="20">24496 9053 8420,'0'16'910,"0"0"0,0 0 1,0-1-521,0 1 1,0 5-1,0 0 1,-1-2 148,-5-1 0,5-3 0,-5 1-324,5 0 1,-1-2-152,-3-4 1,3-5 0,-3-10 53,3-5 0,2-9 0,0-4 1,0-2-108,0-3 1,0-5 0,0-2-1,0 4 78,0 1 1,-5-1 0,-1 10 0,3 2 968,1 1-783,2 9 1,0 9 0,0 13-1,0 4-122,0 4 0,0 7 0,0-2 0,0 2-76,0-2 1,0 8 0,0-8 0,0-4-32,0-2 1,0 1 0,0 0 64,0-2-228,0-9 1,0-6 0,0-13 86,0-7 1,0-15 0,0-1 0,0-1-210,0 0 0,0-4 0,0 1 0,0 3 128,0 5 1,0 5-1,-2 7 518,-3 0 1,3 9 230,-3 7 0,4 14 0,2 13 0,3 2-502,1 3 0,2 4 0,-4 1 1,3 0-301,-3 1 0,4-5 0,0 6 0,0-3-710,0 1 1,-2 0 0,-5-7 0,0-4-2888,0-5 1,0-4 3760,0-1 0,0 0 0,0-1 0</inkml:trace>
  <inkml:trace contextRef="#ctx0" brushRef="#br1" timeOffset="21">24481 10028 8035,'0'21'745,"0"0"0,0 0 149,0 2 0,1-6 0,3 6 0,1-1-245,-1 5 1,-3-3 0,-1 1 0,0-3 107,0-3 1,0-1 0,0-2-357,0-1 1,0 1-477,0 0 0,-1-9-104,-5-7 1,5-7 0,-5-9 0,5-1-135,1-4 0,-2 1 0,-2-6 0,-1-2 125,2-1 0,1 2 0,2 1 0,0 0 149,0 2 1,0 1 763,0 7 1,0 9-399,0 7 0,0 14 1,0 12-1,0 6 2,0 4 1,0 3 0,2 3 0,1-6-164,2-2 1,1-3-1,-6-1 1,0-2-25,0-2 0,0-7-836,0 2 304,0-10 1,0-13 0,0-12 270,0-5 0,0-8 1,0 5-1,0-1 114,0 0 0,0-3 0,0 3 0,0 1 35,0-1 1,0-3-1,-2 5 164,-3 2-172,3 1 0,-5 11 0,7 7 9,0 9 1,0 10 0,0 6 0,0 1-204,0 2 0,0 10 0,2-6 1,1 1-292,2 0 0,1-2 0,-6 1 0,1-3-1242,5-2 0,-5-5 0,5-6-2526,-5 0 4231,-1 0 0,0-1 0,0 1 0</inkml:trace>
  <inkml:trace contextRef="#ctx0" brushRef="#br1" timeOffset="22">24528 11238 9004,'0'16'0,"0"0"1369,0-1 0,0 6 0,0 2 1,2 2-741,3 2 0,-3 8 0,3 2 1,-3-2 137,-2-2 1,0-7 0,0 1 0,0-1 88,0-2 0,0-1-1346,0-7 66,0-8 0,-2-9 0,-2-13 1,-1-7 35,2-4 1,-1 1-1,1-6 1,-3 0-116,3-3 1,1 4 0,2 4 0,-2 2 397,-3 4 1,3 2-1,-3 1 1096,3 0 1,2 9-668,0 7 0,0 9 0,0 12 0,0 5 90,0 4 0,0 1 1,0 1-58,0-1 1,0 2 0,0 1 0,0 0 0,0 0-91,0 1 1,0-6-1,0-4 1,0-1-279,0 1 0,0-6 0,2 0 1,2-5 25,1-4-1282,0 1 1,-5-4 904,0-7 1,0-7 0,0-11 0,0-2 120,0-7 0,0-8 1,0-3-1,0 0 13,0-1 1,0 4 0,0 7 0,0 4 657,0 1 1,0-3 747,0 5 0,0 9-803,0 12 0,0 7 0,0 10 0,0 2-58,0 2 1,5 7 0,1-2 0,-3 2-287,-1-1 0,0 2 0,1-4 0,2 1-1886,-1 0 0,-2-7 0,-2 2-1776,0-3 1,0-2 3630,0-1 0,0-6 0,0-2 0</inkml:trace>
  <inkml:trace contextRef="#ctx0" brushRef="#br1" timeOffset="23">24544 12653 11972,'0'16'1132,"0"-1"0,0 1 0,0 1 0,0 3-299,0 1 1,0 0 0,1-4 0,3 2-348,1 2 0,0 0 0,-5-5 0,0 0-397,0-1 0,0-4 0,0-1-368,0 3-1436,0-6 1038,0-1 1,0-18-1,0-3 468,0-3 0,0-5 0,0 2 0,0 0 51,0-1 0,0 4 1,0-4-1,0 1 346,0 0 0,0 0 1,0 5 239,0 0 0,-1 8-60,-5 2 0,-1 12 0,-3 6 0,3 7 151,0 7 1,5 4 0,-3 3-1,3 2-89,2 2 0,-2-2 1,-1-7-1,-2-2-209,1 2 1,2-6 0,2-1 0,0-3-197,0-2 0,0-1-1256,0 1 666,0 0 1,-5-15 0,0-6 0,1-7 263,3-4 1,1-6 0,0-3 0,0-1 72,0 0 0,-2 1 1,-2-3-1,-1 2 240,2-2 1,1 4-1,2-2 1,0-1 214,0 3 1,0 1 0,0 7 0,0 1 953,0-1-745,0 0 0,0 9 0,0 9-233,0 12 1,0 2 0,0 6 0,0-1-319,0 0 1,0 6 0,0-6 0,0-2-970,0-2 1,0-1-1,0 0 1,0-1-1,0 3 330,0 3 1,0-2-1,0 5 754,0-1 0,0 12 0,0-2 0</inkml:trace>
  <inkml:trace contextRef="#ctx0" brushRef="#br1" timeOffset="24">24512 14067 8248,'0'16'0,"0"0"655,0 0 0,-5-1 0,0 1 1,1 0-56,2-1 0,2 6 0,-1 0 1,-3-1-19,-1-3 0,0-1 0,5 0 403,0-1-860,0-6 0,0-4 0,0-10-145,0-6 0,0-4 0,0-6 0,0-5-69,0-4 1,0-7-1,-2-1 1,-2-2 13,-1-4 1,0 4-1,5 0 1,0 1 93,0 4 0,0 4 1,0 5-1,0 5 356,0 3-4,0 10 1,0 8-1,0 12 1,0 7-51,0 7 0,0 4 0,0 3 1,0 4-187,0 5 0,0-4 0,0 0 0,0-1-72,0 0 0,0-1 0,0-4 0,0-1-95,0 1 1,0-8-1,0-3 1,0-3-73,0-3 1,0-4-94,0-1 1,0-8 0,0-2 69,0-9 0,0-10 0,-2-5 0,-1-6 15,-3-8 1,1-6-1,5-3 1,0 1-72,0 4 0,-5-1 1,0 8-1,1 3 328,3 4 0,1 9 1335,0-2-1027,0 11 0,0 5 0,0 10 0,0 7-393,0 7 1,0 4-1,0 5 1,0-2-36,0 2 1,5 7 0,2 3-1,0 1-390,0-1 0,3 4 1,-3-5-1,0-2-831,0-2 0,-2-9 1,-5-3-1,0-3-1706,0-2 0,0-1 2902,0 1 0,0-7 0,0-2 0</inkml:trace>
  <inkml:trace contextRef="#ctx0" brushRef="#br1" timeOffset="25">24575 15183 8035,'0'11'1230,"0"-1"1,0 3-486,0 1 0,0 7 0,0 1 1,0 3-194,0 3 1,0-4 0,0 1 0,0-1-122,0 0 0,0-4 1,0 1-1,-2-4 948,-3-1-988,3-1-437,-12-6 1,13-11 0,-6-11 0,1-8-6,1-4 1,0 1 0,5-4 0,0 2-156,0-2 0,0 0 0,0 1 0,-2 5 92,-3-1 0,3 6 671,-3-4-279,3 10 1,2 11-1,0 11 1,-2 4-117,-3 6 0,3 2 0,-3 5 1,3-2-73,2 2 1,0-3 0,0-1-1,0 0-33,0 1 1,0-6 0,0 2 0,0-4 87,0-1 1,-1-5 142,-5-1-510,5-6 1,-8-10 0,5-9 0,-1-5 46,2-2 0,1-1 0,2-5 0,-2 2 139,-3-2 1,3 4 0,-3-1-1,3 2 385,2 4 1,-2 2 238,-3 1-246,3 7 1,-4 9 0,6 11 0,0 3-348,0 1 0,0 3 0,0 1 0,1 2-730,4-2 1,-3-1 0,3-1-1,-3 2-373,-2 2 0,0 2 0,2-4 1,1 4 1107,3 1 0,6 3 0,-3 4 0</inkml:trace>
  <inkml:trace contextRef="#ctx0" brushRef="#br1" timeOffset="26">24512 16708 13204,'0'18'899,"0"2"1,0-2 0,0 5 0,0-2-349,0 0 1,0 0-1,0-6 1,0 1 25,0 0 0,0-1-645,0 1-260,0-7 1,0-4 0,0-10-1,0-7 1,0-8 1,0-4 0,0-9 0,0-2 42,0-2 1,0-5 0,-2 4 0,-1-1 134,-2 1 0,-1 7 0,6 6 1,0 2 1174,0 4-532,0 2 1,0 10 0,0 8-210,0 13 0,0 9 0,0 10 0,0 2-144,0 2 1,0 7 0,0-4 0,0 2-60,0 0 1,0-7-1,0-1 1,0-4-73,0-4 1,0-6 0,0 1 31,0-4-127,0-1 1,0-16-1,0-9 82,0-9 1,0-9 0,0 0 0,0-2-115,0-3 0,-1-4 0,-3-3 1,-1 1 99,1-1 1,3 4 0,1 7 0,0 2 15,0-2 0,0 6 0,0 1 283,0 3-228,0 9 1,0 4-1,0 10 1,0 6-350,0 3 0,0 7 1,0 2-1,0-1-603,0 1 1,0 5-1,0-2 1,0 4-415,0 1 1,0 1 0,1-1-1,3 1-563,1-1 0,0 0 1875,-5 1 0,7 6 0,2 2 0</inkml:trace>
  <inkml:trace contextRef="#ctx0" brushRef="#br1" timeOffset="27">24512 17950 12880,'0'15'0,"0"1"1182,0 0 1,0 0 0,0-1-392,0 1 0,0 0-763,0-1 0,-5-4 10,0-1 0,-1-8 0,6-4-94,0-12 0,0-3 0,0-9 0,0 0-256,0 1 1,0-5 0,0 3 0,0-5 308,0 1 0,0-4 1,0 10-1,0 1 642,0 3 1,0 9-136,0 1 0,0 15 1,0 3-1,0 8-173,0 6 1,0 13 0,0-1 0,0 3-87,0 3 0,2 4 0,2-2 0,1-1-84,-2-4 1,-1-1 0,-2 0 0,0 0-74,0-5 0,0 0 0,0-9-469,0-2 1,0-7 53,0-1 1,0-15-1,0-3 1,2-9 213,3-5 1,-3-5-1,3 3 1,-3 1 214,-2-1 1,0 2 0,0 5 1123,0 1-830,0-1 0,0 9 0,0 9 1,0 10-112,0 7 0,0 9 0,0-2 1,0 4-392,0 1 1,0 6-1,0 0 1,0-2-458,0-2 0,0 4 0,0 1 1,0 0-1019,0 1 0,2-3 0,1-4 1,4-2 1580,2-4 0,1 3 0,6-4 0</inkml:trace>
  <inkml:trace contextRef="#ctx0" brushRef="#br2" timeOffset="28">24905 12700 8001,'5'-10'2386,"1"-1"164,-1 1-2068,-5-6 0,0 9-567,0 7 0,-2 7-206,-3 9 0,1-6 68,-6 1 0,5-8 272,-6 2 1,8-5 101,-3-5 0,-1-4-11,2-6 0,0-1 1,7 2-1,1 2 39,2 1 0,6 6 0,-4-4-77,2 2 0,1 2-35,6 5 1,0 2 0,-2 3-1,-2 4 20,-2-1 1,-6 6 0,3-5-1,-2 2 79,0-1 0,1 1 0,-6 4-6,0 1 0,-2 0-98,-3-1 0,1-6 0,-6-4-24,-3-3 0,-1-2 0,-1 0-4,-1 0 0,5-5 0,3-2 0,-1-2-36,0-3 0,4 3 1,-4-1-1,2-2-13,4-2 0,1 3 0,0 1 1,-1-3 38,-2-1 0,-1-1 6,6-1 1,6 0-1,1 2-6,1 4 0,-3 3 0,6 7 4,1 0 0,0 2 0,1 1 1,-5 4-10,-1 2 0,4 1 1,-4 6-4,2 0 0,-6-1 1,2 1-1,-1 0-8,1 0 1,-3-1-1,3 1 1,-3 0-87,-2-1 1,-2-4 0,-1-1-275,-3 3 0,-6-5 190,2 3 0,-4-8 201,-2 3 0,7-12 0,2-4 0,2-4 234,0-2 1,-1-1 0,6-3-121,0 0 0,0-1 0,0 5 1,0 0 165,0 0 1,2 2-1,2 2 1,3 3-132,1 2 1,-2-3 0,4 5-138,2 1 0,-3 4 1,0 6-1,0 2-97,-1 1 0,-4 12 0,3-4-26,0 1 1,-5 3 0,1-11 27,-6 4 1,-1 0 237,-6-3 0,-1-4 25,-5-7 0,1 0-316,-1 0 1,7-7 0,2-2-1587,0 0 1683,5-5 0,-5 20 0,7-5 0</inkml:trace>
  <inkml:trace contextRef="#ctx0" brushRef="#br2" timeOffset="29">25251 13282 6405,'11'1'1818,"-1"5"-1093,2 4 0,-3 4 0,0 2-127,-2-1 1,-2 1-119,-5 0 1,0-6-1,-2-1-180,-3-2 0,1-2 1,-6-5 30,-2 0 1,3 0-181,-1 0 0,4-1 0,-2-5-144,1-4 0,1-4 0,6-2-268,0 0 1,0 6 0,0-1 163,0-1 1,0-2 140,0-1 0,6 4 0,1 2-17,1 2 1,-2 2-132,4 5 0,-5 2 43,6 3 1,-8 4 0,3 7-40,-5-1 1,-1 1-1,0 0 31,0-1 0,0-4 0,-1-2 113,-5-2 1,3 0-1,-8-4 37,-1 2 0,3 1 1,-1-8 257,-2-3 0,3-4-153,-2-7 0,8 0 0,-2 1 0,1-1 75,-1 0 1,3-1-123,-3-4 0,3 3 0,4-3-120,3 4 1,-1 3-1,4 2 1,1 3-10,0 2 0,1 2 0,6 5-193,0 0 1,0 7 0,-1 3 45,1 4 1,-6 2-1,-1 0 1,-2-1 102,-3 1 0,3-5 1,-2-1-1,-2 2-50,-1 2 0,-2-3 1,-2-1 200,-3 2 1,2 1 0,-8-1 273,-1-2 0,-2-6-92,-2 1 1,1-3 0,1-4-135,3-3 1,-1-4 0,5-5-1,0 2 16,0 1 0,2 1 0,5-6-71,0 1 1,0-1-1,0 0 16,0 0 1,1 2-88,5 4 0,-3 3 1,8 7-78,1 0 1,0 2 0,-1 3 0,-4 4-84,0-1 1,-4 10-1,6-4 1,-2 2-1100,-4 3 1,1 2 0,-1 0 1219,2 5 0,8 11 0,-5 3 0</inkml:trace>
  <inkml:trace contextRef="#ctx0" brushRef="#br2" timeOffset="30">25943 14067 8035,'0'11'56,"0"-1"0,5 1 544,0 5-683,1-8 333,-6-1 1,-2-8 125,-3-5 1,3-2 255,-3-8 0,3 0 31,2 0 0,2 2 0,3 4-49,5 5 1,4 5-1,2 5-337,0 5 1,-1 3-1,-1-1 1,-1-2-79,-3 3 1,-6 1-1,1 1-439,-3 1 0,-2 0-72,0-1 1,-2-6 0,-2-2-1,-3-2 51,-1 1 1,2-1-1,-2-7 204,1-3 0,-4 1 0,4-4 0,0-1 127,0 0 1,0-1 0,4-6 3,-2 0 1,-1 6 0,6-1 105,0-1 0,2 5 0,3 2 20,6 3 1,3 2 0,1 0-50,1 0 1,-5 2-1,-3 3 1,1 4 75,0 0 1,-6 5-369,3-4-30,-5-3 0,-2 0 0,-5-7 124,-4 0 0,1 0 0,0-2 0,1-3 62,-1-5 1,4 1 0,-4-2 61,2-1 0,-3-2 0,4-2 7,3 1 0,1 4-48,2 1 1,2 6 26,3-1 1,2 5-1,5 4 1,-3 3 67,-2 1 0,-2-3 0,-3 6-55,3 1 1,-3 2-161,3 2 1,-5-7-1288,-5-4 0,1-3 0,-4-4 1371,1-3 0,-5-11 0,3-9 0</inkml:trace>
  <inkml:trace contextRef="#ctx0" brushRef="#br2" timeOffset="31">24654 6381 6365,'8'-7'-40,"-1"6"0,-5-12 85,3 8 0,-3-2-45,3 2 1,-1 3-54,1-3-14,-3 3 48,5-5 0,-7 4 37,0-8 139,0 8 226,0-11 1,0 10 360,0-6-383,0 6 0,0-4-46,0 2 0,-2 5 663,-3-5 255,3 5-727,-5 1 1,5 0 225,-3 0-566,3 0 0,-5 7-40,7 3 0,0 4-214,0 2 1,0 0-11,0-1 1,0 1 69,0 0 1,0-1 42,0 1 1,0 0 55,0 0 0,0-1 1,0 1-40,0 0 1,0-1-44,0 1 1,0 0 0,2-2 0,2-2-55,1-1 0,0-1 12,-5 6 0,0-1 39,0 1 0,5 0 0,1 0 68,-3-1 1,-1-4-1,-2-1 53,0 3 1,0-5-6,0 3 1,0-1-45,0 6 1,0 0 0,0-1-37,0 1 1,0-5-1,0-1 6,0 2 1,0 2 24,0 2 0,0 0 18,0-1 0,2 1-18,3 0 1,-3 0 11,3-1 0,-3 1-12,-2 0 1,0-1 174,0 1 1,0-5-22,0-1-106,0 1 1,0 4-43,0 1 1,0 0-66,0-1 0,0 1-153,0 0 0,0 0 47,0-1 1,0-4 124,0-1 1,0 1-46,0 4 0,0 1 292,0 0 1,0 0 58,0-1 0,0 1-289,0 0 0,0-6 0,0 1 37,0 1 0,0-3 0,0 1-8,0 2 1,5-3 0,0 2 26,-2 1 0,-1-3 1,-2 1-56,0 2 1,0-3-66,0 1 0,0 1 57,0 5 1,0-1-49,0 1 1,0-5 35,0-1 0,0 1 0,0 4-13,0 1 1,0-6 0,0 1 3,0 1 1,0-3-1,0 1-2,0 3 1,0-5 0,0 3-41,0 1 1,0-3 49,0 1 0,0 1 8,0 4 0,0 1-14,0 0 0,0-6 1,0 1 0,0 1 1,0 2-11,0 2 1,0-1 0,0 1 1,0 0 1,0-6 0,0 1 1,0 1 0,0-3 1,0 1 0,0 3 0,0-5 0,0 3 0,0 1 1,0-3-1,0 1 29,0 2 0,0-3 0,0 2 91,0 1 0,0-3-53,0 1 0,0 1-49,0 4 0,0-4 0,0-1-6,0 2 1,0-3 0,0 2 32,0 1 0,0-3 0,0 1 21,0 2 0,0-3 1,0 2-11,0 1 0,0-4 0,0 3 78,0 1 0,0-3-82,0 1 0,0 1-24,0 5 0,0-6 0,0 1-16,0 1 1,0-4 12,0 3 1,0-1 47,0 6 0,0 0 64,0 0 0,0-1-55,0 1 1,0-5 0,0-1-58,0 2 1,0-3-84,0 1 1,0 1 17,0 5 1,0-6 16,0 1 1,0-1 7,0 6 0,0-1-31,0 1 0,0 0 0,0 0 11,0-1 1,0-4 0,0-1-163,0 3 0,0 1 0,0 1 217,0 1 1,0 0-36,0-1 0,-5 1 79,0 0 1,0-6-1,5 1 20,0 1 0,0-3 85,0 1 0,0 1-88,0 4 1,0-4 0,0-1 52,0 3 0,0-5 0,0 3-82,0 1 1,0-3 0,0 1-63,0 2 1,0-3 0,0 2 23,0 1 1,0-3 20,0 1 1,0 1 31,0 4 0,0 1-68,0 0 1,0-1-42,0 1 1,0 0 19,0 0 0,0-6 0,0 1-33,0 1 1,0-3-1,0 1 18,0 2 0,0 2 0,0 2-28,0 0 1,0-6 0,1-1 0,3 0-21,1-1 0,0-2 1,-5 4 27,0 2 1,0-3 0,0 1-28,0 3 1,0-5 0,0 3 13,0 1 0,0-3 0,0 1-6,0 3 0,0 1 169,0 1 1,0 1 29,0 0 0,0-6-485,0 1-1313,0-8 91,0 4 0,2-7-488,3 0 1,-1 0 2071,6 0 0,1-7 0,4-2 0</inkml:trace>
  <inkml:trace contextRef="#ctx0" brushRef="#br2" timeOffset="32">24748 9384 7556,'0'-9'-74,"7"2"760,-5 7-246,5 0-348,-7 0-62,0 0-212,0 7-194,0-5 373,0 5-82,0-7 1145,0 0-509,0 7 1,0-4-303,0 7 1,0 1 0,0 5-110,0-1 1,0-4 0,0-1-10,0 3 0,0 1 0,0 1 44,0 1 0,0-6 1,0 1 62,0 1 1,0 2-166,0 2 1,0 0 0,0-1-8,0 1 1,0-5 0,0-1 24,0 2 0,0 2 0,0 2-52,0 0 1,0-1 0,0 1 0,0 0 7,0-1 0,0-4 1,0-1 27,0 3 0,0 1 0,0 1 2,0 1 0,0 0 0,0 0 11,0-1 1,0 1 0,0 0 2,0-1 0,0 1 0,0 0-8,0 0 1,0-1-1,0 1-62,0 0 0,0-1 1,0 1 128,0 0 0,0 0 0,0-1-69,0 1 1,0 0 0,0-1 123,0 1 1,0 0-1,0 0-116,0-1 1,5 1 0,0 0-1,-1-1-116,-3 1 1,-1 0-1,0 0 59,0-1 0,0 1 0,2 0 8,3-1 1,-3 6 0,3 0-12,-3-1 1,-2-3 0,0-1-32,0 0 1,0-1-1,0 1 1,0 0 76,0-1 1,5 1 0,1 0 4,-3 0 0,-1-1 0,-2 1 0,0 0-11,0-1 0,2 1 1,1 0 96,2 0 0,1-1 1,-6 1-12,0 0 1,0-1 0,0 1-159,0 0 0,0 0 0,0-1 0,0 1 20,0 0 0,0-1 0,0 1 22,0 0 0,0 0 0,0-1 1,0 1 68,0 0 0,5-1 0,0 1-91,-1 0 0,-3 0 0,-1-1-22,0 1 1,0 0 0,0 0 0,0-1-27,0 1 0,0 0 1,0-1 27,0 1 1,0 0 0,0 0-1,0-1 15,0 1 0,0 1 40,0 4 1,0-3-1,0 3 1,0-4 15,0-1 1,0 0-1,0-1 1,0 1-11,0 0 0,0-6 0,0 1 0,0 1-61,0 2 1,0 2 0,0-1 0,0 1-3,0 0 1,0 0 0,0-1 0,0 1 69,0 0 0,0-6 0,0 1 0,-1 1-20,-5 2 1,5 2 0,-5-1-18,5 1 0,1 0 0,0-1 0,0 1-35,0 0 1,0-6 0,0 1-24,0 1 0,0 2 1,0 2 5,0 0 0,0-1 0,0 1 13,0 0 1,0-1 0,0 1 54,0 0 0,1 0 0,3-1-28,1 1 1,0-6-1,-5 1 1,0 1-31,0 2 1,0-3 0,0-1-1,0 2-15,0 2 1,0-3 0,2-1 0,2 2 36,1 2 0,0 2 0,-5 0 125,0 0 0,0-6 0,2 1-106,3 1 1,-3 2-1,3 1 18,-3 1 1,-2-5-1,1-1 1,3 2 16,1 2 1,2 2-1,-3 0 58,1-1 1,0 1-1,-5 0 1,0 0-47,0-1 0,2-4 0,1-1-45,3 3 1,-1 1-1,-3-1-145,3-2 1,-3 3-1,3-4 52,-3 4 1,3-3 0,0-1-1,-1 3 37,-3 1 1,5 1-1,1 1 30,1 0 1,-4-1-47,1 1 1,2 0-41,-2 0 0,2-6 1,-3 1 26,1 1 1,5 2 0,-3 1 107,2 1 1,-4 0 0,4 0 0,-2-1 58,-3 1 1,3-5 0,0-1-16,1 2 1,-2 2-17,4 2 0,-5-6 1,4 1-178,-2 1 0,4-3 1,-4 1 25,1 3 0,-4-5 0,3 3 61,0 1 0,0 2 0,3 2 0,-3-1 137,0 1 0,-5-5 0,5-1 92,0 2 1,-4 2-1,6 2-126,-2 0 1,0-6 0,-2 1-61,6 1 0,-4-3 0,0-1 0,-2 1 48,0 0 1,8 1-1,-5 6-28,1 0 0,0-1 1,-4 1-26,5 0 1,-3 0 0,0-2-30,0-4 0,-5 4 1,5-5-21,0-1 0,-3 6 14,6-3 1,-5 3 0,4 2 0,0-2 58,0-4 0,-4 4 0,4-4 0,-1 3 45,1-3 1,-4 4 0,6-5 0,-1 1-25,-1 1 1,0-6-1,-4 6-69,5 1 0,-3-3 0,0-1 0,-1 1 75,-1 0 0,7 1-129,-1 6 1,1 0 0,0-2 0,-3-2 59,-2-2 0,3-4 1,-3 2-1,0 1 14,0 0 1,5-1 0,-3 5 0,2-3 13,-1 2 0,-5 1 0,6-1 0,-1-2-5,-1 3 1,5 1-1,-5 1 1,1-1-122,1-3 1,-6 3 0,5-4-413,3 4 1,-5-3 0,1-1-4317,-2 2 1599,-2-5 1,-8-1 3216,-8-12 0,1-9 0,-13-10 0</inkml:trace>
  <inkml:trace contextRef="#ctx0" brushRef="#br2" timeOffset="33">25817 13863 8035,'-16'0'-1630,"6"-2"1630,-1-3 0,6 3 0,-5-3-71,6-4 670,-3 8 454,7-13-34,-7 5 172,-2 0 220,1 2-996,1 7 1,7 2 0,2 1-224,3 3 1,-2 1 0,8-4 0,-1 4-41,-1 2 1,5-4 0,-4 6-142,4 1 1,2 0-1,-2 0 1,-2-3-10,-1-2 1,-1 5 0,6-3 0,-2 1-30,-4 1 1,4-2 0,-5 3 0,2-2 56,-1 3 1,1-1-1,3 0 1,-2-1 30,-2 1 1,1-4-1,3 3 1,-2 1 11,-2 2 1,1-3 0,5-1-32,-1 2 1,1 1 0,0-1 0,0-2 13,-1 3 0,1 0 0,0 3-50,-1 0 1,1-2 0,0-2 0,0-1 21,-1 1 0,1-3 1,0 1-1,-2 2 13,-4 2 1,4-3-1,-3-1 1,3 1-5,1-3 1,-1 6 0,-1-5 0,-3 2-34,2-1 1,2-5 0,2 4-1,0 0 0,-1-1 1,1 1 0,0 3 0,0-3 12,-1-2 0,1 4 0,0-4 0,0 1 13,-1 5 0,1-5 0,0 1 0,-1 0 134,1 0 0,0-4 1,0 3-64,-1-1 0,1 4 0,0-4 1,-1 0 59,1 0 0,-2 0 1,-2-4-1,-1 3 38,1-3 1,2 4 0,2 0-58,0 2 1,-1 0 0,1 1 0,0-3-15,-1 0 0,1-5 0,-2 5 1,-2-2-89,-1 0 0,-2 2 0,3-3 0,-2 1-37,2-2 1,2 4 6,2-1 0,-2 1 0,-2-4 0,-1 2 27,1-1 1,-3-1 0,1 1-28,3 1 0,1 2 0,1-3-13,1 1 0,0 5 1,-1-4 55,1-3 0,0 4 1,0 0 1,-1 2 1,-4-6-1,-1 4-3,3 0 1,0-5-1,3 5 19,0 0 1,0-5-1,-1 5-59,1 0 1,0-4 0,0 6 0,-1 0 26,1-1 1,0-4-1,-1 3-26,1 0 1,0 0 0,0 5 21,-1-2 0,1-4 1,0 2-1,-1-1 8,1-3 0,-5-1 0,-1 1 1,2 1 17,2-1 0,4 3-61,3-2 1,-4 5-1,4-4 1,-3-3 3,-3-1 0,1 3 1,0 0-1,0 1 9,-1 1 1,1-6-1,0 4 1,-1-3 20,1-2 1,0 5 0,0 1-1,-1-3-17,1-1 1,0 0 0,0 1 9,-1 2 1,1 1-1,1-6 1,1 1-12,-2 5 1,8-3-1,-8 6 1,1-2-67,1-4 0,3 4 0,0 0 0,0 2-85,1 3 0,-4-3 1,5 0-1,-2-1 106,-1 1 0,1-4 1,-3 4-1,1-2 42,2-3 0,0-1 0,-5 1 1,1 1 260,4-2 1,-3 1 0,4-1 0,-1 3-47,0-3 1,6 4-1,-5 0 1,1 0-180,0 0 0,3 0 1,-5-3-1,-2 1 15,-1-2 0,2 4 1,1-2-1,-1-1 2,-3-2 0,-1 3 0,0 0-104,-1-1 0,1-3 0,0-1 51,-1 0 0,1 6 1,0-1-1,0-2-54,-1-1 1,1-2-1,0 0 1,0 0 30,-1 0 0,-4 0 0,-1 0 1,2 0 34,2 0 1,2 2 0,0 1 0,0 3-10,-1-3 1,1-1 0,0-2-7,-1 0 1,1 0 0,0 0-15,0 0 0,-6 0 0,1 0 2,1 0 0,2 0 0,2 0 3,-1 0 1,1 5 0,0 0 0,-1-1 17,1-2 1,0-2-1,0 1 36,-1 5 0,1-5 0,0 5 0,-1-5 91,1-1 0,-5 0 0,-1 0-100,2 0 0,2 6 1,2-1-1,0-2-55,0-1 0,-1-2 1,1 2 53,0 3 1,-1-3-1,1 3 1,0-3-10,0-2 0,-1 0 1,1 1-1,0 3-11,-1 1 0,6 0 1,0-5-1,0 2-21,2 3 0,-5-3 0,4 3 0,-1-3-13,0-2 0,5 5 0,-3 1 1,0-3 12,0-1 0,3 0 0,-4 1 1,1 2 82,0-1 1,3-2 0,-3-2 12,1 0 0,-5 5 0,4 0 1,-2-1-1,0-3-35,-2-1 1,4 0 0,0 0-1,-1 0 42,1 0 0,5 6 0,-2-1 0,2 0 111,-2 2 0,4-5 0,-4 3 0,2-1-71,-1 1 0,0-3 0,-6 3 0,0-4 105,2-1 0,-5 0 0,3 0 0,-4 0-42,-1 0 0,1 0 0,1-1-199,-3-4 1,5 3-1,-10-3 1,4 3-12,2 2 0,0-5 0,-1-1 0,1 3 0,0 1 0,-1 2 0,1 0 0,0 0 0,0 0 0,1-2 0,2-1 0,2-2 0,-2 1 0,-1 2 0,-2 1 0,-1-3 0,1-1 0,0 0 0,0 5 0,1 0 0,4 0 0,-4 0 0,4 0 0,-1 0 0,1 0 0,-4 0 0,6 0 0,-2 0 0,0 0 0,0 0 0,-4 0 0,2 0 0,2 0 0,2 0 0,-4 0 0,4 0 0,1 0 0,-3-2 0,4-2 0,-1-1 0,1 2 0,-1 1 0,4 2 0,-3 0-96,-3 0 0,5 0 0,-5 0 0,1 0 58,0 0 1,3 0 0,-3 0 0,-1 0-97,1 0 1,3 0 0,-3 0 0,1 0 38,4 0 0,-5-5 1,0-1-1,-2 3-263,0 1 0,1 0 0,-2-1 0,1-2-984,-2 1 1,-2 2-297,-1 2 1,-7 2 0,-4 5-1,-7 9 1638,-8 8 0,-15 20 0,-15 5 0</inkml:trace>
  <inkml:trace contextRef="#ctx0" brushRef="#br3" timeOffset="34">1761 13407 8436,'-10'-24'0,"1"3"0,0 5 1008,1 6 1,-1-4-1,-3 5 1,3-1 852,2-1 1,-5 8-317,1-3 1,3 6 0,-1 6-521,2 4 0,0 11 1,3 5-1,-1 4-303,2 1 0,-4 6 0,1 1 1,3 1-511,1-1 1,2 4 0,0-5 0,2-2-213,3-2 0,-3-3 0,5-4 0,-2-3 0,0-1 0,1-4 0,-5 3 0,5-4-1195,-5-1 920,6-7 1,-7-4-1,2-10 1,2-6-85,1-3 1,2-2-1,-4-1 1,4-4-97,2-5 0,1-2 1,8 0-1,3 2 234,5-2 1,4 5 0,3 2-1,4 4 249,5 1 1,-2 7 0,2 4 0,0 3 271,-2 2 1,4 5 0,-8 4-1,-1 3 258,-2 6 0,-3 3 0,-4 0 0,-5 3 161,-3 1 1,-4 4 0,-4-4 0,-5 1-720,-3 0 0,-2-5 0,0 4 0,-2-1 0,-3 1 0,-9-6 0,-9 2 0,1-4 0,-1-1 0,-5-6 0,2-1 0,-4-2 0,-1-3 0,-1-3 0,1-1 0,-1 0 0,1 0 0,0 0 0,-3-1 0,1-3-617,2-1 1,-4-6 0,9 4 0,-2-1-1842,1-5 0,5-2 1,6-5-1,2-2 2161,3-3 1,-2-8 0,4-7 0</inkml:trace>
  <inkml:trace contextRef="#ctx0" brushRef="#br3" timeOffset="35">1195 13627 8035,'9'-8'0,"5"-6"957,-3 3 2162,-4 4 1,-2 0-2381,-10 7 1,-9 7 0,-7 4 0,0 3 237,-2 1 1,-2 1-1,-6 2 1,0 1-372,-1 2 1,1 5-1,-1-3 1,1-1-190,-1 1 1,8-2-1,1-5 1,2-1-178,0 1 0,6 0 1,6 0-1,2-1 4,3 1 0,-3-6 1,2 1-1,3-1-65,6-1 0,6 0 0,11-6-179,5 3 0,4 1 0,3-4 0,4 2 0,3-1 0,0-2 0,9-2 0,-5 0 0,-2 0 0,-2 0 0,0 0 0,-6 1 0,-7 3-172,-2 1 0,-4 0 0,-7-3 1,-2 2-3299,-1 1 0,-10 0 1078,-1-5 0,-12-2 2392,-9-3 0,-7-11 0,4-8 0</inkml:trace>
  <inkml:trace contextRef="#ctx0" brushRef="#br3" timeOffset="36">802 13596 8035,'-7'-16'1309,"-3"2"0,-9 4-589,-2 5 1,-6 3 0,6 2 0,1 2 207,-3 3 0,0 3 1,-5 8-1,4 0-409,1 0 0,2 5 0,5 1 0,1 1 420,-1 0 1,7 8 0,4-5-1,1-1-399,-1-1 0,3-6 0,-3 4 0,5-1-176,5 0 0,-1-1 0,6-8 0,4-4-80,6-1 1,-3 4-1,6-6 1,-1-1-77,5-3 1,2-1-1,3-1 1,-1-5-209,1-4 0,-3-4 0,-1-2 0,-3 1 0,-2-1 0,-3 0 0,-6 0 0,-1-1 0,-3-4 0,-6-3 0,1-8 0,-5 1 0,-5-1 0,-4 1 0,-7-1 0,0 3-2265,1 2 1,-1 5 0,0 6-1310,1 0 0,-1 8 833,0 2 0,14 17 2741,8 5 0,20 3 0,7-4 0</inkml:trace>
  <inkml:trace contextRef="#ctx0" brushRef="#br3" timeOffset="37">3554 13502 7639,'10'-6'410,"1"1"0,-6-5 2165,5 4-1950,-6 1 1,1 7-1,-10 3 1,-6 6-132,-3 3 1,-6 3-1,-3 2 1,-2 4-155,-3 1 1,-1-3 0,-3 6 0,3-1-19,2-2 1,-2 6-1,4-6 1,1 3-255,3-1 1,2-7 0,-1 2 0,1-4-10,5-1 0,-2 0 1,8 0-1,-1-1 329,4 1 1,3-6 253,2 1 0,2-8 0,3 3 0,5-5-295,4-1 1,9 0 0,3 0 0,4 0-67,1 0 1,1 0-1,1-1 1,2-3-53,2-1 1,5-2 0,-6 3 0,-2-1-857,-6 2 1,1 1 0,-4 2-1,1 2-107,0 3 1,-7 4 0,2 6 0,-3 1-3094,-3 0 0,-4 0 3827,-1-1 0,1 1 0,5 0 0</inkml:trace>
  <inkml:trace contextRef="#ctx0" brushRef="#br3" timeOffset="38">4120 13219 6829,'0'-16'62,"0"5"1066,0 1-190,0 7 0,0-3 0,0 12 0,0 6 142,0 7 0,0 0 0,0 9 0,2 4 108,3 2 0,-2 5 0,6-2 1,0 3-270,-1 0 1,1 4-1,3-6 1,-1 0-144,1 1 0,-3-4 0,1-6 1,1-1-516,-2 0 0,3-1 0,-5-12 0,0 1-1631,0 0 0,3-1 0,-3-1-7026,2-3 8396,-6-4 0,4-7 0,-7 0 0</inkml:trace>
  <inkml:trace contextRef="#ctx0" brushRef="#br3" timeOffset="39">5739 13250 13606,'-9'7'0,"4"5"1252,4 8 1,1 4 0,0 7-1,0 3-37,0 2 0,5 3 1,0 4-1,0-2-225,2-3 1,-3-1-1,4-6 1,1 1-731,0-1 1,-6-7 0,4-3 0,-1-3-1058,-1-2 0,5-1 0,-3 1-1575,2 0 1,-5-6-3161,1 1 4284,-3-8 1,-4-3-1,-3-10 1,-8-4 214,-6-2 1,-4-5-1,-5-2 1,2 1 1032,-2-1 0,-1-3 0,-3 3 0,1 0 0,-1 1 0,3 2 0,1 8 0,3 3 28,2 2 1,2-3 1917,6 5-1109,6-1 0,4 6 0,10 0 0,6 0-169,2 0 1,3 0-1,2 0 1,1 0-292,2 0 1,2 0 0,-2 0 0,3-1-213,0-5 1,6 3-1,-4-6 1,4 1-221,2-1 0,4-2 0,1-4 0,-2-1-139,-2 0 0,2-1 0,-2-3 0,-5 0-74,-3 0 1,-4 1 0,-6 0 0,1-2-11,0 2 1,-8-4-1,-2 2 1,-5 2 102,-1 1 1,0 3-1,0-1 423,0 0 1,-1 8 162,-5 2 0,5 12 0,-5 6 0,5 5 165,1 4 0,1 11 0,5-3 1,2 3-103,1 3 1,3 5 0,-5-2 0,2 1-211,3-1 1,-5 2 0,0-5 0,-1-3-253,-1-3 1,2 3 0,-4-10-1,2 1 97,-1 0 1,-1-4-1,1-7-1619,1-1 1420,0-8 1,-3 4 0,2-8-1,1-5 6,-2-4 0,4-9 0,0-4 0,0-2-216,0-3 1,6-1 0,-5-3 0,3 1-42,-1-1 0,1 3 0,5 3 0,-1 5 22,1 3 1,-2 2-1,0 2 251,2 4 1,1 3 0,9 9 0,-5 3 389,-3 5 0,-3 4 0,1 2 0,0 0 196,0 0 0,-1 5 0,3 1 0,1 1-73,2 0 0,2-2 0,-4-4 0,4 1-26,1-3 1,1 4 0,3-8 0,-2 1-256,2-1 1,1-4-1,3-7 1,-2 0-34,-4 0 0,2 0 0,-7-2 0,0-2-117,1-1 1,-4-7 0,3 1 0,-6-2-419,-4-3 0,1-5 0,-7-2 0,-1 0-71,-2 1 0,-2-4 0,-2 5 0,-3 1 196,-6 3 0,-5 1 0,-3 2 1,-2 4 220,2 4 0,-4 5 0,2 1 1,0 1 79,-1 5 1,4 4 0,-1 9 0,5 2 1123,4-1 0,6 4 0,-3 0 1,2 3-386,0-1 1,-1-7-1,8 2 1,3-3-380,6-3 0,3 4 0,2 1 1,1-5-130,4-1 1,2 4 0,6-8 0,1 3-1166,3-3 1,6 4 0,-4-5 0,-2 1-1361,2 1 0,5-3 1,-2 5-1,1-3 41,-1 2 2231,-1-5 0,1 0 0,3-7 0</inkml:trace>
  <inkml:trace contextRef="#ctx0" brushRef="#br3" timeOffset="40">8632 13266 7785,'5'-32'0,"1"3"0,-3 1 0,-3 3 700,-5 3 0,-4 1 1,-7 3-1,1 1 300,-1 1 0,-1-3 0,-4 10 0,-4-1-461,1-1 1,-6 8 0,6-3 0,-3 5-154,1 1 0,5 7 0,-3 3 0,1 4-45,4 2 1,1 5 0,4 3-1,2 2 185,2 2 0,6 11 1,-1-8-1,3 2-150,2 1 0,5 2 0,2 3 1,2-1-136,3 0 0,8 1 0,1-4 0,-2 2-60,-2-3 0,-1 0 0,0-5 1,-1-1-182,1-2 0,0-5 0,-2 4 1,-2-2-1011,-2-4 0,-6-7 0,1-2-2701,-3 3 813,-2-6 1211,0 0 1,7-14 0,3-4 670,4-3 0,4-1 0,1-1 0,2 2 1016,-2 3 0,4-3 0,0 4 0,-1-2 98,1 1 1,3-1 0,-5 5 2276,-1-2-139,-3-1 0,-8-1-1502,-4 1 0,-16 6 0,-4-1 0,-4 3 398,-4 2 0,-2 0 0,-6 0 0,-1 0-598,1 0 0,0-1 0,-1-3 0,1-1-690,-1 1 0,1-3 0,1 0 0,2 0-966,2 0 1,7-3 0,-2 3-1,5-2-358,6-3 0,-3 3 0,8-1-237,2-2 1,13 5-1,8 0 1717,4 0 0,4-2 0,6-7 0</inkml:trace>
  <inkml:trace contextRef="#ctx0" brushRef="#br3" timeOffset="41">8742 13423 7766,'11'14'0,"-3"-2"737,-1-1 0,-1 6 0,-5 8 232,5-1 0,-5 1 1,6-6-1,-1 2-452,-1-2 0,7 4 1,-3-2-1,1-2 27,1-2 1,5 4 0,6 0-1,1-2-47,0-1 0,5-4 1,-2-2-1,4-3 10,1-2 1,0 3-1,-1-5 1,-2-1-148,-2-2 0,-5-2 0,4 0 0,-3 0-128,-2 0 1,-3-7-1,-1-6 1,-2-4-97,-4-4 0,3-2 0,-8 2 0,-2-5-449,-1-3 1,-4-3 0,-3 1 0,-5-1-462,-4 1 1,0-1 0,0 3 0,1 2 268,1 6 0,-5 1 0,8 2 0,-2 4-2072,1 0 0,6 5 1162,-1-1 0,5 6 0,5-1 0,6 5 436,3 5 1,2-3 978,-1 3 0,1 4 0,0 0 0</inkml:trace>
  <inkml:trace contextRef="#ctx0" brushRef="#br3" timeOffset="42">9324 13439 7639,'9'7'210,"5"1"0,-6 8 0,3-2 362,-1-3 1,-4 3 0,4-2 0,1 5 165,-3 4 1,5 0-1,-6-3 1,0 1-284,0 2 1,3 2 0,-3-4 0,0 2-211,0-2 0,3-2 1,-3-1-1,0 0 134,0 0 0,-1-1 124,-6 1-177,0 0 1,0-9-196,0-7 1,0-7 0,-2-9 0,-2 0-109,-1 1 0,0-8 1,5-3-1,0-2-277,0 1 1,0-7-1,0 2 1,2-3-123,3-3 0,4 5 0,6-4 0,1 5 169,0 6 0,0 0 0,1 9 1,4 4 335,5 5 1,-1 2 0,-1 6 0,-1 2 300,-4 3 1,4 6 0,-1 10 0,1 3-14,0 1 1,-2 10-1,-5-4 1,-2 2 27,-4 0 0,2-1 0,-7-1 1,-1 1-565,-2-1 1,3-5-1,0-1 1,-1-2-956,-3-4 1,-1 3-1,0-1-406,0-1 1,0-8-1550,0-2 0,2-6 3029,3 1 0,11-10 0,9-4 0</inkml:trace>
  <inkml:trace contextRef="#ctx0" brushRef="#br3" timeOffset="43">10409 13627 7639,'0'-17'420,"0"-4"0,-2 3 1,-3-2-1,-6 2 354,-3 2 0,-7 1 0,0-1 0,1 2-308,-3 3 0,4 4 1,-8 7-1,1 0-5,2 0 1,-1 2-1,6 3 1,-2 6-32,2 3 0,1 2 0,3-1 0,1 3-101,3 3 1,-1-2 0,7 5 0,1 1-71,3-1 0,1-3 1,0 4-1,1-1-88,5 1 1,7-6 0,10 2 0,2-4-106,3-1 0,1 0 0,3-1 0,-1-1-326,1-3 1,4 3-1,3-5 1,-1-1-203,1-2 1,-3-5-1,-6-1 1,-2 0 155,-2 0 0,-1-7 1,1-3-1,-3-4 61,-1-2 1,-4-1 0,1-4 0,-5-5 49,-4-4 1,-4-7 0,2-1 0,-1-2-45,-3-4 0,-2-2 0,-4 1 1,-3 1 78,-6 2 0,-1 2 0,0-2 0,1 7 311,-1 8 1,-2-1 0,0 7 698,4 1 0,-3 12-319,8 8 1,0 7-1,5 12 1,0 5 179,0 8 1,0 4 0,2-1 0,3 2-294,5-2 0,-1 3 0,1-1 0,1-2-361,-2-2 0,5-3 0,-4-2 0,2-2-106,-1 2 1,3-4 0,-4 1-1,4-2-1328,2-4 0,-5-2 0,-1-3 0,2-2-917,2-1 1,2-8-1,0 3 1031,-1-5 0,1-1 1,0-1 1262,0-5 0,-1-2 0,1-8 0</inkml:trace>
  <inkml:trace contextRef="#ctx0" brushRef="#br3" timeOffset="44">11085 13596 7639,'9'-16'1819,"-2"6"1,-9 1-1145,-3 2 1,-4 2-1,-7 5 1,-1 0-35,-4 0 0,2 0 1,-8 0-1,-1 0-324,-1 0 1,-1 0-1,2 0 1,2 0-343,-2 0 1,-2 0 0,1-2 0,2-1-1265,6-3 1,4 1-1,1 3 319,0-3 0,2 2 0,6-6-113,8 2 0,8 0 1083,13 2 0,4-4 0,6-7 0</inkml:trace>
  <inkml:trace contextRef="#ctx0" brushRef="#br3" timeOffset="45">11038 13470 8946,'15'21'0,"1"0"0,0-2 1058,0-1 1,-8-3-1,-2 3 1,-3 1-470,2 2 1,-1 5 0,5-5-1,-1 0 51,1 2 1,-4-6-1,6 6 1,-1-2-1867,-1 0 1,5 0-629,-4-5 0,3-1-521,-3 1 1,-3-9 2374,-7-7 0,0-7 0,0-9 0</inkml:trace>
  <inkml:trace contextRef="#ctx0" brushRef="#br3" timeOffset="46">11148 13344 7639,'0'-22'0,"0"4"0,0-3 469,0 4 1,2 3-549,3 3 1,-2 4 0,8 7 0,1 2-10,2 3 1,2 9 0,-1 7-1,1-1 88,0-3 0,7 6 0,1 1 0</inkml:trace>
  <inkml:trace contextRef="#ctx0" brushRef="#br3" timeOffset="47">11714 13580 7639,'5'-10'386,"0"-1"0,1 6 1,-6-5-1,0-3-28,0-1 1,-2 4 0,-3 1-1,-6 2-10,-3 4 0,-2 1 1,1 2-1,-1 0-146,0 0 1,1 7-1,-1 3 1,0 4 27,0 2 0,1 2 1,1 1-1,1 2 139,3-2 1,6 4-1,-1-2 1,3-2 4,2-2 1,2 4-1,3 0 1,6-2-67,3-1 0,7-2 0,2-1 0,1 1-124,4 0 1,2-6 0,1-1 0,1-2 119,-1-4 1,-1-1 0,-4-2 0,-3 0 33,-1 0 0,-4-5 0,3-2 0,-4-2-248,-1-3 0,-6-7 0,-1-4 0,-2-1-131,-3-4 1,-3 3 0,-1 1-1,0-1 16,0 1 1,-7 3-1,-3-4 1,-4 3-670,-2 3 0,1 1 0,-1 2 0,0 1-67,0-1 0,1 5 0,-1 1 0,0-1-1009,0 3 0,6 1 732,-1 7 0,10 0 1,1 0 513,8 0 0,6 0 1,2 0-1,0 0 524,0 0 0,6 0 0,3 0 0</inkml:trace>
  <inkml:trace contextRef="#ctx0" brushRef="#br3" timeOffset="48">12044 13423 7850,'21'10'0,"0"1"0,-2 1 488,-1 2 1,1 2 0,-2 1 0,-3 4-81,0 6 1,0 0-1,2 3 1,-2-2 228,-4 0 0,4 3 0,-5-8 0,2 0-105,-1 0 0,-6-2 1,1-6 645,-3 1-836,-2-7 1,0-4-259,0-10 1,0-4-1,0-7 1,0-1-116,0-4 0,0-2 0,0-5 0,1 2-187,5-2 1,2-2 0,10-1 0,1 1 57,2 4 0,5 3 0,-3 8 0,1 1 185,4 3 0,0 4 0,0 7 0,-2 2 270,2 3 0,2 11 0,1 10 0,1 4 300,-1 1 0,-1 1 1,-2 1-1,-2 3-384,2 6 0,-5-1 0,-2 0 0,-5 1-141,-6-1 0,-3 4 1,-7-5-1,0 2-2495,0 0 1,-9-2 0,-8 2 2424,-13-5 0,-8-4 0,-9-2 0</inkml:trace>
  <inkml:trace contextRef="#ctx0" brushRef="#br3" timeOffset="49">1494 15199 8461,'16'-31'0,"-2"1"0,-2 2 0,-3 2 1069,-2-2 1,-2 3-1,-7 1 1,-3 0-348,-5-1 1,-4 6 0,-2-2 0,-2 5-264,-3 6 1,-1-2-1,-6 6 1,2 3-17,-2 1 0,0 2 1,0 0-1,1 2-331,0 3 0,-1 6 0,1 8 0,6 3-90,4 3 0,1 1 1,2 7-1,4 2 47,5 2 0,3-2 1,2-7-1,0-4-166,0-1 1,2 3 0,3-5 0,5-2 191,4-1 0,2-4 0,1-2 0,3-3 91,1-2 0,7 0 0,-2-4 1,3 2-43,3-1 0,-1-4 0,1-5 1,-1-4-212,1 0 1,-3-5 0,-2 4-1,-6-4-16,-4-2 0,-1 0 0,-2 1 0,-4-3 67,-5-3 0,2 4 0,-1-4 0,-3 3-291,-1 3 1,-2-1 675,0 0-238,0 7 1,5 9 0,2 11-1,2 3-30,3 2 0,2-1 0,2 1 0,-1-2-90,1-4 0,5 4 0,2-3 0,1 1-327,4-1 0,2-3 1,1-4-1,1 1-382,-1-1 0,1-3 1,-1-1-1,1 0 167,-1 0 1,-6 0 0,-4-1 0,-4-3 244,-1-1 0,-1-6 0,-1 4 0,-3-1 144,-6-5 0,2-6 1,-2-2-1,-1 0 77,-2-1 1,-4 2 0,-2-4 0,-3-1 262,-1 1 0,4 10 1,-3 0-1,2 4 632,0 1 1,-1 7-382,6 2 1,0 7 0,0 11-1,0 3 173,0 5 1,2 9 0,3 1 0,6-1-156,3-2 1,-4 4 0,1 0 0,1-2-157,2-2 0,0 4 0,-2-1 0,-3-3-219,-2-5 0,3 0 0,-3-7 0,0-2 21,0-1 1,-1-2-369,-6-1 41,0 1 0,-2-7 1,-2-6-62,-1-6 1,-2-6-1,4-7 1,-4 1-50,-2-1 1,6-7 0,-3-5 0,5-5-86,1-4 0,0-6 1,0-1-1,1-5 5,5-3 0,0-6 1,7 6-1,-3 1 230,2 2 0,2 7 0,2 2 0,2 2 177,3 3 0,-2 2 0,7 3 0,0 4 73,-1 5 0,4 3 0,-2 3 0,0 1 82,0 3 1,1 4-1,-7 7 1,-2 0 71,-2 0 1,-1 7-1,0 4 1,-1 4 389,1 6 0,-5-1 0,-3 6 0,-1 2-189,-3 1 0,-2 3 0,-4-1 1,-2 1-113,-1-1 0,-11-1 0,2-2 0,-1-4-119,-4-1 0,-1 3 0,5-5 0,-1-2-73,0-1 1,-5-8-1,0-1 1,2-2-84,2-4 1,1 4 0,-2-1 0,-1-3-163,-2-1 0,0-7 0,5-2 0,1 0-396,-1 0 0,0-6 0,1 3-192,-1-4 0,7-2-174,4 1 0,5 1 641,5 3 1,4 4-1,8 7 1,3 0 159,0 0 1,7 7-1,-5 4 1,1 3 57,0 1 1,3-4 0,-3-1-1,1 2-24,4 2 0,2 0 0,1-1 0,1-5 95,-1-1 1,4 4 0,0-4 0,-3 0-78,-3 0 1,4-2 0,-8-5 0,1 0 16,0 0 0,-5 0 0,4-2 0,-3-3 9,-2-5 1,-3-4-1,-1-2 1,-2-2 70,-4-3 0,3 2 1,-7-7-1,1-2-171,0-2 1,-1-1-1,-6 0 1,-2-1-138,-3 1 0,-4 6 1,-7 4-1,1 4 40,-1 1 0,0 7 1,0 4 410,1 3 1,4 4-1,2 3 1,2 8 253,4 6 0,1 0 1,2 9-1,0 3 134,0 4 1,2 7 0,3-3 0,6 1-215,3 3 0,3-2 0,2-1 0,4-2-196,2-3 1,-6-2-1,2-1 1,-4-1-217,-1 1 1,0-6 0,-1-2 0,1-1 94,0-4 1,-6-3-1,-1-4-353,-2-1 0,-2-6-56,-5 5 1,0-8 0,-2-2 161,-3-9 0,2-5 1,-6-3-1,0-2-66,1-2 1,-1-12-1,-3-1 1,3-2-139,2-3 1,-4-10 0,6 2 0,2-3-25,1-5 1,2 7 0,0-7-1,2 3 172,3 0 0,-2 4 0,10 8 0,2 2 201,5 3 0,6 4 0,-4 3 0,1 3 130,0 2 0,8 8 1,-3 6-1,0 2 161,2 3 0,0 3 0,1 2 0,-1 5 139,-4 4 1,2 6 0,-5 5 0,-1 5 165,1 4 1,-2 1 0,-5 2-1,-2 2 184,-4 2 0,2 1 1,-5-1-1,0 3-294,0 0 0,-1 1 1,-6-6-1,-2-1-93,-3-4 0,-4 0 0,-9-7 0,-1-1-361,-2 1 0,-7-7 0,0-8 0,-5-1-1151,-4-3 0,-6-2 0,1-2 0,-2 0-1118,2 0 0,-7 0 1,7-2-1,6-2 2269,6-1 0,0-7 0,6 3 0</inkml:trace>
  <inkml:trace contextRef="#ctx0" brushRef="#br3" timeOffset="50">3963 14979 8224,'15'2'897,"1"3"0,-6-1 1,1 6-1,1 4-165,2 5 1,-3-1 0,-1 4-1,2-1 185,2 0 1,0 6-1,-1-7 1,-5 0-444,-1-3 0,4-1 1,-6 0-1,-2-1 197,-1 1 1,3-6-241,1 1 1,-3-8-115,-8 3 1,-4-12-1,-5-4-184,4-4 0,-2-2 1,5-1-1,0-4-151,0-5 1,1-4-1,6-1 1,0-3-486,0-2 1,7 3 0,6-4-1,4 4 138,4 1 0,7 1 1,0 1-1,5 4-163,4 5 1,1 5-1,-3 6 1,0 5 392,-5 3 1,-1 2 0,-6 0 0,0 0 168,0 0 1,-4 7 0,-7 3 0,-1 4 129,1 2 0,-5 7 0,-2 3 0,-3 3 148,-2 3 0,0-1 0,0 1 0,0 1 56,0 4 0,0-4 0,0 2 1,0-6 113,0-2 0,0-3 0,1 2 0,3-5-69,1-3 0,7-3 0,-1 1 0,3-2-124,2-3 1,1 1 0,2-7 0,4-1-55,1-3 0,-3-1 0,6 0 0,1 0-37,1 0 0,-2-1 0,-3-5 0,0-4-146,1-4 1,-6-2 0,2-1-1,-3-3-14,-3 0 1,-4-8-1,-3 0 1,-1-6-766,-3-2 1,-2-1 0,-2 6 0,-2-1 182,-3 1 1,-6 1-1,-8 2 1,-4 4 36,-1 1 1,3 2 0,-4 5 0,1 1-487,0-1 0,4 2 0,-2 2-911,-1 1 0,5 8 464,-3-2 1,11 5-1,5 5 1,5 5 972,5 4 0,11 2 0,10 0 0,2-1 467,-2 1 0,11 0 0,-4-1 0</inkml:trace>
  <inkml:trace contextRef="#ctx0" brushRef="#br3" timeOffset="51">5503 15105 7724,'21'-5'0,"0"-2"0,-3-2 372,-6-3 1,-5-2-1,-7-4 1,0-1 358,0-2 0,0 0 0,-2 5 1,-3 1-355,-5-1 0,-10 5 1,-2 1-1,-1-2-130,0-2 0,0 0 0,3 3 0,-5 4 243,1 0 1,-6 6 0,5-5 0,-1 5-179,0 1 1,5 1 0,-5 5 0,0 4-169,1 4 1,2 7 0,8 2 0,1-1 10,3 1 0,-1 9 0,7-4 0,1-1-6,3 3 1,1-2-1,0 0 1,1-4-55,5-1 1,2-2-1,10-5 1,1 0-100,2-1 0,7 1 1,-2-2-1,4-2-45,1-1 1,1-8-1,-1 2 1,1-3-66,-1-2 1,0 0 0,-1 0 0,-4 0 56,-5 0 0,2-7 1,-2-3-1,-3-4-56,-6-2 1,0-5-1,-5-2 1,0 1 62,0-1 1,-2-3 0,-5 3-1,0 0 219,0 1 0,0 6 973,0 5-1109,0 8 0,0 13 1,2 11-606,3 0 0,2 4 0,5-3 0,-1 1-539,1 0 1,2 0 0,2-4-1,0 2 26,-1-2 1,6-2 0,0-1 0,0-2 564,2-3 1,-4 1 0,7-7 519,2-1 0,2 4 0,1 1 0</inkml:trace>
  <inkml:trace contextRef="#ctx0" brushRef="#br3" timeOffset="52">6384 15026 7639,'-2'-26'807,"-3"0"0,-2 7 0,-7-4 1,0 2-737,-4 0 0,-8 0 0,0 7 0,-2 2 417,2 1 1,-7 8 0,5-2 0,0 5-119,-2 5 0,2 4 0,0 6 0,4 1-14,1 0 0,2 6 0,5 3 0,1 1-176,-1 0 1,2-1 0,3 3 0,6-2-69,3 2 0,2-4 0,0 3 0,0-1-52,0-2 1,13-1-1,4-6 1,4 3-155,2 0 0,5 1 0,0-7 1,5-1-102,4-3 0,1-5 0,-3 4 0,2-2 111,-2-3 1,-2-3 0,-2-1 0,-1 0-53,-4 0 0,2-7 0,-5-3 1,0-4 49,-1-2 1,-1-5-1,-7-2 1,-2-1 25,-1-4 1,-6-9 0,4-3-1,-2-2 8,-4 0 1,-1 2 0,-2-3 0,-2 2-18,-3 3 1,2-4 0,-6 5-1,0 4 131,0 5 1,6 6 0,-4 6 642,0 0-581,5 0 1,-5 9 0,7 7 0,0 9 218,0 5 0,2 9 0,1 5 1,4 5 13,2 4 1,-4 5-1,6-4 1,-1 0 61,-1 1 1,3 3 0,-6-6 0,-1-1-129,2-1 1,-4-8 0,6-2 0,-2-1-178,-3-4 0,2-1 0,1-4 283,2-4-334,-5-3 0,10-9 0,-6-3-389,1-5 0,5-10 1,-3-2-1,1-1-72,-2 0 1,8-5 0,-4 2 0,0-4-100,0-1 1,3 1 0,-6 4 0,3 3 285,1 1 1,1 9-1,0-1 1,-2 4 146,-4 1 0,4 6 1,-3-1-1,3 6 222,1 3 1,5 7 0,-1 1-1,-2 4 215,3 4 0,4 5 0,-3-3 0,0 0-30,2-1 1,-4 5-1,5-6 1,-1-2-74,-4-2 0,6-1 0,-1-2 1,2-2-138,1-1 1,-6-8-1,3 2 1,-1-3-104,-4-2 1,0 0 0,0 0 0,2-2-160,-1-3 0,-3-4 1,-3-6-1,-2-3-113,-1-3 1,-3-1 0,3-6 0,-6 1-51,-3-1 0,-2 1 1,-2-1-1,-3 3 120,-6 2 1,-4-3-1,-5 7 1,-2 3 310,-3 4 1,6 9 0,-4-3 0,2 5 275,0 1 1,-1 8 0,4 6 0,1 6 80,3-1 1,3 3 0,1 1-1,5 2-150,3 3 1,2-4 0,0 0-1,2 1-594,3-1 0,4 1 0,8 1 0,2-5-1151,2-4 1,5 4-1,-3 0 1,2-3-16,3-6 1,1 2 0,4-5 0,2-1 835,2-2 0,0 1 0,-6-2 0,1-2-150,-1-1 0,-1-9 0,-2-3 0,-2-6 728,2-5 0,-4 2 0,1-7 0,-2-2 0,-4-2 0,3-1 0,-1-1 0,-1 1 105,-3-1 1,-1 8-1,-2 1 1,-2 2 280,-1 0 1,-8 0 0,2 5 0,-3 1 109,-2-1 1,-2 2 0,-5 2 0,-7 3 278,-5 2 1,-9 2 0,2 5-1,-4 0-236,-1 0 0,5 0 1,1 0-1,2 2-102,4 3 0,7-2 0,3 8 0,2 1-120,4 2 1,3 2 0,7 1-1,8 2 154,10 2 0,5 2 1,3-2-1,2 5-94,1 4 0,3 1 0,-6-1 0,0-2 52,-3-2 1,-4-1 0,0 1-1,-5-5 45,-3-4 1,-9 4-1,-4 0-264,-3-2 0,-2-1 1,-4-4-1,-5-2-41,-6-1 0,-12-8 1,-2 2-1,-10-3-785,-8-2 0,-5 0 1,-1-2-1,-3-3-800,0-5 1,-8 1 0,4 0 0,1 0 565,-2 1 0,8 4 0,6-1 0,11 3 850,8 2 0,5 0 0,7 0 0</inkml:trace>
  <inkml:trace contextRef="#ctx0" brushRef="#br3" timeOffset="53">9057 14665 8976,'-16'7'1502,"7"7"1,4 8 0,2 3-329,-3 3 1,5 7 0,-3 3 0,8 1-225,6-1 0,4 4 0,2-5 0,-1-3-528,1 0 1,0-3-1,0 1 1,-2-3-360,-4-3 0,4-3 0,-5-7 1,0 0-1111,-4-1 1,-2-4-1,1-1-2413,1 2 0,-2-5 2673,-8-1 0,-4-6 0,-6-6 0,-1-4-297,0-4 1,-5-2 0,-1-1-1,-3-4 1084,-3-5 0,4 1 0,-2 1 0,-2-1 0,-2 1 0,0 5 0,4-1 0,5 6 0,4 4 0,6 7 2203,1-3-712,6 5 0,4 2 0,11 3-918,3 1 0,1 2 0,3-4 0,3 4-212,5 2 0,-2-5 0,3 3 1,1-2-92,1 0 0,3 0 1,1-5-1,2 0-332,2 0 0,4-1 0,-4-3 1,-2-3-139,-2-2 1,-3 1 0,-2-6-1,-4 2-68,-1-1 1,-2-9-1,-7 4 1,-2-5 10,-1-5 0,-8-1 0,2-3 0,-3 1 111,-2-1 0,0 6 0,0 2 0,-2 1 306,-3 4 1,3 1 251,-3 3 0,-2 8 1,2 7-26,2 8 1,6 13 0,4 7-1,2 6 59,3 2 1,0 6 0,0-3 0,-3-1 13,-2 0 0,4 4 0,-4-5 1,0-2-297,0-2 1,3-7-1,-5-1 1,-1-3-68,-2-2 0,3-3-753,0-1 285,7 0 1,-8-9 0,6-7-47,2-9 1,2-10-1,0-2 1,-1 0 85,-3-2 1,1 0-1,6-5 1,2 4 41,2 1 0,0 2 0,-5 6 1,0 1 186,-1 3 1,1 4 0,0 7 0,1 0 201,4 0 0,-3 5 0,3 2 0,-4 4 78,-1 6 0,1-1 0,3 7 0,1-4 21,-2-3 1,3 8-1,1-10 1,0 0 170,0-2 0,5-3 0,-2 3 1,2-3-136,-2-2 1,4 0 0,-4-4 0,2 3-228,-2-3 1,2-6 0,-7-4-1,-4-2-193,-4-3 0,-1-4 0,-7-5 0,-1-3-103,-3-1 0,-1-5 0,-1 6 0,-3 0-136,-1 3 0,-11-2 0,2 2 1,-2 2 223,-3 1 1,0 9 0,3 4 395,1 3 1,-1 4 0,2 3 0,2 6 185,1 3 0,8 7 0,-3 2 0,5 1 338,1 4 1,0 0 0,1 0 0,5-4-29,4-1 0,4 3 0,4-5 0,1-2-393,2-1 1,7-2 0,-2-1-1,4 1-868,1 0 0,0-2 0,1-2 1,-2-2 147,-4 3 0,2-5 0,-7 1-4169,-2-2 1,-7 4 4589,-1-6 0,-1 7 0,6-3 0</inkml:trace>
  <inkml:trace contextRef="#ctx0" brushRef="#br3" timeOffset="54">11997 15231 7639,'14'-16'201,"-4"0"0,-3-5 0,-7-2 1,0 1 508,0-1 0,0-3 0,-1 3 0,-5 0 58,-4 1 1,-9-4-1,-4 5 1,0 1-271,0 3 0,-3 1 0,4 0 0,-3 1-139,-3-1 1,4 6-1,-3 1 1,1 2-51,2 3 1,-4 3 0,7 1 0,0 0-118,-2 0 0,6 0 0,-4 1 0,3 5-61,3 4 1,-1 4 0,0 4 0,2 1 37,4 2 0,3 5 0,7-3 0,0-1-14,0 1 1,1 3 0,5-3 0,4 0-90,4-1 0,2 1 0,0-4 0,-1 2-214,1-2 1,5-6-1,2-3 1,-1 1 13,1-3 1,3 5 0,-3-8 0,0-2-94,-1-1 1,5-2 0,-5 0 0,1 0 60,0 0 0,-2-7 1,-5-2-1,-1-1 48,1-1 1,-7 1-1,-2-8 1,-2-1-109,0-2 0,0-5 0,-5 3 0,0 1-37,0-1 0,0 2 0,-1 5-88,-5 1 466,5 6 1,-6 4 0,7 12 0,0 7 612,0 5 1,7 3-1,3-2 1,4 1-396,2-2 1,-2 4 0,-2-3 0,-1 0-813,1-3 1,2-1 0,1 0-1,1-1-638,0 1 1,5-2 0,0-2-1,-2-3 226,-1-2 1,2 3-1,3-4 1,0-3-106,0-1 0,5-2 1,-4 0-1,2 0-571,0 0 1567,-6 0 0,9-7 0,-4-2 0</inkml:trace>
  <inkml:trace contextRef="#ctx0" brushRef="#br3" timeOffset="55">12484 14948 7639,'-15'0'697,"-1"0"1,-2 0-1,-1 0 75,-2 0 1,-5 0-1,3 0 1,1 0-268,-1 0 0,-3 1 0,5 3 0,1 3-191,3 2 0,1-1 0,2 5 0,4-3-47,5 2 1,3 2-1,2 2-200,0 0 1,7-2 0,5-2 0,7-2 61,7 3 0,-1 1 1,1 1-1,2 1 9,2 0 1,5 5 0,-2 1-1,-3 1 114,-1 0 1,-6-2-1,0-4 1,-4 2 164,-3 2 1,1 0 0,-12-3 0,-1 1 262,-2 2 0,-4 0 1,-3-5-217,-6-1 1,-3-1 0,-3-3 0,-3-4-77,0 0 1,-8-5-1,3 3 1,-1-4-210,0-1 0,1-1 0,-3-3 0,4-3-540,1-1 1,-3-1 0,5-3-1,0 1-566,-2-1 0,11 0 0,-4-1 0,4 3-1060,3-2 1,2-9-1,7-4 791,0 1 1,9-4 0,7 5-1,7 1-1069,1-1 2265,13-5 0,-4 3 0,14-6 0</inkml:trace>
  <inkml:trace contextRef="#ctx0" brushRef="#br3" timeOffset="56">12641 15011 8715,'11'15'0,"-2"3"0,-2 1 888,-4 2 1,-1 0 0,-2-4 0,0 3-368,0 0 0,0 1 0,2-3 0,1 1 49,2 2 0,2 0 0,-1-5 1,4-1-243,4 1 0,2-5 0,0-3 0,-1 1-188,1 0 1,0-6-1,-1 3-185,1-5 0,0-2 1,-2-5-136,-4-4 0,3-4 0,-6-2 0,0 0 4,0 1 0,-2-6 0,-3 0 329,3 2 0,-2 3 0,8 5 195,1 6 0,2 5 0,3 7 0,3 7 313,1 5 0,7 15 0,-2-1 1,2 3-144,-2 3 1,2 8-1,-7-3 1,-4-2 31,-4-2 1,-1 2 0,-5-6 0,0-1-69,0-2 1,-2-3-1,-7-2 1,-1-4-238,-3-1 1,-6-2-1,2-5 1,-6-2-246,-5-4 0,-2-3 0,-6-7 0,-1 0-27,-3 0 1,-9-7-1,0-3 1,-4-4-2146,-1-2 1,0 0 0,2 1 0,3 1 310,5 3 1,0-3-1,4 4 1,5-4 1860,4-2 0,3-7 0,5-1 0</inkml:trace>
  <inkml:trace contextRef="#ctx0" brushRef="#br3" timeOffset="57">13412 15168 7639,'0'-16'1874,"0"0"0,5 6-598,0-1 1,2 8-520,-1-2 1,-3 12 0,6 7 0,0 6-341,-1 5 0,-2-4 0,2 5 0,1 0 218,0-1 0,-4 3 1,4-7-1,-1 0-398,1 1 1,-5-4-1,1 3 1,-2-6-309,3-4 1,-5 3 111,5-4 0,-6-3-182,-6-1 0,3-6 0,-6-6-110,2-4 1,-5-4-1,3-2 1,0 0 113,4 1 1,-2-8 0,0-3-1,0-4-141,0-1 1,0 1 0,4 0 0,-2 2 63,1 0 0,2 2 1,4 11-1,2-1 152,1 0 0,2 6 653,-2-1 1,-1 8-203,6-3 1,-6 6 0,1 6-281,-3 4 1,-2-1-427,0 1-190,0 1-67,0 5 320,0-8 0,-2-2 82,-3-12 0,3-2 0,-3-8 82,3 0 0,2 6 0,0-1 0,0-1-20,0-2 1,5-2-1,2 2 1,0 2 23,0 2 1,9-1 0,-2-5 0,1 2 151,5 4 0,-1-2 1,-2 6-1,3 3 139,0 1 1,7 2 0,-6 2 0,0 3 163,1 6 1,-4 3 0,3 3 0,-4 2-51,-1 2 1,0 7-1,-1-2 1,-1 4-23,-3 2 1,-2-1-1,-6-1 1,2-2-175,-1-2 0,-2-5 1,-2 3-1,0-1-58,0-4 0,0-1 0,0-3 132,0 1-134,0-7-473,0-2 1,-6-19 117,1-4 1,0-5-1,5 2 1,0-4-285,0-2 0,0 1 0,2-4 1,1 2 173,2-2 0,13-2 1,-2-1-1,1 1 291,0 4 1,4 3 0,0 9 0,-1 4 245,-3 5 1,4 3 0,0 2 0,0 2 411,2 3 1,-6 4-1,4 8 1,-3 2 14,-3 2 0,5 7 1,-3-2-1,-3 4-235,0 1 0,-5-1 0,-1-2 0,-1-4-465,-3-1 0,3 0 0,-2-4-1199,-1 2 1,-3 0-1,1-7-4401,3-4 4864,-3 4 1,10-14-1,-5 0 1,0-8 362,0-6 1,4-2-1,-4 0 1,0-1 281,0-4 1,3 2 0,-3-6-1,2 1 267,3-1 1,-3 6-1,0-2 1,-1 5 1104,1 6 1,-4-2-235,6 7 0,-2 6 0,1 11 0,-5 6-268,-3 3 0,0 12 0,1-1 1,3 2-27,-3 5 1,1-6 0,-1 5 0,2-1 203,-1 0 1,3-2 0,0-7 0,0-2-393,0 2 1,0-4 0,-4 1 0,2-3-218,-1-2 1,-1-5 0,1-2 47,1-3 1,2-6-1461,-2 1 849,-3-3 1,5-9 0,-7-6 0,0-4 9,0-4 0,0-7 0,0 2 0,0-4-57,0-1 0,0-8 0,2-3 0,3-3 89,6-2 0,3-6 1,1-1-1,1 0 154,0 0 0,5 3 0,0 8 0,0 4-43,1 6 1,-2 0-1,4 12 1,-1 3 753,-4 6 1,0 5 0,0 9 0,2 3 84,-1 6 0,-3 8 1,-1 4-1,-2 1-178,-4 4 0,-3 7 1,-7 2-1,0-2 147,0-2 1,-2-2 0,-3 1-1,-5-3-233,-4-3 0,-4 2 1,-1-7-1,-2-3-342,2-6 1,-4 0 0,0-5 0,1 0-435,-1 0 0,-3-2 1,5-5-1,0-1-436,-2-5 1,6 3-1,-4-7 1,3-1-518,3 2 1,1-5 0,3 4 0,6-4-176,3-2 1,2-5-1,2 0 1,1 0-1588,3-1 3116,6-3 0,4-6 0,8-1 0</inkml:trace>
  <inkml:trace contextRef="#ctx0" brushRef="#br3" timeOffset="58">15314 14586 11154,'0'21'1230,"0"2"1,0 3-49,0 7 1,0 0 0,0 8 0,0-1-51,0 0 1,0-5 0,0 3 0,2-1-587,3 0 1,-1-1 0,5-6-1,-1-2-554,1-2 0,0-1 1,3 1-1,-3-5-831,-2-4 0,5 4 1,-2 0-1076,4-2 1,2-3 0,0-4 210,0-1 1,-1-6-1,1 4 1,0-2-104,-1-4 0,1-3 1806,0-5 0,7-4 0,1-7 0</inkml:trace>
  <inkml:trace contextRef="#ctx0" brushRef="#br3" timeOffset="59">15833 15073 7639,'16'0'455,"0"0"0,-1 0 1,-1-1 917,-3-5 0,1 3 0,-7-8-532,-1-1 0,-9 3 0,-6 1 0,-3-1-205,-2 0 0,-12 6 0,-3-4 0,-2 2-348,0-1 0,-4-4 1,-2 3-1,3 0-564,3 0 1,-2-4 0,10 6 0,-1 0-1417,0-2 1,7 5-2329,-2-3 2950,10 3 0,13 2 1,12 0-1,7 0 583,3 0 1,2 0 0,6 0 486,-1 0 0,8 0 0,1 0 0</inkml:trace>
  <inkml:trace contextRef="#ctx0" brushRef="#br3" timeOffset="60">16038 14916 7639,'15'0'1158,"-6"-7"1,-4 5 0,-10-1-1,-5 6-764,-4 8 0,-2 3 1,0 3-1,0 4 296,1 6 1,1 0 0,3 1-1,4-1-137,0 1 1,6 0 0,-5-1 0,6-2-138,6-2 0,2 3 1,10-3-1,3-1-117,5 1 1,5 3 0,4-5 0,2-2 86,-2-1 1,3-8 0,-1-1 0,-2-2 45,-2-4 1,-7-1 0,-1-2 0,-1 0-158,1 0 0,-6-9 0,0-5 1,-5-5-102,-3 0 1,-8-5 0,2-3 0,-3-2-151,-2-3 0,0 1 0,-2-1 0,-3 1-680,-5 0 1,-10-4-1,-2 1 1,-3 5-228,-3-1 0,4 2 1,-2 0-1,-1 5 181,3 6 1,0-6 0,4 11 0,-1 0-624,2-2 0,9 5 252,4-1 0,6 1 0,6-2 0,6 6-944,7 3 1,0-3 2016,7 0 0,1-14 0,4 1 0</inkml:trace>
  <inkml:trace contextRef="#ctx0" brushRef="#br3" timeOffset="61">16541 14570 7461,'15'0'209,"1"0"1,-5 6 0,-3 1 0,-1 1 485,-3 5 1,-2 2 0,-2 6 0,0 5 382,0 4 1,0 9 0,0 3 0,0 1-171,0-1 0,0 2 0,0-6 0,0-1-80,0-4 0,0 7 0,1-10 0,3 0-642,1-2 1,2-8-1,-3 5 1,3-2-531,1-4 1,-2-2 0,4-1-1,0 0-1922,-1-1 1,5-1-1,-3-3 1,3-4 951,1 0 1,1-5-1,0 3 1,0-3 543,-1-2 0,1-7 770,0-4 0,6-10 0,3-3 0</inkml:trace>
  <inkml:trace contextRef="#ctx0" brushRef="#br3" timeOffset="62">17028 15026 7639,'14'-10'745,"-3"-1"1,-6 1 0,-10-4 0,-6 2-179,-3 1 0,-3 8 0,-4-4 1,-6 1-74,-2 1 1,-3-2-1,1 4 1,-1-3-653,1 3 1,1-1 0,2 1-1,4-2-1022,1 1 0,7 2-1323,6 2 1667,6 0 0,11 7 0,13 4 593,2 3 0,8-4 0,-4 1 0,4 1 416,1 2 1,3 0 0,1-2-1,1-3-99,-1-2 0,4 3 0,-3-4 0,-1-3 620,-2-1 1,2-2-1,-1 0 1,-5-2-121,1-3 0,-2-4 0,-2-6 0,-5-1-293,-3 0 1,-3-1 0,-1-3 0,-3-1-124,-6 2 0,-3-3 0,-2-1 1,-2 0-35,-3 0 0,-9 4 1,-7 7-1,0 3-14,-2 2 0,-1 2 0,-8 7 0,3 3 231,2 6 1,-1 9 0,7 8 0,4 6 224,5 2 0,5 6 1,7-5-1,3 0 77,8 1 1,1-5 0,14 4-1,2-4-322,2-2 0,1 1 1,2-1-1,2-1-135,2-4 0,5 4 0,-4-4 0,3 2-771,2-2 0,-4 7 1,-1-5-1,-1 0-1056,0 2 0,-3 0 0,-7 3 0,-8 0 1641,-7-2 0,-5 4 0,-7-10 0</inkml:trace>
  <inkml:trace contextRef="#ctx0" brushRef="#br3" timeOffset="63">1636 16142 7963,'-7'-10'487,"-4"-1"1,-3 3 0,-3-5 0,-3 5 189,0 1 0,-7 1 0,5 6 1,-1 0-24,0 0 0,-3 7 0,3 4 0,1 3-206,-1 1 1,4 6 0,6 4-1,3 1 25,-2 2 1,5 9-1,1-9 1,5 0-169,1 1 0,1-6 0,5 0 1,4-2-187,4 0 1,2 0 0,1-6-1,3-1-109,1-3 0,6 1 1,0-7-1,2-1-36,3-3 1,-2-1-1,-3 0 1,0 0-267,1 0 1,-4-7 0,1-3 0,-3-4-26,-3-2 1,-3 1 0,-4-3 0,-3-1 31,-2-2 1,4-2 0,-6 4-1,-2-2-72,-1 2 1,-2 1 568,0 3 0,2 6 0,1 5 529,3 8 1,6 6 0,-2 10-1,4 1-74,2-2 0,5-2 0,2-1 0,-1 0-431,1-1 1,3 1 0,-3 0 0,0-2-647,-1-4 1,5 3 0,-5-8-1,1 0-635,0 2 0,3-5 0,-5 3 0,-2-3-438,-1-2 0,-3 0 0,1-2 1,0-3 441,0-6 0,-8 3 1,-1-5-1,-2-2 614,1-5 0,-1-8 0,-5 2 1,0-3 426,0-3 0,0-5 0,0-1 0,0-2 0,0-4 0,0-6 0,0-3 0,0 4 0,0 6 0,0 4 0,0 9 0,0 4 1454,0 5 1,2 7-437,3 9 1,-2 14 0,6 21 0,0 8-321,0 9 1,1 9 0,4-2 0,-2-1 740,-1-5 1,-1 7 0,6-14 0,0-2-796,-1-4 1,1-4 0,0 1 0,0-3-1016,-1-2 1,-1-5 0,-1-6 0,-3 0-1114,2-1 1,2 1-1,2-2 541,0-3 0,-6-4 1,1-7-1,1 0-420,2 0 0,2-2 0,-1-3 0,1-6 727,0-3 1,-1-9-1,1-3 1,-2-3 635,-3-3 0,3 1 0,-6-8 0,8-1 0</inkml:trace>
  <inkml:trace contextRef="#ctx0" brushRef="#br3" timeOffset="64">2846 16237 7713,'14'-11'0,"-2"2"1714,-1 2 1,-9 2-894,-2 5 1,-9 0-1,-12 0 1,-7 0-349,-7 0 0,-5 2 1,-9 3-1,-3 4-282,-6 0 0,-1 3 0,1-5 0,5 1-554,5 5 0,7 1 0,5 1 0,4 1-4829,6 0 5192,3 0 0,8-1 0,-1 1 0</inkml:trace>
  <inkml:trace contextRef="#ctx0" brushRef="#br3" timeOffset="65">3947 15906 7639,'9'16'968,"5"0"1,-6 1 0,3 3 112,-1 1 1,-6 6 0,3 0 0,-2 2 293,0 3 1,7-1 0,-1 2-1,3 2-830,2 2 0,-1 0 0,1-8 0,0-1-138,0-2 1,-3-1-1,0 1 1,-3-5-995,2-3 1,-5 3 0,0-1-1091,0 0 1,-5-3 0,3-1 50,-3 0 1,-4-6 0,-3-1 0,-5-2 682,-4-4 0,-4-3 1,-1-5-1,-4-5 172,-1-4 771,-2-2 0,-6-7 0,1-1 0</inkml:trace>
  <inkml:trace contextRef="#ctx0" brushRef="#br3" timeOffset="66">3711 16378 8052,'16'0'1768,"1"0"0,2 0-1054,2 0 0,2 0 1,-2 0-1,5 0-187,4 0 0,1-5 0,3-1 0,2 1-264,6-2 1,-3 4 0,-1-8-1,-1 1-205,-1 1 0,1-5 0,-5 4 0,-1-4-216,0-2 0,-6 0 0,-4 1 0,-4-1-216,-1 0 0,-5-5 0,-3-2 0,-1 1-54,-3-1 1,-2-5 0,-2 2-1,0-4 128,0-1 0,-6 5 0,-1 1 1,-1 2 288,-5 4 1,6 2 0,0 3 475,0 3 0,6 8 24,-5 13 0,10 8 1,3 13-1,2 2 44,3 4 0,2 3 0,2 6 0,-1-3-20,1-1 0,3-2 0,-1 4 0,-4-4-138,0-1 0,-2-8 1,0-5-1,-3 0-284,-2-1 1,0-2 0,-4-8-322,3 1 46,-1 0 1,-4-8-153,5-2 1,-5-12-1,5-4 1,-3-6 29,2-5 0,-3 2 0,5-7 0,0-2-134,4-2 1,-3-6-1,3-1 1,1 2 55,2 2 0,-3 1 0,-1 3 1,2 2 202,2 7 1,0 2 0,-2 4 0,-1 4 201,1 4 1,7 5-1,4 2 1,0 5-32,0 4 0,3 6 0,-4 5 0,3 3 278,3 1 1,2 3-1,1-6 1,-1 1-26,-4 0 1,7-2 0,-5-6-1,0 1 19,2 0 1,3-2-1,2-4 1,-2-4-216,2-5 0,-2 4 0,-5 1 0,-3-3-14,-3-1 1,4-9 0,-5-3 0,-1-4-127,-3-2 1,-6 0-1,-3-1 1,-1-4-55,-3-6 1,-2 3-1,-4-2 1,-3 0-18,-6 1 1,-3 2 0,-3 8 0,-3-1 216,-1 0 1,-5 6 0,4 1-1,-1 2 32,0 4 0,2 3 0,4 7 0,-1 7 56,2 5 0,-1 4 0,10-3 1,0 5 770,0-1 1,2 6 0,7-4 0,3 2-248,5-2 0,10 2 1,2-7-1,3-1-189,3-3 1,1-1 0,3-1 0,-1-1-221,1-3 0,4 3 1,1-5-1,-2 1-423,-2 1 0,-1-6 0,-1 3 0,1-1-989,-1-3 1,-1 3-1,-2 0 1,-4 2-610,-1 3 1,-2 0-1,-6 0 1,-1-1-3973,-3 1 5737,-4 2 0,-7-5 0,0-2 0</inkml:trace>
  <inkml:trace contextRef="#ctx0" brushRef="#br3" timeOffset="67">6635 15891 7639,'9'7'1147,"-2"-4"0,-5 8 0,1 1 66,3 2 0,4 7 0,-3 2 0,2 1-68,3 4 0,2 3 1,2 4-1,-2 2-504,-4-2 0,8-2 0,-4-1 0,0-1 96,0 0 1,3-6 0,-6-2 0,1-3-1038,-2 1 0,3 0 1,-8-5-1,0 0-1302,2 0 0,-4-1 0,6 1 0,0 0-217,0-1 0,-4-4 0,5-2 0,3-2 267,1-4 0,1-1 0,1-2 1552,0 0 0,6-14 0,3-4 0</inkml:trace>
  <inkml:trace contextRef="#ctx0" brushRef="#br3" timeOffset="68">7374 16378 8859,'-3'-2'4181,"-9"-1"-3276,-9-3 0,-4-4 0,-4 3 0,-1 0-278,-3 0 0,-2-3 0,3 3 0,1 0-724,-1 0 1,1-4-1,-1 4 1,1 0-139,0 0 0,6 2 0,2 3-3633,1-3 2151,4 3 1,4-5 0,16 7 1013,12 0 1,3 5 0,10 1-1,2-3 703,6-1 0,5-2 0,8 0 0</inkml:trace>
  <inkml:trace contextRef="#ctx0" brushRef="#br3" timeOffset="69">7563 16221 7639,'14'-11'0,"-3"1"641,-6-2 1,-3-2-1,-4-2 1,-3 2-273,-6 3 1,-3-1 0,-2 7-1,-1 2 397,-4 1 0,2 2 0,-6 2 1,3 5-180,2 8 0,-2 3 0,1 8 0,3 0-76,6-1 0,0 8 0,6-5 0,3 0-132,1 1 1,2-4 0,0-1 0,2-1-62,3-4 0,9-1 1,9-3-1,1 1 34,4 0 0,2-1 1,1-1-1,-1-1-54,-4-3 1,8-6-1,-7 1 1,1-3-96,2-2 1,-2 0 0,0 0-1,-3-2-99,-3-3 0,-1-4 0,-5-7 1,0 0-10,-1 1 0,-6-8 0,-4-3 0,-3-4-447,-2-1 1,0-2-1,-2-2 1,-3-2-288,-5 2 0,-6 2 1,-3 1-1,-2 3-196,1 2 0,3 5 1,1 6-1,1 0-31,-1 1 0,5 1 0,3 1-1226,1 3 0,3 6 759,9-1 0,9 3 0,7 2 0,0 2 1333,2 3 0,-6 4 0,6 7 0</inkml:trace>
  <inkml:trace contextRef="#ctx0" brushRef="#br3" timeOffset="70">8066 16205 7639,'2'14'996,"1"-2"0,3-1-280,-3 1 0,-1 7 0,-2 6 0,2 1 279,3 2 0,-3 12 1,5-3-1,-2 6-114,0 4 0,6 1 0,-4-1 0,1 0-207,5 0 1,-1-2 0,0-1 0,-2-4-400,3-1 1,-1-4 0,0-7 0,-3-4-96,-2-1 1,3-2 0,-4-6-134,-3 1 1,-1-5 12,-2-1 0,0-8 0,0-2-40,0-9 0,0-10 0,-2-4 0,-1-1-330,-3-4 1,-1-4-1,4-4 1,-2-6-220,1-4 0,2-3 1,2-1-1,2-4-145,3-2 1,2 0-1,7-3 1,0 1 152,4-1 1,3 3-1,0 0 1,5 3 323,4 8 0,1 1 0,1 11 0,-1 5 252,0 4 1,1 10 0,-1 8 0,-1 5 485,-4 1 0,2 1 0,-7 6 1,-2 9 242,-1 9 0,-4 10 1,-4 3-1,-4 2 11,-5 4 1,-1 5 0,-1 0 0,-5-6-330,-4-3 0,-9-3 0,-2-5 0,1-3 14,3-3 0,-4 2 1,-2-7-1,1-3-381,-1-6 0,2 0 0,3-6 0,-1-3-1018,-2-1 0,0-2 1,6 0-1441,-1 0 1,2-2-1,2-3 541,1-6 1,8-3 0,1-1 0,9-1 1817,9 0 0,10-7 0,-2-1 0</inkml:trace>
  <inkml:trace contextRef="#ctx0" brushRef="#br3" timeOffset="71">8962 16441 7639,'34'14'0,"1"-2"2128,1-1 0,-1-6 0,-7 3 1,-3-1-653,-3-3 1,4 3 0,-3 0 0,0 2-523,0 3 1,-8-3-1,-4-1 1,-1 1-2151,-1 0 0,-2 1 0,-9 8 1,-3 3-4473,-5 5 5668,-11 4 0,-4 1 0,-6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4.012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13082 13580 7639,'26'-23'0,"-3"-3"113,-6-3 1,1 2 0,-13 1-1,-2-2 642,-1-1 0,-9-3 1,-3 1-1,-4-1 0,-4 3-181,-3 2 0,2-1 1,-7 7-1,-2 2-14,-2 2 1,-1 6-1,-3 3-292,-2 1 0,8 1 0,-4 6-100,3 0 1,1 2-1,0 3 1,3 8 9,3 6 1,-5 4-1,6 6 1,4 1 15,5 3 0,-2 7 0,5-1 1,0-1-23,4 0 0,-2 4 1,2-3-1,1-2 46,3-4 0,2 0 0,3-10 0,3-1-123,2 1 1,1-4-1,8-7 1,1-3 10,2-2 1,7 4-1,-2-6 1,4-2-98,1-1 0,0-7 0,1-2 0,-1-2-132,1-3 1,-6-7 0,-2-2 0,-1 0-365,-4-2 0,-3 0 0,-4-6 0,-3-1-61,-2-3 0,-2 0 1,-5 5-1,0 3 33,0 3 1,0 6 329,0 5 0,2 13 0,2 2 0,3 8 702,1 11 0,1-1 0,3 4 0,-3 2 258,-2 2 1,5 0-1,-3-2 1,1-4-554,1-1 1,-2 0 0,3-4-1,-3 2-716,-2-2 0,3-7 1,-5-1-1,1-1-852,0-1 0,3 3 0,7-7-40,0-1 0,1-2 0,4-2 1,4-2 1385,-1-3 0,13-11 0,-4-9 0</inkml:trace>
  <inkml:trace contextRef="#ctx0" brushRef="#br0" timeOffset="1">13711 13297 7917,'-7'-8'640,"-7"-5"1,-9 8 0,-2 2 65,-2 1 0,2-3 0,-1-1 0,0 3-52,1 1 0,-4 7 1,4 1-1,1-1-311,3 2 1,3 0-1,2 5 1,2-1-186,4 1 0,3-4 0,7 3-213,0 1 1,7 0 0,5 1 0,7-5 147,8-1 0,9 6 0,6-5 0,4 3-196,1-1 1,5 1 0,-1 4 0,-4 1 128,-3 0 0,-9 5 0,0 2 0,-6-1 551,-2 1 1,-8 3 0,0-3 0,-7 1-22,-7 4 1,-3 0-1,-2 0 1,0-3 39,0-3 0,-7-1 1,-5-3-1,-5 1-157,-4 2 0,-6-5 1,5-6-1,-3 1-293,-3-3 0,-1-1 0,-3-7 0,1 0-326,-1 0 0,1 0 0,-1-1 0,1-5-1057,-1-4 0,3-9 1,2-4-1,7 0-584,2 0 1,8-8 0,1 1 0,4 1-118,6-1 1,13-7 0,14 9 1937,7 0 0,5-7 0,8-5 0</inkml:trace>
  <inkml:trace contextRef="#ctx0" brushRef="#br0" timeOffset="2">14214 13234 7639,'-16'14'829,"2"-1"-505,4-3 1,-3-5 0,6 6 0,0 1 299,0 2 0,2 2 0,5 1 1,0 2 220,0 2 1,0 6-1,0-5 1,0 1-282,0 0 1,7 3 0,2-5-1,1-2-248,1-2 1,5-1 0,5 0 0,-1 0-54,3-1 0,-4-4 0,8-2 1,-1-2-95,-2-4 1,4-1-1,-5-2 1,1 0-78,4 0 0,-3-2 0,-1-3 0,-1-6-65,-4-3 1,-3-3 0,-4-4-1,-3-4-349,-2 1 1,-2-9-1,-5 5 1,0 0-316,0-2 0,0 8 0,0 1 549,0 3 1,2 9-1,3 6 1,6 6 267,3 8 1,3 5 0,4 5 0,3 5-69,1 3 0,8 10 0,-3 3 0,-1 1 849,1-1 1,2 9-1,-10-4 1,-1 2-647,-3 0 0,-1-2 1,-12 0-1,-1 0-59,-2 1 1,-9-3-1,-4-3 1,-4-5-6,-6-4 1,-6-4 0,-9-2 0,-6-6-365,-4-4 0,-6-1 1,-4-2-1,-3-4-856,-6-5 0,-7-3 0,4-2 0,2-2-804,1-3 0,4-5 0,5-9 0,9-4-722,9-2 0,18-3 2495,10-8 0,27-18 0,10-11 0</inkml:trace>
  <inkml:trace contextRef="#ctx0" brushRef="#br0" timeOffset="3">14984 13407 9336,'16'-8'3893,"0"1"-3566,-1 7 1,-4 0 0,-2 1-1,-2 5 209,-4 4 1,4 4 0,-2 2 0,1 1-229,0 4 0,-4-3 0,5 3 0,-2-4-117,1-1 0,1-6 0,-4 1 0,4 1 15,2 2 1,-6-4 0,4-1 0,-1 0 61,-1 0 0,2-4 1,-4 5-187,3 3 0,4-5 0,-3 1-39,2-2 0,-4 3 1,4-3-40,-2 2 0,0-5 0,-4 3 47,2 0 1,2-4-227,-1 8 248,-5-8 1,6 2-1,-8-8-44,-5-2 0,3-8 1,-8 1-1,-1-5-83,-2-4 1,0-7 0,2 0-1,2-5-364,-3-4 1,6-7 0,2 2 0,3-1-100,2 1 1,7-2 0,6 8 0,6 1 335,7 1 0,9 5 1,2 3-1,-2 6 312,-2 8 1,-2 0-1,1 7 1,-3 1 120,-2 2 0,1 9 0,-8 4 1,0 3-79,-3 2 1,-1 6 0,0 6 0,-2 5 222,-4 4 0,2 1 1,-6-3-1,-3 2-241,-1-2 0,-2 2-1,0-4 1,0-3-164,0-1 0,0-6 0,-2-2 0,-1-4-104,-3-1 82,1 0 1,3-7 122,-3-4 1,2-10 0,-6-8 0,2-6-406,3-7 1,1-9-1,-1-5 1,-1-2-351,2-2 1,13-8-1,8 8 1,3 1 308,1-3 0,8 9 0,0 4 0,5 7 503,0 3 1,3 9 0,0 9-1,1 3 138,-1 2 1,-1 2 0,-6 5-1,1 7 277,-1 5 1,-6 11 0,-3 0-1,-2 5-64,-5 0 1,5 3-1,-12-1 1,1-2-539,-4-2 1,2-2 0,-1 1 0,-3-3-505,-1-3 0,-2-3 0,0-7 0,0 0-1202,0-1-351,0-6 1,-5-4-1,-1-10 983,3-5 1,3-11-1,5-6 1,4-4 1110,0-6 0,5-10 0,-6-9 0</inkml:trace>
  <inkml:trace contextRef="#ctx0" brushRef="#br0" timeOffset="4">16321 13234 7639,'24'2'420,"-3"3"1,-9 2 0,-3 6 0,0-3 220,-1 2 1,-2 9 0,2 5 0,-1 4-82,-3 2 0,3 1 0,0 2 0,0 3 108,0 2 1,5 0 0,-3 4 0,1-2-330,1 2 0,-1-1 0,6-1 0,-2-5-106,-4-4 0,4-1 0,-5-3 0,2-3-411,-1-5 1,-5 2 0,4-2-236,-2-2 0,-2-7 68,-5-1 1,0-9-1,0-2 254,0-9 1,-7-12-1,-3-5 1,-4-4-33,-2-1 1,0-2 0,1-6-1,-1-6-221,0-6 1,6-7 0,1 4 0,2 0 117,4 0 1,3-4 0,5 4 0,5 0 41,4 0 0,7 2 1,2 4-1,0 3 242,-1 3 0,12 4 0,-3 8 1,2 4 242,0 5 0,4 9 0,0 3 1,-2 4 115,-2 6 1,-2 6-1,-1 11 1,-2 1 229,-2 2 1,-12 12 0,0-1 0,-5 3-79,-6 3 0,-1-3 0,-2 5 0,-2 0-166,-3 0 0,-4-5 1,-8 2-1,-2-6-270,-2-4 1,-5 1-1,5-7 1,0-2-188,-2-2 1,4-6 0,-8-3-1,1-1-484,2-3 1,-6-2 0,6-2 0,-3-2-456,1-3 1,7-4-1,-2-9 1,4-1 86,1-2 0,7-7 0,4 0 1,5-5-1515,5-3 1,13-8 2419,13 2 0,7-17 0,10-6 0</inkml:trace>
  <inkml:trace contextRef="#ctx0" brushRef="#br0" timeOffset="5">17295 12684 7639,'14'2'1199,"-3"3"1,-4 4-1,-7 10 1,0 6-242,0 6 0,0 6 1,0-1-1,0 5-422,0-1 0,5 5 1,2-5-1,0 2 300,0 0 0,5-7 1,-1 2-1,3-4-659,1-2 0,-4 4 1,-1-1-1,1-5-664,-2 1 1,5-2 0,-4-2 0,2-5-1134,-1-4 1,3-1 0,-4-2-1,4-3 466,2-6 0,5-3 0,2-2 0,-1-2-432,1-3 0,5-11 1586,-2-10 0,11-18 0,3-5 0</inkml:trace>
  <inkml:trace contextRef="#ctx0" brushRef="#br0" timeOffset="6">17940 13172 7639,'11'5'3048,"-1"0"-1840,-7 0 1,-8-6-1,-12-3 1,-6-1-466,-5 1 1,-7 3 0,-5 1 0,-4 0-697,-5 0 0,0 0 1,4 0-1,0 0-511,-4 0 0,5 0 1,7 0-1,4 0-393,2 0 0,6 0 0,4 0-1025,4 0 1,10 0-1,9 0 571,12 0 1,10 0 1310,13 0 0,3-7 0,7-2 0</inkml:trace>
  <inkml:trace contextRef="#ctx0" brushRef="#br0" timeOffset="7">18192 13062 7639,'15'0'2937,"-8"0"-2745,-7 0 1,-12 0 0,-9 0 0,0 1 269,-2 4 0,-1 4 1,-7 9-1,1 3-104,4 5 0,-4-2 0,4 2 0,-2 2 91,2 2 1,-1 7 0,10-1 0,5-1-24,3-1 1,4-3-1,5 0 1,1-1-87,5-4 0,9 4 0,12-6 0,4 3 98,6-1 0,1-7 0,8 2 1,-1-5 109,4-6 0,7 2 0,-2-6 0,-2-3-160,-3-1 0,7-9 0,-10-4 0,-3-2-87,-4-3 1,-8-7 0,-5-3-1,-5-4-274,-3-1 1,-9-6-1,-4 0 1,-3 1-263,-2-3 1,-4 6-1,-5-4 1,-8 4-519,-6 2 1,-3 1-1,-6 2 1,-1 4-400,-3 1 0,2 0 0,-1 6 0,6-1 382,3 4 1,6 2-1,1-3-1159,7-1 1,7 0 0,10 0 213,5 1 0,10 1 1715,1 3 0,14-10 0,-2 4 0</inkml:trace>
  <inkml:trace contextRef="#ctx0" brushRef="#br0" timeOffset="8">18710 12653 7639,'11'0'301,"-2"2"0,-2 3-4,-4 5 0,-1 11 0,0 7 0,1 7 1224,2 7 0,6 3 1,-4 4-1,2 2-734,3 1 1,7 1 0,2-8 0,-2-1-125,-1-2 0,3-2 1,0 4-1,-2-4-610,-2-2 0,4-1 1,0-6-1,-2 1-256,-1-1 0,-2-1 0,1-4 1,2-5-2256,2-4 0,0-3 1,-3-3-1,1-6 934,2-3 0,7-6 1,-2-6 1523,4-11 0,1-14 0,1-5 0</inkml:trace>
  <inkml:trace contextRef="#ctx0" brushRef="#br0" timeOffset="9">19465 13156 7639,'-2'-9'2965,"-3"4"-2401,-5 3 0,-10-3 0,-2 0 0,-1-1-237,0-1 0,-5 6 0,0-6 0,-5 1 162,-3 1 1,-6 0-1,3 3 1,1-1-584,-1-3 1,-3-1 0,4 4 0,1-2-636,4 1 0,0 3 0,12-1 0,2-2-1672,1-1 0,11 0 1916,7 5 1,12 0 0,13 0-1,3 0 485,5 0 0,2 5 0,-2 2 0,2 2 0,2 3 0,0 2 0,-4 2 0,2-1 453,1 1 1,8-7 0,-2-4-1,3-3-4,3-2 1,-7 0 0,1 0 0,0-2 153,-2-3 1,-1 1-1,-8-6 1,-1-2 95,-4-2 1,-3-2-1,-7 0 1,-2 1-372,-4-1 1,-3 0 0,-7 0 0,-2 2-302,-3 4 1,-4-2 0,-8 5 0,-4 0 30,-5 0 1,-9 1 0,-2 6 0,2 2-8,2 3 0,2 6 1,-1 8-1,2 4 431,4 1 0,5 3 0,11 4 1,5 0 192,3 1 0,2-1 0,2 1 0,3-1-95,5 1 0,6-1 0,5-1 0,5-2-291,4-2 0,7-2 0,1 4 0,2-3-151,4-3 0,5-2 0,1-8 1,-2-3-300,-3-2 1,2 3-1,-12-5 1,-3-1-681,-5-3 0,-7-11 0,1-4-370,-4-3 1,-3 3 0,-3-7-1145,-6 3 0,-2 9 2355,3 4 0,9 3 0,10 2 0</inkml:trace>
  <inkml:trace contextRef="#ctx0" brushRef="#br0" timeOffset="10">22515 12857 7639,'14'-16'1530,"-3"1"1,-6 1-1027,-10 3 1,-6 6 0,-10 10 0,-5 8 0,-4 6 0,-3 7 0,-2 4 0,-1 1-1,1 0 1,1 1 0,3-1 1207,0 1 1,4-1 0,3 1-1,1-3-1249,4-2 0,2 0 1,1-4-1,0 0-392,0 0 1,1-2 0,1-6 0,1 1-469,3 0 1,5-6 0,-6-1-1610,-1-2 1,3 3 556,-1-4 0,6-3 0,-1-8 0,3-6-135,2-3 0,2-3 0,2-6 0,3-6 1584,1-6 0,3-23 0,4 0 0</inkml:trace>
  <inkml:trace contextRef="#ctx0" brushRef="#br0" timeOffset="11">21918 12763 7639,'16'0'1224,"-8"2"-145,-2 3 1,2 4-1,3 8 1,3 4 95,1 5 0,3 4 0,3 1 0,3 1-110,1-1 1,5 6 0,-6 0 0,0-3-416,-3 0 0,2 1 0,-2 0 0,-2-4-260,-1-1 1,1 3-1,-2-7 1,-3 2-386,0-2 1,-5-3 0,2-7-1,-1-1-870,-1 1 1,0-6-2016,-4 1 1,4-8 1397,6 3 0,-4-6 1,-3-6-1,1-4 312,0-4 0,-4-3 0,6-4 1170,1-6 0,2-2 0,2-3 0</inkml:trace>
  <inkml:trace contextRef="#ctx0" brushRef="#br0" timeOffset="12">23066 13046 7639,'15'0'2521,"1"-2"-1449,0-3 1,0 1 0,1-4 0,2 1-505,2 3 0,5-3 0,-3 2 0,2 1-366,2 3 1,-2 1 0,1 0 0,0 0-243,-1 0 0,3 0 1,-6 0-1,1 0-2308,0 0 1,-2 1 1259,-5 5 1,-9 1 0,-9 5 0,-12-3 398,-11-2 0,-4 0 689,-3-2 0,-6-3 0,-2 5 0</inkml:trace>
  <inkml:trace contextRef="#ctx0" brushRef="#br0" timeOffset="13">23081 13172 7639,'-7'24'3024,"7"-3"-2506,0-11 1,7-3 0,11-7 0,1 0-87,2 0 0,7 0 0,0 0 0,3 0-160,1 0 1,8 0-1,-9 0 1,4 0-801,4 0 1,-6 0 0,5 0 0,-3 0-409,-3 0 1,3 0-1,-9 0 1,2 0 190,-2 0 1,-3 0 0,-7-1 0,-1-3 744,1-1 0,7-14 0,1 1 0</inkml:trace>
  <inkml:trace contextRef="#ctx0" brushRef="#br0" timeOffset="14">24339 12244 7639,'-9'-7'107,"2"4"1,6-6 678,-5 2 0,3-3 339,-8 4 1,6 1-616,-5 5 1,6 7 0,-1 5 0,3 6-164,2 3 1,0 7-1,0 0 1,0 5 228,0 3 0,0 8 0,2-2 0,2 3-154,1 3 0,5 2 0,-3 1 0,0-2-224,0 1 1,0-4 0,-3-6-1,1-2-114,-2-3 0,-1 2 0,-2-4 0,0-5 11,0-3 1,0 1 0,0-5 0,0-2 196,0-2-225,0-1 1,0-4-70,0-6 0,0-15 0,0-16-346,0 1 1,2-8-1,1 3 1,4-6 215,2 0 1,7-9 0,7 1-1,-1 1-360,1 2 1,5 3 0,-2 4 0,4 0 250,1 1 0,-1 4 1,-2 12-1,-2 2 316,2 4 0,0 3 0,2 7 1,-2 0 255,0 0 0,3 7 1,-8 5-1,0 6 195,-1 3 1,-1 12 0,-3 0 0,1 4 219,2 1 1,0 9-1,-5-3 1,1 0-20,4 1 0,-5-5 0,1 0 1,-5-1-147,1-4 1,-5-4 0,1-3-1,-2-4-450,-3-1 0,-1-2 0,1-5 1,1 0-132,-2-1 0,-1-4-274,-2-1-3880,0-6 0,-2 3-3683,-3-7 7837,3-7 0,9-2 0,11-7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4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11792 2153 7639,'-8'-10'3304,"2"-1"-2352,5 8 1,1-2-443,0 10 1,1 4 0,3 8-55,1 4 1,0-3 0,-5 4 0,2-1 39,3 0 0,-3 5 1,3-3-1,-3 1-110,-2 4 1,0 0 0,0 2-1,0-2-133,0 0 0,0 5 0,0-8 1,0 1-121,0 0 0,0-2 0,0 4 0,0-3-144,0-2 1,0-3 0,0-4 0,0 0-731,0 0 0,0-6 1,0 1-4272,0 1 2891,0 2 0,2-5 1474,3-4 0,4-5 0,8-5 0,3-6 647,1-3 0,7-9 0,-4-1 0</inkml:trace>
  <inkml:trace contextRef="#ctx0" brushRef="#br0" timeOffset="1">12311 2452 7838,'6'-10'878,"-1"-1"1,-2 2-517,-8-1 0,-4 3 0,-6 7 0,-1 0 16,0 0 1,-1 0 0,-3 0 0,-2 0-59,-3 0 1,4 5 0,-3 2 0,1 2-37,4 3 1,-4 0-1,2 0 1,2-1-47,2 1 0,1 2 0,0 2 1,2 0-26,4-1 1,1 1-1,5 0 1,-1-1 7,2 1 0,8 0 1,7 1-1,7 1 194,8-2 0,2 6 0,3-10 0,-1 1 9,1 1 1,4 0 0,3 1-1,-1-1-98,1-3 0,3 3 1,-6-6-1,-1 3-169,-2-1 0,-3-4 0,-2 4 0,-4 1 11,-1-3 0,-2 5 1,-5-8-1,-2 0-2538,-4 2 0,4-3-5310,-3 6 7680,-4-6 0,0 3 0,-7-7 0</inkml:trace>
  <inkml:trace contextRef="#ctx0" brushRef="#br1" timeOffset="2">20849 707 8885,'-16'-24'0,"0"3"0,2 3 3479,4 3-2868,3 6 0,7 4 1,0 10-1,2 7-147,3 7 1,2 4 0,5 7 0,-1-1-24,1 5 0,-4 1 1,3-2-1,-1 3 354,-1 6 0,5-3 1,-3-1-1,3-1-470,1 0 0,1 4 1,0-4-1,-2-2-323,-4-2 1,4-1 0,-5-3 0,1-1-128,1-1 1,-6-8 0,4 2 0,-2-4-3016,-4-1 1,-1 0 541,-2-1 1,7-1 0,4-3 2597,3-6 0,1-17 0,1-6 0</inkml:trace>
  <inkml:trace contextRef="#ctx0" brushRef="#br1" timeOffset="3">21698 1069 8079,'0'-16'0,"-2"2"0,-3 2 0,-6 1 798,-3-1 0,2 3 0,-2 1 0,-3-1-20,-1 0 1,-5 6-1,-1-2 1,-2 5-431,-2 5 0,-5-2 0,6 8 0,-1 1-162,2 2 0,4 7 0,4 2 0,1-1 15,1 1 1,-3 0 0,10-2-1,0 3-203,4 1 0,5 4 0,5-4 0,7-1 57,8-3 1,9 2-1,10-2 1,1-2 185,4-2 0,1-6 1,2-2-1,-1-2 79,-4-4 1,1-1 0,-6-2 0,-4 0 66,-5 0 0,0-2 1,-7-3-1,-2-6 117,-1-3 0,-8-7 0,-1-1 0,-2-3-596,-4-3 1,-3-1-1,-5-3 1,-5 3-833,-4 2 1,-9-1 0,-3 7-1,-2 2 20,2 2 0,-4 3 1,5 2-1,1 3-2331,3 2 1,11 3 3234,4 10 0,12 2 0,2 8 0</inkml:trace>
  <inkml:trace contextRef="#ctx0" brushRef="#br1" timeOffset="4">22327 1069 8079,'5'-7'0,"-9"-4"251,-10-3 0,-7 4 1,1-1-1,-5 1 687,1 1 1,-4-3 0,5 7-1,0 1-415,1 3 0,1 2 1,5 4-1,0 6-215,0 3 1,8 7-1,2 2 1,5-1-29,1 1 1,0 5-1,0-4 1,0 1-203,0-4 1,7 2 0,3-4 0,4-4-228,2-2 0,1-5 0,3 3 0,0-6 152,0-3 1,2-2 0,-1 0 0,0 0-277,2 0 1,-5-5 0,2-2 0,-2-2 159,-2-3 1,5 3-1,0 0 1,0 2 411,1 4 0,1 3 0,5 5 0,-2 5 201,2 4 0,-3 4 1,-1 1-1,-1 4 16,-4 1 0,-3-3 0,-4 5 0,-3 1-244,-2-3 0,-2 9 0,-5-5 1,-2-2 163,-3-1 1,-6 1 0,-8-3 0,-4-1-194,-1 1 1,-2-4 0,-7-6-1,-2-5-458,-2-1 1,-10 4 0,3-6 0,0-2 111,-1-1 1,5-4-1,0-1 1,3-4-2218,7-2 1,1-1 0,9-6 596,6 0 1,6 1 0,9-1-1,6 0 117,9 1 0,7 4 1606,8 1 0,8-8 0,1-6 0</inkml:trace>
  <inkml:trace contextRef="#ctx0" brushRef="#br1" timeOffset="5">23050 1210 13935,'2'16'654,"3"0"1,-3 5 0,3 1 0,-3 1 172,-2 0 0,1-1 0,3-2 1,1 2-611,-1 3 0,-3-6 0,-1 4 1,0-2-559,0 0 0,0 0 0,2-6 0,2 1 133,1 0 0,2 0 1,-4-1-3165,3 1 1,6 0 918,-2-1 1,4-6 2452,2-4 0,7-3 0,1-2 0</inkml:trace>
  <inkml:trace contextRef="#ctx0" brushRef="#br1" timeOffset="6">23616 1446 8307,'0'11'2169,"-2"-1"-1469,-3 2 0,1 2 0,-6 2 0,-2 0-178,-2-1 1,-7 6-1,0 2 1,0 1 263,-2 4 1,6-5-1,-4 0 1,2 0-330,-2 3 1,3-4-1,-3 1 1,5-2-360,6 0 0,-4 0 0,5-5 0,-1-1-519,-1 1 0,6-5 0,-4-1-306,2 2 0,0-5 1,4 0-1777,-2 0 1,-1-3 983,6 6 0,7-6 0,4-1 1519,3-6 0,8-6 0,3-7 0</inkml:trace>
  <inkml:trace contextRef="#ctx0" brushRef="#br1" timeOffset="7">23789 1808 7097,'7'-9'812,"3"2"1,4 2-97,2-1 0,2 1 1,1 5-1,3 0-224,3 0 1,-6 0 0,2 0 0,-3 0-78,-3 0 1,1 0-1,-2 2-107,-4 3 0,-3 4 0,-8 7-118,-5-1 0,-2-4 1,-8-1-1,0 1-147,1-3 1,-6 6-1,0-5 1,1 0 117,3-4 1,1 2 0,0-2-386,1-1 25,-1-2 0,9-1 118,7 5 0,14-5 0,12 5 0,6-5 159,4-1 0,-1 6 1,7 1-1,0 1 45,-2 4 1,4 2 0,-9 2 0,-4 0 26,-3 0 0,-8-1 1,-1 1-1,-5 0 273,-4-1 1,-6 1 0,1 0 45,-3 0 0,-4-1 1,-3-1-1,-6-1 40,-3-3 0,-1-5 0,-3 4 0,-1 0-226,-2-1 0,-5-4 0,3 1 0,-1-3-298,-4-2 1,0 0-1,0 0 1,1 0-551,0 0 0,-1 0 1,0 0-1,3-2-1717,2-3 0,-3 3 1,5-5-94,2 0 0,3-2 2375,6-6 0,3-15 0,7-3 0</inkml:trace>
  <inkml:trace contextRef="#ctx0" brushRef="#br1" timeOffset="8">24795 1006 7812,'-10'-16'0,"1"1"0,0-1 0,0 2 559,-3 3 0,-2-1 0,-1 7-3,-1 1 0,0 3 0,-1 2 0,-3 5-226,-1 4 1,-5 4 0,3 4 0,1 1 250,-1 2 0,-3 7 0,5-2 0,0 4 40,-2 1 0,6 6 0,-4-1 0,5-1-207,6-2 0,-3 4 0,8 0 0,2-4-164,1-5 1,2 7 0,0-5 0,0-1-103,0-1 1,7-3-1,2 1-161,-1-5 1,6 1 0,-3-1 0,3-3 0,1-4-676,1-4 0,0-1 0,0 2 1,-1-6-618,1-3 1,2-2-1,1 0 1,4 0 632,1 0 0,0-7 0,4-4 1,-1-5 671,1-5 0,1-3 0,3-7 0</inkml:trace>
  <inkml:trace contextRef="#ctx0" brushRef="#br1" timeOffset="9">24984 1210 11176,'7'16'609,"3"0"1,4 5 0,2 1 0,1 1 530,4 0 0,-1 5 0,4-4 0,1 2-695,-1 1 1,-3-3 0,3 4 0,1-4-456,-1-1 1,-3 0-1,4-4 1,-1 2-280,1-2 0,-6-7 0,2-3 0,-4 0-2529,-1 0 0,0-6-311,-1 2 1,-6-12 3128,-4-8 0,-3-8 0,-2-8 0</inkml:trace>
  <inkml:trace contextRef="#ctx0" brushRef="#br1" timeOffset="10">25534 1242 8578,'-7'8'712,"-7"6"0,-7-3 0,0 1 45,-2-1 1,-1 8 0,-9-3 0,-2 1 158,-2 0 0,-5-1 0,6 0 0,1 0-675,1-1 1,8-4 0,2-1-1,-1 1-621,1-3 0,5 6 0,-2-5-1527,3 0 0,10 0 1204,2-4 0,6 2 1,7 3-1,9-4 703,8-5 0,6-1 0,2 0 0</inkml:trace>
  <inkml:trace contextRef="#ctx0" brushRef="#br1" timeOffset="11">25723 1415 7990,'15'0'91,"1"0"0,-5 0 0,-1 0 0,2-2 706,2-3 0,7 3 1,2-3-1,0 3-254,-1 2 1,5 0 0,-5 0 0,1 0-308,0 0 0,3 0 0,-5 0 0,-2 0-1010,-1 0 1,-3 0 0,3-2 0,1-1-79,2-3 1,0-1 0,-5 2 851,-1-5 0,1-11 0,0-4 0</inkml:trace>
  <inkml:trace contextRef="#ctx0" brushRef="#br1" timeOffset="12">26304 1132 8195,'6'10'0,"-1"1"0,0 1 513,2 2 1,-5 2 0,5 1 0,-2 2 529,0 2 1,1 5-1,-6-3 1,0 2-507,0 2 1,0 3 0,0 2 0,0-3-289,0-3 0,0 2 0,0-5 0,0 0-967,0 0 1,5-2 0,2-6-1821,2 1 0,1-2 1276,6-4 0,-7-4 1,-4-12 1261,-3-4 0,5-11 0,1-3 0</inkml:trace>
  <inkml:trace contextRef="#ctx0" brushRef="#br1" timeOffset="13">26477 802 9417,'11'7'474,"-1"3"0,3 9 1,8 6-1,5 3-133,4 5 1,1 14-1,2 4 1,2 6 365,2 8 0,-6 1 1,-6-1-1,-3 1 133,-2 2 0,-10-1 0,-5-10 0,-3-6-1137,-2-7 0,-2-1 0,-3-6 0,-5-2-502,-4-2 0,-4-3 0,-3-2 0,-5-2-422,-4 2 0,-8-2 1221,-4-5 0,-3 0 0,-3-12 0</inkml:trace>
  <inkml:trace contextRef="#ctx0" brushRef="#br1" timeOffset="14">27625 1792 8301,'16'0'1011,"-6"-5"1,1-1-186,1 3 1,2 3 0,2 5-234,0 6 0,-2 3 1,-2 1-1,-4 3 87,-1 3 0,-1 1 0,-8 6 0,-3 0-140,-6 5 0,-8-1 1,-5 5-1,-4-4-314,-6-2 1,-6-5-1,2-1 1,-2-2-123,-4-4 1,-7-2 0,-3-3 0,-2-3-101,-3-6 0,-1-3 0,-1-2 0,0 0-136,-3 0 1,-1 0 0,5-2 0,6-2 45,5-1 0,-5-7 0,11 3 0,-1-1 22,-2-1 1,8 3 0,0-6 0,1 1-252,0 1 0,1-5 0,6 6 0,4-1-868,5 1 1,-2-3 0,2 6-1270,2-1 0,8-5 1293,6 4 0,3-4 1,2-2 1158,0 0 0,7 0 0,2 1 0</inkml:trace>
  <inkml:trace contextRef="#ctx0" brushRef="#br1" timeOffset="15">26273 1902 11307,'-2'16'841,"-3"-1"1,3 1 0,-3 0-1,2-1-372,-3 1 0,5 5 1,-6 0-1,1-2-254,1-1 0,0 3 0,5 0-264,0-2 1,0-2-20,0-1-82,0-7 1,0-4 0,0-10-239,0-6 0,0-8 0,0-4 0,0-1 135,0-4 0,0-2 0,0-3 0,0 0 269,0 2 1,0-4 0,0 10 0,0 1-31,0 3 0,0 3 518,0 3 1,2 6 0,3 4 24,5 3 0,6 9 1,5 3-1,5 4-291,4 2 1,1 0 0,1 1 0,-1 2-548,1 2 1,-1 0 0,1-5 0,-1 0-142,1-1 1,-6-1 0,0-1 0,2-5-1626,2-1 0,1 4 1,2-6 2074,4-1 0,-4-10 0,6-2 0</inkml:trace>
  <inkml:trace contextRef="#ctx0" brushRef="#br1" timeOffset="16">28113 1132 8734,'7'15'1236,"-6"1"1,5 2 0,-3 3-419,2 5 1,-3 3 0,5 5 0,-2 2-376,1 6 1,-1 2 0,-3 0 0,1-3-9,2 3 0,2-5 1,-3-3-1,1-3-193,-2-1 1,-1-8-1,-2-3-28,0-3 0,0-3-73,0 1 0,5-9 1,1-7-259,-3-9 1,1-5-1,1-3 1,5-4-225,4-5 1,7-2-1,2 0 1,0 3 163,-1 3 1,6 1 0,-3 7 0,-1 3 278,-3 6 1,2 3 0,0 4 0,-1 3 68,1 6 1,5 10-1,-3 5 1,1 4 799,0 1 1,0 2 0,4 2-1,-4 2-409,-5-2 0,-3-4 1,-5-3-1,0-3-301,-3-3 1,-5-1 0,4-5-154,-2 0 0,-2-1 0,-5 1-2987,0 0 0,0-6-6320,0 1 9199,0-1 0,0 6 0,0 0 0</inkml:trace>
  <inkml:trace contextRef="#ctx0" brushRef="#br1" timeOffset="17">8679 3316 8203,'0'-15'-328,"0"-1"1,0 6 847,0-1 0,0 1 20,0-6 1,-1 7 0,-5 4 140,-4 3 1,1-3-1,-1 0-193,-3 1 0,-1 2 1,-1 2-1,-1 0-4,0 0 1,1 2 0,-3 3 0,-1 6-33,-2 3 1,-7 2 0,4 1 0,-3 2-34,1 2 1,2 7 0,-3-2 0,5 4-120,-1 1 0,6 8 0,-4 1 0,3 2-25,2 0 1,1 5 0,1 5 0,3 1 35,6 1 0,3 0 0,2 5 0,0-1 14,0 2 1,7-5-1,4 3 1,4 0-78,6-2 0,2 3 0,7-5 1,0 0-79,3 0 1,2-3 0,-4-9 0,1-5 139,-1-4 1,0-2-1,1-1 1,-2-4-95,-4-5 1,2-3 0,-7-5-1,-2 0-434,-2-3 0,-1-5 0,0 4-945,0-2 0,-2 0-1619,-4-2 0,2-5 1789,-7 0 0,1-1 1,-6-10-1,0-1-430,0-2 0,0-2 0,0 1 0,0-3 1423,0-3 0,0-17 0,0-11 0</inkml:trace>
  <inkml:trace contextRef="#ctx0" brushRef="#br1" timeOffset="18">9135 3159 8524,'-5'-10'331,"0"-1"1,-2 3-1,3-5 1058,-1 3-903,0 6 0,12-3 1,3 7-75,4 0 0,7 7 0,2 4 1,1 3 114,4 2 1,2 6-1,3 4 1,2 4-67,2 2 1,5 4 0,-5 4 0,-3 4-17,0 5 0,-5 9 0,-1-1 0,-3 4-5,-3 2 1,5 0 0,-6 0 0,-4 0-79,-5 0 1,1-6 0,-8 1-1,-2 0 355,-1-2 0,-2 3 0,0-5 0,0 0-91,0 0 1,0-3 0,0-7 0,0-4-545,0-2 1,0 4 0,0-5 0,0-4-83,0-5 0,0 0 0,0-7 0,0-2 0,0-1 0,0-8 0,0 0 0,0-6 0,-2 3 0,-3-7 0,-4-5 0,-5-2-401,4-2 0,3 4 1,5-4-1916,-3 2 0,5 2 1,0 5 105,9 0 1,6 0 0,6 0 0,6 0 2209,2 0 0,3-14 0,-1-4 0</inkml:trace>
  <inkml:trace contextRef="#ctx0" brushRef="#br0" timeOffset="19">944 5816 10123,'0'-16'3189,"0"7"1,2 20 0,1 11-2490,2 5 0,1 0 0,-6 5 0,0 1 56,0 4 0,5-2 1,0 5-1,-1 0-176,-3 0 1,1-5 0,1 2 0,3-4-401,-3-2 0,-1-4 0,-2-3 1,0-1-145,0-4 1,5-2 0,0-1-263,-1 0-155,-2-7 1,-2-4 0,0-10 0,0-6-151,0-3 0,0-9 0,1-4 0,5-7-257,4-2 1,11-3 0,5 6 0,4 0 405,1 3 1,6 9 0,2 0 0,1 6 655,3 4 0,1 4 0,0 7 0,-4 0 307,-2 0 0,-1 7 1,-5 4-1,-3 3 265,-3 1 0,-3 6 0,-7 2 0,-2 1-411,-4 4 0,3 0 0,-8 0 0,-2-2-435,-1 2 0,-4 0 0,-3 0 0,-5-3 0,-4-3 0,-7-1 0,-2-5 0,-2 0 0,-2-1 0,2 1 0,-1-2 0,0-3 0,1-6 0,-8-3 0,5-2 0,0 0 0,-2 0 0,2 0 0,1 0 0,2-2-1492,2-3 1,2 1-1,6-6 240,-1-3 0,7 5 0,6-3 0,6 1-407,8 1 0,10-5 0,7 5 1,7-1 346,6-1 0,8 8 1,2-4-1,-2 0 1312,2-4 0,-1 4 0,-3-14 0,1 4 0</inkml:trace>
  <inkml:trace contextRef="#ctx0" brushRef="#br0" timeOffset="20">2217 6287 8799,'11'-16'0,"-2"-1"0,-2-2 838,-4-2 1,-1 0-1,-2 5 1,-2 0-112,-3 1 0,-4-1 0,-8 2 0,-4 2 65,-6 1 1,-1 6 0,1-4 0,0 2-213,-1 4 0,-5 1 0,0 2 0,3 2-91,1 3 1,4 0-1,1 9 1,1 4-223,4-1 1,1 8 0,4 1 0,2 2 133,2-2 1,6 4 0,-1-4-1,3 2-195,2-2 1,0-3 0,4-8 0,4 1-116,8 0 1,10 0 0,0-2-1,4-2-160,2-2 0,4-6 0,1 1 0,0-3-187,1-2 0,-5-2 0,6-3 1,-4-6-94,-4-3 1,2-1 0,-12-1 0,-3 0-22,-6 0 0,-5-5 1,-7 1-1,0 0 125,0 3 1,-2 3 858,-3 3 0,3 6-403,-3 10 0,3 4 0,4 7 0,1 0 504,3-1 0,6 1 0,-2 1 1,4 3-932,2 1 1,0 0-1,0-6 1,-1 1-1055,1 0 1,0-2 0,-1-2 0,1-3-552,0-2 0,5 3 1,0-5-1,-2-1 391,-1-2 0,2-4 0,3-3 0,2-6 1430,3-3 0,1-16 0,3-3 0</inkml:trace>
  <inkml:trace contextRef="#ctx0" brushRef="#br0" timeOffset="21">2878 6161 8620,'-7'-10'0,"-4"1"1057,-3 2 1,-7-3 0,0 3 0,2 0 208,2 0 0,-4 2 1,0 5 7,1 0 0,5 1-753,4 5 0,8 2 1,13 8-215,11 0 1,7-1 0,5 3 0,2 1 87,2 2 1,0 0-1,-6-5 1,-1 1 143,-4 4 0,-3-3 1,-9 4-1,-2-1 44,-2 0 1,-6 0 0,1-3-1,-3 1-432,-2 2 0,-5 0 0,-2-6 1,-2 1-152,-3 0 0,-2-2 0,-4-2 0,-1-3 0,-2-2 0,-5-2 0,3-5 0,-1 0 0,-4 0 0,0 0 0,0-2 0,3-1 0,3-2 0,-4-8 0,5 3 0,3-4-223,6-2 1,0-7-1,8 1-646,6 3 1,12-2-1,12 10 1,5-3 253,6-2 1,9 6 0,8-1 0,0 1 120,0 1 1,2 1-1,-7 4 1,-4-1 143,1 1 0,-8-3 0,1 0 0,-4 0 197,-4 0 1,2-5 0,-10 3 0,0-1 290,-1-1 0,-2-6 1,-8-6-144,-2 4 1,-6-2-1,-1 11 1,-6-3 121,-8 3 0,-3-2 1,-3 6-1,-4 3-116,-5 1 1,1 2 0,-1 0-1,0 2 613,1 3 1,3 4 0,6 8-1,2 3 126,3 1 1,-1 7 0,7-2-1,1 3-7,3 3 0,8-6 0,3-2 0,4-1-394,2-4 1,5-1-1,3-2 1,4-1-340,5 1 0,15 0 0,1-2 0,3-2 0,2-2 0,-2-6 0,-4 1 0,-3-3 0,-3-2 0,-9 0 0,-8 0-763,-3 0 1,-6 0-1,-9 0-1072,-5 0 1,-6 0-1,-13 0 1,-4 2 1834,-5 3 0,-4 4 0,-1 6 0</inkml:trace>
  <inkml:trace contextRef="#ctx0" brushRef="#br0" timeOffset="22">4937 6004 9190,'0'-22'593,"0"-5"0,0-1 0,-1 0 0,-5 4 531,-4 1 1,-9 2 0,-4 6 0,-1 1-139,-4 3 0,-2-1 0,-2 7 0,1 1-422,0 2 1,-1 2-1,1 0 1,-1 0 65,1 0 1,1 6 0,4 2 0,5 5-191,3 4 0,4 9 1,4 0-1,5 2 91,3-1 0,4 2 0,3-2 0,7 4-531,7 6 0,4-9 0,5 3 0,-3-1 0,-3-1 0,4 1 0,-5-2 0,-1-4 0,-3-1 0,-3 3 0,-2-5 0,-3-1 0,-2-3 0,0-1 0,-4-1-513,3 1 0,1-2 1,-2-3-1197,5-6 0,-1-3 0,3-2 0,4 0-749,3 0 0,4-7 1,-2-6-1,5-6 2147,4-7 0,8-4 0,3-1 0</inkml:trace>
  <inkml:trace contextRef="#ctx0" brushRef="#br0" timeOffset="23">5205 6177 9404,'-4'0'2916,"-6"0"1,-8 0-1606,-5 0 0,-1 0 1,-9 0-1,-2 0-525,-2 0 1,-6 0-1,1 0 1,-4 0-851,-1 0 0,2 0 0,1 0 1,4 0-510,1 0 0,4 0 0,9-2 0,5-1-1667,4-2 1,8-8-1,6 3 66,6-4 0,11-2 1,10 2 2173,6 4 0,12-11 0,14 3 0</inkml:trace>
  <inkml:trace contextRef="#ctx0" brushRef="#br0" timeOffset="24">5079 6036 9213,'10'7'0,"-1"3"0,-2 4 651,-3 2 0,-1 5 1,1 0-1,1 0 411,-2 1 0,6 1 1,2 5-1,2-4-590,3-1 1,0 3 0,1-5 0,3-1 523,1-3 1,7-1 0,-1-1-1,7-1-62,2-3 1,3-4-1,-4-5 1,1 1-214,-1 2 1,-1 1 0,-3-8-1,-1-2-696,-4-1 1,-3-7 0,-8 1 0,1-3-26,0-1 0,-6-8 0,-1-3 0,-2-4-429,-4-1 1,-3 4 0,-7 1 0,-6-2-1865,-7-1 0,-1 4 1,4 3-496,-4-1 1,3 5-1,-3-3-2045,4 4 4833,8 1 0,9 7 0,11 6 0,3 6-13,1 8 1,6 8-1,0 2 1,-1 0 319,-3 2 1,4-4 0,0 7-1,-2 0 655,-1-1 1,-4 3 0,-2-6 0,-3 1-193,-2 0 1,0 3-1,-4-5 1,2-2-256,-1-1 0,-2-3-6,-2 1 0,-2-7-37,-3-4 0,-4-5 0,-7-5-231,0-6 0,8-8 0,1-4 0,1-1-364,1-4 0,0-2 0,7-1 0,3 1-24,5 4 1,10-2 0,2 7 0,3 2 2,3 2 0,1 6 1,3 2-1,-1 2 377,1 4 1,3 8-1,-2 6 1,-3 3 356,-1 1 0,-6 3 0,-2 3 0,-4 3 84,-1 1 0,0 2 1,-2-4-1,-4 2-369,-4 3 0,-3 1 0,1 1 0,1-4-714,-2-5 0,-1 2 0,-4-2 0,-1-2-596,-2-2 0,-2-3 0,3-1 1,-3-3-7305,-2 2 7506,6-5 1,-2 0 0,10-7 802,5 0 0,11-7 0,4-1 0</inkml:trace>
  <inkml:trace contextRef="#ctx0" brushRef="#br0" timeOffset="25">6730 6209 8544,'0'-16'0,"-4"0"661,-6 0 0,-1 2 1,-11 2-1,-1 2-27,-3-3 1,-2 7 0,0 0 0,2 5 330,-2 1 0,0 0 0,0 1 0,3 3-274,3 1 0,1 9 0,5 0 0,0 5-180,0 0 0,2 4 0,4 0 1,5-1-27,3 1 0,2 3 0,2-3 0,3 0-192,5-1 1,11-1 0,7-3 0,6 1-161,2 2 1,11-2 0,-1-6 0,-1-3 38,1 2 0,3-5 0,-9-2 0,0-3-623,-3-2 0,1 0 0,-1-2 0,-4-1-63,-5-2 0,0-13 0,-7 1 0,-4-6 16,-5-5 0,1-5 0,-8-2 0,-2 0-160,-1-5 0,-2-4 1,-2-3-1,-3 0 98,-5 0 1,-9 0-1,-2 1 1,1 6 311,3 9 0,1 1 0,2 9 1281,4 2-95,-4 8 1,17 13 0,-1 12 0,5 7 374,5 3 1,-3 8-1,1 6 1,1 1-822,-2-1 0,3 1 0,-5-5 1,0 3-146,0-2 1,3-2-1,-3-1 1,0-3-961,0-2 0,0 1 0,-3-8 0,3 0-1104,1-3 1,-2-1-1,4-2 1,1-2-495,-3-1 0,6-8 0,-1 2 0,4-3 24,4-2 0,5-2 2187,-5-3 0,7-11 0,-3-8 0</inkml:trace>
  <inkml:trace contextRef="#ctx0" brushRef="#br0" timeOffset="26">7500 6193 8342,'7'0'1565,"-7"0"0,-9 0 1,-10 0-1,-4 0-353,-1 0 0,-2-5 0,-7-1 0,-2 3-890,-2 1 0,0 2 0,6 0 1,-1-2-621,1-3 0,0 3 0,1-3 0,4 2-1428,5-3 0,3 3-1207,2-8 0,9 1 2933,7-6 0,14 1 0,11-1 0</inkml:trace>
  <inkml:trace contextRef="#ctx0" brushRef="#br0" timeOffset="27">7595 6146 10247,'15'15'0,"1"1"0,-2 0 1675,-4 0 0,-3-1 0,-5 3 0,2 1-880,1 2 0,7 5 0,-3-3 0,1-1-543,1 1 1,-2 3-1,3-5 1,-3-1-654,-3-3 1,5-1-1,-6-1 1,0-1-7438,2-3 6182,-5 3 0,5-14 0,-7-2 1656,0-12 0,0-3 0,0-9 0,0-2 0,0-2 0,-5-7 0,0-1 0,-1-1 0,-1 1 0,0-4 0,-5 4 0,2-1 58,-2 1 0,-2 1 1,0 7-1,1 2 650,3 2 1,5 7 0,-4-2 2068,2 4-2873,-5 1 0,12 9 0,0 5-865,8 6 1,8 13 0,3 1 0,4 3 960,2 1 0,1 6 0,5-3 0</inkml:trace>
  <inkml:trace contextRef="#ctx0" brushRef="#br0" timeOffset="28">8223 6224 8342,'16'0'191,"0"0"1,-7-7-1,-4-3 1,-3-4 253,-2-2 1,0 0-1,-2 1 49,-3-1 0,-4 5 0,-7 3 0,0 1-87,1 3 1,-1 3-1,0 1 1,1 0-15,-1 0 0,0 1 1,0 5-1,1 4 135,-1 4 0,5 9 1,3 1 200,1 1-468,-6 4 79,12-4 0,-6 1 955,7 0-628,0 0-236,7-1 0,1 4-219,8-11 0,7 5 118,3-8 0,6 1 510,4 0-580,-3-1 1,6-6 53,-8-2-119,8-7 131,-13 0-65,11 0 0,-20 0 0,6-14-208,-7 4-391,-1-20 345,-6 13 0,-2-13-1095,-7 4 624,0-4 349,0 6 1,-5-10-797,-1 8 484,-13-7 106,9 9 0,-13-1-1748,7-5 1009,-6 13 175,4-6 178,2 8 1,2-5-1,6 3 1,-1 3-2880,4 0 1,3 5 3585,2-1 0,7-1 0,2-5 0</inkml:trace>
  <inkml:trace contextRef="#ctx0" brushRef="#br0" timeOffset="29">8506 6067 8342,'16'21'650,"0"0"1,0 5-1,-1-3 1,-1 1 79,-3 4 1,3-3 0,-6-1 0,3-1-53,-1-4 1,-4 4-1,2-2 1,-1-2-157,-3-2 0,3-6 1,-2-1 301,-1 3 0,-1-6-744,2-2 1,-3-5-70,3-5 1,-3-9-1,-2-9 1,0 0-174,0 1 0,5-12 0,2 3 0,0-2-704,0 0 1,6 1 0,-3 2-1,4 4 752,2 5 1,5 6-1,1 4 1,1 6 664,0 3 1,3 4-1,-3 5 1,1 7 523,4 5 1,0 9 0,0-2-1,-4 6-424,-1 4 1,0-3-1,-4 4 1,2-4 134,-2-1 1,-3-1 0,-4-1 0,-3-2-856,-2-2 1,-2-5 0,-5 3 0,0-1-1878,0-4 0,-3-1 1,-6-4 1945,-7-4 0,-17-3 0,0-7 0</inkml:trace>
  <inkml:trace contextRef="#ctx0" brushRef="#br0" timeOffset="30">10189 6114 8342,'-5'-10'2206,"-2"-1"59,-2-1 1,4 5-312,-6 2 0,8 5-920,-3 5 1,6 9-1,4 7 1,3-2-534,2-1 0,-4 3 0,4 0 0,-1-2-260,1-2 1,-4-1 0,4 1 0,-2 3-615,-4 1 1,4-6 0,0-4-256,2 1 0,-4 0 0,4 0 0,0-3-1514,0-2 0,1-2 0,6-6 0,0-3 579,-1-1 1,6-13-1,0 1 1,-2-6 1562,-1-5 0,-2-1 0,-1-10 0,1-1 0</inkml:trace>
  <inkml:trace contextRef="#ctx0" brushRef="#br0" timeOffset="31">10519 6020 8342,'7'-16'2033,"0"9"-548,3 7 0,-3 7 1,-8 11-1,-3 3 217,-1 5 0,-7 5 1,1 4-1,-3 4-491,-2 1 1,1 5-1,-1 4 1,2-4-1037,4 1 0,-3-2 0,6-1 0,0-3-175,0-1 0,2-3 0,3-6 0,-1-2 0,-2-2 0,-6-6 0,6 0 0,1-2-1985,-4-2 1,6-9 25,-3-7 0,5-7 0,7-11 0,7-3-5557,5-5 7516,9-4 0,3-15 0,9-4 0</inkml:trace>
  <inkml:trace contextRef="#ctx0" brushRef="#br0" timeOffset="32">10802 6303 6623,'21'0'0,"0"0"0,-2-2 1406,-1-3 0,-3 3 1,1-3-1,0 1-180,-1-1 0,6 3 0,0-3 0,0 2-1236,2-3 1,-5 5-1,4-5 1,-1 5-898,0 1 0,0 0 0,-7 1 0,-2 3-2959,-1 1 3866,-8 0 0,-3 2 0,-8 2 0</inkml:trace>
  <inkml:trace contextRef="#ctx0" brushRef="#br0" timeOffset="33">10959 6444 9316,'7'14'0,"4"-3"958,3-6 1,1-3 0,3-2 0,1 0-414,2 0 1,5 0-1,-3 0 1,0 0-783,-1 0 1,5 0 0,-7 0 0,0 0-674,-3 0 0,4-2 0,2-1 0,0-4-2969,-1-2 3879,6-9 0,-10 1 0,4-6 0</inkml:trace>
  <inkml:trace contextRef="#ctx0" brushRef="#br0" timeOffset="34">11824 5706 7802,'-2'-9'1488,"-3"4"1,3 10-1,-5 5 1,2 4 229,0 2 0,-6 7 0,4 3 0,0 2-757,0-2 0,0 4 1,4-6-1,-2 2-524,1 1 0,2-6 0,2 3 0,0 0-254,0 1 0,0-6 1,0 4-1,0-2-933,0 0 1,0 0-1,0-6 1,0 1-1529,0 0 0,0 0 0,2-2 861,3-4 1,4 2 0,7-7 0,-1-1-643,1-2 1,5-2 2058,0 0 0,7-7 0,-3-2 0</inkml:trace>
  <inkml:trace contextRef="#ctx0" brushRef="#br0" timeOffset="35">12201 6051 7802,'0'-15'623,"-1"1"0,-6 3 0,-7 4 596,-6 0 1,-1 5-1,4-3 1,-2 5-547,-2 5-1,0 4 1,5 7 0,0 0-353,1-1 0,1 6 0,1 2 1,5 0 53,1-1 1,-4 5 0,6-6 0,1-2-288,3-2 1,8 4 0,5 0 0,5-2 131,4-1 0,11-2 1,-3-2-1,5-2 85,6-2 1,-2-6 0,2 1 0,-1-3 22,-4-2 1,-2-2 0,-3-2 0,-2-3-135,-2-1 0,-7-8 1,2-7-1,-5 1-80,-6-1 1,-3-5 0,-7 4 0,-1-3-439,-5 1 0,-2 2 0,-10-4 1,-3 3-668,-5 3 0,-2 1 0,0 7 0,4 1-472,1 3 0,-3 6 0,5-1-909,1 3 1,5 4 1490,4 3 0,6-1 0,10 6 0,7 3 882,8 1 0,4 0 0,8-4 0,-1 4 0,0-5 0</inkml:trace>
  <inkml:trace contextRef="#ctx0" brushRef="#br0" timeOffset="36">12767 6130 7802,'16'0'902,"-7"-7"1,-4-4-176,-3-2 1,-9 2 0,-6 2-1,-4 2-42,-4 4 1,-5 1-1,3 2 1,0 0-126,1 0 1,-4 2 0,5 3-1,0 7-72,-2 8 1,11-3-1,-4 6 1,4-2-82,3 0 1,2 0 0,7-6 0,0 1-99,0 0 1,7-1-1,3 1 1,6-2 21,5-3 0,2-4 0,5-6 1,-2 3-210,2 1 1,5 0 0,2-6-1,-3-3 25,-3-1 0,3-7 0,-10 1 0,1-3-369,0-2 0,-7 6 0,-6 1 161,2 2 0,-3 2 1,0 7 96,-2 3 1,0 4 0,-4 8 0,4 4 289,2 5 1,-6 4-1,3 1 1,-5 1 448,-1-1 0,0 1 0,0 1 0,0 2-716,0 2 1,-7-3 0,-3-6 0,-2-1-60,1 1 0,-8-6 0,3-1 0,-1-3 0,-1-3 0,-4-4 0,-5-2 0,-1-2-36,2-4 1,-9-1-1,4-4 1,-2-1-390,-1-3 0,3-6 0,0 2 1,1-3-1202,4 3 1,3-4 0,7 3 0,2-4 147,4-6 1,3 3 0,7-3-1,2 4 90,3 1 0,5-5 0,11 0 0,5 2-1386,4 2 2774,2-6 0,6-2 0,2-6 0</inkml:trace>
  <inkml:trace contextRef="#ctx0" brushRef="#br0" timeOffset="37">13506 6287 12999,'0'16'4864,"0"0"-3931,0-1 1,0 1 0,0 0 0,0-1-619,0 1 0,0 0 1,0 0-1,0-1-716,0 1 1,0 0 0,2-1-552,3 1 0,-3 0 0,3 0-2167,-3-1 1,-2-4 0,0-1 2101,0 3 1,-7-6 0,-4-2 1016,-2-4 0,-10 6 0,-2 2 0</inkml:trace>
  <inkml:trace contextRef="#ctx0" brushRef="#br0" timeOffset="38">13333 6633 7694,'-10'9'1995,"-1"-4"0,10 2-1024,1-2 1,7 6 0,8-6 0,3 0-347,3 2 1,-2-5-1,5 3 1,1-3-218,-1-2 1,1 0 0,3 0 0,-4 0-48,-1 0 1,-2 0 0,-4 0 0,3 0-1252,0 0 0,-4 0 0,-5 0-1886,1 0 0,-5 2 1467,-2 3 0,-5-2 0,-5 6 0,-6 0 503,-3-1 0,-7 1 806,1 2 0,-8 3 0,3-6 0</inkml:trace>
  <inkml:trace contextRef="#ctx0" brushRef="#br0" timeOffset="39">13318 6916 7802,'-9'7'1616,"-5"-5"0,12 3-1005,-3-10 1,10 1-1,6-5 1,3 2-278,1 4 1,6-1-1,2 1 1,0-2 165,-1 1 1,5 2-1,-5 2 1,1 0-236,0 0 1,-8 6 0,-4 1-218,1 1 0,-5-2 1,-2 4-39,-3 2 1,-4 1 0,-1-1 0,-4-4-77,-2-1 1,4 4 0,-6-6 0,1 0 155,1 2 1,-5-5 505,4 3-215,3 4 0,2-7 0,10 5-202,5 0 1,6 0 0,3 5-1,4-1-6,1 1 0,-4 0 1,2 2-1,-1-2-31,0 0 1,-5 6-1,-7-8 1,-1 4-111,1 2 1,-5 0 0,1-1-1,-3 1 87,-2 0 0,-2 0 0,-3-2 73,-6-4 1,2 2 0,-1-6 0,-2-3-188,-2-1 0,-7-2 1,0 0-1,2 0-22,1 0 0,-3-2 1,0-1-1,2-4-1338,2-2 1,-4-2 0,0-4 0,3-1-970,6 0 1,0-7-1,6-3 2324,3-3 0,1-10 0,2-1 0</inkml:trace>
  <inkml:trace contextRef="#ctx0" brushRef="#br0" timeOffset="40">13915 6161 7802,'0'-10'709,"-2"1"1,-1 0-431,-2 1 0,-1-3 0,5-3 0,-3 2 1166,-1 2 0,0 4-795,5-4 1,1 6-1,3 1 108,1 6 0,7 6 0,-1 9 0,3 1-54,1 2 1,1 7-1,0-4 1,0 2-141,-1 0 0,-1-1 1,-1 1-1,-3-3-233,2 0 1,1-6-1,-1 4 1,-4-4-375,-1-1 1,6 0 0,-3 0-1262,4-1 0,0-4 0,-2-2-623,-1-2 1,-1-2-1,6-5 1255,0 0 1,-2-7 0,-2-4 0,-3-3-734,-2-1 0,3-8 0,-3-5 1405,2-7 0,1-5 0,6-7 0</inkml:trace>
  <inkml:trace contextRef="#ctx0" brushRef="#br0" timeOffset="41">14324 6067 7802,'-11'19'766,"1"-3"1,-1 5 0,-4-7 0,-3 5 1192,-3 0 0,2 4 1,-7-2-1,-2 0-882,-2 2 0,4-6 0,1 4 0,1-3-833,0-3 0,4-1 0,-1-2 0,4-1-780,1 1 0,6 0 1,1 1-1,0-5 536,1-1 0,-3 6 0,-5-5 0</inkml:trace>
  <inkml:trace contextRef="#ctx0" brushRef="#br0" timeOffset="42">1573 7450 7849,'-9'-7'1775,"0"6"257,4-5 1,5 6-1301,0 6 0,7 2 1,9 8-1,1 1 302,4 4 1,2-3 0,7 5-1,-2-2-197,-1-1 0,7 7 0,-8-6 1,2-2-518,-2-2 1,4 4 0,-6 0-1,1-3-430,-4-6 0,-4 2 0,-3-4 1,-2 3-1168,-1-3 0,-1 4-1372,6-3 0,-6-5 509,1 0 1,-6-6-1,4-6 1146,-2-4 1,3-9 0,-4-4-1,-1 0 994,2 1 0,-5-11 0,3 1 0,-3-1 0,5-7 0,1 0 0</inkml:trace>
  <inkml:trace contextRef="#ctx0" brushRef="#br0" timeOffset="43">2107 7325 8511,'16'-11'0,"0"2"806,-1 2 1,-4 2 0,-1 7-292,3 3 1,-6 9-1,-2 9 1,-3-1 602,-2 1 0,-7 9 0,-4-3 1,-5 3 540,-5 3 0,-3 0 0,-7-4 0,-3 0-1016,-2 1 1,2-6-1,-2-1 1,3-1-794,1 0 0,6-4 0,2 1 1,1-4-1568,4-1 1,-4-1 0,2 1-1680,2 0 0,6 0 3396,3-1 0,6 1 0,-3 0 0</inkml:trace>
  <inkml:trace contextRef="#ctx0" brushRef="#br0" timeOffset="44">1573 8755 9557,'0'-16'4292,"-2"7"-3011,-3 4 1,3 5-1,-3 5-275,3 6 1,7 8-1,0 2 1,1-2-320,1-1 1,0 3 0,5 1-1,-3 1-401,-2 0 0,5-1 0,-3-2 0,1 1-571,1-2 1,-3-2-1,5-1 1,-3 0-377,2-1 0,0-4 1,1-2-1,-3-2-1797,2-4 0,2-1 1,2-2-1,0 0 1139,0 0 1,1-12 0,2-6 0,2-4 1318,-2-6 0,6-9 0,-1-3 0</inkml:trace>
  <inkml:trace contextRef="#ctx0" brushRef="#br0" timeOffset="45">1997 8708 8514,'9'7'828,"-4"1"1,-12 12-1,-5 2 210,-2 5 0,-10 13 1,8-5-1,-2 3-158,1-1 1,-4 6-1,2-1 1,3-3 866,4-4 0,3 0 0,-3-2 0,3-4-1214,2 1 0,-3-2 0,4 0 0,1-4-848,-2-1 0,5-2 0,-5-7-32,0-3 0,4 1-3316,-8-7 1,8-1 3662,-2-10 0,3-9 0,2-10 0</inkml:trace>
  <inkml:trace contextRef="#ctx0" brushRef="#br0" timeOffset="46">928 8535 7695,'9'-7'876,"-2"5"1,-5-5-5,3 7 1,-2-5-1,10 0 1,2 1-382,4 2 1,4 2 0,-2 0 0,5 0-117,4 0 0,1-5 0,1 0 0,-1 1-49,1 3 1,-1 1 0,2 0 0,2 0-43,2 0 0,5 0 0,-4 0 0,1 0 2,-1 0 1,1 0 0,-4 0 0,3 0-127,2 0 0,2 0 1,5 0-1,1 0 26,-1 0 1,-2-6-1,-1 1 1,-2 2-73,1 1 0,5 2 1,2 0-1,3 0 105,-3 0 1,11 0 0,2 0 0,2-2 97,0-3 1,-2 3 0,1-5-1,1 2-96,-2 0 0,1-1 1,-10 6-1,1 0-274,-1 0 1,3 0 0,-2 0 0,-3 0-102,-3 0 1,7 0-1,-9 0 1,2 0 85,0 0 1,5 0 0,2 0 0,2 0 23,-1 0 1,4 0-1,6-1 1,-3-3 22,3-1 0,-1 0 0,-1 5 0,-1-2-222,-1-3 1,2 3-1,-11-3 1,0 3 154,0 2 1,9 0 0,-3-2 0,-1-1 57,2-2 0,7-1 1,6 5-1,3-3 17,1-1 0,1-6 0,1 6 0,2 0-12,2-2 0,3 5 0,-4-3 0,-5 3-69,-1 2 0,2-5 0,-9 0 0,-1 1 49,1 2 0,4 2 1,-3 0-1,3 0 102,1 0 1,10 0 0,-6 0 0,1 0-27,1 0 0,3 0 0,-1 0 0,0 0-21,-3 0 1,4 0 0,1 0 0,1 0 31,0 0 1,3 0 0,-4 0-28,3 0 20,1 0 1,-42 0-1,2 0 1,0 1 0,1 0-1,2 1 1,-1 0 477,1 0 1,0 1-502,5 0 1,1-1 0,-5-1 0,0 0 0,6 0 0,1 1 117,-1 1 0,-1 0 0,2-1 1,1 1-1,-2-2 0,1 0 1,1 0-1,2 1 36,3 0 0,0 1 0,1 2 0,-1 1 0,3-2 1,0-1-1,1 0 0,0 1 24,-1-1 0,2 1 0,8 2 0,1 0 1,-5-2-1,0 1 0,-2 0 0,1 0-134,-3 1 0,1-1 0,-1-1 1,-1 0-1,-3 3 0,-1-1 0,1-2 1,-1 0-57,1 0 0,-1-1 0,-4 3 0,0-1 0,-4-1 0,-1-1 0,-2 0 0,-2 1-73,-3-1 0,0 1 0,3 0 0,-1-1 0,-6-1 0,0-1 0,0 2 1,-1 0-967,41 0 1,-16 4 0,-9-2 0,-11-1-506,-4-3 0,-11-1 0,-18 0 626,-10 0 1,-35-13 917,-35-8 0,-13-7 0,25 12 0,0 0 0</inkml:trace>
  <inkml:trace contextRef="#ctx0" brushRef="#br0" timeOffset="47">2673 6994 8329,'9'-7'1069,"-2"-1"180,-7-8-463,0 0 0,-7 8-16,-3 2 0,-3 6 1,1 6-59,2 4 1,6 6 0,-1 3 0,3 4-19,2 1 0,0 2 0,0 7 0,0 2-88,0 2 0,0 7 0,0-2 0,2 3 118,3 2 1,-3 6 0,3 1 0,-3 0-260,-2 0 0,0 7 0,0 0 1,0 6-243,0-1 0,0 2 0,0-2 0,2-1-114,3 1 1,4 6-1,8-2 1,2-2-110,2-3 0,7 6 0,-2-8 0,4 0 0,2-4 0,-6-6 0,-2-10 0,1-1 0,-1 2 0,-5-4 0,2 0 0,-3-1 0,-3-4 0,-1-7 0,-1-4 0,-5-1 0,-1-4 0,-1-2 0,-6-1 0,0 0 0,-2-6 0,-3-1 0,-6-2-1111,-3-3 0,-3-3 0,-2-1 1,-2 0-1346,1 0 0,3-5 1,1-2-1,0 0-302,1 0 1,-1-5 2757,0 1 0,-6-17 0,-3-5 0</inkml:trace>
  <inkml:trace contextRef="#ctx0" brushRef="#br0" timeOffset="48">3019 8786 7790,'-9'-10'2056,"4"-1"-1502,-4 8 0,6-4 278,-7 7 0,1 2-319,-2 3 0,4 4 1,7 6 173,0 1 1,7 5-1,2 0 1,2-2 30,-1-1 0,0-1 0,6 2 0,-2 4-294,-3 1 1,1 3-1,-7 4 1,-1 0-69,-3 1 1,5 5 0,-1 1 0,-2 0-62,-1 1 1,-4 5 0,-1-3 0,-2 3-39,1-2 1,-3 2 0,0-8-1,0-1-68,0-2 1,-3-1-1,3-1 1,0-1 188,0-4 0,0 2 0,3-7 191,-1-2 0,0-1-46,5-3-1496,0-6 0,0-4 0,0-10-862,0-5 1,0 1 0,2-1-1,3-3-439,5-1 1,11-3 2273,5-4 0,4 3 0,2-4 0</inkml:trace>
  <inkml:trace contextRef="#ctx0" brushRef="#br0" timeOffset="49">3680 9305 7710,'0'-9'2232,"5"0"1,2 6-883,2-2 1,6 0 0,6 5-1,-2 0-535,-1 0 1,3 0 0,2 0-1,-1 0-525,1 0 1,3 0-1,-5 0 1,0 0-650,2 0 1,-6 0-1,6 0 1,-2 0-703,0 0 0,2 0 0,-4 0 0,2 0-489,-2 0 1,-1-6 0,-1 1 0,2 2-1743,2 1 3292,0-5 0,2-9 0,1-8 0</inkml:trace>
  <inkml:trace contextRef="#ctx0" brushRef="#br0" timeOffset="50">4560 8928 9101,'16'0'3515,"-8"1"-3072,-2 5 1,-5 2-1,-2 10 1,-3 1 646,-1 2 0,-7 12 1,3 0-1,0 2-274,4-1 0,-2 6 0,2-9 0,1 2 129,3 1 0,1-5 0,0-1 0,0-2-226,0 2 0,1-3 0,3-1 0,1-1-719,-1-4 0,-3-1 0,-1-3 0,0 1-777,0 0 0,0-6-669,0 1 0,2-8-3470,3 2 1,6-10 4185,10-5 1,17-4 0,11-2 0</inkml:trace>
  <inkml:trace contextRef="#ctx0" brushRef="#br0" timeOffset="51">6918 9085 7703,'9'-7'410,"3"-2"0,-6-7-103,-3 1 0,-1-1 0,-4 2 1,-1 2 323,-3 1 0,-4 6 0,3-4 0,-2 1-74,-3-1 0,-2 5 1,-2-1-1,1 3-217,-1 2 1,-5 0 0,0 2 0,0 3 330,-2 6 0,6 3 0,-6 3 0,4 3-228,3 1 1,-1 5 0,11-4-1,3 1-115,1 0 1,2 5-1,2-2 1,5 2 108,9-2 1,5 2 0,8-5 0,1-1-171,3 1 0,7 3 1,1-3-1,0-2 49,3-4 0,5 3 1,-7-12-1,2 1-90,-2-4 0,-4-3 0,-8-4 0,-2-3-68,-2-5 1,-7-6 0,2-5 0,-4-3-61,-1-1 1,-7-10 0,-4 4 0,-3-2-232,-2-1 1,-7 3-1,-5-1 1,-6 1-775,-3 0 1,-7 1-1,4 4 1,-2 5-775,-1 3 0,8 4 1,-2 4-1236,4 5 0,5 3-1142,6 2 4058,15 7 0,16 2 0,6 6 0</inkml:trace>
  <inkml:trace contextRef="#ctx0" brushRef="#br0" timeOffset="52">9277 9038 7710,'10'0'1358,"1"0"-633,-8-7 0,4 7 0,-8 0 0,-3 8 222,-1 6 0,0 7 0,5 4 0,-2 1 38,-3 2 1,3 10 0,-3-6 0,3 1-138,2 0 0,0-1 1,0-1-1,2 1-343,3-1 1,2-5-1,5-1 1,-3-3-290,-2-2 0,5 0 1,-3-2-1,1-4-1186,1 0 0,-6 0 0,5 2-2788,3-1 0,-1 1 3758,-2 0 0,-3-15 0,-7-2 0</inkml:trace>
  <inkml:trace contextRef="#ctx0" brushRef="#br0" timeOffset="53">3648 7230 8318,'-16'0'978,"1"0"1,-1-2-412,0-3 1,2 2 391,4-8 0,10 6 0,12-4-590,7 2 0,7 2 0,9 3 0,4-1 0,1-2 112,4 1 1,-4 2 0,0 2-1,-2 0-172,-3 0 0,2 7 0,-4 2 1,-5 2-74,-3-1 1,-4 6 0,-7 5 0,-4 0-45,-5 1 1,-3 1 0,-4 5-1,-3-2 1,-5 2 0,-6 0 0,-5 0 0,-4-2-88,1 2 0,-6-5 0,4-2 1,-2-4-104,2-1 1,-2 0-1,5-2 1,1-2 35,-1-2 0,2-6 1,5 1-1,0-3-210,1-2 1,4 0 36,1 0 1,8-2 114,2-3 1,12 1 0,13-4 0,3 1-26,5 3 1,9 2 0,1 2-1,6 0 20,4 0 0,-1 0 0,-5 0 0,1 2 37,-1 3 0,-7 4 0,-3 9 0,-4 1 17,-2 2 1,-6 5 0,-4-5 0,-6 0 397,-4 2 0,-4-4 0,-7 5 0,0-1 239,0-4 0,-7 4 0,-4-2 0,-3-2-355,-1-1 1,-1-5 0,-2 0 0,-1-3 59,-2 2 0,-1-5 0,2-1 0,-2-5-371,-3-1 0,4 0 0,-3 0 0,-1 0 0,1 0 0,-1-1 0,-4-5 0,1-2-404,0-1 1,-5-5 0,6 5 0,-1-1-799,2-1 1,-2 6 0,7-4-1,2 2-264,2 4 0,6 1-446,1 2 0,8 0 1,4 0-1,13 0 1912,15 0 0,15 0 0,11 0 0</inkml:trace>
  <inkml:trace contextRef="#ctx0" brushRef="#br0" timeOffset="54">6856 7277 7842,'0'-15'-537,"0"4"0,0 1 1046,0-3 0,0-1 149,0-1 1,-2 1 306,-3 3 0,1 4-222,-6 7 0,6 2 0,-1 5 0,3 7 439,2 5 0,2 9 1,1 0-1,4 5 214,2 4 0,-4 12 1,4-2-1,0 0-354,0-3 0,-6 5 0,2-6 0,-3-1-996,-2-2 0,0-5 0,0-7 0,0-3-46,0-2 0,0-3 0,0-4 0,0 0 0,0 0 0,0-1 0,0-8 0,0-7 0,-5-7-1490,0-8 1,1-1-1,9 0 1,6 2-1788,3 4 0,1-4 0,1 5 2852,0 0 0,7-5 0,1 6 0</inkml:trace>
  <inkml:trace contextRef="#ctx0" brushRef="#br0" timeOffset="55">9890 7010 8500,'-10'-5'2942,"-1"0"-744,8-8 1,-6 12-1203,4-5 0,3 12 0,-3 6 0,3 5-140,2 4 0,0 7 1,0-2-1,0 2 136,0-1 1,0 2-1,0-2 1,0 0-630,0 0 0,0 1 0,0-7 1,0-2-433,0-2 0,0-1 0,0 0-1182,0-1 0,0 1-1055,0 0 0,0-6 0,-2-1 341,-3-2 1,1-2-1,-6-5 1,-2 0-2133,-2 0 4097,-2-7 0,-7-1 0,-1-8 0</inkml:trace>
  <inkml:trace contextRef="#ctx0" brushRef="#br0" timeOffset="56">9434 7560 9718,'16'0'2032,"0"0"1,-1 0-1232,1 0 0,0 0 0,1 0 0,4 0 337,5 0 0,4 0 0,3 0 0,4 0-392,5 0 0,-2 6 1,2-1-1,2-2-352,1-1 0,2-2 1,-1 0-1,-4 0-300,-6 0 1,1 2 0,-4 1 0,-3 2-113,-1-1 1,-1-2 0,-1-2 0,-6 1-2734,-4 5 1,-6-5 315,-1 5 0,-8 1 0,-4 0-142,-12 1 0,-3-2 2577,-10 4 0,-6-6 0,-7 3 0</inkml:trace>
  <inkml:trace contextRef="#ctx0" brushRef="#br0" timeOffset="57">9686 7812 6296,'0'8'879,"0"-1"-123,0-7 0,-2 0 175,-3 0 1,3-1-346,-3-5 1,10 5 0,5-6-1,6 2 138,5-1 0,2 1 0,5 5 1,-2-2-100,2-3 0,0 3 1,0-3-1,-4 3 113,-1 2 0,-2 2-623,-5 3 0,-8-1 0,-2 6 72,-5 3 1,-1 0-1,-1 3-354,-5 0 0,-2 0 0,-8-2 0,2-2-313,3-2 1,-3-4 0,4 2 183,-4-1 0,4 0 113,-1-2 0,9-3 117,2 3 0,9-3 0,12 0 1,5 1 119,4 3 1,3 6-1,2-3 1,2 1 552,-2 1 1,-4-1 0,-5 4 0,-3-2-150,0-1 1,-11-1-1,2 6 1,-5 0-211,-6-1 0,-1 1 0,-2 0-107,0 0 0,-12-1 0,-4 1 0,-3-2-463,-4-4 1,-1 4 0,-8-5 0,1 2-1410,-1-1 0,1-5 1,-1 4-1,3-2-1542,2-3 0,-1 3 3273,8-2 0,6 0 0,7-5 0</inkml:trace>
  <inkml:trace contextRef="#ctx0" brushRef="#br0" timeOffset="58">8161 7152 7914,'8'-7'1346,"-1"3"-945,-7-6 0,0 8 0,0 2 100,0 9 0,0 12 0,0 5 0,-2 3 304,-3 3 1,2 6 0,-8 4 0,-1 5-315,-2 6 0,-2 3 1,1 8-1,-1 3 184,0 1 0,2 12-1,4 0 1,3 6-465,3-41 0,1 1 0,2-1 0,2 1 1,-2 1-1,2 0 214,2 3 0,2 0 1,2-4-1,0 2 1,1 6-1,0 0 0,1-1 1,0-1-1,0-2 1,1-1 43,0-1 1,1 0 0,0 6-1,-1-1 1,-2-4 0,1 0-1695,2 1 0,-1-1 1226,-1-1 0,0-1 0,4-1 0,0 0 0,6 35 0,-1-12 0,1-9 0,-2-3 0,-4-18 0,-5-2 0,-1-6 0,-2-10 0,-5 0-2274,0-4 1,-1-10-91,-5-7 0,-2-7 0,-10-10 0,-3-4-2403,-5-5 4767,-11-11 0,4 4 0,-5-6 0</inkml:trace>
  <inkml:trace contextRef="#ctx0" brushRef="#br0" timeOffset="59">5393 7089 7886,'16'8'550,"0"-2"0,-6-3 0,-1 2 1,-2 6 43,-4 3 1,1 3-1,-1 6 1,3 10 343,-3 13 1,1 10 0,-1 13 0,2 8-403,-1 5 0,-2-35 1,-1 1-1,1-2 0,0 0 0,1 2 1,-1 0-200,0 4 1,0-1 0,-1 1-1,-1-1 1,1 2 0,0-1 0,1-1-1,0-1-105,0 2 0,1-1 1,3 4-1,0-1 1,0-4-1,0-1 0,3 0 1,2-2 129,1-1 1,2-1 0,0 2 0,1 0 0,1-3-1,0 0 1,0-2 0,-1 0-174,1 0 1,0-1 0,15 41-1,1-1 1,-3-1-190,-2-1 0,-15-35 0,-2 1 0,6 37 0,0 3 0,-1-1 0,-4-7 0,-2-9 0,-2-12 17,-4-10 1,-1-8 0,-2-8 0,0-2-18,0-2 0,0-12-3154,0 1 1,0-11-4648,0-4 7801,0-14 0,-7-10 0,-2-8 0</inkml:trace>
  <inkml:trace contextRef="#ctx0" brushRef="#br0" timeOffset="60">11447 7057 7634,'5'-7'935,"0"7"0,0 14 0,-5 14 0,0 7 95,0 7 1,-7 12-1,-3 9 1,-4 9-400,-2 5 1,0 8-1,8-39 1,1 1 0,-1 3-1,0 1-92,0 3 0,0 2 0,1 4 0,0 0 0,1 1 0,2-1 0,1 1 1,1 0-352,0-1 0,2 1 0,1 3 0,1 1 0,2-2 0,1 0 0,3 0 0,1-1 157,2 0 0,1-1 0,1-2 0,0-1 1,2-2-1,0-1 0,-1 1 0,0 0-345,-1-1 0,0 0 0,-1-2 0,1-1 0,0-6 0,0-1 0,8 39 49,-4-9 0,-1 2 0,0-21 0,0-8-49,-1-7 0,-6-8 0,-2-5 0,-2-6-2280,0-6 1,-3-11 0,-11-3 786,-6-11 1493,-18-15 0,6-9 0,-11-6 0</inkml:trace>
  <inkml:trace contextRef="#ctx0" brushRef="#br0" timeOffset="61">25298 11254 8635,'-8'-11'1341,"2"1"1,-1 5-309,2-6-204,0 1 0,7-4-126,3 3 1,4 4-472,6 7 0,-1 2 0,-3 3 1,-4 4-93,0 0 1,-6 5 0,5-4-379,-5 4 0,-1 2-274,0 0 1,-1-2 25,-5-4 1,-2 2 354,-8-6 0,2-3 0,2-6 203,1-3 1,6-4 0,-4 3 44,2-2 0,2-1 0,5-6 321,0 0 0,2 1-303,3-1 1,4 2 0,7 3 0,1 6-64,4 3 0,-4 2 1,4 0-1,-3 2 36,-2 3 1,-2-1 0,-2 5 0,-3-1 3,-2 1 1,3 2-1,-5 4-40,-1 1 1,-3 0-1,-1-1-93,0 1 0,-1 0 0,-5-2-98,-4-4 0,-4 3 1,-2-8-1,1-2 27,-1-1 1,5-2 0,1 0 20,-2 0 1,-2-2 90,-2-3 0,2-4 0,2-5 1,3 2 80,2 2 1,2 4 0,5-4 6,0-2 0,0 3 0,2 0-58,3 2 0,-2 0 1,8 4-1,1-3-83,2 3 0,2 1 0,-1 2-22,1 0 0,-5 5 1,-3 2-1,1 0 40,0 0 0,-4 4 0,4-4 0,-2 2 10,-4 3 0,-1-3 0,-2 1 0,0 2 0,0 2 0,0-3 1,0-1-47,0 2 0,-2 1 0,-3-3 0,-4-3-39,1 0 0,-6-5 1,3 3 46,-3-3 1,-2-4-1,1-1 148,-1-3 1,5-4 0,3 3 0,-1 0-63,0 0 1,6-5 0,-2 1 0,1-1 277,-1 2 0,3-4-306,-3 3 0,10-1 0,6 1 0,3 6-70,1 3 1,1 2-1,0 0 1,-1 2 20,1 3 1,0 2 0,-2 6 0,-2-5 52,-1-1 0,-8 6 1,2-3 135,-3 4 0,-2-4 38,0 1 1,-7-8 0,-2 4 0,-1-1 257,-1-1 1,1 0 84,-6-5 1,0-5-172,1 0 1,6-8-3279,4 3 668,3 3 1,4 0 2244,3 7 0,11 0 0,8 0 0</inkml:trace>
  <inkml:trace contextRef="#ctx0" brushRef="#br0" timeOffset="62">24025 10515 7907,'0'-10'2940,"0"-1"-2341,0 1 0,7 1-351,3 4 1,4 5-1,0 5-201,-3 6 1,1-3 0,-7 3-4,-1 1 1,-3 2-1,-1 2-5,0-1 1,0 1-1,-1-2-10,-5-3 0,3-4 0,-8-6-112,-1 5 1,-2-5-1,-2 5 56,1-5 0,4-2 1,1-5 77,-2-4 1,5 1 0,0-1 0,1-3 131,1-1 0,0-1 1,5-1 18,0 0 1,0 1 14,0-1 1,7 2 0,3 3-173,4 6 1,2 3 0,0 2-42,-1 0 1,1 6-1,0 1 1,-2 1 35,-4 5 1,3 1 0,-8 1-28,-2 1 0,-1 0 0,-2-1 0,0 1-22,0 0 0,0-6 0,-2-1 0,-3 0 4,-5-1 0,1-4 1,0 3-1,0-2 1,1 0 1,-3 1-1,-5-6 0,1 0 1,4 0-1,1-2 89,-2-3 1,-2-4 95,-2-7 0,5 1 1,3-1 142,1 0 1,1 0-180,6 1 0,7 1 0,4 3-107,3 6 1,2 3 0,-1 2-1,1 0-93,0 0 1,-6 0 0,1 0 0,-1 2-12,-1 3 0,3 4 0,-7 7 22,-1-1 0,-2 1 1,-2 0 40,0 0 1,0-6-1,-2-1 1,-2-1 29,-1 1 0,-7-5 0,3 3 1,-1-2-5,-1 0 0,1 0 16,-6-5 0,0 0 0,2-1 18,4-5 1,-4-2 72,3-8 1,4 0 52,2 1-217,3-1 0,9 2 1,4 3-16,3 6 0,2 3 13,-1 2 1,-1 2 0,-2 2 0,-3 3 9,-2 1 0,-2-2 0,-3 2 266,3-1 0,-3 6-275,3-3 1,-3-1-1903,-2 1 0,0-5 1937,0 6 0,0-1 0,0 6 0</inkml:trace>
  <inkml:trace contextRef="#ctx0" brushRef="#br0" timeOffset="63">23647 9887 7232,'-10'-6'448,"-1"1"0,6-5 0,-4 3 158,2-2 0,0 4 724,2-6-753,3 8 0,-3-4-389,10 7 0,-1 0 0,5 1-17,-2 5 1,3 2 0,-5 8-8,-1 0 0,3 0 0,-2-1-133,-1 1 0,-3-6 147,-1 1 1,-1-2 85,-5 1 0,3-3-117,-8-7 0,3-7 0,-3-3 19,6-4 1,-2-2-1,2 0-134,1 1 1,-3-1-1,2 0 20,1 0 1,4 2 55,6 4 1,2 5-1,8 10-6,0 5 0,0 4 0,-2 2 61,-4 0 1,-1 0-41,-4-1 0,-3 1-98,3 0 0,-5-8 43,-5-2 0,1-5 1,-4-2-34,1-5 1,0 5-1,3-6 1,-3 0-45,-2-4 0,4-3 0,-4-1 19,2-1 1,0 0 77,2 0 1,3 1-52,-3-1 0,5 7 0,5 4-20,6 3 0,1 9 0,0 4 0,-3 3-73,-2 1 0,0-1 0,-3-1 0,1-3-213,-2 2 1,-1 2 243,-2 2 0,-2 0 65,-3-1 0,2-6 1,-8-4-16,-1-3 0,3-2 0,0-2 254,2-3 1,-3-4 0,3-5-264,-2 4 1,6-4-750,-3 3 0,5 3 1,1-3-927,0-1 0,1 3 1659,5-1 0,9-15 0,10-8 0</inkml:trace>
  <inkml:trace contextRef="#ctx0" brushRef="#br0" timeOffset="64">23569 3977 8491,'-9'0'2007,"-3"7"-1755,7 3 0,-1-1 0,6 1-31,0 3 1,0 0 0,0 3-272,0 0 0,0 0 1,-1-1-27,-5 1 0,5 0 0,-5 0 7,5-1 1,1 1 0,0 0 93,0-1 0,-6-4 0,1-1 47,2 3 0,1-5 0,0 1 1,-1 0 76,-3-1 1,1-2 19,5 4 1,-5-5 0,0 6-30,1 1 0,2-3 0,2 1 4,0 3 1,-5-5-1,0 3 35,1 1 1,3-3 0,1 1-76,0 2 0,0-3 0,0 2-76,0 1 0,0-3 0,0 1 34,0 2 0,0-3 0,0 2-17,0 1 1,0-4-10,0 3 0,0-1 9,0 6 1,0-5 92,0-1-99,0 1 0,0 4-32,0 1 0,0-5 0,0-1 21,0 2 1,0-3 0,1 1 0,5 3 1,-5-5-28,5 3 1,-5-1-15,-1 6 0,0-5 1,0-1-6,0 2 1,0-3 14,0 1 0,0 1 0,2 3 6,3-4 0,-3 4-15,3-3 0,-3 3-23,-2 2 1,0-6 0,0 0 24,0 3 0,0-5 4,0 3 1,0-1-1,0 6 1,0 0-1,0 0 1,0-1-72,0 1 1,0-6-1,0 1-117,0 1 0,0 2 182,0 2 0,0 0 76,0-1 1,0-4-47,0-1 0,0 1 142,0 4 0,0-4 0,0-1-140,0 3 1,0-5-1,0 3-65,0 1 0,0-3 0,0 1 37,0 2 1,0 2-1,0 2-36,0 0 1,0-6 0,0 1 26,0 1 1,0-3-1,0 1 18,0 3 1,0-5 0,0 3 3,0 1 1,0-3 0,0 1-2,0 2 0,0-3-2,0 2 0,0-1-1,0 6 1,0 0 0,0-1-2,0 1 1,0-6 0,0 1 13,0 1 1,0-3-1,0 1-7,0 3 1,0-5 0,0 3 91,0 1 0,0-3-59,0 1 0,0 1-46,0 4 0,0 1 0,0 0-6,0 0 0,0-1 0,0 1-73,0 0 0,0-1 51,0 1 1,0 0 0,0 0 9,0-1 0,0-4 30,0-1 1,0 1 24,0 4 1,0 1-21,0 0 1,0 0 33,0-1 1,0 1 0,0 0-75,0-1 0,0-4 1,0-1-5,0 3 0,0 1 28,0 1 0,0 1 1,0 0 9,0 0 1,0-6 0,0 0 8,0 3 0,0 1 55,0 1 1,0 1-33,0 0 0,0 0 0,0-1 48,0 1 0,0-6 1,0 1-46,0 1 1,0-3-1,0 1 17,0 3 0,0 1 0,0 1-39,0 1 1,0 0 0,0-1-25,0 1 0,0-5 0,0-1-2,0 2 1,0 2 33,0 2 1,0 0 0,0-1 67,0 1 1,0 0 0,0 0 26,0-1 0,0 1 0,0 0 73,0-1 0,0 1 0,0 0-127,0 0 0,0-1 0,0 1 27,0 0 0,0 0 0,0-1-77,0 1 1,0-6 0,0 1-7,0 1 0,0 2 1,0 2 3,0 0 0,0-1 0,0 1-4,0 0 0,2-2 0,1-2 0,3-2-11,-3 3 1,-1-5-1,-2 3-7,0 1 0,0 2 1,0 2-9,0-1 1,0-4 0,0-1 4,0 3 0,0 1 0,0 1 31,0 1 0,0 1-28,0 4 0,0-3 0,0 3-25,0-4 0,-5-1 1,-1 0 40,3-1 0,1 1 1,2 0 67,0 0 0,0-1 1,0 1 104,0 0 1,0-6 0,0 1-72,0 1 0,0 2 0,0 2-29,0-1 1,-5 1 0,0 0-95,1 0 1,2-1 0,2 1-1,0 0 39,0-1 0,0 1 1,0 0 123,0 0 0,0 5 0,0-1 1,0 0-31,0-3 1,0-1-1,0 0-94,0-1 1,0 6-1,0 0 1,0-2-107,0-1 1,0-2-1,0-1 87,0 1 0,0 5 0,0 0 53,0-2 0,0-1 1,0-3-28,0 1 1,0 0 0,0 0-1,0-1-204,0 1 1,0 0-1,0-1 248,0 1 1,0-5 0,0-1-17,0 2 1,0 2-115,0 2 1,0 0 0,0-1 83,0 1 1,0 0 18,0 0 1,0-1-1,0 1-14,0 0 0,0-1 0,0 1-49,0 0 1,0 0 0,0-1-11,0 1 1,0 0-1,0-1 1,0 1-52,0 0 0,0-6 1,0 1-63,0 1 1,0 2 131,0 2 1,0-1 0,0 1 20,0 0 1,0 0 25,0-1 0,0 1 13,0 0 1,0-1 51,0 1 0,0 0 0,0 0-75,0-1 1,0 1 0,0 0-64,0 0 1,0-1-1,0 1 1,0 0-52,0-1 1,0 1 0,0 0 39,0 0 0,0-6 1,0 1 10,0 1 0,0 2 0,0 1 52,0 1 0,0 0 0,0 0-4,0-1 1,0 1 0,0 0-11,0-1 0,0 1 0,0 0 0,0 0-41,0-1 1,0 1 0,0 0 22,0-1 0,0 1 1,0 0-1,0 0-137,0-1 0,0 1 0,0 0 1,0-1 222,0 1 0,0-5 0,0-1 19,0 2 1,0 2 0,0 2-73,0 0 0,0 0 57,0-1 1,0-4-141,0-1 1,0 1 28,0 4 1,2-1 0,2-1 0,1-3 24,-2 2 1,-1 2 0,0 2-7,3 0 0,-3-6 0,3 1 0,-3 1 12,-2 2 1,0-4 0,2-1 0,1 0 58,2 0 0,1-4 0,-6 5-10,0 2 0,1 2-24,5 2 1,-5-5 29,5-1 1,-3-1 0,1 3 34,1-1 0,0-6 0,-5 5-30,0 2 0,2-3 0,1 2-4,3 1 0,0 2-5,0 2 0,-5-1 0,6-1-113,0-3 1,-5-2 0,3-4 82,-3 5 1,0 2 0,1 1-1,3-3-200,-3 2 1,4 2 0,-2 2-759,-1 0 1,3 0-534,-2-1 1,0-4-1277,-5-1 1,0-13 2743,0-3 0,7-13 0,2-5 0</inkml:trace>
  <inkml:trace contextRef="#ctx0" brushRef="#br0" timeOffset="65">23742 9745 7201,'0'11'-1022,"-2"-3"2941,-3-1-1180,3-2 0,-5-3 336,7 3-437,0-3 1,-5 7-497,-1-4 1,1-1-276,5 6 0,0-5 0,2 6 83,3 1 1,-3-3 0,3 1 163,-3 3 0,3-5 0,0 3 17,-1 1 0,3-3 0,0 1-37,2 2 1,-4 2-1,4 2-27,-2 0 1,0-6 0,-4 1-1,4-1 22,2-1 0,-4 5 0,6-4-20,1 4 1,-3 0 0,-1-1 3,-1-3 0,4 1 1,-4 4-5,1 1 0,3 0 0,3-1-14,-4 1 1,3-5-1,-6-1-7,1 2 1,-2 1 0,2-1 0,1-3 10,0-3 0,-6 7 0,4-5 0,-1 3-7,-1-1 1,7-1 0,-3 3-8,-1-1 0,5-1 1,-6 4-1,0-1 13,0-3 1,3-5-1,-3 6 78,2 1 1,1 2-44,6 2 1,-2-1 0,-2-1-1,-1-1-37,1-3 0,-3-5 1,-1 6-1,1-1 13,0-1 0,-4 0 0,6-4-94,1 5 0,2 4 0,2 0 3,-1-3 0,-4 1 0,-3-5 1,1 2 43,0 3 0,0-3 0,3-1 0,-3 1 40,-2 0 1,5 0-1,-3 3 1,1-3-5,1-2 1,-3 5-1,5-3 1,-5 1 29,-1 1 1,4-6 0,-4 3 0,0 1 39,0 0 0,3-4 0,-3 4-216,2-2 1,1 3 0,4-3 0,-1 0 12,-3 0 0,1 6 1,4-5 60,1 1 1,-6 3-1,1-5 1,1 2 16,2 3 1,-3-3 0,-1 0-1,1-1 31,-3 1 1,6-4-1,-5 6 1,2-1-25,-1-1 1,-5 0 0,6-6-10,1 3 1,-3 4 0,-1-3 0,-1 2 1,6-6-1,-5 4 1,3-2-34,-1 1 1,-1 1-1,3-4 1,-3 4-49,-2 2 0,5-4 1,-1 4-1,1 0-16,-2-1 0,4-2 0,-3 2 21,3-1 1,2 4 0,-2-4 47,-4 1 1,4-2 0,-3 2 48,3-1 1,-4 0-1,0-3-6,3 1 0,1 7 1,1-3-5,1 0 1,-2 0 0,-2-6 0,-1 4-6,1 2 0,-3-4 0,1 4 0,1-1-8,-3 1 1,6-4 0,-3 4 0,1 0 8,-1 0 1,3-4 0,-4 5 0,4 1 102,2-2 0,0 5 1,-1-4-23,1 4 0,0-4 0,-1-1 0,1 0-111,0 0 0,0-6 0,-2 4 0,-2-2-115,-2 1 1,-1 1-1,3-4-4413,-1 2 4549,-8 1 0,4-20 0,-7-4 0</inkml:trace>
  <inkml:trace contextRef="#ctx0" brushRef="#br0" timeOffset="66">25393 11301 11295,'14'11'580,"-2"-3"0,-2-1-367,3-3 1,-5 3 0,1 0 0,0 0-7,-1 0 0,3 3 0,5-3-62,-1 2 1,1-6 0,0 4-115,0 0 1,-1 0-1,1 6 1,0-5 42,-1-1 1,1 0 0,0-3-1,0 3-107,-1 2 0,1-6 1,0 4-1,-1-2-43,1 0 0,-2 2 0,-2-3 1,-1 1 58,1-1 1,9 3 0,4 0 18,-1 1 0,-1-4 0,-6 3 0,2-2 24,2 0 1,0 2 0,-5-3 0,0 3 18,-1 2 0,1-6 0,0 4 0,0-2-12,-1 1 1,1 4-1,0-5 1,0 0 11,-1 2 1,1-3-1,0 5-16,-1-2 0,1 3 0,0-5 0,0 1-40,-1 1 0,1-6 0,0 6 0,0-1 53,-1-1 1,1 2 0,0-4 0,-1 3 24,1-3 0,0 4 0,0 0-46,-1 2 0,1-6 0,0 4 1,-1-2 10,1 1 0,-5-1 0,-1-3 1,2 1 1,2 2 1,2 1-1,0-5 1,0 3-4,-1 1 0,1 2 0,0-3-5,-1 1 1,1 5 0,0-4 0,0-3 27,-1-1 0,1 3 1,0 2 89,-1 2 1,1-6 0,0 2-58,0-3 1,-6 3 0,1 1 16,1-3 1,2 1-1,2-1 1,-1 2-104,1-1 1,-6-2-1,1-2 1,1 1-25,2 5 0,2-5 0,0 5-281,-1-5 1,1 1 0,0 2 245,-1 1 0,1 0 1,0-5-1,0 2 69,-1 3 1,1-3-1,0 3 61,0-3 1,-1-2 0,1 2 15,0 3 0,-1-3 1,1 3-1,0-3-44,0-2 0,-1 0 1,1 1-1,0 3-10,-1 1 0,1 0 0,0-5 0,0 0-63,-1 0 0,1 6 0,0-1 0,0-2 34,-1-1 1,1 3 0,1 0 30,4-1 0,0-1 1,2 1-1,-7 1-36,-2-1 1,0-3 0,1-1 0,1 2-4,0 3 0,0-3 0,1 3 1,2-3-6,2-2 0,0 5 0,-5 1 0,0-3-87,-1-1 0,6 0 1,0 1-1,-1 2-2,-3-1 0,4-2 1,0-2-1,-2 0 95,-1 0 0,3 5 1,1 0-1,1-1-31,0-3 0,3 1 1,-3 2-1,-1 1 88,1-2 0,5-1 0,-4-2 1,3 2 11,-1 3 0,-7-3 1,4 3-1,-2-3-48,0-2 1,5 5 0,-5 0 0,-2-1 39,-1-3 0,3 1 0,0 2 1,-2 1 16,-2-2 1,4-1 0,0 0-1,-2 1 27,-1 3 0,-1-1 0,3-5 0,0 2-110,0 3 1,-3-3 0,1 3 0,1-2 51,2 3 1,0-5 0,-4 5-1,2-3-175,2 2 1,0-3 0,-5 3 0,0-3 76,0-2 1,-1 5-1,1 1 1,0-3 76,-1-1 1,1-2-1,0 1 1,0 3 14,-1 1 1,8 0-51,3-5 1,2 6 0,-2-1 0,-5-2-5,-3-1 1,-2 0-1,-1 1 1,1 3-25,0-3 0,-1-1 0,1-2 1,0 2 22,0 3 0,-1-3 0,1 3 0,0-3 18,0-2 1,-1 0 0,1 1 0,0 3-3,-1 1 1,6 0 0,0-3 0,0 2-17,2 1 0,-4 5 0,6-4 1,-1-1 4,1 2 1,-6-4 0,4 6 0,-2-2-22,-1-4 1,1-1 0,-3 0-1,1 1 19,2 3 1,0-1 0,-5-5 0,-1 0-16,1 0 1,7 5-1,1 0-108,1-1 1,3 3-1,-7 0 1,-2 0 57,-2 0 1,4 0 0,0-4 0,0 3 0,0-1 116,0 2 0,0-5 1,-5 5 34,0 0 1,-1-6 0,1 4-1,0-3 24,0-2 1,5 5 0,-1 2-1,1 0-52,2 0 0,-5 0 0,4-3 0,-1 1 19,0-1 1,0-1 0,-3 1 0,1 1 54,2-2 0,0-1 0,-5-2 0,-1 0 564,1 0-633,7 0 252,-6 0-209,6 0 75,-7 0-238,-1 0 1,6 0 127,0 0-189,0 0-24,-5 0 244,7 0 1,-6 7-223,6-5 186,-7 5-35,-1-7 39,8 7-147,-6-5 122,6 5-62,0-7 19,-6 7 14,13-6 2,-12 6 0,11-2 177,-3 1-159,-3-1-7,7 2 0,-7-5 26,3 3 9,3 4-27,-11-8 277,12 6-24,-13-7-186,13 7 4,-13-5 0,13 7 330,-4-4-285,-3-3-108,7 5 1,-8 0 60,4 3 25,4-3-212,-5 7 73,-1-5 1,1 1-34,-4 1 1,-4-8 0,4 4-1,-4-1-197,-1-1 1,-5 0-1,-1-5-429,2 0 0,-3 0-1127,2 0 0,-8-2-249,2-3 0,-5 3 2055,-5-3 0,-4 3 0,-6 2 0</inkml:trace>
  <inkml:trace contextRef="#ctx0" brushRef="#br2" timeOffset="67">1761 10374 9664,'-8'-7'0,"1"-2"0,0 0 1723,-4 4 1,-3 3-1087,-2 2 0,3 7 0,2 4 1,6 5 211,3 4 1,4 3 0,3 7 0,4 0-235,0 3 0,4 2 0,-2-4 0,3 1 212,2-1 0,-2 0 0,-2 1 1,-3-1-703,-2 1 1,-2-6 0,-3-2 0,1-1-358,2-4 0,1-1 1,-6-3-1,0 1-787,0 0 1,0-6-2259,0 1 0,0-9 0,0-2-2136,0-9 5413,7-5 0,1-9 0,8-1 0</inkml:trace>
  <inkml:trace contextRef="#ctx0" brushRef="#br2" timeOffset="68">2217 10657 9197,'-3'8'2371,"-8"-1"1,-8-1-1325,-4-1 1,-6 2 0,1-4 0,-5 3-440,-4-3 1,-5 4-1,4-2 1,-1-1-240,1-2 0,1 3 0,6 0 0,-1-1-940,1-3 1,1-1 0,2 0-2482,2 0 1,7 0 825,-2 0 0,14-7 0,10-3 2226,11-4 0,19-9 0,0-1 0</inkml:trace>
  <inkml:trace contextRef="#ctx0" brushRef="#br2" timeOffset="69">2044 10625 7788,'21'16'0,"2"0"0,0-1 502,-1 1 1,-1 5-1,-3 2 1,1-1 814,2 1 1,0 5 0,-3-2 0,1 4-551,2 1 1,-2 1 0,-7-1-1,-1-1-193,1-4 1,-5-1 0,-2-6 0,-3 2-38,-2-2 0,0-1-238,0-3 0,-2-6 1,-3-4-10,-6-3 1,-1-9 0,0-4-1,1-4-255,-1-6 0,0-4 0,2-6 0,3-2-54,0-4 0,5-1 0,-3-6 1,5 4-343,5 1 0,4 3 0,8 4 1,4 3-764,5 2 0,4-1 0,1 7 0,1 4 82,-1 5 0,6 5 0,0 7 0,-3 0-242,0 0 1,-3 2 0,-1 1 0,-2 4-977,-2 2 2260,0 1 0,6 6 0,-1 0 0</inkml:trace>
  <inkml:trace contextRef="#ctx0" brushRef="#br2" timeOffset="70">3255 10767 7788,'0'-18'893,"0"-3"0,-7 4 1,-5-4-1,-6 3-230,-3 3 1,-5 1-1,3 3 1,-1 6-126,-4 3 1,-2 2 0,-1 0 0,-1 0-99,1 0 1,1 7 0,2 4-1,2 4-38,-2 6 0,4-1 1,-1 6-1,3 2-162,2 1 1,5 3-1,2-1 1,5 1-91,1-1 1,1-5-1,6 1 1,0-1-162,0-2 0,2 4 1,3-7-1,8-2-155,6-1 0,0-8 1,7-1-1,1-2 41,-3-4 1,11-1 0,-4-2 0,3-2 38,-1-3 0,-2-5 0,1-9 0,-1-4 21,1-2 1,-3 4-1,-3-5 1,-5-2 86,-3-1 1,-8-3-1,-1 1 31,-2-1 0,-2 8 243,-5 3 0,0 12 176,0 9 0,0 12 0,0 11 1,0 0-368,0-1 0,7 5 0,2-5 0,2 1-820,-1 0 0,-1 0 1,3-4-1,-2 0-953,3-5 1,-1 2 0,0-8 286,-1 1 1,-1-2 0,6-7 37,0 0 1,-6-2 0,1-5 1342,1-8 0,-5-8 0,0-9 0</inkml:trace>
  <inkml:trace contextRef="#ctx0" brushRef="#br2" timeOffset="71">3397 10688 7788,'8'7'518,"6"2"1,-5 7 0,1-1-41,1 1 1,-6 5-1,6 2 1,-1-1 214,-1 1 1,5 3-1,-4-3 1,4 0-351,2-1 1,-2 1 0,-2-4 0,-3 2-83,-2-2 0,0-6 0,-4-3 397,3 2-475,-1-5 0,-10-1 0,-2-12 0,-2-4-96,-3-4 1,0-4 0,-1-3 0,3-5-71,-2-3 1,5-3-1,1-1 1,5-2-39,1-2 0,0 6 0,1 6 0,6 3 130,9 3 0,7 3 0,8 5 1,1 6 187,-1 3 0,6 2 0,1 4 1,-1 5 175,-4 6 1,2 10-1,-10-3 1,1 3-197,0 3 1,-7 2 0,0 1 0,-5 0-330,-3 1 1,-6-1 0,4-1 0,-2-2-427,-4-2 0,-1-7 0,-2 2 1,0-3-1512,0-2 1,2-1-82,3 1 1,-2-7-1,8-4 492,1-3 0,2-4 1578,2-3 0,7-4 0,1-7 0</inkml:trace>
  <inkml:trace contextRef="#ctx0" brushRef="#br2" timeOffset="72">4387 10704 8288,'0'-16'640,"0"0"0,-2 2 0,-3 4 0,-5 3-151,-4 0 0,-7 5 0,-2-3 1,-2 3 211,-2 2 0,-1 0 1,0 2-1,3 3-145,2 6 1,4-3 0,7 3 0,3 1-240,2 2 1,2 2 0,7 0-1,3-2-211,6-4 0,9 9 0,7-3 0,2 1 30,3 1 1,5 3 0,1 2 0,2 1 70,4 4 0,-6 2 1,-1 1-1,-6-1-9,-4-4 1,-5 4 0,-8-6 0,-1 2 634,-3 0 0,-7-5 1,3 4-1,-5-2-411,-1-4 1,-7-2 0,-3-1 0,-4-2-208,-2-4 0,-5 3 0,-1-8 1,-3-2-287,-3-1 0,-1-4 0,-5-1 0,-1-4-711,-1-2 1,-1-1 0,7-6 0,2 0-1165,2 1 0,9-6 0,-1 0 1,8 1 217,3 3 0,3-4 0,11 0 0,9 2 229,8 1 1,8 3 1498,5-1 0,3-7 0,7-1 0</inkml:trace>
  <inkml:trace contextRef="#ctx0" brushRef="#br2" timeOffset="73">5016 10452 7788,'0'-15'405,"0"-1"0,-2 2 0,-5 3 342,-8 6 1,-1-2 0,-7 2-1,2 2 143,0 1 0,-5 4 0,5 3 0,2 5-170,1 4 0,3 9 1,-1 5-1,2 5-105,3 4 0,4 10 0,7-2 0,0 2 122,0 4 1,7 0 0,4-4-1,3 0-402,2 0 1,6 0 0,3-1-1,-1-4-474,-3-6 1,0-2 0,-3-3 0,-4-1-575,0-4 0,-2-3 0,0-8-1740,-1 1 1,-6-2 473,5-4 1,1-3-1,3-8 1,0-5-795,1-4 2773,-2-11 0,16-3 0,-4-8 0</inkml:trace>
  <inkml:trace contextRef="#ctx0" brushRef="#br2" timeOffset="74">5299 10861 7788,'-7'-9'1198,"-5"4"0,-6 3 419,-3 2 1,-7 0-1,2 0 1,-4 0-1045,-1 0 0,0 0 0,-1 2 0,1 2-480,-1 1 1,1 0 0,-1-5 0,3 2-885,2 3 1,0-3 0,6 3-1225,1-3 1,12-2-1,8 1-1503,8 5 3518,13-5 0,11 6 0,8-7 0</inkml:trace>
  <inkml:trace contextRef="#ctx0" brushRef="#br2" timeOffset="75">5676 10798 7788,'-15'-7'1083,"-6"5"0,-2-3 0,0 3-512,1 2 1,-6 0 0,1 2 0,-1 3 61,2 6 1,-2 8 0,6 4 0,-1 1-207,0 4 0,7 0 0,8 0 1,1-2 148,3 2 1,2-5 0,2 0 0,2-2-232,3 0 1,11 0 0,10-6 0,6 1 69,4 0 0,5-6 0,4-1 0,-1-2-28,-2-4 1,-2-1 0,2-2 0,-6-2-29,-2-3 0,-10-4 0,-1-6 0,-4-1-117,-3 0 0,1-6 1,-12-5-1,-1-2-905,-2-3 0,-2 1 0,-2-2 0,-3-2-814,-6-2 1,-3 2-1,-1 7 1,1 2 146,3-2 0,-1 5 0,7 2-1441,1 4 1,2 10 2522,2 7 1,7 12-1,4 11 1,3 1 628,2 4 1,-1 4-1,1 3 1,0 1-214,-1-1 1,-1 4 0,-1-3 0,-5-3 1010,-1-5 0,4 0 1,-6-7-1,-1-2 1635,-3-1-2316,-1-2 1,0-9 7,0-7 0,-5-9 0,-2-12 0,0-3-280,0-1 1,2-10 0,5 4 0,2-2-426,3-1 0,2-2 0,7-1 0,0 2-86,3 2 0,8-2 0,-3 3 0,3 8-82,3 5 1,9 8-1,3 3 1,2 2 11,0 8 1,-2 0 0,2 8-1,-6 4-563,-2 6 1,-10-1 0,-5 5 0,-7 1-258,-6-1 0,-6 1 1,-7 2-1,-9-2-657,-8-2 1832,-6-2 0,-9-6 0,-1 1 0</inkml:trace>
  <inkml:trace contextRef="#ctx0" brushRef="#br2" timeOffset="76">6337 10830 6734,'15'8'4382,"1"6"-3671,0 5 1,5 8 0,0-5 0,-2 3 450,-2 3 0,-1 0 0,0 0 0,-2-2-723,-4 2 1,4-4 0,-5 1-1,0-3 5,-4-2 0,2-3 1,-2-1-233,-1 0-198,-2-8 0,-2-3 0,0-10-156,0-5 0,-6-6 0,1-5 0,2-5-142,1-4 0,2-1 0,0-4 0,0-5-155,0-7 1,7-2 0,2 5 0,1 4 169,0 1 0,3 10 0,6 8 1,2 3 292,-2 3 0,6 6 1,1 5-1,3 8 174,3 6 1,-6 11 0,0 5-1,1 4 21,-3 2 1,-1 4-1,-8 3 1,1-1 264,0 1 0,-7-3 0,-4-3 1,-3 2-356,-2 2 0,0-6 1,0-6-1,0-2-158,0-4 1,0-2 274,0-1 0,-2-7-35,-3-4 1,-2-10 0,-6-6-1,5-5-180,1-4 1,1-5-1,6-8 1,0-2-174,0-2 0,2-6 0,3 1 0,8-2-122,6 2 0,0 4 1,6 6-1,-1 3 100,0 2 0,3 6 0,4 11 0,-1 5 65,-4 3 1,2 4 0,-5 5 0,-1 7 336,1 5 1,-2 4 0,-5-2 0,-2 5-88,-4 3 1,2 3-1,-5-1 1,0 1-639,0-1 1,-1-5-1,-6-1 1,0-1-551,0 1 1,0-6 0,0 2 0,-2-5-922,-3-6 0,3 4-302,-3-3 1,5 1 2259,5-2 0,11-3 0,8-7 0</inkml:trace>
  <inkml:trace contextRef="#ctx0" brushRef="#br2" timeOffset="77">7909 11113 7869,'7'-21'836,"3"0"1,-3-7 0,-1 1 0,-5 0-272,-1 0 0,-7-1 1,-3 7-1,-4 2-15,-2 2 0,-5 3 0,-1 3 0,-3 6-184,-3 3 1,0 2-1,0 2 1,2 3 127,-2 6 1,0 10 0,0 5 0,4 2-166,1-2 1,2 4 0,7-4 0,2 4-175,1 1 1,8-5 0,-2-1-1,3-3-42,2-2 0,2 1 0,3-4 0,5-3-80,4 0 1,7-5 0,4-1 0,1-1-87,2-3 1,9-2 0,-8-4-1,1-2 67,0-1 0,3-12 0,-7 1 1,2-1-15,-2-1 0,-3-3 0,-7 0 0,-1 0 68,1-1 0,-2 9 1,-2-1-1,-3 4-29,-2 1 0,5 7 1,-3 2-45,0 9 0,3 5 0,-5 2 0,2 1-86,3 4 0,-3-3 1,1 3-1,1-4-305,-3-1 0,6 0 1,-3-1-613,3 1 1,2-6 0,-1-1 0,1-2-705,0-3 0,1-3 0,2-1 1,4-1 987,2-5 1,-4 3-1,5-9 1,0-4 723,-2-3 0,4-2 0,-7 3 0,-1-3 0,-3-5 0,2 2 0,-1-1 0,-4 1 26,0-1 0,-2 6 0,0 0 1,-3 5 1616,-2 4 284,-2 6 1,-7 1-1245,-3 13 0,-2 6 0,-3 12 0,3-4 70,0-1 1,3 3 0,-5-3 0,2 1-107,4 4 1,1 0 0,2 0 0,0-4-472,0-1 1,0 3-1,0-3 1,0 0-970,0-1 0,0-1 1,0-5-2021,0 0 1,-2-7 405,-3-4 0,3-5 1678,-3-5 0,-2-4 0,2-7 729,1 0 0,3-6 0,1-3 0</inkml:trace>
  <inkml:trace contextRef="#ctx0" brushRef="#br2" timeOffset="78">8601 10547 8688,'-11'1'2674,"3"5"-1902,1 4 0,1 9 0,6 6 0,0 3 309,0 5 1,7 7 0,4 0 0,1 2-306,-2 2 1,4 10 0,-5-7 0,2 2 59,-1 0 1,-1-7 0,3 0 0,-3 0-354,-2-2 1,5-2 0,-3-8-1,1-2-430,1-2 0,-6-7 1,4 4-745,-2 0 0,-2-6-572,-5 4-581,0-10 1,0-6-1,0-10 1,2-8-10,3-6 1,-3 0 0,5-7 0,0-2 63,3-2 0,-1-1 1789,1-1 0,8-6 0,6-2 0</inkml:trace>
  <inkml:trace contextRef="#ctx0" brushRef="#br2" timeOffset="79">9041 10940 7620,'16'0'1085,"-1"0"1,-6 1 0,-4 5-338,-3 4 1,-9-1 0,-3 1-1,-6 1 300,-5-3 0,-2 5 0,-5-8 0,2 0-694,-2 2 1,0-5-1,-1 3 1,-1-3-302,-3-2 0,-1 0 0,7-2 1,2-1-66,2-3 0,-3-4 1,5 3-1,2 0-3116,1 0 0,10-5 932,3 1 1,5-1 0,5 0 2195,5 1 0,11 8 0,4-11 0,6 5 0</inkml:trace>
  <inkml:trace contextRef="#ctx0" brushRef="#br2" timeOffset="80">9072 10892 7869,'14'16'0,"-3"0"0,3 0 0,-4 1 0,3 2 1052,-3 2 1,4 5-1,-5-1 1,1 1 253,1 2 0,-3 5 0,5-7 1,-5 2-1145,-1-1 0,6 0 1,-5-6-1,3-1-279,-1-3 0,-4-1 0,2 0 0,1-2-1870,0-4-662,-6 4 1,4-14 0,-7 0 2648,0-9 0,0-12 0,0-3 0</inkml:trace>
  <inkml:trace contextRef="#ctx0" brushRef="#br2" timeOffset="81">9120 10782 7869,'0'-15'430,"1"6"0,5 4-506,4 3 1,4 2 0,2 2 0,-1 1 47,1 2 0,0 8 0,1-3 0,3 4-1850,1 2 1878,0 0 0,1-1 0,3 1 0</inkml:trace>
  <inkml:trace contextRef="#ctx0" brushRef="#br2" timeOffset="82">9638 11002 7869,'25'0'306,"-4"0"1,-4-1 135,-1-5 0,-7-2 20,-4-8 0,-5 7 0,-5 4 0,-6 3-153,-3 2 0,-1 0 0,-1 0 0,0 0 91,0 0 0,-5 7 0,1 4 0,0 3-43,3 1 0,1 6 0,0 0 1,1-1 39,-1-3 1,5 4 0,3 0 0,1-2 11,3-1 1,4 3 0,5 0-1,8-2-127,6-2 0,5-1 1,8 0-1,-1-1-48,1 1 0,4-5 1,1-3-1,-2-1-72,-2-3 0,-7-2 0,1-2 0,-1 0-57,-2 0 0,-1-7 0,-9-4 0,-2-3-156,-1-2 1,-6-6 0,4-3 0,-2-1-237,-4 0 1,-1 5 0,-4-4-1,-1 3-154,-3 3 1,-6-4 0,2 2 0,-4 2-604,-2 1 0,6 2 0,-1 1-1254,-1-1 0,0 0 340,1 1 1,6 6 1957,10 4 0,11 3 0,8-5 0,8-2 0</inkml:trace>
  <inkml:trace contextRef="#ctx0" brushRef="#br2" timeOffset="83">10079 10845 8467,'14'16'365,"-4"0"0,4-1 1,-5 1-1,1 0 80,1 0 1,-2-1-1,3 1 1,-2 2 248,2 2 1,-3 0 0,0 4 0,-2 1-115,-4-1 0,4 0 1,-1 3-1,-3-6-269,-1-4 1,3-1-1,0 0 1,-1-1 568,-2 1-839,-2-7-166,0-2 1,0-20 0,0-2 0,0-3-313,0 1 0,0-4 0,0-2 0,0-1 53,0-4 1,7-2-1,3-1 1,2 1 203,-1 4 1,8-2 0,-3 9 0,1 3 359,1 4 0,-3 8 0,3 1 1,1 6 442,2 8 1,2 13 0,-4 4 0,2 0 319,-2 2 1,-1 3 0,-3 0-1,-1-5-641,-3-4 1,3 3 0,-5-6 0,-1 0-243,-2 1 0,-5-10 0,-1 4 1,0-2-6489,0 0 6428,0-5 0,-7-2 0,-1-7 0</inkml:trace>
  <inkml:trace contextRef="#ctx0" brushRef="#br2" timeOffset="84">11572 10814 7869,'0'-9'4323,"2"6"0,3 11-3672,6 8 1,3 5 0,3 0 0,2 3 376,2 1 1,7 5 0,-1-4 0,1 2-324,-2-2 1,2 2-1,-7-7 1,-2-2-536,-2-1 0,-1-3 1,0 1-29,0 0 1,-1-1-5263,1 1 3166,-7-7 0,3-4 1,-7-10-1,-1-6 512,-3-3 1,5-3-1,1-4 1,0-3 465,0-1 1,3-10 975,-5 4 0,8-11 0,-5 2 0</inkml:trace>
  <inkml:trace contextRef="#ctx0" brushRef="#br2" timeOffset="85">12075 10798 7869,'7'-7'1451,"-7"7"1,-8 7 0,-13 9-1,-4 0-468,1-1 0,-6 6 1,4 2-1,-4 0-116,-1-1 0,1-1 0,2-5 0,4 0-162,1-1 1,-3 1-1,5-2 1,2-2-856,1-1 1,8-8 0,-1 4-3224,-1 0 1046,-2-5 1,7 5-5344,7-7 7670,14 0 0,10-7 0,8-2 0</inkml:trace>
  <inkml:trace contextRef="#ctx0" brushRef="#br2" timeOffset="86">12217 11034 7869,'21'-9'102,"0"4"0,0 3 1,-5 2-1,-1 0 772,1 0 1,7 0 0,3 0 0,4 0 952,1 0 1,2 0 0,2 0 0,2 0-1171,-2 0 1,-2 0 0,-2 0-1,1 0-472,-1 0 1,-4 0 0,-1 0-1,0 0-101,-2 0 0,-1 0 1,-7 0-5901,0 0 2824,-1 0 1,-8-5-1,-7-2 2532,-8-2 1,-8 1 0,-3-5 0,-2 3 459,1-2 0,8-1 0,3 1 0,1 3 55,-1 2 1,6-5 361,-3 2 0,10 1 1,3 0-1,2 2 567,3 4 1,3-4 0,5 2 0,1 1-232,-2 2 0,5 2 0,1 0 1,1 0-313,0 0 0,-5 6 1,4 1-1,-3 1 171,-2 4 0,-3 2 0,-1 4 0,-1 1 303,1 2 1,-7 2-1,-4-4 1,-3 2-389,-2-2 1,0 4 0,0-2-1,0-2-445,0-1 1,-7-3 0,-4 1-44,-3 0 1,-1-6-1,-1-1 1,0-2-1266,1-4 0,-1-1 0,0-2 1,0 0-846,1 0 1,-1-7 0,2-3 827,3-4 0,-1-2 1,7-2-1,2-1 532,1-2 1,-3-1 0,-1 1 0,3-4 710,1 1 0,2-4 0,0 7 0,0 2 0,0 1 0,0 8 826,0-1 1,0 9 0,2 2 797,3 9 1,-1 5 0,6 4-1,0 1-376,-1 2 0,5 5 1,-5-3-1,1-1-919,1 1 0,-6 3 0,4-5 0,-2-2-1246,-4-1 0,4 3 0,-1 0-3349,-3-2 4266,-1-1 0,5-10 0,2-1 0</inkml:trace>
  <inkml:trace contextRef="#ctx0" brushRef="#br2" timeOffset="87">14025 10657 9047,'-2'14'3041,"-3"0"0,-5 0-2122,-4 3 1,-4 9 0,-1 0-1,-4 2-33,-1-1 0,5 2 0,-4-3 0,2 2-493,0-1 0,0-5 0,5-4 0,2 1-293,4 2 0,-4-2 0,5-7 0,-1-1-1072,-1 1 1,8-3 0,-4 0-6612,0-2 5755,5 5 0,-5-17 1,7-2 650,0-11 0,0 1 1177,0-4 0,7-11 0,2-1 0</inkml:trace>
  <inkml:trace contextRef="#ctx0" brushRef="#br2" timeOffset="88">13679 10657 11481,'11'15'1386,"-3"1"0,1 0-476,0 0 0,1 6 0,6 4 1,0 4 25,0 2 1,1-3 0,2-1 0,2-3-490,-2-3 1,4 1-1,-2-4 1,0 2-845,2-2 1,-4-1-1,5-2 1,1-1-146,-1 1 1,-3-5-1,4-3 1,-3-1-754,-2-3 1,2-2 0,-1-2 0,-1 0-503,-3 0 0,-1-2 0,-1-3 0,-1-6 1797,-3-3 0,3-2 0,-5-6 0,6-3 0</inkml:trace>
  <inkml:trace contextRef="#ctx0" brushRef="#br2" timeOffset="89">14355 10625 8887,'5'11'0,"1"-1"762,-3 2 1,1 2 0,-1 4-1,2 1 439,-1 2 1,-1 7 0,1-2 0,3 4-384,2 1 0,-1 4 0,5-2 0,-3-3-29,2 0 0,-3-6 0,2 1 1,-1-3-742,-1-2 0,5-3 1,-6-1-1,3-2-1049,-1-4 0,-4 2 0,2-5-2240,-1 2 1,-1-7 1676,-6-2 1,0-2 0,-2-8 0,-3-3 1563,-6 0 0,-3-3 0,-9-7 0,-1-1 0</inkml:trace>
  <inkml:trace contextRef="#ctx0" brushRef="#br2" timeOffset="90">14292 10955 7869,'2'-8'0,"2"1"0,3 1 1270,1 1 0,8 0 0,7 5 0,1 0-374,4 0 1,2 0 0,3 0 0,2 0-817,2 0 1,5 0 0,-6 0 0,-3 0-787,-5 0 1,6 0-1,-6 0 1,0 0-251,1 0 1,-4-5-1,-1-2 1,-1-2 185,-4-3 0,-1-2 1,-3-4-1,-1-1 770,-3-2 0,3-14 0,-13 2 0,6-14 0</inkml:trace>
  <inkml:trace contextRef="#ctx0" brushRef="#br2" timeOffset="91">14921 10452 12443,'0'16'1190,"6"7"0,-1 3 0,-2 4-384,-1 1 0,3 1 1,2 1-1,0 2-135,0 1 0,0 1 0,-3-7 0,3-2-287,1-2 1,-4-5 0,3 3 0,-2-1-200,0-4 0,1-7 0,-5-3-103,5-2-382,-5 5 0,13-12 1,-3 0 157,3-8 0,-4-6 0,1-2 0,1 0-359,2 0 0,2 1 1,-1 1-1,1 2 498,0 1 1,5 8 0,0-3 0,0 5 543,1 1 0,-2 12 0,4 4 1,1 3 280,-1 3 1,-3-2 0,3 6 0,-1 0-292,-4-2 1,-1 1-1,-2-6 1,-2 2-704,-4-2 0,2-1 1,-5-2-1,0-1-933,0 1 1,-2 0 0,-5-1 0,0 1-3812,0 0 1,0 0 4688,0-1 0,7 1 1,2 0-1</inkml:trace>
  <inkml:trace contextRef="#ctx0" brushRef="#br2" timeOffset="92">11462 11851 9316,'-5'-15'0,"-2"-1"2792,-2 0-1514,-1 0 1,1 16 0,4 9-295,3 9 1,9 10-1,4-2 1,3 3-511,1 3 1,1-6-1,0 0 1,-1 0 189,1-1 1,0 3 0,0-7 0,-1-2-735,1-2 1,0-1-1,0 0 1,-1-2-1262,1-4 0,0 3 0,-1-6 111,1 1 0,0-4 0,0-1 0,-1-6-134,1-8 0,0-3 1,-1-1-1,1-3 521,0-3 1,-2-2-1,-2-6 1,-1-1 832,1-3 0,-3-2 0,-1 4 0,-1-1-202,-3 1 0,3 6 0,-2 4 1094,-2 4 0,-3 10 1150,-5 7 0,2 12 0,-8 12 0,-1 4-972,-2 6 0,-2 2 1,-1 1-1,-2 3-318,-2 0 1,0 6-1,7-6 1,2 0 399,1-3 1,2 1 0,-3-1 0,3-2-933,2-2 0,-3-3 0,3-4 0,0-3-220,0-1 0,-4-4 0,4 1 0,0-5 0,0-4 0,0-4-1415,2 4 0,3-8 0,-3-2 393,4-9 1,7-5 0,7-3 0,6-3-2256,7-1 0,11-6 0,5-1 2960,3-7 0,2-6 0,1-6 0</inkml:trace>
  <inkml:trace contextRef="#ctx0" brushRef="#br2" timeOffset="93">12327 12008 8752,'11'0'2594,"-1"0"0,2 0-1594,2 0 0,4 0 0,1 0 0,4 0-514,1 0 1,-3 0 0,3 0-1,-1 0-312,-4 0 1,4 0 0,-2 0-1,-2 0-874,-1 0 1,-3 0 0,1 0 0,0 0-3373,0 0 0,-6 0 2482,1 0 0,-8-1 1590,2-5 0,-10-2 0,-4-8 0</inkml:trace>
  <inkml:trace contextRef="#ctx0" brushRef="#br2" timeOffset="94">12626 11836 7869,'15'-9'309,"1"-3"0,0 6 0,0 3 548,-1 1 1,1 2 0,2 0 0,1 0-372,2 0 1,5 2 0,-5 1-1,0 4 4,2 2 0,-6 0 0,4 3 0,-4 0-73,-1 6 1,-5-3 0,-1 6 0,1-1-153,-3 1 0,1-4 0,-5 4 0,1-4-101,-2-1 0,-1 0 0,-4 0 0,-1-1-208,-2 1 1,-6-6-1,4-1 1,-2-2-200,-3-3 1,-2 3 0,-2-2-321,1-2 1,-1-1-1,0-2 1,2-2-506,4-3 1,-2 2-1,5-8 1,0-1 16,0-2 0,0-2 0,3 1 0,-1-1 75,1 0 1,3 0 975,1 1 0,-7-8 0,-2-1 0</inkml:trace>
  <inkml:trace contextRef="#ctx0" brushRef="#br2" timeOffset="95">12783 11851 8120,'16'0'1664,"-6"2"1,-1 3-786,-2 6 1,5 3 0,-3 1 0,1 3-234,1 3 0,-2-4 1,3 6-1,-3-2-367,-2 0 0,3 0 0,-3-4 1,0 3-1115,0 0 1,0 3-1,-4-4 1,3 4-5931,-3 2 6765,6-6 0,0 3 0,6-6 0</inkml:trace>
  <inkml:trace contextRef="#ctx0" brushRef="#br2" timeOffset="96">13648 12056 7869,'15'0'50,"1"0"1,0-6 0,0-1 629,-1-1 1,-1 2-1,-1-4 21,-3-2 1,-6-2 0,1-2 0,-3 0-125,-2 1 1,0-6-1,0-2 1,-2 2-163,-3 3 1,-4-6 0,-7 8 0,0-1-82,1-1 0,-6 4 0,-2 2 0,-2 3-61,-2 2 0,4 0 1,0 4-1,2-2-164,0 1 0,0 9 0,6 6 0,-1 3 78,0 2 1,0 1 0,2 4 0,2 4-5,2-1 0,4 4 0,-2-5 0,1-1-102,3 1 0,2-2 0,2-5 0,0-1-176,0 1 1,7 0 0,4-2 0,3-2 14,2-1 1,1-8-1,2 2 1,4-3-79,1-2 1,1 0-1,3 0 1,-2-2-65,2-3 0,0-4 0,0-6 0,-4-1 23,-1 0 1,-2 0-12,-5 1 532,0-1 1,-1 7-1,1 6 35,0 6 0,-6 6 0,1 7 0,-1-1-492,-1 1 1,5 0-1,-4 0 1,4-2-252,2-4 1,-5 4 0,-1-4 0,2 3-226,2-3 1,0-1 0,-2-6 0,-1 3-1236,1-3 1,2-1 0,2-2 0,0 0 411,-1 0 0,1-7 1434,0-4 0,-1-3 0,1-1 0</inkml:trace>
  <inkml:trace contextRef="#ctx0" brushRef="#br2" timeOffset="97">14167 11851 8188,'-7'-8'1163,"3"2"1,-5 12 0,2 4-393,4 4 1,1 2 0,2 1 0,0 2-174,0 2 1,0 0 0,0-5 0,0 0-218,0-1 1,5 1-1,2 0 1,2-2-88,3-4 0,8 3 0,1-8 0,-1-2-277,3-1 0,-5 3 0,4 0 0,-1-3-46,0-5 1,0-1-1,-5-6 1,0-2-111,-1-2 1,1-4 0,-2-1 0,-3-4-144,-6-1 0,-3 5 0,-2-4 0,0 2 190,0 0 0,0 0 0,0 5 245,0 1 1,0 8-1,0 7 69,0 8 0,7 8 0,3 5 1,4 7 317,2 7 0,-1-2 0,1 5 0,0 1 327,0 3 0,-6 1 0,-1 1 1,0-4-308,-1-1 1,-4 3 0,1-4 0,-3 0-181,-2 1 1,-5-2 0,-2-8 0,0-1-365,0-2 1,-6-6 0,1-1 0,-5-5-17,-4-4 0,-2-6 0,4 1 0,-4-3-60,-1-2 0,-1-2 0,-3-3 1,2-6-1399,-2-3 1,4-1-1,-1-1 1,2-2 241,4-3 1,4 2-1,4-5 1,6-1 318,3 1 0,2 5 0,4-4 0,4 0-238,8-3 1,12-2 0,2 0 0,5 2 1134,0-2 0,12-2 0,2-1 0</inkml:trace>
  <inkml:trace contextRef="#ctx0" brushRef="#br2" timeOffset="98">15173 11694 14078,'-9'16'0,"2"1"1094,0 4 1,5 4 0,-3 6 0,2 1 158,-3-1 1,5 0 0,-5 1-1,5-2-923,1-4 1,5 2 0,2-6 0,0 1-984,0 0 0,3-2 0,-3-6-2037,2 1-6103,2 0 7711,-3-7 0,-8-9 0,-12-11 0,-5-5 1082,-4-5 0,-6-1 0,5-6 0,-1 3 0,0 3 0,-3-5 0,5 5 0,2 1 237,1 3 1,10-1-1,2 9 874,5-4 1,2 5 0,5 4-94,4 3 0,11 2 0,5 0 0,4 0-533,2 0 1,1 0 0,3 0 0,5 0-467,-1 0 0,3 2 1,-4 1-1,-1 2-876,1-1 1,-3-2 0,-2-2 0,-1 0-84,-2 0 0,2 0 1,-10 0-1,0 0-2442,0 0 3382,-2-7 0,-6-2 0,1-7 0</inkml:trace>
  <inkml:trace contextRef="#ctx0" brushRef="#br2" timeOffset="99">15755 11411 7869,'15'0'343,"-6"2"0,-2 3 1,-2 6 1512,1 3 0,-1 3 1,-5 6-1,0 8-918,0 9 0,-2 1 1,-1 0-1,-3 3-288,3 1 1,1-4-1,2-5 1,0-2-90,0-3 1,0 0-1,0-1 1,0-2-738,0-2 0,2-7 0,1 2 0,3-3-1210,-3-2 1,4-6 0,0 1 136,2 1 1,-4-5 0,5-2 0,3-3 218,1-2 0,3-2 1,2-3-1,4-6 1030,1-3 0,3-8 0,4-3 0</inkml:trace>
  <inkml:trace contextRef="#ctx0" brushRef="#br2" timeOffset="100">16258 11568 7869,'-23'6'0,"-3"-1"727,-4-2 1,-3 4-1,-4 0 1,-3 2 306,0 3 1,-4 7 0,7 4 0,4 2-139,5 3 1,6 1-1,8 3 1,3-3-319,6-2 0,3 6 1,6-5-1,4-2 375,8-2 1,10 3-1,1-5 1,4 1-556,6 0 1,-2-1 0,5-2 0,0 0-401,0 0 1,0-3 0,4-3 0,-4-2-41,-1-1 1,-3-2 0,-6 3-1,-2-3-1232,-2-2 0,-7-1 0,2-2 1,-3 1-3038,-2-1 0,-6 3 4311,1-2 0,-1-7 0,6-7 0</inkml:trace>
  <inkml:trace contextRef="#ctx0" brushRef="#br2" timeOffset="101">1305 13910 7883,'-7'9'526,"6"0"221,-5-4 1,5-2 55,1 8 1,1-6 0,5 4-253,4-2 1,4-2-1,4-5 1,1 2-232,2 3 0,5-3 0,-3 3 1,1-3-177,4-2 1,2 0-1,3 0 1,2 0-47,2 0 0,6 0 1,-3-2-1,2-1-146,0-3 1,0 1 0,5 3 0,1-1-95,-1-2 1,5-2 0,1 3 0,-3-1 71,-1 1 0,-2 3 0,1-1 1,-1-2 77,0-1 1,0 0 0,2 5-1,2 0 35,1 0 1,0-2 0,-4-1 0,-3-2 145,-3 1 1,9-3-1,-4 0 1,2-2-33,0-3 1,-2 3-1,3-1 1,5-1 27,2 3 0,8-6 1,-7 5-1,1-2-130,-1 1 1,6 0-1,-4-4 1,-1 1-27,2 3 0,0 1 1,2-3-1,0 3 35,0 2 1,-2-3 0,-2 3-1,-3 0 39,-1 0 0,2-4 0,-1 4 1,3 0-41,6 0 1,2-3-1,-3 3 1,3 0-21,1 0 1,2 0 0,-4 3 0,2-1-15,-2 2 0,-6-1 0,-2 1 1,-1-3-26,-1 3 1,3 1-1,-3 2 1,4 0-7,4 0 0,10 0 0,-1-2 1,2-1 72,-1-2 0,6-1 0,-3 6 1,0 0-184,0 0 1,6 0 0,-6 0-1,-2 0-4,-3 0 1,5 0 0,-14 0-1,1 0 35,1 0 1,-2 0-1,0 0 1,0 0 12,0 0 0,1 0 0,3 0 0,-1 0-8,-5 0 1,7 0 0,-5 0 0,2 0-16,-1 0 1,-1 0 0,0 0-1,-2 0-23,-3 0 0,3 0 0,-5 2 1,2 2 88,-1 1 1,-6 2 0,3-4-1,-1 3 145,-1-3 0,4 4 1,-5-2-1,-4-1-32,-2-2 0,2 3 0,-8 0 0,-1-1-66,1-3 1,3 1-1,-4 2 1,0 1-5,1-2 1,3 4 0,-2-1 0,2-1 34,2 2 1,10-5 0,-7 5-1,0-2 53,-3 0 0,6 5 0,-1-3 0,2 0 5,-2 0 1,5 4 0,-8-6 0,1 0 14,3 2 1,1-3 0,-4 5 0,0-1-14,1 1 0,4-4 1,2 6-1,2-1 20,3-1 1,3 5 0,0-5-1,1 1-9,0 1 0,0-3 0,0 5 1,-4-3-129,-6 2 0,4-5 1,-11 0-1,-2-1-317,-6-1 1,-5 0 0,-3-5-1239,-4 0 1,-7 0 0,-15-2-534,-15-3 0,-31-5 2092,-21-11 0,15 6 0,-5-2 0,-4-3 0,1 0 0</inkml:trace>
  <inkml:trace contextRef="#ctx0" brushRef="#br2" timeOffset="102">3003 12213 7873,'0'-16'2640,"0"7"-1839,0 2 1,0 20-1,0 2-316,0 3 1,0 4-1,0 1 1,0 2-69,0 3 1,0 1 0,0 4 0,-1 2-16,-5 2 0,5 1 0,-6-1 0,2 5 208,-1 3 0,1 8 0,3-1 1,-1-1-381,-2-2 1,-1 3-1,6 2 1,0 0-34,0 1 1,2 4 0,2-3 0,3 0 61,1-4 1,3 0 0,4-1-1,1-2 6,0 2 1,-6-1 0,-1-1-1,0 2-302,0 1 1,-6 6-1,2-4 1,-3 0-105,-2 0 1,0-1 0,0-4-1,2 1-152,3 3 1,-3 3 0,5-6 0,-2-3 243,0-1 0,2 1 0,-3-9 0,3 2 473,2 4 0,-1 0 0,4 1 0,-3 1-100,-2 3 0,4 1 0,-6-3 1,0-1-141,2-4 1,-5 1 0,3-4 0,-3-1-205,-2 1 1,5 2 0,0-2 0,1 1 277,1 4 1,-4 8-1,8 6 1,-1-1 156,-1-4 1,3-1 0,-5-10 0,0 3-416,0 3 0,3-1 0,-3 2 0,0 1 0,0 3 0,4-6 0,-6-7 0,-1-2 0,-3-3 0,5-7 0,-1-3 0,-2-2 0,-1-4-1248,-2-2 1,-2-10 0,-1-7-1026,-2-9 1,-8-12-1,3-6 1,-6-8 2272,-5-7 0,4-18 0,-6-4 0</inkml:trace>
  <inkml:trace contextRef="#ctx0" brushRef="#br2" timeOffset="103">1919 12794 8193,'10'2'0,"-1"3"1262,-2 6 1,5 4-1,0 6 1,6 6 337,3 2 0,5 6 0,-3 0 1,1-2-1007,4 2 0,-5 0 1,-1-3-1,-1-1-366,0 1 0,0-1 0,-7-1 0,-1-2-427,-3-2 1,-1-5 0,3 3-1,-3-1-1250,-2-4 0,0-3 0,-4-4-1849,2-1 0,2-8 2209,-1 2 1,1-12 0,5-10 0,-2-11 1088,3-7 0,8-23 0,3 1 0</inkml:trace>
  <inkml:trace contextRef="#ctx0" brushRef="#br2" timeOffset="104">2548 12826 8058,'15'-9'893,"1"4"0,-7 10 0,-4 7 0,-5 7 218,-5 8 0,-6 2 1,-11 3-1,-10 1 640,-8 4 0,-7-2 1,-4 5-1,-3 0-850,-2 0 1,0-5 0,-2 2 0,6-6-955,3-5 0,4 2 1,1-7-1,4-2-255,1-1 1,4-4-1,8-2 1,2-3-2138,2-2 0,4 5 0,7-3 2445,1-1 0,8-1 0,-4-7 0</inkml:trace>
  <inkml:trace contextRef="#ctx0" brushRef="#br2" timeOffset="105">4277 12464 8193,'0'-10'1816,"0"-1"-1344,0-1 1,0-2-1,2-2 311,3 1 1,4 4 0,6 1 0,3-1-364,3 2 1,-2-3 0,6 7 0,-1 2 148,0 1 1,-4 2 0,1 0-419,-4 0 0,-3 2 0,-3 3 0,-6 7-34,-3 7 0,-2 4 0,0 5 0,-2-2-73,-3 2 0,-4 2 0,-7 1 1,0-1-158,1-4 0,-1 2 1,0-7-1,1-2 3,-1-1 1,0-3-1,0-1 1,1-2 80,-1-1 1,5-8 0,1 3-2,-2-5 66,5-1 0,1 0 1,13 0 69,9 0 1,7 0 0,10 0 0,4 0 57,5 0 0,8 0 1,5 2-1,-1 3 218,0 6 1,2 8-1,-7 2 1,-7 0-14,-7 2 1,-2-1 0,-12 6 0,-4-3 186,-5-2 1,-5-1 0,-7-3 0,0 4 118,0 2 0,-8-6 1,-6 2-1,-6-4-340,1-1 1,-5 3 0,-2-1 0,-4-4-336,-2 0 0,1-7 0,0-2 0,-1-2 0,1 3 0,-1-5 0,1 5 0,-1-5-1115,1-1 0,1-5 1,4 0-1,5 0-999,4-2 1,1 3-1,2-6 514,3-3 1,4 5 0,7-3 0,4-1-476,6-2 0,8-2 2075,13 1 0,15-8 0,3-2 0</inkml:trace>
  <inkml:trace contextRef="#ctx0" brushRef="#br2" timeOffset="106">5755 12260 9663,'0'-11'1550,"0"1"1,0 8 0,-2 0 0,-1 8-724,-3 2 0,-4 5 1,3 6-1,0 4-45,0 1 0,-5 2 1,1 7-1,-1 4 43,2 5 1,-3 2 0,6 1 0,-1-1-253,-5-1 1,5 6 0,-1-5 0,0 5-382,0 3 0,6-1 0,-2-7 1,1-3-193,-1 3 0,3 0 0,-3-1 0,3-1 0,2 2 0,6 0 0,1-1 0,1-1 0,4 2 0,1 0 0,-1-1 0,-2-1 0,3 2 0,-1 6 0,0 3 0,-3-3 0,-2-1 0,3 4 0,-4 1 0,-1 4 0,2 6 0,-5 4 0,3 9 0,-3-2 0,-2 0 0,0-1 0,0-11 0,0-2 0,0-4 0,0 3 0,0-6 0,0 0 0,0 0 0,5 9 0,2-4 0,0 1 0,0 1 0,3-2 0,-5-1 0,-1-6 0,-2-3 0,-2-2 0,0 0 0,0-1 0,0-4 0,0 8 0,1-2 0,3 0 0,1 1 0,6 9 0,-4 1 0,0-3 0,0-5 0,5-2 0,-3-11 0,1 2 0,1 4 0,-3-2 0,4-2 0,-3-5 0,-2 0 0,4 3 0,-4-6 0,0-8 0,0-4 0,0-5-1421,-2 1-651,-3 0 1,5-15-1,-7-8 1,0-10-667,0-9 0,-2-6 2738,-3-4 0,3-11 0,-5-9 0</inkml:trace>
  <inkml:trace contextRef="#ctx0" brushRef="#br2" timeOffset="107">6887 12276 7399,'0'10'1685,"0"1"1,0 1-360,0 2 1,-5 3-1,-2 4 1,-2 7-136,-3 7 1,3 3 0,-1 8-1,-1-2 37,2-1 1,-3 6-1,5-7 1,0 2-501,0-2 1,2 1 0,5-6 0,0-2-729,0-2 0,0-7 0,0-1 0,0-1 0,0 1 0,0-6 0,0 2 0,0-4-3003,0-1 0,2 0 648,3-1 0,9-1 1,7-3-1,-2-6 826,-1-3 0,9-6 0,5-4 1529,1-8 0,7-17 0,0 0 0</inkml:trace>
  <inkml:trace contextRef="#ctx0" brushRef="#br2" timeOffset="108">8145 12354 7902,'14'-2'2190,"-4"-3"-803,4-4 0,-12 3-744,3 6 1,-3 13-1,-4 14 1,-1 4 666,-3 6-691,-6 10 1,4 4 1156,-8 6-1150,-7 1-204,6 12 0,-8-9 292,4 7-190,11-14 56,-18 21-114,17-17-50,-4 12 756,1-7-706,5 13 1,0-2 174,4 10 97,3-4-1855,2-2 1117,0 1 0,0 0 0,0-8 0,7 10 0,4-6 0,1-2-12,-2-1 0,3 6 0,-6-3 0,1 0 12,4 2 0,-5-2 0,0 2 0,-1-2 0,-1 0 0,0 9 0,-5-7 0,0 2 0,0 3 0,-5 5 0,0-1 0,1-3 0,2-2 0,2-1 0,0-10 0,0 0 73,0 0 0,0-9 0,0-11 0,0-6-73,0-7 0,0-6 0,0-3 150,0-2-1745,0-6 0,0-6 1,0-14-1,0-9 403,0-5 1,2-9 0,3-7 0,6-10 1191,3-12 0,2 0 0,-1-3 0</inkml:trace>
  <inkml:trace contextRef="#ctx0" brushRef="#br2" timeOffset="109">9308 12008 8288,'0'16'989,"-1"2"1,-3 1-10,-1 2 1,-7 5 0,1-2 0,-1 4 297,1 6 1,-3 0 0,6-2 0,-1-1-206,4 1 1,-2-1 0,0 1 0,0-3-619,0-2 0,1 0 1,5-4-1,-3 0-876,-1 0 0,0-2 0,5-4 1,0 2-1513,0 2 0,0 0 0,0-5 199,0 0 0,0-1 0,0 1-3927,0 0 5661,0-8 0,0-1 0,0-7 0</inkml:trace>
  <inkml:trace contextRef="#ctx0" brushRef="#br2" timeOffset="110">8962 12810 7747,'-8'-2'1005,"2"-3"43,5-5 0,8 1 0,5 0 0,7 2-341,7 4 0,4 1 0,3 2 0,2 0 122,2 0 0,1 0 1,-3 0-1,2 0-838,-2 0 1,-4 5 0,-3 0 0,-3-1-525,-3-2 0,-1 3 1,-5 0-167,0-1 0,-7 4-1127,-4 3 0,-5 1 0,-7 0 0,-7-3-986,-5-2 2812,-9 5 0,3-3 0,-6 7 0</inkml:trace>
  <inkml:trace contextRef="#ctx0" brushRef="#br2" timeOffset="111">8994 12999 8013,'-14'1'527,"3"5"1,6-5-1,10 5 63,6-5 1,5-1-1,5-1 1,5-3-63,3-1 0,3 0 1,1 5-1,2 0-104,2 0 1,-1 5 0,-4 2 0,-2 2 70,-4 3 0,0-3 1,-9-1-1,-4 1-312,-5 0 0,3 1 0,-6 6 0,-3 0 16,-6-1 1,-3 1 0,-7 0 0,0 0 1,-3-1 1,-9 4-1,0-1 1,-2-4-112,1 0 1,-2-2 0,4 0 0,-1-3-63,0-2 0,7 0 1,-2-3-169,3 1 1,8 0-12,-1-5 1,9 0-1,2 0-40,9 0 0,10 0 1,4 0-1,0 0-19,0 0 0,4 0 0,0 2 0,2 3 354,3 5 0,3 4 0,-2 2 0,-3 0 214,-1 0 0,-6-1 1,-2 3-1,-3 1-73,-3 2 1,-1 2-1,-2-4 1,-3 2 527,-2-2 1,-2 4 0,-5-2 0,0-2-216,0-2 1,-10-1 0,-4 0-1,-2-2-260,-3-4 0,-7 2 0,0-5 0,-4 0-577,-2 0 0,-1-1 0,-3-6 0,-6-2 110,-4-3 1,-1-4-1,-2-5 1,0 2-2862,2 1 1,-9 1 0,9-4 2989,-2 3 0,-7-3 0,0 6 0</inkml:trace>
  <inkml:trace contextRef="#ctx0" brushRef="#br2" timeOffset="112">1620 14743 7747,'10'2'2688,"-1"3"-2315,-2 6 0,4 3 0,-4 3 0,1 2 975,5 2 0,-5 7 0,3-1 0,-1 0-473,-1 0 0,3 1 0,-5-6 0,0 3-617,0 3 0,4-6 1,-4 1-1,0-2-43,0 0 0,3 0 0,-3-5 1,2-1-1012,3 1 1,-3-5 0,1-1-935,2 2 0,2-5 0,2-1 0,2-5 443,3-1 0,-2-7 1,7-3-1,2-6-604,2-5 1891,1-10 0,1-9 0,-1-8 0</inkml:trace>
  <inkml:trace contextRef="#ctx0" brushRef="#br2" timeOffset="113">2217 14712 8820,'16'0'767,"0"0"0,-7 2 0,-4 3 388,-3 5 1,-4 6 0,-3 5 0,-6 7 117,-3 7 0,0 0 0,0 7 0,2 1-212,0 3 1,-6 6 0,8 1 0,-4-1-303,-2 2 1,6 0 0,-1 6-1,1-4-622,1-2 1,-3 3-1,5-6 1,0-4-138,0-3 0,-4-9 0,4 1 0,0-2 0,0-3 0,-3-7 0,3-1 0,0-2 0,0 0 0,2-5 0,3-8-1856,-3-1 1,1-1-2155,-6-6 0,6-2-3510,-1-3 7520,3-4 0,9-21 0,2-3 0</inkml:trace>
  <inkml:trace contextRef="#ctx0" brushRef="#br2" timeOffset="114">3648 14712 7747,'-2'9'1499,"-3"-4"-192,3-3 0,2-2 0,13 0-725,6 0 0,0 0 1,5 0-1,1-2 62,-1-3 0,1 3 0,3-3 0,-4 3-348,-1 2 1,3 0 0,-5 0 0,-2 0-442,-1 0 0,-2 0 0,-1 0 0,1 0-981,0 0 0,-6 0-3122,1 0 2293,-1 0 0,1 0 1955,-1 0 0,-6-7 0,3-2 0</inkml:trace>
  <inkml:trace contextRef="#ctx0" brushRef="#br2" timeOffset="115">4387 14350 7747,'2'-14'0,"1"2"0,3 2 155,-3-3 0,1 5 0,1-3 0,5 1 979,4 1 1,2-5-1,1 5 1,3-1-494,1-1 1,12 6 0,0-4 0,4 2-177,1 4 0,6-1 0,-4 1 1,2-2-111,0 1 0,-9 2 0,0 4 0,-7 2-32,-3 1 1,-2 5-1,-5-3 1,-2 2-135,-4 3 0,3 2 0,-8 4 1,-2 1-112,-1 2 1,-9 5-1,-3-3 1,-4 0 27,-2-1 0,-7 4 1,-3-3-1,-4 0-22,-1 0 0,-1 5 0,1-4 0,-1 2 155,1 0 0,1-1 0,2 1 0,4-5-55,1-4 1,2 1 0,7 1 0,2 2 84,2-2 1,1-1-1,-2-3 186,6 1 1,-2 0-268,2 0 0,7-2 0,8-4 0,4-5 452,2-3 1,1-2-1,4 0 1,5 0-625,4 0 0,7 0 0,1 0 0,1 0-16,-1 0 0,4 0 0,-4 0 0,1 0 0,-1 0 0,4 0 0,-5 0 0,-4 0 0,-5 0 0,0 0 0,-5 0 0,-1 0 0,1 0 0,-2 0 0,-5 0-163,0 0-2280,-8 0 0,-9 0 0,-13 0-1549,-6 0 1,-8 0 3991,2 0 0,-4-7 0,-1-2 0</inkml:trace>
  <inkml:trace contextRef="#ctx0" brushRef="#br2" timeOffset="116">6431 14665 7747,'-16'0'113,"1"0"1,-1 0 955,0 0 1,0 0 772,1 0 1,4 0 691,1 0 0,8 0-1540,2 0 1,7 0 0,10 0 0,4 0-258,6 0 1,2 0 0,3 0 0,-1 0-341,1 0 1,-1 0-1,1 0 1,-1 0-452,0 0 1,1 0 0,-1 0 0,-1 0-509,-4 0 1,-3 0 0,-6 0 0,3 0-1233,1 0 1,0 0 0,-6 0-1245,1 0 0,-6 0 1597,1 0 1,-6-6 0,4 0-1238,-2-3 2678,5-2 0,-3-4 0,7-1 0</inkml:trace>
  <inkml:trace contextRef="#ctx0" brushRef="#br2" timeOffset="117">7327 14225 8184,'5'-11'0,"2"1"170,2-3 0,-4 5 1367,6-3 0,-6 8-230,6-2 0,-8 10 0,2 5 0,-3 6-211,-2 5 1,0 5 0,0 9 0,0 3-556,0 3 1,0 1 0,0 5 0,0 0 538,0 0 1,0 4 0,0-1 0,0-1-839,0 2 0,0-1 0,2-2 0,1-3-242,3-3 0,-1 2 0,-5-8 0,0-1 0,0-2 0,0-8 0,0-2 0,0-1 0,0-4 0,0 3 0,-2-6 0,-3-4 0,-4-6 0,-7-10 0,-1-6-1546,-4-3 0,2-1 1,-6-1-1,1-1-7098,-1-4 8644,6-4 0,-4-20 0,8-4 0</inkml:trace>
  <inkml:trace contextRef="#ctx0" brushRef="#br2" timeOffset="118">8695 14665 9450,'2'8'2920,"3"-1"-1983,6 0 0,4-5 1,5 3-1,2-3-333,3-2 0,1 0 0,5 0 1,1 0-201,-1 0 0,-1 0 0,0 0 0,-2 0-255,0 0 1,3 0 0,-10 0 0,0 0-474,2 0 0,-6 0 1,4 0-2673,-4 0-1676,-1 0 1303,-7 0 1325,-2 0 2044,-7 0 0,-7 0 0,-2 0 0</inkml:trace>
  <inkml:trace contextRef="#ctx0" brushRef="#br2" timeOffset="119">9025 14790 7747,'-14'-1'699,"4"-5"1,1 5-1,6-6 159,-3 0 0,1 3 0,7-4-386,3 1 1,4 1-1,7 5 1,-1-3-35,1-1 1,5 0 0,2 3 0,-1-2 146,1-1 0,5 0 0,-2 5 0,4 0-33,1 0 0,1 0 0,-1 0 0,-1 0-286,-4 0 1,4 2-1,-6 1 1,3 4 120,-1 2 1,-7 1 0,4 6 0,-2 0-153,0-1 0,0 1 0,-6 0 1,-1 1-163,-3 4 0,3-1 0,-6 4 0,1 0-32,-4 1 0,2-1 1,-1 4-1,-3-2-53,-1 2 1,-4 0 0,-3 0 0,-4-1 24,0 0 0,-5-2 0,2-1 0,-5-1-253,-4-4 0,-5-1 1,3-3-1,0 1-57,0 0 1,-8-7-1,1-2 1,-1-2 284,-4 0 0,0 0 0,4-5 0,1 0 71,4 0 1,-4-1 0,4-3-1,-2-3-25,2-2 0,-2 1 1,5-5-1,0 3 101,1-2 0,-5-2 0,6-2 0,0 0-99,-1 1 0,4-1 0,-3-2 0,6-1-56,4-2 1,-3-5 0,4 3 0,-3 1-72,3-1 1,3 0 0,7 4 0,0-2-39,0 2 0,0 1 1,2 1-1,1-2-10,2-2 1,8 0-1,-5 5 1,3 0 128,-1 1 1,1-1 0,4 0-1,-1 0 31,-3 1 0,3 1 0,-4 2 0,4 1-14,2-1 0,2-2 1,1 0-1,3 2 146,3 1 1,1 8-1,7-4 1,2 1 217,2 1 1,5 0-1,-4 7 1,1 1 186,-1 2 1,-1 6-1,-7-4 1,-2 2-408,-2 3 0,-7-3 1,4 1-177,-1 2 0,-4 2 0,3 2 0,-5 0-9126,-6-1 9151,-3-6 0,0 5 0,2-5 0</inkml:trace>
  <inkml:trace contextRef="#ctx0" brushRef="#br2" timeOffset="120">23632 10562 7747,'-9'0'733,"0"0"-29,4 0 1,3-1 660,-3-5-645,3 5 26,2-6-124,0 7-1338,0 0 545,-7 0 1,5 1 43,-3 5 93,3-5 109,2 6 0,-1-7 287,-5 0-25,5 0-182,-6 0 0,7-1 91,0-5-279,0 5-389,0-6-190,0 7 119,7 0 406,-6 0 1,6 1 293,-7 5-116,0-5 0,0 8 80,0-4-95,0-3 87,0 5 144,-7-7-63,6 0-199,-6 0 103,7 0-1257,0 0 927,7 0 206,-6 0 0,6 2 154,-7 3-143,0-3-33,0 5 38,0-7 66,0 0-135,7 0-22,-5 0 17,5 0-4,-7 0 11,0 0 11,0 7 8,0-5 223,0 5-45,0-7-309,0 0 125,0-7-12,0 5-22,0-5-48,0 7 10,0 0 102,7 0 20,-5 0 191,5 0 9,-7 0-1373,0 0 1221,0 7-71,0-5 15,0 5-1,0-7 180,0 0-246,7 0 8,-5 0 14,5 0 10,-7 0-2598,0 0 1,0-7 2604,0-4 0,7-10 0,1-3 0</inkml:trace>
  <inkml:trace contextRef="#ctx0" brushRef="#br2" timeOffset="121">25330 11898 7506,'-7'-10'228,"-4"-1"0,4 1 0,0-4 1040,0 4-452,6-4 1,1 12-554,10-3 0,4 3 1,2 4-1,-1 1-14,1 2 0,0 8 0,-2-3-90,-4 4 1,3-4 0,-8 1-5,-2 1 0,-1 2 1,-4 0 7,-3-3 0,2-3 0,-8-4-103,-1 1 1,-2 6 0,-2-6 30,0-2 1,6-1 0,-1-2-58,-1 0 1,0-2 0,0-3 0,1-4 72,-1 1 0,3-6 0,-1 3-86,-2-3 0,5-2 0,1 1 92,5-1 1,1 0 0,1 2-28,5 4 1,2 3 0,8 7-60,0 0 0,0 0 1,-1 0-1,1 0-11,0 0 1,-1 2 0,1 1 0,-2 4-171,-3 2 1,1-4 0,-5 5 115,2 3 1,-6 1-1,2 1 26,-3 1 1,-2-5 0,-2-3-1,-1 1 87,-2 0 1,-8-4-1,3 4-54,-4-2 0,-2-2 1,0-5-1,1 0 129,-1 0 1,5 0 0,1 0 0,-2 0-67,-2 0 0,3-2 0,3-3 0,-1-4-53,0 1 0,4-5 1,-4 6-60,2-1 0,2-3 0,5-5 2,0 1 1,2 1-1,3 1-74,5 3 1,4 5-1,2-4 1,0 2-113,0 4 0,-1 1 0,3 4 61,3 3 0,-4 2 0,4 5 0,-3-3 98,-3-2 1,-4 5 0,-2-2-52,-2 4 1,0 0 0,-4-1 181,2-3 1,0 1 0,-6 4 33,-5 1 1,3-7 0,-6-2 80,2 0 0,-5-6 61,2 5 1,-4-5-89,-2-1 0,2-1-97,3-5 1,-1 3-1,7-8-98,1-1 0,3-2-71,1-1 0,0-1 0,1 2-68,5 3 1,2-1 0,8 7 68,0 1 1,-6 3-1,1 1 1,1 0-40,2 0 1,-3 5 0,-1 2 115,2 2 0,2 1 0,0 6 0,-3 0 0,-6-1 1,2 1-1,-2 0-30,-1-1 0,-3 1 137,-1 0 0,-1-2 0,-3-2 0,-3-3 112,-2-2 0,4-2 0,-5-5 122,-3 0 0,5-2 1,-3-3 14,-1-5 1,0-4 0,0-2 0,3 0 10,2 0 0,2 6 0,3-1-133,-3-1 0,3-2-359,-3-1 1,5 6 0,5 4-27,5 3 1,4 2 0,2 0 0,-2 2-114,-4 3 0,4-2 0,-5 8-217,0 1 0,3 2-1078,-7 2 683,8-8 0,-12 1 0,3-5-872,-8 1 1,1 0 1769,-8-5 0,1 0 0,-6 0 0</inkml:trace>
  <inkml:trace contextRef="#ctx0" brushRef="#br2" timeOffset="122">24056 11254 7747,'11'0'1209,"-1"0"1,1 0-1,3 2-885,-4 3 1,-3-2 0,-7 8-10,0 1 1,0-3-1,0 1-86,0 3 0,-2-5 0,-3 1-246,-5-2 1,-3 0-1,1-3-39,2 1 0,-1 0 0,-3-7 0,2-1 18,1-2 1,1-8 59,-6 3 1,8-4 0,1-2 72,0 0 1,5 6-1,-3-1-39,3-1 1,4 3-1,3 1-6,5 1 1,4 2 13,2 5 1,0 1-51,-1 5 0,-1 2 0,-3 8 5,-6 0 1,-3-1 0,-2 1-39,0 0 1,0-6 0,-2-1 0,-1 0-20,-3 0 0,-4-4 0,3 3 7,-2-1 1,-1-1 80,-6-6 1,6 0 0,1-2 0,0-2 151,0-1 1,6-7 0,-4 3 33,0 1 1,5-6-207,-3 3 0,3-3 0,4 0 5,3 4 1,-1-3-1,6 8 1,1 0-283,-3-2 0,6 5 189,-3-3 0,3 3 45,1 2 1,-4 7 12,-1 4 0,-6-3 1,1 3 18,-3 1 0,-2-3 0,-2 0 0,-1-1 39,-3 1 0,-1-5 0,4 3-31,-2 0 0,-8-6 162,3 5 0,1-5-12,-1-1 1,1-7-74,-1-3 0,1-2 0,5-1 36,-1 3 1,0-1-106,5-4 0,7 4-146,3 1 1,4 6 13,2-1 0,0 3 59,-1 2 0,-6 7-27,-4 4 1,-3-3-599,-2 3 1,0-6 0,0 6-728,0 1 1,-5-3 0,-2-1 1389,-2-1 0,-1 6 0,-6-5 0</inkml:trace>
  <inkml:trace contextRef="#ctx0" brushRef="#br2" timeOffset="123">23647 10578 7327,'0'9'-1458,"0"-4"1400,0-10 1,-5 1 392,0-6 0,0 5 224,5-6 1,0 6 468,0-6-392,0 8 1,7-4-114,3 7 1,-1 2 4,1 3 0,-4 2 1,2 5-108,-1-1 1,-1-6-233,-6 5 0,-2-6 0,-3 1-38,-6-3 1,2-2 0,-1 0-110,-2 0 0,3-2 1,-2-1-255,-1-3 0,5-6-53,2 2 28,3 3 0,4 0 138,3 7 1,4 0 0,7 0 115,-1 0 0,-6 1 0,-2 3 10,0 1 0,-5 7 143,3-1-47,-3-4 0,-7 2 1,-2-6 46,-2 2 0,4 1 0,-4-8 1,0-2-19,0-1 0,4-2 1,-4 2 199,2-6 0,2 3 0,5-3-51,0-1 1,2 5-302,3 2 1,4 3-216,7 2 1,-1 0 0,-1 2 52,-3 3 1,1 4-48,-7 6 114,1-6 1,-8 3 109,-3-6 0,1-1 0,-5-7 0,1-1 105,-1-3 0,4-1 0,-6 2 1,-1-5 1,5 1 356,2-2-934,3 8 1,4-4-1,3 9-776,5 3 0,4 4 0,4 8 0,1 2-2126,2 2 3358,7 0 0,-4-5 0,8 0 0</inkml:trace>
  <inkml:trace contextRef="#ctx0" brushRef="#br2" timeOffset="124">23490 4228 6891,'-7'-16'83,"5"1"321,-3-1 0,3 5 354,2 1-463,0 6 0,2-2-385,3 6 292,-3 0 1,5 1-49,-7 4 0,0-1 0,0 6 71,0 3 0,0-5 0,0 3-104,0 1 0,0 2 0,0 2 1,0 0-58,0-1 1,0-4-1,0-1 1,0 2-27,0 2 0,0 2 0,0 0 13,0 0 1,0-1-1,0 1-3,0 0 1,0-1 0,0 1-85,0 0 0,0 0 0,0-1 43,0 1 1,-2 0 0,-1-1 9,-2 1 0,-1 0 0,6 0-8,0-1 0,0 1 0,0 0-5,0-1 0,0 1 0,0 0-6,0 0 1,0-6 0,0 1 46,0 1 1,0-3-1,0 1 33,0 2 0,-1-3 1,-3 1-55,-1 3 1,0-5-1,5 3-59,0 1 0,0 2 1,0 2 20,0 0 1,0-1-1,0 1-31,0 0 0,0-1 0,0 1 0,0 0 1,0 0 0,0-1 32,0 1 0,0-6 0,0 1 21,0 1 0,0 2 0,0 2-27,0 0 1,0-6-1,0 1-3,0 1 0,1 2 0,3 1 14,1 1 1,0-5-1,-5-1 35,0 2 0,0 2 12,0 2 1,0-5 0,0-1 9,0 2 0,0-3-44,0 1 1,0 1 18,0 5 0,0-1-54,0 1 1,0 0 4,0-1 0,0 1 1,0 0-33,0 0 1,0-6-1,0 1 12,0 1 0,0 2 0,0 2 31,0-1 0,2-4 0,2-1 2,1 2 0,0-3-23,-5 2 1,0-1-53,0 6 1,0 0-1,0-1 1,0 1 0,0-6 0,0 1 14,0 1 1,0 2 0,0 2-29,0 0 0,0-1 0,0 1 107,0 0 0,0-1 25,0 1 1,0 0 49,0 0 0,0-1-44,0 1 0,2 0-77,3-1 0,-3 1-98,3 0 1,-3 0 0,-2-1 52,0 1 1,0 0 0,0-1 9,0 1 1,0-5-1,0-1 81,0 2 0,0 2 123,0 2 0,0 0-7,0 0 0,0-1 21,0 1 0,0-6-27,0 1 1,0-1-69,0 6 0,2-2 1,1-2-54,2-1 0,1-1 32,-6 6 0,0 0 17,0-1 1,0-4-1,0-1-24,0 3 1,0-5-1,0 3 4,0 1 1,0-3 0,0 1-43,0 2 1,0-3 0,0 2 0,1-1 18,5-1 0,-5 5 69,5-4 0,-5 4 39,-1 2 0,0 0-33,0-1 0,0 1 1,0 0-17,0 0 0,0-6 1,0 1 14,0 1 0,0 2-49,0 1 0,0 1 1,0 0-1,0 0 1,0-6 0,0 1 30,0 1 1,0 2 0,0 2 1,0-1 0,0 1 64,0 0 0,0-6 11,0 1 1,0-1-32,0 6 1,0-6 0,0 1 0,0 1 0,0-3-75,0 1 0,0 1 0,0 4-32,0 1 1,0-5 0,0-1-31,0 2 0,0 2 46,0 2 0,0 0-56,0-1 0,0 1 39,0 0 0,0 0 0,0-1 18,0 1 0,0-6 0,0 1-9,0 1 1,0 2-1,0 2 1,0 0-10,0-1 0,0 1 5,0 0 0,0-1 1,0 1 55,0 0 0,0-6 0,0 1 53,0 1 0,-1-3 0,-3 1-2,-1 3 1,0 2-86,5 6 1,0-3 0,0 3 0,0-4 5,0-1 1,0-6 0,0 1 1,0 1 0,0 2 0,0 2 64,0-1 1,0-4-1,0-1-32,0 3 1,0 1-1,0 1-50,0 1 1,0-6 0,0 1 25,0 1 0,0 2 0,0 2 19,0 0 0,0-1 1,0 1-21,0 0 0,0-1 0,0 1-24,0 0 0,-6-6 1,1 1 41,2 1 0,1 2 15,2 2 1,0-1 0,0 1 11,0 0 0,0 0 1,0-1-70,0 1 0,0 0 0,0 0-165,0-1 1,0 6-1,0 2 24,0 1 0,0 1 0,0 1 136,0-5 1,0-9 0,-2-1 166,-3 1 0,3 2 75,-3 2 0,3-1-105,2 1 0,0 0 0,0-1-58,0 1 0,0 0 1,0 0-1,0-1-70,0 1 1,0 0-1,0-1 1,0 1-20,0 0 0,0 0 1,0-1-21,0 1 0,0 0 0,0-1 1,0 1 73,0 0 1,0 0 0,0-1 0,0 1 34,0 0 1,0-1 0,0 1 0,0 0 66,0 0 1,0 6-45,0 5 1,0 0-1,0 0-4,0-6 0,0-4 1,0-1-1,0 0-29,0-1 0,-2 6 1,-1 2-1,-2 1-44,1 4 1,1 0 0,-1 0 0,-1-3 37,1-3 0,3 1 1,1-4-1,0 2 1,0-2 1,0-1 0,0-2 0,0-1-52,0 1 0,0 0 1,0-1 133,0 1 0,0 0 0,0 0-6,0-1 0,0 1 1,0 0-1,0 1-57,0 4 0,0-3 1,0 4-1,0-1-143,0 0 0,0 0 1,0-3-1,0 1-76,0 2 1,1-2-1,3-7 1,1-1 9,-1 1 1,-3 2 0,-1 2 0,0-1 56,0 1 1,0 0 0,0 0 0,0-1 167,0 1 0,2 5 0,2 0 0,1 0 29,-2 2 1,-1-6 0,-2 4 0,0-4-209,0-1 0,0 2 0,0 1 25,0 2 1,2 0-1,1-5 7,3-1 1,-1 1-1,-5 0-38,0-1 0,0 1 1,2 0-1,1 0 158,2-1 0,1 6 0,-6 0 0,0-2 91,0-1 0,1 3 1,3 0-1,1-2 0,-1-2 0,-3-1 1,-1 0-124,0 0 1,2-6 0,2 1-370,1 1 1,0 2 0,-5 1 0,0 1 275,0 0 1,5 0-1,1 1 1,-1 2 157,2 2 0,-6 0 0,5-3 0,-3-1-134,2-1 1,-3 8 0,3-8-395,-3 1 1,3-4-1,1-3-845,-3 2 0,1-5-857,1-1 0,-2-5 1,6-2 2112,-2-5 0,5-9 0,-3-10 0</inkml:trace>
  <inkml:trace contextRef="#ctx0" brushRef="#br2" timeOffset="125">23663 10437 7064,'-7'-9'4479,"5"2"-4065,-5 7 0,7 2-118,0 3 0,0-2-114,0 8 1,0-1-100,0 6 1,6 0 0,1 0-161,1-1 1,1 1 0,3 0 0,-1-1 25,1 1 1,-3-2 0,-1-2-1,1-1-11,0 1 0,-6-3 0,4 1 103,0 2 1,-3 1 0,5-1 0,-2-2 11,-4 3 0,4-5 0,-2 3 1,1-1 171,1-1 0,-4 5 0,6-4 59,-2 4 0,3 2 1,-3 0-122,2 0 1,-4-1-1,4 1 1,-2 0-29,-4-1 1,4-4 0,-1-1-1,-1 1 41,2-2 0,-5 5 0,5-4-72,0 4 0,1 2 1,6-1-55,-3 1 1,-2-5 0,-4-1-128,5 2 0,-1-3 0,2 2 26,1 1 0,-4 0 1,1 0-1,0-3 36,0-2 0,-4 5 0,4-1 1,-1 1 22,1-2 1,0 4 0,3-5 114,-1 0 0,-1 5 44,6-4 0,-1 4-80,1 2 0,0 0 1,0-1-54,-1 1 0,-4-5 0,-1-1 1,3 1-63,1-3 1,-4 6-1,1-3 100,1 3 0,2 1 1,1 1 40,1 0 0,-2 0 1,-2-2-1,-1-2-12,1-2 1,-3-5 0,0 6 0,-1-1-18,1-1 0,-4 3 0,6-5-112,1 2 1,0 2 0,0 3-1,-1-2-33,1-2 1,-3-1 0,1 3-1,3-1-69,1 1 1,1 2-1,1 2 71,0-1 1,-2-4 0,-2-2 0,-2-1 5,3 1 0,-5-5 0,3 2 39,1 1 0,0-3 0,1 5 0,-3-2 1,2-4 1,2 4 0,2-2 0,-2 1-36,-4 1 0,4-6 0,-3 6 0,3-1 2,2-1 0,-6 2 1,1-4-21,1 3 1,2 4-1,1-3-6,1 2 1,-5-6 0,-1 2-34,2-3 0,2 3 0,2 2 32,0 2 0,-6-5 1,1 3-1,1-2-11,2 0 1,2 2-1,-1-3 37,1 1 1,0 5-1,0-3 4,-1 2 0,-4-5 0,-1 1 81,2-3 0,-3 3 0,2 0 85,1-1 0,-3 3 0,1-2-28,2-2 0,2 1-75,2 1 1,0-3 0,0 5-31,-1 0 0,-4-6 0,-1 5 0,1-3-63,-3 2 1,6-3 0,-3 3-14,3-3 1,-4 0 0,1 1 4,1 3 0,2-1-97,2-5 1,-1 5-1,1 0 32,0-1 0,-6-1 1,1 1 4,1 1 1,2 6 165,2-6 1,0 5-1,-1-5 1,1-1 0,-6-2 1,-1-1-1,0 3-9,0 1 0,-4 0 0,5-5 10,3 0 1,1 6 0,1-1 0,-1 0 49,-3 2 0,3-5 0,-4 3 100,4-3 1,-3 3 0,-1 0-101,2-1 1,1-1 0,-1 1-33,-2 1 1,1 0-1,3-3 1,-2 2-67,-1 1 1,-3 2-1,4-4 1,-1 3-88,1-3 0,2 4 0,2-2 58,0-1 0,-6-1 0,1 1 34,1 1 0,-3 2 1,1-4-5,2 3 1,2 1-1,2-4 38,0 2 0,-1 1 1,-1-5-1,-1 3 87,-3 1 1,1 0-78,4-5 1,1 0 0,-2 2 0,-2 2 1,-1 1 0,-1 0 0,6-3 2,0 3 1,-6-3-1,1 3 1,1-3-18,2-2 1,-4 5-1,1 0 1,1 0 2,2 2 0,-4-5 0,1 3 0,-1-1-4,-1 1 0,5-3 1,-3 5-23,3 0 0,1-5 1,1 5 0,0 0 1,-1-6 0,1 6-3,0 0 1,0-3 0,-1 5 2,1-2 0,0-2 0,0-5 1,-1 2-78,1 3 1,-6-3-1,1 5 59,1 0 1,2-6 0,2 6-10,0 0 1,-1-5 0,-1 5-1,-2-2 67,-1 0 0,-1 1 0,6-5-11,0 5 1,-6-5-1,1 5 24,1-5 1,2 5 0,2-1-29,0-2 0,-6-1 1,0-2-1,1 2-16,-2 3 0,5-3 0,-4 5-59,4 0 1,2-5 0,0 5 0,-1-2 31,1 0 0,-5 2 1,-1-4-1,2 3 11,2-3 0,0 1 1,-2-1-1,-1 2 12,1-1 0,2-1 0,2 1 63,0 1 0,-1 0 1,-1-3-1,-2 2-19,-1 1 0,-1 5 0,6-4 0,0-1 22,0 2 0,-1-5 0,1 5-1,0 0 1,-1 0 0,1 3-40,0-5 1,0 2 0,-1-2 0,1-1-1,0-2 0,-6-2 0,1 0 0,1 0-31,2 0 0,0 1 0,-2 3 0,-1 1-33,1-1 1,2-3-1,2 1 26,-1 3 1,6-3-1,0 5-28,-2 0 0,-1-5 0,-2 3 77,-1-3 0,1-2 1,0 0-8,0 0 0,-1 0 0,1 0-18,0 0 0,-1 0 0,1 0-118,0 0 1,0 0 0,-1 0-1,1 0-4,0 0 1,-1 2 0,1 1 12,0 2 0,0 1 0,-1-6 0,1 1 28,0 5 1,0-5 0,-1 6-1,1-1 35,0-1 1,5 5 0,0-4-1,-2-3 99,-2-1 1,-1-1 0,0 3 0,-1 1-63,1-1 1,5-3 0,0-1-1,-2 0 38,-1 0 1,-1 0 0,3 0 0,0 2-36,0 3 0,2-3 0,-1 3 0,0-3 4,2-2 1,-5 2 0,4 1 0,-1 3-3,0-3 0,2-1 0,-4-2 0,2 0 24,-2 0 1,4 0-1,0 0 1,-1 0 2,1 0 0,3 0 0,-3 0 1,0 0-19,-1 0 1,5 0-1,-5 0 1,1 0-33,0 0 1,5 0 0,-2 2 0,2 1 20,-2 2 1,4 1 0,-4-5-1,2 3-8,-2 1 0,4 6 1,-4-6-1,2 0 3,-2 2 0,7-5 0,-5 5 1,0-2 67,2 0 0,-2 2 0,2-3 1,-2 1 8,0-2 0,5-1 0,-7-2 0,2 0-52,-2 0 0,4 0 0,-6 0 0,2 0-8,1 0 0,-1 2 0,4 1 0,-2 3-27,-2-3 0,-5 1 0,5-1 0,0 4-204,-1 2 0,4 0 0,-3 3 0,2-2 188,-1 3 0,2-5 0,-2 3 1,0-1 51,0-1 1,2 5-1,-2-5 1,2 1 0,3 1-17,-1 1 1,-5 0 0,1 0 62,1-1 0,1-1 0,3 6 1,-1 0-118,1-1 0,-6 1 0,0 0 0,2 0 30,2-1 1,-1 1 0,-1-2-1,-3-2 146,-3-1 1,6-6 0,-1 4 0,2-1-94,3 1 1,-1-4-1,1 4 1,1-2-69,4-3 0,-4-1 1,3 1-1,-2 1-45,-3-2 0,-5-1 0,0-2 0,2 0-56,2 0 1,2 0-1,-1 0 1,0 0-47,1 0 0,-1 0 1,1 2-1,-1 1 114,1 2 0,-3 2 0,-1-3 1,-3 3 91,-3 2 0,-1-6 1,-3 2 52,3-3 1,-4 0 0,4 1-257,-3 3-112,-3-1 1,-6 2 0,-4 5-4332,-3 7 4616,-9 6 0,-8 6 0,-10 1 0</inkml:trace>
  <inkml:trace contextRef="#ctx0" brushRef="#br2" timeOffset="126">23301 3961 7813,'0'-16'395,"6"6"0,-1-1-45,-2-1 1,-1-2 489,-2-2-494,0 1 0,0 8 1,-2 8-6,-3 13 1,3 9-1,-3 10 1,2 2-108,-3 2 1,5 5 0,-5-4-1,5 1-79,1-1 1,0-8 0,0-9 0,-2-4 131,-3-1 0,1-2-380,-6-4 1,5-3 0,-4-8-16,2-5 1,2-8 0,5-8-1,0-3 74,0-3 0,0-1 1,0-5-1,0-1 58,0-1 1,0-6-1,0 3 1,0 1 8,0 0 1,1 6-1,3 8 1,1 1 154,-1 4 1,-1 3-117,2 6 1,-3 11 0,3 15 0,-3 10-28,-2 9 0,0 5 1,0 9-1,0 0 7,0-2 0,0 9 0,0-10 0,0-3 5,0-4 0,-5-8 0,0-3 0,-1-4 56,-1-1 0,6-7 0,-6-7-120,0-2 0,5-4 9,-3-8 0,-2-4 0,1-10 0,3-6 12,1-6 1,2-4 0,0 2-1,0-2-27,0-2 0,0-5 0,0 6 0,0 3-110,0 5 0,0 0 1,0 7 55,0 1 0,2 12 0,1 8 0,3 10 21,-3 9 0,-1 6 0,-2 6 0,0 1 68,0-1 1,0-6-1,0-4 1,0-4 35,0-1 1,0-6 72,0 1 1,0-10-1,0-1 48,0-8 0,0-6 0,0-2 0,2 0-268,3 1 1,-3-1 0,3 0-1007,-3 0 32,-2 8 0,0 3 0,0 11 0,0 10 1063,0 9 0,0 11 0,0 5 0</inkml:trace>
  <inkml:trace contextRef="#ctx0" brushRef="#br2" timeOffset="127">23176 4983 7582,'5'-25'0,"0"4"0,6 9 0,-6 1 988,-2-1 0,-1 7 1,0 5-588,3 9 0,-3 10 0,3 5 0,-3 4-365,-2 5 0,0 1 0,0-6 1,0-2-9,0 2 0,0-6 0,0-1 185,0-3-236,0-2 1,0-9 0,0-7 0,0-9 30,0-5 1,0-9 0,0-3 0,0-4-29,0-1 1,0-1 0,0 1 0,0 0 12,0-1 0,0 6 1,0 1-46,0 3 1,0 6-1,0 9 65,0 5 1,0 6 0,0 13 0,2 4-1,3 5 0,-3 4 0,5 2 0,-2-1 38,0 0 0,0 6 0,-5 2 1,2-1 9,3 0 1,-3-1 0,3-6 0,-3-1 174,-2-4 0,-2 2 0,-1-7-118,-2-2 0,-2-8-153,1-6 0,3-7 1,-6-8 38,2-11 0,2-7 1,5-3-1,0-1-44,0 1 1,0-6-1,0-1 1,0-1 25,0 1 1,0 1 0,0 6 0,0 1 25,0 4 1,2 5-10,3 10 0,2 6 0,5 12 0,-3 9 12,-2 8 1,-2 13-1,-5 7 1,2 3 70,3 0 0,-3 2 1,3-11-1,-3-1 66,-2-4 0,0 0 1,-2-12-68,-3-2 1,1-8 0,-4-8-7,1-6 0,-4-13 0,6-12 1,0-5 12,-2-4 0,5-4 0,-5 2 1,2-1 31,-1-4 0,1 1 0,5 1 0,0 3-44,0 1 0,0 6 0,0-1 1,0 7-100,0 3 0,0 2-188,0 6 1,2 6-1035,3 4 0,-3 10 1,5 5-1,-2 6 319,0 5 1,1-2-1,-6 7 1,0 2 921,0 2 0,7 9 0,1 1 0</inkml:trace>
  <inkml:trace contextRef="#ctx0" brushRef="#br2" timeOffset="128">23349 5894 7495,'-6'-7'539,"1"7"-27,2 9 0,-4 7 0,1 3 0,3 2 53,1-2 0,2-7 1,-2-1 574,-3 1-1009,3 2 1,-6-7 0,4-7-132,-1-9 0,-5-10 1,3-4-1,0 1-101,0-1 1,-4-3 0,6 3 0,1 0 5,3 1 0,-5 1 0,1 5 0,2 0 120,1 0 1,4 8 0,3 2 120,5 5 1,-1 2 0,0 6-1,0 9-112,-1 9 1,-4 4 0,3 4-1,-2 4 24,0 5 0,0 2 0,-5-1 0,0-2 14,0-3 0,0-1 0,0-8 1,0-2-57,0-6 1,0-4-1,0-1 1,-1-2-34,-5-4 1,3-1 39,-7-4 1,6-5 0,-3 0 0,2-9 28,0-5 0,-1-3 0,5-2 0,-3-4-21,-1-1 1,0-1 0,5-3-1,0 2 20,0-2 0,0 5 0,0 2 0,0 4-61,0 1 1,0 6 0,1 1-105,5 2 0,-3 4 1,6 8 43,-2 5 0,-2 9 0,-5 4 0,0 2-47,0 3 1,5-4-1,1 0 160,-3-1 0,-1-2 36,-2-5 1,-2-9-1,-1-7-9,-3-9 1,-1-7 0,4-5 0,-4-5-37,-2-3 0,4-3 1,-4 1-1,2 1 5,4 4 1,1-4 0,2 6 0,0-1 200,0 4 1,0 4-56,0 1 1,5 9 0,2 7-202,2 9 1,-6 12 0,4 7 0,-1 7 30,-1 7 0,0 3 0,-3 2 0,1-2-10,3-3 1,-1-3 0,-5-8 0,0-1-70,0-4 1,0-3 0,0-7-2489,0-1 1169,0 1 0,-7-7 0,-2-6 86,0-6 1,-3-6 1296,7-7 0,-7-6 0,3-3 0</inkml:trace>
  <inkml:trace contextRef="#ctx0" brushRef="#br2" timeOffset="129">23412 7010 7587,'-9'-16'871,"2"6"-362,7-1 0,-2 10 0,-1 1-237,-3 8 1,-6 8-1,2 5 1,-3 4-196,3-1 1,-2 11 0,5-4 0,0 3 42,0-1 0,-4-4 0,6-1 0,1-3 8,3-2 1,-1-2 0,-1-6-367,-3 1 0,-1-7 235,2-4 1,3-12-1,-3-7 110,3-5 1,-3-4 0,0 4 0,1-4-26,3-1 1,2 3 0,3-5 0,3-1 124,2 3 0,-6-4 0,4 7 0,-2 2 179,1 1-435,6 3 1,-11 9 0,5 10 9,-5 10 1,-1 17 0,2 2-1,2 6 43,1 5 1,0-1-1,-5 1 1,0-4 55,0-2 0,0-3 0,0-7 0,0-3 28,0-3 1,0-6 0,-2-7-67,-3-2 0,2-2 1,-6-7 30,2-3 0,2-5 0,3-11 0,-1-4-25,-3 1 0,1-9 1,5 3-1,0-2 55,0-2 0,0-1 0,0 5 0,0 2-21,0 2 0,0 7 0,0-2-181,0 3 1,0 6 55,0 7 0,0 13 0,0 19 0,0 1 6,0-2 1,0 2 0,0-7-1,0-2-25,0-2 110,0-1 0,-5-9 1,0-7 66,1-9 0,2-6 0,1-6 0,-3-4 87,-1 1 0,0-6 0,5 6 1,0-3-78,0 1 0,0 2 0,1-2 0,3 5 175,1 3 0,2 4-553,-2 4 1,2 6-1,6 13-242,-3 7 0,-7 10 1,4 0-1,-1 4-594,-1 1 0,0 1 1,-5 1-1,0 2-1161,0 1 2270,0 8 0,0-11 0,0 6 0</inkml:trace>
  <inkml:trace contextRef="#ctx0" brushRef="#br2" timeOffset="130">23191 8550 7581,'7'9'285,"-5"-9"0,3-10 0,-3-4-99,-2-2 1,0-7 0,0-5-1,0-5 34,0-3 0,0-1 0,0 5 0,0 1 207,0 0 1,0 6-1,0 4 8,0 4 1,0 4 0,0 8-195,0 10 0,0 9 0,0 7 1,0 6-167,0 2 1,2 10 0,1 1 0,3 2 21,-3 0 1,-1-7 0,-2 3 0,0-3-54,0-4 1,0 3 0,0-13-1,0-2 26,0-2 1,0-1-40,0 0 1,0-9-1,0-7-187,0-9 1,0-7 0,0-5 0,0-7 126,0-7 1,0 0 0,0-6-1,0-3-28,0-2 0,0 5 0,0-1 1,0 0 45,0 2 0,5 1 0,0 9 0,-1 4 133,-2 5 0,3 9 0,0 5-112,-1 5 0,-3 13 1,-1 17-1,2 7-13,3 7 1,-3 3-1,3 0 1,-3-1 11,-2-2 1,0-2 0,0 2-1,0-5 21,0-4 0,0-9 0,0-3 1,0-3 338,0-2-332,0-8 0,0-4 0,0-13-36,0-7 0,0-10 0,0-2 1,0-5-6,0-4 1,0-5-1,0 4 1,0 1-77,0 4 1,-5-5-1,0 10-344,1 0 200,2 7 1,2 7 0,0 14-1,0 9-225,0 5 0,0 7 1,0 1-1,0 1-61,0 0 1,-5 3 509,0-5 0,0 7 0,5-4 0</inkml:trace>
  <inkml:trace contextRef="#ctx0" brushRef="#br2" timeOffset="131">23160 9698 6604,'5'-11'0,"0"1"170,-1-2 1,3-2 0,0 0 1170,2 3-981,-6-3 1,4 14-1,-7 0 1,0 9-61,0 5 0,0 9 0,0 3 0,0 4-34,0 1 0,0 6 0,0-1 0,0 1-77,0 1 0,0-6 0,0 1 0,0-7 60,0-3 1,0-2 0,0-5 101,0-1-560,0-6 0,0-4 0,0-10 0,0-5 60,0-4 1,0-7-1,0-2 1,0-1 88,0-4 0,2-7 0,1-4 0,3 1 12,-3-1 1,4 3 0,-2 4 0,-1 3 98,-2 2 1,-2 5 34,0 6 1,0 9 0,0 9 0,0 12 76,0 10 0,0 6 0,0 3 0,0 4-87,0 5 0,0-4 1,0 1-1,0-3 1,0 1 1,0 0-1,0-8 1,0-3 8,0-5 0,0-3-147,0-2 1,-2-8 13,-3-2 1,3-12-1,-3-4 1,3-6 13,2-5 1,0-3-1,0-8 1,-2 1 18,-3-1 0,3-4 1,-3-3-1,3 1 4,2-1 0,5-4 0,1 3 0,-1-1 48,2 5 0,-5 10 1,3 5-2,-3 3 0,-1 9 1,3 6-1,1 8-7,-1 11 0,-3 12 0,-1 12 0,0 4-11,0 5 0,0 8 1,0 1-1,0-1-6,0-4 0,0-1 0,0-13 0,0-3 30,0-4 0,0-11 0,-1-2-46,-5-7 0,3-5 52,-8-7 1,8-7 0,-4-3 0,2-6-36,-1-5 1,1-2 0,5-5 0,-2 2-152,-3-2 1,3-1 0,-3-3 0,3 1-401,2-1 1,0 3 0,0 2-398,0 6 0,-1 6 1,-3 6 315,-1 9 1,0 14-1,5 14 1,1 5-15,5 4 632,-5 13 0,13-1 0,-5 14 0</inkml:trace>
  <inkml:trace contextRef="#ctx0" brushRef="#br2" timeOffset="132">23317 11175 8227,'2'-15'0,"1"-1"0,3-2 501,-3-2 1,-1 2-1,-2-3-7,0 4 1,-2 10-178,-3 7 1,1 12-1,-4 11 1,1-1-124,3 1 1,2 10-1,2-3 1,-1 0-41,-5-3 1,5-6 0,-5 4 335,5-2-437,1-2 0,0-14 0,0-7 1,0-11-199,0-8 0,0-6 1,0-8-1,0-3 2,0-6 1,0-4 0,0-1 0,0 0 123,0 0 0,0-4 0,0 4 0,0 7 182,0 5 0,0 10-38,0 4 0,0 18 1,0 12-1,0 12 14,0 10 0,0 11 1,0-2-1,0 2-17,0 0 0,0 0 1,0 5-1,0-2-23,0-3 1,0-3-1,0-10 1,0-2 144,0-6 1,0-4-279,0-1 1,-2-9-156,-3-7 1,3-12 0,-3-11 0,1-2 28,-1-3 1,3-1 0,-3-4-1,3-4 81,2-5 0,0 4 0,0-1 0,0 3 99,0-1 1,0-3 0,0 6 0,-1 7-61,-5 2 0,5 4 233,-5 5 0,5 9-64,1 7 0,0 14 0,0 13 0,0 2-129,0 3 1,5-1 0,0 2 0,0 2-51,2 2 1,-5 0 0,3-6-1,-3-1-441,-2-4 1,5-3 0,1-8 0,-3 1-1589,-1 0 1,-2-6 8,0 1 2070,0-8 0,0 4 0,0-7 0</inkml:trace>
  <inkml:trace contextRef="#ctx0" brushRef="#br2" timeOffset="133">23396 12134 7593,'-9'-2'428,"4"-3"1,3 5-56,2 0 1,0 7 0,0 11 0,0 3-57,0 5 1,0 3-1,0 6 1,0 2-46,0 0 1,0 8 0,0-15-1,0 0 248,0-3 1,0-7 0,0 1-82,0-4-423,-7-8 0,4-9 0,-6-11 0,2-4-7,3-6 1,3-2-1,1-5 1,0 2-174,0-2 0,0-2 0,0-1 0,0-1 182,0 1 1,0-1 0,0 3 0,0 1 40,0 2 1,0 12-28,0-2 0,-2 11 0,-2 1 1,-1 9-61,2 11 1,1 12 0,2 11-1,0 1-29,0 3 0,0 3 0,0 1 1,0-2 197,0-3 0,0-3 0,0-8 186,0 1 1,0-8-250,0-3 1,-2-11 0,-1-6-102,-3-8 0,-1-6 0,4-9 0,-2-4 12,1-1 1,-3-3 0,2-4 0,1 0-10,3-1 1,1-5 0,0-1 2,0-2 0,0 0 0,0-4 0,0 4 0,0 1 86,0 4 1,0 4 186,0 5 0,0 12 1,0 16-168,0 12 0,5 14 0,0 10 0,0 0-56,2 1 0,-5 8 0,3-3 1,-1-1-65,1 3 1,-3-3 0,3-1 0,-3-5-1140,-2-4 1,0-3 0,0-4 0,0-3 127,0-1 0,-2-4 1,-1 5-1,-3-1 1042,3 4 0,1 11 0,2 3 0</inkml:trace>
  <inkml:trace contextRef="#ctx0" brushRef="#br2" timeOffset="134">23412 13423 8064,'0'16'436,"0"-1"0,0 1 1,0 0-1,0 0-55,0-1 1,0 6-1,0 0 1,-2-2-181,-3-1 1,3-2 0,-5-2 5,0-4-147,5 4 1,-10-19 0,7 0 0,1-9-44,2-7 0,1-4 1,-3-6-1,-1-1 37,1 1 1,3-6-1,1 2 1,0 4 301,0 3 0,0 9-136,0-2 0,0 12 0,0 11 1,0 12-35,0 10 1,0 8-1,0 4 1,0 4-69,0 1 0,0 2 0,0-6 0,0-4-34,0-5 1,0 0-1,0-7 1,0-2-148,0-1 1,0-3-71,0 1 0,5-9-72,0-7 1,0-9 0,-5-12 0,0-3 3,0-1 1,-1-9-1,-3 2 1,-1-1 91,1 0 1,1-4-1,-1 0 1,-1 2 36,2 2 0,-4 4 0,1 1 259,3 1 53,-6 8 0,7 11 0,-3 16 0,2 13-24,-3 11 1,5 8 0,-5 0 0,5 2-51,1 2 0,0 4 1,1-7-1,3-1-4,1-4 1,0-8 0,-5-3 0,0-2-301,0-4 0,6-7-1002,-1-2 1,0-8 22,-5-2 0,-2-7 0,-1-10 0,-2-2-114,1-2 0,-3 0 1231,2 5 0,0 7 0,5 2 0</inkml:trace>
  <inkml:trace contextRef="#ctx0" brushRef="#br2" timeOffset="135">23427 14586 7595,'0'16'390,"0"-6"1,0 1 82,0 1 1,-5 7-1,0 4 1,1 0-3,3-1 1,1 6 0,0-3 0,0 1-12,0 0 1,0-1-1,0 1 1,0-5 536,0-4-929,-7-1 0,3-7 0,-5-6 0,2-6-45,4-8 0,-4-10 0,2-5 0,-1-4-265,-1-1 0,6-1 0,-5-1 0,5-2 148,1-1 1,0 1 0,0 7 0,0 3 263,0 3 0,0 1 0,-2 7 300,-3 3 0,3 6 1,-3 10-268,3 6 0,2 10 0,0 7 1,0 5-29,0 3 0,0 1 0,0-7 1,0-2 30,0-2 0,0-7 0,0 2-99,0-3-119,0-10 0,0-2 0,0-12 0,0-4 37,0-4 1,0-7 0,0-2-1,0 1-84,0-1 0,0-5 1,2 2-1,1-2 44,2 2 0,1 1 0,-6 6-249,0-2 56,0 0 0,0 14 0,0 7-121,0 9 0,0 10 0,0 4 0,0 1-221,0 4 1,-2 0 0,-2 2 0,-1-1-29,2 5 0,1 0 1,2 0-1,0 1-809,0 1 0,0 6 0,0-2 1387,0 6 0,0-3 0,0 12 0</inkml:trace>
  <inkml:trace contextRef="#ctx0" brushRef="#br2" timeOffset="136">23286 15686 7797,'5'-15'2806,"0"-1"-1979,0 0 0,-5 9 0,0 9-569,0 12 0,0 9 1,-1 10-1,-3 2-74,-1 1 1,0 1 0,5-5 0,0-3 68,0-3 0,0-3-322,0-7 0,0-9 44,0-7 1,0-7 0,0-11-1,0-3-42,0-5 1,0-3 0,0-3 0,0 1 3,0-1 0,0 8 1,1 3-1,3 3 511,1 3-257,0 6 0,-5 4 0,0 10-110,0 5 1,0 4-1,0 2 1,0 0 87,0 0 1,0 1 0,0 4-1,0 3 12,0 1 1,0 5 0,2-4 0,2 3-264,1 3 1,0-2 0,-5-2 0,0-4-1313,0-1 1,0-2-1,0-6 1394,0 1 0,7 0 0,2-1 0</inkml:trace>
  <inkml:trace contextRef="#ctx0" brushRef="#br2" timeOffset="137">1793 17242 7002,'10'-26'0,"-1"2"152,-2 1 0,-2-5 0,-5 2 0,0-4 813,0-1 0,-7 5 1,-3-1-1,-4 1-173,-2 2 0,-5 1 0,-2 9 0,1 2 56,-1 1 0,-5 8 1,2-2-1,-4 3-456,-1 2 1,1 0-1,2 2 1,2 3-151,-2 5 0,5 11 1,2 6-1,4 2-82,1 3 0,2 4 0,4 1 0,4-2-354,5-2 0,1-1 0,0-3 1,0-3-207,0-5 0,7 0 0,3-3 0,2-4 19,-1 0 0,3-2 0,-2-2 1,5-4 45,4-5 1,2-1-1,-4 0 1,4-1 220,2-5 0,-1-2 0,4-8 0,-4 0 193,-1 1 0,-2-1 0,-7-2 1,-2-1 32,-1-2 0,-6-5 0,4 5 0,-2 2 394,-4 1 1,-1 8-1,0 1-246,3 2 1,-2 7-1,8 9 1,-1 3 201,-1 6 0,5 6 1,-3-1-1,3 0-482,1-1 0,6 4 1,0-3-1,-2 0-560,-1 0 1,-2 3-1,1-5 1,2-2-274,2-2 0,0-1 0,-5-2 1,0-2-270,-1-1 1,6-8-1,2 2 1,0-3 191,-1-2 1,10-7-1,-4-3 1,0-4 929,2-2 0,-8-7 0,1-1 0</inkml:trace>
  <inkml:trace contextRef="#ctx0" brushRef="#br2" timeOffset="138">2375 17148 7579,'0'-26'145,"0"0"1,-7 7-1,-4-4 605,-3 0 0,-2 11 0,1-2 1,-3 3-132,-3 3 1,4 4 0,-4-1 0,3 3-285,3 2 0,-1 7 0,2 4 1,2 3 125,1 1 0,8 1 1,-3 0-1,5 0-385,1-1 0,3 1 1,6 0-1,8-1-127,6 1 0,5 2 0,7 1 1,3 2-59,3-2 1,-6 4 0,1-2 0,-3-2 140,-1-2 0,-8 4 1,-3 0-1,-3 0 141,-2 2 0,-3-4 0,-2 6 0,-6-3 590,-3-3 0,-2-1 0,-2-2-309,-3-1 1,-4 1 0,-8-2-1,-4-3-223,-5-6 0,-2-3 1,-2-2-1,2 0-316,0 0 1,-5 0-1,7 0 1,-4-2-370,-1-3 0,4 1 1,3-6-1,1-1-665,4 2 0,1-6 0,4 1 0,4-6-247,5 1 0,3-5 0,6-2 1,4-4 118,8-2 1,10 1-1,0 0 1247,4-1 0,2 1 0,-1-1 0</inkml:trace>
  <inkml:trace contextRef="#ctx0" brushRef="#br2" timeOffset="139">2516 17054 7591,'25'7'453,"-3"2"1,-6 6-1,0 3 102,-1 3 1,-4 1 0,-2 6 0,-1-3 164,1-3 1,-4 5-1,4-5 1,-2 1-298,-3 0 1,4-2-1,3-6 1,1 1 60,-2 0 1,11 0-1,-1-2-357,2-4 0,3-3 0,-6-7 0,4 0-90,1 0 1,-5 0-1,2-2 1,-1-3 0,1-5 1,-4-10-1,4-2 1,-5-3-135,-6-3 1,-1-1 0,-6-3-1,3 1-334,-3-1 0,-1 8 1,-2 3 540,0 3-64,-7 10 0,5 13 1,-1 12-1,6 8 792,8 8 1,3-2-1,1 8 1,3-1-230,3 4 0,-4-2 0,4 4 0,-3 3-94,-3 4 1,1 1 0,-2-6-1,-2-3-154,-1-1 0,-8-7 1,3 4-1,-5-4-216,-1-4 1,-1 4 0,-3-11-1,-3 1-152,-2-4 1,-1-4 0,-6-1-1,-1-2-38,-4-4 1,2-3-1,-8-7 1,-1 0-754,-1 0 0,-6-1 0,2-5 0,3-4-679,0-4 0,6-2 0,-1 0 0,2 1 75,4-1 1,9-5-1,5-2 1,3-1 169,2-4 0,12-2 0,6-1 0,4-1 1231,6 1 0,9-14 0,3-4 0</inkml:trace>
  <inkml:trace contextRef="#ctx0" brushRef="#br2" timeOffset="140">3365 17211 7579,'26'10'0,"-1"1"586,-3 1 0,-6 2 0,-7 2 0,0 0 377,-1-1 0,1 6 0,2 2 0,-4 0-357,0-1 1,-6-1-1,5-5 1,-5 0 112,-1 0 0,0-1-530,0 1 1,0-6 0,-1-1-130,-5-2 0,3-3 0,-8-8 0,1-3-167,1-2 1,-5-6 0,5-8 0,-1-1-225,-1-4 1,6-2-1,-4-3 1,3-2-43,2-2 0,-3-12 0,2 4 1,1 1-61,3 6 0,2 6 1,5 6-1,2 5 432,1 4 1,5 3-1,-2 3 1,6 8 361,3 6 0,7 8 0,-4 10 0,2 7-46,0 7 0,-6 3 1,1 4-1,-4-5 579,-1-4 1,-2 3-1,-2-1 1,-3-3-534,-2-4 1,-2-7 0,-5 3-229,0-1 1,0-2-420,0-5 30,0-8 0,-2-8 0,-1-12 0,-2-5 15,1-4 1,2-7 0,2 1 0,0-4-554,0-6 1,0 2 0,2-5-1,3 2 291,6 3 1,3 7 0,1 4 0,3 3 358,3 7 1,-2 5 0,7 9 0,2 2 440,2 3 1,1 9-1,1 8 1,-2 3 161,-4 3 1,-2 2 0,-5 1 0,1 0-89,-6 1 1,1 3-1,-6-2 1,0-3-371,-4-1 0,2-4 0,-2-1 0,-1-1-1102,-2-4 0,-2-1-3332,0-3 4035,0 1 0,0-14 0,1-7 1,3-8-267,1-2 1,0-8 0,-3-3 0,1-4 663,3-1 0,-1-6 0,-5 0 0,2 4-29,3 5 0,-2 0 1,8 7 302,1 2 1,2 9-1,2 6 417,0 8 0,-6 4 0,-1 12 0,-2 4-74,-4 7 0,4 10 0,-2-3 0,1 2-98,1 4 1,-4 5 0,6 0 0,0-4-65,-1 0 0,1-4 0,3-1 0,-3-4-179,-2-6 1,4 2 0,-4-8 0,0 0 76,0-3 0,-2-8-311,-5-3 0,-2-6-107,-3 1 0,-2-10 0,-5-8 0,1-4-261,-1-4 0,0-7 1,-1 0-1,3-7 14,-2-7 0,3-3 0,0-4 0,2-2-83,4-1 0,1-7 0,2 3 1,2 0-72,3 3 0,4 1 1,8 5-1,4 7 198,5 5 0,4 5 0,3 4 1,2 7 310,2 6 0,1 6 0,-3 7 0,4 2 462,1 3 1,-7 11-1,0 10 1,-7 6-113,-3 4 1,-4-1 0,-8 6 0,-4-1 662,0 0 1,-5-5 0,1 3 0,-6-3-455,-8-3 1,-8 1 0,-6-11 0,-1 1-430,-2 0 0,-10-7 0,6-8 0,-1-1-356,0-3 0,-4-2 0,1-2 0,1-2-176,2-3 1,3-4-1,4-7 1,5 0-1112,3 1 0,4-1 0,4 0 0,4-1-305,5-4 0,8-2 0,3-5 0,4 2 1775,2-2 0,7-9 0,1-3 0</inkml:trace>
  <inkml:trace contextRef="#ctx0" brushRef="#br2" timeOffset="141">4922 16692 7579,'1'14'470,"5"-3"1,-5 4 0,5-1-1,-5 7 679,-1 4 1,2 1-1,2 7 1,3 4-143,1 5 1,1 3 0,3 2 0,-1-1-159,1-4 1,4 3 0,3-5-1,2 0-516,-2-3 1,-1-5-1,-3-4 1,1-2-679,0 2 1,-6-6 0,1 1-1139,1 0 1,0-6 0,0 4-695,-1-3 0,-1-10 1,6-2 234,0-5 0,0-8 1942,-1-3 0,8-11 0,1-3 0</inkml:trace>
  <inkml:trace contextRef="#ctx0" brushRef="#br2" timeOffset="142">5519 17258 9117,'-16'-2'0,"1"-1"1151,-1-2 1,-2-2-1,-2 3 1,-5-3-689,1-2 1,-11 6-1,3-4 1,-1 2-33,0 0 1,0-6-1,-2 6 1,-2 0-373,2-2 1,7 5 0,4-5 0,1 2-2558,4-1 0,8 3-194,6 8 0,17-1 2692,9 6 0,21 1 0,7 4 0</inkml:trace>
  <inkml:trace contextRef="#ctx0" brushRef="#br2" timeOffset="143">5849 17242 7579,'-10'-14'0,"-1"2"0,-3 4 786,-5 1 1,0-4-1,-6 6 1,1 1 288,0 3 1,-3 1-1,-4 0 1,1 1-566,4 5 0,2 2 0,4 8 0,-1 1-201,2 4 1,7-1 0,3 4 0,2 1-125,4-1 1,1-5 0,2 4 0,2-2-51,3 0 0,4 0 1,8-5-1,4-1 49,5 1 0,4 0 1,1-2-1,1-4 52,-1-5 0,1 2 0,-1-1 0,-1-3-9,-4-1 1,2-9 0,-5-4 0,0-3-28,-1-1 1,-3-3-1,-6-1 1,-5-4-138,-1-1 0,-1-1 1,-6-3-1,0 4-234,0 1 0,-7-5 0,-2 4 1,-2-1 32,1 4 0,-4-1 0,-5 1 0,3 2-709,2 1 1,-2 2 0,9 2 0,0 2-1499,0 2 1,4 6 0,8-1 271,6 3 0,3 2 2073,1 0 0,8 0 0,1 0 0</inkml:trace>
  <inkml:trace contextRef="#ctx0" brushRef="#br2" timeOffset="144">6117 16802 7502,'7'-8'1174,"-4"8"0,6 12 1,0 7-396,-1 7 0,-3 9 1,4 4-1,0-1 63,0 0 1,-1 6 0,5-4-1,-3 2-362,2 0 1,-3-7-1,2 2 1,-1-4-441,-1-2 1,5-4 0,-5-1 0,1 0-503,0-2 1,-1 1-1,3-6 1,-3 2-831,-2-2 1,5-7 0,-1-1-1,3-1 29,2-1 1,-1-2 0,3-7 0,1-2 491,2-3 0,2-9 771,-2-7 0,3-7 0,8 4 0</inkml:trace>
  <inkml:trace contextRef="#ctx0" brushRef="#br2" timeOffset="145">6667 17290 9247,'-12'-11'683,"-4"1"0,-5 6 0,0-3 0,-5 2 182,-4 0 1,-7-1 0,-1 5 0,0-3-503,-1-1 1,2 0 0,8 3 0,1-2-904,2-1 1,6-2 0,-1 4-1775,4-2 1,3-2 1418,3 1 0,11 6 0,11-1 1,3 6 657,2 4 0,1-4 0,2 5 1,2 1 236,-2-3 0,6 5 0,1-6 0,4 0 55,1 0 1,1 3 0,1-5-1,2-1 534,2-2 0,4-2 0,-4 0 0,-2 0-55,-2 0 0,4-7 0,0-4 0,-2-3 72,-2-2 0,-3-6 1,-3-4-1,-2-2-256,-2 1 0,-4-2 1,-7 4-1,-3 1-187,-2 3 0,-4-2 0,-6 2 0,-6 4-57,-5 5 1,0-1 0,-12 8 0,-2 2 37,-2 1 0,1 4 0,1 3 0,3 7 120,2 7 0,4 0 0,7 8 0,3 1 172,2 1 0,4 1 1,6-2-1,4-4 150,2-1 1,7 3 0,6-5 0,1-2-325,0-1 0,5-2 0,-2-1 0,2-1-209,-2-3 1,4 3-1,-6-6 1,1 3-1296,-4-1 0,-4-6 0,-1 1-2249,0-3 1,-6 3 1991,1 0 1,-10 6-1,-1-6-167,-8-1 1666,-13-3 0,3-1 0,-5 0 0</inkml:trace>
  <inkml:trace contextRef="#ctx0" brushRef="#br2" timeOffset="146">8585 17038 7579,'9'-7'2411,"-16"14"1,-14 2-1731,-7 8 1,-4 6-1,1-4 1,0 4 577,-1 1 0,1-4 0,-1 1 0,2-4-931,4-1 1,-2-1-1,7 1 1,4 0-463,5 0 0,-2-2 1,5-2-1,-2-3-16,1-2 0,5 3-5431,-6-5 3736,8 7 0,-2-12 0,8 0 1,4-8 1419,2-6 1,-4-4 0,4-3-1,-2-5 425,-4-4 0,-1-1 0,-2 0 0,0-1 0,0 1 0,0-4 0,0 2 0,0 5 416,0 3 0,0-1 1169,0 5 0,2 9-625,3 12 1,2 12-1,5 11 1,-1 1-270,1 4 0,2 7 0,2 2 0,-1-2-68,1-2 0,0-3 0,-1-3 0,1 0-126,0 1 1,-6-6 0,1-1 0,1-3-716,2-3 0,0 1 0,-2 0 0,-3 0-855,-2-1 0,5-4 0,-1-2 195,3-2 0,1 3 0,1-5-1230,0-1 1,0-2 0,-1-4 2107,1-3 0,0-4 0,-1-7 0</inkml:trace>
  <inkml:trace contextRef="#ctx0" brushRef="#br2" timeOffset="147">9010 17180 6173,'15'0'0,"1"0"615,0 0 1,-1 0 0,3 0 0,3 0-176,5 0 0,-1 0 0,1 0 0,0 0 108,-2 0 1,1 0-1,-6 0 1,2 0-571,-2 0 0,-1 0 0,-4 1 0,-2 5-427,-2 4 1,-6-1 0,1 1 0,-5 2-3725,-5 2 4173,-4-5 0,-21 5 0,-3-5 0</inkml:trace>
  <inkml:trace contextRef="#ctx0" brushRef="#br2" timeOffset="148">9025 17384 7579,'16'10'0,"1"-1"378,4-2 1,-1-2 0,6-5 0,0-1 301,-1-5 0,4 5 1,-3-6-1,4 1-348,2 1 1,-3-2 0,-1 4-1,-2-3-426,2 3 1,-5-4 0,0 2 0,-2 1-347,0 2 1,0 2-1,-6 0 1,1 0-1093,0 0 0,-2-1 0,-2-3 1532,-1-1 0,-1-7 0,6 3 0</inkml:trace>
  <inkml:trace contextRef="#ctx0" brushRef="#br2" timeOffset="149">10393 17022 6599,'16'-21'0,"1"-1"0,1-1 0,-2 0 0,1 1 0,-12 2 0,-1-1 298,-3 2 0,-1-3 0,-1 1 0,-6 3 197,-9 6 1,-7 0 0,-8 6-1,-1 3-33,1 1 0,-6 4 0,1 5 0,1 9-43,1 8 0,3 6 0,1 3 1,4 4 235,5 5 0,11 1 0,3 1 0,1-4-293,1-2 0,2-1 1,8-5-1,5-3-91,4-3 0,9 2 1,3-5-1,4 0-41,1 0 1,6-3 0,0-4 0,0-2-40,1-3 1,-3 1 0,5-7 0,-3-1 95,-8-3 1,3-8-1,-8-3 1,1-4-81,-4-2-1,-5-7 1,-6-3 0,-5-5-168,-3-6 0,-2 2 0,0-7 0,-2 0-558,-3 2 0,-9-3 0,-9 6 0,-1 2-963,-4 2 0,-2 8 1,-3 4-1,-4 4-3676,-5 1 5158,4 7 0,0-4 0,6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1:21:02.82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16053 487 8054,'-7'-8'1948,"4"-5"-1062,-8 8 0,3 2 0,-3 8 0,6 7-81,3 7 1,2 11 0,0 10 0,2 4 65,3 5 0,-1 7 0,6-2 0,1 2-210,-3 3 0,6 0 1,-3-1-1,1-7-328,-2-8 0,4 1 0,-5-6 1,2-1-390,-1-4 1,-6 0-1,3-10-2094,0 2 648,-6-6 0,5-7 0,-10-17 0,-3-14 915,-2-9 0,-1-6 0,-6-4 0,0-6-3669,1-1 4256,-8-13 0,-1 16 0,-8-12 0</inkml:trace>
  <inkml:trace contextRef="#ctx0" brushRef="#br0" timeOffset="1">15597 456 8577,'2'-16'464,"3"0"1,-1 6 0,6-1 0,4 1 193,6 1 1,4 0 0,9 6 0,4-2-270,5 1 0,10 3 0,8 1 0,4 1-140,4 4 1,2-1 0,-3 6 0,1 3-11,-2 1 1,2 1 0,-1 3 0,-4 3-5,-2 5 1,2 5 0,-11 6 0,-1 3-7,-2 0 0,-4 6 0,-3-4 1,-5 3 24,-4 2 1,-9-5-1,-3 0 1,-5 0 56,-6-2 0,3 0 0,-8-5 1,-3 2 113,-6-2 0,-5-4 1,-8-3-1,-4-3 109,-5-3 1,-4 5-1,-1-6 1,-3-2-232,-2-2 1,-4-8-1,-8-4 1,1-3-319,0-2 0,-5 0 0,-1-2 0,1-3-626,-2-5 0,5 1 0,-2-2 0,6 1-48,3 1 1,7-5-1,0 5 1,7-1-994,7-1 1,10 1 0,6-6 93,3 1 0,15-1 1,6 0-1,9 0 886,10 1 0,6 1 0,3 1 0,0 3 702,0-2 0,1 5 0,-1 2 0,0 3 0,0 2 0,-1 2 0,-3 1 0,-1 4 43,2 2 0,0-6 1,-1 3-1,-3-5 638,-1-1 1,-1 0 0,-1 0 0,5 0 86,3 0 0,1 0 0,-1 0 1,1-1-340,2-5 1,3-2 0,-4-8-1,-1 0 137,-4 0 0,0 1 0,-9-3 0,-4-1-232,1-2 0,-7-5 0,-4 3 0,-5 0-277,-3 1 0,-8-1 0,2 4 1,-5-2-158,-5 2 0,-9-2 0,-9 3 0,-1 4-21,-4 0 0,0 2 0,0 2 1,2 4-30,-2 5 0,-2 1 0,-1 0 0,-1 1 122,1 5 1,1 4-1,2 9 1,4 4 212,1 1 1,-3 1 0,5 3 0,3-2 186,6 2 1,5 0 0,7 0 0,0-2-59,0 2 1,2 0-1,5 0 1,9-2 18,8 2 1,13-5 0,6-1-1,6-1 31,4 0 1,8 0 0,2-5 0,5 0-390,-2-1 0,6-4 0,-14-2 0,-4-2-374,-4-4 1,-9-1-1,-6-2 1,-8 0-2171,-6 0 0,-3 0 595,-2 0 1,-9 0-1485,-7 0 3458,-7 0 0,-16-7 0,-2-2 0</inkml:trace>
  <inkml:trace contextRef="#ctx0" brushRef="#br0" timeOffset="2">18695 770 8054,'-21'-14'0,"0"4"0,-5-3 0,3 7 0,0-1 685,0 0 0,-4 1 0,0 6 0,-2 0 161,-3 0 0,1 2 0,-1 3 0,1 6-578,-1 3 1,3 3 0,1 2-1,3 4-138,3 2 1,-5-4-1,6 5 1,2 2 90,2 1 1,6 1 0,2-2-1,2-2 17,4 2 0,3-3 1,5-1-1,6-1-87,3-4 1,3 4 0,4-2-1,7-4-227,7-5 1,3 1-1,8-7 1,-1 1-115,4 0 0,7-1 0,-2-6 0,0 0-532,1 0 0,2-6 0,-3 1 0,-1 0-414,-4-2 1,0 5 0,-11-5-1,0 2 825,1 0 1,-2-2 0,-6 2 0,1-4 438,-1 0 0,0-5 0,-1 4 1,-2-4 65,-2-2 0,-7-5 1,1-2-1,-8-1 846,-7-4 0,-3 0 1,-2 0-1,-2 4-287,-3 1 0,-9-3 1,-9 5-1,-1 2-251,-4 1 0,-7 2 1,-4 2-1,-1 4-173,-3 5-1,2 3 1,-1 2 0,1 0-228,0 0 1,3 7 0,7 3 0,-1 4-83,1 2 1,1 7 0,4 1 0,5 2-209,3 1 0,3-1 0,1 3 0,3-2-30,6-6 1,3 1 0,2 1 0,2 0 141,3-1 1,6-2-1,11-8 1,10-2 204,8 3 0,7-6 0,4-2 0,3-3-167,2-2 1,0-2 0,1-3 0,-6-4-76,-7 0 0,-2-5 0,-9 4 1,-3-4 28,-1-2 1,-11 0-1,-4 1 1,-6-3 11,-4-3 0,-2 4 1,-2-4 106,0 3 0,-2 4 0,-3 4-36,-6 5 0,2 3 1,1 4-10,1 3 1,0 4 0,3 6 0,-1 3 25,1 3 0,3-4 1,1 6-1,0-2 175,0 0 0,5 0 1,2-6-1,2 1-45,3 0 1,2-2 0,3-2 0,4-3-73,6-2 1,-3-2 0,2-5 0,2 0 25,2 0 0,1 0 1,2 0-1,2-2-240,2-3 0,3-4 1,-7-8-1,-3-2-139,0-2 1,-7 0 0,-2 3 0,-6-1 118,-4-2 1,1 0-1,-7 5 1,-1 1 46,-3-1 1,-1 0 0,-1 2 422,-5 4 0,3-2-147,-7 6 1,6 3 0,-1 8-137,3 6 0,2 3 0,2 3 0,3 2 92,5 2 0,6 5 0,5-5 0,5-1 42,4-3 1,2-1 0,1-2-1,2-2-22,1-2 1,6-6-1,-3 1 1,-1-3-36,1-2 1,3-2 0,-6-3 0,-1-6-112,-2-3 0,-3-1 0,-4-3 0,-5-1-220,-3-2 1,-4-5-1,-4 3 1,-5-1 79,-3-4 0,-2 5 0,0 2-733,0 4 804,0 1 0,5 9 0,2 9 1,0 12 211,0 10 0,6 6 1,-3 3-1,4 2 200,2 2 1,5 10-1,0-2 1,-4 1 108,-5-1 0,1 7 0,-8-8 0,-2 0 293,-1 1 0,-9-5 0,-3 0 1,-6-3-265,-5-7 0,-4-1 0,-6-8 0,-2-3-265,-4-6 1,-3-5-1,-9-7 1,-3-2-331,-6-3 1,2-4 0,-2-6 0,1-1-424,1 0 1,2 1 0,7 1 0,-1 1-1618,1 3 0,2 5 0,3-6 0,5 1 2162,4 1 0,2-12 0,-1 3 0</inkml:trace>
  <inkml:trace contextRef="#ctx0" brushRef="#br1" timeOffset="3">3868 4967 8038,'0'-16'655,"-2"7"0,-3 4 67,-5 3 1,-4 2 0,-2 0 0,0 0-370,1 0 1,-1 2 0,-2 3 0,-1 6 187,-2 3 1,-5 2 0,3 1-1,-1 4 151,-4 5 1,3 6 0,1 3 0,1 1-275,4-1 0,0 5 1,0 2-1,-2 4-164,1 1 0,3 2 1,1 1-1,2 4 114,4 2 1,1-3 0,6 4 0,-1 1 379,6-2 0,0 3 0,10-5 0,5 2-82,8 4 0,-1-1 0,1-1 1,-1-6-603,1-3 1,-4-4-1,3-1 1,-1-4-65,-4-1 0,-2-4 0,-1-9 0,0-4 0,0 1 0,-6-7 0,-1 1 0,0-6-955,-1-4 1,-3-2-757,6-5 0,-8-7 0,4-5 0,-1-7-206,-1-8 1,2-4 0,-2-6-1,4-5 1917,0-3 0,12-9 0,-4-2 0</inkml:trace>
  <inkml:trace contextRef="#ctx0" brushRef="#br1" timeOffset="4">4356 5077 7800,'0'-16'1236,"0"0"769,0 8 0,0 2-1002,0 12 1,0 8 0,0 7 0,0 0-314,0 1 1,0-4 0,0 4 0,0-1-236,0 0 0,0 6 0,0-6 0,0-2-283,0-2 0,0-6 0,0-1 0,0 2-1146,0 2 0,0-3 0,0-1-5602,0 3 6576,0 0 0,-7 3 0,-2 0 0</inkml:trace>
  <inkml:trace contextRef="#ctx0" brushRef="#br1" timeOffset="5">4088 5391 8763,'0'16'1348,"2"-7"1,3-2-1066,6 0 0,3-6 0,2 5 0,1-3 684,4 2 1,-4-3 0,6 3-1,0-3-267,3-2 1,4 0-1,1 0 1,1 0-501,-1 0 0,1 0 1,-1 0-1,0-2-348,1-3 0,-2 3 1,-2-3-1,-4 3-504,-1 2 1,-2 0 0,-6 0-2067,1 0 1,-9 2 1200,-7 3 1,-12-3 0,-11 3 1516,-1-3 0,-3 5 0,-4 2 0</inkml:trace>
  <inkml:trace contextRef="#ctx0" brushRef="#br1" timeOffset="6">4167 5784 8508,'-9'0'1363,"9"-5"0,11-2 0,3 0-648,1 0 1,6-4 0,4 4 0,3 1-224,5-1 0,2-4 0,-4 6 0,1 1-123,-1 3 1,-6 1 0,-4 0-1,-4 0-171,-1 0 1,-6 1 0,-1 5 0,-2 4-222,-3 4 1,-4 7 0,-7 2 0,-7-1 89,-6 1 1,-8 5 0,2-2-1,-3 2 44,-3-2 0,2 4 1,2-6-1,4 3 49,1-1 1,-3-5 0,5 3 0,4-1 223,4-4 0,1 0 0,7 1 0,1 1 431,3-2 1,1-7 0,0-2-530,0 3 0,7-1 1,5 0-1,5-3-159,4-2 0,7-2 0,0-5 0,5 0-662,4 0 1,0-2-1,-4-3 1,2-4-790,2 1 0,5-6 1,-6 3-1,-1-3 145,-2-1 1,-6-6 0,-1-2 0,0 0-127,-2 0 0,-6 1 0,-9 1 0,-1-4-1530,1 1 2835,-5-13 0,3 11 0,-7-12 0</inkml:trace>
  <inkml:trace contextRef="#ctx0" brushRef="#br1" timeOffset="7">4591 4888 8013,'2'-15'345,"3"-1"1,-1 7-1,6 2 20,3 0 0,1 5 1,3-1-1,4 6 179,5 8 1,6 5 0,3 5 0,3 5-278,2 3 0,0 8 0,4 1 0,-4 3 373,-1 2 0,3 8 0,-4 3 0,1 2-47,-1 3 1,-1 8-1,-8 1 1,-1 0-99,-1 2 1,-8 0 0,2 5-1,-6-4-73,-4-1 0,-4 4 0,-7-6 0,0-4-68,0-4 1,0-1 0,-2-8 0,-3-4-157,-6-3 0,-8-10 0,-4 3 0,-1-5-205,-4-6 0,0-4 1,0-8-1,2-3-607,-2-6 1,-7-3 0,-2-2 0,1-2-800,-3-3 1,8-9 0,-2-9 0,6-1-1353,5-4 1,3-4 2764,8-4 0,11-4 0,9-8 0</inkml:trace>
  <inkml:trace contextRef="#ctx0" brushRef="#br1" timeOffset="8">5440 5108 7963,'0'-8'5586,"0"-1"-4682,0 4 0,2 3 0,3-3-436,6 3 0,3-3 1,3-1-610,4 3 0,-3-4 0,3 2 0,-2 1-523,2 2 1,-2 2 0,6 0 0,-1 0-673,1 0 1,-6-5-1,4 0 1,-3 1 333,1 3 0,-1-1 1,-8-2 1001,-2-1 0,-6-7 0,3 3 0</inkml:trace>
  <inkml:trace contextRef="#ctx0" brushRef="#br1" timeOffset="9">5692 4778 7732,'7'-10'0,"4"-1"437,3-1 1,3 3-1,2 1 1,2-1-9,-2 0 0,4 6 0,0-4 0,0 1-89,-1 1 1,-1 0-1,-5 7-206,0 3 1,-6-2 0,-1 8 0,-2 1 12,-4 2 1,-1 2 0,-2 0 0,-2-1 35,-3 1 0,2 0 0,-8-1 0,1 1-62,1 0 0,-5-2 0,5-2 0,-1-3 167,-1-2 1,6 3-72,-6-5 0,10 1-313,1-6 0,7 0 0,10 0 0,2 0-5,2 0 0,11 0 0,-2 0 1,1 0 17,4 0 0,-2 5 0,-5 2 0,-3 2 306,-3 3 0,-1-3 1,-5 1-1,0 2 217,-1 2 1,-6 2 0,-4 0 0,-3-1 54,-2 1 0,0 0 0,-2 1 0,-3 1-97,-5-2 1,-4 3 0,-4-9 0,-1 4-103,-2 2 0,-7-2 0,2-2 0,-4-1-570,-1 1 1,-1-5-1,-1 0 1,-2-2-1238,-2 0 0,1 0 0,4-5 0,3 2-1489,2 3 0,-1-3 3000,7 3 0,7 4 0,8 0 0</inkml:trace>
  <inkml:trace contextRef="#ctx0" brushRef="#br1" timeOffset="10">6164 5690 7634,'0'-9'613,"1"0"0,5 6-33,4-2 0,4-1 0,2 6 0,0 0-204,-1 0 1,1 0-1,2 0 1,1 0 10,2 0 0,5 0 0,-3 0 1,-1 0-143,1 0 0,3 0 1,-5 0-1,-2 0-193,-1 0 1,-2 0 0,-1 0-2006,1 0 1482,-7 0 0,-4 2 0,-10 2 0,-6 1-1916,-3-2 1,-7 4 2386,0-1 0,-7-1 0,4-5 0</inkml:trace>
  <inkml:trace contextRef="#ctx0" brushRef="#br1" timeOffset="11">6242 5816 8761,'16'8'0,"0"-1"0,0-1 925,-1-1 1,8 0-1,3-5 1,4 0-26,1 0 0,6 2 1,0 1-1,-2 3-346,-2-3 0,2-1 1,-2-2-1,-3 1-330,-1 5 1,-1-5 0,0 5-1,-3-5-1072,-3-1 1,-1 6-3276,-5-1 4123,-7 7 0,-16-3 0,-11 7 0</inkml:trace>
  <inkml:trace contextRef="#ctx0" brushRef="#br1" timeOffset="12">7249 5548 8565,'-16'-1'481,"0"-5"1,2-2 0,4-8 196,4 0 1,5 1-1,1-1 1,1 0-199,5 0 0,9-5 0,12 0 1,4 2-163,6 2 0,-4 1 0,4 2 0,-4 4 15,-2 4 0,-1-1 0,-4 2 0,-3 2-116,0 1 1,-6 11 0,4 5-136,-3 5 0,-10 4 0,-3-3 1,-5 7 33,-5 2 1,-5 5 0,-9 0-1,-4 3-68,-2-2 1,1 4 0,-4-3 0,2 1 99,-2 1 1,-2-5-1,-1 6 1,1-4 96,4-4 0,3 4 0,7-10 0,1 1 178,-1 0 0,5-7 1,3 2 47,1-3 0,3-3 0,9-1 0,6-3-162,3-6 0,9 2 1,3-2-1,3-1-157,3-2 0,5-4 0,1-2 1,0-3-726,1-1 1,3-3 0,-5-5 0,-3 1-414,0-1 1,-3 0-1,-1 0 1,-2-1-7005,-2-4 7990,-7 4 0,4-6 0,-7 7 0</inkml:trace>
  <inkml:trace contextRef="#ctx0" brushRef="#br1" timeOffset="13">7783 5014 9019,'0'-16'0,"0"1"579,0-1 0,0 0 1,0 0-1,2 1-125,3-1 1,4 2 0,8 2 0,3 1-133,1-1 1,5 5 0,-4 2 0,1 3-13,0 2 1,3 0-1,-5 2 1,-2 3-175,-1 6 1,-10 3 0,-1 1 0,-1 1 56,-1 0 1,0-1-1,-7 3 1,-3 1-92,-5 2 0,-6 0 1,-3-4-1,-2 1-5,2-2 0,6 3 1,5-9-1,-1 3-221,0-3 1,6-1 163,-3-4 0,6-3 0,6 3 1,6-3-44,7-2 0,0 0 0,8 0 0,0 0 9,3 0 1,0 0 0,-2 0 0,-2 1 164,2 5 1,-5 1-1,-2 5 1,-4-2 267,-1 3 0,-6-1 0,-1 0 0,-2-1 211,-3 1 1,-3 2 0,-2 0-185,-5-4 1,-4-3-1,-9-5 1,-4 1-300,-2 3 1,1-1 0,-4-5 0,4 2-1164,1 3 1,-3-3-1,5 3 1,1-3-1188,3-2 1,1 5 0,2 2-2018,4 2 4200,3-6 0,7 4 0,0-7 0</inkml:trace>
  <inkml:trace contextRef="#ctx0" brushRef="#br1" timeOffset="14">8428 5580 8474,'7'9'281,"3"-4"0,4-2 0,2 1 0,1 1 625,4-1 1,-3-3-1,5 1 1,-1 2-207,5 1 0,2 2 0,3-4 0,-3 2-724,-2-1 0,1 3 1,-6 0-1,1 0-1064,0 0 1,-2 3 0,-6-3 0,-1 2-68,-3 3 1,-4 2 0,-9 2 1154,-3 0 0,-11-1 0,-8 1 0</inkml:trace>
  <inkml:trace contextRef="#ctx0" brushRef="#br1" timeOffset="15">8444 5988 9255,'7'9'0,"3"-4"889,4-3 1,2-2 0,-1 0 0,3 0-329,3 0 1,2 0-1,5 0 1,-2 0-637,2 0 0,0 0 0,0 0 1,-4 0-4,-1 0 0,3 0 1,-5 0-1,-2-2-4449,-1-3 4527,4 3 0,-4-11 0,4 4 0</inkml:trace>
  <inkml:trace contextRef="#ctx0" brushRef="#br1" timeOffset="16">9324 5580 8343,'9'-7'182,"-1"3"1,-4-6 205,1-2 1,2 3 0,-3-2 123,1-1 0,2 3 1,-2 1-1,4-1-168,0 0 1,5 1-1,-4-3 1,4 4-51,2 0 0,1 4 0,4-6 0,4 2-28,-1 3 1,11 1-1,-3-1 1,1-1 13,0 2 1,2 1 0,0 4 0,-4 1-92,-1 2 1,3 8 0,-8-3 0,-1 4-172,-3 2 0,-5 0 1,-6 1-1,-5 4-84,-3 5 0,-4 2 0,-5 2 0,-8-1 97,-10 5 0,-4 6 1,-5-2-1,-1 1 2,-1-1 1,1 6 0,7-4 0,3 2 246,3 0 0,2-7 1,10 1-1,5-2-41,3-3 0,2 0 0,2-1 0,3-4 134,5-5 0,6 0 0,5-3 0,5-6 101,4-3 1,2-4 0,-1-5 0,2-2-59,4-3 0,-4-11 0,2-8 0,-7-3-60,-7 1 1,-4-2-1,-3-7 1,-3-3-273,-6-2 1,-3 5 0,-6-4 0,-4 3-322,-8-1 0,-12 0 0,-2 6 0,-5 1-328,0 4 1,-3-2-1,1 7 1,1 4-197,-3 5 1,6-1-1,-6 6 1,5 0-1248,2 0 1,-3 2 0,11 5 2007,-1 0 0,3-7 0,6-2 0</inkml:trace>
  <inkml:trace contextRef="#ctx0" brushRef="#br1" timeOffset="17">22311 7576 8384,'-2'-14'-12,"-3"4"0,3-4 1,-3 3 435,3-3 0,2-2 0,0 1 1471,0-1-1082,0 7 1,2 2-462,3 7 0,4 7 1,5 4-1,-2 3-77,-1 1 1,-3 1-1,5 2 1,-5 1-69,-1 2 0,-1 0 0,-6-6 1,0 1 0,0 0 1,-7-2 0,-4-2 0,-3-3-110,-2-2 1,-1 3 0,-2-5 0,-2-1-92,2-2 0,1-2 0,2 0 1,1-2 180,-1-3 1,0-4-1,2-7 1,2 1-76,1-1 1,8-5 0,-4 0 0,2 2-75,0 1 0,-1-3 0,8 0 0,2 2-26,1 2 0,7 1 0,0 0 0,6 2-275,3 4 0,5 3 1,-3 7-1,-1 0-19,1 0 0,0 0 1,-4 2-1,2 3 201,-2 5 1,-1-1 0,-4 1-1,-2 3-29,-2 1 0,-6 1 1,1 1-1,-2 0 188,3 0 1,-5-1-1,5 1 1,-6 0 142,-6-1 1,-1 1 0,-7 0-65,-1 0 1,-3-2 0,-8-2 0,5-3 0,4-3 0,1 0 0,-2-6-17,-2 0 1,-3-2-1,-3-2 70,5-1 0,8-7 1,5 2-1,-1-4 172,0-2 0,6 0 0,-3 0 1,5 1-224,1-1 1,0-5 0,0 0-1,1 2 13,5 1 0,2 3 0,8 1 1,2 1-430,3 3 1,-4 7 0,6-3 0,-2 5-88,0 1 1,5 0 0,-5 0 0,-2 1 186,-1 5 1,-3-3 0,1 7 0,-2 3 45,-4 1 1,-1 1 0,-5 1-1,1 0-15,-2 0 1,-1-1-1,-2 1 1,0 0 200,0-1 1,-7-1 0,-3-1 0,-3-3 60,3 2 1,-11 2 0,2 0 29,-4-3 1,0 1 0,8-7 0,-1-1-91,0-3 1,0-1-1,1-1 157,-1-5 0,2 3 0,4-8 0,3-1 64,0-2 0,5-1 0,-3-1 0,3 0-150,2 0 0,0 1 0,0-1 0,0 0-118,0 1 1,7 1 0,3 1 0,4 5-97,2 1 1,0 1 0,-1 6-1,1 0-546,0 0 0,5 0 1,0 0-1,-4 2 252,-4 3 1,1 4 0,-6 7 239,1 0 0,-2-6 1,-7 1-1,0 1-33,0 2 0,0-4 1,0 1 284,0 1 1,-7 2 0,-3 0 77,-4-4 1,-2 3 0,-2-8 0,-1-2-150,-2-1 0,0-2 0,5 0-32,1 0 0,-1 0 1,2-2 53,4-3 0,-3 2 0,8-8 298,2-1 1,1-2-1,2-2-294,0 0 1,2 2 0,3 4-213,5 5 1,4-2 0,2 2 0,0 1-66,-1 2 1,1 4 0,0 2 0,-2 2-46,-4 3 1,3-4 0,-6 6-33,1 1 0,-4 2 403,1 2 0,-3 0 1,-4-2 42,-3-4 0,1 2 1,-6-7-85,-2-1 0,-2-2 0,-2-2 174,0 0 1,0 0 96,1 0 1,6-7-308,4-4 0,3-3-354,2-1-1955,0 6 1,0 4 2247,0 10 0,0 4 0,0 6 0</inkml:trace>
  <inkml:trace contextRef="#ctx0" brushRef="#br1" timeOffset="18">3742 7073 8250,'14'-7'2437,"-3"-3"-1854,-4-4 0,-9 5 0,-3 5 0,-6 8-93,-3 6 0,-1 6 1,-1 3-1,0 4 202,1 1 0,-6 8 1,-2 6-1,0 1-112,0-1 1,-3 6 0,4-1 0,-1 6-58,0 4 1,4 6 0,7-1-1,3 1 23,2-1 1,2 8-1,5-1 1,1 3-39,5 2 1,8-2-1,10-5 1,2-2 62,2-4 0,5-2 0,-8-10 1,1-3-572,0-5 0,-5-4 0,4-4 0,-3-1 0,-2-1 0,-3-8 0,-3 2 0,-3-4 0,3-8-1249,-4-4 1,-1-3 0,0-4 0,-1-3-1172,1-6 0,-4-8 0,4-2 0,0 0-2718,-1-1 5138,3-3 0,5-6 0,-1-1 0</inkml:trace>
  <inkml:trace contextRef="#ctx0" brushRef="#br1" timeOffset="19">4419 7042 12337,'0'15'0,"0"1"948,0 0 0,0 1 0,0 2 0,0 4 21,0 2 0,0-6 0,0 3 0,0-1-719,0 0 0,5 0 1,2-5-1,0 0-417,0 0 1,-2-1 0,-3 1 0,1 0-785,2-1 1,1 1 0,-6 0-903,0 0 0,0-1 1,-2-1 1852,-3-3 0,-4 3 0,-7-6 0</inkml:trace>
  <inkml:trace contextRef="#ctx0" brushRef="#br1" timeOffset="20">4183 7607 9715,'17'-1'773,"4"-5"0,-2 5 0,8-5 0,-1 3 28,-2-2 0,11 3 0,-3-5 0,1 2-4,0 0 1,-2-1 0,3 6-1,-1 0-708,-2 0 1,2 0-1,-10 0 1,0 0-1666,0 0 1,-2 2 0,-7 3-78,-4 6 1,-3 3-1,-7 1 1,-2 1 1652,-3 0 0,-11 7 0,-8 1 0</inkml:trace>
  <inkml:trace contextRef="#ctx0" brushRef="#br1" timeOffset="21">4261 7890 7881,'7'9'479,"4"-4"0,4-10 0,5-4 1,2-1 901,3-1 0,1 6 0,7-4 1,2 2-884,2 4 1,-2-4 0,-7 2 0,-4 1-346,-1 2 1,-2 8 0,-7 1 0,-2 1-19,-1 5 0,-8 6 0,1 2 0,-8 0-159,-6 1 0,-6 3 1,-5 6-1,-5-1 119,-4-4 0,-1 4 0,-1-4 0,2 2 243,4-2 1,-2 2 0,7-7-1,2 0 349,2 2 0,3-6 1,1 4 33,3-3 1,6-3 0,1-1-1,5-1-207,3-3 1,12-5-1,1 4 1,5-2-592,5-3 1,1 3-1,3-2 1,1-2-763,4-1 1,1-2 0,6-2 0,-4-3 75,-2-5 0,4 1 0,-5-2 1,-2-1-1623,-2-2 1,-7-7 0,-1-1 0,-3-1 660,-2 0 1724,-3-12 0,-1 2 0,0-14 0</inkml:trace>
  <inkml:trace contextRef="#ctx0" brushRef="#br1" timeOffset="22">4670 7026 8237,'7'-25'252,"-3"3"1,4 6-178,-1 0 1,6 8 0,-3 1-1,4 1 541,2 1 1,6 0 0,5 7 0,2 3-346,3 5 1,6 10 0,2 2-1,2 3 125,0 3 1,-2 8-1,4 6 1,-4 4 147,-1 1 1,3 7-1,-7 4 1,-4 1-42,-3-1 0,-9 8 0,2-3 1,-5 1-97,-6 1 0,3-2 1,-8 0-1,-2-2 651,-1-3 0,-7-4 0,-2-7 1,-4-2-761,-6-3 1,1 2-1,-7-8 1,2-1-221,1-1 0,-8-5 0,1-3 0,-2-5-470,-3-3 0,1-9 1,-1-4-1,3-3-997,2-2 1,-1 0-1,8-4 1,0-5-1358,3-6 0,8-12 0,4 0 2746,3-8 0,9-13 0,2-7 0</inkml:trace>
  <inkml:trace contextRef="#ctx0" brushRef="#br1" timeOffset="23">5535 7104 11856,'16'-1'3304,"-1"-3"-2800,1-1 1,0 0 0,-1 5 0,3 0-404,3 0 1,-4 0 0,4 0-1,-3 0-513,-2 0 0,-1 0 1,1 0-1,0 0-1144,-1 0 0,1 0 0,0 0 51,0 0 1,-1-6 0,1 0 1504,0-3 0,-1-2 0,1-4 0</inkml:trace>
  <inkml:trace contextRef="#ctx0" brushRef="#br1" timeOffset="24">5959 6822 7875,'16'-6'106,"0"-1"1,1 0 412,4 0 1,2 2-1,7 5 1,-2-2-48,0-3 1,10 3 0,-7-3 0,1 3-190,-4 2 0,0 6 0,-7-1 1,-2 0-10,-2 2 1,-1 0 0,-2 5 0,-3-1-101,-6 1 1,2 2 0,-2 2 0,-1-1 124,-3 1 1,-8 2 0,-3 1 0,-4 2 73,-2-2 0,0-2 0,1-1 0,-1 0 75,0 0 0,1-1 0,-1 1 0,0-2-145,0-4 1,8 4-1,1-5 1,1 2 604,1-1 0,0-5-534,5 6 0,7-2 0,5 1 0,6-3-230,3 0 1,12-5 0,-2 3-1,2-3-617,1-2 0,2 0 1,1 2-1,-2 1 110,-2 2 1,-3 0 0,-4-5 0,-5 2-1207,-4 3 0,-1-1 0,0 6 1,-2 3-4661,-4 1 6229,-3 1 0,0 1 0,2 0 0</inkml:trace>
  <inkml:trace contextRef="#ctx0" brushRef="#br1" timeOffset="25">6494 7969 7686,'16'9'1202,"-1"-4"0,-4-3 0,-1-2 1,3 0-479,1 0 0,3 0 0,2-2 1,2-2-508,-2-1 0,4 0 0,0 5 0,0 0-1603,-1 0 0,-1 0-36,-5 0 0,-9 7 0,-7 2 1422,-9-1 0,-12 6 0,-3-5 0</inkml:trace>
  <inkml:trace contextRef="#ctx0" brushRef="#br1" timeOffset="26">6510 8142 6649,'1'14'0,"5"-4"139,4-4 1,-1-5 0,1-1-1,4 0 1386,6 0 1,2 0 0,6 0 0,-2 0-625,2 0 0,0 0 1,2-1-1,-2-3-1228,0-1 1,5-6 0,-7 6 0,4 0-787,1-2 0,-1 3 0,-2-6 0,-2-1-1006,2 3 1,0-12 2118,-2 5 0,11-11 0,-4 1 0</inkml:trace>
  <inkml:trace contextRef="#ctx0" brushRef="#br1" timeOffset="27">7595 7450 7695,'15'-12'0,"1"0"782,0 0 1,5-6 0,1 8-1,5-3-228,6 3 1,3-2 0,10 6-1,-2 3 221,-1 1 0,4 2 1,-10 0-486,-2 0 1,-4 7 0,-4 4 0,-6 3 0,-6 1 101,-4 1 1,1 7 0,-8 3-1,-6 5-167,-7 6 1,-10 2 0,-6 4 0,-3-1-55,-5 2 0,-7-1 0,2 3 0,-1-3 40,1 1 0,1 3 1,6-10-1,1-2-44,4-2 0,3-1 0,7-1 0,2-1 227,4-4 0,3 2 0,7-7 0,0-2 2,0-2 1,0-1-1,2 0 1,3 0 127,5-1 0,10-4 1,2-2-1,3-3-472,3-2 0,1-2 0,3-2 0,-1 0-492,1 0 1,-1 0-1,1-2 1,-3-3-495,-3-6 1,2-3 0,-7-1 0,-1-1-1510,-3 0 0,-1-1 0,0-3 1,-3-2-2422,-2-3 4864,3-1 0,-5-12 0,6-2 0</inkml:trace>
  <inkml:trace contextRef="#ctx0" brushRef="#br1" timeOffset="28">8444 7057 7990,'14'-10'0,"-2"1"874,-2 2 0,1 0 0,6 4 1,2-4-57,2-2 0,6 5 1,-5-1-1,1 3-420,0 2 1,-2 0 0,-6 0 0,-1 2-211,-3 3 1,1-1-1,-7 6 1,-1 3-37,-2 1 0,-2 1 0,-2 1 1,-3 0 92,-6-1 0,-8 6 0,-2 2 0,2 0-9,1 0 1,-3-3-1,0-4 1,4 0 243,5 0 1,-1-1 0,8 1 269,2 0 1,1 0-538,2-1 0,7-6 0,3-2 0,6-2-401,5 0 0,-2 1 1,7-6-1,1 0-733,-3 0 0,6 0 0,-6 0 0,2 0-689,1 0 1,-3 0 0,2 1 0,-3 3-520,0 1 1,-6 2 2128,4-2 0,4 4 0,-1 7 0</inkml:trace>
  <inkml:trace contextRef="#ctx0" brushRef="#br1" timeOffset="29">8899 7780 7695,'7'9'292,"2"-2"0,7-7 0,0 2 0,-1 1 629,1 3 1,7-1 0,3-5-1,2 0-384,-2 0 1,4 2-1,-6 1 1,3 2-98,-1-1 0,-7-3 0,0 1 0,-5 2-2390,-3 1 0,-3 2-2731,3-2 4681,-4 4 0,-14 7 0,-2-1 0</inkml:trace>
  <inkml:trace contextRef="#ctx0" brushRef="#br1" timeOffset="30">8884 8079 8311,'0'16'630,"0"-1"1,7-1 0,5-1 0,5-5 324,4-1 1,7 4 0,-1-4 0,1 0-685,-2 0 0,3 0 0,-2-4 0,2 2-321,3-1 1,-3 3 0,-1-2 0,-1-1-871,1-3 1,-4-1 0,0 0 0,-1 0-804,-4 0 1,4-1 0,-2-5 1722,-2-4 0,-1-11 0,-2-3 0</inkml:trace>
  <inkml:trace contextRef="#ctx0" brushRef="#br1" timeOffset="31">9984 7482 7966,'9'-9'2145,"-4"14"0,-10 13 0,-5 3-1633,-4 1 0,-2 11 0,0-1 0,0 1-98,1 0 0,-6 4 0,0 0 1,2-2-13,1-2 1,2-2-1,1 1 1,1-1 92,3 1 0,-1-3 1,7-1-1,1-3-146,3-3 1,1-1-1,0-5 1,1 0-109,4-1 1,4-4 0,9-2 0,1-1 16,2 1 0,5-5 0,-3 3 1,1-2-525,4 0 1,2 0-1,1-5 1,1-1-653,-1-5 1,1 3-1,-1-8 1,1 1-538,-1 1 1,-1-5 0,-4 4 0,-5-4 58,-4-2 0,-1 0 0,-2-1 0,-3-4 1396,-6-5 0,4-4 0,-1-1 0</inkml:trace>
  <inkml:trace contextRef="#ctx0" brushRef="#br1" timeOffset="32">10267 7702 8087,'0'21'2021,"0"3"0,0 4-1064,0 5 0,6 7 0,1 1 0,0 1 117,0 1 0,5 4 1,-2-8-1,4-1-664,2 1 0,-6-3 0,-1-6 0,-2-2-959,-3-2 1,3-1 0,-2 1-1,-2-5-2430,-1-4 0,-2-1 0,0 0 2979,0-1 0,-7 1 0,-2 0 0</inkml:trace>
  <inkml:trace contextRef="#ctx0" brushRef="#br1" timeOffset="33">23034 10327 8072,'9'7'1642,"-2"1"209,-7 8-1265,0-7 0,-2 3-238,-3-7 0,-2-1-142,-4-10 0,-3 3 95,4-7 0,3 4-243,2-4 0,3 5 146,2-6 0,7 8-146,3-3 0,4 10 0,2 3 1,-2 2-41,-3 3 1,1 2-1,-5 1 1,0 1-102,0 0 1,-2 0 0,-5-1-135,0 1 1,-2-2-1,-3-2 165,-5-1 1,1-8-1,-2 2 173,-1-3 0,-2-2 1,-2 0-1,2-2 118,4-3 1,-2 2 0,5-8-1,0-1-50,0-2 0,-4 4 1,6-1-1,0-1 261,-2-2 1,5-2 0,-3 0-173,3 1 1,4-1 0,3 2-298,6 4 1,-3 1 0,3 5-1,1-1-282,2 2 0,3 1 1,1 4 64,-2 3 1,3 2 0,-9 7 0,4-2 97,2 0 0,-7 6 0,-2-8 0,-2 4 111,0 2 1,1 0 0,-6-1-1,0 1 57,0 0 0,-2-6 0,-2 1 0,-3-1 79,-1-1 1,-3 0 0,-5-6-98,1 2 0,-1 6 0,0-6 0,0-1-39,1-3 1,-1-1-1,0-1 34,1-5 0,-1-1 1,2-5-1,2 2 199,1-3 0,8 0 1,-4-3 140,0 0 0,5 0 0,-2 1-176,8-1 1,-1 2 0,8 2-1,1 3-66,2 2 0,0 0 0,0 4-236,2-3 1,3 1 0,9 7-130,-7 3 1,0-1 0,-11 6 119,4 2 0,-5-3 0,-2 1 98,0 3 0,-5 1 0,3 1 51,-3 1 1,-7 0-1,-2 0-10,-2-1 1,-2-1 0,-3-2 0,2-3-57,2-2 0,-1-2 0,-5-5 6,1 0 0,-1 0 0,2-1 22,4-5 0,-4-2 0,5-8 194,0 0 1,-3 1 0,7-1 0,1 0 59,2 0 0,2 1 1,0-1-1,0 0-88,0 0 1,6 6-1,1 1 1,1 1-105,5-1 0,-5 5 1,3-1-1,1 3-161,2 2 1,2 2-1,-1 2 1,1 3 16,0 1 0,-2 3 0,-2 4 0,-1 1-11,1 0 1,-5 0-1,-2-1 1,-3 1 36,-2 0 0,0 0 1,0-1-1,0 1 310,0 0 0,-2-6 1,-3-1-134,-6-2 1,-1 0 0,0-4-1,1 3 78,-1-3 1,0-3 0,0-3 0,1-4 15,-1-2 1,-2-2 0,0-4 64,4-1 1,1 0-1,5 1 1,-1-1 224,2 0 0,1 6 0,2-1-249,0-1 0,2 5 1,1 0-1,4 2-158,2-1 0,1 1 0,6 5-260,0 0 1,-1 7 0,1 2-1030,0 0 1,-7 5 0,-2-6 0,-2 3-5967,0-1 7186,0-6 0,-5 10 0,0-5 0</inkml:trace>
  <inkml:trace contextRef="#ctx0" brushRef="#br1" timeOffset="34">3868 9148 7797,'0'-16'0,"0"0"393,0 1 0,-2 1 988,-3 3 1,-3 6-1,-10 12 1,-1 7-743,-2 5 0,-12 14 0,1 2 0,-1 7-183,0 7 1,-4 7-1,0 0 1,3 3-165,0 6 1,3 1 0,1 1 0,4 1 95,5 0 1,11 14 0,4-12-1,5 1 210,1 1 1,12-1 0,5-6-1,6-4-210,5 0 1,0-8 0,0-4 0,-4-7-476,-1-4 0,3-1 0,-5-8 0,-2-2-58,-1-6 1,-2-1 0,-1-2-2327,1-4 0,0-9 0,-2-1 725,-4-8 1,-1-12 0,-4-10-1,4-3 1746,0-3 0,12-13 0,-4-4 0</inkml:trace>
  <inkml:trace contextRef="#ctx0" brushRef="#br1" timeOffset="35">4560 9258 8640,'0'16'1201,"0"-1"1,0 3 0,0 1-523,0 2 0,0 2 0,0-4 0,0 3-316,0 3 0,0-6 0,0 2 1,0-3-63,0-3 1,0 1-1,0 0-1348,0-1 0,5 1 0,1 0-908,-3 0 1,-1-6-1,-4-1 1955,-3-2 0,-4-2 0,-7-5 0</inkml:trace>
  <inkml:trace contextRef="#ctx0" brushRef="#br1" timeOffset="36">4308 9776 7814,'30'9'0,"5"-4"0,4-3 657,-3-2 1,-3 0 0,1 0 0,1 0 650,1 0 1,-1 0 0,-7 0 0,-2 0-908,2 0 0,0 0 0,0 0 0,-3 0-783,-3 0 0,-1 0 0,-5 0 0,0 2-202,-1 3 1,-6-1-5541,-4 6 6124,-3 1 0,-16-3 0,-3-1 0</inkml:trace>
  <inkml:trace contextRef="#ctx0" brushRef="#br1" timeOffset="37">4308 10107 9504,'7'-16'0,"4"2"793,3 3 1,7-3-1,3 4 1,4-2 17,5 1 1,8-1-1,-5 7 1,-1 1-349,-2 3 1,-3 1 0,-2 0-348,-2 0 0,-8 7 0,-2 3 0,-9 4-49,-6 2 1,-1-1 0,-1 3 0,-6 1 188,-9 2 1,-2 5-1,-6-3 1,-1 1 12,1 4 0,5-5 0,-2 0 0,3-2 223,3 0 1,1 1 0,1-2-215,3 1 0,6-1 0,-1-4 1,5-2 18,5-3 1,4 1 0,7-5 0,1 0-470,4 0 1,4-2 0,6-5 0,1 0-1170,-1 0 1,1 0-1,-1-2 1,0-3 52,1-5 0,-1-4 1,1-2-1,-3 0 774,-2 0 1,1-4 513,-7-1 0,7-14 0,-4 1 0</inkml:trace>
  <inkml:trace contextRef="#ctx0" brushRef="#br1" timeOffset="38">5063 9022 7814,'11'0'0,"-1"0"378,2 0 1,4 2-1,3 3 275,2 5 1,7 6 0,-2 5 0,4 5-210,2 4 0,-1 7 1,0 3-1,1 4 449,-1 4 1,1 5 0,-1-1-1,-1 4-44,-4 0 0,-1 10 1,-8-3-1,1 2-149,-5-1 0,-2 3 0,-1-1 0,-3-3 28,0-2 0,-5-3 1,3-11-1,-3-2-519,-2-3 1,-2-3-1,-1-10 1,-4-1-599,-2-1 1,-7-8 0,-6 0-1,-1-7-52,0-7 1,-5-3 0,2-2-1,-4-2-936,-1-3 1,1-4 0,4-6 0,5-3-534,4-3 0,1-3 0,2-8 0,4-1 1910,4-3 0,-2-5 0,-1-6 0</inkml:trace>
  <inkml:trace contextRef="#ctx0" brushRef="#br1" timeOffset="39">5708 9179 7814,'16'-5'0,"-1"-2"846,1-2 0,0 6 1,-1-2-1,3 1-124,3-1 1,-4 3-1,6-3 1,-2 3-671,0 2 0,0 0 1,-5 0-1,-1 0-496,1 0 0,0 0 1,0 0-1,-1 0-761,1 0 1,0 0 0,-1 0-194,1 0 1,-2-2 1397,-3-3 0,3-4 0,-6-6 0</inkml:trace>
  <inkml:trace contextRef="#ctx0" brushRef="#br1" timeOffset="40">6164 8881 7814,'21'0'404,"0"0"1,0 5 0,-6 2 516,1 2 0,-2 1 0,-2 7 1,-1 3-339,1 1 0,2 7 1,2-2-1,-2 3 235,-4 3 0,4-1 1,-5-1-1,1-2-539,1-2 1,-6-5-1,4 4 1,0-3-1217,-1-3 0,-4-1 1,1-2-1,-2-1-1271,3 1 1,-5 0 0,5 0-199,-5-1 2406,6 1 0,2 0 0,7-1 0</inkml:trace>
  <inkml:trace contextRef="#ctx0" brushRef="#br1" timeOffset="41">6714 9729 7814,'18'0'0,"1"0"0,3 0 588,3 0 0,-6 0 0,6-1 1,-1-3 629,2-1 0,13 0 0,-6 5 0,4 0-1012,1 0 0,-1 0 1,-6 0-1,-1 0-1387,-4 0 0,2 1 567,-7 5 0,-4 1 614,-11 3 0,-15 4 0,-16-5 0</inkml:trace>
  <inkml:trace contextRef="#ctx0" brushRef="#br1" timeOffset="42">6777 10044 7814,'16'8'1012,"5"-1"1,0-7-1,0 0-444,1 0 1,3 0 0,6 0-1,-1 0-125,-4 0 1,4 0 0,-4 0 0,2 0-286,-2 0 1,2 0 0,-7 2 0,-2 2-2197,-1 1 1,-3 0-2736,1-5 4773,0 7 0,0 2 0,-1 7 0</inkml:trace>
  <inkml:trace contextRef="#ctx0" brushRef="#br1" timeOffset="43">8271 8975 15138,'0'16'0,"1"1"997,5 4 0,-5 3 0,5 8 0,-5 1-77,-1 4 1,6-4 0,-1 4 0,-2-4-472,-1-2 1,-2-6 0,0-3 0,0-1 24,0 0 1,0 0 0,0-3-1,-2-1-875,-3-1 1,3 3-1,-3-8-1885,3 3 0,-3-4-592,0 1 1,-2-8-213,2 2 3090,3-3 0,-12-2 0,5 0 0</inkml:trace>
  <inkml:trace contextRef="#ctx0" brushRef="#br1" timeOffset="44">8066 9211 7739,'-14'-7'364,"2"-4"170,1-3 0,6 4 0,-5-1 138,-2-1 1,3 0-1,0 0 185,2 1 1,2 1-279,5-6 1,0 0 0,0 0-214,0 1 0,5 4 1,2 1-1,2-1-232,3 3 0,2-5 0,2 6 1,1 0-54,4 0 0,-3-3 0,3 3 0,-4 0 100,-1 0 0,0 2 0,-1 3-254,1-3 0,0 3 0,-1-3 89,1 3 1,0 2-1,-2 2 1,-2 1 99,-1 2 1,-1 8-1,4-3 1,-2 2-5,-1-1 0,-3 8 0,5-3 1,-3 3 56,2 4 0,-5-4 0,-1 7 0,-3 0 64,2-1 1,-3 8 0,3-3 0,-5 1-65,-5 4 1,2 5 0,-8-1 0,-1-1 58,-2 0 1,-2 6 0,0-4 0,1 2-82,-1 0 0,-5-2 0,-2 2 0,1-3-288,-1-1 1,-3-5 0,3 4 0,0-4-34,1-1 1,-5-1-1,5-1 1,-1-4-21,0-5 1,1-4-1,2-1 1,-1-2 62,2-4 1,0-3 0,0-7 0,-2 0 202,2 0 0,1 0 1,2-1-1,1-5 115,-1-4 0,0-6 0,2-5 1,4-3-395,4-1 1,5-10-1,1 4 1,1-4-132,5-3 1,4 4 0,9-2 0,4 3 46,2 1 1,-1 1-1,6 1 1,-2 4-50,0 5 1,5 9 0,-9 3 0,2 2 279,1 3 0,-3 3 0,4 2 0,-3 3 78,-3 1 1,4 13-1,-3-1 1,0 4 181,0 2 0,3 5 1,-3-2-1,-1 4 351,1 1 0,3-5 0,-3 0 0,0 1 216,-1-3 0,-1-1 1,-3-7-1,1-1-480,2 1 1,0-2 0,-4-2 0,3-3-30,1-2 1,-1-2-1,-2-5 1,1 0-201,2 0 0,2-5 1,-4-2-1,2-2-1289,-2-3 1,0-4 0,1-3 0,1-2-264,-2 2 0,-3-6 0,-4 1 0,-3-2 311,-2 0 0,-2-1 0,-5-4 1,0-1 1182,0 1 0,-7-7 0,-2-3 0</inkml:trace>
  <inkml:trace contextRef="#ctx0" brushRef="#br1" timeOffset="45">8884 8582 7739,'10'2'1252,"1"3"0,-8 4 1,2 6-1,-3 3-316,-2 3 1,5-4 0,2 6 0,0-2-428,0 0 1,0 0 0,-3-4-1,1 3-502,-1 0 1,-1 1-1,1-5-1386,1 0 0,0 7-20,-5 3 1,0-4-1,2-1 1,1-3-2156,3-2 3554,6-1 0,4-6 0,8-2 0</inkml:trace>
  <inkml:trace contextRef="#ctx0" brushRef="#br1" timeOffset="46">9277 9399 7739,'16'-1'123,"-1"-5"0,1 5 0,0-5 1,-1 5 864,1 1 1,7-6 0,1 1 0,3 2-431,-1 1 1,-2 2 0,2 0 0,-3 0-649,0 0 0,-6 0 0,4 0 0,-3 0-1145,-3 0 0,-1 2 1,-1 3-435,-3 5 0,-8 4 1669,-2 2 0,-7 0 0,-9-1 0</inkml:trace>
  <inkml:trace contextRef="#ctx0" brushRef="#br1" timeOffset="47">9277 9682 9073,'16'5'0,"-1"1"1101,1-3 1,0-1-1,-1-2 1,1 0-687,0 0 0,0-5 0,-1-1 0,3 1-527,3-2 1,-4 5 0,4-3-1,-2 3 43,2 2 1,-3-5-1,5 0 1,-2 1-1238,-1 3 1,7-1 0,-5-1 0,3-4-1394,3-2 2699,2 5 0,1-17 0,0 4 0</inkml:trace>
  <inkml:trace contextRef="#ctx0" brushRef="#br1" timeOffset="48">10047 9132 7739,'16'-16'600,"0"1"1,-1-5 0,1 3 0,0 3 180,0 0 1,-1 2 0,1 0 0,1 3-324,4 2 0,-1-4 1,4 6-1,-1 2-87,-4 1 0,4 2 0,-2 0 0,-2 2-100,-2 3 0,1-2 0,1 8 0,2 1-73,-2 2 0,-1 7 0,-3 0 1,1 0-54,0 2 0,-2-1 0,-4 8 0,-3 0 45,0 3 0,-5 7 0,2-2 0,-6 1-52,-3-1 1,-13 9 0,2-3 0,-3-2 75,-4-2 0,4 2 1,-7-3-1,-2-1-126,-2 0 1,-1-1 0,0-6 0,-1-1-56,1-4 1,1-3-1,2-7 1,2-2 13,-2-4 1,0 2 0,0-6-1,3-3 14,3-1 1,-4-2-1,3-2 1,0-1-100,0-3 0,1-8 1,2 1-1,1-7-207,5 1 1,-1-5 0,6-1 0,0-1 1,4 0 0,10 7 0,7-2 1,6 3 35,3 2 0,12 2 1,-2 4-1,4 5 206,4 3 0,-1 4 1,6 3-1,-2 7 447,1 7 0,1 1 0,2 4 1,-3 1-28,1-1 0,8-3 0,-8 3 1,0 1-75,1-1 0,-6-4 0,-1 2 0,-1-1-161,-1 0 1,-1 0-1,-7-5 1,-3 0-449,-3-1 0,5-4 1,-6-3-1,-2 1-1822,-2 0 0,-1-6 84,0 3 0,-9-17 0,-7-8 2002,-9-9 0,-12-7 0,-3-12 0</inkml:trace>
  <inkml:trace contextRef="#ctx0" brushRef="#br1" timeOffset="49">23836 11898 7739,'0'-15'1067,"0"4"-529,0 1 1,2 6 984,3-1-1023,-3 3 1,5 9-137,-7 4 1,0 3-233,0 1 0,-2-1-128,-3-3 0,-4-4-5,-7-7 0,6 0 0,1-2 114,2-3 1,-3 1 0,4-6 0,3-2 85,1-2 0,2-2 0,0 0-3,0 1 1,0-1 0,2 0 30,3 0 0,-3 6 1,5 1-134,0 2 1,2 2-23,6 5 1,-4 2-1,-2 3-71,-2 5 1,3 4-1,-5 2 1,-1 0-74,-3 0 0,-1-1 0,0 1-41,0 0 0,-5-6 1,-2-1 2,-1-2 0,-3 3 0,-5-4 66,1-3 0,4-1 1,1-4 25,-3-3 0,-1-2 0,0-5 0,2 1 152,2-1 1,4-2 0,-2-2 192,1 1 1,2-1-133,5 0 0,7 2 0,3 4-69,4 4 0,2 5 1,-1 2-66,1 5 0,-5-3 0,-1 8 0,1 1-7,-3 2 1,1 2 0,-5-1-116,1 1 1,0 0-1,-7-2 33,-3-4 0,2 2 0,-8-6 62,-1-3 1,-2-1 0,-2-2 1,0 0 1,6-2-1,-1-1 1,1-4-9,1-2 0,-3-2 0,5-4 0,0-1-32,0 0 0,2 1 0,5-1 1,0 0-13,0 0 0,0 1 70,0-1 0,7 2 0,3 3 0,4 6 30,2 3 1,0 9 0,-1 2-1,1 2-3,0-1 1,0 1 0,-1 4 0,1 3-194,0 3 1,-6-5 0,-1 1-1,-2-5-1020,-4 0 1,-1 2-1,-2 2-4080,0 0 5212,-7-7 0,-9 5 0,-8-6 0</inkml:trace>
  <inkml:trace contextRef="#ctx0" brushRef="#br1" timeOffset="50">3821 11034 7854,'0'-16'608,"0"0"0,-2 3-249,-3 2 0,2 4 1,-8 7-1,-1 0 443,-2 0 0,-2 7 0,0 4 1,-1 4-217,-4 6 1,2 5 0,-6 9 0,3 4 29,2 1 0,-2 2 0,1 7 0,2 3-117,1 6 1,2-2 0,2 3 0,2 4-144,2 3 0,6 2 0,-1-7 0,3-3-34,2-6 0,0 3 1,2-3-1,1-3-2,3-5 1,6-6 0,-2-7 0,4-1-196,2-4 1,-2-3 0,-2-7-1,-1-1-379,1 1 0,2-2 0,2-3-369,-1-6 0,1-3 0,0-2 0,0 0-1156,-1 0 1,1-9 0,1-5 0,3-7 356,1-3 1,0 3 0,-4-7 1421,4-6 0,4 3 0,6-7 0</inkml:trace>
  <inkml:trace contextRef="#ctx0" brushRef="#br1" timeOffset="51">4466 11050 9579,'0'15'77,"1"1"1,3 2 120,1 2 1,0 0 0,-5 4 0,2 1 1459,3-1 0,-3-5 0,5 2 1,-2-3-1294,1-3 1,1 1 0,-4 0 0,2 0-1043,-1-1 0,-2-4 0,-2-1-482,0 2 1,0 2 0,-2 0-152,-3-3 1,-4 1-1,-7-7 1,0-1 1309,1-2 0,-8-2 0,6 0 0,-6 0 0</inkml:trace>
  <inkml:trace contextRef="#ctx0" brushRef="#br1" timeOffset="52">4214 11505 8014,'0'16'1120,"7"-7"1,4-4 0,4-3-294,6-2 1,4 0-1,6 0 1,1 0 27,-1 0 1,6 0-1,1 0 1,1 0-376,-1 0 0,2 0 0,-5 0 0,-3 0-667,-3 0 0,3 5 0,-10 0 1,1-1-1438,0-2 0,-7 3 1,-8 2 147,-1 2 1,-3 1 0,-9 4-1,-6-2-641,-3-1 2117,-9-8 0,-1 11 0,-7-5 0</inkml:trace>
  <inkml:trace contextRef="#ctx0" brushRef="#br1" timeOffset="53">4324 11820 7628,'16'0'0,"0"-2"1142,-1-3 1,8-2 0,3-5 0,4 3 169,1 2 0,6-4 1,0 6-1,-4 2-787,-5 1 0,0 2 1,-7 0-1,-4 2-340,-4 3 0,-6 4 1,-7 8-1,-2 2-52,-3 2 0,-4 5 0,-9-3 0,-3 0-256,-5 0 1,-2 3-1,0-4 1,4 1 81,1 0 0,-3 0 0,5-4 0,2 2-33,1-2 0,3-2 1,1-1 231,3 0 0,4 0 1,9-2-49,3-4 1,4 2 0,8-5 0,4 0-450,5 0 1,4-2 0,2-5-1,1 0-25,3 0 0,3-1 1,6-5-1,-1-4 1,1-4-1,-1-2-2492,2 1 1,-8-1 950,-1 0 1,-1-1 1904,-4-4 0,3-4 0,-11-6 0</inkml:trace>
  <inkml:trace contextRef="#ctx0" brushRef="#br1" timeOffset="54">4906 10987 7929,'2'-16'315,"3"0"0,4 2 0,6 4 1,1 5-93,0 3 0,0 2 0,3 0 0,5 2 461,8 3 0,8 5 0,-2 13 1,2 7-327,4 5 0,-5 8 0,-3 1 0,-3 7 169,-1 6 1,-2 1-1,-4 3 1,-7 4-209,-7-1 1,-5 6-1,-7 0 1,0 0 462,0 0 1,0-6-1,-2-8 1,-3-5-530,-5-1 1,-4-6 0,0-7 0,2-6-353,1-5 0,1-3 1,-6-7-1,0-2 33,0-4 1,1 3-1,-3-8 1,-1-2-1451,-2-1 1,0-9-1,5-3 1,1-4 39,-1-2 0,2-5 0,3-2 0,6-1 1476,3-4 0,-5-9 0,-1-3 0</inkml:trace>
  <inkml:trace contextRef="#ctx0" brushRef="#br1" timeOffset="55">5818 10861 7604,'-16'0'2814,"0"2"-2592,1 3 1,1 4 0,1 6 0,5 1 345,1 0 1,-4 7-1,6 1 1,2 2-126,1 0 0,7-6 0,2 2 0,2-1-222,3 0 1,9-2 0,3-6 0,3-5 53,-1-1 1,0 4 0,5-6 0,1-1 136,-1-3 0,-1-1 0,-4 0 1,-5 0-36,-3 0 0,-4-7 1,-4-3-1,-3-4-175,0-2 0,-5 1 0,1-3 1,-6-1-270,-8-2 1,-4-7 0,-5 2 0,-2-2-47,-3 2 1,4 3-1,-3 7 1,1 0-90,4 1 0,1 1 0,3 3-3151,-1 6 1,9 5 2023,7 5 0,9 4 0,12 8 0,5 4 1329,4 6 0,8 9 0,2 4 0</inkml:trace>
  <inkml:trace contextRef="#ctx0" brushRef="#br1" timeOffset="56">6400 11537 7889,'7'9'693,"1"-2"0,8-7 0,0 1 131,-1 5 0,3-5 0,3 5 1,3-5-244,1-1 0,5 0 0,-6 2 0,0 2-769,-3 1 0,2 0 0,-2-5-2437,-2 0 876,-1 0 1,-11 0 0,-7 0 1748,-9 0 0,-7 5 0,-5 1 0,-3 6 0,-8-4 0</inkml:trace>
  <inkml:trace contextRef="#ctx0" brushRef="#br1" timeOffset="57">6494 11725 6861,'-5'11'176,"-1"-1"1,1-4-1,7 2 1,1 1 917,3 0 0,8-6 1,0 3-1,7-3-689,3 2 0,1-3 1,2 5-1,0-2-438,1 1 0,1-1 1,1-5-1,-2 0-609,-2 0 0,-1 5 0,3 0 0,-2-1-350,2-2 0,-6-2 0,1 0 1,0 0 991,3 0 0,4 0 0,1 0 0</inkml:trace>
  <inkml:trace contextRef="#ctx0" brushRef="#br1" timeOffset="58">7547 11207 7604,'16'0'815,"-7"7"1,-4 3-1,-3 4 315,-2 2 1,-2 7-1,-3 5 1,-4 7-149,0 6 1,-3 5 0,7 3 0,0 3-334,-2 6 0,5 3 0,-3 2 0,5-2-325,5-3 1,4 1-1,6-7 1,1-3-155,0-5 0,5 0 0,1-6 0,1-1-211,0-4 1,-2 2-1,-4-11 1,3 1-996,0-4 1,1-4 0,-5-3 351,0-3 0,-2-8-5206,-4-13 5890,-17-15 0,-10-15 0,-15-7 0</inkml:trace>
  <inkml:trace contextRef="#ctx0" brushRef="#br1" timeOffset="59">24496 12590 7604,'-15'0'224,"4"-5"496,1-1 0,4-4 864,-4 5-1120,6 0 0,-2 6 0,7 3 191,4 1 1,-1 5-1,5-3 1,-1 0 360,1 0 1,-4 4-1,4-4-475,-2 2 0,4 1-193,-6 6 0,0 0-129,-5-1 0,-2-1-777,-3-3 1,-4-4 0,-6-9 239,-1-3 1,0 1 0,1-6 0,-1-2 47,0-2 0,6-2 1,1 0-1,2 0 140,3 1 0,3-1 0,1 0 398,0 1 0,7 1 0,5 1 0,5 5 148,4 1 1,2 1 0,-4 6 0,2 0-205,-2 0 1,-1 0 0,-2 2-99,-1 3 1,-1 4-1,-3 7 1,-4-2-129,0-4 0,-6 4 1,5-3-1,-5 3-16,-1 1 1,0-4-1,0-1 1,-1 1-88,-5-2 0,-1 5 0,-5-6-124,2 1 0,-1 3 1,-4-7-92,-1-1 1,0-2 155,0-2 1,1-6 0,1-1-1,1-1 95,3-4 1,6-2 0,-1-2 180,4 0 1,1 0 0,0 1-105,0-1 1,1 2 0,4 4 0,4 3 289,0 0 0,5 5 0,-4-3 1,4 3 218,2 2 1,0 2-1,0 3-353,-1 5 0,-4 4 0,-3 2-201,-1 0 1,-1-1-1,-6 1-10,0 0 0,-6 0 1,-1-2-1,-1-2-162,-4-2 1,-2-6-1,-2 1-55,0-3 1,0-2-1,1 0 251,-1 0 1,5-6 0,3-1 0,-1-1 110,0-4 0,6-2 1,-2-2 18,3 0 1,2 0-1,2 2-59,3 4 1,-2 3 0,8 7 0,1 0 122,2 0 0,2 2 0,-1 3 7,1 5 0,-2 4 0,-2 2 0,-3 2 77,-2 3 0,0-4 0,-3 4-560,1-4 1,0-1 139,-5 0 1,-2-9 0,-5-7-1,-7-11 167,-5-8 0,-2-5 0,5-8 0</inkml:trace>
  <inkml:trace contextRef="#ctx0" brushRef="#br1" timeOffset="60">3931 12810 7768,'0'-16'2408,"0"1"-1656,0 6 1,-2 4 0,-3 10-59,-5 5 0,-11 10 1,-6 4-1,-2 4-5,-3 5 1,1 7 0,-1 0 0,1 2-155,0 2 1,-1 8 0,1-6 0,1 1-157,4 4 1,3-1-1,9-1 1,2 2 87,1 1 1,8 1 0,-2-4-1,5 1-140,5 3 1,4-1-1,6-7 1,3-3-285,3-5 1,-2-4-1,5-1 1,-1-3 107,-4-3 1,4-1 0,-2-8 0,-2 1-1150,-1-4 1,-3-2 0,1 2 0,0-4-1036,0-4 0,-1-5 0,1-1 238,0 0 1,0-1 0,-1-5 1794,1-4 0,7-11 0,1-3 0</inkml:trace>
  <inkml:trace contextRef="#ctx0" brushRef="#br1" timeOffset="61">4560 12983 8922,'0'-16'4114,"7"0"-3010,-5 1 0,5 13 0,-7 7 0,0 7-214,0 4 0,0 7 0,0 1 0,0 3-368,0-1 0,5-2 0,0 4 0,0-2-411,2 2 0,-5-3 0,3 1 0,-3 0-1351,-2-1 0,0 3 0,-2-8 0,-1 0-1001,-2-3 0,-8 4 0,5 0-1252,-1-2 3493,-5-1 0,5-3 0,-6 1 0</inkml:trace>
  <inkml:trace contextRef="#ctx0" brushRef="#br1" timeOffset="62">4340 13486 10657,'16'0'1934,"1"0"0,2 0-1105,2 0 0,2 0 0,-2 0 0,5 0-418,4 0 1,0 0 0,-2 0 0,-2 0-511,2 0 1,0 0 0,0 0-1922,-2 0 1,-7 0 201,2 0 1,-5 7 0,-8 3 1817,-8 4 0,-7 9 0,-8 1 0</inkml:trace>
  <inkml:trace contextRef="#ctx0" brushRef="#br1" timeOffset="63">4356 13832 7738,'7'-14'2261,"3"1"1,6 3-1108,5-2 0,1 3 1,6 0-1,-3 2-786,-2 4 1,3 1 0,-5 2 0,-2 0-153,-2 0 1,-3 2 0,-3 3-1,-6 6-351,-3 3 0,-2 1 0,0 3 1,-2 1-78,-3 2 0,-4 0 0,-7-4 1,1 3 36,-1 0 0,0 3 0,1-4 0,-1 2 279,0-1 1,6-5 0,1-3 0,2-1 641,3 1 0,3 2-281,1 2 1,1-2 0,5-2 0,4-3-176,4-2 1,7 0 0,2-4 0,0 3-545,-1-3 1,6-1-1,-2-2 1,4 0-581,2 0 0,4 0 0,1 0 0,-2 0-425,-2 0 0,4-5 0,-1-2 0,-1-2 419,-1-3 0,-5 3 840,-3-2 0,4-13 0,-5-9 0</inkml:trace>
  <inkml:trace contextRef="#ctx0" brushRef="#br1" timeOffset="64">4843 12747 8380,'23'-5'227,"3"0"0,2-1 0,0 6 0,-4 0 70,-1 0 1,5 7-1,-2 6 1,4 6 568,1 7 1,1 5 0,-1 8 0,-1 6-281,-4 6 1,4 14 0,-6-1 0,1 6 83,-4 5 0,-4 2 0,-1 2 0,0-3-366,-1-2 1,-4 1 0,-2-7 0,-2-3 99,-4-6 1,-1-5-1,-2-7 1,0-3-274,0-7 1,0-1 0,-2-11-1,-1-1-84,-3-3 1,-6-5-1,2-4 1,-4-3-829,-2-2 0,-2-2 0,-1-5 0,-4 0-543,-1 0 1,5-7 0,-2-3 0,3-6 127,3-5 0,-1 2 0,2-8 0,2 1 1196,1 2 0,8-13 0,-4 4 0</inkml:trace>
  <inkml:trace contextRef="#ctx0" brushRef="#br1" timeOffset="65">5755 12669 7739,'2'-14'0,"3"3"0,-2-1 1058,8 7 1,-6-1 763,6 6 0,-8 9 1,2 5-1,-3 5-1077,-2 1 1,0 4 0,0 2-1,0 2-446,0-2 1,0 2 0,0-5-1,-2 0-235,-3-1 0,3 5 0,-3-5 1,3 3-2100,2 3 2035,0-6 0,0 8 0,0-5 0</inkml:trace>
  <inkml:trace contextRef="#ctx0" brushRef="#br1" timeOffset="66">6337 13564 7700,'15'-5'751,"1"-2"-367,0-1 1,5 2 0,2-2 0,-1 1 147,1 3 0,5-3 0,-4 2 0,3 1 173,-1 3 1,-2 1-1,4 0 1,-3 0-1052,-3 0 0,-1 0 1,-5 0 32,0 0 1,-2 7-1,-4 3 313,-5 4 0,-10 9 0,-4 1 0</inkml:trace>
  <inkml:trace contextRef="#ctx0" brushRef="#br1" timeOffset="67">6478 13737 8638,'16'0'0,"1"0"0,3 0 881,1 0 0,0 0 0,-4 0 0,2 0-480,2 0 0,5 0 1,-3 0-1,0 0-413,0 0 0,4 0 0,-2 0 0,1-1 157,0-5 1,-1 5 0,4-5 0,-1 5-2049,0 1 1,11-6 1902,-8 1 0,11-7 0,-2 3 0</inkml:trace>
  <inkml:trace contextRef="#ctx0" brushRef="#br1" timeOffset="68">7657 12967 7793,'7'-29'843,"4"2"1,-4-1-68,-2 7 0,-3 6 589,-2 4 1,0 15 0,0 3 0,0 8-449,0 6 1,0 7-1,0-1 1,0 2-181,0 3 1,0 4-1,0 1 1,0-2-287,0-2 1,0-1 0,0-1 0,0-1-450,0-4 1,0 2 0,0-5 0,0-1-723,0 1 1,0-2-1,0-5 1,0-1-1075,0 1 0,0 0 0,0-1-927,0 1 0,0 0 2721,0 0 0,-7-8 0,-2-1 0</inkml:trace>
  <inkml:trace contextRef="#ctx0" brushRef="#br1" timeOffset="69">8381 13077 8841,'15'-2'0,"-1"-3"0,-1-3 3308,-3-1-2575,-6-5 1,3 19 0,-9 4 0,-3 12 87,-6 10 1,-3 9 0,-3 1 0,-4 2-44,-6 6 0,3 9 0,0-2 1,1-1-471,4-2 1,-4 1 0,2-2 0,2-1 113,1-2 0,8-4 0,-1-3 0,-1-5-293,-2-4 1,4-7-1,-1-1 1,1-3-284,1-2 1,-3-3-1,5-3 1,-2-3-1098,-3-6 0,3 2 0,-2-2-389,-1-1 1,4-3 0,-1-2 397,2-5 1,2 3-1,5-8 1,3-1 1241,8-2 0,6-9 0,14-1 0</inkml:trace>
  <inkml:trace contextRef="#ctx0" brushRef="#br1" timeOffset="70">8554 13643 7695,'15'-16'539,"-1"-5"0,-1-1 1,-5-1 266,-1 0 0,5-3 1,1 3-1,4 1-362,4-1 0,5-3 0,-3 3 1,2 0 82,2 1 0,3 6 0,2 7 0,-1 2-193,0 4 0,-6 1 1,-2 2-1,-2 0-49,0 0 1,0 9 0,-7 5-75,-4 5 0,-3 7 0,-7-3 1,-2 3-30,-3 7 0,-11-1 0,-10 6 0,-5-1-101,-6-1 1,2 1 0,-7-4-1,0 0-167,2-1 1,2 1 0,6-10-1,2-1 132,4 1 1,-2-2-1,7-5 1,4 0 432,5-1 1,-1 1 91,8 0 1,0-6-1,7-1-158,3-2 0,5-2 0,11-5 0,6 0-295,2 0 0,10 0 0,3 0 0,3-2-361,2-3 1,0 3-1,2-3 1,2 2 88,1-3 0,-1 5 0,-7-5 1,-4 5-583,-2 1 0,-1 0 0,-7 0 0,-4 0-1613,-5 0 0,2 1 0,-3 3 2349,0 1 0,4 7 0,1-3 0</inkml:trace>
  <inkml:trace contextRef="#ctx0" brushRef="#br1" timeOffset="71">25251 12999 6826,'-16'0'238,"6"-6"106,-1 1 558,8-7-609,-4 3 0,12-1 0,2 1 529,2 2 0,1 2 0,4 7-120,-3 3 1,1-2-407,-7 8 1,1-6-101,-6 5 0,-2-6-190,-3 1 1,1-3-168,-6-2 0,-1 0 1,-3-2 262,4-3 0,1 1 0,5-6 45,-1-2 0,0 3 78,5-1 1,2 1-94,3-2 1,-2 3-12,8 2 0,-6 5-59,6-5 0,-8 6 0,4 4 45,0 1 0,-5 7-54,3-1 1,-3-2-92,-2 1 0,0-5 12,0 6 1,-2-8-91,-3 2 1,-4-3 70,-7-2 0,6 0 55,-1 0 0,6-5 0,-4-2 61,2-2 1,2-1 88,5-6 0,2 6-46,3-1 1,-1 8-1,6-3 57,2 5 1,-3 1-1,0 1 10,-2 5 1,3-3 0,-4 8-114,-3 1 0,-1 2 0,-2 1-33,0 1 1,0-5-1,-2-3 1,-1 1 58,-3 0 0,-6-6-205,2 3 0,-4-5 0,-2-1 12,0 0 1,6 0 0,1-1 0,0-3-101,1-1 0,-1-7 1,-3 1 32,1-3 0,8-2 10,-3 1 0,5-1 273,1 0 0,7 8 0,3 2 101,4 5 1,2 1 0,-1 1 0,-1 5 141,-3 4 0,3-1 1,-5 1 10,-1 3 1,5 0 0,-8 3 40,-2 0 1,-1-6-401,-2 1 0,0-6 0,-2 4-972,-3-2 0,-4-2 1,-6-5-1,-1 0 960,0 0 0,0-7 0,1-2 0</inkml:trace>
  <inkml:trace contextRef="#ctx0" brushRef="#br1" timeOffset="72">4057 14869 7719,'10'-14'881,"-1"2"1324,-2 1-1415,-2 8 0,-5-1 61,0 15 1,6-1 0,-1 13-1,-2-2-11,-1 0 1,-2 7 0,0-4 0,0 3-515,0-1 0,-2-5 0,-1 3 1,-2-1-999,1-4 0,1 4 1,-1-2-620,-1-2 0,-6-2 1,4-1-124,-1 0 1,-3 0-1,-5-2 1,1-2 1413,-1-2 0,-7 1 0,-1 4 0</inkml:trace>
  <inkml:trace contextRef="#ctx0" brushRef="#br1" timeOffset="73">3790 15419 8076,'1'9'3861,"5"-4"-3068,4-3 0,4-7 1,4-1-1,2 1-135,7-2 0,8 4 0,3-6 0,1 0-164,-1 1 0,6 2 0,-4-2 0,0-1-258,-3 0 0,1 4 1,-1-4-1,-2 2-470,-2 4 1,-3-1 0,-2 1 0,-4-3-982,-1 3 0,-2 1 0,-7 4-378,-4 3 0,-3 4 0,-10 8 0,-6 3 1593,-7 1 0,-17 6 0,0-2 0</inkml:trace>
  <inkml:trace contextRef="#ctx0" brushRef="#br1" timeOffset="74">3853 15781 6533,'8'-7'540,"-3"-4"0,2 2 0,0 1-156,2 1 1,2-5 0,4 3-1,3 0 46,3 4 1,-2-2 0,6 2 0,-1 1 104,0 2 1,-4-3 0,2 0-1,-1 1-64,0 3 1,0 1 0,-7 1 0,-2 3-192,-1 1 0,-6 6 0,4-3 1,-2 5-50,-4 4 0,-1 2 0,-4-1 0,-3 3-174,-5 5 0,-4 4 1,-4 1-1,-1 0-59,-2 1 1,-5-2-1,3-2 1,-1-4 110,-4-1 1,5 3-1,0-5 1,2 0 308,0 1 0,0-4 0,6 3 929,-1-4 0,7-1 0,4 0-53,3 0 0,4-1-696,3 1 0,9-2 1,7-4-1,0-4-537,2-5 1,1-1-1,9 0 1,4 0-324,5 0 1,-3 0 0,-1-1-1,-1-3-342,-1-1 1,-1-6 0,-7 6 0,-5 0-1750,-6-2 0,3 3 0,-12-6 616,1-2 1,-9 0-1,-10-2 1,-6 0 1736,-5-4 0,-11-8 0,-8 1 0</inkml:trace>
  <inkml:trace contextRef="#ctx0" brushRef="#br1" timeOffset="75">3790 14618 7739,'0'-16'0,"0"0"0,-9-5 0,-5 2 513,-5 5 0,-9 5 0,-2 9 0,-8 4 195,-10 6 1,-7 8-1,0 17 1,-1 5-29,-3 7 1,5 11 0,2 1 0,3 6-154,1 3 0,8 10 0,5-3 0,7-1-91,7-3 1,6 8 0,4-6 0,6-3-160,3-4 0,4-3 1,5 0-1,9 0 208,8 0 0,11-7 0,3-2 0,3-2-100,2 1 1,-2-6-1,-1-7 1,-2-1-487,-3-5 1,-2 0-1,-1-5 1,-1-2-286,1-7 1,-6 1 0,0-3-1,0-4-1065,-1 0 1,4-7 0,-2-2 0,4-3 1450,6-2 0,-4 0 0,5 0 0</inkml:trace>
  <inkml:trace contextRef="#ctx0" brushRef="#br1" timeOffset="76">4623 14633 7728,'2'-15'0,"3"-1"24,5 0 1,6 6 0,3 1 511,2 2 0,7 2 0,-2 8 1,4 6 104,2 7 0,6 10 0,4 0 1,2 5 55,-2 6 1,1 5-1,-4 10 1,-1 6-120,1 3 1,-3 14 0,-4 6 0,-17-39-1,1 1-190,0 2 0,0 1 1,-1 1-1,-1 0 0,0 1 1,0-1-1,-1-3 1,-1 1 91,0-1 1,-2 1 0,4 42-1,-8-10 1,-5-4-55,-1-5 1,0-3 0,-1-4-1,-5-5-9,-4-9 1,-4-3 0,-2-11 0,0-3-21,1-1 0,-1-8 0,-1-3 1,-3-6-516,-1 0 1,-7-5-1,0-1 1,-5-5-1463,-3-1 1,-3-7-1,4-3 1,-1-4 907,1-2 0,7 0 0,3-1 0,4-2-1386,7-2 1,5-5 0,9 3 0,4-2 2057,6-3 0,8-15 0,13-6 0</inkml:trace>
  <inkml:trace contextRef="#ctx0" brushRef="#br1" timeOffset="77">5503 14696 7716,'6'-16'779,"1"2"1,0 2-253,0 2 0,5 5 0,-2-4 0,4 0-249,2 0 1,0 4-1,-1-4 1,1 2 149,0 4 1,0 1-1,-1 2-178,1 0 1,-7 2 0,-2 3-1,-2 6 83,0 3 1,1 1 0,-8 1 0,-2 0 77,-1-1 1,-7 3 0,1 1 0,-3 4 5,-1 1 1,-1-3 0,0 4 0,0-1 71,1 1 0,1-6 0,2 3 98,1 1 1,2-5 0,-1 3 33,5-4 1,5-1 0,5-2-496,5-4 1,6-3 0,3-7-1,4 0-479,1 0 1,3 0-1,4-2 1,1-1-729,-1-2 0,0-6 0,-1 6 0,-2 2-1086,-2 1 0,-7 2 0,2 0 877,-3 0 1,-8 7 0,-1 3 1289,-2 4 0,5 9 0,-3 1 0</inkml:trace>
  <inkml:trace contextRef="#ctx0" brushRef="#br1" timeOffset="78">5991 15435 9075,'5'-11'2832,"2"3"-2791,2 1 0,1 1 0,6 6 0,0 0 436,-1 0 0,1 0 1,0 0-1,0 0-606,-1 0 1,1 0 0,0 0 0,-1 0-1737,1 0 1,-5 2 0,-3 3 1864,-1 6 0,-8 3 0,-8 2 0</inkml:trace>
  <inkml:trace contextRef="#ctx0" brushRef="#br1" timeOffset="79">6069 15592 9452,'23'0'0,"2"-2"0,-1-1 1386,-3-2 1,-2-2 0,0 3 0,2-1-1503,-1 1 1,-3 3-1,-1-1 116,0-3 0,-1-4 0,1-7 0</inkml:trace>
  <inkml:trace contextRef="#ctx0" brushRef="#br1" timeOffset="80">7249 14618 7489,'0'-16'738,"0"5"0,1 3 1304,5 1-1384,-5 1 0,12 8 0,-6 5-278,1 9 0,-4 1 0,3 10 0,-2 0 369,0 3 1,2 2 0,-3 1 0,1 2-119,-2 1 1,-1 6 0,-2-3-1,0-1-356,0 1 0,0-5 1,-2-6-1,-1-3-205,-2-2 0,-1 3 1,6-5-1,0-2 127,0-2 0,-5-6 1,0-1-3002,2 3 0,-1-6 716,-1-2 0,-4-3 1,-7-2 345,1 0 0,-1-2 1742,0-3 0,0-4 0,1-7 0</inkml:trace>
  <inkml:trace contextRef="#ctx0" brushRef="#br1" timeOffset="81">6871 15435 8796,'16'0'867,"-6"0"1,1 0 0,1 0-284,2 0 0,4-5 1,3-1-1,3 3-156,0 1 0,11 0 1,-1-1-1,2-2 69,3 1 1,4 1-1,-1-1 1,4-1-105,1 1 1,0-2-1,0-1 1,0 0-312,1 0 1,4 0-1,2 3 1,-1-3-238,-4-2 0,1 6 0,-10-4 1,1 2-356,-5-1 1,-4 1-969,-6 5 1,-10 7 0,-15 4 0,-11 4-2276,-16 6 3753,-11-3 0,-17 11 0,-2-4 0</inkml:trace>
  <inkml:trace contextRef="#ctx0" brushRef="#br1" timeOffset="82">7233 15749 8038,'16'0'0,"-1"-7"1684,1-3 1,-7 1-533,-4-1 0,-3 8-81,-2 2 0,-2 7 1,-3 10-1,-6 2-547,-3 2 1,-1 6 0,-3-5 0,-1 3-248,-2 3 0,0 0 0,5 0 0,-1-4-78,-4-1 0,9 5 0,-4-4 0,2 1 94,0-4 0,3 1 1,3-1 28,1-2 1,1-1-1,6-2-20,0-1 0,6-4 1,2-2-1,5-1-80,4 1 1,4-5 0,0 1 0,4-3-177,-1-2 1,6 0-1,-4 0 1,4 0-312,1 0 1,-1 0-1,-2 0 1,-2 0-562,2 0 1,-4-2-1,1-2 1,-3-3-177,-2-1 0,2 2 0,-1-4 0,-1-1-473,-3 3 1,4-6 0,0 3 421,-2-3 0,-8-2 1,-4 1-1,-2-1 1053,0 0 0,-7-6 0,-6-3 0</inkml:trace>
  <inkml:trace contextRef="#ctx0" brushRef="#br1" timeOffset="83">7532 15796 8498,'0'16'322,"0"0"1,0 0 456,0-1 0,-6 8 0,-1 3 0,0 4 918,0 1 0,-5 6 0,3 1 0,1 1-841,2-1 1,-1-1-1,2-7 1,2-2-354,1-2 1,2-2 0,0 2 0,0-5-1116,0-3 1,0-2 0,0-1 0,2 1-4659,3 0 5270,4-8 0,6 6 0,1-5 0</inkml:trace>
  <inkml:trace contextRef="#ctx0" brushRef="#br1" timeOffset="84">25974 13077 6445,'9'0'2110,"-2"0"-1740,-7 0 94,0 0 0,2 5-21,3 1 1,-3 1-151,3-2 103,-3-3-620,-2 5 0,-7-7 0,-2-2 80,0-3 0,-3 1 0,5-5 230,-2 2 1,6-5 414,-2 2-125,3 3 0,4 0 42,3 7 1,-2 0-395,8 0 0,-8 2-95,3 3 0,-5-2 68,-1 8 1,0-6-83,0 5 0,-7-6 51,-3 1 46,3-3 0,-2-2 16,4 0-37,3 0 0,-5-2 0,5-1-24,-3-3 0,3-1 79,-3 2 94,3 3 1,4-4-77,3 6 1,-1 5 0,5 2 163,-2 1 0,-2-2-101,-5 4-206,0-6 0,-7 3 69,-4-7 0,3-6 0,-1-1-58,2-1 0,0 2-15,2-4 69,3 0 197,-5-6 1,9 7-96,3 4 1,-3 5 442,3 5-385,-3 4 1,-2 1 106,0 1-143,0-8 1,-2 4-151,-3-7 1,-2-2-1,-5-1-160,1-2 0,6-2 1,-6 2-3,-1-6 1,5 2 39,2-1-36,3-1 460,2-4 1,2 6 0,3 4-24,6 3 0,-3 4-89,3 3 0,-2 4-57,1 6 1,-1-1-1,-6-1 285,2-3 170,1-6-67,-6 3-114,0-7-1414,0 0 1,7 0 0,1 0-1</inkml:trace>
  <inkml:trace contextRef="#ctx0" brushRef="#br1" timeOffset="85">3900 16818 8038,'-2'-19'0,"-2"1"0,-1 4 764,2 0 0,-8 7 0,-3 2 0,-7 3 115,-3 2 0,-1 2 1,-4 5-1,-1 9-116,-3 8 1,-7 13-1,1 8 1,1 8-30,-1 4 0,4 15 0,7-4 0,4 6-145,1-1 0,9 2 0,9-3 0,3 1-177,2 2 1,2 5-1,3-6 1,6-1-204,3-5 1,8 6 0,3-13 0,-1-4-42,-3-8 0,2-3 0,-2-10 0,-2-1-269,-1-2 0,-3-8 0,1-4 0,-2-4-385,-3-1 1,3-7 0,-4-4-327,4-3 0,-4-2 1,-1-2-1,0-3-2212,0-6 0,1-10 3024,6-5 0,7-11 0,1-3 0</inkml:trace>
  <inkml:trace contextRef="#ctx0" brushRef="#br1" timeOffset="86">4387 16897 10681,'5'-11'729,"1"1"0,-1 8 1,-5 4-66,0 12 1,-2 3 0,-1 11 0,-3 4 292,3 2 1,-1 8 0,1-3 0,-2-1-150,1 1 1,2-3-1,2-4 1,0-3-689,0-2 1,0 1-1,2-7 1,2-2-279,1-2 1,0-1 0,-5 0-1737,0-1 0,0-4-859,0-1 0,-9-6 0,-5 1 1512,-5-3 1,-2-9 0,5-2 1240,1 0 0,-1-5 0,0 6 0</inkml:trace>
  <inkml:trace contextRef="#ctx0" brushRef="#br1" timeOffset="87">4088 17447 7935,'-8'16'971,"1"-6"0,7 0-213,0 3 1,1-6-1,5 0 1,4-2-45,4 0 1,2 0-1,1-5 1,4 0-261,5 0 1,4 0 0,2 0 0,-1 0-163,0 0 0,8 0 0,1 0 0,0 0-92,-3 0 0,1 0 0,-1 0 0,-2 0-1167,-2 0 1,-8 0 0,-3 0-1,-2 2-1095,-5 3 1,3 4-1,-13 7 984,-1 0 0,-8-1 0,-5 1 1078,-5 0 0,-5-1 0,-12 1 0</inkml:trace>
  <inkml:trace contextRef="#ctx0" brushRef="#br1" timeOffset="88">4308 17824 7644,'-15'0'1469,"6"0"1,9 0-1,10-2 1,4-1-1035,2-2 0,10-1 0,2 6 0,0 0-100,2 0 1,-2 0-1,-2 0 1,-5 0-117,-3 0 1,-3 2 0,-1 3-1,-3 6-126,-6 3 1,-3-4 0,-2 2 0,0 4-45,0 3 1,-12 8 0,-4-6 0,-2-2-116,1-2 0,1 4 1,-1 2-1,-1 0 43,2-1 1,-3-1-1,11-5 1,-3 0 678,1-1 0,6 1 0,-1 0 53,3 0 1,2-6-1,2 0-245,3 3 1,6-6-1,8-2-551,2-3 0,5-2 0,-3 0 0,1 0-347,4 0 0,7 0 1,2 0-1,-2-2-1351,-2-3 0,2 1 0,-2-5 0,-5 1 1264,-4-1 1,-3-1 0,-5-8 154,0-3 366,-8-3 0,13-8 0,-3 1 0</inkml:trace>
  <inkml:trace contextRef="#ctx0" brushRef="#br1" timeOffset="89">4591 16865 7644,'16'-22'0,"0"4"104,0 6 0,1 3 0,4-1 0,4 4 223,-1 5 1,13 2 0,-1 5 0,8 6 236,3 7 0,-1 7 0,-1 11 0,-1 5 277,-1 3 1,-1 4 0,-10 5 0,-3 7-224,-2 6 0,-5 8 0,-6-2 1,-2 4-141,-3 2 0,-4-3 0,-7 0 0,-2-5-139,-3-1 1,1-4-1,-6-8 1,-3-7 76,-1-8 0,4 1 0,-1-9 1,-1-4-474,-2-3 1,0-8-1,2 0 1,2-2-260,-3-2 1,5-8 0,-3-2-640,-1-5 0,0-2-1485,1-5 0,4-8 2440,7-7 0,14-6 0,4 2 0</inkml:trace>
  <inkml:trace contextRef="#ctx0" brushRef="#br1" timeOffset="90">5425 16739 7644,'-16'0'1165,"6"0"430,-1 0-957,1-7 0,1 4-330,4-7 0,5 6 1,5-3-1,5 2-4,4 0 0,4-1 0,1 6 0,2 0-10,-2 0 1,-3 2 0,-4 2-1,-1 1-80,1-2 0,-3 6 0,-1 2-172,-1 2 0,-1 3 0,-6 0 1,0 0 33,0-1 1,-2 1 0,-2 0-250,-1 0 1,-5-6-73,4 0 0,1-4 0,7 2 195,3-1 1,4 4-1,8-4 1,4 2 164,5 3 0,4 2 0,2 2 1,-3-1 67,-2 1 1,0 0 0,-6 1-1,-3 2 168,-6 2 0,0 0 1,-6-5-1,-3 0 79,-1-1 1,-2 1-1,-2 0 1,-1 0-91,-3-1 0,-11-1 0,1-2 1,-1-3-383,-1-2 0,-3-2 0,-1-5 0,-1 0-187,0 0 0,-3 0 0,3 0 0,1 0-638,-1 0 1,7 0-3586,6 0 0,8 0 4452,2 0 0,21 0 0,12 0 0</inkml:trace>
  <inkml:trace contextRef="#ctx0" brushRef="#br1" timeOffset="91">6101 17400 8459,'31'-2'0,"1"-2"1249,-1-1 0,-6 0 0,-3 5 1,-1 0-1410,0 0 1,2 0-1,-2 0 1,3 0 141,1 0 1,3 0-1,-7 0 1,-2 0-1374,-2 0 0,-1 7-1792,0 3 3183,-7-3 0,-9 7 0,-9-5 0</inkml:trace>
  <inkml:trace contextRef="#ctx0" brushRef="#br1" timeOffset="92">6290 17635 7644,'-9'9'1884,"4"-2"0,10-7 1,5 0-1309,4 0 1,4 0 0,1 0 0,4 0-881,1 0 0,1 2 0,3 1 1,-2 3-116,2-3 1,-4-1 0,2-2-1,2 0-246,2 0 1,1 0 664,1 0 0,6-7 0,2-2 0</inkml:trace>
  <inkml:trace contextRef="#ctx0" brushRef="#br1" timeOffset="93">7437 17038 9337,'0'-16'2844,"0"1"-2191,0 6 1,0 4 0,0 10 0,0 5 222,0 4 1,0 9 0,2 3 0,2 4-109,1 1 1,2 1 0,-4-1-1,2 1-481,-1-1 0,3-1 0,-2-2 0,-1-4-398,-3-1 0,5 3 1,-1-5-1,-2-2-2218,-1-1 1,-2-2-1,0-1 1,0 1-3282,0 0 5610,-7-1 0,-2 1 0,-6 0 0</inkml:trace>
  <inkml:trace contextRef="#ctx0" brushRef="#br1" timeOffset="94">7107 17635 8115,'-9'-1'1754,"4"-5"0,12 5 0,9-6 0,8 1-1344,6 1 0,7 0 0,3 3 1,4-1-27,4-3 1,3 1-1,-2 3 1,0-1-318,-2-2 1,7 0 0,-10 5 0,0-2-219,1-3 0,-1 3 0,-2-3 0,-7 3-990,-7 2 1,-1 0-1,-6 0-447,-1 0 0,-10 2 1,-5 3 755,-3 5 0,-14 2 0,-6 1 1,-3-5 831,-1-1 0,-13 13 0,2-3 0</inkml:trace>
  <inkml:trace contextRef="#ctx0" brushRef="#br1" timeOffset="95">7327 17871 7644,'-16'0'1529,"8"-2"-899,3-3 1,5 2-1,5-6-130,5 2 0,9-4 1,4 6-1,2 0-279,3-2 0,1 5 0,3-3 0,-1 3-140,1 2 0,-1 0 1,-1 0-1,-4 2-44,-5 3 1,-4 2 0,-3 5-1,-3-1-100,-6 1 0,-3 4 0,-4 5 0,-5 5-19,-9 4 1,-1 3-1,-8 2 1,1 2 242,0-3 0,4 0 0,-1-1 0,4 2 355,1 1 1,7-1 0,4-7 0,3-3-118,2-3 1,0 5 0,2-6 0,2-2-102,1-2 1,12-3-1,-1-2 1,2-3-157,-1-2 1,1-2 0,1-5 0,2 0-100,-2 0 0,4-7 1,-2-3-1,-2-4-16,-2-2 1,-1-5-1,-2-1 1,-4-3-255,-4-3 0,-5 4 1,-1-1-1,-1 3 21,-5 2 1,-8-2 0,-8 1 0,-3 2 7,-3 1 0,0 2 0,-1 2 0,-1 2 31,-3 2 1,-2 1 0,5-3 0,2 3-6,2 2 1,7 0 0,-2 4 0,3-4-1643,3-2 0,1 4 1022,3-6 0,4 1 0,9-4 0,5 1-560,9 3 0,6-1 1352,10-4 0,6-8 0,2-1 0</inkml:trace>
  <inkml:trace contextRef="#ctx0" brushRef="#br1" timeOffset="96">26776 13046 7644,'-2'9'-697,"-3"-4"1,2-3 887,-8-2 1,6 1 486,-6 4-399,8-3 1,-4 7 418,7-4-87,0-3-213,0 5 1,-2-7 183,-3 0 382,3 0-166,-5-7-565,7 5 1,7-5-111,4 7 1,-3 2-103,3 3 0,-8-1-6,3 6 1,-5-5-1,-2 4-136,-5-2 0,-2-2 29,-8-5 0,6 0-104,-1 0 177,8 0 65,-4 0 184,7 0-56,0 0-155,-7 0 1,5-1 117,-3-5 1,3 3 165,2-8-229,0 1 1,0-1-75,0 1 0,2 6 1,1 1 3,2 6 1,1 1-5,-6 6 1,0-4 0,-2 2 5,-3-1 1,1-1 64,-6-6 1,4 0 42,-4 0 0,1-2-42,-1-3 0,-3 1 0,8-6-54,2-3 46,1 6 0,2-1 4,0 3 0,2 3-122,3-3 1,-2 5-817,8 5 0,-6-3-1665,6 3 2535,-1-3 0,6-2 0,0 0 0</inkml:trace>
  <inkml:trace contextRef="#ctx0" brushRef="#br1" timeOffset="97">24654 12606 6534,'8'0'2447,"-1"0"-1897,-14-7-17,-1 5-55,-8-5-294,0 7 0,0 0-27,1 0 1,4-5 0,3-2 19,1-2 0,-6-1-103,3-6 0,-4 0-27,-2 0 0,6 8 0,1 1 62,2 0 1,-5 5-21,1-3 0,2-2 0,-1 0 6,-2-2 0,3 6 0,0-4-79,2 0 0,-5 0 1,3-6 17,1 3 0,-5 5 1,6-4 96,-1 2 1,2 0-76,-4 2 1,-1-2-41,-4-4 1,4-1 0,1 5-30,-2-2 1,3 4 4,-2-5 1,3 4 0,-5-2 13,3 1 0,5-4 1,-4 4-1,0 0 23,0 0 0,6 0 1,-4 4-9,0-3 1,3-4 39,-6 5 0,-1-8-59,-4 3 0,4 1-11,1-1 0,-1-1 50,-4-4 0,4 1 0,1 1 15,-3 3 0,5 5-97,-3-6 0,6 6 14,-6-6 1,6 6-23,-5-5 0,5 1 0,-4-3-27,2 1 0,-5 1 124,1-6 0,2 6-33,-1-1 1,1 1-64,-1-6 0,-4 6-15,3-1 0,2 6 0,-1-6 43,-2-1 1,3 3-1,0-1 1,1-1 29,-1 3 0,4-6 144,-6 3 0,2-3-39,-1-1 0,-2 4-28,6 1 1,-6-1-114,2-5 1,-3 1 0,1-1 23,2 0 1,4 2-1,-2 2 1,1 2 174,3-3 1,-3 5 212,2-3-308,-7 1 1,8-4-1,-4 1-43,1 3 0,-4 5 1,4-6-57,-2-1 0,4 3 0,-4-1 0,1-1 40,-1 3 1,4-6 0,-4 3 35,2-3 0,-5 0 1,3 2-1,0 1-15,4-1 1,-2 4 0,0-1-1,0 0 43,0 0 0,0 4 0,4-5-46,-3-3 0,-6-1-33,2-1 0,-3-1 1,1 2-1,3 2-6,2 1 1,1 6-1,2-5 23,-1-3 1,-6-1-1,4-1-16,-1-1 1,2 5-1,-2 1-7,1-2 1,-6-2-1,5-2 3,-1 0 1,0 6 0,4-1 104,-6-1 1,3-2-96,-3-1 0,6 1 1,-4 1-26,2 3 1,-3-1-1,3-4-33,-2-1 1,6 5-1,-4 1-52,0-2 0,0-2 0,-6-2 68,3 0 1,5 1 48,-6-1 0,6 2 0,-4 2-28,2 1 0,2 6 0,5-6 59,0-1 0,-2 5 0,-1 0 1,-3 0-78,3-3 0,-4 1 0,2-1-9,1-3 1,-3-1 25,2-1 0,-5-1-8,4 0 0,-1 6 0,4-1 65,-2-1 0,-1 3 1,5 1-1,-3-1 10,-1 0 0,-2-1 0,3-6-59,-1 0 1,-2 6 0,4-1-1,-3-1 13,3-2 0,-4 4 0,2-1 43,1-1 1,-3-2-44,2-2 0,-2 1-67,2-1 0,3 0-23,-3 0 1,-2 1 0,2-1 30,1 0 1,-3 6-1,2-1-14,1-1 0,3-2 0,-1 0 58,-3 4 1,3-4 21,-3 3 1,3-3 0,2-2-18,0 1 0,-2 4 1,-1 1-1,-3-2 14,3-2 1,-4 3-1,2 1-20,1-3 0,1-1 0,-1-1-38,-1-1 1,0 6 0,5-1 23,0-1 0,-6-2 0,1-2-2,2 0 1,-1 2-1,1 2 1,-3 2-9,3-2 1,-4-2-1,2-2 22,1 0 1,1 2 0,-1 2 0,-1 1-28,2-1 0,1 3 0,2-1 12,0-2 0,0-2 1,-2-2-1,-1 0-53,-3 1 1,1-3 0,3-1 0,-1-2 2,-2 2 1,-2-4 0,3 2-1,-1 0 47,1-2 0,-3 6 1,2-4-1,2 4 39,1 1 1,-3 0 0,-1 0-32,3 1 1,1-1-1,2 0 92,0 1 1,0-1-1,-2 0-109,-3 0 0,3 1 0,-3-1 0,2 2 11,-3 4 1,5-4-1,-5 3 1,3-3-10,-2-2 0,3 1 0,-3-1 86,3 0 1,2 6 0,-2-1 31,-3-1 0,3-2 1,-3-2-1,2 2-54,-3 4 1,5-4 0,-6 3 0,1-3-45,1-1 0,-5-1 0,3 0 0,0 1 24,0-1 1,-4 0 0,4 0 19,-2 1 0,6-1 0,-4 0 1,2 1 60,-1-1 1,1 5 0,5 1-56,0-2 1,0-2-1,0-2 1,0 0 5,0 1 0,-5-1 0,0 0 0,1 0-61,3 1 1,-5-1-1,1 0 1,0 2 16,-2 4 0,5-4 0,-3 3 75,3-3 1,-3-1-44,0-1 1,-1 0 0,6 1-10,0-1 1,-1 2 0,-3 2 0,-1 1-12,1-1 1,1-2 0,-1-2 0,-3 0 66,-1 1 1,4-1 0,-3 0 0,2 1 25,0-1 0,-1 0 1,5 0-9,-5 1 1,5-1-1,-5 0-75,5 1 0,-1-1 0,-2 0 1,-1 0-104,2 1 0,-4-1 0,0-1 0,0-3 29,0-1 0,-4 0 0,4 6 0,0-3 96,0-3 0,0 4 0,4-4 0,-2 3-39,1 3 1,1 1-1,-1 1 1,-1 3 61,1-2 1,3-2 0,1-2 0,-2 0-71,-3 1 0,3-1 1,-5 0-1,2 1 15,-1-1 0,-1-3 1,4-1-1,-2 1 1,-6 5 0,6-7-1,2 4 100,1 1 0,2 6 0,0-1 63,0-1 0,-2-2 0,-1-2-166,-3 0 0,1 1 0,5-1 0,0 0-58,0 1 1,-5-1 0,0 0 25,1 0 1,-3 1-1,2-1 1,1 0 24,3 1 0,1-1 0,-2 0 0,-2 0 2,-1 1 0,0-6 1,3 0-1,-1 2-7,-3 1 1,-4-3-1,5 0 1,-1 2-1,1 0-8,0-2 1,-6 2-1,6-6 9,2 2 1,-4-3 0,0 4 0,0-1 6,0 0 1,-4-3 0,6 3 0,0-1 16,-2-4 1,5 0 0,-5 0 0,2 2-22,0-2 0,-2-2 0,3-1 0,-3-1-82,-2 1 1,4-6-1,-4 0 1,1 3 15,-1 0 0,4 3 1,-4-1-1,0 3 34,1 3 0,2-4 1,-2 4-1,1-2 34,3 2 0,-3-4 0,2 4 0,0-4 68,-2-1 0,3-1 0,-5-1 0,1-2-57,-1-2 0,0-5 0,-3 4 0,1 0-5,-1-1 1,-2 2 0,0 4 0,2-2 1,2-1 0,-1-8 0,-5 2 1,1-2-4,-1 3 1,0-8-1,0 3 1,1-1 2,-1-4 0,0-4 0,1 2 0,-1 3-43,0 1 1,6 1 0,-1 1-1,1 2-40,1 3 0,-3 4 0,6 6 1,3 1-47,1-1 1,2 1 0,-1 1-236,-5 4 1,5-2-1,-5 7 1,5 2-1,1 1-950,0 3 0,-7 1 1,-4 1 1303,-3 3 0,-2 0 0,1-6 0</inkml:trace>
  <inkml:trace contextRef="#ctx0" brushRef="#br1" timeOffset="98">24449 12621 6734,'-7'-15'-12,"-3"-1"1,1 5-1,0 1 52,2-2 1,-3 3 50,5-1 0,-1 4-193,6-4 0,-5 5 398,0-6-91,0 8 0,3-4 0,-2 5 54,-1-3 0,0 1-48,5-6 0,0 4-165,0-4 1,0 0-567,0-6 264,0 7 1,0 0-311,0 4-363,0 3 929,0-5 0,0 6 0,0-5 0,0-2 0,0-8 0,0 0 0</inkml:trace>
  <inkml:trace contextRef="#ctx0" brushRef="#br1" timeOffset="99">24355 12323 7688,'0'9'314,"0"-1"147,0-3 0,2-1-195,3 6 1,-2-6-1,6 3 1,0-2-29,0 0 0,-4 1 0,5-5-119,3 5 0,1 1 0,-1 5 1,0-3 28,-3-2 0,-5 3 0,6-3-116,1 2 0,2-1 0,0 5 1,-2-3-37,-1 2 1,-2-3 0,3 2 0,-2-1 25,2-1 0,-3 3 1,2-5 32,1 2 0,2 1 0,2 4-11,-1-3 0,-4 1 1,-1-5-1,3 0-22,1 0 0,-4 3 0,0-3 1,3 2 9,1 3 1,-4-3 0,1 0 0,1 0 9,2-1 0,0-3 0,-2 4 0,-1 0-1,1 0 1,0-4 0,0 4 0,-1-2-21,1-4 1,-3 4-1,1-2 1,2 1-14,2 1 1,2-6 0,0 6-15,0 0 0,-1-3 0,1 5 4,0-2 1,-1 3 0,1-5 0,0 0 22,0 2 0,-6-5 1,1 5 33,1 0 0,0-3 0,0 4 0,-1-1-46,1-3 0,-3-2 1,-1-1-1,1 3-5,0 1 1,-4 0-1,6-3 1,1 2 6,2 1 1,-4 0-1,1-3 1,1 1-47,2 3 0,-4-1 0,1-5-33,1 0 0,-3 5 1,1 0 41,3-1 0,1-3 0,1-1-12,1 0 1,0 2 0,-1 2-32,1 1 1,0 0-1,0-5 1,-1 0-78,1 0 1,0 0 0,0 0-1,-1 0 50,1 0 1,0 0-1,-1 0 44,1 0 0,0 5 0,0 1 77,-1-3 1,1-1 0,0-2 0,-1 0 25,1 0 0,0 0 0,0 0-30,-1 0 1,1 0 0,0 0-1,0 2-73,-1 3 0,1-3 0,0 3 15,-1-3 1,1-2 0,0 0-4,0 0 0,-1 0 0,1 0 49,0 0 1,-1 0 0,1 0 0,0 0 14,0 0 0,-1 0 1,1 1-1,0 3 14,0 1 1,-1 0-1,1-5-20,0 0 0,-1 0 0,1 0 0,0 0 3,0 0 0,-6 0 1,1 0-29,1 0 1,2 0 0,2 2 19,-1 3 0,1-3 1,0 3-1,-1-3 13,1-2 1,0 0-1,0 0 1,-1 0-20,1 0 0,0 0 1,-1 2-1,1 1-6,0 3 1,0-1-1,-1-5 1,1 0-87,0 0 0,0 0 0,-1 0 58,1 0 0,0 0 0,-1 2 8,1 3 0,0-3 0,0 3 53,-1-3 0,1-2 0,0 0 4,-1 0 1,1 0-1,0 0 1,0 0-34,-1 0 0,1 0 1,0 0-1,0 0-7,-1 0 0,-4 0 0,-1 0 1,2 0-2,2 0 1,-3 0 0,-1 0-2,3 0 0,1 0 0,1 0-2,1 0 0,0 0 0,-1 0 0,1 0-4,0 0 0,0 0 1,-1 0-1,1 0-3,0 0 0,0 0 1,-1 0-1,1 0 9,0 0 1,-1 0-1,1 0 1,0 0 1,0 0 1,-1 0-1,1 0 1,0 0 2,-1 0 0,1 0 0,0 0 0,0 0-54,-1 0 1,3 0 0,1 0 0,2 0 14,-2 0 1,4 0 0,0 0-1,-1 0 21,1 0 1,-2 0 0,-3 0-1,1 0 19,2 0 0,0 0 0,-6 0 1,1 0 74,0 0 1,0 0-1,-1 0 1,1 0 17,0 0 0,-1 0 0,1 0 0,0 0-67,0 0 0,5 0 1,0 0-1,-2 0 8,-2 0 0,-1 0 0,1 0 0,3 0-41,1 0 0,0 0 1,-6 0 43,1 0 0,0 0 0,-1 0 0,1 0 2,0 0 0,0 0 0,-1 0-35,1 0 1,0 0 0,-1 0 0,1 0 7,0 0 0,0 0 0,-1 0-27,1 0 0,0 0 1,0 0-35,-1 0 0,-4 0 0,-1 0 38,2 0 0,2 0 1,2 0-1,0 0 44,0 0 0,-1 0 0,1 1 0,0 3 3,0 1 0,-1 0 1,1-5-2,0 0 0,-1 0 0,1 0 0,0 0-34,0 0 1,-6 0 0,1 0 0,1 0-9,2 0 1,-4 0-1,1 2 1,1 1 1,2 3 1,2-1 0,-1-5-1,1 0 0,0 0 0,0 0-28,-1 0 1,-4 0-1,-1 0 19,2 0 1,2 0-1,2 0 18,0 0 1,-6 0 0,1 0 0,1 0-6,2 0 0,2 0 0,-1 0 1,1 0-15,0 0 0,0 2 0,-1 1 0,1 2 13,0-1 0,0-2 1,-1-2 2,1 0 1,0 0 0,-1 0 21,1 0 0,0 0 0,0 0 3,-1 0 1,-4 0-1,-1 0 1,2 0-6,2 0 0,2 0 1,0 0-1,0 0-8,-1 0 1,1 0-1,0 0-16,0 0 1,-6 0 0,0 0-16,3 0 0,1 0 1,1 0-1,1 0-38,0 0 0,-6 0 1,1 1-1,1 3 41,2 1 0,-3 0 0,-1-5 0,2 0 7,2 0 1,2 0 0,0 0 16,-1 0 1,1 0 0,0 0-44,0 0 1,6 0 0,3 0-6,-1 0 1,-1 2-1,-7 2 1,-1 1 17,1-2 1,5 1 0,0-1 0,-2 3 29,-1-3 1,-3-1 0,1-2 33,0 0 0,0 0 1,-1 0-1,1 0 73,0 0 0,-1 0 0,1 0 1,-2-2-66,-3-3 0,3 3 0,-2-5-84,7 0 0,4 5 1,3-5-1,-5 2 44,-4 0 1,-1 0 0,0 5 0,0 0-5,-1 0 1,1-2-1,1-2 1,3-1 28,1 2 0,0 1 1,-4 2-1,2 0 11,2 0 1,5 0 0,-5 0-1,-1 0-41,-3 0 0,4-5 0,2-1 0,0 3-10,-1 1 0,1 2 0,-4 0 0,4 0-19,1 0 0,1 0 1,3 0-1,-4 0 17,-1 0 1,5 0 0,-4 0-1,3 2-17,-1 3 1,-5-1-1,5 4 1,0 1-26,-1 0 0,2-6 1,-6 4-1,-1-1-75,-3-1 1,-1 5 0,0-4-1368,-1-3 551,-6 6 0,-4-7 1,-10 3-1173,-5-3 2109,-4-9 0,-16-9 0,-3-9 0</inkml:trace>
  <inkml:trace contextRef="#ctx0" brushRef="#br0" timeOffset="100">17390 13172 8766,'0'15'1541,"0"1"1,7-6-1249,3 1 0,4-8 0,2 3 0,0-5 44,-1-1 0,3 0 0,3 0 0,5 0-11,4 0 1,1 0 0,2 0 0,1 0-17,-3 0 0,2 0 1,-10 0-1,0 0-53,-1 0 1,-6 0-3,-6 0 1,-10 0 0,-3 0-448,-11 0 0,-14 6 0,-2-1 0,-6-2-220,-4-1 0,-1-2 1,-2 0-1,2-2 67,3-3 0,-4 3 0,7-3 0,5 3-409,8 2 988,4 0 0,13 0 0,10 0 168,15 0 0,7 0 1,7 0-1,1 0-98,1 0 0,13-1 0,0-3 1,5-1-266,6 1 1,-6 3-1,-4 1 1,-6 0 28,-7 0 1,-6 1 0,-5 3 0,-5 3-208,-3 2 0,-9-4 1,-4 5 119,-3 3 0,-9-6 0,-6 0 0,-6-2-20,-7 0 0,-11 0 0,-3-5 0,-2 0-148,0 0 0,2 0 1,-2 0-1,5 0 80,4 0 0,4 0 0,1 0 1,3 0 138,2 0 0,8 0 0,6-1 70,2-5 0,9 5 0,10-5 0,7 5 33,7 1 1,11 0 0,5 0-1,5 0-52,6 0 1,1 0 0,5 0 0,-3 0-116,-2 0 1,-3 0 0,-9 0 0,-7 0 137,-7 0 1,-6 1-124,-6 5 1,-9 2 0,-9 6 53,-12-3 0,-8-3 0,-11-4 1,-4 1-46,-5-1 1,3-3 0,1-1 0,1 0-35,1 0 1,-1 0-1,6 0 1,1 0 94,4 0 1,3 0 0,7 0 14,0 0 1,9 0-43,7 0 0,7 0 1,11 0-1,3 0-104,5 0 0,9 0 0,2 0 1,-4 0 101,-5 0 1,-5 0 0,-8 0 15,1 0 1,-9 0 228,-7 0 1,-12 0 0,-11 0 0,-1 0 147,-4 0 0,-7 0 0,-2-1 1,4-3-157,5-1 1,-5-2 0,5 2 0,0-4-224,-2 0 1,6 1-1,-1 4 1,2-3-577,4-2 0,7 6 0,3-4-436,2 0 1,4 5-1,10-3-1090,9 3 1,8 2 0,14 0 2063,10 0 0,-1 0 0,7 0 0</inkml:trace>
  <inkml:trace contextRef="#ctx0" brushRef="#br0" timeOffset="101">19292 13313 8312,'-9'0'791,"15"0"1,9 0-115,3 0 1,6 0 0,3 0-1,0 0-366,0 0 1,1 0 0,-7 0 0,-2 0 20,-2 0 1,-1 0-1,-2 2-212,-4 3 0,-6-3 1,-13 3-79,-6-3 0,-13-2 1,-4 0-1,-8 0-134,-5 0 0,-3 0 0,1 0 0,2 0-20,3 0 1,-4 0 0,6-2 0,0-2-8,3-1 0,6 0 0,5 5 360,5 0 0,5-2-42,6-3 1,11 3-1,15-3 1,10 3-74,9 2 0,5-5 1,9 0-1,4 0-22,4-2 1,4 5 0,2-3 0,0 3-82,0 2 1,-2 0-1,-3 0 1,-7 0 23,-8 0 0,-6 2 0,-11 1 0,-5 4 201,-3 2 0,-10 1 0,-2 6 0,-6-2-98,-6-4 1,-13 8-1,-12-6 1,-6-1-66,-8-3 0,-10 3 0,1-6 1,0-1-219,0-3 1,-4-1 0,8 0 0,2 0-11,5 0 0,8 0 0,-2 0 0,6 0 96,4 0 0,5 0 0,6 0 0,2-1 245,4-5 0,-3 3-177,8-8 0,9 3 0,11-5 0,12 3-156,7-2 1,7 3-1,9 0 1,4 0-36,4 1 0,14 4 0,-6-1 1,2 3 144,-5 2 0,-2 0 0,-10 0 0,-6 0 100,-6 0 0,-13 0 0,-7 2 0,-7 3 16,-6 6 0,-6-3 0,-7 3 0,-11-1 223,-11-1 0,-15-2 0,-10-7 0,-4 0-183,-7 0 1,8 0 0,-6 0 0,5 0-199,8 0 1,-1 0 0,13 0 0,1-2 221,4-3 0,-1 3 0,13-3 0,4 2 288,5-3-562,-2 5 1,14-8 0,0 5 0,9-1-1543,5 2 0,8 1 1,6 2-1,7 2 1661,7 3 0,10-3 0,4 5 0</inkml:trace>
  <inkml:trace contextRef="#ctx0" brushRef="#br0" timeOffset="102">20660 13250 8392,'7'9'505,"2"0"0,7-6 205,-1 2 0,1 2 1,1-3-1,3 3-278,1 2 0,12-4 0,-2 3 0,2-1-189,1-3 1,-8 3 0,-2-2 0,-1 0 881,-4 2-841,-1-5 1,-10 7 0,-4-6-158,-8 3 0,-10-1 0,-8-5 1,-3 0-288,-3 0 1,-7 0 0,-1 0 0,1 0-110,2 0 1,1 0 0,2 0 0,2 0 87,2 0 0,7 0 0,-2 0 0,4 0-29,1 0 0,7-2 379,4-3 1,5-2 0,5-5-1,7 3-54,8 2 0,9-5 0,11 3 1,6-1-46,8-1 0,4 2 1,3-1-1,0 5-99,4 3 0,-6 2 0,-8 0 0,-8 0 221,-6 0 1,-11 7-1,-5 3 1,-5 4-109,-6 2 0,-3-6 1,-8 1-1,-5 1-29,-4 2 1,-11-3-1,-7-1 1,-5 1-50,-4-3 1,-7 1 0,4-5 0,0 1-95,3-2 1,-1-1-1,1-2 1,2 0-3,2 0 0,7 0 0,2-2 0,1-1 137,4-2 0,1-6 0,4 4 0,2 0-28,1 0 0,10-5 0,1 1-97,8-3 0,13 4 0,6 1 0,4 2-23,6 4 0,8-4 1,9 2-1,2 1 51,4 2 0,-8 2 0,-3 0 1,-9 0 272,-7 0 0,0 2 0,-12 2 1,-3 3-45,-6 1 0,-5-3 0,-9 6 25,-3 1 1,-11-3-1,-10 0 1,-3-2-42,-3-4 0,-6-1 0,-4-2 0,-2 0-380,2 0 0,4 0 0,6 0 0,1 0 64,-1 0 0,8 0 0,3 0 1,3 0 327,3 0-141,6-7 1,11 0-1,13-4 1,10 6-63,5 3 1,12 2-1,3 0 1,0 0-224,1 0 0,1 0 0,-10 0 371,-2 0 1,-9 0 0,-7 2 27,-7 3 1,-7-1-1,-10 5 1,-5-2 229,-4-4 0,-11-1 0,-4-2 0,-8 0-98,-3 0 1,0 0 0,-4 0 0,4 0-268,1 0 0,8-5 1,6-1-1,3 3-1080,2 1 0,3 0-1034,1-3 0,9 3 0,7-5 2101,9 0 0,19-1 0,5-8 0</inkml:trace>
  <inkml:trace contextRef="#ctx0" brushRef="#br0" timeOffset="103">22390 13234 11258,'15'0'713,"1"0"1,1 0-1,4 0 1,6 0-107,2 0 1,3 0 0,1 2 0,2 2-287,2 1 1,-6 2 0,-7-4 0,-1 3 22,-4-3 0,-3 6 0,-4 0-308,-1-1 0,-8 6 0,1-5 0,-8 1 33,-6 1 1,-11-6 0,-5 4 0,-4-2-173,-1-4 0,-10 1 0,1-1 0,4 3-164,-1-3 0,-2-1 0,6-4 0,4-1 3,-1-3 0,2-1 0,2 2 0,5-4 73,3 1 1,4-6 105,4 3 0,3 3 0,10-1 0,6 2 337,7 3 0,15-3 1,4 2-1,7 2-437,7 1 1,7 2-1,-2 0 1,2 0 67,3 0 1,-6 0-1,-6 2 1,-9 1 179,-4 2 1,-10 8 0,-3-5 0,-5 3-54,-6-1 0,-3 1 1,-9 4 132,-3 1 0,-9-5 0,-10-3 0,-4-1-6,-5-3 1,-9 3 0,1-2-1,0-1-161,-1-3 0,5-1 0,-3 0 0,1 0 52,4 0 1,7 0 0,4 0-1,1 0 75,4 0 1,3-1-1,4-3 109,2-1 0,8-6 1,2 4-193,9-1 1,12 4-1,6-1 1,8 3-161,7 2 1,11 0-1,4 0 1,3 0-29,-3 0 0,-2 0 1,-10 2-1,-3 1 201,-5 3 1,-11 4 0,-5-5 0,-5 1 115,-6 1 1,-3-4 0,-10 6 67,-8-2 1,-1 3 0,-16-5 0,-5-1-121,-8-2 0,-4-2 1,0 0-1,1 0-3,2 0 1,2-6 0,-4 1 0,6 0-27,5-2 1,-1 5 0,13-3 0,2 2 805,2-3-740,1 5 0,9-12 1,7 8-1,9 2-140,5 1 1,8 2 0,6 0 0,6 0-359,2 0 0,8 0 0,-2 0 0,2 0-927,-3 0 0,8 0 0,-5 0 0,0 0-1377,1 0 1,-6 7 2667,-3 3 0,4 4 0,1 2 0</inkml:trace>
  <inkml:trace contextRef="#ctx0" brushRef="#br0" timeOffset="104">24150 13329 9596,'-8'0'3173,"15"0"0,14 0-2837,7 0 1,-2 0 0,0 0-1,0 0 254,-1 0 1,3 0 0,-7 0-159,-2 0 1,-3 7-490,-6 3 0,-3-1 1,-10 0-1,-6-2-46,-7-4 1,-10-1 0,0-2 0,-4 0-120,-1 0 1,-3 0-1,-1 0 1,-1 0 25,1 0 1,7 0-1,3-2 1,3-1 152,2-3 0,3-1 0,1 2 276,1-5 0,6 1 1,5 0-121,8 2 0,6 0 1,11 4-1,5-2-21,4 1 0,14 2 1,5 2-1,7 0-154,8 0 0,-6 0 0,3 0 0,-5 0-57,-5 0 0,-9 6 0,-7 1 0,-8-1 1,-6 3 191,-3 0 0,-8-6 0,-1 4 209,-2 0 1,-2-3 0,-8 5 0,-6-2 253,-7-4 0,-10-1 0,0-2 0,-5 0-213,-6 0 0,-2 0 0,-4 0 0,3 0-91,1 0 0,-1 0 1,7 0-1,5 0-589,3 0 1,4-2-1,6-1 49,-1-3 0,7-1 205,4 2 1,12 3 0,9-3-1,8 2-147,6-3 1,8 5 0,4-5 0,4 5 2,1 1 1,0 0 0,0 0 0,-1 0 159,-5 0 1,-9 0 0,-11 0 0,-4 1 55,-1 5 0,-7-3 60,-4 8 1,-5-8 0,-7 2-1,-9-3 236,-8-2 0,-8 0 0,-3 0 1,-3 0-168,-2 0 1,5 0 0,-2 0-1,6 0 17,5 0 1,-2-2 0,7-1 0,1-2-88,3 1 0,3 1 0,2-1-880,1-1-526,8 0 0,3 5 1,12 0-1,7 0-3729,7 0 5107,18 0 0,-2-7 0,12-2 0</inkml:trace>
  <inkml:trace contextRef="#ctx0" brushRef="#br0" timeOffset="105">25880 13329 8449,'2'-14'1000,"3"3"0,5 6-364,4 3 0,9 2 0,5 0 1,5 0-228,4 0 1,0 0 0,-4 0-1,2 0 101,1 0 1,-4 2 0,-8 2 0,-3 3-187,-7 1 1,0-3-276,-8 6 0,-3-2 1,-10 1-1,-7-5-108,-5-3 1,-14-2-1,-1 2 1,-2 1-34,-3 3 1,-3-1 0,4-5-1,0 0-70,-1 0 1,2 0 0,8 0 0,1 0 44,2 0 0,6 0 1,-1 0 295,4 0 0,8-2-79,4-3 0,5 1 0,7-4 0,9 1 20,8 3 1,13 2 0,6 2 0,8 0-15,7 0 1,8 0 0,2 0-1,-5 0 18,-9 0 0,-3 6 1,-14 1-1,-4 0 21,-5 0 1,-7 5-33,-11-2 0,-3 4 1,-10 0-1,-6-3 38,-7-6 1,-15 2-1,-4-2 1,-5-1-131,-4-3 0,-5-1 1,7 0-1,-1 0-370,1 0 1,-2 0-1,9-1 1,4-3 186,3-1 1,8-6 0,-1 6-1,6 0 93,4-2 1,-1 4 60,7-8 1,7 2-1,10-1 1,7 5-103,7 3 0,9 2 0,4-2 0,2-1-79,8-3 0,-7 1 1,4 5-1,-6 0 309,-5 0 1,-9 5 0,-5 1 12,-3-3-61,-10 6 1,-10-2 0,-13 3-1,-10-4 341,-4-5 1,-5-1-1,-2 0 1,-4 0-263,-1 0 1,-2-1 0,6-3 0,2-1-53,2 1 1,7-3-1,1 2-484,3 2-611,1-6 0,14 7 0,8-3 1,13 3-5030,11 2 6025,11 0 0,5 7 0,6 2 0</inkml:trace>
  <inkml:trace contextRef="#ctx0" brushRef="#br0" timeOffset="106">27374 13329 9016,'19'-2'664,"-3"-3"1,8 3-1,-5-3 1,7 3 27,8 2 1,8 0 0,0 0 0,1 0-143,-1 0 1,0 0-1,-9 0 1,-5 0-187,-3 0 1,-4 0-1,-7 2-301,-4 3 1,-3-2 0,-9 6 0,-5-2 45,-8-3 0,-3 3 1,-10-2-1,-3-2-207,-4-1 0,-9-2 0,4 0 0,-2 0 0,2 0-462,1 0 1,3 0 0,6 0 358,4 0 0,-2 0 1,7 0 245,2 0 1,8-2 97,6-3 1,10 3 0,7-3-1,8 3 1,8 2-44,7 0 1,1 0 0,10 0-61,3 0 1,3 0-1,-3 0 1,0 0-103,-4 0 0,-8 6 1,-2 1-1,-7 0 173,-7 0 0,-6 5-127,-4-2 1,-8 4-1,-11 0 163,-8-3 1,-10-4-1,-2-7 1,-5 0-1,-4 0-92,2 0 0,-3 0 1,1 0-130,2 0 0,2-2 1,3-2-1,2-2 58,2-3 1,7 5-1,-2-3 211,3 0 0,10-1-186,2-8 1,12 7-1,4 4 1,6 3-100,5 2 1,3 0 0,8-2 0,-1-1-433,0-2 0,6-1 0,2 6 0,-1 0-599,0 0 0,4 2 0,-3 2 0,-1 3 1121,1 1 0,4-4 0,-2 3 0</inkml:trace>
  <inkml:trace contextRef="#ctx0" brushRef="#br0" timeOffset="107">28914 13282 8708,'7'8'0,"2"-4"479,0-8 1,5 3-1,-4-5 1,4 5 84,2 1 1,7 0-1,3 0 1,4 0 14,1 0 0,1 0 0,-1 0 0,0 0-105,1 0 1,-8 0-1,-3 0 1,-3 0-67,-2 0 1,-8 1-431,-2 5 1,-5-3 0,-4 6 0,-6 0-37,-7-1 1,-8-3 0,-1 4-1,-3-2-135,-5-3 1,-7 3 0,3-2 0,2-2 20,2-1 0,-2-2 0,2 0 0,5 0 162,4 0 1,-2 0 0,5 0 372,1 0 1,10-7-157,5-3 1,10 3-1,5 1 1,6 3-28,5-2 0,5 3 0,11-3 0,5 3-153,3 2 1,8 0 0,-1 0 0,-1 0-17,-2 0 0,-4 0 0,-3 0 0,-7 2-59,-7 3 0,-5-3 0,-9 5 0,-2-2-48,-2 0 0,-6 2 0,-1-3 0,-6 3 78,-8 1 1,-4-4 0,-6 1 0,-7-3 8,-7-2 1,2 0-1,-6 0 1,2 0-82,1 0 0,-1 0 0,6 0 0,1 0 107,4 0 0,3-2 0,7-1 0,2-4 535,4-2 1,-2 4-397,6-6 1,8 8 0,9-3 0,4 5-143,6 1 0,4 0 0,6 0 0,1 0-116,-1 0 0,6 0 1,-1 0-1,-1 0-688,-1 0 0,-3 0 0,-1 0 1,-2 1-180,-2 5 1,0-3 0,5 6 0,1-2 968,-1-4 0,8 6 0,1 0 0</inkml:trace>
  <inkml:trace contextRef="#ctx0" brushRef="#br0" timeOffset="108">30738 13329 8208,'-15'0'0,"-1"0"12,0 0 1,0 0-1,1 0 1,-1 0 535,0 0 0,1 0 2038,-1 0-2000,7 0 1,9-6 0,12 1 0,8 2 31,6 1 1,5 2 0,6 0-1,3 2-72,0 3 1,4-3 0,-7 3 0,-4-2-333,-5 3 1,-6-5 0,-8 6 0,-1-1 31,-3-1 1,-6 2 0,-1-4-324,-6 3 1,-11-1-1,-11-5 1,-3 0-231,-5 0 0,-2 5 0,4 0 1,-1-1-41,1-2 0,-1-2 1,3 0-1,2 0 23,6 0 0,-1-2 0,1-2 371,2-1 0,8-2-12,6 2 1,5 3 0,5-5 99,6 0 1,10 5-1,5-3 1,3 3-87,3 2 1,-1 0 0,1 0 0,-3 0 133,-2 0 0,-5 6 0,-6-1 137,0-2 1,-2 1-176,-4 1 1,-11-3 0,-13 5 32,-6 0 0,-2-5 1,2 3-1,-1-3-185,2-2 1,-3 0 0,1 0 0,1 0 62,3 0 0,1 0 0,0 0 185,1 0 1,1-2-55,3-3 1,4 1 0,9-5-101,3 2 1,6 0-1,10 4 1,5-2-75,4 1 0,1 2 1,0 2-1,3 0-176,2 0 0,-2 0 0,2 0 1,-3 0-202,-1 0 1,-8 6 0,-3-1 0,-3-2-857,-3-1 919,-6 5 0,-4-5 0,-10 3 0,-7-3 138,-7-2 1,0 0 0,-8 0 0,1 0-255,2 0 1,-4 0 0,5 0 0,0-2-215,1-3 1,1 3 0,7-5-2281,3 0 1382,-3 5 0,21-10 1529,4 7 0,10-7 0,10 3 0</inkml:trace>
  <inkml:trace contextRef="#ctx0" brushRef="#br0" timeOffset="109">31713 13360 8208,'16'0'86,"0"0"0,-6 0 0,1 0 0,1 0 740,2 0 1,7 0 0,0 0 0,0-2-354,1-3 1,-4 3 0,3-3 0,-4 3 1742,-1 2-1871,0 0 0,-9 0 0,-9 0-207,-12 0 1,-14 0-1,-10 0 1,-1 0 88,1 0 0,-9 0 0,3 0 0,4 0-214,5 0 1,-4 0 0,13 0 0,3 0-966,4 0 1044,10 0 1,4 0 0,12 2 0,7 2-9,5 1 0,15 0 1,-1-5-1,5 2 83,6 3 1,-4-3-1,0 3 1,-3-1 236,-7 1 0,-1-3 1,-8 3-1,-3-2 470,-6 3-637,-5-5 0,-16 6 0,-8-7 0,-9 0 82,-4 0 1,-12 0 0,7 0 0,-3 0-421,1 0 1,4 0-1,3 0 1,4 0-30,5 0 289,3-7 1,10 4 0,4-6-1,8 2-425,6 4 1,9 1 0,6 2-1,3 0-113,5 0 1,12 0 0,1 2 0,1 1-2527,4 2 0,4 8 0,0-1 2905,1 7 0,1-2 0,6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55:24.7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1290 5093 11284,'-7'15'1178,"5"6"1,-3 4 0,1 3-133,-1 5 1,3 2 0,-3 0 0,3 3-278,2 4 0,0 2 0,0-9 1,0 1-321,0-1 1,6 4 0,0-3-1,1-1-215,0-2 1,0-3 0,-3-2 0,3-4-220,2-1 0,-6 3 0,4-5-581,0-1 1,-5-8 216,3-2 1,-3-8 0,-2-2-123,0-9 0,2-6 0,1-6 1,2-6-92,-1-2 1,5-4 0,3-4 0,7-3 159,7 0 0,4-2 0,3 8 1,4 6 216,5 4 1,3 5 0,2 8 0,0 6 339,1 3 1,-3 2 0,-1 2 0,-4 3 394,-2 6 1,-1 8-1,-5 4 1,-3 1 317,-3 4 0,1 2 1,-10 1-1,-5 1-156,-3-1 1,-4 1 0,-5-1 0,0-1-157,0-4 1,-7 4 0,-3-6-1,-6 0-287,-5-3 1,-3-3-1,-8-2 1,1-1-270,-1 1 0,1-7 0,-2-4 0,-2-3 0,-2-2 0,0 0 0,4 0 0,-2-2-125,-1-3 1,-1-2 0,7-5-1,2 3-1721,2 2 1,7-5 0,0 1 83,6-3 1,6 4 0,9 1 0,3 0 227,6 1 1,15 2-1,7-2 1,7 1 84,9 3 0,-1-3 1449,4 2 0,4-7 0,0 3 0</inkml:trace>
  <inkml:trace contextRef="#ctx0" brushRef="#br0" timeOffset="1">2689 5627 7858,'14'-16'0,"-4"-1"380,-4-4 0,-6 3 1,-6-3-1,-4 4 822,-4 1 0,-3 2 0,-4 2 0,-6 2-429,-2-3 0,-3 6 0,1 2 0,-1 3-473,1 2 1,-1 0-1,3 0 1,1 2 231,2 3 0,6 4 0,-2 9 0,2 3-204,5 5 0,-4 2 0,10 0 0,0-2-110,4 2 0,3 0 0,2 0 1,0-4-288,0-1 0,12 1 0,6-6 1,3-4-105,1 0 1,12-2 0,-3-2 0,2-3-38,0 0 0,4-5 1,0 3-1,0-3-126,1-2 1,-5-5-1,4-2 1,-6-2 134,-5-3 1,-3-2 0,-7-4 0,-2-1 228,-4-2 1,3-5 0,-8 5-1,-2 2-217,-1 1 0,-7 8 831,0-1 0,-2 8 0,3-1 150,-1 8 0,0 5 1,6 6-1,3 1-316,1 0 1,7 5 0,-3 0 0,2 0-573,-1 1 1,1-4-1,4 3 1,1-4-211,0-1 0,-1 0 1,3-1-1,1-1-988,2-3 0,0 1 1,-3-7-1,1-1-597,2-2 0,1-2 0,-1 0 0,4 0 716,-1 0 1,6-7-1,-6-4 1,3-3 1174,-1-2 0,0-13 0,5-4 0</inkml:trace>
  <inkml:trace contextRef="#ctx0" brushRef="#br0" timeOffset="2">3428 5580 8397,'5'-16'0,"0"0"0,-3 1 771,-5-1 0,-11 5 1,-7 3-1,0 1-84,-2 3 0,0-3 1,-5 2-1,4 2-312,1 1 0,-3 2 0,5 2 0,2 1 195,1 2 1,8 8-1,1-3-209,2 4 1,2 2-1,7-1 1,3 1-201,5 0 0,10 0 1,4-1-1,4 3 43,5 3 1,4-4-1,-2 4 1,2-2 66,-2 2 1,-2-2-1,-4 6 1,-2-1 263,-6 1 1,-4-4 0,-3 3 0,-3-1-61,-6-4 1,-4 4-1,-1-2 1,0-2-117,0-2 1,-1-1-1,-4-2 1,-8-2-114,-6-1 1,2-6 0,-8 4 0,-1-2-294,-6-4 1,-2-1-1,0-4 1,-1-1-737,-1-2 1,-4-8-1,5 3 1,3-6-569,2-5 1,-1 4 0,10-4-1,4 3 23,4 3 1,8-6 0,12 0-1,7 1 767,5 3 1,14 3 0,1 2 0,4 3-144,6 2 0,-4-3 0,2 4 0,0 3 610,-2 1 1,5 2 0,-4 0 0,1 0 352,-1 0 0,0 0 0,2 0 1,-1-2 138,2-3 1,-6 2 0,1-6 0,-3 0 306,1 0 0,0 1 0,-7-4 0,-4 1-86,-5-1 0,-4-2 0,-3-4 0,-3-1-346,-6-2 1,-3 0-1,-2 6 1,-2-1-148,-3 0 0,-11 2 1,-10 2-1,-4 3 80,-1 2 1,-1-3 0,-1 4-1,0 3-12,1 1 0,-3 4 0,11 3 0,-1 6 123,4 3 1,4 3-1,3 4 1,4 4 314,4-1 1,5 6 0,1-4 0,0 2-227,0-2 1,7 2 0,5-5 0,5-1-87,4 1 1,12 0 0,1-4 0,4 2-255,6-2 1,1-7 0,4-1 0,2-1-135,1-1 1,6 3 0,-4-6 0,0-3-512,0-1 1,-3-2 0,-9 0-1,-6 0-169,-2 0 0,-10 0 0,-3 0-6236,-3 0 5249,-10 0 0,-15 7 0,-12 3-324,-4 4 2059,1 2 0,13 0 0,2-1 0</inkml:trace>
  <inkml:trace contextRef="#ctx0" brushRef="#br0" timeOffset="3">6447 5643 7819,'7'-21'-296,"1"-2"1,1-1 0,-4-3 1133,-3 3 0,-2-6 1,-2 6-118,-3-1 0,-4-3 0,-6 6 0,-3-1-169,-3 0 1,-1 2 0,-6 6 0,1 1-281,-1 3 0,-6-3 0,-3 5 0,2 1 117,2 2 1,1 5-1,1 1 1,1 1-27,4 5 1,-2 8-1,7 8 1,4 3 130,4 3 0,1 7 0,7 3 0,1 1-48,3-1 0,8 6 1,1-2-1,5 1-73,2-1 1,-6 2-1,10-8 1,0-1-137,-1-1 1,-2-3 0,-4-1 0,-2-2-653,3-2 0,-1-7 1,0 4-1,-3-2-1433,-2 0 1,3 0-1,-3-6 661,2 1 1,1-2 0,6-3-1104,0-6 0,5-3 0,2-4 2290,1-3 0,9-11 0,7-9 0</inkml:trace>
  <inkml:trace contextRef="#ctx0" brushRef="#br0" timeOffset="4">6620 5816 9393,'15'-11'0,"1"2"3017,0 2-2076,-7 2 1,-15 5-1,-11 0 1,-6 0 83,-5 0 1,-7 0-1,-5 0 1,-4 0-359,-4 0 1,-8 5 0,3 1-1,3-3-610,1-1 1,-2-2 0,2-2 0,4-1-387,-1-3 0,10-1 1,2 2-1,8-4 110,3 1 1,4-6 0,9 3 0,4-3-1525,5-1 1,2-1-1,8 0 1,10 2 10,11 4 1,12-4 0,0 1 0,3-4 1731,3-4 0,6-7 0,2 4 0</inkml:trace>
  <inkml:trace contextRef="#ctx0" brushRef="#br0" timeOffset="5">6588 5564 8198,'0'16'0,"0"0"381,0-1 1,0 1 0,0 0 0,0 1 54,0 4 0,0 2 1,0 5-1,0-2 18,0 2 0,2-4 1,3 3-1,6-1 39,3-2 0,7 4 0,1-7 0,3-2 16,3-1 1,3 3-1,4 0 1,4-4-40,1-5 0,-4 1 0,6-6 0,0 0-69,-2 0 0,-1-2 0,-8-5 0,1 0-47,-1 0 0,-1-2 1,-4-3-1,-5-6-202,-3-3 0,-4-3 1,-4-2-1,-5-4-208,-3-1 1,-2-1 0,-2-3-1,-5 2-345,-8-2 1,-3 0 0,-8 0-1,-2 4-410,-2 1 0,1-3 0,1 5 0,3 2-531,2 1 1,2 8-1,6-1-4444,-1-1 5786,7 5 0,2-7 0,7 5 0</inkml:trace>
  <inkml:trace contextRef="#ctx0" brushRef="#br0" timeOffset="6">7390 5706 7819,'25'8'0,"-4"-1"517,-4 0 0,-8 4 1,-2 8-1,-2 2 693,0-2 0,6 4 0,-4 0 1,1 1-653,5 4 0,-5 0 0,1 0 1,0-4-292,0-1 0,-6 3 1,2-5-1,-1-2-154,1-1 0,-3-2 150,3-1 1,-3-4-56,-2-1 0,-2-8 0,-1-2-188,-3-9 0,-1-10 0,4-4 0,-2 1-381,1-1 0,2-10 1,2 1-1,0-3 121,0-3 1,7 5 0,4-6 0,3 4-52,2 4 0,4 0 0,3 13 0,2 6 217,3 3 0,7 4 0,1 5 0,-1 2 310,-2 3 1,-3 4-1,-2 8 1,-4 2 180,-1 2 1,3 7 0,-6-2 0,-5 4-121,-2 1 0,-5 1 0,4-1 0,-3 1-604,-2-1 0,-2 4 0,-5-2 0,0-5-852,0-3 1,0 1-1,0-5 1,0-2-1612,0-1 1,2-4 2769,3-4 0,-3 4 0,5-5 0</inkml:trace>
  <inkml:trace contextRef="#ctx0" brushRef="#br0" timeOffset="7">8805 5957 8885,'-17'-24'0,"-3"3"0,-2 3 0,-4 2 872,-8 1 1,1 4-1,-7 3 1,2-1-471,3 0 0,-4 6 0,4-3 1,4 6 332,3 6 0,9-3 1,-2 8-1,3 3-131,2 5 1,8-2-1,1 6 1,2-2-284,-1 0 0,3 7 0,8-4 1,5 2-272,4 1 0,2-3 1,2 2-1,3-5-65,5-3 0,4 3 1,1 0-1,0-2-177,1-2 0,5-6 0,1-1 0,0 1-337,1-3 1,3-1-1,-6-7 1,-1 0 145,-1 0 0,-3-1 0,0-5 0,-1-4 128,-4-4 0,2-7 1,-7-2-1,-1-1 55,-3-4 1,-1-7 0,-2-3-1,-4-3-2,-5-2 0,-5-3 0,-5-1 0,-5 0-7,-4 0 1,-7 0 0,0 1 0,0 4 174,-2 6 0,6 4 1,-4 4 610,3 2 0,4 10-95,4 6 0,3 10 0,9 19 1,3 6-123,5 6 0,4 9 0,2-1 0,0 1 323,-1 3 1,6 3 0,0-1 0,-3-3-353,-6-5 1,2 1 0,-4-1-1,3-2-616,-3-2 0,4-3 0,-5-2 0,1-4 126,1-1 0,-2-2 1,1-5-1,-3-1-1225,0 1 1,0-6 0,5-1 0,-1-2-160,1-3 1,-3-3-1,1-1 1,2-1-450,2-5 1992,9-2 0,2-15 0,6-1 0</inkml:trace>
  <inkml:trace contextRef="#ctx0" brushRef="#br0" timeOffset="8">9528 5988 7667,'9'-6'922,"-9"-1"0,-10-4 0,-6 6-2,-5 3 0,-2 0 0,-6-1 0,-1-2-498,-3 1 0,-8 1 0,5-1 0,-1-1-368,-1 1 0,4-3 0,-2 0 0,3 0-341,1 0 0,8-3 1,3 3-603,3-2 0,13 0 0,9-1 889,9 5 0,21-4 0,-1 0 0</inkml:trace>
  <inkml:trace contextRef="#ctx0" brushRef="#br0" timeOffset="9">9591 5926 7993,'25'15'0,"-4"1"0,-4 0 0,-1 1 1204,0 4 0,-6-2 1,-1 6-1,0-2-170,-1-4 0,-2 0 1,2 0-1,-1 2-1344,-3-2 1,-2-1 0,-2-2-38,0-1 0,0-4-1840,0-1 0,0-8 0,0-2 782,0-9 0,-6-5 1405,1-1 0,-7-15 0,3-3 0</inkml:trace>
  <inkml:trace contextRef="#ctx0" brushRef="#br0" timeOffset="10">9623 5706 7667,'0'-30'0,"-2"2"0,-2 3 292,-1 3 0,0 6 0,5 6 446,0-3 1,2 6-1,3 4-520,5 6 0,4 6 0,4 9 0,1 3-953,2 5 0,7 3 1,-2 3 734,4-1 0,8 8 0,3 1 0</inkml:trace>
  <inkml:trace contextRef="#ctx0" brushRef="#br0" timeOffset="11">10425 6020 8465,'5'-16'0,"0"0"0,-1-1 0,-3-2 838,-1-2 0,-7 0 0,-3 7 0,-4 2-581,-2 1 0,-5 2 0,-2-1 0,1 5 276,-1 3 0,-5 4 1,4 3-1,-1 5-161,4 4 1,-1 7-1,1 2 1,1 2-178,3 3 0,6-1 1,3 1-1,1-1-36,3 1 0,2-1 1,2 1-1,2-3 99,3-2 1,9 3-1,9-5 1,2-2 96,2-2 1,5 4 0,3 0 0,3-1-98,2-3 0,2-7 0,6-1 0,-3-2 42,-3-3 1,-4-3 0,-6-2 0,-2-5-48,-4-4 0,-4-9 0,-6-4 0,-2-1-278,-3-4 0,-4-2 1,-7-1-1,-2-1-288,-3 1 1,-9-1-1,-9 1 1,0 1-396,0 4 0,-3-2 1,4 7-1,-1 2-300,0 1 0,2 8 1,5 1-4305,1 2 3947,6 2 0,4 5 0,10 2 1365,6 3 0,9-3 0,5 5 0</inkml:trace>
  <inkml:trace contextRef="#ctx0" brushRef="#br0" timeOffset="12">10833 5863 7339,'16'15'0,"0"1"0,-2 0 911,-4 0 0,4 1 0,-5 4 0,1 5-336,1 4 1,-2 1 0,1 1 0,-5-1 496,-3 1 0,3 3 0,1-2 0,-3-5-589,-1-4 1,-2 2 0,0-5-380,0-1 1,0-3-1,-2-3-78,-3-4 1,3-4 66,-3-12 1,3-2 0,2-8 0,0-1-452,0-4 1,5-4 0,2-6 0,2-1-100,3 1 1,2-6 0,4-1 0,1-1 189,2 1 1,7 6 0,-2 8-1,2 1 398,-2 4 1,9 9 0,-2 4 0,6 8 640,5 9 1,-1 6 0,1 18-1,-4 3-92,-2 4 1,-1 12 0,-7-6 0,-4 1-200,-5-1 1,0-2-1,-4-3 1,-4-2-887,-5-3 0,-2 4 0,-6-5 0,-4-2-1150,-6-2 0,-8-9 1,-17-1-1,-5-4 1555,-7-3 0,-25-4 0,-1-12 0</inkml:trace>
  <inkml:trace contextRef="#ctx0" brushRef="#br0" timeOffset="13">1541 6570 8396,'11'2'981,"-1"1"1,2 3-345,2-3 0,4-1 0,3-2 0,5 2 54,4 3 0,3-3 0,4 3 0,5-4-356,3-1 0,6 0 1,-1 0-1,-1 0-116,2 0 0,5 0 1,-2 2-1,0 2-84,0 1 0,4 0 0,-2-3 1,3 1 24,6 3 1,-1-1 0,-1-5 0,0 2-64,2 3 0,15-3 1,-10 3-1,2-3-129,-1-2 1,3 0 0,-4 1 0,0 3-48,-1 1 1,5 6 0,-6-6-1,-3-2 84,-6-1 0,2-2 1,-3 0-1,5 2 79,5 3 1,-4-3 0,6 3 0,-2-3-75,1-2 0,9 0 0,-1 0 1,2 0 102,3 0 1,5 0 0,-3 0 0,-2 0 240,-2 0 0,-3 0 0,0 0 0,-2 0-13,0 0 1,4 0 0,-7 0 0,1 0-123,2 0 1,11 0 0,-8 2-1,4 1-136,4 2 0,-6 1 1,6-6-1,0 0-133,3 0 1,-44 2 0,1 1 0,-2-1 0,1 1 0,37 0 28,-7-1 0,2-2 0,-6 0 0,1 0 72,-4 0 1,-3 5 0,-1 1-1,3-3 40,1-1 0,2-2 0,-6 0 0,1 0-112,-4 0 0,9 0 1,5 0-1,0 0-241,2 0 0,5 0 0,6 0 0,1 0 165,-44 0 1,1 0 0,2 0 0,1 0 0,-1 0 0,-1 0-1,2 0 1,1 0 64,-1 0 0,0 0 0,5 0 0,0 0 0,-4 0 0,0 0 1,1 0-1,-1 0 60,3 0 0,-1 0 1,-1 1-1,0 0 1,-5 0-1,0 1 1,0 1-1,-1-1 116,0 0 0,1 0 0,2-1 1,0 0-1,41-1 0,-44 0 1,1 0 5,43 0 1,-39 0 0,1 0 0,-1 0-1,0 1 1,0 1 0,1 0-47,1 0 1,1 1 0,4 3 0,1 0 0,-1 0 0,0-1 0,1 2 0,1 0-108,-1 1 1,1 0-1,3-1 1,0 1 0,-7 0-1,-2 0 1,1 0-1,-1 0-15,-2 0 0,-1-1 1,-3-1-1,-1-1 0,38 4 1,-11-1-278,-7 1 1,-6-5-1,-6 1 1,-9-3-761,-5-2 1,1 0 0,-8 0 0,-7-2-567,-7-3 0,-1 1 0,-13-6 0,-2-3-3408,-1-1 5029,-23-8 0,9 4 0,-18-4 0</inkml:trace>
  <inkml:trace contextRef="#ctx0" brushRef="#br0" timeOffset="14">11824 5203 7679,'-14'-2'489,"3"-3"0,-3 3 0,4-5 716,-4 0 1,-2 5-1,2-1-503,4 6 1,3 6-1,7 8 1,0 3-243,0 1 1,2 1 0,3-3 0,5 2-335,4-1 0,7 2 1,0-1-1,0 0-416,2 2 0,-6-6 1,6 4-1,-2-3 72,0-2 0,0-3 0,-4 0 0,3-5-813,1-1 1,0-1 0,-6-8 0,-1-3 443,-3-6 1,1-3 0,-5-3 0,0-2 313,0-2 1,-2-7-1,-5 1 1,0-2 336,0-3 1,0 3 0,0 2 0,0 6 1126,0 4-444,0 1 1,0 9 0,2 7 101,3 9 1,-1 7 0,4 5 0,-1 7-75,-3 7 0,3 0 1,-2 6-1,-1 1-294,-3-1 1,-1 9-1,0-4 1,0-1-251,0-1 1,0-4 0,0 2 0,0-6-295,0-2 0,0-3 0,0-1 0,0-2-769,0-2 0,0-7-4411,0 2 4007,0-4 0,0-10 0,0-7 0,2-8-189,3-6 1,4-4 1424,7-3 0,0-10 0,-1-9 0</inkml:trace>
  <inkml:trace contextRef="#ctx0" brushRef="#br0" timeOffset="15">12437 5375 7918,'7'9'967,"2"-2"1,7-7 0,1-2-294,4-3 1,3 3-1,8-3 1,-1 3-253,1 2 0,-1 0 1,1 0-1,-3 0-449,-2 0 0,1 0 0,-8 2 0,0 2-495,-3 1 0,-6 5 1,-3-3-1,-1 2-864,-3 3 0,-4 1 0,-7-1 0,-9-3-182,-8-2 1568,-6-2 0,-1 2 0,-1 2 0</inkml:trace>
  <inkml:trace contextRef="#ctx0" brushRef="#br0" timeOffset="16">12500 5548 7840,'-11'23'0,"3"-5"510,1-6 0,3-9 0,10 3 0,4-5-11,4-1 0,2 0 0,3 0 0,4 0-480,3 0 1,5 0 0,-8 2 0,1 2-321,4 1 1,-5 0 0,0-5 0,-2 0-3006,0 0 3306,0 0 0,-6-7 0,1-2 0</inkml:trace>
  <inkml:trace contextRef="#ctx0" brushRef="#br0" timeOffset="17">13333 5030 7916,'-15'0'1786,"6"1"-1251,4 5 0,1 2 0,1 8 0,-3 2 784,3 3 1,1-2-1,2 7 1,-2 2-740,-3 2 0,3-4 1,-3-2-1,3 1-537,2-1 0,0-3 0,0 4 0,2-3-499,3-3 0,-3 4 1,3-2-1,-1-2-463,1-1 0,-3-2 1,5-1-1,-2 1-654,0 0 1,6-6 0,-4 1 537,2 1 0,1-5 0,6-2 1035,-1-3 0,1-9 0,0-2 0</inkml:trace>
  <inkml:trace contextRef="#ctx0" brushRef="#br0" timeOffset="18">13884 5407 8188,'7'-7'576,"-7"-4"1,-7-1 0,-11 0 0,-3 2 268,-5-3 1,1 5 0,-1-1 0,0 2-427,2 3 1,-4 3 0,5 1-1,0 0-68,1 0 1,1 7 0,3 5 0,1 5-217,1 4 0,-3 5 0,10-3 0,0 0-318,4 0 1,3 3 0,2-5 0,2 0 41,3 1 0,9-4 0,11 3 1,3-4 45,5-1 0,3-6 0,-1-1 0,2 0 34,-2 0 0,2-6 0,-4 2 0,-3-3 442,-1-2 0,-1-2 0,-2-3 0,-5-5-62,-3-4 1,-8-4 0,-1-1 0,-2-2-524,-3 2 1,-3-4-1,-1 2 1,-1 2-294,-5 2 1,-2-4 0,-6 0-379,3 1 1,-1 8 0,5 3-1142,-2 2 0,7 2 0,2 5 2016,9 0 0,12 0 0,4 0 0,6 0 0</inkml:trace>
  <inkml:trace contextRef="#ctx0" brushRef="#br0" timeOffset="19">14418 5470 7849,'0'-16'623,"-2"6"1,-3-1 0,-5 1-259,-4 1 1,-2-5 0,0 5 0,-1 0 287,-4 4 0,3 3 0,-4 2 1,1 0-324,0 0 1,-5 7 0,5 4 0,1 5-288,3 5 0,1-4 0,2 6 1,4-2 29,4 0 0,5 5 0,1-5 1,0-2-201,0-1 0,7-3 0,3 1 0,4-2-172,2-4 1,5-3-1,0-7 1,-2 0 363,-2 0 0,4 0 1,0-1-1,-3-5 68,-6-4 1,2-4 0,-3-2-16,3 1 1,1 6-1,1 4 1,0 3 147,-1 2 1,3 7-1,1 5 1,4 6-15,1 2 0,-5 8 1,2-1-1,-3 2 75,-2 3 1,-6-1 0,-1 1 0,-2-1-14,-4 0 1,-1-1-1,-4-2 1,-3-2-150,-5 2 1,-3-5-1,-1-2 1,0-4 6,-3-1 1,-4 0 0,2-2 0,-4-4-142,-1-5 1,-3-3-1,-4-2 1,1 0-444,4 0 0,-7-2 1,5-1-1,2-4-148,1-2 1,-1-1-1,5-6-1107,2 0 1,8 1 0,6-1 0,5 0 864,5 0 0,11 1 1,10-1-1,6 2-152,4 4 0,-2-3 954,2 8 0,5-14 0,-1 1 0</inkml:trace>
  <inkml:trace contextRef="#ctx0" brushRef="#br0" timeOffset="20">15362 5658 7661,'15'7'109,"-4"-5"1,-3 5 1007,-1 0 1,-1-3-381,-6 6 0,-2-1 0,-5 1-335,-9-4 1,-1-5 0,-9-1-1,-1 0-119,3 0 0,-11-5 0,5-2 0,1-2-151,1-3 1,3 0 0,-3 0 0,4 1-91,1-1 1,2 0 0,5 0-143,1 1 91,-1 8 0,7-3-164,4 12 1,1 2-1,1 8 1,-2 0 24,1-1 0,2 3 1,1 1-1,-3 2 43,-1-2 0,-6-1 0,6-1-48,2 4 0,1-3 1,2 3 10,0-4 0,2-3 1,3-4 73,5-4 1,4-5 0,4-1 0,1 0 100,2 0 0,7 0 0,-2 0 0,4 0 69,1 0 1,1 0 0,-1 0 0,1 0 109,-1 0 0,-1 7 0,-2 4 1,-4 3-23,-1 2 0,-2 1 0,-5 2 1,-2 2 334,-4-2 0,-3 6 0,-7-1 0,0 1-176,0-4 1,-2 1 0,-3-1-1,-7-1-225,-7-3 1,-1-1-1,-6 0 1,0-2 8,2-4 0,-11 2 0,3-5 0,-3 0-184,-3 0 1,5-2 0,-6-5 0,1-1-705,-4-5 0,3 3 1,1-8-1,3-1-291,4-2 1,-3-1-1,13-1 1,4 0 1,5 0 0,0-5 0,6-1 0,5-3 88,4-3 1,11 4 955,7-2 0,21-1 0,0-4 0</inkml:trace>
  <inkml:trace contextRef="#ctx0" brushRef="#br0" timeOffset="21">16116 5281 8123,'-16'0'977,"1"0"0,-1 0 0,0 4 0,1 4-241,-1 8 1,0 5 0,-1 0 0,-1 5-92,2 4 1,-6 1 0,10 3 0,-1 0-426,-1 3 1,7 0 0,2-6 0,3 1-472,2-1 0,0-1 1,2-2-1,3-4-762,6-1 0,-2 1 0,-1-6-3578,-1-4 3983,6-9 1,-12-12-1,5-14 1,-5-7 296,-1-3 1,0-9-1,0-8 311,0-7 0,-7-7 0,-1 0 0</inkml:trace>
  <inkml:trace contextRef="#ctx0" brushRef="#br0" timeOffset="22">15849 5297 7667,'-9'16'464,"2"-1"0,9 1 0,3 0 110,6-1 0,8 8 0,5 3 1,4 4 280,5 2 1,8 1 0,-3 2 0,1 1-366,-1-1 0,4-2 0,-5-1 0,-1-2-633,3-4 0,-11 3 0,3-4 0,-1 1-317,-1 0 0,-4-1 0,-4 3 0,-4-4 460,-1-1 0,0-2 0,0-6 0</inkml:trace>
  <inkml:trace contextRef="#ctx0" brushRef="#br0" timeOffset="23">1431 7340 7667,'0'-10'296,"0"-1"0,0 10 1,2 2 268,3 13 0,4 9 0,8 12 1,4 5 179,6 7 0,4 4 1,4-4-1,3 0 348,3 0 1,-1-1 0,2-4 0,-4-6-530,1-3 1,-8-3-1,2-2 1,-7-3-396,-3-3 1,3-1 0,-5-5 0,-3 0-83,-6-1 1,2 1-4417,-4 0 2920,4 0 1,-5-9 0,-4-7 0,-1-9 166,1-5 1,-1-9-1,4-3 1242,-1-4 0,6-8 0,-5-2 0</inkml:trace>
  <inkml:trace contextRef="#ctx0" brushRef="#br0" timeOffset="24">2154 7466 7697,'16'7'0,"0"2"0,-2 1 492,-4 1 1,-3 1 0,-7 7-1,-1 4 1342,-5 1 1,-2 1 0,-10 4 0,-1 1-956,-2 3 1,-7 2 0,2-5 0,-4-2-188,-1-2 0,-1-2 1,-1 3-1,-2-5-393,-2 1 0,1-5 0,4 2 0,1-2-1286,-1-2 0,3-1 1,1 1-1,2 0-1471,-2 0 0,5-1 1,0 1-1,2-2 2236,0-4 0,0 11 0,6-3 0</inkml:trace>
  <inkml:trace contextRef="#ctx0" brushRef="#br0" timeOffset="25">1085 8582 11039,'16'0'632,"0"0"0,-1 0 0,3 0-303,3 0 1,-4 0 0,6 2-1,0 1-23,3 2 1,4 1-1,1-6 1,1 1-223,-1 5 0,0-5 0,1 5 0,-1-3-60,1 2 0,6-3 0,2 5 0,2-2 58,0 1 1,0 4-1,4-5 1,-3 1-164,-1 1 1,0-6 0,4 6 0,-3-2 164,-1 1 0,0-1 0,5-5 0,0 0 33,1 0 0,4 0 1,2 0-1,0 0 18,0 0 0,11 0 0,-4 0 0,0 0-88,-1 0 0,-3 0 1,8-2-1,3-1-61,6-3 0,2-1 0,3 4 0,0-2 67,-1 1 0,-33 3 1,1-1-1,1 0 1,0 0-1,1 0 1,1-1 68,-1 1 1,0 1 0,37-1-1,-4 2 1,-8 0-27,-3 0 1,3 0 0,-6 0 0,-4 0-108,-4 0 1,-3 2-1,3 1 1,-1 2 45,1-1 1,2-2 0,4-1-1,0 3 45,-2 1 1,13 0-1,-6-5 1,2 0-112,0 0 1,-1 0-1,-4 0 1,-3 0-40,3 0 1,-6 0 0,-4 0 0,3 0-73,1 0 1,2 0 0,0 0 0,0 0 66,0 0 0,5 0 0,0 0 0,0 0 14,2 0 1,-6 0 0,6 0 0,-3 0-40,-4 0 1,10 0 0,-7 0 0,4 0 57,-2 0 0,2 0 1,0 0-1,2 0 31,3 0 0,0 0 0,2 0 0,-2 0 100,0 0 1,9 0 0,-7 0 0,0 0 103,0 0 0,6 0 0,-6 0 0,0 0-50,0 0 1,7 2-1,-7 1 1,1 3-43,4-3 1,2-1 0,-2-2 0,4 0-3,1 0 1,1 5 0,-42-2 0,0-1-1,0 1 1,1 0-41,1 0 1,0 1 0,4-3 0,1 1 0,-1 2 0,1 1 0,-1-1 0,0 1 78,-2-1 1,0 0-1,7 1 1,1 1-1,-3 1 1,-1 2-1,1-2 1,0 0-83,0-2 0,0 0 1,-3 2-1,-1 0 1,-5-2-1,-1 0 1,40 9-34,-4 2 1,-1-5 0,-12-1-1,-3 1-309,-6-3 1,-5 6 0,-8-5 0,-6 1-2324,-9 1 1,-10-6 476,-15 6 0,-26-10 1,-30-2 2131,-25-13 0,-9-4 0,32 6 0,-1-2 0,-1 1 0,0 0 0</inkml:trace>
  <inkml:trace contextRef="#ctx0" brushRef="#br0" timeOffset="26">1353 9179 9085,'1'-7'1693,"3"7"1,3 9-656,2 5 0,-4 3 0,4 3 0,-1 1-580,1-2 1,0 3 0,3 1-1,-2 0-315,3 0 0,-5-2 1,3-6-1,-1 1-663,-1 0 1,5-2 0,-3-2 0,1-2 106,-2 3 1,11-6-1,-2-2-537,4-3 1,2-2 0,-4-2 0,3-3-1401,1-6 0,-3-3 2350,-6-2 0,7-6 0,1-3 0</inkml:trace>
  <inkml:trace contextRef="#ctx0" brushRef="#br0" timeOffset="27">1856 9101 8445,'14'3'958,"-4"8"0,-5 6 1,-10 16-1,-5 2 281,-4 2 1,-9 8 0,-3 4 0,-2 9-56,2 3 1,-2 11 0,7-10 0,0 1-340,-2-3 0,6-6 0,-4-7 0,5-2-422,5-3 0,-3 0 0,4-7 0,-4-3-599,-2-3 0,6 1 1,1-13-1,0-3-2998,1 0 2098,4-7 1,-1-12 0,10-12 0,7-8-2912,8-8 0,9-5 3987,8-10 0,14-13 0,-3-3 0</inkml:trace>
  <inkml:trace contextRef="#ctx0" brushRef="#br0" timeOffset="28">2768 6932 7921,'-9'0'1524,"0"0"1,6 1-901,-3 5 0,1 2 0,5 8 0,-2 1-121,-3 4 1,3 4 0,-3 10 0,2 3 182,-3 4 1,5 14 0,-6-2 0,2 11-36,-1 8 1,-4 13 0,7-42 0,1 1 0,-1 0 0,0 1-288,0 3 1,-1 1 0,3 2-1,-1 1 1,-2 3 0,-1 1-1,1 1 1,-1 0-185,1-1 1,0 1 0,2 5 0,0 0 0,-1-6 0,-1 1 0,1 3 0,1 0-54,-1 2 1,1 0-1,-1 1 1,0-1-1,3 0 1,0 0 0,1 0-1,0 0-138,2 4 1,-1 2 0,0 2 0,0 1-1,2 6 1,1 0 0,-1-1 0,0-1 10,1 1 0,-1 0 0,0 2 0,1-1 0,0-5 0,0-1 0,-1-2 0,-1-2 0,1-3 0,-1-2 0,-1-2 0,0-2 0,2-4 0,1-1 0,-2-4 0,1-1 0,-3-1 0,1-2 0,5 35 0,-2-18 0,0-11 0,2-8 0,-5-13 0,3-10 0,-1-5 0,1-6 0,-1-3 0,6-10-1603,2-8 0,8-6 1,2-16-1,3-4-2189,3-5 1,3-17 3791,6-9 0,3-1 0,7 0 0</inkml:trace>
  <inkml:trace contextRef="#ctx0" brushRef="#br0" timeOffset="29">5205 7057 7661,'0'16'520,"0"0"0,0-1 0,0 3 74,0 3 1,-2 3 0,-2 10-1,-3 2 348,-1 6 1,-1 17 0,-3 10-1,3 6 0,2 3 0,-3 10 0,3-1 0,0-2-593,3-40 1,1 0 0,-3 4 0,1 3 0,1 3 0,1 2 0,0 0 0,-1 1-27,0 1 1,1 1 0,0 6 0,1 0-1,2-7 1,0-1 0,0 2 0,0-1 67,0 0 0,0 1 0,0 2 1,2 0-1,0-3 0,1-1 1,2-2-1,0 0-341,2-1 1,0 0-1,1-3 1,0 0-1,0 1 1,0-1-1,0-2 1,-1-2-51,1-2 0,0 1 0,2 4 0,1-1 0,10 32 0,-2-3 37,-1-6 0,-4-3 1,-2-18-1,-3-3-37,-2-5 0,-2-1 0,-5-8 0,0-5 0,0-7 0,0-6 0,0-1-868,0 0 0,-2-8 1,-1-1-1467,-2 0 0,-2-5 0,3 2 958,-1-8 0,0 1 1,5-8-1,1-1 265,5-2 1,2-9 1110,8-3 0,7-11 0,1-3 0</inkml:trace>
  <inkml:trace contextRef="#ctx0" brushRef="#br0" timeOffset="30">7532 7309 7281,'0'-16'0,"0"0"0,0 1 452,0-1 1,0 0-1,0 0 1,-2 3 1505,-3 2-1467,3-3 1,-7 16 0,6 3 0,-3 16 182,3 12 0,-4 14 1,0 14-1,0 11-500,0 12 0,4-39 0,1 1 1,1 2-1,2 2 0,-1 1 0,0 2 348,0 4 1,0 2 0,0 1 0,0 2 0,0 1 0,0 0 0,0-1-1,0 1-47,-1 0 0,2 0 1,1 2-1,1 1 0,0-1 1,1-1-1,0-1 0,1 0-140,1-2 0,0 0 0,-2-1 1,1-1-1,0 2 0,0 0 0,0-2 1,1-1-281,-2-2 1,0 0-1,3-1 1,0-2-1,-1-4 1,-1-2 0,1 1-1,0-1-55,5 40 0,1-12 0,-5-7 0,0-7 0,0-8 0,-2-3 0,-3-15 0,1-5 0,2-7 0,1-6-2173,-6-1 0,-2-7 1,-3-4-2426,-6-3 0,-5-9 4598,-4-4 0,-5-10 0,-6-3 0</inkml:trace>
  <inkml:trace contextRef="#ctx0" brushRef="#br0" timeOffset="31">3192 9761 7661,'11'10'377,"-1"-1"1,2-2 542,2-4 0,2-1 0,0-2 0,1 0 146,4 0 1,2 0-1,7 0 1,-2 0-346,0 0 1,10 0-1,-7 0 1,3 0-502,-1 0 1,-2 0-1,-1 0 1,-4 0-644,-5 0 0,2 0 0,0 0 0,-1 0-1133,1 0 0,-2 0 0,-4 0 0,3 0-3522,1 0 5078,6 0 0,-9-14 0,5-3 0</inkml:trace>
  <inkml:trace contextRef="#ctx0" brushRef="#br0" timeOffset="32">4136 9352 7805,'13'2'0,"-2"3"0,-4 4 0,-7 8 0,0 2 1725,0 2 0,0 13 0,0-1 0,0 5-774,0 6 1,0 3 0,2 4 0,1 1 1181,2-1 1,6 3 0,-4 0 0,2-2-1728,3-3 0,0 0 0,0-10 0,-1-1-406,1 0 0,-3-1 0,1-5 0,1-1 0,-3 0 0,6-1 0,-5-2 0,2-3-1983,-1-3 1,-5-6-1295,6-6 0,-9-6 0,-2 1 139,-9-3 1,-3-16 3137,1-7 0,-10-14 0,4-5 0</inkml:trace>
  <inkml:trace contextRef="#ctx0" brushRef="#br0" timeOffset="33">6871 9635 7661,'-7'-16'-15,"4"-5"0,-9 0 1,-4 0 878,-3-1 0,-13-1 0,2-3 0,1 5-316,-1 3 1,-8 3-1,6 1 1,-1 1-57,0 3 0,1 8 0,1 2 0,-1 9 358,1 5 1,0 9-1,-1 3 1,2 5-503,4 6 1,4-2-1,6 7 1,2 0 738,3-2 1,4 5 0,7-3-1,2 2-566,3-2 1,4 1-1,7-6 1,1-2 29,4-2 0,5-1 0,9-3 0,4-1-551,1-1 0,2-8 0,5 2 0,-1-6 0,-5-4 0,5-4 0,-6-7 0,0 0 0,-3 0 0,-4-12 0,-1-4 0,-3-3 0,-3-4 0,-3-3 0,-7-11 0,0-5 0,-1-3 0,-6-4 0,-4-2 0,-3-3-774,-2-2 1,-7 6 0,-3-3 0,-4 4-219,-2 2 1,-5 7-1,0 3 1,2 6-431,1 5 0,3 5-687,-1 10 0,7 6 1,6 10-1,8 6 2109,11 3 0,13 8 0,11 3 0</inkml:trace>
  <inkml:trace contextRef="#ctx0" brushRef="#br0" timeOffset="34">9324 9431 8611,'-2'17'1475,"-1"4"0,-2 5-565,1 4 0,2 8 0,1 4 0,-3 4 476,-1 1 1,0 5 0,5 2-1,0 2-797,0 4 0,0-1 0,0 0 1,0-4 641,0-7 1,0 3 0,0-9-1,0 2-1071,0-2 0,-6-6 0,1-8 1,2-3-161,1-3 0,2 1 0,0-4 0,0 2 0,2 0-3401,3-5 124,-3-7 0,5-4 0,-9-12 3050,-3-9 1,-4-6 0,-7-10 0</inkml:trace>
  <inkml:trace contextRef="#ctx0" brushRef="#br0" timeOffset="35">9576 7293 7661,'15'-7'1325,"-6"4"894,-4-8-1599,-3 8 0,-9-4 0,-3 8 0,-6 5-91,-5 4 0,-5 2 0,-9 1 1,-2-3-249,2 2 0,-9-5 0,2-2 0,2-1-7,0 1 1,7-3-1,-4 3 1,6-3-168,5-2 0,-2-2 1,5-1-1,0-3-22,1 3 0,1-4-59,5 2 1,0-6-17,0 6 0,2 2 0,2 8 0,3 5 186,2 4 1,-3 4-1,3 3 1,0 3 109,0 1 0,-3 4 0,3-3 0,0 4 35,0 2 0,-4-1 0,4-1 0,0-2-147,0-2 1,0-5-1,4 3 1,-3-1-278,3-4 0,1-1 1,2-3-77,0 1 14,0 0 0,7-8 0,4-2 1,3-5-24,1-1 1,3-1 0,3-5 0,5-4-43,4-4 0,3-2 0,2 2 0,3 2 2,2 2 1,1 4-1,2-2 1,-3 1 227,-1 3 0,3 4 0,-4 5 0,1 6 323,-1 3 0,-1 9 0,-6 3 0,-1 3 351,-4 3 0,-3-1 0,-7 3 1,-1 2 44,1 6 1,-7-2 0,-4 2 0,-5 2-255,-5 1 0,-6 1 0,-8-3 0,-5-2-485,-6-3 0,0-3 0,-13-9 0,-5-5 0,-2-4 0,-4-1 0,3-2 0,-3-3-79,-2-6 0,0-5 1,-3-4-1,3-3-250,1-1 1,-2-3-1,3-5 1,1 1-1153,4-1 1,0 0-1,13 1 1,3-1-1450,5 0 0,0 0 0,8 1 2930,6-1 0,-1 0 0,6 1 0</inkml:trace>
  <inkml:trace contextRef="#ctx0" brushRef="#br0" timeOffset="36">6462 7497 7928,'-15'-7'560,"-1"-3"0,0-2 0,1 1 368,-1 6 1,5 3-1,3 4-92,1 3 1,-4 11 0,6 10-1,1 6 263,3 4 1,1 4-1,0 9 1,-2 2 150,-3 1 0,3 1 0,-3-4 0,3 1-367,2 3 1,0-1-1,0-5 1,0-1-884,0-4 0,0 6 0,2-4 0,1-4 0,2-5 0,1-2 0,-6-12 0,0-1 0,0-3-4522,0-1 1414,0-1 0,0-8 0,0-7-3296,0-8 6404,0-6 0,-7-16 0,-2-3 0</inkml:trace>
  <inkml:trace contextRef="#ctx0" brushRef="#br0" timeOffset="37">3569 7167 7661,'9'-7'2470,"3"4"-1728,-6-8 1,6 8 0,-3-1 625,-1 8 0,1 5 1,-5 8-1,1 4 17,-2 5 1,-1 4-1,-2 1 1,0 1-244,0-1 1,0 6 0,0-2 0,0-4-962,0-3 1,0-3-1,0 3 1,0-4-182,0-1 0,0-2 0,0-6 0,0 1 0,0-5 0,0-1-1740,0 2-3176,0-5 1,0 2 2007,0-4 0,-7-3 0,-2 5 2908,1 0 0,-6-5 0,5 5 0</inkml:trace>
  <inkml:trace contextRef="#ctx0" brushRef="#br0" timeOffset="38">3255 7875 7661,'16'0'2749,"-1"0"0,1 0-1893,0 0 1,1 0 0,3 0 0,2 0 395,3 0 1,1 0 0,5 0 0,3 0-738,2 0 0,-1 0 1,7 0-1,0 0-633,-2 0 0,6 0 0,-4 0 0,1 0-415,-1 0 0,-3 1 1,-8 3-1,-1 3-662,-4 2 1,-3-4-1,-9 5-434,-4 3 0,-5 6 1,-10 0 757,-5-5 871,-11 2 0,-4-15 0,-6 6 0</inkml:trace>
  <inkml:trace contextRef="#ctx0" brushRef="#br0" timeOffset="39">3994 8110 7661,'31'0'764,"-1"0"0,-4 0 0,-5 0 1052,-3 0-917,-9 0 1,-2 2-1,-9 2 1,-3 3-449,-6 1 0,-10-2 0,-7 4 0,-5 1-249,-4-3 1,-10-1-1,3-5 1,1 2-119,-3 1 0,8 0 0,1-5 1,4 0-19,2 0 0,6 0 0,4 0 1,4 0-89,1 0 1,0 0 0,0 0 17,1 0 0,4 0 0,1 0-148,-2 0 0,3 0 50,-2 0 0,6 5 0,-4 2 1,1 2 59,-1 3 1,5-3 0,-3 1 63,0 3 1,6 1-18,-5 1 0,6-1 1,6-2-1,4-3 156,4-2 0,9 5 0,3-3 0,4 2 122,1-1 1,1-1 0,1 3-1,2-1 198,1 1 0,1 2 0,-5 1 0,-3 1-43,-2 0 1,0 0-1,-6-1 1,-1 3-153,-3 3 0,-6-2 0,-3 5 1,-1 1 153,-3-1 0,-2-4 0,-2 0 1,-2-2-117,-3-2 0,-4-6 0,-9 1 0,-1-1-207,-2-1 0,-7-2 0,2-5 0,-2 1-222,2 2 0,-7-1 1,3-8-1,0-3-2035,1-1 0,-5-1 0,8-3 0,-2 1-1848,2-1 3988,-4-2 0,13-9 0,-6-1 0</inkml:trace>
  <inkml:trace contextRef="#ctx0" brushRef="#br0" timeOffset="40">23584 11254 5972,'-8'0'1496,"1"0"-1388,7 0-1464,0 0 1356,-7 0 0,5 0 0,-5 0 0,7-2-299,0-3 299,-7 3 0,-2-5 0,-6 7 0</inkml:trace>
  <inkml:trace contextRef="#ctx0" brushRef="#br0" timeOffset="41">23522 11238 7944,'15'0'2697,"-6"0"-2354,-2 7 0,-7-3-429,0 6 0,-7-6-135,-3 1 1,1-3 78,-2-2 0,8-2 1,-2-3 70,3-6 0,2 2 177,0-1 38,0 0 1,0-1 0,2 2 58,3 2 1,-2 2-112,8 5 0,-1 7-72,6 4 0,-7-3 0,-4 3-4,-3 1 0,-2-3-302,0 1 195,0 1 0,0-1 0,-2-1 13,-3-2 76,3-2 1,-10-7 2,7-3 1,-1 2 0,5-8 1,-5-1 1,5 3-28,-5-1 25,5-1 1,2-3 22,5 4 0,1 5 0,5 8-1,-2 2 1,-4 8 11,4-3 1,-7 4-86,3 2 15,-5-8 0,-2 5 12,-5-8 1,3 0 10,-7-5 1,6-2-37,-1-3 0,3 2-32,2-8 0,0 6 36,0-6 1,0 6-13,0-5 50,0 6 1,2-1 175,3 10 1,-3-1 2,3 6 1,-5-1-5,-5 1 1,1 3 34,-6-8 0,5 0-11,-6-5 0,8-2 130,-3-3 1,-1 2 520,2-8-475,0 8 0,7-4 197,3 7-442,-3 0 0,5 1-316,-7 5-442,0-5-207,0 6-1485,0-7 1707,0 0 1,14 0 0,3 0-1</inkml:trace>
  <inkml:trace contextRef="#ctx0" brushRef="#br0" timeOffset="42">24056 10547 7652,'0'-11'3747,"0"1"-2077,0 6-1165,0-3 1,0 9-170,0 3 0,0-1-287,0 6 0,-2-1-194,-3 1 1,-4 3 0,-6-8-84,-1-2 1,6-1-1,-1-2 121,-1 0 1,5-7-1,0-2 274,0 1 1,5-6 0,-3 3 211,3-3 1,2-1-119,0-1 1,2 5-1,3 3-24,6 1 0,3 1 1,1 6-45,1 0 0,-6 6 0,1 1 0,-1 1 43,-1 5 1,3 1 0,-6 1-153,-3 1 1,-1 0-1,-2-1 1,0 1-197,0 0 1,0 0-1,-2-2 141,-3-4 0,1 2 0,-6-7 0,-2-1-226,-2-2 1,3-2 0,1 0-1,-2 0 107,-2 0 1,3-6-1,1-1 1,-1-1 257,2-4 1,-3-4 0,5-2-4,-2 3 1,6-5 0,-2 10 0,3-4-17,2-2 1,0 6-1,2 1 1,3 2-5,5 4 0,4 1 0,2 2 1,0 2 15,0 3 0,-1-2 0,1 8 0,-2 1 0,-4 2 1,3 2 0,-8-1-61,-2 1 0,-1 0 1,-2 0-15,0-1 0,-2-6 0,-3-4-5,-5-3 0,-4-2 0,-2 0-104,0 0 1,6-5-1,1-2 1,2-2 43,4-3 0,-4 3 0,1-1-62,3-3 1,-4 5-525,2-3 1,1 8-1,9-3 564,6 5 0,10 1 0,3 0 0</inkml:trace>
  <inkml:trace contextRef="#ctx0" brushRef="#br0" timeOffset="43">26792 9824 7652,'5'10'0,"2"-1"120,2-2 0,-4-2 1,4-3 153,-2 3 0,0 4 1,-4 7 9,3-1 1,-1-4 0,-7-3-36,-3-1 0,1 0 0,-6-3-97,-2 1 0,-2 0 0,-2-6 0,0-3-52,0-1 1,2-7 0,2 1-38,2-3 0,1-1 1,-1-1 92,4 0 0,-1 0-47,2 1 1,2 4 0,8 2 72,5 2 1,4 2-135,2 5 1,0 2-1,-1 3-30,1 6 0,-5 3 0,-3 1 0,-1 1 40,-3 0 0,-2 0 1,-2-1 4,0 1 0,-2-2 0,-3-2 7,-6-1 0,-3-8 1,-2 2 6,1-3 0,-1-2 0,0-2 5,1-3 1,1-4 0,1-5-1,5 2 156,1 2 1,1-1-129,6-4 0,2 4 0,3 2-32,6 2 0,-2 2 0,1 5 0,2 0-526,2 0 1,2 2-1,0 5 1,-1 7-1194,1 5 0,5 14 1641,0-1 0,14 17 0,-2-1 0</inkml:trace>
  <inkml:trace contextRef="#ctx0" brushRef="#br0" timeOffset="44">23569 17085 7173,'-2'16'0,"-1"0"-400,-3-1 0,1-4 1,3-2 399,-3-2 0,3 5 0,-5-9 91,7 8 171,0-8 157,0 4-113,0-7-290,0 0 123,0 7 1,0-3 317,0 6-7,-7 1 0,6-1-170,-5 1 1,3-8 115,-2 2 0,3-1-119,-3 1 1,1-3-116,-1 3 0,3-1-236,-3 1-53,3-3 0,2 3 226,0-10 0,0 1 204,0-6 122,0 6-58,0-3 0,0 5 251,0-3 0,0-4-30,0-6 0,0-1-207,0 0 1,0 6-852,0-1-2587,0 1-1402,0 1 4459,0 2 0,0 7 0</inkml:trace>
  <inkml:trace contextRef="#ctx0" brushRef="#br0" timeOffset="45">23474 17305 7652,'0'16'1672,"0"-9"-933,0-7-298,0-7 0,0-3-27,0-1 1,0 1-69,0-6 1,0 0-79,0 0 1,0 1-187,0-1 0,0 0 38,0 1 0,0 4-289,0 1 1,0 4 78,0-4 1,0-1 168,0-4 0,0-1 0,0 0 55,0 1 0,-1-1 0,-3 0-51,-1 0 0,0 6 0,5-1-32,0-1 0,0 3 0,0-1-122,0-2 0,0 3 0,0-1 44,0-3 1,0 5-1,0-3-7,0-1 0,0-2 30,0-2 1,0 1 0,0-1 1,0 5 0,0 1 2,0-2 0,0 3-29,0-2 0,0 1-5,0-6 1,0 0 25,0 1 1,0-1 5,0 0 0,0 6 38,0-1 0,0 1 14,0-6 1,0 6 0,-2 1 0,-2 0 21,-1 1 1,0 2 0,5-4-10,0-2 0,0 3-11,0-2 1,0 1-45,0-6 0,0 6 1,0-1-42,0-1 0,0 3 0,0-1-48,0-2 1,0 3 0,0-2 33,0-1 0,0 3 31,0-1 0,0-1 37,0-4 1,0 4-53,0 1 0,0-1-46,0-4 0,0 4 1,0 1 39,0-3 0,0 5 1,0-3-25,0-1 1,0 3-1,0-1 48,0-3 0,0 5 0,0-3 36,0-1 1,0 3 1,0-1 0,0-1-26,0-4 1,0 4 0,2 1 0,3-3 0,-3-1-53,3-1 1,-3-1 8,-2 0 0,0 1 10,0-1 1,0 5 0,0 1-3,0-2 1,0-2 17,0-2 1,0 0 0,0 1 4,0-1 1,0 5 0,0 1 15,0-2 1,1 3 0,3-2-14,1-1 0,0 4 28,-5-3 0,0 6-36,0-6 1,0 1 17,0-6 1,0 6-41,0-1 0,0 1-4,0-6 0,2 7 0,2 2 7,1 0 0,0 4 10,-5-8 0,0 1 27,0-6 0,0 0-55,0 1 1,0-1 36,0 0 0,0 1 10,0-1 0,0 0 7,0 0 1,0 6-1,0-1-23,0-1 1,0 3-1,0-1 1,0-2-5,0-2 0,0 3 0,0 1 0,0-2 19,0-2 0,0 3 1,0 1 53,0-3 1,0 5 160,0-3 1,0 1-131,0-6 0,0 6-98,0-1 0,0 1-19,0-6 0,0 0 37,0 0 1,0 1 30,0-1 0,0 6-32,0-1 1,0 1-17,0-6 0,0 5 0,0 1 14,0-2 0,0 3 1,0-2 1,0-1 1,0 4 0,0-3-11,0-1 1,0 3 59,0-1 1,0-1 0,0-5 41,0 1 1,0 4 0,0 1-58,0-3 0,0 0 0,0-3-11,0 0 1,0 6 0,0-1-1,0-1 0,0 3 0,0-1-20,0-3 1,0-1-1,0-1 59,0-1 0,0 0 0,0 1 75,0-1 1,0 0 0,0 0-59,0 1 0,0 4 0,0 1 228,0-2 1,0-2-143,0-2 0,0 0-124,0 0 1,0 1 0,0-1 32,0 0 0,0 1 0,0-1 16,0 0 1,0 0 0,0 1 21,0-1 0,0 6 1,0-1-70,0-1 0,0 3 0,0-1-12,0-3 0,0-1 0,0-1 4,0-1 1,0 5 0,0 1 0,0-2-2,0-2 0,0 3 0,0 1-41,0-2 1,0-2 0,0-2 31,0 0 0,0 6 0,0-1 9,0-1 1,0-2-1,0-2-16,0 1 0,0 4 0,0 1 11,0-3 1,0-1 0,0-1-13,0-1 0,0 0 1,0 1-7,0-1 1,0 0 0,0 0 8,0 1 1,0-1 0,0 0 81,0 1 0,0-1 0,0 0 27,0 0 1,0 1 0,0-1 0,0 0-26,0 1 1,0-1 0,0 0-28,0 0 0,0 1 0,0-1 2,0 0 0,0 1 0,0-1-51,0 0 1,0 0 0,0 1-3,0-1 1,0 0 0,0 1 5,0-1 1,0-5 0,0 0-6,0 2 0,0 1 1,0 2-1,0 1-34,0-1 0,0 0 0,0 1 4,0-1 1,0 0 0,0 0 28,0 1 0,0-1 1,0 0-28,0 1 1,0-1-1,0 0 1,0 0 6,0 1 1,0-1 0,2 0 0,1 1-6,3-1 1,-1 0 0,-5 0 12,0 1 1,0-1 0,0 0-1,0 1-42,0-1 1,0 0-1,0 0-25,0 1 1,0-1 0,0-2 50,0-2 1,0 2-1,0-3 1,0 4 14,0 1 1,0 0 0,0 0 0,0 1 16,0-1 1,0 0 0,0 1 0,0-1 0,0 0 1,0 0-1,0 1 1,0-1-32,0 0 0,0 1 0,0-1 0,0 0 13,0 0 1,0-1 0,2-2-1,1-2-7,2 2 1,1 1-1,-6 2 1,0 1-29,0-1 0,0 0 0,0 1 1,0-1-28,0 0 1,0 0 0,0 1 39,0-1 1,0 0 0,0 1 0,0-1 11,0 0 1,0 0 0,0 1 0,0-1 5,0 0 1,0-6 0,0-3-7,0 1 0,0 1 0,0 7-13,0 0 1,0 1 0,0-1 0,0 0-18,0 1 0,0-1 0,0 0 16,0 0 1,0 1 0,0-1 0,0 0 5,0 1 1,-6-1 0,1 0-1,2 0 19,1 1 0,2-1 0,0 0 0,0 1 43,0-1 0,0 0 0,0 0 31,0 1 0,-2-1 0,-1 0 24,-3 1 0,1-1 0,5 0-58,0 0 1,0 1 0,0-1 16,0 0 1,0 0 0,0 1 52,0-1 1,0 6-1,0-1 76,0-1 0,0-2 1,0-2 1,0 0 1,0 1 0,2-1-17,3 0 0,-3 1 0,3-1-37,-3 0 1,-2 6-1,2 1 1,1 0 10,2 0 1,1 4 0,-6-5-44,0-2 1,5-2 0,0-2-51,-1 0 1,-1 0 0,1 1 32,1-1 1,0 0 0,-5 1-87,0-1 1,2 2 0,1 2 0,3 1 67,-3-1 0,0-2 0,1-2-36,1 1 1,0 4-1,-3 1 1,2-3 1,1-1 0,5 4 0,-4-1 0,-1-1 29,2-2 0,-4 4 1,6-1-28,-2-1 1,4-2 0,-4-2-64,1 1 1,-2 4-1,2 1 51,-1-3 0,4-1 1,-4 1-1,0 0 28,0 3 0,0 1 1,-4-3-1,4 1-24,2-1 1,-4-2 0,4-2 86,-2 1 1,0-1-81,-2 0 0,2 1 0,5 1-53,-1 3 1,-6-3 0,4 4-1,-2-4 124,-4-2 0,6 0 0,2 1-42,2-1 1,-2 2-1,-2 2 1,-1 3 61,1 2 0,2-4 0,3 4-44,-4-1 1,4 4-367,-3-1 1,3 3-858,1 2 0,1 0-631,0 0 1,-6-1 468,1-5 0,-8 3 1,2-9 1292,-3-6 0,-2 2 0,0-6 0</inkml:trace>
  <inkml:trace contextRef="#ctx0" brushRef="#br0" timeOffset="46">23852 10735 6633,'7'9'0,"-6"0"0,5-4 0,-5-3 0,-1 5 0,2-7 0,3 0 0,-3-2 0,5-2 0,0-1 0,-5 0 0,7 5 0,-6-2 0,2-3 0,1 3-301,-6-5 1,0 6 395,0-5 1038,0 5 0,1-6 439,5 7-965,-5 0-226,6 0 0,-5-6 107,3 1 1,-3-2-11,3 2 0,-1 1-301,1-6 1,-1 6-1,4-3-158,-1 0 0,4 4 0,-4-6 117,2 2 0,-4 0 1,5 2 32,2-5 1,-3 1-1,0-2 1,0 1-12,-1 1 0,-2-3 1,4 5 3,2-2 0,-3 0 0,2-3-90,1 2 0,-3 4 0,1-4-54,2-2 0,0 3 0,1 0 0,-3 1 8,2-1 1,2 4 0,2-6 16,0-1 0,0 3 0,-1 0 1,1 2 86,0 4 0,-1-6 1,1 0-6,0 1 0,0-4 1,-1 5-79,1-2 0,0 0 0,-1-3 13,1 1 0,0 3 0,0-3 0,-1 4-36,1 0 0,-5 5 1,-1-5-1,2 2-11,2 0 0,2-6 0,0 5-20,-1-3 0,1 4 0,0-4 0,0 0 3,-1 0 1,-1 4 0,-1-4 0,-3 2-27,2 4 1,2-4 0,2 0 0,0 0 20,-1 0 1,1 0 0,0 3-1,0-1-35,-1 2 0,1-4 0,0 0 0,1 0 16,4 0 1,-3 0 0,3 3 0,-4-1-65,-1 2 1,5 1 0,0 0 0,-2-1 84,-2-3 0,-1-1 0,0 4 0,0-2 46,-1 1 0,1-3 0,1 2 0,3 1 5,1 3 0,0-5 1,-6 1-1,1 2 105,0 1 1,0-3 0,-1-1 0,1 3-43,0 1 1,-1-3 0,1 0 0,0 1-94,0 3 1,-1 1-1,1-2 1,0-2 44,-1-1 1,1 0 0,0 5 0,0 0-68,-1 0 1,1-5 0,0-1 0,0 3 75,-1 1 1,1 2-1,0-2 1,-1-1 6,1-2 0,0-1 0,0 5 0,-1-3-38,1-1 1,0 0-1,-1 5 1,1-2-14,0-3 0,0 3 1,-1-3-1,1 3-24,0 2 1,0-2 0,-1-1-1,1-3 1,1 3 94,4 1 1,-1 2 0,4 0-1,-1 0 1,0-2 0,-4-1 0,2-2-31,-2 1 0,4 3 0,-2 1 0,0 0 4,1 0 1,-4 0-1,3 0 1,-4 0-104,-1 0 0,0 0 0,-1 0 0,1 0-30,0 0 1,0-6-1,-1 1 1,1 2 18,0 1 1,-6 2-1,1 0 1,1 0-18,2 0 0,2 0 0,-1-2 1,1-1 14,0-3 0,-1 1 0,1 5 0,0 0 16,0 0 0,6 0 0,1-2 38,-4-3 0,2 3 0,-10-3 0,3 3 4,1 2 0,1 0 1,2-1-31,3-5 0,1 5 0,4-5 0,-5 5 8,-3 1 1,-2-2-1,1-2 1,2-1-7,2 2 0,0 1 0,-3 2 1,1 0 32,2 0 0,0-2 0,-5-1 0,-1-3 3,1 3 0,0 1 0,-1 2 0,1 0 22,0 0 1,0 0 0,1 0-1,2 0-9,2 0 0,0-2 0,-3-1 0,1-2-24,2 1 1,0 2 0,-5 2 0,-1 0-39,1 0 0,5 0 0,0-1 0,-2-3-32,-1-1 0,3 0 1,1 5-1,1 0 58,0 0 0,3-5 0,-3-1 0,-1 3 106,1 1 0,-2 0 1,-3-1-1,1-2-28,2 1 1,0 1 0,-4-1 0,2-1-49,2 1 0,6-3 0,-5 2 1,3 2-99,3 1 0,1-3 0,3-2 0,-1 0 33,1 0 1,-1 0 0,-1 3 0,-2-1 55,-2 1 1,0 1 0,4 0-1,-2-3 61,-2 3 0,0-4 1,6 2-1,-3 1 42,-2 2 0,6 2 0,-4-1 0,3-3-32,3-1 0,0 0 0,-4 5 0,1 0-47,-1 0 1,-1-6 0,-2 1-1,-2 2 46,2 1 1,0 2-1,0-2 1,-2-1 3,2-3 1,2 1 0,1 5-1,1 0-54,-1 0 0,2-5 1,2 0-1,2 1-53,-2 2 1,3 1 0,1-3 0,-1-1-7,1 1 1,2 1 0,-2-1-1,-1-1 34,1 2 1,4 1 0,-1 0 0,2-1-52,-2-2 1,9-1-1,-4 6 1,2 0 48,0 0 0,1-1 0,1-3 0,-2-1 66,2 1 1,4 3 0,0 1 0,-1 0 8,0 0 1,9 0 0,-2-2 0,2-2-5,3-1 1,-1 0-1,-2 5 1,0 0 10,1 0 0,11 0 0,-10 0 0,3 0-46,2 0 0,3 0 1,-3 0-1,0 0 51,0 0 0,0 0 0,-4 0 0,1 2-37,-6 3 0,7-3 0,-7 3 0,0-2 76,-1 3 0,-8-3 1,6 6-1,1-2-136,2-4 1,-3 4-1,0-2 1,-1 1 215,-1 1 1,3-6 0,-4 5 0,-1-5-40,0-1 0,-3 2 0,-8 2 0,-1 1-161,2-2 0,-7-1 0,-4-2 0,-7 0-1304,-3 0 0,-2 0-5007,-6 0 3559,-6 0 0,-4 0 0,-10-2 2736,-5-3 0,-11-4 0,-4-6 0</inkml:trace>
  <inkml:trace contextRef="#ctx0" brushRef="#br1" timeOffset="47">11588 8346 20486,'5'-16'2282,"1"1"-1554,-1-1 0,-5 9 0,0 7 0,0 11 525,0 8 1,0 3 0,0 6 0,0-1-736,0 1 0,0 3 0,-2 4 0,-1 2-518,-3-3 0,-4 5 0,5-2 0,-1-3 0,-1 0 0,6-5 0,-5-1 0,5-3 0,1-3 0,0 5 0,0-6 0,0-2-141,0-2 0,0-6 423,0-1-282,0-6 0,1-10 0,3-11 0,1-6 0,7-3 0,1-4 0,4 3-23,4 0 0,2 8 1,-4-4-1,4 4 45,1 3 1,1-1 0,2 12 0,0 1-23,1 3 0,1 1 0,1 1 0,-2 5 0,-2 4 0,-7 4 0,4 3 0,-2 4 0,0 6 0,-2 1 0,-6-1 0,-5 0 0,-1 1 0,4-6 0,-6 1 0,-2-2 0,-1 0 0,-2 0 0,0-5 0,0-1 0,0 1 0,-2-2-1929,-3-4 1,3-1-1151,-3-4 1,3-5 0,2-1 2846,0-13 0,7-9 0,2-8 1</inkml:trace>
  <inkml:trace contextRef="#ctx0" brushRef="#br1" timeOffset="48">12406 8833 19549,'21'0'2019,"0"0"1,5 0 0,-4-1-1296,3-5 1,-6 5 0,2-5 0,-3 5-285,-3 1 1,-4-6-1,-1 1-1807,3 2 0,-1 3-1066,-2 5 0,-5 2 1,-10 3 2273,-5-4 0,-11 2 0,-4 1 0</inkml:trace>
  <inkml:trace contextRef="#ctx0" brushRef="#br1" timeOffset="49">12469 8959 19614,'7'14'1953,"3"-3"0,4-4 0,2-7 1,-1 0-1124,1 0 0,2 0 0,1 0 0,2 0-652,-2 0 1,-2 0 0,1 0 0,1 0-1373,2 0 0,0 0 0,-5 0 0,0 0-211,-1 0 1,1-6 1189,0 1 0,6-14 1,3 1-1</inkml:trace>
  <inkml:trace contextRef="#ctx0" brushRef="#br1" timeOffset="50">13192 8786 19549,'16'0'6392,"-1"-5"-5598,1 0 1,0-6 0,-1 6 315,1 2 1,0 1-1,0 2 1,1 0-1111,4 0 0,-4 0 0,4 0 0,-3 0 0,-2 0 0,5 0 0,0 0 0,-2 0-1412,-2 0 0,-1 0 0,0 2 1,-1 1-901,1 2 0,-5 1 0,-1-8 2093,2-3 1,-5-4 0,0-7 0</inkml:trace>
  <inkml:trace contextRef="#ctx0" brushRef="#br1" timeOffset="51">13601 8472 19909,'22'-16'53,"4"0"1,4 1-1,2-1 1,-1 0 1098,1 1 1,1 6-1,2 4 1,1 3 284,-1 2 1,-3 0 0,-6 0 0,-5 0-868,-4 0 1,-3 7 0,-3 3 0,-6 6-571,-3 5 0,-4-2 0,-5 7 0,-7 2 0,-5 2 0,-9 1 0,0 1 0,-3-2 0,-1-4 0,-6 4 0,10-6 0,1 2 0,3 0 0,3-5 0,5 4 0,2-3 0,4-2 0,3-3 0,7-1 0,0 0 0,0-1 0,14 1 0,7-2 0,7-2 0,3-1 0,2-6 0,4 4 0,5-2 0,3-4 0,3 4 0,-1-2 0,0 1 0,0 1 0,-1-4 0,-3 6 0,-3-2 0,-1-4 0,-9 4 0,-9-1 0,-4-3 0,-1-1 0,-2-1 0,-2 3 0,-3 3 0,-2 2 0,-2-4 0,-5 5 0,-7 1 0,-2 5 0</inkml:trace>
  <inkml:trace contextRef="#ctx0" brushRef="#br1" timeOffset="52">1463 13030 19828,'-16'-2'0,"0"-3"1249,0-5 1,1 3-1,-1 1 1309,0 5 1,6 1-1201,-1 0 0,10 1 0,-1 5-1358,5 4 0,10 4 0,-1 2 0,5 1 0,4 4 0,7 2 0,-2 5 0,4-2 0,2 2 0,-1 2 0,0 1 0,1 1 0,-1-1 0,1 0 0,-3 1 0,-2-1 0,-6 1 0,1-3 0,-1-2 0,-1-6 0,-3-4 0,-3-1 0,-2-1 0,-1 1 0,-6-5 0,5-1 0,-6-8 0,1-2-1651,-3-9 1,0-10-1,1-5 1,2-6 1383,-1-9 1,-2-11 0,-2-6 0</inkml:trace>
  <inkml:trace contextRef="#ctx0" brushRef="#br1" timeOffset="53">1966 12857 20676,'16'-10'2594,"-1"-1"1,-8 9-1482,-7 2 1,-9 16 0,-10 14 0,-3 5-565,-3 0 0,-1 5 1,-6 2-1,3 3-703,3 2 1,-2 4-1,7 0 1,0-2 94,-2 1 0,5 1 0,-1-6 0,5-3 46,4-5 0,1-4 0,-3-2 0,3-1 0,2-4-451,-5 4 0,8-12 424,-6 2 20,6-2 448,-10-9 15,13 5-116,-13-6-394,12 1 0,-12-2-629,4-7 0,-4-7 1035,-2-3 1,0-11-1,0-4 1</inkml:trace>
  <inkml:trace contextRef="#ctx0" brushRef="#br1" timeOffset="54">802 14256 18861,'16'0'1562,"0"0"1,-1 0 0,1 0-629,0 0 0,1-2 0,4-1 0,4-2-227,-1 1 1,11 2 0,-3 2 0,1 0-166,0 0 1,4 0 0,1 0-1,1 0-422,-1 0 0,9 0 0,-3 0 1,0 0-121,1 0 0,0 0 0,3 0 0,-1 0 0,0 0 0,5 2 0,4 2 0,2 1-1,1-2 0,18 4 0,-2 0 0,9 0 1,-39-3 1,1-1-1,0 1 1,1-1-1,1-1 1,1 0-1,2 1 1,0 1-1,1 0 0,0 0 0,4-2 0,0 0 0,-2 1 0,-1 1 0,2-1 0,2-1 0,0 0 0,1 1 0,1 3 0,1-1 0,-3-1 0,-1-1 0,1 0 0,0 1 0,2-1 0,1 1 0,0 1 0,0 0 0,1-1 0,0-1 0,0 1 0,1 1 0,1 1 0,1 0 0,-1-1 0,0-1 0,3 1 0,-1 0 0,-1 1 0,0-1 0,-2-1 0,1 1 0,6 2 0,0 0 0,3-3 0,0 0 0,1 2 0,0-1 0,1 0 0,1 0 0,1 0 0,0-1 0,0 2 0,0 0 0,2-1 0,1-1 0,3 0 0,0-1 0,2 1 0,0-1 0,-3-1 0,0 0 0,2 0 0,0 1 0,0-1 0,0-1 0,2 1 0,0 0 0,-3-1 0,0 1 0,0 1 0,0-1 0,0 0 0,1 0 0,-2 1 0,0 1 0,-2-1 0,-1-1 0,0 1 0,0-1 0,-3 2 0,2-1 0,4-2 0,0 0 0,-1 2 0,1-1 0,1 0 0,0-2 0,-1 0 0,1 0 0,3 2 0,1 1 0,-1 0 0,1 0 0,0-1 0,1-1 0,0 0 0,1 0 0,-5 0 0,1 0 0,4 0 0,1 1 0,-3 1 0,1-1 0,0 0 0,0 0 0,2-1 0,-1 0 0,-2-1 0,-1 0 0,-2 0 0,-2 0 0,-5-1 0,0 2 0,4-1 0,-1 1 0,-6 1 0,-1 0 0,-1 0 0,0 1-149,-3-1 1,-2 0 0,-3-1 0,-2-1 0,-2 0 0,-1 0-205,-2 0 0,-2 0-958,-3 0 0,-2 0 738,-1 0 0,-2 0 1,38 0-1,-12 0-4177,-9 0 3307,0-7 0,-23 4 1443,-4-8 0,-8 3 0,-7-3 0,4 4 0</inkml:trace>
  <inkml:trace contextRef="#ctx0" brushRef="#br1" timeOffset="55">1164 14900 18934,'-16'0'6040,"6"0"-4611,-1 0 0,8 2 0,-1 3-553,8 6 1,4 3-1,10 3 1,1 1-877,2-2 0,2 8 0,-4-8 0,4 1 0,1 1 0,-3-3 0,4 1 0,-3 0 0,-2 0 0,-3-2 0,1-2 0,1-2 0,2 2 0,0-3 0,-6 0 0,1-2-1295,0-4 0,5-1 0,1-2 0,1 0-643,0 0 1,3-2-1,-5-5 1,-2-7 1657,-1-5 1,-3-16-1,1 2 1</inkml:trace>
  <inkml:trace contextRef="#ctx0" brushRef="#br1" timeOffset="56">1683 14743 31004,'0'16'440,"0"0"1,0 8 0,0 6 0,0 7-441,0 3 0,0 3 0,0 8 0,0 3 0,0 2 0,-2 2 0,-1 5 0,-4-1 0,-2 1 0,0-2 0,-3-1 0,1-3 0,-1 3 0,-2-6 0,-2-2 0,1-3 0,-1-2 0,6-1 0,1-4 0,0-6 0,0-2 0,4-5 0,-4-3 0,2-5 0,4-3 0,-1-2-744,-1-1 1,5-6-1,0-4 1,9-5-1715,5-5 0,9-5 1,4-13-1,10-10 1756,10-13 0,1-22 0,-21 28 1,0 0-1</inkml:trace>
  <inkml:trace contextRef="#ctx0" brushRef="#br1" timeOffset="57">2941 12166 12502,'-2'8'1012,"-3"-2"0,1-5 1357,-6-1-620,6 0 0,-8 2-1330,7 3 0,-1 4 0,6 7 0,0 1 193,0 4 0,0 4 0,0 6 0,-1 2-215,-5 4 0,5 10 0,-5 12 1,3 8 96,-2 6 1,-2 6-1,-6 5 1,8-39-1,-2 0-268,-1 4 0,-1 0 0,1 2 0,0 1 0,-2 4 0,-1 2 0,2 1 0,1 1-263,0 2 1,0 1-1,-2-1 1,-1-2-1,0-1 1,-1 0-1,1-3 1,0 1 26,-1-2 1,1 0 0,-2 4 0,0 1-1,2-4 1,1 0 0,0 1 0,0 1-24,1 0 0,1 1 0,0-2 0,0-1 0,1-1 0,0 0 0,1 1 0,0 0 60,0 2 0,2 1 1,2 9-1,0 0 1,-1 0-1,-1-1 1,1 2-1,1 0-30,0 0 0,-1 2 1,-3 4-1,1 1 1,2-3-1,1-1 1,0-1-1,0 0 7,1-3 1,1 0 0,-1 2 0,2-2-1,-1-6 1,1-2 0,1 1 0,0 1 4,0 0 0,1 0 0,2-4 0,1 1 1,-3-1-1,1-1 0,-1-3 0,1 0 7,-1-4 1,1 0 0,1 2-1,0-1 1,-1-6 0,-1-1-1,4 38 18,0-11 0,5-4 1,-3-15-1,0-3 9,-4-5 0,2-8 0,-2-9 0,-1-6 100,-3-4-128,-1-8 0,0-4 0,0-12 1,0-7-4932,0-5 1,0-16 4915,0-2 0,0-6 0,0-5 0</inkml:trace>
  <inkml:trace contextRef="#ctx0" brushRef="#br1" timeOffset="58">3224 13219 12317,'-20'1'444,"5"5"1,-5-5 0,10 5 2844,-4-5 2323,-2-1-3602,8 0 0,2 0 0,12 0 0,4 0-1711,4 0 0,3 0 0,4-1 1,4-3-301,-1-1 1,6 0-1,-4 5 1,2 0 14,-2 0 1,4 0-1,-5 0 1,-1 0-15,-3 0 0,-4 0 0,-1 0 0,0 0-4277,0 0 1,-6 0-640,1 0 1,-8-2 4608,2-3 0,-3-11 0,-2-8 0</inkml:trace>
  <inkml:trace contextRef="#ctx0" brushRef="#br1" timeOffset="59">3900 12826 18861,'15'0'5549,"-4"0"-3816,-1 0 0,-6 8 1,1 8-1,-3 7-1377,-2 1 0,-5 11 0,-2-3 0,0 1-356,0 0 0,-6 4 0,5-1 0,-3-1 0,1-1 0,1 2 0,-2 1 0,6-2 0,4-2 0,-5-2 0,1-1 0,2-2 0,1-2 0,2-7 0,0 2 0,0-3 0,0-2 0,0-1-505,0 1 1,2-2-1,3-4-1953,5-4 0,9-3 1,4 1-1,0 1 1943,0-2 0,12-8 1,-2-4-1</inkml:trace>
  <inkml:trace contextRef="#ctx0" brushRef="#br1" timeOffset="60">4371 13454 21185,'9'2'3276,"-4"3"1,-3-1 0,-4 6-2693,-3 3 0,-2 1 0,-5 0-584,1-4 0,8-1 0,-4-6 0,0 3 0,3-1 0,-6-5 0,5-2 0,-6-3 0,8-4 0,-3-7 0,5 1-866,1-1 0,1 0 1,3 0-1,3 1-5866,2-1 6291,1-7 1,13 6 0,1-6 0</inkml:trace>
  <inkml:trace contextRef="#ctx0" brushRef="#br1" timeOffset="61">4843 12920 11641,'18'-16'0,"1"1"354,2-1 0,1 0 0,-1 2 1,4 2 1640,-1 2 0,9 6 1,-5-1-1,0 3-759,2 2 0,-7 2 0,-2 1 0,-4 4-148,-1 2 0,-2 1 0,-4 8 1,-4 1-543,-5 2 1,-2 5 0,-5-3 0,-6 1-486,-7 4 0,0 7 0,-7 4 0,-2-1-61,-2 1 0,4-1 0,1-3 0,3 2 0,2-2 0,5-2 0,4-2 0,6-1 0,3-4 0,2 2 0,0-7 0,2 0 0,3 2 0,6-11 0,10 4 0,3-2 0,0-1 0,4-4 0,-5-2 0,2-2 0,3 1 0,-6-1 0,-1-7 0,-3-3 0,-3-6 0,-1-3 0,-3-3 0,-6-4 0,-3-5 0,-4-9 0,-3-2 0,-7 1 0,-8-3 0,-2 1 0,-8-4 0,0 5 0,-3 4 0,-7-4 0,3 1 0,2 2 0,2 6 0,-2 1 0,2 4 0,5 0 0,4 0 0,3 2 0,5 6-4067,0-1 4035,7 0 0,2 1 0,7-1 1</inkml:trace>
  <inkml:trace contextRef="#ctx0" brushRef="#br1" timeOffset="62">3192 15246 19496,'-16'0'9830,"9"0"-8683,7 0 0,7 0 0,9 0-1147,0 0 0,0 0 0,-1 0 0,1 0 0,0 0 0,-1 0 0,1-1 0,2-3-170,3-1 1,-4 0 0,6 5 0,-2 0-1726,0 0 0,1 0 0,-2-2 1,1-2 926,-2-1 1,-3-2 0,-4 4-1,-3-4 705,-2-2 1,5-2 0,-4-4 0</inkml:trace>
  <inkml:trace contextRef="#ctx0" brushRef="#br1" timeOffset="63">3915 14948 20424,'0'10'657,"0"1"0,0 1 1800,0 2 1,0 3-1,0 6 1,2 7-2159,3 5 1,-3 8 0,5 1 0,0 3-300,4 0 0,3 9 0,0-9 0,-2 0 0,-2-3 0,-1 0 0,3-8 0,-3-1 0,-2-1 0,3-5 0,-4-1 0,-3-3 0,-1-3 0,-2 4 0,0-5 0,0-1-1170,0-3 1,0-6 1311,0-1 1,7-6 0,2 3 0</inkml:trace>
  <inkml:trace contextRef="#ctx0" brushRef="#br1" timeOffset="64">5849 12118 12568,'6'-10'-1026,"-1"-1"1,0-1 761,2-2 1,-5-1-1,3-1 1069,-3 0 1,-2 0 459,0 1 769,0 6-1557,0 2 0,-2 7 0,-2 2 1,-1 5 24,2 8 0,1 8 1,2 9-1,-2 1-27,-3 3 1,3 5 0,-3 7 0,3 7 211,2 8 1,-1-1 0,-3 8 0,-1-2 268,1 0 0,3 6 0,-1-4 0,-2 1-98,-1 4 1,-7 2-1,1 4 1,-3 2-869,7-38 1,-1-1 0,0 4-1,0 0 1,0 1 0,0-1-1,0-3 1,1 0-5,-9 43 1,8-43 0,0 0 0,-8 43 0,8-44 0,-1 1-24,-2-1 0,1 1 1,-8 42-1,8-40 1,-1 1-1,2-2 1,1 0 36,0-1 1,0 1-1,3 6 1,0 1-1,-4 34 1,5-42 0,-1 1 0,1-1 1,0 1-1,0 41 1,1-42-1,1 1 1,1-1-1,0 1 0,1 2 0,0 0 0,0 39 0,-1-41 1,0 1-1,0-3 0,-1 1-1,-1-1 0,1 1 1,-1 3-1,0 0 1,3 39-1,2 0 11,3-3 0,-4-39 0,0 1 0,2 0 0,1-1 0,3 42 19,4-5 1,-3 4 0,1-9-1,0-2 3,0-4 0,-4-1 0,3-16 0,1 1 6,0-1 0,-6-4 0,4-6 0,-1-4-11,-1-1 1,2 4 0,-4-1-1,3 4-15,-3 1 0,-1 7 0,-2 2 0,0-2-11,0-7 0,0 4 1,2-9-1,1-6 28,2-6 1,2-2 0,-1-7-1506,4-2 0,-1-8 0,1-6 1512,3-3 0,7-9 0,5-2 1</inkml:trace>
  <inkml:trace contextRef="#ctx0" brushRef="#br1" timeOffset="65">6368 13140 19549,'-10'0'1314,"-1"0"-359,-1 0 0,0 2 1,-1 1-1,3 3 2120,-2-3 0,5 1-2592,2 1 0,10-2 0,5 6 1,4-2-484,2-3 0,0 2 0,-1 0 0,1-3 0,0-1 0,5-2 0,2 2 0,-1 1 0,1 2 0,-2 1 0,-4-6 0,3 0 0,1 0 0,0 0 0,-6 0 0,3 0-494,3 0 0,-4-2 1,4-2-4116,-3-1 1,-3-7 4423,1 2 1,-7-11 0,-2-4 0</inkml:trace>
  <inkml:trace contextRef="#ctx0" brushRef="#br1" timeOffset="66">7217 12763 28764,'-9'7'1334,"-3"9"0,5 12 1,0 5-1335,0 3 0,-3 8 0,3-2 0,0 5 0,0 5 0,-4-3 0,6 6 0,2-3 0,1 0 0,2 6 0,0-7 0,0-4 0,0-4 0,0-8 0,0 2 0,2-4 0,3-1 0,-3-6 0,3-2 0,-3-1 0,-2-4 0,0-7-3,0-1 3,0-1 1,0-3 0,0-7 0,-2-8-1,-3-6 0,3-2 0,-12-7 0,5-1 0</inkml:trace>
  <inkml:trace contextRef="#ctx0" brushRef="#br1" timeOffset="67">6400 15403 18861,'-9'-15'754,"4"-1"1,3 0 289,2 1 0,-5-1 0,-1 0 0,3 0-276,1 1 1,9 4-1,4 1 1,4-1-154,6 3 1,-1-5 0,6 6 0,2 0 55,1 0 0,1 2 0,0 5 0,-2 0-671,0 0 0,5 0 0,-7 2 0,2 3 0,-2 6 0,4 3 0,-6 1 0,1 1 0,-4 0 0,2 6 0,-3 5 0,0 2 0,-3 3 0,-1-1 0,0 2 0,-2 2 0,-4 2 0,2 7 0,-6-4 0,-3 0 0,-1-3 0,-2 1 0,0-1 0,0-2 0,0-2 0,-7-2 0,-4 1 0,-3-3 0,-1-2 0,-6 1 0,-4-7 0,-3-4 0,-5-5 0,-2 0 0,2-6 0,-4-3 0,-5-1 0,2-2 0,-2-2 0,0-3 0,2-6 0,-4-4 0,8-4 0,-1-4 0,-1-2 0,10-1 0,-4-5 0,4-1 0,4 1 0,-4-6 0,9-1 0,3-1 0,4 1 0,8-4 0,-1 5 0,3 2 0,2 2 0,7 2 0,5-1 0,6 1 0,3-1 0,7 6 0,-2 2 0,4 1 0,1 4 0,1 3 0,-1 4 0,0 3 0,1 2 0,-8 0 0,-1 4 0,-2-2 0,0 1 0,0 2 0,-5 2 0,-1 0 0,-6 0 0,-2 2 0,-10 3-9831,-8 6 9647,1 10 0,-13-4 0,7 6 0</inkml:trace>
  <inkml:trace contextRef="#ctx0" brushRef="#br1" timeOffset="68">7988 12260 8116,'8'-26'0,"-2"0"191,-5-2 1,-1 5-1,0 0 1,0 2 111,0 0 0,0-5 0,0 5 267,0 2 0,-5 7-201,0 1 0,0 9 1,5 2-1,-2 7 46,-3 2 1,3 10-1,-3-1 1,1 5 1,-1 4 0,3 8 0,-3 4 1,3 1 101,2 4 0,0 3 1,0 5-1,0 6-86,0 3 1,2 11 0,1 4 0,4 8-169,2 4 1,-4-5-1,-1-38 1,1 1 0,-1 1-1,1 0-40,0 2 1,-1 0-1,-3 1 1,1 0 0,1-2-1,-1 0 1,0 0 0,0 0-82,0-1 0,1 0 0,-1 7 0,-1 1 0,4-4 0,-1 1 0,1 1 1,-1 0 30,0 1 0,1 0 0,-1 2 1,2-2-1,2-3 0,0-2 1,0 1-1,0 0-47,-1 0 0,1 1 0,0-6 0,0 1 1,0 1-1,0 0 0,-1-1 0,0 0 104,-2 1 1,0-1 0,2 1 0,-2 0 0,-1 0 0,-2-1 0,0-1 0,1 1-233,1-1 0,-1-1 0,-1 36 0,3 0 0,-3-6 0,-2-4 0,0 10 0,0-1 0,1-1 0,5-3 0,-5 2 0,5-4 0,-5 3 0,-1-3 0,6-3 0,-1-7 0,-2-2 0,-1-4 0,-2-2 0,0-7 0,0 3 0,0 1 0,0 4 0,0-7 0,0-5 0,0-4 0,0-3 0,0-6 0,0-1 0,0-4 0,2 2 0,1-5 0,4-1 69,2 1 1,-4-2 0,4-5 0,0 0-739,0-1 0,-1-4 0,5-3 1,-3-1-4248,2-3 1,2-2 4819,2-2 0,7-7 0,1-2 1</inkml:trace>
  <inkml:trace contextRef="#ctx0" brushRef="#br1" timeOffset="69">9277 12779 8163,'0'-16'1733,"0"0"1,-5 0-1046,-1 1 0,1-1 1,7 2-1,3 2 52,6 1 0,10 8 1,5-4-1,3 2-324,3-1 0,5 1 1,1 5-1,0 2-43,1 3 1,-4 4 0,-7 7-1,-4-1-154,-1 1 1,-9 1 0,-9 3 0,-3 2-39,-2 3 1,-7 1-1,-5 5 1,-8 1-78,-6-1 1,-3-6-1,-3-3 1,1-1-169,-1 0 1,1 0 0,1-5 0,2-2 55,2-3 1,7-3-1,-2-4 1,3 1 79,3-2 0,-1-1 1,0-2 91,0 0 1,8-2-39,2-3 0,6-2 1,7-3-1,7 5 8,6 3 0,15 2 1,1 2-1,8 3 145,3 5 0,5 4 0,-1 4 0,-4 1 205,-3 2 0,-9 7 0,0-4 1,-7 2-133,-7 1 1,-4-1-1,-3 5 1,-3 1-259,-6-1 0,2 1 0,-2-1 1,-1-1-95,-3-4 0,-8 2 0,-3-5 0,-4-1 0,-2 1 0,1-4 0,-3-7 0,-3-3 0,-5-2 0,-4-2 0,-1-5 0,-1 0 0,1 0 0,-6-7 0,-1-3 0,-2-6 0,-4-5 0,-2 2 0,-1-7 0,2 0-1377,3 1 0,-2-3 0,8 7 0,2 4-3539,6 5 1,7 3 4392,11 4 0,10 3 1,9-5-1</inkml:trace>
  <inkml:trace contextRef="#ctx0" brushRef="#br1" timeOffset="70">9371 15341 7780,'0'-11'6824,"0"1"-5112,0 6 1,0 16-1,0 15-392,0 4 1,-2 9-1,-1 2 1,-2 3-409,1 3 0,2-1 0,2 2 0,2 0-912,3-2 0,2 9 0,6-9 0,-5 2 0,-1 0 0,6-4 0,-5-3 0,3-5 0,-1-4 0,-1-2 0,3-1 0,-3-4 0,-2-5 0,-2-3 0,-3-5 0,1 0 0,3-3 0,-1-5-2690,-5 6 1,-2-8 0,-3 1 2689,-6-8 0,-2-4 0,-3-8 0</inkml:trace>
  <inkml:trace contextRef="#ctx0" brushRef="#br1" timeOffset="71">22154 11285 6330,'-9'0'840,"0"0"-505,4 0 1,3-1 203,-3-5 186,3 5 269,2-6-247,0 7-365,0 0-604,7 0 130,-5 0 0,5 1-173,-7 5 0,-2-5-89,-3 5 371,3-5 1,-10-8 494,7-3 0,0 1 155,5-1-297,0 6 0,7-3-370,3 7 0,-1 0-405,1 0-316,-6 7 336,3 2 127,-7 0 213,0-2 0,-2-7 220,-3 0 7,3 0 0,-5-2 30,7-3 0,0-4 188,0-7 0,2 8-161,3 2 0,4 5-162,6 1 0,-4 1-103,-1 5 0,-6-3-23,1 7 0,-5-4-94,-5 4 0,1-5-32,-6 6 1,5-8 178,-6 3 47,8-5 0,-6-1 173,4 0 0,3-7 13,-3-3 0,3 1 0,4 0-47,3 2 0,-2 2-150,8 5 0,-6-5-104,6 0 1,-3 1 26,3 10 1,-2-5-1,-6 6-162,2 0 1,1 2 96,-6 7 1,0-6 46,0 1 0,0-6-25,0 5 203,-7-6 0,3 3 234,-6-7 1,4 0-109,-4 0 1,6-7-216,-1-4 1,2 3-1,-1-3 108,-1-1 1,0 3-285,5-1 0,1 1-40,5-1 0,-3 3-6,8 7 1,-3 1 0,5 3 59,-3 1 1,-6 7-94,1-1 1,-3 3 164,-2 1 0,0-4 65,0-1 1,-2-6 0,-2 3 27,-1 0 0,-7-5 56,1 3 116,4-3 1,-1-8 0,4-1-53,-1-1 1,0 2 8,5-4 0,0 5-15,0-6 1,1 8-90,5-3 1,-3 5 19,8 1 1,-8 1 258,2 5-299,-3-5 1,-2 8-1460,0-4 1417,0-3 0,0 12 0,0-5 0</inkml:trace>
  <inkml:trace contextRef="#ctx0" brushRef="#br1" timeOffset="72">22720 10547 8223,'8'-9'2337,"1"2"-1784,-4 7 1,-3 2-211,3 3 0,-3 4-146,-2 6 1,-7 1-140,-3 0 0,-4-7-19,-2-4 1,0-3 0,1-2-77,-1 0 1,5 0 0,3-2 0,-1-3 152,0-6 1,6 2 0,-3-1 61,5-2 0,1-2 1,0-2-97,0 0 1,1 6 0,3-1 0,3 1-31,2 1 0,1 2 1,6 7-1,0 0-32,-1 0 1,1 0-1,0 0-121,-1 0 0,-4 5 1,-2 2-1,-1 2 60,1 3 0,-5-3 0,1 1 0,-3 3 57,-2 1 1,0 1 0,0 1-1,-2-2 11,-3-3 0,1 3 0,-6-4 36,-3 4 0,-1 0 0,0-2 38,4-1 0,-4-8 88,4 2 0,1-3 1,0-4-46,2-3 1,0-4 0,4-6-50,-3-1 0,1 0 1,5 1-43,0-1 0,2 2 1,3 2-113,6 1 1,3 8 0,1-3-18,1 5 1,0 1 0,-1 0-10,1 0 0,-7 7 0,-2 3 0,-2 4 68,0 2 1,1-6 0,-6 1 0,0 1 105,0 2 0,-2 2 1,-3-2-1,-4-2 24,0-2 0,-3-4 0,5 2 0,-2-1 78,-3-3 0,3 3 0,-1-2 97,-2-1 1,-2-10 0,-2-4-81,0-4 0,2-2 0,2 0 0,3 1 378,2-1 0,-3 0-271,4 1 0,1-1-382,5 0 0,7 7 0,4 4-235,3 3 0,1 2 1,1 0 95,0 0 1,-6 2 0,-1 3-491,-2 6 0,4-2 1,-6 1-1,0 2-1172,2 2 1,-4 7 1867,8 0 0,6 14 0,8-2 0</inkml:trace>
  <inkml:trace contextRef="#ctx0" brushRef="#br1" timeOffset="73">25345 9887 7019,'-15'0'427,"4"-6"508,1 1-104,6 0-11,-3 5-386,7 0 0,0 7-47,0 3 0,0-1 277,0 1-519,0-6 0,-7 1-121,-3-10 0,1 1 0,0-6-54,2-2 1,2 3 0,3 0 110,-3 2-132,3-5 0,2 10-30,11-3 1,-2 3 0,-1 4 51,-1 3 1,-1-1 76,-6 6 0,0-4 6,0 4 0,-2-6 0,-3 1-23,-6-3 1,2-2-1,-1 0-27,-2 0 1,3-2-1,0-3 38,2-6 1,-3 2 0,4-1 158,3-2 1,1 3-117,2-2 0,2 3 0,3-3-64,6 6 0,6 10 0,1 4 0,-4 1-77,0 1 1,-2-1 0,0 6 230,-2 0 0,-1 0 44,2-1 1,-4-4 0,-9-3-115,-3-1 0,-4-1 1,-7-6-65,1 0 1,1-2-1,1-2 1,5-3 21,1-1 0,-4 2 11,6-4 1,0 5 21,5-6-76,0 1 0,7 1 0,3 4-382,4 3 0,2 2 0,0 2 0,-1 3-807,1 6 0,0 4 0,-1 4 1169,1 2 0,0 7 0,0-3 0</inkml:trace>
  <inkml:trace contextRef="#ctx0" brushRef="#br2" timeOffset="74">2437 17777 7780,'0'-18'698,"0"-3"0,-1 4 1,-3-4-1,-1 4-11,1 1 0,-4 0 1,-1 0-1,-1 1-123,-1-1 1,1 2 0,-6 2-1,0 3-230,0 2 0,1 0 1,-1 4-1,0-3 44,1 3 1,-1 1-1,-2 2 1,-1 2-239,-2 3 0,-2 4 0,4 8 0,-2 2-67,2 2 1,2 7-1,1-1 1,2 2-84,3 3 0,-1-1 0,5 2 1,0 1-44,0-3 1,2 9-1,5-10 1,2-1 3,3-1 1,-2-7 0,8 4 0,-1-2-14,-1-4 0,5-2 1,-3-3-1,3-3-84,1-6 1,1 2 0,1-2 0,3-1 88,1-3 0,5-2 1,-3-3-1,-1-3 127,1-2 1,-2-1 0,-4-8-1,3-2 7,1-7 0,0-2 1,-7-3-1,-2 1-10,-2-1 1,-6 1-1,1-1 1,-3 3 145,-2 3 0,0 3 1,0 7 165,0 0 0,1 9 1,3 7 185,1 9 0,0 10 0,-3 4 0,2 2-163,1 2 0,5 3 0,-3 2 0,0-3-447,0-3 0,6-1 0,-5-6 1,3 2-144,-1-2 1,-4-1 0,4-4-1,1-2-1979,-3-2 1,6-6 0,-3 1 0,3-3 1258,1-2 1,1 0-1,2 0 1,1-2 26,2-3 1,7-4-1,-2-8 881,4-4 0,1-4 0,1-6 0</inkml:trace>
  <inkml:trace contextRef="#ctx0" brushRef="#br2" timeOffset="75">2956 17761 7780,'0'-26'0,"0"1"346,0 3 1,-1-4 0,-5 6 0,-4 5 282,-4 2 1,-2 8-1,-1-4 1,-3 2-230,-1 4 1,-5 1 0,5 4 0,2 1 572,2 3 0,-4 6 1,0-3-1,3 1-184,6 1 1,-2-1-641,4 6 1,3 0 0,3-2 0,6-2-55,3-2 0,14-5 0,2 4 0,7 0-27,4 0 1,1-4-1,2 5 1,3 3 105,2 1 0,-5 1 1,2 1-1,-6 0-18,-4-1 1,1 6-1,-7 2 1,-4 0 377,-5 0 0,1 4 1,-8-2-1,-2-1-183,-1-3 0,-2 2 0,-2-2 0,-3-2 51,-5-1 1,-6-3 0,-3-1 0,-2-1-387,1-3 0,-2-6 0,-1 1 0,-1-3-304,-4-2 0,3 0 1,1 0-1,1 0-102,4 0 0,-2-7 1,3-4-1,4-3-1580,0-2 0,7-6 1,2-5-1,5 0-2196,5 0 1,4-2 4165,7 2 0,14-2 0,3-3 0</inkml:trace>
  <inkml:trace contextRef="#ctx0" brushRef="#br2" timeOffset="76">3145 17588 8889,'0'18'3830,"0"1"-3409,0 2 1,2 2 0,1-2-1,2 3 218,-1 0 1,5 4 0,1-5 0,4 2 89,2 2 1,0-4-1,1-2 1,4-3-595,5-3 1,4-1 0,1-3-1,1-4-147,-1 0 0,1-6 1,-1 5-1,1-5 103,-1-1 0,-1-1 0,-2-5 0,-4-4-527,-1-4 1,-2-3 0,-7-4-1,-2-4 127,-1 1 0,-8-9 0,2 5 1,-3 0 113,-2-2 1,0 7 0,-2 2 339,-3 4 0,2 3 456,-8 3 0,8 13 1,-3 12 314,5 5 1,8 11-1,3 0 1,4 5-211,2 0 0,5 5 0,1 2 0,1 1-120,0-1 1,0 4 0,-4-4 0,0 1-448,-5-1 1,0 2 0,-9-8 0,-1 1-140,-3 2 0,-1-6 0,0 3 0,-1-2 0,-5-3 0,-2-1 0,-8-4 0,0-3 0,1-1 0,-6-9 0,-2 0 0,0-4-257,0-5 0,-5-3 0,2-1 1,-2-1-1229,2-5 0,-2-2 0,5-8 0,1-1-43,-1-4 1,7 1 0,8-6 0,-1 0-47,0 2 0,7-10 0,2 5 1,9-3-1012,5-3 2585,2-7 0,6 9 0,3-5 0</inkml:trace>
  <inkml:trace contextRef="#ctx0" brushRef="#br2" timeOffset="77">3868 17824 8813,'16'0'547,"0"0"0,-2 2 0,-2 3 0,-2 5 400,3 4 0,1 9 0,0 2 0,-2 1-423,-2 0 0,-1-2 0,3 4 0,-3-3-265,-2-2 1,3 3-1,-4-5 1,-1-2 249,2-2 1,-5-1-559,3 0 1,-3-6 31,-2 1 0,0-9 0,0-2 0,-2-9-85,-3-5 0,3-2 1,-5-1-1,2-6-319,-1-9 1,1-4-1,5-8 1,-2 2 104,-3-1 1,3 4-1,-3 2 1,5 4 338,5 2 1,-1 1 0,6 6 0,3 6 251,1 6 1,7 9 0,1-3 0,1 5 47,0 1 0,-1 8 0,-2 6 0,1 7 380,-2 4 1,-2 1 0,-1 5 0,0 1-103,-1-1 1,-4 6 0,-2 0 0,-1-4-359,1-5 1,-5 0 0,1-7 0,-3-2-61,-2-2 1,0-1 274,0 0-484,0-8 0,0-2 0,0-12 1,0-4-336,0-4 0,0-9 0,1-3 0,3-4-262,1-1 1,7-6-1,-3-1 1,2-1 102,-1 1 0,1 3 1,2 7-1,0 4 282,-3 1 1,1 4 0,6 8 0,2 6 311,2 3 0,0 2 0,-5 2 0,0 3 309,-1 6 0,1 4 1,0 6-1,0 4 122,-1-1 0,1 6 0,-2-6 0,-2 3-250,-1-1 0,-2-5 1,3 3-1,-4-1-807,-1-4 1,0-3-1,-3-4 1,3-3-1574,2-2 1,-4-2-1,5-5 1001,3 0 1,-5-7 0,1-3 0,-2-4 371,-3-2 0,3-5 1,0-2-1,0 1 752,0-1 0,0-3 0,-4 5 82,2 1 0,7 5-26,-1 4 0,-2 6 0,-1 10 0,1 8 560,0 6 0,0 5 1,3 8-1,-3 1 1194,-2 3 1,5-1 0,-2 7 0,3 0-1055,-3-2 1,4 6-1,-4-4 1,3 1-323,-3-1 0,4 7 1,-3-7-1,1-3-81,-2-5 1,3-2 0,-6-2 0,0-4-67,0-5 1,3-4 0,-5-1 162,-1 0-336,-3-8 1,-1-9 0,0-13-412,0-6 1,0-8 0,0 1 0,-1-8-276,-5-7 0,5-4 0,-4-3 0,1-1-43,-1-3 0,3-4 1,-3 1-1,3-2 195,2-1 0,2 1 0,1 13 0,4 1 195,2 2 0,7 9 0,6 2 0,1 8 311,0 5 0,5 10 1,-2 2-1,2 6 391,-2 6 1,2 8-1,-7 10 1,-2 4 397,-1 5 0,-8 9 0,-1 0 0,-2 3 146,-4 3 1,-1-6 0,-4-2-1,-3 0-493,-5 0 1,-4-7 0,-2 0-1,0-6-404,1-5 1,-1-1-1,0-7 1,0-2-463,1-1 1,-6-8 0,0 3 0,0-5-801,-2-1 1,6-7 0,-6-3 0,4-4-829,3-2 0,-3-5 1,10-3-1,0-4 64,4-5 1,3-2 1901,2 3 0,0-6 0,0-2 0</inkml:trace>
  <inkml:trace contextRef="#ctx0" brushRef="#br2" timeOffset="78">5629 17384 11074,'16'0'1398,"-7"2"1,-2 3 0,0 5-987,3 4 0,2 9 0,1 5 0,-3 7 1007,2 7 1,7 3 0,2 2 0,-1 1-597,-3-1 0,-1 0 0,0-2 0,-1-1-825,1-2 1,-2-7 0,-2 0-1,-1-6-498,1-2 1,0-8-1,0 2 1,-3-4-919,-2-1 0,5-2 0,-3-2 592,0-1 1,5-8 0,-4 2 0,4-5-970,2-5 1,0-4-1,-1-8 1,1-2 1021,0-2 1,0-7-1,-1 2 1,1-4 772,0-2 0,-1 6 0,1 2 0,0 1 0,0 4 0,-2 1 0,-2 4 1638,-2 4 601,-6-4 0,1 7 0,-10-3-1212,-6 4 0,-4 5 0,-6 1 0,-6 0-530,-2 0 1,-3 0 0,-1 0 0,-2 0-331,-2 0 1,1 0 0,4 0 0,3 0-767,2 0 1,-1-6-1,8 1-3036,0 2 1,12 1 1913,8 2 1,8 2 0,13 1 1720,5 2 0,11 15 0,3-3 0</inkml:trace>
  <inkml:trace contextRef="#ctx0" brushRef="#br2" timeOffset="79">6525 17808 7780,'0'-10'0,"-1"1"0,-5 0 782,-4 1 0,-9 4 0,-2-1 0,0 3 585,-2 2 1,4 2 0,-6 1 0,3 4-942,2 2 1,3 7 0,1 7 0,2 1 241,4 4 0,3 0 0,7 0 1,0-2-284,0 2 0,7 0 1,5 0-1,7-4-32,7-1 1,9 3 0,4-5 0,-1-2 4,1-1 0,4-4 1,-2-4-1,-1-3 60,-4 0 1,-2-5 0,-5 3-1,-1-5-80,-2-5 1,-8-4-1,-1-6 1,-6-3-216,-4-3 1,-2 2 0,-5-7 0,-2-2-124,-3-2 0,-4-1 0,-8-1 0,-6-1 0,-8-4 0,1 6 0,-5-2 0,4 5-616,-3 0 1,1 5-1,7 0 1,5 2-676,4 1 0,1-1 1,2 5-1783,3 0 1,4 0-1,9 1 1377,3-1 1,6 0 1695,10 1 0,3-8 0,8-2 0</inkml:trace>
  <inkml:trace contextRef="#ctx0" brushRef="#br2" timeOffset="80">6808 17305 8267,'9'2'4297,"-2"3"-3372,0 6 0,-5 11 1,5 10-1,-2 8-187,0 6 0,8 1 0,-3 2 1,4 1 70,2 3 1,-1 4 0,1-4 0,0-4-137,0-6 0,-6 1 0,1-6 0,1-1-545,2-4 1,0 0 0,-2-10-1,-2 0-874,3-1 1,1-1 0,0-5-1,-2-2-453,-2-3 0,-1-3 1,3-4 370,-1 1 0,-6-5 0,4-7 0,-2-2-1157,-4-3 1,4-7 0,0-2-1,0 2 12,0 1 1973,5-4 0,-3 4 0,7-5 0</inkml:trace>
  <inkml:trace contextRef="#ctx0" brushRef="#br2" timeOffset="81">7484 17793 10424,'-15'-9'625,"-6"-3"1,-2 5 0,-1 0 161,-4 0 0,-2-4 0,-3 4 1,-2 0-575,-2 0 0,0 2 0,6 5 0,1-2-992,4-3 0,3 3-38,8-3 1,2 3 0,8 4-140,10 3 1,8-1 0,4 6 0,2 2 312,2 2 1,7 0 0,-3-1-1,1-3 650,0 2 1,0-3 0,6 0 0,-3 0 455,-2-1 1,8-4 0,-4 1-1,2-2 448,0 3 1,4-5 0,0 5 0,-2-6-230,-2-6 0,2 3 0,-2-8 0,-5-1-260,-4-2 0,-3-1 1,-7-3-1,-3-1-132,-6-2 0,-3-2 1,-4 4-1,-3-2-71,-6 2 0,-8 1 1,-3 4-1,-3 4-13,-3 5 1,-2 3-1,-1 2 1,0 0 102,-1 0 0,6 9 0,1 5 0,4 7 198,7 3 1,0 1 0,9 2 0,2 0 112,1 1 1,2 1 0,0 3 0,2-3 46,3-2 0,4 2 0,6-3 0,3 2-283,3-1 0,-2 1 0,7-7 0,2-2-384,2-2 0,1-1 0,1-2 0,-1-2 0,1-1 0,-1-8 0,1 2 0,-3-3-354,-2-2 1,0 0 0,-6 0 0,-1 0-1478,-3 0 1,-6-5 0,-3-2-2315,-1-2 1,-3 4 128,-9-6 4016,-4 8 0,-14-11 0,-1 5 0</inkml:trace>
  <inkml:trace contextRef="#ctx0" brushRef="#br2" timeOffset="82">10283 16755 8280,'0'-16'5995,"0"1"-3541,0-1-844,0 7-1230,7 2 1,-3 6 370,6-5-680,-6 5-147,3-6 1,-7 0-63,0-4 0,0 2 139,0-1 1,0 5 19,0-6 1,0 6-303,0-5 197,0 6 71,7-3 0,-6 0 138,6 5-78,-7-5 0,2 7-99,3 0 1,-3-1-54,3-5 0,-1 5 47,1-5 46,-3 5 7,5 1-37,-7 0 854,0 0-1050,7 0 132,-6 0-17,6 0 1,-7-2-36,0-3 166,0 3 92,0-5 69,0 7-484,0 0 1,2-5 20,3-1-60,-3 1 199,5 5 235,-7 0-86,0 0-31,7 0-43,-5 0 30,5 0 247,-7 0-44,0 0-240,7 0 89,-5 0 21,5 0-17,-7 0-490,0 0 517,7 0-102,-6 0-779,6 0-736,-7 0-4158,0 0 2689,7 0 3053,-5 0 0,-2-7 0,-9-2 0</inkml:trace>
  <inkml:trace contextRef="#ctx0" brushRef="#br2" timeOffset="83">10315 16472 12474,'10'6'1169,"0"-1"1,-1 7 0,5 0-1,0 6-123,4 3 1,3 7 0,0-2 0,3 3-317,0 3 0,6-1 0,-5 1 1,1-1-302,0 1 0,-1-3 0,2-1 0,-2-3 73,-2-3 1,3 5-1,-5-6 1,-2-2-724,-2-2 0,-1-1 1,0-2-1,0-2-1648,-1-1 1,-4-8-1,-1 2 775,3-3 0,1-4 0,0-3-929,-4-5 0,2-6 0,-5-3 0,0-4-1528,0-1 3551,5-10 0,-10-6 0,5-7 0</inkml:trace>
  <inkml:trace contextRef="#ctx0" brushRef="#br2" timeOffset="84">10943 16425 8505,'9'7'1896,"-4"4"0,-8 8-346,-2 2 0,-13 1 0,1-1 1,-8 4-380,-8-1 0,2 6 0,-8-4 0,3 4-698,-1 1 1,-5-4 0,5-1 0,4 0-129,5-2 1,0-1 0,5-7 0,1 0-897,-1-1 0,4 1 0,7-2-4140,1-4 2820,1 4 1,3-12 0,7 3-1,8-3-563,6-2 1,14 0 2433,4 0 0,10-7 0,-2-2 0</inkml:trace>
  <inkml:trace contextRef="#ctx0" brushRef="#br2" timeOffset="85">11242 16755 9517,'21'-5'0,"0"-2"0,-3-2 1633,-6-3 1,0 3 0,-5-1-1467,2-2 0,1 3-1020,6-2 1,0 8-910,-1-2 718,1 3 1,-7 4 0,-6 1 0,-6 4 1043,-8 2 0,-3-6 0,-1 4 0,-1-1 0,0-1 0,-5 7 0,-1-1 0,-1 2 0,0 3 0,2-2 0,5-2 0,2-1 269,4 1 1,1-3 1403,4 1 0,5-6-508,0 1 1,7-3-1,9-2 1,1 0-412,4 0 1,4 0-1,6 0 1,1 0-634,-1 0 1,0 0-1,3 0 1,-1 0-536,-2 0 0,8 0 0,-11 0 0,0 0-833,1 0 1,-4 0 0,-1 0-1,-1 0-1210,-4 0 1,-1-2 2456,-3-3 0,1-11 0,0-8 0</inkml:trace>
  <inkml:trace contextRef="#ctx0" brushRef="#br2" timeOffset="86">11950 16252 10439,'1'-24'0,"3"3"0,1 3 72,-1 3 780,-3 6 1,-1 4 0,0 12 0,0 8 116,0 10 1,0 11-1,0 6 1,-1 2-188,-5-2 1,5 9-1,-5-4 1,5 0-310,1-3 0,0-4 0,0-5 0,0 1-239,0-1 1,1-2-1,3-3 1,3-2-72,2-2 0,-4-6 1,5-1-1,3-5-490,1-4 0,-4-6 0,1 1 0,1-3-374,2-2 0,7-7 0,0-6 0,0-4 149,1-4 1,-4-10 0,5 1 0,-3 0 263,1 1 0,6-5 1,-5 8-1,1-2 206,0 2 1,3 5 0,-3 11 0,1 4 770,4 5 1,0 1 0,2 1 0,-2 5 111,0 4 1,5 6 0,-7 5 0,2 3-264,-2 1 1,2 10 0,-7-4 0,-2 2-606,-1 0 1,-4-1 0,-4-1-1,-4 2-1806,-5 4 1,-1-2 0,-3 5-1,-6-1 1873,-7-4 0,-17 5 0,0 0 0</inkml:trace>
  <inkml:trace contextRef="#ctx0" brushRef="#br2" timeOffset="87">10157 17651 7780,'-14'-12'0,"2"-2"1311,2 2 897,6-4 0,-3 21 1,9 2-1,3 9-1485,6 5 0,4 12 0,6 0 0,5 6 152,4 4 0,0 1 0,-2 0 1,-2-4 42,2-2 0,-4-1 1,1-6-1,-2-1-1001,-4-4 0,-2 4 1,-1-6-1,0 1 4,-1-4 0,1-4 0,0-1 0,0-2-1733,-1-4 0,-4 3 0,-1-8 0,3-2-106,1-1 1,1-2-1,1-3 1,0-6 868,-1-7 0,-1-10 1049,-3 0 0,10-11 0,-4-3 0</inkml:trace>
  <inkml:trace contextRef="#ctx0" brushRef="#br2" timeOffset="88">10723 17635 7780,'-10'0'1508,"1"2"1,0 3 436,1 6 0,-3 5 0,-6 5 0,-4 5-1353,-5 3 0,1 3 1,-1-1-1,-2 1 665,-2-1 0,1 1 0,1-1 1,1 0-734,-1 1 0,0-8 0,0-1 0,4-2-866,1 0 0,2 0 1,4-7-1,-2-2-771,-2-1 1,5-3 0,6 3 0,-1-4-5330,2 0 4840,2-5 0,11 5 0,5-9 0,8-2 1602,6-1 0,10-14 0,7 1 0</inkml:trace>
  <inkml:trace contextRef="#ctx0" brushRef="#br2" timeOffset="89">10959 17950 9337,'11'-7'0,"-1"-2"905,2 0 0,8-3 1,1 5-1,-2-2-605,-2-3 1,9 3 0,2 1 0,0-1 236,2 0 0,-2 6 0,0-3 1,-4 5-554,-1 1 1,-2 0 0,-5 0-2159,0 0 0,-8 1 887,-3 5 1,-15 2-1,-7 8 1,-6 0 1286,-5 0 0,-9-1 0,-3 1 0</inkml:trace>
  <inkml:trace contextRef="#ctx0" brushRef="#br2" timeOffset="90">11038 18028 8511,'-9'7'0,"4"4"776,3 3 1,9-5 0,4-4 0,2-4-28,3-1 1,5 0 0,4 2-1,1 2-421,2 1 0,5 0 0,-7-5 1,4 0-863,1 0 1,-4 0 0,-1 0 0,0 0-1083,-2 0 1,1-2-1,-6-1 1616,2-2 0,7-7 0,-4 3 0</inkml:trace>
  <inkml:trace contextRef="#ctx0" brushRef="#br2" timeOffset="91">12044 17887 11616,'7'-9'1228,"5"4"0,6 3-377,3 2 0,0 0 0,-4 0 1,4-2-670,5-3 1,-1 3 0,-1-3-1,1 3-543,-1 2 1,-5 0 0,4 0 0,-2 0-517,0 0 1,5 0-1,-5 0 1,-2 0-239,-1 0 1,-2 0 0,-1 0 0,1 0-1238,0 0 2352,-1 0 0,8-14 0,2-3 0</inkml:trace>
  <inkml:trace contextRef="#ctx0" brushRef="#br2" timeOffset="92">12736 17400 8147,'16'-7'0,"1"-4"0,2-3 563,2-2 1,5-4 0,-3-1 0,0 0 220,0-2 0,4 7 0,0-1 0,2 6-379,3 4 1,-1-3 0,-1 5 0,-2 1-8,-2 2 0,-1 9 0,1 4 0,-5 3-70,-4 1 0,-1 6 0,0 4 0,-2 3 68,-4 5 1,-3 14 0,-7 2 0,0 5-18,0 6 0,-2-1 0,-3 0 0,-5-1-25,-4 1 0,-7-5 0,0-1 0,2-4-139,1-2 1,-3-7 0,0-3 0,2-6-209,1-5 0,-3-3 0,1-9 0,0-2-61,3-1 1,1-8 0,0 2 0,1-3-91,-1-2 1,0-5 0,2-4 0,2-3-37,2-5 0,6-3 1,-1 5-1,3-1 68,2 0 0,2-5 1,3 0-1,7 4 69,7 5 1,4-1-1,7 8 1,0 2 119,3 1 0,7 2 0,0 3 0,2 4-14,2 4 0,10 12 1,-7-6-1,2 4-420,0 2 1,-2 5 0,0-2-1,0 2-866,1-2 0,-7 2 1,1-5-1,-1-1-1464,-6 1 1,5-4 2686,-14-8 0,14 3 0,-7-6 0</inkml:trace>
  <inkml:trace contextRef="#ctx0" brushRef="#br2" timeOffset="93">22059 4165 6761,'0'-29'0,"0"2"1501,0 6-556,0 4 0,0 10 0,0 7-349,0 9 0,0 6 1,0 6-1,0 6-103,0 2 1,0 10-1,0 1 1,0 0-173,0-3 0,0-1 0,0-2 0,0-7 107,0-2 1,0-4-7,0-5-292,0-8 1,0-9 0,0-15-1,0-7-386,0-1 1,0-11 0,0 2-1,0-4 54,0-2 1,0-2 0,0 4 0,0 2-4,0 2 0,0 3 0,-1 2 73,-5 2 0,5 7 471,-5-2 1,5 12 0,1 9 0,0 11-108,0 8 0,0 10 1,0 12-1,1 1 83,5 1 1,-5 11 0,5-8 0,-5-3-124,-1-4 0,0-3 0,0-2 0,0-6 158,0-4 1,-1-3-2795,-5-5 377,5-8 1555,-13-1 512,12-7 0,-12 0 0,5 0 0</inkml:trace>
  <inkml:trace contextRef="#ctx0" brushRef="#br2" timeOffset="94">22075 5375 8687,'2'-6'875,"3"6"0,-3 13 0,3 14 0,-3 4-301,-2 6 0,0-2 0,0 7 0,0 0-168,0-2 0,0 3 0,-2-8 0,-1-3 11,-3-4 1,1-9-1,3 0 1,-1-5-222,-2-3 1,-2-8 0,1 1-130,-4-8 0,3-12 0,2-10 1,1-5-143,-1-6 0,3-1 1,-3-6-1,3 4-35,2 1 0,0-1 1,0 5-1,0 4-43,0 1 0,0 4 1,0 10 123,0 0 1,-2 8 0,-1 4 82,-2 8 0,-1 6-1,6 13 1,0 7-9,0 5 0,0 6 1,0-2-1,0-2 185,0-4 1,0 0-1,0-12 531,0-2-479,0-1 1,0-11 0,0-7-203,0-9 0,0-12 1,0-5-1,0-2-209,0 2 0,0-8 0,0 5 0,0-1-153,0 0 1,0-1 0,0 10 0,0 2-2984,0 1 1742,0 9 1,0 6 0,0 13 0,0 11-1094,0 7 2616,7 11 0,-5 1 0,5 7 0</inkml:trace>
  <inkml:trace contextRef="#ctx0" brushRef="#br2" timeOffset="95">22107 6712 8722,'0'-16'0,"0"0"1187,0 0 1,1 8-590,5 2 0,-5 12 0,5 6 1,-5 7-293,-1 7 0,-5 4 0,0 1 0,1 1 154,3-1 1,-1 1 0,-2-3 0,-1-2 182,2-6 0,-4-4-397,1-1 1,-1-8-95,2-2 0,3-17 0,-5-6 0,2-6-189,0-5 0,0-2 1,5-3-1,0-2-162,0-1 1,0-6-1,0 3 1,0 3-25,0 2 0,0 1 240,0 12 0,0 9 0,0 12-32,0 9 1,0 12 0,0 7 0,0 7 237,0 7 1,0-2 0,0 2 0,0-2-48,0-5 1,0 5 0,0-12 0,0-2 186,0-2 1,0-3-1,0-5 47,0 0 0,-2-7-163,-3-4 1,3-10 0,-3-6-1,3-5-40,2-5 0,0-8 0,0-10 1,0-1-443,0-3 0,0 4 0,0 1 0,0 3-581,0 3 1,0-1 0,0 12-1,0 2-4158,0 1 4063,0 10 1,0 25 910,0 15 0,7 13 0,2-5 0</inkml:trace>
  <inkml:trace contextRef="#ctx0" brushRef="#br2" timeOffset="96">22075 7890 8143,'0'-15'1102,"0"-1"1,0 9-561,0 7 0,0 14 0,0 14 1,0 7-234,0 7 1,-2-4-1,-1 1 1,-2-3 105,1 1 1,-3-2-1,2-7 1016,1-2-1107,-4-7 1,6-7-1,-3-15-167,3-11 1,2-14 0,0-2 0,0-5 12,0 0 0,0-3 1,0 0-1,0-1-241,0 1 1,0 8 0,0 9 0,0 4 127,0 1 57,0 7 1,0 4-1,0 10 1,0 6 1,0 3 1,0 8 0,0 6 0,0 5-50,0 4 0,0 7 1,0-2-1,0 1-148,0-1 0,0 2 1,0-7-1,0-2-680,0-2 1,0-7-1,0-2-444,0-1 1,-5-2 0,-2-7 0,-2-4 365,-3-4 1,-2-5 838,-2-1 0,0 7 0,1 2 0</inkml:trace>
  <inkml:trace contextRef="#ctx0" brushRef="#br2" timeOffset="97">22012 8991 7780,'0'15'652,"0"1"0,0 0-47,0-1 0,0 8 0,0 5 0,2 5 32,3 4 1,-3 1-1,3-3 1,-3 2 22,-2-2 0,5-7 0,0-4 395,-1-1-670,-2-2 0,-2-14-391,0-7 0,-6-7 0,1-10 0,2-3-106,1-1 1,-3-7 0,-2 4-1,0-2-122,0 0 1,1 6 0,6-1-99,0 4 266,-7 1 0,6 14 1,-4 9-1,3 11 126,2 8 0,5 9 1,0 3-1,0 3 170,2 2 0,-5-4 1,3-3-1,-1-4 177,1-6 0,-3 2-206,3-7 1,-3-9 0,-2-12-169,0-9 0,-2-12 0,-1-6 0,-3-8-94,3-7 1,-1-2 0,1 0 0,-2 2-90,1-1 0,2 4 0,2 3 0,0 4 43,0 6 1,0-2-81,0 7-405,0 0 1,0 19 0,0 9-1,0 11 1,0 8-900,0 4 0,0 6 0,0 3 1,0 1 1490,0 4 0,7 1 0,2 2 0</inkml:trace>
  <inkml:trace contextRef="#ctx0" brushRef="#br2" timeOffset="98">22075 10311 7780,'0'21'0,"0"0"0,0-2 176,0-2 1,5-1 0,1 0 0,-3 0 823,-1-1 1,-2 1 0,0 0 0,-2-2 91,-3-4 1,1 2-815,-6-6 0,6-8 0,-3-9 0,2-4-143,0-6 0,-2 2 0,3-9 0,-1-4-44,2-3 1,1-1-1,2 6 1,0 2-142,0 2 1,0 7 63,0-2 0,0 12 0,0 11 0,0 12 16,0 10 0,-5 7 1,-1 4-1,3 4 42,1 1 1,2-5-1,0 2 1,-2-6 137,-3-5 0,3 2 407,-3-7-374,3 0 1,2-21-1,2-9-162,3-8 1,-3-11-1,3 2 1,-1-4 5,1-1 1,-3 1 0,3 2 0,-3 4 199,-2 1 1,0 2 50,0 5-503,0 7 1,0 9-1,0 13 1,0 4-455,0 4 0,-2 12 1,-1-1-1,-4 3 95,-2 3 1,5 2-1,-3 6 1,2-4-1191,0-6 1,-7 3 0,3-3 1713,0-1 0,-5-9 0,6-3 0</inkml:trace>
  <inkml:trace contextRef="#ctx0" brushRef="#br2" timeOffset="99">21981 11427 7780,'0'-16'0,"0"6"0,0-1 2403,0-1-1711,0 5 0,0 2 0,0 12 0,0 8-446,0 10 1,-5 5-1,-1 3 1,3 2 231,1 1 0,2 6 1,2-5-1,1-4-68,3-5 1,-1 0 0,-5-7-245,0-2 0,0-10-112,0-9 0,0-9 1,0-12-1,0-3-332,0-1 1,0-10 0,0 4 0,0 0-79,0 3 1,0-2 0,0 4 0,0-2-116,0 2 427,0 3 1,0 18 0,0 12 20,0 17 0,0 11 0,0 10 0,0 1 182,0 3 1,2 7-1,1-6 1,2-3 226,-1-3 1,-3-14 0,-1-1 598,0-4-765,0-4 1,0-14 0,0-9 0,0-12-91,0-10 1,0-8 0,0-3 0,0-3-287,0-2 1,0 0 0,0-2 0,0 5 81,0 4 0,0 1 0,0 3 0,0 2 195,0 6 0,0 9-55,0 2 0,0 8 1,0 2-57,0 9 1,0 12-1,0 5 1,0 5-23,0 6 0,0 3 0,0 9 0,0 0-140,0-2 0,2 2 0,2-12 1,1-2-853,-2-2 0,-1-3 1,-2-3-1,0-2-267,0-2 0,0 3 0,0-5 1271,0-2 0,0 5 0,0 1 0</inkml:trace>
  <inkml:trace contextRef="#ctx0" brushRef="#br2" timeOffset="100">22044 13014 8488,'1'-14'901,"5"4"1,-5 5-267,5 10 0,-5 5 0,-1 11 0,0 6-233,0 2 0,0 3 0,0 1 0,0 2-132,0 1 0,0 1 0,0-5 0,-1-3 164,-5-3 1,5-3-1,-6-9-125,0-3 1,3-6 0,-5-12-173,2-9 1,2-12-1,5-12 1,0-2-147,0-2 1,0-4 0,0 6 0,0-2-190,0 2 1,0-2-1,0 9 1,0 6-128,0 6 1,0 6 201,0 1 0,0 9 0,0 9 37,0 12 0,0 10 1,0 11-1,0 3 73,0 3 1,0 6 0,0 3 0,0-4 45,0-8 0,0-5 0,0-3 0,0-4 573,0-5-276,0-10 1,0-6-1,0-12-62,0-9 0,0-1 1,0-9-1,0-2-67,0-2 1,0-1-1,0-1 1,0 1-150,0-1 1,0 3 0,0 2 0,0 6 75,0 4 0,5 1-574,1 0 198,-1 8 0,-5 8 0,0 10 0,0 6-1702,0 5 0,0-2 0,0 7 0,0 2 482,0 2 0,0 1 1468,0 1 0,-7 6 0,-2 2 0</inkml:trace>
  <inkml:trace contextRef="#ctx0" brushRef="#br2" timeOffset="101">22107 14005 8422,'8'15'435,"-2"3"0,-5 3 81,-1 5 0,0 4 0,0 3 0,0 2 173,0 1 0,0-4 1,0-8-1,-1-1-351,-5-4 1,5-7 0,-6-3-145,0-2 0,0-3 1,-4-11-20,6-9 1,-2-7 0,2-8 0,1-1-219,2 1 0,2-6 0,0 1 1,0 1 40,0 1 1,0 5-1,0 3 174,0 5 0,-1 5-176,-5 5 1,5 13 0,-5 14 0,5 8 93,1 6 0,-6 3 0,1 4 0,2 5 59,1 3 1,-3 1 0,-1-4-1,3-6 67,1-3 0,2-3 0,0-4 373,0-5-441,0-3 1,0-17 0,0-8-1,0-8-119,0-6 0,5-14 0,1-2 0,-1-5-92,2 0 1,-5-7 0,5 8 0,-2 2-20,0 4 1,0 5 0,-5 4-548,0 5 1,0 9-175,0 2 0,0 13 0,0 2 0,0 8 134,0 2 1,-5 8-1,-2 3 1,0 4 668,0 1 0,2 8 0,5 1 0</inkml:trace>
  <inkml:trace contextRef="#ctx0" brushRef="#br2" timeOffset="102">22091 15246 7268,'0'-15'-215,"7"-1"1,-4 9 0,6 7 1294,-2 9 0,-2 6 0,-5 6 0,0 5-424,0 4 1,0 0-1,-1 0 1,-3-3-356,-1 1 0,-6 4 0,4-13 0,0-3 73,0-4 0,0-8-255,2 1 0,2-10 1,-6-8-1,2-6-5,3-7 0,3-4 1,1-1-1,0-1-45,0 1 0,0 1 0,0 2 0,1 4 463,5 1 0,-5 7-229,5 6 0,-5 8-243,-1 2 0,0 9 0,0 12 1,0 5 33,0 4 1,0 1 0,0 1 0,-1-1-190,-5 0 0,5-4 0,-5-3 0,5-1-49,1-4 1,0-7-5,0-1-178,0-1 1,1-1-418,5-4 4,-5-3 1,6 0 0,-7 3 0,0 5 138,0 4 0,0 4 0,0 1 0,0 4 600,0 1 0,0 9 0,0 8 0</inkml:trace>
  <inkml:trace contextRef="#ctx0" brushRef="#br2" timeOffset="103">22044 16457 7865,'1'-16'198,"5"0"1,-5 0 0,5 1 0,-5-1 123,-1 0 0,6 1 1,-1-1 1215,-2 0-1187,-1 0 1,-2 9 0,0 7 0,-2 11 56,-3 8 1,3 6-1,-5 6 1,2 0-29,0 1 1,-2 5 0,3-1 0,-1-3-12,2-5 0,1-5 0,2-7-158,0-1 0,0-8 0,0-7-119,0-8 0,0-11 0,0-6 0,0-3-173,0-5 0,0-7 1,0 1-1,0 1-18,0-1 0,0 8 0,0 7 0,0 1 214,0 4-33,0 1 0,0 11 0,0 7 61,0 9 1,0 12-1,0 5 1,0 4 97,0 1 1,0 1 0,0 1 0,0 2 53,0 1 0,0-4 0,0-8 0,0-1-536,0-4 1,0-1-1868,0-3 980,0-6 0,0-9 0,0-10-51,0-4 0,2-4 1,1-1 1178,2-2 0,8-7 0,-5 4 0</inkml:trace>
  <inkml:trace contextRef="#ctx0" brushRef="#br1" timeOffset="104">22830 10562 6035,'0'-8'333,"0"2"-158,0 12 0,2-5 902,3 5 66,-3-5 27,5-1-138,-7 0-522,0 0 0,-6 2-125,1 3 1,-2-1-63,2 6 1,-4-6-72,-7 1 0,6-3 39,-1-2 0,1 0-66,-6 0 0,0 5-87,1 0 0,4 1 0,1-6-30,-2 0 1,5 1-1,0 3 107,0 1 1,-2 2-151,-7-2 1,6-3 71,-1 3-26,1-3 0,-4 0-64,3 3 1,-1-2 0,5 6 20,-2-2 0,4 4 0,-4-4-85,2 1 0,0-4 0,4 3 53,-2 0 1,-2-4-14,1 8 0,5-6 1,-6 4 18,0-2 1,5 0 0,-5-4-5,0 2 0,3 8 1,-6-3 0,6-1 0,-3 0-4,0-2 0,6 0 1,-6-4-94,0 2 0,3 8 46,-6-3 1,6-1 0,-3 0-1,2-1-26,0 1 0,-2-4-4,2 6 0,1-3 0,-5 5 39,2-3 1,0-6-1,4 3 9,-2 0 0,-1-4 0,5 6 52,-5-2 1,5 5-1,-6-3 29,0-1 1,5 6 0,-5-5-16,0 0 1,5 5 29,-3-4 0,-2-1-84,2 2 1,-1-6 25,6 5 1,-5-4-21,0 4 0,0-5 0,3 6 9,-3 1 1,3-3-45,-3 1 1,1 1 14,-1 4-9,3 1 1,-6-2 0,4-2 1,-1-1 0,0-6 1,5 5-7,0 3 0,-2-6 1,-2 0-51,-1 0 1,0 1-21,5 8 1,0-5 0,0-1 47,0 2 1,0-3 0,0 2 46,0 1 0,0-4 0,0 3-2,0 1 0,0-3 1,0 1-12,0 3 1,-5-5-1,-1 3-86,3 1 1,1 2-43,2 2 1,0-1 0,0 1 91,0 0 0,0-6 0,0 1-21,0 1 1,0-3 0,0 1 130,0 3 1,0 0-1,0 3-60,0 0 1,0-6-1,0 1-42,0 1 0,0 2 1,0 2-44,0-1 0,0 1 33,0 0 1,0 0 37,0-1 0,0 1 1,0 0-74,0 0 1,0-1-1,0 1-48,0 0 0,0-1 0,0 1 73,0 0 0,0 0 1,0-1 40,0 1 1,0-6 0,0 1 10,0 1 0,0-3 0,0 1 50,0 3 1,0-5 0,0 3-104,0 1 0,0 2 0,0 2-32,0-1 1,0 1 0,0 0 25,0 0 1,0-6 0,0 1 40,0 1 1,0 2 19,0 1 1,0 1-1,0 0-81,0 0 0,0-6 0,0 1 7,0 1 1,0 2 0,0 1 49,0 1 0,0-5 1,0-1 1,0 2 0,0-3 0,0 2 35,0 1 1,0 2-12,0 2 1,0-1-1,0 1-5,0 0 0,0-1 0,0 1-10,0 0 1,0-6-1,0 1 35,0 1 1,0 2-49,0 2 1,2-6 0,1 1 1,3 1 1,-1-3 0,-5 1-4,0 2 1,0 2-1,0 2-6,0 0 0,0-1 0,0 1 6,0 0 0,0-6 0,0 1-21,0 1 0,0-3 0,0 1-41,0 2 0,2-3 1,1 2-26,2 1 1,1 2 0,-6 2 49,0-1 0,0 1 0,0 0 105,0-1 0,0 1 0,0 0-8,0 0 0,0-1 0,0 1-30,0 0 1,0-6 0,0 1-14,0 1 1,0 2-11,0 2 0,0-1 0,0 1 9,0 0 1,0 0 0,0-1 37,0 1 0,0 0-31,0-1 1,0 1-28,0 0 0,0 0 0,0-1 24,0 1 1,0-6 0,0 1 0,0 1 12,0 2 0,0-3 1,0-1 9,0 2 0,0 2 0,0 2-16,0 0 1,0-6 0,0 1-10,0 1 0,0-3 0,0 1 14,0 2 1,0 2 0,0 2-67,0 0 0,0-1 0,0 1-46,0 0 0,-6 0 97,1-1 0,0 1 0,5 0 42,0 0 1,0-1-52,0 1 0,0 0 0,0-1-19,0 1 0,0 0 0,0 0 6,0-1 1,0 1 0,0 0 86,0-1 0,0 1 0,0 0-41,0 0 1,0-6-1,0 1-22,0 1 0,0 2 0,0 1 37,0 1 1,0 0 0,0 0 59,0-1 1,0-4 0,0-1-79,0 2 1,0 2 0,0 2-26,0 0 0,0-6 1,0 1-1,0 1-2,0 2 1,-5 2 0,-1-1-104,3 1 0,1 0 0,2 0 61,0-1 0,0 1 0,0 0-9,0 0 0,0-6 0,0 0-20,0 3 1,0 1 0,0 1 20,0 1 1,0-5 0,0-1 69,0 2 1,0 2 0,0 2 40,0 0 1,0-1 0,0 1 0,2-2-10,3-3 0,-3 3 0,3-4-31,-3 4 0,-2-4 1,0 1-1,0 1 8,0 2 1,0 2 0,0 0-25,0-1 0,0 1 0,0 0 8,0-1 1,0 1-1,0 0 78,0 0 0,0-1 1,0 1 36,0 0 0,0-1 0,0 1-53,0 0 1,0 0 0,0-1-62,0 1 0,0 0 0,0-1 17,0 1 0,0 0 0,0 0-42,0-1 1,0 1-1,0 0 1,0 0 18,0-1 0,0 1 0,0 0 68,0-1 0,0 1 1,0 0-1,0 0 16,0-1 1,0 1 0,0 0-96,0-1 1,0 1 0,0 0 0,0 0-7,0-1 1,0 1-1,0 1 22,0 4 0,-5 2 0,-1 3 48,3-5 0,1-8 0,2-3-1,0 2 1,0 2-1,0 2-16,0 0 0,0-1 1,0 1-42,0 0 1,0-1 0,0 1 1,0 0 1,0-6-1,0 1 1,0 1-8,0 2 0,0-3 0,0-1 0,0 2 100,0 2 0,0-3 1,0-1-1,0 2-79,0 2 1,0 2 0,0 0 19,0 0 1,0-1-1,0 1 1,0 0 55,0-1 0,0 1 0,0 0-53,0 0 0,0-1 1,0 1-1,0 0 82,0-1 0,0 1 0,0 0 0,0 0-30,0-1 1,0 3 0,0 1-1,0 2 82,0-2 0,0-1 1,0-3-1,0 1-47,0 0 0,0 5 0,0 0 0,0-2 40,0-2 0,0-1 0,0 2 0,0 1 194,0 2 0,0 0 1,0-4-1,0 2 179,0 2 0,0 5 0,0-5 0,0-1-18,0-3 1,0 4-1,0 0 1,0 0-212,0 2 0,0-6 0,0 6 1,0-2 25,0 0 1,0 0 0,0-4 0,0 2-254,0 2 0,0 2 0,0-4 1,0 2-273,0-2 0,0-1 0,0-2 0,0-1-498,0 1 1,0 0-1,0 0-1574,0-1 1,0-4-6761,0-1 9025,0 1 0,7 4 0,2 1 0</inkml:trace>
  <inkml:trace contextRef="#ctx0" brushRef="#br1" timeOffset="105">22217 11254 9301,'7'-9'167,"-6"2"1,6 5-1,-5-1 49,3-2-305,-3 0-60,5-2 447,-7 5-227,0-12 1,0 10-41,0-6 0,2 6 0,1-3 19,3 0 1,-1 4 0,-3-6 13,3 2 0,-3 0 446,3 2-275,-4-4 0,5-6-10,-1-1 0,0 5-120,-5 1 1,5-1 0,2-3 4,2 4 0,-4-2 0,4 5-62,-2-2 0,5-2-17,-1-4 0,-2 1 0,-1 2-4,-1 1 1,4 6-27,-6-6 0,6 6 0,-4-4 22,1 2 0,-3-5-9,6 2 1,-2 1 0,3-2 0,-2 1-16,3 1 0,-5-3 0,3 7 0,-1 0 36,-1-2 0,5 0 0,-5-6 18,0 3 1,3 5 0,-5-4-20,1 2 1,-2-5 0,4 3-29,2 0 0,1-5 0,-1 6 0,-3-3-10,-2 1 0,3 4 0,-3-2 0,2-1 0,3 0 1,-3 4-1,1-4 1,1 0-41,-3 1 1,5 2 0,-6-2-1,1 1-18,5 3 1,-5-3 0,3 0 14,1-1 0,2-1 1,2-3-1,0 3-21,-1 2 0,1-5 1,0 3-6,-1 0 0,1-5 69,0 4 0,0 1 0,-1-1-24,1-3 0,-6 5 1,1-1 107,1 2 1,-3 0-1,1 3-58,3-1 1,1-7 0,1 3-22,1 0 1,-2 1-1,-2 4 1,-1-3-5,1-1 1,2 2-1,2-2 1,-1 1 1,-4-4-1,-1 4 1,3 0-5,1 0 0,1-5 0,1 3 11,0 0 0,-1 1 1,1 4-5,0-1 0,0-6 0,-2 5 0,-2-1 23,-2 0 0,1 0 0,5 3-20,-1-1 1,1-6-1,0 6-1,-1 2 1,1-4 0,-2 0 0,-2 0-16,-1 0 1,-1 0 0,6 3-1,0-1 6,-1 1 0,1-3 1,0 0 4,0-1 0,-1 3 1,1-4-1,0 2 1,-2 0 0,-2 3 0,-2-1 27,3 2 0,-5-4 0,3 1 1,-1 1 13,-1-2 1,5 5 0,-3-3 0,1 2-27,-2-3 0,4 5 0,-3-6 4,3 0 1,1 5 0,-1-5-1,-1 2-10,-3-1 0,-1 0 1,3 2-1,-1-1-14,1 1 1,-3 3 0,1-1-1,2-2 39,2-1 1,-3 0-1,-1 3 21,2-3 1,2 3 0,2-3-20,0 3 1,0-3 0,-1 0 0,1 1 20,0 2 0,-6-3 0,1 0-11,1 1 1,2 3-1,2 1-32,-1 0 0,1-2 1,0-2 19,0-1 0,-1 0 1,1 3-48,0-3 0,-1 3 1,1-5 58,0 0 0,0 5 0,-1-3-17,1 4 1,-2-1 0,-2-2 0,-1-1-9,1 2 1,-3 1 0,1 2 11,2 0 0,2 0 1,2 0-40,0 0 1,-6-5-1,1-1 31,1 3 1,2 1-22,2 2 0,-1 0 1,1 0 4,0 0 0,-2-2 0,-2-1 1,-1-2 18,1 1 0,-3 2 0,1 2 29,2 0 1,-3 0 0,1-1-2,3-5 0,-5 5 0,3-5 28,1 5 0,2 1-43,2 0 0,0 0 0,-1 0-62,1 0 1,-6-6-1,1 1 58,1 2 0,2 1-11,2 2 0,0 0 0,-1 0-4,1 0 0,0 0 1,0 0-13,-1 0 0,-4 0 1,-1 0-9,2 0 0,2 0 0,2 0-22,0 0 1,0 0 54,-1 0 0,1-2 0,0-1 16,-1-3 1,-4 1 0,-1 5-25,3 0 1,1 0 0,1 0-30,1 0 0,0 0 10,0 0 1,-1 0 22,1 0 1,0 0-1,-1 0-19,1 0 1,-5 0 0,-1 0 0,1-2-37,-3-3 0,6 3 1,-3-3-3,3 3 0,1 2 41,1 0 1,0 0 0,0 0 6,-1 0 1,-4 0 0,-1 0 0,3 0 0,1 0 1,1-1-95,1-4 0,-6 3 0,1-3 101,1 3 0,2 2 0,2 0-24,0 0 0,-1 0 3,1 0 1,0 0 38,-1 0 0,1-2 13,0-3 0,0 3 0,-1-3-11,1 3 0,0 0 1,0-1-9,-1-2 0,-4-1 1,-1 6-66,2 0 0,2 0 0,2 0 0,0 0 1,-2-1-1,-2-3 12,-1-1 1,-1 0 0,6 5-21,-1 0 1,1 0 0,0 0 3,0 0 1,-1-6-1,1 1-38,0 2 1,0 1-1,-1 2 66,1 0 1,0 0 0,-1-2 0,1-1-8,0-3 0,0 1 0,-1 5-7,1 0 1,0-5 0,0 0-13,-1 1 0,1 2 0,0 2 17,-1 0 0,-4 0 0,-1 0 0,3 0-65,1 0 0,-4-5 1,1 0-1,1 1 31,2 3 1,1 1-1,1 0 1,0 0 39,0 0 0,-1-5 0,1-1 1,0 3 26,0 1 1,-1 2-1,1-2-38,0-3 0,-1 3 0,1-3 15,0 3 0,0 2 0,-1 0 6,1 0 1,0-1-1,-1-3 1,1-1-11,0 1 1,0 3-1,1 1 1,2 0-32,2 0 1,0-6 0,-5 1-1,0 2 6,-1 1 0,1 0 0,0-1 0,0-3 20,-1 3 1,6 1-1,0 2 1,-2 0-51,-1 0 1,-2-5 0,-1 0 0,1 1-96,0 2 0,5 2 1,0 0-1,-2 0 175,-2 0 0,-1-5 0,0 0 1,0 1-14,-1 3 1,1 1-1,2 0 1,1-2 48,2-3 0,0 3 1,-6-3-1,1 3-92,0 2 1,0-5 0,-1 0 0,1 1 10,0 2 0,-1-3 0,1 0 1,0 1-10,0 3 0,1-1-20,4-3 1,2 3 0,3-5 0,-5 2 39,-4-1 0,-1 1 0,2 5 0,1-2 40,2-3 1,0 3 0,-6-3 0,3 3-13,3 2 1,-4-1 0,4-3 0,-3-1-7,-3 1 0,1 3 1,0 1-1,0 0-5,-1 0 1,6 0-1,0 0 1,-1 0-17,-3 0 0,4 0 1,0 0-1,-2 0-6,-1 0 1,3 0-1,0 0 1,-2 0 17,-2 0 0,-1 0 0,0-2 0,-1-2-5,1-1 0,0 0 0,0 5 0,-1 0-8,1 0 0,0 0 1,-1 0-1,1 0-10,0 0 1,1 0-1,3 0 1,1 0 6,-2 0 0,-2 0 1,-1 0-1,0 0 1,-1 0 1,1 0 0,0 0-1,0-2 7,-1-3 0,1 3 0,0-3 1,-1 3-31,1 2 1,0 0 0,0 0-1,1 0-31,4 0 1,-3 0 0,4 0 0,-1 0-5,0 0 1,2 0 0,-4 0 0,2 0 34,-2 0 1,-1 0-1,-1 0 1,2 0 52,2 0 1,0 0 0,-5 0 0,0-1-22,0-5 1,-1 5 0,3-5-1,1 5 8,2 1 0,0 0 0,-4 0 1,3 0 5,1 0 0,5 0 1,-5 0-1,-2 0-3,-2 0 1,-1 0 0,2 0-1,3 0 1,1 0 0,4 0 0,-5 0 6,-3 0 1,-2 0 0,1 0 0,2 0 39,2 0 0,2 0 1,-4 0-1,2 0-31,-2 0 0,4 0 0,-2 0 1,-2 0 34,-1 0 0,-3 0 0,1 0 1,0 0-25,0 0 1,-1 0-1,3 0 1,1-2-13,2-3 0,0 3 0,-5-3 0,1 3-14,4 2 0,-2 0 1,6 0-1,-3 0-3,-2 0 0,2 0 1,1 0-1,0 0 6,0 0 0,3 0 0,-4 0 0,1 0-40,0 0 1,3 0-1,-3 0 1,-1 0-57,1 0 1,3 0 0,-3 0 0,0 0 58,0 0 0,-2 0 1,-6 0-1,3 0 74,3 0 1,-4 0 0,4 0 0,-3 0-16,-3 0 1,3 0-1,1 0 1,2 0-22,-2 0 0,-1 0 0,-1 0 0,2 0-14,2 0 1,0 0-1,-3 0 1,1 0-25,2 0 1,0 0 0,-4 0-1,3-2 7,1-3 0,-1 3 0,-4-3 1,2 3 11,3 2 1,-4 0 0,6 0 0,-2-2 3,0-3 1,0 3-1,-4-3 1,2 3 85,2 2 0,6 0 1,-5 0-1,1 0-1,0 0 1,3 0 0,-3 0-1,-1 0-104,1 0 1,3 0 0,-3 0 0,0 0-5,-1 0 0,5 0 0,-6 0 1,-1 0 50,3 0 0,-4 0 0,6 0 0,-1 0 7,1 0 1,-1 0-1,4 0 1,-2 0 25,2 0 0,7 2 0,2 2 0,0 1 91,1-2 0,1 4 1,4-1-1,-3-1-48,-1 2 0,4-5 1,-2 5-1,-1-2-128,-3 0 0,3 2 0,2-4 0,3 4-226,2 2 1,0-4 0,2 4 0,2 0-101,1 0 1,1-4 0,-4 4 0,1-2-1331,3-4 0,4 4 1683,-4-2 0,6 8 0,-3-5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39.33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16163 9101 8039,'0'-11'0,"0"1"87,0-3 0,0 5 1301,0-3-688,0 8 1,0 8-1,0 11 108,0 1 1,0 8 0,0 1 0,0 3-360,0 3 0,0-1 1,0 3-1,0 2 524,0 6 0,-1-2 0,-3 2 1,-1 0-400,1-2 0,1 6 0,-1-6 1,-3 0-595,-1-3 0,2-4 0,-2-2 1,-1 1 30,0-1 0,6-6 1,-3-4-1,3-6-3998,-2-4 1804,3 3 1,-5-14-1,9 0 637,3-9 1,4-7 0,6-5 1545,1-5 0,0-10 0,0-5 0</inkml:trace>
  <inkml:trace contextRef="#ctx0" brushRef="#br0" timeOffset="1">16100 9116 8112,'-5'-10'1431,"0"-1"-1092,0 8 1,6-4-1,6 7 1,9 0 180,9 0 1,6 0 0,8 2 0,6 1-287,6 2 0,6 6 0,-4-4 0,-3 0-82,-1 0 0,-3-2 0,-1-5 0,-1 0 23,-1 0 0,6 0 1,-7 0-1,2 0-195,-2 0 1,7 0-1,-6-2 1,-1-1 35,-1-2 0,-10-2 1,-5 3-1,0-1 80,-1 1 0,-2-3 0,-8 2 0,1 0 22,0-2 0,-6 5 0,1-5 44,1 0-361,-5 5 1,5-3 0,-7 10 197,-1 6 1,-2 3 0,-2 2 0,0-1 172,0 1 1,0 7 0,0 3 0,0 2-41,0-2 1,0 9 0,0-4-1,0 3 278,0-1 1,0 3 0,0 3-1,0-1-13,0 1 1,0-1-1,0-3 1,0 4-226,0 1 1,0-5-1,0 3 1,0-1-110,0-1 0,0-1 0,0-7 0,0-3 45,0-3 0,0 5 0,0-6 0,0-2-246,0-2 1,0-6 0,0-1 18,0 2 0,0-3 151,0 2 1,-2-8-1,-3 2-1,-6-3 0,-10-2 1,-5-2-1,-5-3-52,-6-5 1,-3-4 0,-9-2 0,-2 0 143,-1 1 0,-8-1 0,4 0 1,-1 2 173,-1 4 1,7-4-1,-1 5 1,3-2 114,2 1 0,0 5 1,0-4-1,1 2-114,4 4 1,-1-4 0,6 1 0,2 3 140,2 1 1,1-3-1,3 0 1,1 1-200,2 2 1,6 2 0,-2 0 0,1 0-168,0 0 1,5 0 0,5 0 0,-1 0-64,-2 0 1,4 0-3225,-1 0 0,8 2-1152,-2 3 1,17-1 4365,9 6 0,7-6 0,3 3 0</inkml:trace>
  <inkml:trace contextRef="#ctx0" brushRef="#br0" timeOffset="2">24717 7435 8107,'17'0'241,"4"0"1,2 0 0,5-2 0,-2-2-1,2-1 1,1 0 0,3 0 0,-1-1 0,1 1-1,-3 0 1,-2-2 0,-6 0 0,-4-2 0,-1 0-1,0-1 1,-2-1 0,-4 1 1198,-5-2 1,-3 3-1,-4-1-1415,-3-3 0,-11 5 0,-10-1-246,-4 2 1,-1 2-1,1 5 28,4 0 0,-4 0 1,6 0-1,-2 1 140,-1 5 0,8 2 0,-2 6 1,6 0 85,4 2 0,-3-4 1,4 9-1,-3-3 103,3-3 1,3 6 0,5 2-1,-1 0 218,-3-1 0,1 5 0,7-5 0,3 1 9,6 0 1,3-2 0,1-6 0,3 1-186,3 0 0,-4 0 0,6-2 0,-2-2-199,0-2 1,7-6 0,-2 1-1,4-3-900,1-2 1,8 0 0,3 0 0,3 0-515,2 0 0,-1 0 0,-4 0 0,-6-2 1435,-3-3 0,-1-4 0,-1-7 0</inkml:trace>
  <inkml:trace contextRef="#ctx0" brushRef="#br0" timeOffset="3">25660 7372 8455,'-2'-9'709,"-3"4"286,-6 3 0,-3 9 0,-1 3 0,-1 4-379,0 2 1,1 0-1,-1 0 1,0-1-364,0 1 0,1 5 0,-1 0 0,0-2-937,0-1 1,3-3-1,0 1 15,3 0 0,1-1-893,-1 1 1,-3-5 0,6-3 1561,-1-1 0,4-8 0,-3-8 0</inkml:trace>
  <inkml:trace contextRef="#ctx0" brushRef="#br0" timeOffset="4">25314 7403 8576,'16'0'2546,"-1"2"-1869,1 3 1,-2-1-1,-2 4 1,-3 1-222,-2 0 0,5 1 0,-3 6 0,2-2-183,-1-4 1,-1 4 0,3-3 0,-2 1-299,3-1 1,-1 3 0,0-6 0,-1 3-973,1-1 1,2-6 0,2 3-306,-1 0 1,1-6 0,0 5 0,-1-5 1301,1-1 0,0-7 0,0-1 0</inkml:trace>
  <inkml:trace contextRef="#ctx0" brushRef="#br0" timeOffset="5">25786 7356 8501,'15'0'0,"1"-2"3298,0-3-2027,-7 3-1947,5-5 1,-13 9 788,5 3-113,-12 4 0,-9 7 0,-10-1 0</inkml:trace>
  <inkml:trace contextRef="#ctx0" brushRef="#br0" timeOffset="6">25738 7592 8107,'16'10'570,"0"1"1,0-3 0,-1 3 1019,1-6 0,-5 2-1522,-1-2 1,-5 6-1,4-4-378,-2 2 0,-2-4 310,-5 5 0,-7 1 0,-1 4 0</inkml:trace>
  <inkml:trace contextRef="#ctx0" brushRef="#br0" timeOffset="7">26650 6947 8149,'-7'-8'0,"-3"2"1133,3 5 1,-2 1 0,6 1-325,-3 5 0,1 2 1,5 8-1,0 0-230,0-1 0,0 1 0,0 2 0,-2 1-80,-3 2 0,3 7 0,-3-2 1,4 2-84,1-2 1,0 4-1,-2-4 1,-2 2-361,-1-2 0,0 4 0,5-6 0,0 1-315,0-4 0,0-4 1,0-1-1,0 0-360,0-1 0,-5 1-2970,-1 0 0,-1-2 1511,2-4 0,5-3 2078,0-7 0,7 0 0,9 0 0</inkml:trace>
  <inkml:trace contextRef="#ctx0" brushRef="#br0" timeOffset="8">27106 7340 8089,'9'-15'0,"-4"-1"0,-3 0 128,-2 0 0,-2 6 1,-3-1-1,-5 1 843,-4 1 1,-2-3 0,0 5 0,0 0-421,1 0 1,-1 2 0,0 5 0,1 0-22,-1 0 1,-7 0-457,-3 0 0,3 2 0,2 3 1,4 5 23,1 4 0,2 2 1,2 0-1,1-1-193,-1 1 1,3 5-1,1 0 1,1 0-42,3 2 1,2-6 0,2 4 0,0-3 143,0-3 0,7 1 1,4 0-1,5-1 31,5 1 0,-2-5 0,7-3 0,2-1 74,2-3 0,1-2 0,2-2 0,2 0 263,2 0 0,-2-2 0,-7-2 0,-4-3-9,-1-1 1,-2-3-1,-7-5 1,-2 1-129,-1-1 0,-8-5 0,2 0 1,-3 2-348,-2 1 1,-2-3-1,-1 0 1,-4 2 15,-2 2 0,-1 1 0,-6 2 1,0 2-1370,1 1 1,-1 8-1,0-4-153,0 0 1,1 5-1,1-1 824,3 6 0,4 1 1,9 4-1,3 1 790,6 0 0,10 1 0,3 6 0</inkml:trace>
  <inkml:trace contextRef="#ctx0" brushRef="#br0" timeOffset="9">27609 7325 8259,'0'-16'291,"0"0"0,-1 2 1,-3 2-1,-3 3 0,-1 0 248,-5 1 0,-6 4 1,-2-1-1,2 3-265,1 2 0,3 0 0,-1 2 0,0 3-93,1 6 0,-1-3 1,0 3-1,2 1-84,4 2 1,-3 2-1,8 0 1,0-1-138,-2 1 1,5 0 0,-1-1 0,6-1-73,8-3 0,3 1 0,3-7 0,4-1 134,5-2 0,-1-2 0,-1 0 0,1 0 57,-1 0 1,-5-2-1,2-3 1,-3-4 61,-3 0 0,-1-5 0,-1 4 53,-3-4 0,-1-2-145,1 0 0,-1 7 0,-4 4-19,6 4 0,-2 2 0,1 3 1,2 4 104,2 6 0,2-1 0,0 8 0,-1-4 103,1-1 0,0 5 0,-2 1 1,-2 3 66,-1 3 1,-8-4 0,2 1 0,-3-1 98,-2 1 1,0-6 0,0 4 0,-2-2-70,-3-1 0,-4 0 0,-6-8 0,-3-3-21,-3-2 1,2 0 0,-7-4 0,-2 2-199,-2-1 0,-1-2 1,-1-2-1,1-2-891,-1-3 1,3 3 0,2-3 0,6 1-3079,4-1 1,1 3 3852,1-3 0,6-4 0,2 0 0</inkml:trace>
  <inkml:trace contextRef="#ctx0" brushRef="#br0" timeOffset="10">28160 7717 8206,'-9'-7'541,"2"6"1,7-8 0,0 4 841,0-6 1,0 3 0,0-3-835,0-1 0,7-2 0,4 0-291,2 3 1,8 4 0,0 7 0,0-1-109,2-5 1,-5 5 0,3-5-49,-4 5 0,-1 8 1,-2 3-194,-4 4 0,-3 2 0,-7 1 0,0 3 92,0 0 0,-2 7 1,-3-5-1,-5 1-85,-4 0 0,-2 3 0,-1-5 0,-3-2 105,-1-1 1,0-3 0,6 1-1,-1 0 59,0 0 1,-1-3-1,-2-2 1,-2-6 16,1-3 1,3-2 0,1 0 0,0 0 123,1 0 0,1-7 0,3-4 1,6-2-215,3-3 0,2 0 1,0 0-1,4 1-108,6-1 0,2 0 1,15 0-1,-1 3 61,-2 2 1,10 4 0,-7 7 0,1 0-96,2 0 1,-2 2 0,0 1 0,-4 4-454,-1 2 0,-2-4 0,-5 4-1400,0-2 1,-6 3-1015,1-4 3002,-8-1 0,4-5 0,-7 0 0</inkml:trace>
  <inkml:trace contextRef="#ctx0" brushRef="#br0" timeOffset="11">29166 6884 8158,'-7'-8'402,"4"1"0,-8 7-54,-1 0 0,3 1 1,-1 3-1,-3 3-24,-1 2 1,-1-1 0,-1 5 0,0-3-29,1 2 1,-1 2 0,0 2 0,0 1-4,1 4 0,-1-1 0,0 6 0,0 0 53,1-2 1,-1 10-1,2-5 1,2 1 28,1 0 1,6 6-1,-4-6 1,2 2-76,4 2 0,-1-4 1,1-4-1,-2 2-87,1 2 1,4-6-1,4-1 1,3-2 33,1 0 0,3 0 0,6-5 0,3-1-152,1 1 1,-1-5 0,-4-1 0,0 1-319,0-3 0,-1 5 0,-1-6-2083,-3 1 507,3-4 0,-11 3-205,8-7 0,-8 1 2004,3 5 0,-5 2 0,-1 8 0</inkml:trace>
  <inkml:trace contextRef="#ctx0" brushRef="#br0" timeOffset="12">29418 7214 8171,'-16'-5'177,"0"0"0,6-5 0,1 3 0,0-2 1200,0-3 1,6-2-847,-2-2 1,3 0 0,4 2 0,3 2-129,5 1 0,4 6 0,4-3 0,1 1-239,2 3 0,2 1 0,-4-1 1,4-1-92,1 1 1,-5 3 0,2 2 0,-3 3-86,-2 1 0,3 7 1,-2-1-1,-3 3-22,0 1 1,-5 3-1,0 3 1,-2 5 2,-4 4 0,-1-1 0,-2-1 0,0-1 219,0 1 1,-2 1 0,-3 3 0,-6-3 192,-3-2 0,-8-5 1,-3-6-1,-1 0 41,0-1 0,5-4 0,-5-2 0,-2-2-235,-2-4 1,4-1-1,0-2 1,-1 0-140,3 0 0,1-2 0,8-1 0,-1-4-264,0-2 1,2-2 0,4-4-246,4-1 0,8 0 0,9 1 186,10-1 0,8 7 0,6 4 0,4 3 258,1 2 1,-5 0 0,3 0 0,-3 0 88,-3 0 1,3 7 0,-11 2 0,0 1-111,-3 1 1,-3-2 0,-1 3-367,4-2 0,-3-1 0,3 3 1,-6-1-818,-4 1 1,3-5-1,-4-2 354,4-3 0,2 3 1,0 0-1,0-1 867,-1-2 0,1-16 0,0-4 0</inkml:trace>
  <inkml:trace contextRef="#ctx0" brushRef="#br0" timeOffset="13">30015 7199 8264,'16'0'604,"-2"2"1,-2 3 183,-2 5 1,-4-1 0,4 3 0,1 4-334,-3 3 0,5 2 1,-6-3-1,1 1 63,5 2 1,-5 0 0,3-6 0,-1 1-375,-1 0 0,5 0 0,-4-1-862,4 1 1,2 0-1,0-1-1496,0 1 0,-1-7 1159,1-4 0,0-3 1,-2-4 1054,-4-3 0,4-4 0,-5-7 0</inkml:trace>
  <inkml:trace contextRef="#ctx0" brushRef="#br0" timeOffset="14">30392 7277 9729,'-5'11'920,"0"-1"0,0-4 1,3 4-269,-3 2 1,-6 7 0,-8 2 0,-2-3-38,2-6 1,-6 2 0,-1-3-1,-4 1-446,-1-2 1,5 2 0,1-6-1,1-1-96,-1 2 1,6-5 0,-2 3 0,4-3-1941,1-2 1,6 0-1034,-1 0 0,2-9 2900,-1-7 0,10 1 0,9-8 0</inkml:trace>
  <inkml:trace contextRef="#ctx0" brushRef="#br0" timeOffset="15">30330 6963 8190,'15'0'417,"1"0"1,0 0 0,-1 0 0,1 2 495,0 3 0,1 9 0,3 7 1,2 0-477,3 2 0,-6 1 0,4 9 0,-4 0-14,-3-1 0,3 8 1,-10-9-1,-1 3 405,-3-1 1,-3 2 0,-2-2 0,0-3-65,0-1 1,-2-1-1,-1 0 1,-4-3 64,-2-3 0,1-1 0,-5-5-496,3 0 1,-1-1 0,-4-1-753,-1-3 0,5-4 0,1-7-1806,-2 0 1,3 0-7323,-2 0 9547,8 0 0,10 0 0,10 0 0</inkml:trace>
  <inkml:trace contextRef="#ctx0" brushRef="#br0" timeOffset="16">26147 8299 8041,'-15'0'0,"4"0"0,1 2 0,-3 1 2034,-1 2-266,-1 1 1,6-5-1313,4 5 1,5-5-1,5 5 1,7-5 60,7-1 1,1 0-1,4 0 1,1 0-601,-1 0 1,2 0 0,6 0 0,-1-1-337,1-5 0,-3 5 0,-3-5 1,-5 5-2075,-3 1 1,-4 7-1407,-4 3 3899,-3 4 0,-14 2 0,-1 0 0</inkml:trace>
  <inkml:trace contextRef="#ctx0" brushRef="#br0" timeOffset="17">26132 8519 9224,'7'9'236,"1"-2"1,8-7-1,0 0 757,-1 0 0,3 0 0,1 0 0,2 0 273,-2 0 0,4 0 1,0 0-1,-1 0-865,1 0 0,-2 0 0,-5 0 0,0 0-680,-1 0 1,1 0-1,0 0-373,-1 0 0,1 0-1976,0 0 2628,0 0 0,-1 0 0,1 0 0</inkml:trace>
  <inkml:trace contextRef="#ctx0" brushRef="#br0" timeOffset="18">27043 8205 7942,'-1'-16'-447,"-5"2"454,-4 4 1,1-4 0,1 3 0,-1-1 377,0 1 0,4-1 0,-4 5 0,0 0 1490,1 0-252,4-5-1282,-3 10 0,7 4 0,0 12-47,0 5 0,2 7 0,1-1 1,3 3 188,-3 5 0,-1 4 1,-2-1-1,0 4-132,0 1 0,0 2 0,-2-6 1,-1-2-195,-3-2 1,1-3 0,5-4 0,0-3-11,0-1 0,-2-4 0,-1 3-1388,-2-4 0,-1-6-1586,6-1 1772,0-6 1,2 3 0,3-7 0,8-2-382,6-3 1,4 1 1435,3-6 0,3-1 0,-4-4 0</inkml:trace>
  <inkml:trace contextRef="#ctx0" brushRef="#br0" timeOffset="19">27437 8440 7934,'0'-15'418,"0"-1"1,0 6 181,0-1 0,-7 8 0,-4-3 437,-3 5 1,-2 1-583,1 0 0,-1 0 0,2 1 0,2 5-189,1 4 0,2 1 0,-4 3 0,0 3-128,1 0 1,-9 6 0,9 0 0,0 0-52,-2-1 0,1 4 0,1-3 0,3 0-45,2 0 1,2-2-1,5-6 1,0 1-95,0 0 1,2-1-1,3 1 212,6 0 1,8-7-1,4-4 1,1-3-4,4-2 1,2 0-1,1 0 1,1-2-5,-1-3 1,1 1 0,-3-6 0,-1-1 52,-2 2 0,-6-5 0,1 2 0,-6-5-97,-4-4 1,-4-2 0,-7 2 0,0-3-234,0-1 0,-2-3 0,-3 6 1,-6-1-112,-3 0 1,-1 2-1,-3 5 1,-1 1-350,-2-1 1,0 7-1,7 2 1,2 2-1737,1 0 1,1 1 1252,-6 10 1,7 2-1,6 8 654,6 0 0,8-1 1,8 1-1,4 0 413,1 0 0,2-8 0,6 6 0,-1-5 0</inkml:trace>
  <inkml:trace contextRef="#ctx0" brushRef="#br0" timeOffset="20">28018 8550 7942,'11'-6'0,"-3"-5"678,-1-3 0,-3-2 0,-9 2-3,-6 4 0,-3-2 0,-1 5 0,-1 0-194,0 0 1,-5 1 0,0 6-1,0 0-152,-1 0 0,4 0 1,-3 0-267,4 0 0,-4 7 0,0 6 0,3 4 0,4 6 71,4 1 1,1 1-1,-1 1 1,3-3-206,0-1 0,5-4 0,-2 3 0,6-4-56,3-1 1,8-6 0,-1-1-1,5-2 76,4-3 1,5-3-1,-5-1 1,0 0 47,2 0 0,-5 0 0,4-1 0,-1-3 55,0-1 0,-2-7 0,-6 1 1,-3-3-75,2-1 0,-3 1 0,0 1 94,-2 3 0,5 1-58,-2-1 0,4 3 1,2 8 33,0 5 1,0 2 0,-1 8-1,1 0 77,0 0 0,-6-1 1,-1 3-1,0 3 103,-1 5 0,-4-2 0,1 3 0,-3-1 195,-2-2 1,-2 4 0,-1-5 0,-4 1 75,-2 4 1,-3-5 0,-7-2 0,-2-4-73,1-1 1,1-5-1,0-3 1,-4 1-233,-1 0 0,-1-6 0,-3 2 1,4-3-467,1-2 0,-3 0 0,5 0 0,2 0-1567,1 0 0,3-7-155,-1-3 1,9-4 0,7-2 580,9 0 1,19-5 0,8-1 1411,8-3 0,10-1 0,2-5 0</inkml:trace>
  <inkml:trace contextRef="#ctx0" brushRef="#br0" timeOffset="21">28474 8786 8860,'0'-15'2228,"0"4"-1760,0 1 0,2-1 0,3-3-151,6 4 0,3 3 0,1 7 0,1 0-170,0 0 0,0 0 1,-1 0-1,1 0 41,0 0 0,-1 0 0,-1 1-31,-3 5 1,1-3-1,-7 8 27,-1 1 1,-2 2-1,-4 2 1,-3-1 129,-6 1 0,-3 0 0,-2 1 0,1 1-31,-1-3 0,0 8 1,1-9-1,-1 0 234,0 0 1,6 3 0,1-6 85,2 3 0,-4 2-254,6-1 0,2-4-511,8-1 0,4-6 0,6 1 0,1-3-162,0-2 0,12 0 0,3-2 0,2-1-987,1-3 1,2-1 0,1 4 0,-2-4-190,-2-2 1,-3 4 0,-2-6 0,-2-1 1499,2-2 0,-5-9 0,-1-1 0</inkml:trace>
  <inkml:trace contextRef="#ctx0" brushRef="#br0" timeOffset="22">29213 8440 8068,'0'-10'412,"-2"0"222,-3-3 1,3-1 0,-3-1-122,3-1 1,8 5-1,1 1-192,1-2 0,3-1 1,3 1-1,-2 4-19,-1 1 0,-1-4 0,6 6-26,0 1 0,-1 3 0,1 1-158,0 0 1,-1 0 0,1 1-59,0 5 0,-2-3 0,-4 8 0,-3 1-54,0 2 1,-5 7-1,3 1 1,-3 1 87,-2 0 1,0 3-1,-2-3 1,-3 1 38,-5 4 1,-4 0-1,-2 0 1,0-4 27,0-1 1,-5-2-1,-1-5 1,-1 0 90,0-1 0,1-1 0,2-3 0,-1-4-31,2 0 1,2-6 0,-1 5-1,-1-5-45,-2-1 0,5 0 1,6-1-295,-2-5 0,5 3-38,1-8 0,6 6 0,7-4-49,9 2 1,5 2-1,9 5 1,0 0 132,3 0 0,3 5 0,-1 2 1,2 0 221,-2 0 0,-2 4 0,-1-4 1,-3 0-117,-3 0 0,2 0 0,-5-4 0,0 3-552,0-3 1,3 4-1,-5-2-921,-2-1 0,-2-2-1542,-1-2 2981,0 0 0,-7-7 0,-2-2 0</inkml:trace>
  <inkml:trace contextRef="#ctx0" brushRef="#br0" timeOffset="23">30990 8110 8063,'9'-7'139,"-4"-3"1,-3 1 447,-2-1 0,0 4 805,0-4-833,0 7 1,5-3 0,2 12 0,0 4-43,0 4 0,0 2 0,-2 1 1,4 2-94,-1 2 1,5 7 0,-6-2 0,0 4-106,0 2 0,0-1 0,-4 0 0,2-1-77,-1-4 0,-2 4 0,-2-6 0,0 3-222,0-1 1,0-7 0,0 2 0,0-4-1020,0-1 1,0 0-273,0 0 0,-2-2 0,-2-2-620,-1-2 1,0-4 228,5 4 1,9-6 1661,6 1 0,8-10 0,9-4 0</inkml:trace>
  <inkml:trace contextRef="#ctx0" brushRef="#br0" timeOffset="24">31634 8393 8138,'0'-15'511,"0"-1"1,-1 0-1,-4 2-189,-6 4 0,2 3 0,-3 5 0,-4-2 0,-3-1 349,0 2 1,-4 1-1,2 4 1,0 1-445,-1 2 1,2 8 0,-4-3 0,1 4-134,4 2 0,1 5 0,3 2 0,-1-1-18,0 1 0,6 0 1,1-4-1,2 2-116,4-2 1,1-2 0,2 1 0,0 1-51,0 2 1,7-2 0,3-6-1,6-3 280,5 2 1,-4-3 0,6 0-1,0-2 250,3-4 0,2-1 0,0-2 1,-4 0 17,-1 0 0,3-2 1,-5-3-1,-1-6-155,-3-2 0,-1-3 0,-2 0 0,-2-1-176,-2-4 1,-6 3-1,1-5 1,-3 3-456,-2-1 0,0 0 0,-2 5 0,-3 0-866,-6 0 1,-3 1 0,-1 1 0,-1 3-467,0 6 1,1 3-1,-1 2 802,0 0 0,7 2 0,4 3 858,3 6 0,2 3 0,0 1 0</inkml:trace>
  <inkml:trace contextRef="#ctx0" brushRef="#br0" timeOffset="25">32059 8550 8745,'9'-15'417,"-4"-1"1,-5 0 0,-5 2-171,-6 4 0,-3-4 0,-1 3 1,-1-1 233,0 2 1,-5-4 0,0 5-1,0 0-87,-1 4 0,4-2 0,-5 2 1,2 1-315,0 3 1,0 2 0,6 5 0,-1 4-75,0 4 1,2 2 0,2-1 0,3 1-99,2 0 1,-3 5-1,5 2 1,1-1-63,2 1 0,4-2 0,3-5 0,4-1 35,0 1 1,10-2-1,-1-2 1,2-3 130,3-2 0,3 3 1,-3-4-1,0-3 123,0-1 0,-3-2 1,-4 0-1,0-2 6,0-3 1,-2-4 0,-2-6 0,-3-1-42,-2 0 1,0 0 0,-4 1 0,2-1 25,-1 0 1,-2 6 0,-2-1 86,0-1 1,-6-2 22,1-2 0,-2 8 18,2 2 1,3 3 231,-3-2-165,3 3-108,-5-5 0,4 7-226,-8 0 0,8-2-300,-3-3-622,5 3-1023,1-5-763,0 7-256,0 0 3308,0 7 414,0-5 1,0 7-250,0-4 1,5-2 0,0 8 0,0-1-16,2-1 0,-3 5 0,5-3 0,-1 2-131,1 3 0,-4 0 0,6 0 0,-1-1-10,-1 1 0,5 5 0,-4 2 1,3-1-114,-3 1 0,2 3 0,-5-3 0,0 0-150,0-1 0,-1 1 1,-6-4-1,0 2 186,0-1 0,-2 2 0,-3-1 0,-6-2 53,-3-1 1,0-2 0,0-2 0,2-2-9,0-2 1,-11-1 0,7 1 0,-1-4-239,-1-5 0,-3-1 0,-1 0 0,-3 0-508,-3 0 1,0-1 0,0-3 0,4-3-789,1-1 0,2-1 0,7-3 0,4 1-487,5-1 1,5 3 0,7-1-1,8-3-1290,10-1 3003,18-8 0,-1-3 0,12-6 0</inkml:trace>
  <inkml:trace contextRef="#ctx0" brushRef="#br0" timeOffset="26">32515 8739 8122,'-16'0'261,"6"0"0,-1-2 303,-1-3 0,0 2 0,0-6 0,3 0 660,2 0 1,2 4-620,5-5 0,0-1-207,0-4 0,7 4 0,3 2-242,4 2 1,2 2 0,0 5-169,-1 0 0,1 0-106,0 0 1,-2 7 0,-4 4 136,-5 3 1,-3-4-1,-2 0 1,0 3 247,0 1 1,-5 1 0,-4 3 80,-5 3 0,2 2 0,-9 3 0,4-5-33,1-4 0,5-3 1,3-2-1,1-1 203,3 1 1,-3-3-514,2 1 1,1-1-553,10 1 1,2 3-1,10-8 1,1-2-404,2-1 0,7-2 1,-2 0-1,4 0-118,1 0 0,1 0 1,-1 0-1,1-2 479,-1-3 0,-1 2 1,-2-8 588,-2-1 0,-7-9 0,4-3 0</inkml:trace>
  <inkml:trace contextRef="#ctx0" brushRef="#br0" timeOffset="27">32845 8268 8122,'-9'-7'1192,"4"5"-692,10-3 1,-1 3 0,6 4 0,3 3 3,1 5 1,1 10 0,1 2 0,0 1-170,-1 0 1,1 8 0,0-3-1,0 0 147,-1 2 0,1-1 0,-2 3 0,-2-3-167,-1-2 0,-1 1 0,4-7 0,-2 0-294,-1 1 0,-1-6 0,4 1 0,-1-4-776,-3-1 1,-1-3-1,3-1-245,-1-1 1,-6-1 0,5-8-864,3-3 0,-7-4 1,1-7 1862,0 0 0,-5-13 0,5-4 0</inkml:trace>
  <inkml:trace contextRef="#ctx0" brushRef="#br0" timeOffset="28">33238 8393 10513,'-7'9'1266,"-2"5"1,-6-4 0,-3 4-801,-3 2 1,2 2-1,-7 1 1,0 2 81,1-2 1,-3 4 0,6-2-1,-3-2-487,-3-2 1,5-1-1,1 0 1,1 0-1341,0-1 1,-2-1 0,2-2 0,-7-1 1278,-7 1 0,-5-5 0,-7 0 0</inkml:trace>
  <inkml:trace contextRef="#ctx0" brushRef="#br0" timeOffset="29">30377 8362 8073,'8'-2'2551,"-2"-3"-1812,-5 3 1,-1 2 0,-1 11 0,-3 3 9,-1 1 0,-6 6 1,4 0-1,0 0-238,0 2 1,2-4 0,5 6 0,-2-3-299,-3-3 1,3 4 0,-3-2-1,4-2-531,1-1 0,0-2 0,0-1 1,0 1-951,0 0 0,1-6 1,3 1-1891,1 1 1,-2-5 3157,-8-2 0,-3-10 0,-8-4 0</inkml:trace>
  <inkml:trace contextRef="#ctx0" brushRef="#br0" timeOffset="30">29999 8629 8073,'16'0'981,"7"0"1,3 0 0,5 0 194,6 0 0,3 0 0,11 0 0,3 0-217,4 0 0,-1 0 0,-9 0 1,-1 0-412,0 0 1,-2 0 0,-3 0 0,-5 0-904,-4 0 0,-3 0 0,-2 0 0,-4 2 230,-1 3 125,5-3 0,-4 19 0,8-4 0</inkml:trace>
  <inkml:trace contextRef="#ctx0" brushRef="#br0" timeOffset="31">24591 9714 8405,'0'8'493,"1"-1"-220,5-7 1,-3 0-1,8 0-120,1 0 1,2-1 0,2-3 0,1-1 0,2 1 127,2 3 0,0 1 0,-3 0 0,1 0-66,2 0 0,2 0 1,-4 0-1,4 0-33,1 0 0,-5 0 0,4 0 0,0 0-95,3 0 0,2 0 0,0-2 1,-2-2 9,2-1 1,2 0 0,3 5 0,0 0 38,-2 0 1,8 0 0,-11 0-1,0 0-58,1 0 0,1 0 0,2 0 1,-3 0-84,-3 0 1,8 0-1,-5 0 1,3 0 14,3 0 0,1-5 0,-1-1 0,4 1-120,1-2 0,2 5 1,5-3-1,0 2-12,0-3 0,1 5 0,-3-5 0,-1 5 145,-2 1 1,-7 0 0,3 0-1,-1-2-20,-1-3 0,6 3 1,-5-3-1,-2 1 111,-2-1 0,4 3 0,-1-3 0,1 3-159,2 2 0,1-5 1,7 0-1,0 1-57,0 3 0,0-1 0,1-2 0,-1-1 92,0 2 1,-2 1 0,-1 2-1,-4 0 14,-1 0 1,3 0 0,-4 0-1,0 0 26,1 0 1,5 0 0,-2 0 0,1 0-35,-1 0 1,9 0 0,-4 0 0,2 0 3,0 0 0,-2 0 1,0 0-1,0 0 12,0 0 1,1 0-1,-1 0 1,-2 0 23,-3 0 0,7 0 0,-4 0 0,3 0-48,2 0 0,1 0 1,0 0-1,5 0-107,6 0 1,10 0 0,-2 0 0,0 0 42,0 0 1,-2 0 0,-7 0 0,-3 0 94,-6 0 1,-3 5 0,-2 0 0,0 1-39,0 1 0,1-6 1,-1 5-1,0-5 86,0-1 0,5 0 0,3 2 1,-1 2-14,0 1 1,4 0 0,-6-5 0,-1 0-29,-2 0 0,-2 0 0,-2 2 0,-1 1-21,-2 3 0,-6-1 0,5-5 0,-1 0 10,0 0 1,2 0 0,5 0 0,0 0 42,0 0 0,6 0 0,1 1 0,2 3 15,3 1 1,1 0 0,-1-5 0,-3 0-15,-2 0 0,4 6 0,-8-1 1,-2 0 35,-5 2 0,-1-5 0,5 3 1,1-1-14,-1 1 0,0-3 0,0 3 1,0-3 18,0-2 1,1 0-1,1 0 1,1 1-59,3 5 1,6-5-1,-3 6 1,2-1-11,-1-1 0,-3 5 1,2-4-1,-5-3 181,0-1 0,-1-2 0,-3 2 0,-1 1-70,-4 2 0,8 0 0,-1-5 0,4 0 289,1 0 0,-2 0 1,-5 0-1,1 0-224,-1 0 0,-5 0 1,-2 0-1,0 0-45,0 0 0,0 0 0,6 0 0,-2 0 17,-1 0 1,6 0 0,-9 0 0,2 0 55,0 0 1,-7 0-1,2 0 1,-4 0-29,-2 0 0,1 0 0,-1 0 0,1 0-74,-1 0 1,-1 0 0,-2 0 0,-2 0 0,2 0 1,-5-5 0,-1 0 0,-1 2-240,0 1 0,0 2 0,-5 0 0,0 0-408,-1 0 0,-4 0 0,-1 0-2135,3 0 481,-6 0 1,-4 0 0,-13 0-144,-11 0 1,-14-16 2307,-7-10 0,-25-25 0,31 19 0,-1 0 0</inkml:trace>
  <inkml:trace contextRef="#ctx0" brushRef="#br1" timeOffset="32">24434 10908 27760,'-11'0'709,"1"0"1,-1 0 2878,-5 0-3588,8 0 0,9 0 0,13 0 0,6 0 0,7 0 0,1-2 0,6-1 0,2-2 0,6-8 0,-3 3 0,-3-2 0,-2 1 0,-1-1 0,-14 5 0,-3-2 0,-4-3 0,-9-2 0,3-2 0,-5 1 0,-1-1 0,-1 0 0,-5 2 0,-4 2 0,-4 2 0,-2 1 0,-1-2 0,-2 4 0,-2 0 0,0 6 0,3-5 0,-1 6 0,-2 6 0,0-3 0,5 8 0,1 1 0,-1 2 0,2 3 0,2 3 0,1 2 0,-1 3 0,0-4 0,1 3 0,4 1 0,0-1 0,5 0 0,-3 4 0,4-3 0,1-2 0,1-3 0,4-4 0,4 0 0,0 0 0,5-1 0,-4-1 0,6-1 0,5-3 0,-2-6 0,6 3 0,-1-2-510,1 0 1,1 0 0,7-5 0,2-2-1673,2-3 0,-1 3 0,-4-4 0,-2-1-427,-4-4 0,3 2 2973,-2-1 0,2-1 0,3-4 0</inkml:trace>
  <inkml:trace contextRef="#ctx0" brushRef="#br1" timeOffset="33">25330 10657 29528,'0'15'-542,"-7"3"1,-4 1 0,-1 2 1529,2-2 0,-8 6 0,4 1 1,-2 2-762,-3-2 1,2 2-1,4-5 1,3-1-228,-2 1 0,3-2 0,0-5 0,2-1-230,4 1 1,-4-5-1,2-1-2009,1 2-2677,2-5 1,9 0 3075,4-7 0,-4-7 1,-2-3-1,-3-4-123,-2-2 0,-2-1 2053,-3-4 1,-11-11 0,-8-8 0</inkml:trace>
  <inkml:trace contextRef="#ctx0" brushRef="#br1" timeOffset="34">24984 10751 28292,'10'5'486,"-1"2"0,0 2 29,-1 3 0,3-3 0,5 1 0,-1 4-155,1 6 1,2-1 0,1 5 0,4-1-361,1-4 0,0 4 0,4-2 0,-1-2 0,1-2 0,0-1 0,-2 0 0,-4-2 0,1-4 0,-5 4 0,3-5 0,-4 0 0,-1-4 0,-1 2 0,1-2 0,0 1 0,0 0 0,-1 3 0</inkml:trace>
  <inkml:trace contextRef="#ctx0" brushRef="#br1" timeOffset="35">25990 10782 28731,'-7'-8'3471,"5"-1"-3328,-3 4 1,5 3-678,5-3 0,4 8 1,5 4-4031,-3 2 4354,-5 1 1,1 6 0,2 0 0</inkml:trace>
  <inkml:trace contextRef="#ctx0" brushRef="#br1" timeOffset="36">26053 11034 27760,'10'0'2250,"1"0"-2116,-1 7 0,6-5-1958,0 3 1,-6-3 1579,1-2 0,-1-7 0,6-2 0</inkml:trace>
  <inkml:trace contextRef="#ctx0" brushRef="#br1" timeOffset="37">26745 10295 8181,'-11'-5'1919,"1"0"-442,-1-1 0,-3 13 0,4 6 1,5 4-504,3 4 1,2 7 0,0-2-1,0 2-326,0-2 1,2 4-1,1-4 1,4 4-195,2 1 0,-4 1 1,4-1-1,-2-1-140,-4-4 0,4 4 0,-2-6 0,1 1-386,1-4 1,-6-4-1,5-1 1,-5 0-648,-1-1 0,2-1 1,2-2-1,1-1-1448,-2 1 1,-1-3 643,-2 1 0,5-4 1,4 2-1,3-1 1523,6-3 0,8 5 0,-1-1 0</inkml:trace>
  <inkml:trace contextRef="#ctx0" brushRef="#br1" timeOffset="38">27279 10641 7161,'9'-7'-184,"-4"-3"0,-10-4 1066,-5-2 1,1 5 0,-2 3 0,-1-1 0,-2 2-33,-2 0 0,-5 2 0,0 5 0,2 0-248,2 0 1,-4 0-1,-2 0 1,0 0-316,1 0 0,-1 7 1,4 1-1,-2 3-216,2-1 1,1 1 0,2 5-1,1-1-29,-1 1 1,5 5-1,3 0 1,1 0-122,3 2 1,3-6-1,1 6 1,1-2-111,5 0 1,2 0-1,10-6 1,3-1 299,5-3 1,4 1-1,1-7 1,-1-1 275,-4-3 0,7-1 1,-5 0-1,0 0 68,2 0 0,-2-5 0,0-2 0,-6-2-62,-4-3 1,5-3-1,-11-5 1,-2-1-379,-1 2 0,-4-4 0,-5 1 1,0-1-399,0 0 0,0-3 0,-2 5 0,-3 4-404,-5 5 0,1-1 0,-1 6-2806,-3-1 1,-1 4 2796,-1-1 1,8 8 0,7 4 795,8 2 0,6-5 0,2 3 0</inkml:trace>
  <inkml:trace contextRef="#ctx0" brushRef="#br1" timeOffset="39">27704 10625 8181,'9'-15'0,"-2"-1"632,-7 0 1,-2 0 0,-2 1 0,-3-1 0,-1 2 233,-5 3 0,-1-1 1,-1 7-1,-1 2-563,0 1 0,0 2 0,-1 0 0,-2 2-54,-2 3 0,0 4 1,3 8-1,-1 2-138,-2 2 1,5 5 0,6-3 0,0 0-122,1-1 1,2-1 0,7-5 0,0 0-214,0 0 1,9-1-1,5-1 181,5-3 1,9-4-1,-4-7 1,2 0-119,1 0 1,-3 0 0,2-2 0,-5-3 138,-3-6 0,-3 1 0,1-4 0,-2-4-74,-3 1 1,1-1 0,-7 3-16,-1-1 116,4 0 1,1 8-1,7 2 85,-1 5 0,3 2 1,1 6-1,4 7 312,1 5 1,-4 4-1,2-2 1,-1 4 96,0-1 1,0 6 0,-7-4 0,-2 2-34,-1-2 0,-6 4 0,4-4 1,-2 2-104,-4-2 1,-3 2 0,-5-7-1,-5-2 258,-4-1 1,-2-4-1,-2-4 1,-3-3-305,-5 0 1,-9-5 0,-1 3-1,-1-3-812,-2-2 1,6 0 0,-3 0-1,2 0-376,3 0 1,1 0 0,2 0-1,4 2-2875,1 3 1,2-3 3744,5 3 0,-6-3 0,-3-2 0</inkml:trace>
  <inkml:trace contextRef="#ctx0" brushRef="#br1" timeOffset="40">28348 10720 8181,'-5'-11'811,"0"1"0,0 4 257,5-4 1,0 5 0,1-4-692,5 2 1,8-4 0,7 6-1,-2 2 309,-2 1 0,-1 2-333,0 0 0,-2 2 0,-4 3-192,-5 5 0,-3 4 1,-2 2-1,-2 0-13,-3 0 0,-3 5 0,-8-1 0,0 1 98,0 2 0,1-5 0,1 3 0,1-4 78,3-1 0,1-1 1,-1 1-1,3-2 338,0-3 0,5 3-156,-3-4 1,5 2-406,5-1 0,4-4 0,8-7 0,2 0-154,2 0 1,11 0 0,-2-2-1,-1-1-407,1-3 0,1 1 1,-8 5-1,0-2-229,-1-3 1,5 3 0,-5-3 0,1 3-859,0 2 1,0 6 0,-4 1 1546,2 1 0,7 3 0,-4 4 0</inkml:trace>
  <inkml:trace contextRef="#ctx0" brushRef="#br1" timeOffset="41">29512 9934 8181,'5'-11'0,"2"1"60,2-3 1,-6 5-1,3-3 4004,-5-1-2795,-1 5 1,-1 0-796,-5 7 0,-2 0 0,-8 2 0,-2 1-154,-3 3 1,2 4 0,-5-3-1,-1 0-134,1 0 0,3-2 1,-4-5-1,1 0-308,0 0 0,4 0 0,-1 0 0,4 0-83,1 0 1,0 0 0,1 0-78,-1 0 1,6 0-148,-1 0 1,2 7 243,-1 4 0,1-3 1,6 3-1,-3 1 173,3 2 0,1 2 1,2 0-1,0-1-59,0 1 0,-5 0 1,0-1 238,1 1 0,2 0-130,2 0-195,0-1 0,2-1-5,3-3 0,4-4 1,7-7-1,0-2-67,-1-3 1,8 1 0,5-6 0,7-1 36,7 3 1,-2-5 0,0 8-1,-3 2 123,-7 1 1,1 2-1,-7 0 1,3 0 437,-1 0 1,-7 5 0,0 2-1,-5 2 314,-3 3 1,-6 0 0,4 0 0,-2-1-195,-4 1 1,-1 2 0,-2 2-1,0 0 498,0-1 1,-2 1-1,-1 0-594,-2-1 0,-8-1 0,5-1 1,-3-5-759,1-1 1,-3-1 0,-6-6 0,-2 1-854,2 5 0,-4-5 0,2 5 0,2-5-592,2-1 1,-6 0-1,-2 2-148,1 3-1,1-3 1959,8 3 0,-8 4 0,-2 0 0</inkml:trace>
  <inkml:trace contextRef="#ctx0" brushRef="#br1" timeOffset="42">29025 10515 8181,'7'14'499,"3"-3"752,4-6 1,2-3 0,1-2-1,4 0-176,5 0 1,4 0-1,3-2 1,2-2-412,2-1 1,7-2 0,-4 4 0,2-4-337,0-2 0,-2 4 0,0-4 0,-7 2-197,-5 4 1,-3-4 0,1 1 0,-5 3-814,-4 1 1,-1 2-2096,0 0 0,-8 2 102,-2 3 1,-5-1 2674,-1 6 0,-14 1 0,-3 4 0</inkml:trace>
  <inkml:trace contextRef="#ctx0" brushRef="#br1" timeOffset="43">29260 10814 8181,'-1'-14'433,"-5"3"1,5 3 629,-5 2 1,5-2-1,2-6-548,5 3 1,4-1 0,9 5 0,4 0 0,0 0 18,-1 4 0,5-4 0,-5 1 170,3 3 1,-6 1-384,2 2 0,-5 2 0,-6 3-45,-5 6 0,-5 3 0,-5 1-191,-5 1 0,-4 0 0,-2-1 0,0 1-146,1 0 0,-1-2 1,-2-2-1,-1-1-223,-2 1 0,0-4 0,6 1-316,-1-2 1,0 4-1031,0-6 1261,8 0 1,2-5 0,12 0 0,6 0 124,7 0 0,6 0 1,6 0-1,0 0 343,1 0 0,5 0 1,1 0-1,-1 0 215,-4 0 0,0 5 1,-10 2-1,-1 0 95,1 0 1,-4 6 0,-6-5 0,-5 3 315,-1-1 1,4-4-1,-6 4 174,-1 2 0,-3 2 0,-2 0-516,-5-3 1,-2 1-1,-8-5 1,0 0 273,0 0 0,-5 3 1,-3-4-1,-2-3-227,-2-1 1,-5-2 0,6 0 0,-2 0-1421,-3 0 1,1 0 0,-1 0 0,3-2 316,3-3 0,3 3 673,7-3 0,0 10 0,1 4 0</inkml:trace>
  <inkml:trace contextRef="#ctx0" brushRef="#br1" timeOffset="44">26525 11568 8181,'-6'-10'1076,"1"-1"1,-2 8 190,2-2 0,3 5-611,-3 5 1,5 4 0,3 8 0,3 2-65,-3 2 0,4 7 1,-2-2-1,1 4 15,1 1 1,-6 1 0,6-1 0,-1-1-243,-1-4 1,0 2 0,-3-5 0,1 0-423,3-1 0,-1-1 0,-5-5 1,0 0-1085,0-1 0,0-4 0,0-1-1328,0 3 0,0 1-1471,0 1 1180,0-6 2760,7-2 0,2-14 0,6-2 0</inkml:trace>
  <inkml:trace contextRef="#ctx0" brushRef="#br1" timeOffset="45">27028 11851 9191,'0'-15'0,"-2"-1"0,-3 0 919,-6 0 0,-3 6 1,-1 1-291,-1 2 1,0 2 0,0 5 0,-1 0-286,-4 0 0,4 7 0,-6 5 0,4 6-249,3 3 0,-9 1 1,10-3-1,-1 4-75,4 2 1,-1-4-1,8 3 1,2-1 97,1-4 1,2-2 0,2-1 0,3 0-162,5 0 0,6-6 0,5-1 0,5-2 334,4-4 1,2-1-1,-1-2 1,0 0 114,1 0 0,-1 0 0,-1-2 0,-2-1 40,-2-2 1,-7-8-1,2 3 1,-5-4-187,-5-2 1,1 0 0,-7 1 0,-1-1-226,-3 0 0,-2-5 0,-3 0 0,-3 2-792,-2 2 1,-1 1 0,-6 0 0,0 1-530,1-1 0,-1 2 0,0 3 1,0 6-1485,1 3 1,4 2 1842,1 0 1,8 7 926,2 4 0,14 3 0,10 2 0</inkml:trace>
  <inkml:trace contextRef="#ctx0" brushRef="#br1" timeOffset="46">27688 11898 8165,'-5'-10'0,"-2"-1"84,-2-1 0,-1-2 1,-6 0-1,0 4 579,0 5 0,1 3 0,-1 2 0,0 0-114,1 0 1,-6 0-1,-2 0 1,0 0-251,0 0 0,-4 7 1,2 2-1,1 1-142,3 0 0,-2 1 0,2 5 0,2-1 25,1 1 1,8-2 0,1-2 0,2-1-227,4 1 1,3 2 0,5 0-59,5-4 1,6 3 0,5-8-1,3-2 128,1-1 1,5-2 0,-2 0 0,5 0-36,3 0 1,-1-5-1,-7-2 1,-3 0 48,-2 0 1,-3-5-1,-4 1-132,0-3 0,-2-1 0,-4-1 191,-4 0 0,-3 6 84,2-1 1,-1 8 0,6-1-101,3 8 1,1 6 0,1 9 0,1 2 100,0-1 0,-2 2 0,-2 1 1,-3 1 120,-2 4 1,-2 0-1,-5 0 1,0-2 89,0 2 0,-5-3 1,-2-1-1,-2-1 126,-3-4 0,-2-1 0,-4-4 0,-1-2-220,-2-2 1,-5-6-1,3 1 1,-1-3-162,-4-2 0,-2 0 0,-1 0 0,-1 0-371,1 0 0,-1-5 0,3-1 0,2 1-3899,6-2 1,4 4 2643,1-8 0,9 2 1,9-3-1,12 2 1486,10-3 0,6-1 0,2-1 0</inkml:trace>
  <inkml:trace contextRef="#ctx0" brushRef="#br1" timeOffset="47">28003 12056 8238,'-9'-16'142,"2"5"0,5 3 643,-3 1 1,3 0-137,-3 1 0,3 3-277,2-8 1,2 8-1,3-2 17,6 3 1,3 2-1,1 0 1,1 0 120,0 0 0,6 0-153,5 0 1,-5 0-1,-1 2-82,-3 3 1,-4-2 0,-4 8-1,-5 1-101,-3 2 1,-2 2 0,0 0-1,-2 1 5,-3 4 0,-3-4 0,-10 4 0,-3-3-45,-5-2 0,3-1 0,0 1 1,2-2 159,1-4 0,-1 3 0,7-6 0,1 0 236,3 0 0,6 0-81,-1-2 0,5-3 0,5 3 1,8-3-289,6-2 1,0 0 0,5 0 0,1 0-181,-1 0 0,3-6 1,4-1-1,0 0-264,1 0 0,-6 0 0,0 4 0,1-2-1844,-3 1 1,0 2 0,-4 2-6195,1 0 8321,0 0 0,-6-7 0,1-1 0</inkml:trace>
  <inkml:trace contextRef="#ctx0" brushRef="#br1" timeOffset="48">29150 11568 8236,'9'-7'0,"-4"4"1483,-10-8 1,-4 8 0,-6-2-596,-1 3 0,-2 7 0,-1 0 1,-2-1-472,2-2 0,-4 3 1,1 0-1,-3-1-197,-3-3 0,4-1 0,-2 0 0,-1 0-178,3 0 1,-6 0 0,6 0 0,-3 0-171,1 0 1,7 0-1,-2 0-276,4 0 1,6 0-147,1 0 519,6 0 0,-3 7 1,7 4 63,0 3 0,0-4 0,0 1 0,-2 1 121,-3 2 0,3 2 0,-3-1-74,3 1 0,-3 0 1,0-1-171,1 1 0,3 0-147,1 0 0,0-6-412,0 1 0,1-8 182,5 2 1,4-3 0,9-2 333,2 0 0,9 0 0,0 0 1,6-2-27,5-3 0,1 3 0,5-3 1,-2 5 31,-3 5 0,2-1 0,-8 6 0,-2 1 604,-6-2 1,0 5 0,-6-4 0,-1 4 357,-3 2 0,1-1 0,-10 1 0,-1 0 216,-2 0 1,-5-1 0,-1 1-1,-1 0-263,-5-1 1,-2-4-1,-8-2 1,-2-1-347,-3 1 0,-3-5 0,-7 1 0,-1-3-470,1-2 0,-1 0 0,1 0 0,-1 0-1127,1 0 1,-1-6 0,1 1 0,0 2-1579,-1 1 0,8 0 1,3-1-2490,3-3 5222,10 1 0,8-2 0,8-2 0</inkml:trace>
  <inkml:trace contextRef="#ctx0" brushRef="#br1" timeOffset="49">31336 11301 14520,'0'21'814,"0"0"0,0 5 1,0-3-1,0 0-298,0-1 0,5 6 0,0-2 0,-1 4 152,-3 2 1,-1-6 0,0 0 0,0 0-426,0-1 0,0 3 1,0-7-1,0-2-916,0-2 0,0-1 1,0 0-1886,0-1 1,0 1 457,0 0 1,-5-6-1,0 1-358,2 1 2458,8-5 0,3 7 0,8-5 0</inkml:trace>
  <inkml:trace contextRef="#ctx0" brushRef="#br1" timeOffset="50">31745 11631 8236,'0'-23'842,"0"6"0,-2-4-12,-3 4 0,-4 8 0,-7 4-268,0 3 0,-5 2 1,0 0-1,2 2-389,2 3 1,-4 4-1,0 8 1,2 2-117,1 2 1,2 5-1,2-3 1,4 2-157,5 3 0,-2-6 0,2 1 1,1-2 139,2 0 1,4 0-1,3-5 1,6-1 150,3 1 0,3-6 0,2-1 0,4 0-2,2 0 1,1-6 0,5 2 0,-1-3 244,-4-2 0,4 0 1,-6 0-1,2-2 11,1-3 0,-8-2 0,2-7 0,-4 2-281,-1 0 1,-5-11 0,-3 7 0,-1-1-194,-3-1 0,-3 3 0,-2-3 0,-3-1-894,-1-2 0,-7 0 1,1 5-1,-3 1-1006,-1-1 1,-6 7-1,0 4-2727,1 3 4655,3 2 0,8 7 0,2 2 0</inkml:trace>
  <inkml:trace contextRef="#ctx0" brushRef="#br1" timeOffset="51">32201 11710 8236,'0'-16'0,"0"0"579,0 1 1,-2 4-1,-3 2 1,-6 2 821,-3 4 1,-2 1 0,1 4-1115,-1 3 0,0 7 0,0 8 0,1-5-59,-1-1 0,6 4 0,1-8-583,2 4 1,2 2 231,5 0 0,1-2 1,5-4-1,4-3-32,4 0 1,2-5 0,1 3 0,2-1 114,2 1 0,2-2 0,-4 6 0,4 0 287,1-1 1,-4 1-1,1 3 1,-4-1 75,-1 1 0,0 4 0,-1 3 1,1 2-93,0-2 1,-2 4-1,-2-2 1,-3 0 206,-2 2 0,-2-6 0,-5 6 0,0-2 119,0 0 1,0 0 0,-2-6 7,-3 1 1,-4-2 0,-7-2-1,1-3-266,-1-2 1,-5-2 0,-2-5-1,-1 0-363,-4 0 1,-2-2 0,-1-1 0,-1-4-338,1-2 0,6 4 1,4-4-1,4 1-1931,1-1 0,2 4 0,4-6 337,5-1 1,5 0 0,7-1-1,8 3 1995,10-2 0,4-9 0,3-4 0</inkml:trace>
  <inkml:trace contextRef="#ctx0" brushRef="#br1" timeOffset="52">32656 11898 8236,'11'-24'0,"-1"3"0,-1 4 0,3 3 573,-1 3 0,-1-1 1,6 7-1,2-1 1,1 1 233,2 0 1,0 0 0,-6 5-487,1 0 0,-7 7 1,-4 3-51,-3 4 0,-2 2 1,-4 1-1,-3 2-66,-3 2 0,-13 2 1,6-4-1,-4 2 22,-2-1 0,2 2 0,7-1 1,2-2 233,1-1 0,6-2 1,-4-1 15,2 1 1,2 0 0,7-2-234,3-4 1,-1-3-1,6-5 1,2 1-488,2 3 0,4-1 0,3-5 1,3 0-814,1 0 1,4 0 0,-2-2 0,2-1-327,3-3 0,-1-1 0,1 4 0,-1-4-209,1-2 1,-6 4 1590,0-6 0,-7-6 0,4-7 0</inkml:trace>
  <inkml:trace contextRef="#ctx0" brushRef="#br1" timeOffset="53">33301 11175 8177,'0'-15'840,"0"-1"433,0 0 1,0 1-688,0-1 1,7 7-339,4 4 0,-3 3 1,3 2-59,1 0 0,2 0-59,2 0 1,-6 7-1,-1 4 1,0 3 29,-1 1 0,-4 6 1,1 0-1,-3-2 233,-2-1 1,0 3 0,-2 0-125,-3-2 0,-2-2 0,-5-3 0,3-1 27,2-3 1,-5-5 0,3 6-59,0 1 0,-5-5 0,6 0 120,-1 0 0,0-5-174,4 3 0,1-3 3,-6-2 1,6 1-586,-1 5 183,-4-5 218,8 6-44,-6-7 149,7 0-1206,0 0 703,7 0 0,1 0 0,8 0 0,0 0 41,0 0 1,-1 0 0,3 0 0,1 0 230,2 0 1,7 6-1,-2 1 1,2 0 184,-2 0 0,9 5 0,-3-3 0,-1 1 225,-3 1 0,0-1 1,-9 6-1,-3-1-81,-4 1 0,-3 5 0,1 2 0,-4 0 253,-5-1 1,-2 6-1,-5-2 1,-6 4 357,-7 1 1,-6-1 0,-8-4-1,-2-5-669,-1-3 0,-3-2 0,3-1 0,-5-1-11,1-3 1,-11-4 0,4-7 0,-3 0-2836,-5 0 0,1 5 0,-7 2 2697,-2 2 0,-3-6 0,-13 4 0</inkml:trace>
  <inkml:trace contextRef="#ctx0" brushRef="#br1" timeOffset="54">30046 11883 8469,'6'-11'575,"-1"1"0,7 4 1,-1-2-1,3 1 0,3 3 163,4 3 0,5-5 0,11 1 0,3 2-105,0 1 0,9 2 1,-5-2-1,-2-1-171,-2-3 1,-3 1-1,-8 5 1,-2 0-7,-6 0 0,-4 0 0,-3 2 1036,-3 3-850,-4-3 0,-11 5 1,-6-7 142,-11 0-644,-7 7 0,-11-5 0,-3 3 1,-3-2-1,-2 3 1,1-5 0,4 4 0,6-1-103,2 1 0,8-3 0,2 5-374,1 0 0,2-5-2817,5 3 1501,8 4 1,2-8-1,12 5 1,6-3 1650,7 2 0,13 4 0,8 7 0</inkml:trace>
  <inkml:trace contextRef="#ctx0" brushRef="#br1" timeOffset="55">22279 12417 8842,'-15'0'472,"-1"0"859,7 0 1,4 0-811,10 0 1,6 0 0,8 0-1,4-2 10,1-3 0,4 2 0,9-6 0,3 2-143,0 3 1,11-3-1,-2 0 1,5 0 57,5 0 0,-3-3 0,4 3 0,1 0-158,0 0 1,5 0 0,-8 4 0,1-4-93,-1-2 1,7 4 0,-6-4 0,0 0-59,3 0 1,-1 4 0,2-5 0,-2-1-339,-4 2 1,5 1 0,-7 4-1,3-1-13,0 1 0,-2-2 0,5 0 1,0 3 146,4 1 1,1 2 0,0 0 0,4 0 59,4 0 1,4-2 0,-10-1-1,-3-2 13,-6 1 0,1 2 0,-6 2 1,0-1 41,0-5 0,2 5 1,-7-5-1,-4 5 69,1 1 1,-8 0 0,1 0 0,-4 0-33,-4 0 1,2 1 0,-10 3 0,1 3-41,4 2 1,-5-4 0,0 5 0,-2 1-75,0-3 0,0 6 0,-6-1 0,1 4-140,0 4 0,0 0 0,-1-3 0,1 1-28,0 2 0,0 0 0,-1-4 0,1 2 78,0 2 1,-1 0 0,1-5 0,0 1 33,0 4 1,5-3 0,1 3 0,3-4 60,3-1 1,1 0 0,5-1 0,1 1 12,1 0 1,1-6 0,-4-1 0,2 0-6,2 0 0,6-4 1,-1 3-1,4-1-13,1-3 0,7-1 0,4 1 0,1 1-21,-1-1 0,3-3 0,-3-1 1,3 2 91,2 3 1,-2-3 0,0 3 0,0-1-36,4 1 1,3-3 0,-2 3 0,2-3-22,-1-2 1,4 5 0,4 0 0,8-1-82,6-2 0,-40-2 0,1 0 1,4 0-1,1 0 0,2 0 1,3 0-18,2 0 0,1 0 0,3-1 0,-1 2 0,0-1 0,0 1 0,0 1 0,1 0 75,-2 0 0,1 1 1,3 0-1,0-1 1,0-1-1,-1-2 1,-1 1-1,0 0 41,3 0 1,-1 0 0,-6 0 0,0 0 0,0 0-1,0-1 1,-3-1 0,1 0 55,-3 0 0,1-1 0,3-2 0,0-1 0,-6 3 1,0-1-1,2 1 0,0-1 0,2 1 0,1-1 0,7-1 0,2 0 0,-1 2 0,2 1 1,3-1-1,2 0-2,5 0 0,1-1 0,4 3 1,0 1-1,-1-3 0,1 0 0,2 2 1,1 1-121,-29 0 1,1 0 0,1 0 0,4 0-1,0 0 1,0 0 0,25 0 0,-2 1-1,1 1 1,-1 0 64,-2 0 0,-1 1 0,-2 1 0,-2-1 1,-3 0-1,-2-1 0,-3 3 0,-1-1 82,0 1 1,-1-1-1,0 1 1,-2-1-1,-5-3 1,0 1-1,-1 1 1,1 1-41,-1 1 1,0-1 0,1-2-1,-1-1 1,-3 3 0,-1-1-1,1 0 1,-1 0 78,0-1 0,-1 1-125,2-1 0,-1 1 0,-7 0 0,1-1 0,-9 0 0</inkml:trace>
  <inkml:trace contextRef="#ctx0" brushRef="#br2" timeOffset="56">16839 12669 7697,'-1'-9'0,"-3"2"63,-1 0 1,-2 3 0,2-6 635,-6-2 0,3-1 0,-1 1 470,2 2 1,2-1-364,5-4 0,1-1-503,5 0 0,2 6 1,8 1 119,0 2 0,-1 2 1,1 3-233,0-3 0,-6 3 1,1-3-1,1 3-49,2 2 0,-3 0 0,-1 0 0,2 0-12,2 0 1,2 2 0,0 1 0,-1 2-138,1-1 1,0 3 0,0 0 0,-1 0-61,1 0 0,0 5 0,-1-3 0,-1 1 121,-3 1 0,3-2 1,-4 3-1,3-2 11,-3 2 0,2 2 0,-5 2 0,2 0-10,3 0 0,-3-1 0,1 1 0,1 0-22,-2-1 1,3 1 0,-5 0-1,0 0 0,0-1 0,0 1 0,-4 0 0,3-1-26,-3 1 0,-1 5 0,-2 0 1,0-2 17,0-1 0,0-3 0,-2 1 0,-1 0-64,-3 0 1,-4-1 0,3 1 0,0 0 14,0 0 1,-5-1-1,1 1 1,-3-2-41,-1-4 1,-1 3-1,0-6 1,0 0-41,1 0 1,-1 3 0,-2-5 0,-1 1 63,-2 1 1,6-4 0,4 6 0,-1-2 176,-2-4 0,3 4 1,1-2-17,-2-1 1,-2-2-1,-2-2 1,0 0-116,1 0 0,-1 0 1,0 0-1,0-2-33,1-3 1,-1 1 0,0-6 0,0-1 181,1 3 1,4-6 0,1 3-83,-2-3 1,-1-2 0,1-1-1,2-1 277,-3 3 0,5-10 0,-1 10 0,0-3-68,0 1 0,4-4 1,-4 0-1,1 2-65,-1 1 1,5-3 0,-1-2 0,3 1-230,2-1 0,0 2 1,0 4-1,0-3 151,0-1 1,2 0-1,2 4 1,3-2 83,1-2 1,1 5 0,3 6 0,-1-3-73,1-1 0,-3 4 0,1 1 106,3 2 1,1 0-3426,1 2 198,1 3 1,-14-5 2969,-7 7 0,-15 7 0,-4 2 0</inkml:trace>
  <inkml:trace contextRef="#ctx0" brushRef="#br2" timeOffset="57">16871 12684 7698,'0'-8'769,"-2"-1"-676,-3 4 1,1 3 565,-6-3 143,6 3 0,-3 0-484,7-3 0,-5 1 0,-2-4 1,0-1-67,0 0 1,-5 0 0,2-3 0,-4 2-42,-2-2 1,2-2 0,2-2 0,1 0 60,-1 0 0,-2 6 0,-2-1 1,2-1-88,4-2 0,-4 0 0,3 2 0,-3 2-99,-1-3 0,-1 1 0,0 0 0,0 1 55,1-1 0,-6 0 0,-2 0 1,0 1-112,1-1 1,-1-2 0,4-2 0,-4 1-106,-1-1 1,3 0-1,-4 0 1,1 2 78,-1 4 1,4-4 0,-5 4-1,0-3 12,1 3 1,-3-4-1,6 3 1,-3-1 12,-3 2 1,4-3 0,-2 6 0,-1-1 18,3-4 1,-6 3-1,6 0 1,-2 0 15,-1 1 1,1 2 0,-7-4 0,-2-1-105,-2 3 1,-6-6-1,1 3 1,-2-1-9,2 2 1,-8-3 0,4 6 0,1 0 56,1 0 0,4-3 0,-2 3 0,5 0 111,4 0 1,2 2-1,-1 3 1,2-2-47,4-1 0,-7 0 0,5 5 0,0-2-51,-2-3 0,1 3 0,-3-3 0,1 3 6,-1 2 0,-4 0 0,-3 0 0,1 0-60,-1 0 1,3 0-1,4 0 1,1 0 118,-1 0 1,3 0 0,1 0 0,2 0 18,-2 0 0,-2 2 0,0 1 0,2 3-4,2-3 1,2 1 0,-3-1 0,5 4-46,-1 2 1,5-4 0,-2 4 0,2 0-6,2-1 0,1 3 1,-1 5-1,0-2 5,0-4 1,-5 7 0,0-3-1,2 2 49,2 3 0,1 1 0,0-5 0,1 1 133,-1 0 1,0 1-1,0 2 1,1 2-26,-1-1 0,0 2 1,2 1-1,2 0-40,2-1 1,-1 5 0,-5-5 0,1 1-137,-1 0 1,2 5 0,2-2 0,3 2 47,2-2 1,0 7 0,4-3-1,-3 0 318,3-1 0,1 8 0,2-9 1,0 0-129,0 1 0,2 1 0,1 0 1,3-2-109,-3-2 1,4-7 0,0 2 0,0-3-24,0-3 1,0 1 0,-4 0-1503,3-1-2740,-1-6 215,-5-2 0,0-19 2838,0-4 1,-2-8 1042,-3 3 0,-4 0 0,-6 5 0</inkml:trace>
  <inkml:trace contextRef="#ctx0" brushRef="#br2" timeOffset="58">13522 12669 7730,'-9'-16'2466,"0"7"499,4 4-2221,3 3 1,-4 4-116,6 3 0,1 4 0,3 7-86,1-1 0,7 1 1,-3 0-1,1-1 11,1 1 0,-1 0 0,6 0 1,0 1-161,0 4 0,-1 2 0,1 5 1,0-2-224,-1 2 0,-4-4 0,-1 1 0,1-1 24,-2 1 0,5-1 0,-6 4 0,3-4 2,-1-1 1,-4-2-1,2-5 1,-1 0 67,-3-1 1,5 1-72,1 0 0,-1-2 0,1-2-161,2-2 1,-3-6 0,2 1 52,1-3 1,2-4-1,2-3 70,-1-6 0,1-6 0,0-2 0,-1 1 298,1-1 0,0 0 0,0 3 0,-1 0-454,1 1 0,-2-1 0,-2 0 0,-1 1 0,1-1 0,2 2 0,0 2 0,-2 1 0,-1-1 0,-1-2 0,6-2 0,-6 6 0,-1-1 0,-2-1 0,-2 3 0,-3 1 0,2-1-808,1 0 1,0 4-3273,-5-6-2787,0 8 3900,0-4 1,0 9 2966,0 3 0,-7 4 0,-2 6 0</inkml:trace>
  <inkml:trace contextRef="#ctx0" brushRef="#br2" timeOffset="59">22279 13737 7742,'-15'7'305,"-1"-5"1,0 3 0,1-1 0,-1-1 173,0 3 0,6-1 0,1-3 0,0 1 424,0 2 0,6 2-404,-2-1 1,5-5 0,5 5 0,7-5-176,7-1 0,6 0 0,6 0 0,1 0-109,-1 0 1,1-1 0,-1-5-1,-1-2-22,-4-1 1,-3-5 0,-8 3-1,1-3-164,0-1 1,-7-1 0,-4-2 0,-3-1-77,-2-2 0,-2 0 1,-3 6-1,-6-1-39,-3 0 1,-7 0 0,-2 3-1,1 2 116,-1 6 0,-3 3 0,3 2 1,0 0 42,1 0 1,1 2-1,3 3 1,-1 6 81,-2 2 0,0 8 0,5 0 0,1 0 100,-1 2 1,6 0-1,-1 5 1,1-4 13,1-1 0,2 3 1,7-5-1,0-2-140,0-1 0,0 3 0,2 0 1,3-2-371,5-2 1,6-3 0,3-2-1,4-1-359,1 1 0,-3-3 1,6 0-1,-1-2-324,-2-4 1,6 1 0,-6-1-1,3 2 210,-1-1 1,0-2 0,5-4-1,1-3-42,-1-6 0,1-3 0,1-2 0,2-1 756,2-4 0,6-3 0,-3-8 0</inkml:trace>
  <inkml:trace contextRef="#ctx0" brushRef="#br2" timeOffset="60">23003 13690 7742,'-2'-9'1116,"-3"4"0,-4 9 0,-7 3 0,1 1-210,-1 5 0,-2 6 0,-1 2 0,-4 0-467,-1 2 1,5-6-1,-4 6 1,2-2-307,0 0 0,0 0 1,7-6-1,2-1-1049,1-3 1,6 3-1731,-5-4 0,6-1 565,-1 1 0,3-13 2081,2-2 0,0-22 0,0-6 0</inkml:trace>
  <inkml:trace contextRef="#ctx0" brushRef="#br2" timeOffset="61">22641 13706 7742,'11'2'884,"-1"1"1,1 4 36,-3 2 1,6-4 0,-3 6 0,3 1-342,1 2 0,1 0 0,0-2 0,0-2-427,-1 3 1,1-1-1,2 0 1,1-1-518,2 1 1,1 2 0,-2 0 0,1-2-859,-2-1 0,4-3 0,-3 3 1,1-6-2235,2-3 3456,-5-2 0,4-7 0,-6-2 0</inkml:trace>
  <inkml:trace contextRef="#ctx0" brushRef="#br2" timeOffset="62">23223 13675 6220,'10'-7'3955,"1"-4"-3783,-8 4 1,10 2 0,-8 10-1070,-2 6 1,4 3 896,-1 1 0,6 8 0,-4 1 0</inkml:trace>
  <inkml:trace contextRef="#ctx0" brushRef="#br2" timeOffset="63">23160 14005 7742,'9'15'2714,"-1"-6"584,-2-4 1,2-3-3359,8-2 1,-5 0-1639,-1 0 1698,-6 0 0,10-7 0,-6-2 0</inkml:trace>
  <inkml:trace contextRef="#ctx0" brushRef="#br2" timeOffset="64">23962 13297 7742,'0'-7'1530,"0"7"1,0 9-599,0 12 0,0 3 0,0 8 1,0 1-1,0 2-8,0 2 1,0 6 0,2-3 0,3 2-330,5 0 1,-1-2-1,0 2 1,-1-5-272,1-4 0,-5-7 0,1-1 0,-2-2-461,3-4 0,-5 4 0,5-3-987,-5 0 1,-1-3-1845,0-1 0,0-6 1660,0 1 1,2-8-1,3 3 1,6-5 1307,3-1 0,9-7 0,1-1 0</inkml:trace>
  <inkml:trace contextRef="#ctx0" brushRef="#br2" timeOffset="65">24669 13816 6510,'-7'-21'0,"-3"0"0,-4 4 953,-2 4 0,-5-1 0,0 6 0,2-3 124,2 1 1,-4 6-1,-2-1 1,-2 3-643,-3 2 0,4 5 0,-2 2 1,0 2-144,1 3 0,-3 8 1,7 1-1,2-2-177,2-2 1,1 4 0,2 2 0,2 0-66,1-1 0,8 5 0,-3-7 0,6 0-18,6-3 0,2 2 0,10-1 0,1-4 15,2 0 1,7-6 0,-2 1 0,6-2 165,4-3 0,-2-3 0,4-1 0,-1 0 2,-1 0 1,-1-1 0,-7-5 0,-3-2-60,-3-1 0,-1-8 1,-7 3-1,-3-2-16,-6-3 0,-3-6 1,-2 2-1,-4-1-278,-6-4 0,-2-2 0,-15-1 1,-1 1-154,-1 4 1,-1-2 0,2 7-1,4 2-560,1 2 0,-3 6 0,5 2 7,2 2 0,3 4 0,5 8-519,6 6 1,5 4 0,7 4 0,7 4-157,5 2 1,7-6 1518,-5 2 0,14-4 0,-1-1 0</inkml:trace>
  <inkml:trace contextRef="#ctx0" brushRef="#br2" timeOffset="66">25125 13847 7841,'16'-15'0,"-2"-1"41,-4 0 0,-1 1 0,-5-1 0,1 0 582,-2 0 0,-6 1 0,-4-1 1,-2 2 151,-3 3 1,-9-1 0,-5 5 0,-4 0-508,-1 0 1,-6 2 0,0 5 0,2 0 256,2 0 0,7 7 1,2 4-1,-1 3-147,1 1 0,4 8 1,-1 1-1,4 1 84,1-4 0,6 1 1,1-1-1,2-1-243,4-3 1,3-1 0,5-2-186,5-4 0,11 3 0,5-7 0,4 1 57,2 0 0,-3-1 1,-1-6-1,-2 0-415,2 0 0,-3-7 1,-1-4-1,-1-3-203,-4-1 0,-1-1 0,-3 0 1,-1 0 78,-3 1 0,1 4 0,-5 2 201,2 2 0,1 2 1,6 5 531,0 0 1,-1 2 0,3 3 0,3 6 256,5 3 1,-3 3 0,0 2-1,-3 4 53,1 2 1,-1-1 0,-8 4 0,-3-2-73,-2 2 1,-2 0-1,-5 0 1,-2-4-97,-3-1 0,1 3 0,-8-5 0,-4-2-138,-3-1 0,-3-8 1,2-1-1,-1 0-312,2 0 1,-5-6 0,-3 2 0,-2-3-470,-3-2 1,6 0-1,2 0 1,-1 0-1317,1 0 0,5-5 0,-1-2 745,8-2 0,5 4 0,9-6-1279,3-1 0,11-2 0,12-2 2342,7 1 0,5-1 0,7 0 0</inkml:trace>
  <inkml:trace contextRef="#ctx0" brushRef="#br2" timeOffset="67">25660 13942 8093,'10'-6'448,"1"1"1,-6-2 0,6 4 0,1-2-1,2 1 463,1 2 0,1 2 0,0 0-343,0 0 0,-1 0 0,1 2-227,0 3 0,-6 2 0,-1 5 1,0-1-22,0 1 0,-6 2 1,2 2 210,-3 0 1,-2-1 0,0 1 68,0 0 0,-2-6-394,-3 1 0,2-6-363,-8 5-51,8-6 1,-3 3 0,12-7 77,4 0 0,4 0 0,2 0 0,-1 2 174,1 3 1,5-3-1,0 5 1,-2-2 247,-1 0 0,-3 2 0,1-3 369,0 1 1,0 7-358,-1-1 0,-4 2 0,-2 3 39,-2 0 0,-2 0 0,-5-1 0,0 1 106,0 0 0,0 0 0,0-1 48,0 1 1,-7-6 0,-4-1 0,-3 0-82,-1 0 0,-1-6 0,0 2 1,-1-3-417,-4-2 0,2 0 0,-6 0 0,1 0 0,-1 0 0,4 0 0,-3 0 0,1-2-521,4-3 1,-4 3 0,2-3 0,2 2-2265,1-3 0,3 5 1,-1-6-859,0 0 1,1 5 3642,-1-3 0,0-4 0,0 0 0</inkml:trace>
  <inkml:trace contextRef="#ctx0" brushRef="#br2" timeOffset="68">26698 13392 7742,'-16'-9'0,"0"4"0,0 3 0,1 2 855,-1 0 0,0 0-56,1 0 1,-1 0-1,0 0 651,0 0 0,2 2-934,4 3 0,5-3 0,10 3-281,5-3 1,10-2 0,4 0 0,4 0-55,5 0 1,9-6 0,0-1-1,2 0-200,-2 0 1,-4-3-1,-6 5-62,-1 1 0,-1 2 0,-4 2 0,-5 0 0,-4 0 70,-1 0 0,0 6 1,-1 1-1,-1 1 20,-3 5 0,-2 1 0,-6 1 0,2 3 396,-1 3 1,-2-4 0,-2 6 0,0 0 107,0 3 0,0 2 0,0 0 0,0-2 25,0 2 0,0 2 1,0 1-1,0-1-257,0-4 1,0-3 0,0-8 0,0 1-31,0 0 1,0-1 0,0 1-1065,0 0 0,0-6 1,0 1-1050,0 1 1,7-3 0,3-1 282,4-1 0,0 0 1,-2-3 500,-1 1 0,-8-1 1,1-10 1077,-8-4 0,-11-4 0,-10-2 0</inkml:trace>
  <inkml:trace contextRef="#ctx0" brushRef="#br2" timeOffset="69">26792 13800 7742,'-9'-1'811,"4"-5"1,3 3 0,4-6 0,3 0 0,6 2 185,3 0 1,3 0-1,4 4 1,5-2-482,4 1 0,3-3 0,2 2 1,2 0-58,-2-2 0,1 5 1,-2-3-1,-5 1-157,1-1 0,-6 3 1,1-3-1,-1 1-805,1-1 0,-6 3 1,4-3-1,-2 2-904,0-2 1,0 3 0,-6-3-1,1 3 0,0 2 0,0 0 1,-1 0-1,1 0 1407,0 0 0,-1-7 0,1-2 0</inkml:trace>
  <inkml:trace contextRef="#ctx0" brushRef="#br2" timeOffset="70">27751 12967 7742,'-9'0'1932,"-3"2"0,5 3-1053,-2 6 1,4 3-1,-5 3 1,-3 2-346,-1 2 1,-1 5-1,-1-3 1,0 0-84,0 0 1,1 3 0,-1-4 0,0 1-166,1 0 0,1-2 1,1-5-1,5-1 332,1 1 0,1 0-538,6-1 0,2-1 1,3-3-1,6-6-147,3-3 1,2-2 0,-1 0 0,3 0 24,3 0 0,3-2 1,8-1-1,-1-4-1156,1-2 1,-1 5 0,0-3 0,1 2-432,-1 0 1,-4-2 0,-3 3-1,-1-3 4,-4-1 0,-9-3 1625,-4-4 0,2-8 0,1-2 0</inkml:trace>
  <inkml:trace contextRef="#ctx0" brushRef="#br2" timeOffset="71">27908 13109 8930,'0'15'0,"0"1"1138,0 0 0,-7 0 1,-3-1-1,-2 1-472,1 0 0,-8 6 0,3 3 0,-1 1 393,-1 0 0,4-1 0,2 3 0,1-4-775,-1-1 1,5 3 0,0-3 0,2-1-2006,0 1 1,5 0 0,9-2 1720,4 5 0,14 4 0,13 1 0</inkml:trace>
  <inkml:trace contextRef="#ctx0" brushRef="#br2" timeOffset="72">28018 14020 7742,'-10'0'226,"-1"0"690,8 7 0,-6-5 1738,4 3-2018,3-3 1,-3-2 0,10 0-1,6 0-305,3 0 1,1 0-1,3 0 1,1 0-374,2 0 1,7 0 0,-4 0 0,1 0-996,-4 0 1,-4 0 0,-1 0-3568,0 0 2607,-1 0 1997,-13 0 0,-11-7 0,-15-2 0</inkml:trace>
  <inkml:trace contextRef="#ctx0" brushRef="#br2" timeOffset="73">27955 14209 7924,'-7'16'3508,"6"-6"-2929,-5 1 0,12-8 1,4 4-1,4-2 525,2 1 0,1-1 0,4-5 0,4 0-1294,-1 0 0,6 0 0,-4 0 0,6 0-748,4 0 1,4 2 0,9 1 937,4 2 0,10 7 0,8-3 0</inkml:trace>
  <inkml:trace contextRef="#ctx0" brushRef="#br3" timeOffset="74">27437 13046 7480,'0'-11'2487,"0"1"-1468,0-2 0,0 3-447,0-2 1,0 6-222,0-5 0,1 1 1,3-3-2,1 1 1,2 6 0,-4-5-73,3-3 0,6 6 0,-3 0 0,1 2 61,1 0 0,-1-6 0,6 6 63,0 2 1,1-4-278,4 1 1,-4 1-1,4 5 1,-3 0-28,-2 0 0,-1 0 0,1 0-66,0 0 1,0 0 0,1 0 16,4 0 0,2 5 0,3 2 0,-5 0 32,-4 0 1,-1 6 0,0-3-1,-1 2-54,1-1 1,0 3-1,0-4-23,-1 4 0,-1 2 0,-1-2 0,-3-2-17,2-1 1,-5-1-1,0 6 1,-1 0-4,-1-1 0,2-1 1,-4-2-1,2-1-5,-1 1 0,3 2 0,-2 2 0,-1 0-3,-3-1 1,-1 1 0,0 0 0,0-1-31,0 1 1,0 0-1,0 1 1,0 3 21,0 0 0,0 1 0,0-3 0,0 1 55,0 2 0,-5 0 0,0-5 0,1-1 27,3 1 1,1 5-1,0 0 1,-2-2-45,-3-1 1,3-3-1,-5 1 1,2 0 25,0 0 1,-8-1-44,3 1 1,-2 0-1,-1-2 1,5-2-12,1-2 0,-6-1 1,5 3-1,-3-3 61,1-2 0,4 4 0,-4-4 77,-2 1 0,-2-4 0,-4 1 0,-1-3-21,-2-2 0,-5-2 1,5-1-1,0-4 7,-2-2 0,4 0 1,-5-3-1,-1 1-40,1-1 1,4 3 0,0-1 0,0 0 66,-1 1 1,4-5 0,-4 5 0,3-1 22,3-1 1,-1 1 0,0-6-1,1 0 19,-1 0 1,0-4 0,0-3-1,2 0 86,4 0 0,-4-3 0,3 5 0,-1 0-22,2-1 0,3 4 1,5-5-1,-1 1-12,-3-4 0,1 1 0,5 1 0,0-1-25,0 1 1,5 3 0,1-4-1,-1 3-209,2 2 0,-6-2 0,5 1 0,-3 2-600,2 1 0,-1 2 1,5 1-1,-2-1-1417,-4 0 1,1 6-1,-1-1 2028,2-1 0,1-9 0,-6-3 0</inkml:trace>
  <inkml:trace contextRef="#ctx0" brushRef="#br3" timeOffset="75">27421 13156 7862,'7'9'27,"-5"-2"0,5-9 49,-7-3 0,-2 3-92,-3-3 78,3 3 0,-7 2 0,6-2 140,-3-3 1,-1 1-31,2-6 1,2 5 0,-8-4-1,1 0 70,1 0 1,-5 4-1,5-5 1,-1-1-63,-1 2 1,1-4 0,-6 4 0,0-2-82,1 1 0,-1 5 0,0-6 1,-1 1 23,-4 1 0,3-5 0,-4 5 0,1-1-41,0-1 0,-2 1 1,4-6-1,-2 2 62,1 4 0,-4-4 0,0 3 1,-3-3-40,1-2 1,0 1 0,-5-1 0,-1 2-76,1 4 1,-1-4-1,1 3 1,-1-3 45,1-2 1,-1 1 0,-1-1 0,-2 0 29,-1 1 0,-1 1 0,5 1 1,1 3-13,0-2 0,-1-2 0,-1-2 0,-2 0-44,-2 1 1,-6-1 0,1 0 0,-4 0-48,-1 1 0,0-1 1,-2 0-1,-2 2 60,-1 4 0,0-2 1,4 5-1,1 0 75,0 0 0,5 0 0,2 3 1,1-1 73,5 1 0,0 3 1,3 1-1,-1 0 53,1 0 0,-7 0 0,-3 0 0,-1 0-183,1 0 0,-1 0 0,-6 0 1,1 0-4,0 0 0,7 0 0,2 0 1,1 0-54,0 0 0,0 0 0,6 0 1,0 0 89,-1 0 1,2 5-1,2 2 1,2 2-5,-2 3 0,4-3 1,-2-1-1,-1 1-36,3 0 0,-6-4 0,4 4 0,-4-1-45,-1 1 1,1-4-1,2 6 1,2-1 3,-2-1 1,0 3-1,0-5 1,4 2 58,1 3 1,-3-3 0,3 1 0,0 1-16,1-2 1,-1 3 0,4-5 0,-4 0 11,-1 0 1,4 3 0,-2-3 0,-1 0-2,-3 0 1,1 6-1,-1-5 1,0 3-6,1-1 0,3-5 0,6 6 0,0-1 50,1-1 0,-1 5 0,2-3 0,2 1 91,1-2 0,6 4 0,-6-3-98,-1 3 1,3 1-1,1 1-46,1 0 1,-4 0 0,4-1-23,-1 1 0,4 0 1,-1-1-1,3 1 69,2 0 1,-2 0-1,-1-1 1,-2 1 108,1 0 1,2 0 0,2-1 315,0 1-467,0 0 0,0-1 0,0 3 1,0 1 75,0 2 0,-5 0 0,0-5 1,1-1-39,3 1 1,1 0 0,0 0 0,0-1-77,0 1 1,0 0-1,0-1 1,0 1-179,0 0 0,0 1-457,0 4 1,0-3 0,0 3-1190,0-4 1,0-6-1035,0-1 1,-2-6 1878,-3 1 0,1-3 930,-6-2 0,-1-14 0,-5-4 0</inkml:trace>
  <inkml:trace contextRef="#ctx0" brushRef="#br3" timeOffset="76">23427 13297 12198,'11'2'994,"-1"3"1,-6 4 0,3 7 0,-2-1-635,0 1 1,6 0-1,-4 1 1,0 3-134,0 0 1,3 1 0,-3-5 0,0 0-42,0 0 1,5-2 0,-1-2-1,1-2 26,-2 3 1,4-5 0,-3 3-51,3 1 1,-4-5 0,1-2 175,1-3 0,2-4 0,0-3 0,-2-4 119,-1 0 1,-1-5-1,6 2 1,0-5-168,-1-4 0,1 0 0,0 5 0,0 2 190,-1 4 0,1-4 0,0 3-218,-1-3 1,1 6-1,-2 1-5945,-3 0 5683,3 5 0,-6-5 0,8 7 0</inkml:trace>
  <inkml:trace contextRef="#ctx0" brushRef="#br3" timeOffset="77">29072 13706 7994,'5'-16'0,"0"1"1110,-1-1 1,-3 0 480,-1 0 1,-1 8-521,-5 2 0,5 6 1,-5 6-1,3 4-656,-2 4 1,3 2 0,-5 1-1,2 4 78,-1 5 1,-6-1-1,2 1 1,-4 2-261,-2 2 0,0 1 0,1 2 0,-1 0-324,0-1 0,0 3 1,2-11-1,2 2 6,2 1 0,5-8 1,-4 2 135,2-4 0,2-1 5,5 0 0,7-6 0,3-1 1,6-2 129,5-4 0,1-1 0,6-2 1,-3 0-102,-2 0 1,5 0-1,-4 0 1,2-2-844,0-3 1,-5 2 0,4-6 0,-2 0-669,-4 1 0,0 4 1,0-3-1,2 2 465,-2 0 0,-1-6 961,-2 6 0,-1-7 0,1 3 0</inkml:trace>
  <inkml:trace contextRef="#ctx0" brushRef="#br3" timeOffset="78">29245 13800 7994,'15'0'2423,"-6"2"0,-4 3 1,-3 6-1350,-2 3 1,0 8 0,0 5 0,0 2-528,0 3 1,-2 3 0,-1 0 0,-2-2 199,1 2 1,2-6 0,2-2 0,0-1-590,0-2 0,0-1 0,0-6-605,0 4 0,0-3 1,0 3-1,0-4-2423,0-1 0,6-6 1556,-1 1 0,7-2 1,-1 1 1313,3-5 0,8-3 0,3-2 0</inkml:trace>
  <inkml:trace contextRef="#ctx0" brushRef="#br3" timeOffset="79">29952 13502 7963,'5'-11'467,"1"1"3501,-1 6-3235,-5-3 0,0 14 0,0 4 0,0 4 0,0 5 159,0 1 1,0 6 0,0 0-1,2 2 90,3 3 1,-2-1 0,6 2 0,-2 2-532,-3 2 0,3 0 0,-2-6 0,-2 1-477,-1-1 0,-2-5 0,0 0 0,2 1-2,3-3 1,-3-1 0,3-8-1282,-3 1 1,-2 0 0,2-2 0,1-2-529,2-1 1,2-8-1,-2 2-1714,6-3 3551,3 5 0,2-5 0,-1 5 0</inkml:trace>
  <inkml:trace contextRef="#ctx0" brushRef="#br3" timeOffset="80">30613 13973 7963,'13'-7'0,"-2"-3"401,-6-4 0,-5-2 0,-3 0 522,-3 1 0,-6-1 0,4 0 0,-3 2-113,1 4 1,-1-3 0,-5 8 0,1 2-338,-1 1 1,-5 2 0,0 0 0,0 0-247,-2 0 1,6 0-1,-6 0 1,2 2-93,0 3 1,0 4 0,6 6 0,-1 3 20,0 3 0,6-2 1,1 5-1,0 1-113,0-1 0,4-4 0,-4 2 0,2-1 12,4 0 1,1 0 0,2-5-1,0 0 31,0-1 1,2 1 0,3-2 0,6-2-20,3-1 0,1-6 0,1 4 0,2-2 13,2-4 1,5 4-1,6-2 1,-1-1 79,-4-2 0,4-2 0,-6-2 0,1-2-131,-4-1 1,-4-7-1,-1 1 1,0-3-21,0-1 1,-6-1 0,-1 0-24,-2 1 0,-2-1 0,-5 0 1,0 0 171,0 1 0,0 4 1,0 1-30,0-2 1,0 3-47,0-2-369,0 8-401,0-4 888,0 7-10032,0 0 9515,7 7 1,2 2 0,6 6-1</inkml:trace>
  <inkml:trace contextRef="#ctx0" brushRef="#br3" timeOffset="81">29811 14005 8422,'-16'0'1647,"5"0"0,1 0-978,-2 0 0,3 0 0,-1 0 680,-3 0-138,6 0-342,-7 0-624,13 0 1,-6 1 0,8 3 24,5 1 0,-3 0-1196,8-5 170,-1 7 556,-1-5 0,-9 3 1,-11-10 115,-3-5 0,0 1 0,2 0 281,2 2 0,6-5 92,-1 1 1,5 4-1,5 2-164,6 3 1,3 4 0,1 2-192,1 1 1,-5 5 0,-3-3-368,-1 2 1,4 2-1,-6 4-3751,-2 1 4184,6 0 0,0-1 0,7 1 0</inkml:trace>
  <inkml:trace contextRef="#ctx0" brushRef="#br3" timeOffset="82">31210 13973 8075,'9'-7'0,"-2"-2"0,-7-6 0,-4 1 0,-5 2 1103,-6 1 0,-6 2 1,0-3-550,-5 2 0,-4 6 1,-2-1-1,1 3 0,1 2-3,4 0 0,-4 2 1,4 5-1,-2 7-328,2 5 0,-2 7 0,7-3 0,2 0-160,1-1 0,4 5 1,4-5-1,5 1-49,3 0 0,2-2 0,2-6-95,3 1 1,4-2-1,6-4 1,3-4 135,3-5 0,2-1 0,5 0 0,-4 0 51,-1 0 0,3-1 0,-5-5 0,-2-4-81,-1-4 1,-4-2 0,-2 1 0,-2-1 58,2 0 1,-5 0 0,0 2-1,-1 2-243,-1 2 1,7 6 0,-1-1 267,3 3 1,7 9 0,1 6-1,3 6 224,3 7 1,1 5-1,1 6 1,-4 3 49,-5 0 1,0 6 0,-3-4 0,-4 3 1,0 2 0,-7 0 1,-2 1-1,-3-3-86,-2-3 0,-2 2 1,-3-8-1,-6-3-87,-3-5 1,-3 0-1,-2-7 1,-4-3 28,-2-6 1,4 0 0,-3-7 0,-1-1-394,1-2 0,-2-2 1,-6-2-1,3-2-61,2-1 1,0-7 0,4 1-1,0-1-1315,0 2 0,4-4 0,7 3 0,3-3 162,2-1 1,-3-1 0,4 0-1,3 0-386,1 1 0,11-6 1752,7 0 0,6 0 0,10 5 0</inkml:trace>
  <inkml:trace contextRef="#ctx0" brushRef="#br3" timeOffset="83">31603 14146 8001,'5'-16'630,"1"1"0,1-1 1,-4 0 94,2 0 1,7 2-1,-1 4 1,3 5-385,2 3 1,5 2 0,1 0 0,1 0-59,0 0 0,-2 2 0,-6 1 0,1 4 64,0 2 0,-7 8 0,-4 8-100,-3-1 0,-9 1 0,-4-6 0,-3 2-59,-2-2 0,-5-1 1,-1-3-1,-1 1-141,0 0 0,2-2 1,6-4-1,1-3 521,3 0-946,-3-5 0,14 5 0,0-7 104,9 0 1,10 0-1,6 2 1,3 1 477,5 2 0,2 2 1,-4-3-1,-1 3 266,-4 2 1,2 1 0,-7 8 0,-4 1 41,-4 2 1,-1 1-1,-7-2 1,-1 2-63,-3 3 1,-1-4-1,-1 3 1,-5 1-206,-4-1 0,-4-5 0,-2 2 0,-1-5-265,-4-6 0,2-1 1,-6-5-1,1 1-546,-1-2 1,1-1 0,-4-2 0,3-2 54,3-3 1,1 2 0,5-8 0,0-1-1717,0-2 1,8-2-1,3-1 2227,3-4 0,-5-4 0,-2-6 0</inkml:trace>
  <inkml:trace contextRef="#ctx0" brushRef="#br3" timeOffset="84">32090 13392 7960,'-8'-16'1883,"1"7"1,7 0-1553,0 4 0,1 3 1,6-3-1,7 3-118,6 2 0,8 0 0,-2 0 0,4 0-47,1 0 1,4 0 0,-2 0-1,-3 0 8,-1 0 1,-4 0 0,-1 0 0,-1 0-2,-4 0 1,-1 0-1,-2 2 79,-1 3 1,1 4 0,-2 7 0,-2 0 16,-1-1 1,-6 8 0,4 3 0,-2 4 337,-4 1 1,-1 6 0,-2 1 0,0 3 77,0 2 0,0 1 1,0 0-1,0-4-134,0-2 1,-5 4 0,-1-5-1,3-2-473,1-2 0,2-7 0,0-1 1,0-1-271,0 0 1,0-4 0,0 1 0,0-4-608,0-1 0,2-1 0,3-1-1620,6-3 1,-3 1 0,1-5 461,-2 2 1,-2-7-1,-5-2 408,0-9 0,-8-12 1549,-8-5 0,-7-4 0,-8-1 0</inkml:trace>
  <inkml:trace contextRef="#ctx0" brushRef="#br3" timeOffset="85">32279 13910 6569,'2'7'-279,"3"-5"1,6-5 1007,3-1 1,7 1 0,3-1 0,4-1 1084,5 1 0,9-3 0,0 2 0,2 2-926,-2 1 1,7 2 0,-6 0-1,-1 0-571,-2 0 0,-3 0 1,-6 0-1,-1 0-1219,-4 0 1,4 0 0,-6 0 0,3 0-2421,-1 0 0,-5 0 3322,5 0 0,0-7 0,6-2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39.4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11399 2075 7960,'0'10'-292,"0"1"666,0-8 132,0 4 0,0-5-142,0 3 0,0-1 115,0 6 0,0 1-238,0 4 0,0 1 0,0 0-84,0-1 1,0 1-1,0 0 1,0 0-75,0-1 0,6 1 0,-1 0 0,-2 0 27,-1-1 1,3 1 0,1 1-1,-3 3 4,-1 1 0,0 0 0,1-6 0,2 3-74,-1 3 0,-2-4 0,-2 4 1,0-2-39,0 2 0,0-3 0,0 4 1,0-1-31,0 0 1,1 6 0,3-6 0,1-1 66,-1 3 0,-3-4 1,-1 6-1,0-1-88,0 1 0,0-4 0,0 3 0,0 1 56,0-1 1,0 0-1,0 4 1,0-1-7,0 1 1,0-4 0,0 2 0,0 2 5,0 2 1,0 1 0,0-1 0,0-2 9,0-2 0,0 0 0,0 4 0,-1-2-13,-5-2 1,5 0 0,-5 4 0,5-2 0,1-2 0,0-1 0,0 3 0,0-4 4,0-1 0,-2 3 0,-2-3 0,-1 1-11,2 4 0,1-4 0,2 1 1,0-1-6,0 1 1,0 1 0,0 4 0,0-2-33,0-2 0,0 0 0,0 5 0,0 1 15,0-1 1,2 1 0,1-3 0,2-1 37,-1-1 1,-2-8 0,-2 4-1,0-3 32,0 1 1,0 6-1,0-6 1,0-2-1,0-2 0,1 4 1,3 0-1,1-2-31,-1-1 0,-3 3 0,-1 0 0,0-2-13,0-2 1,0 1 0,0 1 0,0 2 3,0-2 0,0 0 0,2 1 0,2 1 4,1-2 0,0 4 1,-5-1-1,2 3 3,3 3 0,-3-4 0,3 2 0,-2 1 12,3-3 0,-5 6 1,6-4-1,-1 2-26,-1-2 0,0 7 1,-3-5-1,1 0-34,3 2 0,-1-6 1,-3 2-1,1 1-56,2-3 1,1 6 0,-6-4 0,0 4 62,0 1 1,0 0 0,1 1 0,3 1 60,1 4 1,0-2 0,-3 7-1,2 1 5,1 3 1,2 6 0,-4 2 0,3 0 26,-3 0 0,4 8 1,0-7-1,0 0-16,0 2 1,0-3 0,-4 2 0,3 0-15,-3 0 0,4 0 1,-2 3-1,1-3-49,1-2 0,-6 9 0,5-3 0,-5-3-27,-1-1 1,0 2 0,0-4 0,0 0 54,0 0 0,0 0 0,0-3 0,0 1-6,0-1 0,0 8 0,0 1 0,0-1 1,0 2 0,0 0 0,0 4 0,0 0-5,0-3 1,0 5 0,0-11 0,0 1-17,0 1 0,0-6 1,0 4-1,0 0-19,0 0 0,-1 2 0,-3 3 1,-1-2 3,1-1 1,3-1 0,1 6 0,0 0 33,0 0 1,-6-4-1,1-1 1,2-4 4,1 2 0,2 5 0,0-7 0,0 0-2,0 1 0,-5 9 1,-1-1-1,3 2-5,1-1 0,2-3 0,-2-1 1,-1-3-13,-2 3 0,0-1 0,5 1 1,0-4 3,0-2 1,0 5-1,0-1 1,0 5 11,0 5 0,0-5 1,0 3-1,0-3-8,0 1 0,0 1 1,0-6-1,0-1-1,0 1 1,0 3-1,0 0 1,0 1-1,0 0 0,0 0 1,0 2-1,0 1-1,0 2 1,0 0 0,0-5 0,0 0-18,0 0 1,0 0 0,0 0 0,0 1 13,0 4 1,1 0-1,3 6 1,1-4 28,-2 1 0,4 6 0,-1-7 0,-3-2-34,-1-3 0,3 6 0,2-6 0,0 3 11,0 2 0,4 3 0,-4-3 0,0 0-18,0 0 0,0 5 1,-4-4-1,2 1 12,-1-4 0,3-3 1,0-2-1,0 0 35,0-1 1,3 6 0,-3 2 0,0 0 16,0 0 1,0 9-1,-3-6 1,3-3-39,1-4 0,-2 2 0,2 0 1,1 1-2,0 0 0,-6-4 1,4 7-1,-1-1 3,-1 3 0,5 6 0,-3-7 0,0 2 45,0-1 0,0 1 1,-3-5-1,1 0 23,-2-1 0,4 10 0,-1-2 0,-3 0-47,-1 0 1,-2 6-1,2-6 1,1-2-35,2-3 0,1 10 0,-6-12 1,0 3 2,0 4 0,0 0 1,-2 3-1,-2 2 31,-1 2 0,-2 0 1,4-7-1,-4-2 36,-2-2 0,6-1 0,-4 3 1,1-2-10,1 2 1,-5 2-1,3 2 1,0-2 28,0-4 0,0 7 0,3-5 0,-1-1 0,1-3 1,-3 3-1,2-3 1,2 3 57,1 1 1,-3 3-1,-1-6 1,3 0 81,1-3 1,0 8 0,-1-14-1,-2 2-61,1-1 1,2-1 0,1 0 0,-3-2 13,-1-3 0,0 1 0,3-5 0,-2 1-66,-1-1 1,-5-2 0,5-5 0,-1 0-99,-1 1 1,6-8 0,-6-2 0,1-1-45,1-1 1,-2-1 0,4-7-1,-3-1-319,5-18 230</inkml:trace>
  <inkml:trace contextRef="#ctx0" brushRef="#br0" timeOffset="1">21651 2688 8218,'-9'-2'140,"2"-1"399,0-3-246,5 1 0,-5 12-49,7 3 1,-2-1 0,-1 2-105,-2 1 0,-1 2 1,6 2-105,0-1 1,-5 1 0,0 0-1,1-1-27,3 1 1,1 7 0,0 1 0,0 3 62,0-1 1,0-2 0,-2 4 0,-2-2-26,-1 2 1,0 2 0,5 1 0,0-1 6,0-4 1,-2 7 0,-1-3 0,-3 0 24,3 0 0,1 6 0,2-6 1,0 0 10,0-1 0,0 10 0,0-8 1,0 2 11,0 1 1,-5-3 0,0 0 0,1 1-44,3-1 0,1 6 0,-2 0 0,-2-1-41,-1 3 1,0-6-1,5 5 1,0-1 26,0 0 0,0 6 0,0-3 0,0 2 2,0 0 0,5-2 1,0 4-1,-1-2-28,-2 2 1,3-4-1,0 2 1,-1 0-12,-3-2 1,4 9 0,1-4-1,-3 1 11,-1-1 0,0 4 1,1-7-1,2 3 33,-1 2 1,-2 1 0,-2-1-1,0 0-16,0 0 0,5 0 0,0 2 0,-1 0 45,-3-2 1,1 4-1,2-8 1,1 6-35,-2 4 0,1-1 0,-1-5 0,3 0-40,-3 1 1,4-3 0,-2 0 0,1 1 64,1 3 0,-6 0 0,6-4-85,0 2 29,-5-10 0,5 20 1,-5-11-1,1-1-26,3-1 1,1 1 0,-4 6 0,2-4-17,-1-1 0,3 2 0,-2-6 0,0 4 13,2 1 1,-5 0 0,5-2-1,-2-1 12,0-2 1,6 3-1,-4 6 1,0-2 21,0 2 1,3-1 0,-3-3 0,0 1 21,0-1 0,6 5 0,-5 2 0,3 0-12,-1 1 0,-1-1 0,3-4 0,-3 3 28,-2-3 1,3 5-1,-3-1-190,2 2 122,-5-6 0,8 10 0,-5-6 0,0 2-7,0 3 0,3 0 1,-3 1-1,0-3 35,0 3 1,0 1 0,-3 2-1,1 0 69,-2-1-84,6 1-167,-7 7 1,10-5 138,-7 3 0,6 2 0,-6-2 0,0 0 29,2 2 0,-3-6 1,5 6-1,-2-2 27,-4 1 1,4 6-1,-2-4 1,1 3 8,1-1 1,-6-1 0,5 4 0,-3 1 108,2 4 0,-3 1 1,3-4-1,-3 1-22,-2-1 1,5 5-1,0-1 1,-1 0-42,-2 5 0,3-3 0,0 1 0,-1 1-70,-3 3 1,1-2 0,2 1-1,1-3-7,-2-3 1,-1 4 0,-2-1 0,2 1-18,3 0 0,-3 3 1,3-5-1,-3-2 91,-2-2 1,0 2-1,0 0 1,0-2 30,0 3 0,0-1 0,0-4 0,0 1-21,0-1 0,0 1 0,0 1 0,2 1-16,3-3 1,-3 10-1,3-10 1,-3 2-3,-2 1 1,0-3 0,0 1-1,0 0-37,0-1 1,0 1 0,0 1 0,0 0-29,0-1 0,0 8 0,0-8 0,0 0-17,0-4 1,0 5 0,-2-5 0,-2-2-29,-1-1 1,0 5 0,3-4 0,-1-1 44,-3 1 0,-1 9 0,4-7 0,-2-1 42,1-3 1,1 6 0,-1-4-1,-1-1 6,1 1 1,-3 4 0,2-5-31,2 5 0,-4-7 0,0 8 1,0-1-1,0-4 39,3-5 1,-3 11 0,2-9 0,0 2 64,-2-1 1,5 2-1,-3-1 1,1 1 10,-1 3 0,3 2 0,-3-8 0,3 0 11,2 0 1,-1 3 0,-3-3 0,-1 0 12,1 0 0,3-2 0,1-4 0,0 3-125,0 1 1,0-2 0,0-6 0,0-5 129,0 0 0,0-3 0,0-3 0,0 0 20,0-2 1,-2 4-1,-2-10 1,-1 3-66,2-2 1,1 2 0,2-8 0,0-1-26,0-2 0,0 4 0,0 0 0,-2-2-292,-3-2 1,3-3 0,-3-2 0,3-2-409,2 2 0,0 1 1,0 3-1,2-1-1324,3 1 0,-1-1 0,6 2 1921,2 4 0,2-4 0,2 6 0</inkml:trace>
  <inkml:trace contextRef="#ctx0" brushRef="#br1" timeOffset="2">912 5470 14478,'11'9'-166,"-1"-4"964,3-3 0,-5-2 1,3 0-1,1 0-124,2 0 0,3 0 0,3 0 0,2 0 171,3 0 1,-1 0-1,4 0 1,-3 0-786,-3 0 0,-1 0 1,-5 0-1,0 0-1300,0 0 0,-1 7 0,-1 3-1110,-3 4 0,-6 0 0,-10-2 2390,-6-1 1,-17-8 0,-5 4 0</inkml:trace>
  <inkml:trace contextRef="#ctx0" brushRef="#br1" timeOffset="3">881 5721 14708,'16'7'325,"1"-5"0,2 3 473,2-3 1,0-2 0,-3 0 0,1 0 94,2 0 1,5 0-1,-5 0 1,0 0-794,2 0 0,-6 0 0,6 0 0,-2 0-786,0 0 0,5 0 0,-3 0 1,1 2 11,4 3 0,2-3 0,1 3 675,1-3 1,-1-2-1,1 0 1</inkml:trace>
  <inkml:trace contextRef="#ctx0" brushRef="#br1" timeOffset="4">1934 4998 14478,'0'-15'1515,"0"6"0,2 4 1,2 10-1,1 5-837,-2 4 0,-1 9 0,-2 1 1,0 3 27,0-1 0,0 5 0,0 6 1,2 0-108,3 1 1,-3 0-1,3 6 1,-3-2-162,-2 2 1,-2-4 0,-1 0-1,-3-2-410,3-3 0,1 4 0,0-4 0,-1-4-622,-2-3 1,-1-3 0,6 1 0,-1-5-2993,-5-4 0,5-1 2062,-5 0 1,12-8 0,4-2 0,4-5 233,2-1 0,0 0 0,1 0 1,2 0 1441,2 0 1,7-7-1,-3-1 1</inkml:trace>
  <inkml:trace contextRef="#ctx0" brushRef="#br1" timeOffset="5">2736 5533 8596,'16'-16'552,"-7"0"0,-6 1-35,-6-1 1,-1 5 0,-6 3 0,-3-1 103,-1 0 1,-6 6 0,-3-3 0,-2 5 0,-3 1-68,-1 0 1,-3 0 0,1 1 0,1 3-50,4 1 1,-4 13 0,4-3 0,-2 3-359,2-1 1,-2 4 0,5 2 0,0 0-71,1-1 0,1 6 1,7-3-1,3 1-85,6 0 0,3-1 1,2 2-44,0 0 0,2-6 1,5 3-1,9-1 1,7-6 160,1-5 0,13 2 0,-1-5 0,8 0 84,3-4 0,0-3 0,2-4 1,2-1 113,1-3 1,-4-6 0,-8 2 0,-4-4 101,-6-2 0,0 0 1,-9-1-1,-4-2-43,-5-2 1,1-6 0,-8 5 0,-2-3-437,-1-3 0,-9-1 0,-3-1 0,-4 4-738,-2 5 0,-5 3 0,-2 3 0,-1 1-428,-4 3 1,3-1-1,1 7 1,0 1-102,-1 3 0,6 2 0,-2 5 0,3 2 322,3 1 1,6 5 0,4-4 0,5 4 1013,5 2 0,4-7 0,13 5 0,3-5 0</inkml:trace>
  <inkml:trace contextRef="#ctx0" brushRef="#br1" timeOffset="6">3365 5643 9019,'9'-25'0,"-4"4"480,-3 4 0,-4 3 0,-3 2 0,-4 1 68,0-1 0,-6 0 0,1-1 0,-6 5 12,1 1 1,2 2 0,-1 5 0,-3 0-275,-5 0 0,2 7 0,-1 3 0,3 4-163,2 2 0,-2 1 0,1 2 0,3 4 82,6 2 0,0-1 0,6 4 0,1-4-356,-2-1 0,5 3 0,-1-5 0,6-2 64,8-1 1,3-4-1,3-4 1,3-3 348,1 0 1,5-5-1,-4 3 1,1-5 92,0-5 0,3 2 1,-5-8-1,-2-1-17,-1-2 0,-4-7 0,-4 0 0,-5 2-67,-3 1 0,-2-3 0,0 0 0,0 2 67,0 2 1,0 6-522,0 1 33,0 6 0,7 4 1,4 11-1,3 3 132,1 1 0,6 6 1,2 2-1,0 0 172,-1-1 0,-1 6 0,-5-1 0,0 4 214,0 6 1,-2-4 0,-4 4 0,-5-4 59,-3-2 1,-2 1 0,0-1 0,-3 1 141,-8-1 0,1-1 1,-13-2-1,0-4-327,-3-1 0,-4-2 0,-1-6 1,-1-1-244,1-3 0,-1 1 0,1-7 0,0-1 0,-1-2 0,-5-2 0,3 0 0,2 0-1606,4 0 0,9 0 0,-2-2-1205,3-3 1,13-4-1,9-7 786,10 0 1,19 1 2024,4-1 0,13 0 0,6 1 0</inkml:trace>
  <inkml:trace contextRef="#ctx0" brushRef="#br1" timeOffset="7">4356 5894 8125,'5'-16'1080,"0"1"0,-1 1 0,-10 3-544,-4 6 1,-4 3 0,-2 2-1,0 2-24,1 3 0,-6-3 0,0 3 1,2-1-325,1 1 0,2-3 1,-1 3-1,-2-3-27,-2-2 1,0 0 0,5 0 0,0 0 68,1 0 0,-1 0 0,0 0-274,0 0 1,1 0 0,-1 0 47,0 0 0,6 5 0,1 2 0,0 0 13,1 0 0,2 3 0,-2-3 0,1 2-60,3 3 0,-3-3 1,2 2-130,1 1 0,3 2 176,1 1 1,1-1-15,5-3 0,4 1 1,11-7-266,5-1 1,4-2 0,1-2 0,1 0 115,-1 0 1,1 0-1,-1 0 1,1 0-114,-1 0 0,-5 1 1,-1 5-1,-1 2 340,1 1 0,-6 5 0,2-3 0,-4 3 173,-1 1 0,-2 1 0,-2 0 1,-3-1 8,-2 1 1,-2 5 0,-7 0 0,-3-2 786,-5-1 0,-9-3 0,-4 1 1,-2-2-186,-3-3 0,-1 3 1,-4-6-1,-4 1-581,-5-4 0,2-3 1,0-2-1,-1 0-83,1 0 1,0 0-1,-2 0 1,5 0-734,4 0 1,7-2-1,2-1 1,3-4-1804,7-2 0,5 4 0,9-6 0,2-1-268,3-2 0,18-7 2616,13 0 0,8-7 0,3 4 0</inkml:trace>
  <inkml:trace contextRef="#ctx0" brushRef="#br1" timeOffset="8">4874 5313 8098,'-8'-7'-38,"3"3"542,10-6 0,3 1 0,10-3 1,1 3 61,2 2 1,11-3-1,-3 4 1,3 1-360,3-2 1,0 5 0,-4-3 0,-1 3 32,-4 2 1,2 0-1,-7 0 1,-2 2-63,-1 3 1,-8 2 0,-1 6 0,-2-3-112,-4 2 1,-1 4 0,-2 3 0,0 2 20,0-2 0,-7 6 0,-5-1 0,-6 2 58,-3 1 1,-5-8-1,3 4 1,1-3 144,-1 1 1,-5 0 0,4-5 0,-3-2 195,1-3 0,7 1 0,-2-5-128,4 2 0,3-4-117,3 5 0,6-6-383,10 1 0,6-3 0,10-2 1,5 0-99,3 0 1,3 0 0,1 0 0,2 0 136,2 0 1,5 1 0,-6 5 0,-1 2 201,-2 1 1,-3 5 0,-2-3 0,-3 1 71,-3-2 1,-1 4 0,-5-3-1,0 3 70,-1 1 0,-6 1 0,-4 0 0,-3 0 251,-2-1 1,0 1 0,-2 0 88,-3-1 0,-5 1 0,-10-2 0,-1-2-39,2-1 0,-5-2 0,-2 3 0,-4-3-175,-2-2 1,1 0 0,-2-4-1,0 2-72,1-1 1,-3-3-1,9-1 1,-2 0-297,2 0 0,-2-1 0,5-3 0,0-3 0,1-1 0,-4 4 0,5-3 0,1 2 0,3 0 0,1-1 0,2 5 0,2-3 0,2-1 0,4 0 0,-4 5 0,6 0-1178,-3 0 1,9 0-2172,3 0 1,-1 0 1317,6 0 2031,-6 0 0,10 0 0,-6 0 0</inkml:trace>
  <inkml:trace contextRef="#ctx0" brushRef="#br1" timeOffset="9">5944 5611 8336,'-16'0'8,"0"0"1,0 0 1056,1 0 1,-1-5 0,0 0 2006,1 1-1704,6 3 1,4 1-732,10 0 0,5 0 1,11 0-1,5 0 8,4 0 0,7 0 1,3 0-1,4 0-24,5 0 0,1 5 1,-3 0-1,-1-1-150,-4-3 0,1-1 0,-8 0 0,-3 0-18,-4 0 0,-4 0 0,2 0 1,-5 0-454,-3 0 0,-2 0 0,-1 0 0,1 0 0,-7-1 0,-4-5-1635,-3 5 1,-9-12-1,-4 8-3281,-3 2 1,-1 1-1085,-1 2 6000,7 0 0,9-7 0,9-2 0</inkml:trace>
  <inkml:trace contextRef="#ctx0" brushRef="#br1" timeOffset="10">7217 4951 8289,'-2'-14'1194,"-3"4"1,3 4-1,-3 12-649,3 4 1,-3 9 0,0 4-62,1 2 1,-3 1-1,2 5 1,0 2-1,0 2 220,0 2 0,-6 5 0,4-4 57,-2 2 1,4 2 0,-5 5 0,-1 1 0,1-1-78,-1 0 0,2 0 1,-3-1-1,3-3-329,2-1 1,-3-7-1,3 2 1,0-4-18,0-2 1,0-1-1,4-4 1,-3-5-1127,3-3 1,-4-3-3719,2 1 0,-1-5 2865,6-1 1,7-6 0,4 1-1,5-4 1641,4-1 0,12 0 0,8 0 0</inkml:trace>
  <inkml:trace contextRef="#ctx0" brushRef="#br1" timeOffset="11">7956 5611 8291,'0'-10'65,"0"-1"0,0-1 368,0-2 1,-5 4 0,-2-1 0,-2 1 174,-3 1 1,-7-5 0,-4 5 0,-1-1 26,-4-1 1,0 8 0,0-4-1,1 2-142,0-1 0,-3 1 0,0 5 0,2 2-108,2 3 1,2 2 0,-4 7 0,3 0-166,2 3 0,-3 3 0,5-3 0,2 2-210,2 2 1,1 6-1,0-5 1,2 3-63,4 3 0,-3 0 1,8-1-1,2 0 111,1 1 1,2-4 0,0 1-1,2-3 12,3-3 0,4-1 0,8-2 0,4-1 74,5 1 1,6-2 0,3-2 0,3-3 8,2-2 0,2-2 0,5-5 1,-1 0-4,-4 0 0,1-2 1,-4-1-1,-2-4-30,-4-2 0,0-1 1,-10-8-1,-2-3-23,-4-5 1,2 2 0,-10-2 0,0-1-183,-4 3 0,-5-6 0,-5 6 1,-6-1-203,-3 4 1,-7 4 0,-1 1 0,-1 0-147,0 1 1,-3 4 0,5 2 0,2 3-1628,1 2 1,3 2 0,1 4 1064,3 3 1,4 4-1,9 7 1,3-1-1545,6 1 2538,3 0 0,8 0 0,3-1 0</inkml:trace>
  <inkml:trace contextRef="#ctx0" brushRef="#br1" timeOffset="12">8506 5816 8803,'11'-25'0,"-2"2"0,-2 2 383,-4 1 1,-3-1 0,-3 5 3,-3 0 0,-6 2 0,2 2 0,-4 1 282,-2-1 1,-5 4 0,-2-1-1,1 2-238,-1 3 0,-5 3 0,2 1 0,-4 0-173,-1 0 0,4 5 0,3 2 1,-1 3-91,1 8 1,5-3 0,-2 8 0,3 0-35,3 3 0,6-2 0,4 1 1,3-1-263,2 1 0,7-6 0,5 2 0,6-4 81,3-1 0,10-5 0,-3-3 0,0-1 185,2-3 0,-2-2 1,0-2-1,-4 0-34,-1 0 0,3-7 0,-5-4 0,-2-3-126,-1-2 1,-3 1-1,1-3 1,-2-1-149,-4-2 0,3 5 0,-6 6-196,1-2 0,-2 5 1,4 3 341,2 8 0,2 4 0,2 8 0,0 2 189,-1 3 1,-1-2 0,-1 7 0,-5 0 58,-1-1 1,4 8 0,-6-5 0,-1 0 285,-3 1 0,-1-1 0,-1 0 0,-5-2 145,-4 2 1,-2 0 0,-2 0 0,0-3-151,-4-3 0,-6-1 0,1-5 0,-1-2-79,-4-3 0,-7 1-1,-4-7 1,1-1-424,-1-3 1,-4-1-1,1-1 1,-2-5-867,2-4 0,-1-2 1,6-1-1,4 3-1028,5-2 0,5-2 0,7-2 501,1 0 1,6 1 0,7 1 0,11 1 447,12 3 0,8 1 943,8-1 0,10-11 0,9 3 0</inkml:trace>
  <inkml:trace contextRef="#ctx0" brushRef="#br1" timeOffset="13">9293 5957 8177,'15'-16'2037,"-6"8"1,-4 1-1433,-10 7 1,-4 1-1,-6 3 1,-3 1-195,-3-1 1,2-3 0,-7-1-1,-1 0-36,3 0 1,-4-5-1,7-2 1,2 0-123,1 0 0,3-3 0,-1 3 0,0 0-37,1 0 1,4 1 0,2 5-273,2-5-454,-5 5 0,9-5 260,-8 12 0,8 2 0,-4 8 1,1 0 90,1 0 1,-5-1 0,4 1 0,3 0 47,1-1 0,-3 1 0,0 0 0,1 0 56,2-1 1,2 1 0,0 0 53,0 0 0,2-6 113,3 0 1,-1-6 0,6 1-120,3-3 0,-5-2 0,5 0 1,2 0-212,5 0 0,8 0 0,-2 0 1,3 2 53,3 3 1,-2-2-1,-2 8 1,-4-1 197,-1-1 1,-2 5 0,-6-3 0,1 3 109,0 1 1,-6 6-1,-1 0 1,-2-2 242,-3-1 0,-3 3 1,-1 0-1,0-2 227,0-2 0,-1-1 0,-5-2 0,-6-2 47,-7-1 1,-6-2 0,-6 1 0,-2-5-349,-4-3 1,-3 3-1,-7 1 1,0-3-411,-1-1 1,-4-7-1,1-2 1,4-2-366,3-3 1,10 3 0,-3-2 0,4-1-1298,1-2 1,8 2 0,3-2 0,5-4-5,6 1 0,3-7 0,7-3 1763,0-2 0,0-10 0,0-1 0</inkml:trace>
  <inkml:trace contextRef="#ctx0" brushRef="#br1" timeOffset="14">9497 5297 8698,'2'-9'1271,"3"4"0,4 3 0,8 2 0,4 0-905,5 0 1,4 0 0,5 0 0,5 0 23,7 0 1,4 0-1,-4 0 1,-1 2-113,-5 3 0,3-3 0,-7 3 0,-2-3-115,-2-2 1,-3 2 0,-4 1 0,-5 2 118,-4-1 0,-1 3 1,0 0-366,-1 2 0,-4 1 0,-2 6 0,-2-1 247,-4 1 0,-1 5 0,-2 2 0,0 0 302,0-1 0,-5 6 0,-2-3 0,0 1 21,0 0 0,-4 0 1,4 4-1,0-2-308,0-2 1,2-5 0,3 3 0,-1 1-426,-2-1 0,-1-4 0,6 2 0,0-1-1283,0 0 1,2 0 0,2-5 0,3 0-46,1-1 0,-2-1 0,2-1 1,1-5-627,0-1 1,-8-3 2199,-1-9 0,-14-11 0,-10-9 0</inkml:trace>
  <inkml:trace contextRef="#ctx0" brushRef="#br1" timeOffset="15">9780 5690 8846,'-16'-5'1802,"1"-1"-1147,6-6 1,4 10 0,13-3-1,11 3 206,11 2 1,19 7-1,7 4 1,12 3-332,11 2 0,-35-9 0,1 1 1,42 8-1,1 0-159,-5-1 1,-6-1 0,-9-1-1,-10-5-237,-7-1 1,-13-1-1,-6-5 1,-10 3-1908,-4 1 1,-10 7-1,-2-1 1773,-5 3 0,-8 8 0,-1 3 0</inkml:trace>
  <inkml:trace contextRef="#ctx0" brushRef="#br1" timeOffset="16">818 7529 7277,'0'9'-1213,"-2"-2"1213,-3-7 0,2 0 8,-8 0 1,6 0 0,-6 0 250,-1 0 0,3 0 0,-1 0 320,-2 0 0,3 0 1047,-2 0-930,8 0 0,10 0 1,12 0 138,4 0 1,7 1-1,-2 3 1,6 1 50,8-1 0,-1-3 1,0-1-1,1 0-550,-1 0 0,-3 0 0,-8 0 1,-2 0-815,-2 0 0,-7 2 0,2 2-80,-3 1 1,-10 2-2364,-2-2 1,-8-2 0,-7 6 2920,-7-2 0,-17 12 0,0-1 0</inkml:trace>
  <inkml:trace contextRef="#ctx0" brushRef="#br1" timeOffset="17">802 7812 9186,'16'2'0,"0"1"0,-1 2 330,1-1 0,2-3 0,1-1 0,4 0 1239,1 0 1,2-5 0,6 0-1,-1 2-550,1 1 1,-1-3 0,2-1 0,0 1-914,-1-2 1,3 5 0,-11-3 0,1 3-1158,-4 2 1,-4 0 0,-1 0 0,0 2-3942,-1 3 4992,-6-3 0,5 12 0,-5-5 0</inkml:trace>
  <inkml:trace contextRef="#ctx0" brushRef="#br1" timeOffset="18">2076 7167 9553,'-14'-1'807,"3"-5"1,-3 5-360,4-5 0,-4 5 0,-2 1 0,1 0 0,-1 0 104,0 0 1,0 0 0,1 1 0,-1 3-39,0 1 0,0 6 0,-1-4 0,-2 1-174,-2 5 0,0 0 1,5 3-1,0 0-157,1 0 0,-1-1 0,2 1 0,2 0 10,1 0 1,3-1 0,-5 1 0,5 0-159,1-1 1,-4 6 0,6 0 0,1-1-81,3-3 0,1 0 0,0 3 1,0 1 99,0-2 0,0-2 1,0 1-1,0 1 73,0 2 1,1 2 0,3-4 0,3 2-28,2-2 0,1-2 0,4-1 0,-2 0 152,-1 0 1,1-1-1,7 1 1,2-2-16,-2-4 1,6 3 0,1-8 0,4-2-121,1-1 1,-1-2-1,-2 0 1,-2 0-76,2 0 1,0 0-1,0-2 1,-4-1 213,-1-2 0,-2-8 0,-5 3 0,-1-4 81,1-2 0,0-5 0,0-1 0,-1-1-11,1 0 0,-2-3 0,-2 3 1,-3 1-149,-2-1 1,3-5-1,-4 2 1,-3-4-180,-1-1 0,-2 4 0,-2 1 0,-3 0-123,-6 2 0,3 1 0,-3 7 0,-1 1-158,-2-1 1,-2 5 0,-1 3 0,-2-1-657,-2 0 1,0 6-1,5-3 1,0 5-414,1 1 0,4 0 0,2 1 453,2 5 897,2-5 0,5 6 0,0-7 0</inkml:trace>
  <inkml:trace contextRef="#ctx0" brushRef="#br1" timeOffset="19">2783 7733 8606,'16'0'1390,"0"0"0,-6 2 0,-1 3-676,-2 6 0,-2-3 1,-5 3-14,0 1 0,-1 0-103,-5-1 0,-1-2 1,-5-6-1,2 2-132,-3-1 1,-1-3-1,-1-2 1,-1-3-284,0-1 1,2-7 0,2 3 0,3-1-77,2-1 0,2 1 0,5-6-111,0 0 1,7 6 0,3 1 0,4 2 16,2 3 1,0 3 0,0 1 0,-1 0 202,1 0 1,0 0-1,0 0-303,-1 0 0,-4 1 0,-3 5-1111,-1 4 0,-1-1-989,-6 1 0,0-4 927,0 4 0,1-6 0,3 3-3052,1 0 4312,7-6 0,-3-1 0,7-8 0</inkml:trace>
  <inkml:trace contextRef="#ctx0" brushRef="#br1" timeOffset="20">3695 7136 8901,'0'-16'1451,"-1"7"1,-5 2 778,-4 0 1,1 6-431,-1-5 1,4 5-596,-4 1 1,5 0-240,-6 0 1,1 0-586,-6 0 0,0 1 0,0 5 0,1 2-155,-1 1 0,0 5 0,1-3 0,-1 3-38,0 1 1,0 3 0,1 1 0,-1 2-130,0-2 0,1 6 1,-1 1-1,2 4-192,3 1 0,-3 0 0,4 1 0,-4-1 118,-2 1 1,2-3 0,2-1 0,3-3 110,2-3 1,-3 6 0,5-3 0,1-1-65,2-3 0,4 2 0,3 0 1,8-1-73,6 1 0,3-2 0,8-5 0,0-2-168,3-4 1,7 2 0,-3-6 0,-2-3 45,-2-1 0,2-2 0,-2 0 1,-3 0 153,0 0 1,-6-7 0,0-4 0,-1-3-58,-4-1 1,-1-6 0,-4 0-1,-4 2 235,-4 1 1,-5 2-1,-1 1 1,-1 1 245,-5 3 1,-2-1-1,-8 5 1,0 0-245,0 0 0,-5 2 0,-1 5 1,-3 0-423,-3 0 1,0 0-1,-1 0 1,1 0-607,0 0 0,-11 2 0,8 1 0,-1 2-101,5-1 1,-7-2 0,6-2 0,2 0-638,2 0 0,3 0 0,5 0-1018,0 0 1,6 0 1527,-1 0 0,17 0 0,2 0 1084,10 0 0,8 1 0,-5 5 0,7-5 0,-4 6 0</inkml:trace>
  <inkml:trace contextRef="#ctx0" brushRef="#br1" timeOffset="21">4230 7466 7531,'-11'-16'0,"1"1"0,-1-1 239,3 0 0,1 0 0,7 1 1,0-1 1067,0 0 1,7-5 0,5 0 0,5 2-835,4 2 0,11 1 0,-3 0 0,1 0-184,0 1 0,7 4 1,-9 3-1,-2 1-39,-2 3 0,2 2 0,-5 2 0,-1 0-93,-3 0 1,-6 0 0,-3 2 0,-1 3-304,-3 6 0,-3-2 1,-1 3-1,0 3 314,0 5 0,-8 6 1,-8-3-1,-7 1 35,-1 4-1,-11 2 1,3 3 0,-1 0 13,0-2 0,-2 10 1,2-10 64,3 2 1,4 0 0,2-1 0,6-1 0,8-1-70,3-4 0,1 2 0,6-5 0,0 0-98,0-1 1,9-1 0,5-7-82,5-3 1,8 1 0,-3-7-1,4-1 126,5-3 0,7-6 0,-3-2 1,-2-2 63,-2-3 1,-3-2 0,-4-3 0,-5-2 23,-4-2 1,-6 0 0,-2 3 0,-2-1-187,-4-2 1,-6-5 0,-6 5-1,-3 2-83,-6 1 1,-3-3 0,0 0 0,-5 2-686,-4 2 1,1 3 0,1 1 0,2 3-241,-2-2 0,0 3 0,0 0 0,3 0-1236,3 1 0,1 4 400,5-1 0,11 3 861,10 2 922,4 0 0,20 0 0,-4 0 0</inkml:trace>
  <inkml:trace contextRef="#ctx0" brushRef="#br1" timeOffset="22">4969 7293 9621,'0'-16'642,"7"1"1,3-1-1,4 2 5,2 3 0,1-1 0,3 7 0,1 2-238,-2 1 1,4 2 0,-2 0 0,-2 0 116,-2 0 0,-1 0 0,0 0 0,-2 2-274,-4 3 0,2 3 0,-6 8 0,-3 0-59,-1 0 1,-2-1 0,-2 3 0,-3 1 3,-6 2 0,-8 0 1,-4-5-110,-1-1 0,3 1 1,-3 0-1,1 0 0,2-1-64,-2 1 1,7-6-1,-1-1 1,5-2 235,0-3-188,5-3-352,0-1 0,19 0 1,5 0-38,6 0 1,3 0 0,6 0 0,-1 0 180,0 0 1,-1 7 0,0 4 0,-2 3 276,0 2 1,3-1-1,-8 1 1,0 0 203,-1-1 1,-1 3 0,-5 1-1,0 2 197,-1-2 0,-6-1 0,-4-3 0,-3 1 463,-2 0 1,0 0-1,0-1-476,0 1 1,-7-7 0,-5-2 0,-5-2-471,-4 0 1,-11 0 0,2-5-1,-1 0-276,-4 0 1,0-1-1,2-3 1,0-1-1071,1 2 0,-3-1 0,9 1 0,-4-3-416,-1 3 0,5-1 0,1 1 0,1-2-39,-1 1 1,4 1 0,-3-1 1741,1-1 0,2-7 0,6 3 0</inkml:trace>
  <inkml:trace contextRef="#ctx0" brushRef="#br1" timeOffset="23">6195 7623 8978,'11'-5'927,"-1"0"1,1-1 0,4 6 0,3 0 86,3 0 1,3 0 0,8 0 0,-1 0-410,1 0 0,3 0 0,-2 0 0,-4 0-310,1 0 0,-5 0 0,-1 0 1,-1 0-1090,-4 0 0,-2 0 0,-1 0 0,0 0-746,0 0 1,-6 0 0,1 0 0,1 0-2588,2 0 4127,-6 0 0,6 0 0,-5 0 0</inkml:trace>
  <inkml:trace contextRef="#ctx0" brushRef="#br1" timeOffset="24">7327 6979 8349,'0'-11'632,"0"1"1,0 5 757,0-6 0,0 9-700,0 2 0,-5 2 0,0 9 0,-1 2-235,0 7 0,2-1 0,-5 7 0,1 0 672,-1-1 1,0 10 0,-3-2-598,1 5 0,8-1 0,-4 3 0,2 0 0,-1 0-56,3 4 0,-4-5 0,2-3 0,1-3-391,2-1 1,2-2 0,-1-4-1,-3-5-184,-1-4 1,0-1-1,5 0-1566,0-1 1,0 1-919,0 0 1,1-6-1,5-1 1113,4-2 1,4-2-1,2-5 1,1 0 1471,4 0 0,4-7 0,6-2 0</inkml:trace>
  <inkml:trace contextRef="#ctx0" brushRef="#br1" timeOffset="25">7673 7717 8180,'11'0'0,"-1"0"0,-5 0 3806,6 0-2888,-8 0 0,10 2 0,-8 3-101,-2 6 0,-3-2-269,-5 1 1,-4-6 75,-6 1 1,-1-3-177,0-2 1,7-2-1,4-3-35,3-6 0,11 2 0,5 1-120,5 1 1,2 1 0,-5 6 0,0 0 41,-1 0 0,1 0 1,0 0 5,0 0 1,-8 2-1,-1 2-768,0 1 1,-3 5 0,5-3-2257,-2 2 1305,-2-5 1,-5 4-1,-2-4-267,-3 1 0,1 0 0,-6-6 1,-2-5 1644,-2-4 0,-2-4 0,0-2 0</inkml:trace>
  <inkml:trace contextRef="#ctx0" brushRef="#br1" timeOffset="26">8349 7120 8180,'-7'9'914,"4"-2"737,-8-7-978,8 0 1,-4-2 0,7-3-266,0-6 0,0 3 0,0-3-19,0-1 1,1-2 0,5 0-1,4 2-103,4 1 0,7 1 1,2-4-1,0 2-192,-1 1 1,4 8-1,-5-3 1,0 5-189,2 1 0,-5 0 0,3 0 0,-4 0 70,-1 0 0,-1 7 1,1 3-1,0 4-42,0 2 1,-6 0 0,-1 1 0,-2 4 60,-4 5 1,-1 6 0,-2 3 0,-2 3 83,-3 2 0,-4-3 0,-6 3 0,-1 0-29,0 0 0,0-5 0,1 2 1,-1-6 55,0-4 0,-5 1 1,-1-8-1,-1 0 144,0-3 0,1-6 1,1-3-1,-4 1-231,1 0 0,-6-6 0,5 3 0,-1-5-163,0-1 0,7-5 0,-2-2 94,3-2 1,10-1 0,2-6 86,5 0 0,9 6 1,8-1-1,9 1 124,4 1 0,15-3 0,3 7 1,2 1 116,0 3 1,-4 1 0,-1 0-1,-4 1-245,-1 5 0,1 1 0,-7 5 0,-3-2-512,-1 2 0,-6 2 1,0 2-429,0 0 1,-6 0 0,4-1-272,-4 1 1,-6 0 0,-2-1-3633,-2 1 4810,-2-7 0,2-2 0,2-7 0</inkml:trace>
  <inkml:trace contextRef="#ctx0" brushRef="#br1" timeOffset="27">9528 7246 8333,'0'-16'343,"0"0"0,-7 6 0,-1 0-133,-1-3 0,-5 6 0,3 0 0,-2 2 331,-3 0 1,-2 0 0,-3 5-252,-5 0 1,0 0 0,-2 0 0,-2 1 0,2 3 24,-1 1 1,4 6 0,-1-4 0,0 1-98,1 5 1,3-1-1,4 0 1,-1-2 35,-2 3 1,0-5 0,5 3-110,1 1 1,-1 2 0,2 2-2,3 0 1,-1-1 0,7 1 143,1 0 0,3-1 312,1 1-35,0 0-239,0 0-273,0-1 0,0 1 4,0 0 0,0-6 1,0 1-168,0 1 0,1 2 0,3 2 122,1-1 0,2-1 0,-3-2 1,3-1 14,1 1 1,3 2 0,6 2-29,4 0 0,-3-6 0,4 1 0,1-1 11,3-1 0,4-1 0,3-4 0,0 1 98,-1-1 1,8-3 0,-8-1 0,1 0 132,0 0 1,-2-7 0,1-3-1,-3-6-87,-2-5 1,1-1 0,-6-6 0,-1 1-97,-3 0 0,1-3 0,-10-2 0,-1 1-120,-2 0 0,-6 1 0,-6 2 0,-4 2-684,-4-2 1,-2 0-1,-1 0 1,-2 3 190,-2 3 1,-6 3-1,5 6 1,-1 5-1940,0 1 0,2 1 1371,6 6 1,6 7-1,4 4 1,5 1 1122,5-2 0,11 4 0,8-5 0</inkml:trace>
  <inkml:trace contextRef="#ctx0" brushRef="#br1" timeOffset="28">10299 7387 8814,'19'-15'0,"-2"-1"0,-4-2 372,-5-2 0,-2 2 0,-6-5 0,0 2 299,0 0 0,-7 0 1,-4 6-1,-3-1-281,-1 0 0,-6 2 1,-2 2-1,-2 3-153,-3 2 1,-1 2 0,-3 5 0,3 0-116,2 0 1,-2 5 0,4 2 0,1 4-43,3 6 0,3-1 0,3 7 0,1-2-128,3 0 0,4 5 1,7-5-1,0 0 83,0 1 1,9-4 0,5 3 0,7-4 119,3-1 1,1-2 0,3-2 0,-2-3 25,2-2 0,2-2 0,-1-5 0,-1-1-94,-2-5 1,-1-2-1,1-8 1,-5-2-117,-3-3 1,1 4-1,-2-6 1,-5 2 81,-3 0 0,2 0 0,-6 6 301,-2-1-169,-1 7 1,-2 11 0,0 14-1,0 8 343,0 6 0,0 3 1,0 4-1,2 3 366,3 0 0,-3 5 0,3-4 1,-3-1-394,-2-4 0,0-8 1,0-3-1,0-3 169,0-2 1,-2-3-1183,-3-1 0,1-2 1,-6-2-1700,-2-1 0,-1-1 0,1 6 0,3-1-6096,2 1 8307,2 0 0,-9 0 0,-3-1 0</inkml:trace>
  <inkml:trace contextRef="#ctx0" brushRef="#br1" timeOffset="29">771 9305 8597,'0'-16'1056,"-7"8"0,7 1 0,0 7-658,9 0 0,10 1 0,4 3 0,1 1 244,4-2 0,7 4 0,3-1 1,1-1 254,-1 2 0,4-5 1,-5 3-1,-2-3-735,-2-2 1,-3 0 0,-2 0 0,-4 0-678,-1 0 0,-2 0 0,-6 0 276,1 0-1859,-7 0 1,-2 1 0,-9 3 0,-5 3 169,-9 2 1,-6-4 1927,-10 5 0,-6 1 0,-2 5 0</inkml:trace>
  <inkml:trace contextRef="#ctx0" brushRef="#br1" timeOffset="30">802 9525 7963,'16'16'975,"5"-8"0,0-1 0,0-1-387,2-1 1,1 0 0,9-5 0,0 0 764,-1 0 0,8 0 0,-7 0 0,4 0-524,1 0 1,-3 0-1,-7 0 1,-3 0-426,-3 0 1,-1 0-1,-5 0-1671,0 0 0,0 0 722,-1 0 1,1 0-1,0 0-1963,-1 0 1,6 0 0,2 0 2507,2 0 0,1 0 0,5 0 0</inkml:trace>
  <inkml:trace contextRef="#ctx0" brushRef="#br1" timeOffset="31">2202 9305 8180,'-16'0'277,"0"0"1,0 0 1940,1 0-16,6 0-1596,2 0 1,19 5-1,6 0 1,4-1-268,6-2 1,7-2 0,4 0 0,-1 0 157,1 0 1,-3 0-1,-3 0 1,1 0-196,-3 0 0,2 5 0,-12 0 0,-2-1-48,-1-3 0,-2 1 118,-1 3-3664,1-3-750,-7 5 0,-2 0 4042,-7 4 0,7-4 0,2 0 0</inkml:trace>
  <inkml:trace contextRef="#ctx0" brushRef="#br1" timeOffset="32">3821 8959 8180,'-16'-2'229,"1"-1"0,-1-4 283,0-2 0,0 6 1,1-4-27,-1 0 1,-1 5 0,-3-3-1,-1 3 1,2 2 64,2 0 1,-4 0 0,0 0 0,2 2-98,1 3 0,-3 2 1,0 5-1,2-1-91,1 1 0,1 4 1,-2 3-1,-2 2-262,2-2 1,1 4 0,4-1 0,2 3-63,1 3 0,3 0 1,-5 0-1,5-2-88,1 2 0,1 0 0,6 0 1,0-2 44,0 2 0,2 0 1,3 0-1,6-4 161,3-1 1,7 3 0,2-5 0,3 0 181,7 2 0,0-8 1,9 3-1,0-6-50,-2 0 0,9-5 0,-5 0 0,-2-1 53,-2-1 1,-3 0 0,-6-7-1,-1-1 73,-4-2 1,2-8-1,-7 3 1,0-4-69,2-2 0,-6-7 1,2-3-1,-5-3-217,-3-3 1,-8-5 0,2-1-1,-5 0-275,-5-1 1,-5 3-1,-10 4 1,-2 1-238,-3-1 0,1 8 1,-4 3-1,3 3 33,3 3 0,1 4 0,3 2-1907,-3 2 0,4 2 0,-2 7 0,6 3-3259,8 6 5515,3 3 0,2 8 0,0 3 0</inkml:trace>
  <inkml:trace contextRef="#ctx0" brushRef="#br1" timeOffset="33">4481 9336 8180,'11'-8'224,"-1"2"530,3 5 0,1 1 28,1 0 1,-1 1-1,-1 3 204,-3 1 1,-7 7-462,3-1 0,-10-2 1,-3-1-119,-1-1 0,-3-1 0,-5-6-263,1 0 0,-1 0 0,0 0 0,0-2-35,1-3 1,4 1-1,2-6-199,2-3 0,-3 5 33,5-3 0,1 8 1,8-4-1,3 1-131,1 1 0,3 0 0,5 5 0,-1 0-837,1 0 0,5 0 0,0 0 1,-2 0-107,-1 0 1,-1 2 0,2 1 0,4 2-983,2-1 2113,-6 5 0,11-8 0,-6 6 0</inkml:trace>
  <inkml:trace contextRef="#ctx0" brushRef="#br1" timeOffset="34">5692 8833 8393,'9'0'1700,"-4"0"1,-10 0-987,-6 0 1,-8 6 0,-4 1 0,-1 0-273,-4 0 1,4 0 0,-3-4 0,1 2-203,2-1 1,-4 3 0,7-2 0,0-1-118,-2-3 0,6-1 0,-6 0 0,2 0-72,0 0 0,0 0 1,5 0-1,1 0-201,-1 0 1,-5 0-413,0 0 369,0 0 1,5 2 91,0 3 1,3 4-1,0 7 1,5-1 58,1 1 1,-4 0-1,6 1 1,0 3-32,-2 1 1,3 1-1,-5-3 1,1 4 6,-1 2 0,5-6 0,-3 2 0,2-4 11,0-1 1,0 0-1,5-1-268,0 1 276,0-7 0,1-2 0,5-7-46,4 0 0,9-5 0,4-2 1,0 0 2,0 0 1,10-6-1,-2 3 1,2-4 27,1-2 0,2 6 1,3 1-1,-1 2 19,1 4 0,-3 1 0,-6 2 0,-2 0 137,-2 0 1,-7 7 0,2 3 0,-3 4 343,-3 2 1,-1 0 0,-3 1 0,-4 2 175,0 2 1,-5 5 0,3-3 0,-5 2 35,-5 3 0,-4 1 0,-7 1 0,0-4-148,1-5 0,-3 2 0,-1-2 0,-4-2-111,-1-2 0,3-8 0,-5-2 0,-2-2-391,-2 1 0,-1-1 0,-1-5 0,1 0-491,-1 0 1,-4-2 0,-1-1 0,2-3-604,2 3 1,8-4 0,4 2-1,6-1 390,4-1 1,6-1-1,12-8-667,9 0 1,8 6 1370,13-1 0,3-6 0,7-8 0</inkml:trace>
  <inkml:trace contextRef="#ctx0" brushRef="#br1" timeOffset="35">6069 9116 8180,'-7'-24'182,"6"1"1,-5 7 0,3 1 249,-2-1 1,3 0 0,-3 1-1,3-1-23,2 0 1,7 0-1,5 1 1,6 1-182,3 3 1,5-1-1,-3 5 1,1 0 37,4 0 1,0 2 0,0 5 0,-4 0-61,-1 0 1,-2 0 0,-5 0 0,-1 0-46,1 0 1,0 7 0,0 2 0,-1 1-121,1 1 1,-5 1-1,-3 9 1,-1 5 177,-3 4 0,-3 3 0,-1 3 0,0 6-13,0 4 0,-1 1 0,-3 0 0,-5 0 91,-4 0 1,0-6 0,-8-5 0,4-4 120,1-6 0,-5 2 0,-2-7 0,-1-4-96,-4-5 1,-2-3-1,-3-5 1,-2 1-279,-1-2 0,-6-1 0,3-4 1,2-1-254,4-2 0,-2-2 0,11 3 46,-1-1 1,4-7-338,11 1 1,5 3-1,10-1 1,7 0 211,7 0 0,11 6 0,10-2 1,2 3 258,2 2 0,10 2 0,-5 3 1,2 4 63,-2-1 0,1 6 0,-8-5 0,2 1-220,-2 1 1,1-1 0,-4 4 0,-1-1-472,1-3 0,-4-5 0,-7 4 1,-2-2-187,2-3 1,-6-3 0,1-1-1,-2 0-395,0 0 0,0 0 0,-5-1 1237,0-5 0,-1-9 0,1-10 0</inkml:trace>
  <inkml:trace contextRef="#ctx0" brushRef="#br1" timeOffset="36">6856 8943 8180,'10'-1'0,"1"-3"0,1-1 84,2 1 0,3 3 1,2 1-1,4 0 557,2 0 0,1 0 0,5 0 0,1 0-375,-1 0 0,-1 0 0,-2 0 1,-4 0 24,-1 0 0,-2 0 0,-5 0 221,-1 0 1,1 0-395,0 0 1,-6 5-1,-1 2 1,0 2-64,-1 3 1,-4 4-1,1 3 1,-3 4 210,-2 1 1,0 2-1,0 6 1,0-1 228,0 0 1,-5 6 0,-2 0 0,-2-2-123,-3-2 1,-2 2 0,-2-2 0,2-3 8,4-1 0,-4-1 0,5 0 0,0-3-586,4-3 0,1-1 1,1-5-1004,-2 0 0,-1 0-5813,6-1 5515,0 1 1,-7-9 1504,-3-7 0,-4-14 0,-2-10 0</inkml:trace>
  <inkml:trace contextRef="#ctx0" brushRef="#br1" timeOffset="37">6871 9462 9139,'0'-16'2319,"0"6"-1794,0-1 1,9 1-1,5-4 1,9 4-1,5 4 51,5 5 1,9-5 0,1 1 0,8 2 360,7 1 0,3 2 0,4 2 0,1 1-411,2 2 1,-2 6-1,-8-6 1,-6 0-333,-3 2 0,-8-5 0,-5 3 0,-3-3-576,-1-2 1,-8 5 0,-3 0-1,-3-1-878,-2-2 0,-6-1 0,-1 5 1260,-2 4 0,-9 4 0,-7 2 0</inkml:trace>
  <inkml:trace contextRef="#ctx0" brushRef="#br1" timeOffset="38">12154 5658 8180,'-21'9'-1018,"2"-4"1184,0-3 0,5-2 3924,3 0-1760,8 0 1,10 0-1732,14 0 1,5 0-1,4 0 1,-1-2-509,4-3 0,8 2 1,-3-6-1,2 2-699,4 3 0,-6 3 0,-3 1 0,-7 1 660,-7 5 0,-10 2-52,-6 8 0,-3 7 0,-2 1 0</inkml:trace>
  <inkml:trace contextRef="#ctx0" brushRef="#br1" timeOffset="39">12028 6020 9656,'16'0'453,"0"0"0,1 2 0,4 1 463,5 2 1,-1 1 0,1-6-1,2 0-348,2 0 1,6 0-1,3 0 1,-1 0-1155,1 0 0,8 0 0,-3-2 0,-3-2-861,0-1 0,-1 0 0,-5 5 1447,0 0 0,-13 0 0,8 0 0</inkml:trace>
  <inkml:trace contextRef="#ctx0" brushRef="#br1" timeOffset="40">13286 5203 8008,'-10'0'637,"-1"0"1,8 3 0,-3 6 362,5 7 1,1 3 0,0-2 0,0 2-445,0 2 1,1 13 0,3-3-1,1 4 204,-1 3 0,-1-3 1,1 7-1,1 0-341,-2-2 0,-1 9 0,-2-7 0,0-3-414,0-5 0,-2 1 0,-1 0 0,-2-3-746,1-3 0,-3-2 0,0-10-53,-2 4 1,6-3 0,-4 1-4497,0-7 3179,5-5 0,4-7 2111,14 0 0,6-14 0,10-4 0</inkml:trace>
  <inkml:trace contextRef="#ctx0" brushRef="#br1" timeOffset="41">13899 5753 8755,'14'-21'0,"-1"0"371,-3 2 0,-7 1 1,3 2-1,-6 2 165,-6 4 0,3-2 0,-9 7 0,-4-1 25,-3-1 1,-7 6 0,3-5 0,-2 5-124,-3 1 0,-1 5 1,-1 2-1,2 2-255,2 3 1,1 3 0,-2 5-1,2 1-73,2-2 0,2 5 0,6 2 0,1 4-17,3 2 0,-1-6 0,7 0 0,1 2-141,3 2 0,2-6 0,4-1 0,6-2 184,3 0 0,12-2 1,4-7-1,3-1 154,7 1 1,2-5 0,4-2 0,-1-3 92,4-2 1,7 0 0,-6-2 0,-4-3 8,-8-6 0,-1-3 0,-6-1 0,-6-3-175,-6-3 1,-5 2-1,-3-7 1,-6-2-355,-3-2 0,-9 0 0,-6 3 0,-4 0-454,-4-1 0,-11 0 0,5 2 0,-1 5-152,-2 4 1,0 3 0,-1 2 0,1 3-400,4 2 0,3 2 1,7 5-479,1 0 0,6 7 0,4 3 942,3 4 0,9 2 0,5 0 0,6-1 678,3 1 0,7 0 0,-2-1 0,10 1 0,5 0 0</inkml:trace>
  <inkml:trace contextRef="#ctx0" brushRef="#br1" timeOffset="42">14623 5863 8008,'14'-21'0,"-4"-2"300,-5-1 0,-3 3 0,-2-4 0,0 3 503,0 2 1,-7 3 0,-3 1 0,-4 0-192,-2 1 1,-5 4 0,0 2 0,2 3-149,1 2 1,-3 2 0,-1 4 0,-1 3-172,0 6 0,-3 8 1,5 4-1,2 1-120,1 4 1,3 0 0,-1 0 0,2-4-85,3-1 1,4 3-1,7-5 1,2-2-236,3-1 0,4-2 0,9-2 0,3-4-36,5-5 1,3 2-1,3-1 1,-1-3-21,1-1 1,-3-4-1,1-3 1,-2-4 39,0 0 0,4-3 0,-10 5 0,1 0 269,0 0 0,-2 2 1,-6 5-1,1 0 191,0 0 0,-1 7 0,1 3 0,0 4 116,0 2 0,-2 2 1,-2 2-1,-2 7 29,3 2 1,-1 1-1,-2 0 1,-3-1-47,0 5 1,-5 1 0,3-2 0,-5 2 84,-5 1 0,0-1 1,-9-7-1,-4-3-111,1-3 0,-8-2 1,-1-8-1,-4-3-338,-1-2 1,-6 3 0,-1-5-1,-2-1-537,-4-3 0,-1-1 0,-3-1 0,3-3-467,3-1 1,4 0-1,6 5 1,3 0-2521,2 0 0,1 1 3491,10 5 0,4-5 0,12 6 0</inkml:trace>
  <inkml:trace contextRef="#ctx0" brushRef="#br1" timeOffset="43">15739 5878 8068,'9'-1'0,"-4"-5"525,-3 5 0,-4-6 0,-3 7 0,-6 0 0,-3 0 381,-2 0 1,-1 0 0,-2 0 0,-4 1-634,-1 5 1,3-3 0,-4 6 0,1 0-173,-1-1 1,6-4 0,-2 3-1,4-2 69,1 0 1,0 1 0,0-6 0,1 0-407,-1 0 0,5 0 430,1 0-127,0 0 0,1 1-8,4 5 1,8 2-1,2 8 1,1 0 49,0-1 1,-4 1 0,5 0-1,-2 0-64,1-1 0,-1 1 0,-5 0-30,0 0 1,0-1-2,0 1 0,2-2-34,3-4 1,-2 3-1,8-8 1,1-2-177,2-1 0,4-2 0,3 0 0,5 0 163,3 0 1,3 0 0,-1 2-1,-1 1 278,-4 3 1,7 4 0,-6-3 0,-3 2-36,1 3 1,-8 2-1,4 2 1,-4-2 869,-1-4 1,-5 4 0,-3-3-525,-1 3 0,-1 1 0,-6 1 0,-2 0 195,-3-1 0,-9 1 0,-9-2 1,0-2-218,1-1 0,-6-2 0,1 3 1,-2-3-535,-3-2 0,1-1 0,-1-2 0,1 1-1288,-1-1 0,1-3 0,1-1 0,2 0-563,2 0 0,7 0 0,-2 0 0,4 0-1418,1 0 3269,7-7 0,-5-1 0,5-8 0</inkml:trace>
  <inkml:trace contextRef="#ctx0" brushRef="#br1" timeOffset="44">16556 4998 8068,'9'-10'0,"-4"-1"949,-3-1-345,-2-2 0,-7 0 1,-3 4-93,-4 4 1,-2 10 0,0 3 0,1 2-4,-1 3 0,-5 2 1,-2 3-1,0 3 13,1 0 1,-4 8 0,3-1 0,0 2-80,0 3 0,1 6 0,2 4 1,-1 3 5,2 3 1,-2 4-1,4 0 1,3 1 12,0 1 1,7 0-1,2 5 1,3-3 57,2-2 0,2 4 0,3-5 0,4-5-22,-1-4 0,6-2 1,-3-7-1,3-4-210,2-1 0,-1-4 0,1-10 0,0-2-191,-1-4 1,-4 3 0,-1-8 0,3-2-472,1-1 1,1-2 0,1 0 0,2 0-1883,2 0 0,-2-5 0,3-2 0,-4-2-1852,-1-3 4108,0-2 0,7-9 0,1-1 0</inkml:trace>
  <inkml:trace contextRef="#ctx0" brushRef="#br1" timeOffset="45">16714 5313 8054,'-16'0'704,"5"0"334,1 0 0,6-2 21,-1-3 1,3 1-688,2-6 1,2 4 0,3-2 0,6-1-156,3 0 1,9 6 0,1-4 0,2 2-34,1-1 1,-8 1 0,2 5 0,-4 0 144,-1 0 1,-2 2-313,-4 3 0,-3 4 0,-7 6 79,0 1 1,-1 5 0,-5 2 0,-4 0 22,-4-1 0,-7 4 1,0-5-1,2-1-136,1-3 1,4 4-1,2 0 1,2-2-12,-3-1 1,1-3-1,0 1-69,1 0 1,1-2 47,-6-4 1,6-3 27,-1-7-17,8 0 0,3-7 0,10-1 0,6-3-48,5 1 1,3-1 0,8-3 0,1 2 53,4 1 0,-4 8 0,4-2 0,-6 3 201,-5 2 0,4 0 1,-6 0-1,1 2-83,-4 3 1,-4 4 0,-1 6-1,-2 1 357,-4 0 0,3 1 0,-8 3 0,-2 0 21,-1 0 1,-2-1 0,-2 0 0,-3 2-135,-5-2 0,-4-1 0,-2-3 0,0 1-180,1 0 0,-1-2 0,0-2 0,-1-3-126,-4-2 1,3 3-1,-4-4 1,1-3-470,0-1 0,-6-2 0,5 0 1,-1 0-860,0 0 1,2 0 0,4-2-669,-4-3 1,5 1 0,0-6 890,9-2 0,6 3 0,2 0 0,6 0-336,9 1 1417,0 4 0,14-17 0,-6 4 0</inkml:trace>
  <inkml:trace contextRef="#ctx0" brushRef="#br1" timeOffset="46">17500 5580 8162,'10'0'2779,"1"0"-615,-8-7-1427,4 5 1,-17 7-1,-2 9-80,-1-1 1,1 2 0,-4-4 0,2 3-356,4 1 1,-4 1 0,3 0 0,-3-2-402,-1-4 0,-1 4 0,0-5-784,1 0 0,4-2 0,1-7-456,-3 0 0,5 0 0,-3-2-464,-1-3 0,5-4 0,2-8 1803,3-4 0,2 3 0,7-19 0,2 4 0</inkml:trace>
  <inkml:trace contextRef="#ctx0" brushRef="#br1" timeOffset="47">17311 5548 7642,'16'0'496,"0"0"0,-6 2 1,1 2-1,1 3 357,2 1 1,-4-2 0,1 4 0,1 2-192,2 2 0,2 2 1,-1 0-1,-1-1-329,-3 1 1,3 0 0,-5 0 0,1-1-382,0 1 1,-1-6-1,3 1-330,-1 1 0,-1 0 0,6 1-1821,0-3 1,-6-6-1761,1 1 3959,-8-3 0,4-2 0,0-7 0,2-2 0</inkml:trace>
  <inkml:trace contextRef="#ctx0" brushRef="#br1" timeOffset="48">17751 5313 8222,'16'0'53,"0"-6"0,0 1 306,-1 2 1,6 1 0,2 2 0,0-2 0,1-1 89,1-3 0,-4 1 1,3 5-1,-1 0-121,-4 0 1,-2 0-1,-1 0 174,0 0 1,0 0-212,-1 0 1,-6 7-1,-2 4 21,0 3 1,-5 3 0,3 2 0,-3 4 150,-2 1 0,0 1 0,-2 5 1,-2-2-31,-1-1 1,0 7-1,3-10 1,-1 2-226,-3 1 0,1-8 1,5 3-1,0-1-97,0 0 1,0 0 0,0-5 0,0 0-1159,0-1 1,0-4-1,2-2 1,1-1-4467,3 1 3518,-1-5 0,-7 3 1995,-3-7 0,-11-14 0,-8-4 0</inkml:trace>
  <inkml:trace contextRef="#ctx0" brushRef="#br1" timeOffset="49">17861 5706 10135,'7'-9'671,"4"4"1,3 3-1,3 2 1,4 0-308,6 0 1,2 0-1,4 0 1,4 0 18,5 0 1,2 0 0,-1 0-1,-2 0-538,-3 0 0,-3 0 0,-7 0 0,-2 0-808,2 0 1,-4 0 0,1 0 0,-1 0 153,1 0 1,-6 0 0,2-2-1,-4-3 809,-1-6 0,-7-17 0,-2-5 0</inkml:trace>
  <inkml:trace contextRef="#ctx0" brushRef="#br1" timeOffset="50">18380 4935 8205,'23'-5'0,"3"0"230,4 1 1,3 3-1,2 2 1,3 5 154,3 4 0,-5 11 0,6 5 0,0 6 1,0 4 654,0 6 0,-7 9 1,0 3-1,-7 2-392,-7 3 1,-4 2 0,-3 2 0,-3 2-16,-6 3 1,-5-3 0,-7 1 0,-7-5-267,-5-3 1,-14-8 0,1 1 0,-1-5 380,0-5 1,1-7-1,1-1 1,-1-7-721,1-3 1,5-2-1,1-6 1,1 1-1135,-1 0 0,6-2 0,-2-2 0,4-2 1106,1 3 0,0 1 0,1 1 0</inkml:trace>
  <inkml:trace contextRef="#ctx0" brushRef="#br1" timeOffset="51">12060 7670 8734,'-9'0'1767,"2"2"0,9 2-1142,3 1 0,4 0 0,6-3 0,3 1 50,3 2 1,3 1-1,8-6-571,-1 0 0,2 0 0,2 0 0,0 1 0,-3 3-393,-4 1 1,-4 0 0,2-3-1,-5 2-1353,-3 1 1,-4 7 0,-4-1-2773,-4 3 4414,-12-6 0,-9 6 0,-10-5 0</inkml:trace>
  <inkml:trace contextRef="#ctx0" brushRef="#br1" timeOffset="52">12044 7938 8559,'7'15'0,"3"-1"0,6-2 1253,5-1 1,-2-8 0,6 3 0,-1-3-381,1 2 0,1-3 0,7 3 1,2-3-620,2-2 1,5 5 0,-6 1 0,-1-3-749,-1-1 1,-3-2-1,0 0 1,1 2-1282,-1 3 0,-1-3 1775,-4 3 0,11-10 0,-4-4 0</inkml:trace>
  <inkml:trace contextRef="#ctx0" brushRef="#br1" timeOffset="53">13239 7230 8604,'0'-16'2230,"0"6"-822,0 0 0,0 8 490,0 2 0,0 9 0,0 10 0,0 3-378,0 3 1,0-1-1,0 4 1,0-2-1185,0 2 1,0 7 0,0 4 0,0-1-337,0 1 0,0-1 0,2-3 0,1 3 0,2 3 0,6-7 0,-6 1 0,-1-5 0,-3-4 0,-1-7 0,2 2 0,2-3 0,1-2 0,0-1 0,-5 1 0,0 0 0,0-6-3623,0 1 0,-5-6 346,0 5 0,1-8 0,11-2 1060,9-9 0,0 1 2217,5-3 0,3 1 0,0-6 0</inkml:trace>
  <inkml:trace contextRef="#ctx0" brushRef="#br1" timeOffset="54">13836 7670 8292,'11'-14'209,"-1"4"0,-6-4 1,1 3-1,-5-1 952,-5 2 1,1-4 0,-6 5 0,-2-1-349,-2-1 1,-7 6 0,0-4 0,2 2-254,1 4 1,1 1 0,-3 2 0,-1 0-169,2 0 0,2 5 0,-1 2 0,-1 2-275,-2 3 1,0 2-1,5 3 1,1 3-54,-1 1 1,2 1-1,2-2 1,3 2-27,2 3 0,-3-4 0,4 3 0,3-1 80,1-4 0,2 0 0,2-1 1,1-1 98,3-3 1,11-2 0,0 2 0,4-1 35,2-3 1,10-6 0,1 3-1,2-2-173,3 0 1,4 0-1,-1-5 1,2 0 51,-2 0 0,0-5 0,-9-2 0,-3-2-3,-1-3 1,-6-2 0,-4-3 0,-5-3-104,-3-1 1,-8-7-1,3 4 1,-5-2-267,-1 0 1,-7 6 0,-3-1 0,-4 4-334,-2 1 1,-1 2 0,-3 2 0,-2 3-172,-3 2 0,1 0 0,-2 4 0,5-2-635,3 1 1,2 4-1,2 5-145,4 6 0,3 3 0,7 2 1,2-1 853,3 1 1,9 0-1,9-1 1,1-1 669,4-3 0,2 3 0,1-5 0</inkml:trace>
  <inkml:trace contextRef="#ctx0" brushRef="#br1" timeOffset="55">14512 7765 8292,'16'-16'223,"0"0"1,-7-5 0,-4 0 0,-3 2 1361,-2 2 0,-2 1-721,-3 0 1,-4 2-1,-7 4 1,0 4-265,1 5 1,-6 2-1,-2 5 1,0 4-176,1 4 0,-1 2 0,4 1 1,-2 3-164,2 0 0,3 7 0,4-6 0,3-2 0,2-2 1,-4-1 0,6 0-154,2-1 0,1-4 0,4-2 1,3-2-214,5-4 0,10-1 0,2-2 0,3 0-22,3 0 0,1-5 1,3-2-1,-1 0-9,1 0 1,-3-4 0,-1 6 0,-3 2 152,-2 1 1,3 2-1,-4 0 1,1 2 265,0 3 0,0 3 0,-4 10 0,2 1 235,-2 2 1,-2 5 0,-3-3 0,-1 1 202,-3 4 1,-6 0 0,1 2 0,-3 0-284,-2 3 0,-2 2 0,-3-4 0,-6 1-439,-3-1 0,-2-1 0,-1-2 0,-2-4 0,-2-1 0,-7-7 0,2-8 0,-6 1 0,-4 0 0,1-6 0,-7 3 0,-2-5-151,-1-1 1,3-5 0,1-2 0,3-2-1467,3-3 1,4 3 0,3-1 0,5-2 287,6-2 0,-1-2 0,13-1 1,1-3-252,3-1 0,16 0 1,12 4-1,11-2-242,7-2 0,4-2 1822,4 2 0,-4-3 0,5-8 0</inkml:trace>
  <inkml:trace contextRef="#ctx0" brushRef="#br1" timeOffset="56">15519 7875 8065,'8'-2'2735,"-2"-3"-1190,-5 3 0,-8-5 0,-3 7-1048,-4 0 1,-2 0 0,1 0 0,-1 0-250,0 0 0,0 0 1,1 2-1,-1 1 57,0 2 1,-1 1-97,-4-6 1,3 5 0,-3 0-152,4-1 0,1-3 1,0-1-39,1 0 0,-1 0 1,0 0-73,1 0 0,4 0 71,1 0 46,-1 0 0,2 2-1,4 3 0,3-1-89,2 6 0,0 1 38,0 5-84,0-1 0,2 1-222,3 0 0,4-8 0,7-1 146,0 0 1,5-5 0,1 3 0,1-1 69,0 1 0,5-3 1,-2 5-1,2-2 136,-2 0 1,4 8 0,-6-3 0,2 4 20,1 2 1,-8-1 0,3 3 0,-2 1 394,-5 2 0,5 0 1,-12-5-1,1-1 260,-4 1 0,-3 0 0,-4 0 0,-3-2 65,-5-4 0,-4 2 0,-6-5 0,-2 0-313,-5 0 1,-11-2-1,7-5 1,-3 0-488,1 0 0,2 0 0,-1 0 0,1 0-600,-1 0 1,-4 0 0,-1 0 0,2 0-1442,2 0 0,-4 6 0,1-1 0,2-2 2041,6-1 0,-1-9 0,4-2 0</inkml:trace>
  <inkml:trace contextRef="#ctx0" brushRef="#br1" timeOffset="57">15817 7403 7453,'0'-16'1060,"0"1"1,0-1-622,0 0 0,9 1 0,5 1 1,7 1 403,4 3 1,-4 1 0,5-3 0,0 3-294,-2 2 0,4-3 1,-7 4-1,-1 3-238,-3 1 0,-3 4 0,-2 1 0,-1 4-84,1 2 1,-3-4 0,-1 6 0,-1 1-109,-3 2 0,-2 7 0,-4 0 1,-3 0-164,-6 2 1,-8-1 0,-4 6 0,-1-3-60,-4-3 1,0-1-1,0-3 21,2 3 1,1-4 0,-1 2 0,7-5 75,7-3 0,-2-8 20,3 3 0,2 1-79,-1-2 0,8-5 1,0-7-80,6-2 1,13 0 0,3-3-1,6 2-24,7-2 0,7 5 0,-1 0 0,-1 1 71,1 1 0,2 0 0,-4 7 1,-4 1 187,-5 2 1,2 8 0,-6-3 0,3 4 210,-1 2 0,-7-6 0,2 2 0,-4 4 172,-1 3 0,0 2 0,-2-5 0,-4 0-76,-4-1 1,-5 1-1,-1 0 1,0 0 162,0-1 1,0 1 0,-3 0 0,-6-2-7,-7-4 1,-5 4 0,0-5 0,-5 0-313,-3-4 1,-3 2-1,1-2 1,-1-1-175,1-3 0,5-1 0,-1 0 1,1 0-918,2 0 0,-4 0 0,7 0 1,2 0-2205,1 0 0,2-5 1058,1 0 1,4-6-1,2 4 1993,2-1 0,16-3 0,9-5 0</inkml:trace>
  <inkml:trace contextRef="#ctx0" brushRef="#br1" timeOffset="58">17358 7403 7933,'9'2'1249,"-4"3"1,-3 6-1,-2 8 1,0 3-569,0 3 0,0-1 1,0 4-1,0-1-237,0 0 0,0-2 0,0-1 0,0-1-235,0-4 0,0 4 0,2-2-1048,3-2 0,-3-1 1,3-3-1276,-3 1 1,3-5 191,0-1 1,-1-7 1921,-10 3 0,-2-12 0,-8-2 0</inkml:trace>
  <inkml:trace contextRef="#ctx0" brushRef="#br1" timeOffset="59">17060 7733 8067,'15'0'397,"1"0"0,0 0 0,-1-2 0,1-1 303,0-2 1,5-1 0,2 5 0,1-3 20,4-1 0,2 0 0,1 5 1,1-2-393,-1-3 1,0 3 0,1-3 0,-2 3-202,-4 2 0,2 0 0,-6 0 0,1 0-510,0 0 0,-2 0 0,-4-2 0,3-1-892,1-2 0,-1-1 1,-2 6-1,1 0-2591,2 0 3865,0 0 0,-5-7 0,0-1 0</inkml:trace>
  <inkml:trace contextRef="#ctx0" brushRef="#br1" timeOffset="60">18066 7057 11342,'9'7'973,"-2"2"1,-7 8-1,1 4-265,5 6 0,-5 2 0,5 5 0,-5 0 79,-1 3 1,0 0 0,2-4 0,1 2-254,3 2 0,-1-1 1,-3-4-1,1-1-310,2 1 1,1-6 0,-5 0 0,3 0-352,1-1 1,0 3-1,-3-8 1,2 0-1163,1-3 1,0-1 0,-3 0-753,3-1 1,-3 1-1,5-2-38,0-4 1,-4 3 2078,8-8 0,-1 0 0,6-5 0</inkml:trace>
  <inkml:trace contextRef="#ctx0" brushRef="#br1" timeOffset="61">18805 7545 7926,'-7'-16'275,"-4"0"0,-3 6 0,-1 1 342,-1 2 0,0-4 0,0 6 0,1 2 0,-1 1 42,0 2 0,-5 0 0,-1 0 0,-1 0-287,0 0 1,0 2 0,4 3 0,-3 5-238,-3 4 1,6 2-1,-2 0 1,3 1 24,3 4 0,1-2 1,2 6-1,3-1-58,2 1 1,2-6 0,5 4 0,0-2-68,0 0 1,7 0 0,3-6-1,6 1 117,5 0 1,1-1 0,8 1 0,0-2-3,3-3 0,7 1 0,-1-7 1,1-1 28,3-3 1,-4-1-1,-2 0 1,-6 0 196,-5 0 1,0-7-1,-8-3 1,-4-4-115,0-2 0,-7-7 0,-2-1 0,-3-2-417,-2 0 0,0-1 0,-2-4 0,-3 1-342,-6 4 1,-3-2 0,-1 7-1,-3 2-230,-3 2 0,4 3 0,-6 1 1,2 5-1519,0 1 1,0 1 1073,5 6 0,8 4 1,2 5-1,6 6 1171,6 3 0,9 1 0,12 2 0,2-4 0,3 6 0</inkml:trace>
  <inkml:trace contextRef="#ctx0" brushRef="#br1" timeOffset="62">19339 7717 7926,'9'-15'169,"-4"-1"1,-3 0-1,-2-1 1,0-2 450,0-2 1,-2 0 0,-3 5 0,-4 0-22,1 1 1,-12 4 0,5 1 0,-3-1-229,1 2 0,-4 2 1,-2 7-1,0 0-179,1 0 0,-6 6 0,3 2 0,-1 5-39,0 4 0,7 8 0,-2-3 0,3 1-30,2 0 1,2 3 0,2-3 0,4-1-40,1 1 0,1 0 1,8-4-1,3 2-263,6-2 0,8-3 0,4-4 0,-1-3 154,1-2 0,5 0 0,-2-4 0,2 2 16,-2-1 1,4-2 0,-4-4 0,2-3 0,-2-6 0,2-3 1,-7-2-1,-3 1-10,-6-1 1,0-1 0,-5-3 0,0-1 29,0 2 0,-1 2 0,-6 1 233,0 0-240,0 8 0,0 2 0,1 12 0,5 4 53,4 4 0,4 9 0,3 3 0,3 4 206,1 1 1,0 6 0,-6-1 0,1-1 75,0-1 1,-6 2 0,-1 1 0,-2-2 26,-4-2 0,-1-2 0,-2-1 0,0-2-21,0-2 1,-7-5 0,-3 4 0,-4-3 51,-2-2 1,-1-8-1,-3-3 1,-2-1-276,-3 1 1,-1-6 0,-5 3 0,-1-5-576,1-1 1,-1-5 0,-1-2 0,-2-2-481,-2-3 1,2-2-1,9-1 1,4-1 236,-1 0 0,11 0 0,-2 1 0,5-1-962,5 0 1,4 1 0,9-1 0,12 0 146,14 0 0,9 1 1510,3-1 0,7-7 0,2-1 0</inkml:trace>
  <inkml:trace contextRef="#ctx0" brushRef="#br1" timeOffset="63">20204 7938 8451,'16'0'3038,"-7"0"-1288,-2 0-1491,-7 0 0,-2 0 1,-3 0-1,-6 1 0,-3 3 265,-2 1 0,1 0 0,-3-5 0,-1 0-208,-2 0 1,-5 0-1,5 0 1,2 0-67,1 0 0,-3 0 0,0 0 0,2 0-10,2 0 0,1 0 0,0 0-271,0 0 1,1 0 0,-1-2 73,0-3 0,6 3-336,-1-3 191,8 4 1,-4 2-1,7 4-39,0 6 1,-2 3 0,-1 2 0,-3-1 64,3 1 0,-1-5 1,1-1-1,-2 2 181,1 2 1,-3 2-1,2 0 37,1-1 1,1-4 0,-1-1-81,-1 3 1,0-5 0,7 1-249,3-2 0,2 0 1,5-3-1,-1 1-11,1-2 0,7 1 0,2-1 0,0 2 73,2-1 1,1-2 0,8-2 0,-1 0-19,0 0 0,-1 1 0,-2 3 1,-3 3 338,-3 2 0,4-4 0,-5 5 0,-3 3 415,-6 1 1,0 1 0,-5 1-1,0 0-308,0-1 1,-1 1 0,-6 0 0,0 0 261,0-1 1,-7-1-1,-4-1 1,-3-3-215,-2 2 1,1-3-1,-3 0 1,-3-2-587,-5-4 0,-2-1 1,-2-2-1,1 0-638,-5 0 0,0-7 0,2-2 0,1-1-490,-1-1 0,2 1 0,3-8 0,2-1-723,2-2 0,2-7 2085,6 2 0,-1-11 0,0-3 0</inkml:trace>
  <inkml:trace contextRef="#ctx0" brushRef="#br1" timeOffset="64">20408 7199 7926,'9'-2'0,"-2"-1"0,0-3 0,-3-1 0,6 4 917,2-2 1,2-1 0,2 6 0,0 0-137,0 0 1,-1-1-1,3-3 1,1-1-352,2 1 1,7 1-1,-2-1 1,4-1-191,1 2 1,2 1 0,2 2-1,2 0-60,-2 0 0,-2 0 1,-3 0-1,-2 2 53,-2 3 1,-7-2 0,4 8-126,0 1 0,-6 2 0,4 2 0,-5 1-8,-6 4 0,3-2 0,-8 8 0,-2 1 202,-1 1 1,-2 3-1,0 1 1,-2 2-12,-3 1 1,2 6 0,-6-3 0,0-1 235,0 1 0,6-4 1,-4-8-1,2-2-252,-1-2 1,1 3 0,5-3-763,0 1 1,2 0 0,1 3-1,4-8-771,2-7 0,2 2 0,3-3 0,-2 1-1550,-2-2 1,-5-1 1332,6-4 1,-8-7 0,1-1 1474,-8-11 0,-11-12 0,-10 1 0</inkml:trace>
  <inkml:trace contextRef="#ctx0" brushRef="#br1" timeOffset="65">20629 7702 7382,'-16'-7'1827,"9"5"-534,7-3 0,9 3 1,12 2-1,5 0-180,4 0 1,8 0 0,4 2-1,3 1-612,2 2 1,4 2 0,0-3 0,-2 3-475,1 2 1,-1-6-1,-5 4 1,-4-2-843,-1 1 1,-3 4-1,-4-3 1,-3 2-5328,-2 3 6142,-5 2 0,-6 2 0,0-1 0</inkml:trace>
  <inkml:trace contextRef="#ctx0" brushRef="#br1" timeOffset="66">11965 9525 8288,'-7'9'2143,"6"-1"-1303,-5-2 1,6-5-190,6 5 0,4 1 0,9-2 0,4-2-54,2-1 0,1-2 0,5 0 0,1 0-350,-1 0 1,6 0 0,-1 0 0,-1 0-648,-1 0 1,-8 0 0,-2 0 0,-1 0-268,-4 0 1,-1 0 0,-4 2-785,-4 3 0,-5 2 0,-10 5 0,-7-3 1451,-7-2 0,-6 5 0,-6-3 0</inkml:trace>
  <inkml:trace contextRef="#ctx0" brushRef="#br1" timeOffset="67">12013 9792 8123,'7'16'552,"1"-7"0,8-4 0,0-3 716,-1-2 1,3 5-1,1 0 1,4-1-557,1-3 0,3-1 0,6 0 1,2 0-438,1 0 0,1 0 1,-4 0-1,2 0-623,2 0 0,0 0 1,-4 0-1,0 0-655,-2 0 1,4 0-1,-8 0 1,2 0-3900,3 0 4902,-8 7 0,6-5 0,-6 5 0</inkml:trace>
  <inkml:trace contextRef="#ctx0" brushRef="#br1" timeOffset="68">13789 9274 8031,'-7'-9'0,"-1"-5"0,-8 5 929,0 0 1,0-3 0,1 7 0,-1 1 1,0 3 0,0 1 0,1 0 0,-1 0-509,0 0 1,1 5 0,-1 2 0,0 2-39,0 3 0,-5 2 1,0 3-1,2 2-255,2 2 1,6 2-1,1-2 1,-2 4-6,-2-1 0,5 9 1,2-5-1,2 0-61,-1 2 0,1-2 0,7 0 0,1-2 33,3 2 1,6 0-1,0 0 1,6-4 223,3-1 1,6-2 0,0-4-1,2 2 45,3 2 0,5-1 0,1-8 1,2-3-227,4-2 1,-4-2 0,2-5 0,0 0 204,-2 0 0,4 0 1,-8-2-1,-2-3-96,-6-6 1,-1-3 0,-4-1 0,0-1 135,0 0 0,-4-5 0,-7-3 0,-3-4-384,-2-5 1,-2-4 0,-5 2 0,-2-3-296,-3-3 0,-4 7 0,-6-5 1,-3 4-333,-3 4 0,2-2 1,-6 12-1,3 1-812,3 3 0,-4 6 0,2 3-208,2 1 0,1 2 1,4 6-1,2 5 398,2 4 1,4 4-1,-2 3 1,1 3 1248,3 1 0,-5 0 0,1-6 0</inkml:trace>
  <inkml:trace contextRef="#ctx0" brushRef="#br1" timeOffset="69">14591 9635 8010,'-9'-2'0,"2"-1"2869,0-2-645,6-8 1,-5 12-1284,12-5 1,2 5 0,6 2-355,-3 5 0,1-3 0,-7 8-226,-1 1 1,-2-3-1,-2 1-100,0 2 0,0-3 0,-2 0-259,-3-2 0,1-2 0,-6-5 67,-3 0 1,-1-2-387,-1-3 1,1 1 0,3-6-297,6-2 331,3 5 1,4-5-556,3 6 0,4 1 0,7 5 0,-1 0-284,1 0 1,0 0-1,1 0 1,3 0-947,0 0 2067,8 0 0,-3 0 0,6 0 0</inkml:trace>
  <inkml:trace contextRef="#ctx0" brushRef="#br1" timeOffset="70">15472 9148 7989,'-7'-16'250,"3"2"0,-6 2 731,-3 1 0,-1 8 0,-1-2-36,-1 3 1,0 4 0,1 3 0,-1 5-585,0 4 1,0 2 0,-1 2-1,-2 2 85,-2 7 1,0 1-1,3 1 1,-1-1-182,-2 0 1,2 9 0,7-7-53,1 3 0,2-4 1,-3 8-1,3-2 1,2 0 110,4 2 0,1-1 0,4-4 0,5-3-194,9-2 0,1 1 1,9-7-1,2-2 14,2-2 0,7-1 0,1-2 0,1-4-47,-1-4 1,0-5-1,-3-1 1,0 0 182,-5 0 1,0-5 0,-9-2 0,-2 0-5,-2 0 1,-8-5-1,-4 1 1,-3-3-49,-2-1 1,0-1 0,-2-1 0,-5-3-260,-8-1 0,-3 0 0,-8 6 0,-2-1-376,-2 0 0,-1 2 1,-1 2-1,1 3-341,0 2 1,-1 0-1,2 4 1,4-2-957,5 1 0,-2 2 0,3 1-197,0-5 0,3 5 683,1-5 1,7 3 0,8-1-1,8-3 1218,8-1 0,12-3 0,-3-4 0</inkml:trace>
  <inkml:trace contextRef="#ctx0" brushRef="#br1" timeOffset="71">15943 9195 7990,'18'-16'0,"1"0"0,4 3 211,1 2 1,-5-1 0,4 7 0,0-1 0,1 1 496,1 0 1,3 0 0,-7 5-1,-2 0 103,-2 0 0,-1 0-542,0 0 0,-2 1 0,-2 3 1,-3 3-1,-2 2 42,-4 3 0,-1 2 1,-2 1-1,0 1-124,0 0 1,-2 7-1,-3 3 1,-7 4-33,-8 1 0,-2-5 0,-8 2 0,0 4 31,-3 2 1,-2 3-1,5-5 1,3-1 78,0 0 1,8 1-1,-2-2 1,4-2 34,1-2 0,7-2 0,4 2 0,3-3-216,2 0 1,7-6 0,5 4 0,6-3-141,3-3 1,7-1 0,-2-1 0,4-5-26,1-1 0,6-1 0,0-6 0,-4 0 151,-5 0 1,0-6-1,-7-1 1,-4-1 78,-5-5 1,1-1 0,-8-1 0,-2-3 122,-1-3 1,-2-3 0,-3-8 0,-6 3 5,-7 2 1,-10-7 0,0 2 0,-4-1-215,-1 0 0,-6 7 0,0 1 1,2 2-6,2 4 1,2-4 0,1 4 0,2 4-93,2 2 0,7 3 0,-2-4 0,5 2-461,5 1 1,-1 6 0,7-6-292,1-1 1,4 3 0,6 1 0,4-1-127,4 0 1,4 4 0,1-4-1,3 1-172,3-1 1,-1 5-1,4-1 1,-3 3-271,-2 2 1,4 0-1,-2 0 1353,-1 0 0,6 7 0,-5 2 0</inkml:trace>
  <inkml:trace contextRef="#ctx0" brushRef="#br1" timeOffset="72">16666 9242 8067,'-15'0'67,"-1"-2"1,0-1 557,1-2 1,4-1 0,2 5 1068,2-5 1,2 3-1057,5-8 1,2 8 0,1-4 0,4 2-330,2-1 1,7-4-1,7 5 1,-1 1-32,1 2 0,5 2 0,-4 0 0,1 0-25,-4 0 1,-4 0 0,-1 2-212,0 3 1,-8 4-1,-2 7 1,-5 0 45,-1-1 1,0 6-1,-1 2 1,-5 0-166,-4-1 0,-6 5 0,-3-5 1,-2 1-80,2 0 1,-4 3 0,2-5-1,2-2 77,1-1 1,3-3 0,-1 1 77,0 0 1,6-8 0,1-1-53,2 0 0,4-5-26,8 3 0,4-3 0,8-2 0,4 0-29,5 0 1,4 0 0,3 0 0,2 0 127,2 0 1,-1 0-1,-6 0 1,-2 0 72,-2 0 1,-6 5-1,2 2 1,-3 2 427,-3 3 0,3 2 1,-8 4-1,1 1 113,-1 2 1,1 0 0,-7-5 0,-1 1-80,-3 4 1,-1-3-1,0 2 1,-1-2-147,-5-2 1,-2-1 0,-8-1 0,0-1-153,0-3 0,-6-5 0,-3 4 0,-1-2-137,0-4 1,0-1 0,-6-2 0,1 0-272,-1 0 1,3-5 0,1-2 0,3 0-2106,2 0 1,-3-5 747,5 1 1,2-3-1,10 0-414,9 4 0,9-2 0,12 5 0,7-2-258,7-3 0,5-4 2180,7-5 0,7-3 0,2-8 0</inkml:trace>
  <inkml:trace contextRef="#ctx0" brushRef="#br1" timeOffset="73">17814 9274 8130,'9'-16'2287,"5"7"-1442,-12-5 1,10 14-1,-7 0-313,-1 9 0,-3 5 0,-1 2 0,0 1 1012,0 4 1,6-2 0,-1 7 0,-2 1-449,-1-3 1,-2 6-1,0-4 1,0 2-360,0-2 1,0 2-1,0-5 1,0-1-720,0 1 1,-2-2 0,-1-5 0,-2-1-19,1 1 0,-3 0-587,2 0 1,0-6-1,3-1-6421,-3-2-608,3-2 6482,-5-5 1,7-7 1133,0-3 0,0-4 0,0-2 0</inkml:trace>
  <inkml:trace contextRef="#ctx0" brushRef="#br1" timeOffset="74">17563 9588 8130,'-16'0'3172,"5"-2"-2232,1-3 0,8 1 1,2-4-1,9 1-522,5 3 1,9 2 0,3 2-1,5 0 57,6 0 0,3 0 0,7 0 0,-1 0 508,-4 0 0,1 0 0,-4-1 0,-1-3-458,1-1 1,-4 0-1,-7 5 1,-2-2-354,2-3 0,-4 3 0,1-3 0,-3 3 23,-2 2 0,2 0 0,-1 0 0,-2 0-1130,-1 0 0,-8 0 0,1 0 160,1 0 0,-5 2-2252,-2 3 0,-5 4 1,-7 6 3026,-8 1 0,-8-7 0,-9-2 0</inkml:trace>
  <inkml:trace contextRef="#ctx0" brushRef="#br1" timeOffset="75">18789 8849 8540,'0'-9'5055,"0"4"-4253,0 10 1,5 4 0,1 9 0,-3 3-375,-1 5 1,0 5-1,1 4 1,2 4 409,-1 1 1,-2 0 0,-2 4 0,0-3-354,0 3 0,-2 0 1,-2-1-1,-1-2-285,2-3 1,1 4 0,2-5 0,0-2-590,0-2 0,0-7 0,0-2 1,0-1 21,0-4 0,0-1 0,0-3-3909,0 1 1,0-5-727,0-1 5002,7-6 0,2-11 0,6-11 0</inkml:trace>
  <inkml:trace contextRef="#ctx0" brushRef="#br1" timeOffset="76">19245 9604 8990,'0'-9'8950,"2"2"-5985,3 7-3181,-3 0-3917,5 0 543,-7 0 1,7-2 1399,3-3 2190,-3-4 0,7-7 0,-5 1 0</inkml:trace>
  <inkml:trace contextRef="#ctx0" brushRef="#br1" timeOffset="77">19670 9022 7968,'0'-16'1028,"5"6"-264,0-1 0,7 1 0,-1-4 1,1 2 271,-2 1 0,4 8 1,-3-3-609,3 5 0,-4 1 1,1 0-1,1 0-41,2 0 1,0 1 0,-2 5 0,-1 4-112,1 4 1,0 2-1,0 1 1,-1 3-145,1 1 0,-5 12 1,-2 0-1,-3 4-4,-2 1 0,0 6 1,0-4-1,-2 2 87,-3 0 0,-4-2 1,-6 3-1,-3-2 129,-3-3 0,2 2 0,-7-7 1,-2-5-173,-2-3 1,-1-4 0,-1-6-1,1-1-235,-1-3 1,1-4 0,-1-7 0,1 0-100,0 0 1,4-2 0,3-1 0,1-4 32,4-2 1,9 4-1,3-6 1,1-1 68,1-2 1,7-2 0,8 1-1,6 1 50,5 3 0,3-3 0,10 4 0,2-3 114,6 3 0,2 3 0,0 7 0,-3 0 37,3 0 1,-5 0-1,-1 2 1,-1 3 4,-1 5 0,-1 3 1,-7-1-1,-2-2-116,2 3 1,-5 1 0,-2 1-1,-3-1-420,-3-3 0,1 3 1,-2-4-1,-2 2-624,-1-1 1,-6 1 0,4-5-1450,-2 2-640,5 1 1,-9-1 1310,8-4 1,-6-8 1791,6-2 0,6-15 0,8 3 0</inkml:trace>
  <inkml:trace contextRef="#ctx0" brushRef="#br1" timeOffset="78">20676 9321 7968,'0'-25'107,"0"3"0,0 1 480,0 0 1,0 0 0,0 5 69,0 0 1,-7 6 0,-4 1 0,-3 0 0,-1 2-22,-1 0 0,0 0 0,0 4 0,1-2-271,-1 1 1,-7 4 0,-3 5 0,-2 6-248,2 3 0,-4 3 0,4 2 0,-2 4 25,2 2 1,-2 1 0,7 5 0,2-1-162,1-4 1,3 4 0,1-4 0,3 4 76,6 1 0,3-1 1,2-2-1,2-4 130,3-1 0,9 3 1,11-3-1,2 0 332,7-1 0,1-3 0,-2-6 0,3-3-129,6 2 1,-1-5 0,-1-1 0,-2-5-72,-3-1 0,4 0 0,-4-1 0,-4-5-1,-3-4 1,-9-4 0,2-4-1,-5-1-169,-6-2 1,3-7 0,-8 2-1,-2-4-554,-1-1 0,-7-4 1,-4 2-1,-3 3 279,-6 1 1,-3 1-1,0 1 1,-3 6-1135,-1 4 1,3 1-1,6 2 1,0 2-693,1 2 1,4 6 208,1-1 1,8 10 0,2 6 0,9 3 671,5 1 1,7 1 1068,0 0 0,6-1 0,-2 1 0</inkml:trace>
  <inkml:trace contextRef="#ctx0" brushRef="#br1" timeOffset="79">21352 9415 7968,'24'-14'57,"-3"4"0,-5-6 1,-4 2-1,-3-5 1,-2-1 712,-4 3 1,-1 1 0,-4-1-1,-1-2-163,-2-2 0,-13 0 0,1 5 0,-4 0-268,-2 0 1,-5 1 0,2 1 0,-4 2-25,-1 1 0,-1 8 1,1-3-1,1 5-52,4 1 1,-4 0 0,4 1 0,-2 5-19,2 4 0,-2 9 0,7 4 1,2 1 101,1 4 0,3 7 1,1 4-1,3-1-44,6 1 1,3-3 0,4-4 0,3-3-75,6-2 1,4-5 0,5-6 0,2 0-63,3-1 1,-1-1 0,4-1 0,-2-5-215,2-1 0,2-1 1,1-6-1,-1 0-227,-4 0 0,2-7 1,-5-4-1,0-3-20,-1-2 1,5-1-1,-8-2 1,-3-2-231,-4 2 1,-7-4 0,4 2 82,-2 2 0,0 3 654,-2 6 0,-3 4 0,3 12 341,-3 4 0,-2 6 1,0 5-1,0 5 212,0 4 0,0 6 1,0 3-1,0-1-201,0 1 0,0-3 0,0-4 0,-2-1 130,-3 0 1,3-1 0,-3-2 0,3-3-696,2-3 0,0-1 0,0-5 0,0 0 0,0-6 0,-2-1 0,-1 0-1828,-2-1 1,-1-2-1,5 4-853,-5 2 0,5 2 1,-5 2 2680,5 0 0,-6-1 0,-2 1 0</inkml:trace>
  <inkml:trace contextRef="#ctx0" brushRef="#br1" timeOffset="80">12233 11348 6185,'1'11'3053,"5"-3"-1147,4-1 0,9-1 1,4-6-1,2 0-1123,3 0 0,1 0 0,3 0 0,-3 0-642,-2 0 0,2 0 1,-4 0-1,-1 0-926,-3 0 1,-3 0-1,-3 0-365,1 0 1,-7 1-1,-4 5-3974,-3 4 5124,-2-3 0,-14 7 0,-4-5 0</inkml:trace>
  <inkml:trace contextRef="#ctx0" brushRef="#br1" timeOffset="81">12280 11505 7641,'-5'11'-526,"-1"-1"0,3-6 2439,8 1 0,4-3 1,7 0-72,-1 3 0,6-3 1,0 3-1,-2-3-1172,-1-2 0,3 0 0,0 0 0,0 0-186,2 0 0,-6 0 1,4 0-1,-4 0-391,-1 0 1,0 0 0,0 0-1740,-1 0 0,1-2-587,0-3 0,-6 3 649,1-3 1584,-1 3 0,6-5 0,0-2 0</inkml:trace>
  <inkml:trace contextRef="#ctx0" brushRef="#br1" timeOffset="82">13663 10720 7904,'-14'1'1068,"4"5"0,3-3 0,7 8 1,0 2-486,0 7 0,0-3 0,0 6 1,0-2 144,0 0 0,0 7 0,0-2 0,0 4-212,0 1 1,0 6-1,0 1 1,0 1-186,0-1 1,0 4 0,0-5 0,0-3-221,0 0 0,0-5 0,0-1 0,0-3-162,0-3 0,0-1 0,0-5 0,-2-2-2047,-3-3 1,3 3-2137,-3-4 668,3-3 3566,2 0 0,7-14 0,2-2 0</inkml:trace>
  <inkml:trace contextRef="#ctx0" brushRef="#br1" timeOffset="83">14057 11395 11292,'-16'0'9830,"5"0"-2281,1 0-7549,6 0 0,-4 0 0,2 0 0,5-1-4500,-5-5 4500,12 5 0,2-13 0,8 5 0</inkml:trace>
  <inkml:trace contextRef="#ctx0" brushRef="#br1" timeOffset="84">14717 10861 8122,'9'-23'0,"-2"6"0,-7-4 524,0 3 1,5 8 0,2-1 0,2 1 332,3 1 1,2-5-1,1 6 1,1-3-313,0 1 0,0 6 0,1-1-276,4 3 1,-3 2 0,3 0-1,-4 0 289,-1 0 1,-6 2 0,1 3-313,1 6 0,-3 3 1,-1 3-1,-1 2-106,-3 2 1,-2 5 0,-4-3 0,-3 2-60,-6 2 0,-8 3 1,-6 2-1,-1-3 4,-2-3 0,-5 2 0,9-5 0,-1 0-35,4 0 1,-1 3 0,1-4 0,3 1 508,6 0 0,0-2 0,6-4 0,3 2-209,1 2 0,2 6 0,0-6 1,2 0-436,3 1 1,6-4-1,8 3 1,4-4-378,1-1 1,2-6 0,4-1 0,-2-2 97,-2-3 1,-5-3-1,3-1 1,-1 0 269,-4 0 0,-1-5 0,-4-4 0,-4-3 468,-4-5 1,-5-4 0,-1 1 0,0-2 120,0-3 0,-7 1 0,-5-4 0,-5 2 83,-4-2 0,-7 3 0,2 1 0,-2 1-263,1 4 1,-2-2 0,4 4 0,-1 3-677,0 0 0,7 1 0,-2 3 0,3 3-2236,2 0 0,1 5-1595,-1-3 1,9 3 2447,7 2 0,7 0 1,10 0 1743,4 0 0,4 7 0,6 2 0</inkml:trace>
  <inkml:trace contextRef="#ctx0" brushRef="#br1" timeOffset="85">15802 10955 8108,'8'-15'179,"-1"-6"0,-7 0 0,0 1 402,0 3 0,-7 1 0,-3 1 0,-4-1-1,-2 0 0,-1 2 0,-2 2 1,-4 1-12,-2-1 1,1 4-1,-6-1 1,2 2 118,0 3 0,-5 3 1,7 1-1,-4 0-452,-1 0 0,1 1 0,2 5 1,4 4-192,1 4 0,-3 2 0,5 1 0,3 4 92,6 5 0,0-1 1,5 1-1,0 0-451,0-1 0,2-1 1,5-5-1,0 2 5,0-2 0,7-1 0,5-2 0,5-2 17,4-4 1,7 4 0,0-5 0,5 0 77,4-4 0,0-3 0,-4-2 1,2 0 91,2 0 1,-1-2-1,-4-3 1,-3-6 59,-2-3 0,1-2 0,-7 1 0,-2-3-75,-2-3 0,-6 4 0,-2-4 0,-2 3 501,-4 3 0,-1-1 1730,-2 0-1556,0 7 1,0 4 0,0 12 0,0 7 9,0 5 0,0 15 1,0-3-1,0 4 50,0 3 1,-5-3-1,-1 5 1,3-1-52,1-4 1,0-2 0,-1-2 0,-2 1-358,1-1 1,2-5 0,2-1-1,0-2-368,0-4 0,0-2 1,0-1-1827,0 0 1,0-1-434,0 1 1,2-2-1,3-3-388,6-6 0,3-3 2825,1-2 0,8-7 0,2-2 0</inkml:trace>
  <inkml:trace contextRef="#ctx0" brushRef="#br1" timeOffset="86">16383 11018 8134,'0'-16'12,"-1"3"1,-3 0 0,-3 3 187,-1-2 1,4 3 0,-3-2 1187,0-1 0,5-2 1,-3-2-803,3 1 1,4 1 0,2 2 0,3 3-120,1 2 0,3-4 0,4 4 0,1 0-218,0 0 1,5 2 0,0 5 0,-2 0-126,-1 0 0,3 0 1,-1 0-1,0 0 102,-3 0 0,-1 2 1,0 3-1,-1 6 28,1 3 1,0 3 0,-1 2-1,1 4 39,0 1 0,-7 8 1,-4 6-1,-3 1 91,-2-1 0,0 6 1,-2-2-1,-3 3-87,-6 2 1,-8-5 0,-4 0 0,1 0-54,-1-2 1,-5-1 0,3-8 0,-1-1-199,0-4 1,5-5 0,-3-9 0,-1-3-353,1-2 0,3-2 0,-4-5 0,3 0 117,2 0 0,-2-7 0,2-3 1,5-4-490,2-2 1,10-5 0,-2-2 0,3 1 304,2-1 0,2-3 0,3 5 0,5 1 485,4 3 1,9 3-1,3 4 1,4 4 564,1 5 0,1 1 0,1 1 1,2 5-51,2 4 1,5 9 0,-4 2-1,1 0 53,-1 2 0,0-6 0,-3 6 0,2-2-499,-2 0 0,-2 0 0,-1-5 0,-3-1-924,-2 1 1,2 0-1,-4-1 1,-1 1-1553,-3 0 1,-3-6 0,-3-1-2285,1-2 4579,-7 5 0,-2-24 0,-7 2 0</inkml:trace>
  <inkml:trace contextRef="#ctx0" brushRef="#br1" timeOffset="87">22374 5297 8071,'-7'9'148,"5"-1"1796,-3-2 0,3-3-972,2 8 1,9-8 0,5 4-1,7-2-183,3 1 0,2-1 0,6-5 0,-1 0-74,1 0 0,4 0 0,1 0 0,-2 0-487,-2 0 1,-3 2 0,-2 1 0,-4 2-1077,-1-1 0,-2-3 1,-7 1-1735,-3 3 1,-4-1-1,-9 5 1201,-3-2 0,-4 3 0,-9-5 1381,-3-1 0,-3-9 0,-8-4 0</inkml:trace>
  <inkml:trace contextRef="#ctx0" brushRef="#br1" timeOffset="88">22421 5533 8218,'0'15'609,"5"1"1,2 0-23,2 0 1,-4-8 0,6-2 0,1-3 751,2 2 1,2-3 0,1 3 0,4-3-698,5-2 1,4 5 0,1 0-1,1-1 52,-1-2 1,1-2 0,-1 0 0,1 0-269,-1 0 0,-1 0 0,-4 0 0,-5 0-571,-4 0 0,4 0 0,0 0-2827,-1 0 1,-8 0 2971,-2 0 0,-6-7 0,3-2 0</inkml:trace>
  <inkml:trace contextRef="#ctx0" brushRef="#br1" timeOffset="89">23632 4841 8021,'-9'-7'1617,"2"7"-967,7 0 1,0 9-1,0 12 1,0 3 0,0 4 780,0 4 1,2-3-868,3 13 1,-3-5-1,3 3 1,-2 0 0,1 0 140,1 4 1,0 0 0,-3 1-1,2 1-197,1 2 1,2-2 0,-4-4-299,3 1 1,-1-4-1,-5-2 1,0-6-1,0-3-217,0-2 1,-2-7 0,-1 2-1,-4-3-712,-2-3 1,-2-4 0,-4-2 0,-1-2-40,0-4 0,2 1 0,2-1-1647,2 2 0,1-1 0,0-9 157,9-6 0,7 2 2248,9-1 0,13-8 0,5-6 0</inkml:trace>
  <inkml:trace contextRef="#ctx0" brushRef="#br1" timeOffset="90">24292 5423 8021,'9'-7'244,"-4"-2"1,-10-5-1,-6 2 581,-3 1 1,0 6-1,0-4 1,0 2-145,-3 4 1,-4 1 0,2 2 0,-2 0-223,2 0 1,-4 0 0,2 2 0,2 3-156,1 6 1,1 2 0,-3 3 0,0 2-56,0 3 0,3 1 0,1 5 0,2-5-4,4 1 1,-4 0 0,5 5 0,-2-2-77,1 2 0,6 0 0,-1 0 0,3-4-69,2-1 0,6 3 0,1-5 0,3 0-92,8 2 1,-1-6 0,9 4 0,2-5-63,2-6 0,3 4 1,2-5-1,4 0 94,1-4 1,0-3 0,4-2 0,-2 0 174,1 0 0,-4-6 0,-3-1 0,-4-1 102,-6-5 0,-3-2 0,-8-4 0,-1-4-159,-3-2 1,-4-1-1,-7-5 1,0-1-2,0 1 1,-7-1 0,-4 3 0,-4 1-809,-6 2 1,1 1-1,-4-1 1,0 5-262,-1 4 1,6 3 0,-4 1 0,2 5-1412,0 1 1,0 1 1230,6 6 1,6 2 0,4 5-1,3 7 435,2 5 0,9 2 0,6-3 0,10 1 657,4 2 0,3 0 0,6-5 0,3-1 0</inkml:trace>
  <inkml:trace contextRef="#ctx0" brushRef="#br1" timeOffset="91">25047 5706 8134,'24'-11'0,"-5"1"0,-6-3 0,-8-1 529,-3-1 1,-2-6 0,0 0-1,-2 2 122,-3 1 1,-9 4 0,-7 2 0,0 1-107,-2-1 1,4 3-1,-6 1 1,1 1-220,-1 3 0,-1 3 0,-4 1 1,3 1 52,0 5 0,3 4 0,-2 11 0,3 5 87,0 4 0,6 1 0,-2 1 0,5-1-170,3 1 0,8-1 0,-3 0 0,5-1-77,1-4 1,1 2-1,5-7 1,6-2-206,7-1 0,0-4 0,7-2 0,2-3 0,2-2-285,2-4 0,-1 4 1,0-1 91,1-3 0,-1-6 0,-1-4 0,-2-2 29,-2-3 1,-7-2 0,1-4 0,-6-1 79,-4-2 0,-6-7 0,1 2 1,-3-2-176,-2 2 1,0-2-1,-2 9 1,-2 3 187,-1 4 161,0 8 0,5-1 0,2 10 0,3 7 177,5 8 1,4 4 0,4 7 0,1 1 0,2-1 0,0 6 0,-5 1 1,-1 1 297,1-1 1,0 9 0,-2-3 0,-4 0-160,-4 1 0,-5-6 0,-1-1 0,0-3-176,0-4 1,-7 4-1,-3-10 1,-6-1-26,-5-3 0,-2-9 1,-5-3-1,2-2-277,-2-3 1,-1-3-1,-5-1 1,-1-1-605,-1-5 0,-6 3 0,5-8 0,4-1-735,5-2 0,0-2 1,7 1-1,4-1-48,4 0 1,1 1-1,9-3 1,4-1 909,8-2 0,14-5 0,8 3 0,8-1 534,1-4 0,19-2 0,-1-1 0</inkml:trace>
  <inkml:trace contextRef="#ctx0" brushRef="#br1" timeOffset="92">26006 5878 7967,'15'-15'2046,"-6"-1"0,-2 6 0,-9 1-1687,-3 2 0,2 2 0,-8 5 0,-1 0 1,-2 0 242,-2 0 0,-5 0 0,-1 0-433,-3 0 1,4 1 0,-3 3-1,-1 1 1,3-1-103,-1-3 1,-3-1 0,3 0 0,0 0 5,1 0 1,1 0 0,5 0-375,0 0 1,0 0 133,1 0 0,4 0 391,1 0 1,6 2 0,-3 3-100,0 6 0,6 3 0,-6 1-16,0 1 1,3 0-1,-5 0-10,2-1 0,2 1 0,3 0-96,-3-1 0,3 1-95,-3 0 0,5-2 1,4-2-1,3-3-123,1-2 1,3 3 0,5-4 0,-1-3 24,1-1 0,5 3 0,2 0 0,1 1 44,4 1 0,2-6 0,1 6 0,1-2 140,-1 1 0,1 6 0,-1-2 1,-1 4 287,-4 2 0,2 0 0,-5 0 0,-2 1 216,-4 4 1,2-4 0,-8 4 0,1-3 182,-2-2 1,-3 5 0,-7-1 0,0 0-40,0-3 1,-7 1-1,-5 1 1,-5 0-91,-4-5 1,-5 2 0,1-6 0,-1 2-582,-2-1 1,-11-4-1,8-7 1,-2 0-856,0 0 0,-4 0 0,0 0 1,4 0 472,5 0 1,0 5-1,9 2 411,5 2 0,-2 8 0,8 8 0</inkml:trace>
  <inkml:trace contextRef="#ctx0" brushRef="#br1" timeOffset="93">26698 5140 8173,'-11'0'0,"1"0"321,-3 0 1,1-2 0,0-2 159,1-1 0,1 0 1358,-6 5-486,1 0 0,6 2 1,5 1-860,8 2 0,11 1 0,12-6 1,4 0-310,6 0 1,3 0 0,5 0 0,-1 0 32,-2 0 1,-2-6 0,2 1 0,-5 2-287,-4 1 1,4 2-1,-2 0 1,-4 0-71,-3 0 1,-9 0 0,4 0 0,-4 2 139,-3 3 1,3-2 0,-10 8 0,0 3 202,-4 5 0,-3 0 1,-2 8-1,0 0 117,0 3 0,0 3 1,-2 4-1,-2 3 538,-1 0 1,-5 4 0,3-6 0,0 1-505,0-1 0,1 4 0,6-5 0,0-2-268,0-2 0,0-3 0,0-2 1,2-4 94,3-1 1,-3 3-1,3-5 1,-1-2-2731,1-1 0,-3-3-5632,3 1 6843,-3 0 0,-4-9 0,-1-7 0,-6-7-317,-5-2 1653,2-5 0,-18-2 0,6-8 0</inkml:trace>
  <inkml:trace contextRef="#ctx0" brushRef="#br1" timeOffset="94">26808 5737 9356,'-9'-7'1532,"2"5"1,9-5 0,3 7-422,5 0 1,4 0 0,4 0-1,1 0-336,2 0 0,0 0 0,-4 0 1,3 0-429,1 0 1,5-5-1,-3 0 1,1 1-222,4 3 1,2 1 0,3 0 0,2 0-1106,1 0 1,6 0 0,-5-2-1,-4-2-520,-5-1 1,0-2-1,-7 4 1,-2-4-254,-1-2 0,-2-3 0,-2-8 1752,-4 0 0,4-8 0,-5 3 0</inkml:trace>
  <inkml:trace contextRef="#ctx0" brushRef="#br1" timeOffset="95">27657 4700 8221,'10'-14'1119,"1"3"0,-1-3-443,6 4 0,5 3 1,1 0-1,3 2-169,3-1 0,-4 1 0,3 5 0,-1 0 0,-2 0 25,-3 0 1,-3 2-1,-3 3-140,1 6 1,-7 2-1,-4 3 1,-3 0-213,-2 0 1,0 1 0,-4 2-1,-4 4 23,-8 1 1,-9 1 0,3 3 0,-3-2 96,-3 2 1,0 0-1,0 0 1,2-4 13,-2-1 1,6 3 0,1-5 0,3 0 244,2 2 0,2-6 0,2 4 32,2-3 1,6-3 0,1-1-232,6-3 1,6 1 0,8-7 0,3-1-271,1-2 1,10 3 0,-1 0-1,1-1-318,4-3 1,-2-1-1,-3 0 1,-2 0-1196,0 0 1,5 0-1,-8 0 1,1 0-1987,0 0 1,-7 0 3408,2 0 0,-3 7 0,-3 2 0</inkml:trace>
  <inkml:trace contextRef="#ctx0" brushRef="#br2" timeOffset="96">27594 4495 18096,'-5'-10'-689,"-1"-1"1,1 1 685,5-6 0,2 0 0,3 2 326,6 4 1,2 1 0,3 6-1,0-2 71,0 1 0,-1-3 0,3 2 0,1 1-67,2 3 1,5 1 0,-5 0 0,0 0-174,2 0 0,0 0 0,5 0 0,-2 1-195,2 5 0,5-3 0,2 8 0,-4 1-71,-1 2 0,3 1 0,-7 1 0,2 0 226,-1 0 0,0-1 0,-6 1 1,-1 1-32,-3 4 0,-1-3 0,0 5 0,-1-2-101,1 0 1,-6 5 0,1-4-1,-1 1-39,-1 0 0,3 5 0,-5-2 0,0 4-106,0 1 1,-1 1 0,-6-1 0,0 0 5,0 1 0,0-1 1,0 2-1,0 2 25,0 2 0,-2 0 0,-3-6 0,-4 1 91,0-1 1,-10-1-1,3-2 1,-1-4-3,-1-1 1,-3 3-1,-1-3 1,-1-1 44,0 1 0,-3 3 0,3-5 1,-1-2 8,-4-1 0,-2-2 1,-3-2-1,-2-2 33,-2-2 0,-5-6 0,2 1 0,-3-3 6,-6-2 0,3-5 0,4-2 0,0-2 138,2-3 0,2-2 1,6-4-1,3-1-42,2-2 1,3-7-1,5 2 1,-2-4 388,2-1 0,6-6 0,3-1 0,-1-2-339,3-4 1,1-7 0,7-1 0,0 3-270,0 5 0,7-5 0,3 6 0,6-1-84,5-1 0,-2 4 0,7 1 0,0 2-105,-1 3 1,3-2-1,-7 4 1,0 3-165,1 1 0,-4 6 0,3 2 0,-4 4-1971,-1 1 0,0 2-181,0 3 1,-8 6 2578,-2 10 1,-5 4 0,-1 7-1</inkml:trace>
  <inkml:trace contextRef="#ctx0" brushRef="#br2" timeOffset="97">27672 4637 24202,'11'0'1077,"-1"0"14,-6 0-772,3 0 1,-9 0 0,-3-2 23,-6-3 0,-3 1 0,-3-4-196,-4 1 0,-2-6 0,-5 3 0,0-4 0,-3-2 48,-4 0 1,-9 1-1,4 1 1,-2 2-98,0 1 0,0 1 1,-3-4-1,1 1-245,2 3 0,0 5 0,-5-6 0,0 1-32,0 1 1,0-3 0,-2 5 0,-2 0 50,-1 0 1,-2 0 0,1 3-1,-3-3-54,0-1 0,-3 4 0,5-1-48,-2 3 1,10 2 0,-1 0 0,2 0 0,1 0 146,2 0 0,2 0 0,5-2 0,-2-1 70,3-2 1,-5-1 0,1 6 0,-1 0-72,1 0 1,-6-1-1,2-3 1,-3-1 56,-2 1 1,1 1 0,2-1 0,4-1 67,2 2 0,-4-1 0,4 1 1,-1-3-96,1 3 1,1 1 0,6 1 0,-1-3 92,1-1 1,-6 0 0,0 5 0,2 0 58,2 0 0,-4 0 0,-1 0 0,0 0 3,-1 0 0,2 0 1,4 0-1,-2 1 76,-1 5 1,-1-5 0,4 5 0,-2-3 28,-2 2 0,0-3 1,6 3-1,-2-3-82,-4-2 0,4 2 0,-6 1 0,3 2-52,-1-1 1,0-2 0,6-1 0,0 3-72,-1 1 0,1 2 0,-1-3 0,3 1-15,2-2 0,-2 4 1,4-1-1,-1-1-18,0 2 1,5-5 0,-4 5 0,3-2-25,2 0 1,-2 6-1,-1-5 1,0 1-30,1 0 1,-5 4 0,5-4 0,-3 0 24,-3 0 1,6 3-1,-1-4 1,2-1-30,0 2 1,0 0 0,3 5-1,-1-3 24,-2-2 1,0 3 0,6-3 0,-1 2-92,0 3 1,2-3-1,2 1 1,1 1 63,-1-2 0,-2 5 0,0-4 0,2 2-28,2-1 0,-1 3 0,-5-4 54,1 4 1,1 2-1,1 0 1,5-1 1,1 1 1,-4 0-1,4 0 1,0-1 126,0 1 0,-3 0 0,3 1 0,0 2-122,0 2 1,0-2 0,3-6 0,-1-3-446,2 2 1,-4 2-1,0 2-259,-2 0 1,5 0-3193,-1-1 0,3-4-1653,2-1 5511,0-6 1,0 3 0,0-7 0</inkml:trace>
  <inkml:trace contextRef="#ctx0" brushRef="#br2" timeOffset="98">23066 4904 10953,'-2'-9'742,"-2"2"1217,-1 0-207,0 6-949,5-6 0,0 8-123,0 5 1,0 2-1,2 8-352,3 0 1,-3-6-1,3 1 1,-3 1-56,-2 2 1,0 2 0,0 1 0,0 2-46,0 2 1,0 0-1,0-3 1,0 1 13,0 2 1,0 0 0,0-4 0,0 2-50,0 2 0,5 0 1,0-5-1,-1 0-40,-3-1 1,5-4 0,1-2 0,1-1 69,5 1 0,-5-5 1,3 1-1,1-3 76,2-2 0,-4 0 0,3 0 1,2 0 289,5 0 0,1-7 1,-6-4-1,3-3-569,3-2 1,-2-1-1,5-2 1,-1-2-5,-4 2 1,-1 1 0,-2 2 0,-1 1 6,1-1 1,0 6 0,-1-1-626,1-1 1,-5 5-9230,-1 2 9724,-6 10 0,3 4 1,-7 6-1</inkml:trace>
  <inkml:trace contextRef="#ctx0" brushRef="#br1" timeOffset="99">22500 7702 18092,'-11'0'275,"1"0"768,-3 0 1,5 0 2244,-3 0-2077,8 0 1,-3 0-558,12 0 1,2 0 0,10 0 0,1 0 340,2 0 1,7 0 0,-2 0 0,4 0-996,1 0 0,-1-2 0,-2-2 0,-4-1 0,-1 2 0,3 1 0,-3 2 0,0 0-793,0 0 0,-2 0-2484,-6 0 0,-6 7 0,-6 2 2367,-6-1 1,-13 6-1,-8-5 1</inkml:trace>
  <inkml:trace contextRef="#ctx0" brushRef="#br1" timeOffset="100">22515 7843 18092,'-5'16'60,"0"0"0,8-2 0,11-2 1861,6-2 0,6-6 0,-4 3 0,3-2-951,3 0 0,7 1 1,1-6-1,-1 0-493,-1 0 1,-5 5-1,-1 0 1,-2-2-1172,2-1 1,-5-2-1,-2 0 1,-3 0-1296,-3 0 0,1 0 1964,0 0 0,-8-7 1,-1-1-1</inkml:trace>
  <inkml:trace contextRef="#ctx0" brushRef="#br1" timeOffset="101">23789 7309 21051,'-9'-16'1143,"-3"0"0,7 1-893,1-1 0,2-5 1,2 0-1,0 0 327,0-2 1,7 6-1,4-6 1,3 2-412,2 0 1,5 0 0,0 6 0,-2-1-406,-2 0 1,4 2-1,0 2 1,-2 3 114,-1 2 0,-2 2 0,-1 5 1,3 0 72,3 0 1,-4 12-1,4 4 1,-2 3-546,2 4 0,-8 7 0,2 6 0,-3 1 446,-3 1 0,-2 2 1,-7 9-1,0 2 323,0 1 1,-7 3 0,-5-5 0,-7 3 173,-7-3 0,-2 4 0,-2-1 0,0-4-124,-3-6 0,-2 1 0,4-6 1,-1-1-196,1-4 0,-1 0 0,1-12 0,1-3-114,4-6 0,-4 0 0,4-6 0,-4-3 49,-1-1 0,5-2 0,1-2 1,3-3 18,2-6 1,5-4-1,4-5 1,6-2 22,3-3 0,2 1 0,4-4 0,6 3-65,11 3 0,9-4 0,6 5 0,6 3 102,4 6 0,6 5 0,1 7 0,-3 0 135,-1 0 1,-2 7 0,1 3 0,-1 4-215,0 2 1,-5 5-1,-2 2 1,-2-1-192,-3 1 0,-7-2 0,-3-5 1,-3 0-1098,-2-1 1,-5 1 0,-2 0-743,-3-1 1,-6 1-1,1 0-3296,-3 0 5363,-2-1 0,-7-13 0,-2-4 0</inkml:trace>
  <inkml:trace contextRef="#ctx0" brushRef="#br1" timeOffset="102">24874 7560 8210,'5'-10'1095,"0"-1"1,7 8 373,-1-2 1,1 10-672,-1 5 0,1-1 0,-7 2 56,-1 1 0,-3 2-488,-1 1 1,-7-1-256,-3-3 1,-4-4 0,-2-7 0,0 0-2,1 0 1,1-7-1,2-4-137,1-3 1,8-1 0,-3-1 78,5 0 1,1 6 0,1 1 12,5 2 0,2 2 1,8 5-1,0 0-37,-1 0 0,-1 2 1,-1 1-1,-3 4 49,2 2 1,-3 1 0,0 6-63,-2 0 0,-2-1 0,-5 1 25,0 0 1,-2-6 0,-3-1 91,-5-2 0,-4-2 0,-2-5 1,0 0-30,0 0 0,2-1 1,2-3-1,4-3 317,1-2 0,-4 4 0,6-5-121,1-3 1,3 5 0,2-3-418,5-1 1,2 3-1,8 0 1,0 3-80,-1 2 0,1 2 1,0 2-313,0 0 0,-1 0 0,1 2-1842,0 3 0,-6 4 0,-1 7-1994,-2-1 4345,5 1 0,-3 0 0,7 0 0</inkml:trace>
  <inkml:trace contextRef="#ctx0" brushRef="#br1" timeOffset="103">25487 7026 8210,'0'-9'1823,"0"4"1,2 10 0,1 7-1111,2 8 1,1 4-1,-6 7 1,0 3 139,0 2 0,0 4 1,0 8-1,0-3-376,0-3 0,0 3 0,0-3 0,1 4 320,5 1 1,-3-7 0,6-2 0,-2-1-486,-4 0 0,1-6 0,-1-5 1,3 1-425,-3-3 1,-1-1 0,-2-8-1,0 1-554,0 0 0,0 0-2215,0-1 0,0-4-396,0-1 0,2-6 0,3 1 3121,5-3 0,11-9 1,4-2-1</inkml:trace>
  <inkml:trace contextRef="#ctx0" brushRef="#br1" timeOffset="104">26399 7529 8148,'0'-16'221,"0"0"0,-2 1 1,-3-1 597,-6 0 0,-4 2 0,-5 2 0,-2 3-260,-3 2 1,-1 2-1,-5 5 1,-1 0-257,1 0 0,-1 2 0,1 3 0,-1 6-42,1 3 0,1 1 0,2 3 1,4 1-111,1 2 0,-3 7 0,5-2 0,2 4 27,1 1 0,4 1 0,2-1 0,3-1 28,2-4 1,-3 4 0,5-6 0,1 2 15,2 0 1,9-6-1,4 1 1,3-4 67,2-1 1,8 0 0,6-1 0,6-1 64,5-3 0,-5 1 0,6-7 1,2-1-49,1-3 1,2-1 0,-1 0 0,-4 0 42,-6 0 0,-4-12 1,-6-4-1,-5-3-116,-3-3 0,-10-1 0,-2-7 1,-5 0-444,-1-3 0,-1-7 1,-6 2-1,-7-1-435,-6 1 0,-6 3 1,3 9-1,-1 3-328,-4 0 0,0 11 1,0-4-1,4 4-95,1 3 1,2 2 0,5 7 42,1 0 1,6 2-1,4 5 1,5 7-546,5 5 1,5 8 0,11-7 1568,5 0 0,11 4 0,3 1 0</inkml:trace>
  <inkml:trace contextRef="#ctx0" brushRef="#br1" timeOffset="105">26996 7733 8785,'14'-17'0,"-3"-3"267,-6 0 1,-5-1 0,-5 3-1,-6-1 283,-3-2 0,-7 2 0,-1 7 0,-1 1-9,0-1 0,-5 5 1,2 2-1,-4 3-97,-1 2 1,-1 0 0,1 2 0,1 3-51,4 5 1,-4 10-1,6 2 1,-2 3-111,0 3 1,8 1 0,2 1-1,8-2-114,1-2 0,5-5 0,-2 4 1,8-3-171,6-3 1,6-1 0,5-4 0,4-2-94,-1-1 0,6-6 0,-4 4 0,2-2-18,-2-4 1,4-1 0,-6-2 0,2-2-101,1-3 1,-8-2 0,2-5 0,-4-1-4,-1-4 0,0-1 1,-1-6-1,-1 1-301,-3 4 0,1-4 1,-7 2 395,-1 2 0,3 7 0,0 3 397,2 2 1,6 9-1,6 10 1,-2 6 105,-1 3 1,5 7 0,1 0-1,2 5 30,0 3 1,-5 3 0,2-4 0,-4 3 332,-5 2 1,-3-5 0,-1 4 0,-4-3-396,-5 1 0,-2-2 0,-5-7 0,-4-4 202,-4-1 1,-7 0-1,-2-6 1,-1 1-172,-4-4 0,-4-9 0,-3 0 0,-1-3-289,1-2 1,-4-2-1,1-1 1,-1-6-363,1-5 1,-4 5-1,5-10 1,2 0-316,2 1 0,4 1 0,1 1 0,5 0-1722,5 1 0,1-6 0,12 0 0,1 2 1165,3 1 1,9 2-1,8 1 1,10-1 139,9 0 1,5 1 999,7-1 0,8-7 0,1-1 0</inkml:trace>
  <inkml:trace contextRef="#ctx0" brushRef="#br1" timeOffset="106">27987 7812 8148,'10'0'987,"1"0"399,-8 0 1,3 0 0,-12 0-885,-4 0 0,-4-2 0,-4-1 0,-1-3-110,-2 3 1,0 1 0,4 2 0,-2 0-104,-2 0 1,0 0-1,5 0-109,0 0 1,0 0 0,1 0 0,-1 0-44,0 0 1,6 5 0,-1 2 0,-1 2-119,-2 3 0,-2-3 0,2 1 0,2 1 99,2-2 1,1 5-1,-3-6 1,3 3 74,2-1 1,0-4-1,4 4-141,-3 2 1,1-3-1,5 1-76,0 3 0,2-5 0,3 1-83,6-2 0,-3 0 1,3-3-1,1 1-158,2-2 1,3 1 0,3-1 0,2 3 55,3-3 1,-4-1 0,3-2 0,1 0 136,-1 0 1,-3 5 0,4 0 0,-3 1 412,-3 1 0,-1 1 1,-2 8-1,-2 0 211,-4-1 0,2 1 1,-5 2-1,0 1-35,0 2 1,-1 5 0,-6-5 0,0-2 73,0-1 0,-7-3 0,-4 1 0,-3 0-207,-2-1 1,-1-4 0,-4-2 0,-5-2-345,-4-4 0,-3-1 0,-2-2 0,-4-2-819,-1-3 1,0-4 0,-4-7 0,4 1-435,2-1 1,-4 0-1,7 1 1,4-1-142,3 0 0,10 0 0,2-1 0,9-4 1354,6-5 0,1-11 0,0-3 0</inkml:trace>
  <inkml:trace contextRef="#ctx0" brushRef="#br1" timeOffset="107">28364 7073 8148,'0'7'737,"0"-7"0,2-5 1,3-7-134,6 1 1,3 8 0,3-3 0,4 5-132,5 1 0,11 0 0,3 0 0,2 0 16,0 0 1,-2 1 0,4 3-1,-4 1-176,-2-1 1,-3-1-1,-7 1 1,-3 1-52,-2-2 1,-3 4 0,-6 0 0,-1 2 74,-3 3 0,-1 2 0,1 4 1,-4 1 55,-5 2 1,-1 7 0,0 0-1,0 5 12,0 4 1,-5 6 0,-2-3 0,-2 2 63,-3 0 1,-2-7 0,-2 4 0,2-3-186,4 1 1,-2 0 0,7-8 0,1-1-358,2-2 0,2-1 0,0 1 1,0-3-615,0-1 1,7-4 0,4 3 0,3-4-1791,1-1 1,-1 0 0,-1 0 461,-3-1 1,-8-8 1222,-2-7 792,-7-7 0,-23-15 0,-3-3 0</inkml:trace>
  <inkml:trace contextRef="#ctx0" brushRef="#br1" timeOffset="108">28490 7686 8007,'2'-10'459,"3"1"1,7 0 699,7 0 1,6 6 0,8-2 0,4 3-399,5 2 0,8 0 0,4 0 0,1 0-508,-1 0 0,2 5 0,-6 0 0,-1 1-921,2 1 1,-6-4 0,-3 8 0,-2 1 667,-5 2 0,2 1 0,-12 1 0</inkml:trace>
  <inkml:trace contextRef="#ctx0" brushRef="#br1" timeOffset="109">22515 9619 10493,'18'0'753,"3"0"1,-2 0 0,7-1 0,2-3 8,2-1 1,0 0-1,-3 3 1,0-2-383,1-1 1,-6 0 0,1 5-1110,0 0 1,-6 0-1,2 2-487,-6 3 0,-6-2 0,-9 6 0,-3-2-2058,-6-3 3274,-3 4 0,-8-6 0,-3 5 0</inkml:trace>
  <inkml:trace contextRef="#ctx0" brushRef="#br1" timeOffset="110">22515 9729 8148,'16'0'607,"0"2"1,1 2 0,2 1 213,2-2 0,2-1 1,-2-2-1,5 0-354,4 0 1,7 0 0,1 0 0,1 0-845,-1 0 1,4 0-1,-7 2 1,-4 1-898,-3 3 0,-9 4 0,2-5 1274,-3-1 0,-2-9 0,-1-4 0</inkml:trace>
  <inkml:trace contextRef="#ctx0" brushRef="#br1" timeOffset="111">23820 9305 8141,'0'-16'999,"-1"1"-515,-5-1 1,5 0-1,-5 0 1,5 1 431,1-1 0,1 0 0,5 0 1,4 1-431,4-1 0,7-5 0,0 0 1,0 2-103,2 1 1,-4 4 0,5 2 0,-1 4-221,-4 1 0,4 1 0,-2 6 0,-2 0-40,-1 0 1,-3 0 0,1 2 0,-2 3-173,-3 6 1,2 4 0,-4 6-1,0 6-156,-4 2 1,2 8-1,-2 1 1,-1 3 45,-2 2 0,-2 6 1,-2 2-1,-2-2 130,-1 1 0,-12-1 1,-1-5-1,-4-4-14,-6-1 1,-2-3 0,-2-6 0,1-2 41,0-2 0,-6-7 0,0 2 0,2-5 42,2-6 0,2 3 0,-1-8 0,2-2-53,4-1 1,-2-2 0,6 0-1,-1 0 20,0 0 0,4-2 0,7-1 1,3-4 41,2-2 1,2-1 0,5-6 0,1 2 121,5 3 0,8-2 1,10 2-1,4-1-54,5 1 0,7 4 1,-1 7-1,-1 0 27,1 0 1,-1 0 0,-3 0 0,2 2-38,-2 3 0,3 2 0,1 6 0,-1-3 72,1 2 0,2-3 0,-2 1 0,-1 1-101,1-2 0,-3 3 1,-2-5-1,-1 0-494,-2 0 1,8 3 0,-11-4 0,-2-3-996,-2-1 1,3-2 0,-7 2-2929,0 3 3435,-3-3 0,-1 5 0,-2-9 902,-4-3 0,-3-4 0,-7-7 0</inkml:trace>
  <inkml:trace contextRef="#ctx0" brushRef="#br1" timeOffset="112">25031 9384 8141,'9'7'1263,"-2"1"-106,-7 8 1,0 0 0,-2-2-508,-3-4 0,1 2 0,-6-6-306,-3-3 0,0 4 0,-3-2-220,0-1 0,2-4 1,2-5-1,1-4-109,-1 0 0,3-5 0,1 4 0,-1-3-52,0 3 1,6-4 0,-3 4 0,5-4 6,1-2 1,7 5-1,3 1 1,4-1 80,2 3 1,0 1-1,-1 7 1,1 0 132,0 0 0,0 0 0,-1 1 0,-1 5 182,-3 4 0,1-1 0,-7 1 121,-1 3 1,-3-5-371,-1 3 1,-1-6 0,-5 4-27,-4-2 1,1-2 0,-1-5-2416,-3 0-151,0 0 1,4 2-1847,4 3 4321,3-3 0,2 5 0,0-7 0</inkml:trace>
  <inkml:trace contextRef="#ctx0" brushRef="#br1" timeOffset="113">25927 8849 17734,'0'26'0,"0"1"936,0 0 0,0 5 0,0 5 0,0 4-346,0 5 1,0-4-1,0 0 1,0 0-140,0-2 0,0 3 1,0-6-1,0-2-213,0-2 0,0-3 0,0-4 0,0-3-701,0 0 0,0-6 0,0 4-1676,0-4 1,0-6 0,-2-2-1100,-3-2 1,3 0 1832,-3-2 1,12-3 1404,9 3 0,7-17 0,8-6 0</inkml:trace>
  <inkml:trace contextRef="#ctx0" brushRef="#br1" timeOffset="114">26383 9525 8141,'9'-7'671,"-4"-3"0,-3 1 9159,-2-2-2619,0 8-6428,0-4 0,0 5-202,0-3-4696,0 3 0,2-5-801,3 7 1,-2 0 4622,8 0 0,-1-7 0,6-2 1</inkml:trace>
  <inkml:trace contextRef="#ctx0" brushRef="#br1" timeOffset="115">26855 8928 8905,'-11'-6'708,"1"1"1,6-7 0,-1 2-242,3-4 1,2-2 0,2 0 0,2 0 338,1 1 0,7-1 0,0 0 1,6 1-326,3-1 1,0 0 0,-4 2 0,2 4-191,2 4 1,6 5 0,-5 1-119,3 0 0,-6 0 0,2 0 0,-2 0 0,0 1-189,2 5 1,0 8-1,-5 7 1,0 0 91,-1 1 1,-6 8-1,-4 8 1,-3 1 54,-2-1 0,0 11 1,-2-2-1,-3 0 22,-5-3 1,-11 5 0,-5-5 0,-4-2 213,-2-2 1,-4-4-1,-3-4 1,1-2-91,-1-4 0,3-4 0,4-8 0,1-1-301,-1-3 0,3-6 1,1 1-1,1-3-307,0-2 1,4 0 0,2 0 0,3 0 128,3 0 1,1-7 0,3-4 0,6-3 96,3-2 1,4-5-1,5-1 1,7-1 159,5 0 0,9 1 1,0 2-1,5 1 14,4 5 1,12 0-1,-2 9 1,2 2 96,0 1 1,2 4 0,-1 1 0,-3 4-154,-1 2 1,1 1-1,-10 6 1,-2 0-450,-2-1 0,-4 1 0,-1-2 0,-3-2-72,-2-1 0,3-1 1,-5 4-1,-2-2-491,-2-1 1,-1-6 0,0 4-1,0 0 328,-1-1 0,1-4 0,0 3 0,-1-2-3967,1 0 4638,0 1 0,7-13 0,1-2 0</inkml:trace>
  <inkml:trace contextRef="#ctx0" brushRef="#br1" timeOffset="116">28176 9006 9590,'-2'-29'0,"-3"2"243,-6 6 1,-5-1 0,-3 1-1,-4 3-273,-1 6 0,3 0 0,-5 5 0,-4 0 0,-3 0 0,-4 3 1802,2 3 1,0 8-1,0 5-1259,-1 7 0,4 6 0,6 6 0,0 0-262,1 1 0,3 5 0,8 1 0,1 0-82,3 1 1,6 3-1,-1-6 1,5-1 58,5-1 1,9 0 0,9 0 0,2-6-4,3-4 1,1 2 0,4-7-1,2-3 220,2-4 0,0-8 1,-4 1-1,2-3 84,2-2 1,-1-2 0,-4-3 0,-1-6-213,1-3 0,-3-3 0,-2-4 0,-7-5-75,-2-4 1,-9-1 0,-4-3-1,-3 0-516,-2-3 1,-2-5 0,-3 5 0,-6 2-472,-3 2 1,-7 3 0,-1 4 0,-3 5-141,-3 4 0,5 1 0,2 2 0,4 4-1370,1 4 0,6 5 57,-1 1 1,8 1-1,1 5 972,11 4 1,1 2 1225,11-1 0,11 3 0,1-5 0</inkml:trace>
  <inkml:trace contextRef="#ctx0" brushRef="#br1" timeOffset="117">29072 8928 8141,'0'-16'-234,"0"0"0,-6 1 1,-1-1-1,0 0 915,0 0 0,-3 1 0,3-1 1,-2 2-210,-3 4 0,3-4 0,-1 3 1,-2-1 209,-2 1 1,-4-3-1,-1 6 1,-4-1-315,-1 4 1,-2-2 0,-6 1 0,2 3-37,4 1 0,-7 9 0,3 4 0,-1 3-114,-4 1 0,2 6 0,5 4 0,3 1-201,3 2 0,2 10 0,8-6 1,3-1-75,2-3 0,2 2 0,5-6 0,0 1 6,0-4 1,7-4 0,5-1-1,6-2-224,3-4 0,7 3 1,-4-8-1,2-2 206,1-1 1,-1-7 0,5-4 0,-1-3-60,-4-6 1,4-3 0,-6 2-1,1-3-99,-4-3 0,-4 1 0,-1-4 1,0 3 149,-1 3 1,-4 1-1,-2 5 480,-2 0 1,5 9 152,-2 7 1,-3 9-1,0 12 1,-1 5 323,-1 4 0,2 8 0,-4 6 0,3 5-76,-3 3 0,-1 0 0,-2-4 0,0-1-114,0 0 1,2-7 0,1-3 0,2-4-368,-1-2 1,-2-6-1,-2-4 1,0-4-324,0-1 0,-2-2 0,-2-2-514,-1-1 1,-2-3-1,4 5-2612,-3-3 1,-4-5 0,3 6-2586,-2 1 5711,6-5 0,-4 7 0,7-5 0</inkml:trace>
  <inkml:trace contextRef="#ctx0" brushRef="#br1" timeOffset="118">22704 11380 8112,'-16'0'0,"1"0"0,4 1 1721,1 5 454,6-5 0,-3 8 0,9-5-1440,3 1 1,4 0 0,7-5 0,1 0-359,4 0 1,-2 0 0,7 0 0,2 0-235,2 0 1,2 0-1,-1 0 1,0 0-582,1 0 1,-6 0-1,-1 0 1,-3 0-746,-3 0 0,4 0 0,-2 0-496,-2 0 1,-6 5 0,-5 2 501,-1 2 1,-1-4-1,-8 4 359,-3-2 818,3-2 0,-19-12 0,3-1 0</inkml:trace>
  <inkml:trace contextRef="#ctx0" brushRef="#br1" timeOffset="119">22767 11615 9264,'-9'7'1242,"-5"-5"1,19 5-1,1-7 1,6 2-674,4 3 0,5-3 0,1 3 0,3-1 561,3 1 1,1-3 0,3 5-1,-2-2-886,-4 0 1,3 2 0,-4-3 0,-1 1-358,-3-2 1,2 1 0,-2-1 87,-2 3 1,-1-1-2525,-3-5 0,-4-2 49,-1-3 0,-4-2 945,4-4 1,-1 3 1554,1 2 0,4-2 0,-5-8 0</inkml:trace>
  <inkml:trace contextRef="#ctx0" brushRef="#br1" timeOffset="120">23867 11175 8198,'-10'-8'898,"1"1"-750,2 0 0,-3 3 0,3-5 694,-2 2 0,4-5 0,-4 2-370,2-4 1,2 3 0,5 1 0,0-2-24,0-2 1,2-7-1,3 0 1,5 2-113,4 1 0,2-3 1,2 0-1,2 2-250,7 1 0,-3-1 0,1 2 0,-1 3-22,1 0 1,-5 7 0,5 2 0,-2 3-64,-4 2 0,-2 0 0,1 2 0,1 1 66,2 2 0,-2 8 0,-7-3 0,-1 6 61,1 5 0,2-2 0,0 7 1,-2 2 81,-1 2 0,-6 3 0,4 2 1,-2 3-120,-4 2 1,-1 1 0,-2 2-1,0-1-144,0 2 1,-5-6 0,-2-1 0,-2-4-51,-3-1 1,-2-3 0,-4-1 0,-3-3-93,-5-3 0,-4-2 0,-3-8 0,-2-3-78,-1-2 1,-1 3-1,6-5 1,-1-1 107,1-3 1,-1-1 0,3-1-1,1-3 84,1-1 0,8-7 0,-2 1-17,4-3 0,8-1 0,5-1 572,8 0 1,12 0 0,10 1-1,5-1-130,6 0 1,1 6 0,8 1 0,-2 2 56,-1 4 1,6 1-1,-9 4 1,1 1 48,-5 2 1,-4 8 0,-4-5 0,-4 3-866,-1-1 1,-2-1 0,-6 3 0,1-1-1254,0 1 0,0-3 0,-1-1 0,1 1-1325,0 0 0,0 0 2992,-1 1 0,8-3 0,1-7 0</inkml:trace>
  <inkml:trace contextRef="#ctx0" brushRef="#br1" timeOffset="121">24827 11521 8154,'8'-7'9324,"1"5"-6601,-4-3-3105,-3-4 1,7 8-347,-4-5-3338,-3 5 1,6-1 4065,-2-3 0,2-11 0,8-8 0</inkml:trace>
  <inkml:trace contextRef="#ctx0" brushRef="#br1" timeOffset="122">25534 10720 9137,'16'-9'6273,"-7"4"-5256,-4 10 1,-3 9 0,-2 8-1,0 1-309,0 0 1,-7 5 0,-4-2 0,-3 4-207,-2 1 1,1 1-1,-1-1 1,0 0-124,0 1 1,-4-1 0,-1-1 0,3-2-79,6-2 1,-2-5-1,5 4 1,0-3 82,4-3 0,3-1 0,2-2-267,0-1 0,2-6 0,3-2 1,6-2-118,3 1 0,3-1 0,4-5 0,6 0 0,2 0 0,3 0 0,1 0 0,2 0-745,1 0 1,6-5 0,-3-1 0,-1 1-879,1-2 0,-3 5 1,-4-3-1,-1 2-220,1-3 0,-8 5 0,-3-6 0,-3 1-2632,-3 1 4475,1-7 0,-7 3 0,-2-6 0</inkml:trace>
  <inkml:trace contextRef="#ctx0" brushRef="#br1" timeOffset="123">25911 10924 11523,'0'16'1624,"0"1"0,-1 4 0,-3 3-846,-1 1 1,-6 10 0,6-4 0,0 2 1353,-2 1 1,4-3 0,-6 1-1581,2-1 1,2-1-1,5-2 1,0-2 0,0 0-553,0-2 0,0-1 0,0-7 0,0 0-797,0-1 1,0 1-1675,0 0 1,0-6-5599,0 1 5947,0-8 0,3-8 0,6-13 2122,6-4 0,5-4 0,-5-6 0</inkml:trace>
  <inkml:trace contextRef="#ctx0" brushRef="#br1" timeOffset="124">26572 10704 13310,'0'21'1948,"0"1"1,-2 3-742,-3 3 0,3 7 1,-5 3-1,2 1 197,0-1 1,-2 4 0,3-4 0,-1 1-1151,1-1 0,3 2 0,1-6 0,0-5-254,0 1 0,0-6 0,0 1 0,0-2 0,0-4 0,0-2 0,0-1 0,0 0-2796,0-1 0,0 1-6023,0 0 6347,0-7 0,0-6 2472,0-13 0,7-8 0,1-13 0</inkml:trace>
  <inkml:trace contextRef="#ctx0" brushRef="#br1" timeOffset="125">27075 10720 8298,'16'-16'425,"-1"0"0,3 2 0,1 4 409,2 4 1,2-1-1,-2 2 1,3 2-316,1 1 0,3 2 0,-6 0 0,1 0 193,0 0 0,3 2 0,-7 3-379,-5 5 0,0-1 0,-9 2 0,-1 3 87,-2 5 1,-2 0-1,-2 7 1,-3 2 157,-6 2 0,-5 7 1,-3-1-1,-4 1 47,-1 1 1,0 1 0,-4 4 0,1-2-78,-1-3 1,0 4 0,0-4 0,6 1-241,4-1 1,-1 4-1,10-5 1,1-2-237,2-2 0,6-3 0,6-3 1,4-2-73,4-2 0,2 3 0,1-5 0,2-4-191,2-5 0,2 1 1,-4-8-1,4-2 54,2-1 0,-6-2 0,2-2 0,-4-3 69,-1-5 0,0-11 1,-2-5-1,-4-4 94,-5-2 1,-3-4 0,-4-3 0,-3-1-156,-5-3 0,-17-3 1,-4-3-1,-4-1-127,-3-3 1,-3 1-1,-4 6 1,3 4 197,5 6 0,1-3 0,3 3 0,5 3 170,3 5 1,4 0 0,7 7-1,4 1-351,4 3 0,5 7 0,1-1-478,0-1 0,7 0 0,3-1 0,6 5-1281,5 1 1,-2 1 0,7 6-1,2-1 1998,2-5 0,1-9 0,1-10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39.546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1038 5124 8098,'-26'-2'0,"0"-1"0,-2-2 70,-2 1 0,-1 2 0,1 1 0,2-3 0,2-1 230,-2 1 1,3 3 0,1 1 0,1 0 326,4 0 0,2 0 922,1 0-1218,7 0 0,11 0 1,14 0-1,10 0-98,9 0 0,12-2 0,14-2 0,9-1-88,8 2 0,12 1 0,-44 1 1,2 0-1,3 0 0,1-1-99,2-1 0,2 0 0,5-2 0,0 0 0,-5 1 0,0 1 0,2-1 0,-1 1-141,2-1 1,-1 1-1,4-1 1,1 1 0,1 1-1,1 0 1,4 0 0,2-1 92,1 1 1,1 1 0,1 0-1,0 0 1,-8 1 0,-1 0-1,-1 0 1,0 0 43,-3 0 0,0 0 0,-5 3 0,-2 1 1,-4 1-1,-2 0 0,-3 2 0,-1 0-10,34 9 1,-8 0 0,-10-2 0,-4-2-76,-2-1 1,-4-3 0,-9 4-1,-10-3-207,-8-2 1,-7 0 122,-6-2 0,-22-5 0,-18 0 1,-12-8-46,-12-6 0,-18 0 0,-11 2 0,37 6 0,-1 1 65,-3-1 0,-1 0 0,-7 1 0,-1 1 1,1 0-1,0-1 0,-3 1 0,0 0 13,-1-1 1,-2 1 0,-5 2 0,-2 0 0,0 0 0,-1-1 0,1 2 0,-1 0 12,-2 1 1,-1 0-1,-2 0 1,-1 0-1,3 0 1,1 0-1,3 0 1,1 0 91,1 0 1,0 0-1,1 0 1,1 0-1,11 0 1,2 0-1,3 0 1,1 0 258,3 1 1,1-2 0,-37-4 0,9 0-1,8 1 102,6 3 0,8-5 1,10 1-1,5 2 339,4 1 1,9-3-71,3 0 0,12-1-546,9 6 0,16 0 1,17 2-1,12 2 81,11 1 0,14 2 0,9-4 1,8 2-89,-41-3 1,1 0 0,5 0 0,1-1-1,1 1 1,2 0 0,1 1 0,1-1-59,4 0 0,0 0 0,2 1 0,1 1 0,3-1 0,1 1 0,3-1 1,2 1-153,3-1 1,2 1-1,-20-2 1,3 1 0,-2-1-1,27-1 1,-1 1 0,2 1-1,-1 1-18,-1 1 0,-1-1 0,-4-2 0,-3 1 0,-5 1 0,-3 1 0,-5-1 0,-2 1 97,-5-1 1,-1 0 0,-4 1 0,-3 1 0,36 8 0,-13-2 59,-11-2 0,-8-1 0,-23 2-7,-6-6 0,-15-3 0,-13-2 0,-18 0-9,-20 0 0,-20-7 0,-19-2 0,34 4 0,-1-1-54,-3 1 1,-3 0 0,-9 0 0,-3-1 0,-3-1 0,-1-1 0,-1 0 0,-1 2-103,-1 1 1,1-1 0,-2-1 0,-1 0 0,-2 3-1,0 0 1,-2-1 0,-1 1-24,-3 1 0,0 1 0,-2 0 0,2 0 0,3 0 0,0 1 0,3-2 0,0 0-37,5 1 0,1 1 0,-2 0 0,2 0 0,10 1 0,2 0 0,3 0 0,1 0 122,7 0 0,2 0 1,-37 0-1,19 0 1,10 0 1024,13 0 0,5 0-714,14 0 0,14 0 1,18 0-1,17-2-125,19-3 1,26 3-1,-27-1 1,2-1 0,9 2-1,2-1-40,7 1 1,2-1-1,11-1 1,1 1-1,3 1 1,0 0-1,5 0 1,1-1-174,-29 2 1,0 0 0,1 0 0,6 0-1,2 1 1,0 1 0,2 0 0,0 1 0,0 0-1,-1 1 1,1 1 0,-1-1 71,1 2 1,-1-1 0,1 1 0,-2 1 0,0-1 0,-1 0-1,-3 0 1,0 1 0,-1-1 0,25 3 0,-2 0 109,-3-1 0,-2 1 1,-6 2-1,-3 1 1,-10 0-1,-2-1 1,-7-1-1,-2 0-5,34 3 1,-18 0-1,-28-7 1,-10 1 273,-13 1 0,-18-6 1,-27 5-1,-27-6-285,-25-6 1,20 2 0,-4 0 0,-6-4-1,-1 0 1,-9 0 0,-1 0-122,-4 0 0,-1 0 0,21 3 0,-1 1 0,-1-1 0,0 1 0,0 0 0,0 0 1,1 1-1,0-1 0,-1 1-28,-1-1 0,-1-1 0,2 2 1,4 0-1,0 1 0,2 0 0,-28-2 1,3 1-1,7 0 0,3 0-10,5 1 1,2-1 0,1 0-1,1 1 1,10 2 0,1 0-1,3-1 1,1 0 89,6-2 0,1 1 1,-42 0-1,19-3 0,10 3 531,11 2 1,15 0 0,11 0-219,4 0 0,10 0 0,10 0 1,17 0-231,15 0 1,28-5-1,15 0 1,-31 3 0,2 0 3,8 1 1,3 0 0,7 1 0,3-1 0,7-1 0,3 0 0,2 0 0,2-1-142,2 1 0,1 0 0,-25 3 1,0 0-1,1 1 0,25 2 0,0 1 1,0 0-1,-1 2-5,-6 1 0,0 1 0,1 3 1,-3 1-1,-12-2 0,-3 1 1,-6-1-1,-2 0 159,-6 0 1,-3 1-1,23 9 1,-19-5 0,-16-2 143,-12-4 0,-18-3 1,-16-7 128,-18 0 0,-34-2 0,-23-3 0,34 0 0,-2 0-39,-8-2 1,-2 0-1,-13-1 1,-2 0 0,1 0-1,1 0 1,0 1-1,0 0-185,4 2 0,-1 0 0,-3-2 0,1 0 0,7 2 1,1 1-1,-2-1 0,-1 0-269,-1-1 0,1 1 0,4 1 0,1-1 0,2-1 0,2 0 0,4 1 0,1 0-93,3-1 1,1-1 0,3 1-1,1-2 1,4 1 0,0-1-1,-38-8-721,2 0 0,-1-5 0,0 0 0,3 4 957,3 5 0,-3-1 0,11 8 0,1 2 0,3 1 0</inkml:trace>
  <inkml:trace contextRef="#ctx0" brushRef="#br0" timeOffset="1">1070 5910 15553,'0'-25'-2680,"0"4"3400,0 4 0,0 1 1533,0 1-271,-7-1 0,5 9-1181,-3 7 1,3 12 0,2 13 0,0 3-28,0 5 0,0 3 0,-2 1 0,-1 3 42,-3 0 0,1 6 1,5-6-1,0 2-800,0 0 1,0-2 0,0 4 0,0-4-17,0-2 0,0-1 0,0-4 0,0 0 0,0-1 0,0 1 0,0-10 0,0-1-1470,0 1 1,-5-2 0,0-5-2802,1-1 0,-3-4 1896,2-1 1,1-6-1,10 1 2563,4-3 1,11-9-1,4-2 1</inkml:trace>
  <inkml:trace contextRef="#ctx0" brushRef="#br0" timeOffset="2">1620 6287 10193,'0'-16'0,"0"1"0,0-1 636,0 0 0,-5 1 1,-2 1-46,-2 3 0,-2-1 0,-4 7 1,-1 1-1,0 2 748,1 2 1,-3 0 0,-1 2 0,-2 3-739,2 6 1,-4 10 0,2 5 0,2 4-270,1 1 0,3 1 0,-1 1 1,0 3-33,0 6 1,2-3-1,2-1 1,3-1-131,3 0 0,0-3 1,8-6-1,3-3 1,6-2 0,4-2 0,8-6 1,7-1 469,5-3 0,14 1 0,-2-7 0,2-1-85,0-3 0,3-1 0,1-1 0,-5-3-245,-4-1 0,-5-13 0,-8 3 0,-1-4-438,-4-4 1,-9-2-1,-8-6 1,-2-1-319,-3 1 0,-4-6 0,-6 1 1,-6 3-227,-7 5 1,-6-2-1,-6 5 1,0 1-197,-1 3 0,6 4 0,0 3 0,-1 1-424,3 3 1,1 6-1,8-1-572,-1 3 1,7 4 0,4 3 879,3 6 0,9 3 0,4 2 0,4-1 790,6 1 1,4-2-1,4-4 205,-2-4 1,9 2 0,-2 1 0</inkml:trace>
  <inkml:trace contextRef="#ctx0" brushRef="#br0" timeOffset="3">2437 6444 8734,'14'-15'0,"-1"-1"0,-5 0 295,-1 0 0,-1 1 0,-6-1 0,0 0 694,0 1 0,-7 1 0,-4 1 0,-3 5-199,-2 1 0,-1-4 1,-2 6-1,-4 1-406,-1 3 0,-3 2 0,-2 5 0,1 6 111,2 7 0,5 0 1,-4 8-1,4 0-77,7 3 0,0 2 0,9-3 1,1-1-139,3-2 0,1-1 0,3 1 0,6-5-56,7-4 1,8-3-1,-1-1 1,1-5-63,4-1 0,2-1 1,1-6-1,1 0-379,-1 0 0,1 0 1,-3-4-1,-2-3-197,-6-3 0,-4-13 0,-3 7 0,-3-1-626,-6-1 0,-3-3 611,-2 0 0,1 2 769,5 9 0,2 10 0,10 10 0,3 6 279,5 5 1,4-2 0,1 7-1,-1 2 88,-4 2 0,2 1 0,-7 3 1,-4 0-168,-4 3 0,-6 5 0,-7-4 0,0 1-436,0-1 0,-2 4 0,-5-5 1,-7 0-105,-5 1 0,-9-5 0,1 2 0,-2-5 0,-3-4 0,-1-7 0,-2 0 0,-5-5 0,-5-3 0,1-8 0,-9 3 0,5-5 0,0-1 0,3-1 0,3-3 0,5-3-1362,4-2 0,9 1 0,3-5 0,5 3-374,6-2 1,4-7 0,13-2-1,9 0-978,8-2 0,15-2 2714,8-6 0,0 0 0,7-1 0</inkml:trace>
  <inkml:trace contextRef="#ctx0" brushRef="#br0" timeOffset="4">3302 6869 15248,'-16'0'0,"1"0"60,-1 0 1,6-6 0,1-1 0,0 0 594,0 0 1,4-5 0,-4 2-47,2-4 0,4-2 0,8 0 0,7 1-78,8-1 1,4 0 0,7 1 0,1 1 233,-1 3 1,1-1 0,-2 7-1,-3 1-225,0 2 1,-8 2-1,2 2 1,-5 3-436,-6 6 0,2 3 0,-6 3 0,-3 2-100,-1 2 1,-2 7 0,0-1 0,-2 2 3,-3 3 1,-9-3-1,-7-1 1,0-3 177,-2-3 1,0-1 0,-4-5 0,0 0 35,-1 0 1,0-6-1,0-1 1,2-2-306,-2-4 0,0-1 0,2-2 0,5 0-1229,4 0 1207,1 0 1,7-2-1,8-1 1,9-2 387,13 1 0,19 2 1,9 2-1,5 2 216,6 3 0,-1-1 0,1 5 0,-4-1-211,-2 1 1,3 1 0,-4 6 0,-4-2-462,-6-3 1,3 3 0,-6-4-1,-2 2-1111,-6-1 0,-8-4 1,-10-5-530,-3 3 0,-6-4 1,-12 3-1536,-9-8 1,-13-4 3298,-13-8 1,-4-7 0,-1-1 0</inkml:trace>
  <inkml:trace contextRef="#ctx0" brushRef="#br0" timeOffset="5">4450 6067 15269,'-16'5'1930,"1"1"0,-1-1 473,0-5 0,9 0-1597,7 0 1,9-5 0,12-2-1,7 0-222,7 0 1,7-6-1,10 3 1,4-2-336,0 1 0,1-1 1,-8 5-1,-3 0-218,-1 0 0,-12 2 0,-3 5 0,-5 0-202,-6 0 1,-7 5 0,-3 4 0,-1 3 28,1 5 0,-5 4 1,1 0-1,-3 6 417,-2 2 0,-2 4 0,-3 2 0,-6 2 3,-3-2 1,-1 3 0,-1 1 0,0-1 16,0 1 0,2 3 0,4-6 0,5-3-352,3-5 0,2 0 0,0-5 0,0 0-293,0-1 1,2-1-1,1-5 1,4-2-1762,2-3 1,-4 1-1667,6-7 0,-8 4 1665,2-9 0,-6-2 0,-10-10 1,-8 1 2181,-4-1 0,-13-9 0,2-3 0</inkml:trace>
  <inkml:trace contextRef="#ctx0" brushRef="#br0" timeOffset="6">4544 6491 15856,'-8'-15'71,"1"4"1,8 3 0,5 1 1266,4 3 1,6 2 0,5 2 0,7 0-327,7 0 1,10 0-1,7 0 1,1 0-443,1 0 0,-3 0 0,5 0 0,-2 0-815,-4 0 0,-1 2 0,-2 2 0,-1 1-1378,-4-2 0,-4 4 0,-6-1 0,-1-3-1411,1-1 1,-3-2 3033,-2 0 0,2 0 0,-4 0 0</inkml:trace>
  <inkml:trace contextRef="#ctx0" brushRef="#br0" timeOffset="7">5661 6209 17339,'10'0'2730,"1"1"-2032,1 5 1,2 2 0,2 10 0,-1 1 232,1 2 1,5 9-1,2-1 1,1 6-502,4 0 0,-4-2 1,3-1-1,-1-1-653,-2 1 1,6-3 0,-5-2-1,-1-7-957,-3-2 1,-9-2 0,-1-1-5255,1 1 783,-5-7 5465,0-2 1,-14-21 0,-2-4 0</inkml:trace>
  <inkml:trace contextRef="#ctx0" brushRef="#br0" timeOffset="8">6038 6287 18369,'-7'16'0,"-2"0"1074,0-1 0,-4 6 0,2 2 1,-5 1 151,-5 4 1,-3 0 0,-9 0 0,-2-2-677,-2 2 1,-5-3 0,4-1 0,-1-1-636,1-4 1,-4-1 0,5-3 0,2 1 129,2 0 0,3-6 0,4-1 1,5 0-4107,4-1 1,6-4 4061,1 1 1,6 4-1,-3 0 1</inkml:trace>
  <inkml:trace contextRef="#ctx0" brushRef="#br0" timeOffset="9">6242 5847 15500,'0'-16'-1314,"0"1"1,0-1 1851,0 0 1,2 2-1,3 2 1,8 3 1025,6 2 0,-2-3 0,6 5 0,-2 1-792,0 2 1,0 4 0,-5 3 0,-1 6-558,1 3 1,-7 1 0,-4 3-1,-3 3-29,-2 5 0,0-1 0,-4-1 0,-4 0-124,-8 1 0,-9-6 1,3 2-1,-1-4-49,0-1 0,-3-5 0,5-3 0,2 1 611,1 0-371,3-6 1,8 4 0,8-7-336,13 0 0,9 0 0,9 0 0,-1 0-74,0 0 0,6 6 0,0 1 0,-2 1 507,-2 5 1,-7 1 0,-1 1 0,-3 1 39,-2 0 0,-5-1 1,-4 1-1,-6 0-316,-3 0 0,-2-6 1,0 0-1,0 3-221,0 1 1,-7-4 0,-6-1-1,-6 0-852,-7-1 1,-4-2 0,-3 2 0,-2 1-881,-1 0 0,-6-4 0,3 6 0,1-1-563,-1-1 0,-4 5 2489,1-4 1,-11 11 0,-3 4 0</inkml:trace>
  <inkml:trace contextRef="#ctx0" brushRef="#br0" timeOffset="10">4749 6947 7852,'-16'0'0,"0"2"742,1 3 0,4-3 135,1 3 1,6-1 0,1-1 0,6 2 55,8-1 1,10-1 0,6 1-1,8 1-134,7-1 1,9-3 0,3-1-1,4 0-393,6 0 1,5 0 0,6 0 0,-2 0 157,2 0 1,2 0-1,2 0 1,-2 0-345,-4 0 1,-5 0-1,-10 0 1,-8 0-186,-6 0 0,-6 0 1,-8 0-1,-4 0-327,-5 0 0,-8 2-1455,-3 3 1,-8-1-1,-2 5 1,-11-1-1431,-8 1 0,-5 0 0,-10 1 3177,-2-4 0,-4-5 0,-8-1 0</inkml:trace>
  <inkml:trace contextRef="#ctx0" brushRef="#br0" timeOffset="11">4922 7419 7815,'0'-16'0,"0"0"675,0 1 1,0 2 1126,0 8 0,1 12 1,5 16-1142,4 1 1,2 1-1,1 3 1,-3-2-268,2 2 0,-3 0 1,2-2-1,-1-5-224,-1-4 0,5 4 1,-6 0-1,3-3-786,-1-6 0,1 2 0,5-5-305,-1-1 1,6 5 0,0-8 0,0-2 49,2-1 1,0-7-1,5-4 1,-4-3 405,-1-5 1,3-10-1,-3 1 1,-2-4 72,-4-1 1,2 1 0,-8 2 671,3 2 1,1 9-1,1 1 242,0 9 0,-7 7 1,-4 5-1,-3 6-45,-2 3 1,0 1 0,0 3 0,0 3 678,0 5 0,-7 7 0,-4 4 1,-3 0-563,-2 3 0,1 10 1,-1-4-1,0 1 293,1 4 0,1 6 0,1 3 0,3 2-40,-2 1 1,3 12 0,-2-10 0,1-4-235,1-3 1,-3-8 0,5-8 0,-2-7-1090,-3-7 0,3 0 1,1-7-2075,1-2 1,-4-1 2549,6-2 0,7-8 0,6-1 0</inkml:trace>
  <inkml:trace contextRef="#ctx0" brushRef="#br0" timeOffset="12">7139 6822 10974,'15'0'613,"1"0"0,5 0 0,2 0 0,-1 0 0,3-2-14,-1-3 1,1 3-476,1-3 1,4 1-1,-6 1 1,2-3 0,-1 3-824,-3 1 0,-1 2 1,-5 0-608,0 0 0,-7 7 1,-6 4 1305,-6 3 0,-13 1 0,-9 1 0</inkml:trace>
  <inkml:trace contextRef="#ctx0" brushRef="#br0" timeOffset="13">6981 7152 8574,'16'0'0,"0"0"0,-1 0 1026,1 0 1,7-2 0,3-2 0,6-1-359,4 2 0,10-4 0,6 0 0,0 0-44,3 0 0,-12 1 0,4 6 0,-3 0-1349,-4 0 0,2 2 1,-9 3 724,-3 6 0,-9-4 0,2 0 0</inkml:trace>
  <inkml:trace contextRef="#ctx0" brushRef="#br0" timeOffset="14">8365 5988 8669,'0'-6'1686,"0"6"1,-5 8 0,-1 11-917,3 2 1,1 7 0,2 0 0,0 7-38,0 7 1,2 4 0,1 2-1,4 3-246,2 1 1,2 6 0,4-5-1,-1-3 145,-3-1 0,3-4 1,-5-3-1,-1-5-304,-2-4 0,0-1 0,0-3 0,-3-2-701,-1-6 1,-2-4 0,0-1-1409,0-1 1,-2 1-3765,-3 0 3677,3-7 0,2-2 1,12-9 1867,8-3 0,4-4 0,8-7 0</inkml:trace>
  <inkml:trace contextRef="#ctx0" brushRef="#br0" timeOffset="15">9261 6586 8160,'0'-16'0,"0"0"526,0 1 0,-2-1 0,-3 2 1,-5 2 329,-4 1 1,-2 6-1,0-4 1,0 2-283,1 4 1,-6 1 0,-2 2-1,0 0-171,1 0 1,-5 0-1,5 0 1,-3 2-176,-3 3 0,6 4 1,1 6-1,3 1-135,2 0 0,1 1 1,1 4-1,2 6-75,1 2 0,2-3 1,-1 1-1,3 1-40,0 1 1,5 3 0,-3-1-1,3-1 208,2-4 0,7 4 0,5-6 0,6 1 56,3-4 1,7-4-1,1-1 1,8-2 158,5-4 0,12-3 0,-5-7 0,4 0 4,1 0 1,3 0 0,-4-2-1,-4-1-157,-6-2 0,-6-8 0,-9 1 1,-5-5-113,-6-4 1,1-2-1,-13 2 1,-2-5-296,-1-4 1,-9 1 0,-3 1 0,-6 1-420,-5-1 1,-9 1 0,-6 0 0,1 6-552,1 4 0,3 1 0,1 2 0,2 4 116,2 5 0,7-2 0,-2 1 0,3 3-1033,3 1 0,4 9 1358,1 4 0,6 2 1,1 3-1,6 0 688,8 0 0,10-8 0,3 6 0,8-5 0</inkml:trace>
  <inkml:trace contextRef="#ctx0" brushRef="#br0" timeOffset="16">10016 6633 8160,'19'-16'-552,"-5"-1"973,-5-4 0,-4 3 0,-5-3 1,0 4 240,0 1 1,-2 0 0,-3 1-1,-6-1 1,-4 2 53,-6 4 0,3-3 1,-4 8-1,-1 2-342,-3 1 1,-4 2 0,0 0 0,2 0-159,2 0 0,2 9 0,-4 5 0,3 5-22,3 0 0,1 9 1,5 2-1,2 1-39,3 4 1,-1 0-1,7-5 1,1-2-166,3-2 1,6-5 0,4 3 0,5-1 54,8-4 0,6-1 1,6-4-1,2-4 63,6-5 0,-2-3 0,1-2 0,-3 0 21,-3 0 1,-4-2-1,-3-3 1,-3-5-122,-3-4 1,-6-7 0,-7-2-1,-2-2-339,-4-3 1,-1 1 0,-2-1-65,0 1 1,-2 8 0,-1-2 96,-2 4 1,1 8 407,9 4 0,4 12 0,7 7 0,1 7 136,4 3 1,-1 2-1,4 6 1,0 1 176,1 4 1,-6 1 0,2 6 0,-3-4 88,-3-2 0,-1 6 0,-3-4 0,-6 2-14,-3 0 1,-2-2 0,0 2 0,-2-5 309,-3-4 0,-4-2 1,-8-1-1,-4-4-638,-6-5 1,-2-3-1,-3-3 1,-1-1-171,-4-3 0,-3-2 0,-7-6 0,0 2 0,0-1 0,-1-8 0,3-3 0,3-1-1381,5-5 0,6-1 0,5-1 1,5-1-1078,3 0 0,10-5 1,6 0-1,11 0-273,12-1 0,12-8 2731,3-7 0,22-6 0,0 2 0</inkml:trace>
  <inkml:trace contextRef="#ctx0" brushRef="#br0" timeOffset="17">10739 6947 7974,'0'-15'0,"0"-1"0,0 0 0,7 0 0,4 1 0,1-1 1203,-2 0 1,9 1-1,-1-1 1,5 0-402,5 0 0,-4 2 0,0 4 1,1 5-400,-1 3 0,-4 2 0,1 0 0,-4 0-153,-1 0 1,-1 2 0,1 3 0,-2 5-87,-3 4 1,1 2 0,-7 2-1,-1 1-109,-3 2 1,-1 7 0,0-2 0,0 4-14,0 1 1,-1-1-1,-5-2 1,-4-4 119,-4-1 0,-2 3 1,0-5-1,-1-2-25,-4-1 1,2-3 0,-7-1 0,-1-3 60,3-6 1,-9 2-1,5-2 1,2-1-167,1-3 0,-1-8 0,5-3 0,4-4-75,4-2 0,6 1 0,7-1 1,0 0 55,0 0 0,13 1 0,6 1 0,7 3-13,7 6 0,13-2 1,-1 2-1,2 1 131,4 3 1,-2 6-1,-4 2 1,-1 2-164,0 3 0,3-4 1,-11 3-1,-2-1-217,-6-1 0,-1 3 0,-4-6 0,-2-1-94,-3 2 0,1-5 1,-9 3-5299,4-3 4234,-5-2 1,-11-7-1,-13-6 1407,-10-6 0,-5-5 0,-1-8 0</inkml:trace>
  <inkml:trace contextRef="#ctx0" brushRef="#br0" timeOffset="18">12311 5878 7998,'-1'-15'0,"-5"-1"0,-4 2 358,-4 4 0,-4-3 0,-1 8 1,-4 2-1,-1 1 535,-4 2 0,0 7 0,-2 3 0,1 6-354,-4 5 0,-1 3 0,6 10 1,2 2-67,-2 6 1,6 9 0,1 3 0,3 2-163,2 3 0,2-5 0,2 1 0,3-3 16,2 0 1,2 1-1,5-8 1,0-1 262,0-2 0,5-9 0,2 0-409,2-5 0,0-7 0,3 3 0,-1-1 1,1-4-551,2-1 1,2-2-1,-1-1 60,1 1 0,5-6 0,0-1 0,-2-2-1910,-1-3 1,3-3 0,1-2 0,1-5-1683,0-4 3901,5-11 0,-11-3 0,6-8 0</inkml:trace>
  <inkml:trace contextRef="#ctx0" brushRef="#br0" timeOffset="19">12484 6177 8673,'0'-16'1017,"2"6"1,3 1-540,6 2 1,3-3-1,3 3 1,4 0 18,5 0 0,16 0 1,5 3-1,2-1-186,0 2 1,-3 1 0,-4 2 0,-7 0 233,-7 0 0,-1 0 0,-6 0-70,-1 0 1,-8 0 0,-3 2-97,-2 3 0,-2 4 1,-7 6-1,-3 1 291,-6 0 1,-3 6 0,-3 5-204,-4 2 1,2 3 0,-6 1 0,3 2 0,2 1-12,3-1 1,3-1-1,3-3 1,4-1-173,0-4 1,6 2 0,-5-5 0,5-1-471,1 1 0,1-2 0,3-5 1,3-1-1254,2 1 0,1-2 0,6-2 0,0-3 605,-1-2 1,-4 3 0,-1-4-1885,3-3 1,-8-1-1,-5-2 574,-9 0 0,-10-7 2144,-2-4 0,-14-2 0,2-3 0</inkml:trace>
  <inkml:trace contextRef="#ctx0" brushRef="#br0" timeOffset="20">12610 6617 7387,'-16'-16'1084,"8"1"-27,2-1 1,12 2-1,4 4 1,6 3-95,5 0 0,3 5 1,8-3-1,1 3-468,4 2 0,3 0 0,5 0 0,-1 0-324,-2 0 1,0 0 0,3 0 0,-1 0-711,-2 0 1,-7 0 0,1 0 0,-2 0-848,-3 0 0,-1 0 0,-2 0 0,-4 0-80,-1 0 0,3-5 0,-5-2 1466,-2-2 0,-1-2 0,-3-4 0</inkml:trace>
  <inkml:trace contextRef="#ctx0" brushRef="#br0" timeOffset="21">13632 6256 8051,'-16'-6'2472,"1"1"1,6 2-1623,4 8 0,10 5 0,5 10 0,4 2 22,2 3 0,5 1 0,2 5 0,-1 1-401,1-1 1,0 1 0,-4-1 0,2-1-413,-2-4 1,-1 2 0,-3-5 0,1-2-740,0-4 0,0 8 0,-1-10-570,1 3 1,-5-8 0,-3-3-475,-1 0 1,4-7 0,-4 2 828,1-6 1,-4-13 0,1 0 0,-1-6 894,1-5 0,4-9 0,6-3 0</inkml:trace>
  <inkml:trace contextRef="#ctx0" brushRef="#br0" timeOffset="22">14104 6271 8051,'-2'14'809,"-3"-1"0,-6-3 240,-3 2 1,-3 2 0,-4 2 0,-7 1 2,-7 4 1,-4 4-1,-6 6 1,1-1-315,1-4 1,-10 4-1,10-4 1,1 2-485,2-2 1,-8 4-1,5-6 1,-1 3-148,-1-1 1,1-7-1,4 2 1,7-5-1142,5-6 0,8-1-1005,-1-4 0,13-3 1,9 3-1,13-3 2039,11-2 0,19-7 0,4-2 0</inkml:trace>
  <inkml:trace contextRef="#ctx0" brushRef="#br0" timeOffset="23">14245 5768 7945,'0'-15'0,"0"-1"274,0 0 0,5 6 1,2 1-1,2 2 149,3 4 1,2 1 0,2 2 0,0 0 407,0 0 1,-2 7 0,-2 3 0,-4 4-444,-1 2 1,-1 1 0,-6 3-1,0 2-140,0 3 0,-7-1 0,-4 2 0,-3-5-8,-1-3 0,-6 1 0,-2 0 1,0-3-145,0-2 1,1 2 0,3-9 0,-2 0-141,1 0 0,8-2 18,2-5 0,8 0 27,2 0 1,9 0 0,13 0 0,8 0 68,5 0 0,7 5 0,-4 2 1,2 2 162,4 3 0,-5 4 1,-3 3-1,-4 2-10,-6-2 0,-3 4 0,-9 0 0,-4-1-93,-5 1 1,-3 0-1,-2-4 1,0 2 25,0-2 0,-12-1 0,-4-4 0,-3-2-147,-4-2 0,1-5 1,-6 4-1,1-2-555,-1-3 0,4-3 1,-1-1-1,3 0-758,3 0 1,1 0 0,2 0 0,2-1 35,4-5 0,3-2 0,7-8 1,0-1 140,0-4 1127,7-11 0,9-1 0,8-5 0</inkml:trace>
  <inkml:trace contextRef="#ctx0" brushRef="#br0" timeOffset="24">14591 5548 7945,'25'0'0,"-3"0"469,1 0 0,-4 2 1,7 3-1,2 8 311,2 6 0,3 11 0,4 10 0,5 5-393,3 9 0,1 4 0,-3 3 0,-2-2 350,-3 1 1,-3 3 0,-9-11 0,-5-1-530,-3-2 0,-3-4 1,-1-3-1,-3-5-378,-6-4 0,-3-7 1,-4-2-1,-3-1 118,-6-4 1,-8-1 0,-5-3 0,-4-1-916,-6-3 1,-6 1-1,4-5 1,1 0-1472,1 0 1,5 0 2437,3-2 0,3-3 0,7 5 0</inkml:trace>
  <inkml:trace contextRef="#ctx0" brushRef="#br0" timeOffset="25">15817 6287 7945,'-15'9'0,"-1"-4"89,0-3 0,-5-2 0,0 0 0,2 0 669,2 0 1,-4-2-1,0-1 682,2-3 0,6 1-650,3 5 1,8 0 0,2 2 10,9 3 0,12-3 0,7 3 0,5-3-37,4-2 1,12 0-1,-2 0 1,3 0-185,5 0 1,-1 0 0,5 0 0,-3 0-228,-2 0 0,2 0 0,-7 0 0,-5 0-220,-4 0 1,0 0 0,-7 0 0,-5 0-281,-3 0 1,-6 2 0,-7 1-2331,-1 2-661,-8 1 0,2-5 2069,-10 5 0,2-5 1069,-8 5 0,1-5 0,-6-1 0</inkml:trace>
  <inkml:trace contextRef="#ctx0" brushRef="#br0" timeOffset="26">17201 5816 8384,'-7'-9'1151,"0"4"0,-3 10-459,4 5 0,-1 6 1,2 5-1,2 3 87,1 1 1,2 10-1,0-4 1,0 2 1,0 1 1,0 4 0,-2 2 0,-1 2-117,-3 0 0,1-2 0,5 4 0,0-2-382,0 1 1,0-4 0,0-1-1,0-3-42,0-3 0,0 3 1,0-11-1,0 1-507,0-5 0,0-2 0,0-2-1388,0-1 0,0-4 0,-2-2-1382,-3-2 0,5-2 1872,0-5 1,7 0 0,9 0 0,1 0-903,4 0 2066,4 0 0,6-14 0,1-4 0</inkml:trace>
  <inkml:trace contextRef="#ctx0" brushRef="#br0" timeOffset="27">17877 6287 8441,'14'-17'0,"-3"-3"0,-6-1 0,-5 2 671,-5 2 1,-9-4-1,-7 0 1,0 3-7,-2 6 1,6 0 0,-6 5 0,0 0-269,-3 0 1,-4 2 0,-1 7 0,-1 3-164,1 5 0,-1 4 1,1 2-1,0 1-40,-1 4 0,2 4 0,2 8 0,4 2-102,1 2 0,2-1 0,6-3 0,1 1-26,3-3 0,4 8 0,7-12 0,0 1 167,0 2 1,12-2 0,6 0 0,5-4 16,4-1 1,10-2 0,5-5 0,4-2 184,1-4 0,0-1 1,2-6-1,1 3-151,3-3 1,-1-1 0,-6-4 0,-4-3-70,-6-6 1,-4-8-1,-6-3 1,-5-1-348,-4 0 0,-6-10 1,-2 0-1,-2-4-227,-4-1 1,-10-4 0,-9 3 0,-6 3-692,-3 3 0,-5-1 1,4 13-1,-3 2-7,-3 2 1,2 3 0,4 3 0,5 6-226,4 3 0,8 4 1,4 3 587,3 6 1,6 3 0,4 0 0,10-2 693,4-2 0,5 1 0,4 5 0</inkml:trace>
  <inkml:trace contextRef="#ctx0" brushRef="#br0" timeOffset="28">18600 6444 8037,'11'-15'80,"-2"-3"1,-2-1 376,-4-2 1,-3-5 0,-5 5 34,-6 2 0,-4 1 0,-5 2 1,-2 1-1,-3 1 158,-3 3 1,-7 4 0,-3 7 0,-1 0-261,1 0 0,1 2 1,6 5-1,-1 7-48,1 5 1,0 14 0,1-1 0,2 3-54,2 3 1,12-3-1,0 5 1,5-1 8,6-4 0,1-2 1,4-2-1,5-1-112,8-4 1,6-3 0,7-7 0,-2-1 45,2 1 1,2-6-1,3-1 1,0-2-122,-1-3 0,3-4 1,-11-4-1,2-3-128,1-2 0,-8-6 1,2-8-1,-4-1-664,-1-4 0,-2-2 0,-2-2 0,-3 3 142,-2 3 0,-2 3 0,-3 9 344,3 3 1,-1 4 0,6 9-30,2 3 1,8 6 0,1 10 0,-2 5 962,-2 4 1,-1 6 0,0 3 0,-1-1 90,1 1 1,-5 8 0,-3-3-1,-1-3-294,-3 0 1,-4-5 0,-5-4 0,-6-1-233,-3 1 1,-9-1-1,-3 0 1,-3-1 58,-3-4 0,-5-5 0,-1-8 0,-2-5-437,-4-1 0,-7-2 0,-3-6 0,0-5-684,0-4 0,2 1 1,6-1-1,4-2-1582,6-2 1,8-2-1,5 0 1409,5 0 1,8-3 0,19 0 0,12 2-1450,14-3 2380,8 1 0,18-4 0,4-1 0</inkml:trace>
  <inkml:trace contextRef="#ctx0" brushRef="#br0" timeOffset="29">19056 6806 7945,'0'-16'-8,"0"0"0,2-5 0,2 0 686,1 2 0,7-2 0,-1 4 0,3 3-251,1 0 1,-1 0 0,-2 0 0,-1 2 240,1 1 1,2 8 0,2-2-321,0 3 1,-1 4 0,1 3 0,-2 5-186,-4 4 1,3 4 0,-8 3 0,-2 3 9,-1 1 1,-2 9 0,0-2 0,-2 1-68,-3 0 1,-4-1 0,-6-3 0,-3-2-39,-3-6 0,4-4 0,-4-1 0,2-2 180,-2-4 0,1 2 1,-4-6-1,0-3-33,-1-1 0,6-2 0,-2 0 0,3 0 141,3 0 1,4-5-352,1-1 0,13 1 1,4 5-1,11 0 27,8 0 0,16 0 1,7 2-1,5 1-460,5 3 0,1 6 0,-1-3 0,-3 1 74,-2 1 1,-3-8-1,-7 4 1,-6-2-1398,-5 0 0,0 1 1,-10-6-1,-2-2 1751,-4-3 0,10-11 0,-10-8 0</inkml:trace>
  <inkml:trace contextRef="#ctx0" brushRef="#br0" timeOffset="30">20015 5988 7997,'0'-6'980,"0"6"-260,0 8 0,2 11 1,3 4-253,6 2 1,-2 1-1,1 5 1,2 1 0,2-1 73,2 1 0,0-1 0,1 0 0,2 1-444,2-1 1,0 1 0,-3-1 0,1-1-247,2-4 0,0 2 0,-5-7 0,-1-2-903,1-1 0,0-8 0,0-1 260,-1-2 1,-1-4 0,-1-8-1,-5-7 114,-1-7 1,4-6 0,-4-6 0,0-2 676,0-4 0,-2 2 0,-5-7 0,0 0-2,0 2 0,5-4 0,2 8 0,0 2 239,0 7 0,0-1 1659,-2 7 0,-3 8-1031,3 13 0,-3 20 0,-2 15 0,-2 6-122,-3 8 0,-4 12 1,-6-1-1,-1 1-21,0 5 0,-1-3 1,-2 5-1,-2-3-12,1-2 1,8-2 0,2-3 0,-1-8-88,2-6 1,1 0 0,4-8 0,-3-1-636,-2-2 1,6-8-1,-4-4 1,2-4-1115,0-1 0,-6 0 1,4-1-1,0 1-1409,0 0 1,-3-1 2534,4 1 0,1 0 0,5 0 0</inkml:trace>
  <inkml:trace contextRef="#ctx0" brushRef="#br1" timeOffset="31">9780 7843 8592,'0'-16'0,"0"1"0,0-1 389,0 0 1,-2 1-1,-3 1 1,-4 1 320,0 3 1,-10 5-1,4-4 1,-5 2-205,-2 3 0,2 3 0,-6 1 1,0 1-314,2 5 1,-6 2-1,5 8 1,1 0-107,3 0 1,-2 5-1,2 1 1,2 1-124,2 0 1,3 5-1,1-2 1,5 2 15,1-2 1,0 2 0,3-5 0,-1-1 50,1 1 0,4-2 0,6-5 0,4-2 62,4-4 1,7-1 0,2-6 0,1 3-45,4-3 1,7-8-1,4-6 1,-1-3 18,0-1 1,3-6 0,-8 0 0,-5 2-229,-4 1 0,-3-5 1,-5-1-1,-2-2-99,-4 0 0,-3 6 0,-7-1 256,0 4 223,0 1 0,0 9 1,0 7-1,2 9 171,3 5 1,-3 7 0,5 3 0,0 4 12,4 5 0,-3 8 0,3-1 0,-1 2-79,-1 1 1,5-1 0,-5-9 0,-1 1-192,-2-3 1,1 2 0,-2-10-677,-2 1 1,-1-4 0,-2 1-3502,0-4 2811,0-8 0,0-4 1,2-10 191,3-6 1,4-10 0,8-7 0,4-5 1039,6-3 0,2-15 0,3 2 0</inkml:trace>
  <inkml:trace contextRef="#ctx0" brushRef="#br1" timeOffset="32">10157 7859 8091,'-10'-9'688,"-1"4"1,8 5 0,-2 5 0,1 6-216,-1 3 1,3 3 0,-3 4-1,3 4 24,2-1 0,0 6 1,2-6-1,1 2-82,3 0 0,6-5 1,-2 4-1,4-2 64,2-4 0,5-7 0,2-3 0,-1-2-24,1-4 0,3-1 0,-3-2 1,1 0-96,4 0 0,0-7 0,0-3 0,-3-4-91,-2-2 0,-3-2 1,-4-1-1,-2-4-15,-3-1 0,1 3 1,-7-5-1,-1 0-566,-3 1 0,-2-3 0,-5 6 0,-4-1-853,-4 0 0,-2 2 0,0 5 0,1 3-1350,-1 2 1,6-1 1435,-1 7 0,9-1 1,2 6-1,11 2 654,8 3 1,5 2-1,8 6 1,-1-5 424,1-1 0,6 5 0,2-3 0</inkml:trace>
  <inkml:trace contextRef="#ctx0" brushRef="#br1" timeOffset="33">11069 7843 8091,'0'-16'1481,"0"1"-1022,0-1 1,-7 2 0,-3 2 0,-6 3 16,-5 2 0,4-3 0,-6 4 1,2 3-206,0 1 1,-5 2 0,3 0 0,-1 0-36,-4 0 0,5 5 0,0 2 0,2 2-68,0 3 0,0 2 0,7 4 0,2 1-61,2 2 1,6 5 0,-1-5 0,3 0 52,2 2 1,7-4-1,4 5 1,4-1 10,6-4 0,4-1 1,6-2-1,1-1 291,-1 1 0,6-6 0,1-1 0,1-2 32,-1-3 1,-6-3 0,-6-1-1,0-1-62,-2-5 0,-3-2 0,-8-8 0,-5 0-295,-1 1 0,-1-3 0,-6-3 1,0-3-739,0-1 1,-7-3 0,-4 7-1,-3 2-754,-2 2 0,1-4 1,-1 0-515,0 2 1,0 1 0,3 2-1,2 1-935,6-1 2804,3 0 0,2 0 0,0 1 0</inkml:trace>
  <inkml:trace contextRef="#ctx0" brushRef="#br1" timeOffset="34">11164 7482 8259,'15'-9'2364,"1"2"-1742,0 7 0,-1 12 1,1 6-1,-2 3-167,-3 1 1,3 6-1,-6-2 1,3 4 18,-1 2 1,-4-1-1,2 0 1,1 1-302,0-1 0,-1-1 0,5-2 0,-5-4-649,-1-1 1,4 3 0,-4-5 0,2-2 377,3-1 1,-3-2 0,1-2 0,1-2-1492,-3-2 0,6-6 0,-3 1 1,3-5 1588,1-5 0,1-11 0,0-8 0</inkml:trace>
  <inkml:trace contextRef="#ctx0" brushRef="#br1" timeOffset="35">11777 7780 8091,'15'0'1511,"-8"0"0,-7 0-226,-8 0 0,-8 0 0,-5 2 0,-5 2-1033,-4 1 0,-3 0 1,-2-5-1,-2 0-55,2 0 0,-3 0 0,1 0 1,2 0-524,2 0 1,7 0-1,1 0-3805,3 0 1,3-2 4130,8-3 0,4-11 0,7-8 0</inkml:trace>
  <inkml:trace contextRef="#ctx0" brushRef="#br1" timeOffset="36">11698 7686 8091,'16'7'735,"0"2"1,-2 6 0,-2 1-80,-2 0 1,1 5 0,3 0 0,-2 0-288,-2 1 1,1-2-1,3 4 1,-2-1 4,-1-4 1,-1 4-1,6-2 1,-2-2-1014,-4-2 1,4-1-2959,-3 0 2563,-4 0 0,-7-15 0,-11-8 0,-5-10 1034,-4-9 0,2-4 0,-5-1 0</inkml:trace>
  <inkml:trace contextRef="#ctx0" brushRef="#br1" timeOffset="37">11730 7545 8091,'0'-16'-40,"-2"2"0,-2 2-288,-1 1 0,2 8 0,8-3 36,5 5 1,4 8 0,2 3 0,0 4 291,-1 2 0,1 7 0,0 1 0</inkml:trace>
  <inkml:trace contextRef="#ctx0" brushRef="#br1" timeOffset="38">11981 7733 8091,'21'7'-9,"0"4"1,5-3 0,-3 1-1,0 0 195,-1 0 0,6-6 1,-1 2-1,1-3 158,-2-2 0,2 0 0,-7 0 1,-2 0 1,-2 0 0,-1-7 0,-2-3 1,-2-4-127,-1-2 0,-8 0 1,2 0-1,-5 1-110,-5-1 0,-4 0 0,-6 1 1,-1-1-299,0 0 0,-5 2 1,-1 4-1,-1 4 24,0 5 0,2 1 0,4 0 0,-2 0 200,-2 0 0,5 7 0,5 5 0,1 5 22,1 4 1,0 7-1,6-3 1,-2 1 263,1 0 0,2-1 0,4 1 0,3-4-146,6 1 0,3-5 0,2 3 0,-1-4-172,1-1 0,7-2 1,3-2-1,4-3-274,1-2 1,1 3 0,-1-5-1,0-1 8,1-2 1,-6-4-1,-1-2 1,-1-3 63,0-1 1,-4-3-1,-1-6 1,-5-2-81,-4-2 1,-4-6 0,2 6 0,-1 2 235,-3 2 0,-2 6 0,-1 3 269,5 1 0,-3 1 1,6 8-26,-2 3 0,3-1 0,-3 8 0,2 4-9,3 3 1,-3 7-1,0-3 1,-1 0 87,1-1 1,-4 1 0,4-4 0,-2 2 136,-3-2 0,-3-6 1,-1-3 201,0 2 0,-1-5-352,-5-2 1,-2-3 0,-8-4 0,2-3-198,3-5 1,-3-6-1,6-3 1,-3-4-154,1-1 1,6-2 0,-1-6 0,5 1-368,5-1 0,9 1 0,9-1 0,0 3 185,-1 2 1,6 5-1,-1 6 1,1 2 211,-2 4 0,3 3 1,-2 7-1,2 1 41,3 5 1,-1 2-1,1 8 1,-3 1 148,-2 4 0,2 2 0,-4 5 1,-1-3-69,-3-3 1,-3 4 0,-3-3-1,-1 0-229,-3 0 0,1 3 1,-7-5-1,-1-2-247,-2-2 0,3-6 1,0-1-2151,-2 3 1687,-1-6 0,-2-7 0,0-11 0,0-5 869,0-5 0,0-3 0,0-7 0,7-8 0,2-1 0</inkml:trace>
  <inkml:trace contextRef="#ctx0" brushRef="#br1" timeOffset="39">13239 7466 8091,'0'-16'628,"2"2"-55,3 4 0,-3 5 0,5 10 1,-2 5 66,0 4 1,2 7 0,-3 2 0,3 1-243,1 4 0,1 7 0,3 2 0,-1 0 24,1 1 1,2-5 0,2 4-1,-2-4-465,-4-2 0,4-1 0,-3-2 1,3-2-791,1 2 1,1 0 0,0 0-1,0-3-521,-1-3 0,1-3 0,0-8 0,-1-6-572,1-3 1926,0-9 0,0-9 0,-1-8 0</inkml:trace>
  <inkml:trace contextRef="#ctx0" brushRef="#br1" timeOffset="40">13789 7733 9449,'16'0'2790,"-9"-5"-2210,-7 0 0,-12-1 0,-9 6 0,0 0-223,-2 0 0,0 0 1,-6 0-1,-1 2-304,-3 3 0,-4-3 0,2 3 0,-2-1-849,3 1 1,-5-3-1,1 5 1,-1-2-432,1 0 1,1 1 0,4-6 1226,-4 0 0,-3 0 0,-7 0 0</inkml:trace>
  <inkml:trace contextRef="#ctx0" brushRef="#br0" timeOffset="41">21053 6664 12778,'16'-1'0,"0"-3"1164,-1-1 1,8 0 0,3 5-1,4 0-456,1 0 1,-1 0 0,-2 0 0,-4 0-314,-1 0 0,3 0 1,-5 0-971,-1 0 1,-3 1 0,-3 5-1454,-4 4 1,-3 4 0,-8 2 0,-5 0 2021,-4-1 0,-18 1 1,-5 0-1</inkml:trace>
  <inkml:trace contextRef="#ctx0" brushRef="#br0" timeOffset="42">20927 6900 8263,'16'9'0,"2"-4"0,2-3 0,7-2 956,2 0 0,5 2 0,2 1 1,4 2 189,1-1 0,2-2 0,-4-1 0,-1 3-1076,1 1 0,-3 6 1,-4-4-1,-3-1-2211,-2 1 1,1 4 2140,-7-6 0,0 7 0,-6-3 0</inkml:trace>
  <inkml:trace contextRef="#ctx0" brushRef="#br0" timeOffset="43">21965 5894 8103,'0'-10'-980,"-2"-1"324,-3-1 0,2 5 1549,-8 2 0,8 5 0,-3 5 152,5 5 0,1 6 0,0 5 0,0 5 1,0 4 336,0 1 1,5 6 0,0 2-721,-1 1 0,-3 0 1,-1 4-1,0-3-62,0 3 1,0 2 0,0 1-1,0 0-262,0 0 0,6-2 0,-1-1 0,-2-4-332,-1-1 1,-2-3 0,0-4 0,0-3-966,0-2 0,0-3 1,0-5-778,0 2 0,2-1 0,1-8-866,3-2 1,6-6 2601,-2 1 0,11-10 0,4-4 0</inkml:trace>
  <inkml:trace contextRef="#ctx0" brushRef="#br0" timeOffset="44">22547 6397 8103,'9'-7'409,"-4"-3"1,-9-4 0,-3 0 0,-1 2 306,-5 1 1,-1 8-1,-1-3 1,-1 5-344,0 1 1,-5 0-1,0 1 1,0 5-24,-1 4 0,2 4 1,-4 3-122,1 4 1,-3-1-1,5 4 1,2 1-1,1-3 191,3 1 0,-1 5 1,2-2-1,3 4-58,6 1 0,3-1 0,4-2 0,3-2-38,6 2 0,8-5 0,6-1 1,3-2-2,5-5 1,7 5-1,-2-12 1,1 1-39,-1-4 0,4-3 0,-5-4 0,-2-1-43,-2-3 0,-2-11 0,-1 1 0,-4-3-150,-5-4 0,-3-1 0,-4-7 0,-4-1-250,-5 1 0,-3-6 0,-2-1 0,-3-1-312,-8 1 0,1 1 0,-13 7 0,0 4-571,-3 5 1,2 4-1,-1 1 1,1 2-281,-1 4 1,6 3 0,-2 7 0,5 1 338,6 5 1,3 2 0,7 10 0,0 1 397,0 2 1,9 2 0,6-4 0,8 0 583,2-5 0,11 2 0,-10-8 0,13 8 0</inkml:trace>
  <inkml:trace contextRef="#ctx0" brushRef="#br0" timeOffset="45">23254 6491 8103,'16'-15'478,"-7"-1"0,-4 0 1,-3 1 210,-2-1 1,-7 0-1,-5 0 1,-6 1-266,-3-1 0,-5 7 0,3 4 0,-1 3-69,-4 2 1,3 0 0,-1 2-1,0 3-145,1 6 1,-4 8-1,3 4 1,-2 1 12,1 4 1,-1 2 0,6 1 0,-1 1-109,0-1 1,4-5-1,9-1 1,4-3-65,5-2 1,4-5 0,8-2 92,10-3 1,7-6 0,5 1-1,3-5-120,6-5 1,2 1-1,0-8 1,-4-4-141,-2-3 0,-1-2 0,-7 5 0,-4 0-81,-5 1 1,-4-1 0,-1 2 0,0 2 82,-1 1 0,1 8 0,0-2 0,0 3 34,-1 2 0,1 7 1,0 5-1,0 6 228,-1 3 1,1 6-1,0 0 1,-1 2 363,1 3 1,-2 1 0,-2 4 0,-3 3 105,-2 0 0,-2 4 0,-5-6 0,-1 0-27,-5 1 0,-2-4 0,-10-7 0,-1-4-105,-2-1 1,-5-2-1,3-7 1,-1-2-194,-4-1 0,-2-8 0,-2 2 1,1-3-384,0-2 1,-6-2 0,0-1 0,2-4-696,2-2 0,2 0 0,-1-3 0,2 2-790,4-3 0,4 1 0,8 0 0,1 1 734,3-1 0,6-2 0,1-1 0,6-1 841,8 0 0,10 0 0,3 1 0</inkml:trace>
  <inkml:trace contextRef="#ctx0" brushRef="#br0" timeOffset="46">23852 6963 8348,'0'-16'0,"0"1"0,0-1 297,0 0 0,0 0 0,0 1 126,0-1 1,2 0 0,3 1 0,5-1 0,4 2 883,2 3 0,0-1 1,-1 5-824,1-2 0,0 6 0,0-1-336,-1 8 0,-4-1 0,-1 10 0,1 2-26,-3 5 1,1 8-1,-5-2 1,1 5 24,-2 6 1,-1-4 0,-4 5 0,-1-1-107,-2 0 0,-8-2 1,1-7-1,-4-4 212,1-1 1,-10-2 0,8-6 0,-6-1-6,-5-3 1,-2-4 0,-1-7 0,1 0-89,4 0 0,-2-7 0,7-4 0,2-3 149,2-1 0,8-1 0,5 0-163,8 1 0,12 1 1,13 1-1,10 5 22,8 1 1,9 1 0,-2 6-1,-2 0-294,-3 0 1,2 7 0,-11 4 0,0 1-301,-3-1 0,-6 3 1,-3-6-1,-3 3-354,-3-1 0,-1-4 0,-5 4-1299,0 2 1,-2-3 0,-2 1 659,-1 3 0,-1-1 1419,6-2 0,0-3 0,-1-7 0</inkml:trace>
  <inkml:trace contextRef="#ctx0" brushRef="#br0" timeOffset="47">24512 6051 8035,'-16'-14'0,"1"2"157,-1 2 1,5 6 1987,1-1-1473,6 3 0,10 2 0,13 0 0,9 0-155,10 0 0,13 0 1,5-2-1,2-1-241,-1-2 0,-6-2 0,1 3 0,-5-1-97,-5 2 0,-3 1 1,-10 0-1,-1-1-78,-1-3 1,-8 1-90,2 5 1,-9 0 0,-3 2 0,-2 3-5,-4 6 1,-1 9-1,-2 7 1,0 1 441,0-2 1,-5 9 0,-2-2 0,0 4 203,0 1 1,-4 6 0,6-4 0,0 2-291,-2 0 0,5-7 1,-3 1-1,3-4-343,2-6 0,0 2 0,0-5 0,2-1-269,3 1 1,-3-2-1,5-5-2066,0-1 1,-5 1 0,5-2-1048,0-3 1,-7 1 3360,0-7 0,-14-14 0,-11-8 0</inkml:trace>
  <inkml:trace contextRef="#ctx0" brushRef="#br0" timeOffset="48">24654 6570 10156,'15'-10'946,"3"1"1,1 2 127,2 3 1,12-3-1,0 2 1,4 0-567,1-2 0,4 5 0,-3-3 1,1 1-214,4-1 1,-4 3-1,0-3 1,-1 3-76,-5 2 0,-2-5 0,-4 0-450,-2 1 0,-7-2 1,0-1-1309,-6-2 1,-6 4 906,-7-6 0,-7 8 0,-4-4 0,-4 1-381,-6 1 0,-4 0 0,-6 5 1,-1 0-452,1 0 1463,-1 0 0,1-7 0,-1-2 0</inkml:trace>
  <inkml:trace contextRef="#ctx0" brushRef="#br0" timeOffset="49">26132 6256 10271,'-9'1'1282,"4"5"1,3 4-566,2 4 0,0 7 1,0 2-1,0-1-220,0 1 0,0 5 0,0-2 0,0 2-137,0-2 0,0 2 0,2-5 0,1 0-295,2 0 1,2-3-1,-3-4 1,1 0-1064,-1 0 0,-3-1 1,-1 1-929,0 0 1,-1-2 0,-5-4 563,-4-5 0,-6 2 0,-5-1 1362,-5-3 0,-11-8 0,-3-4 0</inkml:trace>
  <inkml:trace contextRef="#ctx0" brushRef="#br0" timeOffset="50">25534 6617 8066,'25'0'0,"-3"0"0,-1 0 664,0 0 0,7 0 0,-2-2 1,4-1 400,1-2 1,8-6 0,5 4 0,5 0-342,3 0 1,6-3-1,-4 3 1,0-2-338,0-3 0,-2 3 0,-4 0 0,-1 1-268,0-1 0,-5 5 0,-2-1 0,-2 3-231,-3 2 1,-3-1-1,-4-3-1131,-2-1 0,-7 0 0,2 5-1410,-3 0 1,-10 7-884,-2 3 3536,-12-3 0,-9 0 0,-10-7 0</inkml:trace>
  <inkml:trace contextRef="#ctx0" brushRef="#br0" timeOffset="51">27075 5753 8020,'0'-11'10,"0"1"1,0 5 1117,0-6 1,-2 8-258,-3-3 1,3 6-1,-5 6 1,2 4-270,0 4 0,-1 9 0,5 3 0,-3 4-122,-1 1 0,0 7 0,5 4 0,0 4-20,0 1 1,0 0-1,0 0 1,0 0-175,0 1 1,0-3 0,0-3 0,0-5-309,0-4 0,-2-2 0,-1-1-438,-3-4 0,1-2 0,5-4 0,0 1 0,-2-4-350,-3-5 1,3 2-1,-3-3-599,3 3 0,4-5 0,3-3-3621,6 1 5030,3-5 0,8-2 0,3-9 0</inkml:trace>
  <inkml:trace contextRef="#ctx0" brushRef="#br0" timeOffset="52">27720 6240 8119,'-2'-14'0,"-3"2"226,-6 1 0,-3 3 1,-3-5-1,-3 5 797,-1 1 1,-1 1 0,1 6-589,-5 0 1,-4 0 0,0 0 0,2 2 0,2 3-126,-2 6 1,0 8 0,2 4-186,5 1 1,3-3 0,3 5 0,1 2 0,2 0 35,1-2 0,8 4 0,-3-5 1,5 1-26,1 0 0,1-7 1,6 4-1,7-2 102,6 0 0,7 0 0,1-6 1,6-1 136,2-3 0,13 1 0,0-5 0,2 0-8,-2 0 0,5-2 0,-10-5 0,-3-1-87,0-5 1,-6-2 0,-7-8-1,-6 0-3,-4 0 1,-1-4 0,-12-3 0,-1-2-271,-2-3 1,-4-1-1,-5-3 1,-9 1-473,-8-1 0,-1 3 0,-1 1 0,-2 3-559,-2 3 0,-1 1 1,1 7-1,4 1 121,5 3 0,-2 7 0,2-3-233,2 5 1,9 2 0,5 5 490,3 4 0,10 9 0,8 2 1,9-2-1812,4-1 2456,10-2 0,1-1 0,7 1 0</inkml:trace>
  <inkml:trace contextRef="#ctx0" brushRef="#br0" timeOffset="53">28459 6334 8102,'0'-15'215,"0"-1"1,-7 0 0,-4 0 0,-3 1 118,-2-1 0,-6 0 1,-3 1-1,-1 1 620,0 3 1,1 4 0,-4 7 0,1 0-651,0 0 0,-5 7 0,6 5 1,-1 8-90,2 6 1,-2 3-1,7 3 1,2-2 25,2-4 1,6 3-1,2-4 1,2-1-153,4-3 0,1 2 1,4-4-1,1-3-140,3-4 0,11-3 0,1 3 1,4-3 33,6-2 0,0-2 0,2-5 0,-2 0-73,0 0 0,3-7 1,-8-3-1,0-3 57,-1 3 0,-1-4 0,-7 3 0,-2-1-311,-1 2 0,-1-2 300,6 6 0,0 1 0,0 7 1,-1 3 132,1 5 0,0 10 1,0 1-1,-1 0 87,1 1 0,-6 3 0,-1 6 0,-2 1 274,-3-1 1,-3 1-1,-1 1 1,-1 0 291,-5-2 1,-2 4 0,-8-9 0,-2 4-439,-2 2 1,2-8 0,-5-3-1,1-4-212,-5-1 1,-2-7-1,-3-2 1,1-2 35,-1 0 1,-4 1 0,-1-6 0,2 0-1223,2 0 0,8-2 0,4-2-563,4-1 0,3-7 1,7 3 1656,12 0 0,18-12 0,17 4 0</inkml:trace>
  <inkml:trace contextRef="#ctx0" brushRef="#br0" timeOffset="54">28914 6759 7994,'6'-16'0,"1"0"0,0 1 463,0-1 1,3 0 0,-3 2 0,2 2 315,3 1 0,-3 1 1,1-4-1,3 3-409,1 6 0,1-2 0,3 2 0,1 2-135,2 1 1,0 9 0,-5 3 0,-1 4-31,1 2 0,0 1 0,-2 4 0,-2 6-245,-2 2 1,-6 3 0,1-1 0,-3-1 25,-2-4 1,-7 4 0,-5-4 0,-8 4 84,-6 1 1,-2-7 0,-1-1 0,-1-4-8,-3-3 0,-2 2 1,2-13-1,-1-2-45,3-1 1,-7-2 0,10 0-1,1-2 299,3-3 0,3-2 0,7-5-38,4 1 1,3 1 0,8-4 0,6 2-54,9 1 1,14 8 0,13-3 0,6 5-118,4 1 1,4 5 0,-3 2-1,-1 2-679,-4 3 0,5-3 1,-10 1-1,-4 1-489,-5-3 0,3 6 0,-12-5 0,-1 0-774,-1-4 1,-6-3 1831,3-2 0,-4-7 0,-1-2 0</inkml:trace>
  <inkml:trace contextRef="#ctx0" brushRef="#br0" timeOffset="55">29543 6051 9210,'-8'-15'1295,"1"8"1,7 7-736,0 8 1,7 12 0,5 2-1,5 3 548,4 3 1,7 1 0,-2 5-626,4 2 0,2-3 0,-1 4 1,0-4-1,1-1-451,-1-1 1,-1-5-1,-4-1 1,-3-2-859,0-4 0,-6-2 1,4-1-1,-3 0 52,-3-1 0,-1-4 0,-1-2-923,-3-2 0,-1-4 0,1-8 1697,-5-6 0,-10-10 0,-4-3 0</inkml:trace>
  <inkml:trace contextRef="#ctx0" brushRef="#br0" timeOffset="56">30046 6161 8075,'-10'14'600,"0"-1"0,-4-3 140,-6 2 0,3 7 0,-6 4 0,0 2 147,-3 3 0,-2-4 0,-1 2 0,-1 0-127,-3-1 1,-7 3 0,1-7-1,1-2-682,-1-2 1,-3-1 0,7 0 0,4-2-797,3-4 0,9 3 0,-2-6 0,3 0-2396,3 0 0,4-2 3114,1-5 0,6 0 0,-3 0 0</inkml:trace>
  <inkml:trace contextRef="#ctx0" brushRef="#br0" timeOffset="57">30109 5423 8153,'-7'-16'1454,"6"0"-658,-5 0 1,5 6 0,2 1 0,5 1-268,4-1 1,4 5 0,2-1-1,0 3-237,-1 2 0,1 6 1,0 2-1,-1 5-132,1 4 1,-5 7 0,-3-1 0,-1 0-137,-3 0 0,-2 3 0,-4-4 0,-2 1-66,-1 0 1,-7-2-1,1-5 1,-3-1 39,-1 1 0,-1-2 0,0-2 0,1-3-125,-1-2 0,0-2 405,0-5-267,8 0 1,2-5 0,12 0 0,6 1-19,7 2 1,6 2 0,8 0 0,0 0 89,-2 0 0,10 7 0,-10 4 0,2 3 61,0 2 1,-3-1 0,-4 3 0,-5 1 116,-3 2 0,-4 0 0,-2-5 0,-3-1 159,-2 1 0,-2 0 0,-5-1-116,0 1 0,-2-2 0,-3-3 1,-6-6-117,-3-3 1,-3 3-1,-4 0 1,-3-1-407,-1-3 1,-10-1 0,4 0 0,-2 0-739,-1 0 1,5 0-1,1 0 1,3 0-863,3 0 1,1 6-1,5 1 1,2 1 1817,3 5 0,4 0 0,7 3 0</inkml:trace>
  <inkml:trace contextRef="#ctx0" brushRef="#br0" timeOffset="58">30628 6476 7482,'-15'0'1189,"4"0"4,1 0 1,8 0-680,2 0 1,7 0 0,9 0 549,-1 0 1,3 0 0,3 0 0,5 1 0,4 3-232,1 1 0,-5 0 0,0-5 0,1 0-697,-3 0 1,-1 0 0,-6 0 0,2 0-240,2 0 0,0 0 0,-5 0 1,0 0-832,0 0 1,-1 0-1,1 0-2323,0 0 1,-1 0 0,-1-1 3256,-3-5 0,3-9 0,-5-10 0</inkml:trace>
  <inkml:trace contextRef="#ctx0" brushRef="#br0" timeOffset="59">31446 5753 8276,'2'-16'0,"1"0"2292,2 1-1260,1 6 0,-6 4 0,0 10-659,0 5 0,0 4 1,0 4-1,0 3 158,0 5 0,-6 4 0,1 1 0,0 0 355,-2 1 0,5 1 1,-3 4-1,1 3-342,-1 0 0,3-1 0,-3-6 0,3 2-157,2 1 1,0 1 0,0-6 0,0 1-355,0-1 0,0-5 1,-1 1-1,-3-1-355,-1-2 0,0 1 1,5-6-1,0 2-1070,0-2 0,0-1 0,0-3 0,0 1-295,0 0 1,0-1 0,0 1 0,1-2 669,5-3 0,2 1 1017,8-7 0,7 0 0,1-5 0</inkml:trace>
  <inkml:trace contextRef="#ctx0" brushRef="#br0" timeOffset="60">32043 6287 8276,'-10'-16'302,"-1"1"0,3-1 0,-5 2 0,3 2-59,-2 1 0,-2 6 0,-2-4 0,0 2 915,0 4 1,-1 1 0,-2 2-1,-2 0-727,2 0 0,-6 0 0,-1 2 0,-2 3-223,2 6 0,-2 3 0,5 1 0,0 1 11,1 0 0,-4 5 0,5 1 0,3 1-86,6 0 1,-2 3-1,5-3 1,0 1-101,4 4 1,3-3-1,4 1 1,2 0 205,1-2 0,12 4 0,1-7 0,5-2 18,5-1 0,1-2 0,4-1 0,2-1-4,2-3 0,0-4 0,-6-7 0,-1 0 327,-4 0 0,2-2 1,-5-3-1,-1-6-293,1-3 1,-4-3 0,-6-4 0,-5-5-179,-1-4 0,4-1 0,-6-1 1,-1 2-666,-3 4 0,-8-3 1,-1 4-1,-3 1-739,1 3 0,-1 3 0,-5 3 1,1 1-1695,-1 3 0,0 4 1496,0 7 0,3 2 0,2 3 793,6 6 1,10 1 0,6 0 699,2-1 0,10-1 0,2 6 0</inkml:trace>
  <inkml:trace contextRef="#ctx0" brushRef="#br0" timeOffset="61">32499 6491 8276,'9'-24'515,"-4"1"0,-8 6 1,-4-2-24,-2-2 1,-1 0 0,-8 3 0,-1-1-152,-2-2 1,-5 5-1,3 6 1,-2-1 190,-2 3 1,-3 1-1,-2 7 1,3 0-275,2 0 1,0 5-1,4 2 1,0 3-124,0 8 0,2-1 0,6 8 0,1-1-180,3 1 0,4-4 0,7 3 0,0-1 30,0-4 0,2 2 0,3-4 0,6-3-52,3 0 1,7-1 0,1-3-1,3-3 105,3 0 0,0-5 0,0 1 0,-2-4 12,2-5 0,-4-6 1,1 2-1,-3-4-34,-2-2 1,-5 0-1,-2 2 1,-5 2 1,-1 2 1,6 6 0,-3-1-26,4 3 0,0 9 1,-2 5-1,-1 6 64,1 3 0,2 7 1,2 0-1,-2 5 205,-4 3 1,2 1-1,-6-4 1,-3 2 69,-1 2 1,-2 0 0,-2-6-1,-3 0 30,-6 1 1,-3-6 0,-1-2 0,-1-1 31,0-4 1,-5-3 0,-1-4-1,-3-3-315,-3-2 1,0-2 0,0-5 0,2 0-386,-2 0 0,-7 0 0,-2-1 0,4-5-878,5-4 1,-1 1 0,4-1-1,1-1-438,3 2 1,9-3-1,3 5 739,2-2 0,10-1 1,15-4-1,11 4 883,12 4 0,11-9 0,4-3 0</inkml:trace>
  <inkml:trace contextRef="#ctx0" brushRef="#br0" timeOffset="62">32845 6790 8276,'-7'-16'-238,"5"6"1,-3-1 366,3-1 0,1 3 0,-3-1 1044,-1-2 0,0-2 0,6 0-543,5 3 1,-3-3-1,8 6 1,1-3-186,2 1 1,2 6-1,-1-3 1,1 2-163,0 0 0,-1-1 0,1 6 0,0 0 177,0 0 0,-1 7-426,1 4 0,-7 3 0,-4 2-109,-3-1 0,-2 1 0,-2 0 0,-3 1 0,-7 2 101,-8 2 0,1 0 0,-5-5 0,-1 0 188,1 0 0,5-1 0,-2 1 0,3 0 31,2-1 1,6-1 0,1-1 0,2-3 210,4 2 1,1-3-1,2 2-463,0 1 0,7-4 0,5 1 1,6-2-585,3-3 1,5-1 0,-2 1 0,2 1 90,2-2 0,9-1 1,-7-2-1,0 0-1388,-1 0 1,4-2 0,-6-3 0,1-5 1887,-2-4 0,-4-16 0,-6-3 0</inkml:trace>
  <inkml:trace contextRef="#ctx0" brushRef="#br0" timeOffset="63">33317 6303 8613,'-9'2'2188,"2"3"-1822,0 5 0,5 6 0,-3 5 0,3 5 0,2 4 620,0 1 1,0 1-1,2-1 1,3 1-656,6-1 0,3 0 1,2 1-1,-1-2-602,1-4 1,1-3-1,3-8 1,1-1-197,-2-3 0,-2 1 0,-1-7 0,0-1-182,-1-3 1,1-2 0,2-5-1,1-4 30,2-4 0,2-7 0,-4-3 0,2-4 212,-2-6 0,-2-2 1,-3 1-1,-1-2 366,-3 2 1,-1 2 0,3 3 0,-1 6 767,1 8 1,-3 2 0,1 9-99,2 1 0,-5 11 0,-2 9 1,-3 10 123,-2 9 1,-2 7-1,-3 11 1,-4 4 396,1 4 0,-6-5 0,2-2 0,-6-1-129,-3-1 0,-7 4 0,2-7 0,-4-4-470,-1 1 1,1-6 0,2 0 0,4-3-563,1-8 1,2 1 0,5-7 0,1 0-1340,-1-1 0,2 1 0,2-2 0,3 5-3121,2 4 1,2 1 4470,5 1 0,0 6 0,0 2 0</inkml:trace>
  <inkml:trace contextRef="#ctx0" brushRef="#br1" timeOffset="64">22861 7607 8351,'-14'-7'392,"4"-3"1,-4 3-1,5 0 862,0 0 1,2 7-1,6 0-330,-5 9 1,5 5-1,-5 5 1,5 4-331,1 3 1,0 12-1,0-6 1,0 1-188,0 0 0,5 4 0,0-1 0,0-1-304,2-1 1,-3-3 0,5 0 0,-1-1-628,1-4 1,-4-3-1,4-7 1,-2-1-4268,-4 1 3594,6 0 0,-5-7 0,4-6-913,-1-6 1,-1-13 2109,-6-10 0,0-4 0,0-1 0</inkml:trace>
  <inkml:trace contextRef="#ctx0" brushRef="#br1" timeOffset="65">22704 7717 8351,'0'-15'0,"0"-3"0,0-1 604,0-2 0,0 0 1,2 5-1,3 1 423,5-1 1,6 2-1,5 2 1,7 3-404,7 2 1,0 2 0,5 5 0,0 2-130,1 3 0,-1 4 1,2 6-1,-6 1-215,-2 0 1,-5 5 0,-3 1-1,-5 3 5,-3 3 0,-4-4 1,-4 2-1,-4 1 92,-5-3 0,-1 4 0,0-7 0,-1-2-24,-5-1 1,-2-3 0,-10 1-1,-3 0-81,-5 0 1,1-3 0,-1 0-1,0-5-460,2-1 0,-6-1 1,4-6-1,-4 0-843,-1 0 1,6-2-1,2-2 1,2-3-1065,0-1 0,2 2 0,9-4 0,5-2-2657,3-2 4752,2-2 0,0 0 0,0 1 0</inkml:trace>
  <inkml:trace contextRef="#ctx0" brushRef="#br1" timeOffset="66">23317 7717 8351,'19'2'0,"-1"2"206,-4 1 1,-2 7 0,4-1 0,0 4 0,-1 5 888,1 1 1,0-1-1,-1-2 1,-1 1-374,-3 2 1,-2 0 0,-6-5 224,2 0 1,-1-3-338,-9-2 0,-4-4 0,-7-7-230,0 0 0,2-7 0,2-2 0,3-3-148,2-4 1,2 4 0,5-11 0,2 2-251,3 0 1,11-7-1,10 1 1,4-5-228,1 1 0,6-3 1,1 14-1,1 0 89,-1 3 0,-3 3 0,-7 3 0,-3 6-490,-3 3 0,5 2 0,-6 0 142,-2 0 1,-2 7 0,-3 4 407,-3 3 0,-4 2 0,-7 1 0,0 2 251,0 2 0,-2 2 0,-2-4 0,-3 4-21,-1 1 0,-1 1 0,-2 3 0,6-4 251,3-1 0,2 3 0,0-3 0,2-1 10,3 1 1,11-2-1,10-5 1,4 0-33,2-1 0,-1-4 0,0-3 0,1-1 184,-1-3 1,1-2-1,-1-2 1,-1-2-107,-4-3 1,2-4-1,-7-7 1,-2 1 152,-1-1 1,-3-2 0,-1-1 0,-3-4-595,-6-1 0,-5 0 0,-5-4 0,-6 1-737,-3-1 1,-8 4-1,-4 0 1,-4-1 90,-2 1 1,1 6 0,-2 1 0,-2 6-1259,-2 4 0,0-3 1,8 5-1,1 1-1555,2 2 1,6 4 3458,-1 3 0,4 4 0,1 7 0</inkml:trace>
  <inkml:trace contextRef="#ctx0" brushRef="#br1" timeOffset="67">24764 7906 8351,'0'-16'341,"0"1"1,0-1 0,0 0 579,0 0 0,0 1 1,-2-1-1,-3 0-327,-6 1 1,-3-5-1,-3 3 1,-2 3 561,-2 0 1,-2 2 0,4 0 0,-2 3-710,1 2 0,-2 2 0,1 5 1,2 0-442,1 0 0,2 7 0,1 3 0,-1 4-80,0 2 0,2 6 1,2 3-1,3 1-342,2 0 0,2-5 0,5 5 0,2 1-154,3-3 1,4-1 0,6-6 0,1 2 596,0 2 1,7-5-1,1-5 1,2-1-55,1-1 0,-8-2 1,3-7-1,-1 0 142,0 0 0,0-7 0,-5-4 0,0-3 560,0-1 1,-1-8-1,1-3 1,0-4-570,-1-1 0,-4-3 0,-2-2 0,-2-6-462,-4-4 1,-3-1-1,-5-2 1,-6-1-134,-3-3 1,-1 8 0,-1 10 0,2 7-133,3 7 0,-1 4 0,5 3 766,-1 3 0,4 6-150,-1 10 0,1 6 0,1 10 0,-2 5 108,1 4 0,2 8 0,4 4 1,2 3-19,1 2 0,5-5 1,-3 0-1,2-2 339,3-5 0,2 6 0,4-14 0,1 0-262,2-3 1,5 2-1,-3-5 1,1-3-48,4-6 0,0 0 0,0-7 0,-2-1-52,2-2 1,-3-2 0,1 0-1,0-2 3,-1-3 1,3-9 0,-7-7 0,-2 0-164,-2-2 0,-1-1 1,-2-8-1,-4 3-191,-4 2 1,-5-2-1,-1 4 1,-1 1 58,-5 3 0,3 0 1,-8 3-1,-1 6 13,-2 3 0,4 4 0,-1 5 211,-1 0 0,0 2 1,1 5-1,6 7 135,3 5 1,2 12 0,2-3 0,2 0 263,1 2 1,12-2 0,1 0-1,4-4-14,6-1 0,0-2 0,0-5 0,-2-2-142,2-4 1,0 2 0,-1-6 0,-5-3-289,1-1 1,-6-2 0,4 0 0,-3-2-68,-2-3 1,-1-4-1,-1-6 1,-1-1-6,-3 0 1,-6-5-1,1-2 1,-3 1 102,-2-1 0,0 7 0,0 6 882,0-2-714,0 5 1,1 1-1,5 12 1,2 4-74,1 4 1,5 2-1,-4 1 1,4 2-867,2 2 1,0 2 0,0-4 0,-1 2-1068,1-2 0,0-1 0,-1-2-178,1-1 0,0-1 1,0-3 1225,-1-6 0,1-5 809,0-5 0,0-11 0,-1-8 0</inkml:trace>
  <inkml:trace contextRef="#ctx0" brushRef="#br1" timeOffset="68">26021 7827 6715,'0'-15'193,"0"-1"0,0-1 1,0-3 687,0-1 1,-1 0 0,-4 6 0,-6-1-222,-3 0 1,-2 6 0,-1 1 0,-2 2-201,-2 4 1,-2 1 0,4 4 0,-2 3-194,2 5 1,1 6 0,4 5 0,4 3-53,4 1 1,5 5 0,1-4 0,1 2 16,5-2 0,8 2 1,8-7-1,1 0-172,0 1 1,6-4-1,1 3 1,5-4-113,0-1 1,3-5-1,1-3 1,1-1 24,4-3 1,-6-2-1,1-2 1,-4-2 85,-4-3 0,4-4 0,-11-9 0,1-1-77,-4-2 1,-9-7 0,-3 2 0,-2-5-203,-4-6 0,-1-1 0,-4-8 1,-3 1-360,-5-4 1,-6-2 0,-3 6 0,-2 3 480,1 5 1,-2 11-1,1 7 625,2 7 0,3 8 1,5 15 19,6 9 1,5 14 0,5 4-1,4 2 406,0 4 1,10 1 0,-3 1 0,3-3-559,4-1 0,-4-5 1,5 3-1,-1-1-806,-4-5 1,0 0 0,1-3-1,1-1-304,-2-4 1,-2 2 0,-1-7 0,-2-2-1480,-3-1 0,2-10 1,-2-2-893,3-5 0,-4-15 3086,1-7 0,-8-14 0,4-5 0</inkml:trace>
  <inkml:trace contextRef="#ctx0" brushRef="#br1" timeOffset="69">26745 7780 9604,'-7'-8'1442,"-2"1"0,-8 5 1,-4-2-522,-6-1 1,-2 0 0,-5 3-1,-2-1-1168,-6-3 1,-11-1-1,-6 4 1,-6-2-431,-3 1 1,0 2-1,5 2 1,0 0 676,0 0 0,-13-7 0,-5-1 0</inkml:trace>
  <inkml:trace contextRef="#ctx0" brushRef="#br1" timeOffset="70">22059 6963 8108,'-10'0'522,"-1"0"1,1 0 92,-6 0 0,2 2 1,4 3-403,5 5 0,3 4 0,2 2 1,0 0 47,0 0 0,0 5 0,0-1 1,2 0-73,3-3 1,3-1 0,8 1-1,0 3-121,0 1 0,6-1 0,6-4 0,4 0 107,-1 0 1,11-1 0,-7 1 0,5 0-19,2 0 0,-2-1 1,4-1-1,-2-2 3,2-1 1,-6-8 0,1 3 0,-3-5 28,1-1 0,7 0 0,-3 0 1,3-1-211,-2-5 0,9 3 0,-4-6 0,2 0 45,0 1 0,1-1 1,1-3-1,-4 3 36,-1 2 1,8-5-1,-9 3 1,1-1-46,-3-1 1,-2 2 0,2-3 0,-3 2 11,-1-3 0,-3 1 0,-2 0 1,1 2 13,1-3 1,3-1 0,-4-1 0,1 1 6,-1 3 0,4-3 0,-1 4 0,2-3-16,4 3 0,-4-2 1,2 5-1,0 0-40,-2 0 1,-1-4-1,-6 4 1,2 0 12,1 0 0,1 0 1,-4 4-1,2-2 46,2 1 1,0-3-1,-4 2 1,2 0-12,1-2 0,6 5 0,-3-5 0,1 2-18,4 0 1,-4-1-1,2 6 1,0 0-84,-2 0 1,4 2 0,-8 2 0,1 3 194,1 1 0,-4 3 0,2 4 1,-3 1-90,-1 0 1,-2-2-1,-4-2 1,-3-1-1,-1 1 0,-4 2 1,3 1-1,-4-1-145,-1-3 1,0 3 0,-1-5 0,1 1-181,0 1 0,-6-8 0,1 4-78,1 0 0,2-5 231,2 3 1,-1-5 0,-1-5 22,-3-6 0,3-1 1,-4 0-1,3 0 168,-3-6 1,4 2 0,-4-5-1,4 4-60,2 1 0,5 1 0,2-1 0,0 0-56,-1 0 1,4-3 0,-3 2 0,0 3-2,0 0 0,5 2 1,-2 1-1,3 4 38,3 0 0,-1 5 1,1-3-1,1 3 31,4 2 1,-2 0 0,7 2 0,-1 2-4,0 1 0,2 2 0,-4-4 0,-1 4 102,1 2 1,-3 0 0,-3 3 0,2-1-53,2 1 1,2-4 0,-3 3 0,4 1 149,1 2 0,4 0 0,-3 0 0,3 0-123,3 4 0,9 1 1,4-2-1,2 2-88,4 2 0,-1 7 0,-3-3 0,0 1-1,0 0 1,-2-5 0,-4 4 0,-2-1 31,-1 0 0,-2-4 1,4 2-1,-4-1 2,4 0 0,-1 0 0,2-5 0,1 0 70,-2-1 1,5-4 0,-3-2-7,3-2-65,2-2 0,12-5 1,5 0-1,4-2 61,1-3 0,-1-4 1,-5-7-1,-2-1 261,-4-4 0,2 2 0,-8-7 0,-6-1 153,-7 3-286,-5-6 0,-9 11 226,-3-7 0,-4 5-260,-2-5 1,-6 6-17,-4 0 0,-4 2-751,-1 2 349,0 1 126,-1-1-1066,1 0 0,0 2-3048,0 4 1791,-8 3 254,-1 7 248,-7 0 1924,0 0 0,7-14 0,2-4 0</inkml:trace>
  <inkml:trace contextRef="#ctx0" brushRef="#br1" timeOffset="71">8569 6884 8348,'-10'0'0,"-2"0"63,-6 0 0,1 0 0,-10 2 0,1 2 251,2 1 0,-4 5 1,5-3-1,0 0 72,1 0 0,1 6 0,7-3-254,3 4 0,-1 2 0,7-1 0,1 1-73,3 0 0,6 1 1,2 3-1,2 0-35,3 0 0,3 2 1,5-1-1,2 0-3,3 2 0,-4-6 0,5 6 1,2-2 21,2 0 1,-1 2-1,-1-4 1,-1 2 3,1-2 0,6 0 1,5 1-1,-1 1 23,1-2 1,3-2 0,-4-1-1,2 0 17,4-1 1,1 1 0,3 0 0,-1-2-18,0-4 1,5 3 0,2-8 0,2-2 1,4-1 1,-1-2-1,2 0 1,0 0-156,4 0 0,7-7 1,-2-3-1,-1-3 122,1 3 0,4 1 0,-6 6 0,-2-4 98,-1-2 0,-4 4 1,-2-4-1,-1 0 90,1 0 0,-3 4 0,0-5 0,0-2-26,0-2 1,0-2 0,3 0 0,-1 2-153,1 4 1,8-10 0,4 5-1,3-3-88,1 1 0,4-2 0,-11 1 0,-4 4-54,-4 0 0,6 0 1,-5 0-1,0 2 40,-1 2 0,-3 1 1,6-3-1,-2 1 146,-3-1 1,1 0-1,-4-1 1,1 3 125,3-2 0,0 3 0,2-2 0,1-1-112,2-2 1,3 4 0,-3-1 0,3 1-82,1 1 1,5-3 0,-5 5 0,-1 0 41,-3 0 0,-3-4 0,-1 4 0,-2 1-81,1-1 0,0 0 0,2 3 0,-1-1 62,-1 1 0,11-3 1,-7 2-1,2 2 88,-1 1 1,-3 2 0,-1 0-1,-3 0-45,3 0 0,-6 7 1,0 3-1,-3 3-7,-4-3 1,2 4 0,-11-4 0,1 4-38,-1 2 1,-3 0 0,-7 0-1,-2-1-50,2 1 0,-3 0 0,-1-1 0,-1-1 50,-4-3 1,-7 1 0,-1-5 75,1 2 0,-3-6 1,0 4 31,-2 0 1,5-7-182,-2 0 0,4-1 0,2-10 0,0 1-252,-1 1 1,6-5-1,2 3 1,2-3-108,2-1 0,8 4 1,2 1-1,-2-1 163,-2 3 0,4-5 1,1 6-1,1-1 39,-1-5 0,6 5 0,-2-1 0,3 0 64,2 0 0,1 4 0,0-3 0,3-1 77,2 0 1,11 6 0,-1-3 0,3 5-80,4 1 1,-2 0 0,4 0 0,-4 0 253,4 0 1,-9 0 0,-2 0 0,-3 0 108,-3 0 1,-4 0 0,3 1 0,-1 3-120,-1 1 0,6 6 0,-4-6 0,0 0-35,0 2 0,4-4 0,-4 6 1,0 0-24,0 0 1,4-1 0,-6 5 0,-1-3-83,-2 2 1,-2-3 0,0 2-1,0 1 46,1 2 0,-3-4 0,-1 1 0,-2 1 55,1 2 0,3 2 1,1-1-1,0 1-4,0 0 1,0-1 0,4 1 0,3 0 103,4 0 1,7-1 0,-8 1 0,3 0-104,-3 0 0,3-1 0,-8 1 0,-1 0-30,-2-1 0,1-4 0,1-2 0,-2-1-20,1 1 1,1-5 0,-2 1 0,3-3 1,6-2 1,2 0-1,1 0 1,0 0 36,3 0 1,8 1 0,-2 3 0,0 1 102,0-1 0,8-3 0,-4-1 0,-4 2 117,-4 3 1,-5-3 0,-1 3-1,-5-5-47,0-5 1,2-2 0,-4-5 0,-3 1 137,-1-1 1,-2-2 0,1-3-1,-3-3-166,-3-1 0,2-5 1,-6 5-1,0 0 80,1-1 0,-8-1 0,-6-5 1,-3 4-149,-2 1-1,-3 2 1,-1 5 0,0 0-3,-1 1 0,-4 1 0,-1 2-1149,3 1 0,-5 8 0,3-3-1903,1 5 1,-5 2 738,-2 5 0,-7 8 1,-10 5 2167,-14-5 0,-18-6 0,-12-8 0</inkml:trace>
  <inkml:trace contextRef="#ctx0" brushRef="#br0" timeOffset="72">29936 5234 8467,'0'-16'-33,"0"1"1,2-1 202,3 0 1,-1 0 0,5 1 0,-1-1 162,1 0 1,2 1 0,4-1-133,1 0 1,0 2 0,-1 2 0,1 3-99,0 2 1,1-5 0,3 3-54,1 1 0,1-1 0,-2 5 1,2-1-70,3 2 0,-4 1 0,5 2 0,2 0 2,2 0 0,1 0 0,0 2 0,-1 1 7,-4 2 1,4 8-1,-4-3 1,2 2 13,-2-1 0,2 3 0,-5-4 0,0 4 24,-1 2 0,-1 1 1,-5 3-1,0 0-18,0 0 1,-2 2 0,-2-1 0,-3 0 18,-2 2 1,3-4-1,-5 7 1,0 1 23,2-3 0,-3 11 0,5-4 0,-1 3 62,1-1 1,-4-2 0,4 1 0,-2-3-60,-3-2 1,3 6 0,-2-5 0,-2 0-49,-1 1 0,-2-4 0,0-1 0,0-1 12,0-4 1,-2 4 0,-1-2 0,-4 0 0,-2 1 1,-1-4 0,-6 3 0,0-4 7,0-1 0,-4 2 0,-1 1 0,1 2 14,3-2 0,-4-2 1,0-1-1,2 0-28,1 0 1,-3-1 0,0 1 0,0 0 10,-1-1 0,4-4 0,-3-2 1,2-1-19,-2 1 1,4-5-1,-6 1 1,2-3 7,0-2 0,-2 0 1,4 0-1,-2 0 91,2 0 0,-4-6 1,2-1-1,2 0-75,1 0 1,-3-3 0,1 3 0,0-2 29,3-3 1,1 3-1,-1-1 1,-3-3 30,-1 0 0,1-3 1,4-2-1,0-1 55,0-2 1,-5-2 0,0 4 0,2-2 14,2 2 0,1 0 1,0 0-1,2-2 71,4 1 0,-2-2 0,5 1 0,0 0-42,0-2 1,-4 6-1,6-6 1,0 0-141,-2-3 1,5 2 0,-3-1 0,3 1-102,2-1 1,0 4 0,0-3-1,0 1 160,0 4 0,0 2 0,0 1 0,0 0 63,0 0 0,0 1 1,2 1-1,1 1-41,2 3 1,6 5 0,-4-4-391,2 2 0,1-3-1383,6 4-1690,-7 1 1660,5 5 0,-11 5 1670,8 1 0,-8 6 0,4-4 0</inkml:trace>
  <inkml:trace contextRef="#ctx0" brushRef="#br2" timeOffset="73">29968 5438 11024,'-16'0'-92,"0"0"0,1-5 0,1-2 1,2 0 1032,1 0 0,8 0 181,-3 2 0,5 1-91,1-6 0,0 5-124,0-6 1,5 1-694,0-6 0,0 6 0,-5-1 0,2-1-99,3-2 1,-3-2 0,5 2-1,-2 2 1,2 2-12,2-3 0,-4-1 0,6-1 1,-1-1-81,-1 0 0,5 0 0,-4 1 0,3-1-87,-3 0 1,4 1-1,-5-1 1,1 2 72,1 3 1,-6-3 0,5 4 0,1-4 98,-2-2 1,3 6 0,-5 1 0,0 0-2,0 1 1,5 2-1,-1-2 1,3-1 8,1 0 1,1 4 0,0-4-1,-1 0-23,1 1 0,0 4 0,0-3-108,-1 0 1,1 6 0,0-5 0,0 5-101,-1 1 1,3 5-1,1 2 1,4 0-14,1 0 0,-5 3 0,2-3 1,-3 0 82,-3 0 0,1 5 1,0-3-1,0 2 28,-1-1 1,1-5 0,0 4-1,0 0-29,-1 0 0,-4-1 1,-1 4-1,2-1 45,2 1 1,2 2 0,0 2-51,0 0 0,-1-1 1,1 3-1,0 1 5,-1 2 1,1 0-1,-2-4 1,-2 3 15,-1 1 1,-2-1-1,1-4 1,-3 2 15,0 3 0,-3-4 0,4 6 0,-1-2 24,-3 0 1,-1 0 0,1-4 0,1 2 74,-1 2 1,-3 5-1,-1-5 1,0-1 24,0-3 1,0 4-1,0 0 1,0 0-40,0 2 1,0-6 0,0 4-1,-1-3-19,-5-3 1,3 6-1,-6 0 1,2 0-66,4 2 1,-4-6 0,0 6-1,0-2 8,0 0 0,-4 2 0,4-4 0,-2 2 8,-3-2 1,3-2 0,-1 1 0,-1 1-29,3 2 1,-6 0-1,3-5 1,-1 0 10,2-1 1,-4 1-1,3 0 1,-1-1 6,1 1 1,-3-2 0,4-2 0,-2-1 13,1 1 0,-3 0 0,4 0 0,-4-1-41,-2 1 1,0 2 15,1 2 1,-1-6 0,0-1 0,0-2 0,1-2 25,-1 2 0,0-5 1,1 3 25,-1-3 1,0 3 0,0 0 0,1-1 30,-1-2 1,0-2-1,1 0 1,-1 0 84,0 0 0,0 0 0,-1 0 0,-2 0-44,-2 0 1,0 0 0,5-2 0,0-2 175,1-1 0,-1-5 1,0 3-1,0-2-47,1-3 1,-6 3-1,0-1 1,2-3-51,1-1 0,2 4 0,1-1 0,-1-1 14,0-2 1,2-1 0,2-1 0,1 2-70,-1 3 0,4-6 0,-1 3 0,0-2-6,0-3 0,4-2 0,-4 2 1,1-4-11,-1-1 1,5-3 0,-1-2 0,2 1-92,-3 2 1,5-1 0,-5-4 0,5 1 58,1 4 0,0-4 1,1 4-1,5-3 26,4-3 0,4 6 0,2 0 0,0 0-74,-1 1 1,6-5-1,-2 4 1,-3-2-36,-4 2 0,-3-4 0,2 6 0,-4-1 0,0 5 0,-6 2 0,6 2-120,0 1 0,-5 4-2708,3 1 0,-3 8 1341,-2 2 1487,0 7 0,-7 2 0,-2-2 0</inkml:trace>
  <inkml:trace contextRef="#ctx0" brushRef="#br2" timeOffset="74">30172 5108 8430,'2'-8'115,"3"2"1,-3 3 1071,3-2-635,-3 3 1,-2-7 114,0 4 1,0-4 0,-2-7-318,-3 1 1,2-1 0,-10-1 0,-2-3-104,-5-1 0,-2 0 0,1 6 0,-4-1-27,1 0 0,-4-5 0,5 0 0,0 4-107,1 5 0,-6-8 0,2 5 0,-2-3-220,1 1 0,-2 1 1,2 0-1,-2 2 159,-3 4 1,1-4-1,-1 3 1,1-1-168,0 2 0,-1-2 0,1 5 1,-1 0 122,1 0 1,-1 0-1,1 1 1,1-2 228,4-1 0,-4 0 1,4 4-1,-2-4-81,2 0 0,-7 1 1,5 4-1,0-1-58,-2 1 1,0-3 0,-1 1-1,0-1-49,-1 0 0,1 1 1,-3 5-1,0-3 12,-3-1 1,0 0 0,6 3-1,-1-2-20,1-1 1,-1 0 0,1 5 0,-1 0-34,1 0 0,0 0 1,-1 0-1,1 0 36,-1 0 0,-4 0 0,-1 0 1,2 0-137,2 0 1,1 0 0,-1 2 0,-2 1 36,-2 2 0,1 6 0,3-4 0,-2 0 45,-2 0 0,-5 5 1,4-3-1,-1 1 6,1 1 0,-1-3 1,4 5-1,-1-3 0,1 2 1,-4 2 0,3 0-1,1-1 25,1-3 0,3 0 0,0 6 0,-1-2 10,1-3 1,-1 3 0,1-4 0,-1 2-4,1-1 0,1 3 1,2-4-1,2 4-24,-2 2 0,0 0 0,2-1 0,3 1 2,1 0 1,4 0 0,-5-1 0,2 1-48,0 0 1,0-1 0,4 3 0,-2 1 29,-2 2 0,0 0 0,5-4 0,0 3 32,1 1 1,-1 0 0,0-4-1,1 2 8,-1 2 0,0 0 1,0-3-1,1 1-20,-1 2 0,0 0 0,2-4 1,2 2 3,1 2 0,3 2 0,-4-4 0,1 2 48,-1-2 0,3 4 0,0-2 0,1-2 102,-1-1 0,4 5-137,-6 3 1,8-4-1,-4-2 1,1-6-123,1-4 1,0-5 0,3 4-924,-3-2 1,3 0-3086,-3-2 4104,3-3 0,9-2 0,2-9 0</inkml:trace>
  <inkml:trace contextRef="#ctx0" brushRef="#br2" timeOffset="75">26399 5486 17063,'14'7'825,"-2"1"-687,-1 1 0,-8 5 0,4-4 0,-2 4-26,0 2 0,6 0 0,-6 1 0,0 3 1,2 0 1,-5 1 0,5-3 0,-2 1 49,1 2 0,-1 5 0,-3-3 0,1 0-47,2-1 1,1 5 0,-5-6-1,3-2 26,1-2 1,0-1 0,-3 0-17,3-1 1,-3-4 0,5-2 72,0-2 1,2-2 0,7-5 0,1 0 195,4 0 0,2-5 0,6-4 0,-1-3 11,0-6 0,9-1 0,-9 1 1,0-1-35,2-2 0,-3 0 1,0 6-1,-5-1-110,1 0 0,-5 0 1,3 1-1,-4 1-289,-1 3 0,-1-3-7026,1 4 7053,0 3 0,-7 7 0,-2 9 0</inkml:trace>
  <inkml:trace contextRef="#ctx0" brushRef="#br2" timeOffset="76">9072 9226 8389,'-10'0'2755,"-1"0"-1082,8 0 0,-2 0 0,10 0-302,5 0 0,6 0 0,5 0 1,5 0-751,4 0 0,1 0 1,1 0-1,-1 0-455,1 0 0,-1 0 0,1 0 0,-1 0-796,1 0 1,-8 0 0,-3 0-1,-3 0-1473,-3 0 0,-6 7 2103,-4 4 0,-10 3 0,-4 2 0</inkml:trace>
  <inkml:trace contextRef="#ctx0" brushRef="#br2" timeOffset="77">8978 9619 11705,'16'0'1684,"0"0"0,-1 0 0,3 0-561,3 0 1,-4 0 0,8 0-1,-1 0-576,2 0 0,7 0 1,-6 0-1,2 0-999,3 0 1,-1 0 0,1 0 0,-1 0-961,1 0 0,-1 0 0,1 0 0,-1 0-2029,0 0 1,6 0 3440,0 0 0,6-14 0,-2-3 0</inkml:trace>
  <inkml:trace contextRef="#ctx0" brushRef="#br2" timeOffset="78">10425 8676 8389,'8'-7'4316,"-2"-3"-2703,-5 3 1,-1 7 0,2 10 0,2 6-426,1 5 1,2 3 0,-4 8 0,4-1-22,2 1 0,-6 4 1,4 3-1,-1-1-1146,-1 1 1,0 3 0,-5-4 0,0 0-22,0 1 0,0-3 0,0-4 0,0-1 0,0 1 0,0-8 0,0-1 0,0-2-13,0 0 1,2 0-1,1-5 1,3-1-3218,-3 1 1,4 0-1,0-1 581,2 1 1,-4-7-1,6-4 2649,1-3 0,2-2 0,2 0 0</inkml:trace>
  <inkml:trace contextRef="#ctx0" brushRef="#br2" timeOffset="79">11164 8943 9231,'0'-15'1589,"-2"6"0,-3 4-724,-6 3 0,-3 2 0,-2 0 0,1 0-440,-1 0 0,0 2 0,0 3 0,-1 4 203,-4-1 1,4 12 0,-6-5 0,2 5-158,0 2 1,0-2 0,5 6 0,2 2-77,4 1 0,-4 3 1,5-1-1,-1-1-106,-1-4 1,8 2-1,-3-5 1,5-1-205,1 1 0,0 3 0,1-5 0,5-1-133,4-3 0,9-7 0,4 1 0,2-1 30,2-1 1,3 3-1,3-6 1,4-3 62,5-1 1,-2-2 0,0 0 0,-1 0 73,-4 0 0,1-7 0,-2-4 1,-5-3 182,1-1 1,-7-1 0,-2-1-1,-6-4-321,-4-6 0,-4 3 0,-7-2 0,0-2-502,0-2 1,-4 0 0,-4 2 0,-10 2 92,-5-2 1,-1 6 0,-4 1-1,4 3-284,1 2 1,-3 2 0,5 4 0,1 5-2604,3 3 0,1 2 508,1 0 1,6 2 2806,4 3 0,17 4 0,5 6 0</inkml:trace>
  <inkml:trace contextRef="#ctx0" brushRef="#br2" timeOffset="80">11761 9053 9611,'14'-15'0,"-4"-1"269,-4 0 0,-5 1 1,-2-1-1,-5 2 549,-4 3 0,-4-3 0,-2 6 0,-1-1-384,-4 4 0,2-2 1,-6 2-1,2 1-136,4 2 1,2 8 0,1 2 0,0 4 207,1 6 0,-1 8 0,2 0 0,3 4-9,6 1 1,3 6 0,2 2 0,0-3-8,0-3 1,0 1 0,0-12 0,2 1-25,3 0 0,4-2 0,7-7 1,0-2-182,-1-2 1,1-4 0,0 2 0,0-1-177,-1-3 1,6-2 0,0-2-1,-2-2 113,-1-3 0,-2-4 0,-1-7 0,1 0-408,0 1 0,-6-6 0,-1-2 0,0 0-39,-1 1 1,-4-5-1,3 6-1022,0 2 0,-4 4 1118,8 4 1,-1 6 0,8 12 0,1 7 408,2 5 0,5 14 0,-5-1 0,-2 3-26,-1 3 0,-2-3 0,-1 7 0,-1 0 631,-3-2 0,-4 5 0,-7-3 1,0 2-833,0-2 1,-2 1 0,-3-6 0,-6-2-54,-3-2 0,-7-3 0,0-2 0,0-4 0,-1-1 0,-1-2 0,-5-5 0,2-2 0,-2-4 0,-2-3 0,-1-7 0,-2 0-141,-4 0 1,5-5-1,-1-2 1,7-2-1950,3-3 0,2-4 1,7-3-1,4-2-391,5 2 0,6-6 0,10-1 2481,10-4 0,14-8 0,5-2 0</inkml:trace>
  <inkml:trace contextRef="#ctx0" brushRef="#br2" timeOffset="81">12484 9556 10218,'0'-15'924,"0"-1"1,5 0 0,2 2 0,2 2-390,3 2 1,-3 1-1,2-3 1,1 3 50,2 2 0,2 2-214,-1 5 0,1 0 1,0 0-1,-1 0 1,1 0 57,0 0 1,0 7-1,-1 3 1,1 4-94,0 2 1,-6 5 0,-1 2 0,-2-1-42,-3 1 1,-3 5 0,-1-2-63,0 4 0,-1 1 1,-5-1-1,-4-2 1,-4-4-84,-2-1 1,0 3 0,1-5 0,-1-2-207,0-1 0,-5-4 0,-1-2 1,-1-3 11,0-2 0,-3-2 0,3-5 1,0 0 56,1 0 1,1-5-1,5-2 198,0-2 0,2-1 0,6-4 175,8 3 0,7 2 0,12 6 0,5-2-218,8 1 0,4 2 0,1 2 1,3 0-150,0 0 1,4 6 0,-7-1 0,-2 0-396,-2 2 1,-3-3 0,-2 4 0,-4 1 16,-1 0 0,3-6 0,-5 4 0,-2-2-904,-1 1 1,-3-1 0,1-3-3539,0 3 2750,0-3 0,-11 1 1,-10-13 2049,-15-11 0,-8-21 0,-3-7 0</inkml:trace>
  <inkml:trace contextRef="#ctx0" brushRef="#br2" timeOffset="82">13145 8661 8389,'-11'0'296,"1"0"3494,6 0-2668,-10 0 1,14 0-1,0 0-310,9 0 0,10 0 1,6 0-1,3 0-288,5 0 1,3-6 0,-1 1 0,4 2-292,1 1 1,-3-3 0,3-2 0,-2 0-275,-3 0 1,4 0 0,-4 3 0,-4-1 5,-3 1 1,-9 3 0,2 1-1,-3 0 196,-3 0 1,1 0-1,0 0-34,0 0 0,-3 7 1,0 3-1,-5 6 418,-1 5 1,-1 3 0,-6 9 0,1 4 336,5 5 0,-5 2 1,5 1-1,-5 0-847,-1 4 0,0 2 0,0-6 0,0-3-35,0-5 0,0-4 0,0-1 0,0-3 0,0-2 0,0 0 0,2-6 0,2-1-51,1-3 0,2-1 0,-2 0-1672,6-1 0,-3-6 1,1-2-1,0-2-360,0 0 0,-4 1 0,4-8 0,-1-2 653,1-1 1,-6-7 0,3 2 0,-5-4 1429,-1-2 0,0-7 0,-7-1 0,-1-8 0</inkml:trace>
  <inkml:trace contextRef="#ctx0" brushRef="#br2" timeOffset="83">13553 9132 9027,'-15'-2'0,"-1"-1"1376,0-2 0,6-1 1223,-1 6-1367,8 0 1,-2 0-1,10 0-404,5 0 0,11 0 0,7 0 0,5 0-306,4 0 1,7-5 0,-1-2-1,5 0 106,-1 0 1,9-5 0,-9 1 0,2-1-381,0 2 0,-4-4 1,-1 5-1,-4-1-737,-2-1 0,4 6 1,-5-4-1,-2 2-1087,-2 4 1,-3 1 0,-4 2 0,-5 2-5249,-4 3 6824,-8-3 0,-2 12 0,-7-6 0</inkml:trace>
  <inkml:trace contextRef="#ctx0" brushRef="#br2" timeOffset="84">15063 8865 8389,'0'10'1094,"0"1"0,0-1 0,0 6 0,0 1 0,0 3 553,0 1 0,0 12 0,2-2 0,1 2-858,2 1 0,2-3 0,-3 0 1,1-1-237,-2-4 1,1 2-1,-1-7 1,3-2 4,-3-1 0,1-2-4547,1-1-2718,-3 1 5049,5-7 1,-14-2 0,-4-9 0,-3-1 1657,-1-3 0,-8-13 0,-2 2 0</inkml:trace>
  <inkml:trace contextRef="#ctx0" brushRef="#br2" timeOffset="85">14575 9179 8389,'16'0'0,"0"0"950,0 0 0,5-5 1,3 0-1,4 1 718,5 2 1,9 1 0,0-3 0,3-1-1030,3 2 0,2 1 0,1 0 1,-4-1-164,-2-3 0,3 1 1,-12 3-1,-1-1-271,-2-2 1,-3-1 0,-2 6 0,-3 0-1233,-3 0 1,-1 0 0,-5 0-1848,0 0 1,-8 2 965,-2 3 1,-5-1 0,-2 5 1907,-5-2 0,-9-2 0,-10-5 0</inkml:trace>
  <inkml:trace contextRef="#ctx0" brushRef="#br2" timeOffset="86">15896 8535 8389,'-10'0'1696,"1"-2"121,2-3 1,2 1-653,5-6 0,0 5 0,0-6-663,0-1 1,1 3 0,3-1 0,5-1 85,5 2 0,0-5 0,14 4 0,3-4-399,4-2 0,3 6 1,-3-1-1,2 1-55,-2 1 1,-2 0 0,-3 6 0,-4-2-173,-5 1 0,-4 2 0,-1 2 0,-2 2-41,-3 3 0,3 4 0,-6 9-17,1 3 0,-2-4 0,-7 6 0,0-1 196,0 5 1,-2 1 0,-3 0-1,-7-2 100,-7 2 0,1 0 0,-5 0 1,2-4-54,0-1 1,-5-2 0,4-6 0,-3 1-15,-3 0 1,5 0 0,1-2 0,1-2 31,0-2 1,0-6-1,5 1 255,0-3 0,1-2-285,-1 0 1,7-2 0,6-3-552,6-6 1,6 3 0,10-3 0,7 1-46,11 1 1,7-3-1,5 6 1,1 3 14,3 1 0,3 4 1,-7 3-1,-6 6 486,-3 3 0,4 1 0,-4 3 0,-1 1 391,-8 2 0,-1 7 1,-9-2-1,-2 2 176,-2-2 0,-8 7 0,-4-5 0,-3 0 224,-2 2 1,-7 0 0,-5 1-1,-5-1-795,-4-4 0,-7-3 0,0-8 1,-6 1-37,-2 0 0,-6-2 0,3-4 0,1-5 0,0-3 0,-10-2 0,5 0 0,-1 0 0,-1 0 0,6 0 0,2-2 0,6-1 0,5-2 0,-4-7 0,6 1 0,-1-1-466,4 1 1,4-8 0,3 3 0,3-1-1933,6-1 1,3 3-1,2-1 1,0 0-898,0 1 0,20-6 3295,6 0 0,14-14 0,0 2 0</inkml:trace>
  <inkml:trace contextRef="#ctx0" brushRef="#br2" timeOffset="87">17012 8378 8389,'0'-9'1062,"0"2"1,0 9-1,0 3 1,0 5-272,0 4 0,6 7 0,1 2 0,0 1 143,0 4 0,5 2 1,-3 3-1,1 2 21,1 2 0,-6 0 0,4-4 0,-1 2-150,1 1 1,-6 1-1,4-6 1,-1 1-350,-1-1 1,0-1 0,-5-2-1,0-4-454,0-1 0,2 3 0,1-5 0,3-2-356,-3-1 1,-1-2 0,-2-1-2419,0 1 0,2-7 610,3-4 1,-2-3 0,8-2 282,1 0 1,2-2 0,2-1 0,1-4 1878,4-2 0,4-9 0,6-6 0</inkml:trace>
  <inkml:trace contextRef="#ctx0" brushRef="#br2" timeOffset="88">17704 8708 9589,'-9'-7'0,"2"-4"981,0-3 0,-1 4 0,-8-1-569,0-1 0,1 5 1,-3 2-1,-1 3 1,-2 4 29,2 3 1,-4-1 0,2 6 0,2 4-28,1 5 0,3-1 0,-1 4 0,0-1-71,0 0 0,6 7 0,1-2 1,2 2-109,4-1 1,1 1 0,2-6 0,0 1-36,0 0 0,7 3 0,3-5 0,6-2-100,5-2 0,2-1 1,5 0-1,-2-2 97,2-4 1,2 3 0,1-8 0,1-2 159,-1-1 0,-1-2 1,-2 0-1,-2-2 200,2-3 0,-5-4 1,-1-8-1,-1-2-274,0-2 1,-2-5 0,-6 3 0,-5-2-83,-1-3 0,-1 0 0,-6 1 0,-2 2-547,-3 2 1,-4-3 0,-9 5 0,-1 2-741,-2 2 1,-5 1 0,3 2-1,1 2-173,-1 1 1,2 8-1,5-3 1,0 5-796,1 1 1,1 1 0,2 5 1232,1 4 1,8 4 0,-3 2 0,6-2 819,6-4 0,2 4 0,8-5 0</inkml:trace>
  <inkml:trace contextRef="#ctx0" brushRef="#br2" timeOffset="89">18365 8818 8389,'15'-7'707,"-6"-2"1,-2-7 0,-9 1 0,-3-1 0,-7 0-213,-7 0 0,-1 6 0,-6 1 0,0 2 93,1 4 0,-8 1 0,5 2 0,0 2-244,-1 3 1,4 4 0,1 8 0,1 2 315,4 2 0,1 6 1,4-5-1,2 1-291,2 0 1,6 5-1,-1-4 1,3 2-85,2 0 1,0-6-1,4 1 1,4-4-282,8-1 1,5-1 0,0-1 0,5-1-125,4-3 0,1-1 1,1 1-1,-1-4 25,1-5 0,-3-1 1,-1 0-1,-3-1 211,-2-5 0,-2-2 1,-6-8-1,1 0-105,0 0 1,-8-6 0,-2-3 0,-5-1-161,-1 0 1,0 1-1,0-1 1,0 5-373,0 4 0,-5 1 382,0 0 0,-2 8 1,3 4-1,-1 8 175,2 6 0,8 11 0,5 9 0,6 6 338,5 6 0,-2 7 0,6-7 0,-2 4 788,-4 1 1,-2 5 0,-3 1 0,-2-3-664,-1-1 1,-8-3-1,3-3 1,-6-3-500,-6-1 0,-1 3 0,-7-7 0,0-4 0,-3-3 0,-2-9 0,3 2 0,-1-5 0,-4-6 0,1 3 0,-6-8 0,-2-2 0,-1-1 0,-3-2 0,-1-2 0,-2-3 0,-2-5 0,-5-4 0,6-2 0,1 0-1680,2 0 0,6 1 1,3-1-1,3 0 27,7 1 1,5-1-1,9-2 1,2-1 220,3-2 1,11 0 1431,10 6 0,18-8 0,5-2 0</inkml:trace>
  <inkml:trace contextRef="#ctx0" brushRef="#br2" timeOffset="90">18773 9242 8389,'11'-16'0,"-1"1"73,3-1 0,0 0 0,1 0 1307,-3 1 1,3-1 0,-4 0 0,4 1-697,2-1 1,-2 5-1,-2 3 1,-1-1-268,1 0 1,2 6 0,2-3 0,-1 5-108,1 1 0,0 1 0,0 5 0,-1 4 153,1 4 0,0 2 0,0 1 0,-1 4 18,1 6 1,-7 2 0,-2 3 0,-2 1-137,0 4 1,0-4 0,-5 3 0,-1-1-77,-5 2 1,3-4 0,-8 2 0,-1-5 5,-2-4 1,-1-7 0,-1 2 0,0-3-214,0-3 0,1-6 0,-1-4 1,0-3 96,0-2 0,6 0 1,-1-2-26,-1-3 1,0-9-1,0-7 1,3 2-65,2 1 1,2-3-1,5-1 1,2-1-197,3 0 0,5 2 1,10 7-1,2 4-109,3 5 0,1-2 0,7 1 0,2 5-153,2 4 1,5 1 0,-4 6 0,1 2-506,-1 2 0,4 2 1,-5 0-1,-4-2 206,-5-4 0,0 4 0,-7-3 0,-2 1-1122,-2-2 1,-1 3 0,0-8 0,-1 0-2437,1 2 4245,0-5 0,0 5 0,-1-7 0</inkml:trace>
  <inkml:trace contextRef="#ctx0" brushRef="#br2" timeOffset="91">19874 8692 8300,'-2'-9'6563,"-3"4"-5944,3 3 0,2 9 0,11 5 0,3 8 0,3 6 232,4 4 1,4 1 0,6 2 0,0 0-314,1-1 0,5 8 1,-3-9-1,-2 1-488,-4-4 1,-2 1-1,4-4 1,-4 1-727,-5 0 0,2-6 1,-2 0-1,-2-2-981,-2-2 1,-1 3 0,0-2 0,-1-3-384,1 0 1,-2-5 0,-2 0 913,-1-2 0,-6-2 1126,6-5 0,-8-14 0,4-3 0</inkml:trace>
  <inkml:trace contextRef="#ctx0" brushRef="#br2" timeOffset="92">20471 8692 11103,'-7'10'0,"-3"1"1368,-4 1 0,-2 2 0,-1 4 0,-2 3-711,-2 5 0,-13 9 0,3 1 0,-2-1 1082,0-2 0,3-1 0,2 1 0,2 0-1111,-2-1 0,0 6 0,2-10 0,3 0-628,0 2 0,6-2 0,-4-2 0,3-3-1493,3-1 0,1-4 1,1 4-1,5-1-2782,1 0 0,1 0 4275,6-5 0,0 7 0,0 1 0</inkml:trace>
  <inkml:trace contextRef="#ctx0" brushRef="#br2" timeOffset="93">20975 9148 9188,'-7'0'1783,"7"0"1,7 0-1,10 0 1,4 0 0,5 0-1020,4 0 0,1-5 1,2-1-1,4 3-374,5 1 0,-2 2 0,0 0 0,-1 0-240,-4 0 0,-2 0 0,-3 0 0,-2 0-555,-2 0 0,-7 0 0,2 0-1281,-3 0 0,-8 5 0,-1 2-769,-2 2 2455,-2 1 0,-19 6 0,-3 0 0</inkml:trace>
  <inkml:trace contextRef="#ctx0" brushRef="#br2" timeOffset="94">22154 8692 8389,'5'-16'0,"2"2"1477,2 4 1,-4-2-1,4 5 2715,-2-2-3627,-2 5 1,-5-1-1,2 10 1,1 8 639,2 6 1,1 0-1,-5 9 1,3 3-189,1 4 1,6 9 0,-4-2 0,1 3-893,5 2 1,-5 1 0,3 0 0,-1 3-126,-1 2 0,3-6 0,-7-7 0,1-2 0,1-3 0,-6-2 0,5-3 0,-5-4 0,-1-5 0,0 2 0,0-2 0,0-2 0,0-1 0,0-3 0,0 1 0,0 0 0,-1-8-1542,-5-2 0,3-5 0,-8-1-568,-1 0 0,5-7 0,2-3 1,3-4 1,2-2 0,7 1 0,5-1 2108,8 0 0,11-7 0,9-1 0</inkml:trace>
  <inkml:trace contextRef="#ctx0" brushRef="#br2" timeOffset="95">22987 9053 8389,'-7'-14'830,"-3"4"0,1 3 0,-2 7 1,-1-2 181,-2-3 0,-7 3 0,-2-3 0,-1 5-554,-4 5 0,0 4 0,-2 7 0,2-1-307,0 1 0,-3 7 1,8 3-1,1 4 115,-1 1 0,7 1 0,7 1 0,2 0 7,4-2 0,1 4 0,2-8 0,2 1-86,3-2 0,4-2 0,7-5 0,-1 2-61,1-1 0,7-3 0,3-1 0,4-2 7,1-4 1,6 2 0,0-5-1,-1 0 23,3 0 1,-8-1 0,4-6 0,-5 0 160,-2 0 1,0-7 0,-9-4 0,2-3-65,-2-2 0,-1-5 0,-3-1 0,-1-3-190,-3-3 0,-4-1 1,-7-3-1,0 1-437,0-1 1,-2-4 0,-3-1 0,-6 2-153,-3 2 0,-7 7 0,0 1 0,2 3-307,2 2 1,1 3-1,0 3-748,0 3 0,1 4 0,-1 7 398,0 0 1,8 7-1,2 4 1,5 3 353,1 2 1,0 5-1,1 0 1,5-2 828,4-2 0,4-1 0,9 7 0,1 1 0</inkml:trace>
  <inkml:trace contextRef="#ctx0" brushRef="#br2" timeOffset="96">23695 9289 8424,'0'-22'0,"0"-5"0,0-2 628,0-3 1,-7 8 0,-4 3 48,-3 3 1,-7 3-1,0 1 1,0 1 0,0 5-48,0 1 1,-5 1 0,3 6 0,1 2-85,-1 3 1,2 6 0,4 10 0,-3 3-115,-1 1 0,2 8 1,7-3-1,3 1-120,2 4 1,0 0 0,4-4 0,-3-1-25,3-4 0,1 2 0,4-7 0,1-2 49,3-1 1,6-2 0,-2-2 0,6-2 30,5-2 0,-2-5 1,7 4-1,1-2-152,-3-3 1,4-3-1,-5-1 1,0-1-98,-1-5 1,-1-2-1,-5-8 1,0-1-340,-1-4 1,-4 1 0,-2-6-1,-1 0 78,1 2 1,-5-6 0,1 5 0,-3-1-1077,-2 0 0,0 7 823,0-2 0,7 12 0,3 9 413,4 9 0,7 12 0,2 7 0,1 7 310,4 7 0,-5 1 0,-1 3 0,-1-1 205,0 4 0,-5-4 0,-7-1 0,-2 1 310,-4 1 0,-1 8 1,-4-10-1,-1-2-809,-2-2 1,-8 2-1,3-6 1,-4-1-35,-2-2 0,-5-3 0,0-4 0,2-5 0,2-3 0,1-10 0,-2-1 0,-1-1 0,-2-1 0,-5 0 0,3-7 0,1-3-573,-1-5 1,-3-4-1,3-4 1,0-1-911,1-2 1,1-2 0,5 4 0,2-4-765,3-1 1,4 3 0,9-3 0,5-1-1480,9 1 3726,14 4 0,17-9 0,9 4 0</inkml:trace>
  <inkml:trace contextRef="#ctx0" brushRef="#br2" timeOffset="97">24323 9556 10533,'2'-15'0,"2"-1"0,3 0 914,1 1 0,3-1 0,5 2 0,-1 2-413,1 1 0,5 8 0,2-3 0,-1 5-223,1 1 1,3 1-1,-5 5 1,-1 4 24,-3 4 1,4 7-1,0 2 1,-4 1 73,-4 4 1,-1 2 0,-7 1 0,-1 1-93,-3-1 0,-1 6 1,0 0-1,0-4-158,0-5 0,-7 1 1,-3-4-1,-4 1 4,-2 0 0,0-7 1,1 2-1,-1-5 19,0-5 1,-5 1 0,0-7 0,2-1 27,2-3 0,-4-1 0,0-1 0,2-3 67,1-1 1,2-13-1,2 3 1,4-3 85,5 1 1,3-4 0,2 0-1,2 2-69,3 1 1,11-1 0,10 1 0,4 6-273,1 3 1,7 4-1,4 5 1,2 0-522,-2 0 0,2 7 0,-6 2 0,0 1-799,1 1 0,-4-1 1,-7 4-1,-2-1-147,2-3 0,-5-1 0,-4 3 0,-5-3-1257,-4-2 0,-4 0 2734,4-2 0,1-3 0,4 5 0</inkml:trace>
  <inkml:trace contextRef="#ctx0" brushRef="#br2" timeOffset="98">25235 8833 8389,'0'9'1006,"2"-2"0,2-5 0,1 3 0,0 6 274,2 3 0,2 8 0,8 6 0,2 5-324,2 4 0,0 0 0,-3-6 0,1 1-283,2-1 1,0-1-1,-3-2 1,1-4-400,2-1 0,0-2 0,-6-4 0,1 1-594,0-3 0,5 5 1,0-12-1,-2 1-463,-2-4 1,-1 2 0,0-1 0,0-3-495,-1-1 1,1-11-1,0-5 728,-1-5 0,-4-4 1,-2 2 162,-2-5 0,5-4 0,-3-1 0,1-2 0,-1-2 265,-2-2 1,3 2 0,-4 9 0,-1 5 2474,2 4-1670,-5 1 1,5 9-1,-7 9 496,0 12 1,-2 10-1,-3 14 1,-4 8-209,0 5 0,-3 8 1,5-1-1,-2 3-272,-3 2 0,0-1 0,-1 1 1,3-2-701,-2-3 0,-2 1 0,-2-6 0,0-4 0,1-6 0,4 1 0,2-7 0,1-4 0,-1-5 0,4 0 0,-4-7 0,0-2 0,0-2 0,4-3 0,-5-3 0,4 1 0,-2-5 0,1 2 0,2 1 0,5 6 0</inkml:trace>
  <inkml:trace contextRef="#ctx0" brushRef="#br2" timeOffset="99">13475 330 9651,'0'-16'2885,"2"9"1,1 7-1849,2 9 0,1 10 0,-6 4-779,0 1 0,0 4 1,0 7-1,0 2 1,0-4-1,0-1 503,0-1 0,0-8 0,0 8-759,0-1 0,0-7 1,0-1-2051,0 1 0,0-6 1241,0 4 1,8-10 0,6-6 0,7-5-662,4-5 1,6-4 0,6-5 0,-2 2 441,-2 1 1,-3 3 0,-4-4 1025,-5 1 0,3 1 0,1-6 0</inkml:trace>
  <inkml:trace contextRef="#ctx0" brushRef="#br2" timeOffset="100">13601 314 8945,'-9'2'2742,"4"3"-2137,3 6 0,2 8 0,0 4 0,0 1-153,0 4 1,-5 2 0,-1 1 0,1 1-174,-2-1 1,5 1-1,-3-3 1,3-1 119,2-2 1,2-1-1,3 1 1,6-5-222,3-4 0,3-3 0,4-3 1,4-6-142,-1-3 0,11-2 1,-2 0-1,6 0 60,4 0 0,-2-7 0,1-4 0,-1-3-179,0-1 1,-3-6 0,-8 0 0,-4 0-236,-5-2 0,-4 0 1,-3-4-1,-3 0-28,-6-1 0,-3-1 0,-4-3 0,-3 3 162,-6 2 0,-1-1 0,0 7 0,1 4-20,-1 5 1,3 0 810,-1 6 0,5 1 1,-4 7-312,2 3 0,4 6 1,6 9-1,4 7 86,2 2 0,1 10 1,6 3-1,0 3 48,-1 2 0,6 6 0,2 3 0,0-1-96,0 0 0,-3 6 0,-4-14 0,-2 0-24,-3-3 1,1-6 0,-7-5 0,-1 2-170,-3 2 0,-8-7 1,-5-8-1,-7-1 32,-7 0 1,-4-2 0,-1-8 0,-3-4-254,-2 0 0,3-5 1,-6 3-1,2-3-577,1-2 1,-6-6 0,5-1-1,2-1-354,2-5 1,3-1 0,4-1 0,5-3-185,4-3 1,8 4-1,7-6 1,11 2-56,12 0 0,14-5 0,8 3 0,6 1-345,4-1 1,4 0 1593,-4 2 0,6-3 0,-3-8 0</inkml:trace>
  <inkml:trace contextRef="#ctx0" brushRef="#br2" timeOffset="101">14560 676 8246,'19'-7'0,"-5"-4"770,-5-3 0,1 4 0,-5-1-166,-1-1 1,-9-2-1,-6 0 1,-3 4-39,-2 5 0,-1-2 0,-4 1 0,-5 3-129,-4 1 1,-1 2 0,1 2 0,2 3-111,2 6 1,5 3 0,-4 1 0,3 3-149,2 3 1,8-4 0,3 6 0,2 0 37,4 3 0,1-4 0,4 1 0,3-2-111,6 0 1,15 0 0,5-7 0,4-2 65,4-1 0,1-8 0,7 2 0,0-3 208,0-2 1,-1 0-1,-4 0 1,-6 0 42,-2 0 1,-5-5-1,-1-2 1,-5-2-99,-6-3 1,3-7-1,-12-2 1,1 0-215,-4-2 1,-5 0 0,-5-4-1,-5 0-450,-4-1 1,-9 4 0,-3 0 0,-2 1-970,2 4 0,-4 1 0,5 4 1,1 2-4653,3 1 5018,4 8 0,11-6 1,10 6-76,10-3 1,12 0 0,-2 2 0,3-3 1016,-1-2 0,-7 4 0,2-4 0,-4 2 0,-1 4 0,5 1 0,0 2 164,-2 0 0,-6 2 481,-3 3 0,-6 4 1,1 7 3,-3-1 1,-2 6-1,0 0 1,0 0-9,0 2 1,0-4-1,0 7 1,0 0-166,0-1 0,7-2 0,3-6 0,4 2-80,2 2 0,6-2 0,5-6 0,2-5-74,3-1 0,-1-1 0,2-6 0,2 0 366,2 0 1,5 0 0,-5-2 0,-2-3-74,-2-6 1,-4-3-1,-2-2 1,-6-1-216,-4-4 1,-3 2 0,-3-7 0,-6-2-282,-3-2 0,-4-1 0,-3-1 0,-6 1-674,-3-1 1,-2 3 0,-1 2 0,-2 8-2787,-2 7 0,5 0 1775,6 6 0,6 8 1,1 10-1,6 8-1783,8 6 3349,3-3 0,8 13 0,3-3 0</inkml:trace>
  <inkml:trace contextRef="#ctx0" brushRef="#br2" timeOffset="102">16446 173 7920,'0'-11'0,"0"1"2130,0 6 0,0-1-1059,0 10 0,2 11 1,2 10-1,1 4-594,-2 1 0,4 8 1,0 3-1,2 1 196,3-1 0,1 7 1,-1-5-1,-4-2-627,-1-2 0,4 0 0,-4-5 0,0-3-647,0-3 0,3 3 0,-4-11 0,-1-2-1750,2-2 0,-5-6 957,3-1 0,-3-8 1,-1-2-409,5-9 0,-3-12 1802,8-5 0,6-11 0,7-3 0</inkml:trace>
  <inkml:trace contextRef="#ctx0" brushRef="#br2" timeOffset="103">16871 346 8793,'16'0'0,"-2"2"2605,-4 3-2071,4-3 0,-19 11 1,-2-2-1,-9 3 53,-5 2 0,-7 1 0,2 2 0,-2 4-291,2 1 1,-4 1-1,6 3 1,-1-2-90,4 2 0,4-4 0,1 1 0,2-1-73,4 1 1,1-6 0,5 4 0,-1-2-80,2 0 1,8-2-1,5-7 1,4-1-128,2 1 0,7-3 1,5-1-1,5-1-49,4-3 0,5-3 0,-4-1 0,0-1-176,1-5 1,3 3-1,-6-7 1,-2-3-163,-6-1 0,0-1 0,-8-3 0,0-1 74,-3-2 0,-8-7 0,-4 2 0,-3-4 141,-2-1 1,0-1 0,0 3 302,0 2 0,-2 5 0,-1 6 1,-4 2-1,0 2 327,0 1 0,0 8-48,1-2 1,5 10-1,-5 7 1,5 5-10,1 4 1,7 7 0,1-1 0,3 2-127,-1 3 1,-4-1 0,2 1-1,1-3-77,0-3 1,-4 2-1,4-7 1,-2-1-67,-4-3 1,1-3-1,-1-2-11,3-1 0,-1-6 160,-5 5 0,-2-11 1,-1-1-1,-3-7-167,3-8 0,-4-4 0,2-9 0,1 0-115,2-3 0,9-3 0,6-1 0,4-2-465,4 5 0,7-3 0,-4 12 0,3 1 290,-1 3 1,-2 11 0,4 4 0,-2 5 418,2 1 1,0 0 0,0 1 0,-2 5-66,2 4 0,-5 4 0,-2 3 1,-2 3 87,2 1 0,-8 5 1,2-3-1,-3 1-257,-3 4 0,-2-5 1,-7-1-1,0-1-504,0 0 0,0 5 0,0-5 1,0-1-1209,0-3 0,0-1 1179,0-1 0,2-1 0,3-3 0,6-6 596,3-3 0,8-2 0,3 0 0</inkml:trace>
  <inkml:trace contextRef="#ctx0" brushRef="#br2" timeOffset="104">18207 613 7920,'0'-16'0,"-1"1"545,-5-1 0,-8 0 0,-7 2 0,0 4 135,-1 4 0,-3 5 1,-6 1-1,-1 0-358,1 0 0,1 1 1,2 5-1,2 4 72,-2 4 1,5 4 0,1 3 0,1 5-167,0 3 0,2 3 0,6-1 1,5-1 4,1-4 0,1 2 0,6-5 0,2 0-6,3-1 0,11-1 1,10-5-1,4-2 249,1-4 0,6 3 0,3-8 1,2-2 85,2-1 0,0-2 0,-10 0 0,3 0-261,-2 0 0,-3-7 0,-6-3 0,-5-3-97,-4 3 1,-1-9 0,0 3-1,-2-3-192,-4-4 1,-3 6 0,-7-6-1,0 2-1127,0 0 1,-7-5-1,-3 5 1,-4 2-258,-2 1 1,0 2-1,0 1 1,1-1-331,-1 0 1,2 6 0,4-1 1175,4-1 1,12-2-1,6-2 1,5 1 525,4-1 0,7-7 0,-3-1 0</inkml:trace>
  <inkml:trace contextRef="#ctx0" brushRef="#br2" timeOffset="105">18490 456 7920,'0'23'143,"6"-6"1,-1 4 0,-2-4 544,-1-1 1,-2 2 0,0 1 0,2 4-24,3 1 1,-3 0 0,5 4 0,-2-3-151,0-3 0,2 5 0,-2-6 0,4-2-196,0-2 1,5-3 0,-4-1-1,4-5-164,2-1 0,0-2 0,0-5 0,-1 0-134,1 0 1,0 0 0,-1-1-1,1-3-255,0-1 0,-6-5 1,-1 3-615,-2-2 637,5-2 0,-8 3 0,6 2 61,3 5 0,-1 2 0,0 5 0,-2 4 39,3 4 1,1 0 0,1-2 0,1-1 222,0 1 0,1 2 0,3 2 1,0-2 157,0-4 1,-1 2-1,0-6 1,4-3-95,1-1 1,-3-2 0,5 0 0,1-2 32,-3-3 0,6-4 1,-6-7-1,1 1-131,-4-1 1,1-5-1,-1 0 1,-1 0-277,-3-2 0,-1 6 1,-2-4-1,-4 3-895,-5 3 0,2-1 319,-1 0 0,-1 9 774,-5 7 0,0 14 0,0 11 0</inkml:trace>
  <inkml:trace contextRef="#ctx0" brushRef="#br2" timeOffset="106">20613 377 9395,'0'-15'819,"-2"8"0,-1 7 0,-4 10 0,0 7-292,0 4 0,-4 7 1,6-1-1,1 2-195,3 3 0,1-3 0,0-1 0,1-3-94,5-3 1,8 5-1,8-8 1,1-3 4,0-4 1,5-3 0,-2 1 0,4-5-9,1-3 0,4-2 0,0 0 0,-2-2-173,2-3 1,0-4-1,-3-8 1,-1-2-264,0-2 0,-6-6 0,-6 5 0,-5-1-226,-3 0 1,-8 1 0,2 2-226,-3-1 508,-2 1 0,0 13 0,0 7 287,0 8 1,7 13-1,3 5 1,4 6 209,2 5 1,0-3-1,0 8 1,-1 2 50,1 1 1,0 6 0,-2 0-1,-4-2 179,-5 1 0,-3-4 1,-2-4-1,0 0-34,0-2 0,-2-4 1,-3-8-1,-5-3-127,-4-3 0,-4-1 0,-3-5 1,-5-2-43,-4-3 0,-3-4 1,-2-7-1,-3-2-525,-2-3 0,0 1 0,-4-6 0,4-3-324,1-1 0,4-1 1,7-1-1,6 0-1317,4 1 0,1-3 0,11-1 0,5-4 38,4-1 0,13-1 0,14-1 0,10 3 736,12 1 1,13-1-1,5-3 1,-2 5 1011,-3 3 0,8-4 0,-8-3 0</inkml:trace>
  <inkml:trace contextRef="#ctx0" brushRef="#br2" timeOffset="107">21824 723 7922,'8'-16'132,"-2"1"1,-5-1 0,-2 2 0,-5 2 951,-4 1 1,-11 1-1,-5-4 1,-4 2-274,-2 1 0,1 6 1,0-4-1,-1 2-224,1 4 1,-1 1 0,3 2-1,2 2-185,6 3 0,4 4 1,3 6-1,2 3-237,1 3 0,8-2 0,-3 5 0,6 1-52,6-1 0,-3-3 0,9 4 1,6-3 80,6-2 0,6-3 1,3-1-1,4-1 35,5 1 0,9-5 0,3-3 1,0 1 3,0 0 0,-3-6 0,-8 3 0,-4-5 268,-6-1 0,0 0 0,-12-1-185,-2-5 1,-3-2 0,-5-10 0,-6-1-183,-3-2 0,-9-2 1,-4 4-1,-3-4-151,-2-1 0,-6 3 0,-5-3 0,-2-1-880,-3 1 0,1 4 0,-1-1 0,1 4-550,0 1 0,6 1 0,4 1-1586,4 3 1,10-1 1619,7 7 1,14-1-1,12 6 1,4 0 1412,1 0 0,7-7 0,-4-1 0,4-8 0</inkml:trace>
  <inkml:trace contextRef="#ctx0" brushRef="#br2" timeOffset="108">22169 519 7238,'16'15'229,"-7"1"1,-4 0 560,-3 0 0,-2-1 1,0 3-1,0 1-73,0 2 0,0 5 0,0-3 0,0 0-387,0-1 0,7 4 0,3-5 0,4-1 243,2-3 1,5-1 0,2-1 0,1-1-94,4-3 1,2-4 0,3-5-1,0 1-111,-1 2 0,3 1 1,-9-8-1,2-3-164,-2-6 0,-3-1 0,-8-2 0,1 0-143,0-3 0,-7-10 0,-4-1 0,-3-5-558,-2-3 1,-2-1 0,-3 5-1,-4 3-771,0 3 1,-5-2 0,4 8 0,-4 6-459,-2 7 0,-7 6 0,-3 4 1,-2 6 1724,2 7 0,-4 17 0,6 0 0</inkml:trace>
  <inkml:trace contextRef="#ctx0" brushRef="#br2" timeOffset="109">24040 833 7922,'14'-16'470,"-3"1"-233,-6-1 0,-3 0 0,-2-1 0,0-4 103,0-5 1,-7 1-1,-4-1 1,-3 0 157,-1 1 1,-6 3-1,-2 6 1,-1 0 165,-4 0 0,3 1 0,-1 1 0,0 1-196,1 3 0,-3 7 0,6-3 1,-1 5-167,0 1 0,-3 5 1,5 2-1,2 3-110,1 8 1,3-1 0,-1 9 0,0 1-135,0-3 1,1 6-1,-1-6 1,2 1-114,4-4 0,3-4 0,7-1 1,1-1-131,5 1 1,2-2 0,12-3-1,4-4 106,7 0 1,4-6-1,-1 5 1,0-5-89,3-1 0,3-5 1,-6-2-1,-6-2-4,-4-3 0,-3 3 0,-5-1 0,-1-2 8,1-2 1,-5-2 0,-3 0-1,-1 1 150,-3-1 1,-2 5 0,-1 3-1,3-1-62,1 0 0,0 4 0,-3-4 315,3 2 1,-1 2 0,6 7-183,2 3 0,2 4 1,2 6-1,0 1-310,0 0 1,1 0 0,1-1 0,-1 1-37,-3 0 1,3-1-1,4-1 1,-1-1-672,-3-3 1,-1-1 0,0 1 0,1-4 35,4-5 0,-4-1 1,4 0 515,-3 0 0,-4-7 0,-4-5 291,-4-7 0,-5 1 0,-1-3 1,0 4 130,0 1 0,6 1 1,-1-1 1323,-2 0 0,6 2-810,2 4 0,-3 4-1,1 12 1,0 4 395,-1 4 0,3 4 0,3 1 1,-2 2-497,-1-2 1,-6 5 0,4 1 0,-1-1-111,1-3 1,-5 2 0,1-2 0,-3-2-40,-2-1 0,0-3 145,0 1 1,-2-7-208,-3-4 1,-2-10 0,-6-6 0,5-3-181,1-1 1,0-6-1,3-4 1,-1-1-595,1-2 1,10-5 0,4 7 0,4-4 95,2-1 1,0 6 0,1 4 0,2 4 131,2 1 0,5 6 0,-3 1 0,2 2-29,3 3 1,1 4 0,3 4 0,-1 3 258,1 2 1,-1-1-1,0 4 1,1-3 200,-1-2 1,-1-2 0,-4-5 0,-5 0 173,-3 0 1,-3 0-1,1 0-81,0 0 0,-2-7 1,-4-3-104,-4-4 0,-5-2 0,-1 1 0,0-1 146,0 0 0,-8-1 1,-6-1-56,-6 2 0,-1-1 0,6 12 1,-3 1 107,-3 3 1,4 1-1,-4 0 1,3 1-105,3 5 1,-1 7-1,2 10 1,2 2 360,1 3 1,6 1 0,-4 3 0,2-1 4,4 1 0,3-1 0,3 0 0,4-1-244,2-4 1,1 2-1,8-7 1,3-2-130,5-1 0,4-2 0,5-1 0,3 1-71,4 0 1,12-7-1,-5-2 1,4-2-710,1 0 1,-7-2 0,-7-6 0,-3-4-497,-8-2 0,-1 4 1,-10-4-1,-6 1-2804,-3-1 0,-6 5 3900,-8-1 0,-11-4 0,-8 1 0</inkml:trace>
  <inkml:trace contextRef="#ctx0" brushRef="#br2" timeOffset="110">26194 251 7922,'-8'0'972,"1"2"1,7 3 0,1 6 0,3 3-191,1 2 0,7 5 0,-3 1 0,2 1-181,-1 0 0,1 3 0,4-3 0,1-1-890,0 1 1,-6 3-1,1-5-1369,1-2 1,0-1 8,-1-2 0,-3-8 0,-4-4 950,1-8 1,2-6-1,-3-11 699,1-5 0,0-11 0,-5-3 0</inkml:trace>
  <inkml:trace contextRef="#ctx0" brushRef="#br2" timeOffset="111">26415 251 8729,'10'6'0,"-1"1"695,-2 1 1,3-2 0,-3 4 0,0 2-355,0 2 0,4 2 0,-6 2 0,0 1-520,2 2 1,-3 7 0,6-2 0,1 2-584,-3-2 1,6 4 0,-3-4 0,3 4-636,2 1 1,1 0 1396,4 1 0,-4-1 0,6 1 0</inkml:trace>
  <inkml:trace contextRef="#ctx0" brushRef="#br2" timeOffset="112">27264 833 8409,'14'-16'0,"-4"-1"0,-5-2 317,-3-2 0,-2 0 0,0 3 0,-2-1 419,-3-2 0,-5 2 1,-10 7-1,-1 1-264,2-1 1,-5 3 0,-1 1 0,-1 1-276,0 3 1,1 2 0,-3 4 0,2 2-126,-2 1 1,0 12-1,0-1 1,4 1-102,1 1 0,2 3 0,6 2 0,-1-1-3,0 1 0,6 3 0,1-5 0,2-2 3,3-1 0,3-3 1,2 1-1,5 0 168,4 0 1,9-6 0,4-1 0,1 0 94,4-1 1,2-4 0,3 1 0,2-3-87,2-2 1,5-7 0,-2-4 0,2-3-143,2-1 0,-2-3 1,-11-3-1,0-3-111,1-1 0,-8-10 1,-4 2-1,-8-5-217,-7-6 0,-3-1 0,-4-2 0,-1-1-26,-3 1 0,-11 2 0,1 3 0,-1 7 267,-1 7 0,2 0 0,1 7 772,-1 2 0,0 8-376,1 6 1,6 16 0,4 6 0,3 6 183,2 5 0,2 2 0,1 3 0,4 3-191,2 6 1,0-2 0,3 1-1,-2-1-515,3 0 0,-5-5 0,3 3 0,1-1-707,2 0 0,-4-2 0,1-7 1,1-2-446,2 2 1,0-6 0,-2-1 0,-1-3-356,1-2 0,2-8 1714,2-3 0,6 4 0,3 0 0</inkml:trace>
  <inkml:trace contextRef="#ctx0" brushRef="#br2" timeOffset="113">27892 802 8311,'0'-16'0,"0"0"0,0 0 0,0 1 645,0-1 0,-1 0 0,-4 1 0,-6 1-89,-3 3 0,-2-1 1,-1 7-1,-2 1-126,-2 2 0,-2 2 1,4 0-1,-2 2-148,2 3 0,-4 1 0,2 8 0,2 3-70,1 1 0,8 4 0,1 1 0,2 0-113,4-1 1,1 5-1,2-5 1,2 1 77,3 0 1,3-2 0,10-6 0,3-1 222,5-3 1,4 1-1,3-5 1,2 0 23,2 0 1,-1-2 0,-2-5 0,-1 0-127,-2 0 1,8-7 0,-13-3 0,-3-4-131,-4-2 1,-5 0 0,-4-1 0,-5-2-359,-3-2 0,-4-5 1,-1 3-1,-4 0-1186,-2 0 1,-1-3 0,-6 5-1,0 2-709,1 2 1,4 3 0,2 1-1863,2 3 3947,2-1 0,12-4 0,2-1 0</inkml:trace>
  <inkml:trace contextRef="#ctx0" brushRef="#br2" timeOffset="114">28081 660 8003,'14'12'277,"-3"4"1,3 3 0,-6-1-1,3 3 380,-1 5 0,1-2 1,3 3-1,-2 1-21,-2 1 0,-1-3 0,3 1 0,-3-1-73,-2-2 1,-2-1-1,-5-7 971,0-1-832,0-6 1,-1-4-678,-5-10 1,-1-9-1,-3-9 1,5 1-329,3-1 1,2-5 0,2 2-1,3-4-36,5-1 0,10-1 0,2 1 0,1 1-93,0 4 1,3 3 0,-3 8-1,-1-1 146,1 0 1,-2 7 0,-5 4 0,0 3 122,-1 2 0,1 2 0,0 3 0,-1 6 186,1 3 0,-2 2 0,-2 1 0,-1 2 40,1 2 0,2 5 0,2-3 0,-1 0 243,1 0 0,0 3 0,0-4 0,-1 1 46,1 0 1,0-2 0,1-7 0,2-2 94,2-2 0,0-4 0,-3 2 0,1-1-44,2-3 1,2-2 0,-4-2-1,2-2-186,-2-3 1,2-4 0,-3-7-1,-4-1-199,0-4 0,0 2 1,0-8-1,-4-1-162,-5-1 0,-3-1 1,-4 2-1,-3 4-52,-5 1 0,-4 2 0,-2 5 0,0 2 204,0 4 1,-1 3 0,-2 7 0,-2 0 148,1 0 0,5 7 0,3 5 0,1 6 134,-1 2 0,5 3 1,2-2-1,3 4-374,2-1 0,0 4 0,2-5 1,3-1-508,5 1 1,4 3 0,4-3 0,3 0-225,5-1 1,2-1 0,2-5 0,-1-2-664,4-3 0,2 1 0,-5-7 0,-2-1 1477,-2-3 0,0-1 0,6 0 0</inkml:trace>
  <inkml:trace contextRef="#ctx0" brushRef="#br2" timeOffset="115">29449 236 7922,'0'8'984,"0"1"1,0-4-181,0 6 0,-2-2 1,-1 1-1,-2 4-129,1 5 1,2 1-1,2 4 1,0-1-564,0-4 1,0 4 0,0-2 0,0-2-1091,0-2 0,6 4 0,-1 0 0,0-3-360,2-6 1,2 0 0,6-7 495,1-1 1,-2-6 841,-3-8 0,3-8 0,-6-13 0</inkml:trace>
  <inkml:trace contextRef="#ctx0" brushRef="#br2" timeOffset="116">29606 204 9338,'16'2'508,"0"3"1,-8-1-1,-1 8 1,0 4-260,4 3 0,-2 7 0,-1-3 0,-1 1-184,-3 4 0,-2 7 0,-2 2 0,0 0-882,0 1 1,-9-5 0,-7 6 816,-8-1 0,-6-5 0,-1 6 0</inkml:trace>
  <inkml:trace contextRef="#ctx0" brushRef="#br2" timeOffset="117">30408 424 14066,'-7'23'503,"5"-4"0,-5 7 0,2 4-270,0 5 0,0-2 0,5 2 1,0-3-1,0-4-8,0 0 0,7 5 0,3-9 0,4 1-91,2-4 0,0-4 0,1-1 0,4-1-6,5 1 0,-1-7 0,1-4 0,0-3 18,-1-2 1,4-2-1,-4-3 1,-1-6 0,-3-3 1,-3-6-1,-3-3 1,-1-2-274,-3-3 1,1 0-1,-7 1 1,-1 0-317,-3-1 0,-1 6 0,-1 1-164,-5 3 0,3 10 487,-7 2 0,6 12 1,-1 6-1,3 5 193,2 4 1,2 7 0,3-2 0,5 2 270,4-2 0,7 4 0,4-5 0,1-1 254,2-3 0,10 2 0,-6-4 1,1-3 20,0-4 1,-1-7-1,-1 4 1,1-2-190,-1-4 1,-5-1 0,-1-2 0,-3-2-202,-2-3 0,-3-4 0,-3-6 0,-3-1-303,-6 0 0,-3-5 0,-2-1 0,0-3-797,0-3 0,-7 0 1,-4 0-1,-3 2-1036,-2-2 0,-5-2 1,0-1-1,2 1 403,2 4 0,3-2 0,2 5 1,3-1 1502,2-4 0,2-9 0,5-3 0</inkml:trace>
  <inkml:trace contextRef="#ctx0" brushRef="#br2" timeOffset="118">31163 204 8170,'16'7'0,"-2"4"662,-4 3 0,4 1 0,-4 1 0,4 0 1,2 3 254,0 7 1,0 1 0,-1 11-450,1 0 1,0 3 0,-1 6 0,-1 0-22,-3 0 1,-2-2-1,-6-1 1,4-4-165,2-1 0,-6 1 0,4-7 0,-1-5-72,-1-4 1,0-3 0,-5-5 289,0 0-351,0 0 0,0-10 0,0-6 0,0-10-246,0-9 0,-2-4 0,-1-5 0,-2 0 30,1-5 0,4 2 1,5-6-1,6 4-723,3 1 1,3-3 0,4 2-1,4 5 272,-1 4 1,4 5 0,-5 6 0,1 5 556,4 1 1,-3 1 0,1 10 0,0 5 27,-1 6 0,3 10 0,-6-2 0,1 1 175,0 4 0,-4 2 0,-7 1 1,-1 0-105,1 1 0,-3-2 0,-1-2 0,1-4-760,0-1 0,-6 3 0,2-5 0,-3-2-1605,-2-1 0,0-8 1078,0 0 1,-7-6 0,-3-1 1147,-4-6 0,0-6 0,2-8 0,3-2 0,2-2 0,2 0 0,5 5 102,0 0 1,7 2 0,3 2-1,4 3 663,2 2 1,6-3 0,5 3 0,2 0 94,3 0 1,-1-4 0,1 4-1,-1 0-328,1 0 0,-8-5 0,-1 2 1,-2-4-261,0-2 0,-6 0 1,-4 1-1,-1-1-295,-1 0 0,-2-5 0,-7 0 0,0 2-146,0 2 1,-7 6-1,-3 1 1,-4-1-39,-2 2 1,-2 2 0,-2 7 0,-7 0 142,-2 0 0,2 2 0,1 5 1,0 7 303,2 5 0,1 8 1,9-5-1,2 3 146,1 3 0,8 1 1,-3 1-1,5-2-178,1-2 1,7 0 0,5 4 0,5-2-352,4-2 1,7-7-1,-2 2 1,4-3-72,2-2 1,-1-3 0,1-2 0,-3-6-312,-3-3 1,2-2 0,-5 0 0,0-2 0,-1-3 0,-1-4 0,-5-8 1,-2-4 148,-3-5 0,1-9 1,-7-2-1,0 2 108,2 2 1,-5 1 0,3 3 0,-3 3 219,-2 5 1,0 8 0,-2 6 279,-3 6 1,3 4-1,-3 15 1,3 3 430,2 5 0,2 9 1,3 3-1,4 1 97,0-1 1,5-1 0,-5-8 0,1-2-550,0-7 0,-6-2 106,1-2 0,-3-9-363,-2-7 0,0-7 0,0-11 1,2-1-132,3-2 1,-2-12 0,8 1 0,1-3 39,2-3 1,2 3 0,1-5 0,3 3-153,1 8 0,5 4 1,-4 11-1,1 4 548,0 4 1,7 8-1,-1 9 1,8 11 481,3 12 1,2 6 0,3 7 0,-3 0-392,-5 0 0,0 0 0,-4 1 0,-5-1-1253,-4 0 1,-4-2-1,-10-1 1,-5-4-5023,-3-2 5924,-9-1 0,-9-12 0,-8-3 0</inkml:trace>
  <inkml:trace contextRef="#ctx0" brushRef="#br2" timeOffset="119">13380 1855 8649,'-7'0'1402,"7"0"1,13 0-1,9 0 1,3 0-1063,3 0 1,7-6 0,3-1 0,2-1-50,4-4 1,0-2-1,-1-2 1,-4 0 1,-6 0 0,0 1 0,-14-3 0,-3-1-50,-4-2 1,-8 0 0,1 4 0,-5-3-158,-5-1 0,-4 1 0,-8 4 0,-4 0-464,-6 0 0,-2 2 0,-4 4 1,-2 3 252,-2 0 0,2 5 1,5-3-1,2 5 108,0 5 0,-3 4 1,8 7-1,1-1-14,-1 1 1,2 7 0,7 3 0,2 4 267,1 1 0,8-1 1,-3-2-1,5-2 68,1 2 1,1-4 0,5 1-1,4-3-165,4-2 1,9 2 0,3-2 0,4-5-147,1-2 0,6-5 1,1 4-1,1-3-360,-1-2 0,6 0 0,-4-3 0,2 1-1425,0-2 1,-7-1-1,2-4 1,-4-1 823,-2-2 1,-5-8 0,-1 3 0,-1-2 966,1 1 0,-6-3 0,2 4 0,-4-11 0,-1-4 0</inkml:trace>
  <inkml:trace contextRef="#ctx0" brushRef="#br2" timeOffset="120">14057 1698 7922,'-2'-9'3361,"-3"4"32,3 3-1722,-5 2-1066,7 0 0,0 2 582,0 3-141,0-3-748,0 5 1,2 0-185,3 3 0,4 4 1,6 2-1,-1-1-28,-3 1 0,3 5 0,-4 0 1,4-2 31,2-1 0,0 3 1,-1 0-1,1-2-166,0-2 0,-6-1 1,1 0-1,1-2 73,2-4 0,2 2 124,-1-6 0,1 4 1,-2-6-44,-3-6 0,1 0 0,-5-10 1,1-4 35,5-3 0,6-9 0,4 0 0,-1-5-333,1-4 1,3-5 0,-3 6 0,0 1-736,-1 2 1,-1 6 0,-5 3-1134,0 1 1,-2 2 431,-4 6 0,-3 8 1237,-7 7 1,6 1 0,-1 10-1,0 1 98,2 2 0,-4 7 0,8 0 1,1-2 508,2-1 0,2-3 0,1-1 1,3-2 391,1-1 1,5-6 0,-4 4 0,1-2 69,0-4 0,5-1 1,-2-2-1,2-2-206,-2-3 0,2 2 0,-5-8 0,0 1-98,-1 1 0,-1-5 1,-7 3-1,-2-2-267,-1-3 1,-8 0-1,3 0 1,-6 1-213,-6-1 1,-2-5-1,-8 0 1,-2 4-177,-2 4 0,-3 1 0,-5 5 0,2 0 99,-2 0 0,3 2 0,-1 5 0,0 2-7,1 3 1,-3 4 0,7 6 0,2 3 211,2 3 0,3 3 0,2 8 0,3-3 108,2-2 0,2 6 0,5-5 0,0 0-88,0 1 0,12-6 0,4 0 1,3-2-25,3 0 0,5-2 0,8-7 0,1-3-216,-1-2 1,9 3-1,0-5 1,-1-1-111,3-2 1,-6-4 0,0-3-1,-2-4 144,-3 0 1,-7-5 0,-3 2 0,-2-5 15,-4-4 0,-4-7 0,-4 3 0,-4-1 3,0 0 0,-5 7 0,3-2 0,-3 3 195,-2 3 0,-2 6 22,-3 4 0,3 5 1,-3 5-1,5 5 114,5 4 1,2 9 0,5 3 0,-1 4 118,1 1 0,0-1 0,0-2 0,-3-4 61,-2-1 1,-2 3 0,-5-5 191,0-2 0,0-1-94,0-2 1,-1-8 0,-5-2-143,-4-5 1,1-8 0,0-3 0,2-4-153,4-2 0,1-1 0,2-4 0,2-5-303,3-4 1,4-2 0,8-1 0,3 0-272,0 2 0,1-4 1,-3 10-1,1 1-156,2 3 0,0 3 1,-5 4-1,0 4 37,-1 5 1,1 3 0,0 2 413,-1 0 1,-4 2-1,-2 3 1,-2 5 76,-4 4 0,4 7 0,0 2 1,0 1 312,0 4 0,4 2 0,-4 0 0,1-4 115,4-5 0,2 2 0,2-2 1,0-2-45,0-2 0,5-3 0,0-2 0,0-3-65,1-2 1,-4-2 0,3-5-1,-4 0-170,-1 0 1,0-1 0,-1-5 0,1-4-262,0-4 1,-2-2 0,-2 1 0,-3-3-169,-2-3 1,-2-3 0,-5-6 0,0 2-117,0 2 0,0 7 1,0-2-1,-2 5-58,-3 6 1,3-1 693,-3 11 0,3 0 1,4 16-1,5 6 289,9 6 1,1 11 0,9 3 0,1 3 238,-3 2 1,4 0-1,-7-1 1,-2-2-188,-1-3 0,-3 1 0,-1 5 0,-3-1-333,-6-4 1,-3 1-1,-4-6 1,-1-2 142,-3-2 1,-13-8-1,-2-4 1,-7-6-343,-3-4 0,-8-4 1,-4-7-1,-6-2-1115,-4-3 0,-6-4 0,-1-5 0,-2 2-504,-1 1 0,-2 6 0,13-4 0,3 3-1115,5 2 0,6-3 2715,6 2 0,1-7 0,-1 3 0</inkml:trace>
  <inkml:trace contextRef="#ctx0" brushRef="#br2" timeOffset="121">16635 1462 7879,'-9'0'1115,"2"0"1,7 7 0,0 5-1,2 7 1,2 6-14,1-1 1,5 11 0,-3-2 0,2 6-643,3 4 1,2-3 0,2 2 0,1 0-396,4-2 0,-5-1 0,2-9 0,-6-3-483,0 0 0,0-8 1,0 2-1,-3-4-1511,-2-1 0,0-7 0,-3-2 229,1 0 0,7-7 0,-1 0 1700,3-9 0,1-12 0,1-3 0</inkml:trace>
  <inkml:trace contextRef="#ctx0" brushRef="#br2" timeOffset="122">17138 1823 8472,'-7'9'1543,"-3"-4"0,-6-3-691,-5-2 1,-2 0-1,-6 0 1,-1 0-243,-3 0 1,-4-5-1,2 0 1,-3 1-617,-3 2 1,7 1 0,-3-3 0,4-1-865,1 1 0,3 3 1,2 1-240,6 0 1,11-7-1706,5-4 0,12 2 2814,8-1 0,8-8 0,8-6 0</inkml:trace>
  <inkml:trace contextRef="#ctx0" brushRef="#br2" timeOffset="123">17044 1446 7879,'14'2'651,"-4"3"1,3-1 0,-6 4 0,0 1 115,-1 0 1,7 6 0,-3 8-1,4 2 5,2 3 1,0 6 0,-2 5 0,-2-1-269,-2 1 1,-1 3 0,3-6 0,-3-1 22,-2-2 1,5-1 0,-3-2 0,1-3-254,1 0 0,-6-8 1,4 2-1,-2-4-117,-4-1 1,4-5 37,-1-1 1,-1-8 0,-3-2-420,3-9 1,-3-5-1,5-3 1,-2-4-379,0-6 1,7-2 0,-1-3 0,3 1 59,1-1 0,1 3 0,0 3 0,0 5 375,-1 3 0,6 4 0,2 4 1,0 4 6,-1 5 1,6 8 0,-1 3-1,1 4 691,-2 2 0,3 5 0,-4 0 1,-1-2 167,-3-2 1,2 4-1,-2 2 0,-2 0-764,-1-1 1,-3 5 0,1-6 0,0-2-185,0-2 1,-6-1 0,1 0-3212,1-1 0,-3-6 763,1-4 0,-7-6 1230,3-10 1467,-5-6 0,-8-15 0,-1 1 0</inkml:trace>
  <inkml:trace contextRef="#ctx0" brushRef="#br2" timeOffset="124">17909 1808 8533,'14'1'0,"-2"3"0,-2 3 0,1 2 986,-3 3 1,6 2 0,-5 1-1,2 1-477,-1 0 1,-5 0 0,4-1-1,0 1-215,0 0 0,-4-1 1,5 1-1591,3 0 1,-5 0-1791,3-1 1379,-8-6 1,4-4 1706,-7-10 0,-7-11 0,-1-8 0</inkml:trace>
  <inkml:trace contextRef="#ctx0" brushRef="#br2" timeOffset="125">17861 1588 7879,'-15'-37'0,"1"4"0,1 3 0,3 7 798,-2 4 1,5 3-419,2 1 1,5 6-1175,5 4 1,9 8 0,7 4 0,-2 2 793,-2 3 0,6 2 0,2 2 0</inkml:trace>
  <inkml:trace contextRef="#ctx0" brushRef="#br2" timeOffset="126">18239 1745 8418,'10'7'0,"-1"3"626,-2 4 0,0 2 0,-4 0 0,3-1-166,-3 1 1,-1 0 0,0-1-1,1 3 1,2 1 115,-1 2 0,3 5 0,0-5-345,2-2 1,-4-1-1,4-2 1,-1-1 467,1 1-131,2 0-482,-3-8 0,-1-13 0,-5-10 0,2-5-65,1-2 1,0-1 0,-3-5 0,3 2-228,5-2 0,4-2 1,2-1-1,0 1-284,0 4 1,-1 3 0,3 7 0,1 2 199,2 4 0,0 3 0,-4 7 0,3 0 120,1 0 1,0 2 0,-4 3 0,2 5 4,2 4 0,0 7 0,-5 0 1,0 0 319,-1 2 1,1-4 0,0 6 0,-1-1 56,1 1 0,0-5 0,0 5 1,-1-2 116,1-4 1,5-2 0,2-1 0,-1-2-5,1-4 0,0 3 0,-4-8 0,4-2-85,1-1 0,-3-2 0,4 0 0,-1 0-104,1 0 1,-6-5 0,2-2 0,-4-2-154,-1-3 0,0-2 0,-2-3 0,-2-3-188,-2-1 0,-6-1 1,1 2-1,-3 0-52,-2 0 0,-7 3 0,-4 1 0,-4 0 242,-6 1 1,3 4 0,-4 2 0,-1 3 122,-3 2 1,1 2-1,-1 2 1,0 2 281,1 3 1,-3-1-1,7 6 1,4 2-83,5 2 0,-1 7 1,8 2-1,2 0-148,1-1 1,4 1 0,3-4 0,5 2 18,4-1 1,4-3-1,3-1 1,3-1-347,1 1 1,4 0-1,-2 1 1,2 3-10,3 1 1,-2 5 0,-3-4-1,0 3 281,1 3 0,-4 2 0,1 1 1,-3-1 163,-3-4 1,-3 4 0,-4-4 0,-3 2 63,-2-2 0,-2 2 0,-5-5 0,-1-1 39,-5 1 0,-9-4 0,-12-7 0,-4-3-186,-6-2 0,-3-2 0,-9-5 0,-1 0-714,-3 0 0,-11-5 1,2-2-1,3 0-1336,5 0 1,8 2 0,8 3-1,8-1-190,6-3 2054,10-6 0,0 3 0,5-6 0</inkml:trace>
  <inkml:trace contextRef="#ctx0" brushRef="#br2" timeOffset="127">20267 1839 8857,'16'0'1420,"-8"7"0,-1 3 1,-1 4-510,-1 2 0,5 2 1,-3 3-519,2 5 0,2-2 1,3 1-1,-2-1 0,-2-1-153,3 0 0,-1 3 1,0-5-1,-3-2-1343,-2-2 1,3-6-4365,-5-1 3940,1-6 0,-13 1 1,-4-12 1526,-3-9 0,-2-6 0,1-10 0</inkml:trace>
  <inkml:trace contextRef="#ctx0" brushRef="#br2" timeOffset="128">20188 1776 6720,'0'-16'0,"2"2"24,3 4 1,-3-4 0,5 5 246,0 1 0,-3-5-271,6 8 0,1 0 0,4 5 0</inkml:trace>
  <inkml:trace contextRef="#ctx0" brushRef="#br2" timeOffset="129">20487 1839 7837,'25'21'0,"-3"2"173,1 1 0,-11-5 0,4 4 1,-2-2 37,0 0 1,2 7 0,-2-4 0,-2 1 492,-2-4 1,1 1-1,3-1 1,-2-3-274,-2-6 1,-4 0 0,2-5 539,-1 2-785,-1-5 0,-8-4 1,-2-13-71,-1-6 0,-5 0 1,4-7-1,3-2-185,1-2 1,2-1 0,2-1-1,5 1-57,9-1 0,1-3 1,9 2-1,2 5 106,2 4 0,-4 8 1,0 7-1,1 2 222,-3 4 1,6 8-1,-4 6 1,2 3 60,-2 1 0,4 6 1,-4 2-1,2 1-48,-2 4 0,-1 2 1,-6 1-1,0 1-114,-5-1 0,2 1 0,-7-3 1,1-1-469,0-1 0,-6-8 1,1 2-1,-3-4-920,-2-1 0,0-6-653,0 1 0,2-8 1119,3 3 1,-2-6 0,10-6 0,2-4 820,5-4 0,8-9 0,-4-1 0</inkml:trace>
  <inkml:trace contextRef="#ctx0" brushRef="#br2" timeOffset="130">21698 1933 7985,'0'-15'74,"-2"-1"0,-3 0 441,-6 0 1,-3 2-1,-1 2 1,-3 3 159,-3 3 0,2-1 0,-6 3 0,1-1-357,0 1 1,-1 3 0,-1 1 0,3 0 163,0 0 0,11 1 0,-2 5-410,6 4 0,4 4 1,9 2-13,6-1 1,8 3-1,4 1 1,1 2-27,4-2 0,4 4 1,2 0-1,3 1 104,-2 4 0,-2 0 0,-1 0 1,-3-4 174,-2-1 0,-5 5 1,-6-4-1,-2 1 30,-3-4 1,1 2 0,-7-2-1,-1-2 38,-3-2 1,-1-1 0,-1-2 0,-3-2 79,-1-1 1,-7-8-1,-1 2 1,-4-3-316,-4-2 1,-7 0-1,2 0 1,-4-2-479,-1-3 1,-1-4 0,1-6-622,-1-1 0,3-2 0,1-1 0,3-2 1,2 2-508,4 2 1,7-4 0,3-2-1,2 0-574,4 1 0,13-8 2034,6-2 0,17-6 0,0-9 0</inkml:trace>
  <inkml:trace contextRef="#ctx0" brushRef="#br2" timeOffset="131">22028 1933 7837,'5'16'682,"0"0"0,6-1 0,-6 1 0,-1 0 170,-3 0 0,5 5 1,-1 1-1,-2 3-442,-1 3 1,-2-4-1,0 2 1,0 0-122,0-1 0,2 3 0,1-5 1,3-1-887,-3 1 1,4-2 0,0-5-4599,2-1 4341,-6-6 1,4-4 0,-7-10 0,-1-7 853,-5-7 0,5-6 0,-13-6 0,5-1 0</inkml:trace>
  <inkml:trace contextRef="#ctx0" brushRef="#br2" timeOffset="132">21965 1808 8011,'-5'-25'0,"-2"6"0,0 5 1378,0 3-1419,2 1 1,12 6 0,3 8-1,4 6-739,2 8 0,6 8 0,5-1 780,2-1 0,3 6 0,-1-6 0</inkml:trace>
  <inkml:trace contextRef="#ctx0" brushRef="#br2" timeOffset="133">22641 2090 7971,'16'0'0,"-2"-1"0,-4-5 580,-4-4 0,-5-4 0,-1-2 0,0 1-47,0-1 1,-7 0 0,-3 0 0,-4 2-256,-2 4 1,-7-2 0,-3 7 0,-2 1-43,2 2 0,-7 2 0,5 0 0,0 2-149,-2 3 1,2 4 0,2 8-1,5 4-150,4 6 0,6 2 0,2 3 1,2-3 101,4-2 1,3 1 0,5-6 0,6 1-51,3 0 1,1 1 0,3-5 0,1-3 33,2-2 1,5 2 0,-3-11 0,0-2-13,-1-1 1,6-2 0,-3-2-1,1-3 29,0-5 0,-5-4 1,4-4-1,-1-3-31,1-5 1,-6-4-1,2-3 1,-6-2 9,-4-1 0,1-11 0,-7 1 0,-1-1-283,-2-4 0,-4-3 0,-2 4 0,-1 2-77,2 3 0,-4 3 1,0 12-1,0 4 503,0 5 1,0 6-214,1 4 1,5 6 0,-5 10-1,5 6 132,1 3 0,0 13 0,0 7 1,1 2 155,5 3 1,-3 8-1,8-2 1,1 2 27,2 4 0,2-6 0,1-4 0,2-3-128,2-3 0,7-2 0,-2-3 0,4-2-3,2-2 0,-1-7 0,0 0 0,1-5-25,-1-3 0,-1-8 0,-2 3 0,-4-5 61,-1-1 0,3-7 0,-5-3 0,-1-4-183,-3-2 1,-1-1 0,-1-4 0,-1-5-133,-3-4 1,-4 0-1,-9 2 1,-1 4 89,-3 1 0,-11-3 0,-1 5 1,-4 4-116,-6 4 1,5 1 0,2 7 0,4 1 309,1 3 1,0 2 0,2 5 0,2 4 252,2 4 0,6 7 0,-1 2 1,5 1-60,5 4 1,6 0 0,10 0 0,5-2 90,3 2 1,3-5-1,-1-2 1,1-4-170,-1-1 0,1 0 0,-1-1 0,-1 1-816,-4 0 1,2-7-1,-7-2 1,-2-2-4781,-1 0 3540,-3 0 1,-15-5 0,-10 0 1799,-13 0 0,-14 0 0,-3 0 0</inkml:trace>
  <inkml:trace contextRef="#ctx0" brushRef="#br2" timeOffset="134">24496 1635 7865,'0'-9'1802,"0"2"1,0 9 0,0 3-1049,0 5 1,0 10-1,0 2 1,2 3-41,3 3 0,-3 1 1,5 3-1,-2-1-317,1 1 1,6-3 0,-3-1 0,1-1-695,1 0 1,-1-4-1,4 0 1,-2-2-495,-1 0 1,-6-2 0,4-7-2371,-2-1 1,-2-6 2122,-5 5 0,-7-11 1,-5-3-1,-6-6 1038,-3-8 0,-7-8 0,4 2 0</inkml:trace>
  <inkml:trace contextRef="#ctx0" brushRef="#br2" timeOffset="135">24245 1886 7865,'-7'0'1870,"7"0"-1227,9 0 1,5 5 0,3 1 0,2-1-225,2 2 1,11-4 0,-3 6-1,3-2-164,3-3 1,0 3 0,-2-2 0,2-2-166,1-1 0,8-2 0,-4 0 0,2-2-90,0-3 0,-3-2 0,1-5 0,-7 1-86,-3-1 1,-2-2 0,-9-2 0,0 1 7,-5-1 0,0-7 0,-9-3 0,-1-4-118,-2-1 0,-8 0 1,-1-1-1,-1 2-121,-5 4 0,-2-2 0,-3 7 1,1 4 280,3 5 1,3 3-1,-1 5 91,1-1 0,8 7 1,0 10 138,6 7 1,0 6 0,8 8 0,3 4 0,3 5 69,4 3 1,0 6 0,-5-2 0,0-4 208,0 0 0,-6-6 0,-1-4 0,-1-6-157,1-2 0,-5-8 1,3 0 73,0-7 0,-6-3-185,5-4 0,-5-5 1,-1 0-1,0-9-444,0-5 1,6-3 0,1-2 0,1-4-227,5-1 0,1-3 0,1-4 0,1 1 182,0 4 1,-1-2-1,1 7 1,0 2-304,0 2 1,-1 6 0,1 2 0,0 2 399,0 4 0,-2 8 0,-1 6 0,1 3 128,4 1 1,1 6-1,-1 0 1,1 0 199,2 2 1,2-4 0,-4 6 0,2-3 193,-2-3 0,4-1 0,-1-2 1,1-1 33,0 1 0,5-5 0,-2-3 0,4-1-82,1-3 0,6-3 0,-1-1 1,-2 0 146,-6 0 0,0 0 1,-6-1-380,3-5 0,-8-2 0,1-10 0,-8-1-258,-3-2 1,-3-2 0,-10 4 0,-4-2-191,-4 2 1,-7-4 0,-2 4 0,0 3 203,1 4 0,-4 3 0,5-1 1,0 5 188,-2 3 0,5 2 0,-1 2 0,5 3 350,4 5 0,6 4 1,-1 2-1,3 0 119,2 0 1,0-1 0,2 3 0,3 1-94,6 2 1,8 5-1,4-5 1,1-2-157,4-1 0,2-3 1,1 1-1,1 0-1308,-1 0 1,-1-1 0,-2 1-1,-4 0-968,-1-1 1,3-1-1,-5-1 2055,-2-3 0,-1-6 0,-2 3 0</inkml:trace>
  <inkml:trace contextRef="#ctx0" brushRef="#br2" timeOffset="136">26918 1588 7882,'0'-16'1938,"-7"0"1,5 9 0,-3 7-1009,3 9 0,7 10 1,2 5-1,0 4-307,0 6 1,5 2 0,-3 1 0,0 3-254,-4 0 0,2-1 0,0-8 0,0 1-311,0-1 0,0-5 0,-3-1 0,1-3-511,-2-2 1,-1-3 0,-2-1 0,2-2-2909,3-4 0,-3-1 1607,3-4 0,4-3 1,3 3 1752,7-3 0,6-16 0,6-4 0</inkml:trace>
  <inkml:trace contextRef="#ctx0" brushRef="#br2" timeOffset="137">27562 1918 7882,'6'-11'0,"-1"1"0,-3-3 0,-6-1 365,-6-1 0,-10-1 1,-2 0-1,-1 1 418,0-1 1,-3 7 0,3 4-1,-1 3-198,-4 2 0,0 0 0,0 4 0,4 4-213,1 8 0,4 10 1,6 0-1,3 2-86,-2-1 0,5 6 0,1-5 0,5 0-54,1 1 0,0-6 0,1 0 0,5-2 48,4 0 0,6 0 0,3-6 0,4 1 31,1 0 1,8-6-1,6-1 1,1-2 158,-1-4 0,4-1 0,-5-2 0,-2 0-102,-2 0 0,-4-7 0,-1-3 1,-3-4 86,-2-2 1,-8-5-1,-6-2 1,-2-1-359,-3-4 0,-4-2 0,-6-1 1,-4-1-855,-4 1 0,-9 0 1,-3 1-1,-2 4-523,2 5 0,-4 5 0,6 6 0,-1 4-409,4 5 0,5 2 90,6 5 0,5 4 0,12 9 0,8 2 910,10-2 0,6-1 689,6-2 0,10-1 0,9 1 0</inkml:trace>
  <inkml:trace contextRef="#ctx0" brushRef="#br2" timeOffset="138">28081 2012 8334,'21'0'0,"-2"-2"451,-5-3 1,-5-4 0,-9-7-1,-2 1 202,-3-1 0,-4 0 1,-8 1-1,-4-1-281,-5 0 1,-4 6-1,-1 1 1,1 2 227,4 3 1,-4 4 0,5 6 0,1 4-186,3 4 1,4 7 0,3 2 0,3 0-98,6-1 0,-2 4 1,2-5-1,1-1-16,2-3 1,9-3 0,6-2 0,6-3-269,7-2 0,4 3 0,3-4 1,2-3-260,2-1 0,-1-2 1,-4 0-1,-1 0-4,1 0 0,-1 0 1,0 2-1,1 1 77,-1 2 1,1 13-1,-1 1 1,-1 6 143,-4 2 0,2 7 1,-7-6-1,-2 5 805,-1 3 1,-9-1 0,-4-7 0,-3-1-314,-2 0 1,0-2 0,-2-1 0,-3-1-175,-6-4 1,-10-7 0,-5-3 0,-4-2-191,-1-3 0,-11-3 0,-4-2 0,-1-5-1339,-3-4 1,1-4 0,5-2 0,6 2-2059,4 4 0,3-4 0,15 3 3154,7-3 0,13-1 0,5-1 1</inkml:trace>
  <inkml:trace contextRef="#ctx0" brushRef="#br2" timeOffset="139">29103 1870 8336,'-7'-8'3804,"5"2"-2980,-3 12 1,3 2 0,4 8-1,2 0-365,1 0 0,5-1 0,-3 1 0,2 0-699,3-1 0,-3 1 0,0 0 0,0 0-33,-1-1 0,-4-4-1216,1-1 0,-3-8 0,-4-2-3097,-3-9 4586,-4-12 0,-7 4 0,1-6 0</inkml:trace>
  <inkml:trace contextRef="#ctx0" brushRef="#br2" timeOffset="140">28867 1635 7604,'0'-16'75,"0"0"0,2 7-131,3 4 0,4 4 0,8 2 0,4 4 56,6 6 0,9 3 0,5 2 0</inkml:trace>
  <inkml:trace contextRef="#ctx0" brushRef="#br2" timeOffset="141">29528 1760 8642,'-16'0'0,"0"0"0,0 0 1471,1 0 0,-1 0-627,0 0 1,2 2 0,4 3-434,5 6 1,10 5 0,5 3 0,6 3-125,5 3 1,7-1 0,7 4-1,-2-1-64,2 0 1,0 3 0,-5 0 0,-4-2 89,-5-2 1,-5-7-1,-6 4 1,-5-2 126,-3 0 1,-2-5 0,0-6 0,-2 0-29,-3-1 0,2 0 1,-8-6-1,-3 3-165,-5-3 0,0-1 0,-6-2 1,1-2-669,-1-3 0,1 3 1,-4-3-1,2 3-2180,-2 2 1,3 0 0,1 0 2600,1 0 0,9 0 0,7 0 0</inkml:trace>
  <inkml:trace contextRef="#ctx0" brushRef="#br2" timeOffset="142">30502 1933 9948,'16'0'0,"2"0"0,3 0 939,5 0 0,9-1 0,3-3 0,1-3-282,-1-2 1,4 4 0,-7-5 0,-4-1-25,-3 2 1,-8-5-1,-1 4-441,-7-4 1,-5-3 0,-9-3 0,-3-2-353,-5-3 1,-11 4-1,-6-3 1,-2 1-115,-3 4 0,-4 3 0,-1 4 1,2 3-26,2 2 1,3 2-1,2 7 1,4 3 99,1 5 1,-3 6-1,5 5 1,1 4 229,3-1 1,3 6 0,4-4 0,4 4 66,5 1 0,1 0 1,0 1-1,1-2 130,5-4 0,8 2 1,8-7-1,3-2-9,3-2 1,1-1-1,5 0 1,2-1-142,6 1 1,-2-7-1,1-4 1,-1-3-219,0-2 0,2 0 0,3-2 0,-3-3-41,-5-6 0,-6-3 0,-5-1 1,-5-3 6,-3-3 0,-2 2 0,-2-5 0,-4-1-60,-5 1 1,-3 5-1,-2-2 402,0 3 0,-2 4 324,-3 4 1,3 4 0,-3 13 0,3 7 31,2 6 0,7 8 1,4-2-1,3 2-460,2-2 1,-2 4-1,-1-4 1,0 2-1271,-1-2 1,5 2 0,-6-7 0,1-2-940,-1-2 0,-4-6 1142,-7-1 1,0-8-1,-2-4 1,-2-12 1002,-1-10 0,-14-13 0,1-3 0</inkml:trace>
  <inkml:trace contextRef="#ctx0" brushRef="#br2" timeOffset="143">31037 1713 7175,'-14'-31'0,"4"1"132,4 4 0,3-2 0,-1 7 1,-1 2 541,2 1 0,1 8 1,2-1-1575,0-1 1,7 5-682,3 2 1581,4 3 0,9 2 0,1 0 0</inkml:trace>
  <inkml:trace contextRef="#ctx0" brushRef="#br2" timeOffset="144">31179 1399 7831,'15'14'0,"1"0"0,0 0 410,-1 3 1,1 4-1,0 2 1,0 7 455,-1 5 1,1 3 0,2-1 0,-1 5-184,-1 3 1,8 2 0,-8-1 0,1-3-667,1-1 0,3-7 0,0 3 0,-2-3-311,-2-3 1,4 3 0,0-11 0,-1 2-1024,-3 1 1,-1-8 0,-1 0 0,1-5-1827,0-4 3143,-7-6 0,5-4 0,-6-9 0</inkml:trace>
  <inkml:trace contextRef="#ctx0" brushRef="#br2" timeOffset="145">31807 1933 7831,'7'0'1352,"-7"0"0,-8 0-440,-6 0 0,-9 0 0,-3 0 1,-4 0-505,-1 0 0,-6 0 0,-1 0 0,-3 0-147,-2 0 0,3 0 0,-1 0 1,3-1-572,3-5 1,-3 3 0,3-6 0,3 0-637,4 1 1,9-1-1,-2-3 1,4 1-318,1-1 0,7-2 0,4-3 0,3-3 1263,2-1 0,14-7 0,4 4 0</inkml:trace>
  <inkml:trace contextRef="#ctx0" brushRef="#br2" timeOffset="146">31524 1399 7831,'27'17'0,"-3"4"56,-1 6 0,3-3 1,-3 2-1,-1 2 664,1 2 0,3 13 0,-3 5 0,0 2 172,-1 4 0,-1-5 0,-5 5 0,0-1-380,0-1 1,-1-5 0,1-6 0,-2-3-199,-3-3 1,1-7-1,-7-4 1,0-3 72,2-7-212,-5 2 1,5-18 0,-7-1-326,0-11 1,5-7-1,2 2 1,0-4-223,0-2 1,5-1-1,-1-5 1,5-1 93,5 1 0,-4 5 0,4 1 0,-4 3-320,-1 2 0,0 8 0,0 3 374,-1 2 1,-4 4 0,-1 6 0,3 4 137,1 2 1,6 7 0,3 7-1,0-1 25,0 1 1,5 5 0,-2-2 0,3 4 417,3 1 0,-1-1 0,-1-2 0,-2-4 172,-2-1 0,-5-7 1,4-8-1,-1 1-153,1 0 0,-4-6 1,3 3-1,-1-5-99,-4-1 0,4-5 0,-2-2 0,-2 0-174,-2 0 0,-1-10 0,-2 1 0,-2-1-513,-1-1 0,-6-5 0,4-3 1,-2-4 2,-4-1 0,-3 0 1,-5-1-1,-6 1 42,-3-1 1,-1-3 0,-1 2 0,-1 5 28,-4 4 1,3 5 0,-3 8 0,2 6 607,-2 3 1,3 4 0,-1 3-1,5 7 57,4 8 0,1 2 0,-1 8 0,4-2-136,5 0 0,2 8 0,5-8 0,4 0-97,4 2 0,3-2 0,3 0 1,2-4-138,3-1 1,-4-4 0,3-6-1,1-3-537,-1 2 1,-3-5 0,4-2 0,-3-3 67,-2-2 1,2 0 0,-1-2 0,-2-3 105,-1-5 0,-4-4 0,-2-2 0,-3 0 109,-2 1 0,0-1 0,-4 0 167,3 0 1,6 8 452,-2 2 1,-1 12 0,1 6-1,1 5 92,-2 4 1,5 6 0,-6-6 0,1-2 356,-4-2 0,-3-1-172,-2 0 0,-2-4-245,-3-7 1,3-7-1,-5-13 1,2-3-59,0-3 0,-6 4 1,6-6-1,2 0-124,1-3 1,2 2 0,2-2-1,3-1 11,5 3 0,11-4 0,7 7 1,7 2-204,7 1 0,11 4 1,4 4-1,4 5-607,2 3 0,12 4 0,2 3 1,-3 5-2723,-10 4 3346,6 9 0,-33 1 0,-26-16 0</inkml:trace>
  <inkml:trace contextRef="#ctx0" brushRef="#br2" timeOffset="147">13726 2751 7831,'20'-2'166,"-6"-3"211,-6-6 1,-2-5-1,-6-3 1,-2-2 0,-3 0 178,-6-1 1,-5 4-1,-3-3 1,-4 4-120,-1 1 1,-2 2 0,-6 2 0,1 3-44,-1 2 1,1 0-1,0 4 1,-1-3 28,1 3 1,4 3 0,3 5-249,1 6 0,2 4 0,6 5 1,1 2-1,1 3 32,3 3 0,6 1 1,-1 3-1,3-1-72,2 1 0,2-6 1,3-2-1,8-1-132,6-4 1,0-7 0,7-3 0,2-2-125,2-3 0,7-3 0,1-1 0,2-1-31,4-5 0,-4-2 0,0-8 0,-3 2 50,-7 3 1,-1-2 0,-8 2-1,-2-3 61,-1-2 0,-4 1 0,-2-1 0,-1 0 62,1 0 0,2 6 0,2 1 0,-1 2 138,1 4 0,0 1 1,-1 2-1,1 2-77,0 3 0,5-1 1,0 6-1,-2 2-245,-1 2 1,2 7-1,1 2 1,-1 0-975,-3-1 0,-3 4 1,-2-5-1,-1-1 1137,1-3 0,2-1 0,2 0 0</inkml:trace>
  <inkml:trace contextRef="#ctx0" brushRef="#br2" timeOffset="148">14670 2609 7899,'-11'-16'0,"1"2"956,-2 4 461,5-4 1,0 21 0,8 2-930,5 8 1,-3 6 0,8-2 0,1 5-63,2 4 0,-4-1 0,2-1 0,2-1-116,0 1 0,11 1 0,-9 1 0,1-2-89,0-2 1,-3-7 0,-1 2 0,-3-3 149,2-3 0,2-4 1,2-2-82,0-2 0,0-2 0,-1-7 0,1-3 25,0-6 1,5-8 0,0-4-1,-2-1-343,-2-4 1,1-2 0,1-1 0,2-1-872,-2 1 1,-1 0-1,-3-3 1,1 1-311,0 2 0,-6 3 0,1 12 0,-1 0 178,-1 1 0,5 6 0,-4 4 0,4 3-688,2 2 1,5 5 1718,0 0 0,7 15 0,-3-3 0</inkml:trace>
  <inkml:trace contextRef="#ctx0" brushRef="#br2" timeOffset="149">15566 2719 7899,'19'0'5,"-3"0"661,-2 0 1,-7-7-1,-2-3 1,-5-4 61,-5-2 0,-4 2 1,-8 0-1,-3 2-120,-1 0 1,-7-6 0,2 9-1,-3 1-185,-3 2 1,1-1 0,-1 2 0,3 2-243,2 1 1,-1 7 0,6 4 0,-1 3-110,0 6 0,2 8 0,6 0 1,-1 4-36,0 1 0,6 2 1,1 2-1,2 2-147,3-2 1,3-2-1,2-1 1,6-3-32,9-3 1,2-3-1,8-7 1,2-2 51,1-4 0,8 2 0,2-5 1,1 0-66,3 0 0,1-1 0,0-8 1,-2-2 107,1-1 0,-4-9 1,-3 0-1,-2-5 35,-3 0 0,-1-4 0,-6 0 0,-6 1-56,-6-1 1,-9-5-1,3 4 1,-5-1 57,-1 4 1,0 4 0,-1 3 0,-3 2 565,-1 1-441,-7 8 0,5 3 0,-4 10 0,6 6 69,3 5 1,9 1-1,4 6-166,3-1 0,3-6 1,2 3-1,2-1 0,0-4-131,2-2 0,-4-1 0,6 0 1,-1-2-215,1-4 1,-4-1-1,3-6 1,1 3-15,-1-3 1,-5-1 0,2-4 0,-3-3 129,-3-5 1,1-4 0,0-2 0,-2 0 41,-4 0 1,2-5 0,-6-1 0,-3-1 10,-1 0 1,-2-3-1,0 5 1,0 2 235,0 1 1,0 3 0,-2 1 158,-3 3 0,3 6 546,-3 10-616,3-3 1,7 14-1,2-2 1,2 7 89,3 3 1,-3 2 0,0 6 0,0-3 133,-1-2 1,-2 1 0,2-7 0,-1-2 157,-3-2 0,-2-1-101,-2 0 1,-7-8 0,-4-2-132,-3-5 1,-2-9 0,1-6 0,-1-6 71,0 1 1,8-5 0,2-2 0,5-6-223,1-4 1,1 2-1,5-2 1,4 2-400,4 3 0,7 1 0,2 4 0,-1 5-393,1 4 0,5 3 0,-2 3 0,4 6-138,1 3 0,-4 2 0,-1 0 1,0 2-1227,-2 3 1,4-1-1,-7 5 1,-1-1-486,-3 1 2473,-1-6 0,6 11 0,3-5 0</inkml:trace>
  <inkml:trace contextRef="#ctx0" brushRef="#br2" timeOffset="150">16729 2735 7637,'6'16'0,"1"1"585,1 4 1,-2-2-1,2 7 1,1 2 431,0 2 0,1 0 1,4-2-1,-2-2-154,-1 2 0,-1 0 0,6 0 0,-2-4-735,-3-1 1,3-2-1,-4-5 1,4-1-1376,2 1 1,-6-2 0,-1-2-1,0-3-1396,-1-2 0,-4-4 2643,1-8 0,-10-11 0,-4-8 0</inkml:trace>
  <inkml:trace contextRef="#ctx0" brushRef="#br2" timeOffset="151">16855 2593 7899,'-10'-14'0,"1"2"0,0 4-49,0 1 24,6-6 0,-2 13 0,10 0 1,5 11-415,4 8 0,2 0 0,0 7 0,1 1 439,4-3 0,-3 6 0,5-6 0</inkml:trace>
  <inkml:trace contextRef="#ctx0" brushRef="#br2" timeOffset="152">17468 3002 7899,'21'0'0,"0"0"110,-2 0 1,-8-7-1,-6-3 1,-3-4 690,-2-2 0,-2 0 0,-3-1 1,-6-2-377,-2-2 0,-10 0 0,-3 5 1,-4 0-120,-2 0 0,3 6 0,-1 1 0,2 2-58,0 4 0,-9-4 1,8 2-1,-1 3-66,0 5 0,-1 1 1,8 8-1,1 4-44,-1 3 0,4 9 0,6-2 0,5 6-26,1 4 0,3-3 0,9 4 0,6-4 9,3-1 1,7-6 0,2-2 0,1 1 8,4-1 1,2-6-1,3-1 1,2-5-124,1 1 1,1-6 0,-5-2 0,-1-3-30,0-2 0,-6-2 1,-2-3-1,-4-6-44,-3-3 1,3-3-1,-10-4 1,1-4 47,0 1 0,-6-6 1,1 4-1,-3-2-128,-2 2 1,0 3 324,0 7 1,2 9 15,3 7 0,9 7 1,9 11-1,1 3-119,4 5 0,3 4 1,4 1-1,2-1-10,-2-4 0,-2 2 0,-1-5 0,-1-1-1198,1 1 0,-8-7 0,-3-7-595,-4-2 0,-6-2 1,-2-7 893,-2-3 1,-2-4-1,-5-8 1,0-4 470,0-6 1,-5-2-1,-2-4 1,-2-4 361,-3-5 0,-2-5 0,-2-4 0,0-3 0,1-2 0,-1 5 0,0-1 0,0 3 96,1 2 0,-1 9 0,0 4 1,2 8 1356,4 4 0,-4 2-373,3 10 0,4 6 0,2 13-573,3 7 1,4 10-1,3 4 1,6 6-186,3 6 0,7 7 1,0-7-1,-2 2 59,-2-2 0,-6 3 0,-1-5 1,3 0-274,1-3 0,-4-5 1,-1-6-1,-2-5-113,-4-4 0,-1-6 0,0-3-168,3-1 1,-3-3 0,3-9-12,-3-6 1,5-3 0,3-3 0,6-3-112,5-1 0,3-5 0,8 5 0,-1 2 139,1 2 0,4 1 0,1 2 0,-2 4 326,-2 4 0,-1 6 0,-1 6 0,1 4 71,-1 4 0,-1 7 1,-4 2-1,-5 1 31,-4 4 1,-1 0 0,-2 2-1,-3-2 162,-6 0 0,-4 3 1,-2-8-1,-4-1-212,-6 1 1,-5-2 0,-3-5 0,-4-1-165,-1 1 1,-2-7 0,-6-4 0,-1-3-389,-4-2 1,2-2 0,-6-3-1,0-6-328,6-3 1,-1-1-1,11-1 1,1 0-661,3 1 1,5-6 0,6-2 0,4-2 244,5-2 0,1-5 0,1-6 0,5-8 1073,4-4 0,4-10 0,2 4 0</inkml:trace>
  <inkml:trace contextRef="#ctx0" brushRef="#br2" timeOffset="153">18490 2515 7899,'23'7'0,"-5"3"317,-6 4 0,-7 7 1,4 0-1,-2 0 427,-4 2 0,-1 1 0,-2 9 0,0 2-246,0 2 0,0 5 1,0-4-1,0 3 36,0 2 0,7 1 0,3-2 0,4-5-151,2-4 1,5-2-1,2 1 1,-1-3-197,1-3 1,5-3 0,-3-9 0,1-2-35,0-1 1,0-8-1,6 3 1,-1-5-119,1-1 1,-1-1 0,0-5-1,1-4-227,-1-4 0,-6-7 0,-2-2 0,-4 1-30,-4-1 1,3-3 0,-13 3 0,-1 0-84,-3 0 0,-2-3 1,-6 4-1,-7-1 139,-6 0 0,-2 7 1,3 8-1,-2 1 308,1 3 0,3 3 0,1 2 0,2 5 249,4 4 0,3 11 0,7 5 0,0 2 180,0-2 0,12 7 0,5-5 0,6 0-66,5 2 0,7-6 1,2 1-1,-2-2-275,-2-4 1,9-2 0,0-1 0,-2 0-431,0-1 1,-7 1-1,6-2 1,-4-2-1171,-4-1 0,2-2 1,-10 3-725,1-2 1,-13-1 0,-8 1 2093,-15-4 0,-18 2 0,-10 1 0</inkml:trace>
  <inkml:trace contextRef="#ctx0" brushRef="#br2" timeOffset="154">20314 2924 8927,'-7'-16'2822,"-2"7"-2108,-6 4 0,1 5 1,2 5-245,1 6 0,8 3 1,-3 1-1,5 3-1,1 3 1,0 1 0,0 6 0,1-2-202,5 2 0,-3-3 0,8-1 1,1 1-59,2-1 0,1-5 0,3 2 1,1-5-126,2-5 0,7 1 0,-2-5 1,6 0 2,4 0 1,-2-2-1,4-7 1,-1-1 5,-1-2 1,1-8 0,-5 3 0,-3-4-18,-3-2 1,-3-1 0,-7-3-1,-2 0-65,-4 0 0,-3-2 0,-7-1 0,0 0-17,0 0 1,-7 3-260,-3 4 1,-4 2 42,-2 3 0,7 6 0,6 10 127,6 6 1,6 5 0,9 3-1,1 2 60,2-2 0,7-2 0,0 1 1,5 1 421,4 2 0,-1-2 0,-6-7 0,-2-3 31,-2-2 0,-1-2 1,1-5-1,-5 0 229,-4 0 0,-1-1 0,0-5-249,-1-4 0,-4-6 0,-2-3 0,-2-2-257,-4 2 0,-1-4 1,-4 0-1,-3-1-670,-6-4 0,-3-2 1,-1-1-1,-1 1-858,0 4 1,0 3-1,1 8 1,1-1-2188,3 0 1,3 7-1204,2 4 4776,5 3 0,8-4 0,10-3 0</inkml:trace>
  <inkml:trace contextRef="#ctx0" brushRef="#br2" timeOffset="155">21478 2688 8883,'10'-9'1357,"-1"6"1,-2 6-849,-4 7 0,-1 11 0,0 7 374,3 7 0,-3 2 0,3 7 0,-3 1 1,-2-1 309,0 1 1,0 1-1,0-1 1,2-1-733,3-2 1,-3-9-1,3 0 1,-2-5-340,3 0 0,-5-6 0,6-1 0,-2-3-1550,1-2 0,4-1 1,-3 1-1429,2 0 0,0-1 0,3 1 2856,-2 0 0,1 0 0,5-1 0</inkml:trace>
  <inkml:trace contextRef="#ctx0" brushRef="#br2" timeOffset="156">22578 2829 7901,'2'11'510,"3"-1"0,-3 1 1,5 6-1,-2 2 604,0 2 0,6 7 0,-4-2 0,0 4-589,0 2 0,3 2 0,-4 0 1,-1-5-220,2 1 0,-5-2 0,3-2 0,-3-5-21,-2-3 0,0-3 0,-2-1-66,-3-3 0,1-4 0,-6-7-95,-3 0 0,5-7 0,-1-4 0,2-3-101,3-1 1,3-3-1,1-3 1,1-5-2,5-4 1,9-6 0,12-3-1,2 1-463,3-1 0,4 3 0,3 6 1,-1 4-193,1 5 0,1 5 0,-7 6 0,-3 4 523,-1 5 0,-4 2 1,-1 5-1,1 4 118,-1 4 1,-4 2 0,0 1 0,-4 2-56,-5 2 1,3 7 0,-6-1-1,3 2 320,-1 3 1,-4-3-1,2-1 1,1-3 17,0-3 1,-4 5 0,6-6 0,1-2-5,2-2 1,3-6 0,2-2 0,4-1-87,2 1 1,-1-6 0,6 3 0,-2-5-17,0-1 0,10-1 1,-6-5-1,1-4-78,0-4 0,-2 0 1,-1 2-1,-4 1-57,-5-1 0,-3-7 0,-4-4 0,-4 1-126,-5-1 0,-3-3 0,-4 3 0,-3 0 76,-5 0 1,-6 3 0,-3 4 0,-4 0-317,-1 0 1,-1 6-1,-1 1 1,3 2 258,0 4 1,6 1 0,-6 5 0,2 6 132,0 7 0,0 8 1,6 1-1,1 3-19,3 5 1,4 2 0,7-4-1,0 1 144,0-1 0,12-6 1,6-3-1,5-2 180,5-5 0,1 4 1,5-10-1,0 0-140,3-4 1,5-3 0,-5-2 0,-2 0 69,-2 0 0,-2-2 0,-1-1 0,-4-4-76,-5-2 0,0-2 1,-3-6-1,-4-2-163,0-2 1,-7-7-1,-2 2 1,-5-4-435,-5-1 0,-11-1 1,-10 1-1,-6 1-1390,-5 4 0,4 3 0,-3 9 0,4 4-1062,6 4 0,3 5 2814,8 1 0,6 7 0,2 1 0</inkml:trace>
  <inkml:trace contextRef="#ctx0" brushRef="#br2" timeOffset="157">24591 3096 7895,'10'0'203,"1"0"0,1 0 0,4 0 1,5-1 730,5-5 0,4 5 0,1-5 0,0 3-434,1-2 0,-1 1 1,1-5-1,-3 1 174,-2-1 1,1-1 0,-7-6-241,-2 0 0,-9 0 1,-5 1-416,-3-1 0,-9 0 1,-3 1-1,-6-1-27,-5 0 0,-3 2 0,-8 4 1,2 3 102,4 0 1,-9 5 0,6-3-1,-1 3-245,2 2 1,9 7 0,-4 5 0,2 6 321,0 3 0,5 7 0,8-1 0,1 7 113,3 2 0,2 3 0,4-4 0,3 1-230,6-1 1,8-2-1,4-3 1,1-2-323,4-2 1,7-7-1,2 1 1,0-6-414,1-4 1,-3-5 0,7 4 0,0-2-430,-2-3 0,4-4 0,-6-6 1,1-4 630,-1-4 0,-1-4 0,-6-3 0,-1-3 358,-4 0 0,-3-6 0,-8 4 0,-1-4-26,-3-1 1,-4-4-1,-7 1 1,0 7 617,0 2 0,0 4 0,0 5 582,0 1 1,-7 8 0,-2 7-201,0 8 1,-5 8 0,4 5-1,-4 5-319,-2 4 0,1 1 0,-1 3 1,0 1-340,0 1 0,1-1 0,-1-7 0,2-3-531,3-3 1,-1-6 0,5-7 0,0-1-773,0 1 0,-5-5 0,2-1 169,-4-6 0,0-6 1,1-7-1,5-1 395,1-4 1,-4 2-1,4-9 1,0-4 297,0-3 1,-3-3 0,3 3 0,0 0 205,0 5 1,-4 1 0,6 8 0,2 1 1794,1 3-719,2 8 1,7 9 0,3 11 0,4 3-257,2 1 0,10 12 1,2 1-1,0-2-301,2-2 0,-2 2 0,0-5 0,-2-1-188,2-3 0,0-1 0,0-2 0,-2-2-313,2-2 1,0-6-1,0 3 1,-2-2-164,2 0 0,-4 1 0,1-8 1,-2-3-130,-4-6 0,3 2 0,-2-1 0,-5-4 25,-2-5 1,-10 1 0,2-4 0,-3-1-167,-2-3 0,0 1 0,-2 1 0,-3 1 251,-5 4 0,-3 1 0,1 4 316,2 4 1,1 5 395,-1 10 1,3 9-1,7 10 1,0 4-142,0 5 1,0 9 0,0 2 0,0 3 36,0 0 0,5 8 0,2-12 0,0 1-207,0 1 0,5-1 0,-2-2 1,4-6-209,2-2 0,-5-8 0,-1-2-193,2-1 141,2-2 0,-5-14-86,-4-7 1,-8-12 0,-4-11 0,0-1 18,0-4 0,2-7 0,5-5 0,0-2-306,0-2 1,1-10-1,6 7 1,7 0 94,6 3 0,7-5 0,0 9 0,2 7 189,3 8 1,-2 9-1,-1 6 1,1 5 283,3 3 1,2 14-1,-4 6 1,1 3 403,-1 1 1,1 6-1,-2-2 1,-4 2 44,-5-1 0,-6 1 0,-4-6 0,-6 1-93,-3 0 1,-2-2-1,-4-6 1,-4-1-193,-8-3 1,-10 1 0,0-5 0,-6 0-477,-5 0 0,-3-2 0,-9-5 1,-1 0-1327,-3 0 0,1 0 0,5 0 1,1 0-3175,4 0 3517,-3 7 1,17-5 75,-4 3 1086,12 4 0,4-7 0,9 5 0</inkml:trace>
  <inkml:trace contextRef="#ctx0" brushRef="#br2" timeOffset="158">26635 3144 7831,'22'-16'0,"-4"0"478,-6 0 1,-8 6 830,1-1 0,-3 1 1,-4-4-636,-3 4 1,-6 3-1,-8 7 1,-2 0-304,2 0 0,-6 0 0,-1 1 0,-2 5-133,2 4 1,-4-1-1,6 3 1,-1 4-128,4 3 1,4 2 0,1-4 0,2 3 35,4 0 1,3 7 0,7-5 0,0 1-158,0 0 1,8-2-1,6-6 1,7 1 101,4 0 0,1-6 0,4-1 1,-2 0 112,-2 0 1,0-6 0,6 2-1,-3-3-13,-3-2 0,2 0 1,-5-2-1,0-3 28,-1-5 0,-1-4 1,-5-2-1,-2 0-377,-3 0 1,-3-4-1,-4-3 1,1-2-1043,-1-3 1,-3 0 0,-2 1 0,-3 2 369,-1 2 1,-6 2 0,6 6 0,0 1-2744,-2 3 3121,5 4 1,-3 7 0,10 2 0,4 3 722,0 6 1,8 4 0,-3 5 0,0 2 143,0 3 0,4-1 0,-8 4 0,2-3 13,-1-3 0,3 5 0,-6-6 0,1-2 827,-4-2 1,-1-6-461,1-1-615,-3 1 0,5-4 0,-9-7 0,-1-9 9,-3-5 1,1-2 0,5 0 0,0-1-249,0-4 1,2-3 0,3-8 0,6 1-160,3-1 0,1 1 1,3-1-1,1 3 164,2 3 0,0 3 1,-5 9-1,-1 2-152,1 1 1,0 8 0,0-3-1,-2 6 65,-4 6 0,4-3 1,-4 8-1,3 1 163,-3 2 0,2 7 1,-5 1-1,2 3 122,3 3 1,-3-4-1,0 3 1,0 0 68,-1 3 1,3 0-1,4-2 1,3-4-100,3-1 0,-2-2 0,7-4 1,2 1 130,2-2 0,1 3 0,1-11 0,-1 3-156,1-1 1,-1-6 0,1 1 0,-3-3 138,-2-2 1,2-7 0,-4-4-120,-1-3 0,-1-1 0,-7-1 0,-2 0 0,-2-1-15,-2-4 1,-6 2 0,1-9 0,-5-2-282,-5 0 1,-4-8 0,-8 10 0,-3 0-145,-1-2 1,-5 8 0,3 1-1,-1 3 67,-4 3 1,5 6-1,2 4 1,4 3 86,1 2 0,0 0 0,3 2 0,0 3 106,3 5 1,6 6 0,-1 5-1,3 3 205,2 1 0,0 5 0,2-4 0,3 2 2,6-2 1,5 4 0,4-6 0,5 0-103,-1-3 0,6-3 0,-4-2 0,2-2-50,-2-4 0,4 2 1,-4-6-1,2-3-508,-1-1 0,0-2 0,-4 0 0,0 0 143,0 0 0,-2-5 1,-6-2-1,1-2 218,0-3 1,-2-4 0,-2-3-1,-3-2-11,-2 1 0,-2 3 0,-5 1 0,2 2 139,3 4 1,-2 3 267,8 7 0,-6 3 0,6 6 0,1 7-143,2 1 0,1 8 0,1 1 1,0 2 338,0-2 1,-1-1-1,-1-6 1,-1 2 114,-3-2 0,-6-2 1014,1-1-1177,-3-7 1,-9-9 0,-4-11-277,-3-3 1,-7-7 0,0-1 0,4-3-157,4-3 0,1 4 0,7-2 0,2-2 5,1-2 0,2-7 1,2 1-1,1 1-393,2 2 0,7 3 0,1 4 0,4 5 68,4 3 1,2 4 0,-4 4 0,4 5 267,1 3 1,-3 4 0,5 5 0,2 7 335,2 5 0,2 14 0,-1-2 1,0 3 149,1-1 0,-1 3 1,-1 3-1,-2-1-193,-2 1 1,-5-3 0,4-4-1,-3-3-300,-3-2 1,-1 1 0,-2-7 0,-2-2-1495,-4-2 1,2-6-448,-6-1 1,-1-8 933,-5-2 0,-2-7 0,-3-9 1116,-6 1 0,-3-15 0,-1-3 0</inkml:trace>
  <inkml:trace contextRef="#ctx0" brushRef="#br2" timeOffset="159">28773 2845 8449,'2'14'1281,"1"-2"0,4-1-617,2 1 0,-6 4 1,4 5-1,-1 5 77,-1 3 0,5 8 0,-3 1 0,0 3-204,0 2 1,0-3 0,-3 2 0,3 0-370,2-2 0,-1-1 0,5-8 0,-3 1-392,2-1 0,2-1 0,2-2 0,0-4-1144,-1-1 0,1-2 1,0-5-371,0-1 0,-1-1 0,1-3 316,0-6 0,-6-5 1422,1-5 0,-1-4 0,6-7 0</inkml:trace>
  <inkml:trace contextRef="#ctx0" brushRef="#br2" timeOffset="160">29276 3316 7831,'9'-1'2583,"-6"-3"-2125,-6-1 0,-1-5 0,-6 4 0,-2 3 294,-2 1 0,-2 2 0,-2 0 0,-3-2-461,-5-3 0,-3 3 1,-3-3-1,1 3-488,-1 2 0,1 0 0,-1 0 0,3 0-216,2 0 1,0 0 0,7 2-1318,6 3 1,7 4 1729,13 7 0,9-1 0,10 1 0</inkml:trace>
  <inkml:trace contextRef="#ctx0" brushRef="#br2" timeOffset="161">29512 3301 8038,'30'-16'0,"-6"0"483,-8 1 0,-2-6 1,-9 0-1,-1 1 69,-3 3 0,-1-4 0,-1 0 0,-3 2 60,-1 1 1,-7 8 0,-1 1-1,-4 0-193,-4 1 0,-5 4 0,3-1 1,0 3-199,1 2 0,1 7 0,7 4 0,1 3-45,3 1 1,6 6 0,1 4 0,6 3 125,8 5 0,3 4 0,3-2 0,3 1 46,1-1 1,6 4-1,-2-1 1,1 0-90,0 1 0,-6-2 0,1-8 1,-6-1 20,-4-2 0,1-6 1,-7 1-92,-1-4 1,-4-8 0,-6-4-1,-4-3-181,-4-2 0,-9-2 0,-6-3 0,-8-6-941,-5-3 0,-12 0 0,5 2 0,-4 2-487,-1-3 0,-9 1 1,4 2-1,1 4-87,2 5 0,8-1 1507,11-3 0,0-4 0,13-7 0</inkml:trace>
  <inkml:trace contextRef="#ctx0" brushRef="#br2" timeOffset="162">30958 3269 7831,'-1'-15'530,"-6"-1"1,-7 0 210,-6 0 0,-6 2 0,5 2 1,0 4 110,-1 1 1,2 1 0,-6 6 0,-2 0-405,-1 0 1,-1 0 0,2 4 0,3 5-257,3 6 1,-1 6-1,6 0 1,-1 4-91,4-1 1,7 6 0,-2-6 0,2 2 117,4 1 1,8-3 0,6 2-1,4-3-16,6 0 1,4-6 0,6 4 0,1-5 95,-1-6 0,6 2 0,1-5 0,1 0 80,-1 0 0,-3-1 0,-7-6 1,-2 0-29,2 0 0,-5-2 0,-2-3 0,-4-6-135,-1-3 0,-7-3 0,-2-4 1,-2-4-674,0 1 1,0-9-1,-6 5 1,-3 0-906,-1-2 1,-5 2-1,3 0 1,-2 4-566,-3 1 1,5 2 0,0 5-1,1 1 739,1-1 0,2 0 1,6 1 1186,2-1 0,15 7 0,-3 2 0</inkml:trace>
  <inkml:trace contextRef="#ctx0" brushRef="#br2" timeOffset="163">31100 3128 8488,'21'26'0,"2"-2"0,-1 1 0,3-1 0,-1 4 924,4 2 1,-3 3-1,-1 2-391,-1 2 1,-2-2 0,-7-7 0,-2-2-103,-2 2 1,-6-5 0,3-4 0,-2-5 811,0-4-679,1-6 1,-12 1-1,-1-10-270,-1-6 0,2-8 0,-2-4 0,1 1 212,3-1 1,4-5 0,5 2 0,8-2-248,6 2 0,11-2 1,8 5-1,2 0-411,4 1 0,1 6 1,2 7-1,1 2-956,-1 4 1,0 8-1,0 7 1,0 7-4117,0 7 5224,1 4 0,-8 2 0,-2-1 0</inkml:trace>
  <inkml:trace contextRef="#ctx0" brushRef="#br2" timeOffset="164">22421 4055 7831,'14'-16'824,"-4"1"57,-4-1 0,-5 0 0,-2 1-471,-5-1 0,-2-5 1,-10 0-1,-1 2 1,-2 3 387,2 6 1,-6-3-1,1 6 1,-1 0-393,5 0 0,-3 2 0,0 7 0,0 1-174,1 3 1,-5 11 0,7 1-1,0 4-140,3 6 0,3 2 0,2 1 0,3-1-253,2-4 1,2 4 0,5-6 0,1 3 22,5-1 1,2-7-1,8 2 1,2-5-22,3-6 1,-4 2-1,6-5 1,-2 0 91,0 0 0,7-1 0,-4-6 0,1-2 36,-5-3 1,3-2 0,-2-6 0,-2 3 57,-1-2 1,-2-2 0,-2-4 79,-4-3 1,2 4 419,-7-4-397,8 3 1,-10 10 0,8 2 0,1 5-3,2 1 0,7 5 0,2 2 0,-1 2 126,1 3 1,3 0-1,-3 0 1,0-1-605,-1 1 1,-1-3-1,-3 1 1,1 2-1073,2 2 0,0 2 1,-4-2-1,1-2 295,-2-1 0,3-2 1,-10 3 1126,-1-2 0,-1-6 0,-7 3 0</inkml:trace>
  <inkml:trace contextRef="#ctx0" brushRef="#br2" timeOffset="165">23632 4055 8313,'-9'7'1028,"4"4"0,3 3 0,2 1-478,0 1 0,0 7 0,0 3 1,0 4 141,0 1 1,7 2 0,3 2 0,4 2-429,2-2 1,0-2 0,0 0 0,-2 0-176,-4-1 1,2 1 0,-7-12 0,1-2-273,1-1 1,-6-3 183,5 1 0,-6-7 0,-6-4 234,-4-3 0,-2-9 0,-1-5 1,5-6 100,1-3 1,-4-7 0,6 0-1,2-5-274,1-4 1,2-12 0,2 2-1,3-2-110,5 1 1,4 0-1,4 3 1,1 3 31,2 5 1,5 4 0,-5 4 0,-2 4-229,-1 9 0,4 2 1,5 9-1,1 2 367,-2 1 1,4 4 0,-4 3 0,3 5 398,3 4 1,-2 7-1,-4 0 1,-5-2-59,-4-1 1,-6 3-1,-3 2 1,-1-1-60,-3 1 1,-4 3 0,-5-3 0,-6 0 29,-3-1 0,-14-1 0,-3-5 1,-4 0-282,-4-1 1,5-4-1,-8-2 1,0-2-424,1-4 1,-2-1 0,4-2-1,3 0-196,2 0 1,-4-5-1,12-1 1,3 1-392,4-2 0,5 4 0,3-8-1365,6-1 1,5-2-1,7-2 1,9 1 2220,8-1 0,20-7 0,5-1 0</inkml:trace>
  <inkml:trace contextRef="#ctx0" brushRef="#br2" timeOffset="166">24213 4071 7831,'25'9'255,"-4"5"1,-9-4 0,-1 4 483,1 2 1,-4 1-1,3 2 1,1 2-45,2-1 0,-3 4 1,-3 1-1,1-1-279,0-3 1,-4-4 0,4-1 0,-2 0 1316,-4 0-1352,-1-1 0,-4-6 0,-3-4-25,-5-3 1,-4-9 0,-2-3 0,2-4-78,3-2 1,-1-2-1,7-3 1,1-5 75,3-3 0,2-3 0,5 1 0,4-1-361,4 1 1,7 1 0,2 2 0,0 4-492,-1 1 0,4 4 0,-3 7 0,0 3-392,0 2 0,3 2 0,-3 5 1,-1 0-172,1 0 1,3 0 0,-5 0 0,-2 0-4481,-1 0 5540,-2 0 0,-1 0 0,1 0 0</inkml:trace>
  <inkml:trace contextRef="#ctx0" brushRef="#br2" timeOffset="167">24795 4039 8169,'7'16'0,"2"0"0,1 0 936,1-1 0,-6 6 0,4 0 0,-2 0-172,-4 2 0,4 0 1,0 5-1,2-4-322,3-1 0,-3 3 0,0-5 0,-1-2-1397,1-1 0,-5-3-2981,1 1 3099,-3-7 1,-8-9 0,-1-11 0,-1-3 455,-5-1 0,-1-6 0,-1-2 1,1-2 380,3-2 0,-10-10 0,4-3 0</inkml:trace>
  <inkml:trace contextRef="#ctx0" brushRef="#br2" timeOffset="168">24732 3882 7641,'0'-21'9,"0"0"0,-5 0 0,0 6-80,1-1 0,4 2 0,4 2 0,3 3-1298,1 2 1369,3 2 0,5-2 0,-1-2 0</inkml:trace>
  <inkml:trace contextRef="#ctx0" brushRef="#br2" timeOffset="169">25031 4055 7935,'21'42'0,"0"-2"296,-2-1 0,-7 3 0,-1-6 0,-1-1 97,-1-2 1,0-6-1,-6-3 1,3-1 531,-3-4 1,4-2 432,-2-1-1029,0-7 1,-6-2 0,-3-9-1,-1-3-107,1-6 1,-2-8 0,0-4 0,1 1-111,-2-1 1,5-10 0,-3 1 0,5-1-92,5 0 1,4 2 0,8-3-1,3 1 31,1 2 0,1 1 0,-2 13 0,1-1-134,-2 4 1,3 9 0,1 0 0,0 5 77,0 5 0,5 4 1,-2 8-1,2 4 157,-2 5 1,2 4 0,-5 2 0,-1 1 62,1 3 0,-2-2 1,-7 2-1,-2-3 38,-1-1 1,-8-6 0,2-2 147,-3-1 1,-2-2 101,0-5 1,-2-9-480,-3-7 1,-2-7 0,-3-9 0,3 0-274,0 1 0,5-6 1,-3-2-1,3 0 90,2 1 1,2-10 0,3 4-1,4 2-544,-1 2 1,6-3-1,-5 6 1,2 4 147,-1 5 0,1 5 0,4 7 357,1 0 0,2 0 1,1 0-1,2 2 174,-2 3 1,5 5-1,3 9 1,2 2 77,3-1 0,-1-3 0,1-1 0,-1 0 334,0-1 0,1 1 0,-1-2 1,1-2-19,-1-1 1,-1-8-1,-2 2 1,-2-3 28,2-2 0,-3 0 1,-1 0-265,-1 0 1,-2-7 0,-6-2 0,1-1-1,-2-2-85,-3-6 1,-4 3-1,-7-6 1,0 3-182,0 2 0,-2-5 0,-3 0 0,-6 2-56,-3 2 0,-3 1 0,-3 2 0,-1 4 209,2 4 0,-3 5 0,1 1 0,0 1-17,-2 5 0,11 4 0,-4 9 0,4 4 412,3 1 1,2 3 0,7 2-1,2-1 156,3-2 0,4-6 0,8 2 1,2-1-458,2 0 0,7 0 0,-1-7 0,0-2-717,0-1 0,2-2 0,-2 3 0,2-3-542,3-2 0,-8 3 1,-3-5-1,-2-1 169,2-2 0,-8 3 0,2 0 0,-2-3 973,-5-6 0,-1-11 0,-7-10 0</inkml:trace>
  <inkml:trace contextRef="#ctx0" brushRef="#br2" timeOffset="170">27437 4118 7831,'0'-9'413,"1"2"794,5 7 1,-3 2 0,6 3-364,-2 6 0,-2 8 0,-3 4 0,1 1-629,2 4 1,1 0 0,-6 0 0,0-4-28,0-1 0,0 3 0,0-5 1,0-1 57,0-3-185,0-1 0,0-6 300,0 1 1,0-10 0,0-1-126,0-8 0,0-12 0,0-2 0,0-3-101,0-3 1,1-1-1,5-3 1,4-1-369,4-4 0,9-1 0,3-4 0,4 4-40,1-1 1,-5 13 0,-1-2 0,-2 5 34,-4 2 1,-2 7 0,-1 7-1,0 2-78,-1 0 1,1 0 0,-2 6 219,-3 5 0,3 2 0,-6 10 249,1 3 1,3-2-1,-6 6 1,-1-1 100,2 0 0,-5 3 0,3 4 186,-4 1-353,6-1 1,-3-5 0,5-1 0,-2-1 61,-4 0 1,6-4-1,1 1-72,4-4 0,2-3 1,0-2-1,1-3-37,4-2 1,-2-2 0,8-3-1,1 2-28,1 1 1,1 0 0,-2-7 0,-2-1-8,2-2 1,-3-8 0,-1 3 0,-1-4 25,-4-2 1,-2 0 0,-3 1 0,-1-3-85,-3-3 1,-6 2 0,1-5-1,-3-1-119,-2 1 1,0 3 0,-2-4 0,-2 3-31,-1 2 1,-7 5 0,1 2 28,-3 3 1,-1 1 237,-1-1 1,6 3-1,1 9 1,2 3-57,3 5 0,3 6 1,1 5-1,1 3 69,5 1 0,-3 3 0,8-6 0,1 1-24,2 0 0,1 3 0,1-5 0,0-4 21,0-4 1,5 1-1,0-6 1,0 1-39,1-4 0,-3 2 0,6-1 0,-2-3-114,-4-1 1,5-2-1,1 0 1,-1-2-107,-3-3 1,-3 1 0,-3-6 83,1-2 1,-2-2 0,-3-4 0,-6-1-19,-3-2 1,-2 0-1,0 5 1,0 1 101,0-1 1,0 5 294,0 1 0,-2 1-157,-3-1 1,3 10-1,-2 10 1,8 4-270,6 2 0,4 5 0,2 0 0,0-2-31,-1-1 0,1-3 0,0 1 0,0 0-1040,-1-1 0,1-1 1,0-1 54,-1-3 1,-4-6 0,-1 1 302,3-3 0,-1-4 0,0-3 859,-1-6 0,-3-3 0,3-2 0,-6-1 0,-3-4 0,3 4 0,0-6 0,-1 2 0,-2 0 0,3 0 0,2 5 85,1 1 1,-4 4 0,3 2 928,0 2 0,-4 4-305,8 8 1,-8 4 0,4 8 0,-1 2-376,-1 2 1,2 6 0,-4-5 0,3 1 135,-3 0 0,4 3 1,-2-5-1,-1-2-94,-2-1 1,-2-3 0,0 1-6,0 0 0,-2-6-136,-3 1 0,-2-10 0,-6 1-102,3-5 0,6-15 1,-3 2-1,2-1-204,0 0 0,0-4 0,5-2 0,0-2-195,0-2 0,5-3 0,4-2 1,3 1-77,5 0 1,8-6 0,-2 0 0,1 4 131,4 5 1,2 2-1,1 8 1,-1 6 79,-4 3 0,2 4 1,-5 7-1,-1 3 344,1 6 0,3 10 1,-3 7-1,0 5 205,-1 3 1,5 6 0,-6-3 0,-2-1-72,-2 1 1,-6 2-1,-3-4 1,1-4-111,0-5 1,-6 0 0,3-7 27,-5-2-160,-1-1 0,-1-9 0,-3-6-155,-1-6 0,-6-6 0,4-7 0,0-1-120,1-4 1,-5 3 0,6-4 0,1 1 2,3 0 0,1 0 0,0 5 0,0 0 53,0 1 0,1-1 0,3 0 1,3 0-167,2 1 0,-1-1 1,4 0-1,-1 1 98,1-1 0,-3 5 0,1 3 1,1-1 55,-2 0 0,5 6 0,-4-3 105,4 5 0,2 2 0,-1 3 0,3 3 153,3 2 0,-2 6 0,6 6 0,-3 0 262,-2 2 1,2 0 0,-1 5 0,-2-2-203,-1 2 0,-2 0 0,-2 0 0,-2-4-229,-2-1 0,-4 3 1,2-5-1,-1-2-341,-3-1 1,-3-3 0,-1 1-578,0 0 0,0-6-3832,0 1 1852,0-8 2934,0-10 0,-6-10 0,-3-15 0</inkml:trace>
  <inkml:trace contextRef="#ctx0" brushRef="#br2" timeOffset="171">30298 3961 8031,'0'-16'1133,"0"0"-371,0 8 1,0 8 0,0 12 0,2 7 0,1 7-275,3 4 1,-1 12 0,-5 2 0,0-1-151,0 3 0,5-3 0,0 3 0,1-3-143,0 1 0,-2-2 0,5-11 0,-1-1-93,1-4 0,-5-3 0,3-7 0,-2-1 52,0 1 1,2-7-141,-2-4 0,-3-5 0,3-5-136,-3-6 0,0-8 0,1-3 0,3-3-80,-3-3 1,6 0 0,1 0 0,3 4-53,-3 1 0,6 0 0,-2 4 0,5-2 82,0 2 0,4 7 1,0 3-1,-1 2 414,1 4 1,0 1 0,-4 4-1,2 1 112,-2 2 0,-1 13 0,-1-1 0,2 6-46,2 5 1,-2 2 0,-6 1 0,-5 0-34,-1 1 1,4-1 0,-6 1-1,-1-3-214,-3-2 0,-8 1 0,-3-7 1,-4-2-33,-2-2 0,-5-8 0,-3-4 1,-4-3-13,-5-2 0,-2 0 0,3 0 0,1-2-26,-1-3 1,-3-4 0,2-7 0,4 3 5,-1 2 1,9-3 0,3 5 0,8-1-225,3-1 1,2 6 0,6-4-109,5 2 0,4 2 0,11 3 1,5-1-2,4-2 1,7-1 0,1 6 0,2 0 118,4 0 1,-4-1 0,0-3 0,1-1 157,-1 1 1,-5-4 0,3-3 0,-1-3 55,-1-1 1,1-1 0,-7 2 0,-2 0 54,-2-2 0,-7 9 1,0-9-1,-5 3 19,-3-1 1,-8-2 0,3-2-70,-5-3 1,-2-1 0,-5-4 99,-4 5 0,-9 5 0,-4 5 1,0 6-49,1 3 1,-5 2-1,6 2 1,2 5-7,2 9 0,1 5 0,2 7 58,4-2 1,3 0-1,7 4 1,0-2-1,0-4-30,0-1 1,10 3-1,4-5 1,2-2-71,3-1 1,0-3 0,-1-1 0,1-3-149,2-6 1,0 2 0,-4-2-113,4-1 0,2-2 1,3-2-1,-5-2 44,-3-3 0,-3 3 0,1-5 1,0 2-14,-1-1 1,1 1 0,0 5 256,0 0 1,-1 7-1,-1 4 1,-1 4 264,-3 6 1,-1-3 0,3 3 393,-2-4 1,-4-1 537,4 0-851,-6-8 0,3-8 0,-9-10 0,-2-4-59,-1-2 1,0-1 0,5-2 0,2-4-201,3-2 1,-2-1-1,10-4 1,2 3-236,5 0 1,2 3 0,-2-4-1,2 2-322,3-2 0,-4 5 0,3 2 0,-1 4-362,-4 1 1,4 2 0,-2 4 0,0 4-653,1 5 1,-2 1-1,4 1 1,1 5 1449,-1 4 0,2 4 0,6 2 0</inkml:trace>
  <inkml:trace contextRef="#ctx0" brushRef="#br2" timeOffset="172">32090 4652 7831,'16'9'0,"0"-2"1906,0-7 0,-1-2 0,1-1 2204,0-2-4860,-7-1 0,-2 8 0,-9 3-5253,-3 6 6003,-4 3 0,-14 2 0,-1-1 0</inkml:trace>
  <inkml:trace contextRef="#ctx0" brushRef="#br0" timeOffset="173">802 12496 7831,'0'-11'-1114,"0"1"1114,0-3 0,0 5 0,0-3 0,0 1 0,0-6 0</inkml:trace>
  <inkml:trace contextRef="#ctx0" brushRef="#br0" timeOffset="174">771 12213 7831,'0'-16'490,"2"0"1843,3 1-1170,-3 6 1,5 4-396,-7 10 0,-2 9 1,-2 9-1,-1 1 109,2 4 0,-4 2 1,1 3-1,3 2-184,1 1 0,2 8 0,0 0 0,0 3 0,0 0 1,0 7 0,0-10-1,0-1-290,0 3 1,0-2 0,0-1 0,0-3-379,0-1 0,0-8 0,0-6 0,-2-3-99,-3-2 1,3-3-1,-3-1-1532,3 0 1,1-3-4774,-5-2 4584,5 3 1,-6-19 0,7-1 0,1-6 190,5-3 0,2-1 1604,8 0 0,0 0 0,0 1 0</inkml:trace>
  <inkml:trace contextRef="#ctx0" brushRef="#br0" timeOffset="175">1132 12716 7831,'-7'-9'1849,"6"2"1,-6 19-1,7 4 1,0 3-1217,0 4 0,0 1 0,2 8 1,1-3-263,2-2 0,6 2 1,-4-4-1,0 1-80,0 0 1,-2-7 0,-3 4-1,1-2-268,2 0 1,1-5 0,-6-6-59,0 2 1,0-3 0,-2 0 33,-3-2 1,3-4 0,-5-8 0,2-5-70,-1-4 1,-4-4 0,5-3-1,1-5-198,2-4 0,2-8 0,0-2 0,0-2-59,0 0 1,2 2-1,3-2 1,6 5 322,3 4 1,7 3 0,2 4 0,1 5 102,4 4 0,2 6 1,1 2-1,1 2 111,-1 4 0,0 6 0,1 6 0,-1 3 520,1 6 1,-1 8 0,-1 0 0,-2 4-68,-2 1 1,-5 1 0,4-1 0,-4 1-204,-8-1 1,1 1 0,-7-1 0,0 0-244,0 1 0,-1-1 0,-6-1 1,-2-2-624,-3-2 0,1-7 0,-5 2 0,1-3-1565,-1-2 0,5-6 0,-1 0-4157,3 3 6128,2-6 0,7-14 0,2-11 0</inkml:trace>
  <inkml:trace contextRef="#ctx0" brushRef="#br0" timeOffset="176">2673 12731 7831,'0'-10'136,"0"-1"1,-1 3-1,-3-4 1095,-1 1 1,-6 6-1,6-6-320,2-1 0,3 0 0,5 0 0,7 1-300,7-1 0,6-2 0,8-2 1,2 1-105,2-1 1,4 5 0,-4 3 0,-2 1-241,-2 3 0,-3 2 0,-2 2 0,-5 2-166,-6 3 0,2-1 1,-10 6-1,0 4 136,-4 6 0,-3-1 0,-2 7 0,-4 2-46,-6 2 0,-1-1 0,-11-1 1,-1-2-120,-3 2 1,1-5-1,1-2 1,1-4 46,4-1 1,0 0-1,-1-2 1,-1-2-237,2-1 0,2-8 1,1 2-387,0-3 0,6-2 191,-1 0 1,3-2 0,-3-3 179,6-5 1,12 1 0,7 0 0,9 0 73,6 1 0,6 4 0,12-3 0,2 2 368,4 0 0,1-1 0,4 8 0,-8 3 269,-6 6 0,0 3 0,-10 2 0,-4-1-70,-7 1 1,-6 0 0,-3 1-1,-1 2-158,-3 2 1,-6 7-1,1-3 1,-3 1-175,-2 0 1,-6-5-1,-1 4 1,-3-3-178,-8-2 0,3 2 0,-8-1 0,0-2 0,-3-1 0,-4-2 0,-3-1 0,-2 1 0,-1 0 0,-1-8 0,4-1 0,-2-1-89,-2-1 1,0 0 0,4-5 0,0 0-710,1 0 1,-1 0 0,11-2 0,-1-3-1145,0-5 1,7 1 0,8-2-501,1-1 1,1-2 2441,6-1 0,14-1 0,4 0 0</inkml:trace>
  <inkml:trace contextRef="#ctx0" brushRef="#br0" timeOffset="177">4214 12763 7658,'-5'-11'1812,"0"1"1,-8 8 0,5 4-592,-1 12 1,2 3-1,7 10 1,0 0-294,0 3 1,0 2 0,0-1 0,2 0-540,3 1 1,-2-6 0,6 0 0,0 1-259,0-3 1,-1-1 0,3-8 0,-4-1-1643,0-3 0,-5 3-4280,3-4 4254,-3-3 0,-4-1 0,-3-12 373,-6-4 1,-8-9 0,-4-4 1163,-1-2 0,-2-1 0,-6-5 0</inkml:trace>
  <inkml:trace contextRef="#ctx0" brushRef="#br0" timeOffset="178">3884 12951 8348,'16'0'1479,"1"0"1,2 0-1,4 0-732,2 0 0,1 0 0,7 0 0,4 0 336,5 0 0,1 0 0,3 0 0,-3 0-614,1 0 0,10 0 0,-8 0 0,-3 0-516,-4 0 1,-6 0-1,-2 0 1,1 0-1238,-1 0 0,-6 0 1,-4 0-1,-4 0-1018,-1 0 0,-7-1 2302,-4-4 0,-10-4 0,-4-7 0</inkml:trace>
  <inkml:trace contextRef="#ctx0" brushRef="#br0" timeOffset="179">5110 12401 11697,'-14'16'0,"2"0"834,2 0 0,6 1 0,-3 4 0,2 5-36,0 4 1,1 8-1,8 2 1,3 2-182,1 0 0,-2-2 0,2 4 1,1-4-319,0-1 0,-6-3 0,4-4 0,-1-1-219,-1 1 0,0-8 1,-3-1-1,1-2-394,3 0 0,-1-6 1,-5-4-5632,0 1 4058,0 2 0,2-5 0,3-6-1112,5-6 2999,-3-6 0,14-14 0,-3-1 0</inkml:trace>
  <inkml:trace contextRef="#ctx0" brushRef="#br0" timeOffset="180">5440 12873 7655,'16'0'0,"0"0"0,-7 2 0,-4 5 0,-3 7 1445,-2 5 0,1 2 0,3-4 0,3 4 54,2 5 0,-6 2 0,4 0 1,-2-3-1018,1-3 0,1 5 0,-4-6 0,2-2-225,-1-2 1,-2-1 188,-2 0-613,0-1 0,0-8 0,0-7-8,0-8 1,-2-6 0,-2-4 0,-1-3-135,2-5 1,1-9-1,2-2 1,0 1 25,0-3 1,0 1-1,3-6 1,6 4 12,7 2 0,5-4 1,0 7-1,7 5 437,7 7 0,-2 8 0,5 3 0,1 3 236,3 2 1,3 3 0,0 10 0,-3 4 230,-5 4 0,-4 9 0,-3 3 0,-2 4-76,-2 1 0,-7 6 1,2 1-1,-5 2 190,-6 4 1,3-4 0,-8 0 0,-2-1-513,-1-4 0,-2-2 0,0-2 0,0-1-393,0-4 0,0 2 1,0-7-863,0-2-3411,0-1-5401,0-3 9765,0-13 1,14-11 0,4-15-1</inkml:trace>
  <inkml:trace contextRef="#ctx0" brushRef="#br0" timeOffset="181">6824 12700 9096,'7'-16'1365,"-3"8"1,6 2-1516,2 5 0,2 13 0,2 5 1,1 6 1119,4 5 0,2 2 1,7 3-1,0 3 921,3 6 0,2-3 0,-4-1 1,-1-1-1238,-4 0 0,4-1 0,-6-4 0,2-3-381,1-2 0,-8-3 1,2-5-1,-4 2-265,-1-2 1,-2-6 0,-2-5 0,-3 1-6271,-2 0 4479,-2-6 1,-5 3 0,0-12 0,0-4 252,0-4 1,0-4-1,2-4 1530,3-10 0,4 1 0,7-8 0</inkml:trace>
  <inkml:trace contextRef="#ctx0" brushRef="#br0" timeOffset="182">7390 12716 7630,'-16'0'442,"-1"0"1,-4 1 1457,-5 5 0,-4 4 0,-3 9 0,-2 4-290,-2 2 1,-5 6 0,6 7 0,1-1-545,1-4 1,5 7 0,1-8-1,3 1-605,3 0 1,1-1 0,5-3 0,0-1-462,1-2 0,-1-6 0,0 2 0,0-1 0,1 0 0,-1 0 0,0-7 0,2-2 0,4-1 0,-4-2 0,5 3 0,-1-3 0,-1-2 0,6-2 0,-4-3 0,2 3 0,2-3 0,5 5 0,0-7 0,7 0 0,3 0 0,-1 0-981,2 0 1,-1 0 0,6 0-532,-1 0 1,1 0 0,2-2 0,1-2 1511,2-1 0,7-7 0,-4 3 0</inkml:trace>
  <inkml:trace contextRef="#ctx0" brushRef="#br0" timeOffset="183">8161 12794 8259,'-7'-8'2310,"3"2"1,-5 13-1111,2 9 0,0 2 1,4 8-1,-2 2-445,1 1 0,2 3 0,4-1 0,2-1-411,1-4 0,2 2 1,-4-5-1,3-1-545,-3 1 0,1-2 0,-1-5 0,2 0-500,-1-1 0,-2-4 1,-1-3-1,3 1-2573,1 0 0,2-6 636,-2 3 0,-3-6 2638,3-6 0,-10-2 0,-4-8 0</inkml:trace>
  <inkml:trace contextRef="#ctx0" brushRef="#br0" timeOffset="184">7862 13124 7642,'16'0'1475,"-1"0"0,3-1 0,3-3 0,3-1 7,1 1 0,10 3 1,-2 1-1,5-2-666,6-3 1,6 3 0,5-3 0,-1 3-617,0 2 1,4-2-1,-6-1 1,-3-3-368,-5 3 0,-2 1 0,-9 2 1,-5 0-536,-4 0 1,-3 0 0,-7 2-1,-2 1-3395,-1 3 0,-8 1 4097,3-2 0,-12-10 0,-2 3 0</inkml:trace>
  <inkml:trace contextRef="#ctx0" brushRef="#br0" timeOffset="185">9371 12244 7733,'0'7'1389,"0"-7"-467,0 7 1,0-5 0,0 15 0,0 6-449,0 9 1,0 6 0,0 11 0,0 1 119,0 3 0,0 4 1,0-4-1,0-2 71,0-3 0,5 5 1,1-1-1,-1-1-194,2-2 0,-4-9 1,6-2-1,0-3-289,0-3 1,-4 3-1,4-11 1,-1 1-620,1-4 0,-4 1 0,4-1-2918,-2-2 1,0-6 1615,-2-3 0,-1-6 555,6 1 1,-6-16 0,3-6 1183,0-6 0,1-3 0,8-5 0</inkml:trace>
  <inkml:trace contextRef="#ctx0" brushRef="#br0" timeOffset="186">9654 12794 7679,'16'-7'1047,"-7"7"0,-4 0 136,-3 9 1,-1 12 0,3 5 0,1 6-585,-1 4 0,3-2 0,-2 4 0,0-1-340,2-1 0,-3 6 0,4-5 0,1-2-135,0-2 1,-6-7 0,4-1 0,-2-3-73,1-2-1,-1-3 1,-5-1 232,0-1-219,0-6 1,0-9 0,0-10-1,0-4 59,0-2 1,-2-7 0,-1-5 0,-3-7-217,3-6 0,-1-5 0,1-1 0,-2 0-148,1 0 0,4-1 0,5 1 1,6 2 182,3 3 1,7 4 0,3 6 0,4 2 116,6 4 1,7 9 0,0 8 0,-1 2 290,-4 4 0,3 8 1,-2 7-1,-2 7 120,-2 7 1,-7 6 0,-2 5 0,-1 4-94,-4 5 1,-1-2-1,-4 1 1,-4 2-163,-4-3 0,0 1 0,0-6 0,-3-1-365,-1 0 1,-2-6 0,0-6-1,0 0-1180,0-1 1,0-3-1,0-6-849,0 0 0,-2-7 867,-3-4 0,3-5 0,-3-5 809,3-6 1,7-10-1,2-5 1,2-4-925,3-1 1,2-1 1425,2 1 0,0-7 0,0-3 0</inkml:trace>
  <inkml:trace contextRef="#ctx0" brushRef="#br0" timeOffset="187">10472 12810 7679,'10'0'1165,"1"0"1,-8 7-1,4 5 1,0 7-82,4 8 1,3 2 0,1 3-1,1-3-754,0-2 1,1 1 0,2-6 0,4 1-85,2 0 1,-4-2 0,5-7 0,0-2-212,-2-2 1,4-6 0,-7 1-1,0-3-229,2-2 0,-4 0 0,8-2 0,-1-3 50,-2-6 1,1-8 0,-6-4 0,2-1 14,-2-4 0,-2-3 0,-3-4 0,-3-2 204,-6 2 0,2 4 1,-2 3-1,-1 3 519,-2 3 0,-2 6-104,0 5 0,0 15 0,0 5 1,-2 12 332,-3 10 0,3 11 1,-5 2-1,2 6-102,-1 8 0,-6-2 1,3 1-1,-1 1-311,0-2 0,4 3 0,-2-6 0,1-3-376,3-1 0,2-3 0,1-5 1,-3-4-286,-1-4 0,0-8 1,5-4-1,0-4-2229,0-1 0,-2-2 1733,-3-4 0,3-4 0,-5-12-1301,0-4 0,5-6 0,-3-5 0,5-5 2048,5-4 0,4-15 0,7-4 0</inkml:trace>
  <inkml:trace contextRef="#ctx0" brushRef="#br0" timeOffset="188">11399 12166 7675,'0'-16'403,"0"0"0,6 0 0,1 1 0,1-1-49,5 0 0,6 1 0,4-1 0,1 0 486,4 0 0,7 8 0,2 2 0,-3 5-232,0 1 1,-5 0 0,-2 1-276,-6 5 0,-4-1 1,-3 9-1,-2 3 1,-3 3-16,-2 2 0,-4 3 1,-6 6-1,-4 1-192,-2-1 1,-7-1 0,-4-2 0,0-4-110,3-1 1,1 3-1,-1-5 1,-1-2-72,2-1 1,-3-4 0,11-2 39,-1-2 111,2-6 1,16 3-1,4-7 9,7 0 0,2 0 0,-1 0 1,6 2 178,2 3 0,3-2 0,-3 8 0,-1 1 104,-1 2 1,-8 7 0,2 2 0,-6-1 115,-4 1 0,1 5 1,-7-2-1,-1 4 56,-2 1 1,-8-5 0,-2 1 0,-5 1-134,-4 1 0,-9-2 0,0-3 1,-4 0-627,-2 1 0,-6-8 0,-4 1 0,-3-8-880,-2-3 1,-6 4 0,-1-6 0,0-2 164,0-1 913,-13-2 0,17-7 0,-12-2 0</inkml:trace>
  <inkml:trace contextRef="#ctx0" brushRef="#br1" timeOffset="189">12343 13344 8015,'-2'-14'739,"-1"2"1368,-3 2 0,1 5-853,5-6 1,0 9 0,0 2-463,0 9 1,0 10 0,0 6 0,0 3-225,0 5 1,2 2 0,1-4-1,4 1-104,2-1 1,-4 6 0,4-1 0,-2-1-164,-4-1 1,4-5-1,-1-1 1,-3-3-411,-1-3 1,-2 4 0,0-5-677,0-1 1,-7-3-1,-4-3-246,-3-3 1,-1-4 0,-1-7 375,0 0 0,-3-2 0,2-3 0,3-4 154,0 0 0,5-5 0,0 2 0,2-6 384,4-3 1,1-6 0,2 0 0,0-2 248,0-3 0,0-4 0,2-5 1,1-1-103,2-1 0,1-6 1,-6 9-1,0 0 324,0 3 0,5 0 1,2 6-1,2 6 18,3 6 1,7 3 0,6 2 0,3 4-197,5 5 0,12 3 0,-1 2 0,-1 0 54,3 0 1,-8 7 0,-1 3 0,-4 6-43,-1 5 1,-3 2 0,-2 5-1,-6-2 76,-4 2 1,-1 2 0,-1 1-1,-1 0 68,-3 1 1,-4-6-1,-7 0 1,0 0 73,0-1 1,-12-2-1,-6-8 1,-3-1-240,-1-3 0,-13-2 0,0-6 1,-6 2-234,0-1 1,-1-8 0,-6-3 0,3-1-818,3-5 0,0 5 0,9-3 0,5 1-1311,4 1 0,-1-5 1,9 3-346,8-3 1,4-1 2538,4-1 0,21 0 0,5 1 0</inkml:trace>
  <inkml:trace contextRef="#ctx0" brushRef="#br1" timeOffset="190">12877 13407 8147,'16'0'0,"0"2"0,-1 3 411,1 6 1,3 3-1,1 1 1,-5 1 914,-1 0 1,4 0 0,-8-1-1,3 1-817,-3 0 0,-3-1 0,-5-1 0,1-1 815,2-3-1067,1-6 1,-13 3 0,-4-7 0,-1-2-234,2-3 0,-4-4 1,3-7-1,-1 0-329,1 1 0,4-8 0,7-3 1,2-4-57,3-1 1,4-1 0,9 1-1,3-1 20,5 1 0,3 1 0,3 2 1,-2 6 161,-4 4 1,2 1 0,-7 10-1,-2 0 155,-2 0 0,-1 2 0,-2 6 0,-2 3 149,-1 1 1,-8 7 0,3-1-1,-5 4 135,-1 6 1,0 2-1,0 5 1,-1-2-95,-5 2 0,3 0 0,-6 2 0,2-2 194,4 0 1,1 5-1,2-9 1,0 1-43,0-4 1,7 1 0,5-1-1,7-3-96,7-6 1,4 2 0,2-5 0,-1 1 6,1 1 1,2-8 0,1 2-1,-3-3-70,-2-2 0,1-7 0,-8-3 0,-2-4-28,-4-2 0,2-1 1,-10-3-1,0-2 10,-4-3 1,-8-1-1,-6-5 1,-3-1-207,-6 1 0,-8 5 1,0 1-1,-6 1-178,-4-1 0,2 6 1,-2 0-1,4 5-1150,6 3 0,-4 6 0,6-4 1,-1 2-424,4 4 1,9 1 0,4 4 1815,1 3 0,8 4 0,8 7 0</inkml:trace>
  <inkml:trace contextRef="#ctx0" brushRef="#br1" timeOffset="191">14245 13517 8074,'-2'-24'722,"-1"1"0,-4 2-309,-2 0 0,-6-1 0,-6 2 0,0-1 0,-2 2-44,-3 2 0,-4 1 0,-1 2 0,-1 2 454,1 1 0,-6 8 0,2-2 0,4 3-520,3 2 1,7 2 0,-4 3 0,2 7-300,4 7 0,7 0 1,3 6-1,2-1 69,4 1 1,1 1-1,2 4 1,0-2-385,0-2 0,7-2 0,4 2 1,3-5-171,1-3 1,6-2 0,2-1 0,0-1 351,-1-3 1,6-2 0,-3-6 0,1 2 160,0-1 1,-7-9 0,4-6 0,0-5-14,3-5 1,-2 2-1,1-9 1,-2-3-126,-4-4 0,-3-9 0,-6 1 0,-5-6-140,-3-4 1,-4-4-1,-3 2 1,-5 3 130,-4 3 0,0 0 0,1 13 0,3 2 161,-2 6 0,3 6 0,0 6 516,2 0 0,-3 9-197,4 7 0,1 7 0,5 11 1,0 1-170,0 2 1,0 12-1,2 0 1,1 6-75,3 4 0,1-2 0,-2 0 0,5 3-70,4 2 1,2-5-1,0 0 1,1-3-160,4-3 0,-3-4 0,4-3 0,1-3-35,3-2 1,-3-3 0,0-6-1,-2-3 21,0-6 1,1 2 0,-2-2 0,1-1 44,-2-2 0,4-9 0,-2-4 0,-2-5 12,-2-5 1,-1-1 0,0-6-1,-2 2-5,-4-2 1,-3-2-1,-7 0 1,0 2 117,0 2 1,-5 7 0,-2 0-1,0 5 682,0 3-588,-5 8 0,5 3 0,-4 10 1,6 6 3,3 5 0,4 2 0,3 5 0,4-2 55,0 2 0,5-4 0,-2 1 0,5-3-230,4-2 0,2 1 0,-4-4 1,4-3-215,1 0 0,1-7 0,1-2 0,-5-3 70,-4-2 0,1 0 0,-1-2 1,1-3 58,-4-6 1,-4-3 0,1-3-1,-6-4 20,-3-5 1,-2 3 0,0 0 168,0 1 1,-5 4 2765,-1-3-2714,1 11 1,10 5-1,2 10 1,4 5-315,6 4 1,-1 7-1,7 0 1,-2-2-371,0-1 0,0 3 1,-6 0-1,1-2-1281,0-2 1,0-1-1,-1 0-450,1 0 2287,0-1 0,-1-6 0,1-2 0</inkml:trace>
  <inkml:trace contextRef="#ctx0" brushRef="#br1" timeOffset="192">15314 13329 8864,'-1'-14'208,"-5"3"1,3-1-1,-8 5 1,-1 0-66,-2 0 0,-2 2 0,-1 5 1,-2 0 602,-2 0 0,-5 2 0,3 3 1,0 5-398,0 4 0,3 7 0,6 2 0,1 0-274,3-1 1,6 6 0,-1-2 0,3 2-171,2-1 1,2 1-1,5-7 1,7-2-9,5-2 1,9-1-1,-3-2 1,1-4-103,0-4 1,-1 1-1,2-2 1,-2-3 41,-2-6 0,3 1 0,-5-10 0,-2-2 71,-1-5 1,-3-8-1,-1 2 1,-2-3-28,-1-3 0,-8-10 0,3-1 1,-5-1 18,-1-1 1,0-1 0,-1 1 0,-3 3 345,-1 5 0,-6 11 1,6 5 750,2 4 1,1 10-406,2 7 0,0 12 0,2 10 1,1 3-108,2 3 1,8 9 0,-5 3 0,3 0-419,-1-3 1,1 1 0,5-1 0,-1-2-1008,1-2 0,0-4 1,-1-1-1,1-1-1258,0 1 1,0-4 2197,-1 2 0,8-7 0,2 4 0</inkml:trace>
  <inkml:trace contextRef="#ctx0" brushRef="#br1" timeOffset="193">15833 13423 11432,'-16'-9'232,"-1"-3"0,-2 7 1,-4 1-1,0 3-15,1 1 0,-12 0 1,1 1-1,-3 6-2285,-3 9 2068,-5 7 0,4 8 0,-7 1 0</inkml:trace>
  <inkml:trace contextRef="#ctx0" brushRef="#br1" timeOffset="194">11541 11930 7832,'0'-16'214,"0"0"189,0 1 0,0 4 0,2 1 474,3-3 0,2 5 0,5-1-636,-1 2 0,-1 2 0,6 5-103,0 0 0,-1 0 0,1 0 0,0 0 21,-1 0 0,-4 0 1,-1 0-1,3 0-31,1 0 0,1 0 1,1 0-1,0 0-28,-1 0 1,3 0-1,1 2 1,2 1-38,-2 2 0,1 6 1,-1-4-1,2 1-53,-2 5 1,-2-6-1,-3 0 1,-1 0-29,-3 3 1,-1-1-1,3 0 1,-1-1 56,1 1 0,-3 0 0,1 3 0,2-1 40,2 1 1,0 2 0,-2 1 0,-1 1-23,1 0 0,2 0 1,2 1-1,-2 2-40,-4 2 0,4 0 0,-5-5 0,0 0 8,-4-1 1,2 1 0,-2 0-1,0-1-69,2 1 0,-5 5 0,3 0 0,-1-2 0,1-1 1,-3 3 0,3 0 0,-3-2 75,-2-2 0,0 1 0,0 1 0,0 2-15,0-2 0,0 0 1,0 1-1,0 1-8,0-2 1,0-2 0,-2 1 0,-1 1-66,-3 2 1,-1 0 0,4-4 0,-4 3 49,-2 0 0,4 1 0,-6-5 0,1 0-19,1 0 0,-5-1 0,4-1 1,-4-1-25,-2-3 0,-1 0 1,-3 4-1,-1-1 25,2-3 1,2-1-1,-1 3 1,-1-1-21,-2 1 1,0-3 0,5-1 0,1 1 43,-1 0 1,0-4-1,1 4 1,-1-2 11,0-4 0,-5 4 0,0-2 1,2-1-1,1-2 1,-3-2 0,1 0 0,-1-2 32,-2-3 0,5 1 0,-4-6 0,1-1 5,0 2 0,-5-4 1,5 2-1,1-3-4,3-2 1,-1 1-1,1-1 1,-1 0 98,5 0 1,0 1 0,-1-3 0,2-1 36,2-2 1,4-2 0,-2 2 0,-1-3-73,0 0 1,6-6-1,-3 4 1,5-4-43,1-1 0,0 1 0,0 2 0,0 2 59,0-2 1,5 0 0,2 0 0,2 3-52,3 3 1,2 1-1,2 3 1,-1-1-106,1-2 0,-2 0 0,-2 7 1,-1 2-11,1 2 1,2 1 0,0-3 0,-2 3-74,-1 2 1,-3 0-1,5 3-262,-3-1 0,1 0 80,4 5 1,1 0 146,0 0-222,-8 0 490,-1 0 0,-7-2-122,0-3 0,0 1-39,0-6 1,-7 6-1,-1-3 1,-3 2 21,1 0 0,1-2 0,-3 3 0,1-3 22,-1-1 0,-2 3 0,-2-6 0,1 1 62,-1 1 1,-5-5-1,0 5 1,2-1-4,1-1 0,-3 2 0,0-3 0,0 2-32,-1-2 1,2 3 0,-4 0 0,0 0-32,-1 1 1,1 2 0,-4-4 0,1-1 17,0 3 0,-3-5 0,-2 6 0,3-1-19,2-5 0,-2 5 0,3-1 0,-4 0 38,-2 1 0,1 2 1,-2-2-1,-2-1 11,-2 0 1,-7 4 0,3-4 0,-3 0-15,2 1 0,-7 2 0,5-2 0,1-1-16,-3 0 0,1 6 0,-2-2 0,0 1-4,-1-1 0,6 3 0,2-3 1,0 3 14,0 2 0,3 0 1,-3 0-1,0 0 72,0 0 0,3 0 0,-5 2 1,-2 1-56,-1 3 1,-2-1 0,1-5 0,3 2 20,1 3 1,2-3 0,-4 4 0,4 0 51,1-1 1,-3 7-1,6-1 1,2 1 5,7-2 1,-3 4 0,5-3 0,-1 3 23,0 2 0,2-1 1,-4 1-1,1 0-56,-1-1 0,-1 1 1,-3 0-1,1 0-4,-1-1 0,1 1 0,-1 0 0,1-1-34,0 1 1,-1 0 0,2 1 0,3 3-13,0 0 0,3 1 0,-2-3 1,5 1 182,3 2 0,2 5 1,1-5-1,1 0-37,3 2 1,-3 0-1,4 5 1,-2-4-85,1-1 1,-3-2 0,5-4 0,-1 2-144,-1 2 0,6 0 0,-4-5-1927,2 0-3548,-5-1 2786,11-6 1,1-9-249,10-10 2975,4-4 0,2-2 0,-1 0 0</inkml:trace>
  <inkml:trace contextRef="#ctx0" brushRef="#br1" timeOffset="195">8396 12213 7832,'-10'0'202,"-1"0"77,-1 0 1,3 0 419,-1 0 1,5 0 831,-6 0-657,8 0 1,-6 1-179,4 5 0,5 2 1,-2 8-285,6 0 0,1 0 1,-4-1-1,3 1-137,1 0 1,0 5 0,-5 1 0,0 1 37,0 0 0,0 3 0,0-3 0,0-1-102,0 1 1,0 0-1,0-4 1,0 2 123,0-2 1,0-1 0,0-3 176,0 1 1,7-2 0,4-3-162,3-6 1,2 2 0,1-2-1,2-1 44,2-3 1,7-1 0,-2-1 0,4-3-11,2-1 0,-1-6 0,-1 4 1,-2-1-92,-2-5 1,-7 5-1,4-3 1,-2 1-226,0 1 0,-6-3 0,-4 5-69,1-2 0,2 4 0,2-6 0,-2 6 0,-2-4-2002,-1 2 1,-6 2 0,4 3-6661,-2-3 8662,-2 3 0,2-12 0,1 6 0</inkml:trace>
  <inkml:trace contextRef="#ctx0" brushRef="#br0" timeOffset="196">566 14288 7800,'0'-16'-254,"2"5"-541,3 1 1,4-1 730,7-4 1,-6-1-1,-1 0 64,-2 0 0,-2 1 0,-5-1 0,0 0 0,0 1 294,0-1 0,0 5 0,0 1-8,0-2 0,2-1 0,2 1 2524,1 2 288,0-1-2060,-5-4 1,0 8 398,0 7 0,0 12 0,0 11 0,0-1-601,0 1 0,-2 10 1,-1 0-1,-2 6-301,1 4 1,2 1-1,2 1 1,-1-1-103,-5 0 1,5 5 0,-5-9 0,5 2-441,1 0 0,0-7 0,1 1 1,3-3-482,1-1 1,0-6 0,-3-1 0,2-3 250,1-3 0,0-1 1,-5-2-4959,0-1 2414,0 1 1,0-5 899,0-1 1,0-8 0,0-2 783,0-9 0,2-5 0,3-2 1097,6 1 0,3-1 0,8 0 0,3 0 0</inkml:trace>
  <inkml:trace contextRef="#ctx0" brushRef="#br0" timeOffset="197">1290 14618 7800,'-11'-14'615,"1"3"0,5 2 1,-6 4-1,-1-4 196,-2 1 0,-2-1 1,0 5-1,-1-1-322,-4 2 1,2 1 0,-6 2 0,1 0 590,-1 0 0,4 2 0,-3 1 0,-1 4-584,1 2 1,5 0-1,-2 3 1,3-3-338,3-2 0,4 0-303,1-2-176,6 4 0,-1-1-199,10-2 1,-1-5 0,6-1 376,2 0 1,-5-1 0,0-3-218,0-1 1,-5-2-93,3 2 1,-1-2 167,1-4 0,-3 2 192,3 4 1,-3 2 1081,-2-8 1414,0 8-1699,0-4 0,0 8 1,0 5-366,0 4 0,0 4 1,0 2-1,0 1 35,0 4 1,0-2-1,0 6 1,0-1-147,0 1 0,2-4 1,1 3-1,2-1-186,-1-4 1,3 4 0,-2-2-1,0-2-187,2-2 1,-5-6 0,3-1-481,-3 3 161,-2-6 1,0-2 0,0-10 196,0-6 1,0-5-1,0-4 1,0-7-198,0-2 1,2-3 0,1 1 0,2-1 48,-1 1 0,5-6 0,1 1 1,4 2 303,2 6 1,0 0 0,1 6 0,4 1 154,5 3 0,-1 1 0,1 12 0,0 1 291,-1 2 1,3 4 0,-8 3 0,0 6 393,-3 3 1,-3 7-1,-2 3 1,-3 4-111,-2 5 0,-2 2 0,-3-2 0,2 1-412,1-3 1,0 8-1,-5-12 1,0 1-476,0 2 0,5-7 1,1-2-1,-3-4-952,-1-1 1,-2 0 0,2-1-2025,3 1 0,-4-5 1463,5-1 1,2-8 0,1-2 671,0-9 0,5-10 1,-2-4 1106,7-1 0,6-3 0,6-4 0</inkml:trace>
  <inkml:trace contextRef="#ctx0" brushRef="#br0" timeOffset="198">1824 14288 7800,'6'-16'0,"1"0"665,1 0 1,-3 1-1,6-1 1,1 0 315,2 0 1,4 1 0,3-1 0,5 0-410,4 1 1,-1 6 0,1 2 0,-2 2-111,0-1 1,3 1 0,-10 5-203,-2 0 0,-1 7 1,-4 5-1,-4 8 0,-4 6 45,-5 3 0,-2 5 0,-5 2 1,-4 5-94,-4-1 0,-7 3 1,0-6-1,2-2-184,1-2 1,-3-3 0,2-2 0,3-4-118,4-1 0,2-4 1,-6-7 25,0-1 0,2-6 242,4 6 0,3-10 0,7-1-115,0-8 1,12-1-1,5 0 1,6 0-1,5 1 1,7 4 0,4-1 0,1 3-127,3 2 0,1 0 0,0 2 0,-4 3 160,-2 6 1,-1 8 0,-6 4-1,-1-1 328,-4 1 0,2 5 0,-8-2 0,-5 2 117,-3-2 1,-8 7-1,1-3 1,-5 0-165,-5-1 1,-4 3 0,-8-9 0,-2-1-152,-2 1 0,-7-4 0,1-7 0,-4-3-268,-6-2 0,-1-2 0,-6-5 0,2 0-892,-1 0 0,2-5 0,1 0 0,2 0-1177,3-2 0,-4 3 0,4-5 0,6 1-9,6-1 1,7-1 0,6-6 2117,5 0 0,24 0 0,7 1 0</inkml:trace>
  <inkml:trace contextRef="#ctx0" brushRef="#br0" timeOffset="199">3334 14460 7634,'0'-8'2457,"0"2"1,0 13-1,0 7 1,0 7-1499,0 4 1,0 1-1,0 4 1,0-2-257,0-2 1,5-2 0,0 4-1,-1-3-464,-3-3 1,5 5-1,-1-6 1,0-2-1175,2-2 0,-5-6 0,3-1-5081,-3 2 4681,-2-5 1,-2 0-1,-3-8 1,-6-5-132,-3-4 1,-1-4 1465,-1-2 0,-7 0 0,-1 1 0</inkml:trace>
  <inkml:trace contextRef="#ctx0" brushRef="#br0" timeOffset="200">3051 14680 11745,'15'0'1193,"1"0"1,5 0-1,2 0 1,1 0-263,4 0 0,7 0 0,5 0 1,2 0-294,2 0 1,10 0-1,-5 0 1,5 0-330,6 0 0,-6-5 0,-2 0 0,-3 1-168,-2 3 1,-12-5 0,-5 1 0,-6 2-1551,-5 1 1,-1 2-5740,-2 0 7148,-8 0 0,-1 0 0,-7 0 0</inkml:trace>
  <inkml:trace contextRef="#ctx0" brushRef="#br0" timeOffset="201">4419 14052 7635,'8'-2'2143,"-3"-3"1,-5 12 0,-3 1-1076,-2 10 0,0 15 1,5 0-1,0 6-152,0 4 0,-6 3 0,1 3 1,2 1-254,1 3 1,4-3 0,1-4-1,4-3-334,2 1 0,-4 3 0,5-10 0,1-2-488,-2-2 1,3-7 0,-7-1-448,-1-3 0,-3-1 0,-1-5 0,2-2 0,2-2-2065,1-1 0,0-6 767,-5 5 1,0-8 842,0-2 1,0-12 0,0-11 0,0 1 1060,0-1 0,7-12 0,2 2 0</inkml:trace>
  <inkml:trace contextRef="#ctx0" brushRef="#br0" timeOffset="202">4717 14476 7632,'7'-9'1493,"4"4"1,-4 5-157,-2 5 0,-3 6 1,-2 10-1,0 5-646,0 4 0,5 1 0,0 2 0,0 1-119,2-3 0,-5 7 0,5-10 0,-2 0-363,1 2 1,-1-6-1,-3 1 1,1-2-162,2-4 1,1-7-1,-6-2 376,0 3-407,0-6 0,0-2 0,0-10 0,0-8-234,0-6 1,0-3-1,0-8 1,0 0-215,0-3 0,0-9 1,0 0-1,0-5-7,0-5 1,5 3 0,2-2-1,2 6 208,3 3 1,9 7 0,5-2 0,4 6 305,1 4 1,1 7 0,-1 7-1,-1 5 237,-4 1 1,7 3 0,-5 9 0,-2 8 376,-1 6 1,1 3 0,-5 8-1,-2 2-75,-1 6 1,3 0 0,-1 4 0,0 0-348,-3-2 0,-3 4 0,-2-7 0,-3-2-354,-2-2 0,4-3 0,-6-2 1,-2-4-637,-1-1 0,-2-2 1,0-6-1920,0 1 0,0-5 1622,0-1 1,2-6-1,3 1-37,6-4 0,2-6 0,3-2 0,2-1-167,3-5 1,1-2-1,6-5 1223,-1-1 0,-1-7 0,5 4 0</inkml:trace>
  <inkml:trace contextRef="#ctx0" brushRef="#br0" timeOffset="203">5755 14256 7632,'7'-14'0,"3"4"1301,4 4 1,-3 5 0,-1 4 0,3 6-555,1 7 1,7 15-1,1 2 1,1 6 869,0 4 0,3 1 1,-5 0-1,-2-4-964,-1-2 1,2 4 0,1-5 0,-1-4-660,-3-5 1,-1 2 0,-2-6-1,-2 0-125,-1-3 1,-3-3-1,4-2 1,-1-1-304,1 1 0,-3-5 0,1-3-979,3-1 0,1-2 0,1-5-246,1 0 1,0-8 0,-2-6 312,-4-5 1,2-4 0,-5 2 0,0-5 1345,0-4 0,-1-8 0,-6-3 0</inkml:trace>
  <inkml:trace contextRef="#ctx0" brushRef="#br0" timeOffset="204">6290 14350 11431,'-16'11'1880,"-2"1"0,-3 4-567,-5 3 0,-4 9 0,-1-2 1,0 4-919,-1 1 1,-5 1-1,1-1 1,1 1-532,2-1 0,1-7 0,1-1 0,-1-2-405,1 0 0,1 0 0,4-7 1,3-2-712,1-1 1,4-3-1,-1 5 1,5-5-1323,3-1 0,8 0 2574,-2-1 0,10-12 0,4 5 0</inkml:trace>
  <inkml:trace contextRef="#ctx0" brushRef="#br0" timeOffset="205">7028 14413 7632,'2'-8'4917,"3"2"-4112,-3 5 1,5 2-37,-7 5 1,0 2 0,0 10-1,0 3 1,0 5 126,0 4 1,0-1 0,2-1 0,1-2-221,3 2 1,-1 0-1,-3-2-707,3-5 1,-3 2 0,3-2-1,-2-2-782,3-1 1,-5-3 0,5 1-9019,-5 0 4868,-1-7 4793,-7-9 0,2-6 170,-11-9 0,4 2 0,-11-9 0</inkml:trace>
  <inkml:trace contextRef="#ctx0" brushRef="#br0" timeOffset="206">6808 14665 10802,'9'-2'453,"-4"-3"220,4 3 0,0-5 898,7 7 0,-1 0-1012,1 0 0,5 0-110,0 0 1,9 0 279,1 0 0,-3 0-515,9 0 0,-6-5-418,11 0 0,0-1 1,3 6-1,-1 0 0,-4 0-1354,-1 0 1184,-3 0 1,-4 0-479,-1 0 1,-1 0 189,-4 0 1,-1 0-211,-4 0 0,-4 0-2674,4 0 3546,-3-7 0,-3 6 0,1-6 0</inkml:trace>
  <inkml:trace contextRef="#ctx0" brushRef="#br0" timeOffset="207">7940 14303 7632,'0'-15'1122,"0"-1"0,0 0 0,2 0-706,3 1 0,4-1 0,9 0 0,3 0 158,5 1 1,3-1 0,5 0 0,1 2-149,1 4 0,1 3 0,-6 7 0,-1 0 62,-4 0 0,-3 0 0,-7 2-282,-1 3 1,-1 4 0,-3 8 0,-6 2 47,-3 2 1,-4 11 0,-3-3 0,-6 3-46,-3 3 0,-8 0 1,-4-4-1,-2 1-175,1-1 0,-2-1 0,2-2 0,0-4-122,0-1 1,5-2-1,4-6 86,-3 1 0,4-5 0,-4-3 0,3-1-223,3-3 0,4-2 0,2-4 128,2-3 0,4-4 0,8-7 13,6 0 0,8 1 0,5 1 0,4 2-106,5 1 1,9 8-1,-1-3 1,0 5 269,1 1 0,-5 1 1,3 5-1,-1 4 126,-4 4 1,-4 3-1,-3 4 1,-4 4 241,-1-1 1,-4 6-1,-8-4 1,-4 4 79,0 1 1,-5 1 0,1 1-1,-6 2-261,-8 2 1,-3-3 0,-3-6-1,-3-3-127,-1-2 1,-6-2 0,2-8 0,-1-2-67,0-6 0,-1-3 0,-4-2 0,0 0-463,-1 0 0,2-5 1,2-2-1,4-2-506,1-3 0,-3-2 0,5-2-323,2 0 1,8 1 0,6-1 0,3 0-404,2 0 1,7 1-1,6-3 1,4-1 666,4-2 0,12-7 1,0 4 953,6-1 0,-4-4 0,3 4 0</inkml:trace>
  <inkml:trace contextRef="#ctx0" brushRef="#br0" timeOffset="208">9010 14083 7632,'-9'0'2507,"0"0"0,6 2-2011,-3 3 0,-1-1 0,4 6 0,-4 4 256,-2 5 0,4 6 1,-4 8-1,2 2-78,4 2 1,-1 6 0,1-1 0,-3 4-81,3 1 0,1-2 0,2-1 0,0-4-420,0-2 1,5-1 0,1-6 0,-1 1-387,2-1 0,-5-4 1,3-3-1,-2-1-639,3-4 0,-5-2 1,6-3-1,-1-1-1035,-1-3 1,2-6 265,-2 1 1,4-4-1,5-2 463,-4-4 0,4-9 0,-2-9 1157,8-2 0,-3-1 0,6-5 0</inkml:trace>
  <inkml:trace contextRef="#ctx0" brushRef="#br0" timeOffset="209">9245 14492 7632,'9'16'311,"-4"1"1,-3 2 1085,-2 2 1,2 7 0,1-2 0,3 4-312,-3 1 1,-1-1-1,-2-2 1,0-2-745,0 2 1,0-5 0,0 0-1,0-2-51,0 0 0,0-1 1,0-4-287,0 0 0,-7-7-602,-4-4 1,4-5 0,0-5 219,0-6 1,6-8 0,-5-4 0,5-1-64,1-4 0,1-2 0,5-3 0,4-4 57,4-5 0,2-3 0,1 0 0,3 3 413,0 5 0,7 0 0,-6 6 0,0 6 101,1 6 1,-2 5-1,4 4 1,0 5 242,1 3 0,-6 2 0,4 2 0,-2 3 256,0 5 1,-2 9 0,-7 6 0,-1 3-78,1 5 1,-5 2 0,0-4 0,-2 1-218,0-1 0,1 6 0,-5 0 0,3-2-379,1-2 0,0-2 1,-5-1-1,0-2-730,0-2 0,0-7 0,0 2 1,0-3-2117,0-3 1,0 1 1631,0 0 0,2-7 1,3-4-1,6-5 220,3-5 0,3-6 1037,4-10 0,4-3 0,6-8 0</inkml:trace>
  <inkml:trace contextRef="#ctx0" brushRef="#br0" timeOffset="210">10157 14602 9880,'0'-16'1044,"2"7"1,2 6-394,1 6 1,5 6 0,-3 7 0,2 0-136,3-1 0,-3 8 1,1 1-1,3 3-281,1-1 0,1-7 1,1 4-253,0-1 1,1-4 0,1 3 0,1-5 0,-3-4 106,-2-2 0,10-6 0,-5 1-703,4-3 0,0-2 1,-6-2 236,4-3 0,-3-6 0,3-8 1,-2-4 216,2-1 1,-4-2 163,4-6 0,-3-1 212,-3-4 1,-4 10 0,-1-3 0,1 5 0,-2 6 2292,-4 2-1953,4 8 1,-8 11 0,5 13 0,-6 12 293,-6 8 1,3 15 0,-8 10 0,-1-1-26,-2 2 1,-3-2 0,-3 3 0,-1-3-268,2 0 1,0-1 0,0-9 0,-2 2-560,2 1 0,3-1 0,4-10 0,3-6 0,2-7 0,0 0 0,4-7 0,-3-2-293,3-1 1,1-8 0,2 1-3454,0 1 0,0-3 3746,0 1 0,0-6 0,0 3 0</inkml:trace>
  <inkml:trace contextRef="#ctx0" brushRef="#br3" timeOffset="211">16148 10405 23311,'0'16'-2052,"5"-6"0,0 1 0,0-1 1885,2-1 1,-5 0 0,3-4-41,-3 6 0,-2 3 0,0 1 72,0 1 1,0-6-1,0 1 1,0 1 121,0 2 1,0 2 0,0 0 0,0-1 11,0 1 0,-5 5 0,0 2 1,-1-1 74,-1 1 0,4 3 0,-6-3 0,0 1-375,1 4 1,2 0 0,-2 0 0,-1-2 440,0 2 0,0 2 1,-3 1-1,2 1-34,-2-1 0,3 6-38,-2 0 0,-6-1 1,-8-4-1</inkml:trace>
  <inkml:trace contextRef="#ctx0" brushRef="#br3" timeOffset="212">15990 11238 23334,'-15'33'-655,"-1"4"1,0-2 0,1 5 0,-1 0 0,0-1 826,0-1 0,1 6 1,-3-2-1,1 3-383,1 2 0,-3 0 0,8 1 1,-3-1 75,-1 0 1,1 5-1,1 2 1,5-1-14,1-4 0,-6 7 1,5-7-1,-3 5-5,1 5 1,4-5 0,-2 2-1,-1 0 21,0 2 1,6 8 0,-4-7 0,2 4-330,-1-2 1,-1 2 0,4 0 0,-2-7 302,1-5 1,2 1 0,2 2 0,0 0 0,0 0 1,0 4-1,0-4 1,0 0 58,0 0 1,0 4 0,2-4-1,2 0-6,1 1 1,5 0 0,-3-4 0,2 0 126,3 5 0,2 3 0,2 4 0,0-2-20,-1-3 0,1 8 1,0-1-1,0 3-3,-1 2 1,1-2 0,1-4 0,3 1-73,1-2 0,-6 3 1,-4-8-1,1 1 50,2-1 0,2 6 0,0-4 0,-1-1 37,1 2 0,-6-1 0,1 1 1,1-2 5,2 1 1,0 4 0,-2-6-1,-1 3 1,1 2 0,0 3 0,1 1 0,-3-1 45,2 5 0,2-1 1,2 4-1,0 1 65,-1 2 1,1 1 0,0 3-1,-2 1-159,-4 1 1,2 0-1,-5-7 1,0-1-50,0 1 0,4 4 0,-6-7 1,0 2 70,2-1 0,-5 3 1,5-2-1,-2 5 53,1 4 1,1 0 0,-4-4 0,2 4 12,-3-40 1,0 1-1,1 39 1,1-4-1,1-7 75,-1-3 0,-3 9 0,-1-6 0,0-1-51,0-1 1,6-6-1,-1 3 1,-2-5-87,-1-5 0,-2 1 1,0-7-1,0-3-57,0-5 0,0 5 1,0-4-1,0 2 34,0 4 1,0-17 7</inkml:trace>
  <inkml:trace contextRef="#ctx0" brushRef="#br0" timeOffset="213">16321 12716 8123,'0'-16'449,"0"6"0,-2 1 356,-3 2 1,-4-4 305,-7 6 1,6-2 592,-1 2-1327,8 3 0,-4 2 0,7 12-30,0 8 0,1 4 1,3 7-1,1 1 92,-1-1 1,-3 6-1,-1 1 1,0 1-142,0-1 1,0 4 0,0-5 0,-1-2-72,-5-2 0,3 4 1,-6-1-1,2-1 56,4-2 0,-1-1 1,1-1-117,-3 1 0,1-8 0,5-3 0,0-2-43,0 2 1,0-3 0,2 3-562,3-4 0,-3-6-987,3-1-1880,-3-6 908,-2 3 1,2-7 0,3 0 2395,5 0 0,11 0 0,4 0 0</inkml:trace>
  <inkml:trace contextRef="#ctx0" brushRef="#br0" timeOffset="214">17012 13156 7066,'0'-16'466,"0"0"0,-7 2 1,-3 2-1,-4 2 233,-2-3 0,1 1 1,-1 0-1,-2 3-371,-3 2 0,4 0 0,-6 4 0,2-2-75,0 1 1,-5 4 0,5 4-1,0 3-48,-2 1 0,6 5 0,-6 7 0,2 5-53,0-1 0,6 6 1,4-4-1,1 4-28,1 1 0,-3-4 0,6-1 1,3 0-40,1-2 1,2 4 0,2-7 0,3-1 21,6-3 1,4-1 0,6-1 0,6-1 85,2-3 1,8-4-1,1-7 1,3 0 55,2 0 1,3 0 0,1-2 0,-2-3-99,-3-6 1,-3-3 0,-8-1 0,0-1-133,1 0 1,-8 1 0,-4-3 0,-6-3-132,-4-5 0,-6 2 0,1-3 0,-5-1-76,-5-1 0,-9-1 0,-9 2 0,0 4-403,0 1 0,-5 2 1,2 5-1,-2 1-313,2-1 0,-2 5 0,5 3-225,-1 1 0,5 1 0,0 8 418,6 3 0,6 4 1,9 5 710,3-3 0,11 2 0,9-4 0</inkml:trace>
  <inkml:trace contextRef="#ctx0" brushRef="#br0" timeOffset="215">17877 13140 8051,'-16'-7'52,"-6"0"0,-4-5 1,-4 3 404,-2 2 1,1-5 0,-2 3 0,-2 0 3,-2 4 0,0 4 1,6 1-1,0 1-213,-1 4 0,8 4 0,3 9 1,3 1 37,2 2 1,8 5 0,2-3 0,5 1-90,1 4 0,0 0 0,1 0 0,5-4-144,4-1 0,6-2 1,5-5-1,5-2-36,4-4 0,1 3 0,-1-8 1,-2-2 20,-2-1 1,-1-2 0,3 0 0,-4-2 19,-1-3 1,-2-4 0,-6-6 0,1-1-196,0 0 0,-2-5 0,-4-2 0,-3 1-210,0-1 1,-5 2 339,3 5 0,-1 8 0,1 2 108,5 5 0,10 13 0,2 5 0,3 6 250,3 5 0,5 7 1,0 3-1,-5 1 245,-3-1 0,1 6 1,-5-4-1,-4 2-216,-5 0 1,1-7 0,-8 1-1,-2-2 6,-1-3 0,-9-6 0,-3-3 1,-4-3-92,-2-3 1,-7 3 0,-3-10 0,-4 0 14,-1-4 1,-1-3 0,-1-2 0,-3 0-487,-6 0 1,-2-5 0,0-2-1,4-2-642,2-3 1,1-1 0,7 1 0,4 2-616,5-2 1,11-2-1,4-2 202,5 0 1,13 0 0,7 1-1,7-1-2668,8 0 3899,7 7 0,0-11 0,6 2 0</inkml:trace>
  <inkml:trace contextRef="#ctx0" brushRef="#br0" timeOffset="216">18679 13439 8051,'9'-25'57,"5"8"1,-4 6 0,4 1 220,2 1 1,-6-3 0,1 7 0,1 1 256,2 2 1,2 2 0,-1 0-1,1 0-278,0 0 0,0 0 0,-1 2 0,1 2 15,0 1 0,-2 7 1,-2-1-66,-1 3 0,-8 1 0,2 3 0,-3 1 43,-2 2 0,-7 5 1,-3-3-1,-4 1-22,-2 4 1,-2 0 0,-1 0 0,-2-2-1,2 2 1,2 0 0,1 0-1,2-3 52,3-3 0,3-1 0,4-5 1,-1 0-193,1-1 1,3 1-1,2-2 1,5-2-80,4-1 0,6-6 0,5 4 0,3-2 39,1-4 1,10-1 0,-4-2 0,1 0 9,-5 0 1,1-5 0,-7-2 0,-1-2-14,-3-3 0,-8-2 0,-4-2-13,-3 0 1,-4-5-1,-5-1 1,-9-1-137,-8 0 0,-6-5 0,-1 2 0,-2-2 77,-4 2 1,5-2 0,-1 5 0,5 1 210,0-1 0,6-3 0,1 5 21,3 2 1,4 1 0,4 2-488,4 1 1,5 4 0,2 3 0,5 1-502,4 3 0,9 2 0,2 2 0,-1 0-1020,-3 0 0,4 0 974,0 0 829,-7 7 0,0-5 0,-5 5 0</inkml:trace>
  <inkml:trace contextRef="#ctx0" brushRef="#br0" timeOffset="217">20157 12826 8051,'-14'-7'203,"3"-4"0,-8 4 0,4 0 0,-5 2 680,-2 0 1,4 0 0,-3 5 0,2 0-331,-2 0 0,4 7 1,-6 3-1,2 6-286,0 5 0,0-2 0,3 5 0,-1 1 130,-2-1 1,0 1 0,7 3 0,2-2-110,2 2 0,6 2 1,-1 1-1,3-1-7,2-4 1,7 4 0,5-4-1,8 2-58,6-2 1,5-2 0,4-6 0,4-1-48,1-3 1,5-3 0,4 1 0,-3-3-49,-1-2 0,-1-2 1,-2-5-1,-8-2-48,-6-3 0,0-4 1,-8-7-1,-5 1 53,-2-1 0,-10 0 1,2 1-1,-3-1-10,-2 0 0,-9 0 0,-6 1 0,-10-1 25,-5 0 1,-3 6-1,-2 1 1,-1 2-182,1 4 1,-4 1 0,3 2 0,1 0-309,1 0 1,3 0 0,0 0-1,1 0-132,4 0 0,-2 5 0,7 0 0,2-1-2540,1-2 0,8 3 1558,-1 0 0,9 2 1,2-4 389,9 3 1,10-3 1064,2-8 0,21-4 0,0-6 0</inkml:trace>
  <inkml:trace contextRef="#ctx0" brushRef="#br0" timeOffset="218">20864 12857 8051,'-5'-10'440,"0"-1"0,-2 8 1729,2-3 1,1 6-1481,-6 6 0,5 2 0,-4 8 0,0 0-332,0 0 1,-1 1 0,-4 2 0,2 4 139,1 1 0,2 1 1,-3 3-1,2-4 214,-3-1 0,1 3 0,2-5 0,3-2-226,0-1 1,5-2 0,-3-1-240,3 1 1,4 0-1,3-2-84,6-4 0,3-3 1,3-7-1,2 0-185,2 0 0,11 0 0,-4 0 0,0 0-747,1 0 0,6 0 1,4-2-1,-1-1-504,0-2 0,4-2 1,-3 3-1,-3-1-161,-2 1 0,1 1 0,-11-1 0,1-3 515,-5-1 0,-9-3 920,-6-4 0,4-1 0,0 0 0</inkml:trace>
  <inkml:trace contextRef="#ctx0" brushRef="#br0" timeOffset="219">21289 13030 7472,'0'16'-652,"0"0"0,-2-1 1753,-3 1 0,3 0 1,-3 1-1,3 2 672,2 2 1,0 7 0,0-2 0,0 4-965,0 2 0,-5-1 0,0-1 0,1-2-676,3-2 1,1-7 0,0 2 0,0-4-77,0-1 0,1 0 0,3 0 0,3-2-1548,1-4 1,3 2 0,6-5-1,3 0-2123,1 0 1,5-2 3613,-5-5 0,7-7 0,-4-1 0</inkml:trace>
  <inkml:trace contextRef="#ctx0" brushRef="#br0" timeOffset="220">22405 12951 8683,'-10'16'1103,"-1"0"0,8-4 0,-4 2 0,2 4 0,-1-1-31,3 1 0,-4 2 1,2 3-796,1 2 1,1-4 0,-1 3 0,-1 0 0,3-1-530,6 0 0,3 3 0,5-3 0,-2-1-1300,3 1 0,-1-2 0,0-5-4,-1 0 1,-11-8-1,-6-4 1082,-13-8 1,-11-6 0,-6-11 473,-6-5 0,-4-4 0,-1-1 0</inkml:trace>
  <inkml:trace contextRef="#ctx0" brushRef="#br0" timeOffset="221">21965 13156 8051,'9'7'449,"5"-5"1,-2 3 0,5-3-146,4-2 1,7 0 0,0-2 0,6-2 215,2-1 0,8 0 1,-2 5-1,1 0-553,-1 0 0,4 0 0,-4 0 0,1 0-334,-1 0 0,-3 0 0,-10 0 1,-1 0-571,-1 0 0,-13 0 937,1 0 0,-2 0 0,2 0 0</inkml:trace>
  <inkml:trace contextRef="#ctx0" brushRef="#br0" timeOffset="222">23066 12574 8313,'8'-15'1480,"5"8"0,-6 5-509,1 5 0,-4 15 0,1-3 1,-1 5-432,1 2 1,-3 1 0,3 7 0,-3-2 9,-2 0 1,0 10 0,0-6 0,0 1-262,0 0 1,0-2 0,0-1-1,0-2-297,0-2 1,0-7-1,0 2 1,-2-3-375,-3-2 0,3-1 0,-3 1-1971,3 0 0,2-6 396,0 1 0,2-8 1,3 2 1956,5-3 0,11-9 0,4-2 0</inkml:trace>
  <inkml:trace contextRef="#ctx0" brushRef="#br0" timeOffset="223">23710 12841 8051,'0'-15'1897,"0"-1"0,0 0-1225,0 1 0,-1 6 0,-5 4 9,-4 3 0,-11 4 0,-4 3-489,1 5 1,-4 4 0,5 4 0,1 1-89,-1 2 1,-3 7 0,5-4 0,1 1 9,3-4 1,3 1 0,4 1 0,4 0 49,5 0 0,1-2 1,0-6-1,1 1 134,5 0 1,4-1-1,13-1 1,6-1 217,6-3 1,20-6-1,-1 1 1,3-2 79,4 3 1,-5-5 0,0 3-1,-3-8-51,-8-6 1,-5-4-1,-10-2 1,-4-1-132,-5-4 1,-5 1 0,-6-6 0,-4-2-483,-5-1 0,-2 2 0,-6 1 0,-7-2-387,-6-1 1,-8-1 0,2 2-1,-2 4-531,2 1 0,-4 2 0,4 7 0,-2 2-244,2 1 1,-2 8 0,7-3 0,2 5 71,1 1 1,4 1 0,2 5 0,3 4-160,2 4 1,4 7 0,8 0 0,6 0 1316,3 2 0,15-6 0,5 6 0</inkml:trace>
  <inkml:trace contextRef="#ctx0" brushRef="#br0" timeOffset="224">24669 12999 8051,'0'-23'146,"-1"0"1,-5-3-1,-6 5 560,-7 4 1,0 1 0,-8 0-1,0 2 111,-3 4 0,-2-2 0,-1 6 1,-2 3-381,-1 1 0,-1 4 0,7 3 1,2 5-167,2 4 0,7 7 1,0 2-1,5 0-78,3 0 0,8 3 0,-3-5 1,5-2-214,1-2 0,7-1 0,5 0 0,7-2-52,7-4 0,4 2 1,5-5-1,3 0-60,4 0 0,5-1 0,-8-6 0,-1-2 35,1-3 1,-4-2 0,-7-6 0,-4 3-63,-1-2 1,-7 0 0,-8-1 0,1 5 47,0 1 0,-4 1 0,5 6 342,3 0 0,1 7 0,1 6 0,3 4 301,3 4 0,-2 7 1,6 0-1,-3 5-109,-3 4 0,-1 5 0,-2-6 1,-2 1 211,-4 1 0,-3 1 0,-9 3 0,-3-4-246,-5 1 0,-4-6 0,-4 3 0,-1-4-205,-2-6 0,-5 2 0,3-9 0,-1-5-24,-4-7 1,-2-5 0,-3-2 0,-4-2-1061,-5-3 0,-2-2 0,1-7 1,3 2-341,1 0 0,-1-6 1,9 8-1,6-3-32,6 3 0,5-4 0,3 3 0,8-3-903,6-1 0,8-1 2175,10 0 0,10-6 0,10-3 0</inkml:trace>
  <inkml:trace contextRef="#ctx0" brushRef="#br0" timeOffset="225">25566 13077 8051,'15'-15'183,"1"1"1,1 1 0,3 3 345,1-2 1,12 5-1,-2 0 1,4 1-376,4 1 0,-8 0 0,2 5 0,-7 2-110,-3 3 1,-4-2 0,-8 8 133,-6 1 1,-3 2 0,-4 2 0,-3 0 156,-6-1 0,-3 6 1,-3 2-1,-4 1 7,-5 4 0,1 2 0,1 1 0,1-1 184,4-4 0,1 4 0,5-4 0,2 2-353,6-2 0,-2 2 0,2-7 0,1-2-100,2-1 0,9-2 0,4-1 0,5-1 34,4-3 1,0 1 0,6-7 0,2-1-331,2-3 0,1-1 0,-1 0 0,-2 0 11,-2 0 0,-7 0 0,2-1 321,-4-5 0,-8-2 1,-4-8-46,-3 0 0,-9 1 1,-5-3-1,-5-1 155,-4-2 1,-6-5-1,3 3 1,-4-1-284,-5-4 0,-2 0 0,3 0 0,3 3-188,2 3 0,5 1 0,6 5 1,0 2-745,1 4 1,6-4 341,4 3 1,10 4-1,7 2 1,6 3-188,3 2 1,12 2 0,-2 1 0,4 3 840,4-3 0,1 6 0,7 0 0</inkml:trace>
  <inkml:trace contextRef="#ctx0" brushRef="#br0" timeOffset="226">26666 12496 8051,'-7'-16'485,"-3"0"-184,-4 1 0,0 4 0,1 2 682,3 2 0,6 4-552,-1 8 1,5-1 0,5 8 0,6 4 213,3 3 1,3 9-1,4 0 1,6 5-39,2 3 1,3 6 0,-1-5 0,1-2-404,-1-2 0,6 4 0,-1 0 1,-1-4-184,-1-5 1,-10 0 0,-1-6-1,-2 1-336,0 0 0,5-2 1,-5-7-1,-2-2-2036,-1-2 0,-3-1 0,1 2-566,0-6 2917,-8-3 0,6-9 0,-5-2 0</inkml:trace>
  <inkml:trace contextRef="#ctx0" brushRef="#br0" timeOffset="227">27216 12480 8051,'-15'12'0,"-1"4"0,0 7 523,1 5 1,-1 3 0,0 0-1,0 1 614,1-1 0,-3 6 1,-3 1-1,-5 3-497,-4 2 1,-1 1-1,-1-2 1,-1-6-510,-3-2 1,-1-5 0,-3-2-1,5-8-339,0-7 1,2 2-1,5-5 1,3-1-240,2-2 1,-3 1 0,5-2 0,2-2-2015,2-1 0,6-2 878,1 0 0,8-7 1583,2-3 0,14-11 0,10-4 0</inkml:trace>
  <inkml:trace contextRef="#ctx0" brushRef="#br0" timeOffset="228">27625 12197 8051,'5'-16'-134,"1"1"0,6-1 0,-2 0 0,4 2 564,2 4 0,0-4 1,1 3-1,3-1 432,0 2 1,7 3-1,-6 5 1,-2-2-487,-2-1 0,-1 0 1,-2 7-1,-2 3-145,-1 5 0,-6 4 1,4 2-1,-2 1 81,-4 4 0,-3-1 0,-5 6-108,-6 2 1,-8-4 0,-3 2 0,-3 2 0,-1 2 111,1 1 1,-3-4-1,8-3 1,0 1 127,3-1 0,6-5 1,3 2 118,1-3 0,3-3 0,9-1-205,6-3 0,5 1 0,5-7 1,5-1-116,3-2 1,8-2-1,0 0 1,-2 0-517,-2 0 0,-2 0 1,-1 0-1,-2 0-1021,-2 0 0,-7 0 0,4 0 1,-2 0-4800,0 0 6093,0 14 0,2 3 0,1 14 0</inkml:trace>
  <inkml:trace contextRef="#ctx0" brushRef="#br0" timeOffset="229">16383 14052 8051,'0'-16'513,"0"0"1,-1 2 778,-5 4 0,3-2-679,-7 6 1,6 3 0,-1 8-157,3 6 1,2 3-1,0 1 1,0 5-1,0 4 120,0 7 0,0 6 1,0 0-1,0 3 221,0 0 1,0 5-1,0-3 1,0 4-342,0 1 1,-2-2 0,-1-1 0,-2-4-185,1-1 1,-3 3 0,2-8 0,1-2-131,3-4 1,-1-7 0,-2 3 0,-1-1-695,2-4 0,1-1 0,0-4-224,-3-4 1,3-1-1079,-3-4 0,3-5 0,2 0 514,0-9 1,2 1 0,3-3 0,6-1 419,3-2 0,1-2 0,1 0 919,0 1 0,-1-8 0,1-1 0</inkml:trace>
  <inkml:trace contextRef="#ctx0" brushRef="#br0" timeOffset="230">16871 14555 7856,'5'-16'216,"0"0"1,1-5-1,-6 0 1,0 2 512,0 2 1,-2 3-1,-3 1 1,-4 3-26,0-2 1,-5 5-1,4 2 1,-6 3-366,-5 2 0,4 0 1,-6 2-1,2 3 45,0 5 1,-5 4 0,5 4 0,2 3 32,1 5 0,4 4 0,2 1 1,3-1-247,2-4 1,2 7-1,5-5 1,2-2 30,3-1 0,-2 1 0,10-5 0,2-2-95,5-2 1,7-1 0,0 0 0,2-2-129,3-4 1,-1-3 0,2-7-1,1 0 194,-3 0 1,8 0-1,-12 0 1,0-1 6,-3-5 1,2-4-1,-5-9 1,-1-2-35,-3 2 1,-8-6 0,-4-1 0,-3-4-315,-2-1 0,-2 1 0,-3 2 0,-6 2-496,-3-2 1,-7 5-1,0 2 1,0 4-83,-1 1 1,4 2-1,-3 2 1,4 3-425,1 2 0,6 2 1,-1 5 475,-1 0 0,5 7 0,2 3-628,3 4 1,9 0-1,5-1 1322,7-3 0,6 1 0,6 4 0</inkml:trace>
  <inkml:trace contextRef="#ctx0" brushRef="#br0" timeOffset="231">17563 14570 7962,'15'-17'0,"-1"-2"160,-3-2 1,-4 0 0,-7 5 0,-2-1 151,-3-4 1,-4 8-1,-7-2 1,1 3 737,-1 3 0,0 2 0,1 7 1,-1 2-647,0 3 0,0 5 0,1 11 1,1 5 81,3 4 0,-3 2 1,5 1-1,1 0 54,2-2 0,-1 4 0,2-10 0,2 1 46,1 0 1,4-7-1,3 1 112,5-8 0,6 0-447,5-7 1,-2 0-1,6-6 1,-2-5-306,-4-4 1,-2-4-1,1-3 1,3-3-191,5-1 0,-2 0 0,3 7 0,0 2 74,3 2 1,0 6 0,-2-1 0,-4 5 102,-1 5 1,3 4 0,-5 8-1,-2 4 485,-1 6 0,-8-3 1,-1 2-1,-2 2 120,-3 2 1,-3 7-1,-1 1 1,0 0 10,0 1 1,-7 3 0,-3-4 0,-4 1-341,-2-1 1,0-3 0,1-7 0,-1-4-210,0-1 0,-1-2 0,-2-7 0,-2-4-228,1-4 0,-2 1 0,-1-2 1,-1-2-1048,-4-1 0,0-7 1,0-4-1,3-1-66,2-3 1,-1-9 0,7 6 0,4-3 299,5-4 0,2 4 1,10-7-1,5 0-364,6 1 0,17-3 0,1 5 1,5-1 1404,6-4 0,8-2 0,4-1 0</inkml:trace>
  <inkml:trace contextRef="#ctx0" brushRef="#br0" timeOffset="232">18349 14853 7687,'9'-7'447,"5"-7"0,-6-7 0,3 2 450,-1 2 0,1 1 1,4 0-1,3 1-593,3-1 0,2 0 0,5 2 0,-2 4-118,2 4 0,-4 5 1,1 1-1,-3 0-81,-2 0 1,-3 1-1,-3 5 1,-4 4 96,-4 4 0,-5 2 0,-1 3 0,0 4 200,0 3 0,-12 12 0,-5-4 1,-6 2 70,-5 3 0,0 3 0,0-4 0,4 0-17,1 1 0,2-2 0,7-6 1,2-1-110,1-4 0,8 2 0,-2-7 0,3-2-189,2-2 0,2-3 1,3-1-1,7-5-85,7-1 1,1 4-1,6-6 1,2-1-86,1-3 0,3-6 0,-2-2 0,-3-2-147,0-3 1,-8-7 0,2-4 0,-5-1 60,-6-4 0,-3 3 1,-9-1-1,-3 0-58,-5 2 1,-6-4 0,-5 5-1,-5-2 60,-4-3 1,-1 6 0,-1 1 0,1 3-187,-1 3 1,8 1-1,1 1 1,2 5-329,0 1 0,0-4 0,5 6-3786,1 2 4396,-1 1 0,7-5 0,2-2 0</inkml:trace>
  <inkml:trace contextRef="#ctx0" brushRef="#br0" timeOffset="233">19795 14335 9175,'-10'-6'752,"-1"1"0,6-5 0,-5 3 246,-3-2 0,6 4-477,2-6 1,-2 1 0,2-6-1,3 0-145,6 1 1,6-6 0,9 0-1,4 2-197,2 1 1,1 2-1,5 1 1,-1-1-85,-4 0 0,7 6 0,-5 1 0,-2 0-119,-1 0 0,1 6 0,-5-2 0,-2 3 128,-1 2 0,-3 0 1,1 0-70,0 0 1,-2 7 0,-4 3 0,-3 4-9,0 2 0,-5 2 0,3 1 0,-3 4 38,-2 1 0,-5 2 1,-2 7-1,-2 2 85,-3 2 0,-7 1 1,-2-3-1,0 2 54,-2-2 1,6 2 0,-6-2 0,2-2 53,0 2 0,0 0 1,7-4-1,2-1 42,1-4 0,3 4 1,-3-6-1,4 0-119,0-3 0,5 2 0,-3-2 0,3-2-21,2-1 0,0-3 1,2 1-125,3 0 1,-1-6 0,6-1 0,3-2-82,1-3 0,1 3 0,3-2 0,1-2 53,2-1 0,0-2 0,-5-2 1,-1-3-164,1-5 0,0-4 1,-1-4-1,-1-1-40,-3-2 1,-4-7 0,-7 2 0,0-2-26,0 2 0,-2-2 0,-5 5 1,-7 0 77,-5 1 0,-7-5 1,3 7-1,0 0 66,1 3 0,-5 6 1,5 1-1,-3-2-109,-3-2 1,6 3 0,-1 1 0,2-1-586,0 3 0,0-5 1,5 6-1,1 0-626,-1 0 0,5-3 1,3 3 706,1-2 1,3 6 0,11-4-1,9 1 689,8 1 0,13-7 0,3 3 0</inkml:trace>
  <inkml:trace contextRef="#ctx0" brushRef="#br0" timeOffset="234">20676 14020 8713,'0'-15'0,"0"-1"551,0 0 1,0-1-1,2-3 1,3 0-351,5 0 0,4-1 1,0 4-1,-2 3 369,-1 0 0,-1 2 0,6-1 0,0 5-123,0 1 0,-1 2 1,1 5-19,0 0 0,-2 1 0,-2 5 1,-3 4-107,-2 4 0,3 3 0,-5 4 1,-1 6-33,-2 2 0,-2 3 0,0-1 1,0 1-46,0-1 1,-7 6 0,-4-1 0,-3-1-94,-2-2 1,1-3 0,-1-2 0,0-3-305,1-3 0,-1 3 1,0-8-1,0-3-170,1 0 0,-1-7 1,0 0 134,1 0 0,-1-5 1,2 1-1,2-6 10,1-8 1,8-3 0,-3-1 382,5-1 0,2 0 1,5 1-1,4 1 60,4 3 1,7-3-1,2 5 1,1 1 56,4 2 1,2 5-1,1 1 1,1 1 17,-1 5 1,6-3 0,0 8 0,-3 1-66,0 2 0,-3-4 0,1 1 1,-3-1-421,-3-1 1,-3 3-1,-7-7 1,-2 1-2402,-4 1 1,3-4-4481,-8 8 7024,0-1 0,-5-1 0,0-2 0</inkml:trace>
  <inkml:trace contextRef="#ctx0" brushRef="#br0" timeOffset="235">22531 14539 7916,'0'-16'-682,"0"1"1751,0-1 0,0 0 663,0 0 1,-2 8-1296,-3 2 0,3 12 1,-3 6-1,3 5 88,2 4 1,0 6 0,0-5 0,0 3 232,0 3 1,2-4-1,2 1 1,3-1-568,1 0 1,-2-3 0,4 4 0,2-2-681,2-4 1,-3-2 0,-1-1 0,1 0-4749,-3-1 4148,-1 1 0,-10-2 0,-6-3 0,-8-6-306,-6-4 1,-3-6 1394,-6 0 0,1-14 0,-1 1 0</inkml:trace>
  <inkml:trace contextRef="#ctx0" brushRef="#br0" timeOffset="236">22264 14806 9956,'22'-7'1386,"-2"5"0,6-3 0,2 3-713,2 2 0,8 0 0,4 0 0,2 0-123,-2 0 0,8 0 1,-3-1-1,2-3-220,0-1 0,-7 0 0,-2 5 0,-1 0-94,-4 0 1,-4-5 0,-3-1-1,-3 3-434,-3 1 1,-1 2 0,-5 0 0,0 0-1395,-1 0 0,1 0-2819,0 0 4411,-7 0 0,-2 0 0</inkml:trace>
  <inkml:trace contextRef="#ctx0" brushRef="#br0" timeOffset="237">23836 14413 8020,'0'-15'34,"0"4"0,0 1 946,0-3 0,-5 5 0,0-3 55,1-1 0,2-2 1,2-2-1,0 1-501,0-1 0,0-2 0,0-1 0,0-4-268,0-1 0,7 3 1,4-5-1,3 0-38,1 1 0,6 1 0,0 4 1,0 0-8,2 0 0,-4 8 0,6 3 1,-1 2-16,1 4 1,-6 1 0,4 2 0,-2 2-1,0 3 1,-2 9 0,-7 9 0,-2 1 52,3 4 0,-6 7 0,-2 4 0,-3 1-6,-2 3 0,-2 8 1,-3 3-1,-8 0 130,-6 0 1,0 4 0,-7-4 0,-2 0-288,-2 0 0,-7-1 1,1-8-1,-1-1-206,-1-2 0,4-9 0,-4 0 0,1-7-126,1-3 0,1-2 0,7-7 0,3-3 70,3-6 1,1-3 0,5-2 0,0 0 103,0 0 1,1-9 0,1-5 0,2-7-226,1-4 1,8-1 0,-3-5 0,6-1 9,6 1 1,4 1 0,11 2 0,5 4 255,4 1 0,1 4 0,3 8 0,0 6 312,3 3 1,5 2 0,-5 0 0,-2 2-9,-2 3 1,-2 4-1,1 7 1,-2 0 58,-4-1 1,2 1 0,-7 0 0,-2-1-624,-2 1 1,-1-5 0,0-1 0,-2 2-659,-4 2 0,4-3 0,-3-2 1,1-1-141,-2 1 1,4-5 0,-3 2-986,3 1 0,2-7 0,-1 0-1220,1-8 3284,0-13 0,-1-4 0,1-6 0</inkml:trace>
  <inkml:trace contextRef="#ctx0" brushRef="#br0" timeOffset="238">24685 14099 7836,'11'-16'867,"-1"0"0,-5 2-171,6 4 1,-6 3 0,5 7 504,3 0 0,-5 7 0,1 5 0,0 7 61,0 8 1,-1 8-1,5 3 1,-3 2-254,2 4 1,-5 1 0,0 2 0,-1-1-435,-1-4 1,0 7-1,-5-7 1,0-2-405,0 0 1,0-7 0,0 4-1,0-4-483,0-2 1,0-4 0,0-3 0,-2-1 151,-3-4 0,3-2 0,-3-1 1,3 0-4080,2-1 1,0-4 2086,0-1 1,9-8-1,5-2 1541,5-9 0,7-5 1,-3-3-1,2-4-2152,3-5 2763,-6-4 0,15-1 0,-4-1 0</inkml:trace>
  <inkml:trace contextRef="#ctx0" brushRef="#br0" timeOffset="239">25377 14460 8090,'21'-21'397,"0"0"0,-2-5 1,-9 4-1,-4-1 441,-5 0 1,-2 2 0,-5 7-54,-4 4 1,-6 3 0,-3 7-1,-2 2-166,2 3 1,-6 10-1,-1 12 1,-3 2-91,-3 3 0,1 4 1,1 3-1,4-1-231,5 1 1,3 3 0,4-4-1,4 1 0,5-1 1,3-1 0,2-8 0,2-1-241,3-2 0,4-1 0,8 1 0,4-5-33,5-4 0,9-3 1,4-1-1,-1-5 153,0-1 1,6-1 0,-2-6 0,2 0 5,-2 0 0,1-7 0,-6-6 0,-4-6-93,-5-7 0,0-4 0,-9-1 0,-3-2-203,-4-4 1,-8 2 0,-1-7 0,-6 0-408,-8 2 1,-8-4-1,-5 8 76,-6 1 0,5 7 1,-8 3-1,2 3 1,3 3-57,-2 1 1,2 4 0,2 4-1,5 4-724,4 5 1,1 1 362,0 0 1,7 7 0,4 3 0,3 4-193,2 2 0,9 0 0,7-1 0,7 3 380,1 3 1,6-4-1,-2 4 672,7-3 0,-2 4 0,5 3 0</inkml:trace>
  <inkml:trace contextRef="#ctx0" brushRef="#br0" timeOffset="240">26147 14570 7836,'9'-17'245,"-4"-4"0,-3 4 0,-4-4 0,-1 3 773,-2 2 1,-13 1 0,2-1 0,-3 0-238,-4 1 1,-1 6-1,-6 4 1,2 3-162,2 2 0,2 2 0,-4 5 0,3 7-233,3 5 0,2 7 1,8-3-1,3 1-146,2 4 1,-3-5 0,5-1 0,1-1-172,2 0 0,4 0 1,3-7-1,6-2-152,3-1 1,9-6 0,3 4-1,3-2-64,3-4 0,-1-1 0,3-2 0,0 0 51,3 0 1,0 2 0,-6 1 0,2 4 151,4 2 1,-4 2 0,4 6 0,-6 2 473,-4 2 0,-5 7 1,-4 0-1,-1 5 256,-1 4 1,2 7-1,-13-2 1,-2 3-216,-1 2 1,-4-7 0,-3-1-1,-5-3-355,-4 1 0,-7 0 0,-2-8 0,0-1-217,0-1 0,-4-8 0,0 0 0,-2-5-54,-3-4 0,1-6 1,-1 1-1,1-5-968,-1-5 0,6-2 1,0-7-1,0 0-337,1-3 0,3-8 0,6 4 0,2 0-164,3-2 1,4 1-1,7-6 1,4 2-549,6-2 1,8-2 2070,13-1 0,15-1 0,3 1 0</inkml:trace>
  <inkml:trace contextRef="#ctx0" brushRef="#br0" timeOffset="241">26965 14759 8986,'7'-16'0,"2"-1"245,-1-4 0,6 3 0,-3-3 1,3 2 163,1-2 0,6 4 0,0-2 0,0 5 0,0 5 628,0 2 0,0 2-799,-5 5 0,-7 1 1,-4 6-1,-3 7 74,-2 6 0,-2 6 0,-3-3 0,-6 1 5,-3 4 0,-3 7 0,-2 3 0,-4 1 56,-2-1 1,6 4-1,-4-5 1,3-2-76,-1-2 0,5-2 1,7 1-1,2-3-149,4-2 0,3 1 1,5-8-1,5 0 43,4-3 0,2-1 1,1-2-1,4-2 16,6-1 1,-3-8 0,2 2-1,1-3-58,-3-2 0,4-7 1,-7-5-1,-2-6 62,-1-3 0,-10-7 1,-2 0-1,-5-5-457,-1-3 1,-12-1 0,-5 6-1,-4 1-481,-2 4 0,-9-2 0,3 5 0,-3 0 6,-3 1 0,2 2 1,5 8-1,4 3-567,1 2 0,2-3 1,5 5-900,1 1 1,8 2-6,7 2 2191,7 0 0,8-7 0,1-1 0</inkml:trace>
  <inkml:trace contextRef="#ctx0" brushRef="#br0" timeOffset="242">28301 14099 8057,'6'-11'0,"-1"1"663,-2-2 1,-8-1 0,-5 3 0,-4 7 151,-2 6 1,-5 6 0,-2 8 0,0 4-298,1 5 1,-4 9-1,3 4 1,0 1 637,0 4 1,-3-1 0,5 1 0,2-2-697,2 1 1,1-2-1,0-1 1,2-2-497,4-3 1,-3-3 0,8-5 0,0-2-106,-2-2 0,5-2 1,-3-6-1,3 1-2250,2 0 0,0-6-85,0 1 1,2-10-1,1-1 996,3-8 1,-1-13 1479,-5-5 0,7-11 0,2-3 0</inkml:trace>
  <inkml:trace contextRef="#ctx0" brushRef="#br0" timeOffset="243">27688 14067 9352,'16'0'1020,"5"13"0,1 6 0,3 7-284,3 7 0,7 9 0,3 0 0,2 4-300,4 1 1,2 5 0,1 0 0,0-1 537,0-2 0,-5-4 1,0-1-1,0-6-362,-2-4 0,-2 1 0,-6-9 0,-2 2-385,-4-2 1,2-3-1,-7-8 1,-2 1-276,-2 0 1,-1-1 0,-2 1 0,-3 0-2995,-6 0 3042,4-1 0,-1 1 0,8 0 0</inkml:trace>
  <inkml:trace contextRef="#ctx0" brushRef="#br2" timeOffset="244">27720 12150 8856,'0'-26'0,"0"-1"79,0 0 1,0-1 0,0 0 0,0 3 339,0 3 1,0 1 0,0 3 0,-2-1-111,-3-2 0,3 0 1,-3 5-1,3 1-216,2-1 0,0 5 0,2 1 0,3-1 213,5 3 0,11-5 1,5 6-1,4 0-158,2 0 1,10 2 0,1 5 0,1 0 90,1 0 0,-1 0 1,1 2-1,-1 3-9,0 6 1,3 8 0,-9 4-1,1 1-12,-1 4 1,-1 7 0,-6 3 0,-1 1 76,-4-1 1,-3 9-1,-7-1 1,-2 1-178,-4 4 1,-3 4 0,-7 0 0,-2-3 6,-3-3 0,-4 7 0,-8-9 1,-4 2-115,-5 0 0,-6-7 0,-4-2 1,-5-2-82,1-3 1,-5-3-1,3-6 1,-2-5 84,2-4 0,-7-8 0,4-4 0,-2-3 108,-4-2 0,-5-14 1,4-7-1,1-7 135,2-3 0,-1-8 1,2-3-1,8-3 102,5-2 0,7-7 0,6-6 0,8-4-251,5-5 1,4-4 0,6 5 0,5 2-88,4 1 0,9 7 1,4 4-1,2 4-597,3 4 1,-4 11 0,2 2 0,2 7-866,2 3 0,1 9 0,1 9 0,-3 5 1403,-2 5 0,9 18 0,-3 10 0</inkml:trace>
  <inkml:trace contextRef="#ctx0" brushRef="#br2" timeOffset="245">27877 11977 9106,'0'-16'-46,"0"1"0,0-1 0,0 0 1,-2 0 78,-3 1 0,-4 1 0,-7 1 1,1 3-1,-3-2 728,-3-2 1,-3 0 0,-9 2 0,-4 1-365,-5-1 0,-4 0 1,-2-1-1,-5 3-122,-4-2 0,-5-2 0,-1 0 1,1 2-6,-1 1 0,-11 2 1,-1-3-1,2 2-158,1-3 1,-5 6 0,4 0 0,1 2-216,-1 0 1,0-5 0,6 4 0,-1 3 68,2 1 1,-9-3 0,1 0 0,3 1 39,-1 2 0,7 2 0,-3 0 0,2 0 28,-2 0 1,8 2 0,-3 2 0,2 3 6,0 1 0,-2 1 1,0 3-1,0-1 20,1 1 1,-1 2 0,0 3 0,2 3-30,3 1 1,-8 5 0,4-4 0,1 3 4,2 3 1,-2 0-1,-7 0 1,-1-2 42,-2 2 0,-1-4 1,8 3-1,-3-1 43,-1-2 0,-5 4 1,3-5-1,2-1-94,3 1 0,-7 3 1,10-3-1,-1 0-27,3 0 1,1-1 0,5-3-1,0 2 35,-1-1 0,5 2 0,8 1 1,5 0-106,4-1 0,3-1 0,2-3 0,4 1 58,1 2 0,-5 0 1,4-5-1,-3-1 71,1 1 0,2 0 0,-4 0 0,3-1 30,3 1 0,-5-2 1,5-2-1,-1-1-184,0 1 1,4-3 0,7-1-1,1-1-304,-1-3 0,3-2 0,1-1-3005,1 5 1126,2-5 0,17-1 2276,3-10 1,5-4 0,-5-2-1</inkml:trace>
  <inkml:trace contextRef="#ctx0" brushRef="#br2" timeOffset="246">22940 12480 8469,'0'-11'-402,"-2"3"1,-3 1 1165,-6 3 0,3 3 0,-3 2 1,-1 3-253,-2 1 1,3 7 0,1-1 0,0 3-194,1 1 1,-3 3 0,5 1 0,0 4-9,0 1 1,0 1 0,3 3 0,-3-2-37,-2 2 0,4 1 0,-4 1 1,2-2 14,4-2 1,-4-7 0,2 2 0,1-3 266,2-2 0,2-1-10,0 1 0,0-5-398,0-1 0,7-8 0,4 0 1,3-8-283,2-2 0,-1-1 1,3-3-1,1 1-363,2-1 1,5 3 0,-3 0 0,1 2-1776,4 4 0,9 1 2276,5 2 0,10 0 0,4 0 1</inkml:trace>
  <inkml:trace contextRef="#ctx0" brushRef="#br2" timeOffset="247">20566 13989 13745,'-11'-5'-309,"1"-1"1,5-4 0,-6 3 0,-1-2 242,-2-3 1,3-2-1,1-2 305,-2 1 0,3 1 0,0 1 0,0 3 0,2-2 103,0-2 0,2-2 1,5 0-142,0 1 1,0-1 0,2-2 0,3-1-10,6-2 0,3 0 0,3 6 0,2-1 91,2 0 1,6 0-1,-5 1 1,3-1-189,3 0 1,0 6 0,0 1-1,-2 2-46,2 4 1,3-4 0,4 1 0,4 3-54,1 1 1,0 2 0,4 2 0,-3 3 93,3 6 0,-5-1 0,-1 4 1,-3 3-48,-4 1 1,4 1 0,-8 0 0,0 4-28,0 1 1,1 1 0,-7 3-1,0-2-74,1 2 0,-4-4 0,1 3 0,-5 1-12,-4 1 0,1 3 1,3-1-1,-2 1 13,-1-1 0,-8 4 0,2 0 0,-3-4-19,-2-1 1,0 3 0,0-7 0,-2 4 291,-3 2 0,-4-1 1,-8 0-1,-2 1 11,-2-1 1,-11 1 0,3-3-1,-3-2-69,-3-6 1,-2-1 0,1-2-1,-4-6 7,-1-3 1,1-4 0,5-5 0,-3-2 92,-2-3 0,0-4 0,-4-10 0,2-5 25,-2-8 1,6-4-1,1-1 1,4-5 47,2-3 0,-1-4 1,2-2-1,4-3-857,5-2 0,4-5 0,3-4 1,2 6-772,1 3 0,8 11 1,-3 6-1,3 4 472,-2 4 0,3 3 1,-7 12 721,-3 1 1,-6-1 0,-13 0 0</inkml:trace>
  <inkml:trace contextRef="#ctx0" brushRef="#br2" timeOffset="248">20550 13832 11055,'-16'-7'328,"6"5"0,1-5 0,0 2-44,1-1 1,-3 1-1,-5 5 1,-1 0 26,-4 0 1,-2 0 0,-6-1-1,-1-3-13,-3-1 1,-4 0 0,0 5 0,-5 0-107,-3 0 1,-9 0 0,-6 0 0,-6 0-14,-7 0 0,-2 0 0,-2 0 0,2 1-166,-1 5 1,-7-5-1,7 6 1,1 0-14,-2 4 1,4-3-1,0 1 1,3 0-38,-2 0 0,-5-4 0,7 5 0,1 1-162,-1-2 1,-5 3 0,1-5-1,-1 0 167,2 0 0,-2 3 0,6-5 0,1 1 64,-2 1 0,6-6 0,-4 5 0,3-5 90,2-1 1,-1 0-1,-3 0 1,-1 0-88,2 0 1,1 0 0,0 0 0,-1 0-2,-2 0 1,5 0-1,7-1 1,4-3 77,6-1 1,1 0 0,6 5 0,1 0 112,-1 0 1,-2 0 0,2 0-1,1 0-196,-1 0 1,3 0-1,4 1 1,1 5-103,-1 4 0,1 4 0,-1 2 0,1 0 95,-1-1 0,1 1 1,0 0-1,-1-1 39,1 1 0,1 0 1,2 0-1,4-2-48,1-4 0,-3 4 0,5-3 0,1 1-523,3-2 0,1 2 1,1-5-1332,-1 2 1,2-4-1778,3 6 3556,4-8 1,14 4 0,2-7 0</inkml:trace>
  <inkml:trace contextRef="#ctx0" brushRef="#br2" timeOffset="249">16085 14130 8819,'-7'16'0,"-4"0"501,-3-1 0,-1 8 0,1 3 0,1 2-373,3-1 1,1 2 0,-3-3 0,3 2 125,2-1 1,-3 2 0,4-4 0,3 1 96,1 0 1,2-7 0,0 2 38,0-3 1,0-3-168,0 1 0,2-7 0,3-4-14,6-3 1,3-9-1,3-4 1,4-3-62,5-1 0,6-1 0,3-1 1,1-3-173,-1-1 1,4 2 0,-3 7-1,-2 3-392,-6 2 0,0 2 0,-7 5 0,-2 0-476,-2 0 1,-1 2-1,-2 5 892,-4 8 0,4 1 0,-5 7 0</inkml:trace>
  <inkml:trace contextRef="#ctx0" brushRef="#br0" timeOffset="250">16965 16048 8391,'0'16'17,"-2"-2"1,-1-2 0,-4-3 349,-2-2 1,4 3 0,-5-5 0,-3 0 202,-1 2 0,-1-5 1,-3 3-1,-1-3-87,-2-2 1,-2 0-1,4-2 1,-4-3 115,-1-5 0,5-4 0,-2-2 0,3 0-264,2 1 1,3-6 0,2-2 0,6-1-205,3-4 1,2 0-1,2 0 1,3 1-87,6 0 0,9 4 1,7 2-1,2 3-431,3 3 0,5 6 0,1 4 1,0 3 94,1 2 0,-2 3 0,-6 6 0,-1 9 310,-4 4 0,2 12 1,-7 7-1,-2 5 383,-2 1 1,-1 9 0,-2 5 0,-3 7-43,-6 4 1,-3-8-1,-4 3 1,-3-4 194,-6 1 0,-10-3 0,-3-5 1,-2-2-150,-1-3 0,-4-2 1,-6-4-1,1-3-211,-3-5 1,4-11 0,-5-5 0,0-5 24,0-6 1,5-3 0,-2-7 0,6 0-119,4 0 0,-1-12 1,9-5-1,3-6-572,4-5 1,9-4 0,-1-4 0,8-4-164,6-1 0,15-2 0,4 6 0,3 2 85,3 2 0,5 9 0,-2 4 1,3 8 424,2 7 1,1 3 0,1 2 0,-1 0 103,0 0 1,5 2 0,-9 1 0,0 4 164,-3 2 0,-4 2 0,-2 4 0,-1 1-453,-4 0 1,2-2 0,-7 0-1,-2 0-393,-1 3 1,-8 2 0,1-3 0,-1 0-724,-1-1 1,3 1-16,-7 0 1,1-6 298,-6 1 0,-2-16 1139,-3-6 0,-4-10 0,-7-10 0</inkml:trace>
  <inkml:trace contextRef="#ctx0" brushRef="#br0" timeOffset="251">17547 15985 8616,'9'-16'0,"-2"2"0,-2 2 279,0 2 0,2 6 111,-2-1 1,2 10 0,6 6 0,-5 4 954,-1 6 1,0 4 0,-3 6 0,1 1-604,-1-1 0,-1 6 0,1-1 0,1-1-228,-2-1 0,-1 2 0,-2 3 0,0-3-143,0-3 0,0 8 1,0-10-503,0 2 1,0 0 0,2-3 0,1-2-754,3-2 1,4-1 0,-3 3-1,2-4 1,3-1-623,2-4 1,-4-2-1,1-1 1,1-2 581,2-3 1,7-4-1,0-9 1,0-3 923,2-6 0,-6-3 0,6-2 0</inkml:trace>
  <inkml:trace contextRef="#ctx0" brushRef="#br0" timeOffset="252">18176 16378 8476,'9'-16'0,"-4"1"552,-3-1 1,-9 0 0,-4 0 52,-3 1 0,-2 6 0,-1 4 0,-2 3-103,-2 2 1,-5 2 0,3 3-1,-2 7-108,-3 7 1,6-1 0,1 5 0,3-1-35,3 4 1,-1 4 0,2 2 0,3-1-83,6 0 0,3 1 0,2-1 1,0 1-145,0-1 1,9-1 0,7-2 0,8-4-89,6-1 1,3-2-1,4-7 1,5-2 154,3-1 1,2-8-1,-1 2 1,-4-5 135,-6-5 1,-2-4 0,-3-6-1,-1-3-139,-4-3 1,-3-3 0,-8-9-1,-1-2-404,-3-2 1,-4-5 0,-9 5-1,-5 2-346,-9 2 0,-1 4 0,-11 1 0,-3 1-265,-4 0 0,-2 4 0,4 4 0,0 5 304,1 3 1,-1 8 0,12-3 0,2 5-227,1 1 1,10 7 0,2 3 0,5 4-107,1 2 1,7 0-1,5 1 1,7 2 446,7 2 0,6 0 0,3-7 0,3-3 398,2-6 0,-5 4 0,4-1 0</inkml:trace>
  <inkml:trace contextRef="#ctx0" brushRef="#br0" timeOffset="253">18773 16409 8238,'14'-21'0,"-1"0"0,-5 2 459,-1 2 0,-1 1 0,-6 0 0,-2 1 218,-3-1 1,-4 2 0,-9 3-276,-3 6 1,2 4 0,-7 1 0,-2 1-83,-2 4 1,4 4-1,2 9 1,-1 3-27,1 5 1,10-2 0,0 2 0,5 2-5,6 2 1,1-4 0,4-1-1,3-3-161,5-2 1,4 1 0,4-4 0,1-3-116,2 0 1,5-7-1,-3-2 1,-1-3-152,1-2 0,3 0 0,-5-2 0,-1-3 38,-3-5 0,-3-4 0,-2-4 1,-3-1-524,-2-2 1,0 0 453,-2 5 0,4 8 0,7 2 451,-1 5 1,6 2 0,2 5-1,0 4 75,-1 4 0,5 7 0,-6 2 0,-2 1 62,-2 4 0,-3 2 1,-3 1-1,-6 1-33,-3-1 1,-2 4 0,0 0 0,0-2-116,0 2 1,-7-5-1,-4-4 1,-3 0-70,-1-1 0,-8-3 1,-3-6-1,-4 0-227,-1-1 1,-4-1 0,0-1 0,1-5-630,0-1 0,-7-1 0,5-6 1,1 0-479,2 0 0,6-2 0,5-3 0,2-4 157,6 0 0,9-5 0,3 4 0,11-4-982,12-2 1,18 0 1955,3 1 0,13-15 0,-6-3 0</inkml:trace>
  <inkml:trace contextRef="#ctx0" brushRef="#br0" timeOffset="254">19544 16425 8391,'0'-16'144,"0"1"0,0-1 0,1 0 0,5 1 201,4-1 0,9 0 1,4 0-1,2 2 134,3 4 0,1-2 0,3 5 0,-3 0-269,-2 0 1,1 2 0,-7 6 0,-2 3-53,-2 1 0,-3 7 0,-2 0 0,-3 6 51,-2 3 0,-2 2 0,-6-2 0,-6 5-7,-9 3 1,-2 3 0,-10-1-1,-3 2 127,-4 4 1,4-4-1,4 4 1,1-4 19,2-1 0,-4 3 0,9-2 0,3-4-116,4 1 0,8-7 1,-1-2-1,3-4-306,2-1 0,2-2 0,3-4 171,6-4 1,3-5 0,1-2 0,1-5-54,0-4 0,-2-6 0,-2-5 1,-2-3-36,3-1 1,-6-3 0,-2 6 0,-3-1-27,-2 0 0,0-3 1,-2 3-1,-3 1 49,-6-1 0,2 2 1,1 5-1,-1 1-192,0-1 1,1-5-1,-5 0-543,3 2 1,1 1 0,-3 4-936,1 4 0,1 3 1637,-6 7 0,7 0 0,2 0 0</inkml:trace>
  <inkml:trace contextRef="#ctx0" brushRef="#br0" timeOffset="255">20581 15875 8059,'-10'0'-71,"1"-2"0,0-1 0,3-4 0,-1-2 881,3-3 1,2-2-1,2-2 1,0 0-477,0 1 1,13-6 0,6 0 0,7 2-85,7 1 1,7 2 0,-1 1 0,-1-1-125,1 0 1,3 2-1,-6 4 1,-1 5-50,-2 3 1,-8 2 0,-4 0-1,-4 2-139,-1 3 0,-6 4 1,-1 8-1,-2 2 152,-3 2 1,-4 12-1,-7 1 1,-9 4 139,-9 6 1,-4 1-1,-4 4 1,-2 0 68,-2-2 1,0 7 0,8-10 0,2-2 153,6-2 1,0 2 0,4-6 0,5-1-115,3-1 1,4-8 0,5-2 0,2-1-187,3-4 0,9-3 0,8-4 1,3-3 35,3-2 0,7-2 0,1-5 0,1 0 11,2 0 1,-8-5-1,2-4 1,-7-3 40,-3-6 1,-2-3-1,-7 0 1,-3-5-203,-6-3 1,-5-5-1,-7-2 1,-9-4-243,-8-1 0,-11-2 0,-4 6 0,-1 2-141,-4 2 0,-1 1 1,-2 3-1,1 1-504,4 2 1,-1 6-1,6-1 1,2 6-376,2 4 0,7-1 0,1 7 1,3 1-1023,2 3 1,10-1 2244,5-3 0,-4-4 0,0-7 0</inkml:trace>
  <inkml:trace contextRef="#ctx0" brushRef="#br0" timeOffset="256">22358 15891 8391,'0'-25'1615,"0"4"-354,0 4 1,0 10-625,0 7 1,2 9-1,1 10 1,3 5-1,-3 6 355,-1 8 1,3 6-1,0 5 1,1 0-516,1-2 0,-6 7 0,6-10 0,-1-2-373,-1-2 0,0-3 1,-3-6-1,1-1-1060,2-4 1,1-3-1,-6-8-5145,0 1 4736,0 0 0,-7-8 0,-5-4 1365,-8-8 0,-4-4 0,-8-8 0</inkml:trace>
  <inkml:trace contextRef="#ctx0" brushRef="#br0" timeOffset="257">21918 16378 8983,'7'-11'583,"3"1"1,6 1 0,5-3-1,5 3 230,4 2 0,3-3 0,4 3 0,5 0-164,3 0 0,1-4 0,-3 6 0,-1 0-599,2-2 0,0 5 0,-1-5 0,-4 2 150,-6 0 1,2-2 0,-11 3-1,2-1-1524,1 2 1,-8-4-1,4 1 1,-2 3-1430,-1 1 1,3 2 2752,-2 0 0,-3-7 0,4-2 0</inkml:trace>
  <inkml:trace contextRef="#ctx0" brushRef="#br0" timeOffset="258">23254 15954 8391,'-5'-21'149,"0"0"0,-2 0 0,3 3 0,-1-1 438,2-2 0,1-5 0,4 5 0,3 0 132,5-2 0,6 6 0,5-2 0,5 5-357,4 3 0,1 2 1,1-1-1,-1 5-96,1 3 1,-3 4 0,1 3 0,-2 5-100,0 4 0,3 7 0,-8 4 0,0 3-72,0 5 0,-2 9 0,-7 0 0,-4 5-105,-5 5 1,-3 2 0,-4 6 0,-3-3 132,-5 3 0,-4-3 0,-4-1 0,-3-7-25,-5-3 0,-9-1 0,-3-12 0,-3-5-147,-2-3 0,-3-6 0,-3-9 0,-1-4-53,-3-5 1,3-1-1,6-1 1,4-3 34,1-1 0,3-13 0,6 3 0,4-3 102,5 1 0,5-4 1,6 0-1,6 0 68,8-2 1,13 6-1,14-6 1,10 4 11,4 3 1,9-3-1,4 10 1,3 0-74,2 4 1,0 3 0,-2 4 0,-2 3-390,-1 6 0,-7 3 1,-1 2-1,-6-1-480,-7 1 0,-4-2 1,-3-2-1,-2-1-116,-2 1 0,-5-3 0,3 1 0,-1 1-1805,-4-3 2748,6-1 0,-1-7 0,7 0 0</inkml:trace>
  <inkml:trace contextRef="#ctx0" brushRef="#br0" timeOffset="259">24198 15734 8391,'-6'-16'399,"1"0"1,0 6 1798,5-1 1,-2 8-1266,-3-3 0,3 12 1,-3 6-1,5 7-380,5 7 0,-1 6 0,4 4 0,1 5-59,0-1 0,-6 5 1,4-5-1,-1 2-527,-1 0 1,5-7-1,-3 2 1,0-4-307,0-2 0,4-1 1,-4-2-1,0-2-722,0 2 0,5-5 1,-2-2-1,3-4-422,-3-1 1,4 0 0,-3-1 0,3-1 1482,1-3 0,8-4 0,2-7 0</inkml:trace>
  <inkml:trace contextRef="#ctx0" brushRef="#br0" timeOffset="260">24874 16126 8391,'0'-15'0,"0"-1"0,-7 0 0,-4 1 0,-3 1 941,-1 3 0,-6-3 1,-2 5-1,-2 1-81,-3 2 1,1 5-1,-1 2 1,1 5-418,-1 4 0,0 4 1,1 2-1,2 1-28,2 4 1,2-1-1,7 6 1,4 0-214,5-2 0,3 6 1,2-4-1,3 4-103,8 1 1,1-1-1,16-4 1,4-5-143,2-3 1,10-3-1,-4 1 1,2-2-244,0-3 1,-7-4 0,2-7 0,-4 0 253,-2 0 0,-4-2 1,-3-3-1,-1-6 22,-4-3 1,-3-9-1,-6-5 1,-5-5 290,-3-3 1,-2-1 0,-2 4-1,-3-2-129,-5-2 0,-6 2 0,-3 7 0,-4 4-423,-1 1 0,4-3 1,-2 7-1,3 3-1148,3 4 0,-3 8 369,8-1 0,4 5 0,2 5 0,3 6 400,2 3 0,12 7 0,4 1 0,3 3-194,4 3 1,1 0 843,8-2 0,-1 4 0,1-6 0</inkml:trace>
  <inkml:trace contextRef="#ctx0" brushRef="#br0" timeOffset="261">25566 16189 8939,'14'-24'0,"-4"1"0,-5 2 667,-3 0 1,-9-5-1,-3 3 1,-6 1-138,-5-1 0,-2 2 0,-5 7 0,2 4 6,-2 4 0,-5 5 1,-2 1-1,3 0-115,3 0 1,-4 5 0,8 2 0,1 2-353,3 3 1,3 7 0,4 2 0,4-2-114,4-1 1,5-3-1,1 1 1,1 0 64,5-1 1,4-1-1,13-1 1,7-3-663,5 2 0,6 1 1,0-1-1,2-2 366,6 3 0,-5 1 0,-6 1 0,-1 1 531,0 0 1,-2 5 0,-7 0-1,-4 0 103,-1 1 0,3-3 0,-5 8 0,-4-1 242,-4-2 0,-1 6 0,-7-4 0,-1 2 192,-3-2 1,-1 4 0,-3-4 0,-6 2-466,-7-2 1,-8 2-1,0-7 1,-4-3-405,-6-6 0,-8-5 1,1-7-1,-5 0-707,-1 0 0,0 0 0,0 0 0,1-2-335,4-3 0,4 3 1,8-5-1,4 0 1118,5-3 0,3-11 0,3-4 0</inkml:trace>
  <inkml:trace contextRef="#ctx0" brushRef="#br0" timeOffset="262">26226 16299 8391,'21'-15'47,"2"-3"1,-1-1 390,1-2 1,5 0 0,-4 7 0,1 2 315,-4 1 0,-4 8 1,-1-2-1,0 3-13,-1 2 0,-4 0-473,-1 0 0,-6 7 1,1 3-1,-3 4-78,-2 2 0,-7 5 0,-4 2 1,-3 1-36,-1 4 0,-1 0 0,0 0 0,1-4-38,-1-1 1,2 3 0,2-5 0,3 0 120,2 2 1,-4-6-1,6 4-37,2-3 0,1-2 0,2-1-95,0 1 1,0 0 0,2-2 0,1-2-17,2-2 0,8-4 1,-3 2 15,4-1 1,2 6-149,0-3 15,-8-3 813,-1 0-99,-7-7-1345,0 0 0,6-2 0,1-1 0,-1-4 424,1-2 1,6 4 0,-5-6 0,1-1-1,-2 0 92,0 1 1,-5-3-1,3 4 182,-3-4 1,-2 4-1,0-1 1,0-1-1,0-2 399,0-2 0,-2 0 1,-3 1-1,-6 1-231,-3 3 0,-3-6 0,-2 5 1,-4-1-276,-1-1 1,-3 0-1,-2 0 1,1 2 57,2 2 0,1 4 0,-1-4 1,5 0-162,3 1 0,-1 0 0,2 6 159,3-3 1,7 1-1,-2 3-1506,2-3 903,2 3 0,12-5 0,3 6 1,6-3-299,5-1 1,2 0 0,5 5 0,-2 0 911,2 0 0,8-7 0,5-2 0</inkml:trace>
  <inkml:trace contextRef="#ctx0" brushRef="#br0" timeOffset="263">27185 15686 8391,'0'-15'3518,"2"8"-2870,3 7 0,4 7 1,6 10-1,3 4 1870,3 5-2084,-4 4 0,13 8 1,-2 4-1,7 4-24,7 1 1,-2 0-1,0 0 1,-1-1-401,-4-4 0,3 1 0,-1-4 1,-2-1-819,-2 0 0,-3-3 0,-3-7 1,-2-5-1939,-2-6 1,-2 1 349,-6-13 0,-6-7 2396,-4-8 0,-10-18 0,-4-5 0</inkml:trace>
  <inkml:trace contextRef="#ctx0" brushRef="#br0" timeOffset="264">27767 15734 9373,'-16'12'0,"0"5"0,-1 4 849,-4 2 0,2 5 0,-8-2 0,-1 4 469,-1 1 1,-10 13 0,-3 3 0,-3 2-184,-2 0 0,1 1 0,3-1 0,1-5-943,-2-4 1,6 0 0,-1-7 0,4-3-312,4 0 0,-9 0 1,8 1-1,1 0-3492,3 1 0,0-1 3611,7 1 0,-7-1 0,4 1 0</inkml:trace>
  <inkml:trace contextRef="#ctx0" brushRef="#br0" timeOffset="265">16902 17604 8391,'-10'0'178,"-1"0"0,6 0 0,-5 0 599,-3 0 0,-1 0 1,-1 0 321,-1 0 0,6-2 1,-1-3-241,-1-6 1,5-2 0,2-3-100,3 0 1,2 0 0,0 1 0,2-1-312,3 0 0,5 1 1,10-1-1,2 0-266,3 0 1,-4 1 0,3 1 0,-1 1-69,-4 3 1,4 5-1,-2-4 1,-2 2 41,-2 4 1,-1 1 0,0 2 0,-2 2-253,-4 3 0,4 3 0,-5 10 0,1 1 216,1 2 0,-6 7 1,4 0-1,-2 5 52,-4 4 1,-1 5-1,-2-4 1,0 1-21,0-1 0,-5 6 1,-2-4-1,-2 0-87,-3-3 0,-2 1 0,-2-1 0,1-2-201,-1-2 0,0-2 0,0-1 0,1-4 275,-1-5 0,0-3 0,-1-4 0,-2-2-234,-2-2 0,-6-6 1,5 1-1,-1-3 28,0-2 0,2-5 0,6-2 0,1-2-296,3-3 0,2-8 0,6-1 0,-1 0 44,6-1 0,5 3 0,11-6 0,4 2 119,10 4 1,1 7-1,9 3 1,0 2 9,-2 4 1,5 1-1,-4 4 1,-1 3 417,-4 5 0,1 4 1,-4 2-1,-3 0 172,0 0 1,-8-2 0,-1-2 0,-3-2-756,-2 3 0,-1-1 1,1 0-1291,0-2-728,-1 1 152,1 5 1,-5-9 0,-3-7 0,-1-9 2219,-3-5 0,5-2 0,-1 0 0</inkml:trace>
  <inkml:trace contextRef="#ctx0" brushRef="#br0" timeOffset="266">17751 17384 10015,'16'0'2802,"-7"0"1,3 3-1611,-7 8 0,6-1 0,-4 15 1,0 1-212,0 5 1,3 4-1,-3 0 1,0 4 107,0 3 0,5 5 0,-3-9 0,2 1-1089,-1-1 0,-5-1 0,4-8 0,-2-1 0,-3-1 0,3-8 0,-2 3 0,-2-1 0,-1 0 0,-2-5 0,0-5-2305,0 1-329,0 2 0,2-5 0,3-4 832,6-4 1,2-1-1,3 0 1,2 0-491,3 0 1,1-1 2291,5-4 0,2-4 0,-4-7 0</inkml:trace>
  <inkml:trace contextRef="#ctx0" brushRef="#br0" timeOffset="267">18396 17761 8790,'0'-16'592,"0"1"1,0-1 0,0 0 452,0 1 0,-2 4 0,-3 2-253,-5 2 1,-4 2 0,-2 5 0,0 2-103,0 3 0,1 4 1,-1 8-1,0 3-146,0 0 0,1 8 0,-1-1 1,2 2-211,4 3 0,-3-3 1,8-1-1,2-1-28,1 0 0,7-2 0,4-1 1,3-3-176,6-7 0,8 2 0,0-7 0,4 0 25,1-4 0,6-4 1,1-1-1,1 0 228,-1 0 1,-1-6 0,-6-5 0,-1-3-43,-4-2 1,2-1-1,-9-4 1,-3-5-284,-4-4 1,-8-1 0,1-1 0,-3 2-342,-2 4 1,-7-2 0,-4 7 0,-3 2-372,-1 2 0,-8 1 1,-2 2-1,-1 2-473,0 1 1,5 8-1,-3-2 1,1 3 479,4 2 0,6 0 0,5 2-1075,1 3 0,1 4 0,8 6 0,3 1-769,6 0 1,3-1 2489,2 1 0,6 7 0,3 1 0</inkml:trace>
  <inkml:trace contextRef="#ctx0" brushRef="#br0" timeOffset="268">19135 17808 8391,'0'-15'136,"0"-1"0,-2 0 1,-3 0 917,-6 1 0,-2-1 0,-3 2 1,0 2-49,0 1 1,-5 8 0,-1-2 0,-1 3-415,0 2 0,-3 7 0,5 3 0,2 6 5,1 5 0,3-2 1,1 6-1,3-1-112,6 1 1,3-5 0,2 5 0,0-2-175,0-4 1,9-3 0,5-4-1,7-3-222,3-2 1,3 3-1,4-5 1,0-1-156,1-3 0,3-1 1,-2 0-1,-3 0-11,-1 0 0,-6-5 0,-2-2 0,-3 0-368,-3 0 1,1 2-1,0 5 465,-1 0 0,-1 2 1,-1 3-1,-3 7 363,2 7 1,-3-1 0,0 6-1,0 3 234,-1 4 1,-4 4-1,1-4 1,-3-1-333,-2-4 1,0 7 0,0-5 0,-2 0-286,-3 2 0,1-7 0,-6-2 0,-2-4 0,-2-1 0,-2 0 0,0-2 0,0-2-72,1-2 1,-6-6-1,-2 1 1,0-3-923,1-2 1,-5-2 0,5-2 0,-1-2-78,0-3 1,4-2 0,7-4 0,3-1-891,2 0 0,2 0 0,5 1 1,0-1-522,0 0 1,12 1 2481,4-1 0,17-7 0,0-1 0</inkml:trace>
  <inkml:trace contextRef="#ctx0" brushRef="#br0" timeOffset="269">19858 18044 8391,'0'-16'455,"0"1"1,-5 4 251,0 1 0,-1 4 0,6-4 0,2-2 528,3-2 0,-1 0 0,6 2 0,3 1-539,1-1 1,0 3 0,-2 0 0,-2 1 162,3-1 0,-5 5 0,3-1-263,1 3 1,-3 2 0,-1 2-298,-1 3 1,-1 4-1,-6 9 1,0 1 23,0 2 1,-6 7 0,-1-2 0,-1 4 47,-4 1 1,-8 4-1,-1 0 1,4-2-255,5 2 0,-2 0 0,5-4 0,0-1-117,4-4 0,3 4 0,2-6 0,0 1 0,0-4 0,2 2 0,3-3 0,4 0 0,0-3 0,8-6 0,-3-3 0,2-1 0,3-3 0,2-2 0,-2-4 0,2-2 0,-2-1 0,4-12 0,-2 1 0,-3-2-29,-6 1 1,0-4 0,-7 0 0,-1 2-150,-3 1 1,-2 3 0,-5-1 0,-4 0 148,-4 1 1,-7-5 0,-2 1 0,1 2 50,-1-3 1,-3-1 0,3 2 0,0-2-631,1 2 0,1-4 0,5 1 1,0-3-1818,0-3 1,2-1 0,2-3 0,2 1 2424,-2-1 0,-2-6 0,-2-2 0</inkml:trace>
  <inkml:trace contextRef="#ctx0" brushRef="#br0" timeOffset="270">20833 17368 8391,'-16'9'303,"1"-4"1,-1-3 0,0-2 0,0 0 2866,1 0-2276,-1 0 1,2-7 0,2-2-105,1 0 1,8-5-1,-2 4 1,5-2-225,5 1 0,4-6 0,8 5 0,4-1-268,5-1 0,4 2 0,1 0 0,1 3-228,-1 2 0,1 0 1,-3 4-1,-1-2 5,-2 1 1,-6 4-1,1 4 1,-6 3 20,-4 1 0,1 3 1,-7 6-1,-1 4 158,-2 5 0,-2 4 0,0 3 0,0 4 58,0 5 0,-6 1 1,-1 3-1,-1-1-110,-5 4 0,-1-3 0,-1-4 1,-1-1 54,0 0 0,-5-3 0,-1-7 1,-1 3-225,0 2 1,-3-8 0,3 2 0,1-6 24,-1-4 1,-3-5 0,5-4-1,0-6 16,-2-3 0,5-2 0,-2 0 1,2-2-355,2-3 1,2-4 0,4-8-1,3-3-208,0-1 0,5-5 0,0 4 0,9-1 137,9 0 0,10 2 1,2 5-1,7 2 248,7 4 0,4 3 0,1 7 0,0 0 283,0 0 0,-5 2 0,-2 3 1,-3 4-29,-7-1 1,1 6-1,-7-3 1,1 1-342,-4-1 0,-4 1 0,-1-5 0,0 0-1179,0 0 0,-6 3 0,0-4-339,3-3 0,1-1 0,1-2 1,1 0 560,0 0 1,-2-7 1145,-4-4 0,11-10 0,-3-3 0</inkml:trace>
  <inkml:trace contextRef="#ctx0" brushRef="#br0" timeOffset="271">21352 16850 8391,'0'-16'0,"0"0"847,0 0 1,7 2-360,3 4 0,4-4 0,2 3 0,1-1 66,4 2 1,-1 1 0,4 6 0,1-3 31,-1 3 1,-5 3-1,2 5 1,-3 4-183,-3-1 0,-1 12 0,-1-5 0,-5 5 106,-1 2 1,-1-2 0,-6 4 0,0-1-195,0-4 1,-7 4-1,-4-2 1,-3-2-160,-2-2 0,-1-1 0,-2-2 0,-2-2-232,2-1 1,1-8 0,2 2 13,1-3-136,6-2 1,4 0 0,12-2 0,8-1-33,10-2 1,5-1-1,3 6 1,2 0 428,1 0 0,6 7 0,-5 4 1,-2 3 85,-2 2 1,-3-1-1,-4 3 1,-5 3 68,-4 5 1,-8-3-1,-4-2 1,-3-2 675,-2 2 1,-7-4-1,-5 4 1,-7-3-782,-7-3 1,-4-4 0,-3-2 0,-2-1-251,-2 1 0,-5-6 0,4 3 0,-1-5-907,1-1 0,3 0 0,7 0 0,3 0-1366,3 0 0,1 6 0,7 1-1915,3 1 0,6 1 4188,10 2 0,18-4 0,10-7 0</inkml:trace>
  <inkml:trace contextRef="#ctx0" brushRef="#br0" timeOffset="272">22751 17400 8391,'0'10'828,"0"1"0,0 1 0,0 2 86,0 2 1,0 4-1,0 3 1,0 2 234,0 3 0,5 1 1,2 3-1,2-1 136,3 1 0,-3-3 0,2-1 1,-1-3-1289,-1-3 1,3-1 0,-5-3-1,0 1-1018,0 2 1,3-5-1,-4-6 1,-3 2-877,-1 2 1,-4 2 0,-5-2 253,-9-4 1,1-3 0,-8-7 1642,0 0 0,-1 0 0,-8 0 0</inkml:trace>
  <inkml:trace contextRef="#ctx0" brushRef="#br0" timeOffset="273">22484 17855 8391,'7'-8'0,"2"1"759,-1 0 0,12 5 1,-5-3-1,5 1 242,2-1 0,3 3 1,6-5-1,2 2 55,4 0 1,-2-2-1,7 3 1,2-3-577,1-1 0,4-1 1,2-3-1,1 3-458,-1 2 0,-2-5 0,-1 3 0,1-1-1850,-1-1 0,2 6 1,-8-6-1,2 1-383,-2 1 0,-4-3 1,-8 5 2210,-4-2 0,4-8 0,-6-8 0</inkml:trace>
  <inkml:trace contextRef="#ctx0" brushRef="#br0" timeOffset="274">23757 16975 8899,'0'-15'1502,"0"-1"1,0 5-1337,0 1 1,2 8-473,3 2 0,-3 2 0,3 8 1,-3 3 305,-2 1 0,0 1 0,0 1 0</inkml:trace>
  <inkml:trace contextRef="#ctx0" brushRef="#br0" timeOffset="275">23726 17054 8512,'0'-16'0,"0"0"0,0 1 232,0-1 0,5 0 0,2 1 0,0-1 264,0 0 0,11-5 1,-3 2-1,3 3 374,-1 4 1,6 3 0,3-1-1,2 5 95,-2 3 1,4 2 0,-4 0 0,4 2-436,1 3 1,-1 9-1,-4 10 1,-3 4-128,0 5 1,-6 7-1,4 1 1,-3 2-77,-3 6 0,-6 2 1,-4-2-1,-3 1 200,-2 3 0,0 4 1,-2-4-1,-5-3-343,-8-1 1,-1-3 0,-7-3 0,2-4-179,0-6 1,-5 2 0,3-11 0,-1 1-170,-4-4 0,4-5 1,-1-4-1,1-3 45,-1-3 1,4 0 0,-3-8-1,1-3-124,4-6 1,1-4-1,4-6 1,4-6-421,5-2 1,3-8 0,2-1 0,2-1-57,3 1 0,9 1 0,10 6 0,6 3 409,8 7 1,11 2 0,5 13-1,2 5 714,4 4 1,-1 6 0,1 8 0,-5 2 229,0 2 0,-5 7 0,-6-1 0,-4 2-275,-1 3 1,-8 3-1,-7-2 1,-3-4-376,-7 1 0,2-7 0,-7 0 0,0-2-1263,-4-1 1,-3 1 0,-2-5 0,0 0-8093,0 0 9370,0-8 0,7 6 0,1-5 0</inkml:trace>
  <inkml:trace contextRef="#ctx0" brushRef="#br0" timeOffset="276">24968 16944 9348,'11'2'2342,"-3"3"-1465,-1 5 0,-1 11 0,-5 7 0,3 5 916,1 4 0,0 5 0,-5-4-897,0 3 1,2 0 0,1 5 0,3-2 0,-3-4-193,-1-2 0,0 4 0,1-5 1,4-2-726,2-2 1,-6-4 0,4-1 0,-1-3-730,-1-2 0,0 3 0,-5-5 0,2-4-1518,3-5 1,-3 2-1,5-3-267,0 3 1,2-5-1,6-4 479,1-3 0,1-2 2056,4 0 0,4-14 0,6-4 0</inkml:trace>
  <inkml:trace contextRef="#ctx0" brushRef="#br0" timeOffset="277">25566 17305 8391,'0'-15'1132,"-7"1"1,-6 3-1,-4 6-382,-4 3 0,-7 2 1,2 2-1,-4 3-65,-1 6 0,-1 10 0,2 5 0,4 3 31,5 3 1,4-1-1,1 3 1,2 0-240,4 3 0,3 0 1,7-4-1,0 0-180,0-1 1,7 3 0,5-11 0,5 2 2,4 0 1,12-6 0,1 1 0,2-4-17,3-1 0,8-2 1,-3-2-1,-1-3-39,3-2 0,-3-2 0,-1-7 0,-7-1 41,-7-3 0,0-11 0,-9-1 0,-5-4-226,-7-6 0,-5-7 0,-2-5 1,-2-2-769,-3-2 1,-9-5-1,-10 7 1,-3-1-299,0 1 1,-12 3-1,8 10 1,-1 2-465,4 7 1,0 2-1,7 4-2430,2 4 2936,9 3 1,6 8-1,13 5 1,8 4-12,6 4 0,3 0 1,6-2 974,-1-1 0,1-8 0,-1 4 0</inkml:trace>
  <inkml:trace contextRef="#ctx0" brushRef="#br0" timeOffset="278">26147 17400 8391,'16'0'581,"-7"-9"119,-4-7 1,-3 0 0,-4-4-1,-3 2 119,-6 2 1,-10 8 0,-5 2 0,-2 5-365,2 1 1,-9 1 0,4 5 0,-1 4 104,4 4 0,2 9 1,8 3-1,4 4-31,1 1 0,6 1 1,1-3-1,5-1-62,1-2 0,1-5 0,5 4 0,4-3-217,4-2 1,2-3-1,1-1 1,2-2-101,2-4 1,7-1 0,-1-5 0,0 1-258,0-2 0,1-3 0,-6-5 0,1-4-234,0 1 0,3-5 1,-5 8-1,-2 2 163,-1 1 0,3 2 0,0 3 1,-2 6 486,-2 7 0,-1 10 0,0 0 0,-2 6 251,-4 4 0,2-1 1,-6 7-1,-3 0 187,-1-2 0,-4 6 0,-5-6 1,-7 0-748,-5-3 0,-7-6 0,3-3 0,-3-2 0,-7 2 0,1-5 0,-6-4 0,1-5 0,0-3 0,-5-8 0,4 2 0,0-3-694,-1-2 0,4 0 0,7 0 0,2 0-1764,-2 0 0,5-7 1,2-2-1,4-1 320,1-1 0,7 1 0,8-8 0,9-1 2138,13-2 0,14 0 0,13-1 0,7-3 0</inkml:trace>
  <inkml:trace contextRef="#ctx0" brushRef="#br0" timeOffset="279">26713 17887 8391,'-5'-16'0,"0"0"0,1 1 339,3-1 1,1-5-1,0 0 1,1 0 457,5-2 1,2 1 0,10-6 0,-1 3-303,-1 3 0,7 1 1,-11 7-1,0 1-13,2 3 0,0 7 0,2-3-143,0 5 0,-6 1 0,-1 1-147,-2 5 1,-2 7 0,-5 8 0,0 0-53,0 2 0,0 2 0,0 6 0,-2 0 225,-3 1 0,-2-1 1,-5 1-1,1-1 26,-1 1 1,3-1 0,1 0 0,1-1-64,3-4 1,2 2 0,2-7 0,0-2 25,0-1 0,7-4 1,4-2-1,3-1 21,2 1 0,4-5 1,3 0-1,0-2-73,0 0 0,3 1 0,-5-8 0,-2-3-48,-2-6 1,-8-3 0,-4-2-1,-3 1-327,-2-1 1,0-7-1,-3-3 1,-6-2-643,-7 2 0,-10-2 0,0 5 0,-4 1-254,-1-1 0,-1 2 0,1 5 0,1 0-52,4 1 0,-2-1 0,7 2 0,4 2 17,4 1 1,6 6-1,9-4-576,3 2 0,13-3 0,13 3 0,9 0 1580,6 0 0,8-12 0,2 1 0</inkml:trace>
  <inkml:trace contextRef="#ctx0" brushRef="#br0" timeOffset="280">28254 17101 8391,'-2'-10'154,"-3"1"1,-5 2 445,-4 3 1,-2 3 0,-2 4-1,-1 6 396,-2 7 0,-12 10 0,2 2 0,-3 5-241,1 3 0,2 8 0,-2-2 0,-1 3 813,3 3 0,-4-3 0,9-1 1,-2-2-873,2 1 1,3-4 0,9-1 0,4-3-879,4-4 1,-1 3 0,2-13-1,2-2-64,1-2 0,2-1-9585,0 0 8178,0-8 0,0-8 0,0-12 0,0-7 573,0-7 1,0-6-1,0-6 1080,0-9 0,-7-14 0,-2-11 0</inkml:trace>
  <inkml:trace contextRef="#ctx0" brushRef="#br0" timeOffset="281">27468 17132 8391,'14'16'1078,"-2"2"1,14 3-1,2 7-14,2 6 0,8 5 0,6 5 0,7-3 1393,6 3 1,5 2-1,0 1 1,1-2-1719,0-3 1,-2-2 0,-3-5 0,-6 2-740,-3-2 0,-8-7 0,-5-2 0,-3 2 0,-1 1 0,-8 1 0,-3-2 0,-3-3-2884,-2-3 2884,-8 6 0,6-10 0,-5 4 0</inkml:trace>
  <inkml:trace contextRef="#ctx0" brushRef="#br2" timeOffset="282">21383 16944 20983,'-10'-7'-1457,"-1"-2"1,-1-1 1196,-2-1 1,-2 1 0,1-4 0,-1 1 570,0 3 1,6 1 0,1-3-1,2 2-237,4-3 1,3-1 0,5-1 391,5-1 0,4 2 0,4 2 1,1 1 30,2-1 1,2-2-1,-4-2 1,4 1-176,1-1 0,0 2 0,4 2 0,-1 3-236,1 2 0,1-3 0,4 3 0,2 0 54,2 0 0,0 1 0,-6 6 1,1 0 88,-1 0 0,1 0 1,-3 2-1,-1 2 37,-2 1 1,-5 7 0,4-2 0,-1 4-13,1 2 1,-6 5 0,4 2 0,-2 1-342,0 4 0,0 2 0,-7 1 1,-2 1-157,-2-1 0,-1 1 0,3-1 0,-3 1 48,-2-1 0,-2 6 0,-5-1 0,0-1-13,0-2 0,0-3 0,-2-2 0,-3-2 166,-5 2 0,-4-5 0,-4-2 0,-1-4 184,-2-1 0,-2 0 1,4-1-1,-4-1 205,-1-3 1,-2-2-1,-6-6 1,1 2 121,-1-1 1,-4-4-1,-3-5 1,1-6-95,-1-3 0,3-2 1,4 1-1,1-1-73,-1 0 1,1-5 0,0-1 0,1-1-214,4 0 1,3-5 0,5 2 0,1-4-310,1-1 1,-1 1 0,12 4 0,1 3-557,2 1 0,2 4 0,2-3 0,3 4-1037,6 1 1,-2 2-1,1 4-4278,2 4 5873,2 5 0,-19 8 0,-6 1 0</inkml:trace>
  <inkml:trace contextRef="#ctx0" brushRef="#br2" timeOffset="283">21289 16912 20983,'7'-15'-1307,"-5"4"1760,3 1 730,-3 6-1232,-2-3 1,-2 7 0,-3 0 0,-6 0 542,-3 0 0,-8 0 1,-5 0-1,-2 0-135,-3 0 0,-1-5 1,-2 0-1,-3 0 16,-3-2 1,0 5-1,-8-3 1,0 3-180,2 2 1,-8 0 0,10 0-1,-2 0 43,-4 0 1,0 2 0,6 1 0,1 4 106,2 2 1,2-4 0,-3 5 0,2 1-217,3-2 0,-6 3 0,2-5 0,-3 2 203,-2 3 0,1-3 0,1-1 0,1 1-178,1 0 1,-12 0 0,6 3-1,-1-2 54,1 2 1,-2-3 0,9 0 0,-3 0-139,-2-1 1,5-2 0,2 2 0,1-1-72,4-3 0,-3-1 0,-1 1 0,-1 1 0,-3-1 0,4-3 0,-1-1 0,0 0 0,-2 0 0,-7 0 0,7 0 0,-2 0 0,2 0 0,-1 2 0,4 2 0,-1 1-128,-4-2 1,1-1 0,-1-2 0,4 2-54,1 3 1,-1-2 0,7 6 0,5 0 74,4 0 1,-3-4 0,5 5 0,-1 3 23,0 1 0,-3-4 1,3-1-1,1 0 120,-1-1 1,-5 1 0,2 1 0,-4-3-29,-1 0 1,1-3 0,2 5 0,2-2-42,-2-4 1,3 1-1,1-1 1,1 2-160,4-1 0,2 3 0,1-2-767,0-1 0,0 3 356,1-2 1,4 5-1,1-4-895,-2-3 1,-2 4 0,-2-2 488,0-1 0,0-4 775,1-6 1,-1-2-1,0-8 1</inkml:trace>
  <inkml:trace contextRef="#ctx0" brushRef="#br2" timeOffset="284">17720 17180 10177,'-5'-11'0,"-2"2"797,-2 2 1,4 2 0,-6 5 1642,-1 0 1,-2 7 0,0 4-1795,4 3 1,-3 1-1,6 3 1,0 1-195,0 2 1,-5 5-1,2-3 1,-3 1-92,3 4 0,-4 0 0,5 0 1,-1-3-58,-1-3 0,8 4 1,-2-5-1,3-1-119,2-3 0,0-1 0,0 0 0,2-3 139,3-2 0,4-2 1,8-6-1,4 2-39,5-1 0,4-8 0,1-3 0,1-1-525,-1-5 0,1 5 1,-3-1-1,-1 0-306,-2 1 0,-6 2 0,1-2 1,-4 1-4239,-1 3 4939,-7-5 1,5 1-1,-6-8 1</inkml:trace>
  <inkml:trace contextRef="#ctx0" brushRef="#br1" timeOffset="285">23239 18248 10844,'-2'-10'2412,"-3"1"-1998,-6 2 0,2 2 0,-1 5 0,-2 0 636,-2 0 1,-2 5-1,0 2 1,1 2-528,-1 3 1,0 2 0,-1 2 0,-3 0-217,-1-1 0,0 1 0,4 0 0,-2-1-45,-2 1 0,0 2 0,5 1 0,2 2-206,4-2 1,-4 0 0,3 0 0,-1 2-4,1-1 1,3-1-1,4 0 1,-1 2-121,2-2 0,1-1 0,4-3 0,1 1 47,2 0 0,9-1 0,0 1 1,5 0 24,1 0 1,4-2 0,2-2 0,4-3 31,1-2 0,3 3 0,1-5 0,1-1-256,-1-2 1,-2-2-1,1 0 1,-1 0 162,-2 0 0,2-2 1,-10-3-1,0-6 20,0-3 1,-4-2 0,-7-1-1,-3-2 320,-2-2 1,-2 0-1,-5 5 1,-2 2-1,-3 4 0,-4-4 0,-6 5 1,-1-2-16,0 1 1,-7 6-1,-1-1 1,-2 3-132,0 2 0,-1 0 0,-2 0 0,1 0-435,1 0 0,3 6 1,-4 1-1,4 1-844,1 5 0,2-5 0,5 1 1,0 0 396,1 0 0,4-6 0,3 4-4452,1 0 5196,1-5 0,6 12 0,0-6 0</inkml:trace>
  <inkml:trace contextRef="#ctx0" brushRef="#br1" timeOffset="286">23915 18154 12948,'-6'-16'333,"1"1"0,-5 4 1,3 2 829,-2 2 0,4 2-152,-6 5 1,8 7 0,-2 4-1,3 3-631,2 1 0,0 6 0,0 4 1,0 1 398,0 2 0,2 5 1,1-8-1,2 1-411,-1 0 1,-3-2 0,-1 4 0,0-3-229,0-3 1,0 5 0,0-6-543,0-2 0,0-2 0,0-1 0,0 0-828,0-1 0,0 1 1,0 0-2230,0 0 1,0-6-1354,0 1 4778,0-1 1,-7 6 0,-1-1 0</inkml:trace>
  <inkml:trace contextRef="#ctx0" brushRef="#br1" timeOffset="287">24371 18468 8800,'8'-15'822,"-2"-1"0,-5 0 1,-2 2-324,-5 4 0,-2 1 0,-8 6 0,0-3 101,0 3 1,1-4 0,-1 2 0,0 1-10,1 2 1,-6 2-1,0 0 1,1 0-311,3 0 0,1 7 0,0 4 0,1 3-72,-1 2 0,0-1 1,1 3-1,-1 1-71,0 2 0,6 2 0,1-4 1,2 4-191,3 1 0,3-5 0,2 2 0,5-3 69,4-3 1,4 6-1,4 0 1,3-2 160,5-1 0,3-4 0,3-2 0,-1-3 77,1-2 1,-1-2 0,2-5-1,1 0-38,-3 0 1,4-2-1,-10-3 1,-1-4 82,-3 1 1,-5-12 0,-6 5 0,-5-5-238,-3-2 1,-4-1-1,-3-5 1,-7 2-424,-7-2 0,-4 4 0,-5-1 1,2 2-123,-2 4 1,0 3 0,0 4 0,4 4-516,1 1 1,2 1 0,5 6-567,0 0 0,8 2 0,2 3 181,5 6 0,6 3 1,4 1-1,3-1 496,5-3 0,8 3 886,-4-4 0,7-3 0,-4 0 0</inkml:trace>
  <inkml:trace contextRef="#ctx0" brushRef="#br1" timeOffset="288">24827 18484 8367,'22'-7'0,"-6"-3"354,-9-4 0,0-2 0,-4 0 300,-4 1 0,-1 4 1,-10 2-1,-4 2-1,-3 4 1,-4 1 0,4 2-1,-4 0-149,-1 0 1,4 2-1,-2 1 1,3 4-180,3 2 0,-3 2 1,8 4-1,-1 1-67,1 0 1,3-1 0,4 1 0,-1 0-182,1 0 1,8-1 0,3-1-1,2-1-123,3-3 0,2-7 0,3 3 0,1-3-271,-2 2 1,8-3 0,-8 3 159,1-3 0,-5-7 1,-3-2-1,0 0-3,0 0 1,-4 2 0,5 5-1,3 0 231,1 0 0,8 1 0,4 5 1,2 4 290,-1 4 0,2 2 1,-2 0-1,0 1 163,0 4 0,-5-3 0,-6 4 0,0-1-50,0 0 1,-8 5-1,-2-5 1,-5 0 26,-1 2 1,0-4-1,0 6 1,-1-3-258,-5-2 1,-2-5 0,-8-3 0,0-3-274,0-2 1,-6 0 0,-5-3 0,-2 1-510,-3-2 0,1-3 0,-2-3 0,0-2-310,1 1 0,-3-5 0,9 1 1,-2-3-648,2 1 0,3 1 1,9-3-1,2 1-3072,1-1 4566,8-2 0,3-9 0,9-1 0</inkml:trace>
  <inkml:trace contextRef="#ctx0" brushRef="#br1" timeOffset="289">25550 18594 8236,'-5'-16'893,"-1"1"-391,3-1 0,3 0 0,5 1 1,7 1-273,8 3 1,4-1-1,7 7 1,1 1-120,-1 2 1,-1 2 0,-2 0-1,-4 0 22,-1 0 0,-4 7 1,-8 4 43,-6 3 0,-3 2 0,-4-1 66,-3 1 1,-4 0 0,-7 1 0,1 2 79,-1 2 1,-5 0 0,0-5 0,2 2-18,1 2 1,4-2 0,4 3-1,3-4 12,0-1 0,5 0 0,-3 0 1,5-1-133,5 1 0,4 0 0,7-2 0,1-2-102,4-2 0,-2-6 0,6 1 0,-1-3-225,1-2 1,-6 0-1,2 0 151,-4 0 1,-3-7 0,-3-4 125,-6-3 0,-3-1 0,-4-1 0,-3 0-162,-6 1 0,-8-3 0,-5-1 1,-4-2-86,-6 2 0,-1-4 0,2 2 0,-2 2-234,-1 1 1,1 3 0,7 1-1,3 3-2883,3 6 0,6 3-379,5 2 3607,15 7 0,-2 2 0,13 7 0</inkml:trace>
  <inkml:trace contextRef="#ctx0" brushRef="#br1" timeOffset="290">26698 18453 8226,'1'-9'0,"3"2"630,1 0 1,0-2 0,-5-6 232,0-1 1,2 2-1,2 2 1,1 1-419,-2-1 0,4-2 0,0-2 0,0 1-42,0-1 1,4 5-1,-4 3 1,1 1-214,5 3 0,1 2 1,1 2-1,1 0-75,0 0 0,1 2 0,2 3 1,2 4-50,-1 0 1,-5 7 0,-2-2-1,-3 6-29,2 5 0,-5-4 0,-1 5 0,-5 2 69,-1 2 1,0 1-1,0 1 1,-1-1 43,-5 0 1,3-1 0,-9-2 0,-4-2 176,-3 2 1,-2-5-1,3-2 1,-3-4 10,-5-1 0,-2-2 1,0-3-1,2-4-228,-2 0 1,-2-6 0,-1 3 0,-1-6-143,1-3 0,0-7 0,-1 1 1,4-3-58,7-2 1,-3-1-1,13-2 1,4-2-126,4 2 1,3 1 0,3 2 0,6 1 178,7-1 1,15 7 0,4 4 0,5 3 305,4 2 1,5 2 0,-7 1 0,1 4-53,-1 2 0,2 2 0,-6 4 0,1-1-122,-1-3 0,-3 1 0,-7-5 0,-2 2-479,2 3 0,-3-5 1,-1 0-1,-1-2-1006,-4 0 1,4 2-1,-2-3 1,-2 1-487,-1-1 1,-3 3-1,1 0 1874,0 1 0,-1 3 0,1 5 0</inkml:trace>
  <inkml:trace contextRef="#ctx0" brushRef="#br1" timeOffset="291">27861 18296 9973,'0'15'1943,"0"1"0,0 1-1214,0 4 1,0-1 0,0 6 0,0 0-142,0-2 1,0 4 0,0-5-1,0 0-87,0 0 0,2 3 1,1-4-1,3 1-591,-3 0 0,4-2 1,-2-6-1861,-1 1 0,-1-5 715,2-1 0,-5-6 0,0 1-1228,-8-3 0,-6-8 2463,-2 1 0,-7-14 0,-1 1 0</inkml:trace>
  <inkml:trace contextRef="#ctx0" brushRef="#br1" timeOffset="292">27625 18563 8274,'-9'-7'1078,"2"3"0,9-4-304,3 1 0,6 1 0,10 6 0,5 0-158,4 0 1,8 2 0,4 2 0,4 1-126,1-2 1,-2-1 0,-1-2 0,-2 0-411,1 0 1,-4 0-1,-1 0 1,-1 0-238,0 0 1,-2 0 0,-9 0 0,-5 0-749,-4 0 1,-3 2-1,-2 1 1,-3 4-3061,-2 2 3964,-2 1 0,-5 6 0,0 0 0</inkml:trace>
  <inkml:trace contextRef="#ctx0" brushRef="#br1" timeOffset="293">28852 18296 12323,'-11'-16'397,"2"0"528,2 0 0,2 1 1,5-1-1,0 0-30,0 1 0,7-1 0,4 2-191,3 3 1,1-1 0,1 7-516,0 1 1,-1 3 0,1 1-1,0 0-66,0 0 0,-2 1 0,-2 5 0,-2 4-116,3 4 1,-5 4 0,3 3-1,-1 3 14,-1 0 0,3 6 0,-7-4 0,-1 4 137,-2 1 1,-2 1-1,0-1 1,0-1 166,0-4 1,0 4-1,-2-6 1,-3 1 320,-6-4 0,-4 3 0,-5 1 1,-2-1-396,-3-3 0,-1 2 1,-6-2-1,1-4-381,0-5 1,-6 2-1,0-5 1,2 0-357,2-4 1,-2-3-1,2-2 1,5 0 130,4 0 0,-1-2 0,8-1 0,4-4 266,5-2 1,2-2-1,6-4 1,2-1 207,3 0 0,11-5 0,12 0 0,5 2 26,4 2 0,12 1 0,-2 2 0,2 2 56,0 1 0,-2 8 1,-2-3-1,-1 5 25,-2 1 0,-7 5 0,0 2 0,-5 0-266,-4 0 1,-2 3-1,2-3 1,-5 0-1006,-3 0 1,-2 6-408,-1-3 1,1 2-4867,0-1 4565,-7 3 1,-2-14-1,-6 0 1753,5-9 0,2-5 0,8-2 0</inkml:trace>
  <inkml:trace contextRef="#ctx0" brushRef="#br1" timeOffset="294">29528 18123 11421,'0'15'0,"0"1"1080,0 0 1,-2 7-1,-2 1 1,-1 2 451,2 0 1,1 1 0,2 4-1,0 0-819,0 1 1,2-1 0,1 1 0,4-3-425,2-2 0,0 1 0,3-6-128,-2 3 1,-1-6 0,3 2 0,-3-4-1303,-2-1 1,4 0 0,-5-2-1,1-2-1174,0-2 1,6-6-667,-3 1 1,4-3 3006,2-2 0,0 0 0,-1 0 0</inkml:trace>
  <inkml:trace contextRef="#ctx0" brushRef="#br1" timeOffset="295">30109 18437 8483,'7'-14'274,"-7"2"1,-8 3 169,-6 2 1,-4-5 0,-1 3-1,-4 0 105,-1 4 1,3 3 0,-4 2 0,3 0 86,2 0 1,-2 7 0,1 4 0,2 3-124,1 2 1,2 5 0,1 1-1,1 1-192,3 0 0,-1 3 0,7-3 0,1-1-162,2 1 0,2 0 0,2-4 0,3 2 73,6-2 1,10-2-1,5-3 1,4-1-24,1-3 1,1-1 0,1 1 0,2-3 70,2 0 0,4-5 1,-4 3-1,-4-5 45,-5-5 1,0 2 0,-7-8 0,-2-1-60,-1-2 0,-8-7 0,-1 0 0,-2 2-44,-3 1 0,-3-3 0,-2 0 0,-5 2-640,-4 2 1,-4 1-1,-2 0 1,0 1-523,1-1 0,-6 5 0,0 3 0,2-1-547,1 0 0,2 6 0,1-3-3,-1 5 0,5 2 0,3 5 897,1 4 0,1 4 0,8 0 0,3-2-105,6-1 1,3-2 0,3 3-1,3-3 698,1-2 0,7-2 0,-11 2 0,6 1 0</inkml:trace>
  <inkml:trace contextRef="#ctx0" brushRef="#br1" timeOffset="296">30455 18594 8483,'18'-14'0,"-1"2"65,-1 2 1,3 1 0,-8-3 0,1 1 561,-2-1 0,3-2 0,-8-2 171,-2 0 0,-3 1 1,-5 1-428,-5 3 0,-6-1 0,-3 5 0,-4 0 104,-2 0 0,1 2 0,-4 7 0,2 1-155,-2 2 0,3 6 1,1-4-1,1 2-108,4 3 1,7 2-1,3 1 1,2 1-61,4 0 1,3 0-1,5-2-222,5-4 0,4 2 0,4-6 0,3-1-278,5 2 0,-2-6 0,3 5 1,-1-5 139,-2-1 1,4 0 0,-5 2 0,0 2 310,-1 1 1,-1 7 0,-3-1 0,1 3-36,2 1 1,0 3 0,-5 1-1,-2 2 614,-4-2 0,2 4 0,-6-2 0,-3-2 112,-1-1 1,-2-3-1,0 1 1,-2 0-322,-3-1 0,-4-1 1,-7-1-1,1-5-279,-1-1 0,-5 4 0,-2-6 0,-1-1-413,-4-3 0,0-1 1,0-1-1,2-3-601,-2-1 1,-2-6 0,0 4 0,4 0-1560,5 0 0,4-3 0,3 3 2379,3-2 0,4-1 0,7-6 0</inkml:trace>
  <inkml:trace contextRef="#ctx0" brushRef="#br1" timeOffset="297">30911 18626 8384,'0'-11'-324,"-1"2"1,-3 1 1185,-1-1 1,1-2-1,10-4-358,4-1 0,6 6 0,5 1 0,3 0-191,1 0 1,4 6-1,-3-2 1,2 3-148,-1 2 1,-5 0 0,-6 0-38,0 0 1,-7 2 0,-4 3-17,-3 5 1,-2 4 0,-2 4 0,-3 1 63,-6 2 0,-3 0 0,-2-4 0,1 3 102,-1 1 0,2 1 1,3-3-1,4 2-145,0-1 0,6 2 0,-5-1 0,5 0-103,1 2 0,2-6 1,3 3-1,3-6-117,1-4 0,5-1 1,-3 1 6,3-4 0,1-5 222,1-1 0,-2-1 0,-3-5 0,-6-4 44,-3-4 1,-2-7 0,0-2-1,0 0-118,0 1 0,-7-1 0,-2 4 0,-2-2 29,1 2 0,-1 1 0,-4 2 0,-1 1-189,0-1 0,0 2 0,1 2-1990,-1 1 1,0 3-2661,1-3 1899,6 4 2842,9 7 0,9 7 0,6 2 0</inkml:trace>
  <inkml:trace contextRef="#ctx0" brushRef="#br1" timeOffset="298">31980 18280 25755,'-10'0'707,"-1"2"808,-1 3 0,-2-2 0,-3 8 0,-2 1-1454,-2 2 0,-7 7 0,1 2 1,-1 1-62,2 4 0,-2-5 0,6-1 0,-1-1 0,0 0 0,2 0 0,5-3 0,1-1 0,-1-1 0,7 3 0,2-8-203,0 3 1,6 1-1,-6-1-2788,0-3 1,3-4-1,-5-9 2394,2-3 0,-12-11 0,2-8 1</inkml:trace>
  <inkml:trace contextRef="#ctx0" brushRef="#br1" timeOffset="299">31304 18248 8810,'7'16'0,"4"0"0,3 0 800,1-1 1,3 1 0,5 0 260,8-1 0,2 8 0,9 3 0,4 6 0,1 1 192,0-2 1,7 8-1,-10-11 1,-2 0-781,-2 1 1,2-4 0,-5-1 0,-3 1-746,0-1 1,-8-5 0,-2 2 0,-1-3-1201,-4-2 0,-3 4 1,-4 1 1464,-1-1 1,-1-3 0,6-1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39.846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4071 8389,'0'-11'440,"0"1"1,2 6 0,2-3 1216,1 0 1,0 4-762,-5-7 1,5 4-266,1-4 0,1-1 0,-4-4-159,2-1 0,6 5 0,-4 3 0,0-1-137,0 0 0,5 0 1,-2-1-1,4 3-123,2 0 0,0 5 1,1-5-1,3 2-46,0 0 0,7 0 1,-5 5-1,1 0 10,0 0 0,-2 0 1,-4 0-1,2 0-162,2 0 0,0 0 1,-5 0-1,0 0 43,0 0 1,5 5-1,-1 2 1,0 2-108,-3 3 1,-1-4 0,0 3 0,-1 1 110,1 2 0,0 2 0,0 0 0,-1 1-127,1 4 1,-2-2-1,-2 6 1,-1-3 9,1-2 1,0 4 0,0 1-1,-1 1 55,1 0 1,-3-2-1,0 4 1,-1-2 12,1 2 0,-4-3 1,4-1-1,-2 1 0,-4-1 0,4 1 0,-1 3 1,-3-4 51,-1-1 1,-2 3-1,0-3 1,0 1-11,0 4 0,0 0 0,0 0 0,-2-4 87,-3-1 0,1 3 0,-6-3 0,-1 1 49,3 4 0,-6-3 0,3-1 0,-3 1-148,-1-1 0,-1-5 0,0 2 1,0-3-2,1-2 1,-1 5-1,0-1 1,1 0 96,-1-3 1,-5-6 0,-2-1-1,0 1-14,1-3 0,-6 1 1,2-5-1,-4 1 29,-2-2 0,3-1 0,-1-2 0,0 0 89,-3 0 1,-2-2-1,4-1 1,-1-4-21,1-2 0,1 0 0,2-3 0,2 2-16,-2-3 0,0-6 1,0-2-1,2 0-185,-2-1 1,0-3-1,0-6 1,4-1-22,1 1 0,2-6 0,5-1 0,0-1 0,1 1 0,1-4 0,3 4 0,6 1 0,3 4 0,2-2 0,0 10 0,2 1 0,3 3 0,6-2 0,10 0 0,3 1 0,1-1 0,4 2 0,-2 5 0,2 1 0,3-1 0,-3 0 0,-1 1 0,-3 1-626,-2 3 0,-2-1 0,-6 5 0,1 0-2216,0 0 1,-6-4-2789,1 6 5630,-8 0 0,-3 5 0,-9 0 0</inkml:trace>
  <inkml:trace contextRef="#ctx0" brushRef="#br0" timeOffset="1">10032 4181 8389,'0'-11'0,"-2"3"0,-2-1 978,-1 0-234,0 6 0,3-9 0,-1 5 933,-3-2 1,-1 4-754,2-6 0,3 1 0,-3-6-386,3 0 1,2 6 0,0-1-1,0-1 61,0-2 0,2-2 0,3-1 1,6-2-163,3-2 1,2 0-1,1 3 1,2-1-112,2-2 1,5-2 0,-3 4 0,2-2-70,2 2 0,1 2 0,2-1 0,-2-1-211,0-2 0,5 0 0,-7 5 0,4 1-24,2-1 1,-1 0 0,0 0 0,1 1-125,-1-1 1,4 0 0,0 1 0,-2-1 117,2 0 1,0 0 0,-3 1 0,-1-1 7,1 0 1,-1 2 0,2 2 0,0 2 51,-1-3 0,8 5 0,-8-1 1,1 2-54,0 3 0,4-3 0,-1 0 0,1 0-52,1 0 0,-4-3 0,4 5 0,-1-1 14,-1-1 1,1 6 0,-5-5 0,-1 3 193,0-2 1,6 3-1,2-3 1,-1 3-231,0 2 1,6 5 0,-4 2 0,2 0-4,0 0 1,-2 5 0,4-3 0,-2 2 57,2-1 1,-4 1 0,2 4 0,0 1 132,-2 0 0,0-1 1,-5 1-1,2 0 157,-2 0 0,-2-1 0,-2 1 1,-1 0-295,-4 0 0,2-1 0,-5 1 0,-1 0 0,1-1 0,-2 1 0,-5 0 0,0-2 0,-1-4 0,1 4 0,0-3-737,-1 3 0,-1-4 0,-1-1-702,-3-2 1,-5 3-7711,6-4 7072,-8-1 1,3-12 0,-10-4-227,-1-3 2303,-7-1 0,3-1 0,-7 0 0</inkml:trace>
  <inkml:trace contextRef="#ctx0" brushRef="#br0" timeOffset="2">12657 3552 8389,'0'-15'0,"-2"1"193,-3 3 0,3-3 1,-3 4 809,3-4 0,2 3 474,0 1-353,0 6 1,2-3-658,3 7 0,-1 5 0,6 2 0,1 2 1,-2 3 1,8 2 0,-3 4 0,2 1-84,3 2 0,0 2 0,-3-2 1,0 3-44,-1 1 1,1 4 0,0-3 0,-2 2 12,-4-1 1,4 2 0,-5-4-1,2 1 76,-1 0 0,-6-5 0,1 4-15,-4-3 0,-1-1 0,0-5 1,-1-2 224,-4-4 0,-4-1 0,-7-5 1,-1 1-550,-4-2 1,-2-1-1,-7-4 1,1-3-93,-5-5 0,-1-3 0,4 1 0,1 2 0,4-3 0,-2-1 0,5-1 0,1-1 0,-1 0 0,2 2 0,5 4 0,2 3-2558,4 0 0,1 5 0,7-3 2558,2 3 0,11-5 0,13-2 0</inkml:trace>
  <inkml:trace contextRef="#ctx0" brushRef="#br1" timeOffset="3">17877 4590 8020,'2'8'342,"3"-2"1,4-5-1,8-1 1,3 0 673,1 0 1,1 0 0,-1 0-668,5 0 0,-1 0 0,-1 0 0,1 0 0,-3 0-10,1 0 0,0 0 1,-4 0-1,2 0-267,-2 0 0,-1 2 1,-3 3-1,1 4-1891,0 0 1,-7 5 1818,-4-4 0,-17-3 0,-6 0 0</inkml:trace>
  <inkml:trace contextRef="#ctx0" brushRef="#br1" timeOffset="4">17893 4904 8814,'21'0'0,"0"2"0,-2 1 1018,-2 2 1,6 1 0,3-6 0,4 1 75,2 5 1,4-5 0,1 5 0,0-5-472,1-1 0,0 0 1,6 0-1,-4 2-274,-1 3 0,-3-3 1,-4 3-1,-2-3-187,-4-2 1,-4 0 0,-6 0-1439,0 0 0,-7-2-273,-4-3 1,-17-4 0,-11-6 0,-8-1-1193,-6 0 1,-2 1 2740,3-1 0,3-14 0,-6-3 0</inkml:trace>
  <inkml:trace contextRef="#ctx0" brushRef="#br1" timeOffset="5">19198 3898 13079,'2'17'1049,"3"4"0,-3 2 0,3 5 1,-2-2-212,3 2 1,-5 7 0,5 4 0,-5 1-83,-1 3 0,2 6 0,2 2 0,1-2 51,-2 1 0,-1 1 0,-2-4 1,0-1-563,0-4 1,0 1-1,-2-8 1,-1-3-770,-2-4 0,-1-4 0,5 2 0,-3-5-1323,-1-3 1,0-3-578,5 1 1,1-7 1271,5-4 1,4-3 0,11-4-1,5-1-95,4-3 0,3-8 1247,4-1 0,-4-1 0,5-7 0</inkml:trace>
  <inkml:trace contextRef="#ctx0" brushRef="#br1" timeOffset="6">19827 4558 8375,'24'-16'0,"-3"1"727,-3-1 0,-10 0 0,-2-1 285,-5-4 0,-1-2 1,0-3-266,0 5 0,-7 5 0,-3 4 0,-4 3-290,-2 2 1,-1 2 0,-2 5-1,-4 0-15,-2 0 1,1 0 0,-4 2-1,3 3-85,3 6 1,-4 4-1,3 5 1,0 2-175,0 3 1,-3 1-1,5 5 1,2 1 55,2-1 0,1 1 0,2-1 1,2 0-137,1 1 1,8-1 0,-3 1 0,6-3-221,6-2 0,9 1 0,12-7 0,4 0 172,6 1 1,-2-6 0,7 1 0,1-6 131,3-4 0,-1 0 1,-1-4-1,-4 3 121,-2-3 0,-1-8 0,-5-6 0,-3-4 93,-3-6 1,-3-4 0,-7-6 0,-2-1-254,-4 1 0,-3-11 0,-8-2 0,-6 1-897,-9-3 1,-2 8 0,-8 1-1,-2 4-207,-1 2 0,2 6 0,3 4 0,1 4 193,4 1 0,-4 7 0,2 4-1108,2 3 0,9 4 1,4 3 582,5 6 1,2 4 0,6 5 0,7 1 1287,6-2 0,14-2 0,0-1 0</inkml:trace>
  <inkml:trace contextRef="#ctx0" brushRef="#br1" timeOffset="7">20566 4574 8207,'15'-7'0,"1"-4"0,-7-4 0,-4-5 572,-3 0 0,-9-3 1,-4 4-1,-3-2 0,-1 1 522,-1 3 0,-7 3 1,-1 2-1,-2 3-555,-1 2 0,3 2 0,-4 7 0,4 1-208,1 2 1,-3 13 0,5-1 0,1 6-57,3 5 0,1 2 1,1 1-1,1 0-114,3 1 0,2-1 0,6 1 0,-1-3-152,6-2 0,5-5 1,9-4-1,0-1-92,-1-1 1,11 1 0,4-11 0,2-1 101,3 2 1,-2-5 0,-4 1 0,-1-6-74,0-8 1,6-3-1,-8-1 1,2 1 44,-2 3 1,4-1-1,-6 5 1,2 0-13,0 0 1,-6 2 0,2 6 0,-1 5 431,0 4 0,6 9 1,-7 4-1,0 1 47,-3 4 1,-1 4 0,0 3 0,-2 3 198,-4 2 1,-3-5 0,-7 4-1,-2-1-174,-3 4 1,-9 2-1,-9-2 1,-1-6-360,-4-3 0,-7-3 0,-3-2 0,-3-3-124,-2-3 0,-3-6 0,-3-7 0,-1-2-152,-3-4 1,-4-3-1,4-5 1,3-6-586,1-3 1,3-1 0,4-3-1,7-1-779,7-2 1,6-7-1,8 2 1,3-4-765,6-1 0,19-1 1,12 1-1,14 0-880,11-1 3160,12 1 0,2-8 0,4-1 0</inkml:trace>
  <inkml:trace contextRef="#ctx0" brushRef="#br1" timeOffset="8">21666 4181 8120,'-7'-23'129,"2"6"1,-9-4 0,-3 3 0,-1 4 659,1 4 0,-1-2 0,-1 6 0,-4 3 531,-1 1 0,-1 2 0,-3 4 0,4 4-558,1 8 1,-3 5-1,3 0 1,1 5-201,-1 4 1,2 3 0,7 2 0,2 3-242,1 3 1,8-5 0,-2 6-1,5 0-174,5-2 1,9 4 0,8-6-1,3 1-71,3-1 0,7-6 1,3-8-1,2-1 48,4-4 1,-5-3 0,-1-6 0,-3-5-6,-4-3 1,4-2 0,-10 0 0,1-2 149,0-3 1,-8-3 0,-1-10 32,-5-3 1,-8 4 0,1-4 0,-3 3-213,-2 2 1,-7 1 0,-5 1 0,-6 2-313,-3 1 1,-12 6 0,2-4-1,-3 2-28,1 4 1,-4 1-1,-1 2 1,0 0-1510,-1 0 1,2 7-1,6 3 1,0 4 103,-1 2 1,6 0 0,1-2 0,3-4-2187,3-5 3841,1-3 0,2-16 0,1-3 0</inkml:trace>
  <inkml:trace contextRef="#ctx0" brushRef="#br1" timeOffset="9">22704 4307 12091,'-10'7'0,"1"3"1189,2 4 0,0 2 0,3 0 0,-1 1-367,2 4 0,1-2 0,2 6 0,-2-1-511,-3 1 1,3-5 0,-3 7 0,3-1-904,2-2 0,5 4 1,2-5-1,0 0-1366,0-1 1,4 5 0,-6-6-999,-1-2 1,-4-9 2955,-6-5 0,-16-10 0,-12-3 0</inkml:trace>
  <inkml:trace contextRef="#ctx0" brushRef="#br1" timeOffset="10">22201 4542 8944,'16'0'1044,"-1"0"0,8 0 1,3 0-1,4 0 98,1 0 1,3 0 0,1 0 0,3 0-612,2 0 0,0 0 0,4 0 1,-4 0-782,-1 0 1,3 0 0,-6-1-1,-3-3-1153,-5-1 0,6 0 0,-5 5 0,1-2-2957,0-3 4360,3 3 0,-2-12 0,9 5 0</inkml:trace>
  <inkml:trace contextRef="#ctx0" brushRef="#br1" timeOffset="11">23616 3914 9129,'-2'-16'0,"-1"0"1592,-3 1 1,-1 6-931,2 4 0,3 5 0,-5 5 0,2 5 0,0 4-72,1 2 1,1 7-1,0 3 1,-3 4 389,3 1 0,-4 6 1,2 3-1,1 2-329,2 1 1,-3 6-1,0-7 1,1 4-154,3 1 1,1-2 0,-2-1-1,-2-2-422,-1 1 1,0-2-1,5 1 1,0-1-264,0 0 1,0-3 0,0-6 0,0-1-1072,0 0 1,0-4-1,0-3-2838,0-1 1,2-4 2372,3-9 0,4-3 0,8-7-467,4 0 1861,3-14 1,13 2 328,0-14 0,14-7 0,-3-7 0</inkml:trace>
  <inkml:trace contextRef="#ctx0" brushRef="#br1" timeOffset="12">24182 4527 8732,'14'-7'0,"-4"-4"0,-4-3 0,-5-1 691,-1-1 1,0 0-1,-1 0 136,-5 1 1,-2 1 0,-8 2-1,0 3-145,0 2 1,-4 2-1,-3 5 1,0 0-142,0 0 0,-5 7 0,4 3 0,-2 4-268,0 2 1,1 1 0,-1 2 0,3 4-85,0 2 0,6 1 1,-2 5-1,7-1-73,6-4 1,-1 7 0,4-3-1,5 1-53,6 4 1,8 0 0,5-5 0,5-2 61,4-2 1,1-7-1,3 2 1,1-5 494,1-6 0,6-3 1,-5-7-1,-2 0-81,-2 0 0,-2-7 0,1-5 0,-2-5-299,-4-4 0,-4-7 0,-8 0 0,-3-5-383,-6-4 1,-3-5 0,-4 4 0,-3 1-143,-6 4 0,-8-2 0,-4 10 0,-1 1-1126,-4 3 0,0 4 1,2 3-1,5 1 471,3 3 0,-2 6 0,-1-3-1411,1 0 0,3 7 1501,1 0 1,9 7 0,5 9 64,6 0 0,8-2 0,0-2 0,6-3 785,3-2 0,7-2 0,-4-5 0</inkml:trace>
  <inkml:trace contextRef="#ctx0" brushRef="#br1" timeOffset="13">24921 4637 8160,'0'-18'0,"0"-1"707,0-2 1,-7 0 0,-4 5-39,-3 1 1,-7-6 0,-1 0-1,-3 2 1,-3 3 50,-1 5 1,-3-1-1,1 5 1,-1 0-381,1 0 1,-1 2 0,1 7-1,0 3 119,-1 5 1,8-1-1,1 3 1,2 4-299,0 3 0,2 2 0,7-5 0,3 0-225,2-1 1,2 1 0,5 0 0,3 0-59,8-1 0,1 1 0,16 0 0,3-2-43,4-4 1,7 2 0,-3-5 0,1 0-120,3 0 0,-2 0 0,0-3 0,1 3 207,-1 2 1,-3 1-1,-7 6 1,1 1 235,-1 4 0,-4 2 0,-3 7 0,-1-2-27,-4-1 1,-3 10 0,-4-7 0,-3 1 732,-2 4 1,-2 0 0,-5-3 0,-2-1-132,-3 0 0,-4-1 1,-7-2-1,-1-3-156,-4-3 0,-3-1 1,-8-7-1,-1-3-260,-4-6 1,2-3-1,-8-2 1,-5-2-319,-2-3 0,-8-9 0,6-9 0,1-1-1502,2-4 1,5 0 0,6-2 0,8 0-890,6-3 1,10-2 0,10 2 0,8-2 2390,6-2 0,25-13 0,7 1 0</inkml:trace>
  <inkml:trace contextRef="#ctx0" brushRef="#br1" timeOffset="14">25550 4244 8100,'0'-26'0,"0"1"0,0 1 613,0-1 0,0 4 0,2-3-80,3 1 1,5-3 0,11 5-1,4 2 46,-1 1 0,6 8 0,-2 1 0,5 2-215,4 4 0,-2 1 1,-7 5-1,-2 6-178,2 7 1,0 5 0,-2 0-1,-5 7-43,-4 7 0,-3 5 0,-1 7 0,-5 2 122,-1 3 1,-3 6-1,-9 8 1,-6 2-180,-3-1 1,-9-4 0,-3-6 0,-4-6 242,-1-7 0,0-8 0,-3-10 0,-2-6 160,-6-8 0,2 0 1,-2-8-1,-2-6-244,-1-7 1,-1-5 0,4-2 0,6-1-217,2-4 1,10 3-1,3-2 1,5 2-198,6 2 1,3 6 0,8 1 0,5 2 75,4 4 0,18 1 1,9 4-1,8 1 269,8 2 1,8 13 0,10-1 0,1 6-70,-2 5 1,12 2-1,-14 1 1,0 1-115,-1-1 1,-11-7 0,-6-1 0,-6-4-429,-7-3 1,-11 2 0,-5-12-1,-4 1-4422,-1 0 2674,-7-1 0,-6-8 0,-12-3 2182,-6-6 0,-11-17 0,1-5 0</inkml:trace>
  <inkml:trace contextRef="#ctx0" brushRef="#br1" timeOffset="15">26682 4511 8938,'7'-9'3101,"5"4"0,6 3-1437,2 2 1,14 0 0,-1 0 0,4-1-902,1-5 0,6 5 0,-4-5 0,0 5-568,-3 1 1,1 0-1,-1 0 1,-2 0-838,-2 0 1,-2 0 0,1 0 0,-1 0-1817,1 0 0,-1 0 1,1 0-1,-3 0-454,-2 0 0,-5 0 2912,-6 0 0,0-14 0,-1-4 0</inkml:trace>
  <inkml:trace contextRef="#ctx0" brushRef="#br1" timeOffset="16">27641 3929 8832,'9'-15'0,"-2"-1"2290,0 0 602,-6 1-2235,6 6 0,-7 9 0,0 12 0,0 7 70,0 7 0,0 4 0,0 3 1,0 4 48,0 5 1,0 3 0,0 3 0,0-3-319,0-3 0,-5 3 0,0-3 1,1 2-273,3-2 1,1 1-1,0-6 1,0-2-273,0-2 0,1 2 1,3-2-1,1-3-950,-1 0 1,-3-8 0,-1 1 0,0-2-1432,0 0 0,2 0 0,2-5 801,1-1 0,7-4 0,0-2 1666,8-2 0,11-2 0,9-5 0</inkml:trace>
  <inkml:trace contextRef="#ctx0" brushRef="#br1" timeOffset="17">28427 4511 8749,'0'-21'0,"0"-2"0,0-1 0,-2-2 842,-3 1 0,-4-3 1,-8 7-1,-2 2-73,-2 2 0,-7 3 0,2 3 0,-4 6-155,-2 3 0,-4 2 1,-1 0-1,2 2-92,2 3 1,1 6 0,1 8 0,0 4-212,-1 1 1,2 1-1,2 2 1,4 0-105,1 1 1,4 0 0,9-1 0,4 0-213,5 1 0,2 1 0,6 5 1,9 0 127,9 3 1,6 0 0,6-6-1,5 1 205,3-1 0,4-6 0,2-5 0,-1-4 160,-4-5 0,1-4 1,-7-9-1,0-3 13,-3-6 1,-4-10-1,-3-5 1,-4-4-403,-5-1 1,-5 0 0,-6-3 0,-5-1-518,-3-1 0,-4-1 0,-3 6 0,-5-1-463,-4 1 0,-2 1 0,-2 2 1,-1 4-743,-2 1 1,0 4 0,6 7 909,-1 1 0,0 8 0,2-1 0,4 8-1017,4 6 0,5 4 1,4 3-1,6 3-505,7 1 2235,3 0 0,4-6 0,1 1 0</inkml:trace>
  <inkml:trace contextRef="#ctx0" brushRef="#br1" timeOffset="18">29197 4684 6843,'16'-7'0,"-2"-5"0,-3-6 575,-6-3 0,-3-7 0,-4 4 0,-3-2 221,-6-1 1,-8 3-1,-4-2 1,-1 5 127,-4 3 0,-2 3 0,-3 1 0,-4 3-186,-5 6 1,4 5-1,-1 5 1,3 6-16,-1 3 0,0 3 0,6 4 0,1 4-304,4-1 0,-2 6 0,9-4 0,3 4-97,4 1 1,8 0 0,1 1 0,5-2-139,3-4 1,14 2 0,2-7 0,5-2-56,1-2 0,7-3 0,0-3 1,2-6-234,3-3 1,3-2 0,-4-2 0,1-5-241,-1-9 0,-1-1 0,-8-8 0,-2 3-36,-6 3 0,1-4 0,-1 4-151,-2 5 0,-6 5 0,-3 9 1,1 2 641,-3 3 0,6 11 1,-1 12-1,4 6 20,4 8 1,0 6 0,-5 6-1,-1 7 887,1 5 1,-5 8 0,-3-3 0,-1 2-374,-3 3 1,-2 0 0,-6-11 0,-5-6-646,-6-3 0,-12-3 0,1-10 0,-3-4 0,-3-8 0,-5-17 0,-3-3 0,-3-10 0,-6-6 0,-7-16 0,0-12 0,-4-5 0,-4-6 0,-6-5 0,5 0 0,8 5 0,6 4 0,2-2 0,12 4 0,4 0-2458,5-1 0,12 2 1,11 6-1,5 0 1075,5-1 0,11 2 1,12 3-1,9 0 1383,10-1 0,7-1 0,9-3 0</inkml:trace>
  <inkml:trace contextRef="#ctx0" brushRef="#br1" timeOffset="19">29811 4165 8069,'0'-24'0,"0"1"447,0 0 1,0 6 0,1-6 0,5 2-45,4 0 0,4 0 1,4 6 538,3-1 1,3 7 0,7 2 0,1 2 0,-1 0-352,1 1 0,-1 9 0,-1 8 0,-4 4-308,-5 4 0,-3 7 0,-4-2 0,-4 2-83,-5-2 0,-3 4 0,-2-4 1,-2 2 33,-3-2 1,-9 4-1,-9-5 1,-1-1-139,-4-3 1,3-5 0,1-4 0,0-3-185,-1-2 1,11 3-143,-2-5 0,11 2 0,2-1 164,6 4 0,13-1 1,12 1-1,5 2 334,4 2 0,6 7 0,-1 2 1,2 2 250,-2 2 0,-4 3 0,-8 2 0,-4-1 198,-5 0 0,-3 1 1,-4-1-1,-4-1-288,-5-4 1,-3 2-1,-2-7 1,-2-2-266,-3-1 0,-5-2 0,-11-3 1,-4 0-165,1-3 0,-11-6 0,0 1 0,-7-5-686,-7-5 1,-3-4 0,-1-7-1,-3 1-1721,0-1 1,-5 0 0,4 0 0,-5 1 2406,0-1 0,-8-14 0,-2-3 0</inkml:trace>
  <inkml:trace contextRef="#ctx0" brushRef="#br1" timeOffset="20">18034 5454 8125,'-7'-16'1243,"6"8"0,-5 4 0,10 13-421,1 7 1,6 10 0,-6 2 0,0 5-131,2 4 0,-5 6 0,3 1 0,-1 3-238,1 0 1,-3 9-1,3-7 1,-3 3 190,-2 3 0,0-5 0,0-6 1,0-4-480,0-2 1,-6-1 0,-1-7-1,0-2-822,0-2 0,-5-5 0,3 3-1578,1-1 1,-5-2 1072,8-5 1,0-6-1,7-1 1,3-2-1069,5-4 1,11-8 2228,6-5 0,16-11 0,6-4 0</inkml:trace>
  <inkml:trace contextRef="#ctx0" brushRef="#br1" timeOffset="21">18789 6051 8080,'0'-21'182,"0"0"0,-7 0 0,-3 6 0,-4 1-227,-2 3 0,0-3 1,-1 6-1,-3-1 1249,0 4 1,-8-2 0,1 1 0,-2 3-521,-3 1 0,3 4 1,1 3-1,1 7-447,-1 8 0,4 2 0,-1 6 0,3-2-33,3 2 0,-4 6 1,2 1-1,3-2 24,6 2 1,0-2 0,7-4 0,1-1 51,2 0 0,9 6 0,4-10 0,5 0 195,5-3 0,8-3 0,10-2 1,1-2-16,4-4 0,6 2 0,4-6 1,-1-3-62,-4-1 0,0-4 0,-11-3 1,-1-6-118,-4-3 1,2-3-1,-11-4 1,-1-4-175,-7 1 0,-2-11 0,-9 4 1,-1-3-884,-3 1 0,-2 2 0,-5 1 0,-4 2-289,-4 2 0,-9 2 0,-3-3 0,-2 6-135,2 4 1,-2 6 0,7 3 0,2 1 549,1 3 0,2 2 0,2 4 0,4 3-299,5 6 1,3 3 0,5 3-1,8 3 948,10 1 0,7 0 0,3-6 0</inkml:trace>
  <inkml:trace contextRef="#ctx0" brushRef="#br1" timeOffset="22">19434 6209 8571,'14'-7'0,"-4"-4"0,-5-3 539,-3-2 0,-2-5 0,0-1 0,-2-1-153,-3 0 1,-9-5 0,-9 4 0,-1-1 22,-4 5 0,4 4 0,-3 4 0,1 3 94,2 2 0,-4 2 0,7 6 0,2 5-222,1 4 1,2 4 0,1 4-1,1 2 50,3 7 1,-1 2-1,7 3 1,1-3-59,3-2 0,2 2 1,4-4-1,6-1-22,3-3 1,7 0 0,0-3 0,0-4-71,2 0 1,-4-7 0,7 0 0,0-2-220,-1 0 1,4 0-1,-2-5 1,2 0 49,3 0 0,4 6 0,1 1 0,-2 1-69,-2 4 0,-1 2 0,-1 2 0,-1 2-20,-4 3 1,2 1 0,-7 6-1,-2-2 363,-1 2 1,-10 0 0,-2 0 0,-5-2 102,-1 2 0,-7 2 0,-3 0 0,-6-4-48,-5-5 1,-5-4 0,-9-1 0,-3-2 48,-3-3 0,-4-4 0,-6-7 0,2 0-454,-1 0 0,-1-7 0,4-2 0,1-2-811,5 1 0,-3-1 0,5-4 1,1 1 36,0 3 0,1-3 1,4 4-1,-2-4-1236,-2-2 1,-1 0 0,1-1 2073,-5-4 0,-3-4 0,-3-6 0</inkml:trace>
  <inkml:trace contextRef="#ctx0" brushRef="#br1" timeOffset="23">17107 5957 8146,'8'-7'879,"1"5"1,-4-3 1,6 3-1,8 1-401,2-5 1,2 5-1,-4-5 1,4 5-488,1 1 1,-5 0-1,4 0 1,-4 1-965,-3 5 1,2-3 0,-13 8-992,-2 1 1,-3 0 1962,-5-1 0,-18 9 0,-10-2 0</inkml:trace>
  <inkml:trace contextRef="#ctx0" brushRef="#br1" timeOffset="24">17044 6099 9102,'7'10'0,"3"-1"606,4-2 0,7-2 0,2-5 0,1 0-138,4 0 1,7 5-1,5 0 1,4 1-253,5 1 1,2-6 0,-6 5-1,-1-3-866,-2 2 0,-7-3 1,1 3 649,-2-3 0,-3-9 0,0-2 0</inkml:trace>
  <inkml:trace contextRef="#ctx0" brushRef="#br1" timeOffset="25">20660 5643 8146,'-7'-16'668,"-2"7"1,-6 4-1,-1 3-103,0 2 0,-5 2 1,-2 3-1,-1 7 15,-4 8 0,-2 4 0,-3 9 0,-2 2-187,-1 2 0,-1 12 0,5 0 1,1 5-80,0 5 1,6 1 0,2-1 0,2-3 21,0-2 0,6-3 1,4-9-1,1-7-76,1-8 0,2 1 0,7-7 0,0-1-595,0-3 1,7-1 0,5-1 0,7 1-675,8 0 1,8-2-1,3-2 1,2-3-346,4-2 1,7 3 0,-1-4-2068,-4-3 3421,1-1 0,-7-2 0,7 0 0</inkml:trace>
  <inkml:trace contextRef="#ctx0" brushRef="#br1" timeOffset="26">21572 5910 8157,'0'-25'270,"0"4"1,0 4-1,-2 1 1,-3 2 43,-5 4 1,-4-2 0,-2 5 0,0 0 293,0 0 1,-6 1 0,-5 6 0,-2 2-39,-3 3 0,1 2 0,-2 7 0,-4 0-119,-5 4 0,2 8 0,-2 0 1,-2 4-57,-1 1 1,3 6 0,2 0-1,3-2-8,7-2 1,1-2 0,8 1 0,1-1-21,3 1 1,8-1 0,4 0 0,5 1-38,5-1 1,11 1-1,12-3 1,7-2 79,7-6 1,3 1 0,4-3 0,4-3-27,4-4 1,-3-8 0,-1 1 0,-4-3-162,-2-2 1,-7-7 0,-5-4 0,-7-3-169,-7-1 0,-5-3 1,-6-1-1,-5-4-254,-3-1 1,-4-1 0,-5-2 0,-8 2-448,-10 2 1,-5-3 0,-3 5-1,-2 2-413,-1 2 0,-6 3 1,5 1-1,2 5 243,2 1 1,3 1 0,4 6 0,5 0-1802,4 0 0,1 2 648,0 3 1,9-3 1968,7 3 0,21-3 0,12-2 0</inkml:trace>
  <inkml:trace contextRef="#ctx0" brushRef="#br1" timeOffset="27">22075 6130 7968,'16'2'907,"0"1"-220,-1 2 0,-4 6 0,-3-4-86,-1 2 1,4 1-1,-6 6-102,-1 0 1,-3-6 0,-2 0 0,-5 1 26,-4-2 0,-9-1 0,-2-4 0,0 1-285,-2-1 0,0-3 0,-5-1 0,4-1-70,1-5 0,-3 3 0,7-8 0,3-1 54,4-2 0,8-1 1,-1-1-1,3 0-70,2 0 0,2 1 0,5-1 0,7 2-185,5 4 1,4-3-1,-2 8 1,3 2 0,1 1 1,5 2 0,-6 2 0,2 3-22,1 5 1,-8 4-1,2 2 1,-6 0 43,-4-1 0,1 1 1,-7 0-1,-1 0 40,-2-1 0,-2 1 0,-2-2 0,-2-2 22,-1-1 1,-7-6 0,0 4 0,-6-2 57,-3-4 0,0-1 0,4-2 0,-2-2-30,-2-3 1,-2 1 0,4-6 0,-2-2-67,2-2 1,6-2 0,3 2 0,-1 2-584,3 1 0,1 1 0,7-6-1137,0 0 0,1 1 453,5-1 0,4 7 1,9 4-1,2 3 612,-2 2 1,-1 0-1,-2 0 1,-1 0 141,1 0 0,0 0 0,-2 2 495,-4 3 0,4-3 0,-5 5 0</inkml:trace>
  <inkml:trace contextRef="#ctx0" brushRef="#br1" timeOffset="28">22107 6224 8312,'7'-8'749,"3"2"1,4-1 0,3 2 0,3 0-153,1-2 1,0 5-1,-6-3 1,1 5-194,0 5 0,-2-1 1,-2 6 13,-2 2 1,-8 2-256,-2 2 1,-2-2-1,-8-4 1,-4-4-1,-3-3-26,-4 2 1,-2-3-1,4 3 1,-2-3 127,1-2 0,3-7 115,1-3 1,6 3 0,1 0-60,2 0 0,4 0-858,8-4 0,4 4 1,6 7-1,1 0-610,0 0 0,-1 0 0,1 0 0,0 0-494,0 0 1,5-1 0,0-5 1640,-2-4 0,5-4 0,1-2 0</inkml:trace>
  <inkml:trace contextRef="#ctx0" brushRef="#br1" timeOffset="29">22751 5910 8413,'0'-26'0,"2"1"0,3 1 528,6-1 1,1 6 0,2-4 0,0 2-100,3 1 0,8-5 0,-3 8 0,3 3-21,3 0 1,2 7 0,1 1 0,0 5 25,1 1 1,-1 1 0,1 6 0,-3 7-250,-2 6 0,-3 8 0,-5-1 0,2 7 51,-1 2 1,-8 8-1,-3 0 1,-2 5-20,-4 3 1,-6 0 0,-6-4 0,-3-1-87,-6 0 1,-12-2 0,1-3-1,-3-5 61,-3-4 1,-5-3 0,2-4 0,-3-5-69,-2-4 0,-1-3 0,0-3 0,4-6-96,2-3 1,-4-2 0,5-2 0,4-1-43,5-3 1,2-6 0,8 2 0,6-4-80,3-2 1,4 0-1,7 0 1,3 1 24,6-1 1,11 6-1,12 1 1,9 2 60,8 3 0,19 3 0,0 4 0,1 4 130,1 4 0,1 11 0,-5-6 0,-3 1-131,-6 1 1,-10-2 0,-8-1 0,-5 1-275,-6 0 1,-6-6 0,-8-1-1546,0-2 1,-9 3-808,-7-4 0,-9 4 2634,-12-5 0,-3-6 0,-8-8 0</inkml:trace>
  <inkml:trace contextRef="#ctx0" brushRef="#br1" timeOffset="30">23396 5423 7968,'16'0'128,"-1"0"231,1 0 0,0 1 0,1 5 151,4 4 0,11 4 1,10 4-1,3 4 1,2 8-53,0 5 1,0 9 0,1-1-1,-1 6 227,0 3 1,-7 6 0,-5-4 0,-7 0-161,-7 1 0,-4 0 1,-3-6-1,-3-3 198,-6-1 0,-3-1 0,-6-1 0,-4-2-263,-8-3 0,-5-1 0,0-6 0,-5-1-261,-4-4 0,0-3 0,1-8 0,1 1-262,0 0 0,-5-7 1,6-4-1,-2-3-761,-3-2 0,3 0 0,2 0 1,6 0-2346,4 0 1,3-2 1621,3-3 0,20-2 0,19-7 1547,16-2 0,3 4 0,7-11 0</inkml:trace>
  <inkml:trace contextRef="#ctx0" brushRef="#br1" timeOffset="31">24732 6240 7968,'-7'-16'1162,"-1"1"204,-1-1 1,4 0 0,12 2-314,8 4 1,4 1-1,11 5 1,5-1-644,4 2 1,9-1 0,10 1 0,3-3-451,2 3 1,0 1 0,0 4 0,0 1 46,0 3 0,-13 4 0,-6-3 0,-7 0-1194,-8 0 1,-8-2-1,0-5 1,-5 2-2910,-5 3 4096,3-3 0,1-9 0,10-10 0</inkml:trace>
  <inkml:trace contextRef="#ctx0" brushRef="#br1" timeOffset="32">25974 5596 9587,'7'8'1281,"-5"6"1,3-2-1,-1 8-635,1 6 1,-3 4-1,3 3 1,-3 2-124,-2 1 0,0 1 1,0-4-1,0 2-13,0 2 0,-5-1 0,-1-2 0,1-1-398,-2-2 1,5 4 0,-3-10-1,3 1-552,2 0 1,-1-7-1,-3 2 1,-1-3-509,1-3 1,3 1 0,1 0-1,1 0-106,5-1 1,2-4 0,10-3 0,1-1-2807,2-3 3860,14-2 0,-2-9 0,14-2 0</inkml:trace>
  <inkml:trace contextRef="#ctx0" brushRef="#br1" timeOffset="33">26713 5988 7968,'9'-15'113,"-4"-1"1,-5-5 0,-3 0 0,-4 4 939,-2 4 0,-1-1 1,-8 6-1,-3-1-547,-5 4 1,-2 3 0,-2 2 0,2 2-218,0 3 0,-10 4 0,6 8 0,-1 2-117,0 2 0,2 7 0,-1-1 0,3 0-5,2 0 0,5 2 1,8-2-1,3 2 102,6 3 0,3-1 1,4 1-1,3-1 113,6 0 0,8 1 1,5-1-1,6 1 26,8-1 0,6-6 0,3-4 0,0-4 274,1-1 1,-3-8 0,-3-2 0,-5-5-106,-4-1 0,-2-8 0,1-8 0,-3-7-314,-2-1 1,-5-13 0,-6 2-1230,0-3 793,0-8 1,-8 8 0,-3-6 0,-3 4-183,-2 2 1,-7 3 0,-3 7 0,-4 3-771,-2 3 1,0 3 0,1 6 0,-3 3-1062,-3-2 1,2 5 783,-7 1 0,8 12 0,1 4 0,6 4 370,4 2 0,4 6 0,8 5 1032,6 2 0,10-4 0,3-2 0</inkml:trace>
  <inkml:trace contextRef="#ctx0" brushRef="#br1" timeOffset="34">27484 6240 8266,'24'-26'0,"-5"1"315,-6 3 0,-6-6 0,-7 1 0,0-2 296,0-3 0,-7 3 1,-6 1-1,-4 3-197,-4 3 0,-7-5 0,2 8 0,-4 3-35,-1 4 1,-1 9 0,1-3 0,1 6-132,4 6 0,-7 8 0,5 8 0,0 3 68,-2 3 1,2 1 0,2 3 0,5-1-37,3 1 0,3-3 0,1-1 1,3-3-97,6-2 0,3-2 0,4-6 1,5 1-39,9 0 0,1-2 0,11-2 0,4-3-7,3-2 0,3-2 1,-1-5-1,3 0-318,0 0 1,5-2 0,-4-1 0,-1-4 91,-3-2 1,1 5-1,-3-1 1,-5 3-76,-8 2 0,-2 2 0,-3 3 0,0 6 185,-3 3 1,-3 7 0,-1 2 0,-4 1 336,-5 4 0,-1 2 0,0 1 0,-1 0 140,-5 1 1,-2-1 0,-8 1 0,-2-3-105,-3-2 0,-3 2 0,-9-4 0,-2-1-133,-2-3 0,-5-9 1,4-3-1,-2-2-269,-4-3 1,4-3 0,-2-2 0,-2-5-448,-1-4 0,3-6 0,2-3 0,3-2-28,7 2 1,1-4-1,9 0 1,5-1-1588,2-4 1,10-2 0,1-1-1,11-1-3249,12 1 5317,14-7 0,12-10 0,9-7 0</inkml:trace>
  <inkml:trace contextRef="#ctx0" brushRef="#br1" timeOffset="35">28050 5863 7968,'-11'-26'143,"3"-2"0,1 1 0,3 3 613,2 5 0,4 1 0,3 3 0,7 1 1,6 1-15,3 3 1,12 6 0,-1-1 0,1 3-362,0 2 1,4 7-1,-1 6 1,-1 4-128,-2 4 0,-8 5 0,-4-3 0,-4 1-79,-1 4 1,-7 2-1,-4 1 1,-3-1 26,-2-4 0,-9 4 0,-7-4 1,-8 2-12,-6-2 0,-1-3 0,-1-7 0,1 0-99,-1-1 0,-4-1 0,-1-3 0,4-6-9,5-3 0,0 3 0,7 0-76,2-1 0,8-4-50,6-6 1,5 5 0,7-5 0,9 5 75,8 1 1,13 0-1,7 0 1,4 1-166,5 5 0,5 8 0,-6 8 0,-1 1 193,-2 0 0,-9 5 0,-4-2 1,-2 4 339,-3 1 0,-7-1 1,-3-2-1,-5-2-47,-5 2 0,-4-4 0,-7 1 0,0-3 261,0-2 1,-2 2 0,-3-1 0,-8-3 111,-6-6 0,-4 2 0,-6-5 0,-1-1-727,-3-2 0,-7-5 0,-2-1 0,-5 0-1126,-8 0 0,-7-5 1,4 0-1,-1 1-3660,1 3 0,-7 1 4786,8 0 0,-1 7 0,11 1 0</inkml:trace>
  <inkml:trace contextRef="#ctx0" brushRef="#br1" timeOffset="36">16934 7765 8463,'-7'0'1570,"7"0"0,9 0 1,10 0-1182,2 0 1,5 0 0,-3 0 0,-1 0-302,1 0 1,3 0-1,-3 0 1,0 0-601,-1 0 1,-1 0 0,-5 0 0,0 0-911,0 0 0,-1 0 0,-1 1 441,-3 5 1,-4-3 980,-7 8 0,-14-1 0,-4 6 0</inkml:trace>
  <inkml:trace contextRef="#ctx0" brushRef="#br1" timeOffset="37">17044 7969 8188,'0'16'464,"0"-1"1,7-1-1,3-3 1,6-6 820,5-3 0,3-2 0,8 0 0,-1 0-478,1 0 1,4 0-1,1 0 1,0 0-536,1 0 0,-5-2 1,4-1-1,-4-3-53,-1 3 0,-8-4 0,-3 2-3580,-3 1-37,-3 2 0,-4 2 3398,-1 0 0,1 0 0,5 0 0</inkml:trace>
  <inkml:trace contextRef="#ctx0" brushRef="#br1" timeOffset="38">18270 7104 8245,'0'-15'2766,"-2"1"-839,-3 3 0,2 4-1110,-8 7 1,8 2 0,-2 5-1,1 7-177,-1 5 0,3 7 0,-3-1 0,3 3 64,2 5 1,0 7-1,0-1 1,0 1 82,0 3 1,5 1 0,2 0 0,0-4-370,0-2 0,-2 4 0,-5-5 1,2-2-542,3-2 0,-3-3 1,3-4-1,-3-5 89,-2-4 1,0-1 0,0 0-3710,0-1 0,-5 1 1632,0 0 1,1-7-1,9-4 1,8-3 2110,6-2 0,5-7 0,8-2 0</inkml:trace>
  <inkml:trace contextRef="#ctx0" brushRef="#br1" timeOffset="39">18962 7560 8239,'5'-29'0,"0"2"0,-1 6 644,-2 4 0,-4 3 0,-3 2 0,-6 3-26,-3 2 1,-3-3 0,-4 4-1,-4 3-137,1 1 0,-6 2 0,4 2 1,-4 1-249,-1 3 0,-1 11 0,1 1 0,1 2-48,4 3 0,-2 5 1,5 0-1,2 5 38,4 4 1,-2 0 0,10-6 0,-1 0 68,-1 1 0,8-2 0,-1-2 1,8-4-58,6-1 1,11 1-1,5-6 1,6-4 48,4 0 1,-1-7 0,7-2-1,0-3 88,-2-2 0,1 0 0,-7-2 1,3-3-106,-2-6 1,-3-3 0,-5-3 0,-2-4-92,-2-6 1,-2 0 0,-7-3 0,-4 0-468,-5-3 0,-3-2 0,-4 4 0,-3-1-531,-5 1 1,-4 1 0,-4 4 0,-1 5-565,-2 3 0,-5 4 0,5 4 1,2 5 736,1 3 1,2 2-1,2 2-836,4 3 1,3 9 0,9 9 1484,3 1 0,4 2 0,6 6 0</inkml:trace>
  <inkml:trace contextRef="#ctx0" brushRef="#br1" timeOffset="40">19638 7592 8023,'0'-30'23,"-2"4"1,-3 5 0,-5 3-37,-4 3 1,-4-1-1,-1 0 1,-6 2 0,-2 2 1208,-7 2 0,-2 4 0,1-2 0,-2 1-740,2 3 1,2 4 0,1 4 0,3 4-209,3 6 0,3-1 0,7 9 1,2-1-3,4 0 1,3 7 0,7-3 0,1-1 20,5-3 0,2 2 1,10-2-1,3-2-59,5-2 1,4-6 0,1-2 0,1-1-109,-1 1 0,6-6 0,-1 3 0,-1-5-77,-1-1 0,-5 0 0,-1 2 1,-2 2 23,2 1 1,-3 7 0,-1-1-1,-1 3 82,-4 1 0,4 6 1,-2 2-1,-2 0 345,-1-1 0,-8 5 0,-1-5 0,-2 3 122,-4 3 0,-1 0 0,-4 0 0,-3-4-121,-5-1 1,-10 3 0,-2-5 0,-3-2-127,-3-1 0,-7-3 0,-3-1 0,-2-3-171,-4-6 1,4-3 0,-2-2-1,0-2-243,2-3 1,-4-4-1,7-7 1,2 2-1163,2 4 1,7-2 0,2 5 0,1 0-1689,4 0 1,6 0 0,5 1-513,1-4 0,10-6 3427,13-5 0,7-10 0,8-9 0</inkml:trace>
  <inkml:trace contextRef="#ctx0" brushRef="#br1" timeOffset="41">21242 7104 9245,'-7'-8'0,"-2"1"0,-1 1 728,-1 1 0,1-2 0,-8 4-163,-3-2 0,4-1 0,-6 6 1,2 2-1,0 2 93,2 1 1,-4 7-1,0-2 1,-1 4-3,-4 2 1,4 7-1,-1 3 1,1 2-384,-1-2 0,4 9 0,-3-3 1,1 3-46,4 3 1,1-3 0,3 7 0,1 0 6,3-2 0,4-2 1,9-6-255,3-1 0,4 1 0,8-3 0,4-1 1,7-3-8,7-3 0,5-2 0,9-8 0,0-3 192,-2-2 1,2-2 0,-10-7 0,-3-3 139,-2-6 1,-1-4 0,-14-5 0,-3-1-64,-4 2 0,-8-4 0,1 1 0,-3-1-192,-2 0 0,-7-5 1,-6 4-1,-6-2-410,-7 0 0,-2 6 0,-2-1 0,2 4-356,0 1 0,-5 8 1,7 1-1,-2 1-50,2 1 0,1 0 1,6 5-2172,-2 0 0,2 2 1765,8 3 0,6 4 0,12 5 0,9-2 1171,8-2 0,6 1 0,2 4 0</inkml:trace>
  <inkml:trace contextRef="#ctx0" brushRef="#br1" timeOffset="42">21745 7529 10583,'9'0'5095,"-4"5"-4591,-10 0 1,1 1 0,-5-8 0,1-2 3,-1-1 0,-2-7 1,-2 1-223,2-3 0,-1 4 0,5 1-337,-2 2 0,6 0 46,-3 2 0,6 3 0,4-1 1,3 4-267,2 5 0,-4 1 137,5-2 0,-4 2 107,4 3 1,-7-1-18,3-4 1,-12-3 0,-4 3-27,-4-3 1,-2-2 0,1-2 57,-1-3 1,2 2-1,2-8 33,1-1 0,8-2 0,-4-2 0,1 1 40,1-1 1,2 0-1,8 2-59,5 4 1,4 3 0,4 7 0,1 0-5,2 0 1,5 0 0,-5 0-1,-2 1-130,-1 5 1,3-3 0,0 8-232,-2 1 0,-3-3 1,-4 1-1067,-2 2 0,-6 2-310,1 2 1,-3-6-1159,-2 1 1843,0-8 1,-5-3 1053,-1-10 0,1-11 0,5-3 0</inkml:trace>
  <inkml:trace contextRef="#ctx0" brushRef="#br1" timeOffset="43">22169 7136 8026,'7'-16'0,"2"0"473,0 1 0,3-1 0,-5 0 0,2 1 396,3-1 1,2 2-1,4 2 1,1 3-249,2 2 0,1 2 0,-2 5 0,1 0-192,-2 0 0,-2 0 0,-1 1 0,0 5-119,-1 4 1,1 9 0,0 6-1,-2 3-102,-4 5 0,-3 4 1,-7-2-1,0 3-66,0 2 0,-7 0 0,-7 4 1,-7-4-88,-5-1 0,-12-3 0,5-4 0,-4-3-58,-2-2 1,-2-6 0,2-9 0,1-4-135,-1-1 0,4-1 1,7-6-1,4 0 78,1 0 1,2-7-1,5-4 1,3-3 98,2-1 0,4-6 0,7 0 0,2 1-40,3 3 0,6 1 0,9 1 0,7 1-5,2 3 1,5-1-1,2 7 1,4 1-28,1 2 1,8 2-1,-6 2 1,1 2-199,1 1 1,-6 5 0,-1-3 0,-1 2-91,0 3 0,-6-3 0,-7 1 0,-1 1-489,-4-2 1,-8 5 0,-6-4-677,-3 4 1,-9 2 0,-7 1-1,-9 1 1485,-8-3 0,-18 12 0,0-10 0</inkml:trace>
  <inkml:trace contextRef="#ctx0" brushRef="#br1" timeOffset="44">20927 8126 10332,'16'0'994,"0"0"0,1 0 0,4 0 0,5-2 268,4-3 0,14-2 1,3-5-1,4 1-503,3-1 1,7 3 0,9 1 0,0-1-327,0 0 0,3 6 1,-5-2-1,-3 1-210,-6-1 1,-6 3-1,-12-3 1,-4 3-605,-4 2 0,-8-5 0,-4 0 0,-4 1-1275,-1 2 0,-7 4 1,-4 3 554,-3 6 0,-15 3 0,-6 2 1,-7-1-872,-7 1 0,-9 0 1,-2-1 1971,-6 1 0,-6 0 0,-7 0 0</inkml:trace>
  <inkml:trace contextRef="#ctx0" brushRef="#br1" timeOffset="45">21163 8315 10118,'-9'-7'1539,"2"3"1,9-4 0,3-1-763,6 0 0,3 4 0,3-4 1,4 2-508,6 4 0,7-4 0,7 1 0,2 3-91,6 1 0,0 2 0,-5 2 0,-4 3-225,-2 6 0,-8 1 0,-9 0 0,-3-1-34,-3 1 0,-6 2 0,-4 1 0,-5 1-47,-5 0 0,-4 0 0,-8-1 0,-2 1 90,-2 0 0,-13-1 1,3 1-1,-2-2 10,0-3 0,3 1 1,2-5-1,4 0 143,1 0 1,2-2-1,5-5 468,0 0-514,8 0 1,20 0-1,16 0 50,9 0 0,4 2 0,5 3 0,-2 4-8,-3 0 0,0 8 0,1-3 0,-7 2 226,-8 3 0,-4 0 0,-7-3 1,0 0-107,-1-1 0,-6 6 0,-4 0 0,-3-2-157,-2-1 1,-2-2 0,-5-1-1,-7 1-521,-5 0 0,-11-2 0,-1-4 0,-9-5-174,-6-3 0,-1-2 0,-2 0 1,-1 0-694,-3 0 1,-4-7-1,4-3 1,3-3-2426,1 3 3738,1-11 0,1 11 0,0-13 0</inkml:trace>
  <inkml:trace contextRef="#ctx0" brushRef="#br1" timeOffset="46">20786 7120 8223,'-21'7'1001,"-2"5"0,-1 8-474,-4 6 1,-4 12-1,-3 9 1,-1 9 272,1 5 0,-4 7 0,3 4 0,1 1-313,1 3 1,3 2 0,0-8 0,1 0-73,4 0 1,3 3-1,9-5 1,4-1-286,4-3 1,5 3-1,1-5 1,0-6-111,0-5 1,12-6-1,5-1 1,4-4-509,2-1 0,10 2 1,0-4-1,4-4-617,1-5 1,11 0 0,0-7 0,5-2-512,6-1 1616,8-9 0,-3-2 0,4-7 0</inkml:trace>
  <inkml:trace contextRef="#ctx0" brushRef="#br1" timeOffset="47">22578 7026 8073,'40'3'79,"-1"6"1,-2 10-1,1 7 32,2 8 1,0 8 0,6 1 0,-1 10 980,4 10 1,0 1 0,-5 11 0,-4 4-581,-21-39 1,0 2 0,0 2-1,-3 1 1,-2-2 0,-2 0-1,8 42-171,-8 1 1,-7-4-1,-12-9 1,-9-7-201,-8-6 0,-6-2 1,-3-10-1,-4-4-192,-5-4 0,-3-10 0,-2-9 0,1-4-1343,4-1 0,-3-2 0,3-3 0,-3-6-2561,-2-4 3955,-1-1 0,-6-6 0,-2-3 0</inkml:trace>
  <inkml:trace contextRef="#ctx0" brushRef="#br1" timeOffset="48">24166 7576 10074,'16'0'2041,"1"0"0,3 0-1150,1 0 1,7 0 0,-4 0 0,2 0-621,0 0 1,-1 0 0,3 2 0,-4 1-1170,-1 2 1,0 2 0,-4-1 0,2 4-293,-2 4 0,-3 2 1190,-6 0 0,4 6 0,-5 3 0</inkml:trace>
  <inkml:trace contextRef="#ctx0" brushRef="#br1" timeOffset="49">24339 7796 8029,'16'0'1242,"5"0"1,2 0 0,1 0-857,4 0 0,9 0 0,6 2 0,6 3-1138,4 6 0,13 8 752,2 2 0,7 7 0,4-4 0</inkml:trace>
  <inkml:trace contextRef="#ctx0" brushRef="#br1" timeOffset="50">25550 7010 8491,'0'-16'943,"0"8"0,0 2 0,0 12-36,0 4 0,0 11 0,0 7 0,0 5-281,0 4 1,0 12 0,0 0-1,0 3 86,0 2 0,0 4 1,0-4-1,0 0-248,0 0 0,0-1 1,0-6-1,0 0-379,0 0 1,0-1 0,0-5-1,0-4-612,0-4 1,0-3-1,0-4 1,0-5-1317,0-3 1,0-3-415,0 1 1,2-7-1132,3-4 3388,4-17 0,13-6 0,3-13 0</inkml:trace>
  <inkml:trace contextRef="#ctx0" brushRef="#br1" timeOffset="51">26242 7497 8491,'0'-15'159,"0"-1"0,-2 0 0,-3 1 389,-6-1 1,-3 5 0,-3 3 0,-3 1 85,0 3 0,-8 2 1,1 4-1,-2 3-231,-3 6 1,1 10-1,-1 5 1,3 2 59,2-2 1,-1 9-1,8-4 1,0 3-71,3-1 0,6-2 0,3 2 1,1 2-65,3 2 0,2-2 0,4-7 0,5-4-40,9-1 1,1 3 0,11-5-1,4-2 127,3-1 0,7-4 0,-4-4 0,0-4-25,1-5 1,3-1 0,-4-3 0,-1-6-156,-4-7 0,2-8 0,-10 0 0,-1-4-510,-3-6 0,-4-6 0,-3 2 0,-3-2-191,-6-4 0,-3 0 0,-2 2 0,-2 7-661,-3 8 0,-4-1 0,-7 7 0,1 3-217,-1 6 1,0 5 0,1 7 0,-1 3-869,0 8 1,-5 1 2210,0 14 0,-7 1 0,4 4 0</inkml:trace>
  <inkml:trace contextRef="#ctx0" brushRef="#br1" timeOffset="52">26933 7717 8328,'6'-21'0,"-1"1"206,-2 0 1,-1 3 0,-2 1 0,0 0 254,0 1 1,-2-1 0,-3 0 0,-5 1-92,-4-1 1,-2 2-1,0 2 1,1 3 103,-1 2 0,0 2 0,-1 5 1,-3 0-302,-1 0 0,-5 5 1,4 4-1,-1 5 15,0 8 1,-3 1-1,5 3 1,2 2 6,1 2 0,3 7 0,-1-1 0,2-1-15,3-2 1,4-6-1,7-3 1,0 0-81,0 1 1,7-6 0,4 2-1,3-3 87,2-3 0,1-6 0,2-4 0,2-3 14,-2-2 0,4 0 1,0-2-1,0-5-102,-1-9 0,4 1 0,-5-8 0,-1 0-397,-3-3 0,-1-4 1,0-1-1,-3 1-98,-2 4 1,1-2 0,-5 7 0,0 2-35,0 2 1,4 6 0,-4 2 202,1 2 0,3 4 0,5 10 0,-1 7 386,1 5 0,5 9 1,0 0-1,0 5 583,2 4 0,-6 12 0,4 0 0,-5 3 27,-6 2 1,2 9 0,-6-5 0,-3-4-192,-1-4 1,-4-4 0,-3-4-1,-5-6-181,-4-2 0,-4-3 1,-3-1-1,-3-4 91,-1-5 0,-5-4 0,4-3 0,-3-1-288,-3-3 0,2-6 0,1 1 0,1-4-429,0-1 0,-5 0 0,8-1 0,1-3-437,3-1 0,-2-5 0,2 4-1604,2 3 0,7 1-1215,1 2 3485,8-7 0,10 5 0,10-5 0</inkml:trace>
  <inkml:trace contextRef="#ctx0" brushRef="#br1" timeOffset="53">27845 7262 11850,'0'-16'-567,"0"0"4424,0 0-3199,0 8 1,0 20 0,0 14-156,0 6 0,-7 8 0,-1 2 0,-3 3-28,1 2 0,-6-1 0,-5-3 0,0-1-81,-2 2 0,4-4 1,-5 0-1,-1-1 198,1-4 0,4-7 0,1-4 0,5-1-22,4-4 1,5-2-1,-4-1 190,2 0 0,2 0 1,6-3-527,5-2 1,4-4 0,11-7 0,3 0-149,1 0 1,10 0-1,-2 0 1,4-2 0,1-3 0,6 1 0,-2-4 0,1-1-1038,-1 0 1,2 1-1,-7-5 1,-2 5-791,-2 1 1,-3-4 0,-4 6-1,-7 0 383,-7-2 0,0 3 0,-6-6 0,-3-3 588,-1-1 1,-2-6 729,0-1 0,-7-14 0,-2 1 1</inkml:trace>
  <inkml:trace contextRef="#ctx0" brushRef="#br1" timeOffset="54">28176 7387 13953,'8'7'-685,"4"2"0,-6 7 0,-3 0 2114,-1-1 0,-2 13 0,0 7 0,0 5 116,0 4 1,-2 8-1,-3-6 1,-4 1-279,0 4 1,-4-1 0,2-4 0,-3-4-1017,-2-6 1,2 1-1,2-2 1,3-4-258,2-1 0,-3 1 0,3-8 0,0 0-1327,0-1 0,2 1 0,5-2 0,0 5-3328,0 4 4634,7 8 1,8-4 0,10 4 0</inkml:trace>
  <inkml:trace contextRef="#ctx0" brushRef="#br0" timeOffset="55">598 9855 8092,'-11'-2'139,"3"-3"1,-1-4 221,0 1 0,-1-5 0,-6 6 0,0 0 341,1 0 0,1-5 0,1 3-192,3 1 1,-1-4 0,-3 5 0,4-2 0,3-2 588,0 3 1,5-6-1,-3 3-594,3-3 1,9 0 0,4 2 0,4 2-323,6-3 1,4 5 0,6-1 0,1 2 37,-1 3 1,4-3-1,0 2 123,0 2 0,-11 1-225,8 2 1,-4 2 0,2 3-122,-4 5 1,3 4-1,-4 0 94,-1-3 1,1 4 0,-6-1 0,2 6 154,-2-1 0,-1 0-97,-3 2 0,1-2 0,0 6-23,0-3 0,-6 1 1,1-4-1,-1 4-46,-1 1 0,3 3 1,-5 4-1,0 1 41,0-1 0,-2 0 0,-5 1 0,0-1 36,0 1 0,0-1 0,0 1 1,-2-1-17,-3 0 0,-2 4 1,-5-1-1,2-5 95,-3 1 0,-1-2 1,-1 0-1,-1-2 53,0 2 0,0-4 0,1 1 1,-1-2-170,0-4 0,-5-2 0,0-1 1,0-2-122,-1-4 0,-1 3 0,-7-8 0,1 0 0,-5 2 0,-1-5 0,4 3 0,-2-5 0,-4-5 0,-1-4 0,-4-7 0,3-1 0,1-4 0,-1 2 0,-4-7 0,1-2 0,-2-2 0,6-1 0,3-1 0,7 1 0,7-1 0,5-4 0,6-1 0,4 2 0,5 2 0,8 1 0,3 1 0,4-1 0,2 1 0,5 1 0,2 2 0,-1 2 0,1-2 0,3 0 0,-5 2 0,-2 3 0,-1 1 0,1 4 0,0-4 0,-1 1-1191,1 0 1,0 0-1,-3 5 1,0 2-976,-1 3 1,6-1-1,0 7 1,-2 2-256,-1 1 2421,5-5 0,1-2 0,8-7 0</inkml:trace>
  <inkml:trace contextRef="#ctx0" brushRef="#br0" timeOffset="56">1148 9792 8092,'7'9'2935,"-5"-2"1,5-9-1915,-7-3 1,0 1 0,2-6 737,3-2-1171,4 5-88,-1-7-301,6 5 0,-3-7 0,8 1 0,4-1 965,1 0-781,-5 0 1,11 1 0,-4-1 0,4 0-131,1 1 0,6-1 1,2 0-244,1 0 1,-4-1 0,6 0-1,2-3 1,0 5 94,-2 1 1,8-4 0,-4 8 0,-1-4-238,-1-2 1,-4 2 0,4 2 0,-2 3-143,1 2 0,-4-5 0,-1 3 0,-1-1 370,0-1 1,6 6 0,-1-4 0,2 0 73,-2 1 0,8 4 1,-2-3-1,2 2-130,4 0 1,-5 0-1,4 3 1,-4-2-114,-2-1 1,-2 0 0,-1 5 0,-2 0 87,2 0 1,-1 0 0,1 0 0,-2 0 55,1 0 0,3 0 1,1 0-1,-2 0-16,-3 0 0,9 0 1,-4 0-1,2 2 71,0 3 0,-4 2 0,-1 5 0,-2-2-24,2 3 0,-1 1 0,1 1 0,-4 1-20,-1 0 1,4 5-1,-1 0 1,2-2-87,-2-2 1,-4 4 0,-6 0 0,-1-3-150,1-6 1,-8 2 0,-1-5 0,-4 1-679,-3 1 1,3-6-1,-9 4-3431,4-2 1307,-5-2 1,-4-7 1806,-10-3 1,-4-2 0,-6-5 0,-1 1 666,0-1 0,1-2 0,1-2 0,1 1 481,3-1 0,6 0 0,-3 0 0,0 2 0,-3 4 0,1-4 0,0 4 0,1-4 414,-1-2 0,5 0 1,-1 0 883,4 1 1,1 4-490,0 1 0,6 6 0,5-1-248,3 3 0,2 2 0,-1 2 201,1 3 1,0-1-1,0 6 1,-1 2-292,1 2 0,1 2 1,3 2-1,1 1-136,-2 2 0,4 1 1,-2-1-1,0 4-52,1-1 0,-4 4 1,3-5-1,-4 0-18,-1-1 1,-6 1 0,-1-4 0,0 2 89,0-2 1,-6-1 0,2-2-17,-3-1 1,-4-1 0,-1-1 0,-4-5 124,-2-1 0,-3 4 0,-7-6 0,-4-2-139,-2-1 0,-1-2 0,-5 0 1,-1 0-145,1 0 1,1 0 0,2 0 0,2-2-182,-2-3 0,5 3 0,1-3 0,1 3-1274,0 2 1,5-1-1,6-3-359,-3-1 0,1 2-137,2 8 1,3 3-1,7 8 1,0 0 1769,0 0 0,7 6 0,1 3 0</inkml:trace>
  <inkml:trace contextRef="#ctx0" brushRef="#br0" timeOffset="57">5708 9997 7644,'-5'-16'-508,"-1"0"1,3 0 507,1 1 0,2-1 821,0 0 0,0 1 0,0-1 0,2 0 0,1 0 0,4 1 203,2-1 1,2 0 0,4 0 0,1 3-710,0 2 1,5-3 0,1 5-1,1 1 17,0 2 1,3-1-1,-5 2 1,0 2-65,2 1 1,-6 2-1,4 0 1,-3 0-92,-3 0 0,6 0 0,0 0 0,0 2-39,2 3 1,-6-2 0,6 8 0,0 1 27,3 2 1,2-3-1,0-1 1,-4 2-14,-1 2 0,3 7 0,-3 0 0,0-2 23,-1-1 1,-1-1 0,-3 4 0,-1 4-30,-1-1 1,3 4 0,-10-3 0,1 2-25,1 7 0,-8 1 0,3-4 0,-5 0-20,-1 1 0,0 3 1,0 0-1,0-4-84,0-1 0,-7 3 0,-3-7 0,-4 2 93,-2-2 1,-1-3 0,-4-7 0,-4 0-81,1-1 0,-4 1 0,3-2 0,-1-4-15,-2-4 0,-10 1 1,6-2-1,-1-2 67,0-1 1,2-2 0,-1 0 0,1-2 215,-1-3 0,1-4 0,-1-6 0,3-1 108,2 0 1,-2-5 0,3-1 0,-2-3-232,1-3 0,3-2 0,5-3 1,-2-2-178,2-1 0,8-6 0,6 5 0,3 2 0,2 2 0,0-4 0,0 1 0,2 2 0,3 7 0,6-1 0,8 5 0,2 0-602,-2 0 0,0 3 1,0 4-1,4 0-790,2 0 1,-5 6 0,5 1 0,-1 2 584,1 4 0,-1-4 0,4 1 0,-2 3-1866,2 1 0,0 2 0,0 0 2673,-1 0 0,6 0 0,7 0 0</inkml:trace>
  <inkml:trace contextRef="#ctx0" brushRef="#br0" timeOffset="58">6447 9855 7658,'-9'0'2018,"2"0"1,9-7-1368,3-3 0,4 1 0,6 0 0,1 0-164,0 1 0,5 2 1,0-2-1,0-1 21,2 0 0,1 1 1,7-5-1,1 3-192,-1-2 1,1-2 0,-1-2 0,1 2-111,-1 3 1,6-3 0,-1 4 0,-1-4-167,-1-2 1,2 2 0,3 2 0,1 2 20,4-3 0,-4 5 0,2-1 1,1 0 85,3 0 0,-1 4 0,-1-3 1,-2-1 76,1 0 1,3 6-1,1-4 1,-2 1-58,-3 1 1,9 0 0,-4 5 0,2-2-46,0-3 0,-2 3 0,2-3 1,0 3-132,-2 2 0,7 0 0,-10 0 0,0 0 57,1 0 1,-1 0 0,0 0 0,-3 0 57,3 0 1,-4 0 0,0 0 0,1 2-29,-1 3 0,0 4 1,4 7-1,-4-2 251,-2-4 1,-1 9-1,-6-3 1,1 1-22,-1 1 1,1-2-1,-1-1 1,-1 1-225,-4 0 0,-1-1 0,-6 1 1,2-2-338,-2-3 1,-2 3 0,-1-6 0,0 3-1052,0-1 1,-1-4-1194,1 4 0,-5-7-220,-1 3 0,-8-6 1379,-2-5 1,-2-2 0,-8-6 0,-3 3 742,-1-2 0,4-2 0,1-2 595,2 0 0,2 6 0,5-1 44,0-1 0,0 3 0,0-1 764,0-2 1,0 3 220,0-2 1,0 6 0,2-4-193,3 2 1,-2 2 0,8 5-317,1 0 0,4 2 0,3 1 1,4 4-105,1 2 1,1 2 0,3 4-1,-2 1 79,2 0 1,1 5 0,1 0 0,-2 0-52,-2 1 1,-6-4 0,2 3 0,-3-4 80,-3-1 0,2 5 1,-13 0-159,-2-2 1,-1-1-1,-4-3 121,-3 1 1,-4-6 0,-6-1 0,-1-2-177,0-3 1,-5-3-1,-1-1 1,-3 0-310,-3 0 1,-2-5 0,-3-2 0,-2-2-975,-1-3 0,-1 0 1,5 0-1,1 3-213,0 2 0,1-3 0,2 4 0,3 3-603,3 1 1,-4 4-1,6 3-741,6 6 0,6 3 2527,8 1 0,7 1 0,1 0 0</inkml:trace>
  <inkml:trace contextRef="#ctx0" brushRef="#br0" timeOffset="59">10802 9839 9663,'5'-15'0,"0"-1"0,-1 0 864,-2 0 0,3 6 1,2 0-1,2-3-139,3-1 1,2-1 0,2-1-239,-1 0 0,1 6 1,1 1-1,3 0 16,1 1 1,0-1 0,-4-3 0,2 3-161,2 2 1,2 2 0,-4 3 0,4-2-168,1-1 0,3 0 1,4 5-1,0 0-1,1 0 1,-1 5 0,3 2 0,0 0 18,3 0 1,3 5 0,-5-1 0,-2 3 13,2 1 0,0 1 1,-5 2-1,-2 1-14,-2 2 0,-7 5 0,2-3 0,-3-1 58,-2 1 0,-1 5 0,-1-2 1,-2 4 22,-1 1 1,-6 1 0,4 1 0,0 2-137,-1 2 1,-4 5 0,1-6 0,-3-1-108,-2-2 1,0 0-1,-2 2 1,-1 2 24,-3-2 0,-6-2 1,2-1-1,-4-3 36,-2-2 0,0 0 1,1-4-1,-3 0 69,-3 0 0,4-2 1,-6-6-1,0-1-116,-3-3 1,-4 1 0,-1-7 0,-1-1-47,1-3 0,0-1 0,-1 0 0,1 0 0,-1 0 0,1-7 0,-2-3 0,-1-4 0,3-2 0,-7 1 0,8-3 0,0-1 0,0-2 0,-3-9 0,9 1 0,-2-6 0,-1 0 0,8 0 0,-2 0 0,5-4 0,6-1 0,3 5 0,7-3 0,0 1 0,0 1 0,2-1 0,3 5 0,5 3 0,4 3 0,2-2 0,2 5 0,1 0-735,2 0 0,2 3 0,-4 4 0,3 0-498,3 0 0,-4 1 0,3 1 1,1 1-811,-1 3 1,-3 5-1,5-4 1,1 2 93,-3 4 0,6-1 1949,-4-1 0,11-4 0,3-7 0</inkml:trace>
  <inkml:trace contextRef="#ctx0" brushRef="#br0" timeOffset="60">11792 9761 7699,'16'-14'1753,"0"2"152,0 1 1,1 1-1,2-6-1380,2 0 1,0 6 0,-3-1-1,3 1-279,5 1 0,4-5 0,3 5 1,2-1-92,1-1 1,8 3 0,-2-5-1,3 5 47,3 1 0,2-6 0,1 5 0,-2-3 30,1 1 1,6 1 0,-1-3 0,-1 3 8,0 2 1,5-3 0,-1 4 0,3 3-47,2 1 0,0-3 1,0 0-1,0 1-144,0 2 0,5 2 0,2 0 0,-1 2 3,1 3 1,4-1-1,-6 6 1,-2 3 54,-1 1 1,-9 0-1,-2-2 1,-2-2 53,1 2 0,-6 2 0,-5 2 0,0 0 287,-2 0 0,5-1 0,-5 3 1,2 1-94,0 2 1,-5 7 0,5-2 0,0 4-66,-2 1 0,-2-1 0,-6-2 1,-1-4-195,1-1 1,-2 3-1,-3-5 1,-2-2-99,-2-1 0,1-2 0,-5-2 0,-3-2-2214,-2-2 1,3-1-704,-6 1 0,-2 3 1776,1-8 0,-6-9 0,-1-10 653,-6-5 0,-1-9 0,-6 0 0,-1-5-641,2-4 0,-3 1 1,5 4-1,0 1 871,0-1 0,2 8 0,5 3 402,0 4 1,2 3-164,3 3 1,4 4-1,6 7 1,1 0 502,0 0 0,5 7 0,0 5 1,-2 6 792,-1 3 0,3 7 1,-1-2-1,0 4-484,-3 1 1,-3 1 0,-2-1 0,-3-1-66,-2-4 0,-2 4 1,-5-6-1,0 0-197,0-3 1,-7-3-1,-3-2 1,-6-2 53,-5-4 1,-2 2 0,-6-7 0,-1-1-601,-3-2 1,-9-2-1,-2 0 1,-5 0-1327,-3 0 1,-9-6-1,0-1 1,-6 1-5542,1-1 6882,-6-6 0,15 5 0,-5-8 0</inkml:trace>
  <inkml:trace contextRef="#ctx0" brushRef="#br0" timeOffset="61">645 11490 7692,'7'-9'2268,"-5"2"0,3 9-1295,-10 3 1,1 5-1,-4 10 1,1 2-249,3 3 0,2 1 0,2 5 0,0 1 384,0-1 0,0 6 1,0 1-1,0 3-475,0 2 0,6 3 1,1 1-1,0-2 34,0-3 1,3-2 0,-3-5 0,0 2-669,0-2 0,-2-4 0,-5-3 0,0-3 0,0-3 0,0 5 0,0-6 0,-2-4-1027,-3-5 1,-2 2-1,-5-5 1,2 1-707,-3 1 1,5-8 0,-3 3 379,-1-5 0,5-2 1,2-5 21,3-4 1,2 1 0,2-1 1330,3-3 0,11-1 0,8-1 0</inkml:trace>
  <inkml:trace contextRef="#ctx0" brushRef="#br0" timeOffset="62">1258 12071 7692,'14'-15'0,"-3"-1"0,-6 0 264,-3 0 1,-2 1 0,-2-1 822,-3 0 1,-4 6 0,-8 1 0,-3 0 0,-2 2-179,-3 0 1,-1 2 0,-6 5 0,1 0-529,0 0 1,1 2-1,2 3 1,2 6 193,-2 3 0,0 1 0,0 3 0,3 1-165,3 2 0,1 5 0,5-3 0,2 1-265,4 4 1,-3 0 0,8 2 0,2-2-143,1 0 0,2 5 0,0-7 0,2 2-30,3-2 0,4-3 0,6-7 0,1-1-25,0 1 1,5-2 0,3-2 0,2-3 123,2-2 0,13-2 1,-7-5-1,7 0 101,1 0 0,-2-2 1,3-3-1,-1-5 40,2-4 0,-6-4 0,-1-1 1,-5-2-49,-6 2 0,-4-4 0,-6 1 0,-2-1-158,-3 0 1,-4-5-1,-7 2 1,-2-2-133,-3 2 1,-9-2 0,-9 5 0,-1 1-304,-4-1 0,-2-2 0,0 8 0,2 5-133,2 3 0,7-2 1,-2 6-1,3 2-807,3 1 1,4 2-1,2 2-260,2 3 0,4 2 0,8 5 1,7-1-1506,8 1 3133,4 2 0,15 2 0,1-1 0</inkml:trace>
  <inkml:trace contextRef="#ctx0" brushRef="#br0" timeOffset="63">1871 12087 7692,'20'-26'482,"-5"0"1,3 6-1,-13-2 1,-1 1 428,-3 0 0,-2-5 0,-3 5 0,-3 1-237,-2 3 1,-1 8 0,-8 2 0,-1 2-189,-2 0 1,-1 0 0,1 6-1,-4 5-6,1 4 0,-4 4 1,7 3-1,2 4-47,1 6 0,2 8 1,2 3-1,2 0-57,2 1 1,6-3-1,-1-4 1,3-2-131,2-4 1,2 2-1,3-7 1,6-4 35,3-5 0,1 1 0,1-6 0,0 0 12,-1 0 0,1-2 1,2-5-1,1-2-169,2-3 0,0-4 0,-5-7 0,-2 1-285,-4-1 0,4-2 0,-4-1 0,4-2 32,2 2 1,0 2 0,1 1 0,3 2-83,1 3 1,5 4-1,-4 9 1,3 3 250,3 6 1,-5 5 0,-1 5 0,-1 3 474,0 0 0,-5 11 0,-7-3 0,-2 3-125,-4 3 0,-1-3 0,-4 7 1,-3 0-392,-6-2 0,-3 4 0,-3-8 0,-2-1 0,-2-1 0,-5-3 0,3 0 0,0-1 0,0-4 0,-4-3 0,2-9 0,-1-2 0,0-1 0,1-8 0,-3 2 0,2-3-461,-2-2 1,5 0-1,2 0 1,4-2-604,1-3 0,6 2 0,1-8 1,2-1-512,4-2 0,8-2 0,7-1 0,7-2-123,7-2 1,6-6-1,5 5 1,4-1 1697,5 0 0,8-5 0,2 4 0</inkml:trace>
  <inkml:trace contextRef="#ctx0" brushRef="#br0" timeOffset="64">2626 12276 7781,'16'0'1551,"0"0"-468,-8 0 1,-1 1 0,-8 5 0,-5 2-411,-4 1 1,1 5 0,0-2-356,2 7 0,-5-1 0,3 5 1,-1-2-1,-1 1 300,-1 3 0,3-6 0,1 4 0,1-2-205,3 0 1,-3 0 0,2-6-1,2 1 92,1 0 0,2-6 0,0 1 9,0 1 0,2-3 28,3 1 0,-2-6 0,8 1-315,1-3 0,4-2 0,3 0 1,4-2-1,1-2-459,4-1 0,7-2 1,2 4-1,-2-3-1095,-2 3 0,3 1 0,1 2 1,-4 0 107,-5 0 0,0-5 0,-7 0-1156,-2 1 1,-8-5 0,-6-3 2374,-3-7 0,-2-5 0,0-8 0</inkml:trace>
  <inkml:trace contextRef="#ctx0" brushRef="#br0" timeOffset="65">2941 12354 7645,'-9'2'1252,"4"3"0,-2 6 1,1 8-1,3 4-51,1 1 0,2 2 0,0 7 0,0 1 187,0-3 0,0 9 0,0-7 0,0 2-914,0-2 1,0 6-1,0-11 1,0-2-1654,0-1 1,-5-5 0,-2-4-2228,-2 0 3406,-8 0 0,-8-8 0,-6-1 0</inkml:trace>
  <inkml:trace contextRef="#ctx0" brushRef="#br0" timeOffset="66">3554 12008 9103,'0'-15'1805,"-2"4"0,-1 1-931,-3-2 1,1 3 0,5-2-278,0-1 1,2-2 0,3-2 0,6 1-261,2-1 0,10 2 1,2 2-1,1 3-127,0 2 1,0-3 0,6 4 0,-1 3-7,1 1 1,-6 2 0,-2 0 0,1 2 74,-1 3 0,-5 6 1,2 8-1,-5 3-31,-5 3 0,1 3 0,-7 7 0,-1 3-61,-3 2 0,-1 2 0,0 5 0,-1 1-38,-5-1 1,-2 0 0,-8 0-1,0-2-39,0-3 1,-5 2-1,-3-7 1,-4-2-136,-5-2 1,0-9-1,3-3 1,0-3-160,-3-3 0,-2-6 0,2-4 0,-2-3-137,-2-2 0,1 0 0,4-2 0,1-3 240,-1-5 1,8-4 0,5-2 0,5 0 160,3 1 0,8-1 1,-1 0-1,8 0-37,6 1 0,6 1 0,7 1 0,6 5 247,6 1 1,7 2-1,-3 5 1,-1 1 23,0 5 0,4 2 1,-5 8-1,-2 0-119,-2-1 0,-3 1 0,-4 0 0,-3-2-172,-1-4 0,-4 4 1,3-5-1,-4 1-839,-1 1 1,0-8-1,0 3 1,-1-5-834,1-1 0,-6 0 1,1-1-1,1-5 954,2-4 1,4-4-1,1-3 1,2-4 694,-2-6 0,12-9 0,3-4 0</inkml:trace>
  <inkml:trace contextRef="#ctx0" brushRef="#br0" timeOffset="67">4387 11348 7626,'0'7'396,"0"-7"0,-5-1 1,-2-8 234,-2 2 0,4-4 0,-4 4 152,2-1 0,2 2-323,5-4 1,12 6 0,6-3-1,4 2 57,6 0 0,9-2 0,5 3 1,2-1-274,-3 2 1,3 1-1,-7 2 1,-2 0 167,-2 0 1,-3 0 0,-4 0-156,-5 0 0,-4 0 0,-3 2 66,-3 3 0,-2 4 0,-6 6 1,2 3-1,-1 1 211,-3 2 0,-1 10 0,0-1 0,0 2-110,0 3 1,0-1 0,0-2 0,-1-2-158,-5-4 0,5 3 0,-4-4 0,3-1-308,2-3 0,0-3 1,0-3-1,-2 1-1982,-3 0 1,3 0-911,-3-1 1,3-4 580,2-1 1606,0-6 0,-7 1 0,-3-10 0,-4-4-202,-2 0 1,-5-6 0,-2 1 0,-1-6 947,-4 1 0,-2 4 0,-1 2 0,1 3 0,4-2 0,-2 3 0,7 0 0,2 2 0,8-5 916,6 1 1,5 4 0,5 0-1,6 2 763,3 0 0,10-5 1,7 4-1,10 3-804,4 1 1,13-3-1,3 0 1,2 1-369,3 2 1,1-3-1,-5 0 1,0 0-277,-5-2 1,-4 3 0,-11-6 0,-8-1-665,-6 2 1,-5 1-568,-7 2 1,-9 5-1,-9-5 1,-10 6-878,-7 6 1,-18 4 0,-3 9-1,-9 4 1877,-2 2 0,-5 1 0,0 5 0</inkml:trace>
  <inkml:trace contextRef="#ctx0" brushRef="#br0" timeOffset="68">5362 12150 7622,'9'7'3976,"-2"2"-3156,-7 6 0,1 1 0,3 1 0,1 4 0,-1 6-36,-3 2 0,-1 8 0,0 0 1,0-1 269,0 3 0,0-6 1,0 4-1,0-6-1138,0-5 1,0 2 0,0-5-2041,0 1 1,-5-4 1291,0 1 0,-2-11-2186,2-5 1,-6-5 3017,-10-5 0,4-4 0,-6-6 0</inkml:trace>
  <inkml:trace contextRef="#ctx0" brushRef="#br0" timeOffset="69">5063 12543 7622,'-7'-9'2102,"7"2"-998,9 0 0,7 5 1,3-3-1,4 3 90,1 2 1,7 0 0,8-1-1,1-3-461,4-1 0,1 0 0,2 3 0,0-2-687,1-1 1,-1-5 0,-2 3 0,-3 0-482,-5 0 1,-9 2 0,-4 5-1412,-1 0 1,-2 0 0,-7 1-2509,-4 5 4354,4-5 0,-12 13 0,5-5 0</inkml:trace>
  <inkml:trace contextRef="#ctx0" brushRef="#br0" timeOffset="70">6274 11773 8344,'0'-18'1004,"0"-3"0,-2 6-195,-3-1 1,1 2 263,-6 9 0,6 6 1,-1 10-1,3 5-167,2 4 0,0 5 1,0 8-1,0 2-123,0 2 1,0 10 0,2-2 0,2 1-167,1-1 1,7 9 0,-1-7 0,1 2-246,-2 0 1,4-3 0,-3-3 0,1-1-274,-2 2 0,3-6 0,-6-3 1,0-5-489,0-4 0,-2-7 0,-5 2-799,0-3 0,0-3 0,-2-1-2225,-3-3 0,1-4 2894,-6-7 0,6-7 1,1-4-1,8-3 519,11-1 0,14-1 0,10 0 0</inkml:trace>
  <inkml:trace contextRef="#ctx0" brushRef="#br0" timeOffset="71">7028 12260 7607,'0'-18'0,"0"-1"347,0-2 1,-12 0 0,-3 6 0,-5 1 884,-2 3 1,2-1-1,-6 7 1,-2 1-410,-1 2 0,-3 2 0,1 0 0,-1 2-530,1 3 0,-1 4 0,3 7 0,1 1 80,1 4 0,8 2 0,-2 5 1,4-2-118,1 2 1,6 2 0,1 3 0,2 2-34,3 2 0,4-1 0,6-4 1,4-3-24,4-2 1,2 0 0,1-6 0,2-1 11,2-3 1,7-1-1,-1-2 1,2-2 62,3-1 0,-1-8 0,2 2 0,2-3 46,2-2 0,0-2 0,-6-3 0,-1-4-166,-4 1 1,2-12 0,-5 3-1,-2-4 29,-4-2 1,2-5 0,-10 2 0,0-4-157,-4-1 1,-3 0 0,-4-3 0,-3 1-990,-6 2 0,-8-8 1,-2 11-1,2 2 266,1 2 1,-2 8 0,0 6 0,5-1-1049,2 2 1,3 2 724,-6 7 1,6 6 0,1 1 0,2 1-1387,3 4 1,4 2 2403,6 2 0,2 7 0,8 1 0</inkml:trace>
  <inkml:trace contextRef="#ctx0" brushRef="#br0" timeOffset="72">7532 12386 8128,'21'-18'0,"-2"-1"749,-5-2 0,-5 0 0,-9 5 0,0-1 1,-2-2-346,-3-2 0,-6 5 0,-8 7 0,-2 2-155,2 4 1,-6 1-1,1 2 1,-2 0 34,-1 0 0,3 12 0,-4 4 0,2 3-30,-2 4 1,3 1 0,1 8 0,1-1 77,4 1 0,3-1 0,6-1 0,3-4-88,0-5 1,5 2-1,-2-4 1,8-3 139,6-4 1,6-3 0,5 1 0,5-5-51,4-3 0,1-2 0,3 0 0,-1 0-209,-2 0 0,8-5 0,-11-2 0,-2-2-38,-2-3 0,3-2 0,-6-2 0,-2 2-178,-2 4 0,4-3 0,0 8 0,-2 2 11,-1 1 1,-2 4-1,-1 3 1,1 5 357,0 4 0,5 11 0,0 5 0,-2 4 205,-2 1 1,3 9 0,-3 0-1,-5-1-82,-3 3 0,1-1 0,-4 2 0,-3-1 16,-1-4 1,-9 1-1,-4-6 1,-2-2-328,-3-2 0,-2-8 0,-1-4 1,-4-4-108,-1-1 1,-1-8 0,-4-2 0,1-5-131,0-1 1,-9 0-1,9-1 1,0-3-777,-1-1 0,1-7 0,0 1 0,3-3-366,3-1 0,2-1 0,10 0 0,5 0 482,3 1 1,2-6 0,2 0 0,5 2-295,8 1 1,8 2 0,8 1 0,3-3 1100,2-3 0,11 4 0,9-6 0</inkml:trace>
  <inkml:trace contextRef="#ctx0" brushRef="#br0" timeOffset="73">8365 12606 7598,'0'-11'1922,"0"1"-291,0-1 492,0-4-1773,0 6 1,0 4 0,0 10 89,0 5 0,-5 4 1,-1 2-1,1 0 174,-2-1 0,4 8 1,-8 2-1,1 1-207,1 0 0,-5-2 0,5 4 0,-1-3-141,-1-2 1,6-3 0,-4-2 0,2 1 120,4 2 1,-4 0-42,2-5 1,-1-1 0,8-1-71,3-3 0,-1-4 0,6-7 0,3 0-123,1 0 0,7 0 1,1 0-1,1 0-92,0 0 1,3 0 0,-3 0-1,1 0-489,4 0 1,-4-5 0,3-1-1,-1 3-1041,-2 1 0,4-3 0,-7-2 0,-2-2 39,-1-3 1,-2 3 0,-2-1 0,-4-2 187,-5-2 1,-3-2 0,-2 0 0,0 0 1241,0 1 0,-7-8 0,-2-1 0</inkml:trace>
  <inkml:trace contextRef="#ctx0" brushRef="#br0" timeOffset="74">8632 12669 7979,'-9'-7'1598,"4"7"1,2 8 0,-1 12 0,-1 2-965,2 3 0,1 1 0,2 5 0,0 1 138,0-1 0,0 1 0,0-1 0,0 0-427,0 1 0,0-6 0,2 0 0,1 1-923,2-3 0,0-1 0,-5-8 0,0 1-1469,0 0 1,-1-2 0,-5-4-571,-4-4 1,-4-5 2616,-2-1 0,1-21 0,-1-5 0</inkml:trace>
  <inkml:trace contextRef="#ctx0" brushRef="#br0" timeOffset="75">9277 12087 7591,'16'-5'1537,"-1"0"1,1-6 0,-2 8-537,-4 4 0,4 1 0,-3 9 0,3 2-248,2 7 0,-1 2 0,3 8 0,3 0-188,5 3 1,4 9-1,1 0 1,1 1-17,-1-1 1,0 4 0,1-6 0,-2 0-331,-4-3 0,2-1 0,-6-2 0,1-6-498,0-4 1,-2-3 0,-7-5 0,-2-1-50,-1 1 1,-3-5-1,4-3-2049,-1-1 0,-2-3 0,3-8 824,-2-1 1,-4-7 0,4 0-1,1-8 520,-3-6 0,6-3 1,-3-5 1032,3-2 0,2-4 0,-1-8 0</inkml:trace>
  <inkml:trace contextRef="#ctx0" brushRef="#br0" timeOffset="76">9969 12118 7591,'-16'2'2028,"0"3"1,-1 6-1010,-4 3 0,-4 3 0,-6 4 0,-1 5-483,1 4 0,-4 7 1,0 1-1,4 2 735,1 4 0,-2 2 1,12-1-1,0-1-560,3-3 0,6-6 0,3 2 0,-1-4-389,0-1 1,4-8 0,-4-1-362,2 0 1,0-6-1581,2 4 0,-4-11-552,-6-4 1,6-6 0,4-6 0,3-4-926,2-4 0,7-2 3096,3 1 0,11-8 0,4-2 0</inkml:trace>
  <inkml:trace contextRef="#ctx0" brushRef="#br0" timeOffset="77">10629 11537 9142,'7'0'1839,"-7"0"0,-2-5 0,-8-1-1528,-2 3 0,-6-1 1,-1 1-1,1-4 34,-1-2 0,0 6 1,3-4-231,0 0 1,1 5-1,-1-3 1,0 3-126,1 2 0,-1 0 0,0 0 0,0 2-13,1 3 0,-1-2 1,0 10-1,1 2 98,-1 5 0,2 1 0,2-4 0,1 2 64,-1 2 1,3 2-1,0-4 1,2 2 99,4-2 0,-4-1 1,2-3 28,1 1 0,2-5-231,2-1 1,6-5 0,1 4 0,1-2-26,5-3 0,1 3 0,3-2 0,2 0-72,2 2 0,2-3 0,-4 6 0,4 2 265,1 2 0,1 2 0,1 0 0,-5 1 220,-4 4 1,-1-2-1,0 6 1,-2-3-62,-4-2 1,-3 2 0,-7-1-1,0 0-152,0 2 0,-7-6 0,-3 3 0,-4-6-157,-2-4 0,-1-5 1,-4 4-1,-4-2-585,1-3 1,-6-3 0,4-1-1,-4 0-623,-1 0 0,1-5 1,2-2-1,4 0-534,1 0 1,-3-5-1,5 3 827,2 0 0,3 1 0,5 2 0,4-2-1647,0-1 2507,6-5 0,-6-2 0,7-8 0</inkml:trace>
  <inkml:trace contextRef="#ctx0" brushRef="#br0" timeOffset="78">11148 12260 7640,'9'-9'1805,"-4"2"1,-9 9-1,-1 5-414,2 9 1,-1 1-1,1 9 1,-3 2-394,3 2 1,1 1-1,2 1 1,0-1-312,0 1 1,5 3 0,2-2-1,0-4-143,0 1 0,0-5 0,-3-1 0,1-1-495,-1-4 1,3-2-5730,-2-1-2077,0 0 5779,2 0 1,-7-9 1977,0-7 0,-7-7 0,-9-9 0</inkml:trace>
  <inkml:trace contextRef="#ctx0" brushRef="#br0" timeOffset="79">10912 12621 8248,'-9'-15'1457,"2"6"0,14 2 0,4 7 0,4 0-136,6 0 0,4 0 0,8 0 0,2 0-744,2 0 0,6 0 0,-1 0 1,2 0-420,-2 0 1,2 0-1,-6 0 1,0 0-113,1 0 1,-4 0 0,-7 0 0,-4 0-1077,-1 0 0,-2 0 0,-5 2 0,-1 1-523,1 2 1,0 8 0,-2-3 0,-2 2-2524,-2-1 4076,-6 3 0,17-12 0,-4 5 0</inkml:trace>
  <inkml:trace contextRef="#ctx0" brushRef="#br0" timeOffset="80">12138 11773 7595,'9'0'1948,"-2"1"-932,-7 5 1,0 2 0,0 10 0,0 5 74,0 8 0,5 2 0,1 9 1,-1 2-318,2 1 0,-4 2 0,6 2 0,0 0-166,-1-2 0,-4 4 0,3-9 1,-2 1-357,0-1 0,1-3 0,-6-8 0,0 1-279,0-1 1,0-1-1,0-2 1,0-4-449,0-1 0,0-2 1,0-5-2071,0-1 0,0 1-2388,0 0 2841,0-8 2092,0-1 0,14-14 0,3-1 0</inkml:trace>
  <inkml:trace contextRef="#ctx0" brushRef="#br0" timeOffset="81">12736 12338 7599,'16'-8'759,"-8"1"1,-2 7 0,-12 0 0,-4 0 41,-4 0 1,-9 5 0,-3 2 0,-2 3-377,2 8 0,-4-2 0,4 6 1,-2 1-139,2 3 1,3-1 0,9 1 0,2 0-74,1-1 0,8 2 1,-2-4-1,3 0 52,2 0 0,7-2 0,3-6 0,6 1-27,5 0 1,2-1-1,5-1 1,-2-1 6,2-3 0,3-6 0,4 1 1,2-3-26,-2-2 0,-2 0 0,-2 0 0,1-2-37,-1-3 1,-1-4 0,-2-7 0,-4-1-59,-1-4 1,-4 2 0,-6-8 0,-5 1-122,-1 2 1,-1-11 0,-6 3 0,-2-1-175,-3 0 0,-6 3 0,-8 2 0,-2 4-307,2 1 0,-1 2 0,1 5 0,-2 3-292,2 2 0,2-1-988,1 7 0,2 1 1,2 9-39,1 6 1,8 3 1793,-3 1 0,12 8 0,2 2 0</inkml:trace>
  <inkml:trace contextRef="#ctx0" brushRef="#br0" timeOffset="82">13412 12590 8074,'5'-16'0,"2"1"0,0-1 0,0 0 654,-3 0 0,-3 6 0,-1-1 0,2-1 156,3-2 1,-3-1 0,3-1-140,-3 0 0,-2 0 0,-2 2-180,-3 4 1,2-2 0,-10 6-1,-2 3-39,-5 1 0,-1 2 0,4 0 0,-2 0-126,-2 0 1,0 7 0,3 5 0,-1 6-51,-2 3 0,0 7 0,4-2 0,-1 2-73,3-2 1,-3 4 0,11-6 0,0 2-50,0 1 0,2-8 0,5 2 0,2-5-140,3-6 1,4 2 0,6-7 0,1-1-71,0-2 1,0-2-1,1 0 1,2 0-172,2 0 0,2-2 0,-4-3 0,4-6 113,1-3 1,-5-1 0,2-1 0,-3 2 98,-2 3 0,-1-3 180,1 4 1,0 3-1,0 2 1,-3 5 143,-2 5 0,3 4 0,-4 8 0,4 4 66,2 5 0,0 9 0,-2 2 1,-2 0-71,-1 1 1,-8 0 0,2 6 0,-3-4-119,-2-1 1,-2-3-1,-3-4 1,-5-1 3,-4 1 1,-2-3 0,0-2-1,0-6-443,1-4 1,-1-1-1,-2-2 1,-1-4-344,-2-5 1,-1-3 0,2-2-1,-2 0-25,-3 0 0,6-5 1,-4-2-1,2-2-383,0-3 1,0-2 0,6-2 0,1 1-338,3-1 0,4 0 1,7 0-1,4 1 258,6-1 0,2-2 1,16-1-1,4-3-780,3-3 1862,15 6 0,-8-11 0,13 6 0</inkml:trace>
  <inkml:trace contextRef="#ctx0" brushRef="#br0" timeOffset="83">14182 12574 9108,'9'-7'1652,"-2"13"0,-7-1 0,0 7-710,0 4 1,-2 6-1,-3 6 1,-5 6-605,-4 2 1,-2 1-1,0-6 1,0 1-7,1-1 0,1 1 0,1-1 0,3-1-178,-2-4 1,5 2-1,2-7 1,1-2 267,-1-1 1,3-3 0,-1-1-104,6-3 1,1 1 0,6-7 23,2-1 0,2-3 1,4-1-1,1 0 0,4 0-183,1 0 1,-3 0 0,5-1 0,0-3-550,-1-1 0,5-6 0,-4 4 0,4 0-1156,1 0 1,0-3 0,-1 3 0,-2-2 620,-2-3 0,-7 3 1,2-1-1,-5-2-1165,-5-2 1,-4-2 0,-7 0 2088,0 0 0,7-13 0,1-4 0</inkml:trace>
  <inkml:trace contextRef="#ctx0" brushRef="#br0" timeOffset="84">14512 12763 7598,'-8'2'820,"3"3"0,3 5 0,0 6 0,-1 3 94,-3 2 1,1 7 0,3-2-1,-1 4 292,-2 1 0,-6 1 0,6-1 0,1 1-582,3-1 1,1 1-1,0-3 1,0-1-873,0-2 1,-6 1 0,1 4 0,2 1 47,1-1 0,2-5 1,-2-1-1,-1-3-3560,-3-2 1,-6-10 3759,2-5 0,-4-3 0,-2-2 0</inkml:trace>
  <inkml:trace contextRef="#ctx0" brushRef="#br0" timeOffset="85">15141 12118 7600,'2'-7'4442,"2"7"-2834,1 9 0,5 12 1,-3 7-1,4 7-898,6 7 1,-1 3 0,7 2 0,-2 1-197,0-1 1,5 0 0,-5 0-1,-2-1-311,-1-5 0,-3-2 0,1-9 1,-2-3-776,-4 0 0,4-8 0,-5 2-1398,0-4 1,5-6 677,-4-1 0,10-8 0,0-2 0,1-9 713,2-5 1,0-7 0,5-1 0,-2-1-409,2 0 0,-4-6 0,1-1 0,-2-5 729,-4 0 0,-2-3 0,-3 3 0,-3 3 510,-6 4 1,-3 9 0,-2-2 0,0 4 252,0 1 0,-2 7 0,-3 4 537,-6 3 0,-3 4 1,-1 5-1,-1 9 542,0 8 1,0 8-1,1 4 1,1 6-460,3 4 0,-3 6 0,4 0 1,-2-1-254,1-2 0,-1 2 0,7-1 0,-1-3-513,-1-1 1,6 1 0,-5-9-1,3 1-325,-2-1 1,3-3-1,-3-7 1,3-4-35,2-1 0,-5-2 0,-1-5-545,3 0 0,-6-8-1165,-1-2 0,-4-5 1,0-4-1,2-6-221,1-7 1,8-5 0,-3 0-1,5-5-3315,1-3 5246,0-10 0,14-1 0,3-7 0</inkml:trace>
  <inkml:trace contextRef="#ctx0" brushRef="#br0" timeOffset="86">16116 11663 7599,'0'-16'525,"0"0"-130,0 0 1,5 1 0,2 1-1,2 2 1,3 3 503,2 2 0,7-4 1,2 6-1,1 2 200,4 1 1,0 2 0,0 2 0,-3 3-896,-2 5 0,-4 4 0,-7 2 1,-3 0-51,-2-1 1,-2 6-1,-7 2 1,-5 0-38,-9 0 1,-1 3 0,-9-5-1,-2 0-143,-2 1 0,0-6 1,2 2-1,4-6-32,1 0 0,2-3 1,6-1-1,-1-1 39,0-3 1,7-1 150,4 3 0,5-5 0,5 5-12,6-5 0,5 5 1,5 1-1,5 1 103,4 5 0,4 1 0,1 1 1,-3 1 179,-2 0 0,1 5 0,-8 1 0,-1 1 125,1 0 1,-4 5 0,-6-4 0,-5 2-60,-1 1 0,-1-6 1,-6 3-1,0-1-53,0-4 0,-7-2 0,-4-1 1,-3 0-417,-2-1 0,1-4 0,-1-2 0,-2-2 0,-3-4 0,4-1 0,-6-2 0,2 0 0,0 0 0,0-5 0,4-2 0,-2-2-2112,-2-3 1,-2-2 0,4-2 2111,-2 0 0,0-6 0,5-3 0</inkml:trace>
  <inkml:trace contextRef="#ctx0" brushRef="#br0" timeOffset="87">1180 13580 7599,'0'-10'0,"0"-1"107,0-1 1,0-2 0,0-2 0,0 1 615,0-1 1,-2 7 1858,-3 4-1532,3-4 0,-7 7 0,6-1 1,-3 6-124,3 8 1,-4 5 0,0 5 0,0 5-24,0 3 0,0 8 0,4 2 0,-3 1-289,3 3 0,-4 3 1,2 3-1,1 1-261,2 3 1,2 4-1,0-2 1,0-1-54,0 0 0,0 2 0,0-7 1,0-4-302,0 0 0,6-6 0,-1-3 0,-2-4 0,-1-6 0,-2 2 0,0-7 0,0-2 0,0-1 0,0-8 0,0 1-577,0 1 0,-2-5-2027,-3-2 1,3-5 744,-3-5 0,3-4 0,2-7 1,0 1-131,0-1 1989,7 0 0,2 8 0,7 1 0</inkml:trace>
  <inkml:trace contextRef="#ctx0" brushRef="#br0" timeOffset="88">1840 14335 7599,'21'-21'0,"-2"0"0,-3 2 581,-4 1 1,-8 2 0,1 1-1,-3-1 1,-2 0 521,0 0 0,-2 3 1,-3 0-1,-6 3-588,-3-2 0,-2-1 0,-3 3 0,-3 3-158,-5 0 0,-11 5 0,6-3 0,-1 3-156,0 2 0,2 7 0,-1 4 1,1 3 46,-1 1 1,3 8-1,1 3 1,3 4 119,2 1 0,4 6 0,7 0 0,3-1-87,2 3 0,2-6 1,7 4-1,1-4-116,3-2 1,11-5-1,-1-1 1,3-2 5,4-4 1,1-2 0,9-1 0,2-2-129,2-4 1,1-1-1,-3-5 1,4 1 111,1-2 1,0-1 0,2-4 0,-4-3 41,1-5 1,-6-4 0,4-4 0,-6-1 10,-5-2 0,2-7 0,-7 2 0,-1-4-131,-3-1 1,-8 5-1,-4-1 1,-3-1-22,-2-1 1,-2 4-1,-3 4 1,-6 4-846,-3 1 1,-7 1-1,0 1 1,2 1-409,2 3 0,-4 6 1,0-1-1,2 3-633,1 2 0,2 0 0,1 0 82,-1 0 1,7 7 0,4 4 1747,3 3 0,9 2 0,2-1 0</inkml:trace>
  <inkml:trace contextRef="#ctx0" brushRef="#br0" timeOffset="89">2500 14413 7887,'21'-12'0,"0"-4"0,-2-1 751,-1-1 0,-4 3 1,-2-3-187,-1-3 0,-8 2 0,2-5 0,-3 1 0,-2 4 103,0 1 0,-2 2 0,-3 3 1,-5 0-199,-4 3 0,-7 6 1,-2-1-1,0 3-48,1 2 1,-6 13 0,1 4 0,-1 6 109,2 5 0,-7 7 0,5 3 0,2 0-147,1 1 0,-1 3 0,5-7 0,4-4-117,5-3 0,3-9 0,5 4-218,-1 0 0,7-8 0,10 3 0,6-8 16,3-3 1,7-1 0,-2-6 0,2-2-139,-2-3 1,4-4 0,-4-7 0,2 0-80,-2 1 0,2-8 0,-5-1 0,-1-1 40,1 4 0,-2 4 0,-4 3 0,3 1 160,1 3 1,5 7 0,-3-1-1,-1 9 375,1 11 1,0 1 0,-4 11 0,2 4 116,-2 3 1,-1 7 0,-3-2 0,-1 3-95,-3 6 1,-4 2-1,-7-4 1,0 0-448,0 0 0,-2-1 0,-3-2 0,-6-4 0,-3-2 0,-3-3 0,-2-7 0,-4-4 0,-2-1 0,-1-4 0,-5-6 0,-1-5 0,1-1 0,-1-1 0,-1-6 0,-2 0 0,-1 0 0,1 0 0,7 0 0,1-2-1669,0-3 0,4 3-1608,2-3 0,12 3 0,11 2-2672,12 0 5949,16 0 0,10-7 0,7-2 0</inkml:trace>
  <inkml:trace contextRef="#ctx0" brushRef="#br0" timeOffset="90">3412 14555 7627,'9'-16'0,"5"2"2656,-4 4-891,-3 3 0,0 8 0,-7 5-744,0 4 0,-1 6 0,-3 5 0,-3 5-413,-2 4 1,-1 1 0,-6 0 0,1 1-264,-1-1 1,5-1 0,1-2 0,-1-2-148,3 2 1,-1-3 0,5-1 0,-1-1 430,2-4 1,3-2-148,5-1 0,4-2 0,6-3 0,1-4-221,0 0 1,0-6-1,1 4 1,2-5-769,2-5 0,5-2 1,-3-5-1,2 2-888,3-3 1,-4-1 0,0-1 0,1-1 168,-1 0 1,-4-5 0,2-1 0,-1-1-499,0 0 0,0-3 1,-7 3-1,-2 1 948,-1-1 1,-8-3 0,3 5 0,-5 1 775,-1 3 0,0 1 0,-1 2 0,-3 2 442,-1 2 0,-7 6 791,1-1 1,2 3 0,1 6-1,1 4 674,3 8 0,1 10 0,-1 0 0,-1 4 8,1 2 1,3 4 0,1 3 0,0-1-1528,0 1 1,5-3 0,0-4 0,-1-1-389,-3 1 0,1-6 0,2-2 0,1-1 0,-2-4 0,-1-1-2623,-2-3-2293,0-6 1,0-4 4874,0-10 0,14-11 0,4-8 0</inkml:trace>
  <inkml:trace contextRef="#ctx0" brushRef="#br0" timeOffset="91">4937 13596 7776,'6'-11'1376,"-1"1"0,-7 10 0,-8 3-634,-4 11 1,-4 13 0,-1 1 0,-4 6 35,-1 8 0,-8 6 0,-6 4 0,-1 6-63,1 3 1,-4 7 0,5 2 0,4-2-137,5-4 0,0 10 0,7-6 0,2 3-88,2-2 0,6 4 0,2-10 0,2 3-166,4 4 1,1-5-1,4 3 1,3-5 51,6-6 1,4-3 0,5-6-1,1-3-195,-2-3 0,-2-4 0,1-6 1,1-1-183,2 1 0,0-6 0,-5-2 0,-1-1 0,1-4 0,0-1 0,0-3 0,-1-1 0,1-3 0,-6-2 0,1-6 0,1 2 0,2-1-896,2-9 0,-7-4 0,-4-7 0,-3-1 896,-2-4 0,-7-4 0,-2-6 0</inkml:trace>
  <inkml:trace contextRef="#ctx0" brushRef="#br0" timeOffset="92">5252 14335 7904,'0'-11'796,"0"1"1,-5 4 0,-2-2-491,-2 1 1,0 0 0,-3 3 117,1-1 1,8-2-1,-4 4 1,2-4 270,-1-2 1,1 4 0,5-6-365,0-1 1,0-2-1,0-4 1,0-1 189,0-2 1,7 0 0,5 4 0,8-2 112,6-2 0,-2 0 1,3 5-1,-1 0-215,-2 1 1,6 4 0,-6 2 0,1 2-21,-4 4 0,1 1 1,-1 2-167,-1 0 0,-5 7 0,-2 5 0,-5 8-64,-1 6 0,4 3 0,-6 5 0,-1 2-51,-3 6 0,-1 2 0,0 1 0,-1 1-87,-5 3 0,-2 6 1,-8 0-1,0-1-100,0 0 0,-5-2 1,-1-5-1,-3 1 64,-3-1 0,-1-7 0,-5-3 0,1-6-285,2-5 0,-4 0 0,10-8 1,-1-6 92,0-3 0,5 1 0,-3-4 0,1-5 109,4-4 0,-2-1 0,1-8 0,5-4 7,1-3 1,-2-7 0,11 3 0,1-1-74,3-4 1,1 0 0,3 0 0,6 4 162,6 1 0,12 2 0,1 7 0,5 3 70,4 6 0,4 3 0,-2 2 0,-1 2 217,1 3 1,-3 4 0,-4 7 0,-1 0-75,1-1 0,-8 5 0,-1-1 0,-2-2-320,0 2 0,0 1 1,-5-5-880,-1 1 0,1-2 0,0-3 0,-1-6-461,1-4 0,0-1 1,1 0-1,4-1-2425,6-4 3863,9-4 0,-3-21 0,6-3 0</inkml:trace>
  <inkml:trace contextRef="#ctx0" brushRef="#br0" timeOffset="93">5912 13627 7800,'0'-15'66,"0"4"1,2 2 47,3 2 0,-1 0 1,6 4 290,2-2 1,2-6-1,4 6 1,1 2 808,2 1 0,2 0 0,-4-1 0,2-3-417,-2 3 1,-1 1 0,-3 4-251,1 3 1,0 4 0,-2 6 0,-2 3 45,-2 3 0,-1-2 0,2 7 0,-4 4-65,0 5 1,-6-2-1,5 6 1,-5-3 124,-1 1 1,0 5-1,0-6 1,0-1-482,0-1 0,-5-3 0,0-1 0,1-2-969,3-2 1,1-7 0,0 2-1087,0-4 0,1-1-94,5 0 1,-3-7 1976,8-4 0,-8-3 0,4-2 0</inkml:trace>
  <inkml:trace contextRef="#ctx0" brushRef="#br0" timeOffset="94">6007 13989 9543,'15'0'0,"1"0"1133,0 0 0,-2-2 0,-2-1 1,-2-3-341,3 3 0,6-4 1,2 0-1,0 0-86,1 0 0,1 2 0,5 5 0,-2 0-542,2 0 0,0-6 1,0 1-1,-2 2-847,2 1 1,0 2 0,0 0 0,-3 2-2169,-3 3 0,-2 4 2850,-10 6 0,11 1 0,-3 0 0</inkml:trace>
  <inkml:trace contextRef="#ctx0" brushRef="#br0" timeOffset="95">6620 14539 7726,'15'-9'4267,"1"-3"-2308,0 7 0,0 0-1123,-1 5 1,-1 1 0,-1 3 0,-5 3-493,-1 2 1,0-1 0,-3 4 0,1-1-221,-2 1 0,-1-3-365,-2 1 0,-2-6 1,-3 1-7,-5-3 1,1-4 0,0-3 0,1-6-39,-1-3 1,5-1 0,-1-1 0,3 0 42,2 1 1,0-1 0,2 2 512,3 3 1,4-1-1,7 7 42,-1 1 0,1 8 1,-2 3-1,-2 2 28,-1 3 1,-2 2 0,3 2 0,-3-1-109,-2 1 0,-2 0 0,-5-1 0,0 1-136,0 0 1,0 0 0,-2-2-108,-3-4 0,1-3 0,-6-7 0,-2 0-82,-2 0 1,-2-2-1,0-3-3,0-5 0,1-4 1,1-4-1,2 1 20,1 1 0,8-3 0,-3 8 97,5-3 1,2 0 0,3 2 450,1 2 1,14 6 0,1 1-46,2 6 1,1 1-1,-7 4 1,-1 1-88,1 0 1,-5 1 0,-1 4-1,1-2-182,-3-1 0,1-2 0,-5 5-113,1 1 1,-2-2-1,-8 6-94,-5-7 1,-4-5-1,-2-7 1,0 0-89,0 0 0,-5 0 0,-1-2 0,-1-1 167,0-2 0,2-8 0,6 5 1,1-3 148,3 1 1,4-1 0,7-5-87,0 1 1,2 4 0,3 2-1,6 3-40,3 2 0,7-3 1,0 2-1,-2 1-559,-2 3 0,-1 1 0,0 0 1,-1 0-799,1 0 1,-5 5 0,-1 2-1,1 2-3562,-3 3 4865,6 2 0,-5 1 0,7 1 0</inkml:trace>
  <inkml:trace contextRef="#ctx0" brushRef="#br0" timeOffset="96">7547 14099 7726,'-10'-5'772,"-1"-1"0,1 1 576,-6 5 1,7 7 0,4 4-538,3 3 0,4 8 0,3 5 1,8 2-1,4 3 113,4-1 1,12 7 0,0 3 0,4 1 393,2-1 1,3 0 0,-6 2 0,-1-3-878,-2-1 1,-3-2-1,-2-6 1,-4 0-309,-1 1 1,-2-8-1,-5-3 1,-2-3-291,-4-3 0,4 1-5531,-3 0 3284,-4-7 0,0-4 1228,-7-10 1,0-4 1175,0-7 0,-7-13 0,-2-5 0</inkml:trace>
  <inkml:trace contextRef="#ctx0" brushRef="#br0" timeOffset="97">8082 14162 8774,'-7'-9'1341,"-2"9"0,-7 12 0,-1 7-736,-4 8 1,-2 2-1,-5 5 1,4 0 607,1 3 1,-3 7 0,5-4 0,2 2-82,1 0 1,3-2-1,-1 2 1,2-5-438,3-4 1,-1-2 0,5-1 0,0-2-375,0-2 0,-3-7 0,5 2 0,-1-5-321,-1-6 0,-1 4 0,-8-3 0,0-4 0,0-2 0,1-3 0,4-2 0,2-2 0,1-1-1607,-1-3 0,5-6 0,-1 2-1414,4-4 0,2-2 3021,4 0 0,4-7 0,7-1 0</inkml:trace>
  <inkml:trace contextRef="#ctx0" brushRef="#br0" timeOffset="98">8868 13627 7765,'2'-15'1136,"1"-1"-95,3 0 1,-6 6-1,-7-1 1,-2 1-396,-3 1 0,-2 2 0,-4 7 0,-1 0-363,-2 0 1,-7 0 0,4 0 0,-3 0-72,1 0 1,2 0-1,-3 0 1,7 0-211,2 0 0,2 5 1,1 1 13,-1-3 0,5-1 0,3 0 1,1 3 1,0-4 0,3 6 96,-1 0 1,0-3-1,5 6 1,0 3 39,0 1 1,0 3-1,0 2 1,0 4 31,0 1 1,0 1-1,0 3 1,0-2-71,0 2 1,-2 0 0,-2 0 0,-1-4-63,2-1 0,1-2 0,0-5 35,-3-1 126,3 1-159,-5-7 1,14-7 0,2-9 0,1-2-203,1-3 1,-1-2-1,6-2 1,0 0-48,0 1 0,-1 1 0,3 1 0,3 5 176,5 1 1,2 1-1,0 6 1,-4 0 262,-1 0 0,3 7 0,-5 4 0,-2 3 135,-1 2 1,-2-1 0,-2 3-1,-4 1 298,-5 2 0,-3 7 1,-2-4-1,-2 2-224,-3 1 0,-4-6 0,-8 3 0,-2-1-301,-2-4 1,-7-2-1,2-1 1,-2-2-83,1-3 0,-6-3 0,3-4 0,1 1-1218,-1-1 0,-3-3 0,7-1 0,-4 0-675,-1 0 1,4 6 0,3 1 0,1 0 1820,4 0 0,1 12 0,3-2 0</inkml:trace>
  <inkml:trace contextRef="#ctx0" brushRef="#br0" timeOffset="99">9293 14460 7722,'0'-15'0,"0"6"1294,7-5 0,-4 10 447,8-6 1,-6 7-1055,5-3 1,-5 5-1,4 2-164,-2 5 1,0-3 0,-3 7 44,1 3 1,0-5-645,-5 3 0,-2-2-93,-3 1 1,2-3 0,-8-9-6,-1-3 1,3 2 0,1-8 0,-1-1-36,0-2 1,6 3 0,-3 1 129,5-2 1,8 0-1,3 1 1,4 4 137,2 0 1,-1 5 0,1-3-1,0 5 159,0 5 0,-1-1 0,1 6 0,0 3 10,0 1 1,-3 1-1,0 1 1,-5 0 35,-1-1 0,-1 8-223,-6 3 0,-2-3-74,-3-2 1,1-11 0,-6-4 0,-3-5-19,0-1 1,-3-1 0,0-5-1,0-2-4,1-1 1,-1-10 0,0 3 0,0-1-20,1-1 1,4 2-1,3 1 1,1-1 121,3 0 1,2 1 0,4 1 62,3 3 1,4-1-1,7 7 1,-1 1 125,1 2 1,5 4 0,0 3 0,-2 6 112,-1 3 0,-2 2 0,-3-1-151,-2 1 0,-4 0 0,-7-1 0,0 1-19,0 0 1,-7-2 0,-4-2-1,-2-3-28,-3-2 1,0 0-1,0-4 1,1 2-96,-1-1 0,-5-2 1,0-4-1,2-2-64,1-1 1,3-5 0,1 3 0,1-2-518,3-3 1,-1-2-4273,-4-2 1960,6 0 1,9 8 2835,10 2 0,18 12 0,6 2 0</inkml:trace>
  <inkml:trace contextRef="#ctx0" brushRef="#br0" timeOffset="100">10189 14020 7796,'-9'-7'0,"4"-3"0,1 1 672,-1-1 0,2 6 0,-6-3 632,2 0 1,0 5 0,3-1-206,-1 6 0,0 13 0,7 10 0,3 4-420,5 1 0,4 8 1,4 3-1,1 1-325,2-1 0,5 4 1,-3-6-1,0 2 93,-1 0 0,-1-7 0,-5 1 0,0-4-485,-1-6 0,1 2 1,0-7-1,-2-2-684,-4-1 0,4-3 0,-3-1-651,3-3 1,3-4 0,2-7 572,2 0 0,0-7 0,-3-4 0,3-4 155,5-6 0,-2-4 0,1-6 0,-1-2-66,1-4 0,-6-2 0,2-6 0,-5 0 531,-6-4 0,2-2 1,-6 6-1,-3 3 572,-1 5 1,-2 4-1,0 3 323,0 4 838,0 10 0,-2 23 1,-3 16-1,-6 8-461,-3 6 0,-6 12 0,-1 0 1,1 3-133,3 2 0,-4 4 0,0-4 0,2 0-275,1 0 1,8-1 0,1-4-1,0 0-348,1-2 0,4 7 0,-1-10 0,1-2-337,-1-2 0,3 2 0,-3-6 0,3-1 0,2-2 0,0-6 0,0-3 0,0-1 0,-1-2-950,-5-6 0,-2-6 0,-8-4-421,0-3 1,2-4 0,2-3 0,2-7-5961,-3-7 7331,6-13 0,-7-8 0,6-7 0</inkml:trace>
  <inkml:trace contextRef="#ctx0" brushRef="#br0" timeOffset="101">11038 13706 7764,'7'-21'804,"3"0"0,4 2 0,2 1-21,0 3 0,1 1 1,2 1-1,4 3-192,2-2 0,-6 5 0,2 2 0,-4 3-244,-1 2 0,0 0 0,-2 2-193,-4 3 1,-3 3 0,-7 8 0,-2 0 7,-3 0 1,-4 5 0,-6 1 0,-1 1 11,0 0 0,-5 3 0,0-3 0,0-2-45,-1-4 0,4 2 1,-3-8 62,4 3 1,3-4-57,3 1 1,6-8-136,10 2 0,11-3 1,12 0-1,5 1 153,4 3 1,5 6 0,-6 0 0,-1 6 169,-1 2 1,-5 7 0,-3-5 0,-6 3 192,-8 3 0,0 7 0,-7 1 0,-1-1-134,-2-2 0,-4-3 1,-3 0-1,-6-2-170,-3 0 1,-2-2-1,-1-9 1,-2 1-209,-2-2 0,-2 3 0,4-10 0,-4-1-1276,-1-3 0,4-3 1,-2-2-502,-1 0 1,6-2 0,-3-3 0,8-5-2929,7-4 4700,3-2 0,-5-7 0,-2-1 0</inkml:trace>
  <inkml:trace contextRef="#ctx0" brushRef="#br0" timeOffset="102">11242 13156 7878,'16'-37'150,"0"0"0,-1 3 0,-1 7 0,-1 6 0,-3 4 686,2 1 0,9 7 1,7 4-1,7 3-411,7 2 0,5 9 0,6 9 0,4 11 48,4 12 0,2 20 0,-31-26 0,-1 3 0,1 5 0,-1 1 151,1 5 1,-1 0 0,-2 1-1,-2 1 1,0 3 0,-2 1-1,-1-1 1,-1 0 53,-1 2 0,-2 0 0,0 0 0,-1 0 0,-4-4 0,0 0 0,-2-2 0,0-2-408,-2-2 1,-1-1-1,0 39 1,-5-11 0,-3-5-248,-2-3 1,0-6 0,0-5 0,-2-6-24,-3-3 0,-4-1 0,-6-4 0,-1-7 0,0-5 0,-1-9 0,-4 2 0,-4-5-647,1-6 1,-11-1-1,0-6 1,-7 3-4551,-7-3 5197,-1-1 0,-5-2 0,-2 0 0,-4 0 0</inkml:trace>
  <inkml:trace contextRef="#ctx0" brushRef="#br0" timeOffset="103">1148 16252 7783,'-9'-7'1180,"2"-1"442,0-1 1,-1 2-1030,-8 7 1,6 3-1,-1 6 1,1 8 17,1 6 0,-3 3 0,5 8 0,0 2 0,0 6 70,3 4 1,1 2 0,-1 3 0,-1 3-105,1 2 0,3 2 0,1 5 0,0-2-303,0-4 0,5 3 1,0-8-1,-1-1-312,-3-2 1,5-7 0,-1-2 0,-2-4-216,-1-6 0,3 0 0,1-7 1,-3-1-748,-1 1 0,-2-7-2780,0-6 2544,0 1 0,5-10 0,2-8 1,2-8 1235,3-6 0,2-7 0,2 3 0</inkml:trace>
  <inkml:trace contextRef="#ctx0" brushRef="#br0" timeOffset="104">1856 16771 8186,'10'-18'0,"-1"-1"0,-2-2 717,-4 2 0,-1 7 1,-4 1-1,-3 1 430,-5 1 0,-6-3 0,-5 7 0,-3 1-564,-1 2 0,-5 4 0,2 5 0,-5 7-10,-3 5 0,-6 9 0,5 0 0,4 5-230,5 4 1,-2 5-1,7-4 1,2 3-74,6 2 1,4-3 0,1 1 0,5-1-153,3 0 1,2-10 0,2 1 0,1-3 59,2-4 1,13 4 0,-1-7 0,6-3 28,5-6 1,7 0 0,3-6-1,2-3 61,4-1 1,1-2-1,1-2 1,-2-3 48,-2-6 0,-8-3 0,3-3 0,-4-2-202,-1-2 1,-8-7 0,-5 0 0,-5-5-355,-3-4 1,-8-5 0,1 5 0,-8 2-402,-6 2 0,-9-2 0,-4 2 0,0 5 223,1 4 0,-6 3 0,1 5 0,-1 0-484,2 1 0,-2 6 0,7 2 0,2 2-1324,2-1 1,3 3 999,3 8 0,6 4 1,10 7-1,9-1 1225,11 1 0,1 7 0,12 1 0</inkml:trace>
  <inkml:trace contextRef="#ctx0" brushRef="#br0" timeOffset="105">2500 16897 7690,'16'-23'237,"-2"-1"1,-3-3 881,-6 1 0,-3 7 0,-4-2-475,-3 3 0,-4 5 0,-7 0 0,-1 5 1,-3 1 43,-1 3 0,-5 4 1,4 5-1,-3 8-218,-3 6 0,0 5 1,0 9-1,4 2-73,1 2 1,4 0 0,7-6 0,3-1 158,2-4 1,2 2-1,5-7-139,0-2 1,5-7 0,2-3 0,2-2-68,3-3 0,4-3 0,3-2 0,2-3-273,-2-1 0,5-7 1,1 1-1,1-1-20,0 1 0,-1-1 0,4 7 1,-1 1 82,0 3 1,6 1-1,-8 1 1,3 5 84,3 4 1,-1 11-1,-1 5 1,-2 6 14,-2 4 0,-7-2 0,1 6 1,-6 2-241,-4 5 0,-6-2 0,1-3 0,-3 2 0,-2 1 0,-9 6 0,-5-2 0,-5-4 0,-1 1 0,-2-10 0,-1-1 0,-1-5 0,-4-2 0,-2 3 0,-2-10 0,1-3 0,0-6 0,-3 0 0,-1-7 0,-1-1 0,1-2 0,-4-2 0,3-2 0,1-3-1160,2-6 1,6-3 0,5-2-1,2 2-2818,6 4 1,9-4 3977,0 4 0,17-11 0,6-4 0</inkml:trace>
  <inkml:trace contextRef="#ctx0" brushRef="#br0" timeOffset="106">3428 17337 7664,'9'-2'829,"-2"-1"4436,0-3-3971,-6 1 1,5 7-735,-12 3 1,3 4 0,-8 6 0,-1 3-181,-2 3 1,-1-4 0,1 6-1,1-2 65,3 0 0,1 5 1,-3-3-166,1 1 0,8-4 0,-4 0 1,2-2-1,-1-2 599,3-1 1,1 1-162,2 0 0,2-7-363,3-4 0,-1-3 1,6-2-288,2 0 1,2 0 0,2 0 0,0-2-190,0-3 0,-1 3 1,3-5-289,3 0 1,1 5 0,5-3 0,-8 1-54,-7-1 0,2 3 0,-3-3 1,2 3-3542,3 2 0,-5-5 2023,-1 0 0,-6-7 0,1 1 1980,-3-3 0,-9-8 0,-2-3 0</inkml:trace>
  <inkml:trace contextRef="#ctx0" brushRef="#br0" timeOffset="107">3491 17305 7664,'16'11'1516,"-1"-1"1,-4 1 0,-1 6 0,1 4-282,-2 5 1,3 4 0,-5 2 0,0-1-74,0 0 0,3 6 1,-3 0-1,0-2-934,0-2 0,-2-2 0,-5 1 0,0-3-858,0-2 0,0 1 0,0-8 0,0 0-2769,0-3 3399,0-1 0,0 7 0,0 1 0</inkml:trace>
  <inkml:trace contextRef="#ctx0" brushRef="#br0" timeOffset="108">4560 16205 7623,'0'-16'560,"-7"8"1,-3 2 0,-4 6 347,-2 6 1,0 4-1,-1 15 1,-4 11 93,-6 15 1,-2 15 0,-3 8-1,1 2-248,-1 3 1,17-34 0,1 1 0,0-1 0,2 1 0,1-2 0,1-1 138,-8 37 1,9-12 0,4 1 0,3-7-479,2-4 0,0 0 0,2-9 0,2-6-301,1-3 0,5 1 1,-3-8-1,2-4-94,3 1 0,2-2 0,2-2 1,0-5-1513,-1-3 1,3-3 0,1 1 0,2-2-689,-2-3 1,4 1 0,0-7-1,-1-1-3057,1-3 5237,-2-8 0,2-8 0,1-10 0</inkml:trace>
  <inkml:trace contextRef="#ctx0" brushRef="#br0" timeOffset="109">5079 16661 7623,'0'-23'539,"0"-1"1,2-2 0,1 1 52,2 2 0,8-3 0,-3 3 1,6 1-196,5-1 1,1 2 0,8 5 0,-2 2 213,0 4 1,5-2 0,-7 6 0,2 3-173,-1 1 0,-5 4 0,-6 3 0,0 6-123,-1 3 0,-4 7 0,-2 3 0,-2 4 13,-4 5 1,-1 9 0,-2 2-1,0 5 100,0 3 0,-7 7 0,-4-1 0,-3 1-232,-1-1 1,-1 1 0,-1-6 0,-3-2-147,-1-3 0,-1-7 0,2-5 0,0-4 62,0-6 1,1-3 0,0-8-389,-2 1 0,0-2 1,5-4-1,-1-4 1,-2-5 155,-2-1 0,0-7 0,5-3 0,0-4 18,0-2 0,6-5 0,1-1 0,0-1 7,1 0 0,4-3 0,1 5 0,6 2 125,8 1 0,10 4 1,5 4-1,4 5 651,1 3 0,4 2 0,0 2 0,0 3-195,5 5 0,-3 4 1,-1 4-1,-2 1-380,-3 2 0,-1 0 0,-2-5 1,-4-1-519,-1 1 0,-2 3 1,-5-1-1,-1-4-2047,1 0 0,0-5 1,-1-1-1,1-1-129,0-3 1,0-4 2586,-1-6 0,1-9 0,0-10 0</inkml:trace>
  <inkml:trace contextRef="#ctx0" brushRef="#br0" timeOffset="110">5598 16001 7994,'10'-5'394,"1"-1"0,-1-1 1,6 4-1,0-2 0,1-1 347,4-1 1,4 0 0,6-5 0,0 3-465,1 2 0,-2-5 0,-3 3 0,-2 1 44,-2 2 0,-2 5 1,-6 1 27,1 0 1,-2 1 52,-3 5 1,-4 8-1,-7 10 1,0 4 402,0 5 1,0 2 0,0-2 0,0 2-57,0 2 1,0 5-1,0-4 1,0 1-214,0-1 0,0-6 0,0-6 0,0 0-413,0-2 1,0-1 0,0-7 0,0 0-1961,0-1 0,0 1 1,1 0-4186,4-1 6022,-3-6 0,5-2 0,-7-7 0</inkml:trace>
  <inkml:trace contextRef="#ctx0" brushRef="#br0" timeOffset="111">5865 16394 7623,'16'-7'1271,"5"0"0,0-4 1,-2 4-796,-2 0 1,4 6 0,2-6 0,0 1 662,-1 1 1,6 0 0,-3 5 0,-1 0-1423,-3 0 1,4 0 0,1 0 0,2 0-767,-2 0 0,4 7 1,-4 3-1,2 4-59,-2 2 0,4 0 0,-6-1 0,3 1 309,-1 0 799,-7 0 0,4-1 0,-8 1 0</inkml:trace>
  <inkml:trace contextRef="#ctx0" brushRef="#br0" timeOffset="112">6604 16519 8186,'9'11'591,"-2"-2"1,-2-1 670,0 1 0,7 2 0,-1 6 0,3 4 716,2 5 0,-1 6 1,3 4-1,1 4-1568,2 1 0,7-1 0,-4-5 0,1 1-52,-4-1 0,2-1 0,-3-5 0,0-1-825,-3-2 1,-3-6 0,-2 1 0,-1-4-1059,1-1 1,2-1-1,2-1 260,-1-3 0,-4-4 1,-1-7-1,3 0 402,1 0 0,1-5 0,1-2 0,0-4 151,0-6 1,-1-1 0,-1-8-1,-2-2 329,-1-2 0,-8-6 0,4-4 0,-1-4 383,-1-5 0,0-9 0,-5 2 0,0-6 0</inkml:trace>
  <inkml:trace contextRef="#ctx0" brushRef="#br0" timeOffset="113">7170 16519 7960,'-16'0'981,"6"7"1,-1 4 350,-1 3 0,3 7 0,-1 2 0,-4 3 26,-5 7 1,-1 5 0,-6 9 0,0-1-517,2-4 1,-4 3-1,5-3 1,0 2-409,1-2 0,1-4 0,5-8 1,0-2-563,0-2 1,1-7 0,1 2 0,1-3-1907,3-3 1,5 1-5676,-6 0 7709,8-1 0,3-6 0,8-2 0</inkml:trace>
  <inkml:trace contextRef="#ctx0" brushRef="#br0" timeOffset="114">7815 16016 8591,'5'-10'0,"0"0"1537,-1-3 0,-3 5-1190,-1-3 1,-1 8 0,-5-3 88,-4 5 0,-9 6 1,-2 0-1,0-1 257,-2-3 0,0-1 0,-5 0 1,2 0-527,-2 0 1,5-1 0,3-3 0,2-1 101,2 1 1,1-3-24,-1 2 1,5 0-100,1 5 1,6 2-1,-3 3-141,0 5 0,4 10 0,-8 2 0,-1 3 36,-2 3 0,0 1 1,2 3-1,2-1-109,-3 1 0,-1-6 0,0-2 0,2-1 59,2-4 1,6-1-1,-1-3-6,3 1-76,2 0 1,7-7 0,4-4 0,3-3 57,1-2 0,3 0 0,3-2 1,5-2 16,4-1 0,1-5 1,1 3-1,-1 0 30,1 0 1,-3 1 0,-1 6-1,-3 0 171,-3 0 0,-1 6 1,-5 1-1,-2 1 159,-4 5 1,3 1-1,-8 1 1,-2 1 110,-1 0 0,-2-1 0,-2 1 0,-3 0-192,-5 0 0,-4-1 0,-4-1 0,-3-2-202,-5-1 1,-4-8-1,-3 3 1,-3-5-644,-6-1 0,1 0 1,-1 0-1,1 0-1156,0 0 0,-1 0 0,9 0 0,4 2 1737,-1 3 0,0 4 0,-1 7 0</inkml:trace>
  <inkml:trace contextRef="#ctx0" brushRef="#br0" timeOffset="115">7909 16708 7623,'2'-9'2820,"3"4"1,-2 3-2089,8 2 1,-6 9 0,6 7 0,-1 8 141,-1 6 1,5 8 0,-4 3 0,4-1-557,2-4 0,-6 3 0,1-3 0,-1-1-166,-1-1 1,3-8 0,-5 0-1,2 0-668,3-1 0,-3-4 1,0-9-1,0-2-673,-1 2 1,-2-5 0,4-1 0,2-5 166,2-1 1,2-1 0,0-5 0,1-4 477,4-4 1,-3-9 0,3-3 0,-4-4-53,-1-1 0,-2-6 1,-2-3-1,-3-5 596,-2-9 0,-2 1 0,2-8 0,2 5 0</inkml:trace>
  <inkml:trace contextRef="#ctx0" brushRef="#br0" timeOffset="116">8396 16614 7623,'0'3'2241,"0"9"0,0 11-1618,0 10 0,-5 8 0,-2 11 0,-2 6 809,-3 3 0,-2 7 0,0 0 0,2 0-314,2 2 0,1-6 0,-2 3 0,4-8-680,0-6 1,6-6 0,-5-4 0,3-2-467,-2-3 0,3-7 0,-3-6 0,3-2-685,2-4 1,-2-7-3194,-3-1 2514,-4-8 1,0-3 0,4-10-1,3-6 1392,2-5 0,14-11 0,4-8 0</inkml:trace>
  <inkml:trace contextRef="#ctx0" brushRef="#br0" timeOffset="117">8711 16205 7623,'7'-24'0,"3"3"0,4 3 0,0 2 650,-3 1 0,3 4 0,-4 3 0,4-1 944,2 0 1,0 6 0,-1-3-1175,1 5 1,-5 8 0,-3 3-1,-1 4-209,-3 2 1,-3 1 0,-1 2 0,0 4-35,0 2 0,-1-1 0,-3 2 0,-1-3-170,2 0 0,-4-6 1,1 4-177,3-3 132,1-3 0,9-6 0,4-4 0,2-3 74,3-2 1,5 0 0,2 2 0,0 1 184,-1 2 1,5 1-1,-7-6 1,0 1 470,-3 5 0,-3-3 0,-3 8-441,-6 1 0,-3 2 1,-2 3-1,-2 3 36,-3 0 1,-4 1 0,-7-5 0,0 0-69,1 0 0,-1-1 1,0 1-1,1-2 104,-1-4 1,0 3 0,0-6-823,1 1 1,4-4-4535,1 1 3649,-1-3 1,2-9 0,4-4 0,5-3 490,5-1 892,11-8 0,2-8 0,4-10 0</inkml:trace>
  <inkml:trace contextRef="#ctx0" brushRef="#br0" timeOffset="118">9025 15686 9622,'44'0'0,"1"2"991,4 3 0,0 11 1,-3 12-1,-3 9 240,1 10 0,10 10 1,-7 12-1,0 0-301,-3 8 1,-27-34-1,-2 2 1,-4-1 0,-1 1-1,-2 1 1,-1 0-549,-1 1 1,-1 1 0,-1 1 0,-1 1 0,-3-1 0,0 0 0,0-2 0,0-2-238,0 41 1,0-4-1,-2-5 1,-3-7-226,-6-2 0,3-3 0,-3-8 0,-1-6-1325,-2-8 1,-7-4 0,-2-9 0,0-4-644,1-5 0,-6-4 1,2-3 2047,-4-3 0,-2 3 0,1-6 0</inkml:trace>
  <inkml:trace contextRef="#ctx0" brushRef="#br2" timeOffset="119">17012 8912 29360,'16'0'-1114,"0"0"1,-2 2-150,-4 3 0,-3-2-354,-7 8 0,-5-6 1535,0 6 1,-2-8 0,3 4-120,-1 0 1,0-3 64,5 6 1,-2-5 0,-1 6 81,-3 1 1,1-3-1,5 1 1,0 2-644,0 2 1,5 2 0,1 0 242,-3 0 0,-1-1 1,-2 3-1,0 1 0,0 2-45,0-2 0,0 4 0,0 0 0,0 1 1401,0 4 0,0 0 1,0 0-1,0-2-1157,0 2 0,0 2 0,0-1 1,0-1 171,0-1 1,0-3 0,0 4 0,0-2 75,0 2 0,0 2 0,0 1 0,-2 1 97,-3-1 0,1 6 0,-6 1 0,-2 1 98,-2-1 0,0 4 0,1-4 1,3 1-112,-2-1 1,5 1 0,0-4 0,2 1-22,-1-1 1,1 4 0,5-1 0,0 0-17,0 1 1,-2-3 0,-1-2 0,-2 2 45,1 6 1,-5 2-1,1 0 1,-3-3-13,1 3 0,4 2 0,-2-1 1,-1-1-2,0-2 0,4 3 0,-4 6 0,2-4-116,4-2 0,-4 9 0,0-7 0,0 2-58,0 0 0,0 4 1,3 1-1,-1 0-61,2 0 1,-6 2 0,0-5-1,0-3 152,4 3 1,-2 5 0,2-4 0,0-1 31,-2-2 1,5 5 0,-3 2 0,3 2 44,2-1 0,0-1 0,0 4 0,0-3-127,0 3 0,0 1 0,0 2 0,0-2 0,0-4 1,0 10 0,0-4 0,0 1-10,0 1 1,0-2 0,0 1 0,0 1-58,0-2 1,0 8-1,0-8 1,0 0 29,0-4 1,0 8 0,0-4 0,-2 1 51,-3 1 0,3-2 1,-3 1-1,3 1 12,2-2 1,0 8 0,0-8-1,0 2 26,0 0 1,0 3 0,0 2 0,0-1 26,0 1 1,0 4-1,2-5 1,1 1 3,3 0 1,-1 5 0,-5-1 0,0 1-13,0-2 1,0 2-1,0-3 1,0 3 4,0 5 0,0 6 1,0-2-1,0-2 26,0 0 0,0-37 0,0 1 1,0 32-1,0 3-53,0-1 0,0 2 1,0 0-1,-2-2 30,-3 2 0,1 1 0,-4-3 0,-1 0 48,0-1 0,4 8 0,-4-8 0,1 1 129,-1 0 0,5 2 1,-3 1-1,2-1 69,0 5 0,0-3 0,5 1 0,0-1-117,0 0 1,0 2 0,0-4 0,0 3-92,0 3 0,0-6 1,-2 3-1,-2-1-4,-1 0 1,-2-2-1,4-9 1,-4-5 34,-2-3 0,4-2 0,-4 0 0,0 0 20,0 0 1,6-2 0,-4-2 0,2-1-40,0 1 1,4-46-55</inkml:trace>
  <inkml:trace contextRef="#ctx0" brushRef="#br3" timeOffset="120">20031 10075 8309,'-16'0'84,"1"0"1,-1 0 0,0 0 220,1 0 1,4 0 0,1 0 0,-1-2 500,2-3 1,-5 3 0,6-5-93,-1 0 1,2-1 0,7-8-413,0 0 1,0 1 0,0-3 0,2-1-155,3-2 0,4-2 0,6 4 0,1-2-59,0 2 1,7 1 0,3 1-1,2-2-106,-2-2 0,4 0 0,-4 5 0,3 2 28,3 4 0,-1-3 1,3 6-1,1 0 91,1 0 0,1 2 0,-6 5 1,1 0 111,-1 0 0,6 7 0,1 4 0,1 3 111,-1 1 1,6 8 0,-4 3 0,0 2 10,-3-2 1,1 8 0,-1-7-1,-4 1 178,-5 2 1,0-2 0,-7 0 0,-2-4-278,-1-1 0,-4 3 0,-2-5 0,-3-1-47,-2-3 1,3-1-1955,-5-1-651,1 1 257,-6 0 0,0-9 0,0-7 2158,0-9 0,7-12 0,1-3 0</inkml:trace>
  <inkml:trace contextRef="#ctx0" brushRef="#br3" timeOffset="121">21147 9871 12365,'9'-11'3727,"-4"1"-3183,-3 6 0,5-1-148,4 10 1,3 6 0,0 8 0,-2 2-55,-2-2 0,1 6 0,5-1 0,-3 2 32,-2 0 0,1-5 0,-7 4 0,1-1-93,1 1 0,-6-6 0,5 4 0,-6-2 57,-6 0 1,3 0 0,-6-6-1,0 1 12,1 0 0,-3-2 0,-6-2 0,-2-3 148,-2-2 0,-6-2 1,3-5-1,-2 0-293,-2 0 0,-5 0 0,6-2 1,-2-1-241,-3-3 0,1-6 0,-1 2 0,3-3-101,2 3 1,-1-4-1,8 4 1,0-3-2145,3 3 1,1-4-1357,0 3 1,6 3 3619,-1-3 0,22 15 0,-1-3 0</inkml:trace>
  <inkml:trace contextRef="#ctx0" brushRef="#br3" timeOffset="122">19874 10122 8647,'7'-17'0,"3"-2"1006,4-2 1,2-2 0,2 4 0,3-4-684,5-1 1,9-1 0,5-3-1,2 2-218,1-2 0,12-2 0,-8-1 0,2-1 0,0 1 0,3 1 0,2 2 1,2 2-15,3-2 1,3 0 0,2 0 0,1 4-6,-2 1 0,10-3 0,-5 5 0,6 2-75,-1 1 0,7-3 0,-3 0 0,4 2-80,6 2 0,-3 1 1,3 0-1,-1 1 70,-2-1 0,-37 10 0,0 1 1,35-3-1,4-1-89,-2 0 1,-4 6-1,-2-2 1,1 3 6,0 2 0,-1 0 0,3 0 0,-1 0 49,-1 0 0,-35 3 0,1 1 0,39 5 0,-39-4 0,0 0 54,3 0 0,-1 0 1,40 6-1,-1 5 1,-4-1 108,-4 1 0,-2 5 1,-14 0-1,1 0 53,0 2 1,-2-1 0,-1 6-1,-6-3 121,-5-3 0,5 5 0,-9-5 0,1 1-198,-1 0 0,-3-2 0,-10-4 1,-1 1-158,1-3 0,-3 5 1,-1-10-1,-3 2-60,-3-1 1,1 1-1,-4-7 1,2 0-2501,-2 2 1,-1-5 948,-2 3 0,-8-6 1661,-2-10 0,-12-6 0,-2-15 0</inkml:trace>
  <inkml:trace contextRef="#ctx0" brushRef="#br3" timeOffset="123">24308 9509 8643,'15'-8'14,"1"2"0,0 5 0,0 1 503,-1 0 1,3 1-1,1 6 1,4 7-1,-1 5 211,1 1 0,3 2 0,-3 1 1,0 2-350,-1 2 1,-1 1 0,-7 0-1,-1-1-12,-3 1 1,-1-1 0,1 1 0,-3-1 41,0 1 0,-3-4 1,5 0-1,-2 1 144,-4-1 0,-1-4 1,-2 1-1,-2-4 317,-3-1 1,-6-2-1,-10-2 1,-3-3-270,-1-2 1,-10-2-1,2-5 1,-5-2-536,-6-3 1,-1-4 0,-4-7 0,-2-1-70,-1-4 0,-1 4 0,8-3 0,3 6 3,5 4 0,4-1 0,2-4 0</inkml:trace>
  <inkml:trace contextRef="#ctx0" brushRef="#br3" timeOffset="124">17531 11977 8576,'-15'0'0,"-1"0"0,0-2 379,0-3 1,1 3 0,-1-3-1,2 2 1,2-1 1701,1-1 0,2-2 0,-3 3 1153,2-1-2752,6-7 0,1 3 0,12-5 0,8 2 47,6 1 0,10 1 0,7-4 1,2 2-396,0 1 0,-2 8 0,2-2 0,-5 3-166,-4 2 1,-2 0 0,1 2 0,-2 3-37,-4 5 1,-4 4 0,-6 2 0,-2 0 68,-3-1 1,1 6 0,-7 2-1,-1 2 251,-3 2 1,-2 1 0,-5 0-1,-4-3 116,-4-3 0,-4 5 0,-3-5 0,-3 1-154,0 0 1,-4-2 0,5-6 0,-2 1 25,-3 0 1,6 0-1,-1-2 1,2-4-228,0-5 1,0 2 0,5-1-594,1-3 1,1-3-37,3-5 0,6-4 0,12-7 0,9 1 8,8-1 1,18 2 0,7 2 0,5 3 100,6 2 0,-6 2 0,-2 5 0,-3 0 241,-2 0 1,-1 7 0,-3 3 0,-4 4 433,-6 2 0,2 1 0,-11 3 0,-1 1 311,-7-2 1,-2 3 0,-9 1-1,-2 0 148,-1 0 1,-4 3 0,-3-4 0,-5 1-58,-4 0 0,-9 3 0,-3-5 0,-6-4-367,-4-4 0,3-1 0,-6-5 1,2 0-351,1 0 0,-6-2 0,3-5 0,1 0-841,-1 0 1,3 0 0,6-2 0,2-1-809,2-2 1,8-8 0,3 3 0,8-4 905,5-2 0,4-6 0,5-5 1,8-2 889,10-3 0,19-6 0,5-2 0</inkml:trace>
  <inkml:trace contextRef="#ctx0" brushRef="#br3" timeOffset="125">18349 11851 8052,'2'-14'3318,"3"4"-2277,-3 3 0,10 10 0,-5 6 47,2 7 0,-1 15 0,4 1-447,-1 1 1,-1 2 0,6 0 0,-2 1 0,-2-1 189,-1-2 0,-2-1 1,3-1-1,-3-1-478,-2-4 1,3 2 0,-5-5-1,0 0-603,2-1 1,-5 4 0,5-5 0,-2-1 78,1-3 0,-1-1 0,-5 0-3711,0-1 1,0-4 210,0-1 0,2-6 3671,3 1 0,11-17 0,8-6 0</inkml:trace>
  <inkml:trace contextRef="#ctx0" brushRef="#br3" timeOffset="126">18821 12228 8058,'8'0'4260,"-1"2"-3052,-7 3 0,2 6 1,1 8-572,3 2 1,-1 0 0,-5-3-1,2 1-316,3 2 0,-3 5 0,5-5 1,-2-2-51,0-1 1,2-5 0,-3 0 124,1-3 0,0-5-150,-5 6 1,0-9-1,0-2 1,-2-9-252,-3-5 1,2-9-1,-6-3 1,2-4-303,3-1 1,-3-6 0,2 1-1,3 2-194,6 6 1,6 1 0,11 6 0,6 1 239,2 3 0,3 8 0,-1 4 1,2 3 500,4 2 1,-4 0 0,4 0 0,-4 2 225,-1 3 1,-3 4 0,-1 7-1,-3-1-104,-3 1 1,-1 1 0,-7 4 0,-1 4-117,-3-1 0,-5 4 1,4-5-1,-2 1-352,-4 4 1,-1-3 0,-2-1 0,0-1-716,0-4 1,0-1 0,0-3-5747,0 1 3684,0 0 1,0-9 2882,0-7 0,0-21 0,0-12 0</inkml:trace>
  <inkml:trace contextRef="#ctx0" brushRef="#br3" timeOffset="127">19905 11946 8139,'0'-16'359,"0"0"1,2 2 144,3 4 0,4-4 0,7 3 0,1-3 111,4-1 1,4 1-1,6 3 1,1 6-85,-1 3 1,6 2 0,-1 0 0,-2 0-179,-6 0 0,0 7 0,-8 4 0,0 3-99,-3 1 1,-8 3 0,-4 1-1,-3 2 10,-2-2 1,-7 4-1,-5-1 1,-8 1-8,-6 0 0,-3 3 0,-3-5 1,2-2-111,4-1 1,-4-8-1,6 1 1,0-1-139,3-1 0,3 0-125,2-4 0,9-3-239,7 3 1,9-3 0,12-2 0,5 0 63,4 0 1,8 0 0,4 1 0,4 5 253,1 4 0,0 4 1,0 3-1,0 3 200,1 1 1,-8 5 0,-3-3 0,-4 1 95,-2 4 1,-1 0-1,-4 0 1,-7-4 511,-6-1 1,-1 3 0,-7-5 0,-2-2-223,-1-1 0,-4-2 0,-3-1 0,-7 1 42,-7 0 1,-6-6-1,-6-1 1,-1 0-356,1-1 0,-6-4 1,-1 1-1,-2-3-1154,-4-2 1,-1 0-1,-3 0 1,3 0-2360,3 0 0,0 0 0,9 0 2935,3 0 1,9 0 0,-1 0-1</inkml:trace>
  <inkml:trace contextRef="#ctx0" brushRef="#br3" timeOffset="128">21022 12291 8146,'-16'0'-482,"0"0"1392,1 0 0,-1 0 1153,0 0-905,7 0 1,9 0-1,11 0 1,3 0-323,2 0 0,6-5 1,6 0-1,5 0-237,4-2 0,5 3 0,-5-5 1,-2 1-378,-2-1 1,-4 5-1,-2-1 1,-5 3-15,1 2 0,-11-5 0,4 0-1900,-2 1 1,0 3-2654,2 1 0,-1 0 4345,1 0 0,0-7 0,0-2 0</inkml:trace>
  <inkml:trace contextRef="#ctx0" brushRef="#br3" timeOffset="129">21808 11851 8163,'-11'-5'0,"1"0"0,-2 0 357,-2-2 1,0 3 0,3-6 556,6-3 1,7 5-1,6-1-490,8 2 0,10-4 1,1 4-1,4 0-89,6 0 0,1-3 1,4 5-1,-5 1-99,-4 2 0,-3 2 0,-2 0 0,-4 2-44,-1 3 0,-4-1 1,-7 6-61,-1 3 0,-8 6 0,2 2 0,-3 0 17,-2 2 0,-2-4 0,-5 7 1,-7 0-21,-5-1 1,-9-1-1,2-5 1,-2 2-233,2-2 1,-4-1-1,6-4 1,-2-2-28,-1-1 0,8-3 0,-4 3 1,2-6-33,0-3 1,6 3-1,4 0-47,-1-1 0,7-4 96,5-6 1,14 3 0,14-8 0,7 1 22,7 1 1,5-3-1,5 5 1,6 0 43,3 0 1,-5 2-1,-4 5 1,-3 2 160,-2 3 1,-6-2 0,-5 10 0,-4 2 162,-6 4 0,-3 2 1,-8-3-1,-1 1 46,-3 2 0,-4 5 0,-7-3 0,0 0 11,0-1 0,-7 5 0,-5-6 0,-8-2 144,-6-2 1,-4-6-1,-3-3 1,-2 1-474,-1 0 1,-1-6 0,4 3-1,-2-5-296,-2-1 1,0 0-1,4 0 1,0 0 32,2 0 1,-3 0 0,12-1 0,-1-3-1339,0-1 0,8-6 0,6 4 330,2-1 0,2-3 1,8-5-1,6 1-380,7-1 1,10-5 1644,0 0 0,4-14 0,1 2 0</inkml:trace>
  <inkml:trace contextRef="#ctx0" brushRef="#br3" timeOffset="130">22641 11615 10318,'9'14'1300,"3"-1"1,-5 13 0,0 2-830,0 1 0,5 8 1,-3 0-1,1 0 1,-1-1 405,-2 1 0,0 5 0,-3-6 0,1-1-359,-2-1 1,-1-5 0,0-1 0,1-3-410,3-3 1,-1 5-1,-5-6-359,0-2 1,0-7-1,0-2 1,0 3-1231,0 1 1,2 1-356,3 1 1,-2-7-1,8-4 180,1-3 0,2-2 0,2-2 1655,0-3 0,6-11 0,3-8 0</inkml:trace>
  <inkml:trace contextRef="#ctx0" brushRef="#br3" timeOffset="131">23018 12071 9755,'2'-8'1233,"2"4"-453,1 8 0,2 4 1,-4 8-1,3 1-298,-3 4 1,4-3 0,-2 5 0,1-2-199,1 0 1,-6 5 0,5-5 0,-3-2-111,2-2 1,-3-1-1,3 0 149,-3-1 0,-2 1-55,0 0 0,-2-7-253,-3-4 1,-2-10 0,-5-6 0,1-3-119,-1-2 0,3-1 0,1-4 0,1-5-213,3-4 0,4-1 1,7-1-1,9 1 123,8-1 0,6 1 0,2 1 1,-1 4-99,0 5 1,1 9 0,-1 3 0,1 2 433,-1 4 0,1 1 0,-1 4 0,-1 5 217,-4 8 1,4 1 0,-4 7 0,2 0 51,-2 3 1,2-2-1,-7 1 1,-2-1-38,-1 1 1,-4-1-1,-2 4 1,-2-4-573,3-1 0,-6 0 0,-2-4 0,-3 2-774,-2-2 0,0-1 0,0-3-1300,0 1 1,-2-5 721,-3-1 1,3-5 1548,-3 6 0,17-22 0,5 1 0</inkml:trace>
  <inkml:trace contextRef="#ctx0" brushRef="#br3" timeOffset="132">24606 11993 9065,'-15'0'2389,"-1"0"-1889,0 0 0,-1 7 0,-4 5 0,-4 5 455,1 4 1,-6 2-1,4-4 1,-2 2-591,2-2 0,-2 4 0,7-2 0,2-2-244,1-1 0,3-3 0,-1 1 0,2 0-134,3 0 1,-1-6 0,5-1 0,0 0-3572,0-1 0,0-4 2502,2 1 1,3-5 0,-3-5 0,3-7 1081,2-8 0,-5-6 0,0-11 0,-7 4 0,3-5 0</inkml:trace>
  <inkml:trace contextRef="#ctx0" brushRef="#br3" timeOffset="133">24025 11946 8400,'8'7'1115,"8"1"-998,0 8 0,3 1 0,11 4 1,3 6-1,2 4 733,3 6 0,1-4 0,4 5 0,-2-1 460,-3 0 0,-1-6 1,-6-5-1,1 0-881,-1-1 1,-5-2-1,-1-8 1,-3 1-629,-2 0 1,-3 0 0,-1-3 0,0 0-242,-1-3 1,-4-6 0,-2 3-3868,-2 0 4307,-2-6 0,-5 6 0,0-7 0</inkml:trace>
  <inkml:trace contextRef="#ctx0" brushRef="#br3" timeOffset="134">25377 12024 8823,'7'12'1522,"-4"-6"0,8 22 1,1-4-1,0 0-429,-1 1 0,1 5 0,-5-4 1,2 2-596,3-2 1,-5-2 0,-2-4 0,-1 1 383,1-2 0,-3-2 0,3-1-1043,-3 0 0,-2-1-4331,0 1 1557,7-7 0,-7-2 1916,0-7 0,-2-5 0,-10-2 0,-4-2 314,-3-3 1,-4 3-1,2-2 1,-3-1 704,-1-2 0,-3-2 0,5 1 0,-1 1 0,-4 3 0,4 4 0,-1 7 0,2 0 0,4 0 0,2 0 0,1 0 1081,0 0 193,8 0 1,8 0 0,12 0 0,5 0-16,4 0 1,12 0 0,1 0 0,2 0-233,3 0 1,10 0 0,0 0 0,3 0-106,2 0 0,4-5 0,-4-2 0,2 0-370,3 0 1,-3-3 0,0 3-1,-4 0-279,-6 0 1,-6 1 0,-9 6 0,-1 0-274,-4 0 0,-3 0 0,-7 0-1036,0 0 1,-6 0-595,1 0 0,-8 2 1,2 3-703,-3 6 0,-4-4 2332,-3-2 0,3-3 0,-5-2 0</inkml:trace>
  <inkml:trace contextRef="#ctx0" brushRef="#br3" timeOffset="135">26603 11647 8154,'0'-16'1239,"-7"2"14,-3 4 0,3 4-814,2 12 1,3 2-1,2 8 1,0 2-1,0 3 193,0 5 1,0 3 0,0 3 0,0 1-6,0 4 0,2-2 0,1 5 0,4 0-247,2 0 1,1-3-1,4 3 1,-2-2-233,-1-3 0,-1-1 0,4-5 0,-3-3 73,-6-5 1,2 2-1,0-2-1963,2-2 1,-6-1-4308,3-3 4798,-5-6 0,-1-4 0,0-10 0,2-7 1251,3-7 0,11-6 0,8-6 0</inkml:trace>
  <inkml:trace contextRef="#ctx0" brushRef="#br3" timeOffset="136">26949 12071 9904,'7'-8'836,"2"8"0,5 10 1,-2 2-728,-1-1 1,-3 8-1,5-2 1,-5 4 654,-1 2 1,4 3-1,-6-3 1,-2 1-441,-1 4 1,3-3 0,1-1-1,-3-1-154,-1-4 1,-2-1 0,0-3 20,0 1 1,0-5-41,0-1 1,-2-6 0,-3-1-82,-6-6 0,-3-6 0,-1-9 0,-1-1-100,0-2 0,6-7 0,1 2 0,2-5-208,4-6 1,3 4 0,5-4-1,7 4 110,7 1 1,1 3 0,7 1 0,5 3-174,3 3 1,2 2 0,-4 10 0,0 3 377,-2 0 1,8 5 0,-11-1-1,0 5 181,1 3 1,-1 7 0,0-2 0,-3 6 210,-3 5 1,5 2 0,-6 5 0,-2-4-50,-2-1 1,-1 5 0,0-4 0,-2 3-162,-4-1 0,-1-5 0,-6 3 0,3-1-280,-3-4 0,-1-2 0,-2-1 1,0 0-777,0 0 1,0-1-2999,0 1-626,0 0 3368,0-7 1,2-2 0,5-9 0,7-3 1052,5-6 0,9-10 0,-4-3 0</inkml:trace>
  <inkml:trace contextRef="#ctx0" brushRef="#br3" timeOffset="137">28160 12071 8139,'9'-15'197,"-3"6"0,-12 9 1,-5 10-1,-3 4 1306,-2 2 0,1 5 0,-3 2 0,-1 1-693,-2 4 0,-5-5 1,3-1-1,2-1-462,4 0 0,-3 0 1,10-5-1,-4-2-201,-2-3 0,6 1 1,1-5-1179,2 1 1,2-2-5280,5 4 5427,0-6 1,5 1 0,2-10-1,0-6 400,0-3 0,3-3 0,-4-4 1,-3-4 482,-1 1 0,-2-6 0,0 4 0,-7-4 0,-2-1 0</inkml:trace>
  <inkml:trace contextRef="#ctx0" brushRef="#br3" timeOffset="138">27845 12056 8139,'-14'-2'408,"4"-3"1,-4 3 1177,3-3-1070,4 3 1,0 9 0,9 3 0,3 6 751,6 5 0,3-2 0,2 6 0,-1-1-638,1 1 1,5-4 0,2 3 0,1-1-45,4-4 1,0 4 0,0-2 0,-2-2-373,2-2 1,2-1 0,1 0 0,-1-1-904,-4 1 1,-3-5 0,-7-3 0,-1-1-476,1-3 1,-5 3-1,-3 0-990,-1 1 2154,-1 3 0,-13-2 0,-2-2 0</inkml:trace>
  <inkml:trace contextRef="#ctx0" brushRef="#br3" timeOffset="139">28663 12228 10367,'16'0'1399,"1"0"1,2 0-938,2 0 0,7 0 1,0 0-1,5 0 562,4 0 0,0 0 0,-6 0 1,1 0-511,-1 0 1,1 0 0,-3 0 0,-1 0-376,-2 0 0,-6-1 1,1-3-1,-4-1-500,-1 1 0,-6 3-21,1 1-5800,-1 0 3219,-1 0 0,0 0 2963,-4 0 0,4-7 0,6-2 0</inkml:trace>
  <inkml:trace contextRef="#ctx0" brushRef="#br3" timeOffset="140">29811 11663 8163,'-6'-16'50,"1"0"1,0 2 0,0 2 928,-1 2 1,-1 6-351,2-1 0,3 5 0,-3 5 0,3 7-40,2 7 1,0 6 0,0 6 0,2 3-212,3 2 1,-3-3 0,3 6 0,-3-1 159,-2 4 0,5 2 1,2-1-1,0-2-287,0-3 1,4-1 0,-4-4 0,2 0-253,3-1 0,0 1 0,0-11 0,-3 1-388,-2 0 0,4-2 0,-4-6-933,1 1 1,-4 0-2340,1 0 2096,4-8 1,-1-1 0,6-8 780,-3-5 0,3-2 784,-4-8 0,11-14 0,4-3 0</inkml:trace>
  <inkml:trace contextRef="#ctx0" brushRef="#br3" timeOffset="141">30157 12103 8940,'15'0'1339,"-4"0"0,-1 1-859,2 5 0,1-3 0,-1 9 0,-2 4 11,3 3 1,-5 4-1,1-4 1,-2 2-182,-3-2 0,3 4 0,-2 0 0,-2 0-73,-1-1 1,-2-1 0,0-5 675,0 0-860,0-1 0,-7-6-30,-3-4 1,-4-8 0,-2-6-1,0-3-110,0-6 0,2-6 1,2 1-1,4-1-193,1-4 1,1-7 0,6-2 0,2 1-36,3-3 1,6 6-1,10-4 1,5 6 77,4 5 1,8 5-1,2 9 1,0 3 333,-3 2 0,2 3 0,-1 8 0,0 5 195,1 4 1,-2 0 0,-6 11-1,-1 1 116,-4 1 1,2 7 0,-7-7-1,-2 2-49,-2-2 1,-1 4-1,-2-6 1,-2 3-197,-1-1 1,-6-7 0,4 4-626,-2-1 0,-2 1 0,-5 3-760,0-5 1,0-8-1,0-3-882,0 2 1,-5-3 748,0 1 1,1-4-1,9 2 1355,6-1 0,3-1 0,9-13 0,1-2 0</inkml:trace>
  <inkml:trace contextRef="#ctx0" brushRef="#br3" timeOffset="142">31524 12118 9342,'11'-17'0,"-2"-2"298,-2-2 1,-2-5-1,-5 3 1,-2 0 557,-3 1 1,-4-5-1,-8 5 1,-3-1-191,0 0 1,-8-3-1,1 5 1,-2 2-224,-3 1 1,1 4-1,-1 4 1,3 3-89,2 0 1,-1 5-1,7-1 1,1 4-149,-3 5 0,5 6 0,-3 0 0,4 6-18,1 3 0,0 5 1,3-5-1,0-2 74,3-2 0,6 6-294,-1 3 1,9-3 0,4-4 0,5-5-283,4-3 0,4-8 0,0 4 0,5-2-111,4 1 1,1-1 0,1-7-1,-1-3-87,1-6 1,-3-3 0,-1-1 0,-3-1-7,-3 0 1,-1 1 0,-5 1 261,0 3 0,0-1 1,-1 7 427,1 1 1,-2 4 0,-2 5 0,-3 6 375,-2 3 0,5 9 0,-3 4 0,1 7 297,1 2 1,-8 11 0,4-1 0,-1 1-144,-1 4 0,0 3 0,-5-5 0,0-6-183,0-2 1,0-5 0,0-4 0,0-3-4,0-2 1,0-3 0,0-5 0,-2 2-399,-3-2 0,3-6 0,-3-3-1342,3 2 1,1-3-1800,-5 2 1,5-1 1950,-5 6 1,5-1 0,2 1 1070,5 0 0,2 0 0,8-1 0</inkml:trace>
  <inkml:trace contextRef="#ctx0" brushRef="#br0" timeOffset="143">17185 12024 8375,'-15'-16'176,"-1"1"1,0-1 41,0 0 0,2 1 1,2-1-1,4 0 161,1 0 1,0 1 0,3-1 0,-1 0 364,1 1 0,3-1 1,2 0-440,5 0 1,1 1-1,7-1 1,-1 0-32,5 0 1,3 1-1,0-3 1,5 1-151,4 1 1,1-7 0,1 11 0,-1 0 19,1-2 1,-3 2 0,-1 0-1,-2 3-21,2 2 1,0 0 0,0 3 0,-2-1 1,2 2 1,0 1 0,0 2 0,-1 0-11,0 0 1,-2 0 0,-1 0 0,-1 2 3,-4 3 0,4-2 0,-2 6 1,-2 0 11,-1 0 0,-3 1 1,1 6-1,2-1-23,3 1 0,-4 0 1,4 1-1,-4 3-42,-1 1 1,0 5 0,0-4 0,-1 3 55,1 3 0,0-4 0,-2 2 0,-2 1-69,-2-3 0,1 4 0,5-5 0,-2 1 2,-4 4 0,4-3 0,-3-1 0,1 1-14,-2-1 1,3-5 0,-6 4-1,0-2 19,0 0 1,-2 1-1,-5-2 1,0 2-24,0 3 0,0-4 0,0 3 0,0-1-104,0-4 1,0 4 0,-2 0 0,-1-1 11,-3 1 0,1-2 0,5-4 0,-2 3 64,-3 1 1,3 0 0,-5-6 0,2 1-15,0 0 0,-7-1 0,1-1 0,-1-1 15,1-3 0,-3 1 0,2 3 1,-5-2-79,-4-2 1,-2-5 0,2 4-1,-3-2 76,-1-3 0,-5 3 0,3-2 0,-7-2 214,-2-1 1,-6-4 0,3-3 0,1-4 79,-1 1 0,-2-12 0,0 5 1,-1-3 22,-1 1 1,-4-4-1,8-2 1,2 0 9,4 1 0,-2-4 0,11 3 0,-1 0-109,4 0 0,0-4 0,4 0 0,3-2-252,0-3 0,5 1 0,1-1 0,1 3-524,3 2 0,2-2 1,4 4-1,3 1 39,6 3 1,5-2 0,5 2 0,5 2-1633,3 2 1,3 3 0,3 1-1,3 5-2060,4 1 4203,7 1 0,-9-1 0,7-1 0</inkml:trace>
  <inkml:trace contextRef="#ctx0" brushRef="#br0" timeOffset="144">18019 11757 8295,'1'-9'-152,"3"2"2089,1 0-1200,0 5 1,-5-6 748,0 3-930,0 3 1,0-7-169,0 4 0,2 3 0,3-5 0,6 2-119,3 0 1,7-2 0,1 3-1,3-3-63,3-2 0,7 6 1,2-4-1,-3 0-19,0-4 0,2 3 1,3-3-1,-1 1-146,1 1 0,-1-3 0,-3 5 0,2 0-12,-2 0 1,3 0 0,-1 3 0,-2-1 79,-2 2 0,4-4 1,-1 1-1,-1 3 27,-2 1 1,4-3 0,2-2 0,-1 0-22,0 0 0,4 2 0,-3 5 1,-1-2-2,1-3 1,3 3 0,-6-3 0,-1 3-34,-2 2 1,4 0 0,1 0-1,1 0-45,-1 0 1,4 0 0,-3 0 0,-1 0 19,1 0 0,-3 0 0,-4 0 0,-1 2 69,1 3 0,-3-3 0,1 3 0,-2-3-87,0-2 0,10 5 0,-6 0 0,-1 0 51,-3 2 0,2-5 0,-6 5 0,3-2 58,-1 1 1,-7 1 0,4-4 0,-2 2-106,0-1 0,5 3 1,-5-2-1,-2-1-104,-2-3 1,-1 5-1,0-1 1,0-2-136,-1-1 0,-4-2 0,-1 2-100,3 3 0,0-3 1,3 3-1,0-2-542,0 3 1,-6-5-1,1 6-679,1 0 0,2-3 0,2 5-3315,-1-2 2285,-6-2 2548,-2-5 0,-12-7 0,-2-2 0,0-1 0,0-1 0,0 6 0,3-5-5,-1-3 0,0-1 1,3 0 428,-3 4 0,3-4 0,-3 3 867,3-3 1,2 4-366,0-1 0,2 3-463,3-3 1,-1 4-1,8 7 1,4 2-2,3 3 0,3 2 0,-2 5 0,2 1-189,3 4 0,-6-3 0,2 5 1,-5-3 41,-6 2 0,4 1 0,-5-2 0,0 2-56,-4 2 1,2 0 0,-2-5 0,-1 0 126,-3-1 1,-1 6 0,0 0 70,0-1 1,-7-5 0,-3-2-98,-4-3 0,-2-6 0,-1 1 0,-2-3-59,-2-2 1,-2 0 0,2 0 0,-4 0-267,1 0 1,-6-6 0,4-1 0,-4 0-1008,-1 0 0,1-3 1,2 3-1,2 0-1292,-2 0 0,5 2 1,2 5 2263,4 0 0,1 0 0,1 0 0</inkml:trace>
  <inkml:trace contextRef="#ctx0" brushRef="#br0" timeOffset="145">21666 12056 8205,'-10'-16'0,"-1"0"123,-1 0 0,3 1 1,-1-1-1,-1-1 1,3-3 684,2-1 1,-1 0-1,2 4 1,2-2-418,1-2 1,2-5 0,0 3 0,0 0-23,0 0 1,5 1 0,4 3-1,3-2-116,6 1 0,3-2 0,0 1 0,5 2-80,3 1 0,3 4 1,1 2-1,2 3 74,2 2 0,5 2 1,-4 5-1,1 0-230,-1 0 1,4 5 0,-5 2-1,-1 2 5,3 3 1,-6 2 0,5 2 0,-3-1 83,-3 1 0,6 0 1,-10 1-1,0 3 1,2 1 1,-8 1 0,1-3-1,-2 4 10,0 2 0,0-6 0,-5 4 0,0-1-25,-1 4 0,-1-1 0,-2 1 0,-3 0-26,-2-1 0,4 4 0,-6-4 0,-2 1-54,-1 0 0,-2-1 1,0 3-1,0-4 1,0-1 1,0 3 0,0-3 0,-2-1 49,-3 1 1,2-2 0,-8-3 0,-1 1 32,-2 2 1,-2 0 0,1-6 0,-3 1-46,-3 0 0,2-6 0,-6 1 0,1-1 20,-1-1 1,-1-2-1,-5-5 1,-1 1 39,1 2 1,-6 1 0,1-8 0,1-3 164,1-6 1,1-3 0,-2-1 0,-1-3 89,1-3 0,1 2 0,1-7 1,-2-2 40,-1-2 0,-1-7 1,7 1-1,2 1-342,2 2 0,7-4 1,-2 0-1,5 2-374,6 2 0,3 7 0,7 0 0,0 0-50,0 1 0,7 2 0,5 8 0,5-1-1675,4 0 0,13 6 0,-3 1 1,4 2-320,3 4 0,-3 1 2353,7 2 0,7 0 0,7 0 0</inkml:trace>
  <inkml:trace contextRef="#ctx0" brushRef="#br0" timeOffset="146">22374 11710 8271,'0'-16'232,"0"0"0,0 6 165,0-1 0,7 3 1,5-5-1,6 5 233,2 1 0,12-6 0,-2 5 0,1-3-265,4 1 1,5 5 0,-1-4 0,1 0-168,3 0 1,3 4-1,1-4 1,0 1 12,0-1 1,-1 4 0,-3-4 0,-1 0-75,2 0 1,2 4 0,1-3 0,0 1 6,0 3 1,0 2 0,2 2 0,2 0-139,1 0 1,8 0 0,-3 0 0,4 0 15,2 0 0,-2 0 1,-1 0-1,-4 0 104,-2 0 0,-2 0 1,-6 0-1,-3 0 23,-1 0 0,-5 0 0,3 0 0,-1 2 23,-4 3 0,-2-1 0,-2 6 1,1 2 9,-1 2 1,1 2 0,-1 0 0,-1 0-89,-4-1 0,2 1 0,-5 0 0,-1-1-161,1 1 1,-2 0 0,-4 0 0,3-1-106,1 1 0,0 0 0,-6-1 0,1 1-173,0 0 1,-1-2-1,1-2 1,-2-1-745,-3 1 1,3-5 0,-6 0-1,3-2-2014,-1 0 2197,-6 1 1,3-13 0,-9-4 527,-3-3 1,1 0 0,-6 0 285,-2-2 1,3 4 0,0-9 0,2 4 344,4 1 1,-4-5-1,1 0 1216,3 2 1,1 1 1461,2 3-2345,0 6 0,7 4 0,4 10-243,3 6 0,1 2 1,1 3-1,0 2 36,-1 3 0,6 1 1,0 6-1,-1-3-57,-3-3 0,-3 5 0,-2-5 0,-3 1 22,-2 0 0,-2 3 0,-5-5 0,0-2-1,0-1 1,0-3 0,-2-1 0,-1-2 9,-2-1 1,-7-6-1,-1 4 1,-6-2-52,-7-4 1,-4-1 0,-5-4 0,-5-3-780,-7-5 0,-4-4 0,2-2 0,-1 0-1104,-3 1 1,-3 1-1,6 1 1581,-1 3 0,13-1 0,-8-4 0</inkml:trace>
  <inkml:trace contextRef="#ctx0" brushRef="#br3" timeOffset="147">17453 13407 8037,'0'-15'0,"0"-1"0,0 0 711,0 0 0,0 6 646,0-1 1,0 10-1054,0 1 1,0 7 0,0 10-1,0 4 242,0 5 1,0 4 0,0 1-1,0 3 409,0 2 1,0 4 0,1 6-1,3-2-395,1-3 1,0 1 0,-5 6 0,0-1-230,0 0 1,0-7 0,0-2-1,0-1-358,0 0 0,0-2 1,0-7-1,0-4-975,0-1 1,0 3 0,0-5-3823,0-2 3412,0-1 1,2-10 0,3-4 876,6-8 1,5-6 0,5-13 534,5-8 0,3-1 0,3-6 0</inkml:trace>
  <inkml:trace contextRef="#ctx0" brushRef="#br3" timeOffset="148">17799 13753 9250,'15'0'633,"-6"2"1,-2 3 0,-2 6 71,0 3 0,6 1 0,-4 3 0,0 3-296,0 5 1,-2 4 0,-5 1 0,0 0 137,0 1 1,0-6 0,0-1 0,-2-1-208,-3 0 0,2-4 0,-6 1-140,2-4 0,-4-6 1,4-3 153,-1-1 0,2-3-234,-4-10 0,7-7 0,-3-8 0,5 0-547,1-2 1,7-5 0,3-7 0,6 0-147,5-5 0,1 3 0,6 1 0,-3 2 207,-2 3 0,4 1 1,-2 4-1,1 5 352,0 4 0,-6 6 0,2 2 0,-1 2 378,0 4 1,5 3 0,-3 5 0,0 6 53,0 3 0,3 3 1,-4 2-1,1 4 217,0 1 0,-2 3 0,-5 4 0,-2 1-262,-4-1 0,-1 0 0,-6 1 0,2-2-603,-1-4 1,-2 2 0,-2-7 0,0-2-1302,0-2 1,-2-3-1,-2-1 1,-3-3-3189,-1 2 4719,4 2 0,-3-5 0,7-2 0</inkml:trace>
  <inkml:trace contextRef="#ctx0" brushRef="#br3" timeOffset="149">18805 13627 8080,'0'-15'524,"0"-1"1,-5 0 0,-1 0 0,3 1 475,1-1 0,4 0 0,3 1-576,6-1 0,4 0 0,4 0 0,4 2 0,2 2 42,3 2 1,0 6 0,-1-1 0,-2 3-49,-2 2 0,-2 0 0,-6 2-272,1 3 1,-7 4 0,-2 7 0,-2-1-1,0 1-41,-1 0 0,-2 5 0,-4 2 0,-3-1 11,-6 1 1,-3 3 0,-2-3 0,1 0-76,-1-1 0,0-1 1,0-5-1,1-2-19,-1-4 0,0 3 0,1-8 0,-1-2 29,0-1 0,0-2 0,1 0-697,-1 0 547,7 0 0,9 0 0,14 0 0,9 0-393,8 0 1,17 2-1,0 3 1,5 6 390,1 3 0,-2 1 0,-6 1 0,-3 0 247,-1-1 0,-8 1 0,-3 0 1,-8 0 27,-6-1 1,-6 6-1,-3 0 1,-1-2 178,-3-1 1,-2 3-1,-4 0 1,-3-2 293,-6-2 0,-5-1 1,-4-2-1,-7-2-326,-2-1 1,-3-8 0,-1 3-1,-2-5-577,-2-1 0,-6 0 0,3 0 0,-1-1-637,5-5 1,-1 3-1,4-6 1,5 2-1004,3 4 1,4-6 0,7-2 678,4-3 1,5-1 0,12-3 1216,8-3 0,8 4 0,9-6 0</inkml:trace>
  <inkml:trace contextRef="#ctx0" brushRef="#br3" timeOffset="150">19449 13234 8214,'-10'-7'367,"-1"-3"1,8 1 0,-2-1-8,3-2 0,-3 3 0,-1-2 0,5 1 0,2-1 147,5 1 0,6 1 0,0-3 0,6 3-116,3 2 0,5-3 1,-5 3-1,0 0-130,1 0 0,-4 2 1,5 5-1,-2 0 75,0 0 0,0 6 0,-6 5-63,1 3 0,-6 2 0,-1-1 0,-2 1 38,-3 0 1,-3 0-1,-2 1 1,-5 2-23,-4 2 1,-4 2-1,-2-4 1,1 2-106,-1-2 0,0-1 1,0-4-1,1-2-28,-1-2 1,0-4-1,0 2-371,1-1 1,4-1-476,1-6 0,8 0 283,2 0 1,12-2 0,11-2 0,1-1 176,4 2 1,9 1-1,3 2 1,2 2 285,0 3 1,-7 4-1,2 6 1,-4 1-30,-2 0 0,-1-2 1,-4-2-1,-7-2 618,-6 3 1,-1 1 0,-7 1 270,-1 1 0,-10-2 1,-4-2-1,-4-3-335,-2-2 0,-10 0 1,-4-4-1,-1 3-358,-4-3 0,0-1 0,4-2 0,-1 0-737,1 0 1,-1-5 0,1-1 0,1 3-1398,4 1 0,-2 2 1,7 2-1052,2 3 0,3 6 2962,6 10 0,17 3 0,10 8 0</inkml:trace>
  <inkml:trace contextRef="#ctx0" brushRef="#br3" timeOffset="151">20267 13847 8080,'-16'0'0,"6"0"279,-1 0 1,6 0 0,-5 0 522,-3 0 1,5 0 181,-3 0 1,8 2-527,-3 3 1,12-3 0,4 3-1,4-3 463,2-2 1,5 5 0,1 1 0,5-3-343,6-1 1,-2-2-1,8 0 1,-3 0-198,1 0 1,5 0 0,-5 0-1,-2 0 31,-2 0 0,-3 0 0,-2 0 1,-4 0-189,-1 0 0,-2 0 0,-6 0-540,1 0 1,-5 0 0,-3-2-5247,-1-3 3000,-1 3 1,-5-3 2560,5 10 0,-5-3 0,6 5 0</inkml:trace>
  <inkml:trace contextRef="#ctx0" brushRef="#br3" timeOffset="152">21368 13156 8140,'0'-16'0,"0"0"3374,0 1-2511,0 6 1,0 4-1,0 12 1,0 7-69,0 5 0,0 11 1,0-1-1,0 8-150,0 3 1,5 2 0,0 3 0,0-1-248,2-2 0,-5-2 0,3 4 0,-1-4-228,1-2 0,-3 4 0,3-5 1,-3-2-168,-2-2 0,5-7 0,0-1 0,-1-3-607,-3-2 1,-1 2-1,2-1 1,2-1-762,1-3 1,0-1 0,-5-1-22,0 1 1,0-5-1217,0-1 1,7-6 2601,4 1 0,3-17 0,1-6 0</inkml:trace>
  <inkml:trace contextRef="#ctx0" brushRef="#br3" timeOffset="153">21698 13627 8167,'15'-8'2471,"-1"4"-1907,-3 8 0,3 4 1,-5 8-1,1 0-204,1 0 0,-3 6 0,5 4 0,-5 2 250,-1-1 1,0 0-1,-3-4 1,1 0-243,-1 0 0,-3 3 1,-1-5-1,0-2 101,0-2 1,0-1 48,0 0 0,-1-7-282,-5-4 0,3-3 0,-6-4 0,0-3-130,1-6 1,4-5 0,-1-3 0,3-4-300,2-1 1,0-4 0,2-7 0,3-2-239,6 3 1,10-5-1,5 2 1,5 3 218,6 0 0,-4 10 0,4 3 1,-6 5 110,-5 6 0,4 3 1,-4 7-1,2 0 301,-2 0 0,4 7 0,-5 5 0,1 5 189,0 4 0,-7 6 1,2-5-1,-3 3 137,-3 3 1,1 0 0,-2 0 0,-2-4-319,-1-1 0,-6 3 0,4-5 1,-2-2-268,-4-1 1,-1-3 0,-2 1-1,0 0-954,0-1 1,0 1 0,0 0-2654,0 0 1,-7-1 3665,-3 1 0,-4-14 0,-2-4 0</inkml:trace>
  <inkml:trace contextRef="#ctx0" brushRef="#br3" timeOffset="154">22767 13517 8167,'-11'-15'287,"1"-1"0,6 5 2548,-1 1-2023,3 6 1,9 3-1,4 9 1,3 5-284,2 4 0,6 8 0,5-3 0,0 3 89,0 3 1,2 1-1,-2 1 1,2-2-251,3-2 1,-1-1 0,1 3 0,-3-4-357,-2-1 0,0-1 0,-6-2 0,-1 1-161,-3-2 1,-1-2 0,0-1-1149,-1 0 1,-1-1-4091,-3 1 4355,-4-7 0,-7-4 1,1-10-1,3-6-1196,1-3 2228,0-8 0,2-3 0,2-6 0</inkml:trace>
  <inkml:trace contextRef="#ctx0" brushRef="#br3" timeOffset="155">23349 13454 8167,'0'-15'219,"-2"6"1,-3 4 0,-6 3-239,-3 2 0,-3 2 1,-2 5 1461,-2 8 1,-7 8 0,1 10 0,-2 2-454,-3 2 0,-4 7 1,-1-2-1,2 1-355,2-1 0,7-3 1,-1-8-1,1-1-400,2-4 0,1-3 0,5-8 0,-1 1-482,-2 0 1,0-2-1,6-4 1,-1-5-830,0-3 0,0 3-1038,1 1 1,6-3-1,5-6 1286,8-3 1,12-6 0,10 2 0,5-6 827,6-5 0,3-3 0,7-8 0</inkml:trace>
  <inkml:trace contextRef="#ctx0" brushRef="#br3" timeOffset="156">23380 13077 8167,'0'-15'514,"0"-1"0,2 0 0,3 0 0,4 1-103,0-1 0,5 2 0,-4 2 0,6 3 144,5 2 0,-4-3 0,4 4 0,-3 3-146,-3 1 1,-4 2-1,-1 0-125,2 0 0,1 7 0,-1 4-49,-2 2 0,-6 8 0,1 0 1,-3-1 88,-2-3 0,-7 4 0,-4 2 1,-3-1-210,-1 1 0,-1-2 1,0-5-1,1 0-95,-1-1 1,0-6 0,0-2 95,1 0 0,-1-5-888,0 3 0,9-3 504,7-2 0,9 0 0,12 0 1,5 0 263,4 0 0,8 5 1,2 2-1,2 2 272,0 3 0,-1 2 0,2 2 0,-4-1 39,-6 1 1,0 5 0,-12 0 0,-2-2 315,-1-1 0,-10-3 0,-2 1 74,-5 0 1,-1-1-1,-1-1 1,-5-1-303,-4-3 1,-4-6 0,-4 1 0,-3-3-508,-5-2 1,-3 0 0,-5 0 0,-1 0-322,-1 0 1,-1 0 0,4 1-1,-2 3-1872,-2 1 0,1 7 0,6-1 0,4 5 2305,5 4 0,10 5 0,4 6 0</inkml:trace>
  <inkml:trace contextRef="#ctx0" brushRef="#br3" timeOffset="157">24434 13517 8167,'0'-8'918,"0"-6"131,0 12 1,0 2 0,-2 10-236,-3 4 0,3 7 0,-3 0 1,1-2-215,-1-1 1,3 3 0,-3 2 0,3-1-312,2 1 0,0 3 1,0-5-1,2-2-314,3-1 0,-1-2 0,4-1-1058,-1 1 0,4-6 1,-6 1-1,-2 1-2233,-1 2 1,-4-5 3315,-3-4 0,-10-3 0,-10-2 0</inkml:trace>
  <inkml:trace contextRef="#ctx0" brushRef="#br3" timeOffset="158">24103 13832 8167,'16'0'0,"0"0"652,-1 0 1,1 0 0,2 0 0,1 0 169,2 0 1,5 0-1,-1 0 1,1-2 59,2-3 1,10 3 0,-6-5 0,2 2-417,5-1 1,-1 1-1,8 4 1,-3-3-425,1-1 1,10-2 0,-7 3 0,4-1-95,3 2 0,-5-1 0,4 1 0,-4-3-1030,-2 3 0,-7 1 0,-2 4 0,-3 1 1082,-3 3 0,10 6 0,-9-3 0</inkml:trace>
  <inkml:trace contextRef="#ctx0" brushRef="#br3" timeOffset="159">25377 13062 8486,'-14'-2'801,"3"-3"0,4 5 0,6 0 0,-3 8-286,-1 6 0,0 4 0,5 3 0,-2 5 118,-3 4 0,3 1 0,-3 2 0,3 2-219,2 2 1,0 5-1,0-4 1,0 1-163,0-1 0,2-1 0,1-6 1,2 0-317,-1 1 1,3-6-1,-2-1 1,-1-3-778,-3-3 0,5-1-1,-1-2-614,-2-1 1,-1 1 0,0 0-512,3 0 0,-1-8 1967,6-2 0,8-5 0,6-1 0</inkml:trace>
  <inkml:trace contextRef="#ctx0" brushRef="#br3" timeOffset="160">25628 13486 8413,'7'-9'873,"-5"4"1,5 10-46,0 6 1,-3 8-1,4 4 1,-1 1-465,-3 4 0,-1-4 0,1 1 0,1-1-106,-1 1 1,3-4-1,-2 3 1,0-1-131,2-4 0,-5-1 0,3-3 0,-1-1 20,1-3 1,-4-3 95,5-2-157,-5-5 0,-1 5 1,0-12-1,0-4-177,0-4 1,-5-3-1,0-4 1,2-4-109,1 1 0,2-11 0,0 3 0,0-1-157,0 0 1,12-2-1,5 2 1,6 3 190,5 0 0,2 8 0,3 1 0,0 5 234,-1 6 0,8 3 0,-9 7 1,1 1 203,-4 5 1,1 2 0,-2 10 0,1 1 252,-2 2 0,0 5 1,-7-3-1,-3 1 14,-2 4 1,2 2 0,-11 0-1,-2-2-248,-1-2 1,-2-2-1,0 4 1,0-3-242,0-3 0,0-1 0,0-5-619,0 0 0,0-6-917,0 1 1,-2-3-3533,-3 3 3663,3-4 0,-1-7 1,12 0-449,6 0 1801,11 0 0,-1 0 0,6 0 0</inkml:trace>
  <inkml:trace contextRef="#ctx0" brushRef="#br3" timeOffset="161">26776 13297 8167,'-10'-14'745,"1"2"349,2 2-569,2 6 1,10-1 0,4 12 0,3 7-88,5 5 0,3 9 0,-3-2 1,2 4 258,2 1 1,5 4 0,-3 0 0,2-2-275,3 2 1,-4 0-1,1-3 1,-3-1-183,-3 1 0,1-6 1,-1-2-1,2-1-4,-2-4 1,-7-1 0,-1-4 0,-1-2-669,-1-2 0,3-5 0,-5 4-3045,2-2 0,-4-2 2001,6-5 0,-6 0 1,4-1 1474,-2-5 0,5-9 0,-3-10 0</inkml:trace>
  <inkml:trace contextRef="#ctx0" brushRef="#br3" timeOffset="162">27279 13376 8167,'-1'9'1795,"-5"-2"-344,-4 0 1,-9 7 0,-4 6 0,-2 1-627,-2 2 1,-3 2-1,-3 6 1,-2-1-174,-2-4 0,0 4 0,6-4 0,1 2-331,4-2 1,-2-2 0,7-4-1,2 1-382,1-2 0,3-2 1,1-1-476,3 0 1,-1-6 0,5-1 0,0 0-2035,0-1 1,2-2-1975,5 4 4544,0 1 0,14-3 0,3-1 0</inkml:trace>
  <inkml:trace contextRef="#ctx0" brushRef="#br3" timeOffset="163">27672 13580 8167,'-7'-9'2918,"-3"4"-2257,3 3 1,2 2-1,10 0 1,5 0 0,4 0 342,2 0 1,2 0 0,1 0 0,3 0-105,3 0 0,-1 0 1,4 0-1,-1-1-361,1-5 1,-1 5-1,1-4 1,-3 1-367,-2-1 0,-1 3 0,-2-3-501,0 3 0,8-3-1143,-1 0 1,1-1 0,-2 6 0,-5 2-1401,-4 3 0,9-1 2871,1 6 0,6 1 0,-9 4 0</inkml:trace>
  <inkml:trace contextRef="#ctx0" brushRef="#br3" timeOffset="164">28742 12841 8167,'8'-7'1176,"-1"6"0,-9-5 0,-1 12-704,-2 4 0,0 4 0,3 4 1,-2 3 95,-1 5 0,-5-2 0,4 2 0,3 2 44,1 2 0,2 3 0,0 2 0,0 2-232,0-2 1,0 3-1,0 1 1,0-1-250,0 0 0,0-1 0,0-5 1,0-3-247,0-3 0,5 2 1,1-7-1,-3-1-754,-1-3 1,-2-1 0,2-1-906,3 1 1,-3-5-1,5-3 468,0-1 0,1 4 0,8-6 1306,0-1 0,6-3 0,3-1 0</inkml:trace>
  <inkml:trace contextRef="#ctx0" brushRef="#br3" timeOffset="165">28946 13266 8167,'9'-16'1282,"5"7"1,-6 4-339,8 10 1,-5 6-1,-3 8 1,1 4-639,0 1 1,-6-3 0,4 5-1,-2 1-37,1-3 1,1 4 0,-4-5 0,2-1-72,-1 1 0,-2-2 0,-2-5-104,0-1 0,0-4 0,-2-2-41,-3-2 0,1-2 0,-6-5-75,-2 0 1,3-7-1,0-4 1,2-3 4,4-1 0,-4-1 0,1-1 0,3-4-179,1-6 1,4-4 0,5-2-72,9 1 0,1-3 0,9 9 0,2-2 0,2 2 57,1 5 0,6 5 0,0 6 1,-2 5 362,-2 3 0,-2 2 1,1 2-1,-1 3 129,1 5 0,-1 4 1,0 4-1,-1 3 307,-4 5 0,2-2 0,-7 3 0,-1 1-311,-3 1 1,-1 3 0,-1-3 0,-1-1-360,-3-1 1,1-6 0,-7 3 0,-1-1-344,-2-4 0,-2-2 1,0-1-309,0 0 1,-2 0 0,-2-1-675,-1 1 1,-5-6 0,4 1-2983,3 1 4388,1-5 0,9 7 0,2-5 0</inkml:trace>
  <inkml:trace contextRef="#ctx0" brushRef="#br3" timeOffset="166">30440 13030 8167,'0'-16'39,"0"1"840,0-1 1,-7 0 0,-4 0-475,-3 1 0,-2 4 1,-1 3-1,-2-1-107,-2 0 1,-2 6 0,2-3 0,-3 5 207,-1 1 0,-3 1 0,7 5 0,2 2-309,2 1 1,1 5-1,2-3 1,3 2-144,6 3 0,-2 0 0,2 0 0,1-1 18,3 1 0,8-2 0,3-2 1,4-1-271,2 1 1,0-5-1,-1-2 1,1-1-136,0 1 1,5-3 0,0 1 290,-2-6 1,-2-6-1,-1-7 1,0 2-65,0 4 0,-3-4 0,0 5 0,-5-1 49,-1-1 453,6 8 1,-6-3-1,5 12 145,-2 4 0,-4 11 0,2 5 0,-1 4 160,-3 1 0,3 6 0,0 1 0,0 1-197,0-1 0,0-1 0,-4-6 0,2-1-551,-1-4 1,-2 2 0,-2-5 0,0 0-1279,0-1 0,-6 10 0,1-4 1,0 0 1324,-2 1 0,5 1 0,-5 2 0</inkml:trace>
  <inkml:trace contextRef="#ctx0" brushRef="#br3" timeOffset="167">24528 13580 7572,'0'-10'119,"0"-1"0,0 6 1,0-5 165,0-3 1,-2 6-1,-1 0 716,-3 0-144,1 6-381,5-6 0,0 8-197,0 5 1,0 2 0,0 8 0,2 2 23,3 2 1,-1-2 0,4 3-1,1-2 22,0 2 1,-6 2 0,3 5-157,-5-2 0,5 0 0,-1 6 0,-2-1 0,-1 0 72,-2 1 0,-5-2 0,0-3 0,-1 0-55,-1 1 1,6-4-1,-6 1 1,1-1-14,1 0 1,0-4-1,5 1 1,0-4-55,0-1 0,0-1 1,0 1-185,0 0 1,2-2 0,1-2-1410,2-1 132,1-8 0,-5 4-208,5-7 0,-5-2 248,5-3 1,-5 2 0,-1-8 1301,0-1 0,0-2 0,0-2 0</inkml:trace>
  <inkml:trace contextRef="#ctx0" brushRef="#br3" timeOffset="168">24135 13942 8008,'-9'0'2461,"2"-2"-1860,7-3 1,7 3 0,4-5-406,2 0 0,8 5 0,4-3 0,3 3-23,5 2 1,4-5 0,-1 0 0,5 1-48,-1 3 0,9-5 1,-6 1-1,1 2-119,1 1 0,-6 2 0,-2 0 0,-4 0-41,-2 0 0,-6 0 1,-4 0-1,-4 0-29,-1 0 1,-6 0 94,1 0-112,-8 0 1,3 0 0,-13 0-1,-9 0-30,-9 0 1,-4 0 0,-5 0 0,-2 0-16,-6 0 1,-4 0-1,-2 0 1,-1 0 87,1 0 0,0 0 0,9 0 1,2 0-36,4 0 0,0 0 0,10 0 422,-1 0 0,5 0 167,-2 0 0,10 2-204,6 3 0,10-3 0,7 3 1,6-3-119,3-2 1,7 0 0,0 0 0,5 0-162,4 0 0,6 0 0,-1 0 0,4-2-135,1-3 0,-7 3 1,-2-3-1,-1 3-566,0 2 0,-2 0 0,-7 0 0,-4 0-430,-1 0 1,-2 0-2611,-5 0 3707,-8 0 0,-8 0 0,-15-7 0,-10-2 0</inkml:trace>
  <inkml:trace contextRef="#ctx0" brushRef="#br3" timeOffset="169">24669 13627 8269,'16'-8'1243,"-7"-6"1,-2 14-515,-7 0 0,0 7 0,-2 10 0,-1 4-425,-3 5 0,-4 4 1,3 3-1,0 2 233,0 2 1,2 5 0,5-4 0,0 0-166,0 1 0,0 3 0,1-6 1,3-1-224,1-1 0,0-3 0,-5-1 0,0-2-706,0-2 1,0-5-1,-1 3 1,-3-1-1096,-1-4 1,-7 4 1651,1-2 0,-3 7 0,-2-4 0</inkml:trace>
  <inkml:trace contextRef="#ctx0" brushRef="#br1" timeOffset="170">17280 13957 15279,'8'16'259,"-2"0"0,-5 0 1,-1 1-1,0 2 64,0 2 0,0 7 0,-1-2 0,-3 4-40,-1 1 1,0 1 0,3-1 0,-2 1-38,-1-1 0,-2 6 1,4 0-1,-4-1 2,-2 3 1,4-6-1,-4 4 1,0-4-95,1-2 1,2 1 0,-2-1-364,1 0 75,-6-6 0,12-2 0,-5-8 1,3 1 108,-2 0 1,3-1 0,-2-1 22,8-3 0,-1-4 0,8-7 0,1 0 65,2 0 0,9 0 1,1 0-1,2 0 6,1 0 0,1-2 0,7-1 0,1-4-30,-1-2 0,5 5 0,1-3 0,0 2-112,1 0 0,0 0 0,7 5 0,2-2 33,1-3 0,6 3 0,-4-3 0,0 1 45,0-1 1,4 2 0,-4-6-1,0 2 26,1 3 0,2-3 0,-3 2 0,0 0 4,1-2 0,2 5 1,-3-3-1,1 1-75,-1-1 1,5 3 0,-1-3 0,3 2-68,2-3 1,5 3 0,2-6-1,3 2-113,8 4 1,-3-4-1,6 0 1,-5 0 108,-6 0 1,-1 2 0,-8 5 0,1 0 11,-4 0 1,-7-6 0,2 1 0,0 2 3,0 1 1,0 2 0,5 0 0,0 0-20,4 0 1,8 0 0,2 0 0,6 0-7,2 0 0,1 0 0,-7 0 0,-3 0 177,-6 0 0,-5 0 1,-4 0-1,-3 0 30,-2 0 0,-2 0 1,-3 0-1,2 0 4,1 0 0,6 0 1,-4-2-1,2-1-47,4-3 0,-5 1 0,5 5 0,3 0-91,3 0 1,9 0 0,-3 0-1,-2 0 36,-7 0 0,-2 0 1,-7 0-1,-2 0 104,-3 0 0,5 0 1,-8 0-1,-1 0-24,1 0 0,3 0 1,-9 0-1,2 0 141,0 0 0,-7 0 0,3 0 0,-1 0-126,-1 0 0,6 0 0,-3 0 1,-1 0-235,1 0 1,-3 0 0,-3 0 0,1 0 104,-3 0 1,4 0 0,-10 0 0,1 0-164,0 0 0,-2 5 0,4 2 1,-1 0 77,0 0 1,3 4-1,2-4 1,-3 0 21,-2 0 1,0 0 0,-4-4 0,0 2 4,0-1 0,-2 3 0,-6-2 0,1-1 419,0-3 0,-1-1 1,1 2-136,0 3 0,0-3 10,-1 3 1,-4-3 0,-2-4 0,-1-1 299,1-2 0,-5-2 0,3 3 1,-2-3-339,0-2 0,2 4 0,-4-5 0,3-2-81,-3-2 1,4-4-1,0-1-14,2-2 1,-6 0-1,3 4 1,-5-3 44,-1-1 1,6-5 0,-1 3 0,-2-1 128,-1-4 1,-2-2-1,0-1 1,2 0 97,3-1 1,2 1-1,5-1 1,-3 1-268,-2-1 0,4 3 1,-4 1-1,0 1 14,0 0 0,3 2 0,-5 1 0,-1 1-1174,-3 4 1,5 1-1499,-1 3 0,0 8 482,-5 7 0,-14 8 1,-8 13 2136,-12 5 0,-6-3 1,-7 0-1</inkml:trace>
  <inkml:trace contextRef="#ctx0" brushRef="#br1" timeOffset="171">25125 13502 12133,'0'10'779,"0"1"1,0 1-460,0 2 1,0 1 0,0 1 0,0 0 0,0 0 131,0-1 0,0 8 1,0 2-1,0 1-244,0 0 1,0-2-1,0 4 1,0-2-92,0 2 1,0 2-1,0 2 1,0-3-58,0-3 0,0 8 1,-1-6-1,-3-2-111,-1-2 1,-6 2 0,6-5 0,0-1 70,-2-3 0,5-1 1,-3-1 35,3 1 1,-3 0-25,0 0 0,-1-6 0,8-1-11,3-2 0,-3 0 0,5-4 1,0 3-6,4-3 1,3-1-1,3-2 1,2 0-32,2 0 1,7 0 0,-2 0 0,4 0 18,2 0 1,4-5-1,1-1 1,-2 1-21,-2-2 1,-2 5 0,3-3 0,1 2 4,1-3 0,6 5 0,-3-5 1,-1 5-57,1 1 0,4-6 0,1 1 0,3 2 6,0 1 1,9 2 0,-9-2 0,2-1 0,0-3 1,-3 1 0,-1 5 0,-1-2 5,-1-3 1,6 3 0,-7-3 0,4 3 14,1 2 1,0-1 0,2-3 0,1-1 0,3 2 1,6 1 0,-1 2 0,5 0-55,5 0 1,-2-5-1,6-1 1,-2 3 60,-4 1 1,-3-3 0,-3 0 0,-3 1-25,3 2 1,-1 2-1,0-1 1,-1-3 41,1-1 1,3 0 0,0 3 0,1-2 33,0-1 0,5 0 0,0 5 0,-1 0-60,-3 0 1,-2 0-1,-3 0 1,-3-2 25,-2-3 1,-1 3-1,-8-3 1,-1 3 43,-2 2 1,-1 0 0,7 0 0,-1 0-15,0 0 1,-2 0 0,1 0 0,-1 0 24,4 0 1,7 0 0,-2 0 0,0 2-17,1 3 0,0-3 0,-4 3 0,-2-1 28,2 1 0,-6-3 0,-3 3 0,0-3 67,-2-2 0,6 5 0,-6 0 0,0-1-53,-3-3 1,3-1 0,2 0 0,1 0-2,-1 0 0,4 0 1,-4 0-1,3 0-99,2 0 1,-5 0 0,-2 0 0,1 0-16,-1 0 1,-5 0-1,1 0 1,-2 0 49,-3 0 0,6 0 0,1 0 0,1 0-10,-1 0 1,4 0 0,-5 0 0,-3 0-26,0 0 1,2 2 0,1 2-1,-2 3 20,-2 1 1,-3-2-1,0 2 1,-2 1 14,-1 0 0,7-4 1,-10 4-1,1-1-6,-4 1 1,1-5-1,-1 3 1,-2-2 3,-1 0 0,-4 2 0,-2-3 0,-1 3 34,1 1 0,-3-4 611,1 1-96,-6-3 1,4-2-1,-4-2-225,1-3 0,0-4 0,-5-8 0,0-3-114,0-1 1,0-5 0,0 4-1,0-3-163,0-3 0,0-2 1,0-1-1,0-2-82,0-4 1,0 2 0,0-5 0,0 0 24,0 0 1,-1 0 0,-3-4 0,-3 4 52,-2 1 1,4 4-1,-4 7 1,2 4 99,4 1 0,-4 2 0,0 7-460,-2 4 0,6 1 1,-4 6-1425,0-3 0,3 8 1,-6 10-1,-4 9-3960,-6 11 5700,-4 6 0,-14 9 0,-3 1 0</inkml:trace>
  <inkml:trace contextRef="#ctx0" brushRef="#br3" timeOffset="172">17358 15089 9405,'2'-14'1722,"3"4"0,-3 4 1,5 12-534,0 4 0,-5 6 1,3 5-1,-2 5-28,3 4 0,-5 8 0,6 4 0,-1 2-138,-1-2 1,0 8-1,-3-3 1,1 2-873,3 0 0,-1 4 0,-5-1 0,0-1-151,0-2 0,-2-2 0,-1 0 0,-3-2 0,3-3 0,-4-5 0,0-9 0,0-2 0,0 2 0,-4-5 0,5-2 0,-3-4 0,4-8 0,-6-4 0,6-5-1302,-6-5 0,8 1 1,-2-6-1813,3-2 0,2-2 0,0-2 188,0 0 1,0 6 1226,0-1 1,7 8 1698,3-3 0,4-2 0,2-1 0</inkml:trace>
  <inkml:trace contextRef="#ctx0" brushRef="#br3" timeOffset="173">17877 15718 9621,'2'-14'2986,"3"3"-146,-3-3-1870,12 13 1,-11 1-1,6 10 1,0 4 0,-2 4 79,0 3 1,3 3 0,-3 7 0,0 1-626,0-1 1,4 1-1,-4-3 1,1-1-322,5-1 1,-6-3 0,-2 2 0,-2-5 20,3-3 1,-5-3 0,5 1 645,-5 0-472,-1-7 1,-7-6 0,-1-12-300,-1-6 0,-3-6 0,5 0 0,0-7 0,0-7 0,-4 0 0,6-7 0,2-2-670,1-1 0,2-2 1,2 1-1,3 4 44,5 6 0,9 4 1,4 4-1,3 4 571,8 1 1,-3 7 0,7 8 0,-1 1 412,0 3 1,5 4-1,-4 5 1,1 6 277,-1 3 1,-3 7 0,-7 2 0,-2 1-283,2 4 1,-5 2-1,-2 1 1,-6 1-355,-4-1 0,-2-1 0,-6-2 0,2-4 0,-1-1 0,-2 3 0,-4-5 0,-2-2-253,-1-1 0,-5-3 0,3-1 1,0-1-1188,0-3 0,1-5 1,5 4-3346,-4-2 0,5-2 4785,0-5 0,6 0 0,10 0 0</inkml:trace>
  <inkml:trace contextRef="#ctx0" brushRef="#br3" timeOffset="174">19481 15419 8457,'-11'-7'705,"1"-3"0,5-4-88,-6-2 1,8 0-1,-3 1 1,5-1 494,1 0 1,7 6 0,5-1-1,7-1-394,7-2 0,4 0 1,1 4-1,1 4-358,-1 5 1,1 1 0,-2 0 0,-4 0 34,-5 0 1,0 7 0,-4 3 0,-3 4-103,0 2 0,-7 5 0,-2 1 0,-5 1 2,-5 0 0,-4 5 0,-8-2 1,-2 2-22,-2-2 1,-6-3 0,5-8 0,-1 1-313,0 0 1,1-2 0,2-2 0,-1-3-262,2-2 0,3 0 0,4-4 0,2 3-24,-2-3 1,3-1 67,-2-2 1,10 0 0,1-2-1,8-1 4,6-3 1,9 1 0,5 3 0,5-1-215,4-2 0,5-1 0,-4 6 0,1 0 511,-1 0 0,-1 6 1,-8 1-1,-2 1 172,-6 5 1,1 1 0,-1 1 0,-3 1 252,-6 0 1,0-1 0,-7 3-1,-1 1 342,-2 2 1,-2 0 0,0-5-1,0 1-263,0 4 1,-9-3-1,-5 3 1,-5-4-551,0-1 0,-4-2 0,-2-2 0,-1-2 0,-2 3 0,-10-6 0,6-2 0,-1-3 0,0-2 0,-4 0 0,1-2 0,2-2-430,6-1 0,1-7 0,6 1 0,1-1-1741,3 2 1,8-4 0,4 3 0,3-3 595,2-1 1,14-8-1,7-3 1,7-4 1574,3-1 0,8-8 0,1-1 0</inkml:trace>
  <inkml:trace contextRef="#ctx0" brushRef="#br3" timeOffset="175">20251 15058 8457,'-8'-7'0,"2"-4"566,5-3 0,1-1 0,0-1 313,0 0 0,1 0 1,5 1-1,4-1-197,4 0 1,7 2 0,2 2-1,-1 3-194,1 2 1,3 2 0,-3 5 0,0 0-140,-1 0 0,-1 2 1,-5 3-1,-2 6 296,-3 2 0,1 3 1,-7 2-254,-1 3 1,-4-2 0,-6 5 0,-4 1 0,-4-3-32,-2 1 1,-5-2 0,0-5 0,2 0-1,1-1-127,3 1 1,-1-6 0,0-1 33,1-2 0,4-2-54,1-5 1,8 0-1,4 0-282,12 0 1,3 0 0,9 2 0,2 2 224,2 1 1,5 7-1,-2-3 1,-3 1 83,-1 1 0,-6-1 0,-2 6 1,-5 0-242,-6-1 0,3 1 0,-8 0 0,-2 0 0,-3 6 0,-5 3-1113,-5-1 1,-11 1-1,-7-6 1,-6 4-3699,-2 1 1,-8 0 4810,2 3 0,-3 2 0,-2-4 0</inkml:trace>
  <inkml:trace contextRef="#ctx0" brushRef="#br3" timeOffset="176">19418 16205 11352,'16'-9'4476,"-1"4"-3424,1 3 0,0 2 0,0 0 0,1 0 0,4 0 570,5 0 0,6-1 0,3-3 0,3-1-1349,2 1 1,2-3 0,7 2 0,3 0-274,6-2 0,2 0 0,-1-4 0,-5 4 0,-5 0 0,0 6 0,-11-6 0,-1 2-768,-4-1 1,0 1-1,-12 5-2509,-1 0 0,-10 7 0,-5 4 2765,-3 2 1,-16 3 0,-3 0 0</inkml:trace>
  <inkml:trace contextRef="#ctx0" brushRef="#br3" timeOffset="177">20094 16457 8457,'16'-11'3426,"-1"1"-1327,-6 6 1,-4-3-1,-10 9 1,-5 3-653,-4 6 0,-2 3 1,-1 1-1,-3 3-797,-1 3 0,-7-2 0,4 5 1,-2 1-651,0-1 0,5-3 0,-4 5 0,1 1 0,-1-3 0,6-1 0,-2-8 0,4 1 0,1 0 0,0-2 0,0-2-3689,1-1 1,1-6 18,3 5 0,4-8 1648,7-2 0,2-9 0,1-12 2022,3-5 0,6-4 0,-3-1 0</inkml:trace>
  <inkml:trace contextRef="#ctx0" brushRef="#br3" timeOffset="178">19685 16504 10310,'16'-9'4508,"-6"2"-2895,1 7 1,-1 0 0,6 3-409,0 8 1,0-1 0,1 13 0,2 0-159,2 3 0,0 4 0,-5 1 1,0 1-1048,-1-1 0,1 0 0,0 1 0,0-1 0,-1 1 0,-1-6 0,-2-2 0,-3-1 0,-2-4 0,0-1-2285,-2-2 0,-1-2-743,6-4 1,-4-5-1,2-10 1347,-1-5 1,6-4 0,-5-4-1,3-3 1681,-1-5 0,8-18 0,6-5 0</inkml:trace>
  <inkml:trace contextRef="#ctx0" brushRef="#br3" timeOffset="179">20330 16362 9182,'10'-5'0,"1"-2"0,-1-2 510,-1-3 0,3 3 0,-5 1 1,2-1 481,3 0 1,2 4 0,2-4 0,0 2-138,-1 4 0,1 1 0,0 2 1,0 0-164,-1 0 0,1 0 1,-2 2-222,-4 3 1,3 4 0,-8 6-244,-2 1 1,-1 0-1,-4-2 1,-1-2-200,-2-2 1,-8 1-1,3 3 1,-2-2-17,1-1 1,-1-6 0,5 4 38,-2-2 1,6 0 0,-1-4 74,8 2 1,5 2 0,8-3 0,2 3 194,2 2 1,5 1-1,-3 6 1,0-2 633,0-4 0,-2 4 0,-6-2-790,1 8 0,-7-3 0,-4 4 0,-3-4-166,-2-1 0,0 0 0,-2 0 0,-3-2 0,-6-4 0,-8 2 0,-5-5 0,-4 0 0,-6 0 0,-8 4 0,1-6 0,-5 0 0,-1-5 0</inkml:trace>
  <inkml:trace contextRef="#ctx0" brushRef="#br3" timeOffset="180">21572 15624 8457,'0'-16'792,"0"0"0,-2 2 1,-1 2 510,-3 1 0,0 3-738,0-3 1,5 6-1,-5 10 1,5 6 78,1 3 1,1 1 0,3 3 0,1 1-70,-1 2 1,2 5-1,0-3 1,-1 0-158,2-1 1,-5 4 0,3-3 0,-2 0-50,3 0 0,-5 3 1,5-5-1,-3-2-663,2-2 1,-3-1 0,3 0-1781,-3 0 1,0-1 462,3 1 1,-3-5-1836,3-1 0,-10-7 3446,-6 3 0,-10-19 0,-3-4 0</inkml:trace>
  <inkml:trace contextRef="#ctx0" brushRef="#br3" timeOffset="181">21242 15891 8457,'-9'0'2527,"4"0"-1606,10 0 0,4 0 0,8 0 0,2 0-265,2 0 0,13 0 0,1 0 0,7 0-158,6 0 1,3 0-1,-2 0 1,3 0-156,6 0 1,-4-2-1,-1-2 1,-4-1-45,-2 2 0,-2-4 0,-3 2 0,-7-1-138,-7-1 1,-2 4 0,-8-6 0,-4 2-1899,0 4 458,-7 1 1,0 4-1,-7 5 1,-2 7-3995,-3 5 5273,-11 9 0,-2-4 0,-4 8 0</inkml:trace>
  <inkml:trace contextRef="#ctx0" brushRef="#br3" timeOffset="182">19198 14963 8784,'0'-15'586,"-2"6"0,-3 4 0,-6 3 179,-3 2 0,-1 2 1,-1 3-1,0 5-380,1 4 1,-6 11 0,0 5 0,0 4 60,-2 1 1,5 11-1,-3 3 1,4 5-11,1 5 0,1-3 1,-1 3-1,0 3-105,0-1 0,8 10 0,2-6 0,5 5-79,1 5 0,1 0 0,6 0 0,7-3 49,6-2 0,13 1 0,0-6 0,4-6 47,1-3 0,4-4 0,-4-4 0,1-1-131,-1 0 0,4-2 0,-5-1 0,-2-4-386,-2-1 1,-1-3 0,-1-4 0,-1-1-187,-4 1 0,2-8 0,-7-3 1,-2-4-1475,-2-1 0,-1-7 0,0-4-642,0-3 0,-2-4 0,-4-3 2471,-5-6 0,-3-17 0,-2-5 0</inkml:trace>
  <inkml:trace contextRef="#ctx0" brushRef="#br3" timeOffset="183">20692 14759 8457,'10'0'128,"0"0"1,-4 0 0,4 2-1,1 3 615,-3 6 0,12 4 0,-3 6 0,4 7-309,2 7 1,5 7-1,-2 12 1,4 5 149,1 3 1,1 14 0,-1-6 0,-1 4-149,-4 2 1,2 7 0,-5 2 0,-1 1-112,1-1 0,-10-39 1,0-1-1,-2 0 0,-1 1 1,-1 0-1,0 0 260,-3-1 0,0 0 0,0 1 1,0 0-1,1 27 0,0-3-38,0-3 1,-2-6-1,-5-4 1,0-4 27,0-4 0,-5-9 0,-2-3 0,0-6-419,0-5 1,-3 2-1,3-7 1,-2-3-601,-3-6 0,3 0 0,-2-7-3229,-1-1-1790,-2 4 5463,-2-6 0,15-9 0,2-10 0</inkml:trace>
  <inkml:trace contextRef="#ctx0" brushRef="#br3" timeOffset="184">22846 14948 8457,'-9'-7'3704,"2"7"-3058,7 0 0,5 7 0,2 10 1,2 2-163,3 2 0,-3 12 0,1 1 0,2 2 120,2 3 1,0 4 0,0 1-1,0 5-122,4 3 0,1 1 0,-3-8 1,-1-1-244,1-2 0,2-6 1,1 5-1,2-3-116,-2-3 1,-3-2-1,-4-1 1,-2-1-474,3 0 1,1-1 0,0-4-1,-2-5-1108,-2-3 0,-4-3-1420,4 1 0,-5-7 1238,6-4 0,-6-8 0,4-4 1640,-2-2 0,5-9 0,-3-6 0</inkml:trace>
  <inkml:trace contextRef="#ctx0" brushRef="#br3" timeOffset="185">23239 15529 9019,'21'0'709,"0"0"1,-1 2 0,-4 3-1,2 4-270,3 0 1,-2 10 0,5-3 0,-1 3 199,-4 4 1,4-1 0,-2 6 0,-2-2-148,-1 2 0,-3-5 0,-1 0 0,-1-2-193,-3 0 1,-7 0 0,4-6 0,-1 1 35,-1 0 1,0-6 234,-5 1 1,-2-10-300,-3-1 1,-2-7-1,-5-8 1,2-3-337,-3-3 0,1 2 0,0-7 1,3-2-363,2-2 1,2-6-1,7-1 1,3 2 72,5 2 1,11 7-1,5 1 1,4 4 243,2 7 1,6 0 0,4 9 0,2 3 336,-2 6 1,3 4 0,-3 8-1,2 0 322,-2 0 0,1 5 0,-6 1 0,-4 3 146,-5 3 1,0-6 0,-5 1 0,-1-2-461,1 0 1,-2 5 0,-7-5 0,-2-2-95,-1-1 1,-6-2-1,4-1 1,-2 1-1416,-4 0 0,1-1 0,-1 1 0,2 0-1660,-1 0 0,-2 6 1,-2 3 2933,0-1 0,14-1 0,3-7 0</inkml:trace>
  <inkml:trace contextRef="#ctx0" brushRef="#br3" timeOffset="186">25031 15042 8457,'-7'-11'329,"-4"1"1,-2 7-1,-3-3 1,0 5 0,0 2 449,1 5 0,-3 4 0,-1 11 0,-4 7-351,-1 7 0,5 0 0,-2 7 0,3 0 138,2-2 0,2 5 1,2-3-1,3 2-109,2-2 0,2 7 1,5-4-1,0 2 14,0 4 0,0 1 1,2-1-1,3 1-31,6-1 1,-3 3 0,3-2 0,-1-3-96,-1-5 0,5 0 0,-3-8 1,3-1-215,1-2 1,1-8 0,0-4 0,-1-4-746,1-1 0,-5 0 0,-1-2-2264,2-4 1,-3 2 847,2-6 1,-1-1-1,6-7 2030,0-3 0,-1-4 0,1-7 0</inkml:trace>
  <inkml:trace contextRef="#ctx0" brushRef="#br3" timeOffset="187">25566 15042 8457,'0'-16'447,"0"1"401,0 6 1,7 4 0,1 10 0,3 5-1,-1 4-48,2 2 0,2 7 0,2 3 0,0 4-251,0 1 0,-1 6 1,1 1-1,0 0-133,-1 1 0,1-2 1,0-6-1,0 0-27,-1 1 0,-1-2 0,-1-2 0,-5-4-403,-1-1 0,4-2 0,-4-7 0,0-2-751,0-2 1,0-1 0,-4 3-1687,2-1 0,2-8 1396,-1 2 1,-3-5-1,8-3-1079,1-2 0,-3-13 2134,1 3 0,1-19 0,4 1 0</inkml:trace>
  <inkml:trace contextRef="#ctx0" brushRef="#br3" timeOffset="188">26053 15058 8457,'0'15'2005,"-2"-4"-997,-3-1 0,-6-4 0,-8 6 0,-5 5-456,-6 8 0,0 3 0,-10 0 0,2-2 238,3 2 1,-4 0-1,3-2 1,1-3-477,2-1 0,3-4 1,2 1-1,3-5-869,3-4 1,1 1-1,5 5 1,0-2-162,1-4 1,6 4 715,4-3 0,3 2 0,2 3 0</inkml:trace>
  <inkml:trace contextRef="#ctx0" brushRef="#br3" timeOffset="189">25424 15859 9207,'5'-10'826,"1"-1"0,6 8 0,0-2 0,7 3-82,7 2 0,9 0 0,4 0 0,1 0-212,4 0 1,-1 0 0,1 0 0,-4 0-319,-1 0 1,-3 0 0,-6 0 0,-2 0-481,-2 0 0,-7 0 0,2 0 1,-3 0-50,-3 0 1,-1 2-1,-3 3-2055,-6 5 0,-3 4 0,-4 2-659,-3 0 3029,-4-1 0,-13 1 0,-3 0 0</inkml:trace>
  <inkml:trace contextRef="#ctx0" brushRef="#br3" timeOffset="190">25959 16237 8457,'0'-25'172,"0"4"0,0 9 0,0 1 0,0-1 525,0-2 1,0 4-1,-2-1 1,-3 1-160,-6 1 1,-3-3-1,-2 7 1,1-1-193,-1-1 0,-7 6 0,-1-5 0,-1 6-102,4 6 1,-3-3 0,-1 8 0,1 1-54,3 2 0,-2 7 0,2 0 1,2-2-205,2-2 1,6 4 0,2 2 0,2 0-72,4-1 0,3-1 0,5-5 1,6 0-14,3 0 1,1-1 0,3-1 0,3-3 31,5-6 1,2 2-1,2-2 1,-1-1-85,5-3 1,-1-1-1,-5 0 1,-2-1-29,2-5 1,-5-2 0,-2-8-1,-4 0 15,-1 1 0,-6-1 0,-1 0 1121,-2 0 620,-2 1-1265,-5 6 0,0 9 0,2 12 1,1 7 119,3 8 0,1-3 0,-4 2 1,4 0-682,2-1 1,-6 5-1,4-6 1,-1 0-452,-1-3 0,2-3 0,-4-2 0,3-1-2086,-3 1 1,1-5 1206,1-1 0,4-7 1577,6 3 0,1-12 0,0-2 0</inkml:trace>
  <inkml:trace contextRef="#ctx0" brushRef="#br3" timeOffset="191">26242 14932 8457,'42'14'0,"-1"5"629,3 9 1,0 10 0,-1-1 0,-2-2 17,-3-2 0,6 6 0,-2 4 1,1 8 13,-1 7 0,2 8 1,-7 6-1,-4 3-83,-5 5 1,-15-36 0,-2 1 0,7 42 0,-1 1 254,-3-4 1,-9-6 0,1-4 0,-5-6-170,-1-4 0,-5-8 0,-4-3 0,-3-6-635,-5-5 1,-9-4 0,-1-7 0,-2-1-1382,-3-4 0,1 2 0,-1-7 0,-1 0-4119,-4 2 5471,4-6 0,-12 6 0,5-7 0</inkml:trace>
  <inkml:trace contextRef="#ctx0" brushRef="#br3" timeOffset="192">17217 17195 8457,'0'-15'846,"0"-1"1374,0 0-167,0 0-987,0 1 1,0 13 0,0 9 0,0 9-211,0 5 1,0 12 0,0 0-1,2 5-137,3 6 1,-2 1 0,8 4 0,-1 2-260,-1 1 1,5 8-1,-5-4 1,1 1 209,1 1 0,-6-2 0,4 3 1,-1-1-671,1 1 0,-4-5 0,4-3 0,-2-6 0,-3-3 0,-1-7 0,1 0 0,1-7 0,-2-7 0,-1 2 0,-2-2 0,0-2 0,-2-9-2828,-3-4 1,2-5 0,-6-2 1438,2-5 1,2-4-1,5-9 1,0-2-1469,0 2 1,0-4 2856,0 2 0,14-14 0,3 2 0</inkml:trace>
  <inkml:trace contextRef="#ctx0" brushRef="#br3" timeOffset="193">17641 17840 9055,'7'-11'2132,"4"1"0,-4 8-1258,-2 2 0,2 7 0,-2 10 0,-1 4 108,-3 6 0,5 2 0,-1 3 0,0-1-218,2 1 1,-3 4 0,4 1-1,1-2-292,0-2 0,-6-7 0,4-1 1,-1-1-153,-1 1 1,0-6-1,-5 2 195,0-4 0,0-1-185,0 0 0,-2-8 0,-3-4-330,-5-8 0,1-3 0,0-7 0,0 1 0,1-5 0,4-8 0,-1-2 0,3-5-1033,2-4 1,0-7 0,2 1 0,3-4 218,6-1 1,4-2 0,5 10 0,2-1 512,3 5 0,-1 10 0,4 5 1,-2 5 213,2 5 1,2 4 0,1 9 0,1 3 368,-1 6 0,3 5 0,-1 5 1,0 5 949,-3 3 1,-4 8 0,2 2 0,-4-1-516,-1 0 1,-4-1-1,-7-4 1,-3 0-718,-2-1 0,4 3 0,-6-11 0,-2 2 0,-1 1 0,-2-8 0,0 2 0,0-4 0,0-1 0,0 0-3518,0-1 1,-2-6-109,-3-4 0,3-5 3626,-3-5 0,-4-18 0,1-10 0</inkml:trace>
  <inkml:trace contextRef="#ctx0" brushRef="#br3" timeOffset="194">19292 17211 8457,'-17'2'509,"-3"3"1,-2 5 0,-1 4 895,0 2 0,-5 2 1,2 4-1,-2 8-753,2 5 0,-4 9 0,6-1 0,-1 6 95,4 4 0,4 6 1,1-1-1,2 3-55,4 2 0,-2-1 0,6 1 0,1-2 30,-2-3 0,5 1 0,-3-4 0,3-3-270,2-3 1,6 2 0,1-11 0,0 0-453,0-3 0,3-4 0,-3-2 0,0-1 0,0-4 0,5 2 0,-3-7-650,0-2 1,-1-3 0,-4-4-6064,1-1 4378,0-8 1,-5-3 0,-1-10 2334,-5-4 0,-2-9 0,-8-2 0</inkml:trace>
  <inkml:trace contextRef="#ctx0" brushRef="#br3" timeOffset="195">19748 17368 9251,'-16'-5'1128,"1"0"0,6-2 1,2 3-117,0-1 1,7 0 0,-2 3-527,6-3 0,13 3 0,-1-3 0,3 3-43,4 2 1,-4 0 0,6 0-1,-3 0 24,-3 0 0,4 0 0,-2 2 0,-2 1-152,-1 3 0,-8 6 0,-1-2 0,-2 6-78,-3 5 0,-3-4 0,-1 6 0,0 0 46,0 3 0,-8-2 0,-6 1 0,-6-2-57,1-4 1,-4 3 0,2-1 0,0-1-82,-1-3 1,4-6 0,-3-3 0,4-1 44,1-3 0,0 3-109,1-2-441,6 0 1,9-5 0,12 0 0,7 0-200,8 0 1,4 0 0,6 0 0,3 0 537,0 0 1,-1 6 0,-8 0 0,0 3 128,1 3 0,-8 2 1,-3 4-1,-5 1 406,-6 2 1,-3 5 0,-7-5 0,0 0 329,0 2 1,-1-6 0,-6 4 0,-7-3-845,-5-3 0,-4-1 0,2-1 0,-4-5 0,1-1 0,-6-1 0,6-6 0,-2 0 0,-1 0 0,3 0 0,-4-2 0,4-2 0,1-1 0,2-5 0,5 3 0,2-2-494,4-3 1,1-1 0,5 1 0,-1 2-1965,2-2 0,8-8 1,7-1-1,6 2-4693,3 2 7151,7-6 0,-4-1 0,7-8 0</inkml:trace>
  <inkml:trace contextRef="#ctx0" brushRef="#br3" timeOffset="196">20346 17227 8457,'-7'-16'-1875,"5"6"1922,-3-1 0,3 1 0,4-6 830,3 0 0,4 7 1,6 2-1,3 2-284,3 0 1,-2 0 0,5 5 0,-1 1-179,-4 5 0,4-3 1,-4 8-1,-3 1-129,-4 2 1,-8-4 0,1 1 0,-3 1 91,-2 2 0,-2 2 1,-3-2-124,-6-4 1,-3 2 0,-3-6 0,-2-3 28,-2-1 1,0-2 0,5 0 77,0 0-475,7 0 0,6 0 0,12 0 0,8 0-40,6 0 0,3 2 1,6 3-1,-1 4 188,0-1 0,-4 6 1,-3-3-1,-1 3 285,-4 1 1,-1 1-1,-5 0 336,-2 0 1,-4-1 0,-7 1 84,0 0 0,-5 0 0,-2-3 0,-2 0-156,-3-3 1,-7-1-1,-2 3 1,1-3-457,3-2 0,-1 3 0,-1-4 0,-2-1-1224,2 2 0,2-4 1,1 6-1,2 0-1801,3-1 0,-10 3 0,2 5-353,-4-1 0,1 1 3249,6 0 0,-7 7 0,-1 1 0</inkml:trace>
  <inkml:trace contextRef="#ctx0" brushRef="#br3" timeOffset="197">19607 18138 8457,'1'9'217,"5"-4"0,2-3 1,10-2-1,1 0 1357,2 0 0,7 0 0,-2-2-678,4-3 0,3 2 1,4-6-1,5 2 1,3 2-109,2-2 1,2 0 0,4-6-1,2 5-473,1 1 0,4-5 1,-8 3-1,-3-2-192,-5 1 1,5 6 0,-7-1-1,-4 3-542,-3 2 1,-11 0 0,-1 0-2941,0 0 1,-6 0 1390,4 0 1,-12 6 0,-11 2 0,-10 3 1967,-7 1 0,-14 5 0,1-6 0,-10 3 0,2 2 0</inkml:trace>
  <inkml:trace contextRef="#ctx0" brushRef="#br3" timeOffset="198">19984 18374 6748,'-9'7'752,"2"-3"1,7 6-1,2 2 72,3 2 1,-1 2 0,6 1-1,2 3-58,2 1 1,4 5 0,1-3 0,2 1-52,-2 4 0,6 0 0,-1 0 0,2-2-312,1 2 0,-8 0 0,2 0 1,-2-2-371,2 2 0,-4-4 1,3 1-1,-6-2-942,-4-4 1,-1-7-1,3-2-2246,-1 3 0,-1-6 2022,6-2 1,-6-3-1,-1-6 1,0-5 1132,-1-6 0,3-11 0,5 1 0</inkml:trace>
  <inkml:trace contextRef="#ctx0" brushRef="#br3" timeOffset="199">20440 18374 7896,'0'-9'795,"-7"9"1,-4 13 0,-4 6 235,-6 7 0,2 4 1,-8 3-1,1 2-73,2 2 0,-4-1 0,5-3 1,0 1-419,1-3 0,1 2 0,5-10 0,0 0-432,0-1 1,1-1-1,-1-5-309,0 0 1,1-2 0,1-2 0,1-3-1470,3-2 1,6 0-1,-3-4-1203,0 2 1,6-1 2130,-5-9 1,6 1-1,7-8 1,7-4 741,6-3 0,15-9 0,-2 4 0</inkml:trace>
  <inkml:trace contextRef="#ctx0" brushRef="#br3" timeOffset="200">20629 18280 7811,'0'-16'-250,"0"0"1,0 6-1,1 1 1,3 0 1000,1 1 0,7 4 1,-3-3-1,2 2 66,-1 0 0,-5 0 249,6 5-783,-1 0 0,4 1 0,-3 5-117,-6 4 1,2 4 0,-2 2 0,-1-1 200,-3 1 0,-1 0 0,0 0-121,0-1 1,-5 1 0,-2 0 0,-2-2 39,-3-4 1,-2 4-1,-1-5-81,-1 0 0,5 3 1,1-7-1,-1 0-10,3 2 1,-5-3-93,8 6-384,-7-6 145,10 3 1,-3-9 0,10-2-135,6-1 1,3-2 0,3 4 0,2-2-77,2 1 0,5 2 1,-1 2-1,1 0 278,2 0 1,4 0 0,-10 0-1,1 2 104,0 3 0,-2-1 0,-6 8 1,-1 4 3,-3 3 0,1 2 1,-7-5-1,-1 1 586,-2 4 0,-2-4 0,0 4 0,-2-3-58,-3-2 1,-4-2 0,-7-2 0,-1-3-381,-4-2 0,1-2 0,-4-5 0,0 0-255,-1 0 1,4 0 0,-3-2-1,1-1-1613,4-3 1,1-4 0,4 3 0,4-2-526,5-3 1,-2-2 0,1-4 2204,3-3 0,8-3 0,4-7 0</inkml:trace>
  <inkml:trace contextRef="#ctx0" brushRef="#br3" timeOffset="201">21242 17855 7811,'10'-8'90,"1"2"1,-1 5 747,6 1 0,-2 7 0,-2 3-233,-1 4 0,-8 2 1,2 0-1,-3-1 210,-2 1 0,0-5 1,0-1-417,0 2 0,-7-5 0,-3-2 33,-4-3 1,-2-4 0,0-1-235,1-2 1,1-8 0,1 3 0,5-4-372,1-2 0,0 1 1,3-1-211,-1 0 0,1 0 1,10 2-72,4 4 1,4 3 0,2 7 158,0 0 1,-1 2-1,1 3 1,0 5 211,-1 4 0,-4 2 0,-2 0 456,-2 0 1,-2-6 0,-5 1 82,0 1 1,-2-5 0,-3 0-135,-6 0 0,-3-6 0,-1 5 1,-1-6-71,0-6 0,2 3 0,2-7 1,3-3-263,2-1 1,-3-1 0,3-1-187,-2 0 0,6 6 0,-1 1 0,6 0-13,3 0 0,7 6 0,-1-2 0,5 3-90,5 2 1,-4 5 0,6 2 0,-2 0-23,0 0 1,0 5 0,-6-3-1,-1 2 58,-3-1 0,1-5 0,-5 4 0,0 0-645,0 0 1,-2-4 0,-5 5-135,0 2 0,-2 1 0,-1-1 0,-4-3 1042,-2-2 0,-1-2 0,-6-5 0</inkml:trace>
  <inkml:trace contextRef="#ctx0" brushRef="#br3" timeOffset="202">21886 16960 7811,'0'-16'414,"-1"0"289,-5 0 1,3 2 0,-6 2 1421,2 2-1745,2 6 0,7-1 0,3 12 0,4 7-102,-1 5 0,12 9 0,-5-2 0,5 4 246,2 1 1,-2 3 0,4 1 0,-1 1-7,-4-1 1,4-2 0,-2-1-1,-2-1-180,-2 1 0,-1-3 1,0-1-1,-1-3-373,1-3 0,-5 5 0,-1-6 0,1-2-265,-3-2 1,5-1 0,-6-2-1871,1-4-432,-4 4 0,5-12 1553,-4 3 1,-3-10 0,3-5-1,-4-6 55,-1-5 1,-5-2 993,0-3 0,-7-11 0,3 4 0</inkml:trace>
  <inkml:trace contextRef="#ctx0" brushRef="#br3" timeOffset="203">22374 16975 8788,'24'-10'629,"-3"-1"1,-3 8-380,-3-2 0,-8 10 1,-7 7-1,-8 7 1082,-6 7 0,-12 6 0,-4 5 0,0 3 179,0 0 1,-3 0-1,9-5 1,-1 2-748,4-2 0,0-2 1,4-2-1,3-1-462,0-4 1,5 4 0,0-6-1,1 1-389,-1-4 1,6 1-1,-3-1 1,5-2-1358,1-1 0,-6 3 1,1 0-1,2-2-799,1-1 0,-3-1 1,-1 2-1,3 2 2243,1-2 0,-5 6 0,-2-1 0</inkml:trace>
  <inkml:trace contextRef="#ctx0" brushRef="#br3" timeOffset="204">21918 17965 8345,'16'-5'501,"-1"0"0,1 0 0,2 5 0,1 0 166,2 0 0,5 0 0,-3 0 0,1 0 230,4 0 0,7 0 1,2 0-1,-2 0-383,-2 0 0,3 0 0,1 0 0,-2 0-194,-2 0 0,-3 0 0,-2 0 0,-4 0-394,-1 0 1,-2 0-1,-5-2 1,0-1-1407,-1-3 0,1 1-72,0 5 1,-8 2-1,-2 3 1,-5 5 292,-1 4 1,-12 2 0,-5 0 1258,-6 0 0,-3-1 0,-6 1 0</inkml:trace>
  <inkml:trace contextRef="#ctx0" brushRef="#br3" timeOffset="205">22468 18500 8446,'16'-25'0,"0"3"0,-2 1 0,-2-2 483,-2-1 1,-6 3 0,1-6 0,-3 1 27,-2 2 1,-7-4-1,-4 7 1,-3 2-66,-1 1 0,-1 4 0,0 2 0,-1 3-37,-4 2 0,2 2 0,-6 5 1,1 0-158,-1 0 1,4 12-1,-3 4 1,1 3-77,4 4 0,1 0 0,3 5 0,-1-2 0,0 2 1,7 0 0,2 0 0,2-4-140,0-1 0,0 3 1,6-5-1,5-2-106,4-1 0,4-8 0,2-1 0,0 0 23,-1-1 1,6-4 0,2 1 0,0-3-69,-1-2 1,5-2 0,-6-3 0,0-6 28,1-3 1,-4-3-1,3-2 1,-4-4-95,-1-2 0,0 6 0,-2-2 0,-2 4 101,-2 1 0,-6 6 413,1-1 1,2 9 0,-2 2 0,1 9-4,0 5 1,-4 14 0,3 4 0,-3 2 203,-2 5 1,5-6-1,1 5 1,-3-1 108,-1 0 1,-2 3 0,2-7 0,1-3 45,2 0 1,1-6 0,-6 0-1,0-1-756,0-4 1,0-6-1,0-3-3883,0 2 1686,0-5 1,1 0 1182,5-7 0,2-7 0,8-5 0,0-5 1079,0-4 0,6-14 0,3 2 0</inkml:trace>
  <inkml:trace contextRef="#ctx0" brushRef="#br3" timeOffset="206">22987 16614 7784,'10'14'-293,"1"-2"0,1-2 728,2 3 0,7 2 0,2 6 0,3 7-36,7 7 1,2 5-1,11 11 1,3 5 165,-1 7 0,-18-25 0,0 2 0,0 0 0,1 1 0,0 1 0,-1 1-143,1 2 0,-1 1 0,2 3 1,-1 2-1,-4 1 0,-1 2 0,-1 3 1,-2 1-112,0 5 0,-2 0 1,-1-4-1,-3 1 1,-4 1-1,-2 0 1,-2-4-1,-2 0 96,-3-5 1,-1 0-1,-2 4 1,-2-2 0,-2-7-1,-1-3 1,-12 44 281,-8-8 0,-6-14 0,-1-3 0,-1-9-122,1-5 0,-6-10 0,0-8 1,4-8-568,5-6 0,-1-3 0,4-3 0,-1-6 0,0-3 0,7-2 0,-2 0-325,3 0 1,4-2 0,4-3 0,4-6 324,5-3 0,-6-1 0,-2-1 0</inkml:trace>
  <inkml:trace contextRef="#ctx0" brushRef="#br3" timeOffset="207">24465 17604 8037,'-9'0'1923,"4"0"0,10 0-1332,6 0 1,3 0-1,3 0 1,2 0-294,2 0 0,7 0 0,-3 0 0,1 0-203,0 0 0,-1 0 0,3 0 0,-4 0-624,-1 0 0,3 0 1,-5 0-1,-2 2-618,-1 3 1,-10 4 0,-2 6 0,-5 1 1146,-1 0 0,-7 0 0,-1-1 0</inkml:trace>
  <inkml:trace contextRef="#ctx0" brushRef="#br3" timeOffset="208">24418 17918 8278,'16'0'1234,"-1"0"1,1 0-1,1 0-487,4 0 0,4 0 0,6 0 0,1 0 326,-1 0 0,2 0 0,2 0 0,2 0-1257,-2 0 0,3 7 0,3 4 1,0 3-2373,3 1 1,9 6 2555,-12 0 0,15 7 0,-7-3 0</inkml:trace>
  <inkml:trace contextRef="#ctx0" brushRef="#br3" timeOffset="209">25644 17211 7731,'-5'-16'45,"-2"1"0,0-1 0,-2 0 1,0 0 383,-3 1 1,3 1-1,1 2 1,-1 3 972,0 2 1,4-5 403,-5 1-1624,6 4 1,-3 7 0,9 12 0,1 8 78,3 6 0,11 9 1,-1 3-1,1 2-6,1 4 0,-3 7 0,1 3 0,0 2 89,0 3 1,-1-1-1,-1 1 1,-1 2-158,-3-2 1,-5-1 0,4 1 0,0-3-1,-2-3-27,0-8 1,3 1-1,-5-10-106,-1-1 1,3-3 0,-2-4 0,-1-4-1647,-3-1 0,-1-2-1336,0-6 1,2-6 2049,3-4 1,-1-12-1,6-8 1,1-8-519,-2-1 1396,5-13 0,-6 11 0,8-13 0</inkml:trace>
  <inkml:trace contextRef="#ctx0" brushRef="#br3" timeOffset="210">26132 17667 7731,'10'5'181,"1"0"1,-8 8-1,4-3 1,-2 4 481,0 2 1,6 6 0,-6 5 0,0 2-201,2 3 1,-5 4-1,5 1 1,-2-2-207,1-2 0,1-1 0,-4-3 1,2-1 178,-1-2 0,3-6 0,-2 2 85,-1 1 0,-3-5-7,-1 2 0,-1-9-345,-5-6 0,-2-10 0,-8-6 0,2-4-159,3-6 0,-3-4 1,6-8-1,-1-2-441,4-1 1,3-13 0,4 0 0,3-4-268,5-1 0,11 4 1,6 6-1,2 4 437,3 1 1,4 11 0,1 13 0,-2 8 294,-2 5 0,4 2 1,1 2-1,1 5-27,-1 8 0,4 6 0,-5 9 0,-2-2 409,-2 0 0,-2 12 0,-1-5 0,-4 3-201,-5-1 1,-3 2 0,-2-1-1,-3 0-301,-2 1 1,1-8 0,-7-5-1,-1 2-128,-2 2 0,-2 0 1,0-2-1,0-4-331,0-1 0,0-2 0,0-5 1,0-1-1306,0 1 0,0-6 898,0 1 1,7-11 951,3-5 0,11-11 0,4-15 0</inkml:trace>
  <inkml:trace contextRef="#ctx0" brushRef="#br3" timeOffset="211">28081 16897 7546,'9'-16'0,"-2"0"-307,0 1 1,-5-1-1,3 0 1706,-3 0-859,-2 1 0,-2 8 159,-3 7 0,-2 7 0,-6 10-369,3 4 0,-2-2 0,-8 7 1,-2 4-1,-1 2 19,0-1 0,-5 11 1,2-5-1,-2 5-22,2-1 1,-2 5 0,5-4 0,-1 3-11,-4 2 0,5 6 0,2 1 0,4 2-9,1 3 1,6 7-1,1 4 1,2-2 18,3-3 0,3 10 1,1-10-1,0-2-73,0 0 0,5-4 0,4-1 0,3-6 99,5-3 1,3 1 0,-3-1 0,2-5 153,2-4 0,5-3 0,-5-7 0,-1-4 26,-3-5 0,-6-4 1,-1-1 281,2 0-809,-5-8-1027,0-1 0,-7-8-5686,0-5 1251,0 5 5456,0-6 0,-7 7 0,-2 0 0</inkml:trace>
  <inkml:trace contextRef="#ctx0" brushRef="#br3" timeOffset="212">28474 16960 8197,'-9'-7'182,"-4"5"1,2-3 0,-1 1 0,0 1 0,1-3 744,-1 3 0,-2-4-457,-2 2 1,2-2 0,2 3 190,1-1 0,8-2 1,-1 3-456,8-1 1,5-5 0,8 4-1,6 1-131,8-2 1,3 5-1,7-4 1,1 0-133,-1 1 1,2 0 0,-6 5 0,-2 0 11,-2 0 0,-8 2 0,-5 3 0,-2 4 91,-2-1 1,-1 6 0,-1-3-1,-3 3 166,-6 1 1,-3 1-1,-2 0 1,0 0 152,0-1 0,-7 6 1,-5 0-1,-6-2 1,-3-1 0,-10 3 1,1 0-1,-1-2-182,-4-2 1,1 3 0,7-1 0,2-2-264,2 3 1,-3-7 0,5-2-1,2-1-103,2-1 0,6 3 0,1-5-50,-3 2 196,6-5 1,0 1-1,9-9-182,3-1 1,4-5 0,9 3 0,1-2-140,2-3 1,12 3 0,0 0 0,6 1 12,4-1 1,1 5-1,0-1 1,-4 3 265,-2 2 1,-1 0-1,-6 2 1,1 3 117,-1 6 0,-6-3 0,-3 3 0,-2 1 287,-5 2 0,5 2 1,-12 0-1,3-1 241,-1 1 0,-6 0 1,1-1-1,-5 3 271,-5 3 1,1-4-1,-6 6 1,-4-2-82,-5 0 1,-4 0 0,-7-5 0,0-1-282,-3 1 0,-7-2 0,2-2 1,-3-3 26,-2-2 1,-1-2 0,0-5 0,2-2-505,-1-3 0,4 2 0,1-6 0,3 0-303,4 1 0,-3 2 1,12-2-1678,-3 1 1,8 0 0,-1 3-8,6-1 1,16 1-1,3 8 1,10 3-2616,9 2 4602,11 1 0,3-1 0,7-2 0</inkml:trace>
  <inkml:trace contextRef="#ctx0" brushRef="#br3" timeOffset="213">28097 17730 8197,'-16'0'-38,"0"0"0,2 1 145,4 5 0,-4-5 0,5 6 0,-1-1 239,-1-1 0,8 2 0,-4-4 441,0 3-392,5 6 0,2-5 0,11 3 0,3-3-81,1 0 1,8-5 0,3 3 0,6-3-74,4-2 1,-1 2-1,9 1 1,3 2 2,4-1 0,8-2 0,2-2 0,9 0-142,9 0 1,-34 0 0,1 0 0,0 0 0,0 0 0,3 0 0,0 0-28,0 0 1,0 0 0,-2-2 0,0-2-1,-1 1 1,-1 0 0,41-4 137,-6 0 1,-12 0 0,-15 3 0,-8-1 92,-8 1 0,-2-3 1,-13 2-580,3 2 0,-6-4-705,2 1 1,-12 1-604,-9 5 1,-14 0-1,-12 2 1581,-4 3 0,-9 4 0,-1 7 0</inkml:trace>
  <inkml:trace contextRef="#ctx0" brushRef="#br3" timeOffset="214">28600 18091 8387,'-10'-5'246,"-1"0"1,8-2 0,-4 3 0,1-3 1437,1-1-1290,0 4 0,5-1 1,0 10-1,0 6 36,0 2 0,0 8 0,2 4 0,3 1 37,5 2 0,4 10 1,2-4-1,0 2-74,-1 3 1,8 3-1,2-6 1,-1 1-75,-3 1 0,2-6 1,-2 1-1,-2-7-140,-2-3 1,-3 3-1,-1-7 1,-5-3-1366,-1-4-2124,-1-1 1429,-6-2 0,0-4 0,1-10 370,5-6 1,-5-3 1510,5-2 0,2-6 0,1-3 0</inkml:trace>
  <inkml:trace contextRef="#ctx0" brushRef="#br3" timeOffset="215">28993 18075 8197,'16'0'1192,"-7"0"0,-2 2 0,-9 3 1,-3 6-355,-6 3 0,-8 9 1,-4 5-1,-1 7 35,-4 6 0,-2 3 0,0 0 1,2-4-322,2-2 0,7-1 0,-2-6 0,4 1-289,1-1 1,5-6 0,1-3 0,-1-1-553,3 0 1,-6 0 0,5-5-774,0 0 1,0-7 0,6-3-3584,-2 1 4129,-1-5 0,8 3 0,3-10 516,6-5 0,10-4 0,3-2 0</inkml:trace>
  <inkml:trace contextRef="#ctx0" brushRef="#br3" timeOffset="216">29276 18028 8200,'16'-15'170,"-7"6"0,5-5 1,-4 3-1,4-1 0,2 0 1,-1 3 464,1 2 1,0-3 0,1 5 0,3 1-310,1 2 1,-1 2 0,-4 2 0,0 2 28,0 1 0,-2 7 0,-4-2 0,-3 4 13,0 2 1,-5 0 0,3 1 0,-5 3 73,-5 1 1,-6 1 0,-10-3 0,-5 4-74,-4 2 1,4-6-1,0 4 1,-2-3 266,-2 1 1,4 0 0,2-5-45,1 0 1,4 0-491,8-1 1,4-4 0,9-3-1,3 1-167,6 0 1,10-6 0,5 4 0,4-1-194,1-1 1,6 0 0,1-5-1,1 0-333,-1 0 0,-1 0 0,-6 0 0,1 0-907,-1 0 0,-1-5 0,-2-2 1,-4-2-500,-1-3 0,1-4 1997,-8-5 0,3-10 0,-10-9 0</inkml:trace>
  <inkml:trace contextRef="#ctx0" brushRef="#br3" timeOffset="217">29512 16299 8200,'9'-15'0,"5"6"0,-4 2-147,4 0 1,5 5 0,4-3 0,7 5 0,1 5 901,4 6 1,9 15 0,1 5 0,6 4-194,0 4 1,3 6 0,0 9 0,0 4-276,0 6 0,-25-29 0,0 0 0,-2 6 0,0 0 0,0 3 0,0 0-87,0 2 0,0 2 1,0 3-1,-1 1 1,-2-1-1,-1-1 1,0 2-1,-1-1 0,0 2 0,-2 1 0,0 5 1,-3 1-1,-3 1 0,-2 2 1,-1 0-1,-1 1 202,0 3 0,-2 1 0,-3-6 0,-2 0 0,-1 0 0,-2 0 1,-2-3-1,-3 0 48,-1-1 0,-4 0 1,-4 4-1,-3 0 1,1-8-1,-1 0 0,-1-1 1,-1-1 116,0-3 0,0-2 0,-3-7 0,0-2 1,-18 27-1,-2-9-537,0-7 0,34-38-23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40.06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16085 8205 7166,'-7'-16'1511,"5"6"-641,-3-1 1,3 6 1249,2-6-1455,0 8 0,-2-9 1402,-3 6-1271,3 1 0,-10 7-488,7 3 1,0-1 0,3 4 0,-2 1 26,-1 0 0,0-4 0,3 6-78,-3 1 1,3 2-1,-3 1-122,3 1 0,0-5 0,-1-1 0,-2 2 38,1 2 1,2 2 0,2 0-121,0-1 1,0 1-1,0 0-172,0 0 1,0-1 0,0 1 85,0 0 1,0-1-1,0 1 1,0 0-46,0 0 1,0-6 0,0 1 0,0 1 56,0 2 0,0-4 1,0 1-1,2-1 25,3-1 1,-1 3 0,5-5 0,-1 0 62,1 0 0,-4 5 0,6-3-29,1 0 0,-3 3 1,1-5-4,2 2 1,2-6 0,2 2-90,0-3 1,0-2 0,-1 0 0,1 0-234,0 0 0,0 0 0,1-2 1,2-1 61,2-2 0,0-7 1,-5 1-1,0-1 111,-1 1 0,-4-3 0,-1 4 0,1-4 77,-3-2 0,1 2 1,-5 2-1,1 2 148,-2-3 1,-1-1 0,-2-1-23,0-1 1,0 0-1,0 0 1,0 1 41,0-1 0,0-5 0,-2 0 0,-1 2-108,-2 1 0,-1 3 0,5 1 0,-3 2 154,-1 1 1,-2 1 36,2-6 317,3 7-413,-5 2-14,7 7 1,0 7 0,0 4-3,0 3 1,0-4-1,0 1 1,0 1 17,0 2 0,0 1 0,0 1 6,0 0 1,0 0-1,0-1-70,0 1 0,0 0 0,0-1 0,0 1-49,0 0 0,-5 0 0,0-1 0,1 1-3,2 0 0,1-2 0,-3-2 0,-1-2 41,1 3 1,1 1 0,-1 1 34,-1 1 0,-5 0 1,3-2 83,-2-4 0,-2 2-45,-4-6 0,-1 4 0,0-5-16,1-1 1,-1-2-1,0-2 52,0 0 1,1 0-130,-1 0 0,0 0 0,2-2 0,2-2-86,2-1 1,4-5 0,-4 3-81,-2-2 0,-1-1 1,3-6-1,3 0-15,0 0 0,5-1 1,-3-2-1,3-2 36,2 2 0,0-4 0,0 2 1,0 0-157,0-2 1,2 6 0,1-4-1,4 3 212,2 3 1,-4-6 0,4 0 0,0 1 55,0 3 1,1 1 0,4 1-55,-4-1 1,-1 0 0,-5 0-4,1 1 0,0-1 1,-5 0-33,0 1 265,0 6 0,0 0-80,0 4 0,-2 3 0,-1-1 14,-2 6 0,-2 1 0,3 6 0,-3 1-16,-1-3 0,4 6 1,-3-3-1,2 3 51,0 1 1,-6 1 0,4 2-1,0 1-74,0 2 0,-3 0 0,4-4 1,1 2-26,-2 2 0,5 2 1,-3-4-1,2 2-54,-3-2 0,5-1 0,-5-1 0,5 3 6,1 1 1,0-1 0,0-4 0,0 0-90,0 0 0,0-1 1,1 1 42,5 0 1,-3 0 0,8-1 123,1 1 0,-3-6 0,1-1 0,2 0-1,2 0 0,2-4 1,0 4-83,-1-2 0,1-2 0,0-5 0,0 0-51,-1 0 0,1 0 0,2 0 1,1 0-139,2 0 0,0-7 0,-6-2 0,1-1-168,0-1 1,5 1 0,0-6 208,-2 0 0,-7 1 0,-3-1 0,0 0 35,-1 0 1,-4 1 0,1-1-1,-3 0 90,-2 0 0,0-1 0,0-2 114,0-2 0,0 0 322,0 5 0,0 0-370,0 8 1,0 2 0,0 12 26,0 4 0,0 4 0,0 2 0,0 0 108,0-1 0,0 1 1,-2 0-1,-1 1-22,-3 4 0,-4-3 0,3 3 1,-2-4-79,-3-1 1,0 0 0,0-1 0,1-1 56,-1-3 1,-2 3 0,-2-6 111,0 1 1,6 0-1,-1-6-23,-1 3 1,-2 1 0,-1-4-3,-1 2 1,0 1 0,0-8-71,1-3 0,-1-2 0,0-6 0,0 3-38,1-2 0,1-2 1,2-2-1,1 0-149,-1 1 1,0-1-1,-1-2 1,5-1 68,1-2 1,0 0 0,3 5 0,-1-1-113,1-4 0,3 4 0,1-4 0,1 3 48,5 2 1,-3 1 0,6-3 0,-2-1 27,-4-2 1,4 0 0,-1 5 0,-3 1-88,-1-1 0,3 0 0,0 1-49,-1-1 0,-2 5-1125,-2 1 90,0 6 239,0-3 0,0 20 1,0 2-189,0 3 1,0 5 0,0-1 1135,0 3 0,0 1 0,0 5 0</inkml:trace>
  <inkml:trace contextRef="#ctx0" brushRef="#br1" timeOffset="1">15692 8566 8195,'-2'-10'364,"-3"-1"1,1 6 0,-6-4 613,-3 2 1,5-3-361,-3 5 0,1-1 0,-6 6-290,0 0 1,1 2-1,-1 2 1,0 3 7,0 1 0,-1 3 0,-2 4 0,-2 1-130,2 0 1,-4-2 0,2 0 0,2 0-32,1 3 1,8 3 0,-1-5 71,-1 1 0,0 0 0,1 1-316,6 4 0,3-3 0,2 3 0,0-4 5,0-1 0,0-1 0,2-1 0,3-1 73,6-3 1,3-1-1,2 3 1,-1-3-2,1-2 1,0-2-1,-1-3 1,3 1 19,3 2 0,-4 1 0,4-6 12,-3 0 1,-3 0-1,1-2 88,0-3 0,0 3 94,-1-3-145,1 3 0,-5 2-53,-1 0-174,-6 0 0,1 2 1,-10 1-1,-6 4 149,-3 2 0,-2-6 1,1 4-1,-1-1 150,0-1 0,-1 0 1,-3-5-1,0 0 68,0 0 0,1 0 1,0 0-1,-2 0 30,2 0 0,1-2 0,3-1 0,-1-4-22,0-2 1,0 4 0,2-6 0,2 1-129,2 1 1,6-5 0,-1 4-1,3-4-174,2-2 1,0 0 0,2 1 0,3-1-214,6 0 0,3 1 0,1-1 0,1 2 85,0 3 0,0-3 1,-1 4-1,1-4 3,0-2 1,-1 6 0,1-1 128,0-1 1,0 0 0,-2 0 0,-2 3 114,-2 2 1,-5 2-1,6 5 62,1 0 0,-3 0-318,1 0 208,-6 0 1,3 1 0,-9 3 158,-3 1 0,1 7 0,-6-3 0,-2 2 67,-2-1 0,-7 1 0,0 2 0,0 0-72,-2-3 1,6 1-1,-6 4 1,2 1 31,0 0 1,0 0 0,5-1 0,2 1-192,4 0 0,-2-1 1,5 1-1,0 0-97,0 0 0,1-1 1,6 1-1,0 0-90,0-1 0,7-4 1,4-1-1,3 1 53,2-2 1,1 3 0,2-7 0,2-1 20,-2-3 0,6-1 1,-1 0-1,3 0-1,-1 0 0,-2 0 0,2 0 0,-5 0 55,-3 0 0,3-5 0,0 0 190,-2 1 0,-1 3 352,-3 1-380,-6 0-28,-2 0 1,-9 1 0,-3 3-59,-6 1 1,-2 2 0,-5-3 0,-1 1 160,-2-2 0,0-1 0,3-2 0,-1 0 78,-2 0 0,-5-5 0,3-2 0,1 0-61,-1 0 1,2-4-1,5 4 1,1-1 132,-1-5 0,0-1 0,0-1 0,2-1-189,4 0 1,-2 1 0,6-1 0,3 0-266,1 0 1,2 1 0,2-1-1,3 0-249,6 1 1,4-1 0,5 2 0,1 2 85,-2 1 1,3 6 0,1-4-1,2 0-83,3 1 1,-6 4-1,1-3 1,-2 2 86,0 0 1,0 0 0,-5 5 346,-1 0 0,1 0 210,0 0 1,-6 0-70,1 0 172,-8 0 0,-8 5 0,-11 2-151,-1 1 1,-1-2 0,1 2-1,-2 1-43,-2 0 0,-6 1 0,5 6 0,-1 0-39,0 0 1,-3-6-1,5 1 1,2 1-143,2 2 1,1 1-1,0 1 1,0 0 9,1 0 0,4-1 1,2 1 180,2 0 1,2-1-1,5 1-107,0 0 1,2-6 0,1 1-1,4-1 4,2-1 1,2 5 0,4-5 0,1 1-251,0 1 0,-2-6 1,-2 4-1,-3-1-564,-2 1 1,5-5 317,-2 1 1,-1-3 235,2-2 1,-6 0 979,5 0-53,-6 0 0,3-7-526,-7-4 1,-7-1 0,-4 0 0,-1 1-99,2-1 1,-4-2 0,3-2-1,-3 1 4,-1-1 0,1-5 0,1 0 0,5 2-58,1 1 0,-4-3 0,6 0 0,1 2 18,3 2 0,2 1 0,5 0-63,4 1 0,4-1 0,2 2 1,0 2-16,-1 1 1,1 6 0,1-4-1,3 0-156,1 1 0,0 4 0,-6-1 1,1 3-348,0 2 1,-1 0-1,1 0-1119,0 0-823,0 0 0,-9 0 2439,-7 0 0,-14 7 0,-11 2 0</inkml:trace>
  <inkml:trace contextRef="#ctx0" brushRef="#br2" timeOffset="2">21871 7042 8445,'0'-16'3769,"0"0"-3191,0 7 1,1 8 0,3 9 0,1 5 27,-1 4 1,3 8 0,0-3 0,0 3-51,0 3 0,3 1 0,-3 5 0,2 0-230,3 3 1,-3 0-1,0-4 1,-1 2-114,1 2 0,-6-1 0,3-4 0,-3-3-48,2-2 1,-3 1 0,3-8-1,-3 0 78,-2-3 0,0-6 280,0-1-359,0 1 1,0-10-1,0-6 1,0-7-92,0-4 0,0 0 0,2-1 0,1-2-280,3-2 1,6-2-1,0 4 1,6-2 3,3 2 0,5 1 0,-4 3 0,1-1 71,0 0 1,5 2 0,-2 4-1,2 3 144,-2 0 0,2 5 0,-5-3 0,1 3 129,4 2 1,-3 7-1,-1 3 1,-1 4 120,-4 2 1,4 5 0,-4 2 0,-3-1 241,-4 1 1,-8 3-1,1-3 1,-3 0 142,-2-1 1,-2 6-1,-3-3 1,-6-1-498,-3-3 1,-7 0 0,-2-3 0,-1-4-151,-4 0 0,-7-6 0,-3 1 0,-1-2 0,1-3 0,-6-3 0,2-2 0,-2-3 0,3-1 0,2-6 0,9 6 0,2 2-3277,2 1 0,12 2 0,2 0 2782,9 0 1,20 7 0,16 2-1</inkml:trace>
  <inkml:trace contextRef="#ctx0" brushRef="#br2" timeOffset="3">18883 7780 6641,'-1'-8'-26,"-3"1"412,-1 0 463,0 5 1,5-7 384,0 4 1,-2 3 574,-3-3-208,3 3-791,-5 2 1,7 2-247,0 3 1,0 4 0,0 7-374,0-1 1,0-4 0,0-1 0,0 3-26,0 0 0,0 3 1,0 0-1,0 0 48,0-1 1,0 1 0,0 0 0,0 0-174,0-1 0,2 1 0,1 0 0,2-1 12,-1 1 1,-2 0 0,-1 1 0,3 2-41,1 2 0,0 0 1,-5-3-1,0 1-55,0 2 1,0 2-1,0-4 1,0 2 52,0-2 0,-1 0 0,-3 1 1,-1 0 17,1 0 1,3-3-1,1-1 1,0 0 44,0-1 0,-6-4 0,1-1 116,2 2 0,1-3 129,2 2 337,0-8-440,0 4-236,0-21 0,0 4 1,0-11-1,0 3-114,0 3 0,2-1 0,1 0 0,2 0-82,-1 1 0,3-6 0,0 0 1,0 2-48,0 1 0,0 2 0,-4 1 0,4-1 115,2 0 0,-4 2 1,4 2-1,0 2-4,0-3 1,-4 6 0,5 0 90,2 0 1,2 4-1,2-6 37,0 2 1,-6 2-1,1 5-19,1 0 0,0 2 0,1 1 0,-3 2 18,2-1 1,2 3 0,0 0 0,-2 2 99,-1 3 0,-2-3 1,3 1-1,-3 2 56,-2 2 1,3 2 0,-3 0 61,2-1 0,-6 6 1,3 0-1,-5-1 87,-1-3 1,0-1 0,0-1-1,0 1 75,0 0 0,-7-6 0,-3 1 0,-4-1 178,-2-1 1,-1 3 0,-3-6 0,-2-3-185,-3-1 0,4-2 0,-5 0 1,-2 0-430,-2 0 0,-1-2 1,0-1-1,1-3-143,4 3 0,-2-4 0,5 0 1,0 0-1203,1 0 1,-1 2-1,4 5 1,-2 0-1919,1 0 0,5 1 3343,4 5 0,-3 2 0,6 8 0</inkml:trace>
  <inkml:trace contextRef="#ctx0" brushRef="#br2" timeOffset="4">18883 8771 8076,'0'-16'256,"0"0"1104,0 0-112,0 1 1,-1 1-355,-5 3 1,5 6-209,-5 10 0,5-1 0,1 6-206,0 2 1,0 2 0,0 2-55,0 0 1,0 5 0,0 0 0,0 0-129,0 1 1,0-2 0,0 6 0,0 0-141,0-2 1,0 6 0,0-4 0,0 2-79,0-2 1,5 4 0,0-4-1,-1 2-33,-3-1 0,1 0 1,2-4-1,1 0-267,-2 0 0,-1-1 0,-2-3 0,0 2 213,0-1 0,0-3 1,0-1 281,0 0 1,0-1 267,0 1 266,-7-7-624,5-2 1,-5-9 0,7-3-224,0-6 1,0-3-1,0-1-35,0-1 0,2-3 0,2-1 0,3 3 12,1-2 1,-2 0 0,4 3 0,1 0-317,-3 0 1,6 1 0,-3-1 0,1 0-83,-2 0 0,4 1 0,-3 1 0,1 2 269,-1 1 1,1 6-1,-5-4 1,2 2 30,3 4 1,-3 1 0,1 2-1,2 0 200,2 0 1,2 0 0,0 0 0,-1 0 234,1 0 1,0 7 0,0 3-4,-1 4 1,-4-3-1,-2-1 1,-1 3 201,1 0 1,-6 3-1,4 0 94,0 0 0,-5 6-2,3 5 1,-3-5 0,-4-1 0,-1-3-16,-2-3 0,-8 1 0,3-2 0,-6-2-95,-5-1 1,4-6-1,-4 4 1,3-2-458,3-4 0,-1 4 0,0-2 0,1-1 0,-1-2 0,0-2 0,-1 0 0,-3 0 0,-1 0 0,-5-6 0,3-1 0,-1-1-1223,-4-4 1,0 3 0,0-2 0,4 1-129,1 1 0,-3 2 1351,5 7 0,0-7 0,5-2 0</inkml:trace>
  <inkml:trace contextRef="#ctx0" brushRef="#br0" timeOffset="5">19449 7639 19610,'2'-9'-1010,"3"4"1,-3 1 2451,3-1-104,-3 3 0,-4-6-691,-3 2 823,3 5 0,-6-6-235,2 7 1,5 7-837,-5 3 1,5 4-1,1 2-336,0 0 0,0-6 1,-2 1-1,-2 1 62,-1 2 1,-2 1 0,4 1-1,-3 0-312,3 0 1,1 6 0,2 3 65,0-1 0,0-1 0,0-7-129,0-1 0,0 6 1,2 0-6,3-2 1,2-1-1,5-4 1,-1-2 183,1-1 0,2-1 0,2 4 211,0-3 1,-1 3 0,3-6 0,1 1 249,2-4 0,0-1 1,-5-1-161,-1 2 0,1 1 0,0-6 0,0 0-49,-1 0 0,6-2 0,0-2 0,-2-3-205,-1-1 0,-2-3 0,-1-4 15,1-1 0,-2 0 0,-2 0 1,-3 1-93,-2-1 0,-2-5 0,-5 0 0,2 2-139,3 1 0,-3 3 1,3-1 261,-3 0 1,-4 0-91,-3 1 1,1-1 107,-6 0 1,-1 2 0,-3 2 487,4 2-359,3 6-95,7-3 0,0 9 103,0 3 1,0-1 0,0 6-13,0 2 1,0 2-1,0 2-93,0 0 0,0-6 1,0 1-1,0 1-76,0 2 0,0 2 0,0-1-62,0 1 0,0 0 0,0 0 1,2-1-80,3 1 1,-3 0 0,3-1-1,-3 1-43,-2 0 1,0 0 0,0-1 70,0 1 1,0 0 0,0-1-312,0 1 0,0 0 374,0 0 0,-7-1 339,-4 1 0,-3-7 1,-1-4 384,-1-3 0,0-2 0,0 0-359,1 0 0,-1 0 1,0 0-1,1-2-256,-1-3 1,5-2 0,1-5 0,-2 3-56,-2 2 0,-2-5 0,0 1 0,0-1 0,1 1 0,1-3 0,2 4 0,1-4 0,-1-2 0,5 1 0,0-1 0,2-2 0,-1-3 0,1 4 0,5-6 0,0 2 0,0 0 0,0 0 0,0 6 0,0-1 0,0 0 0,0 0 0,0 1 0,0-1-300,0 0 0,0 6 0,0-1-111,0-1 0,0-2 56,0-2 1,2 2-152,3 4-1290,-3 3 0,7 7-1142,-4 0 0,-3 2 2953,3 3 0,-3 4 0,-2 6 0</inkml:trace>
  <inkml:trace contextRef="#ctx0" brushRef="#br1" timeOffset="6">19858 8739 8119,'-5'-10'0,"-2"1"405,-2 2 0,-1-4 0,-6 6 0,0 0 1021,1-2 0,-1 5 0,0-3-781,0 3 0,1 2 0,-1 0-298,0 0 0,1 0 0,-1 2 0,0 1-26,0 3 0,2 1 0,2-4 0,2 4-107,-3 2 1,1-4-1,0 4 1,3 0 5,2-1 0,-5 3 1,3 5-82,1-1 0,-5 1 1,8 0-1,2-1-4,1 1 0,-3 0 0,-1 0 1,3-1 41,1 1 1,2 1-1,0 3 1,0 1 27,0-2 0,5-2 1,2-1 51,2 0 0,2-1 0,4 1-105,1 0 1,0-7-1,1-2 1,2-2-99,2 0 0,2 2 0,-4-3 0,4 1-130,1-2 1,-3-1 0,4 0 0,-1 1-54,1 3 1,-1-1 0,4-7 0,-3-1-34,-3-3 0,-1-4 1,-3 3-1,1 0-150,2 0 1,0-4 0,-5 4 34,-1-1 1,1 4 219,0-1 1,-6 3 104,1 2 115,-8 0 1,4 2 0,-8 1 33,-5 3 1,-2 6-1,-8-3 48,0-1 0,0 5 1,-1-6-1,-2 0-68,-2 0 0,0 3 0,5-3 1,-1 0 19,-4 0 1,3-2 0,-3-5 0,2 0 53,-2 0 1,4 0 0,-4 0 0,3 0-21,2 0 1,-5-2 0,0-1 0,2-4-1,2-2 1,1 1 0,0-5 0,1 3 44,-1-2 0,0-2 0,2-2-245,4 0 1,1-5 0,6 0 0,-3 2-140,3 2 0,-4-4 0,2 0 1,1 1-180,2 3 0,2-4 0,0 0-44,0 2 0,7 1 1,4 4-1,4 2-31,6 2 1,-1 1 0,6-3 0,0 3 48,-1 2 0,4 0 1,-4 4-1,-1-3 63,-3 3 1,-3-1-1,-3 1 1,1-2 214,0 1 1,-6 2 611,1 2 303,-8 0-644,4 0 1,-9 0-1,-3 0-43,-5 0 0,-4 6 0,-2 1 1,0 1-46,1 5 0,-1-5 1,0 3-1,0 1 51,1 2 1,-1-4 0,0 1-1,1 1 50,-1 2 0,0 0 1,2-2-1,2-1-35,1 1 1,3 2 0,-5 2 0,3-2-132,-2-4 0,3 4 0,0-3 0,2 3-83,4 1 0,-4 1 0,2 0 0,-1-1 0,-1 1 0,6 0 0,-5 0 0,5-1 0,1 1 0,0 0 0,1-1 0,5 1 0,2-5 0,8-3 0,0 1 0,-1 0 0,12-6 0,2 3 0,3-3 0,3 2 0,10-3 0,1 3 0,1-3 0,3-2 0,-6-5 0,-7 0 0,-4-1 0,-2-1 0,-4 6 0,-3-6 0,-1 1 0,-4 1 0,-3-2 0,-4 4 0,-2-3-2,3 3 0,-5-4-2342,3 2-450,-8-7 0,4 12 0,-8 0 2794,-5 8 0,-2 6 0,-8 2 0</inkml:trace>
  <inkml:trace contextRef="#ctx0" brushRef="#br0" timeOffset="7">23018 8849 8263,'-7'-16'384,"6"6"0,-6 1 0,1 0 1512,1 1 1,-2 4-1290,2-1 1,3 10 0,-3 7 0,3 6 86,2 3 0,6 12 1,-1-1-1,0 2 50,2 5 0,-5-1 0,5 6 0,-2-2-321,0 2 0,6 1 1,-6 2-1,-2 0-12,-1 0 1,3-1 0,1-3-1,-1-2-152,2-3 1,-5-1 0,3-8 0,-3-1-504,-2-1 1,0-8 0,0 2 0,0-4-694,0-1 0,0 0-1459,0-1 0,-6-4 577,1-1 1,0-13 0,7-2 1818,3-8 0,4-9 0,6-3 0</inkml:trace>
  <inkml:trace contextRef="#ctx0" brushRef="#br0" timeOffset="8">23710 9258 8135,'0'-23'523,"-1"0"-100,-5 4 1,3-2-1,-8 12 181,-1 1 0,-7-4 0,-2 6 244,2 3 1,-1 1 0,-1 4-1,-3 1 1,0 4-351,3 2 1,-2 7-1,2 6 1,0 1-255,-2 0 0,6 10 0,-4 0 0,3 4-18,3 1 1,1 1-1,1-4 1,5 1-189,1-1 1,1 2-1,6-4 1,0-3 89,0-1 1,7-6 0,6 0-1,6-4 157,7-3 1,6 3 0,2-10 0,5-1 138,1-2 1,2-5-1,5-1 1,-1-1 2,-4-4 0,-4-4 0,-7-9 1,-1-3-88,-4-5 1,1-5 0,-10-6-1,-5-3-560,-3 0 0,-4-9 0,-7 5 1,-3 2-554,-5 2 0,-11 0 0,-4 7 0,-1 5 280,0 3 0,5 4 1,-4 6-1,3 1-1996,3 3 0,1 4 1350,2 7 1,2 7-1,4 4 1,5 4 173,3 6 0,9-3 0,5 5 0,6-3 965,3 1 0,7 0 0,-4-5 0,7 0 0</inkml:trace>
  <inkml:trace contextRef="#ctx0" brushRef="#br0" timeOffset="9">24386 9384 8135,'6'-21'127,"-1"0"0,-2 1 0,-1 3 277,-2 1 0,-2 1 0,-3 1-127,-5 3 1,-4-3 0,-4 5 0,-1 1 0,-4 1 722,-1 0 1,-2 5 0,-6-3 0,1 5-724,-1 5 1,1 4 0,-1 8-1,1 4-75,-1 5 1,8 4-1,3 3 1,4 0-68,1-1 0,0 8 1,2-10-1,4-1-136,4-1 0,5-9 0,1 2 0,1-3 81,5-2 0,4-6 0,11-1 1,5-2 123,4-4 0,3-1 0,2-2 0,4 0-145,1 0 1,-5-7-1,1-5 1,-2-6-127,-3-3 1,-7 0 0,-3 6-1,-3-1 22,-2 0 1,-2 6 0,-2 1-1,-2 2 123,3 4 1,-1 3-1,2 5 1,0 5 104,3 4 1,2 9-1,-1 3 1,1 4 78,2 1 1,0 8 0,-5 1 0,-2 2 94,-4 0 0,-3 0 0,-7 7 0,0 1 86,0 3 1,-7-3 0,-5-6 0,-6-4-204,-2-2 0,-3-3 1,2-7-1,-4-3-28,1-3 1,-11-8 0,4-7-1,-4-1-369,-4-1 1,1 0 0,-6-7-1,4-3-762,1-5 0,-2 1 0,6-2 0,3-1-2727,4-2 1,11-3 2247,1-4 1,16 3-1,19-3 1,14 4-691,13 1 2088,18-6 0,-6 4 0,12-5 0</inkml:trace>
  <inkml:trace contextRef="#ctx0" brushRef="#br0" timeOffset="10">24921 9918 9904,'-2'-21'0,"-1"0"0,-4 2 0,0 1 798,0 3 0,1-3 0,6-1-405,0-2 0,6-5 0,2 5 0,5 2 0,4 3-40,1 5 0,6-1 0,1 7 1,1 1-149,0 3 0,-2 1 1,4 1-1,-3 5-5,-2 4 1,3 9-1,-5 4 1,-2 2 36,-2 3 0,-8 1 1,-4 4-1,-3 2 91,-2 2 0,-2 5 1,-3-4-1,-5 1-119,-4-1 0,-7-3 0,-2-7 1,-1-4-156,-4-1 0,-2-2 0,-3-5 0,-2-2-90,-2-4 0,0-3 0,6-7 0,-1-1 85,1-5 1,7-2 0,3-8 0,3 2-21,2 3 0,8-3 0,4 4 0,9-4-17,11-2 0,9 2 1,15 4-1,9 5 168,7 3 0,8 2 1,-4 2-1,4 1 52,4 2 1,-1 13 0,-8-2 0,-3 1-58,-2 0 1,-3-1 0,-9 0 0,-5 0-432,-4-1 0,-9-1-1766,-3-3 0,-7 1-1362,-9-7 0,-8 2 3384,-18-2 0,-11-3 0,-8 5 0</inkml:trace>
  <inkml:trace contextRef="#ctx0" brushRef="#br0" timeOffset="11">25518 8786 8135,'0'-15'635,"0"-1"0,2 2 1,3 2 272,6 1 1,5 1-1,5-6 1,5 2-145,3 4 0,3-3 0,-1 8 0,1 2-369,-1 1 0,-1 4 0,-2 3 1,-4 7-167,-1 7 1,1 0-1,-6 8 1,-4 1-88,0 1 0,-7 8 0,-2 1 0,-5 1 141,-5-1 0,-6-1 0,-10-4 0,-3 0-95,0-1 0,-6 3 1,4-11-1,-2 1 8,1-5 0,-6-4 0,5-5 0,2-6 154,2-3 0,3-2 1,5 0 79,0 0 1,2-2-349,4-3 0,10-4 0,12-7 0,9 0-181,10 1 0,10 4 0,11 3-14,6 1 1,8 1 0,2 6 0,-1 2 0,-5 3 121,-4 6 0,-5 3 1,-10 3-1,-4 2 114,-6 2 1,2 2 0,-11-2 0,1 4 244,-4-1 1,-9 4 0,-3-5 0,-2-1 321,-4 1 1,-1 3 0,-4-5-1,-3-2-677,-6-1 0,-10 1 0,-7-1 1,-5-5-14,-3 1 0,-15-7 0,-1-1 0,-6-5 0,0-1 0,-3 0 0,3-1 0,-1-3 0,1-1 0,-1-6 0,7 4 0,1 1-2157,2-1 0,4 1 0,1 6 0,4 0 2157,1 0 0,3-7 0,4-1 0</inkml:trace>
  <inkml:trace contextRef="#ctx0" brushRef="#br0" timeOffset="12">27106 9556 8524,'7'-8'1294,"4"2"1,5 5-1,3 1-512,2 0 1,1-2 0,-1-2 0,4-1-464,-1 2 1,6 1-1,-4 2 1,2 0-78,-2 0 1,4 0-1,-5 0 1,1 0-1661,0 0 1,-12 0-382,2 0 1,-11 2 0,-3 1 1798,-11 2 0,-9 8 0,-13-5 0</inkml:trace>
  <inkml:trace contextRef="#ctx0" brushRef="#br0" timeOffset="13">27012 9824 14533,'21'0'1132,"0"0"0,12 0 1,2 0-1,5 0-63,4 0 0,5 5 0,-7 0 0,1-1-885,-1-3 1,-3-1 0,-9 2-1,-3 2-949,0 1 0,-3 0 0,4-3 0,-3 3 601,-3 6 0,4 1 164,-5-2 0,7 4 0,-3-5 0</inkml:trace>
  <inkml:trace contextRef="#ctx0" brushRef="#br0" timeOffset="14">28223 9714 8245,'-16'0'715,"5"0"1095,1 0-1388,6 0 1,-1 0 0,10 1 0,8 3 66,6 1 1,4 0 0,6-5 0,1 0-42,3 0 0,9 0 0,2 0 0,5 0-35,3 0 1,2-5 0,-1-2 0,3 0-60,0 0 0,5-3 0,-2 3 0,6-2-86,3-3 1,7-1-1,-2 1 1,2 2-62,-1-2 1,6-2 0,-3-2-1,5 0-173,-36 8 1,1 0 0,0 1-1,0-1 1,5 0 0,1 0-1,0 0 1,0 0-128,1 0 1,1 1 0,2-1 0,1 0-1,0 1 1,-1 0 0,0 1 0,-2 0 95,-1 0 1,-1 1 0,-2 3 0,-1 1 0,-3-3 0,0 1 0,1 0 0,-1 0 160,0 1 0,0-1 1,40-2-1,-3 3 0,-5-1-4,-6-3 0,8 0 0,-8 2 0,-3-1-36,-4 1 0,-6-3 0,-6 2 0,-7 0-256,-2-2 1,-8 5 0,-5-3 0,-10 3-710,-4 2 1,-3 0-1414,1 0 1,-9 0 1329,-7 0 0,-16 0 0,-17 0 1,-12 0 923,-11 0 0,-12-7 0,-4-2 0</inkml:trace>
  <inkml:trace contextRef="#ctx0" brushRef="#br0" timeOffset="15">27892 8315 8115,'0'-11'406,"0"1"480,0-2 0,0 6-494,0 6 1,2 7 0,2 11 130,1 3 1,5 1 0,-3 8-1,2 0-62,3 3 1,-3 4-1,2-2 1,1 3-14,2 2 1,2 2 0,-1 3-1,-1-1 74,-3-2 0,1-2 0,-5 4 1,0-4-116,0-2 1,-2-1-1,-5-5 1,0-1-212,0 0 0,0-4 0,0-3 0,0-1-348,0-4 0,-2-3 1,-1-4-1259,-2-2 0,-2-1-762,1 2 608,5-4 1,2-9-1,13-3 1,9-6 1563,7-3 0,-2-8 0,10-3 0</inkml:trace>
  <inkml:trace contextRef="#ctx0" brushRef="#br0" timeOffset="16">28694 8818 8115,'9'-16'0,"-4"0"524,-3 1 0,-2-1 0,-2 0 0,-1 0-65,-2 1 1,-8 4-1,1 2 71,-7 2 1,1 2 0,-4 5-1,1 0 1,-2 0-148,-1 0 1,3 2-1,-6 3 1,1 6-178,2 3 1,-4 1-1,7 3 1,2 3-36,1 5 0,2 4 0,1 1 0,1 1-115,3-1 0,-1-5 0,7 0 0,1 2-7,3 2 1,2-4 0,5-1 0,4-3 104,4-2 1,14 2-1,3-1 1,4-3 81,4-6 0,1 0 1,7-7-1,-1 1 12,-5 1 0,3-6 1,-7 3-1,-2-6 104,-2-3 0,-3-9 0,-4-2 0,-7-7-220,-7-1 0,1-11 0,-8 2 0,-2-2-226,-1 2 0,-9-7 0,-5 6 0,-6 0 28,-3 0 1,-5-4-1,3 12 1,-1 3-684,-4 4 1,4 3-1,-1 0 1,2 2-952,4 4 1,2 3-1,1 7 686,0 0 0,8 2 1,2 3-1,6 7 418,6 7 1,4 1 0,11 4 0,5-1 119,4-4 1,1-2 475,1-1 0,6 0 0,2 0 0</inkml:trace>
  <inkml:trace contextRef="#ctx0" brushRef="#br0" timeOffset="17">29245 8912 8269,'29'-12'0,"-2"-4"0,-8-3 391,-7-4 0,-5 0 1,-7-3-1,0 5 209,0 4 0,-2-4 0,-3 0 0,-7 2-142,-7 1 1,-1 4 0,-4 2 0,-1 3-209,1 2 1,3 2 0,-5 5 0,0 2-98,1 3 0,-3 6 0,5 8 0,1 3-20,-1 3 0,2 1 1,5 6-1,2-1-23,4 0 0,-2-4 0,5-1 0,0 0-40,0-2 0,1-1 1,10-7-1,5 0-35,6-1 0,6-4 0,0-2 1,4-2 7,-1-4 1,9-1-1,-3-2 1,0-2-110,0-3 0,6-4 0,-8-7 0,-2 2-3,-1 4 0,1-2 0,-3 6 1,-1 3 98,1 1 1,3 4 0,-3 3-1,0 7 114,0 8 1,3-1-1,-5 9 1,-2 3 349,-2 4 0,-3 2 0,-3-4 1,-6 2 67,-3 2 0,-2-1 0,0-4 0,0-1 14,0 1 0,-7-1 0,-5 0 0,-6-1-235,-3-4 0,-2-3 1,4-7-1,-3-1-202,-3 1 1,-1-7 0,-7-2 0,-4-2-552,-5 0 1,-2 1-1,-1-8 1,1-2-1247,1-1 1,-6-5-1,9 3 1,-1 0-1682,5 0 0,9 1 3339,6 6 0,-3-7 0,0-1 0</inkml:trace>
  <inkml:trace contextRef="#ctx0" brushRef="#br0" timeOffset="18">29999 8110 8147,'-10'-7'85,"-1"-3"0,6-4 1,-4-2-1,2 1-6,4-1 0,1 0 0,2 0 0,4 1 1113,6-1 1,8 5-1,13 3 1,2 1-753,4 3 0,1 3 1,6 1-1,-4 0-207,-1 0 0,3 1 0,-6 4 0,-3 6-70,-5 3 1,0 9-1,-7 1 1,-3 2-106,-6 0 1,-5 6 0,-7 6 0,0 1 88,0-1 0,-12 4 1,-6-5-1,-4-2-62,-6-2 1,-2 4-1,-1-3 1,-3-2-21,-2-4 0,4-4 0,-3 3 0,6-7 77,1-2 0,-4-4 0,9-2 0,1-3 237,-1-2 0,7-2 0,6-5-71,-2 0 1,5-2-1,1-3 1,6-5-363,6-4 0,9-7 1,13 0-1,7 2-86,7 1 1,11 2-1,4 2 1,3 4-61,-3 5 1,-3 3 0,-8 4-1,-3 3 17,-1 5 1,0 10 0,6 2-1,-3 3 353,-3 3 1,-4 1 0,-6 3 0,-3-1 192,-2 1 0,-1 4 0,-9 1 0,-4-2 225,-5-2 1,-2-1 0,-6 1-1,-4 0 22,-6-2 1,-8 8 0,-15-11 0,-4-2 77,-5-2 1,-10-8-1,-6-7 1,-3-2-689,-2-4 0,-5-3 0,-2-3 0,0-6 0,0-5 0,4 7 0,7-9 0,3 2 0,2 0 0,8-1 0,9 1 0,4 3-7709,2 6 7709,6-4 0,24 15 0,11-5 0</inkml:trace>
  <inkml:trace contextRef="#ctx0" brushRef="#br0" timeOffset="19">28160 10107 8240,'-5'10'687,"-1"1"1,3 2 0,1 5 0,2 5 965,0 1 1,-5 2-1,0 7 1,1 2-1041,2 2 1,2 5 0,0-2 0,0 2-158,0 2 0,6 10 0,-1-5 0,0 3-174,2 2 0,-5-3 0,3-6 0,-1-1-78,1 0 0,-3-2 1,3-11-1,-4-1-331,-1-4 0,0 2 0,0-7-629,0-2 1,0-1-1,-1-5-5237,-4-2 588,3 3 5405,-5-12 0,21-2 0,3-9 0</inkml:trace>
  <inkml:trace contextRef="#ctx0" brushRef="#br0" timeOffset="20">28726 10610 8883,'0'-27'0,"-2"3"0,-3 1 0,-6 6 838,-3 4 0,-1 0 0,-3 4 0,-1 0-64,-2 4 0,-7-2 0,4 2 0,-3 1-377,1 2 0,5 9 0,-5 4 1,0 3-191,1 2 1,3 6 0,6 6 0,0 5-57,0 4 1,2 0-1,2-4 1,4 2 19,1 1 1,1 1 0,6-4-1,0 1-34,0-3 0,7 4 0,4-11 1,4 1 15,6-4 0,6 0 0,8-4 0,3-3 214,2 0 1,0-7-1,4-2 1,-4-3 190,-1-2 1,1-2-1,-7-3 1,-3-5-332,-1-4 0,-6-9 0,-2-3 0,-3-4-433,-3-1 0,-1-6 0,-3 0 0,-6 1-171,-3-3 0,-4 8 1,-1-2-1,-4 6-468,-2 5 1,-2 1 0,-4 5 0,-1 0-1339,0 1 0,0 6 1023,1 4 1,1 5 0,3 7 0,6 7 34,3 5 1,9 9-1,4-2 1125,3 4 0,8 1 0,3 0 0</inkml:trace>
  <inkml:trace contextRef="#ctx0" brushRef="#br0" timeOffset="21">29433 10877 8554,'9'-26'504,"-4"-1"0,-3-6 1,-2 7-1,0-2 100,0 2 1,0-2 0,-2 5 0,-5 0 53,-8 1 1,-6 3 0,-7 6 0,1 5-331,0 1 0,-8 1 0,-2 8 0,0 3-142,-1 6 1,5 5 0,-4 5 0,4 5-25,1 3 0,3 8 0,2 1 1,6 1-58,4-1 0,3 4 0,3-5 0,6-4-56,3-5 1,9 0-1,4-7 1,3-2 171,2-1 1,6-3 0,5-1-1,2-3-64,3-6 0,-1-3 0,1-2 1,-1 0-170,0 0 0,1-9 0,-1-5 0,-1-5-232,-4 0 0,-3-4 1,-7 0-1,-1 1-291,1-1 0,0 7 0,0 7 168,-1 2 1,1 4 0,0 10 438,-1 9 1,1 5-1,2 7 1,1-1 320,2 7 1,0-3-1,-5 8 1,-1-1 237,1 4 1,-2-4 0,-4 1-1,-4-3 63,-5 1 1,-1 0-1,0-6 1,-1-1-126,-5-4 0,-8 2 1,-8-7-1,-3-4-176,-3-4 1,-1-1 0,-5-7 0,0-1-250,-3-3 0,-7-1 1,2 0-1,-3-1-450,-2-5 1,6 3-1,3-6 1,1 0-1125,1 1 1,1 2-1,9-2 1,5-1-2455,3 0 3884,2 6 0,8-11 0,1 5 0</inkml:trace>
  <inkml:trace contextRef="#ctx0" brushRef="#br0" timeOffset="22">30455 10107 7619,'-10'0'792,"-1"0"0,6 0 44,-5 0 0,4 0-221,-4 0 1,6-2 22,-1-3 0,3 1-385,2-6 0,6-1 0,1-5 0,1 2-31,5 4 0,1-4 0,1 4 1,1-6-12,0-5 0,-1 3 0,3-3 0,1 4 13,2 1 0,0 2 0,-7 2 1,-2 3-24,-1 2 1,-1 0-1,6 4 100,0-2 0,1 1 0,1 9-319,-3 6 1,10 8 0,-9 5-1,-1 4 150,-3 6 1,2 2-1,-3 3 1,1 6 136,-1 6 0,-4 6 0,-7-2 0,0 0 5,0 5 1,-13 6 0,-4 4 0,-6-2 5,-5-3 0,-3 1 0,-4-10 1,-2 0-56,2-4 0,-3-10 0,-1-5 0,1-6-48,0-5 1,1-3-1,5-9 1,1-3-75,0-6 1,1-3-1,2-2 1,2-2-168,-2-3 1,5-4 0,2-9 0,5-3-206,6-5 0,-2-3 0,8-3 1,6 1-47,7-1 0,10 1 0,4-1 0,3 3 11,7 3 0,-2 3 0,8 7 1,-3 2 382,1 4 0,5 3 0,-3 7 0,-1 0 359,0 0 1,4 5 0,-3 2 0,1 2 81,4 3 1,-4 2 0,2 2 0,0-2 246,-2-4 1,5 2-1,-1-7 1,3-1-534,0-2 1,13-2 0,-10 0 0,1-2-235,1-3 0,-1-2 0,-6-5 0,-3 1 0,-5-1 0,-9-2 0,-4-2 0,-1 0 0,-4 1 0,-3-1 0,-5 0 0,-6 1 0,4-8 0,-1-2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40.087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2280 4888 9313,'-5'-15'0,"-2"1"0,-2 1 3866,-3 3-3163,-2 6 0,5 4 0,6 11 0,6 5 384,8 5 0,3 3 0,2 9 0,-3 2-32,-2 2 1,6 6-1,-4-1 1,-3 4-565,-1 1 0,3 2 0,-3 1 0,1 5 45,1 0 1,-8-2-1,4 3 1,-1-2-537,-1-3 0,0-3 0,-5-2 0,0-4 0,0-6 0,0 1 0,0-4 0,0-5-190,0-3 0,-5-4 1,-2-7-1,-2-2-983,-3-2 1,3-6 0,-1 1-1301,-3-3 0,1-4 1,2-3 562,4-6 0,6-1 0,4 0 1,3 3-1024,2 2 2933,1 2 0,13-2 0,1-2 0</inkml:trace>
  <inkml:trace contextRef="#ctx0" brushRef="#br0" timeOffset="1">3224 5690 7978,'15'-12'0,"1"-2"345,0-4 1,-2-1-1,-4 3 1,-5-1 263,-3-4 0,-4 3 0,-3-4 0,-5 1 44,-4 0 1,-2-5 0,-1 5 0,-4 1-25,-6 3 0,3 1 0,-2 0 0,-2 3 46,-2 2 1,-1-1-1,-1 7 1,1 1-258,-1 2 0,3 2 0,1 2 0,1 3-302,0 6 1,-1 8 0,0 5 0,3 4 8,2 6 0,2 1 1,6-2-1,-1 2 17,0 1 1,6 6-1,1-5 1,2 0-235,4 1 1,1-7-1,4 3 1,5-6 70,8-1 1,8-4-1,10-2 1,4-3 216,5-3 1,8-1 0,5-3 0,1-6 6,3-3 1,-3-2 0,0 0 0,-2-2-31,-3-3 1,-4-4 0,-7-8-1,-7-3-52,-5-1 1,-9-12 0,0 2 0,-6-2-345,-8-1 1,-3-2 0,-4-1 0,-3 2-274,-6 2 0,-8 2 0,-4 1 0,-1 4 147,-4 5 1,0 3-1,0 4 1,4 2-899,1 2 1,-3 6-1,5-1 57,1 3 0,10 4 0,5 3 0,3 6 123,2 3 0,12 1 0,6 3 0,3 1 555,1 2 1,12 0 0,-3-5 0,2-1 511,0 1 0,-1 0 0,-1-1 0</inkml:trace>
  <inkml:trace contextRef="#ctx0" brushRef="#br0" timeOffset="2">4041 5753 7978,'25'-16'139,"-3"-5"0,-8-2 1,-3 1 385,-6-1 1,-3-5 0,-2 4-1,0-3 23,0 1 1,-12 7-1,-6-2 1,-5 4 253,-5 1 0,-3 0 0,-4 0 0,-3 2-266,-3 4 1,5-2 0,-4 6 0,1 5-73,4 4 1,-1 6 0,2 8 0,5 4-111,-1 6 1,7 2 0,2 4-1,6 2-103,4 2 1,4 5 0,7-5 0,0-2-131,0-2 1,9-2 0,5 1-1,7-3-151,3-3 0,8-3 1,6-9-1,2-2-33,4-1 1,1-8 0,3 3 0,-1-5-37,0-1 0,-2-7 1,-3-3-1,-7-4-198,-7-2 1,-5-7-1,-9-3 1,-4-3-29,-5-3 0,-3 1 1,-2 1-1,0 2 220,0 2 0,0 12 0,0-2-85,0 2 0,2 7 0,3 4 623,6 6 1,8 11 0,5 11-1,4 3 24,6 5 0,0 9 0,-2 1 0,-1 5-12,1-1 0,-8 9 0,-3-9 0,-3 0-32,-3-3 0,-6 4 0,-4-2 0,-3-1 145,-2 1 0,-7 6 0,-5-8 1,-7-2-369,-8-2 0,-7-4 0,-5-4 0,-1-2-190,-4-4 0,-1-5 0,-4-9 0,-2-3 0,-1-2 0,-8-2 0,5-5 0,-3-2-488,0-3 0,2 1 1,-1-6-1,6-2-235,7-2 1,2 0-1,11 2 1,7 1-1377,4-1 1,12-2 0,2-2 0,6 0 325,6 1 0,11-1 0,13 0 1,6-1 1772,5-4 0,8 3 0,6-4 0</inkml:trace>
  <inkml:trace contextRef="#ctx0" brushRef="#br0" timeOffset="3">5205 6303 8029,'14'-7'0,"-2"-4"525,-2-3 1,-6-1-1,1-1 1,-3 0 81,-2 1 0,0-1 0,0 0 1,0 0 415,0 1 1,-7-1 0,-4 0 0,-3 2-270,-1 4 0,-3-2 0,-3 5 0,-3 0-211,-1 0 0,-4 1 1,2 6-1,-2 2-268,-3 3 1,3 4-1,1 7 1,3 1-127,2 4 1,2-2-1,8 8 1,0-1-248,3-2 1,6 6 0,1-6 0,6 3-219,8-1 1,8-7-1,4 4 1,1-4 95,4-3 0,7 3 1,2-10-1,-4-1 161,-5-2 1,5-5 0,-5-1 0,0-1 21,2-5 1,-6-2 0,1-10-1,-3-1-73,-2-2 1,-5-7-1,-4 2 1,-4-2-16,0 2 1,-6 3 0,5 7 631,-5 1 1,1 6 50,3 4 0,4 10 0,7 7 0,0 5 42,-1 4 0,8 6 1,3-5-1,4 3-466,1 3 0,-1 0 1,-2-2-1,-4-5-352,-1-4 0,-2-1 0,-7 0 0,-2-1-512,-1 1 1,-6 0-1,4 0 1,-2-1-4187,-4 1 1,-1-5 4578,-2-1 0,0-6 1,0 2-1</inkml:trace>
  <inkml:trace contextRef="#ctx0" brushRef="#br0" timeOffset="4">6447 5360 8029,'-14'-7'103,"2"-4"1,1-1 0,1 0 812,1 1 0,0 6-67,4-5 1,3 8-1,-3 2-307,3 9 0,7 10 1,4 5-1,3 4 225,6 5 1,6 8 0,-1-3 0,1 2 600,4 4 0,2 0 0,2-1 0,-1-3-702,0-1 1,-1 3 0,-2-4 0,-3-1-528,-3-4 1,4 2-1,-5-11 1,-1 3-36,-3-1 1,-1-7 0,0 0-1,-2-5-3702,-4-3 1326,4-8 0,-12 2 1,3-10 794,-3-5 1,-2-6 0,0-3 0,1-2 1476,5 2 0,2-13 0,8-1 0</inkml:trace>
  <inkml:trace contextRef="#ctx0" brushRef="#br0" timeOffset="5">7028 5297 8014,'0'16'615,"-5"-1"1,-3 3 842,-6 3 0,0 5 0,-14 11 0,-6 6 0,-6 4 209,-5 1 1,-8 7-1,-1-7 1,0 1-927,0-1 0,2-7 0,4-5 1,3-3-258,3-1 0,4-2 1,6-2-1,1-4-343,-1-1 0,6-4 0,0-7 0,0-1-892,1 1 0,1-5 0,4 0-2575,0 0 0,-1 0 3326,5 3 0,0-3 0,0-7 0</inkml:trace>
  <inkml:trace contextRef="#ctx0" brushRef="#br0" timeOffset="6">7940 5690 8005,'-8'0'2900,"15"0"1,12 0-2415,4 0 0,6 0 0,-1-2 77,7-3 1,0 3 0,5-5-1,0 2 1,1-2 1,2-2 1,1 6-1,-2-4 1,-4 1-727,1 1 0,-6 0 0,2 5 0,-7 0-381,-7 0 1,-4 0-691,-1 0 0,-9 5 0,-9 2 0,-12 2-999,-10 3 0,-8 0 0,-3 1 2231,-1-3 0,-15 1 0,2 4 0</inkml:trace>
  <inkml:trace contextRef="#ctx0" brushRef="#br0" timeOffset="7">7940 5910 8459,'0'16'1219,"0"-1"1,2-6-1,3-2-345,6 0 0,3-5 0,3 3 1,4-3-140,5-2 0,6 5 0,5 0 1,5-1-258,3-3 1,4-1 0,2 0 0,3 0-565,2 0 1,0 0 0,3 0 0,-3 0-751,-2 0 1,4 0-1,-6 2 1,-3 2-1060,-5 1 1,-2 2 0,-9-4 376,-4 3 0,-8-1 1518,0-5 0,-10 0 0,-4 0 0</inkml:trace>
  <inkml:trace contextRef="#ctx0" brushRef="#br0" timeOffset="8">9450 5470 8109,'0'-7'3183,"0"7"-1756,0 9 0,0 5 1,0 1-1,0 3-637,0 3 0,0-2 1,2 7-1,1 2-364,2 2 1,7-4-1,-1 0 1,3 0-336,2-1 0,6 3 0,5-6 0,2 1-705,3 0 0,1-2 0,4-6 0,3 1-541,0 0 1,5-6 0,-4-1 0,-1-2 174,-4-3 0,1-3 0,-4-1 0,-3-1 386,0-5 0,-8-8 0,-2-8 0,-6-3 40,-4-3 1,-6-3-1,1-4 1,-3-2 699,-2 2 1,0 2-1,0 3 1,0 3 1346,0 0 1,0 8 831,0-2 0,0 12-1652,0 9 0,-2 7 1,-3 11-1,-6 5 425,-3 8 0,-3 9 1,-3 11-1,-2 3 1,-3 2 0,-1 8 0,-5 10 0,1 3-520,4 1 0,-2-1 0,7-2 1,2-3-580,1-2 0,4-4 0,2-7 0,1-3 0,-1-2 0,3-1 0,1-8 0,1-3 0,3-5 0,-3-9 0,0-4 0,0-1 0,0-4 0,0-1 0,4-3-6073,-2 1 6073,-1 0 0,13-1 0,2 1 0</inkml:trace>
  <inkml:trace contextRef="#ctx0" brushRef="#br0" timeOffset="9">3161 7969 7921,'15'-5'0,"1"-2"0,0 0 157,0 0 1,-1-5 0,1 1 0,0-3 218,-1-2 0,-1 1 0,-1 1 62,-3 3 1,1-3-1,4 4 1,1-4 392,0-2 1,-6 0-1,-1 1-195,-2-1 1,-2 0 0,-5 0-176,0 1 1,-8 4 0,-8 3-1,-9-1-184,-4 0 0,-8 6 0,-1-3 1,-1 5-59,1 1 1,-4 0 0,3 1 0,1 5-15,-1 4 1,3 4-1,3 2 1,-1 1-99,3 4 1,-4-3 0,9 3 0,-2-2-160,2 2 1,-2-2 0,7 7 0,1 0 1,3-1 1,1 4 0,1-2 0,-1 2-3,0 3 1,6 4 0,1 1 0,2-2 83,3-2 0,3-1 0,1-1 0,0 1 150,0-1 1,1-1 0,6-2 0,7-4-61,6-1 1,2-1 0,-1-2 0,5 1-81,4-2 1,3-7 0,4-1 0,5-1-36,3-1 1,1-2 0,-2-7-1,-3 0-59,3 0 0,0-2 0,-2-3 0,-6-6 36,-2-3 1,-3-3-1,0-4 1,-1-5-112,-4-4 0,-1-3 1,-6-4-1,0-5-365,-5-3 0,0-2 0,-9 1 0,-1 4 53,-2 6 0,-2 4 1,0 6-1,0 5 650,0 4 402,0 1-194,0 7 1,1 9 0,5 11-1,2 4 343,1 6 0,5 4 0,-3 6 0,3 1-102,1-1 0,1 1 0,0-1 0,-2 0-262,-4 1 0,4-2 0,-3-4 1,3-5-308,1-4 0,-1-1 0,-1 0 0,-3-2-1173,2-4 1,-3 4-1,2-4-2999,1 4 0,-4-3-2361,3-1 6442,-8-6 0,-17-11 0,-12-11 0</inkml:trace>
  <inkml:trace contextRef="#ctx0" brushRef="#br0" timeOffset="10">4340 7183 8597,'-7'-9'1895,"3"2"847,-6 7-2158,6 0 0,-3 2 0,7 3-82,0 6 0,6 8 0,1 4 1,1-1 168,5 1 1,1 3 0,1-3 0,1 1-197,0 4 1,0 0-1,-1 0 1,1-3-440,0-3 0,-1 5 0,1-5 0,-2 1-264,-3 0 0,3-2 1,-6-6-1906,1 1 0,3 0-2437,-6 0 3701,-1-8 0,-4-8 1,5-10-1,2-6 1,5-5 868,2-5 0,-2-18 0,9-5 0</inkml:trace>
  <inkml:trace contextRef="#ctx0" brushRef="#br0" timeOffset="11">4812 7152 8329,'15'0'3281,"-6"1"-2706,-4 5 0,-5 4 0,-3 11 0,-4 5 492,-2 4 1,4 3 0,-6 4-1,-1 3 4,-2 0 0,-7 9 0,-2-4 0,1 3-144,-1 2 1,-3 3-1,3-3 1,0 3-304,1-3 0,6-6 0,6-4 1,-1-1-625,2-5 0,2 0 0,7-5 0,0-1 0,0-2 0,0-6 0,0 1 0,0-4-6103,-7-1 3625,6-7 1,-5-4 0,13-10 2477,9-6 0,14-10 0,10-3 0</inkml:trace>
  <inkml:trace contextRef="#ctx0" brushRef="#br0" timeOffset="12">6305 7953 8216,'-15'0'1331,"-1"0"-183,7 0 0,2 2-197,7 3 0,9-3 0,7 3 1,8-1-94,6 1 0,3-3 1,4 3-1,4-3-410,5-2 1,5 0 0,-3 0 0,-2 0 62,-1 0 1,-1 0 0,-2 0 0,-5 0-592,-4 0 0,-3 0 1,-4 0-1,-5 0-3044,-4 0 1477,-1 0 0,-9 1 0,-7 3 308,-9 1 1,-17 6-1,-6-4 1,-2 0 1338,-5 0 0,-1-2 0,-7-5 0</inkml:trace>
  <inkml:trace contextRef="#ctx0" brushRef="#br0" timeOffset="13">6227 8283 8690,'-16'11'0,"2"-1"2559,3 2-1628,4-5 0,9 0 1,3-5-1,8 2 36,6 1 0,7 0 1,11-5-1,5 0-94,3 0 1,8 0 0,1 0 0,3 0-181,8 0 1,-4 0-1,6 0 1,-6 0-887,-2 0 1,4 0-1,-9 0 1,-1 0-836,-5 0 0,7 0 0,-12 0 0,-1 0 90,-2 0 0,-3 0 0,-7 0 0,-4 0-3145,-5 0 1,-4 0 4082,-1 0 0,0-7 0,0-2 0</inkml:trace>
  <inkml:trace contextRef="#ctx0" brushRef="#br0" timeOffset="14">7799 7607 8212,'-9'-15'787,"-5"-1"1,12 6 326,-3-1 1,3 9-1,4 1-622,3 4 0,4 14 1,7 1-1,1 3 335,4 2 0,2 10 0,7 0 0,-1 4-78,5 1 1,6 6 0,-4-2 0,1 1-138,2-1 0,-4 4 0,5-6 0,-2 0-398,-3-3 0,-2-4 0,-1-2 0,-1 1-193,1-1 1,-3-6 0,-1-4 0,-3-4-626,-3-1 1,5-1 0,-6 1-1,-2-2-2640,-2-3 0,-1-4 1255,0-7 1,-1-4 0,-1-5 184,-3-6 0,-4-19 1804,-7-2 0,0-15 0,0-5 0</inkml:trace>
  <inkml:trace contextRef="#ctx0" brushRef="#br0" timeOffset="15">8742 7733 8215,'-1'-23'1443,"-5"6"1,-4 7-942,-4 3 0,-2 1 0,-1 8 0,-4 3 685,-6 6 1,-9 10 0,-10 7-1,-8 7-109,-9 7 0,-3 5 1,1 5-1,1 4-335,1 0 0,30-24 1,1 0-1,-20 28 1,1-3-69,2-1 0,4-5 0,3-7 0,7-4-655,7-2 0,0-6 0,5-6 1,-1 0-771,-4-1 1,0-3 0,-2-6 0,0 0-6498,-3-1 7247,-2 1 0,-3 0 0,-2 0 0</inkml:trace>
  <inkml:trace contextRef="#ctx0" brushRef="#br0" timeOffset="16">13601 4920 8185,'-11'-16'431,"1"0"549,-1 1 0,2 8 1,4 7-341,3 8 0,2 11 0,0 6 1,0 3 119,0 5 0,6 4 1,1-1-1,0 5-51,0-1 0,0 5 0,-4-3 1,2 3-415,-1 3 1,3-1-1,-2 0 1,-1 0-89,-3 0 0,5-1 1,-1-3-1,0-1-961,2 2 1,-5-6-1,3 1 1,-2-4 8,3-4 1,-5 2 0,6-12-1693,0-2 0,-3-3 0,6-4 2437,3-1 0,1-8 0,1 4 0</inkml:trace>
  <inkml:trace contextRef="#ctx0" brushRef="#br0" timeOffset="17">14371 5564 8185,'9'-26'0,"-4"1"86,-3 3 0,-4-4 1,-3 5-1,-6 1 624,-3 3 0,-1 3 0,-3 2 0,-1 3 217,-2 2 1,-5 2-1,3 5 1,-1 0-530,-4 0 1,0 5 0,0 2 0,1 2-264,0 3 1,-1 7 0,0 4 0,3 1 80,2 4 0,-3 2 1,5 1-1,4-1-116,5-4 0,-1 4 0,8-4 1,2 4-8,1 1 0,2-1 0,0-2 0,3-4 162,8-1 1,1 5-1,14-4 1,2 1 32,2-4 1,3-4-1,4-1 1,5-2-6,3-3 0,-3 1 1,-2-7-1,0-2 317,1-1 1,-6-2 0,1-2 0,-3-3-19,-1-5 0,-6-9 0,-1-4 0,-3-2-287,-3-3 0,-6-6 0,-5-7 0,-1-2-168,-3-6 1,-4-2-1,-5 4 1,-6 2-841,-3 3 1,-7 0-1,-1 9 1,-1 5-597,0 3 0,-3 4 1,5 7-1,2 4 246,1 5 0,3 3 1,-1 2-1,0 0-55,0 0 1,6 7 0,1 3 0,0 6 753,1 5 0,4-4 1,-1 6-1,3-2-153,2 0 0,12 0 1,4-5-1,3-1 517,4 1 0,9-7 0,8-2 0</inkml:trace>
  <inkml:trace contextRef="#ctx0" brushRef="#br0" timeOffset="18">15063 5611 8185,'16'-1'363,"-1"-5"0,-4-2 0,-3-10 1,-1-1 278,-3-2 1,-8 0 0,-4 3 0,-5-1-208,-4-2 1,-7 0 0,1 6 0,-2 1 328,-3 3 0,-7 2 0,-1 6 0,1-2-456,2 1 0,1 9 0,1 6 0,-1 5-145,1 5 1,1 1-1,4 8 1,5 0 47,4 3 0,1 2 0,2-4 0,3 1-148,6-1 1,3-1 0,2-2 0,2-4-131,3-1 0,11 3 1,12-5-1,5-3 207,4-6 1,0 0 0,-4-7 0,0-1 88,-2-3 0,4-1 0,-10-1 0,1-5-132,0-4 0,-7-6 0,2-3 1,-3-4-250,-2-1 1,-2-1 0,-2-2-1,-3 2-40,-2 2 0,3 2 1,-3 7-1,2 2-78,3 2 0,2 6 0,2-1 0,-1 3-109,1 2 0,5 7 1,2 5-1,1 8 595,4 6 1,-3 5 0,1 6 0,0 5 649,-1 3 1,-3 2-1,-6 2 1,-2 0-20,-4-2 0,3 9 1,-8-10-1,-2-1-144,-1-1 1,-9-9 0,-3 1 0,-4-2-577,-2-3 0,-7-1 0,-3-4 0,-5-7-127,-6-7 0,-3 1 0,-7-8 0,-1-2 0,1-1 0,-5-4 0,-2-3 0,0-5 0,-1-4 0,-2-2 0,6 0 0,4 0-1653,3 1 0,11-1 1,2 0-1,8 1-381,5-1 0,10-5 1,6 0 2033,11 2 0,8-6 0,15 1 0</inkml:trace>
  <inkml:trace contextRef="#ctx0" brushRef="#br0" timeOffset="19">16226 5753 8116,'-1'-30'0,"-5"2"309,-4 2 1,-4 0 0,-4-4 0,-1 4 517,-2 5 1,-7-2-1,2 2 1,-4 2-131,-1 2 0,-1 1 0,1 0 0,0 2 0,1 2-209,4 1 1,-4 8-1,4-2 1,-2 3-81,2 2 0,-2 7 1,5 3-1,-2 4-219,-3 2 1,4 5 0,0 2 0,1 1-73,4 4 1,1 2-1,2 1 1,2 1-53,4-1 1,-2-1 0,7-2 0,1-2-95,2 2 0,4-4 0,3 1 0,6-2 108,3-4 0,8-2 0,5-1 1,4-2 4,6-4 1,-2-3 0,8-7-1,5 0-163,2 0 0,3-7 0,-6-3 0,-2-4-151,-3-2 0,2-7 0,-9-3 0,-4-3-172,-3-3 1,-9 1 0,1 1 0,-6 2-24,-4 2 1,-6 7 280,1-2 431,-3 10 1,-2 6 0,1 10 0,3 6-38,1 3 1,5 3 0,-3 2 0,2 2-172,3-1 1,2 2-1,2-1 1,2-2-193,3-1 1,-4-2 0,6-2 0,-2-2-537,0-2 1,5-6 0,-3 1 0,-1-3-83,1-2 0,3 0 0,-5-2 0,-2-3 252,-1-6 1,-4-8 0,-4-4 0,-4-1 77,-5-4 1,-1-2 0,0-1 0,0 1 130,0 4 0,-1 0 0,-3 8 605,-1 4 1,0 11 59,5 3 1,1 9 0,5 12-1,2 5 398,1 3 1,5 8 0,-3 0 0,1-2-232,-2-2 0,2-2 0,-6-1 0,-3-4-28,-1-5 1,-2-3 0,0-3 137,0 1 0,-7-7 1,-4-6-57,-3-6 1,-6-6-1,-1-8 1,1-3-156,3-1 0,1-7 0,0 2 0,2-3-153,4-3 1,3-5-1,9 1 1,3 1-527,5 2 0,4 3 1,4 4-1,3 5-660,5 3 1,4 4-1,3 2 1,2 3-742,2 2 0,-1 2 0,-3 7 1,2 3 101,2 6 0,0 1 1,-6 0-1,-1-1-1425,-4 1 2942,-3-5 0,-7 0 0,-1-7 0</inkml:trace>
  <inkml:trace contextRef="#ctx0" brushRef="#br0" timeOffset="20">17248 5533 8116,'9'15'1252,"0"6"0,-6 2 0,2 0 444,-1-1 1,-2 6 0,-1-1-1,3 2-820,1 3 0,2 4 0,-3 1 0,1-2-612,-2-2 1,4-3 0,0-2-1938,2-2 1465,2-7 1,-1 4 0,-1-6 0,0 1-309,-1-2 1,-3 1 0,4-10-1773,-2 2 0,-2-7 1,-5-4-1,0-12-1097,0-11 3385,0-4 0,-7-17 0,-1-3 0</inkml:trace>
  <inkml:trace contextRef="#ctx0" brushRef="#br0" timeOffset="21">17028 5077 8416,'0'-16'1577,"0"0"-1820,0 1 1,2 6 0,3 4 0,6 3-524,3 2 1,1 5 765,1 0 0,7 8 0,1-5 0</inkml:trace>
  <inkml:trace contextRef="#ctx0" brushRef="#br0" timeOffset="22">17484 5030 8649,'-9'15'650,"2"1"1,7 2-177,0 3 0,2 3 0,3 9 0,4 4 1,2 5 390,-1 3 1,1 4 0,4 2 0,1 1-251,0-1 0,1 3 0,2-2 1,2-1-310,-1-2 1,-1 1-1,0-1 1,2-5-691,-2-4 1,-1-5 0,-3-7 0,1-3-1092,0-3 0,-6-6 0,1-7-438,1-2 0,-3-2 1,1-9 1912,2-6 0,2-8 0,2-13 0</inkml:trace>
  <inkml:trace contextRef="#ctx0" brushRef="#br0" timeOffset="23">18144 5627 8246,'-21'0'1171,"0"0"0,-12-5 0,-2-2 0,-7-2-553,-6-3 1,-10 5 0,0 0 0,-3 2-599,-2-1 0,-1 1 0,-1 5 0,0 0-1303,4 0 0,9 7 1,-1 2-1,6 1 1283,5 1 0,4-1 0,6 6 0</inkml:trace>
  <inkml:trace contextRef="#ctx0" brushRef="#br0" timeOffset="24">18019 5187 8490,'-6'-26'0,"1"1"0,0 3 351,-2 2 1,3 5 734,-6 4 0,6 8 1,-1 11-528,3 8 0,4 10 1,2 2-1,3 5-154,1 4 0,-2 5 0,4-2 0,2 4 182,2 5 0,2 7 0,0-2 0,0 2-387,-1 3 1,1-5 0,0-1 0,-1-5-122,1 0 1,-2-8 0,-2-4 0,-1-2 75,1-3 1,-3-6 0,0-5 0,-2-2 394,-4-2-109,-1-8 0,-2-2 0,0-12 0,0-4-108,0-4 0,0-9 0,0-5 1,0-5-737,0-4 0,7-10 0,5 2 0,7-1 186,7 1 0,4-2 0,3 10 0,0 4-911,-1 5 0,3 5 0,-9 9 0,2 4 944,-2 5 1,2 3 0,-5 4 0,1 3 246,4 5 0,-3 4 1,-1 4-1,1 3 41,-1 5 1,-5 4 0,2 1 0,-3 1 43,-2-1 0,-3 6 1,0-1-1,-5-1-728,-1-2 0,4-8 0,-6-2-1254,-1-1 0,-3-4 753,-1 3 0,0-7-620,0-9 1701,7-7 0,2-20 0,7-3 0</inkml:trace>
  <inkml:trace contextRef="#ctx0" brushRef="#br0" timeOffset="25">18962 5486 8265,'16'0'0,"-1"1"496,1 5 0,-5-3 0,-1 7 0,2 4 587,2 6 0,2 2 1,0 8-1,0 0-438,-1 3 1,1 4 0,-2-2 0,-2 1-290,-1-1 1,-8 4 0,2-3 0,-1-1-115,1-2 1,-3-6 0,3-3 0,-3-1-47,-2-4 0,0-2 90,0-1 0,-7-7 1,-2-6-138,0-6 0,-5-6 1,4-8-1,-2-4-44,1-6 0,-1-7 0,7-5 1,1-1-476,3-4 0,1-1 0,3-4 1,6 0-457,6 2 1,10 2-1,-2 10 1,1 0 421,4 5 1,2 6 0,1 10 0,-1 1 384,-4 3 0,4 6 1,-4 1-1,2 6 150,-2 8 0,4 10 0,-4 5 0,2 4 54,-2 1 0,2 1 0,-7 1 1,-2 3 340,-1 6 1,-4-3 0,-2-3 0,-3-2-70,-2-3 1,3-1-1,-5-4 1,-1-5 119,-2-4 0,-2-1 37,0 0 0,0-9-395,0-7 0,-6-7 0,1-11 0,0-3-448,-2-5 0,5-4 0,-3-1 1,3-2-610,2-4 0,0-1 0,4-6 0,3 4 36,3 2 1,13 3-1,-7 8 1,3 6 634,4 4 1,-6 6 0,6 3-1,-2 1 242,0 3 0,5 10 1,-3 4-1,-1 6 78,1 5 0,5 3 1,-4 8-1,1 1 499,-4 3 1,-4-2 0,-1 4 0,0-1-333,-1-1 0,-1 1 1,-1-6-1,-5-1-729,-1-4 0,4 2 1,-6-5-1,-1 0-311,-3-1 0,5-1 0,-1-5-4824,-2 0 3442,-1 0 0,-2-9 2102,0-7 0,7-14 0,2-11 0</inkml:trace>
  <inkml:trace contextRef="#ctx0" brushRef="#br0" timeOffset="26">20487 5580 8221,'0'10'1154,"0"1"0,0 3-176,0 5 1,0 4 0,0 6 0,0 1-256,0 3 1,5 7-1,1-3 1,-3-2-148,-1-2 0,5 4 1,2 0-1,1-3-1070,1 0 1,-6-8 0,3-2-1266,-1-1 0,4-2 564,-6-5 1,-1-8 0,-10-4 0,-4-8 406,-4-6 1,-2-11 0,-1-7 0,-2-5 787,-2-4 0,-2-13 0,4-5 0,-2-7 0,2-7 0,3-9 0,4 4 0,1 6-180,-1 7 1,0 9-1,-1 10 1,5 7 857,1 7 1,-4 0 0,6 7 69,1 2 0,4 8-671,6 6 0,2 5 0,10 7 0,1 7-661,2 5 0,12 9 0,-1-3 584,1-1 0,0-1 0,-1-7 0</inkml:trace>
  <inkml:trace contextRef="#ctx0" brushRef="#br0" timeOffset="27">21163 5611 8450,'0'-15'541,"-7"-1"1,-5 0 0,-7 2-152,-7 4 0,1-3 1,-1 8-1,-4 2 124,-5 1 1,2 2 0,-5 0-1,3 2-98,3 3 0,-1 4 1,10 6-1,1 3 47,-1 3 1,7-2 0,7 7 0,2 2-88,4 2 0,3 1 0,5 1 0,7-1-18,8 1 1,6 4 0,11 1 0,6-2-26,8-2 0,10-2 0,9 1 0,-2-2-171,-3-4 1,5-3-1,-13-10 1,-3 0-169,-3-3 1,-11-6-1,-5 1 1,-7-3-1036,-7-2 0,-5-2 62,-6-3 0,-4 3 0,-13-3 0,-11 3-5445,-12 2 6424,-8 0 0,-16-7 0,-2-2 0</inkml:trace>
  <inkml:trace contextRef="#ctx0" brushRef="#br0" timeOffset="28">22893 5171 8152,'-2'-23'411,"-3"-3"1,-6 2 0,-8-1 0,-2 3 308,2 2 0,-4 3 0,0 1 0,1 2-325,-1 4 0,-5 3 0,0 7 1,-3 0-353,-1 0 1,-8 7 0,9 5 0,-3 7 134,1 7 1,3 9 0,3 4-1,2-1 54,2 1 0,4 4 0,7 1 1,3 5 78,2 3 1,4 1 0,8-4-1,5 1 223,4 3 1,7-1-1,2-5 1,0 0-245,-1 0 0,1-1 0,-4-2 0,2-4-583,-1-2 0,-3-3 0,-1-7 0,0-4-336,-1-1 0,-4-2 0,-3-5 1,1-2-1021,0-4 1,1-3 0,6-7 0,0 0-140,0 0 1,1-7 1787,4-3 0,3-11 0,8-4 0</inkml:trace>
  <inkml:trace contextRef="#ctx0" brushRef="#br0" timeOffset="29">23097 5768 8152,'14'-1'0,"-3"-5"780,-6-4 1,-10 1 0,-8-1-1,-6-1 220,-7 3 0,-9-5 0,-5 6 1,-2 0-468,-2 0 1,-10 2-1,7 3 1,-2-1-343,0-2 1,4-1-1,3 6 1,5 0-504,4 0 0,1 0 0,1 0 0,1 0-468,4 0 0,3 0 1,8 0-1,-1 0-1905,0 0 1,11 2 1922,10 3 1,11-1 0,17 5 761,4-2 0,10-2 0,9-5 0</inkml:trace>
  <inkml:trace contextRef="#ctx0" brushRef="#br0" timeOffset="30">23191 5658 8152,'16'-7'158,"-7"4"1,-4-8 0,-5-1 347,-5-2 1,-4 0 0,-7 4 0,1 3-59,-1 0 1,-5 5-1,0-3 1,0 3-194,-2 2 1,4 7 0,-5 4 0,-1 4 1,1 6 0,5-2 0,-4 6 0,4-1-4,3 1 0,-3-4 0,10 5 0,0 0 114,4-1 1,5 3 0,5-6 0,7 1 71,8 0 1,6 3 0,11-5 0,4 0-47,5 1 0,3-4 0,1 1 0,3-5 303,-2-3 0,-4-8 0,-4 2 0,-4-3-153,-6-2 0,0-2 0,-10-3 1,0-7-112,-1-7 0,-2-1 0,-10-6 0,-5-2-192,-3-1 1,-2-3 0,-2 1 0,-3-1-1160,-5 1 0,-6-6 1,-5 2-1,-5 4-845,-4 3 1,4 3 0,1-1-1,3 5 211,2 4 1,3 3 0,3 2-883,3 1 1,4 6 2434,7-6 0,14 1 0,4-6 0</inkml:trace>
  <inkml:trace contextRef="#ctx0" brushRef="#br0" timeOffset="31">23584 5564 8152,'14'16'80,"-3"0"0,3 5 0,-4 1 1,3 1 784,-3 0 1,8 5-1,-6-2 1,0 3-240,2 3 0,0 3 0,0-2 0,-4-3-272,-4-1 0,1-6 1,-2-2-1,-2-4 243,-1-1 1,-2 0 564,0 0 1,0-9-290,0-7 1,-7-9-1,-2-12-389,1-5 0,-1 1 0,5-1 0,-1-2-209,2-2 1,1-6-1,4-1 1,1 2-333,2 2 0,8-4 0,-3 1 1,2 2-706,-1 7 1,3-1 0,-2 7-1,6 1-479,3 3 1,-1 3 0,-2 2 0,1 3-197,2 2 0,5 2 0,-3 5 0,0 0 225,-1 0 1,-1-2 0,-5-3 1211,0-6 0,0-10 0,-1-3 0</inkml:trace>
  <inkml:trace contextRef="#ctx0" brushRef="#br0" timeOffset="32">24119 5423 8152,'11'15'0,"-1"1"0,0 0 356,-1 0 0,5 4 1,-2 3-1,6 2 604,3 3 0,0 7 0,-5 3 1,-1 0-381,1 1 0,0 4 0,-2-2 0,-2-1-211,-2-4 0,-4-2 0,2-5 1,-1-2-7,-3-7 1,-2-2-1,-2-2 73,0-1 1,-2-6 0,-3-4-184,-6-3 1,2-4 0,-1-3-1,-1-5-216,3-4 0,-5-4 0,8-3 0,0-3-370,-2-1 1,5-10 0,-3 2-1,5-3 97,5-3 1,4-3 0,8 6 0,4-1-460,6-2 0,2 6 0,3-3 1,-1 4 361,1 6 0,4 0 0,1 8 0,-2 6 325,-2 3 0,-7 6 0,1 8 0,-1 7 176,-2 8 1,4 4-1,-5 9 1,0 2 188,-1 2 0,-1 5 0,-5-4 0,0 0-67,-1 1 0,-4 1 1,-2-7-1,-1-5 409,1-3 0,-5-4 774,1-6-1315,-3-6 1,-9-5 0,-2-13 0,-2-7-28,1-1 0,1-11 0,-1 0 1,4 0-815,5-2 0,2 0 0,5-1 0,6 1 93,7 4 0,4-2 0,7 7 0,-2 4 415,-1 5 0,12 5 0,-6 7 0,4 0 458,1 0 1,6 8 0,-2 6 0,3 7 55,2 4 1,-6-4-1,-3 5 1,-1 2-323,-1 1 0,1 3 1,-7 1-1,-4 2-797,-5 2 1,0 5 0,-4-2-1,-4 2-1147,-5 1 0,-4 10 1927,-9-11 0,-25 0 0,-12-11 0</inkml:trace>
  <inkml:trace contextRef="#ctx0" brushRef="#br0" timeOffset="33">13286 7545 6855,'-16'5'299,"1"0"0,1 2 1,1-3 996,3 1 1,8 0-742,2-5 0,7 0 1,11 0-1,3 0-187,5 0 0,11-7 1,6-3-1,6-4 105,4-2 1,6-2 0,-3-1 0,0-2-158,-4 2 1,-5 2-1,-5 1 1,-7 0-44,-7 0 1,-5 2-1,-9 2 1,-2 2-143,-1-3 0,-8 0 0,2-3 1,-5 0-68,-5 0 0,-4 2 0,-6 2 0,-3 3-328,-3 2 1,-3 2 0,-8 5 0,1 0-143,-1 0 1,-4 7 0,-1 4 0,2 3 168,2 1 0,3 6 0,2 2 0,4 1 297,1 4 1,-3 2 0,5 2 0,2-1 75,1 0 1,2 1-1,2-1 1,2 1 50,2-1 0,6-1 0,-1-2 0,3-4 128,2-1 0,2 0 1,5-4-1,9 2-127,8-2 0,6-2 1,3-1-1,4 0-534,5 0 1,3-6-1,4-1 1,2 0-127,1-1 0,1-4 0,-8 3 0,-3-2-644,-5 0 1,-4 1 0,0-6 0,2-2-676,2-3 0,-1-4 1791,-4-7 0,6-14 0,2-3 0</inkml:trace>
  <inkml:trace contextRef="#ctx0" brushRef="#br0" timeOffset="34">14591 7560 8130,'9'-7'1380,"-4"7"0,-10 7 1,-7 9-1,-6 1-524,-3 4 1,-7 2-1,2 5 1,-4-3-453,-1-3 1,-4 6 0,2-3 0,3-1-337,0-3 0,2-4 1,2-1-1,3-2-801,1-3 1,4 1 0,-3-7-1571,4-1 1,6-3 1006,1-1 1,6-1-1,-1-5 1296,3-4 0,2-11 0,0-4 0</inkml:trace>
  <inkml:trace contextRef="#ctx0" brushRef="#br0" timeOffset="35">13994 7513 8130,'0'-16'418,"0"8"0,1 2 0,3 12 1,3 4 882,2 4 1,3 9-1,9 1 1,5 2-661,4 1 0,1 2 1,2 6-1,2-3-356,2-3 0,10 8 1,-1-9-1,1-2-466,3-1 0,1 1 0,-4-5 1,0-4 22,1-4 1,-7-1-1,0-7 1,-3-2-169,-3-1 0,-4-2 0,-3-2 0,-3-3 159,-2-5 0,-2-9 1,-7-6-1,-2-3 66,-2-5 0,-6-2 1,1 2-1,-3-2 189,-2-2 0,0 6 1,0 6-1,0 3-1,0 2 0,0 3 529,0 1 0,0 9-400,0 7 0,1 13 0,3 11 0,3 4 16,2 5 0,1 14 0,6 0 0,-2 4-68,-4 3 1,4 0 0,-1 6 0,4-4-23,4-2 0,0-2 1,-5-5-1,-1-1 15,1-4 1,-2 1 0,-2-6 0,-3-4-143,-2-5 1,0-2-1,-3-8 1,1-4-38,-2 0 1,-3-7 116,-5-2 1,-4-10 0,-6-6-1,-1-5-26,0-5 0,-5-10 1,-2-13-1,1-5-493,-1-3 0,-3-13 0,5 3 0,3-3-185,6 0 1,5 2 0,9 2-1,5 4 184,9 4 0,12 8 1,10 5-1,0 7 435,1 3 0,10 4 0,-2 12 0,0 3 129,-3 6 0,5 3 0,-6 2 0,-1 4 205,-2 6 1,-3 1 0,-5 11 0,-1 1 99,1 3 1,-8 2 0,-3 0 0,-5-2 6,-6 2 0,-3-3 1,-7-1-1,0 1 419,0-1 1,-7-5 0,-5 2 0,-7-3-417,-8-2 0,-4-3 0,-4 0 0,-3-5-100,-3-1 0,5-1 0,-6-6 1,-2 0-213,-1 0 1,-1-2 0,3-3 0,3-4-1272,1 0 0,4-3 0,9 5 1,5-2-1809,4-3 1,3 3 0,3-1 1815,6-2 0,12 3 0,10 0 0,13 2-63,10 4 0,18-4 1,5 1 1183,1 3 0,8-6 0,0 0 0</inkml:trace>
  <inkml:trace contextRef="#ctx0" brushRef="#br0" timeOffset="36">15975 7749 8219,'24'-16'0,"-3"0"0,-3 1 33,-3-1 0,-6 6 0,-4-1 0,-3-1 852,-2-2 1,-2-2 0,-3 2-37,-5 4 0,-10-3 0,-2 8 0,-3 2-519,-3 1 1,-1 2 0,-3 0 0,1 2-87,-1 3 1,1 4 0,-1 6 0,3 1 15,2 0 0,-1 5 0,7 2 0,4 1-3,5 4 0,0-4 0,6 3 1,3-1 15,1-2 1,14 6 0,6-4 0,6 2 61,9-2 0,6 4 0,8-6 0,0 1 2,0-4 0,1-4 0,-1-3 0,-2-3 181,-3-6 1,0-3 0,-9-4-1,-5-3 115,-3-6 0,-4-5 1,-7-4-1,-4-7-485,-5-2 1,-3-3 0,-2-1-1,0-2-635,0-2 0,-12-3 1,-4 7-1,-3 3 71,-4 1 0,-1 6 0,-6 2 0,2 4-2042,2 1 0,7 7 1,-2 4-1,3 3-3352,2 2 5810,8 0 0,8 7 0,8 2 0</inkml:trace>
  <inkml:trace contextRef="#ctx0" brushRef="#br0" timeOffset="37">16399 7639 8083,'16'-7'558,"-2"7"510,-4 9 1,-1 5-1,-5 1 1,3 3-480,1 3 1,-2 3 0,4 8 0,1-1-312,-3 0 1,6 1-1,-3-1 1,1-1-42,-2-4 0,4 4 1,-5-6-1,0 3 129,-4-1 1,2-7 170,-2 2 1,1-9-215,-6-1 0,-7-10 0,-4-2 0,-3-12-274,-2-6 0,2-9 1,2 2-247,2-4 1,6-6-1,-1-3 1,3-1 0,4-4-437,3-1 0,9 0 1,9 3-1,1 3 213,4 1 0,2 12 0,1-2 1,-1 7 161,-4 5 0,4-1 0,-4 11 0,2 3 192,-2 1 0,4 2 1,-5 2-1,-1 1 9,-3 3 1,2 8 0,-2 0 0,-2 6 209,-2 5 0,-6-4 1,-2 5-1,-1 2-29,1 2 1,0 5-1,1 0 1,-3-4 116,0-1 1,-5 1-1,5-8 1,-2 0 19,0-1 0,8 4 0,-3-5 0,4-1-165,2-3 1,5-6 0,0-3 0,0-1-17,1-3 1,1 3-1,7-2 1,-2-2-1,0-1 0,5-9 0,-7-3 1,4-4-36,1-2 1,-4-5 0,-3-2 0,-1-1-41,-4-4 0,-9 4 0,-4-3 0,-5 1-163,-1 2 1,-1-6 0,-5 4 0,-4-2-16,-4 2 0,-9-2 0,-1 7 0,-2 2 62,-1 1 1,1 2 0,-5 2 0,1 4 72,4 5 1,1 3 0,6 2 0,-2 2 17,2 3 1,3 5-1,4 11 1,3 6 31,2 2 1,2 4 0,5 2 0,0 2 8,0-2 1,7 3-1,4-1 1,4-2 21,6-2 0,2-3 0,7-2 0,-1-4-118,5-1 0,2-2 0,-1-5 0,2-2-115,-2-4 1,3 2 0,-1-6 0,-2-3 174,-2-1 1,-7-14 0,-1-4-1,-3-3-37,-2-4 0,-5-3 0,-4-9 0,-6-2-131,-3 2 1,-2-3 0,0-1 0,0 3 73,0 3 0,0-1 0,-2 13 188,-3 2-36,3 2 0,-5 17 0,7 10 23,0 13 1,5 7-1,2 1 1,2 2 94,3 4 1,-3-2-1,1 5 1,1-2 91,-2-3 0,-1-1 1,-4-3-1,1-1-54,-1-4 0,-3-3 0,-1-8 183,0 1 0,-1-7-219,-5-4 1,3-5 0,-6-5 0,0-8 101,1-6 0,-3 0 1,-3-7-1,2-4-287,2-5 1,6-3 0,-1-6-1,3 2-260,2-1 0,7-3 0,5-1 1,6 2-13,3 3 0,5 3 0,-3 10 0,-1 2 46,1 6 0,5 4 1,-4 3-1,3 4 152,-1 4 0,0 6 0,6 6 1,-3 4 237,-3 4 0,4 9 0,-4 3 0,2 4 135,-2 1 1,2 6 0,-7-1 0,-1 1-167,-3 1 0,-3-4 0,-2 4 0,-1-1-290,1-1 1,-5 1-1,-2-7 1,-3-4-202,-2-5 0,0 2 0,0-2-2174,0-2 1440,0-9 1,0-4 0,0-12 436,0-4 0,-2-9 0,-1-6 0,-2-3 330,1-5 0,2-9 1,2-2-1,0-6 347,0-8 0,-7-3 0,-1-2 0</inkml:trace>
  <inkml:trace contextRef="#ctx0" brushRef="#br0" timeOffset="38">18396 7277 8229,'0'-22'687,"0"9"-281,0-2 0,2 9 0,1 3 104,2 6 0,2 13 0,-3 10 0,3 6 6,2 4 0,-4 5 0,4 6 0,-1 0 9,1 0 1,-4 2 0,4 2 0,0 1-218,0-1 1,-1-4 0,5-3 0,-3-3-78,2 3 1,-3-5 0,1-1-1,3-1-853,1-1 0,0-1 0,-2-7 0,-2-3-956,3-3 1,-5-6-1,3-7 263,1-2 0,2-4 0,0-10 1315,-4-8 0,4-8 0,-3-10 0,3-4 0,2-5 0,-2-2 0,0 2 0,0 6 0,3 3 0,2-2 0,-5 3 0,-2 6 94,-1 2 0,-8 11 0,3-2 1092,-5 1 1,-2 7 0,-5 1-528,-4 5 1,1 1-1,-1 0 1,-3 0-331,0 0 1,-10 0-1,-3 0 1,-4 0-57,-2 0 0,-4 0 0,-1 1 0,2 3-647,2 1 0,-4 0 0,1-5 0,2 0-505,6 0 0,6 0 0,6 0 0,0 0-1097,1 0 0,8 0 1976,7 0 0,7-7 0,15-1 0,3-8 0</inkml:trace>
  <inkml:trace contextRef="#ctx0" brushRef="#br0" timeOffset="39">18915 7607 8432,'16'7'573,"-6"4"0,1 8-253,1 2 0,-5 5 0,0-1 0,-2 3 389,0 5 0,6 4 1,-4-1-1,0 4-622,0 1 1,5-3 0,-3-5 0,1 2-290,1 2 0,-6-6 0,4-6 0,-2-3-1174,-4-2 0,-1-3 433,-2-1 1,-7-11 0,-2-10 0,-1-15 942,-1-7 0,-6-12 0,-8-1 0</inkml:trace>
  <inkml:trace contextRef="#ctx0" brushRef="#br0" timeOffset="40">18946 7639 8179,'0'-46'213,"-1"3"0,-3 4 164,-1 6 0,-6 0 0,6 12-622,2 2 1,3 10-226,5 9 1,4 12 0,6 11 0,1 1-708,0 4 1177,-1 2 0,1 2 0,0-1 0</inkml:trace>
  <inkml:trace contextRef="#ctx0" brushRef="#br0" timeOffset="41">19685 7827 8217,'14'-15'0,"-3"-1"0,-4 0 0,-7 1 450,0-1 1,0 0 0,-2 0-1,-3 1 153,-6-1 0,-3 0 1,-1 1-1,-3-1-252,-3 0 0,-2 6 0,-5-1 0,2 1-52,-2 1 1,-7-3 0,-1 7 0,2 1-93,7 2 0,-7 2 1,6 2-1,2 3-237,2 6 0,-1 3 1,6 3-1,3 4 27,2 5 1,4 9-1,10 2 1,0-2 114,0-2 0,0 4 0,2-1 0,3-1-21,5-1 0,3-5 0,1-1 0,-1-3 34,5-3 1,6-1-1,-1-5 1,2-2-50,3-4 0,1 3 0,3-8 1,-1-2-16,1-1 1,-3-2-1,-1-3 1,-3-6-72,-3-7 0,-1-5 0,-5 0 0,0-5-40,0-4 0,-2 1 1,-2 1-1,-4 3-220,-1 3 0,6 2 316,-3 10 0,-1 3 1,0 9-1,-1 5-15,1 8 0,2 3 0,4 8 0,1 2 16,0 2 1,-1-1 0,1-1 0,0-3-673,0-3 1,-2-1-1,-2-5 1,-2 0-1406,3 0 1,-5-8 1106,3-2 1,-2-8-1,1-7 486,-5-7 1,2-10 0,-2-2-1,-1-7 437,-2-7 0,-2-8 0,0-4 0,0-2 0,7-2 0,1-5 0</inkml:trace>
  <inkml:trace contextRef="#ctx0" brushRef="#br0" timeOffset="42">20047 7340 9013,'9'-15'0,"-2"1"234,0 3 0,-6 6 0,6 10 326,0 6 1,-5 11-1,3 10 1,-3 8 487,-2 5 0,0 2 0,2 2 1,1 2-332,3 1 0,-1 6 1,-5-6-1,0-1-265,0-2 0,5 2 0,2-3 0,0-2-282,0-1 0,0-6 0,-4-3 0,3-2-978,-3-3 0,1-5 1,-1-1-1,2-3-1835,-1-2 1,-2-8 1197,-2-2 0,-7-6 1,-6-3 1444,-6-9 0,-5-17 0,-8-15 0</inkml:trace>
  <inkml:trace contextRef="#ctx0" brushRef="#br0" timeOffset="43">21824 7529 8122,'19'-32'0,"-5"1"0,-7 0 0,-7-1 470,-4 1 0,-13-1 1,-1 1-1,-4-1 398,-6 1 1,-2 5 0,-3 1 0,-2 3-550,-2 2 1,-7 3-1,4 3 1,0 3-121,3 6 0,4 3 1,2 2-1,-1 2-62,1 3 1,5 9 0,1 9 0,2 2-220,4 3 0,2 6 1,3 5-1,3 1 300,6 4 1,3 6 0,2 4 0,2 1 350,3-1 0,4 3 0,9-4 0,1-4-205,2-6 1,0 1 0,-6-6 0,1-1-314,0-4 1,-2 2 0,-2-9-1,-1 2-765,1-1 1,-3-5 0,-1-6-1318,-1 0 1,4-1-1,-4-1 794,1-3 1,3-4 0,6-9 0,3-3 1236,1-6 0,14-17 0,-2-5 0</inkml:trace>
  <inkml:trace contextRef="#ctx0" brushRef="#br0" timeOffset="44">21949 7890 8175,'9'-7'935,"-2"4"1,-9-6 0,-3 0-111,-5 1 1,-4 4 0,-2-1-1,-2 3-181,-3 2 0,-5-5 0,-10 0 1,-6-1-150,-4-1 0,4 4 0,0-6 0,-1 1-456,-3-1 1,1 5-1,1-3 1,4 2-472,2 0 0,1-2 1,5 3-1,1-1-719,0 2 0,6 1-250,4 2 0,7 2 0,11 1 8,13 2 1,13 8-1,14-5 1393,4 1 0,12 5 0,3-5 0</inkml:trace>
  <inkml:trace contextRef="#ctx0" brushRef="#br0" timeOffset="45">22279 7796 8475,'-1'-24'190,"-4"3"0,-4 3 0,-9 2 0,-3 2 99,-5 4 0,-4-2 1,-1 7-1,-2 1 507,-4 2 0,4 2 1,-6 4-1,3 5-424,-1 6 0,2 4 0,7-1 0,4 1-52,1 2 0,2 2 0,7-4 0,4 4-21,4 1 1,5 1 0,2 3 0,6-2 110,9 2 1,9 0 0,11 0 0,6-2-78,4 2 0,1 0 0,2-2 0,0-5 62,-2-4 0,5-6 1,-12-3-1,-3-1 128,0-3 0,-8-2 0,-2-6 0,-1-5-300,-2-6 1,-1-6-1,-7 0 1,-2-5-496,-4-4 0,-3-1 0,-7-3 0,0-1-110,0-1 0,-2-1 0,-3 6 1,-5-1-1085,-4 1 1,-7 1-1,0 2 1,2 4-682,1 1 0,4 2 1,2 5-1619,1 1 3765,8 6 0,3-5 0,9 5 0</inkml:trace>
  <inkml:trace contextRef="#ctx0" brushRef="#br0" timeOffset="46">22531 7733 9053,'26'32'0,"-1"-1"0,-1-1 462,1-4 0,-6 7 0,2-3 1,-2 1 168,2 4 1,-5 0 0,1-3 0,-5-1-147,1 0 0,-5-6 0,1-4 1,-2-4 415,-3-1 1,-3-6-335,-1 1 1,-1-8 0,-3 1 0,-3-6-46,-2-3 1,-1-14-1,-6-2 1,-1-7-156,-4-4 1,9-1 0,-2-2 0,3-3-164,2-2 0,6 3 1,-1-3-1,8 0-249,6 0 1,4 5 0,4-2 0,1 4-576,2 1 0,5 3 0,-5 2 0,0 8-389,2 7 0,-4 0 0,5 7 0,1 1-326,-1 2 1,3 2 0,2 0-1,-1 2 420,-2 3 0,-5 4 1,4 5-1,-2-2-1118,-4-1 2033,-2-1 0,-1-1 0,0-2 0</inkml:trace>
  <inkml:trace contextRef="#ctx0" brushRef="#br0" timeOffset="47">23191 7702 8221,'11'17'129,"-1"4"1,-4 4-1,4 6 1,1 0 781,-3 1 1,6 5-1,-3 1 1,3 2-238,1 4 1,1-1 0,0 1 0,-2-5-224,-4-6 1,3 2-1,-8-11 1,0 1 703,2-4-723,-5-4 0,5-5-259,-7-7 1,0-6 0,-2-15 0,-1-1-344,-3-4 1,1-4 0,5-8 0,2-2-446,3-2 1,6-6-1,8 1 1,3-2 151,3 2 1,1 6-1,6 8 1,-3 3 273,-3 2 1,4 4-1,-5 9 1,1 5 183,0 3 1,-5 4-1,3 4 1,1 8 309,-1 6 0,-3 13 0,4 0 0,-2 5 137,-4 6 1,2 0 0,-4-1 0,-3-2-137,0-3 1,-2-1 0,-1-8-1,-6-2 615,-3-6 1,-2-4 713,0-1-1533,0-8 1,0-20 0,0-12-467,0-2 1,0-11 0,2 4 0,3-4 65,5-1 0,10-4 0,2 5 0,3 2-356,3 2 0,1 8 1,5 5-1,0 4 504,3 5 1,0 4 0,-4 7 0,4 2 346,5 3 0,-2 9 1,2 9-1,0 1-195,-2 4 1,7 9 0,0 5-1,7 5-408,2 6 0,5 2 0,-3 10 1,-28-31-1,1 0-65,1 2 1,-1 1-1,0 4 1,-1 1 301,-2 0 0,2-1 1,6-4-1,3-4 0,-2-2 1,-1-1-1</inkml:trace>
  <inkml:trace contextRef="#ctx0" brushRef="#br0" timeOffset="48">1337 9808 8191,'0'-9'6852,"0"6"-4688,0 13 1,0 2-1,2 15 1,1 1-1346,2 1 1,6 10-1,-4 1 1,0 2-397,0 0 0,3 0 0,-3 6 0,0 3-423,0 1 0,-2 1 0,-3-6 0,2-2 0,1-3 0,0 2 0,-5-7 0,0-2 0,0-2 0,-2-3 0,-1-4 0,-2-5 0,1-4 0,1-1 0,-1 0 0,-1-1 0,-2-4-879,2-1 1,1-8-1558,-6-2 0,6-7 0,-1-9 0,5 1-676,5-1 0,4-2 1,9-1 3111,2-2 0,5-7 0,6 4 0</inkml:trace>
  <inkml:trace contextRef="#ctx0" brushRef="#br0" timeOffset="49">2327 10327 8011,'0'-25'966,"0"4"0,0 4 0,0 1 0,-1 2-96,-5 4 1,-4-4 0,-9 5 477,-2 0 0,-2 2 0,2 7 0,-3 0-164,-1 0 1,-10 2 0,4 3-528,-2 6 0,-1 3 0,3 3 0,1 2 1,2 4-170,2 1 0,2 8 0,-3 6 0,6 1-488,4-1 0,3 1 0,4-5 0,4 3 0,5-2 0,2-2 0,5-1 0,4-3 0,4-2 0,12 1 0,4-8 0,3-2 0,7-6 0,-1 0 0,4-6 0,3-3 0,-1-1 0,6-2 0,-9 0 0,1-2 0,-1-3 0,-3-4 0,-9-8 0,-4-3 0,-5 0 0,-4-8 0,-3 1 0,-3-2 0,-6-3 0,-3-4 0,-4-3 0,-5 1 0,-9-1 0,-5-3 0,-7 6 0,2 1-641,-2 2 1,-2 8 0,1 4 0,1 4-579,2 1 0,12 6 0,-2 1-1188,2 2 0,9 3 1,5 11 195,8 9 1,13 0 0,6 6 2210,2 1 0,3-5 0,-1 4 0</inkml:trace>
  <inkml:trace contextRef="#ctx0" brushRef="#br0" timeOffset="50">3098 10389 8191,'9'-15'933,"-2"-8"0,-9 0-25,-3 4 0,-4-2 1,-7 11-1,-1-3 257,-4 3 1,-2-2-1,-7 7 1,2 1-256,0 2 1,-5 2 0,7 0-1,-4 0-241,-1 0 0,1 7 0,2 6 0,4 4-258,1 4 1,2 7 0,5-2 0,1 4 140,-1 1 0,0 6 0,2-2 1,4-4-517,4-3 0,5-3 0,2 1 1,5-5-37,4-4 0,6-6 0,5-3 0,5-1 0,4-3 0,6-2 0,1-2 0,-2-2-138,-2-3 1,-1-4-1,-1-7 1,1 1-361,-1-1 0,-7-2 1,-3-1-1,-3-4 211,-2-1 0,-2 5 0,-2-2 0,-3 3 587,-2 3 0,0 1 100,-2 3 1,-2 4 0,6 9 0,0 3-30,0 6 1,1 3-1,7 3 1,3 4-372,1 5 0,1 4 0,-2 1 0,1 1 0,-2-1 0,3 2 0,-1 4 0,-3 3 0,-6 0 0,2 6 0,-5-4 0,0 3 0,-4 2 0,-3-1 0,-2-3 0,0-2 0,0-3 0,-2 2 0,-3-7 0,-6-5 0,-3-3 0,-2-4 0,-1-6 0,-4-1 0,-5-3 0,-4-4 0,-1-7 0,-3 0 0,-2 0 0,-3-2 0,-6-1 0,1-4 0,1-2 0,-6 0 0,8-3 0,1 1 0,4-1 0,2-2 0,5-1 0,1 1-152,2 3 1,12-3 0,0 4-1,5-4-2306,5-2 0,10 0 1,8 2-1,8 2 1639,10 2 0,24-1 1,1-5-1</inkml:trace>
  <inkml:trace contextRef="#ctx0" brushRef="#br0" timeOffset="51">4025 10610 9734,'-1'-16'529,"-5"0"0,3 2 0,-8 4 1037,-1 4 0,4 5 0,-1 2 0,2 6 42,3 9 1,1 2 0,-1 11-1,-1 6-669,2 5 1,6 14 0,4-5 0,2 4-717,3 1 0,0-3 0,0-6 1,-1-1-224,1-1 0,-3-1 0,0-10 0,-2-3 0,-4-2 0,4-5 0,-2-6 0,-1 0 0,-2-8 0,-2-2 0,0-12 0,0-4 0,0-4 0,-2-9 0,-2-5 0,-1-5 0,2-4 0,8-4 0,7 2 0,6 2-446,3 4 1,12 0-1,2 12 1,5 4 69,4 4 1,10 6-1,-7 7 1,2 4 319,0 6 0,-9 3 1,-3 13-1,-4 2 845,-2 1 1,-6 3-1,-6 1 1,-5 2-703,-4 2 0,-6 5 0,-1-4 1,-6-1-88,-8-4 0,-3 5 0,-3-10 0,-2-2 0,-2-1 0,-5-6 0,1-7 0,-3-3 0,-5-2 0,-2-2 0,0-6 0,-3-5 0,-4-4 0,-11-6 0,10-3 0,1-2-302,1 2 1,0-4-1,6 0 1,3 1-1821,4-1 1,11-3 0,1 3 0,9 0 2121,5 1 0,9-13 0,2 2 0</inkml:trace>
  <inkml:trace contextRef="#ctx0" brushRef="#br0" timeOffset="52">5629 10610 9111,'9'-23'0,"-4"-3"0,-3-4 0,-2 0 1043,0 4 0,-12-4 1,-4 4-1,-3-2-218,-4 2 1,-1-2 0,-10 7 0,-1 2-52,-1 1 0,-1 4 0,4 2 1,-2 4 102,-2 1 0,-5 1 1,4 6-1,-2 2-252,-4 3 0,6 4 0,-1 8 0,2 4-154,1 6 0,-1 4 0,6 4 1,1 3-200,4 3 1,3-5-1,9 4 1,2-1-273,1-4 1,8 1 0,-1-1 0,6-3-1,3-2 0,13 1 0,-1-10 0,6-4 0,5-4 0,3-1 0,4-7 0,4-1 0,1-3 0,0-1 0,6-1 0,-1-5 0,4-4 0,0-9 0,-6-4 0,-2-2-305,-3-2 0,-3 2 0,-9-3 1,-5-2-234,-3 1 0,-10-10 1,-2 11-1,-5 2 489,-1 2 1,0 8 109,0 6 1,2 8 0,2 2 0,3 10 743,1 9 0,5 6 0,6 8 0,4 2-805,1 2 0,0 5 0,4-6 0,-3-1 0,-2-2 0,-2-3 0,-6-4 0,1-5 0,0-3 0,-2-3 0,-2-1 0,-3-1-501,-2-3 0,5-6-1957,-2 1 0,3-10 1,-1-6-1,-2-3-2271,2-2 0,1-6 4729,-3-4 0,11-18 0,-3-5 0</inkml:trace>
  <inkml:trace contextRef="#ctx0" brushRef="#br0" timeOffset="53">5944 9792 8191,'0'16'2253,"0"1"1,0 3-929,0 1 0,5 6 1,2 1-1,2 6-495,3 2 0,0-1 0,0-7 0,-1-3-521,1-3 1,4 5 0,3-7 0,2-2-542,-2-6 1,-1 2 0,-3-5 0,1 0-273,0-4 1,5 2 0,0-2 0,-2-1-1103,-2-3 1,-1-8 0,0-3 0,-2-6 52,-4-5 1,2-2 0,-5-6 0,0-1 1266,0-3 1,-1-2 0,-6 2 0,0-2 421,0-2 0,-2 6 1,-2 6 1735,-1 3 1,-2 4 23,2 13 0,3 12 0,-3 17 1,3 4-208,2 5 1,0 15 0,0-1 0,-2 2-609,-3 0 0,2 3 0,-6 2 0,2-2-1081,4-3 0,1 0 0,2-12 0,-2-2 0,-3-2 0,3-3 0,-3-2 0,3-4 0,2-1 0,-2-2 0,-1-5 0,-2-1 0,-1-4 0,6-1-621,0 2 0,0 2 1,0 2-1,0 0-9210,0 0 9344,0-1 0,0 1 1,0 0-1</inkml:trace>
  <inkml:trace contextRef="#ctx0" brushRef="#br0" timeOffset="54">7217 10452 12537,'16'-5'0,"0"0"1437,-1 1 1,6 3 0,4 1 0,3 0 182,5 0 0,7 0 0,-1 0 0,1 0-1030,3 0 1,-4 0 0,-3 0-1,-2 0-759,-3 0 1,-6 0-1,-4 0 1,-4 1-499,-1 5 0,-8-3 0,-2 8-1791,-5 1 0,-9 0 1,-8 0-1,-8-3 1982,-6-2 1,-2 5-1,1-3 1</inkml:trace>
  <inkml:trace contextRef="#ctx0" brushRef="#br0" timeOffset="55">7280 10641 8790,'0'16'1338,"5"-6"1,2-1 0,4-2-357,6-4 1,4-1-1,9 0 1,0 1 239,3 3 1,2-1 0,-2-5-1,4 0-111,5 0 0,3 0 0,2 0 1,-1 0-1699,-5 0 1,3 0 0,-5 0-1,-1 0-2632,0 0 1,-3 5 0,-7 0 3218,-1-1 0,-1 5 0,5-1 0</inkml:trace>
  <inkml:trace contextRef="#ctx0" brushRef="#br0" timeOffset="56">8774 9745 9790,'8'-7'3059,"-2"12"0,-10 1-2603,-1 6 1,0 9-1,3 3 1,-2 6 340,-1 8 0,-5 6 1,3 5-1,0 1 88,0 3 0,0 6 0,3-1 0,-1 1-9,2-1 1,1 1-1,2-5 1,0 1-702,0-1 1,2-7-1,1-5 1,4 0-176,2-2 0,-6-2 0,4-6 0,-2-3 0,1-2 0,4 1 0,-5-8 0,-1 0-1028,-2-3 0,3-6 1,0-1-3339,-1 2 1,4-5 2684,3-1 0,8-6 0,4-6 1,1-4-199,4-4 1,9-4 1878,5-3 0,3-3 0,2-7 0</inkml:trace>
  <inkml:trace contextRef="#ctx0" brushRef="#br0" timeOffset="57">9497 10389 7755,'0'-15'332,"0"-1"1,0 6-1,-4 1 1,-6 2 460,-11 3 0,-2 3 0,-3 1 0,-4 1-65,-5 5 1,2 4 0,-5 9 0,1 4 33,0 1 1,1 3 0,6 4 0,4 1-389,5-1 0,3 6 0,4-1 1,2-1-75,2-2 0,6-1 1,-1-1-1,3-1 2,2-4 1,7 2-1,5-7 1,8-2 81,6-1 1,5-3 0,6-1 0,5-3-30,3-6 1,3 2-1,-1-2 1,-2-3-80,-3-5 0,2-6 1,-8-9-1,-2-3-10,-6-5 1,0-3 0,-8-3 0,-2-1-288,-6-4 0,-5 2 0,-7-7 1,0 1-647,0 0 1,-14-2 0,-7 6-1,-7 4-390,-3 5 1,-1 0 0,-1 7 0,-2 4 114,-1 4 0,4 6 0,6 7 1,0 2-395,1 3 1,4 4 0,9 7 0,3 1 288,2 4 1,4 2-1,10 3 1,7-5 1046,5-3 0,9-3 0,3 1 0,10 0 0</inkml:trace>
  <inkml:trace contextRef="#ctx0" brushRef="#br0" timeOffset="58">10346 10468 7755,'9'-10'874,"-4"-1"1,-5 1-1,-5-4 160,-6 3 0,-3 4 1,-1 7-1,-3 0-457,-3 0 1,2 0 0,-7 0-1,-2 0-145,-2 0 1,4 0-1,0 0 1,-1 2-170,3 3 1,-4 2 0,7 7 0,2 0 120,1 4 1,3 3-1,-1-1 1,0 7-1,0 2 1,6 3 0,1-1 0,1-1-139,-1-4 0,5 7 0,-1-5 0,3 0-89,2 2 1,0-7 0,0-1 0,2-1-67,3 0 0,4 0 1,8-7-1,4-2-339,6-1 1,2-6 0,3 4 0,1-2-23,4-4 1,-2-1-1,7-2 1,-1-2 70,0-3 0,2-4 1,-6-8-1,-2-2 105,-2-2 0,-7-7 0,-1 2 0,-4-4-36,-7-2 0,0-4 0,-9-1 0,-2 2 58,-1 2 1,-9 3 0,-3 2-1,-4 4 81,-2 1 0,0 2 0,1 6 0,-1 1 209,0 3 0,0 2 1,1 6 69,-1-2 0,5-1 127,1 6-1666,7 0-314,-4 0 1,8 0 221,5 0 1,-5 2-1,6 2-892,0 1 0,-5 2 863,3-2 1,-3 4 1371,-2 7 0,0-8 0,0-1 0,7 0 0,2 2 0</inkml:trace>
  <inkml:trace contextRef="#ctx0" brushRef="#br0" timeOffset="59">10425 10531 7746,'8'-7'199,"-1"3"470,-7-6 1,0 5 803,0-6-332,0 8 0,0-2-456,0 10 1,7 9 0,4 8 0,3 3 10,1 3 1,6 2-1,2 4 1,0 5-87,0 3 1,3 10 0,-5-6 0,-2 1-91,-2 3 1,-1 1 0,-2-4 0,-3 0-48,-6 1 0,-3-3 1,-6-3-1,-5-6 57,-6-2 1,-6-5-1,0-1 1,-4-3-141,1-3 1,-11-2-1,3-8 1,-1-3-391,0-2 0,-4-2 0,-1-5 0,-1-2 0,1-3 0,-4-2 0,5-5 0,4 1-922,5-1 1,0-2 0,7-2 0,4 1-960,5-1 0,5 0 1,7 0-1,1 1-116,5-1 0,9-5 0,13 0 1,7 2 445,7 1 1,9 3 1550,1-1 0,15-14 0,-3-3 0</inkml:trace>
  <inkml:trace contextRef="#ctx0" brushRef="#br0" timeOffset="60">11069 10641 7755,'9'2'585,"-4"5"0,-3 7 815,-2 5 0,2 9 1,1-2-1,4 5-578,2 6 1,-4 3 0,4 6 0,0-4-186,-1-6 0,1 3 0,2-1 0,-4-1-158,0-4 1,-6 2 0,5-11-1,-5 1-446,-1-4 0,0-4-102,0-1 0,0-4-670,0-7 0,0-12 0,0-15 363,0-3 1,7-1 0,4-5 0,4-1 105,6 1 0,2 1 1,5 4-1,-2 5 180,2 3 1,7 10 0,2 3 0,-2 3 817,-2 2 1,-3 7-1,-4 3 1,-5 4 173,-4 2 1,-3 7-1,-3 3 1,-6 4-76,-3 1 1,-2 0-1,-2 1 1,-3-1-383,-6 1 0,-8-1 0,-4-1 0,-1-4-445,-4-5 0,-2-4 0,-1-3 0,-1-3 0,1-6 0,-6-3 0,-1-4 0,1-1-1174,4-3 0,-5-11 1,11 1-1,5-1-250,2-1 1,6-4-1,4-5 1,5-2 191,3-3 1,4-6-1,5-6 1,7-5 1231,5-3 0,16-21 0,-2-1 0</inkml:trace>
  <inkml:trace contextRef="#ctx0" brushRef="#br0" timeOffset="61">11777 9824 7755,'15'8'1161,"1"-2"0,-2-3-433,-3 2 0,3 4 0,-2 7 51,7 0 1,0 6 0,6 4 0,1 6 0,0 3-2,2 1 0,9 6 1,-9-3-1,0-1-76,1 1 0,-1 3 0,0-6 0,-3-1 408,-3-2 1,5-1-1,-6-3 1,-2-2-1193,-2-6 0,-1 1 0,0-1 1,-2-2-750,-4-1 0,4-4 1,-3-2-1,3-3-727,1-2 0,-4-2 0,-1-5 251,3 0 1,-1-7 0,0-3-1,-3-6-137,-2-5 0,-2-3 1,-5-10-1,0-2 1121,0-6 0,5-5 1,0-6-1,-1-3 323,-2 0 0,3-3 0,0 7 0,-1 4 85,-3 10 0,-1 3 1,2 14 2537,3 2-1436,-3 8 0,-2 18 0,-12 16 0,-7 10 332,-7 9 1,-9 9 0,-4 5 0,-1 1-269,-4 3 0,-6 8 1,-5-9-1,1-1-271,0-2 1,-5 1 0,3-4 0,-2-2-949,1-3 1,8-7-1,1-5 1,8-3-33,2-1 0,6-1 0,-1-1 0,5-2-4805,0-2 1,0 0 4804,2 6 0,3-8 0,8-1 0</inkml:trace>
  <inkml:trace contextRef="#ctx0" brushRef="#br1" timeOffset="62">5912 9729 7864,'0'-15'0,"0"4"0,0 1 285,0-3 0,-5-1 1,0-1 599,1-1 1,2 0 0,2 1-326,0-1 0,2 0 0,3 0-298,6 1 0,1-1 1,0 2-1,-1 2-43,1 1 1,7 6-1,2-4 1,-2 2-1,-1 4 1,3 1 0,2 2-1,-1 0 18,1 0 1,3 0 0,-3 0 0,0 0-32,-1 0 0,6 2 1,-3 1-1,-1 4 0,-3 2 1,2-5 0,-2 3 0,-2-2 9,-1 0 0,3 2 0,0-3 0,-2 1-112,-2-2 0,-1 4 0,1 0 0,3 2-52,1 3 0,1 2 0,-3 4 0,4 1-76,2 2 0,-6 5 1,4-5-1,-2-2 60,0-1 1,-1 3-1,-4 1 1,-2 1 18,-3 0 0,3-1 1,-6-2-1,1 1 50,-4-2 1,2 3 0,-1 1-1,-3 0 58,-1 0 0,0-1 1,1-3-1,2 4-44,-1 2 1,-2-4-1,-2 3 1,0 1-21,0-1 1,0-3 0,0 3 0,0 1-93,0-1 1,0-5-1,0 4 1,-2-2-18,-3 0 1,-2 0 0,-6-5 0,3-1 36,-2 1 1,-2 0 0,-2 0-1,0-2 5,0-4 0,1 4 1,-1-3-1,-1 3 121,-4 1 0,3 1 0,-5-2 0,2-2-19,0-1 1,-5-8 0,2 4 0,-2-2-9,-2 1 0,-11-1 1,8-5-1,-4-2-20,-4-3 1,6 1 0,-5-4 0,1-1 0,0 0 0,1 0 0,4-3 0,1 2 45,-1-3 0,3 5 0,1-3 0,2-1-62,-2-2 1,0-2 0,0 1 0,3-1 55,3 0 1,-5-5 0,6-1 0,2-3-65,2-3 1,1-2 0,-2-1 0,1-2-93,1-4 0,-3-3 0,9-5 0,-3 1 37,3 2 1,3 7-1,7-3 1,0 1-32,0 0 0,7 2 1,3 7-1,4 2 85,2-2 1,5 0 0,2 2 0,-1 5-549,1 4 1,3-4-1,-3 0 1,0 3-3140,-1 6 1,-1 0 2439,-5 7 0,-11 1 1166,-10 9 0,-18 4 0,-17 7 0</inkml:trace>
  <inkml:trace contextRef="#ctx0" brushRef="#br1" timeOffset="63">5975 9714 7965,'16'0'2915,"-2"-7"-2420,-4-4 0,-3 2 0,-9 1 0,-1-1-169,-2 0 0,-13-1 0,1-6 0,-6 0 263,-5 1 0,-3-1 0,-8-2 1,-8-3-111,-9-5 0,-12-2 1,-7-1-1,-4 1-163,1 0 0,33 11 0,1 1 1,-38-9-1,-4 1 50,2 3 0,0-2 0,2 2 0,2 2-135,-2 1 1,0-3-1,3 0 1,2 4-33,4 5 0,-8-6 1,6 6-1,2 0-88,1-2 0,-1 0 1,5 0-1,1 2-34,3 1 0,3 1 1,1-4-1,2 2 22,-1 1 1,5 2-1,2-3 1,3 2 34,1-3 0,3 5 1,0-1-1,-1 0-45,-3 0 0,0 6 0,4-4 1,1 2-89,1 0 0,-6-2 0,7 3 1,-2-1-79,2 1 1,-3 3-1,5 1 1,-2 0 31,0 0 0,5 0 0,-3 0 1,0 0 33,-1 0 0,5 0 1,-4 0-1,-1 0 9,1 0 1,5 5 0,-3 2 0,-1 0 15,-3 0 1,-1 0 0,-1-4 0,4 4 40,2 2 1,-4 0 0,5 3 0,2-3-27,2-2 1,1 5-1,1-2 1,-1 4-46,1 2 0,0 0 0,-1-1 0,1-1 16,-1-3 0,3 8 0,1-3 0,1 1 43,-1 1 1,6-3 0,-1 1 0,0 0 47,-3 0 0,2-1 0,-1 1 0,2 0 67,4 0 0,-3 4 0,-1 1 0,-2-1-99,-3-3 1,6 4 0,-1 0 0,2 0 60,0 2 1,0-4 0,5 5 0,1-1 36,-1-4 1,-2 4-1,-1-2 1,-2-2 73,2-1 0,2 3 0,1 0 0,0-2-190,0-2 0,1-1 0,1 0 0,1-2-120,3-4 1,5 4-1997,-6-3-3023,8 2 3060,-4 3 0,9-7 0,1-2 1,4-2-727,2 0 0,-4 1 1935,5-6 1,-6-2 828,1-3 0,-3-11 0,-2-9 0</inkml:trace>
  <inkml:trace contextRef="#ctx0" brushRef="#br1" timeOffset="64">928 9651 7965,'7'8'0,"-3"-1"671,6-7 0,-6-1 889,1-5 0,-5 5-745,-5-5 1,3 6-1,-5 4-76,0 1 0,0 7 0,-5-1-266,1 3 0,8 2 0,-3 1 1,5 2-95,1 2 1,-6 5 0,1-3-1,2 2 16,1 3 0,2 1 1,0 1-1,0-2-83,0-2 1,0-1 0,0 1 0,0-5 313,0-4 0,0-1 1,2 0-8,3-1 1,5-6-1,10-4-219,1-3 0,7-4 0,-1-3 1,7-5-401,2-4 0,8-2 0,-4 0 0,-1 2 0,-8 4 0,1-4 0,-6 5 0,2-2-361,-2 1 0,-3 7 0,-8-3-856,1 5 0,0-5 1,-1 1 1216,1 2 0,0 8 0,0 4 0</inkml:trace>
  <inkml:trace contextRef="#ctx0" brushRef="#br0" timeOffset="65">1353 12260 7626,'-9'-2'619,"4"-3"619,3-6 1,-3 3-224,-1-3 0,1 6-171,5-5 1,-2 8 0,-1 2-1,-2 8-53,1 6 1,-3 7 0,2 2 0,1 3-84,3 8 0,-5 4 1,1 9-1,2 0-157,1 0 1,9 1 0,3-1 0,4-2-266,2-3 0,0 2 1,1-8-1,3-2-134,1-7 1,5 1-1,-2-7 1,2-1-105,2-3 0,11-3 0,-8-3 1,2-6-86,1-4 1,2-1-1,1-1 1,-4-6-211,-5-9 0,0-1 1,-5-10-1,-1-1-63,1-1 0,-7-8 1,-7-1-1,-2-3-290,-4-2 1,-1-3 0,-4-1 0,-1 2 304,-3 3 1,-6 4 0,3 8 0,1 4 892,2 5 1,5 8 157,1 3 0,0 10 0,1 3 0,5 13-83,4 7 0,6 8 0,3 9 0,2 4-319,-2 5 1,4 3 0,-2 1 0,-2 4-355,-1 5 0,-3-5 0,-1 1 0,-1 1 0,-3 2 0,-6-3 0,1-2 0,-3-2 0,-2-3 0,-2 3 0,-3-2 0,-6-3 0,-3-5 0,-2-6 0,-1-6 0,-4-3 0,-5-3 0,-2-3 0,-2-7 0,0-2 0,-3-4 0,-3 3 0,-1-8 0,-3-2 0,-1-1 0,1-2 0,5 0 0,-1-2 0,1-3 0,2 2 0,1-6 0,2 0 0,4 0 0,3 6 0,8-4-2335,-1 0 0,6 5 0,1-5 2335,2 0 0,9 5 0,6-5 0</inkml:trace>
  <inkml:trace contextRef="#ctx0" brushRef="#br0" timeOffset="66">2799 12071 7688,'16'0'4681,"-6"0"-4176,1 0 1,-8 9-1,3 7 78,-5 8 1,1 8 0,1 4 0,3 6 880,-3 4 0,4 6 1,0 4-1,2 2-435,3 1 1,-3 6 0,0-8 0,-1 3-412,1-3 1,-4 1 0,4-9 0,0-4-619,0 1 0,-4-10 0,4-3 0,-2-5-141,-4 0 0,4-5 0,-2-2-1916,-1-4 0,3-6-476,-2-1 0,7-6 1,-3-1 2532,0-6 0,12-13 0,-4-8 0</inkml:trace>
  <inkml:trace contextRef="#ctx0" brushRef="#br0" timeOffset="67">3664 12559 10508,'10'-21'0,"-1"-2"252,-2-2 0,-3 8 525,-10 1 1,-8 8 0,-7 8 0,2 1-261,2 5 1,-6 7 0,-3 12-1,-4 3 356,-1 5 1,4 4 0,1-1 0,0 5-359,2-1 1,1 5-1,7-5 1,0 2-256,1 0 0,6-7 0,4 2 0,3-4 36,2-2 0,7-1 0,5-4 0,7-5-28,8-3 0,8 1 0,3-2 0,2-4 401,4-5 1,-1 3 0,3-6 0,-2-1-434,-1-3 1,4-6-1,-8-2 1,-1-3-237,1-8 0,-4 1 0,-7-10 0,-4-1 0,-1-1 0,-2-4 0,-7-4 0,-4-5 0,-5-3 0,-5-8 0,-5-1 0,-7 0-334,-7 0 0,-11-4 0,-8 8 0,-1 4-500,1 8 0,-4 6 0,5 8 1,2 6 181,2 6 1,3 9 0,4-3 0,5 5-278,4 1 0,1 7 0,0 3 0,2 6-455,4 5 1,3-2 0,7 7 0,2 0 169,3-1 1,5 5 0,11-6-1,7 2 1214,7 0 0,19-6 0,11 2 0</inkml:trace>
  <inkml:trace contextRef="#ctx0" brushRef="#br0" timeOffset="68">4434 12716 7647,'16'-23'0,"0"-1"385,-1-1 0,-6-3 0,-5 5 0,-6 1 789,-3-1 1,-8 2 0,3 5 0,-4 2-672,-2 4 1,-5 3 0,-1 7-1,-3 2-80,-3 3 1,0 4 0,0 8-1,2 6-144,-2 8 1,-2 1-1,-1 6 1,1-1 102,4-1 1,0 6-1,8-5 1,6-4-100,3-5 0,4 0 0,5-7 0,2-2-45,3-1 0,6-9 0,10-3 0,3 0 82,1-1 0,9 0 0,-2-5 0,-1-2-118,-3-3 0,2-2 0,-6-7 0,3 0-282,-1-3 1,-5-2 0,3 1 0,-1 1-54,-4 1 0,4-3 1,-2 10-1,0-1 217,2-1 1,-4 8 0,7-1 0,0 9 409,-1 11 1,4 7-1,-4 10 1,1 4 202,0 5 0,-7 10 0,2 4 0,-5 1-697,-5 1 0,-4 0 0,-7 5 0,-2-2 0,-3-4 0,-9 3 0,-9-8 0,-2-3 0,-2-5 0,-3-1 0,-2-6 0,3-4 0,2-5 0,-2-5 0,1-9 0,-5-4 0,-4-4 0,0-5 0,6-1 0,-1 0 0,1 0 0,1-7 0,4-3 0,5-4-1094,4-2 1,6 0-1,2 1 1,2-1-782,4 0 0,10 1 0,9-3 0,10-1 14,9-2 0,10-2 1,9 4-1,2-2 192,4 2 0,1-4 1669,2 2 0,0-7 0,-1 4 0</inkml:trace>
  <inkml:trace contextRef="#ctx0" brushRef="#br0" timeOffset="69">5362 13030 11105,'3'7'651,"-3"4"1,-8 3-1,1 3 621,-2 4 1,-2 3-1,-4 8 1,-1 1-1,2 2 129,4 2 1,-3 5-1,8-4 1,2 0-865,1 1 1,2 3 0,2-6 0,1-1-352,2-2 1,6-6-1,-4-3 1,0-1 22,0-4 1,3-1-103,-5-3 0,2-6-254,-1-4 1,-3-10 0,6-7 0,0-6-194,-1-3 1,-2-5 0,4 2 0,2-3-109,2 0 0,2-12 0,2 9 0,1 1 184,2 1 1,7 9 0,-2-2 0,2 5 319,-2 5 1,7 4 0,-3 7 0,0 2 337,-1 3 0,8 6 0,-9 10 1,-2 5 289,-1 4 1,1 3 0,-5 2 0,-2 2-596,-2-3 1,-8 5-1,-4-1 1,-3 1-90,-2-1 0,-2 2 0,-3-7 0,-5-3 0,-4 0 0,-9 0 0,-3-1 0,-4-4 0,-1-10 0,-6-1 0,-1-8 0,-3-3 0,-2-1 0,-3-4 0,-1-3 0,2-4-25,3 0 1,-2-5 0,7 4 0,4-2-2305,5 1 1,0-3 0,7 6 0,2-3-5014,2 1 7342,1-8 0,0 1 0,0-6 0</inkml:trace>
  <inkml:trace contextRef="#ctx0" brushRef="#br0" timeOffset="70">6871 12826 7609,'16'-30'442,"-2"2"1,-4 4 10,-4 1 1,-6-3 0,-6 3 0,-4 0 89,-4 1 0,-7-5 0,-2 5 0,-1 1 143,-4 3 1,-2-1 0,-1 10 0,-1 1-168,1 2 1,-6 5-1,-1 1 1,-1 0-250,1 0 0,-4 12 0,5 5 0,2 4 158,2 2 1,2 10 0,-1 0-1,3 4 13,2 1 1,5 6 0,8-4 0,3 2-165,6 0 0,3-7 0,2 2 0,2-4-68,3-2 1,4-4-1,8-3 1,3-1 28,1-4 0,7-3 0,-1-4 0,7-3-28,2-2 1,6-2 0,-5-5-1,0-2-438,1-3 0,-5-4 1,6-8-1,-3-3-394,1-1 0,0-6 0,-8 0 0,-2-2 46,-6-3 1,1-4 0,-1-1 0,-1 2 248,-3 2 1,-1-2 0,-2 3 0,-4 8 200,-5 5 1,4 5 1067,2 3 0,-3 6 1,1 12-1,0 9 177,0 8 0,1 8 0,8 4 1,1 4-602,2 1 1,0 2-1,-6-6 1,-1-2-519,-3-2 0,1-1 0,-5-3 0,0-1 0,0-2 0,4-6 0,-5 2 0,1-1-2033,0 0 1,4 7-1,-4-3 1,0 1-6297,0 0 8329,5-7 0,-3 4 0,7-7 0</inkml:trace>
  <inkml:trace contextRef="#ctx0" brushRef="#br0" timeOffset="71">8035 12669 7613,'21'-6'0,"1"1"0,1 2 431,0 1 1,-2 2 0,-4-2 0,4-1 2025,5-3 1,8 1-1,1 3 1,-4-1-1823,-1-2 1,1-1-1,-8 6 1,0 0-1402,-1 0 1,-6 0 0,-7 2 0,-2 3-1141,-4 6 1,-3 5 1905,-5 5 0,-11-4 0,-8 6 0</inkml:trace>
  <inkml:trace contextRef="#ctx0" brushRef="#br0" timeOffset="72">8066 13030 10200,'30'0'0,"5"0"0,2 0 1893,-6 0 0,0 5 1,-4 1-1,2-3-1229,3-1 1,4-2 0,3 0-1,1 0 367,4 0 1,-1 0 0,1 0 0,-4 2-2205,-1 3 0,-4-3 1,-7 5-1,-4-2-3743,-1 0 1,-2 0 4805,-6-5 0,8 0 0,2 0 0</inkml:trace>
  <inkml:trace contextRef="#ctx0" brushRef="#br0" timeOffset="73">9450 12118 7653,'9'-7'4832,"-4"6"-4133,-10-5 0,3 12 1,-5 4-1,2 6 383,-1 5 1,1 10-1,3 11 1,-1 2-235,-2-2 0,-1 8 0,8-1 0,2 4-339,1 1 0,7-2 1,-1-5-1,3 1 19,1-1 0,-4-7 0,-1-2 0,1-3-507,-3-3 0,5 3 0,-8-11 0,-2 1-1221,-1-5 1,-2-2-1,0-2-1969,0-1 0,0 1-2734,0 0 5035,0-7 0,7-2 0,5-9 0,8-3 868,6-6 0,10-3 0,5-2 0</inkml:trace>
  <inkml:trace contextRef="#ctx0" brushRef="#br0" timeOffset="74">10189 12684 8184,'5'-31'0,"2"-2"0,0-1 1212,0 3 1,-4-2 0,-8 12-1,-5 3-287,-4 6 1,-2 0 0,-1 7 0,-4 1-377,-6 3 1,-8 1 0,-1 1-1,1 5-97,2 4 1,-4 6 0,0 5 0,4 5-40,5 4 0,0 6 1,7 4-1,4 2-227,4 2 0,7 3 0,6-8 1,0-1-117,0 0 0,1-1 0,4-6 0,8-1 98,6-4 0,0-3 0,7-5 0,2-1 155,2-1 0,3 3 0,4-10 0,3-1 217,0-2 0,6-5 0,-6-1 0,2-1-260,0-5 1,-7-2 0,1-8 0,-4-2-281,-6-2 0,0 0 0,-8-6 0,-4-2-90,0-2 1,-7-3-1,-2-2 1,-3-1-48,-2 1 1,-13-4 0,-2 3 0,-5 1-1029,-2 2 0,2 8 0,-4 4 1,1 4-704,4 1 1,-4 7 0,2 4 0,2 3 446,2 2 0,6 0 0,3 2 0,1 3 562,3 6 0,4 3 859,5 1 0,4 8 0,7 2 0</inkml:trace>
  <inkml:trace contextRef="#ctx0" brushRef="#br0" timeOffset="75">11132 12669 7628,'5'-21'71,"1"0"1,-3 0-13,-1-2 1,-2 6 0,-2-4 0,-3 3 1076,-6 2 1,-4 2-1,-6 2 1,-6 3-286,-2 2 1,-4 2 0,-2 7 0,-4 3-342,-1 6 0,0 10 0,-2 5 1,5 5-20,4 6 0,2-4 0,1 6 0,4-1-160,5 4 0,3-4 1,4-1-1,4-6-92,5-4 0,3 1 0,2-7 0,2-4 6,3-5 1,9 2 0,8-5 0,1 0-188,0-4 0,5-3 0,-2-2 0,4-2-186,1-3 0,1-4 0,-1-9 1,-1-1 4,-4-2 0,2-5 0,-5 3 0,-1-1-417,1-4 0,-2 5 0,-5 2 0,-1 4 233,1 1 0,0 7 1,0 4 738,-1 3 0,1 15 0,2 6 1,1 7 366,2 7 1,1 13 0,-4-1 0,-1 2-69,-3 4 1,-8 3 0,-1-3 0,-3-2-374,-2 1 1,-2 1 0,-5-4 0,-7-2-359,-5-3 0,-8 2 0,5-7 0,-3-4 0,-3-5 0,0-2 0,0-9 0,2-3 0,-2 0 0,-1-7 0,-3-1 0,1-5-536,-1-1 1,1-7-1,-1-1 1,3-3-311,2 1 0,0-1 0,6-5 0,3 1-696,6-1 1,5 0-1,7 1 1,0-1 127,0 0 0,12 0 0,7 1 0,8-1 238,6 0 0,14 1 0,0-1 0,2 0 1176,0 0 0,5 1 0,2-1 0</inkml:trace>
  <inkml:trace contextRef="#ctx0" brushRef="#br0" timeOffset="76">11965 12841 7628,'0'-15'5595,"0"-1"-4732,0 0 0,-1 9 1,-3 9-1,-3 12-28,-2 10 0,6 11 1,-4 4-1,2 1-426,-1 4 1,1 5-1,5 1 1,0-3 143,0-1 1,0 3-1,0-9 1,0 0-393,0-3 0,0-4 0,0-3 0,0-4-147,0-5 0,0-4-22,0-1 0,0-4-78,0-7 0,2-12 1,1-15-151,3-3 1,4-1-1,-3-5 1,2-1-236,3 1 1,2-1-1,4 3 1,1 2 347,2 6 1,7 4-1,-2 3 1,4 4 199,1 4 1,1 5-1,-1 2 1,-1 5 0,-4 4 0,2 6 0,-7 3 0,-4 4 808,-5 1 0,1 8 0,-8 4 0,-2 1-222,-1 1 0,-9-5 0,-3 6 0,-6-4-441,-5-4 1,-2 4 0,-6-10 0,1-1-224,0-3 0,-5-5 0,5-6 0,-6-5-231,-2-3 0,-1-2 0,6-2 0,-1-3-1024,1-5 0,-1-4 0,3-2 1,2 0-18,6 1 1,6-1 0,2 0 0,5-1-44,1-4 1,3-2 0,9-7-1,6 1 483,3-4 0,9-9 832,3 0 0,11-11 0,3-3 0</inkml:trace>
  <inkml:trace contextRef="#ctx0" brushRef="#br0" timeOffset="77">12610 12087 9692,'16'-5'84,"-1"0"0,1-1 1,0 6 818,0 0 0,-1 2 1,1 5-1,0 9-329,0 8 0,5 11 0,1 4 0,1 1 783,0 3 0,3 6 0,-3 2-825,1 0 0,-3-6 1,5 7-1,0-4 1,-1-7-293,-4-4 0,2 0 0,-3-4 0,0-3-99,-3-1 0,-1-6 0,0-2 0,-2-4-790,-4-1 0,4-5 1,-3-3-2247,3-1 1,1-3 0,1-9 1497,0-6 0,-2-5 0,-2-5 0,-2-5 453,3-3 1,-1-15 943,-2-3 0,11-25 0,-3-1 0</inkml:trace>
  <inkml:trace contextRef="#ctx0" brushRef="#br0" timeOffset="78">13412 12087 7628,'-9'9'0,"4"6"0,1 10 0,-3 5 1018,-8 1 1,-8 13-1,-10 6 704,-4 10 1,0-1 0,-8 9 0,-4-1 0,0-3-129,0-1 0,-3 3 0,-1-11 0,3-3-939,1-5 0,2-5 0,1-2 1,4-7-692,6-5 1,2-8 0,3 0-1,0-2-2946,-1-2 0,6-2 2982,0-4 0,7-3 0,-4-7 0</inkml:trace>
  <inkml:trace contextRef="#ctx0" brushRef="#br0" timeOffset="79">1195 13989 24381,'-8'9'-832,"1"-2"1,14-7 0,5 1-1,7 3 1689,7 1 0,4 6 0,3-6 0,2-2 27,2-1 1,6-2-1,1 0 1,5 0-285,3 0 0,3 5 0,-5 0 0,4-1 0,2-2 0,2-2 0,5 0-491,0 0 0,1 0 0,3 0 0,4 0 1,3 0-110,1 0 0,9 0 0,-7 0 0,3 0 0,-1 0 0,6 0 0,-1 0 0,-5 0 0,-2 0 0,6 0 0,-6 0 0,-2 0 0,-3 0 0,7 0 0,-13 0 0,4 0 0,-2 0 0,0 0 0,0-2 0,0-2 0,4-1 0,7-2 0,-4 4 0,5-2 0,4 1 0,-39 1 0,1-1 0,41-1 0,1 1 0,-5 3 0,1 1 0,-2 0 0,-3 0 0,-2 0 0,-4 0 0,-8 0 0,-1 0 0,-1 0 0,9-2 0,-9-2 0,2-1 0,-1 2 0,11 1 0,6 2 0,4 0 0,-39 0 0,-1 0 0,42 0 0,3 0 0,-3 0 0,-5 0 0,2 0 0,-13 0 0,1 0 0,-4 0 0,-5 0 0,-3 0 0,-5-2 0,0-3 0,-3 3 0,-7-3 0,-4 1 0,-10-1 0,-1 2 0,-9-6 0,-2 2 0,-9-5 0,-4 1 0,-12 4 0,-8 2 0,-8 3-3182,-10 2 1,-17 0 3181,-3 0 0,-14 0 0,-6 0 0</inkml:trace>
  <inkml:trace contextRef="#ctx0" brushRef="#br0" timeOffset="80">9607 13769 8567,'-24'-9'-97,"-4"-3"0,5 7 0,0-1 1,0 1-244,4 0 1,0 0 1002,-2 5 0,9 0 1,-4 0 2185,2 0-2277,7 0 0,9 1 0,12 3-214,5 1 0,9 0 1,2-3-1,6 2 143,6 1 1,14 5-1,-3-4 1,6-3-160,4-1 1,7 3 0,3 2 0,6 0-98,5 0 0,-4 5 0,6-3 1,-3 1-88,1 1 0,2-6 0,-4 6 0,4 1-47,1 2 0,0-4 0,-41-4 0,-1-1 1,0 0-1,-1 0-62,2 0 0,-1-1 0,42 8 0,-42-9 0,0-1 0,-1 1 0,1 0 28,42 4 1,-41-6 0,1 1-1,-3 2 1,1 1 0,1-1 0,0 1-60,1-1 1,1 0 0,4-2 0,0 0 0,2 0 0,-1 1 0,0-1 0,-1 0 40,0 0 1,-1 1-1,-1-2 1,-1 0-1,-1 1 1,-1 1-1,-1-2 1,0 0 22,43-1 0,-5 0 0,-10 0 0,-8 0-112,-6 0 1,-8 0 0,-10 0 0,-7 0-591,-7 0 1,0 0-1,-7 0-965,-2 0 0,-3 1 0,-6 5 0,-5 4-1122,-3 4 1,-4 3 2706,-3 4 0,-25-3 0,-12 5 0</inkml:trace>
  <inkml:trace contextRef="#ctx0" brushRef="#br0" timeOffset="81">1431 14476 8456,'-2'-16'314,"-1"1"1,-4 1 575,-2 3 0,6 2 303,-2 4 0,1 4 0,1-3 683,-3 8 1,1 9-1,5 10 1,0 3-1272,0 8 1,0-1-1,0 9 1,0 0-206,0-2 0,0 10 0,0-2 0,0 0-138,0 1 0,0 2 1,2 0-1,1-2-124,3 1 0,-1-6 0,-5-6 0,2-1-195,3 0 1,-4-2-1,5-8 1,-5-2-407,-1-2 1,0-2 0,0-6-1,0 1-1086,0 0 1,0-6-5671,0 1 5210,0-1 1,2-6 0,2-6 0,1-5 2008,-2-5 0,6-9 0,0-4 0</inkml:trace>
  <inkml:trace contextRef="#ctx0" brushRef="#br0" timeOffset="82">2327 14885 10198,'0'-16'375,"-1"0"1,-5 1-1,-4-1 1,-4 2 443,-2 3 0,-5-1 0,-1 7 1,-1 0 512,0-2 0,-5 5 1,2-3-1,-4 3-491,-1 2 0,-1 2 1,1 3-1,0 4-348,-1-1 1,2 12 0,2-5 0,4 3-201,1-1 1,2 6 0,6 1 0,-1 3-126,0-1 1,2 0-1,4 4 1,4-2-285,5-2 1,-5-2 0,1 3 0,2-5-21,1 1 0,9-6 1,3 4-1,6-3-76,5-2 1,4-2 0,6-2-1,0-4 130,1-1 0,5 4 1,-1-6-1,-1-1 244,-2-3 0,-1-1 0,-1-1 0,1-5 122,-1-4 0,-1-9 0,-2-4 0,-4-1-162,-1-4 0,-2-2 1,-5-3-1,-2-2-556,-4-2 1,-3 1-1,-7 4 1,0 2 75,0 4 0,-7 3 0,-3 8 1,-4-1-797,-2 0 1,-5 6-1,0 1 1,0 2-314,-2 4 0,6 1 0,-4 4 127,3 3 0,10 4 1,2 6-1,6-1-698,6-3 2001,9 3 1,10-6 0,6 8 0</inkml:trace>
  <inkml:trace contextRef="#ctx0" brushRef="#br0" timeOffset="83">3003 14963 10714,'9'-15'-110,"3"-6"1,-6 0 0,-3 2 1132,-1 1 0,-2 2 1,-2 1-104,-3-1 1,-4 2 0,-7 3-1,1 4-97,-1 0 0,-7 6 1,-3-4-375,-4 3 0,-1 7 1,0 2-1,-1 3 1,1 8 41,-1 6 1,6 6-1,2 1 1,1-1-20,4-4 1,1 8-1,4-6 1,2-2-302,1-2 1,8-3 0,-2-5-1,5 0-245,5-1 0,5-4 1,11-3-1,6-1 229,2-3 0,3-2 0,1-4 1,2-3-513,2-6 1,4-3 0,-4-1-1,-2 1-82,-2 3 1,-1-1-1,-3 5 1,-1 0 361,-1 0 0,-1 2 1,5 5-1,1 0 400,-1 0 1,6 7 0,0 5 0,-3 5 177,0 4 1,-8 7 0,-2-2 0,-1 4 257,-4 2 0,2 6 0,-3 2 0,-4 2-589,0 0 0,-7-2 0,-2 2 0,-3-5-203,-2-4 0,-7 2 1,-4-4-1,-3-6 23,-2-6 1,-12-5 0,-5-4 0,-5-4-7,-6-5 0,-3-1 0,-7-1 0,-6-3 1,-1-1 0,-9-6 0,11 4 0,1-1 11,2-5 0,4 1 0,7 0 1,3 2-977,5-3 0,9 1 0,5 0 0,4 1-2653,5-1 1,9-4 1959,0-4 0,15 2 1,9-3-1,8 4 629,6 1 0,10 2 0,5 2 1048,8 1 1,5 1 0,2-6 0</inkml:trace>
  <inkml:trace contextRef="#ctx0" brushRef="#br0" timeOffset="84">3931 15121 12816,'-2'-14'1043,"-3"3"0,3 6 0,-3 10 1,3 7 494,2 8 1,0-1-1,0 7-773,0 2 1,0 3 0,0 4 0,2 2 0,2 0-327,1 1 1,7-5-1,-1 4 1,3-4-145,1-2 1,-4-1-1,-1-2-31,2-2 1,-5-6-277,-1 0-316,-5-9 1,-1-11-1,0-12 1,0-6-174,0-3 1,7-1-1,4 2 1,5-1-35,5 2 1,3 2 0,11 1 0,5 2 421,7 4 1,4 3 0,-4 7-1,-1 0 524,-4 0 0,1 7 0,-4 3 0,-3 4 305,-2 2 1,-1-1-1,-12 1-157,-2 0 1,-9 0-1,-4-1 1,-6 1-225,-6 0 1,-8 0 0,-8-1 0,-3-1-256,-3-3 0,-7 1 0,-3-7 0,-2-1-47,-4-3 1,-1-1 0,-4 0-1,-2-1-46,-1-5 0,-6-1 1,6-5-1,1 3-36,2 2 0,4 2 0,1 5 0,5 0-3228,6 0 0,0 0 0,12 0 2591,2 0 1,1-7 0,3-1 0</inkml:trace>
  <inkml:trace contextRef="#ctx0" brushRef="#br0" timeOffset="85">5535 15058 10714,'14'-7'38,"-2"-4"-242,-1-3 1,-6-1 634,5-1 1,-6 0 0,1 0 0,-3 1-1,-2-1 191,0 0 1,-2 0 0,-3 1 0,-6-1 15,-3 0 1,-8 1 0,-5-1 0,-2 2 250,-3 3 1,1 3 0,-2 4-1,-4-1-138,-5 2 1,-2 1 0,1 2-1,2 2-268,3 3 0,-4 3 0,5 10 1,2 1-189,2 2 1,9 7 0,3-2 0,3 4-41,3 1 0,1 1 1,3-1-1,6-1-86,3-4 1,4 4 0,5-6-1,9 1-203,8-4 1,6 0-1,3-4 1,2-3-234,2 0 1,8-7 0,0-2 0,6-3 86,0-2 1,-2-2 0,-2-3-1,0-5-298,0-4 0,-7-2 0,-3-2 0,-5-1-148,-6-2 1,0-7-1,-9 2 1,-4-4 77,-5-1 1,-2 1 0,-6 4 0,0 5 619,0 4 0,1 3-98,5 3 1,-3 4 0,8 7 0,1 2 979,2 3 1,2 4 0,1 7-1,2-1 189,2 1 0,5 7 1,-5 1-1,0 1-879,2-4 1,-6 3-1,4 1 1,-3-1-382,-2-3 1,-1-2 0,-1 0 0,-1 2-2342,-3-1 0,-1 4 1,3 2-1,-3 4-7373,-2 1 9792,-2 1 1,-5-8 0,0-1 0</inkml:trace>
  <inkml:trace contextRef="#ctx0" brushRef="#br0" timeOffset="86">9261 14162 8492,'-7'-16'1147,"4"0"0,-6 1 319,2-1 1,2 9-1151,5 7 0,0 7 0,0 9 0,1 1 297,5 4 0,-3 5 0,6 9 0,0 4 136,-1 1 1,1 2 0,3 5 0,-1 0-218,1 0 1,2-5 0,0 0 0,-2 0-251,-1-2 1,-6-2 0,4-4 0,-2-1-183,-4-2 0,4 4 0,-2-10 1,-1-1-478,-2-3 1,-2 2 0,0-2 0,0-2-974,0-2 0,-2-3 1,-2-1-1615,-1-3 1,0 1 1779,5 4 0,2-6 0,3-4 0,5-3 1184,4-2 0,9 0 0,2 0 0</inkml:trace>
  <inkml:trace contextRef="#ctx0" brushRef="#br0" timeOffset="87">10220 14696 8002,'0'-16'116,"0"1"0,-2-1 0,-3 0 1,-5 1 552,-4-1 1,-7 0 0,-2 2 0,0 2-99,1 1 1,-10 6 0,3-4 0,-3 3-160,-3 2 1,-2 2 0,1 2-1,-4 0-166,-1 0 1,3 7 0,5 4-1,0 3-29,1 1 0,-1 3 0,10 1 1,2 4-92,4 1 1,-2 1-1,10 4 1,0-1-124,4 0 0,3 9 0,2-9 0,2 0-65,3 2 0,4-1 0,8 1 0,4-4 123,5-5 0,9 2 0,6-2 1,2-2 52,6-2 1,2-6-1,-2-2 1,1-2 54,3-4 0,-1-1 0,-5-4 1,-1-3 142,-4-6 0,-4-4 0,-8-6 0,-2-6-114,-2-2 0,-12-3 1,0-1-1,-5-3-389,-6-6 0,-3 1 0,-5 1 0,-5 2-190,-4 3 0,-7 2 0,-2 3 1,-2 2 32,-3 2 0,0 8 0,1 1 0,2 5-409,2 0 0,2 5 0,6 1 194,-1 5 1,5 6-1,3 2 1,1 3-394,3 8 0,10-3 1,4 8-1,4 0 379,2 3 0,5-3 1,3-1-1,2-2 577,2-5 0,12 12 0,-6-10 0</inkml:trace>
  <inkml:trace contextRef="#ctx0" brushRef="#br0" timeOffset="88">10912 14806 8005,'16'-21'0,"-2"-1"-30,-4-3 1,-3 1-1,-7-4 1,0 1 626,0 0 1,-7 2 0,-3 1 0,-6 1 149,-5 4 0,-3 1 0,-8 4 0,1 4-447,-1 5 1,1 3 0,-2 2-1,-2 2-72,-2 3 1,2 4 0,7 8 0,4 4-16,1 5 1,-3 2 0,6 0-1,5-2-145,3 2 0,8-3 0,-1-1 0,3-1-63,2-4 0,7-2 1,5-1-1,7 0 33,8 0 0,2-8 0,3-2 0,-1-3 16,1 2 1,-3-3 0,-1 2-1,-1-6-23,1-3 1,-6-6 0,1 4 0,-2 0-194,0 0 0,7 2 1,-2 5-1,4 0 260,1 0 0,1 7 0,-1 5 0,2 6-35,4 3 1,-4 6-1,4 1 1,-6 6 275,-5 2 0,2 6 0,-7-3 1,-1-1 258,-3 0 0,-8-1 0,-4-4 0,-3 0-110,-2-1 1,-2 3 0,-3-11-1,-6 1-143,-3-4 1,-7-4 0,-1-1 0,-5-2 28,-6-4 1,0-3-1,-11-7 1,-5-1-536,-6-5 0,-7-2 0,0-6 0,-1 1-1177,0 3 0,0-1 0,0-4 0,4 1-830,6 3 1,4 4 0,16 7 2167,3 0 0,9-7 0,-1-1 0</inkml:trace>
  <inkml:trace contextRef="#ctx0" brushRef="#br0" timeOffset="89">11761 14759 8380,'-9'-16'1241,"-5"8"337,4 2 0,-2 6 0,1 6-1001,6 4 1,3 6-1,2 5 1,0 3-53,0 1 1,5 4 0,2-2 0,2 2-142,3 3 0,1-1 1,-1-1-275,-2-4 1,-5 4-1,4-6 1,-2 1 148,-3-4 1,-3-4-769,-1-1 410,0-8 1,-5-2 0,0-12-106,1-4 0,4-4 0,6-2-43,4 1 1,11-1 0,5 2-1,6 2 1,5 3 142,4 2 1,5 2-1,-1 5 1,-3 0 375,-5 0 1,0 7 0,-4 3 0,-5 4 119,-4 2 1,1 0 0,-8 1 0,-3 2-30,0 2 0,-7 0 0,-2-3 0,-3 1-68,-2 2 0,-7 0 0,-3-6 0,-6 1-48,-5 0 0,-4-2 0,-8-4 0,-2-4-232,-1-5 1,-8-1 0,2 0 0,-2 0-441,2 0 0,-3-1 0,5-3 1,0-3-921,3-2 1,4 6 0,3-4-1,4 2-587,5-1 1,9 1 0,3 3 1004,2-3 1,16 3 0,12-3 0,8 3-742,8 2 1668,3-7 0,14-1 0,2-8 0</inkml:trace>
  <inkml:trace contextRef="#ctx0" brushRef="#br0" timeOffset="90">13365 14743 8502,'8'-15'0,"-2"-1"0,-5 0 322,-1 0 0,0-1 0,0-4 1,0-3-1,-1-3 354,-5 1 1,-2 5 0,-8-3 0,0 1-41,1 4 1,-3-4 0,-3 2-1,-3 2-277,-1 2 0,-4 1 1,2 2-1,-2 3 253,-3 6 1,1 3 0,-1 2-387,1 0 1,-1 4 0,1 5 0,1 8 0,2 6-9,2 5 1,7 3 0,-2 4-1,3 2-80,3-2 1,6 3-1,4-1 1,3-2-26,2-2 1,0-2-1,3 1 1,6-3-163,7-2 1,10-3 0,0-5-1,4 2-143,1-2 1,8-6 0,5-5 0,5-1-94,3-3 0,-1-2 0,-8-2 0,-3-2 0,-1-3 0,-2-6 0,-6-8 0,-1-4-31,-4-1 0,-3-4 0,-9-7 0,-2-2 90,-2 2 1,-6 4 0,1 3 477,-3 2 0,-2 7 1,2-1 249,3 8 1,4 7 0,6 10 0,3 7 161,3 8 1,3 4 0,9 7 0,2 1-95,2-1 0,7 6 1,-4 0-1,0-2-312,-3-2 1,-1-2-1,-2 1 1,-7-3-814,-2-2 1,1-3-1,-5-5 1,-3 2-1629,-6-2 1,0 6-1,-7-1 2183,-1 1 0,5 4 0,-1-4 0</inkml:trace>
  <inkml:trace contextRef="#ctx0" brushRef="#br0" timeOffset="91">4513 16897 8385,'-11'-7'337,"1"-4"549,-2-3 0,-1 4 0,1 1 866,2 2 0,6 4-1041,-1 8 0,3 4 1,2 6-1,0 1 74,0 0 0,0 6 0,-2 5 0,-1 2 193,-2 3 0,0-1 0,5 2 1,0 2-317,0 2 1,0 0 0,1-4 0,5 0-354,4-2 1,2 4-1,2-10 1,0 1-310,4 0 0,1-7 0,-2 2 0,4-3 0,5-2 0,2-1 0,2-1 0,0-3 0,3-6 0,4-3 0,-2-2 0,1 0 0,-1 0 0,4-7 0,-4-4 0,-4-5 0,-3-4 0,-3 0 0,1-6 0,-5-2-260,-4-2 1,-6-6 0,-3-4 0,-1-2-434,-3-2 0,-2-3 1,-4 8-1,-3 1-321,-6 0 0,2 6 0,1 8 1189,1 1 809,-6 2 0,12 14-624,-5 7 1,6 9 0,6 12 0,4 5 455,4 4 0,7 6 0,2 5 0,1 0-816,4 3 0,2 10 0,1-7 0,1 4 0,-1 3 0,-1-3 0,-2 5 0,-4-2 0,-1-4 0,-2 5 0,-7-5 0,-2-4 0,-1-8 0,-8 1 0,2-3 0,-5-1 0,-5-2 0,-4-6 0,-8-3 0,-4-1 0,-5-4 0,-6-2 0,-3-3 0,-3-3 0,-2-6 0,-6-3 0,-4-2 0,1 0 0,-2 0 0,-3-2 0,5-3 0,5-4 0,4 0 0,-2-5 0,6 4 0,2-2 0,7 1 0,-1-1 0,8 5 0,5 0-1541,2 0 1,12-5 0,2 3-6616,13 0 8156,16-5 0,10 6 0,7-8 0</inkml:trace>
  <inkml:trace contextRef="#ctx0" brushRef="#br0" timeOffset="92">5896 17211 11702,'14'-9'1716,"-1"2"0,13 7 0,4 0 0,4 0-949,8 0 1,4 0 0,1 0 0,0 0 283,0 0 1,-1 0-1,-3 0 1,-2-1-561,-3-5 1,-3 5 0,-7-5-1075,-2 5 1,-7 1 0,2 0 0,-3 0-2675,-2 0 1,-2 1 1403,-4 5 0,-7-3 0,-13 6 0,-9-2 1853,-4-4 0,-14 6 0,4 0 0</inkml:trace>
  <inkml:trace contextRef="#ctx0" brushRef="#br0" timeOffset="93">5959 17384 10677,'7'14'0,"4"-4"1597,3-4 0,2 1 0,1-2 0,4-2-112,5-1 0,4-2 1,3 0-1,2 0-69,2 0 0,5 0 0,-6 0 1,-1 0-1417,-2 0 0,4 0 0,0 0 0,-2 0 0,-2 0 0,-2 0 0,1 0 0,-1 0 0,1 0 0,-3 0 0,-1 0 0,-3 0-1470,-2 0 1,3 0 0,-5 0 1469,-2 0 0,-2 0 0,-1 0 0</inkml:trace>
  <inkml:trace contextRef="#ctx0" brushRef="#br1" timeOffset="94">7123 12574 7916,'-26'0'-149,"-1"0"0,-1 0 0,-3 0 135,-6 0 1,2 2 0,-7 3 142,-1 6 1,-4 4-1,-6 5 1,-6 2 0,-8 1 46,-6 0 1,-13-1 0,39-12 0,-2 0-1,-4 1 1,-2 0-41,-4 2 1,-1-1 0,-5-2-1,-3 1 1,-1 2 0,-1 0 0,-2 1-1,-1 0-130,-5 0 0,-1 2 0,-4 1 0,1 2 1,2 0-1,0 1 0,-1-1 0,1 2 31,2 0 0,0 2 1,-2-1-1,0 1 1,2 0-1,2 1 1,0 0-1,0-1-14,0 1 0,2-1 0,2 2 0,0 1 1,5-1-1,0-1 0,4-2 0,0 0-58,3-2 1,1 0 0,0 1 0,1 0 0,9-3 0,2 0 0,3-1 0,1 0-735,-32 10 0,17 1 0,11-7 0,10-1 769,9-3 0,7 1 0,11 2 0,3 5 0</inkml:trace>
  <inkml:trace contextRef="#ctx0" brushRef="#br1" timeOffset="95">5598 14618 8171,'-40'1'0,"-6"5"0,-10 4 0,-10 6 43,-15 5 1,34-9 0,-2 2 0,-3 3 0,-2 1-45,-2 0 1,-2 1-1,-4 0 1,-2 0-1,-7-1 1,-3-1-1,-6 2 1,-2 0-1,-4 1 1,-1-1 72,27-7 1,0 1 0,0 0 0,2 2 0,0 1 0,-1 0 0,-1-1 0,0 0 0,-1 1 0,0 0 0,0 0 0,-1 1 71,0 1 1,-2 1 0,2-1-1,0 0 1,0 0 0,0 1 0,3-1-1,0 2 1,1-1 0,-25 10-1,2 0-88,7-1 0,1 0 0,-3 1 1,2 1-1,9-3 0,1-1 0,0-1 1,0 0 2,1 0 0,2-1 0,8-1 1,1-1-1,1 0 0,1 0 1,5-2-1,1 0-813,-37 19 0,13 3 754,16-6 0,-1 1 0,6-6 0,4 1 0</inkml:trace>
  <inkml:trace contextRef="#ctx0" brushRef="#br0" timeOffset="96">8035 15938 8539,'0'-11'0,"-2"3"0,-3 1 0,1 1 1261,-6 6 1,6 2-1,-1 5 1,3 9-88,2 8 0,7 6 1,2 3-1,1 2-466,1 2 1,-2 6-1,3-1 1,-2 4-60,3 1 1,1-2 0,0-1 0,-2-4-184,-2-1 1,-6-3 0,3-4-1,-2-3-368,0-2 1,6 1 0,-6-6 0,-2 1 107,-1 0 0,3-2 0,1-6 1,-1 1-2539,2 0 1,-5-1 0,3 1 684,-3 0 1,-2-6-1,1-1 1647,5-2 0,2-2 0,8-5 0</inkml:trace>
  <inkml:trace contextRef="#ctx0" brushRef="#br0" timeOffset="97">8899 16409 8539,'-5'-15'133,"0"-1"1,-12 0 0,1 1 0,-2-1 919,1 0 1,-4 0-1,-2 2 1,-1 4-91,-4 5 1,3 3-1,1 2 1,-1 0-443,1 0 1,0 2-1,-4 3 1,1 7-178,-1 7 0,6 1 0,-1 6 1,2 2-23,0 1 1,5 3 0,8 1 0,1 2-33,3 2 0,4-1 1,5-4-1,6-1-56,3 1 1,3-3 0,4-1-1,5-3 137,4-3 1,3-1 0,2-5 0,4-2 102,1-3 1,2-4 0,3-7 0,-1 0-153,-2 0 1,-2-7-1,2-6 1,-5-6-323,-4-7 0,-3-4 0,-4-1 0,-7-2 0,-7-4 0,-5 2 0,-7-7 0,-3 0-713,-8 2 1,-1-4 0,-16 8-1,-3 1-271,-4 2 1,-2 1 0,5 2 0,1 4-112,0 5 0,1 9 1,2 3 11,2 2 1,7 2 0,-1 7 0,8 3-56,7 6 0,10 8 0,6 3 0,3 3 127,1 3 1,8 0 0,3-2 1010,4-5 0,1 3 0,1 1 0</inkml:trace>
  <inkml:trace contextRef="#ctx0" brushRef="#br0" timeOffset="98">9607 16504 9515,'21'-25'0,"-2"3"0,-5 1 358,-7 0 0,-5-7 0,-2 2 0,0-2 716,0 1 1,-12-1 0,-6 6 0,-5-1-427,-4 0 0,-3 2 0,-2 7 0,-1 4-128,-3 5 0,2 3 1,-4 4-1,3 3 23,4 5 0,-4 11 1,10 6-1,1 2 15,3 3 1,3 4 0,4 1 0,4 0-115,5 1 1,3-5 0,4 4 0,1-6-46,2-4 1,14 1 0,1-7 0,4-2-177,2-2 0,6-3 1,6-3-1,2-6-295,4-3 1,2-2 0,-1 0-1,-3-2-92,-5-3 1,-4-4 0,-4-7 0,-2 0-713,-6 1 0,-4-4 0,-1 1 466,0 4 0,-1 4 1,1-1-1,0 8 668,-1 6 0,6 6 0,2 8 1,2 3 374,2 1 0,-2 6 0,-1 0 0,-1 4-205,-4 6 1,-1-4-1,-4 4 1,-4-2-429,-5 1 0,-3-3 0,-2 6 0,0-3 0,0 1 0,-12-2 0,-4-7 0,-3-4 0,-4-1 0,-3-2 0,-11-7 0,-3-3 0,0-6 0,-12-3 0,-1-2 0,-4-2 0,-1-3 0,-1-4 0,4-7 0,1 2 0,0 4 0,3-4 0,10 5 0,6-1-3850,7-1 0,5 8 1049,7-3 0,9 5 0,9 1 2801,12 0 0,9 0 0,8 0 0</inkml:trace>
  <inkml:trace contextRef="#ctx0" brushRef="#br0" timeOffset="99">10472 16614 9191,'-5'-16'1178,"-1"0"0,-4 6 2455,5-1-2979,-1 8 1,6-2 0,0 10 0,0 5 117,0 4 0,0 9 0,2 3 0,3 4 132,6 1 0,-2 1 0,1 1 1,2 2-560,2 2 0,-3-1 0,-1-6 0,1-2-270,-3-2 1,5-7-1,-8 2-124,-2-3 10,-1-3 1,-9-6 0,-2-5 0,-1-8-305,-1-6 0,3-10 0,-3-1 1,6 1-31,3-3 1,2 5-1,4-4 1,4 1 268,8 0 0,12 2 0,2 6 0,6 5 397,5 1 1,1 1 0,5 6 0,-2 2 254,-3 3 1,-3 4-1,-10 7 1,-1 1 118,-2 4 1,-6-3 0,-1 4 0,-5-1-668,-4 0 0,-6 2 0,1-4 0,-5 4 0,-5 1 0,0-4 0,-9 1 0,-4-4 0,1-1 0,-11-2 0,-2-2 0,-1-3 0,-4-2 0,-6-2 0,3-5 0,-2 0 0,-4 0 0,0-7 0,-1-4 0,1-1-800,1 2 0,-4-4 1,12 3-1,3-1-729,4 2 1,11-4-1,-1 5 1,8-2 166,3 1 1,3 5-1,10-4 1,6 2 397,7 3 1,5-3 0,10 2-1,2 2-168,6 1 1,4 2 0,1 0 1131,0 0 0,7-7 0,2-2 0</inkml:trace>
  <inkml:trace contextRef="#ctx0" brushRef="#br0" timeOffset="100">11635 16126 8539,'-7'-15'154,"4"1"0,-6 2 1,0 3 3747,1 2-2987,4 2 1,-3 12 0,7 5-1,0 7 34,0 7 0,7 4 0,5 3 0,7 2-197,8 2 0,1 5 0,1-4 1,1 0-236,3 1 1,2 3-1,-3-4 1,-1-1-431,1-4 0,-3 7 1,-1-8-1,-2-1-668,2-3 0,-3 0 0,1-5 0,0-1-969,-1 1 1,-1-7-1,-5-7 1,2-1 313,-1 1 0,2-5 0,-1-1 0,-2-8-4123,-1-11 5359,-2-14 0,-1-10 0,1-7 0</inkml:trace>
  <inkml:trace contextRef="#ctx0" brushRef="#br0" timeOffset="101">12358 16189 8539,'-20'-8'0,"-3"2"0,-2 6 1139,-3 6 1,-1-5-1,-4 6 1,-2 0 566,-2 4 1,-7 10 0,1 7 0,-6 5-764,-4 4 0,-4 4 0,4-2 0,2-1-73,3 1 0,2-4 1,2-7-1,3-2-1266,-3 2 0,5 0 1,3 0-1,3-2-895,1 2 0,1 1 0,-3 3 0,0-1 1291,-3 1 0,-14 6 0,2 2 0</inkml:trace>
  <inkml:trace contextRef="#ctx0" brushRef="#br0" timeOffset="102">7988 17415 9216,'7'9'1385,"5"-4"0,5-3-715,4-2 0,12 0 0,2 0 0,9 0-44,10 0 0,7 0 0,7 0 1,8 0-41,6 0 1,0 0-1,-37 0 1,2 0-1,3 0 1,2 0-257,4 0 1,1 0 0,7 0 0,2 0 0,3 0 0,1 0 0,3 0 0,1-2-204,1 0 1,2-1 0,10 2 0,1-1 0,-1-2 0,2-1 0,-26 2 0,1 0 0,0 0 14,1 0 1,1 0 0,0 0 0,-2 1 0,-1-1 0,0 0-1,1-1 1,0-1 0,-1 1 0,-3 1 0,0 0 0,0 1-42,25-2 1,-1 1-1,-4 0 1,-3 0-1,-10 3 1,-3 0-1,-4 0 1,-2 0-39,-6 0 0,-1 0 0,-2 1 1,-2-2-1,30 0 0,-11-3-63,-10-1 0,-9-7 0,-7 3 0,-8-1 0,-10-1 0,-4 2 0,-4-3-2555,-4 2 1,-5 6-723,-10-1 0,-12 5 0,-15 5 3277,-8 6 0,-5-4 0,-2 0 0</inkml:trace>
  <inkml:trace contextRef="#ctx0" brushRef="#br0" timeOffset="103">8019 17824 8401,'-7'-16'908,"5"6"0,-5 1-63,0 2 1,6-5-1,-6 3 2915,0 0-3193,5 2 1,-5 9 0,5 3-1,-1 8 1,-3 6 43,3 7 0,1 9 0,2 2 169,0-2 0,0 3 0,0 0 1,0 1-1,0 1-14,0 0 1,5-5 0,2 2-1,0-4-636,0-2 0,4 1 0,-4-2 0,2-3-298,3 0 0,-4-8 0,1 2 1,0-4-639,0-1 0,-6 0 0,4-2 0,-2-2-1755,1-2 1,1-4-1,-2 2 761,5-1 0,10-1 1,2-6-1,3 0 871,3 0 1,3-7-1,4-4 1,2-3 928,-2-2 0,5-6 0,0-3 0</inkml:trace>
  <inkml:trace contextRef="#ctx0" brushRef="#br0" timeOffset="104">8727 18123 8401,'15'-16'385,"-4"0"0,-3 0 1,-1 1 62,-3-1 1,-4 0-1,-4 1 1,-3-1 164,-1 0 0,-8 0 0,-7 1 1,1 1 36,-1 3 0,-10 3 1,1 4-1,-1-1-109,0 1 0,1 10 0,1 4 0,1 4-167,4 2 0,-4 6 1,6 5-1,-2 2-76,0 3 1,6 3-1,-1 0 1,6-2-75,4 2 1,4-2 0,7-3-1,2-2-158,3 0 0,11 3 0,10-10 1,5-2-12,6-1 1,2 1 0,6-2-1,-1-5 240,-1-3 0,10-2 0,-8-3-67,4 1 0,-9-2 1,7-8-1,-3-7 1,-4-6-109,-3-2 0,-11-8 1,-3 1-1,-4-2-279,-3-3 1,-4-4 0,-12-3-1,0 2-254,0 4 0,-12-5 0,-6 10 0,-3 2-333,-1 1 0,-4 4 1,3 6-1,0-1 3,0 0 0,2 7 0,6 4-1235,-1 3 0,2 4 775,4 3 1,4 4-1,12 7 1,4 1 608,4 4 0,9-3 0,3 3 1,2-6 593,-2-4 0,9 1 0,-4-5 0,3 2 0,-1 1 0,-2 6 0</inkml:trace>
  <inkml:trace contextRef="#ctx0" brushRef="#br0" timeOffset="105">9387 18154 8769,'23'-5'0,"1"-2"0,1-4 385,-5-6 1,-2 1 0,-2-7 0,-2 3 205,-4-1 1,-3-6-1,-7 5 1,0-1 2,0 0 0,-5 2 1,-4 6-1,-5-1 53,-9 0 0,1 6 0,-4 1 1,-2 2-57,-2 3 0,-2 8 0,-1 3 0,-2 3 53,-1 8 1,1-1 0,7 10-1,3 0-79,3 3 1,1 2-1,5-1 1,2 0-153,3 1 0,4-1 1,7-1-1,0-2-181,0-2 0,7-7 0,6 1 1,4-6-172,4-4 0,5-5 1,-5 4-1,0-2-399,2-3 0,0-3 0,5-1 0,-4-1-269,-1-5 0,3-1 1,-3-5-1,-1 2 128,1-3 0,5 5 0,-3-1 0,1 2 235,0 3 0,0 3 0,6 2 0,-3 5 694,-3 4 1,4 4-1,-5 4 1,1 3 295,0 5 0,-7 3 0,2 3 0,-5 1-26,-6 4 0,3 1 0,-8 4 1,-2-4-721,-1 1 0,-9-6 0,-3 5 0,-6-1 0,-5 0 0,2-6 0,-7-6 0,-2-3 0,-2-2 0,-2-3 0,-1-1 0,-2-2 0,-1-4 0,-6-3 0,2-7 0,-2 0 0,-2 0 0,0-1 0,9-5 0,-1-2-1115,1-1 1,3-5-1,6 3 1,7-3-413,7-1 0,5-1 0,7 0 0,3 1-258,8-1 1,8 0-1,17 0 1,6 1 410,4-1 0,3 2 1,1 0 1373,3-2 0,6-3 0,-3-12 0</inkml:trace>
  <inkml:trace contextRef="#ctx0" brushRef="#br0" timeOffset="106">10252 18107 8454,'-7'-9'289,"-4"4"461,-3 3 1,4 7 0,1 4 0,2 3 200,3 6 0,3 8 0,1 0 0,0 6-299,0 4 0,5-1 0,2 5 1,0-1-172,0-4 0,5 5 0,-1 0 1,3 0-156,1-3 1,1 0 0,-2-4 0,-2-5-52,-1-4 1,-8-3-15,3-5 0,-5-9 0,-1-7-378,0-9 1,0-12 0,0-5-1,0-4-27,0-1 0,2-6 0,1 1 0,4 2-367,2 6 1,7 6-1,5 8 1,-2 2 387,-1 1 0,4 8 0,5-1 0,0 8 577,0 6 1,1 4 0,-6 3 0,1 3 118,0 1 1,1 1-1,-6-2 1,-4 2 78,0 3 1,-7-4 0,-2 5 0,-3 0 279,-2-1 1,-7 2 0,-4-4-933,-3 2 0,-3-6 0,-3 2 0,-2-4 0,-3-3 0,-3-3 0,-1-4 0,-3-7 0,1 0 0,-1 0 0,-1-2 0,-2-2 0,-2-4-130,3-6 0,-5 2 0,2-9 1,2 1-898,2-1 0,4 4 0,2-4 0,6 3-880,4 3 0,8-1 1,4 0 769,3 1 1,4 4 0,5 2 0,7 2-346,5 4 0,9-1 0,0 1 0,5-2 1482,4 1 0,7 2 0,-2 2 0,3-7 0,2-1 0</inkml:trace>
  <inkml:trace contextRef="#ctx0" brushRef="#br0" timeOffset="107">11667 18248 8454,'15'0'0,"1"0"307,0 0 0,0 0 1,-1 0 339,1 0-375,0-7 576,-8-1 0,1-8-207,-4 0 0,-3 1 1,3-3-1,-3-1 832,-2-2-1195,0-7 1,-7 9 0,-3-6 161,-4 3 1,-2-1-1,-1 4 1,-4-2-1,-6 2 1,-1 3 0,0 4 0,2 3-272,-2 2 0,-5 2 1,0 5-1,3 1-66,1 5 1,-1 8 0,-2 8 0,1 4 70,0 8 1,4-3 0,3 7 0,1-1-323,4 0 1,1 5-1,4-4 1,4-1-108,5-4 154,3 2 1,2-12 0,0 3-73,0-5 1,7-4-1,5-1 1,6 0-17,3-1 1,7-4 0,-2-2 0,4-2-234,1-4 256,0-1 0,3-4 0,1-3-100,1-6 1,3-4 0,-4-6-473,1-5 465,-6-4 0,0-3 0,-6-2 1,1-2 29,-4 2 1,-9 2 0,-3 3 0,-3 4 372,-2 5 1,-1 5 382,3 6 0,2 5 0,8 10 0,0 5 563,0 4 1,6 9 0,5 3 0,2 4-245,3 1 0,-1 1 0,1-1 0,-1-1-569,0-4 1,-4 4 0,-1-6 0,0 2-472,-1 1 0,1-8 0,-7 4 1,-2-2-345,3 0 0,-3-1 0,-5-4 0,-1 0-1680,1 0 0,-3-1 1,0 1-1,-2 0 2232,-4-1 0,6 1 0,-1 0 0</inkml:trace>
  <inkml:trace contextRef="#ctx0" brushRef="#br2" timeOffset="108">17924 12150 8316,'0'-16'0,"0"0"331,0 1 1,0-1 0,0 0 0,0 1 1251,0-1 0,0 5 1371,0 1-2282,0 6 1,0-1 0,0 10 0,0 8-37,0 6 0,2 5 0,3 9 0,4 4-86,0 5 1,5 9 0,-4 3 0,2 2 116,-1 3 0,3 4 0,-4 5 0,3 4-35,-3-1 1,-3 6 0,-5-5 0,1 1-566,3 0 1,-1-6 0,-5 1 0,0-5-68,0-6 0,0-4 0,0-10 0,0-4 0,0-6 0,0 0 0,-2-12 0,-1-2-1872,-3-1 0,1-2-2073,5-1 0,0-8 2311,0-7 0,2-7 1,3-8-1,7-1 278,8 0 0,2 0 0,8-1 1356,1-4 0,-3-3 0,11-8 0</inkml:trace>
  <inkml:trace contextRef="#ctx0" brushRef="#br2" timeOffset="109">19151 12951 8288,'0'-22'460,"0"-3"199,0 1 0,-2-4 1,-3 7-1,-6 0 1468,-3-2-1843,-1 6 0,-8-6 0,-3 7 0,-2 1 271,1-1 0,-8 7 0,2 4 0,-3 3 74,-3 2 1,-3 0 0,4 0 0,-1 0-297,1 0 1,1 7 0,6 5 0,-1 6-95,1 3 1,1 7-1,4-2 1,5 5 35,4 6 1,3 2-1,3 6 1,4 0 114,0 4 0,5 2 0,-1-4 1,6 0-101,8 0 0,5-5 0,3-2 1,4-1-132,1-4 1,4-9-1,7-5 1,3-4 70,3-1 1,0-5 0,7-3-1,-1-1-39,0-3 0,0-9 0,0-8 0,0-6 4,1-7 0,-3-9 0,-3-3 0,-7-1-241,-7 1 0,0-11 0,-9 0 1,-5-3-594,-7-3 0,-5 0 1,-6 4-1,-4 4-284,-8 1 1,-10 3 0,-1 10 0,-1 1 62,2 8 1,-3 4 0,2 5 0,-1 1 50,2 3 0,3 4 1,8 7-1,1 2-286,3 3 1,4 9 0,7 9-1,2 1-189,3 4 1,9 2 0,9 1 1283,1 1 0,10-1 0,6 1 0</inkml:trace>
  <inkml:trace contextRef="#ctx0" brushRef="#br2" timeOffset="110">19905 13014 8885,'21'-21'252,"0"0"1,-7-10-1,-7 1 1,-2 1 260,1-1 1,-3-3 0,-8 7-1,-5-2 493,-4 1 1,-4 5 0,-3 6-1,-5 2-480,-4 4 1,-6 3 0,-3 7 0,1 1-183,-1 5 1,1 4 0,3 11 0,0 5-82,5 4 1,-1 8-1,6 4 1,1 4 134,3 1 0,3 0 0,4 0 0,4-2-117,5-3 0,-2-3 1,1-8-1,5-1-152,4-4 1,11-5-1,9-9 1,1-3-21,4-2 0,7-2 0,4-6 0,-1-3-217,1-1 0,-1-13 0,-3 3 0,2-5-306,-2-2 1,-4 4-1,-5-4 1,-3 2 71,0 5 0,-4-3 0,5 13 0,1 1 552,-1 3 0,2 8 1,6 3-1,-1 6 312,1 5 1,-1 3 0,1 9 0,1 4-160,4 5 0,-4 3 1,3 4-1,-4 2 492,-6 1 0,2 8 1,-9-3-1,-5 1-822,-7-6 0,-9 1 0,-8-11 1,-11 1-34,-7-1 0,-16-5 0,-6-11 0,-8-7 0,-7-6 0,-13-6 0,-1-9 0,-3-3 0,-4-6 0,8-1 0,-2 0 0,6 1-328,4-1 1,4 0 0,10 0 0,9 3-4589,8 2 1,13 2 1341,5 5 1,26 0 3573,16 0 0,21 0 0,14 0 0</inkml:trace>
  <inkml:trace contextRef="#ctx0" brushRef="#br2" timeOffset="111">21147 13612 8190,'16'-16'-380,"0"2"246,0 3 1,-1-3 0,-1 2 0,-1-5 648,-3-4 1,1-2 0,2 4 0,-2-2 1072,-6 2 0,-3-4 0,-2 2 0,0 2-922,0 1 1,-9 3 0,-5-1 0,-7 2-156,-3 4 0,-2 3 1,-8 7-1,-1 0-224,-1 0 1,-3 1-1,4 5 1,-1 6-139,1 7 1,7 4 0,3 5-1,3-2 94,2 2 0,5-4 1,3 2-1,3 1-106,2-3 1,2 4-1,5-7 1,1-2-199,5-1 0,8-4 0,8-2 0,3-3-203,3-2 1,7-2 0,5-5 0,2 0-271,1 0 0,12-2 0,-10-3 0,-1-6 289,-6-3 1,-5-1 0,-3-1-1,-4 0 87,-5 0 1,-3 3-1,-3 0 1,1 5 87,0 1 0,-6 1 0,1 6 1,1 0 776,2 0 0,2 2 0,-1 3 0,1 6-567,0 3 1,5 7-1,0 0 1,0-2-380,1-2 1,-4 4-1,5 0 1,-2-3-337,0-6 0,-1 2 1,-4-5-1,0 1-923,0 1 1,1-8 0,4 2 0,5-3-1173,4-2 1,0-9 2669,-4-6 0,11-8 0,-4-8 0</inkml:trace>
  <inkml:trace contextRef="#ctx0" brushRef="#br2" timeOffset="112">22028 12338 8532,'-16'-6'1164,"7"4"1,2 7 0,7 12 0,2 6-1,3 7-140,6 5 1,3 5-1,3 7 1,4 0-503,6 0 0,-3 6 1,2 1 180,2 2 0,7-4 0,2 4 0,-2-2 0,0-3-391,1-2 1,-2-4 0,2-3 0,-3-5-720,-1-4 0,-2-3 0,-2-4 1,-4-5-264,-1-4 0,-2-6 0,-6-3 0,1-1-555,0-3 0,-6-9 0,1-9 0,-1-9 1225,-1-8 0,5-25 0,-5-2 0</inkml:trace>
  <inkml:trace contextRef="#ctx0" brushRef="#br2" timeOffset="113">22783 12480 8441,'-21'7'491,"0"3"1,-7 10 0,2 2 0,-4 1 1123,-2 0 1,-4 10 0,-4 0-1,-6 6-142,-8 4 1,-5 8-1,-6 3 1,-1-2-785,-3-3 0,1 2 1,5-11-1,2 0-142,4-3 1,-1 0-1,9-4 1,4-4-1420,-1 1 1,2-7 0,3-2 0,6-4-1336,7-1 0,1 0 1,10-1-1,5 1-4832,3 0 7039,11 0 0,14-1 0,8 1 0</inkml:trace>
  <inkml:trace contextRef="#ctx0" brushRef="#br2" timeOffset="114">23176 12747 8327,'0'-9'801,"7"2"0,3 7 1,4 0 181,2 0 0,5-1 0,3-3 0,4-1-205,5 1 0,2-3 0,-3 2 0,-2 2-724,-4 1 1,7 2-1,-7 0 1,-1 0-972,-1 0 1,-8 7 0,-1 3 0,-8 4-590,-5 2 0,-2 7 0,-3 1 1506,-8 1 0,-6-3 0,-15-6 0</inkml:trace>
  <inkml:trace contextRef="#ctx0" brushRef="#br2" timeOffset="115">23239 13046 8327,'17'9'0,"4"-4"201,5-3 1,4-2 0,5 0-1,5 0 1292,7 0 1,9 0 0,-2 0-1,0 0-1087,1 0 0,2 0 0,-3 1 0,2 4-1399,4 6 1,-1 3 0,2 0 992,2-4 0,-3-10 0,9-8 0</inkml:trace>
  <inkml:trace contextRef="#ctx0" brushRef="#br2" timeOffset="116">25267 11207 9949,'-11'-16'-556,"1"0"579,-2 1 1,3-1 792,-2 0 668,8 7 0,-4 9 1,7 13-1,2 4-252,3 4 1,-2 12-1,8 0 1,1 6-623,2 5 1,2 3-1,0 5 1,-1 6 470,1 3 1,0 0 0,-1 0 0,1 0-859,0 4 1,0-1 0,-2-6-1,-2-5-229,-2-5 1,-4-2 0,2-4-1,-1-7 1,-3-7 1,-3 0 0,-1-6-3409,0 3 1,0-6-83,0 2 1,2-12 3507,3-9 1,4-14-1,7-11 1</inkml:trace>
  <inkml:trace contextRef="#ctx0" brushRef="#br2" timeOffset="117">26147 11820 8242,'0'-25'0,"0"-3"0,0 7 0,-1 2 777,-5 2 0,3 3 1,-8 2-1,-1 1 385,-2-1 1,-12 5 0,-4 2-1,-1 3-771,-4 2 0,-2 0 1,2 2-1,-1 3 141,1 5 0,-2 4 0,2 4 0,3 3-197,3 5 0,-3 9 0,11 2 0,2-1-87,2 3 1,1-1-1,2 7 1,4-1-12,4 0 0,5-1 0,2-8 0,6 2-37,9-2 1,8 2-1,13-4 1,5-3 125,3-1 0,8-6 0,3-4 0,1-5 107,3-3 0,10-8 0,-7 2 0,0-3 31,-4-2 0,-7-7 0,-8-5 1,-4-7-465,-1-8 0,-10-2 0,-8-3 0,-5-1 0,-6-4 0,-3-3 0,-7-5 0,-1 1-133,-5 2 1,-8 2 0,-10-3 0,-4 4-1109,-5 6 1,-2-2-1,3 11 1,1-1 326,0 4 1,-1 4 0,1 1 0,1 2-201,4 3 0,3 4 0,7 7-108,1 0 0,1 2 0,3 3 396,6 6 1,5 8 0,5 2-1,7-2 142,8-1 1,-1 3 0,7 1-1,2-1 684,2-3 0,8 8 0,2-8 0</inkml:trace>
  <inkml:trace contextRef="#ctx0" brushRef="#br2" timeOffset="118">26949 11961 8242,'39'-22'125,"-8"-5"1,-8 3 0,-11-2 0,-3 0 204,-2 1 1,-4-3 0,-8 5 0,-6 1 287,-3-1 0,-8 2 0,-4 5 0,-4 2 300,-2 4 0,-4 3 0,-1 7 0,2 0-278,2 0 0,-4 12 0,1 6 1,1 4 105,1 6 0,5 2 1,2 1-1,7 3-64,2 2 0,4-3 0,4 6 1,4-2-337,5-1 1,2-1 0,6-7-1,9-4 7,9-1 0,4-4 0,4-6 1,4-5-128,5-1 0,-2-1 1,0-6-1,-1 0-371,-4 0 1,-4-7 0,-3-4 0,-3-3-335,-3-2 1,-1 1-1,-5-3 1,-2-1-91,-4-2 1,3 5-1,-6 6 296,1-2 1,3 6-1,6 6 1,4 9 653,6 5 1,2 7-1,3 4 1,1 2 361,4 7 1,-4 8 0,5 1 0,-3 6-428,-3 4 1,3 6-1,-11-1 1,0 3-317,-3 2 0,-10-8 0,-6-2 0,-5-6 0,-5-5 0,-11 2 0,-12-10 0,-5-4 0,-4-7 0,-12-6 0,1-3 0,-7-3 0,-4-6 0,-2-3 0,-2-4 0,-2-5 0,-3-9 0,4 1 0,-3-6 0,6 3 0,3 2 0,8-4 0,-1-1 0,7 3-766,8 6 1,4-2 0,6 5-2100,5 0 0,12-3 0,11 5 937,12-2 0,17 4 1928,17-5 0,6-8 0,9-6 0</inkml:trace>
  <inkml:trace contextRef="#ctx0" brushRef="#br2" timeOffset="119">27830 12181 8869,'-2'-15'1916,"-3"-1"1,1 7-988,-6 4 0,6 5 0,-3 5-105,0 6 1,5 10 0,-3 5 0,3 3-254,2 3 0,6 5 0,1 1 0,1 0-267,5 1 1,1 3-1,1-6 1,1-1-149,0-1 0,-6-5 0,-1-3 0,-2-5 317,-4-3-373,-1-2 1,-4-8 0,-1-4 0,-4-8-205,-2-6 0,4-6 0,-4-5 0,2-3-51,4-1 0,3-4 1,5 2-49,6-2 1,11-3 0,10 3 0,8 2 0,4 6 228,-3 4 0,5 8 1,-4 4-1,1 3 352,-1 2 0,-3 7 0,-9 4 1,-4 4 182,-5 6 0,-4-1 0,-3 6 0,-3 2 131,-6 1 1,-3 3 0,-4-1 0,-5 1-659,-9-1 1,-7-1 0,-8-2 0,-2-4-35,-4-1 0,-1-4 0,-6-8 0,2-6 0,-2-3 0,-1-2 0,-4 0 0,-2-2-202,-1-3 0,0-4 0,4-7 1,3 0-1084,3 1 0,5-1 0,11-1 0,5-3-640,4-1 0,8-5 1,7 2-1,11-4-1188,12-5 1,19-9 3112,7 0 0,18-18 0,-33 28 0,1 0 0</inkml:trace>
  <inkml:trace contextRef="#ctx0" brushRef="#br2" timeOffset="120">28647 11443 8818,'-10'-16'0,"1"0"2124,2 0-1432,2 8 0,6 1 0,5 10 1,4 6-1,4 8 413,2 6 1,5 3-1,2 7 1,-1 4-467,1 5 1,3 3 0,-3 4 0,1 2 503,4 1 1,0 4-1,0-5 1,-2-4-746,2-1 1,-5 1 0,0-11 0,-2-1-620,0-2 0,5-3 1,-5-4-1,-2-5 122,-1-3 0,-8-3 0,1-1-2639,1-3 0,-3-4 0,-1-9 551,-1-3 0,-2-9 1,-5-9-1,2-3 2187,3-7 0,-3-13 0,5-9 0</inkml:trace>
  <inkml:trace contextRef="#ctx0" brushRef="#br2" timeOffset="121">29370 11553 9189,'0'15'1023,"-1"-4"0,-3-1 0,-3 3-628,-2 0 0,-8 5 0,-11 3 0,-7 5 1129,-7 4 0,-10-1 0,-6-1 0,-3-3 65,-2-2 1,0-2-1,2-6 1,3 1-1589,6 0 0,-2-1 0,3 1 1,4 2-1129,3 3 1,4-4-1,-4 6 1,4-1 380,2 5 0,1 2 0,4 1 746,-4-4 0,-3 4 0,-7-6 0</inkml:trace>
  <inkml:trace contextRef="#ctx0" brushRef="#br2" timeOffset="122">25393 13140 8271,'-16'0'0,"0"0"189,0 0 1,1 0 0,-1-2 0,0-1-1,1-2 940,-1 1 1,7 1-1,2-1-353,0-1 1,7 0-1,0 5 1,9 0-22,5 0 1,16 0 0,8 0 0,11 0-396,9 0 0,17 0 0,10 0 1,-37 0-1,0 0 55,4 0 0,1 0 0,4 0 1,1 0-1,5 0 0,0 0 0,6 0 1,2 0-330,6 0 0,3 0 1,7-3-1,3 0 0,-28 2 1,2-1-1,0 0 0,2 1 1,2 0-1,-1 0-1,2 0 1,0 0-1,1 1 1,4 0-1,2 0 1,-1 0-1,-2 0 1,0 0 0,0 0-1,-4 0 1,0 0-1,-1 0 60,-4 0 1,-1 0 0,-2 0 0,22 0 0,-3 0 0,-11 0 0,-2 0 0,-7 0-1,-3 0-69,-7 0 1,-2 0-1,36-5 1,-23-2-1,-5 0-76,-9 0 0,-2-5 0,-8 3 0,-4-2-167,-5 1 1,-7-1-1,-8-3-1544,-3 4 0,-8 3 0,-4 7 1,-12 2-2480,-10 3 1,-20 9 4189,-9 7 0,-6 7 0,-4-4 0</inkml:trace>
  <inkml:trace contextRef="#ctx0" brushRef="#br2" timeOffset="123">25314 13502 8148,'0'-16'85,"-2"0"0,-3 2 282,-5 4 0,-4-3 1697,-2 8 0,5 0-1299,1 5 1,6 7 0,-1 5 0,2 7 0,-1 6 153,-1-1 0,0 11 1,5-2-1,0 6-273,0 5 0,1 1 0,5 2 1,2 0-201,1 0 1,5 6 0,-5-1 0,1-1 185,1-2 0,-8-4 0,4-3 0,-2-5-644,1-4 0,-1-2 0,-5 1 0,0-3-431,0-2 1,0 1 0,0-7 0,-2-4-113,-3-5 0,3 2 0,-5-5-3920,0 0 1,6-1 2842,-5-2 1,12-5-1,6 5 1,9-5 1631,10-1 0,1 0 0,6 0 0</inkml:trace>
  <inkml:trace contextRef="#ctx0" brushRef="#br2" timeOffset="124">26147 14020 10471,'0'-22'0,"-1"-3"0,-5-1 0,-4 1 173,-4 3 0,-7 3 0,-2 6 0,-1 5 269,-4 1 1,-2 1 0,-1 6 0,-3 0 714,-2 0 0,3 2 1,-6 5-1,2 7-703,1 5 0,-6 9 0,7-2 0,3 2-196,4-1 1,9 2-1,-2-3 1,6 4 83,4 2 1,4-1-1,7 0 1,4 1 4,6-1 1,2-4 0,16-1 0,5 0 105,8-2 1,4 4-1,4-7 1,2-2 135,1-1 1,6-8 0,-6-1 0,-1-2-259,-2-3 0,-4-8 0,-3-5 0,-5-3-331,-4-5 0,-9-9 0,-3-1 0,-3-4 0,-2-6 0,-8 2 0,-3-8 0,-5-5 0,-5-2 0,-5-1 0,-11 8 0,-5 2-468,-4 3 1,4 1-1,-2 8 1,-2 2-1017,0 6 0,-3 6 1,10 4-1,1 6-442,-1 3 0,2 4 0,7 3 820,4 6 1,3 10 0,8 5-1,5 5 149,4 6 0,11 1 1,7 4-1,7-5 957,7-4 0,3-1 0,2-1 0,1 0 0</inkml:trace>
  <inkml:trace contextRef="#ctx0" brushRef="#br2" timeOffset="125">26855 14272 8284,'31'-32'609,"-1"1"0,-6-2 1,-6-2-271,-6-2 0,-8-3 1,1 7-1,-3 3 344,-2 0 1,-7 2 0,-6 2 0,-6 5-164,-7 4 1,-4 3-1,-1 3 1,-1 6-157,1 3 0,-2 2 0,-2 4 0,-2 5-8,2 6 1,2 12 0,3 0-1,2 7-64,2 2 0,9 3 0,-1-4 0,8 1-24,3-1 0,1-3 0,6-4 0,2-4-59,3-1 1,9-2-1,9-5 1,2-1-83,3 1 1,1-7 0,3-4 0,-1-3-172,1-2 1,-3 0 0,-1-2 0,-3-3-304,-3-6 0,-1-8 0,-3-2-434,3 2 650,-4 1 0,6 3 0,-7 1 1,-1 3 146,1 6 1,5 3 0,2 2 0,1 2 347,4 3 0,2 11 0,1 10 0,1 4 243,-1 1 0,1 8 1,-1 3-1,-1 5 182,-4 5 1,-3-3 0,-8 5 0,-1-1-460,-3-1 0,-6 0 0,-10-5 1,-6-1-331,-3-4 0,-10 1 0,-6-8 0,-5-5 0,0-7 0,-3-8 0,0-4 0,-3-6 0,-2-3 0,-3-4 0,-1-3 0,2-6 0,3-2 0,-4-3 0,6 0 0,0 0-523,3 1 0,6 1 0,5 1 0,5 3-1679,3-2 1,9-2-1,6-2 617,6 0 1,13 1 0,10-1 0,6 0-718,5 0 0,8 6 2302,7 0 0,15-8 0,-3-6 0</inkml:trace>
  <inkml:trace contextRef="#ctx0" brushRef="#br2" timeOffset="126">27782 14256 8078,'-5'-16'2416,"0"1"-728,-7-1-1191,3 0 0,-5 9 0,4 7 0,4 12 0,5 11 245,1 9 0,0 8 0,0 0 0,0 4-350,0 4 1,0 1 0,0-3 0,0-3 147,0 1 0,0-2 0,0-9 1,0 0-106,0-1 1,0 1 0,0-12-1,0-2 421,0-1-1132,0-3 1,-2-8 0,-2-7-63,-1-8 1,0-12 0,5-2 0,0-3-17,0-3 1,12 4-1,7-1 1,7 3-98,8 2 1,13 5 0,2 4 0,3 6 474,2 3 0,2 4 0,-7 3 1,-3 6 615,-1 3 1,-7 7 0,-1 1 0,-5 1-350,-6 0 1,-5 3 0,-11-3 0,-5-1 573,-3 1 0,-4 3 0,-3-3 0,-9 0-356,-10-1 1,-4-1-1,-14-7 1,-2-1-318,-1-3 1,-8-6 0,1 1 0,1-3-306,2-2 0,-3-7 1,0-4-1,1-3-464,2-2 0,-2-5 0,2-1 0,6-1-56,3 0 0,3 2 1,7 4-1,6-2-2035,8-2 0,2 0 0,11 7 2668,4 3 0,20-10 0,12 4 0</inkml:trace>
  <inkml:trace contextRef="#ctx0" brushRef="#br2" timeOffset="127">29182 14099 8178,'15'0'-7,"1"0"0,0-2 183,0-3 1,-1-4 0,1-7 0,0 1 154,0-1 0,-2-5 0,-2-2 0,-4 1 285,-1-1 0,-1-3 0,-6 3 0,0-1 284,0-4 1,-7-2 0,-4-1-1,-4 1-255,-6 4 1,-4-4 0,-6 4 0,-3-2-79,-2 2 0,1 3 1,-7 5-1,-2 1-246,-1 1 1,-2 4 0,-1 12 0,3 2-51,3 3 1,-2 11 0,6 10 0,1 5-66,4 6 0,0 1 1,14 6-1,5-4-56,7-1 0,5 4 1,4-1-1,3 2-30,5-2 1,6-2 0,5-5 0,5 2-202,4-2 1,7-7-1,-1-6 1,1-3-158,2-5 0,-6-3 0,5-1 0,-1-4 6,0-5 0,-2-8 0,-8-3 0,-2-6 38,-2-5 0,3-3 0,-5-8 0,-2-1 71,-2-4 0,-6 4 1,-2-3-1,-1 4 165,1 6 1,-4 3-1,6 9 143,1 4 1,-3 3 0,3 10-1,4 6 542,3 7 1,9 10-1,0 0 1,5 6-153,4 4 0,6 4 0,-1 9 0,4 2-812,1 1 1,5 6 0,1-4-1,-1 2-1514,2 3 1,-5 1 0,5-1-1,-1-1 21,-1 1 1,-1 1 0,-7-1 1729,-2-1 0,-1-8 0,7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22:11:40.2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15959 7293 8895,'0'23'713,"0"3"1,0 11 0,0 5-420,0 3 0,-5 9 0,-1 4 1,3 3-5,1 2 1,2 0 0,0 1 0,0 6-46,0 9 0,0 10 0,0-38 0,0 1 0,0 3 1,0 0-80,0 0 1,0 2-1,1 3 1,0 0-1,0 0 1,1 1-1,2-1 1,-1 0-167,2 2 0,-1 2 1,-2 4-1,0 0 0,0 0 1,1 0-1,-2 0 0,0 0 35,-1 3 1,0 0 0,0-2 0,0 0 0,0 0 0,0 0 0,0 0 0,0 0 43,0-2 1,0 0-1,0 7 1,0-1-1,0-7 1,0-1-1,0 1 1,0-1-25,0 0 0,0-1 1,0-3-1,0-1 0,0 0 1,0 0-1,0 0 0,0-1 34,-1-2 0,2 0 0,1-3 1,1 0-1,0-7 0,-1 0 1,1-1-1,-1-1 111,5 39 1,-5 0-1,3-13 1,-1 1 175,1-4 1,-3-7 0,3-7 0,-3-8 76,-2-6 1,0-4-1,0-6 1,0-4 510,0-5 0,0-3 424,0-3-63,0-6-1233,0-2 1,0-9-1479,0-3 1,0-4-35,0-6 0,0 4 1,2 2 66,3 3 1,-3-12-1,5 1 1353,0-6 0,1-17 0,8-9 0</inkml:trace>
  <inkml:trace contextRef="#ctx0" brushRef="#br1" timeOffset="1">1038 7372 8128,'0'-25'3985,"0"4"-2846,0 4 0,2 8 1,1 6-10,3 6 0,4 6 0,-3 7 0,0-1-110,0 1 0,0 7 1,-3 3-1,1 4 114,-2 1 1,4 7 0,-1 4 0,-3 4-1135,-1 1 0,-2 0 0,0 0 0,0 0 0,0 0 0,0 1 0,0-3 0,0-3 0,0-5 0,0-1 0,0-3 0,0-3 0,0 0 0,0-6 0,0 1 0,0-3-1671,0-2 0,0-3-307,0-1 1,2-2 0,3-4 0,5-4 678,4-5 1,9-8-1,3-3 1,4-4-100,1-2 0,1-1 1,-3-4 1397,-2-5 0,2-4 0,-4-2 0</inkml:trace>
  <inkml:trace contextRef="#ctx0" brushRef="#br1" timeOffset="2">1604 7890 8128,'14'-22'0,"-2"-5"0,-3 0 386,-2 0 1,-2-1 0,-5 7 0,0 2 769,0 2 0,-5 1 1,-2 2-1,-2 4-236,-3 4 0,-2 5 0,-2 1 0,-1 1-375,-4 5 0,4 2 1,-6 10-1,2 3 35,0 5 1,-5 4 0,5 1 0,2 0-152,1 1 0,8 5 0,1-1 0,2-1-93,3-2 0,3-1 0,2-1 0,5 1-38,4-1 0,6-5 0,5-1 0,5-3-14,4-2 1,6-5-1,5-2 1,0-5-86,3-1 0,3-1 0,-8-6 1,-1 0-200,1 0 0,-4-2 0,-8-3 0,-2-8 0,-2-6 0,1 0 0,-6-7 0,-6-2 0,-3-2 0,-4-8 0,-5-4 0,-2-2 0,-3 2 0,-9-1 0,-11 4 0,-3 1-1214,-5-1 0,-2 10 1,4 6-1,1 4 102,4 3 1,3 4-1,7 12 3,1 0 0,4 1 0,3 5 0,1 4 200,3 4 0,9 2 0,6 1 1,3 3-960,1 1 0,6-1 0,2-4 1868,2 0 0,1 0 0,5-1 0</inkml:trace>
  <inkml:trace contextRef="#ctx0" brushRef="#br1" timeOffset="3">2437 7906 7954,'9'-24'1203,"-2"-4"1,-7 5-1,-2-1-954,-3-4 0,-4 3 1,-6 1-1,-3 1 224,-3 4 1,4 1 0,-6 4 0,2 4 510,0 5 1,-5 5-1,5 5 1,2 5-405,1 4 1,-3 4 0,2 3-1,3 5-89,4 4 1,3 6 0,-1 1 0,5 0-92,3 1 1,2-5 0,0 4 0,2-4-71,3-1 1,9-8 0,9-1 0,1-4-257,4-3 1,2 1 0,-1-10 0,-1 0-57,-1 0 1,-3-2-1,2-5 1,-5-1-228,-3-5 0,-3-2 1,1-10-1,-2-1 45,-3-2 0,1-7 1,-5 4-1,0-1-241,0 4 0,5 5 1,-1 4-1,3 3 590,1 2 1,3 4 0,3 8 0,5 7 465,4 8 0,1 4 0,0 9 0,-1 2-39,-4 2 1,2 7 0,-7-1 0,-1 6-613,-3 3 0,-8 1 0,-4-4 0,-3 0 0,-2-2 0,-4 7 0,-5-10 0,-6-2 0,-3-2 0,-10-4 0,0-6 0,0-4 0,-1-5 0,-6-3 0,-2-4 0,2-4 0,2-5 0,-4-3 0,1-4 0,2-1-85,6-2 0,0-13 0,8 2 0,0-3-1945,3-3 0,6 2 0,3-6 0,2-2-555,8-1 0,7-5 1,14-1 2584,8-1 0,7-1 0,10 6 0</inkml:trace>
  <inkml:trace contextRef="#ctx0" brushRef="#br1" timeOffset="4">3192 8095 8865,'5'-16'2045,"1"0"0,1 6 0,-2-1-1017,5-1 0,6 3 0,3 1 0,2 1 0,0 3-257,2 2 1,-6 9-1,4 4 1,-3 3-333,-2 2 1,-6-1 0,-1 3 0,-2 1 74,-4 2 1,-3 5 0,-5-3 0,-5-1-109,-4 1 1,-2 3 0,0-6 0,0-5-407,1-2 0,-1-5 0,2 4 0,3-1 0,-1-6 0,9 4 0,4-2 0,8-2 0,12-3 0,7 1 0,7 3 0,5 6 0,7 0 0,1 6 0,-1 3 0,-7 5 0,-3-4 0,-6 3 0,-5 3 0,-3 0 0,-9 0 0,-4-2 0,-4 2 0,-5 0 0,-2 0 0,-5-2 0,-4 2 0,-6-5 0,-5-2 0,-5-4 0,-4-1 0,-1-2 0,-2-4 0,-2-5 0,-2-3 0,-5-4 0,2-5 0,-2-7-1630,-2-5 1,-3-9-1,11 4 1,2-2-1130,6-1 1,2-4-1,10-6 2759,8 2 0,11-5 0,6 0 0</inkml:trace>
  <inkml:trace contextRef="#ctx0" brushRef="#br1" timeOffset="5">3805 7403 7992,'-8'0'3825,"-6"0"-2813,3 0 0,4-2 1,4-1-121,6-2 0,6-1 1,8 6-1,4-1-331,6-5 1,9 5-1,6-5 1,4 5-104,1 1 1,5 0-1,1 0 1,-3 0-77,-1 0 0,-3 0 0,-5 0 0,-4 0-294,-4 0 1,-3 0-1,-4 0 1,-5 1 279,-3 5 1,-3 2 0,-1 8 0,-3 2 333,-6 3 1,-3 3 0,-2 9 0,0 2-703,0 2 0,-2 6 0,-3-1 0,-4 2 0,0-2 0,-3 3 0,7-5 0,1 1 0,3-5 0,-5 1 0,1-4 0,2-3 0,1 0 0,2-6 0,0 0 0,0-1-3049,0-4 1,7-1 58,3-2 1,-3-9-2909,-1-7 5898,-5-14 0,-8-11 0,-1-6 0</inkml:trace>
  <inkml:trace contextRef="#ctx0" brushRef="#br1" timeOffset="6">4057 7843 10649,'16'0'0,"1"0"1925,4 0 1,5 0 0,13 0 0,6 0-166,6 0 0,19 0 0,1 0 1,4 0-942,2 0 1,-3 0-1,-11 0 1,-4 0-820,-7 0 0,4 0 0,-14 0 0,-5 0-1630,-7 0 0,-2 0 0,-8 0-8201,0 0 9484,-3 0 1,-15 0 0,-4 0-1</inkml:trace>
  <inkml:trace contextRef="#ctx0" brushRef="#br1" timeOffset="7">5283 7859 8128,'32'0'0,"-1"0"1115,1 0 1,-3 0-1,-2 0 1,-5 0 0,1 0 572,3 0 1,2-2 0,0-1-1727,-2-3 0,-7 1 0,2 5-1347,-3 0 0,-11 2 0,-7 1-1895,-9 3 0,-7-1 3280,-5-5 0,-3 7 0,-7 2 0</inkml:trace>
  <inkml:trace contextRef="#ctx0" brushRef="#br1" timeOffset="8">5283 7985 8128,'0'15'332,"4"1"0,4-2 1,8-3 1746,2-6 0,6-3 0,2-2 1,6 1-606,4 5 0,5-5 1,4 6-1,-3-2-1527,-5 1 1,-9 1-1,-4-4-1918,-1 2 0,-9-1 1971,-9-9 0,-10-11 0,-4-8 0</inkml:trace>
  <inkml:trace contextRef="#ctx0" brushRef="#br1" timeOffset="9">6588 8346 8128,'-35'-5'0,"2"-2"0,3 0 0,2 0 0,4 3 0,3 3 1151,4 1 168,1 0 1,9 0-625,7 0 0,14 1 0,12 3 0,4 1-73,1-1 1,18 3 0,7-2 0,5-2-192,6-1 0,6-2 0,4 0 0,7 0-158,5 0 1,-41 2 0,2 1 0,-3 0 0,0 0 0,3-1 0,1-1-78,0 0 0,1 0 1,5-1-1,0 0 1,-1 1-1,0 0 0,3 0 1,0 1-117,5 1 1,0-1-1,1 2 1,1-1-1,6-1 1,1 0-1,1 1 1,0 1-166,2 0 1,2 1 0,-18-4 0,2 1 0,0 0 0,23 3 0,-1 0 0,-25-1 0,1-1-1,-1 1 143,2-2 0,-1 1 0,1 0 0,1 3 0,0 0 0,-1 0 0,-1-2 0,-1 0 1,0 0-1,26 2 0,-2 0-25,-3 2 0,-1-2 0,-5-2 1,-3-1-1,-12 0 0,-3 0 1,-4-2-1,-2-1 368,37 0 0,-19 0 0,-22 0 0,-12-1 186,-6-5 1,-15 3 0,-3-8-1328,-6-1 1,-8-2 0,-5 0-1286,-6 4 0,-18 3 1,-4 7-1,-9 0 2025,-6 0 0,-4 0 0,-7 0 0</inkml:trace>
  <inkml:trace contextRef="#ctx0" brushRef="#br1" timeOffset="10">6211 6932 8096,'0'-16'0,"0"0"892,0 7 1,0 4-1,0 10 99,0 6 0,0 10 0,0 5 1,2 5-1,1 4 21,2 2 0,8 5 0,-5-4 0,3 3-177,-1 2 0,-4-3 0,4 2 1,1 2-390,-3 1 1,1-3-1,-6-2 1,3-1-293,-3-4 1,-1 1 0,-2-2-1,0-5-283,0 1 1,0-2 0,0-2 0,0-5-2525,0-3 0,-5-3 1,-1 1-201,3 0 0,3-8 2033,5-2 0,9-5 820,7-1 0,14-13 0,-2-5 0</inkml:trace>
  <inkml:trace contextRef="#ctx0" brushRef="#br1" timeOffset="11">6966 7450 8299,'0'-24'0,"0"3"0,-2 3 0,-3 3 787,-6-1 1,-10 0 0,-5 2 0,-4 4-43,-1 5 1,-6-2-1,0 1 1,3 3-280,0 1 1,-2 9 0,-1 4 0,2 4-167,2 6 0,7 4 0,1 6 0,2 1-35,4-1 1,2 6-1,3 1 1,3 0-39,6 1 0,3 3 0,6-6 0,6-1-109,11-1 0,9-5 0,8-3 0,8-5 20,4-3 1,15 1 0,-2-1 0,3-6 81,4-3 1,-10 1-1,1-5 1,-7-3 263,-9-5 0,-1-6 0,-11-9 1,-5-3-154,-3-5 0,-11-4 0,-9-3 1,-5-3-457,-5-6 0,-6-4 0,-12-1 1,-6 2-156,-6 3 0,-14 2 1,2 6-1,0 1-552,3 4 0,0 8 0,8 0 0,2 5-1233,6 5 0,6 5 0,8 7 897,3 4 1,11 9 0,12 9 0,8 2-69,6 3 1,9 0 1235,1-2 0,15 10 0,-2-2 0</inkml:trace>
  <inkml:trace contextRef="#ctx0" brushRef="#br1" timeOffset="12">7720 7576 8096,'9'-23'0,"-2"4"0,-9-5 0,-3 1 643,-5 4 1,-11-2-1,-6 3 1,-4 6 81,-6 3 0,2-1 1,-5 5-1,0 1-234,0 2 0,5 11 0,0 5 0,7 7-164,7 3 1,0 3-1,5 6 1,8 0 361,4-2 0,4 4 1,2-10-1,3-1-343,6-3 1,9-3-1,7-4 1,4-2-148,6-2 0,3-6 0,7 1 0,0-3-220,1-2 1,-1 0 0,-2 0 0,-1 0 37,-2 0 0,-7 2 0,1 1 0,-2 4 53,-3 2 1,-1 1 0,-2 6 0,-4 0 231,-1-1 1,3 6-1,-7 0 1,-3 0 56,-4 2 0,-3 0 0,1 5 0,-4-2 56,-5 2 1,-1 2 0,-1 1 0,-5-1-10,-4-4 1,-9 4-1,-4-6 1,-2 0-237,-2-3 1,-8-3-1,-4-4 1,1-4-171,-1-4 0,-10-5 0,0-1 0,-3 0-309,-2 0 0,2-7 0,4-3 0,1-4-751,0-2 0,9 2 0,4 0 1,8 2-1538,3 0 0,8-9 1,6 7 1811,2-4 0,9-1 0,10-9 785,7 2 0,-1 0 0,4-6 0</inkml:trace>
  <inkml:trace contextRef="#ctx0" brushRef="#br1" timeOffset="13">8538 7152 8009,'-14'-2'0,"2"-2"881,1-1 0,8-7 196,-3 1 0,6 4 1,7 2-689,9 3 1,9-3 0,11 0 0,8 1 0,5 3 433,3 1 0,4-6 0,-7 1-403,-3 2 1,-8-4 0,0 2-1,-3 1 1,-7 2 29,-3 2 1,-4 0 0,-6 0-11,1 0 0,0 2-199,0 3 1,-8 4-1,-2 8 1,-5 3 143,-1 1 0,0 7 1,0-2-1,0 5 26,0 6 0,0-4 1,-1 6-1,-3-1-73,-1 4 1,0-4 0,3 1 0,-2-3-321,-1 1 1,0-2 0,5-7 0,0-2-563,0 2 0,2-5 0,1-1 0,4-1-834,2 0 0,-4 0 0,4-5-2202,-2 0 1,3-1 937,-4 1 1,-8-7 2641,-9-4 0,-17-10 0,-5-4 0</inkml:trace>
  <inkml:trace contextRef="#ctx0" brushRef="#br1" timeOffset="14">8475 7560 8048,'-11'-15'542,"1"-1"1,8 2-1,4 3 1254,12 6 1,10 3 0,15 2 0,8 0-1052,9 0 0,12 0 1,7 0-1,7 0-100,7 0 1,-3 6 0,0-1 0,-4-2-166,-4-1 0,3-2 0,-13 2 0,-2 1-72,-1 3 1,-6-1 0,-5-5 0,-6 0-153,-3 0 1,-7 0 0,-3 0-1,-7 0 162,-7 0 0,-3 0 1,-3 0-215,1 0 1,-7-2-233,-4-3 0,-5 1-783,-5-6 1,-4 6-1,-7-1 1,-1 2-743,-4-3 1,-5 5 0,-13-1-1,-10 11 1553,-12 12 0,-9 7 0,-8 3 0</inkml:trace>
  <inkml:trace contextRef="#ctx0" brushRef="#br1" timeOffset="15">6384 8535 12943,'0'15'1822,"0"1"1,2 0-1163,3 0 1,-3 5 0,3 3 0,-3 4-45,-2 5 0,5 4 0,0 0 1,-1 4 141,-3 5 1,-1 4-1,0-1 1,0-3-208,0-1 1,6-1 0,-1 0 0,-2-4-345,-1-2 1,-2 4 0,-2-5-1,-1-4-412,-2-5 0,-6 0 0,4-7 0,0-2-311,0-2 1,-5-6 0,3-1 0,-1 1-9316,-1-2 4625,8-2 5206,-4-7 0,21-7 0,3-2 0</inkml:trace>
  <inkml:trace contextRef="#ctx0" brushRef="#br1" timeOffset="16">6997 8943 8541,'0'-15'0,"0"-1"0,-2 0 0,-3 1 1080,-5-1 1,-10 5 0,-2 3 0,-1 1-479,0 3 0,-8 4 1,3 5-1,0 8-412,-2 6 1,2 5-1,0 9 1,2 2-34,-2 2 1,4 5 0,-1-4 0,2 1-115,4-1 1,4 4 0,2-3 0,5-1-124,1 0 0,3-3 0,9-7 1,8-3 177,6-3 0,7-1 0,11-5 0,5 0 142,3 0 1,7-8-1,3-1 1,-1-1 0,0-1 0,2-2 0,-7-8 1,-6-5 321,-2-4 1,1-7-1,-6-2 1,-3-2-186,-5-2 1,-5-8 0,-9-4 0,-3-1-295,-6-4 0,-5 4 0,-5 0 1,-8 2-141,-6 3 0,-5-4 1,-8 4-1,1 6-972,-1 6 0,-4 2 0,1 3 1,3 6-852,4 4 0,4 2 0,-2 6 780,5 0 0,8 9 1,5 5-1,1 5 538,3 0 0,15 4 0,4-2 0,5-2 561,2-1 0,3-3 0,6 1 0,1 0 0</inkml:trace>
  <inkml:trace contextRef="#ctx0" brushRef="#br1" timeOffset="17">7862 9101 8170,'22'-30'0,"-6"2"0,-9 4 481,-5 1 1,-4-3 0,-3 3-1,-6 0 573,-2 1 0,-5 1 1,-3 7-1,-5 1-591,-4 3 1,-3 6 0,-2-1 0,-3 5-138,-3 5 0,0 6 1,-7 10-1,1 5-147,0 4 1,5 3 0,2 4-1,3 4-181,8 5 0,1-4 0,10-2 0,6-2-58,3-3 1,4-1 0,7-5 0,5-1-39,8-2 1,6-12 0,9 2 0,0-4 269,3-3 0,7-2 0,-1-9 0,-1-3 41,0-5 1,10-6 0,-5-5 0,-1-5-90,-2-4 1,-5-7 0,-7-1 0,-3-1 79,-3 1 1,-1 1 0,-7 8-1,-3 2-459,-6 6 113,4 4 0,0 10 0,4 9 1,0 12 207,-3 10 1,6 8-1,5 4 1,-2 6 147,-1 4 0,3 6 0,-2 2 0,-4 0 35,-2 0 0,-8-3 1,4-7-1,-2-4 282,-4-2 1,-3-1-1,-5-6 1,-4-1 104,0-4 1,-5-3-1,2-7 1,-5-1-228,-4 1 0,-5-2 0,1-3 0,-3-6-253,-5-3 0,-9-2 0,0 0 0,-3-2-664,-2-3 1,-1-4-1,-1-7 1,-1 0-612,-3 1 0,8-1 1,8 0-1,6 1 25,5-1 1,5 0 0,10 0 0,6 1-69,3-1 0,11-5 1,8-2-1,13 1-912,10-1 1,13 2 2073,4 5 0,18-6 0,6-3 0</inkml:trace>
  <inkml:trace contextRef="#ctx0" brushRef="#br1" timeOffset="18">9057 8865 8430,'-16'-16'0,"0"0"693,1 1 0,4 4-359,1 1 1,6-1 0,-1-4 200,3-1 0,9 2 0,5 2 1,8 1-1,6-1 102,3-2 0,8 5 0,2 4 0,-1 3-371,0 2 0,-1 0 1,-5 0-1,-1 2-14,0 3 0,-6 4 1,-4 7-1,-5 1-65,-6 4 1,2-2 0,-6 8 0,-5-1-40,-4-2 1,-8 6 0,-11-4 0,-8 2-97,-5-2 1,-9 2 0,2-7-1,-3-2-75,-2-1 1,1-8 0,4-1-1,6 0 79,3-1 0,3-4 0,4 1-210,5-3-46,3-2 0,16 0 0,9 0 0,13-2 53,11-3 0,2 3 0,11-3 0,3 3 270,4 2 0,8 2 0,-1 3 0,1 6 66,-1 3 0,7 1 1,-8 3-1,-3 3 267,-3 5 0,-6 4 0,-1 1 1,-5-1 181,-6-4 0,-7 4 0,-16-4 0,-4 4 253,-5 1 1,-8-1-1,-5-2 1,-9-4-575,-10-1 0,-2-2 0,-11-7 1,-3-2-318,-4-2 0,-1-6 0,3 1 0,-2-3 0,-1-2 0,-6-5 0,4-2 0,0 0 0,0 0 0,3 0 0,7 3 0,4-1-3486,2 1 0,1 3 3486,5 1 0,1-7 0,0-2 0</inkml:trace>
  <inkml:trace contextRef="#ctx0" brushRef="#br1" timeOffset="19">11148 8236 7637,'9'-16'1441,"5"8"0,-4 1 0,4 1 531,2 1 0,1 0 0,2 5-1555,2 0 0,6 0 0,-5 0 0,1 0-1019,0 0 1,3 0 0,-5 2 0,-2 1-4006,-1 2 4607,-10 8 0,6 2 0,-5 10 0</inkml:trace>
  <inkml:trace contextRef="#ctx0" brushRef="#br1" timeOffset="20">11053 8488 7610,'27'-6'792,"-1"1"0,5 0 1,-8 5 72,2 0 1,1-2-1,3-1 1,-1-3-1,-1 3-858,1 1 0,-6 2 1,1 0-1,-2-2-724,0-3 1,0 3 0,-5-3 0,-1 2-1648,1-3 2364,7-2 0,1-8 0,8 0 0</inkml:trace>
  <inkml:trace contextRef="#ctx0" brushRef="#br1" timeOffset="21">12028 7686 9523,'-1'16'4236,"-3"1"-3663,-1 4 1,-2-2-1,3 6 1,-1 1 0,2 2 512,1 5 0,0 13 0,-1-3 0,-3 1 660,3 1 0,1 4 1,2 0-1,0-4-1568,0 1 1,0-1 0,0 1 0,0-4-179,0-6 0,-2-8 0,-1-2 0,-2 1-196,1-3 1,2-1 0,2-8-8030,0 1 6710,0-7 0,7-2 0,4-9 0,5-3-3249,5-6 4764,-4-3 0,13-1 0,-6-1 0</inkml:trace>
  <inkml:trace contextRef="#ctx0" brushRef="#br1" timeOffset="22">12327 8409 9006,'18'0'0,"-1"-2"0,0-1 703,-3-2 0,-1-1 0,1 5 1,-2-3 4211,-2-1 0,-4 0-1545,4 5-3114,-6 0-1376,3 0-927,-7 0 1,0-2 0,0-3 0,0-6-5949,0-3 7995,7-2 0,8-6 0,10-3 0</inkml:trace>
  <inkml:trace contextRef="#ctx0" brushRef="#br1" timeOffset="23">12767 7702 8948,'7'-16'984,"-3"2"1,6 2-1,4 3-83,5 2 1,6-3 0,6 4-1,3 3-527,2 1 0,4-3 0,6 0-86,-4 1 0,0 2 1,-9 2-1,-5 0 1,-4 0 171,-5 0 0,-1 0 0,-4 2-198,-4 3 1,-3 4-1,-7 7 1,0 0 271,0-1 1,0 8 0,0 5 0,0 3 285,0 1 0,-5 10 1,0-7-1,0 5-258,-2 2 0,5 0 1,-3 5-1,1 0-437,-1 0 0,3-5 0,-3 0 1,3-2-126,2-5 0,-5 7 0,0-12 0,1-2-862,3-6 1,1 1 0,0-2-2268,0-2 1,0-7 1363,0-1 0,5-9 0,0-2 0,0-9-429,2-5 1,-5-2 2193,3 0 0,-3-13 0,-2-4 0</inkml:trace>
  <inkml:trace contextRef="#ctx0" brushRef="#br1" timeOffset="24">12689 8173 7639,'15'-1'0,"1"-3"450,0-1 1,0 0 0,-1 5 1250,1 0 0,7 0 0,3 0 0,4 0 0,1 0-714,0 0 1,6 0 0,0 0 0,0 0-891,1 0 1,-5 0-1,4 0 1,-4 0-18,-1 0 1,4 0 0,1-2 0,-2-2-1494,-2-1 0,-2-5 1,1 3-1,-1-2-345,1-3 1,-1-2 0,1-4 0,-3-1 1757,-2-2 0,2-7 0,-4 4 0</inkml:trace>
  <inkml:trace contextRef="#ctx0" brushRef="#br1" timeOffset="25">13695 7749 7867,'9'-11'0,"5"3"0,5-1 890,0 0 0,-1 6 1,-1-3-1,2 3 235,2-2 0,12 3 0,1-3 1,4 1-860,6-1 1,-1 3-1,1-3 1,-4 3 6,-1 2 1,-4 0-1,-7 0 1,-4 0 8,-1 0 0,-2 0 0,-6 0 121,1 0 0,-2 2 1,-2 2 121,-1 1 0,-8 12 1,3 1-1,-5 3-155,-1 1 0,0 6 1,0-1-1,-1 2 401,-5 3 1,3 4 0,-8 3-1,-1 1-307,-2 4 1,4-1-1,-1 1 1,-1-4-465,-2-2 0,3-1 0,3-5 0,1-1-631,3 0 1,-3-4 0,2-3 0,2-1-2609,1-4 0,4-2 957,3-1 0,3-2 0,8-3 2282,0-6 0,0-10 0,-1-4 0</inkml:trace>
  <inkml:trace contextRef="#ctx0" brushRef="#br1" timeOffset="26">13774 8142 10635,'22'0'1619,"4"0"1,-1-2-1,1-1 1,2-3-826,2 3 1,8 1 0,6 2 0,5 0-97,3 0 0,13 0 0,-2 0 0,3 2-561,4 3 0,-7 2 0,1 5 1,-6-3-1851,-4-2 1,-8 5 0,-8-3 1712,1 0 0,-6 5 0,5-6 0</inkml:trace>
  <inkml:trace contextRef="#ctx0" brushRef="#br1" timeOffset="27">16698 7372 8114,'0'-9'5103,"2"2"-4242,3 7 0,-3 12 0,5 7 1,-2 8 105,0 6 1,6 3 0,-6-1 0,0 4 80,2 1 1,-5 0-1,3 6 1,-1-3-314,1 1 0,-3 5 0,3-7 0,-3 1-484,-2-1 0,0-3 0,0-8 0,0 1-251,0-1 0,0-1 0,0-2 0,0-4 0,0-1 0,0-1 0,0-2 0,0 1-375,0-2 0,0-2-1377,0-1 1,0 0-192,0-1 0,0-4 830,0-1 1,1-6 0,5 1-507,4-3 1,6-2-1,3-2 85,2-3 0,0 1 1,-5-4 1533,-1 1 0,1-13 0,0 3 0</inkml:trace>
  <inkml:trace contextRef="#ctx0" brushRef="#br1" timeOffset="28">17688 7938 7702,'11'-2'0,"-1"-3"0,1-6 1023,-2-3 0,-2-2 1,-9 1-300,-3-1 1,-4 5 0,-9 3 0,-3 1 0,-3 1 252,0-1 0,-8 6 0,2-4 1,-6 5-646,-4 5 1,3 3 0,-5 8 0,0 2-150,2 3 1,-4 3 0,7 8 0,4-1-31,5 0 1,6 1 0,6 1 0,2 2-36,3 2 1,4-1 0,7-4 0,2-1-75,3 1 0,6-3 1,10-1-1,5-3 201,4-3 1,6-1-1,5-5 1,1-2-30,1-4 0,11 3 0,-5-8 0,4-2 106,1-1 1,-7-2 0,-5-2-1,-2-3-92,-5-5 1,2-4 0,-13-4 0,-1-1-29,-7-2 0,-2-7 1,-9 0-1,-3-7-62,-6-7 1,-6-1 0,-11-1-1,-7 4-759,-7 1 1,-4-2 0,-4 6 0,3 3-371,1 4 1,-3 9-1,5-2 1,3 5 247,0 6 1,10 1-1,3 6 1,3-3-584,3 3 0,1 8 0,3 6 558,6 3 1,12 3-1,9 2 1,8 2-1353,6-2 1,8-3 2117,4-5 0,11 3 0,3-6 0</inkml:trace>
  <inkml:trace contextRef="#ctx0" brushRef="#br1" timeOffset="29">18475 8063 7702,'15'-7'0,"-1"-7"0,-3-7 0,-6 0 865,-3-1 1,-4 2-1,-3-4 1,-7 1-204,-8 4 1,-4 7 0,-8 3 0,1 2 146,0 4 0,-6 1 1,0 4-1,2 3-426,2 5 0,2 11 0,-1 6 0,2 2-111,4 3 1,4-1 0,4 1 0,1-1-5,1 0 1,-2-1-1,13-4 1,0-5-20,-2-3 0,5-3 1,-1-1-1,6-1 24,8-3 1,3-6-1,3 1 1,2-3-204,2-2 1,5-2-1,-3-3 1,0-6-23,0-3 1,3-7 0,-5-2 0,-2-1-33,-2-4 1,4 5-1,0 2 1,-3 4-624,-6 1 1,9 8-1,-2 4 558,4 8 1,7 9 0,-4 14-1,4 6 309,1 11 0,-1 4 1,-2 1-1,-4 2 9,-1 1 0,-2 6 0,-7-6 0,-4-1 392,-4-2 0,-5-4 0,-1-1 1,-1-4-315,-5-1 1,-8-3-1,-8-6 1,-1-4-300,0-5 0,-5-3 0,2-4 0,-4-2-76,-1-2 0,-6-6 0,-1 1 0,-1-5-158,1-5 1,-4-4 0,4-7-1,-1 1-1430,1-1 0,6-5 0,8 0 1,3 0-212,7-2 0,5 4 1,11-5-1,5-1-2716,9 1 4543,13 5 0,18-11 0,9 5 0</inkml:trace>
  <inkml:trace contextRef="#ctx0" brushRef="#br1" timeOffset="30">19056 8440 8432,'0'-15'0,"2"-1"493,3 0 1,-3 6-1,3-1-11,-3-1 1,-2 3-1,0-1 68,0-2 0,2 5 1,3 1-1,7 5-277,7 1 0,6 0 0,6 0 0,1 0 88,-1 0 1,1 7 0,-1 3-1,-1 4 35,-4 2 0,2 0 1,-7 1-1,-4 4-70,-4 5 0,-6-1 0,-7 1 0,0 0 2,0-1 1,-2 2 0,-5-4 0,-7 0-94,-5 0 1,-4-2 0,4-6 0,-4 1-15,-1 0 0,-1-6 0,-3-1 1,4-2 59,1-4 1,-3 4 0,5-1-90,2-3 1,1-3-1,4-5-217,4-6 1,5-1 0,12 0 0,8 1-331,10-1 1,6 5-1,8 2 1,6 3 39,6 2 1,1 2 0,-5 3 0,-1 6 246,-4 3 1,0 1 0,-11 3 0,-7 1 211,-4 2 0,-6 2 0,-4-2 0,-5 3 546,-3 1 0,-4 3 0,-5-6 0,-7 3 63,-5 3 0,-9 0 0,2 0 0,-4-4-346,-1-1 0,-2-8 1,-2-6-1,-2-2-492,2-3 0,-9-3 0,1-1 1,-1 0-377,-1 0 0,-1-7 0,-1-3 0,2-4-1218,3-2 1,5-5 0,9-1 0,5-3-806,6-3 1,5-3 0,13-6 2483,5-5 0,9-10 0,10-4 0</inkml:trace>
  <inkml:trace contextRef="#ctx0" brushRef="#br1" timeOffset="31">19685 7670 9084,'2'-15'0,"3"1"0,4 1 1396,0 3 1,5 6-1,-2-3 1,5 2-807,4 0 1,13 0 0,0 5 0,8-2-39,7-3 1,4 3 0,-3-3 0,3 3-56,-3 2 1,-8 0 0,-5 0 0,-4 2-182,-1 3 1,-3-2-1,-1 8 1,-3 1 345,-2 2 1,-3 2 0,-4 1 0,-2 3-25,-3 0 0,1 8 1,-7-1-1,-1 2-397,-3 3 1,-1 4-1,0 3 1,0 1-242,0 4 0,0 1 0,0 2 0,0-1 0,0-4 0,0 3 0,0-5 0,2 0 0,3-3 0,-3-4 0,5-1 0,-2-1-883,1 0 1,4-6-1,-3-4 1,0-4-3413,0-1 0,-2-5 1858,-5-1 0,-14-26 0,-8-6 1067,-12-13 1370,-6-7 0,-7-5 0,0-1 0</inkml:trace>
  <inkml:trace contextRef="#ctx0" brushRef="#br1" timeOffset="32">19890 8079 7641,'-9'0'2061,"14"-2"0,13-1 0,6-3-586,9 3 0,6 1 0,11 2 0,6 0-521,7 0 0,14-5 0,0 0 1,0 0-367,0-2 0,-6 3 1,-11-6-1,-4-1-685,-2 2 0,-9-3 0,-8 5 1,-4 0-326,-2 0 1,-4 2-1,-3 5 1,-1 0-915,-4 0 0,-7 0 0,-1 0-1657,1 0 1,-3 0-1,-1-2-361,-1-3 3354,-1-4 0,1-6 0,1-1 0</inkml:trace>
  <inkml:trace contextRef="#ctx0" brushRef="#br1" timeOffset="33">21258 8016 8870,'26'0'0,"3"-2"0,1-1 1165,0-2 0,8-1 0,-6 5 0,3-3-294,3-1 0,-5-2 0,6 3 0,-4-1-529,-4 2 1,2 1-1,-12 2 1,-2 0-3138,-1 0 1464,-2 0 0,-11 2 1,-10 3-1,-15 4 687,-8-1 0,-8 5 0,-4-6 0,-4 0-196,-5 0 0,-2-2 840,4-5 0,-7 7 0,-2 2 0</inkml:trace>
  <inkml:trace contextRef="#ctx0" brushRef="#br1" timeOffset="34">21163 8189 8890,'-23'16'0,"6"-1"1117,5 1 1,8-5 0,-1-1-336,3 2 1,16-5 0,9-1 0,8-5 61,6-1 1,12 6 0,0-1-1,3-2-131,3-1 1,2-2 0,-4 0 0,-3 0-562,-1 0 1,-7 0-1,-2 0 1,-3 0-601,-7 0 0,-1 0 0,-8 0 126,-1 0 1,-5 9 0,-4 5-1536,-6 5 0,-3 4 0,-4-2 0,-3 5-2241,-6 3 4098,-17 3 0,-5-8 0,-14-1 0</inkml:trace>
  <inkml:trace contextRef="#ctx0" brushRef="#br1" timeOffset="35">22625 7277 7641,'16'-8'2193,"-7"4"0,-4 13 0,-3 8-1127,-2 6 1,0 10 0,2 11 0,1 5-114,2 3 0,1 8 0,-6-3 0,0 3-287,0-3 0,0 3 1,0-6 179,0 2 0,0-8 0,0 1 0,1-5 1,3-2-812,1-2 1,0-3-1,-5-9 1,2-4-97,3-1 1,-3-2 0,3-5 0,-3-1-678,-2 1 1,0-6-1367,0 1 0,0-9 0,0-4-354,0-12 0,2-7 1,3-10-1,5-4 2033,4-9 0,2-12 0,0 0 1</inkml:trace>
  <inkml:trace contextRef="#ctx0" brushRef="#br1" timeOffset="36">23050 7733 7641,'16'11'462,"-1"-1"0,-6 1 0,-4 6 0,-3 4-46,-2 5 0,5 2 0,1 2 0,-3 0 615,-1 3 1,3 7-1,2-3 1,0-1 602,0 3 0,3-8 0,-3 4 0,0-5-1197,0-2 1,4 3-1,-6-10 1,0-2-239,2-1 0,-5-3 0,3 1 509,-3 0-705,-2-7 0,0-4 0,0-12 1,-2-9-305,-3-8 1,3-8 0,-3-4 0,3-8-134,2-7 0,0-3 0,4-5 1,5 1-54,6-1 1,12 5 0,1 3 0,5 9 56,3 11 0,13 8 0,-2 12 0,2 6 536,0 3 1,4 15 0,-1 4 0,-1 6 433,-2 5 1,-4 3-1,-1 6 1,-6 3 207,-5 0 0,6 4 0,-13-6 0,-1 1-280,-1-1 0,-12 4 0,2-5-133,-5-2 0,-4-2 0,-5-2 0,0 1 0,0-3-364,0-2 1,0-5 0,0-6 0,-2 0-492,-3-1 1,-2 1 0,-5-2 0,1-3-578,-1-6 0,-2 2 0,-1-2-429,-1-1 0,7-10 0,4-4 0,3-4 1526,2-2 0,14-20 0,4-6 0</inkml:trace>
  <inkml:trace contextRef="#ctx0" brushRef="#br1" timeOffset="37">24606 7387 7641,'-8'-7'414,"-1"0"1,4-3 312,-6 5 0,4 1 104,2-1 0,10 3 1,7-3-1,9 3 355,11 2 1,6 0 0,10 0 0,-1 0-831,0 0 0,5 2 1,1 1-1,-3 3-257,-1-3 1,-3-1-1,-4-2 1,-7 0-16,-8 0 0,1 2 1,-7 1-1,-1 2 14,-3-1 1,-6 3 0,-3 0-1,-1 2 51,-3 3 1,-2 4 0,-2 5 0,0 5 138,0 3 1,-2 5-1,-2 1 1,-3 3 189,-1 2 0,4 6 0,-3 2 1,2-2-120,0-1 0,-1 1 0,6 1 0,0-2-347,0-3 0,0-3 0,0-8 0,0-1-729,0-4 1,0 2 0,0-7 0,0-2-1459,0-2 0,0-1 23,0 0 1,-1-7-1,-5-6 1001,-4-6 1,-9-13 0,-4-10-1,-1-4 1151,-4-1 0,-7-1 0,-4-1 0,1 0 0,-1 1 0,1-3 0,3 11 0,-2-1 0,2 5 0,-1 4 0,2 5 0,6 4 2,4 0 1,3 6 2691,5-5-1633,1 5 0,8 1 1,7 0-1,10 0 134,9 0 1,11 0 0,12 0-1,5 0-418,7 0 0,16 5 0,0 2 1,10 0-432,-35-4 0,-1 1 0,2 1 0,-1 0 0,1-1 0,-1-1 0,0 1 0,-1-1-144,2 1 0,-1-1 0,41 3 0,-4-5 1,-9 3-606,-10 1 1,-9 0 0,-12-5 0,-7 0-887,-7 0 1,-10 2-873,-18 3 0,-20-3 0,-29 3 2161,-12-3 0,-9-2 0,-8 0 0</inkml:trace>
  <inkml:trace contextRef="#ctx0" brushRef="#br1" timeOffset="38">22374 8975 8020,'16'-11'3072,"-1"3"-2386,1 1 1,1 0 0,4 3-77,6-1 1,-1-6-1,4 6 1,3 0 0,2 0 8,3 0 1,8-6-1,8 6 1,2 0-256,3-2 1,16 5-1,12-3 1,-37 3-1,0 2-234,4 0 0,2 0 0,6-1 0,0 0 0,1 0 0,0-1 0,2-1 0,1 0-78,4 1 0,0 1 0,-2 0 0,0 0 0,-1 1 0,0 0 0,-1 0 0,-1 0 140,-1 0 1,-2 0 0,-1 1 0,-3 0-1,-11 0 1,-1 1-126,-1 1 1,-1 0 0,34 7 0,-13-5 0,-9-1 0,-11-2-290,-5-2 1,-5 0-1,-8 0 1,-6 0-3881,-4 0 2687,-8 0 0,-11 1 0,-17 3 1,-16 1 1414,-16-1 0,-8-3 0,-4-1 0</inkml:trace>
  <inkml:trace contextRef="#ctx0" brushRef="#br1" timeOffset="39">22688 9069 8356,'0'-16'3414,"0"1"-2425,0 6 0,0 9 1,-1 12-1,-3 7 150,-1 8 0,0 15 0,3 5 0,-2 2-180,-1 0 0,0 8 0,5 3 0,2 1-467,3 5 0,-2-3 0,8 7 0,1-4 154,2-3 0,2 3 0,-2-8 0,-2 0-646,-2-6 0,-6 4 0,1-12 0,-3-3-139,-2 0 0,0-6 0,0-8 0,0-2-1997,0-2 0,0-8 0,-2-6-788,-3-2 0,-4-2 1059,-7-5 1,8-7 1864,2-3 0,12-11 0,2-4 0</inkml:trace>
  <inkml:trace contextRef="#ctx0" brushRef="#br1" timeOffset="40">23081 9651 7633,'23'1'0,"-7"5"0,-9 4 1091,-5 4 0,-2 9 1,1 3-1,3 4 222,1 1 0,5 8 0,-3 3 0,2 3-482,3 2 0,-3-5 0,0-2 0,0-1-369,-1-4 0,-4-2 0,3-4 0,-2-2-175,0-6 0,1-4 0,-6-1-336,0-1-101,0-6 1,-6-21-1,1-14-164,2-6 1,1-8 0,2-3 0,0-8-61,0-7 1,7-3 0,5-2 0,6 0 138,3 0 1,12 8-1,-2 2 1,4 6 171,4 5 0,1 11 1,7 10-1,0 5 458,0 6 0,-5 3 1,0 8-1,0 5 252,-2 4 0,-1 13 0,-8 6 1,-1 8-243,-4 3 0,-3 2 0,-8 5 0,-1 0-23,-3 1 0,-4 2 1,-7 1-1,0-4-353,0-2 1,0 3-1,-2-12 1,-3-1-600,-6-2 1,-3-3-1,-1-2 1,1-3-339,3-3 1,-3-6-1,4-7 1,-4-2-1207,-2-4 1,6-1 0,-1-4-3262,-1-3 5375,5-11 0,0-1 0,7-6 0</inkml:trace>
  <inkml:trace contextRef="#ctx0" brushRef="#br1" timeOffset="41">24481 9321 7600,'1'-14'252,"5"1"1,2 3 0,1-2 859,-4-2 1,4-2 0,2 0 0,3 1 84,1-1 0,6 2 0,4 2 0,3 3-835,5 2 1,9 2 0,-2 5 0,0 0-21,-3 0 0,-4 9 0,-3 4 0,-4 8-191,-5 4 0,-5 1 0,-6 7 0,-5 2-117,-3 2 0,-14 7 1,-7-3-1,-6 3-69,-3-2 1,-10 2-1,6-8 1,-1-2-23,0-7 1,7-4 0,1-7 0,3 0 118,2-1 0,8-4 527,2-1-589,-1-6 0,9 3 0,8-7 1,8 0-49,7 0 0,15 0 1,13 0-1,5 0-32,6 0 0,6 2 1,6 5-1,1 8 129,2 10 1,-8 4 0,-13 5 0,-5 0 475,-7 3 0,0 7 0,-20-4 1,-2 2 176,-10 0 0,-7 3 0,-6 6 0,-6-4-330,-6-2 1,-12-3 0,-1-8-1,-5-1-104,-4-2 1,-11-3 0,-1-14 0,-4-3-269,-1-6 0,-4-3 0,4-2 0,0-2-570,0-3 0,2-6 1,4-10-1,3-3-1584,3-1 1,4-5 0,8 4 0,4-5 1127,5-6 1,5-1 0,6-8 0,6 1-3301,8-4 4326,18-9 0,11-4 0,15-10 0</inkml:trace>
  <inkml:trace contextRef="#ctx0" brushRef="#br1" timeOffset="42">25676 8598 7624,'12'-11'0,"5"2"0,6 1 952,5-1 0,2 5 0,1-1 0,2 3 453,4 2 1,5 2-1,9 2 1,3 1-722,2-2 1,-11 4-1,2 0 1,-3 0-209,-4 0 1,-2 4-1,-8-4 1,-4 0-280,-5 0 1,2 3-1,-2-4 1,-2-3-853,-1-1 0,-4 0 0,-2 1-3369,-2 2 0,-10 1 2595,-5-6 0,-12 0 1,-18 0-1,-4 0 1429,-1 0 0,-2 7 0,-5 1 0</inkml:trace>
  <inkml:trace contextRef="#ctx0" brushRef="#br1" timeOffset="43">25927 8802 10149,'2'16'0,"5"-1"1275,9 1 0,8 0 0,11 1 1,3 3-447,3 0 0,4 7 0,6-6 1,-2-2 134,1-2 1,1 3 0,-4-1 0,-1-4-1204,-5-1 1,3 2 0,-7-9 0,-2 0-1507,-2 0 1,-9-2-1,-1-5 1,-2-1 1744,0-5 0,0-23 0,-5-13 0</inkml:trace>
  <inkml:trace contextRef="#ctx0" brushRef="#br1" timeOffset="44">27405 7749 7628,'0'-16'2581,"0"0"0,0 9-1837,0 7 0,5 13 0,1 9 0,-3 3 64,-1 3 0,-2 8 0,0 5 1,-2 1 186,-3-1 1,3 0-1,-3 4 1,3 0-164,2 4 0,0 5 0,0-3 0,0-4-511,0-1 0,2 1 0,1-10 1,4-3-647,2 0 0,-4-5 0,4-1 0,0-3-800,-1-3 0,-2-1 0,4-7 0,2-1-864,2-3 1,4-5-1,1 4 1,4-2 646,1-4 0,8-1 0,6-2 0,1-2 1342,-1-3 0,6-3 0,-4-8 0</inkml:trace>
  <inkml:trace contextRef="#ctx0" brushRef="#br1" timeOffset="45">27971 8519 9963,'16'-10'5838,"0"-1"434,-1 8-3430,-6-4-2073,-2 7-2366,-7 0 1,0 1-5599,0 5 7195,0-5 0,7-1 0,2-8 0</inkml:trace>
  <inkml:trace contextRef="#ctx0" brushRef="#br1" timeOffset="46">28348 7780 7636,'-8'-15'1108,"2"-1"1,12 7 0,6 2-1,7 2 1,7-2-492,4-2 1,14 0 0,3-3 0,2 4-231,0 1 1,1-4-1,-1 4-70,-3-2 1,-10 6 0,-1-2-1,-5 3 362,-4 2 0,-7 0-423,2 0 0,-5 2 1,-4 3-1,-3 5 42,-2 4 0,-2 4 0,-5 4 1,0 8 174,0 5 0,-7 7 1,-3-2-1,-4 2 467,-2 2 1,0 8-1,1-8 1,-1-1-602,0 3 1,1-2-1,1-1 1,3-3-340,6-1 0,3 3 0,2-6 0,0-2-145,0-7 1,2 1 0,3-5 0,4 0-496,0 0 1,5-8 0,-4-4 0,4-1-1819,2-1 0,-6-2 1,1-7-1,-1-2 734,-1-3 0,-2-6 0,-7-9 1,-4-7 1723,-6-2 0,-8-10 0,-13-1 0</inkml:trace>
  <inkml:trace contextRef="#ctx0" brushRef="#br1" timeOffset="47">28348 8173 9228,'-14'-1'0,"2"-3"1138,2-1 1,8-6 0,2 6 0,9 2-56,5 1 1,8-3-1,6-1 1,7 3-694,7 1 0,11 2 1,4 0-1,3 0-233,-3 0 0,10 0 0,-4 0 0,0 0-1077,-4 0 1,0 0 0,-5 0 0,1 0-595,-1 0 0,3-5 1,-4 0-1,-2-1-2299,-3-1 3813,0-8 0,-1-10 0,0-6 0</inkml:trace>
  <inkml:trace contextRef="#ctx0" brushRef="#br1" timeOffset="48">29638 7592 7628,'8'-16'0,"8"2"390,9 4 0,6-4 0,4 3 396,2-3 0,13 0 0,3 2 0,6 3-121,4 2 1,-2 0 0,-3 4 0,-7-3-231,-8 3 0,-4 1 0,-10 4 0,-2 1-20,-7 3 0,-7 1 0,-5-2 0,-1 5 58,-3 4 0,-2 4 0,-2 3 0,-2 5 194,-3 4 1,-4 8-1,-7 4 1,1 2 63,-1-2 0,-5 8 1,-2-1-1,0 4-56,1 1 1,1 2-1,7-6 1,2-1-557,1 2 0,8-2 0,-3-6 1,6-2-390,6-3 0,-3-3 0,8-7 0,1-4-2034,2-1 1,0-2-1,-2-7-110,-2-4 1,-6-4-1,-1-10 1319,-6-1 0,-13-13 0,-12 1 0,-7-6-1534,-7-5 2629,-3-1 0,-9-3 0,-2 1 0</inkml:trace>
  <inkml:trace contextRef="#ctx0" brushRef="#br1" timeOffset="49">29748 8142 8581,'-9'-16'811,"4"0"1,3 6 0,2-1 0,2-1 67,3-2 0,6 4 0,9-1 0,7-1 381,2-2 1,17 4-1,8 1 1,9 2-617,5 3 1,14 3 0,2 2 0,-40 1 0,1 0-114,0 0 1,-1 1 0,42 9-1,-9-1-350,-4 3 1,-8-4-1,-11-1 1,-4 0-1,-6-2-322,-4 0 0,-5 3 0,-9-5 1,-5 1-1148,-3 1 0,-4-4 0,-2 6-784,-1-2 1,-8 7 0,2 2 0,-1 6 2071,1 3 0,4 11 0,6-2 0</inkml:trace>
  <inkml:trace contextRef="#ctx0" brushRef="#br1" timeOffset="50">1148 13879 7628,'0'-16'0,"-2"2"0,-3 2 0,-5 1 0,1 6 0,-1-4 2813,-3 2 0,-1 2-1894,-1 5 1,4 2-1,2 3 1,2 7-362,4 8 0,1 4 0,2 9 0,0 2 507,0 2 1,0 12 0,0 0 0,2 3-325,3 2 1,-1 4 0,4-4 0,1 0-173,0 0 0,-6 4 0,3-6 1,-3-3-570,2-5 0,-3 0 0,3-8 0,-3-3 0,-2-5 0,0 0 0,0-7 0,0-2 0,0-1 0,0-8 0,0 1-4873,0 1 2495,0-5 0,0-2 0,0-10-2248,0-5 4626,0-4 0,7-9 0,2-2 0</inkml:trace>
  <inkml:trace contextRef="#ctx0" brushRef="#br1" timeOffset="51">1730 14335 8093,'0'-30'0,"0"4"0,-2 5 1019,-3 3 0,-4 8 1,-7 1-1,3 0 0,-1 2-49,-2 0 1,4 2-1,-11 7 1,0 3-576,-3 6 1,2 3 0,-3 3-1,1 4 200,2 5 1,-4 4-1,7 3 1,2 2-238,1 2 1,9 5 0,2-4-1,2 0-113,0 1 0,1-2 1,10-6-1,4 0 82,4 1 0,2-2 0,1-2 0,4-4 39,5-1 1,2-4 0,2-7 0,0-1 36,3 1 0,7-5 0,-1-2 0,-1-3-195,0-2 1,4-2-1,-3-3 1,-1-6-209,1-3 0,-4-3 0,-7-4 0,-4-4 0,-1 1 0,-4-11 0,-9 2 0,-4-6-223,-5-4 1,-1-6 0,-1 0-1,-5 4-277,-4-1 1,-6 8-1,-3-1 1,-4 4-162,-1 4 0,-2-2 0,-4 12 0,4 2 30,5 1 1,-2 9 0,2 4 0,2 3-1491,1 2 0,3 0 1130,-1 0 1,2 13 0,3 2 0,6 3-117,3-1 1,9 4 0,4 2 0,3 0 92,2-1 1,1 5 1013,4-6 0,4 7 0,6-4 0</inkml:trace>
  <inkml:trace contextRef="#ctx0" brushRef="#br1" timeOffset="52">2485 14429 7628,'10'-21'81,"1"-2"1,-1 1 0,-1-3 339,-4 1 1,-3 4-1,-2 0 1,0 0 1432,0-1 0,-2 4 1,-3-2-941,-6 6 1,-3 1 0,-3 7 0,-2 2-350,-2 1 1,-7 7-1,2 2 1,-4 2-74,-2 3 0,1 9 0,1 5 0,2 6-99,2 4 0,2 3 1,-4 4-1,3-1-87,3 2 0,6 0 0,7-1 1,0-4-95,1-6 0,4 2 0,1-11 1,6 1-82,8-4 1,3-4-1,3-3 1,4-2-145,5-1 1,11-8-1,3 2 1,2-3 44,0-2 1,-5-2-1,3-3 1,-2-5-614,-3-4 0,-3-7 1,-4-2-1,-4-3 62,-1-7 0,-2 0 0,-7-9 0,-2 0 262,-2 2 0,-6-4 0,1 7 0,-3 4 424,-2 5 1,5 5 0,0 8 347,-1-1 1,5 7-1,1 6 34,4 6 0,7 6 0,2 8 0,1 6 97,4 9 1,2 4 0,1 11 0,-1 1-647,-4 0 1,2 14-1,-7-10 1,-2 7-1,-1 4 0,-4-2 0,-4-1 0,-5-4 0,-3-2 0,-2-4 0,-2-6 0,-3-4 0,-5-1 0,-4-3 0,-4-4 0,-3-3 0,-5-2 0,-4-5 0,-3-8 0,-3-1 0,-6-3 0,-7-7 0,-2 3 0,4-5 0,1-1 0,-2 0 0,6-1 0,-2-3 0,2-1 0,4-5 0,6 3 0,2-2-751,4-3 0,4 3 1,6-2-1,2-1-1707,3-2 0,4-2 1,9-1-1,5-2-734,9-2 3192,20-7 0,6 3 0,13-6 0</inkml:trace>
  <inkml:trace contextRef="#ctx0" brushRef="#br1" timeOffset="53">3459 14728 7652,'16'0'268,"2"0"0,1-2 1,2-2 1100,-2-1 1,7-2 0,4 2 0,8-4 0,4 0-53,2 4 0,5 2 0,-9-1 0,0-1-965,-3 1 1,-6 3 0,-3 1 0,-5 1 50,-5 5 0,-1-3 0,-10 9 0,0 4 240,0 3 0,-2 9 1,-5-1-1,-2 2-18,-3 3 0,2 4 0,-6 1 1,0-2-626,0-2 0,4 4 0,-3 1 0,-1 1 0,0-1 0,6-1 0,-3-8 0,5-1 0,1-1 0,0-8 0,0 2 0,0-4-97,0-1 1,0-6-6276,0 1 4408,0-8 1,-6 3 0,-1-12 0,-1-2 784,-5-1 1179,-8-5 0,-3 5 0,-7-7 0</inkml:trace>
  <inkml:trace contextRef="#ctx0" brushRef="#br1" timeOffset="54">3727 15215 7652,'-9'-16'1264,"0"6"1,6-1-483,-2-1 0,1 5 1,8 0 1674,1 0 1,9 5-1,1-5 1,10 2-1301,5 0 1,8 0-1,4 3 1,5-2-831,6-1 0,1-5 0,7 4 0,-2 1-357,1-2 1,-3 4 0,-10-6 0,-1 2-1740,-4 3 1,-6-3-1,-9 2 1,-6 2-690,-4 1 0,-1-3 1,1-2-1,4-2 2105,5-3 0,11-9 0,3-4 0</inkml:trace>
  <inkml:trace contextRef="#ctx0" brushRef="#br1" timeOffset="55">5252 13895 15601,'-9'7'665,"2"8"0,5 13 0,-1 7 366,-2 7 0,-2 5 0,3 6 1,-1 6 642,1 7 1,3-3-1,1 4 1,0-6-1612,0-2 0,0 4 0,0-9 0,0-2-63,0-3 0,5 0 0,0-10 0,-1-1 0,-3 1 0,-1-8 0,0-7 0,0-1 0,0-4 0,0-6-3925,0-3 1152,0-6 0,2-11 1,2-13-693,1-2 0,12-10 3465,-1 1 0,10-1 0,-1-6 0</inkml:trace>
  <inkml:trace contextRef="#ctx0" brushRef="#br1" timeOffset="56">5613 14272 7625,'16'-26'912,"2"1"0,1 1 301,2-1 1,0 1-1,-5-2-971,-1 5 1,-4-4 0,-1 1 0,2-2 0,2 1 509,2 2 1,-2 2 0,-2 6 0,-1 1-332,1 3 1,2-1 0,3 7-1,3 1 144,1 3 0,5 1 0,-3 0 0,-1 0 248,1 0 0,5 7 0,-4 5 0,3 5 54,-1 4 0,-7 9 1,4 1-1,-2 9-695,0 6 1,-6 6-1,-6 2 1,-2 4-173,-3 7 0,-4-2 0,-6 5 0,-6-5 0,-7-6 0,0 4 0,-8-5 0,0 0 0,-3-4 0,-2-10 0,1-5 0,0-4 0,-1-1 0,2-8 0,2-3 0,4-5 0,1-6 0,-5-3 0,2-7 0,-2 0-102,2 0 0,-2-7 0,5-5 1,1-5-165,-1-4 0,2-7 1,7 1-1,3 0 407,6 0 1,3-2-1,2 4 1,4 1 84,6 3 0,8 5 0,15 4 0,4 3-226,5 2 0,10 2 0,4 5 0,2 0-107,-1 0 1,4 0-1,6 2 1,-4 1-694,-2 2 1,0 6 0,-10-4 0,-4 0-1089,-2 0 1,-3 3 0,-10-3 0,-3 0-1,-2 0 0,2-2 0,-3-5 0,2 0 1888,-1 0 0,9-7 0,-3-1 0</inkml:trace>
  <inkml:trace contextRef="#ctx0" brushRef="#br1" timeOffset="57">7060 14413 9314,'7'-15'5253,"-4"6"-4706,8 4 1,-1 1 0,8 1 0,1-3 0,4 3 23,1 1 1,4 2 0,7 0 0,2 0 2,-2 0 0,3 0 0,-1 0 0,-2 0-792,-2 0 0,-3 0 1,-2 0-1,-4 0-2006,-1 0 1,-4 2-1103,-8 3 0,-6-1 3326,-10 6 0,-4 1 0,-7 4 0</inkml:trace>
  <inkml:trace contextRef="#ctx0" brushRef="#br1" timeOffset="58">6903 14680 7629,'15'0'1991,"1"0"1,2 0 0,1 0 0,2 0-943,-2 0 1,0 0 0,2 0 0,5 0 360,4 0 1,2 0-1,-1 0 1,2 0-1184,4 0 1,-4 0 0,4 0-1,-4 0-261,-2 0 1,1 6 0,-1-1 0,-1-2-297,-4-1 1,-3-2 0,-7 0 0,-1 0-2014,1 0 1,-7-2-1,-4-3-1683,-3-5 4026,-2-4 0,-7-9 0,-2-1 0</inkml:trace>
  <inkml:trace contextRef="#ctx0" brushRef="#br1" timeOffset="59">8632 13344 8287,'0'-15'5474,"-2"6"-4467,-3 4 0,2 5 0,-6 5 0,2 5-364,4 4 1,-4 7 0,1 2 0,3 3 350,1 7 1,2-1 0,0 8-1,0 0-154,0 2 1,2 12 0,1-7 0,4 2-600,2 0 1,-6-2-1,4 1 1,-1-1-242,-1 0 0,0-7 0,-5-2 0,0-3 0,0-3 0,0 1 0,0-12 0,0-2-880,0-1 1,-5-3 0,-2-1-7370,-2-3 5451,6 3 0,-2-12 0,11 3 2798,10-3 0,7-9 0,8-2 0</inkml:trace>
  <inkml:trace contextRef="#ctx0" brushRef="#br1" timeOffset="60">9403 13769 8242,'8'-21'150,"-2"0"0,-6 0 0,-6 5 0,-4 1 1193,-4-1 0,-2 2 1,-1 3-1,-3 4-237,0 0 1,-8 6 0,1-5-1,-2 5-604,-3 1 1,-4 7 0,-1 3 0,2 4-138,2 2 0,1 6 0,3 5 0,1 2-22,1 3 0,8-1 1,-2 2-1,4 4-201,1 5 1,7-4 0,4-1 0,3-4-6,2-1 1,9 4 0,7-1 0,8-3-14,6-4 0,8-4 1,4 2-1,4-5 150,1-3 0,5-2 1,2-3-1,-1 0 114,-4-3 1,5-6-1,-10 1 1,-2-5-160,-2-5 0,-4-4 0,-6-9 0,-4-2-229,-5-7 0,-5-4 0,-6-4 0,-4-3 0,-5-3 0,-8-1 0,-5-5 0,-7 0-502,-7 0 0,-4 5 0,-3 2 0,-2 3-811,-2 8 1,-5-1 0,6 9 0,2 2 274,7 1 0,-1 9 0,7 3 16,1-1 1,8 7-1,3 0 1,4 8 394,7 6 0,5 4 1,12 3-1,6 3-1580,6 1 0,9 1 2207,-3-11 0,7 12 0,-4-10 0</inkml:trace>
  <inkml:trace contextRef="#ctx0" brushRef="#br1" timeOffset="61">10267 13879 8201,'9'-21'0,"-4"-2"0,-5-1 742,-5-4 0,-4 5 0,-6 0 0,-3 2-159,-3 0 1,-3 1 0,-9 4-1,-2 2 619,-2 3 0,-2 4 0,5 7 0,-5 0-680,-1 0 1,5 7 0,-2 6 0,6 6-164,5 7 0,3 4 1,7 3-1,1 2-5,-1 1 1,7 6 0,4-5 0,3-2-135,2-2 1,7-3 0,5-2-1,7-4 23,8-1 0,4-2 0,6-7 1,5-2-181,3-1 1,-5-8 0,-3 2 0,-4-5-194,-1-5 0,-6-4 0,-3-8 0,-4-2-255,-5-2 1,-2-2 0,2 4 0,-2-2 155,-1 2 1,-3 6 0,5 5 0,-3 1 280,2 3 1,8 4 0,2 7 0,1 7 288,0 5 0,5 11 0,-2 0 0,4 6 510,1 5 0,-1-1 0,-4 5 1,-5-1-529,-4-1 0,-8 6 0,-4-5 1,-3 3-324,-2 0 0,-7 7 0,-5-10 0,-7-2 0,-8-2 0,-9-10 0,-6-9 0,-5-5 0,-6-6 0,-3-3 0,-8-7 0,-4-2 0,-6-3 0,-1-4 0,-2-6 0,2-1 0,0 0 0,3 0 0,15 1 0,6-1-2771,7 0 1,11 6 0,10-1 806,6-1 1,8-7 0,22-2 0,13 0 1963,12-2 0,15-1 0,2-8 0</inkml:trace>
  <inkml:trace contextRef="#ctx0" brushRef="#br1" timeOffset="62">11195 12999 8771,'0'-16'2435,"0"7"1,0 9 0,0 12 0,2 9-1749,3 11 1,-3 4 0,5 10 0,-2-1 911,0 4 1,0 7 0,-5-2 0,0 0-1349,0 0 1,-1-1 0,-3-6 0,-1 0-252,1 0 0,3-6 0,1-5 0,0-4 0,0-6 0,0 2 0,0-7 0,0-2 0,0-2 0,0-1 0,0 0-1663,0 0 0,0-1 1,1-1-795,5-3 0,2-4 0,8-7 1,0-2-378,0-3 0,-1-6 2834,1-10 0,0-3 0,0-8 0</inkml:trace>
  <inkml:trace contextRef="#ctx0" brushRef="#br1" timeOffset="63">11572 13344 8311,'2'-31'0,"3"0"0,6-1 575,3 1 1,2-1-1,3 1 1,3 1 815,5 4 0,11-2 0,-5 7 0,4 4-656,1 4 0,4 1 0,-3 7 0,-1 1-52,1 3 1,-3 2 0,-4 5 0,-1 4-301,1 4 0,-3 9 0,-2 3 0,-6 4 75,-4 1 0,-3 6 0,-4 1 1,-4 2-18,-5 4 1,-1 5-1,-1 2 1,-6-3-116,-9 3 1,-5 0 0,-9-4 0,2-3-232,0-8 0,-15 4 0,4-12 1,-3-3-109,-3-6 1,0-2 0,-4-10 0,0 0-180,2 0 0,-2-1 0,12-8 0,4-2-176,5-1 1,0-7 0,9 2 151,5-4 0,8 3 1,17 2 356,10 2 0,19 2 0,11 5 1,8 0 358,11 0 0,10 5 0,6 4 1,1 3-501,-41-3 0,-1 0 0,39 10 0,-2-3 0,-7-1-47,-5 1 1,2 7 0,-15 3 0,1 2-647,-6-2 1,-3 2-1,-17-5 1,-8 0-5505,-5-1 6197,-17-8 0,-18 0 0,-17-5 0</inkml:trace>
  <inkml:trace contextRef="#ctx0" brushRef="#br1" timeOffset="64">8711 14759 8194,'-16'9'680,"0"-2"0,6-7 1,-1 0 2095,-1 0 1,7 0-1682,5 0 1,19 0 0,16-2 0,11-1-671,13-3 0,16-4 0,-29 6 0,2 1 0,5-1 0,1 1 20,5 0 1,2-1 0,8-2 0,2 0 0,2 1-1,1 1 1,2-1 0,2-1-435,0 1 0,3 0 0,-21 3 0,2 1 0,-1 0 0,27-1 0,1-1 0,-29 2 0,1 1 0,-1-1 65,1 1 1,-1 0 0,-1 0 0,24 0 0,-2 0-1,-2 0 1,-2 0 0,-5 1 0,-1 0-77,-3 1 0,-1 1 0,-7 0 0,-2 1 0,-9 2 0,-1 1 0,37 1 92,-10-1 1,-3-1 0,-20-6 0,-5 0-694,-8 0 0,-4 0 0,-14 0-2368,-2 0 0,-9-2 315,-4-3 1,-19 5-1,-9-2 2654,-11 5 0,-8 10 0,-6-5 0</inkml:trace>
  <inkml:trace contextRef="#ctx0" brushRef="#br1" timeOffset="65">8664 15356 12047,'8'7'4481,"-1"6"-3513,0 6 1,-3 2 0,5 8 0,-2 5-1,-2 0-143,2 5 1,-5-1-1,5 8 1,-2-1 173,0 4 1,5 7-1,-3-2 1,0 0-1000,0 0 0,4-1 0,-4-6 0,2 0 0,3 0 0,-5-7 0,0-3 0,-2-4 0,0-1 0,1-3 0,-5-2 0,3-6-1732,1-4 0,0-1 1,-3-1-373,3 1 1,4-2 0,7-2 0,1-3 57,4-2 0,11-2 0,10-6 1133,3-5 0,2-2 1,0-8 912,0 0 0,8-7 0,1-1 0</inkml:trace>
  <inkml:trace contextRef="#ctx0" brushRef="#br1" timeOffset="66">9638 15844 8238,'14'-41'0,"-3"6"866,-6 8 0,-3-1 0,-6 5 0,-4 0 79,-8 0 0,-5 4 0,0 7 0,-5 3-270,-4 2 1,-7 2 0,1 5 0,1 2 4,2 3 1,-4 4 0,0 7 0,4 1-213,5 4 0,-2 2 1,6 6-1,-1 3 54,5 6 0,4 1 0,4 4 0,3 3-166,2-1 0,9 6 1,10-9-1,7 1-53,7-1 0,6 2 1,6-6-1,9 1-89,9-1 0,2-3 0,3-9 1,4-5-139,-1-3 1,4-4 0,-5-4 0,-7-5-77,-5-3 0,-6-4 0,-3-3 0,-7-5 0,-7-4 0,0-14 0,-9-5 0,-3-6 0,-4-5 0,-8-1 0,-1-4 0,-8-3 0,-11-6 0,-6 4 0,-10 0 0,-1 3-418,-4 4 0,2 3 0,-5 15 1,2 1-117,3 2 1,3 8-1,6 1 1,5 6-1850,4 4 739,1 2 0,7 12 0,6 3 0,8 4-2,11 2 1,1 2 0,9 1 0,4 3 938,5 3 0,3-1 1,6 4-1,-2-3 707,2-3 0,1 6 0,2-3 0</inkml:trace>
  <inkml:trace contextRef="#ctx0" brushRef="#br1" timeOffset="67">10692 15985 9688,'16'-23'0,"-2"-3"0,-4-2 662,-5 2 1,-3-4 0,-4 6-1,-3-2-111,-5-1 1,-10 8 0,-2-2 0,-3 4 80,-3 1 1,-3 0 0,-6 2 0,-3 4-68,0 5 1,-6 3 0,4 2 0,-1 3-190,1 8 1,0 1 0,9 14 0,3 2-156,0 2 1,8 3-1,1 2 1,5 4-26,5 1 0,4-5 0,9 1 0,3-4-154,6-6 1,5 2 0,5-7 0,3-2-159,0-2 1,11-8 0,-3-4 0,1-3-220,0-2 1,4-2 0,0-1 0,-1-4 208,3-2 0,-1 1 1,6-3-1,-2 6 357,1 3 0,-2 2 1,-1 2-1,0 5 409,0 9 1,0 6-1,2 10 1,-5 1 381,-4 3 1,-3-1 0,-4 6 0,-5-1-847,-4 0 1,-3 2 0,-3 5 0,-6-2-177,-3-3 0,-9 7 0,-5-5 0,-6-2 0,-3-2 0,-12 0 0,0-7 0,-6-5 0,-4-3 0,-3-6 0,-3-9 0,-3-4 0,-6-5 0,-6-1 0,-1 0 0,4-1-1425,0-5 0,1-8 1,3-7-1,4 1 505,4-3 0,11-2 0,7-6 0,10-1-3285,8 1 1,8-13 4204,10-3 0,18-10 0,10 1 0</inkml:trace>
  <inkml:trace contextRef="#ctx0" brushRef="#br1" timeOffset="68">11085 15451 8998,'0'-16'0,"3"2"0,6 2 980,7 1 1,8 8 0,1-4 0,5 0-272,8-4 0,13 3 0,6-3 0,3-1-192,-3-2 1,3-2 0,-8 2 0,-3 4-61,-5 4 0,-6 5 0,-6 1 1,-3 0 248,-3 0 0,-3 7 0,-7 5 0,0 5 43,-1 4 0,-4 13 0,-2-3 0,-1 4 49,1 3 1,-4 8-1,4 8 1,-2 0-799,-4 0 0,4 4 0,0-4 0,0 0 0,0 0 0,4-1 0,-6-6 0,0-2 0,2-3 0,-3-4 0,6-8 0,1-2 0,-2-2 0,3-6 0,-5 0-3060,2-2 0,-4-4 1,4-2 102,-2-1 1,-2-10 2956,-5-1 0,-14-7 0,-4-8 0</inkml:trace>
  <inkml:trace contextRef="#ctx0" brushRef="#br1" timeOffset="69">11494 15891 8238,'0'-16'843,"7"2"1,5 2 0,7 3 970,7 2 0,6 2 1,6 5-1,8 0-482,4 0 1,11 0 0,2 0 0,5 0-648,-1 0 0,11 5 0,-8 2 0,2 0-525,0 0 1,1 0 0,-5-2-1,-3 4-385,-6 0 0,-1-1 0,-9-2 1,-6 2-1121,-2 1 1,-1 5 0,-7-3 0,-5 3-708,-4 1 0,-3 1 0,-5 0 1,-2-1 2051,-3 1 0,-5 0 0,-6 0 0</inkml:trace>
  <inkml:trace contextRef="#ctx0" brushRef="#br1" timeOffset="70">12972 14382 8238,'-9'-2'1992,"4"-3"0,5 3-1139,5-3 0,9 3 0,9 2 1,1 0-70,4 0 0,9-2 0,5-1 0,3-2 34,2 1 1,0 1 0,-1-1-1,-4-1-817,-6 1 0,1 1 0,-4-1 0,-5-1-1357,-3 2 1,1 1 0,-5 4-1264,-2 3 0,-8 5 0,-8 10-876,-6 1 3495,-13 0 0,-16 1 0,-8 3 0</inkml:trace>
  <inkml:trace contextRef="#ctx0" brushRef="#br1" timeOffset="71">13066 14570 8238,'7'9'0,"3"-4"981,4-3 0,4-2 0,3 2 1,5 1 488,4 3 0,8-1 0,4-5 0,4 0-724,1 0 1,0 0 0,-2 0 0,-1 0-1301,-2 0 0,-7 5 0,2 0 1,-4 1 507,-2 1 1,-6-6 0,-4 5 45,-4-5 0,-1-1 0,0 0 0</inkml:trace>
  <inkml:trace contextRef="#ctx0" brushRef="#br1" timeOffset="72">14623 13737 8238,'0'-15'0,"0"-1"-56,0 0 0,0 1 1,-2 1 1199,-3 3 0,3 2 78,-3 4 0,5 3-371,5-3 1,-2 5 0,6 5 0,-2 6 409,-3 3 0,-3 2 0,-1 1 1,0 4-389,0 5 1,0 4-1,0 1-349,0 1 0,-1 1 0,-3 2 0,-3 5 0,0 2 20,0 2 0,-3 4 0,3-6 0,0 2-544,0-2 0,-4 2 0,6-6 0,1 0 0,3 1 0,1-2 0,0-6 0,0-1 0,0-4 0,0 2 0,0-7 0,0-2 0,0-2 0,0-6 0,0-1-1061,0 3 0,0-5-1397,0 3 0,1-8 1,5 4-1,4-1-5599,4-1 8057,2 0 0,0-5 0,-1 0 0</inkml:trace>
  <inkml:trace contextRef="#ctx0" brushRef="#br1" timeOffset="73">14937 14570 8030,'16'-7'4915,"-8"6"0,5-8-2426,-8 4 1,2 3-302,-2-3-309,-3 3-3860,5 2-3893,-7 0 4226,0 0 0,7 0 0,3 0 0,4-2 528,2-3 1120,0 3 0,0-12 0,-1 6 0</inkml:trace>
  <inkml:trace contextRef="#ctx0" brushRef="#br1" timeOffset="74">15472 13957 8355,'0'-29'0,"0"3"0,1-2 0,3 5 0,1 0 1161,-1 0 0,3-3 0,0 5 0,1 2-49,4 2 1,1 1 0,-1 0-1,-2 1-361,3-1 0,6 5 1,2 3-1,-2 1-314,-1 3 1,2 2-1,3 2 1,0 2 259,0 3 0,3 4 1,-3 7-1,-1 0-298,1-1 1,3 8 0,-5 3-1,-2 6 28,-1 4 0,-8 4 1,-1 8-1,-2-1-335,-3 0 1,-4 5 0,-6 2 0,-6 1-93,-7-1 0,0-2 0,-9-5 0,-4 0 0,-3 1 0,-1-10 0,4-5 0,1-7 0,-1-3 0,1-2 0,-1-7 0,1-4-233,-1-4 1,1-5 0,-2-1 0,0 0-266,1 0 1,-1-7 0,12-3 0,2-4 197,1-2 1,10 1 0,2-3-1,5-1 10,1-2 0,8-2 1,8 4-1,10-2 279,9 2 1,4 3 0,6 6 0,0 4 613,4 5 0,2 1 0,-4 1 0,-1 3-259,-4 1 1,1 7 0,-4-1-1,-1 3-560,1 2 1,-3-1 0,-6 1 0,-2-2-822,-2-4 0,-7 4 0,2-3 0,-3 1-674,-3-1 1,-4 1 0,-1-5-549,3 2 0,1-6 0,1 2 2259,1-3 0,0-9 0,0-2 0</inkml:trace>
  <inkml:trace contextRef="#ctx0" brushRef="#br1" timeOffset="75">16289 13847 8452,'0'-24'1321,"0"6"0,0 8-1536,0-2 0,4 0 0,4 1 1506,8 6 1,10-2-1,2 2 1,7 1-625,7 2 1,7 1 0,0-3 0,-2-1-71,4 1 0,-11 3 0,2 1 0,-9 0 1,-7 0 1,2 1-1,-7 3-133,-2 1 1,-8 2 0,-6-2-1,-3 6 293,-2 3 1,0 3-1,-2 4 1,-3 5-433,-6 4 1,-8 9-1,-4 2 1,1 5-327,-1 1 0,0-5 0,4 0 0,-2 0 0,2-2 0,7 4 0,3-8 0,2 1 0,4 1 0,1-4 0,2 2 0,2-4 0,3-6 0,2 2 0,7-6 0,0 1-2015,3 0 0,2-2 1,-3-7-1,-2-2-2799,-3-1 1,-1-8 3613,-10 2 1,-5-10 0,-18-7 1199,-8-7 0,-8-6 0,-8-6 0</inkml:trace>
  <inkml:trace contextRef="#ctx0" brushRef="#br1" timeOffset="76">16368 14445 9033,'-9'-16'0,"4"0"1122,3 1 0,2 4 0,2 1 1,3-1 3,6 2 0,4-3 1,6 5-1,5 0-339,4 0 0,9-3 0,2 4 1,7 1-280,4-2 1,-1 5-1,5-3 1,-2 2-712,-4-2 0,3 3 0,-4-3 0,-4 3-853,1 2 1,-3 0-1,-1 0 1,-5 0 41,-4 0 0,-1 0 0,-1-2 1,0-1-3806,1-3 4819,-8-6 0,6-4 0,-6-8 0</inkml:trace>
  <inkml:trace contextRef="#ctx0" brushRef="#br1" timeOffset="77">17248 13800 11782,'-9'-24'370,"4"3"1,5 3 0,6 3 0,6 1-406,7 3 0,7-1 1,11 5-1,5 0 610,3 0 1,8-3 0,1 4-1,0 3-37,0 1 1,-3 2 0,-9 0 0,-6 0 135,-2 0 0,-8 0 0,-2 0-51,-1 0 0,-2 5-27,-5 1 1,-8 8 0,-2-1 28,-5 7 1,-1 8 0,0-2 0,0 5 255,0 6 1,0 1 0,0 6 0,0-2-882,0 2 0,0-1 0,0-1 0,0-5 0,0-4 0,0-7 0,0-1 0,0-3-601,0-2 1,0 2 0,0-1-1436,0-2 0,0-1 0,0-2 0,0-1 589,0 1 0,-7-5 0,-3-3 0,-4-1 46,-2-3 0,-5 3 0,-3-2 0,-2-2 1401,-2-1 0,-6-2 0,10 0 0</inkml:trace>
  <inkml:trace contextRef="#ctx0" brushRef="#br1" timeOffset="78">17201 14209 8333,'0'-11'4068,"2"3"-3448,3 1 0,11-4 0,10 4 0,5 0 550,6 0 0,9 2 0,8 3 1,0-1-361,0-2 0,5-2 1,-1 3-1,1-1-305,-1 1 0,-4-3 1,-7 2-1,1 2-555,-1 1 1,-7 0 0,-3-1-1,-4-3-1366,-2 3 0,-6 1 1,-4 0-279,-4-3 0,-1-4 1,-2-6-1112,-4-1 0,-3-12 2805,-7-3 0,-7-32 0,-1-4 0</inkml:trace>
  <inkml:trace contextRef="#ctx0" brushRef="#br0" timeOffset="79">18600 12401 7959,'7'-22'0,"4"-5"0,-2 0 0,1-1-68,2 1 1,-3 6 0,2-3-1,-1 1 1,0 4 429,1 2 1,-8 6 0,3 1-75,-5-3 1,-1 8-152,0 5 0,-5 9 1,-2 12-1,0 5 12,0 4 0,-3 10 1,3 7-1,0 11 21,0 8 1,0 6 0,3 10 0,-3 5-74,3-40 1,0 0-1,1 5 1,0 1-1,-1-1 1,-2 1-1,0 1 1,0 0-58,-1 1 0,0 0 1,-1 6-1,0 1 1,0-1-1,0 1 1,0 1-1,-1-2 73,-2 1 0,1-1 0,1-2 0,0 1 0,-2 1 1,0 1-1,0 0 0,1 0-9,-1 2 0,1 0 0,-2 1 0,1 1 0,1-1 0,1 1 0,-2 1 1,1 0 12,0 0 1,1 1-1,0 4 1,0 1 0,0-2-1,1 1 1,-2 1 0,0 1-176,0 0 0,-1 0 1,1 1-1,1 0 1,3 0-1,0 1 1,1-1-1,0 2 119,-2 0 0,1 1 0,2 7 0,1-1 0,0-7 0,1-2 0,1 4 0,0-1-5,1 2 0,0 1 0,0 7 1,0 1-1,1-8 0,0 0 1,1-2-1,0-1 9,0 0 1,1 0-1,3 2 1,0 0 0,-1-3-1,1 0 1,0-2-1,1 0-16,1-2 0,0-1 0,0 1 0,0-1 0,0-5 0,0-1 0,-1-1 0,1-1-152,0-3 0,0-2 0,0 0 1,0-2-1,0-3 0,0 0 1,-1-4-1,0 0-462,-2-3 0,0 0 0,7 40 1,-7-13-1,-1-10-2147,-2-10 0,-2-25 2712</inkml:trace>
  <inkml:trace contextRef="#ctx0" brushRef="#br1" timeOffset="80">19418 12967 8293,'-9'-7'56,"4"-3"0,1-2 1,1-1-1,-2 3 1115,1-2 0,-3-2 407,2-2 0,-2 7-404,2 4 1,3 10 0,-3 6 0,3 4-218,2 6 0,0 6 0,0 9 0,0 8-44,0 6 0,5 10 0,1 6 0,-3-1-294,-1 1 0,-2 6 0,0-2 0,0 0-619,0-1 0,5 6 0,2-5 0,0-2 0,0-5 0,0-7 0,-4 0 0,3-7 0,-3-4 0,-1-3 0,-2-10 0,0-3 0,0-2 0,0-5 0,0-6 0,-2 0-1306,-3 0 0,1-6 0,-6-1-7894,-2-2 5887,5-2 1,9-12 3312,13-4 0,8-9 0,8-5 0</inkml:trace>
  <inkml:trace contextRef="#ctx0" brushRef="#br1" timeOffset="81">19748 13627 8155,'16'-17'0,"0"3"493,-1 14 1,-1 9-1,-1 6 1,-3 8 1250,2 2 0,-5 9 1,0 0-1,-2 4-1069,1 6 0,-1 5 0,-5 0 0,0-4-270,0 0 1,0-1-1,-2-2 1,-1-7-171,-3-7 1,1 0-1,5-7 1,0-2-41,0-2 1,0-1-110,0 0 1,-2-7 0,-1-6-116,-2-6 1,-6-6 0,4-7 0,0-1 73,0-4 1,2-6 0,5-9 0,0-4-426,0-1 1,12-11 0,6 1-1,6-4-684,9-3 0,4 4 1,8 0-1,-1 8 706,0 6 1,3 10 0,-9 9 0,1 6 631,-1 4 0,-1 4 0,-4 7 0,2 2 354,2 3 1,3 9 0,-5 9 0,-2 1 358,2 4 0,-5 2 0,-6 3 1,1 2 85,-1 2 1,-5 10-1,1-3 1,-6-1-842,-4 3 0,-6-3 0,1-1 0,-3-5-232,-2-4 0,0-2 0,0 1 0,0-2 0,0-4 0,0 2 0,0-7-512,0-2 0,-2-2 1,-2-1-3596,-1 0 0,0-6 1147,5 1 1,7-8 2959,3 2 0,18-3 0,5-2 0</inkml:trace>
  <inkml:trace contextRef="#ctx0" brushRef="#br1" timeOffset="82">22107 12920 8498,'-2'-30'58,"-2"2"1,-3 4-223,-1 1 1,2 1-1,-2 2 1,1-1 1732,3 2 1,1 7-791,-3 1 0,5 10 0,-5 1-6,5 8 0,1 13 0,1 7 0,3 7 563,1 7 1,0 9 0,-5 5-1,0 5-187,0 9 1,-1 5 0,-5 3 0,-4-1-601,-4-3 0,0-1 0,2-8 1,1-6-550,-1-3 0,0-9 0,1-7 0,4-1 0,0-4 0,6-8 0,-5-2 0,5-2 0,1-4 0,0-2 0,0-1 0,0 0 0,0-6 0,1-1-582,5-2 0,-3-2 0,8-5 0,1 0-1876,2 0 0,1 0 1,3-2-1,3-1-787,5-2 0,4-8 3245,1 3 0,1-11 0,-1-3 0</inkml:trace>
  <inkml:trace contextRef="#ctx0" brushRef="#br1" timeOffset="83">22452 13407 9006,'16'-31'730,"0"-1"0,0-1 1,-2-3-1,-2-5-302,-2 1 1,1-3 0,6 4 0,4 1 399,5-1 0,6 4 0,3 7 1,1 6-92,-1 4 1,4 1 0,-2 10 0,-3 0-10,0 0 0,-5 2 1,-1 8-1,-3 6-219,-3 7 1,5 5-1,-6 1 1,-2 10-92,-2 8 0,-1 5 1,-2 4-1,-3 4-103,-6 4 1,-5 4 0,-5 4 0,-8 0-270,-6-3 0,-5 5 1,-8-11-1,1 0-338,-1-4 1,-4-5-1,-3-5 1,-1-5-454,-4-4 0,4-10 0,0-6 0,0-7 159,0-3 0,5-1 1,0-8-1,5-3 341,4-6 0,8-3 0,1-3 0,6-2 240,4-2 0,4-6 0,10 5 1,9-1 504,8 0 0,20-3 1,8 5-1,9 4 552,7 4 0,8 7 0,6 6 0,0 1-559,5 4 0,-3 4 0,2 7 0,-4-2-493,-4-4 0,3 4 0,-13-3 0,-4 1 0,-4-1 0,-8 1 0,-10-5 0,-5 1-1385,-4 5 1,-3-1-1,-4 2 1,-7 0-3002,-7 3 1,-5 3 4385,-7-5 0,-21 1 0,-5 0 0</inkml:trace>
  <inkml:trace contextRef="#ctx0" brushRef="#br1" timeOffset="84">19324 14790 9176,'-9'-7'1998,"11"6"1,12-4-1080,5 3 1,14 2 0,0 0-1,6-2 121,4-3 1,13 3-1,7-3-691,7 3 0,2 0 0,-28 1 1,2-1-1,4-1 0,0 1 1,4 0-1,2 0-90,3 1 0,1 0 1,9 1-1,2 0 1,-1 0-1,1 0 0,5 0 1,0 0-75,3 1 0,1-2 0,9-1 0,0-1 1,-5 0-1,-2 1 0,0 0 0,-1 0-66,-2 1 0,1 1 0,-2-1 0,-1 2 0,-4-1 0,-1 0 0,-2 0 0,-2 0-119,-3 0 0,-1 0 0,3-3 0,-3 0 0,-9 0 0,-1-1 0,-1 0 0,0 0 26,-2-2 0,0-1 0,-4 1 0,0-2 0,40-9-26,-8-4 0,-9 2 0,-12-6 0,-8 3 0,-8 2 0,-10 3 0,-10 1 0,-11 1-875,-6-1 0,-17 7 1,-11 4-1,-12 5-1027,-12 5 0,-16 11 1,-19 12-1,35-12 0,0 1 1902,-4 1 0,-1 1 0,-4 2 0,0 1 0,4-2 0,1 0 0</inkml:trace>
  <inkml:trace contextRef="#ctx0" brushRef="#br1" timeOffset="85">19512 15498 8318,'9'-23'0,"-2"-1"0,-2-1 2409,1 4-2053,-1 11 1,-4 4-1,3 12 1651,1 4 1,6 9 0,-4 6 0,1 3-1085,5 5 1,1 9-1,1 0 1,1 3-287,0 2 0,0 6 0,1 1 1,2 2 12,2 3 0,0 1 0,-5-3 1,-2-4-651,-4-5 0,4-2 0,-3-2 0,1-4 0,-2-2 0,3-3 0,-8-7 0,-2-4-1021,-1-1 0,-2-2 1,2-5-1,1 0-4131,3-1 3597,-1 1 0,-3-7 1,3-6-5617,5-6 7171,4-6 0,2-14 0,0-1 0</inkml:trace>
  <inkml:trace contextRef="#ctx0" brushRef="#br1" timeOffset="86">20078 15969 8318,'7'-10'631,"4"-1"1,3 8 0,1-2 0,1 5 514,0 5 0,0 5 0,-1 11 0,-1 5-556,-3 4 1,3 2-1,-4-1 1,3 2 303,-3 4 1,-1-2 0,-6 5-1,2 0-433,-1 0 0,3-5 0,-2 2 0,-1-6-306,-3-4 1,-1 1 0,0-8 199,0 0-481,0-10 0,-7-5 1,-1-10-1,-1-5-475,4-4 0,1-9 0,1-3 0,-1-6-51,6-4 1,7-6-1,13-9 1,8-1 157,5 1 1,14-3 0,-2 3 0,2 6 337,0 6 0,2 10 1,-1 8-1,-3 10 1154,-1 8 0,3 5 1,-7 3-1,1 5 9,-1 4 0,-3 9 0,-8 3 0,1 4-141,-1 1 0,-5 3 1,-1 2-1,-3 4-552,-2 1 1,-8 4 0,-3-3 0,-2 2-315,-4-3 0,-1 3 0,-4-7 0,-1-2-607,-3-2 1,-6-2 0,2-1 0,-3-4-2137,3-5 0,-2-3 0,7-3-1312,1 1 1,-3-9 4054,2-7 0,14-14 0,8-10 0</inkml:trace>
  <inkml:trace contextRef="#ctx0" brushRef="#br1" timeOffset="87">21478 15624 9965,'1'-16'0,"3"0"0,3 2 0,2 2 1069,3 1 0,2 1 0,5-4-847,7 3 0,2-2 0,14 2 0,2-5 0,1-3 324,2-2 0,6 0 0,-1 7 0,-3 2-79,-5 2 1,-6 6-1,-6-1 1,-3 3 39,-2 2 0,-5 7 0,-6 3 0,0 4 191,-1 2 1,-4 7-1,-2 3 1,-2 4 222,-4 1 0,-1 8 1,-2 4-1,0 6-464,0 4 0,-5 4 0,-2-4 0,0-3-457,0-1 0,-6-2 0,5 0 0,-1-1 0,4-4 0,3 1 0,2-6 0,0-2-254,0-2 1,0-7 0,0-1 0,0-2-2698,0-4 1,0-2 0,2-3 517,3-3 1,-5-4 0,0-7 796,-9 0 1,-6-7 1635,-6-4 0,-11-17 0,-8-5 0</inkml:trace>
  <inkml:trace contextRef="#ctx0" brushRef="#br1" timeOffset="88">21666 16095 9302,'-15'-14'1124,"-1"4"0,7-4 104,4 3 1,5-1 0,5 0 78,6 1 1,4 8 0,6-3 0,7 3-269,7-2 1,11 3-1,10-3 1,3 3-137,6 2 0,8 0 0,2 0 0,5 0-795,4 0 1,-2 0-1,-8-2 1,-8-1-109,-6-2 0,-6-6 0,-9 4 0,-5-2 0,-8-3 0,-3-2 0,-8-2 0,-1 1 0,-3-1 0,-6 0 0,-3 1 0,-1-1 0,-3 0 0,-2-5 0,-2 0 0,-2 2-644,-3 2 1,-4 6 0,-9 1 0,-1-1-1815,-2 2 0,-7 2 1,2 7-1,-4 0-4194,-1 0 6652,6 0 0,3 0 0,6 0 0</inkml:trace>
  <inkml:trace contextRef="#ctx0" brushRef="#br1" timeOffset="89">24402 14146 8275,'-10'-2'909,"-1"-1"1116,-1-2-1556,5-8 0,2 12 489,10-5 1,9 5-1,9 1 1,1 0-128,4 0 1,2 0-1,1 0 1,1 0-715,-1 0 0,-1 0 0,-2 0 0,-2 0-750,2 0 1,-5 5-1,-3 2 1,-2 0-463,-2 0 0,-2 5 0,-4-1 0,-5 2 230,-3 3 0,-2 0 0,-2 1 0,-5 3-70,-8 1 935,-1 6 0,-21-9 0,4 5 0</inkml:trace>
  <inkml:trace contextRef="#ctx0" brushRef="#br1" timeOffset="90">24339 14476 8237,'25'0'689,"4"0"1,-2 0 0,2 0 1621,3 0 1,6 0 0,4 0 0,2 0-1703,-2 0 0,1-5 0,-4 0 0,-1 1-490,1 2 0,1 2 0,-7 2 1,-3 2-1082,-1 1 0,-6 7 0,-2-1 0,-3 3-1749,-3 1 2711,8 8 0,-6 1 0,6 8 0</inkml:trace>
  <inkml:trace contextRef="#ctx0" brushRef="#br1" timeOffset="91">25864 13187 8157,'0'-15'1121,"0"-1"0,7 9 0,4 7 171,3 9 0,0 6 1,-2 6-1,-3 7-20,-2 7 0,-2 5 0,-5 9-477,0 4 1,-2 9 0,-1 10 0,-4 3-1,0 2-52,0 3 1,-4 8-1,6-5 1,1 0-441,3-3 1,6-9-1,2-2 1,2-7-304,3-4 0,-3-6 0,1-8 0,1-5 0,-3-6 0,1 0 0,-5-12 0,1-2 0,-2-1 0,-1-8-230,-2 1-2228,0-8 0,2 4 1,5-7-1,7 0 1114,5 0 1,16-7 0,-2-2 0</inkml:trace>
  <inkml:trace contextRef="#ctx0" brushRef="#br1" timeOffset="92">26493 14508 8017,'16'-14'0,"0"3"0,-6-1 0,-1 5 7244,-2-2-1609,5 6-7252,-10-4 1,5 8-174,-7 5 1,0 2 1789,0 8 0,0 7 0,0 1 0</inkml:trace>
  <inkml:trace contextRef="#ctx0" brushRef="#br1" timeOffset="93">27248 13722 8104,'0'-27'0,"0"1"308,0-2 1,0 4-1,0-2 1,0-1 965,0 3 1,2-9-1,5 5 1,7 0-582,5-2 0,9 1 0,-2-3 0,4 2-337,1 4 1,1 4-1,1 6 1,2 2 79,1 3 0,6 4 0,-5 7 0,-2 0-148,-2 0 1,-1 14 0,-1 7 0,0 7-5,1 4 1,-9 6 0,-6 6-1,-6 6 46,-4 8 1,-4 8-1,-10 4 1,-7 0-49,-5 0 1,-9 9-1,2-6 1,-4-3-463,-1-4 1,6-5 0,2-3 0,2-7-201,0-8 0,-5-4 1,4-10-1,-1-2 139,0-7 1,-5-7 0,2-5-1,-4-1-20,-1-3 0,-1-9 0,1-6 0,-1-3 28,1-1 1,0-8-1,1-3 1,5-4 314,10-1 0,1-3 0,8-1 1,3-1 332,1 1 1,11 2 0,7 1-1,8 1 226,6-1 1,8 8 0,4 3 0,4 5-59,1 6 1,0 3-1,0 7 1,0 1-220,0 5 0,-1 2 1,-2 10-1,-4 1-272,-2 2 1,-1 7 0,-6-4 0,-1 3-331,-4-1 1,2-2 0,-7 4-1,-2-3-1008,-1-3 1,-4 1 0,-2-4 0,-3 2-669,-2-2 1,3-1 0,-5-2 0,1-1-465,1 1 1,-4 0 2377,8 0 0,-1-1 0,6 1 0</inkml:trace>
  <inkml:trace contextRef="#ctx0" brushRef="#br1" timeOffset="94">28223 13407 8185,'-16'-15'302,"5"-1"1,1 0 0,0 0 1723,1 1 1,2 4-1129,7 1 1,3 1-1,6-1 1,8 4-213,6 5 0,14-5 0,8 1 1,2 2-224,4 1 0,7 2 0,-2-2 0,-2-1-241,-7-3 0,4-1 0,-9 4 0,-4-2-45,-3 1 0,-9 2 1,-1 2-1,-3 0 14,-2 0 0,-8 0 0,-2 0-14,2 0 1,-5 9 0,-1 5 0,-5 7 118,-1 4 0,0 6 0,0 9 0,-1 6 521,-5 8 0,-4 3 0,-11 6 1,-3 0-818,-1 2 0,-3 6 0,7-10 0,0 4 0,-1-4 0,6 0 0,-2-8 0,8-3 0,3-1 0,2-9 0,5-1 0,0-4 0,0-4 0,0 4 0,0-10 0,0 1-1504,0 0 1,7-7 0,1 2-1,3-5-7656,-1-6 7096,-6 4 0,3-21 1,-11-3 2063,-6-13 0,-15-14 0,-15-3 0</inkml:trace>
  <inkml:trace contextRef="#ctx0" brushRef="#br1" timeOffset="95">28097 13942 10648,'0'-16'1514,"2"6"1,5-1 0,7 1-620,5 1 1,16 2 0,1 7-1,10 0-129,6 0 0,4 0 0,9 0 1,-1 0-314,-1 0 1,9 0 0,-9 0-1,0 0-974,-4 0 0,-1-2 0,-8-1 0,-1-3-736,2 3 0,-7 1 1,-6 2-1,-3 0-287,-3 0 1,2 0 0,-9 0 0,1 0-834,0 0 2377,-6 0 0,9-7 0,-4-2 0</inkml:trace>
  <inkml:trace contextRef="#ctx0" brushRef="#br1" timeOffset="96">29292 13407 8261,'0'-24'1331,"-2"5"-889,-3 6 0,3-1 1,-3 4 1055,3-4 0,9 0 1,4 2-874,3 1 0,6 8 1,5-4-1,3 2 59,5-1 0,4 1 0,1 5 1,6 0-281,1 0 1,11 0-1,-9-2 1,2-1-252,0-2 0,-3-1 1,-3 5-1,-3-3-78,-1-1 0,3-6 0,-7 6 0,-4 2 46,-3 1 1,-9 2 0,2 0 0,-3 0-20,-2 0 1,-6 7-1,-1 3 1,-2 4 315,-4 2 1,-1 12 0,-2 4 0,0 2 310,0 5 0,-7 3 0,-3 8 0,-6 5-729,-5 0 0,3-2 0,-3 4 0,4 1 0,1-2 0,1 3 0,1-5 0,3 2 0,-1-8 0,7 0 0,1 0 0,2-6 0,2-2 0,2 0 0,2-7 0,3-3-1686,1-1 0,1-4 0,3-1 1,-3-1-1330,-2-4 1,3-1 984,-4-3 1,-5-8 0,-11-7-1337,-11-8 3366,0-13 0,-16-11 0,4-8 0</inkml:trace>
  <inkml:trace contextRef="#ctx0" brushRef="#br1" timeOffset="97">29543 13895 9690,'-8'-7'935,"2"-4"1,12 4-1,8 0 1,8 2 220,10 0 0,15-1 0,2 6 0,5 0 111,5 0 0,6 2 0,0 2 0,-2 3-635,3 1 0,-10-4 0,2 1 1,-8-3 107,-3-2 1,-1 5 0,-4 0 0,-6-1-1224,-2-2 1,-5-2 0,-1-2-1,-3-2-1526,-3-1 1,5-5 0,-5 3 0,3 0 2008,3 0 0,8-20 0,5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1667 8330 8186,'11'-8'991,"-3"1"835,-1 0 1,0 5-1172,-2-3 0,-3 10 0,3 7 0,-3 6 59,-2 3 0,0 12 0,0-2 0,0 4 0,0 2 0,0 1 628,0 2 0,0 6-838,0 1 0,0 4 1,0-11-1,0 2 14,0 0 1,0-7-1,0 1 1,0-4-431,0-6 1,0 2-1,0-7-545,0-2-1086,0-2 0,2-8-872,3-4 0,-3-10 0,3-5 0,-3-4-638,-2-2 0,0 0 3053,0 1 0,-7-15 0,-2-3 0</inkml:trace>
  <inkml:trace contextRef="#ctx0" brushRef="#br0">1164 8378 8356,'0'-18'311,"0"-3"0,0 4 0,2-4 0,1 2 110,2-2 0,8 3 0,-3-5 0,4 2-78,2 1 0,5 0 1,1 8-1,1 2 135,0-3 0,5-1 1,-2 0-1,2 2-104,-2 2 0,9 4 0,-3-2 0,3 1-101,3 3 1,-5 3-1,6 1 1,-3 0-17,1 0 0,5 0 0,-4 0 0,1 0 37,-1 0 0,4 5 0,-3 2 1,1 0-88,3 0 0,-2 5 0,-1-2 0,-4 4-32,-6 2 0,2 0 0,-8 0 0,1 1-91,-5 4 0,3-2 1,-2 7-1,-2 2 119,-1 2 0,-4 1 1,-2 1-1,-1-1 67,1 1 1,-4-1 0,1 1 0,-2-1-57,-3 0 1,-3 6 0,-1 0-1,0-2-29,0-2 1,-7-3 0,-3-2 0,-4-2 1,-2 2 1,1 1 0,-1 1 0,0-2-179,0-2 1,1-1 0,-1 1 0,0-3-13,1-1 1,-6-4 0,0 4 0,1-1-50,3 0 1,-4 0 0,-2-5 0,-1 0-93,-4-1 0,0-1 1,0-1-1,2-3 48,-2 2 0,-2-3 1,-1 0-1,-1-2-156,1-4 0,1 4 0,2-1 0,2-3 122,-2-1 1,0-2 0,-2-2-1,2-1 52,0-3 0,-10-6 0,6 2 0,-1-6 45,0-5 1,-4 3 0,1-4 0,3 1 125,5 0 0,0-7 0,7 2 0,1-2 824,3 2 1,7-4 0,1 2 0,2-5-356,3-4 1,3-7-1,1 1 1,0-4-563,0-1 0,1-2 0,3 10 0,3-1 0,2 5 0,-4 8 0,5 3 0,1 3 0,-3 3 0,12 1 0,-5 2 0,3 2 0,-1 4 0,-1-2 0,2 6 0,1 3-870,2 1 0,0 4 0,-7 3-4884,-4 6 5754,4 10 0,-12 3 0,5 7 0</inkml:trace>
  <inkml:trace contextRef="#ctx0" brushRef="#br0">29874 8613 9661,'-6'-10'0,"-1"1"1275,-1 2-463,-3-5 1,1 3-387,-1-7 0,8 6 0,-3 0 0,6-1-89,6 2 1,-3-5 0,8 6 0,3-3-73,5 1 1,0 4 0,5-2 0,1 1 0,-2 3-15,-1 2 0,6 2 0,-3 0 0,-1 0-151,-3 0 1,4 0-1,-1 0 1,2 2-105,1 3 1,-8 2 0,3 7-1,-1 0 55,0 4 1,-1 1 0,-8-3 0,-3 1-28,-2 4 1,3-2-1,-5 6 1,-1-1 59,-2 1 1,-4-6 0,-3 4 0,-6-1 134,-3 5 1,-3-3 0,-4 0 0,-6 1 13,-2-1 1,-10 1 0,-3 3-1,-3-4-49,-2-1 1,-4 3 0,0-3-18,1 1 0,6-5 0,-5 2 0,6-1 0,2-1-8,6 2 0,-5-2 1,14-7-1,3-1 208,4 1 1,5 2-126,4 2 0,3-6 0,10-1 295,8-2 1,6 3 0,16-4-1,4-3-114,5-1 0,5 0 1,4 1-1,3 2-388,2-1 1,-6-2-1,3-2 1,-6 0-386,-5 0 1,3 0 0,-4 0 0,-1 0-346,-4 0 0,-8 0 0,-3 0 0,-2 0-4201,-4 0 1,-2-2 2399,-1-3 0,-9 1 2495,-7-6 1,-7-8 0,-9-6 0</inkml:trace>
  <inkml:trace contextRef="#ctx0" brushRef="#br0">29606 8346 8847,'-5'-30'0,"0"3"0,1 2 0,4 2 229,6 4 1,2-4-1,8 1 254,0-3 0,6 6 0,5-2 0,2 4 0,5 1-125,2 0 1,4 2 0,8 4 0,0 5-24,5 3 1,-4 4-1,5 1 1,-3 4-15,-4 2 0,9 1 0,-9 6 0,0 0 38,-3-1 1,-1 1 0,-4 0-111,1 0 1,-3 5 0,3 1 0,0 3 68,0 3-271,-5 1 1,9 4 0,-7 4 0,-3 3 30,0 0 0,1 11 1,-2-4-1,-5 2-17,-4 0 1,2-5 0,-6 1 0,-5 2 11,-2-3 0,-8 3 0,4-5 0,-2 3-19,-4 3 0,-1-3 0,-4-1 0,-3-2 110,-6 1 0,-4 1 1,-5 0-1,-2-4-50,-3-2 1,-1-1 0,-5-6-1,-3 1-25,-2-1 1,-3-6 0,-4-3-1,1-1 129,-2 0 0,-7 0 0,-1-5-148,1 0 1,1-6-1,-1 1 1,-3-1-1,0 1 126,-1-1 1,5-7 0,4 4 0,3-1 96,-1-1 1,-8 0-1,8-5 1,0 0 20,-1 0 1,1 0 0,0 0 0,3 0 49,-3 0 0,4-5 1,-2-2-1,0-2-21,2-3 0,-4-7 0,7-2 1,2 0-221,2-2 0,2 0 0,1-6 0,2-1 1,2-3 1,7-7-1,-2 0 1,5-2-61,5-2 0,-1-12 1,7 4-261,1-8 1,4 3 0,4 1 0,5 2 0,3 3 170,5 2 1,4 9-1,0 2 1,6 3 71,2 3 0,4-3 0,2 11 0,2-2 229,-2-1 1,3 6-1,1-3 1,-1 0-161,1-1 0,-3 4 0,-4-5 0,-2 0-847,-4 1 0,3 3 0,-4 6 0,-1 0-903,-3 0 0,2 8 0,0 2 0,-1 8 1706,1 9 0,5 6 0,-3 15 0</inkml:trace>
  <inkml:trace contextRef="#ctx0" brushRef="#br0">1588 13470 14498,'-7'-9'-78,"6"-5"0,-12 11 0,6-8 0,0-1 0,1-2 2243,2-1-1981,2-1 0,11 0 0,7 0 0,8 2 191,6 4 1,7-2-1,1 5 1,0 0-15,1 0 0,3 2 0,-6 5 1,-1 0-179,-1 0 0,-5 0 0,-2 1 1,-7 5-241,-2 4 1,-2 2 0,-2 2-15,-4 2 1,-3 1 0,-7 11-1,-2-3 232,-3-3 0,-9 6 0,-9-3 0,1 1 80,-1 0 1,-5-1 0,2 3 0,-4-4-96,-1-1 0,-4 3 1,2-5-1,3 0-188,0 2 0,2-6 1,0 4-1,4-5 21,1-6 0,2 2 0,7-5 0,2 0-112,1 0 0,6-1 401,-5-6 0,8-2-76,2-3 0,9 1 0,10-6 0,4-2-252,1-2 0,8 0 0,4 1 0,1 5 69,1 1 0,-4 1 1,4 6-1,0 0-55,4 0 0,-1 0 0,-1 2 1,-2 3 225,-3 6 0,2 3 0,-4 2 0,-5-1 180,-4 1 0,3 1 0,-8 3 0,-3 2-125,-4 3 1,-4 1 0,3 5 0,-6 1-50,-3-1 1,-4-1 0,-3-2 0,-7-4 104,-7-1 1,-6 3-1,-8-5 1,-4-2-107,-5-1 1,-3-8 0,-4-1 0,0-2-523,2-3 0,-4 3 0,11-2 0,0-2-612,3-1 0,4-2 0,1-2 1,3-1-245,3-2 1,3-8 0,7 3-1,0-4-1299,1-2 2527,-1 0 0,0-6 1,1-3-1</inkml:trace>
  <inkml:trace contextRef="#ctx0" brushRef="#br0">1258 13517 12487,'0'-36'0,"0"2"-366,0 5 0,-5-4 0,0 6 0,3-2 1358,6-3 0,4 1 0,8 1 1,1 2 225,4 2 1,4 2 0,6-3 0,3 5-286,2-1 1,-3 5 0,6-2 0,-1 2-163,4 2 1,4 2 0,3 2 0,1 3-468,3 2 0,6-3 1,-1 5-1,1 1-38,-1 2 1,1 2 0,-5 0-1,0 0 190,1 0 0,2 2 0,-3 3 0,1 6-19,-1 3 0,3 7 0,-4 2 0,-3-1-382,-1 1 1,-7 5 0,0 0 0,0 5-56,-2 4 0,4 5 0,-7-4 0,-2 2 0,-2 4 0,-2 1 0,-1 2 0,-4 1-279,-5-1 0,-3-5 0,-3 0 0,-1 1-293,-3 3 0,-4-1 0,-7-1 1,0-4-9,0-2 0,-2 6 1,-3-2-1,-6 2 315,-3-3 1,-7-2 0,-1-8 0,-3 3 282,-3 2 1,-2-8 0,-1 2-1,0-4 114,-1-2 1,-6-3 0,-2 4 0,-2-2 100,0-4 1,5-2-1,-5 1 1,0-1 135,2-1 0,-5 3 0,3-8 0,-4 3-98,-1 1 0,2-1 1,1-2-1,2-3 182,-2-2 1,1 4 0,-1-6 0,4-2-238,1-1 0,-4-2 0,1 0 0,-2 0-216,2 0 0,-2-2 0,6-1 0,-2-4 0,-4-2 0,6 4 0,-1-6 0,4 1 0,4 1 0,-4-5 0,9 4 0,-2-4 0,2-2 0,-2-5 0,7 0 0,2 0 0,1-1 0,-3-3 0,0-6 0,2-1 0,1 1 0,-3-11 0,1-4 0,0-1 0,3-3 0,1-4 0,2 5 0,4 3 0,4 1 0,5 5 0,1-1 0,1 3-59,5 3 0,2 2 0,8 0 0,0 0-89,0 1 1,-8-6 0,-2 10 0,-3 0-1498,2-2 1,-3 2-1,3 2-4845,-3 5 6446,-2 11 1,0 3-1,0 7 1</inkml:trace>
  <inkml:trace contextRef="#ctx0" brushRef="#br0">4654 14728 15425,'0'-16'-308,"0"0"1,-1 6 0,-3-1 3463,-1-1-219,0 5-2074,5 0 1,0 14-1,0 5 1,0 6-356,0 3 0,0 5 1,-2-2-1,-2 4-178,-1 5 1,-2 2 0,4-1 0,-3 0-184,3 3 0,1 7 0,2-2 1,0 1-281,0-1 0,7-3 0,4-8 0,3 1 53,1-1 0,6-7 1,4-3-1,1-3 359,2-2 0,10-2 0,-6-4 1,1-5 451,0-3 1,4-2 0,0-2 0,-2-1-462,-2-2 0,-2-15 0,-1-1 0,-4-7-178,-5-3 0,-4-2 0,-1-2 0,-2-4-85,-3-1 1,-4 0 0,-7-2 0,0 6-30,0 2 1,-2 8 0,-3 2 0,-6-1 16,-3 1 0,-2 5 0,1-2 0,-1 3-735,0 2 1,6 6-1,-1 1-3930,-1 2 0,5 4 2836,2 8 1,3 4-1,4 6 1,3 1 1639,6 0 1,10 0 0,3-1 0</inkml:trace>
  <inkml:trace contextRef="#ctx0" brushRef="#br0">5519 14963 15704,'-2'-14'31,"-3"4"0,2-2 0,-8 6 0,-1 3 1214,-2 1 0,-4 2 1,-1 0-1,-2 0-599,2 0 1,-4 0 0,2 2 0,2 3-165,2 6 1,1-3 0,2 3 0,4 1-345,4 2 1,-1 2 0,2 0-381,2-1 1,8 1 0,5 0-1,6-1 120,5 1 1,5-2 0,9 0 0,4-2-7,1 1 0,0 9 0,2-6 0,-5 1 266,-4 1 1,-4 3 0,-1 0 0,-3-2-61,-2-2 0,-2 1 1,-8 1-1,-2 2 482,-6-2 0,2-1 1,-2-3-1,-1 1-25,-2 0 1,-8 0 0,-1-2 0,-1-2 71,-5-2 1,0-4-1,-3 2 1,0-1-319,0-3 1,-6-3 0,-5-1 0,-2 0-511,-3 0 0,1-6 0,-2-5 0,-1-3-1004,3-2 1,-2 2-1,12 2 1,2 2-570,1-3 1,9-1 0,6-1 1148,6-1 0,11 6 0,9 1 0,2 2 711,3 3 1,1 3 0,4 1 0,2 0 137,2 0 0,0-2 1,-4-2-1,2-1 167,2 2 1,4-4 0,-4 0 0,0-2 563,1-3 0,-5-2 0,4-2 0,-4-1-299,-1-4 0,-6 3 1,-2-5-1,-3 2-318,-7 1 0,0-1 0,-8 5 0,-3 0-146,-1 0 0,-4 2 0,-3 2 0,-6 3-174,-3 2 1,-1-3-1,-3 5 1,-1 1-68,-2 3 0,-2 1 0,4 0 1,-4 0 190,-1 0 0,5 12 0,-2 3 0,3 3 24,3-1 0,-1 4 0,2 2 0,3 0 161,6-1 0,-2 5 1,2-5-1,3 1-58,6 0 0,10 3 1,10-5-1,4-2-236,5-1 1,9-3 0,2-1 0,5-3-14,3-6 0,1-3 0,-6-2 0,-2 0 0,-3 0 0,0-5 0,-9-2 0,-5 0-2980,-3 0 0,-6 0 199,-9 1 2687,-3 5 1,-14-6 0,-1 7 0</inkml:trace>
  <inkml:trace contextRef="#ctx0" brushRef="#br0">7154 14728 15425,'-1'-11'-883,"-3"1"1,-3-1 0,0 1 2273,0-1 0,-3 6 494,4-6 1,1 10-1312,5 1 0,0 12 0,0 11 0,0 1-281,0 4 0,0 2 0,0 3 0,0 4 649,0 5 1,2-4 0,1 0 0,3-1-298,-3 0 0,4-1 0,-2-4 0,1-2-941,1-4 0,-6 2 1,6-6-1,-1 1 44,-1 0 0,0-2 0,-5-6-4085,0 1 1,2-5 2450,3-1 1,-2-6 0,10 1 0,2-3-1036,5-2 3068,8 0 0,-4 0 0,7 0 0</inkml:trace>
  <inkml:trace contextRef="#ctx0" brushRef="#br0">7767 15042 10721,'0'-16'0,"0"1"155,0-1 1,-1 5 0,-5 1 1249,-4-2 1,-6 3 0,-3 0 0,-2 2-134,2 4 0,-4 1 0,0 4 0,-1 3-608,-4 5 0,5 3 0,1 1 0,1 0-299,0 3 1,0 9 0,5 0 0,2 2-364,4-1 1,-3 2 0,8-3-1,2 2-217,1-1 1,11 1 0,6-6-1,8 1 577,1 0 1,13-2 0,0-6-1,7 1 478,3 0 1,3-2 0,-1-4 0,-3-5-145,-1-3 0,-6-4 0,-5-3 0,-6-5-696,-7-4 0,-3-7 0,-4-4 0,-2-3 0,-1-5 0,-8-3 0,1 1 0,-8-4-99,-6-1 1,-6 5 0,-5-2-1,-4 6 51,1 5 0,-6-2 1,4 9-1,-2 3-695,2 4 0,-2 3 0,7-2 0,2 6-3332,1 3 1,3 4 3033,-1 3 1,7 4-1,6 7 1,6 0-148,8-1 0,3 1 0,3 2 0,4 1 170,5 2 1,4-2 1041,1-9 1,1 11 0,-1-3-1</inkml:trace>
  <inkml:trace contextRef="#ctx0" brushRef="#br0">8522 15073 11235,'0'-15'0,"0"-3"0,0-1 553,0-2 1,-7 0-1,-3 5 1,-4 1 345,-2-1 1,-5 5 0,-3 3-1,-3-1-266,-1 0 0,-5 6 0,7-2 0,-4 3 129,-1 2 0,1 5 0,2 4 0,4 3-303,1 5 0,2 8 0,7-2 0,4 1-204,4 4 1,-1-4-1,2 3 1,3-1-204,6-2 0,5-1 0,8-7 1,4-1 100,5 1 0,4-2 0,3-3 0,2-6-59,2-3 0,-1-2 1,-6 0-1,-4-2 14,-5-3 0,0-4 0,-3-7 1,-4 0-443,0 1 1,-7-6 0,0 0 0,-2 2-20,0 1 0,0 8 1,-3 1 290,3 2 0,-1 2 1,8 8-1,4 6 266,3 7 0,9 5 1,-2 0-1,6 5 355,4 3 0,-2 8 1,2 2-1,-3-1-96,-1 0 0,-8 4 0,-4-5 0,-6-2-16,-4-2 0,-7-7 0,3 0 0,-5 2-278,-1 2 1,-7-5-1,-3-5 1,-4-2-103,-2-2 0,-5-2 1,-3-4-1,-4-5 31,-5-3 1,-7-2 0,-1-2 0,-1-1-137,-1-2 0,-6-8 0,7 3 0,-2-4-679,2-2 1,-1 2 0,6 2 0,4 3-3751,5 2 0,5-5 4499,7 2 1,8-4 0,1-2 0</inkml:trace>
  <inkml:trace contextRef="#ctx0" brushRef="#br0">9261 15199 15425,'14'-16'-107,"-2"-1"1,-3-2 0,-2-4 1108,-3-1 1,-3 3-1,-1-4 1,-1 1-356,-5-1 0,-2 4 1,-8-3-1,-2 1-170,-3 4 1,-1 3 0,-6 4-1,2 2 238,-2-3 1,-2 6-1,-2 2 1,3 3-377,3 2 1,-4 0-1,5 2 1,1 3-299,3 6 1,-2 8 0,2 4-1,4 1-294,5 4 1,5 2 0,7 1 0,0 1-63,0-1 1,7 1-1,5-3 1,5-3 207,4-5 0,7 2 0,0-4 0,5-3 405,4-4 1,1-8-1,-3 1 1,2-3-227,-2-2 0,3-2 1,-1-3-1,-4-6-107,-5-3 1,0-1 0,-9-1 0,-3 0-150,-4 0 0,-8-5 0,1-1 0,-3-1 8,-2 0 0,0 2 0,0 6 1690,0-1-1130,0 7 1,0 4-1,2 10 1,3 6-323,5 3 0,4 7 1,4 0-1,1 0-245,2 1 0,2-4 0,-4 3 0,2-4-1247,-2-1 1,0 0 0,1-1 0,0-1-351,0-3 0,-1 1 1,0-7-1,2-1 633,-2-3 1,-1-1-1,-4-1 1,-2-5 1918,-2-4-692,-6-4 0,10-9 1,-5-1-1</inkml:trace>
  <inkml:trace contextRef="#ctx0" brushRef="#br0">9749 15058 15425,'0'-9'766,"1"2"1,3 9-410,1 3 0,5 4 0,-3 8 0,2 2 1,2 2 38,-3-1 0,-1 2 0,-5 1 0,2 0 118,1-1 1,0-1-1,-5-5-6,0 0 0,0-6 0,-2-1 261,-3-2 0,-4-4 1,-6-6-1,-1-4-167,0-2 1,2-7 0,2-4-1,2-1-219,-3-2 1,1-2 0,2-6-1,4 1-299,5 4 0,1-4 0,0 6 1,1 0-27,5 3 1,-3-2-1,8 2 1,3 2-338,5 1 0,-2 4 0,6 2 0,-2 3-1014,0 2 0,7 2 1,-2 5-1,2 0 78,-2 0 1,2 0-1,-7 0 1,-2 2-2246,-1 3 0,-2-3 3561,-1 3 1,1-3-1,0-2 1</inkml:trace>
  <inkml:trace contextRef="#ctx0" brushRef="#br0">10110 14885 15425,'9'7'-857,"-2"-4"0,-5 6 0,1 0 1582,2-1 1,2 1 0,-3 5 0,3 0 649,2 4 1,-4 1 0,4-2 0,-2 2-377,-4 2 0,4 7 0,0-3 0,0 1-572,0 0 0,3-7 0,-3 4 0,2-2-792,3 0 1,-3 0 0,2-5-757,1-1 1,-3-1 0,1-3-3293,2-6 0,-5-5 4481,-1-5 1,-5-4 0,-1-7 0</inkml:trace>
  <inkml:trace contextRef="#ctx0" brushRef="#br0">10110 14680 10689,'-14'-15'0,"2"-1"0,1 0-126,-1 1 1,5-1 0,2 0 0,3 0 101,2 1 0,0 4-657,0 1 1,7 6 902,4-1 1,3 10 0,1 4 0</inkml:trace>
  <inkml:trace contextRef="#ctx0" brushRef="#br0">10267 14476 15581,'11'7'-188,"-1"4"1,-1 3 0,3 3-1,-1 2 709,1 2 1,2 7 0,2-2 0,-1 4 327,1 1 0,3 4 0,1 0 0,-3-2-142,2 2 1,2 6-1,-2-5 1,2-1-243,-1-2 0,-1 4 0,0 0 0,2-2-283,-2-2 0,-1-3 1,-3-3-1,1-2-874,0-2 1,0-2-1,-1-6 1,-1 1-1140,-3 0 0,1-6 1,-5-1-3374,2-2 4514,-6-2 0,4-7 0,-7-3 188,0-5 0,0 1 1035,0-2-195,0 1 0,2-4-333,3 4 1,-1 3 37,6 7 1,-6-2 7,1-3 1,-3-4 0,-2-7 0</inkml:trace>
  <inkml:trace contextRef="#ctx0" brushRef="#br0">10865 14822 15425,'7'9'-2428,"-5"-1"3069,3-2 514,-3-5 1,-9 6 0,-4-5 0,-3 2 58,-2 1 0,-6 0 0,-5-5 0,-2 0-707,-3 0 1,-4 0-1,-1 0 1,2 0-800,2 0 1,1 0 0,1-2 0,1-1-1098,4-2 1,0-2 0,8 3 0,4-1-146,0 1 0,7-4 0,2-3 1517,3-3 1,2-2 0,0 1 0</inkml:trace>
  <inkml:trace contextRef="#ctx0" brushRef="#br0">10598 14508 15804,'15'0'109,"-4"7"1,-1 1-1,1 3 291,-3-1 0,8 1 0,-2 6 1,5 4 124,1 5 1,-3 4 0,-1 1 0,-1 1-143,1-1 1,0 6 0,0 1 0,-1 3-192,1 2 0,0 1 0,0 0 0,-1-4-66,1-2 0,3 4 0,-1-5 1,-4-4-56,0-5 1,0 0 0,0-7-732,-4-2 557,-3-9 1,-7-4 0,0-12 5,0-4 1,0-9-1,0-6 1,0-3-382,0-5 1,0-7-1,0 2 1,2-1 138,3 1 0,4 1 1,6 7-1,1 4 348,0 5 0,0 6 0,1 2 0,2 5 75,2 1 1,6 1 0,-7 8-1,1 2 696,2 1 1,-4 12 0,6-1 0,-1 1-143,1 1 1,-6 3 0,2 2 0,-4 1-151,-1 4 0,0 2 1,-2-1-1,-2-1-262,-1-1 1,-6-8 0,4 3 0,-3-1-803,-2 0 1,3 0-1,-2-5-2789,-1 0 0,-3-6-3048,-1 1 2228,0-8 4090,0-10 0,0-10 0,0-15 0</inkml:trace>
  <inkml:trace contextRef="#ctx0" brushRef="#br0">11588 14916 15804,'9'7'-252,"-4"4"1,4-3-1,1 3 1,2 1 988,-1 2 0,3 7 1,-4 2-1,4 1-299,2 4 0,-5 0 0,-1 0 1,1-2-109,-3 2 1,1-3 0,-5-1 0,3-1-71,1-4 1,-4-2-1,1-1 265,-3 0-331,-2-7 0,0-4 0,0-12 1,0-7-529,0-5 0,-6-9 1,1 2-1,0-4-172,-2-2 0,5-6 0,-3-4 0,3-2 11,2 3 1,7 2 0,4 9 0,1 4 281,-2 5 0,4 4 0,-3 3 0,3 2 315,2 1 0,-1 8 0,3-3 1,1 5-2,2 1 1,0 7-1,-4 3 1,3 4 639,1 2 1,0 1 0,-6 4 0,1 4-129,0-1 1,-1 6 0,1-2 0,-2 5-102,-3 4 1,1-1-1,-5-4 1,0-3-205,0-2 0,-2-3 1,-3-7-1,1 1 40,3-4 1,-1-7-187,-5 3 1,-2-8-1,-1-2 1,-3-9-512,3-5 1,-4-3-1,0-4 1,0-5-448,0-4 0,2-7 0,5-1 0,0-2 171,0-4 0,7 6 0,3 1 0,4 4 40,2 1 0,0 8 0,1 5 0,2 7 764,2 6 0,5 5 1,-3 2-1,2 5 215,3 4 1,-1 4 0,1 4-1,-1 1 123,1 2 1,-6 5-1,1-3 1,-2 1-227,0 4 0,0-4 0,-5 3 0,-2-1-498,-4-2 0,2 1 0,-5-6 0,0 2-1172,0-2 0,0 4 0,-3-2 0,1-2-561,-2-2 0,1-6 0,-1-1 1876,3 3 1,13 1-1,-2 1 1</inkml:trace>
  <inkml:trace contextRef="#ctx0" brushRef="#br0">13113 14900 15804,'-9'-24'-484,"-10"1"1,3 8-1,-1 1 775,0 3 0,1-1 0,-2 7 1,-1-1 214,-2-1 1,-5 6 0,3-4 0,1 3 127,-1 2 1,-3 2 0,5 1-91,1 2 1,8 7-1,3-1-590,3 3 1,2 2 0,11-1 0,7 1 99,5 0 0,7 1 0,-1 4 0,3 4 134,5-1 0,7 9 0,-3-5 0,-2 0 286,-2 2 0,-3 3 0,-2 2 0,-4-4 26,-1-1 1,-4 3-1,-7-8 1,-3 1-88,-2 0 1,3-5 0,-4 4 0,-3-3 171,-1-3 1,-7-1 0,-2-2 0,-2-1-177,-3 1 1,-4-5 0,-3-3 0,-4-1-257,-1-3 1,-3-3 0,-4-1 0,-2-1-66,-4-4 1,-1-2-1,-4-6 1,3 5-1573,1 1 1,10 0 1586,-4 1 1,5 5-1,-5-6 1</inkml:trace>
  <inkml:trace contextRef="#ctx0" brushRef="#br0">30597 13769 15853,'0'-16'-1013,"0"0"1,0 1 0,0-1 2739,0 0 0,0 1 2574,0-1-3919,0 7 1,0 4 0,0 10 0,0 7 58,0 7 1,-5 4 0,-2 5 0,-2-2 753,-3 2 0,-8 2 0,-2 1 0,-1 1-580,0-1 0,1-5 0,2-1 1,1-2-536,5-4 1,-2 4 0,8-3 0,-1 0-43,4-3 1,3-1-1,2 0 1,2-2-16,3-4 1,5 4-1,11-5 1,4-1 111,-1-2 1,11 1 0,-3-2 0,1-2-367,0-1 1,4-2-1,-1 0 1,-1 0-1117,-1 0 1,-5-5 0,-1-2 0,-3 0 694,-3 0 1,-1-5-1,-7 1 1,-3-3-846,-6-1 1,-3-6 0,-2-2 1417,0-2 1,7-8-1,2-7 1</inkml:trace>
  <inkml:trace contextRef="#ctx0" brushRef="#br0">30911 13879 15853,'5'16'-248,"1"-1"0,-1 1 0,-5 0 0,0-1 1463,0 1 1,0 0 0,0 1 0,0 3-97,0 0 1,-7 14 0,-2-3 0,-1 2-390,-1 0 0,3 4 1,-5 0-1,5-2-507,1-2 0,-4-7 0,6-1 0,1-1-1144,3 0 1,1-4 0,0 1-3223,0-4 866,0-1 0,-6-9 0,-1-7 3112,-1-9 1,-3-19-1,-5-5 1</inkml:trace>
  <inkml:trace contextRef="#ctx0" brushRef="#br0">30613 13549 11669,'5'-46'0,"2"3"0,0 3 813,0 1 1,5-3 0,-2 6-522,4 1 0,2 8 0,2 6 0,3 6 377,5 4 0,3 4 0,5 7 0,1 2 0,3 3-108,2 6 0,-5 3 0,4 3 0,-3 2-57,1 2 0,5 7 0,-4-2 0,1 4-174,-1 2 0,-1 6 1,-6 4-1,-1 3-73,-4 2 1,2 6 0,-5 1 0,0 0 17,-1 0 1,-2 6-1,-8-3 1,-4 4 153,-1 2 1,-1 5-1,-6 2 1,-2 0-165,-3 0 0,-4 2 0,-8-6 0,-4-3-159,-6-2 1,-2-3 0,-5-13 0,0-1 31,-3-2 1,-5-8 0,3 1 0,1-7 152,0-7 1,-6-5-1,2-5 1,-3-8-157,-3-6 1,-1-8 0,-1-10 0,-4-5 47,-2-4 0,0-12 0,-4-3 0,3-4-201,-3-7 0,5-3 0,-1-6 0,3-1-89,8-2 1,1 0 0,11 5 0,7 2-27,7 3 0,6-2 0,13 8 0,2 1-44,3 3 1,11 0 0,12 0 0,3-1 14,1 1 0,8-2 1,-9 11-1,1 4-440,-4 9 0,2 4 0,-6 4 0,2 6-721,0 3 1,-5 6-1,6 10 1,-1 8-3047,-2 10 1,6 17 4325,-4 5 1,-3-3-1,0-6 1</inkml:trace>
  <inkml:trace contextRef="#ctx0" brushRef="#br0">19890 14790 20830,'0'21'367,"0"0"0,0 7 0,0 0 20,0 7 0,0 0 0,0 7 0,0 0 1,0 0 18,0 0 0,0-2 0,0 4 1,1-6-175,5-5 0,-3 6 0,8-11 0,1-2 101,2-2 1,2-3 0,1-5-1,2 0 272,2-1 0,5-6 1,-3-4-1,2-3-162,3-2 1,1-7 0,3-5 0,-3-6-452,-2-3 1,6-12-1,-5 0 1,-2-4 91,-2-1 0,-3-6 1,-5 2-1,-2-3-54,-3-2 1,-5 5 0,-6 3-1,0 5-33,0 4 1,0 4-1,-1-1 1,-4 7-1046,-6 2 1,-3 2 0,-2 2-1380,1 4 1,4 3-1,1 7 980,-3 0 0,1 7 1,2 5-1,4 6-3481,5 3 4731,8-1 0,1 3 0,8 2 1</inkml:trace>
  <inkml:trace contextRef="#ctx0" brushRef="#br0">20660 15042 14038,'5'-11'0,"-1"3"0,-4-1 971,-4 0 0,-8 6 1,2-2-1,-4 3 200,-2 2 1,-5 2 0,-2 1 0,1 4-256,-1 2 0,2-1 0,5 5 1,0-3-592,1 2 1,6 2 0,4 2 0,3 0-323,2 0 1,2-1-1,5 1 1,8 0 147,10-1 0,5 1 0,1 0 0,2 1 35,4 4 0,-4-3 0,4 4 0,-4-1 36,-2 0 0,-1 6 1,-4-6-1,-5-1 170,-3 3 1,-10-5-1,-2 3 1,-5-4-158,-1-1 1,-1-2 0,-5-2 0,-4-3-230,-4-2 1,-12 3 0,-2-5 0,0-1 25,-2-2 1,-5-2 0,-1 0 0,1-2 33,1-3 1,-2 1 0,-1-5 0,4 1-67,5-1 0,5 0 0,9-3 0,2 2-772,2-3 0,8-1 0,4-1 0,13-1 170,15 0 1,8 0 0,13 1 0,3 1 299,4 3 0,5-3 0,-11 4 0,-1-2 157,-2 1 0,-4-3 1,-3 4-1,-5-3 68,-4 3 1,-2-9 0,-1 3 0,-4-1 115,-5-1 0,-3 2 0,-4 1 0,-4-1 38,-5 0 1,-5 1 0,-5-1-4,-5 0 0,-4 6 1,-4 1-1,-1 2 773,-2 3 0,-7 3 0,4 1 0,-3 0-138,1 0 0,7 7 0,-4 3 1,2 4-542,0 2 1,0 5-1,7 1 1,2 1-169,2 0 0,6 5 0,-1-4 0,3 2 0,2 1 0,7-6 0,5 3 0,8-1 0,6-4 0,11-2 0,6-1 0,6-2 0,4-3 0,4 1 0,-4-7 0,-3-1 0,-1-3 0,-9-2 0,-3-5 0,-4-4 0,-1-4 0,-8-2 0,-3 0 0,-3 2-3592,-3 4 1,-4-2 3614,-1 7 0,-6-1 0,3 6 0</inkml:trace>
  <inkml:trace contextRef="#ctx0" brushRef="#br0">22122 15246 15425,'-10'0'-70,"-1"-1"-370,-1-5 2039,5 5-169,-7-6 0,14 7 0,2 0-517,12 0 1,9 0 0,8 0-1,2 0 132,4 0 1,-2-2 0,5-2 0,-2-3-338,-3-1 0,4-5 0,-4-6 0,-4-2-385,-3 2 1,-10 2-1,-1 1 1,-6 0-324,-4 0 0,-2-6 0,-5-3 0,0 1-283,0 3 0,-7-2 1,-5 2-1,-6 2-109,-3 1 0,-5 8 1,1 1-1,-1 2 205,-2 4 1,-5 1-1,7 4 1,-4 3 164,-1 6 0,1 4 1,2 6-1,2 5 223,-2 4 1,5 2 0,2-1 0,4 2 331,1 4 1,7-4 0,4 4 0,3-4-387,2-2 0,2 2 0,5 1 1,7-3-189,5-6 1,9-1 0,-2-3 0,4-4 80,2-4 0,1-1 0,2-5 1,1 0-41,-1 0 0,6-2 0,-1-5 0,2 0-1412,0 0 1,-2-5 0,3-2 0,-2-2-447,-3-3 0,-1 0 0,-6-1 0,-1 3 668,-4-2 0,4 3 1,-6-1-1,1-1 1294,-4 2 0,-4-12 0,-1 4 0</inkml:trace>
  <inkml:trace contextRef="#ctx0" brushRef="#br0">23207 15011 14141,'9'7'1604,"-9"1"1,-11 8-1,-3 0 263,-1-1 1,-8 8 0,-3 3 0,-2 2-862,2-2 1,-2 2 0,5-5 0,2 0-633,4-1 1,-3-1 0,12-5 0,-3 0-1159,1 0 0,6-1-2489,-1 1 1,1-2 508,-1-4 1,-4-3 0,-6-8 588,-1-5 1,0-2 2169,1-8 1,-8-14 0,-2-3-1</inkml:trace>
  <inkml:trace contextRef="#ctx0" brushRef="#br0">22704 15121 17055,'-9'-16'932,"4"0"574,3 7 0,9 9 1,6 11-1,4 3-710,4 2 0,7 5 0,-2 1 1,6 1 225,4 0 0,-3 3 0,6-3 0,-2-1-702,-1 1 1,1-2 0,-6-5-1,1-1-727,-1 1 0,-1-2 0,-2-2 0,-4-3-355,-1-2 1,3 0 0,-5-4 0,-2 3 270,-1-3 0,-2-1 667,-1-2 0,8 0 1,2 0-1</inkml:trace>
  <inkml:trace contextRef="#ctx0" brushRef="#br0">23537 15152 15425,'0'-10'-2352,"0"-1"2096,0-1 1,-5-2 609,0-2 0,-2 2 1,2 4 1294,-6 4 0,4 6-706,2 6 1,3 2 0,2 10 0,0 1 24,0 2 1,0 2 0,0-4-1,2 2-221,3-2 0,-3 4 0,5 0 0,0-1-523,3 1 1,-1 5-1,2-2 1,1 2-51,2-2 1,-4 4 0,1-6 0,1 3-165,2-1 1,0-5 0,-2 5 0,-3 0-553,-2-1 0,3-3 0,-4-6 0,-3 0-662,-1-1 1,-2-4 484,0-1 1,-2-6 664,-3 1 0,1-5 1,-6-5-1,-2-6 188,-2-3 0,-2-1 0,0-3 1,0-3 148,1-5 0,-1-9 0,0-5 0,1-4-389,-1-5 0,5-6 1,3 0-1,1 1-133,3 0 0,2-2 0,4 7 1,5 6 244,9 2 1,1 7 0,11 7 0,4 6 110,3 4 0,14 8 0,-2 4 1,2 3 350,0 2 1,1 0-1,-1 4 1,-5 4 33,-4 8 1,-3 10 0,-6 2-1,-1 4 279,-4-1 0,-8 9 0,-10-6 0,-1 0-425,-3 0 1,-4 4-1,-7-10 1,-7 0-214,-5 2 0,-9-8 0,0 1 1,-6-4-144,-2-3 0,-1 1 0,6-11 0,-1-3 0,1-1 0,-6-2 0,0 0 0,2 0-1201,2 0 1,2 0-1,1 0 1,4 0-198,5 0 1,3 0 1425,3 0 0,6-7 1,2-2-1</inkml:trace>
  <inkml:trace contextRef="#ctx0" brushRef="#br0">24638 15105 15425,'0'-16'-150,"-7"0"0,-4 1 609,-3-1 1,-1 0 0,-1 1 0,0-1 847,1 0 1,-1 6 0,0 1 0,0 0-530,1 0 0,-1 6 0,0-2 1,1 3-314,-1 2 1,0 0-1,0 2 1,1 3-221,-1 5 1,5 11 0,1 4 0,-1 1-567,3 0 0,1 0 1,7 6-1,1-2-513,5-4 1,8 3-1,8-2 1,3 1 923,3-2 0,2 2 1,1-7-1,0-2 441,1-2 0,-1-3-1,1-3 1,-3-6 23,-2-3 1,1-2 0,-7 0 0,-2 0 577,-2 0 0,-3-7 0,-2-5 0,-3-8-1132,-2-6 0,-2-2 0,-5-2 0,0 1-123,0-4 0,-5-2 1,-4 2-1,-3-1 48,-5 3 1,-2-2 0,3 12 0,0 0-1249,0-2 1,1 11-1,-1-2 1,2 3-8509,3 3 9200,-3 4 0,20-3 0,-5 7 0</inkml:trace>
  <inkml:trace contextRef="#ctx0" brushRef="#br0">24764 14979 12389,'15'16'0,"1"0"0,0-1 1205,0 1 1,-1 0 0,1 1 0,0 2-214,-1 2 1,-4 7 0,-1-3-1,1 1-252,-2 0 0,5-7 0,-6 2 0,1-3 1151,-4-3-1282,-3 1-450,-2 0 1,-2-14 0,-3-8 0,-5-6-388,-4-4 0,0-6 1,3-4-1,6-4-505,3-2 0,2-4 0,2-3 0,5 1 307,9-1 0,1 5 0,9 6 1,1 5 84,-3 5 0,6 1 0,-6 12 0,2 1 938,1 2 0,-6 8 0,3 1 0,0 3 60,1 8 0,-6-3 0,0 8 0,-5 0 76,-3 3 0,-2 9 0,3 2 0,-4-2-307,-1-2 0,6 3 1,-3 1-1,4-4-77,2-5 1,1 2-1,3-6 1,2 1-238,3-4 0,-1-4 0,4-3 0,-2-3-66,2-6 1,2-3 0,3-2 0,2 0-94,2 0 0,-1-6 0,-2-2 0,-1-5 36,-2-4 0,4-4 0,-10 0 0,-1-5-300,-3-4 1,-3-1 0,-4-1 0,-4 1 41,-5-1 1,-3 1 0,-4 0 0,-5-1 13,-8 1 1,-3 6 0,-6 4 0,-1 4 325,1 1 1,-1 6 0,-3 1 0,2 2-60,-2 3 1,4 3-1,-1 2 1,3 5 456,2 4 1,3 6 0,1 5 0,2 3 26,4 1 1,-3 10 0,8-4 0,2 2-551,1 0 1,14-1-1,6-1 1,3 1-33,1-1 0,12-5 0,-1-1 0,3-2 139,3-4 1,3-4 0,-6-2-1,-1-5-263,-1-1 0,1-1 0,-2-6 0,-4 0-1645,1 0 0,-2-2 1,-2-2-1,-3-3 399,0-1 0,-6-8 0,4-7 1,-5-1 144,-6-4 0,3-2 1,-8-1-1,-2-1 662,-1 1 0,-2-1 0,0 3 0,-2 3 924,-3 5 0,3 3 2070,-3 2-996,-4 8 1,9 15 0,-1 14-449,4 7 1,4 1 0,-3-1 0,1-2-322,-2 2 1,4 5 0,0 1 0,0-5-37,0 1 0,0-7 0,-3-2 1,1-4-170,-2-1 1,-1 0 217,-2-1-224,0-6 0,-7-4 0,-3-10-778,-4-5 0,0-10 1,2-2-1,3-3-103,2-3 0,2-3 0,5-6 0,1-3-37,5 0 0,4-9 1,11 5-1,5 1 134,4-3 0,3 13 0,4 2 0,1 4 657,-3 8 1,7 5-1,-10 14 1,1 0 283,0 0 1,-3 2 0,-2 5 0,-2 7 236,2 5 0,-4 9 0,1-2 0,-3 4-158,-2 1 0,-5 1 0,-2 1 0,-5 0-480,-1-1 0,-1 6 1,-6-8-1,0-1-499,0 1 1,0 2 0,0-10 0,0 1-715,0 0 1,0-2 0,0-6-7683,0 1 5977,0-7 0,5-4 2843,0-10 0,14-4 0,-1-7 0</inkml:trace>
  <inkml:trace contextRef="#ctx0" brushRef="#br0">27091 14586 8892,'-7'-9'427,"5"4"0,-3 12 0,5 7 198,5 5 0,-2 15 1,6 0-1,0 10 1539,0 10 0,-4 0 1,4 4-1,-1 0-1246,1-2 0,2 3 0,3-7 1,-2-1-853,-2-2 1,1-7 0,4 0 0,1 0-782,0-2 0,0-2 0,-1-8 1,1-4-682,0-5 0,-1 2 0,1-4-417,0-5 0,-6-5 1,1-9-1,1 0-255,2 0 0,2-7 2068,0-4 0,6-17 0,3-5 0</inkml:trace>
  <inkml:trace contextRef="#ctx0" brushRef="#br0">27767 15073 8240,'-16'0'754,"0"0"1,1 0 0,-3 0 572,-3 0 0,2-1 1,-9-3-1,-4-1-764,-2 1 0,-15 3 0,0 1 0,-5 0-384,-6 0 0,6-2 0,2-2 1,3-1-660,2 2 1,6 1-1,5 2 1,4 0-891,6 0 1,-2 0-1,7 0-277,2 0 0,7 2 1,5 3 1646,5 5 0,5 4 0,13 2 0</inkml:trace>
  <inkml:trace contextRef="#ctx0" brushRef="#br0">28160 15168 8586,'-26'-39'0,"-1"8"0,-1 8 0,-1 6 854,-3 1 0,1 0 1,-1 1-1,1 1 225,-1 3 1,-4 2 0,-1 6 0,2-2-386,2 1 0,9 2 0,3 2 0,5 2-443,5 3 1,4 4 0,7 7-1,2 1-213,3 4 0,9 4 0,11 6 0,3 1 200,5-1 0,7 0 0,-3 3 1,-2 1 16,-2 1 0,-2 3 0,-1-4 0,-4 3 437,-5 2 1,-9-10 0,-3 1 0,-2-3-49,-3-3 1,-3-3-1,-2-6 1,-5 0-372,-4 0 0,-4-6 0,-3-1 1,-3-2-274,-1-4 0,-7-1 0,4-2 0,-2 0-485,0 0 1,1 0 0,1-2 0,6-1-4432,6-3 1,10-1 4157,2 2 0,7-3 0,9-8 0</inkml:trace>
  <inkml:trace contextRef="#ctx0" brushRef="#br0">28694 15686 8303,'30'-7'1807,"-4"-3"0,-3 3 0,-7 2 0,-1 3-1669,1 2 0,0 2 0,0 3 0,-1 4-2109,1-1 1,-7 12 1970,-4-5 0,4 5 0,-1-5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23647 1729 7836,'0'-16'-255,"-7"6"841,-3-1 1,1 6-1,0-5 403,2-3 0,-3-1 0,5-1-145,1-1 1,2-7-1,4-1-441,3-1 0,-1 3 0,8 6 42,6 0 0,-1 0 0,9 1 0,2 1 0,2 2-108,1 1 0,4 6 0,-1-4 1,-5 2-109,1 4 0,-2 3 1,0 5-1,-4 7-24,-1 7 0,1 1 0,-4 6 0,-5 2-77,-1 1 0,-3 10 1,-11 4-1,0 6-50,0 4 1,-7 1-1,-5-2 1,-8 6-14,-6 3 0,-3 2 1,-3-2-1,1-3 87,-1-6 0,-1-5 0,-2-5 1,-3-5-146,-3-4 1,5-9 0,-6-3-88,-2-3 69,6-9 1,-6-2 0,6-7-44,-3 0 0,8-7 0,2-6 0,8-6 0,6-5-8,1-1 0,7-6 0,6 1 0,6-5-104,8 0 0,15 2 0,5 3 0,4 2 311,4 2 1,-1 9 0,6 1 0,-2 9 160,1 5 1,1 2 0,0 2 0,-4 3-46,-2 6 0,6 3 0,-4 3 0,0 2-168,-3 2 1,-4 2 0,-1-4 0,-3 2-637,-2-2 1,-3 1 0,-5-1-2494,2 2 1905,0 0 0,-5-5-2499,0-1 2190,-1 1 1,1-6-1,0-1 1440,0-2 0,-1-2 0,1-5 0</inkml:trace>
  <inkml:trace contextRef="#ctx0" brushRef="#br0">24858 1870 8224,'0'-8'728,"0"1"1255,-7 7-961,5 0-293,-5 0-271,0 7 415,6-6-405,-13 13 124,5-5-405,-7 7 375,0 0-234,1-1 0,-1 1-296,0 0 1,1-4 86,-1 4 1,0-9-555,0 8 0,2-2 88,4 2 0,-4-4-218,3-1 0,3-6-3234,-3 1 2937,8-3 0,-4-9 0,7-4 0,0-3 862,0-1 0,7-15 0,1-3 0</inkml:trace>
  <inkml:trace contextRef="#ctx0" brushRef="#br0">24638 1855 8982,'9'7'1210,"3"1"0,-5 8-283,2 0 1,-4 0 244,5-1-612,1 1-245,5 0 0,-1 5-193,1 0 0,0 0 20,-1-6 0,1 3-184,0 3 1,0-7-340,-1 7 1,-1-7-682,-3 7 0,3-4-2836,-4-1 3898,4-7 0,2 4 0,0-4 0</inkml:trace>
  <inkml:trace contextRef="#ctx0" brushRef="#br0">25518 1556 8072,'9'0'0,"-2"0"0,-7 0 2168,7 7-909,-5 2-452,12 13 0,-11-2 1190,8 6-1359,-1 0-187,6 13 1,1-10 144,4 8 0,-1-7-98,6 6 1,0-1-125,5 2 1,1-2-540,-1 7 1,3-7 198,2 1 1,-3-8 188,4-2 1,-5-1-754,-6 1 1,2-8-2655,-7-8 1107,0 0 647,-6-1 1,-6-4-710,-4-10 1071,-3-4 635,-2-13 1,0-4-173,0-11 605,-7-3 0,5-14 0,-5-2 0</inkml:trace>
  <inkml:trace contextRef="#ctx0" brushRef="#br0">26037 1713 8072,'0'-8'2555,"0"1"-2148,-7 7 1,4 1 546,-8 5 1,1 4-11,-6 11 1,-1 3 306,-4 8 1,-6-1-744,-9 1 1,1-1-221,-7 1 1,7-3 33,-2-3 0,2-1 88,-1-4 1,2-4-1248,-2 4 0,10-3 618,5-3 0,-2 1-2127,2 0 1,7 0 376,9-1 1969,3-6 0,2-2 0,0-7 0</inkml:trace>
  <inkml:trace contextRef="#ctx0" brushRef="#br0">27122 1902 10204,'16'9'3398,"-7"-2"-2685,5-7 1,-6 0-193,8 0 0,0 0-86,-1 0-142,-6 0-510,5 0 0,-5-2-1002,7-3 1119,-8 3-3348,6-5 1779,-12 7 1169,5 0 1,-7 2-1283,0 3 1782,0-3 0,-7 12 0,-2-6 0</inkml:trace>
  <inkml:trace contextRef="#ctx0" brushRef="#br0">27028 2122 8077,'0'9'267,"0"-2"1121,7-7 0,3 0-109,11 0 1,-2 0 136,8 0 1,-1 0-678,5 0 0,-3 0 69,4 0 1,-10 0-972,10 0 0,-9 0 168,3 0 1,-7 0 430,2 0-841,-4 0 1,-3-2-3809,-3-3 2769,-4 3 64,0-12 1,-5 3 1379,3-10 0,4-3 0,-1-7 0</inkml:trace>
  <inkml:trace contextRef="#ctx0" brushRef="#br0">27955 1540 8098,'0'-10'0,"0"-1"0,0 1 0,0-6 110,0 0 1,0 6 0,2 1 536,3 2 0,2 0 0,7 4 541,2-2 0,-4-1-651,9 6 1,-3 0 0,-1 0 618,4 0-912,-3 0 1,4 7-9,-6 4 1,5 3 588,0 1-187,0 1-289,-5 7 118,-1 1-290,1 8 119,-7-1-104,5 1 0,-12 6 293,3 4-28,-3 3-383,-2-4 1,-7 4-29,-4-3 1,-10-2 72,-5 2 0,-4-2 16,-1 2 1,-1-4 118,1-6 243,-1-1-280,1 1 0,0-8-95,-1-3 0,1-5 45,-1-6 0,6-3 231,0-7-162,0 0-193,1 0 1,1-1-92,3-5 0,8-2 17,-2-8 1,10 0-206,-1 0 1,8-4 72,9-1-276,6-7 243,14 10 0,8-5 78,3 8 0,5 1 13,5 3 1,-3 4-335,4 7 1,-6 0-185,-5 0 0,1 7-354,-6 4 1,-2-2 93,-9 1 1,2-5-399,-7 6 1,0-3 432,-5 3-1294,0 3 663,-1-12 954,1 5 0,0-2 25,0 0 500,-8 0 0,6-19 0,-5-3 0</inkml:trace>
  <inkml:trace contextRef="#ctx0" brushRef="#br0">28962 1870 8502,'8'0'1982,"-1"0"-1805,-7 0 0,0 2 321,0 3 0,-7-1 20,-3 6 1,1 1 0,-1 3-16,-3-4 1,-1 4 0,-1-5-505,-1 0 1,0 3-1,1-5-2704,-1 2 972,0-6-342,7 4 591,2-7 1056,7-7 1,-5-2 427,0-6 0,0-1 0,5 0 0,0 1 0,0-1 0,0 0 0,0 0 297,0 1-326,0-1 1812,0 7-759,7 2-676,1 14 0,8 2 287,0 7 0,0 1 82,-1 4 1,6-3-431,0 3 1,0-4-296,-5-1 0,5-1-565,0 1 0,0 0 449,-5 0 1,1-6-1124,4 1 1,-4-6 376,4 5 0,2-6-398,-2 1 1268,0-3 0,-5-16 0,-1-4 0</inkml:trace>
  <inkml:trace contextRef="#ctx0" brushRef="#br0">29889 1603 8098,'0'-15'466,"0"6"-605,0 2 59,0 0-156,0 5 2553,-7-5-981,-1 7-638,-8 0 118,0 0-319,0 0-1,-6 0 151,4 0-147,-11 0-235,4 7 0,-1-5 372,0 3-147,-1-3-254,-4-2-232,7 0-119,1 7 411,0-5-233,6 5 0,-11-7-164,7 0 168,0 0-43,5 0 1,0 0-266,1 0 128,-1 0 42,0 0 1,6 1 49,-1 4 0,6 2 1,-4 6-1,2-3-1,4 2 1,1 4-1,2 5 1,0 4 128,0-1 0,0-1 1,0-8-20,0 1 0,0 0 14,0 0-48,0-8-4,0 6 1,7-12-207,3 3 0,10-3 66,1-2 0,7 0-60,-2 0 0,5 0 119,6 0 0,1 0-4,4 0 0,-2 0 103,-3 0 1,-4 5 179,4 0 0,-4 8-210,-1-3 1,-6 6-36,0 5 1,-7-2 997,2 7 1,-3-5-176,-3 5 1,-1-5-42,-3 6 0,-4-3-175,-7 2 0,0 2 79,0-7 1,-2 0-119,-3-5 0,-11-2 101,-10-4 0,0 2-261,-6-6 0,3-1-402,-13-5 1,0-2-10,-5-3 0,-2-4-191,-4-7 0,3 6-883,-8 0 1,7 4-528,-1-4 0,10 6-1760,5-1 0,4 2 3361,2-3 0,-8-2 0,-1-8 0</inkml:trace>
  <inkml:trace contextRef="#ctx0" brushRef="#br0">25440 3505 8098,'-2'-10'0,"-1"-1"441,-3-1 0,1 3 781,5-1 0,2 8-305,3 2 1,6 14 0,8 12 0,3 4-225,3 1 1,1 2-1,6 4 1,-1 3 38,0 0 0,-4 4 0,-1-7 1,0-2-409,-2-2 1,-1-3-1,-7-3 1,0-2-576,-1-2 0,1-2 1,-2-6-1,-2-1-1072,-1-3 1,-6 1-454,6-7 347,-8 0 1,6-6 470,-4-5 1,-3-4-1,5-11 1,-2-5 436,0-4 1,7-8-1,-1-8 521,3-10 0,2 6 0,-1-11 0</inkml:trace>
  <inkml:trace contextRef="#ctx0" brushRef="#br0">25990 3458 8098,'0'-16'1269,"0"9"0,0 7-372,0 9 1,-2 5 0,-5 3 0,-7 4 282,-5 6 1,-14 4 0,-2 4 0,-7 2-292,-7-2 0,-2 3 1,3-3-1,-1-4-620,1-3 1,0-9-1,9 2 1,1-3-279,-1-2 0,3-2 0,4-2 1,2-3-558,4-3 1,4 0 0,6-6 0,0 1-6970,0 5 3819,8-5 3716,15 6 0,10-21 0,15-3 0</inkml:trace>
  <inkml:trace contextRef="#ctx0" brushRef="#br0">26650 3741 8065,'-10'0'0,"-1"2"75,-1 3 0,3-3 3130,-1 3-2371,6-3 1,-1-2-62,10 0 0,9 0 0,9 0 1,2 0 549,3 0 0,0 0 0,1 0 0,-1 0-753,0 0 0,4 0 0,-10 0 1,1 0-85,0 0 1,-1 0-1,-2 0 1,2 0-649,3 0 1,-1 0-1,4 0 1,-3-2 21,-3-3 0,6 3 0,-1-3 0,1 3-36,-27 2 169</inkml:trace>
  <inkml:trace contextRef="#ctx0" brushRef="#br0">26745 4024 7259,'-16'2'669,"0"3"1552,8-4 0,4 6 0,13-7-1252,7 0 1,15 0 0,4 0-1,9 2-442,10 3 0,3-3 0,5 3 0,-3-3 278,0-2 0,-1 2 1,-11 1-1,-1 3-511,-5-3 1,-4-1 0,-9-2-1,-3 2-1251,-14 1 478</inkml:trace>
  <inkml:trace contextRef="#ctx0" brushRef="#br0">27420 4086 11751,'-22'-6'0,"-2"-3"0</inkml:trace>
  <inkml:trace contextRef="#ctx0" brushRef="#br1">28977 3301 8308,'9'-9'0,"-2"0"972,-7 4 1,-2 2 82,-3-8-415,3 8-226,-12-4 129,6 7 263,-8 0-351,-7 0 1,4 0 151,-7 0-414,0 0 129,-6 0-207,1 7 1,-3-6 112,-2 5 1,1-3-270,-7 2 1,7-3 37,-2 3 324,4-3-415,2-2 1,-1-2 4,1-3 0,5 2-66,-1-8 0,3 8 165,-2-3 0,3-1 3,7 2 1,6 0 84,-1 5 0,6 0 462,-5 0-489,6 0 0,-5 0 18,4 0 0,3 2-55,-3 3 84,-4 4-54,8 6 0,-12 1 83,8 0 1,-5 5-63,4 0 1,-4 1-6,5-1 0,-6-1-14,6 6 1,0-2 4,5 2 0,-2 2-123,-3-7 0,3 0 81,-3-5 1,3 0 44,2-1 0,0 1-96,0 0 1,5-6-554,1 1 404,-1-8 165,2 4 1,1-7-15,8 0 0,2-5-23,3 0 0,3-7-146,8 1 1,1-1 156,3 1 0,-1-1-65,7 7 61,-7 0 8,11 5 0,-13 0 380,4 0-183,-4 0 86,5 7 0,-5 1 152,4 8 0,-4 2-18,-1 3 1,-8-2 154,-3 7 0,2 2-38,-2 9 0,0-4-108,-6 3 0,-4 3 176,-1-3 1,-6 3 60,1-2 0,-10-4 74,-6 3 0,-10-2-74,-5-3 0,-7-5-36,-9 0 1,-2-6-600,-13 1 0,-1-9 0,-5-2 0,6-6 0,-1 1 0,6-3 0,-6-2 0,7-2 0,-1-3 0,5-2 0,5-4 0,2-1 0,3 7 0,9-6-716,-3 6 1,10 0-4305,0 5 3537,10 0 1483,4 0 0,21 21 0,4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8T21:21:02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 6083 8059,'-2'-14'1123,"-3"3"1,1 4 0,-4 9-377,1 3 1,2 6-1,5 10 1,0 7 0,0 7 950,0 7 0,1 3-795,5 2 1,-3 7 0,7 2 0,1 4 0,-1 1 414,1 3 1,-6-4-1,4-6 1,-2-4-1241,-4-2 1,1 2-1,-1-10 1,3 1-79,-3-5 0,-1-10 0,0-3-764,3 0-2043,-3-6 0,12-3 0,-6-14 816,1-8 1,3-8 0,-7-5 0,-1-7 1990,-2-7 0,-9-5 0,-2-7 0</inkml:trace>
  <inkml:trace contextRef="#ctx0" brushRef="#br0" timeOffset="1">1934 6177 8062,'16'-2'678,"0"-3"0,0-4 1,-1-5-64,1 4 0,5-4 0,3 3 0,4-1-253,6 2 1,7-4 0,1 5 0,4-1 153,1-1 1,4 8 0,-1-3 0,-1 5-215,2 1 1,-7 0 0,-8 1 0,-3 5-41,-1 4 1,-6 4 0,-3 4 0,-4 3 42,-5 5 0,-9 2 1,0 1-1,-3 1 9,-2 3 1,-9 2 0,-5-3 0,-6-1-35,-5 0 0,-1 1 0,-6-1 0,1-1-185,0-4 0,1 2 1,2-7-1,2-3-148,-2-6 0,5 0 1,2-5-1,4 0-80,1 0 1,5-2 0,3-7-39,1-3 1,3-4 0,11-6 0,11-3-115,11-3 1,13 2-1,16-5 1,8 1 14,4 4 0,11 3 0,-8 4 1,-1 3 409,-1 2 1,-6 4 0,3 8 0,-5 5 235,-6 4 0,-4 4 1,-11 3-1,-6 3-79,-2 1 1,-5 4 0,-4-2 0,-9 2 320,-9 3 0,-6 3 0,-1-1 0,-1-2 9,-5-2 0,-9 3 0,-13-7 1,-6 4-224,-2 1 1,-8-5 0,2-1 0,-3-3-405,-2-2 0,5-5 0,0-2 0,0-5 0,2-1 0,1-1 0,6-6 0,-2 0 0,-2 0 0,2 0 0,7-2 0,2-3 0,-2-6 0,6 2 0,1-3 0,3-4-1117,2-3 0,8-2 1,2 6-1,5-3-854,1-3 0,1 4 1,6-4-1,9 3 727,9 3 0,4-1 1,4 2-1,2 2 475,2 1 1,5 8-1,-4-3 1,1 5 768,-1 1 0,13 0 0,-2 0 0</inkml:trace>
  <inkml:trace contextRef="#ctx0" brushRef="#br0" timeOffset="2">3931 6743 7878,'26'-16'0,"-1"1"330,-3-1 1,-1-5-1,-5 0 1,-2 2 144,-3 1 0,-4 1 0,-7-2 0,0-2-143,0 1 1,-2 3 0,-3 3 0,-8 2 134,-6 1 1,-4 2-1,-4-1 1,0 3-24,-1 0 0,-1 5 0,-3-3 0,1 3-101,-1 2 1,6 2 0,2 2 0,-1 3-38,1 1 0,5 4 1,-2 8-1,3 2-59,2 3 1,2 1 0,4 5-1,3 1-86,0-1 0,5 6 0,-3 0 0,3-4-101,2-5 1,7 2-1,4-6 1,3 2-278,1 0 1,3-6 0,3 1 0,7-6 11,7-4 0,0 1 1,7-7-1,1-1 59,3-3 1,-1-1 0,-1 0 0,-4 0 109,-2 0 0,-3-7 0,-7-3 0,-3-4-12,-3-2 0,5-1 0,-6-4 0,-2-4-42,-2 1 0,-3-11 0,-3 4 1,-6-3-45,-3 1 0,-2 9 0,0 3 520,0 3-356,0 3 1,0 13-1,1 9 1,3 10 603,1 10 1,6 0 0,-4 3 0,0-2-320,0 0 1,3 5 0,-3-7-1,2 2-684,3-1 1,-3 1 0,1-6 0,1 1-756,-2 0 1,5-2 0,-4-6 0,4-1-474,2-3 0,1 1 1,4-7 1596,5-1 0,4-3 0,1-1 0</inkml:trace>
  <inkml:trace contextRef="#ctx0" brushRef="#br0" timeOffset="3">5047 6601 8784,'-15'-6'264,"-1"-1"0,-1-6 0,-4 5 107,-6 1 0,-2 1 1,-3 6-1,1 0 252,-1 0 0,3 6 1,2 1-1,6 1-334,4 5 0,1 0 1,2 3-1,2 0-154,2 0 0,6-6 0,-1 1 0,5-1 33,5-1 0,6 5 1,10-5-1,6 1-104,8 0 0,6 1 0,6 5 0,0-1 3,0 1 1,0 0-1,-1 1 1,-4 2 138,-6 2 1,-3 6 0,-3-5-1,-5 1 332,-10 0 0,-1 5 1,-8-4-1,-3 2-234,-1 1 0,-9-7 0,-4 5 0,-3-2-68,-1-4 0,-6-2 1,-2-1-1,-1 0-8,-4-1 0,-2-4 0,-2-2 0,1-2-121,0-4 1,1-1 0,2-2 0,3 0-236,3 0 0,1-2 0,5-3-181,0-6 1,8-3 0,4-1 0,8-1-44,6 0 1,16 1 0,9-1 0,7 0-95,7 0 0,12 1 0,-1-1 1,-1 0-214,2 1 0,0-1 0,0 0 1,-3 0 535,-6 1 1,1-1 0,-4-1-1,-6-3 155,-2-1 0,-6-5 1,-9 3-1,-5-1-33,-4-4 1,-6 0 0,-3 0 0,-2 4 309,-8 1 0,-5 0 1,-11 6-1,-2-1-43,-7 4 0,-8 7 1,-3-1-1,0 1-83,-1 3 1,1 9 0,3 6 0,0 3 72,5 2 0,0 6 0,9 5 0,4 2-22,5 3 0,5-1 0,7 1 0,0-1 358,0 0 0,8-1 1,8-2-1,7-4-205,1-1 0,11 0 1,0-6-1,7 1-280,7-4 1,7-4-1,-2 2 1,0-3-102,0-2 0,2-2 1,-7-5-1,-5 0-406,-4 0 0,-3 0 1,-8 0-1,-2 0-1130,-6 0 0,-9 0 0,-2 0 1,1 2-3876,-2 3 5405,-2-3 0,0 5 0,1-7 0</inkml:trace>
  <inkml:trace contextRef="#ctx0" brushRef="#br0" timeOffset="4">8381 6240 7806,'0'-23'467,"-6"6"1,-1-2-1,-1 5-151,-5 3 0,6 6 0,0-4 1674,0 2 0,4-3-1526,-7 4 1,6 3 0,-1 8-1,3 6-150,2 3 1,0 7 0,0 1 0,0 3 41,0 3 1,2 7-1,1 3 1,4 0-18,2 1 1,-6 3-1,4-4 1,-1 1-188,-1-1 0,2-1 0,-4-6 0,3 1 28,-3-1 1,-1-5-1,0-1 1,1-3-1115,2-2 0,1 2-937,-6-1 1739,0 0 1,0-14-1,0-7 1,0-8 11,0-6 1,0-9 0,1-3 0,6-4-158,9-1 0,2-6 1,8 2-1,2 3 29,1 5 1,10 2 0,1 1 0,2 6 123,0 6 0,0 8 0,5-1 0,0 5 350,0 5 1,-5 6-1,-2 8 1,-1 4 278,-4 1 1,-4 2 0,-5 6 0,-5-1 177,-3 1 1,-8 4 0,-1 1 0,-2-2-113,-3-2 0,-10-1 0,-4-1 0,-6 1 172,-5-1 0,-3-5 0,-8-1 0,-1-3-154,-4-2 1,-3-5 0,-7-3 0,0-3-267,0-2 0,-6-2 1,1-5-1,3 0-307,5 0 1,-5 0-1,6 0 1,1-1-392,2-5 1,3-2-1,7-8 1,4 0-1500,5 1 0,4-3 1,3-1-1,3-4 1264,6-1 0,12-1 1,9-3-1,8 2-3097,6-2 1,13 0 3706,5 2 0,16-11 0,1 4 0</inkml:trace>
  <inkml:trace contextRef="#ctx0" brushRef="#br0" timeOffset="5">9701 6350 14778,'16'2'0,"2"3"700,2 5 1,7 4 0,9 4 0,6 1-161,4 2 0,1 5 0,0-5 1,-2-2-226,-3-1 0,2 3 0,-7 0 0,-4-2 140,-5-2 0,0 1 1,-7 1-1,-2 2-39,-1-2 1,-3-1 0,-1-2 0,-2-1-57,-1 1 1,-8 0-1,3-1 1,-6 1 184,-6 0 1,-4 0-1,-11-1 1,-5 1-407,-4 0 0,-7-1 0,-3-1 1,-2-1-140,-1-3 0,-12-1 0,8 1 0,-2-4 0,0-5 0,8 5 0,-1-1 0,0-2 0,1-1 0,-2-2 0,6 0 0,4 0 0,5 0 0,-2-2 0,6-1 0,-1-2 0,4 1 0,4 1 0,1-1-1872,1-1 0,6-7-47,4 1 0,12-3 0,8 0 0,10 2 406,4 1 1,8 3 0,3-5 0,4 3 813,5-2 0,7 0 699,-4 1 0,8-10 0,-5 4 0</inkml:trace>
  <inkml:trace contextRef="#ctx0" brushRef="#br0" timeOffset="6">11006 6224 8657,'16'-14'0,"-2"2"4182,-3 2-3240,2 6 1,-11-1-1,3 12 1,-3 9 7,-2 8 1,-2 13-1,-1 6 1,-4 6 470,-2 4 0,6 4 1,-4-3-1,2 1-778,-1-1 1,1-4 0,7-4 0,1-3-644,3 1 0,4 3 0,-3-10 0,2-4 0,3-5 0,-3 0 0,-1-5 0,1-1 0,0 1 0,-4-2 0,4-5-2181,-2-1 1,3 1 2180,-4 0 0,-1-7 0,-5-2 0</inkml:trace>
  <inkml:trace contextRef="#ctx0" brushRef="#br0" timeOffset="7">18113 6319 7801,'0'-16'199,"0"0"0,-2 2 0,-1 2 1,-4 1 135,-2-1 1,0-2 0,-3 0 1470,2 4 0,4 3-1093,-4 7 0,6 7 1,-1 5-1,3 7-222,2 7 0,0 4 0,0 3 0,2 4-46,3 5 0,2 3 0,6 2 0,-3-1-39,2-4 1,-3 8 0,0-4 0,-2-1-240,-4-1 1,1-9 0,-1 2 0,2-6 76,-1-5 0,-2 2 1,-2-7-1667,0-2 0,0-7 1,-2-5 302,-3-5 1,-2-5 0,-6-15 0,3-3 1118,-2-5 0,-9-11 0,-4-3 0</inkml:trace>
  <inkml:trace contextRef="#ctx0" brushRef="#br0" timeOffset="8">17468 6161 8013,'0'-15'69,"0"4"0,0 1 281,0-3 1,7 5 0,6-1 0,6 0 678,7 1 0,5 2 1,6-2-1,5-1-512,3 0 0,8 6 1,3-4-1,3 1-282,6 1 0,-4 0 0,-3 5 0,-1 2-31,-1 3 0,-3 2 0,-12 7 0,-4-2-61,-4 0 0,-8 11 0,-4-7 0,-4 1-129,-1 1 0,-7 3 0,-4 1 0,-3 3 111,-2 3 0,-14 1 0,-7 1 0,-9-2-26,-7-2 1,-1-1-1,-7 3 1,1-4 29,0-1 1,-3-2 0,10-6 0,2-1-358,2-3 0,2 1 1,1-7-1,4-1 83,5-2 0,3-2 0,3 0 227,-1 0 1,7-2 0,4-3 0,5-6-71,5-3 0,11-3 0,12-2 0,7-2-206,7 1 1,8 3 0,6 1-1,4 0-245,4 1 0,5 6 0,-3 4 1,0 3 344,-5 2 1,2 7 0,-7 3 0,0 6 323,-3 5 0,-6 2 1,-4 7-1,-2-1 231,-3 4 1,-8 2 0,-9-3 0,-6-1 150,-4 1 1,-4 4-1,-9 1 1,-5-2-160,-9-2 0,-6-3 0,-10-2 0,-1-4-202,-4-1 0,-1 0 1,-6-6-1,4 1-235,2-5 1,-4-7 0,3-1 0,1-3-276,-1-2 0,-3 0 0,4-2 0,0-2-348,-1-1 1,-3-7 0,6 3 0,2-1-491,6-1 0,0 1 0,9-6 0,4 2-243,2 4 0,12-4 0,1 3 1,10-3-14,9-1 1,7-1 0,13 0 1352,8 0 0,7 1 0,9-1 0</inkml:trace>
  <inkml:trace contextRef="#ctx0" brushRef="#br0" timeOffset="9">19764 6633 8104,'14'-23'0,"-4"-3"0,-4-2 367,-5 2 1,-2-4 0,-5 4 0,-6-2 144,-7 2 0,0 3 1,-8 7-1,1 1-87,2-1 1,-6 2 0,2 4-1,-5 4-51,-4 5 0,1 1 0,4 0 0,1 1-78,-1 5 1,-4 4 0,-1 9 0,2 4-65,2 1 1,1 3 0,1 4 0,-1 0-257,1 1 0,0 1 0,1 2 0,4 2 98,5-2 0,10-2 1,6-2-1,3 1-128,2-1 1,14-5-1,7-1 1,7-3 216,4-2 1,9 1 0,5-4 0,1-3-73,4 0 1,5-7 0,-2-2 0,-2-3-141,-3-2 0,7-2 0,-11-3 0,1-5-133,-3-4 0,-9-9 1,-3-3-1,-8-6-29,-6-4 1,-6-3 0,-2-3 0,-2 6 91,-4 2 0,-3 6 0,-3 6 0,-3 6 971,3 2-555,1 7 0,2 7 0,0 11 0,0 2-110,0 3 0,7 7 0,3 3 0,4 2-342,2-2 0,0 2 0,1-5 0,3 0-589,1-1 1,1 4 0,-3-3 0,4 0-502,2 0 1,-1-2-1,6-6 1,0-1-1777,3-3 3021,2 3 0,-4-13 0,1 6 0</inkml:trace>
  <inkml:trace contextRef="#ctx0" brushRef="#br0" timeOffset="10">20613 6554 8271,'-7'-15'0,"-4"-1"0,-3 0 730,-1 0 1,-6 1-1,-2 1 1,0 2-271,1 1 1,-5 8 0,5-3 0,-1 5 89,0 1 1,1 0 0,2 1-417,-1 5 0,2 2 0,9 8-123,4 0 0,5-1 0,2 1 0,5 0-74,4 0 1,9-1 0,6 3-1,1 1-78,2 2 1,10 7-1,-6-4 1,1 3 116,0-1 0,-8-2 1,-3 4-1,-2-2 337,-5 2 0,5 2 0,-12 1 0,1-1-11,-4-4 1,-3 2 0,-2-7 0,0 0-66,0 2 1,-2-7 0,-3 1-1,-7-6 80,-7-5 0,-1 1 0,-6-3 0,0 1-193,2-1 0,-6-8 0,4-3 0,-6-2-248,-4-3 0,4 0 0,-1 0 0,7 1-30,3-1 1,4-2-1,8-2-183,6 1 1,7 1-1,8 2 1,13 3-93,10 2 0,7-4 0,9 6 0,4 0 241,4-2 1,4 3 0,2-6 0,-2-1 219,-3 3 0,2-12 1,-8 5-1,-1-4 44,-2-4 1,-4 0 0,-1-5 0,-6 4 16,-5 1 1,0 2 0,-12 5 0,-1 1-21,-3-1 0,-8 0 0,-4-1 1,-3-2 54,-2-2 1,-2 0-1,-3 7 1,-6 1-38,-3 3 0,-7 1 1,-1-1-1,-1 4-10,0 5 0,-5 2 1,4 5-1,-2 4 155,-1 4 1,8 7 0,-2 2-1,6 1-26,4 4 1,4 2 0,7 0 0,0-2-344,0-2 0,2-2 0,5 4 0,9-3-114,8-3 1,6 4 0,5-5 0,5-1-109,7-3 1,11 4-1,-2 0 1,1-2-146,1-1 0,-8-8 0,1-1 0,-5 0-515,-5-1 0,-11-4 1,0 1-1,-6-3 1015,-4-2 0,-3 0 0,-1 0 0</inkml:trace>
  <inkml:trace contextRef="#ctx0" brushRef="#br0" timeOffset="11">23757 6177 7968,'0'-21'0,"0"0"0,0 2 339,0 2 0,-5 1 0,-2 0 0,-2 0 444,-3 1 1,-7 1 0,-2 1 0,0 5-419,-2 1 1,-1 1 0,-8 6-1,3 2-256,3 3 1,-4 4 0,4 7 0,-4 1-52,-1 4 0,-1 2 1,1 5-1,1-2-49,4 2 0,-2 7 0,7 2 0,2-1-17,1 3 0,2-4 0,1 7 0,1 0 247,3-2 0,-1 0 1,7-5-1,1 2 55,3-3 0,2-2 0,6-4 0,9-4-7,8-1 1,6 3-1,5-7 1,5-3-10,7-4 1,11-3-1,0 2 1,3-6-7,2-3 1,-2-2 0,-2-2 0,-3-3 5,-2-6 1,-6-5 0,-8-3 0,-4-4-122,-6-1 1,-5-4 0,-10-7-1,-1-2-260,-3 3 1,-4-5-1,-9 1 1,-3-1-365,-6 1 0,-3 1 0,-3 6 0,-2-1-341,-2 1 0,-6 5 0,6 1 0,0 2-121,-1 4 0,4 7 1,-3 3-2849,4 2 3777,1 2 0,7 12 0,2 2 0</inkml:trace>
  <inkml:trace contextRef="#ctx0" brushRef="#br0" timeOffset="12">24905 6067 10470,'-10'7'632,"-1"4"1,-1 4-1,-7 4 1,-4 4-130,-1 2 0,-6-1 1,-5 6-1,2-2-139,-2 0 1,0 10-1,3-5 1,1 4-72,0 1 1,4 1 0,1-4 0,0 1 54,1-1 0,3-3 0,6-4 1,0-4-93,1-1 0,-1-2 1,2-5-1,3-1 217,6 1 1,3-6-233,2 1 0,7-8 1,6 3-1,6-5-64,7-1 1,9-5 0,3-2 0,3-2-499,2-3 1,6-2 0,0-1 0,-3-1-563,-1 0 1,-1 6 0,-1-1 0,-2 1-202,-3 1 1,-7 0 0,-4 6-1,-1-3 222,-2 3 0,-1-4 1,-7 2-1,-1-1 145,1 0 1,-5 4-1,-1-3-1306,2 3 2023,2 2 0,2-14 0,0-4 0</inkml:trace>
  <inkml:trace contextRef="#ctx0" brushRef="#br0" timeOffset="13">25566 6020 7968,'-7'-16'765,"5"0"1993,-3 1-2155,3 6 1,2 4 0,0 12 0,0 7-128,0 5 0,5 14 0,2-1 1,0 3-215,0 3 0,0-3 1,-4 7-1,3 0-97,-3-2 1,4 4 0,-2-6 0,-1 0-68,-2 1 1,-1 3 0,3-6 0,1-1-36,-1-2 0,-1-1 1,1-2-1,1-4-16,-2-5 0,1-4 1,-1-1 120,3 0 0,1-8 0,-4-4-70,2-8 0,6-4 0,-4-10 0,2-3-395,3-5 1,2-9-1,3-3 1,2-1-103,2 1 0,13 1 1,-3 7-1,4 4 154,3 5 0,1 6 1,3 2-1,-4 5 244,1 1 1,-1 3-1,4 9 1,-5 4 88,-4 0 0,-2 10 0,1-3 1,-3 3 302,-2 4 0,-5-1 0,-6 5 1,-2-5 85,-3 1 0,-4 0 0,-9 5 0,-3-4 51,-6-1 1,-5 3 0,-5-3-1,-5-1-105,-4 1 1,-1 2 0,-2-8-1,-4-3-83,-5 0 1,2-2-1,-2-1 1,-2-6-313,-1-3 1,3-2 0,0 0-1,0 0-139,2 0 0,2-7 1,4-4-1,0-3-674,-3-1 0,2-1 0,7 0 0,3 0-468,3 1 1,6-1 0,7 0 0,2-1 313,4-4 1,1 3 0,6-3 0,8 4-1502,14 1 0,11-5 2440,10 0 0,7-14 0,2 2 0</inkml:trace>
  <inkml:trace contextRef="#ctx0" brushRef="#br0" timeOffset="14">27106 6224 8120,'9'0'2649,"-4"0"-2052,-10 0 0,2 7 0,-10 5 0,-2 6-147,-5 3 0,-8 5 0,2-3 0,-3 1-23,-3 4 0,-5-3 1,1 1-1,1 0-111,2-2 1,-4 6-1,0-5 1,2 1-75,2 0 1,2-7 0,1 4-1,4-2 74,5 0 1,5-5 0,4-6-21,1 2 0,10 2 1,2 0-49,13-3 0,9 1 0,10-7 1,2 0 9,2 2 0,12-5 1,0 3-1,3-3-226,2-2 0,4 0 0,-4 0 0,0 0-151,0 0 1,-1 0-1,-6 0 1,-2 0-1317,-3 0 0,2 0 1,-6 0-1,-1 0-226,-4 0 1,2 0 0,-9-2 0,2-3 477,-1-5 0,-5 1 1,-6-3 1182,0-6 0,-1-4 0,1-10 0</inkml:trace>
  <inkml:trace contextRef="#ctx0" brushRef="#br0" timeOffset="15">27908 6224 9867,'0'16'1251,"0"0"0,-2 6 0,-1 6 1,-2 7-234,1 7 1,-4 4-1,-1 2 1,-2 1-279,1-1 1,6 2-1,-1-8 1,3 2-448,2-2 0,2-4 0,2-6 1,3-3-850,1-3 1,1 4 0,3-5 0,-1-1-1209,1-3 1,-3 2 1763,1-2 0,8 0 0,6-6 0</inkml:trace>
  <inkml:trace contextRef="#ctx0" brushRef="#br0" timeOffset="16">2343 8488 10075,'5'17'1116,"2"4"1,0 5-298,0 4 1,4 7-1,-4 3 1,0 2 358,0 1 0,0 11 0,-4-5 1,2 2-492,-1-2 1,-1 7 0,1-7 0,1 1-225,-1-1 0,-3 0 1,-1-12-1,0-2-220,0-2 1,6-3 0,-1-4 0,-2-5-164,-1-4 1,-2-1 54,0 0 0,5-9 0,1-7-253,-3-9 0,4-7 0,-2-5 0,-1-5-611,-2-4 1,-2-13-1,0-4 1,0-4-109,0-3 1,-6-2-1,-1-9 1,0-1 174,0-2 1,2 0 0,5 5 0,2 2 260,3 3 0,9 4 0,9 9 1,0 3 302,-1 5 0,6 6 1,0 3-1,5 3 207,4 2 0,5 8 0,-4 6 0,1 2 275,-1 3 1,4 10 0,-5 4 0,-2 6 157,-2 5 1,-3 10 0,-2 13 0,-4 5 411,-1 3 1,3 9 0,-3 2 0,-1 5 159,1-1 1,3 4-1,-5-10 1,-1 1-822,-3-1 1,-3 2 0,-2-13 0,-1-3-294,1-3 0,-3-9 0,-1 2 0,-1-6 0,-3-5 0,3-3 0,-2-7 0,-1-1-2937,-3 1 1168,6-7 0,-5-11 0,3-14 633,-3-8 1,-2-4 0,0 0 0,0 2 564,0-2 0,-2 3 0,-3 1 0,-5 0 499,-4-1 1,-2 6-1,-2-2 1,-3 3 559,-5 3 1,-9-1-1,-3 0 1,-2 2 17,-4 4 0,-1-2 0,-1 5 0,4 0-357,6 0 1,-3 1 0,2 5 0,3-3-1184,0-1 1,5 0-1,1 5-800,2 0 0,10 0-1497,5 0 3331,11-7 0,23-2 0,1-7 0</inkml:trace>
  <inkml:trace contextRef="#ctx0" brushRef="#br0" timeOffset="17">3475 8912 8843,'5'10'114,"1"1"0,-1-1 0,-5 8 0,0 1 756,0 2 0,0 12 0,0-1 0,2 1-373,3 0 0,-2 5 0,8 3 1,1 1-12,2-1 0,2 0 0,-1 1 0,3-4-62,3 0 1,-9 1-1,4 4 1,-2-2-55,0-3 0,-4-1 1,-1-4-1,-2 0 73,-3-1 1,-1 1 0,1-11 0,1 1 200,-2 0 0,-1-2-361,-2-5 0,-2-8-245,-3-3 1,2-10 0,-6-7 0,0-5-48,0-4 0,-1-9 1,-4-2-1,2-8-830,1-5 0,6-9 0,-4-4 0,2-3 173,4-2 0,1 2 1,4 0-1,3 2 414,5-1 1,10 2 0,2 11-1,3 0 235,3 0 1,7 2 0,3 3-1,1 7 53,-1 7 1,4 2-1,-4 8 1,1 6 233,-1 3 1,-1 4-1,-6 7 1,1 3 166,-1 5 0,-6 11 0,-3 6 0,-2 2 278,-5 3 0,3 4 1,-13 3-1,-1 1 184,-3 4 0,-8-1 0,-3 1 1,-6-4-278,-5-1 0,-2-3 0,-5-6 0,2-2-572,-2-2 0,-7-7 0,-3 2 0,0-5-50,-1-6 0,-5 3 0,4-8 0,0-2-507,3-1 1,-1-4-1,3-3 1,4-5-1257,3-4 0,10-2 1,1 0-1,6-1-496,4-4 1,5-2-1,13-5 2259,10 2 0,14 0 0,5-6 0</inkml:trace>
  <inkml:trace contextRef="#ctx0" brushRef="#br0" timeOffset="18">4419 8943 9477,'13'11'0,"-2"-1"750,-6 3 0,-3 1 0,-2 3 0,0 4-12,0 5 0,0 11 0,2 7 0,1 4-122,2 5 1,8 4 0,-3-1 0,4 2 9,2 1 0,5 4 1,2-9-1,-1 1-298,1-1 0,3-4 1,-5-6-1,-3-4-109,-6-1 0,0-5 1,-7-6-1,1-3-33,1-2 1,-6-2-9,5-6 0,-12-6 1,-4-6-1,-4-6-52,-2-7 1,-5-6 0,0-5-1,0-5-502,-2-4 0,6-8 0,-4-6 0,4-5-300,1-3 0,5-10 0,3 1 0,1-5 197,3 0 1,8 3 0,4 3 0,6 4 216,9 2 1,5 2 0,5 5 0,2 1 96,2 4 1,7 4 0,-3 8 0,5 4 196,1 5 1,-5 4-1,-2 3 1,-1 3 85,-4 6 0,-2 3 1,-2 2-1,-1 2 86,-4 3 0,-3 4 0,-9 8 0,-2 4-9,-2 6 1,-6 2 0,1 3 0,-5-1 910,-5 1 1,-4-1 0,-8 2 0,-2 0 140,-2-1 0,-7 3 0,1-9 0,-2 2-1074,-3-2 1,1-3-1,-2-7 1,-2-1-221,-2 1 1,-5-2 0,4-2-1,-1-3-244,1-2 1,3-2 0,7-5 0,3 0-2987,3 0 0,2-2 0,10-3-4471,5-5 7748,3-4 0,16-9 0,3-1 0</inkml:trace>
  <inkml:trace contextRef="#ctx0" brushRef="#br0" timeOffset="19">5299 9022 7774,'19'11'284,"-3"-1"0,3 2 1,-10 9-1,0 4 626,-4-1 0,2 6 0,0-2 0,0 5-184,0 4 1,0-1 0,-4-4 0,3-1-377,-3 1 0,1-3 1,-1-1-1,2-3 427,-1-3 0,-3-1 1438,-1-5-1510,0-7 1,-1-9 0,-3-12 0,-1-6-218,2-3 1,1-12 0,2 0 0,0-6-317,0-4 1,12-8 0,4-1 0,3 1-488,4 2 1,1 4-1,9 3 1,2 7 30,2 7 1,7 0 0,-2 7 0,3 3-505,2 6 0,-1 5 0,-3 7 0,-3 0 142,-1 0 0,-4 7 0,-7 4 0,-4 1-215,-1-2 1,-2 10-1,-5-5 1,-1 3 58,1-1 1,0-6-1,-1-1 1,1 1 637,0-3 1,5 1-1,0-5 1,-2 1 366,-1-2 1,-3-1 0,1-2 0,0-2-32,-1-3 0,-1 2 0,-1-6 5201,-3 2-4571,-6-5 0,-4 10 0,-13-3-462,-6 3 0,0 9 0,-7 5 1,-2 6-29,-2 3 1,-1 7 0,1-2 0,2 3 52,2 3 1,7 6 0,-2 3 0,3-1-127,2-4 0,8-2 0,2-1 1,5 0-174,1-2 0,7 3 0,5-12 0,7 1 83,7 0 1,16-2 0,7-4 0,5 1 40,6-3 1,1 3-1,2-11 1,-2 0 69,-3 0 1,-4-4-1,-9-10 1,-3-7 37,-5-5 1,-6-9-1,-6-2 1,-8-8-299,-5-9 0,-10-4 0,-4 0 0,-12-3-169,-10-3 1,-8-1-1,-4 13 1,-6 3-1466,-4 5 0,-4 11 0,1 5 0,3 5-178,1 6 1,8 3 0,4 7-1,9 3-3221,6 8 5033,6-1 0,19 27 0,2-4 0</inkml:trace>
  <inkml:trace contextRef="#ctx0" brushRef="#br0" timeOffset="20">7642 9352 7775,'5'-17'0,"2"-3"320,2-1 0,-6-5 1,2 4-1,-5-3 479,-5-3 1,-2 5 0,-7 1 0,0 1-373,-3 0 1,-8 0 0,3 5 0,-3 2 321,-3 4 0,-7-2 1,-1 6-1,1 3-459,1 1 0,3 2 1,-1 0-1,1 2-23,0 3 1,6 9-1,2 9 1,4 1 148,3 4 0,-3 4 0,11 2 0,-1 3-230,4-2 1,3 3 0,2-1 0,0-2-16,0-2 1,2-3-1,3-2 1,5-4-334,4-1 1,9-2-1,3-5 1,6-1 116,4 1 0,-1-7 0,7-4 0,0-3-170,-2-2 1,6-2 0,-4-3 0,1-6 57,-1-3 1,-5-7-1,-11-1 1,-5-1-20,-3 0 1,-3-5-1,-1 0 1,-3-3 65,-6 0 1,-3-4 0,-2 8 0,0 0-172,0 0 0,0 5 643,0 6 1,0 9-70,0 7 0,7 12 0,3 11 0,4 1-458,2 4 0,5 2 0,0 1 0,-2 1-288,-1-1 1,-8-1 0,0-2 0,1-4-739,-2-1 0,3-2 0,-5-5 0,2-1-70,3 1 0,-3-2 1,1-3-1,2-6-731,2-3 1992,9-2 0,1-7 0,8-2 0</inkml:trace>
  <inkml:trace contextRef="#ctx0" brushRef="#br0" timeOffset="21">8491 9258 8375,'0'-26'0,"0"1"0,0 1 394,0-1 0,-9 6 0,-5 0 1,-5 5 142,0 3 1,-6 3 0,-1-3 0,-4 6-124,-1 3 1,1 2 0,0 2 0,2 3-54,0 6 0,-3 3 0,10 3 1,2 2-48,1 2 1,8 11 0,1-3 0,2 1-12,4 0 1,1 8 0,4-6 0,1-1-50,2-3 0,13 2 0,-1-6 0,6 2-110,5 1 0,2-8 0,3 2 0,4-6-84,4-4 1,0 3 0,-1-5-1,0-1-158,0-2 0,2-5 0,4-1 1,-3 0-26,-1 0 0,-7-1 0,2-6 0,-4-9 126,-2-9 1,-1 1 0,-4-4 0,-5-5-70,-3-7 0,-10-6 1,-2-1-1,-5 0-179,-1 0 1,-7-6 0,-3-1 0,-6 0-158,-5 0 1,-1 2 0,-6 4-1,1 3 137,0 3 0,4 9 0,2 8 0,5 3-172,6 3 0,-3 6 946,8 3 1,0 8 0,5 2-256,0 9 0,2 12 0,3 5 0,5 5 209,4 6 1,7 3 0,0 9-1,-1 2 111,-3 1 0,-1 6 0,-1-4 1,1 0-322,0 0 0,-2 2 1,-2-7-1,-3-4-183,-2 1 0,3-8 0,-4-1 0,-1-6-150,2-4 0,-6-5 0,6-6 216,0 0 1,-3-8-87,6-2 0,-4-6 0,4-7 1,1-7-165,-3-5 0,6-11 0,-3-2 0,3-6-420,2-2 0,-1-9 1,3 4-1,1-1-145,2 1 0,2 3 0,-4 10 0,4 3 278,1 2 1,-5 5 0,4 8 379,0 3 0,-6-1 0,4 7 0,-2 3 0,1 6-28,0 6 0,1 9 0,-5 4 0,0 1 364,0 4 1,-1 2 0,1 2-1,0-1 56,0 0 1,-1 1 0,1-1-1,0 1-95,-1-1 1,1-6 0,0-3 0,1-1-88,4 0 1,-2-2 0,6-6 0,-1-5-91,1-1 0,1-1 1,6-6-1,-3 0-55,-3 0 1,4-6 0,-4-2-1,2-5-40,-2-4 0,2-8 1,-7 3-1,-3-3-196,-6-3 1,0-7 0,-5-3-1,0 0-53,0-1 0,-3 3 1,-9 4-1,-6 1 19,-3-1 1,-3 8 0,-3 3 0,-2 3 134,-3 3 0,4 6 1,-3 4-1,-1 3 301,1 2 0,-1 7 0,-1 5 0,5 6 309,4 3 1,1 8-1,0 1 1,1 5 134,-1 0 0,7 3 0,4 1 1,3-1-327,2 0 1,2-1 0,3-5 0,6-3-199,3-3 0,3 2 1,2-7-1,4-1-672,1-3 0,3-1 0,4-1 0,-1 1-587,-4 0 0,4-6 0,-4-1 0,4-2 42,1-3 1,6-3 0,-1-2 0,-1-3 543,-1-1 0,-3-13 0,2 1 0,2-4-236,2-2 0,0-5 0,-4 0 1,0-3 536,-2 0 1,4-10 0,-10 10 0,1-1 470,0 5 0,-7-1 0,1 5 0,-6 0 344,-4 0 0,-6 3 1,1 4-1,-3 0-124,-2 0 0,-7 1 0,-6 1 0,-6 1 266,-7 3 1,-4 6-1,-1-1 1,-1 3-241,1 2 1,-1 0-1,3 0 1,3 2 76,5 3 1,3-1 0,4 6-314,4 3 0,3 1 1,7 1-1,3 1-74,8 0 0,1 1 0,14 2 1,4 4-44,5 2 1,3-1 0,6 4 0,-2-4-44,1-1 1,-4 5 0,-2-3 0,-4 1 59,-2 0 0,-1-5 0,-4 3 0,-7 1 18,-7-1 0,-5-5 1,-7 2-1,0-3 205,0-2 1,-7-1-1,-5-1 1,-7-1 56,-7-3 0,-6-7 0,-6 3 0,-7-5-429,-6-1 1,-10-1-1,1-3 1,-4-3-264,-3-1 1,8 4 0,-6-1-1,9 3-740,7 2 1,8 0 1012,14 0 0,19 0 0,9 0 0</inkml:trace>
  <inkml:trace contextRef="#ctx0" brushRef="#br0" timeOffset="22">11808 8881 7862,'16'10'0,"-2"1"777,-4 1 1,3 2 0,-6 3 0,0 2 1296,0 2 1,3 7 0,-5-2-1,1 4-1500,1 2 1,-6-1 0,6 2 0,-2 2 326,1 2 1,-1 0 0,-5-6 0,0 0-617,0 1 1,2-6 0,1-2 0,2 1-1457,-1-1 1,3-4 0,-2 1 0,0-6-5638,2-4 5031,-5 3 0,3-13 0,-12 5 755,-8-5 1,-8-13 1021,-8-4 0,-8-3 0,-1 4 0</inkml:trace>
  <inkml:trace contextRef="#ctx0" brushRef="#br0" timeOffset="23">11447 9321 8029,'0'-9'3380,"7"2"1,5 7-2867,7 0 1,0 0-1,6 0 1,-1 0-280,1 0 0,1-2 0,7-1 1,2-4-126,2-2 0,5 0 1,-4-3-1,0 2-126,1-3 0,3-6 0,-6-2 1,1 0-302,2-1 0,-8-1 1,2-7-1,-7 2 131,-3 0 1,-2-5 0,-7 7 0,-3-4 121,-6-1 0,-3 6 1,-2 4-1,0 4-44,0 1 1,0 6 156,0-1 1,0 9 0,0 4 0,0 12 81,0 11 1,1 11 0,5 6 0,4 4 391,4 1 1,-4 5-1,1 2 1,1-1 128,2-4 1,0 6-1,-2-9 1,-1-2-334,1-6 1,0-1 0,1-4 0,-5-4-248,-1 1 1,4-7-1,-4-4 1,0-5 162,0-3 1,0-8-176,-2 2 1,2-5-1,5-5 1,-1-7-393,1-7 1,2-6 0,2-8 0,-1-2-488,1-2 0,7-6 0,3 1 1,2-2 237,-2 2 1,7-1 0,-5 8-1,-2 5 293,-1 7 1,1 11 0,-5 3 0,0 2 306,2 4 0,-6 8 0,6 7 1,-2 7 168,0 8 0,2 2 0,-4 3 0,2-1 54,-2 1 1,0-1 0,0 1 0,2-1 365,-1 0 0,4-1 0,2-4 1,4-5-83,1-3 0,1-3 1,-1 1-1,2-2-163,4-3 1,-2-4 0,7-7 0,0 0-183,-2 0 1,5-6 0,-3-2 0,2-5-81,-2-4 0,-5-4 0,-9 0 1,-4-3-178,-1-1 1,-4-5 0,-8 4 0,-6-3-513,-3-3 0,-4 6 1,-5 1-1,-9 5 41,-8 6 0,-6-2 0,-2 7 0,1 0 328,0 4 1,-1 3-1,2 4 1,2 3 9,2 6 1,7 8 0,0 4 0,7 1 1064,6 4 1,5 2 0,1 1 0,1-1 262,5-4 1,9 4 0,13-4 0,7 2-377,7-2 1,11 2-1,6-5 1,6 0-724,3-1 1,10-1 0,-3-3 0,-1-1-145,-3-1 1,-2 3-1,-7-8 1,-2 2-884,-8 3 1,-1-2 0,-14-2-1,-4-3-7901,-5-2 8908,-13-2 0,-28-26 0,-14-5 0</inkml:trace>
  <inkml:trace contextRef="#ctx0" brushRef="#br0" timeOffset="24">2988 10672 7818,'26'-15'451,"0"-1"1,-7-5 0,2 0 0,-5 2 36,-5 1 1,-4 1 0,-7-2 0,-2-4 31,-3-1 1,-4 4 0,-9-2-1,-3 1-120,-5 0 1,-9 0 0,-3 7 0,-2 3 73,-4 6 1,0 3 0,-1 2 0,1 0-129,1 0 0,-1 7 1,9 4-1,-2 3-179,2 1 1,7 8-1,4 3 1,1 4 39,4 2 1,3-1 0,4 0 0,3 1 6,2-1 0,2 6 0,5 0 0,2-4 53,3-5 1,4 0-1,8-6 1,2 1-59,2 0 0,6-2 0,-5-7 0,3-2-156,3-2 0,7-6 1,1 1-1,1-3-57,1-2 1,1-2 0,3-3 0,-4-6-136,1-3 1,-6-1 0,4-3 0,-4-1-96,-2-2 0,-1-2 0,-4 2 0,-5-3-1,-3 0 1,-4-6 0,-4 5 0,-3-1 113,0 0 0,-5 2 0,3-3-79,-3 6 1,-4 6 639,-3 4 1,3 11-1,-3 11 1,3 4 68,2 6 0,7 4 0,3 6 0,3 1-527,-3-1 1,4 1-1,-3-1 1,3-1-700,1-4 0,1-2 1,-2-4-1,-2 0-874,-1 0 0,-1-3 0,6-3 1062,0-3 0,-1-4 0,3-7 0,1 0-715,2 0 1,7-7 0,0-6 0,5-4 323,4-4 0,6-12 0,-2 0 920,-1-6 0,5-10 0,-5-7 0</inkml:trace>
  <inkml:trace contextRef="#ctx0" brushRef="#br0" timeOffset="25">3853 10421 8137,'-6'-16'536,"1"0"0,-12 6 0,-3 1 0,-6 2 176,-7 4 1,-4 1 0,2 2 0,-1 2 19,1 3 0,-2 4 0,4 6 0,5 1-275,3 0 1,4 0 0,6-1 0,1 1-147,3 0 1,4 0 0,7-1 0,0 1-137,0 0 0,9-2 0,7-2 0,8-2-170,6 3 0,7-5 0,3 3 0,3-1 68,6-1 0,2 5 1,-4-4-1,0 4 72,1 2 1,-8 0 0,-5 1-1,-7 3 325,-7 0 0,-4 7 0,-3-5 0,-4 1 102,-4 0 1,-5 3-1,-1-3 1,-1-1 2,-5 1 1,-2-2 0,-10-5 0,-1-1-210,-2 1 0,-7-2 0,2-2 1,-4-3-367,-1-2 0,-6 4 0,-1-6 0,-1-2-219,1-1 0,1-2 1,6 0-1,-1-2-1208,1-3 1,6-4-1,4-6 1,4-3-402,1-3 0,7-1 1,4-8-1,5 0 1032,5-3 0,13-7 0,13 1 0,10-1 796,4-3 0,16-10 0,4-3 0</inkml:trace>
  <inkml:trace contextRef="#ctx0" brushRef="#br0" timeOffset="26">4104 10421 7809,'16'0'311,"0"0"0,-6 2 0,-1 3 291,-2 5 1,-2 6 0,-3 3-356,3 2 1,-3 7 0,3-2-1,-3 4 635,-2 2 0,0-1 1,1 2-1,3 0-391,1-1 0,7 3 0,-1-11 0,3 2-22,2 1 0,1-8 0,4 2 1,5-4-176,4-1 1,3-7-1,2-2 1,3-2-66,3 0 0,1 0 1,5-5-1,0-1-7,0-5 1,-7-2 0,-1-8-1,-4-2-172,-4-3 0,2 2 1,-12-7-1,-2-2-178,-1-2 0,-4-1 0,-4 1 0,-4 2 132,-5 2 1,-2 2 0,-3-2 0,-3 6-129,-2 8 0,4 0 159,-5 7 0,6 1 0,-1 9 0,3 8 21,2 6 1,2 5 0,3 9 0,6 4 61,3 5 1,3 3 0,2 4-1,4 2 109,2 1 1,-1 4-1,2-5 1,-3 0 13,0 4 1,-6-2 0,2 1 0,-5-2 166,-3 1 1,-3-1 0,3-5 0,-6-1-3,-3-4 1,-4 5-1,-3-7 1,-6-3-305,-3-1 1,-3-8 0,-4-7 0,-3-3 50,-1-3 0,-10-6 1,4-4-1,-4-3-321,-4-2 1,-1-2 0,-9-3 0,0-5-1439,2-4 0,-7-7 0,12-2 1,4 0 213,3 1 1,10-10-1,6 2 1,7-1 160,7-4 1,5-7-1,7 0 1,8-3-165,10-2 0,11 0 1395,6-1 0,11-6 0,3-2 0</inkml:trace>
  <inkml:trace contextRef="#ctx0" brushRef="#br0" timeOffset="27">5299 10578 8804,'16'7'644,"-1"4"1,-4 3-1,-2 1 1,-1 1-260,1 0 1,2 6 0,4 5 0,-1 2 77,-3 3 0,3-1 0,-4 1 0,4-1-74,2 0 1,-2-1 0,-2-2 0,-1-3 78,1-3 0,-5-1 0,0-5 52,0 0-397,-5-1 1,-2-6-1,-11-4 1,-1-5-69,1-5 1,-3-4 0,4-8-1,-4-4-48,-2-5 0,6-6 1,1-3-1,2-3-228,4-2 1,1-2 0,2-5 0,3 1-30,8 4 1,-1 4 0,15 8 0,-1 4 65,2 5 0,13 5 0,-6 6 0,4 5 232,1 3 0,-1 2 1,-4 2-1,0 5 135,-1 8 1,3 3 0,-9 8 0,2 2 241,-2 2 1,-3 1 0,-8 1 0,1-1 24,0 0 0,-2 1 0,-2-2 1,-3-3-198,-2 0 0,3-8 0,-5 2 0,-1-4-132,-2-1 0,-2-5 299,0-1-394,0-7 0,-2-9 0,-2-15-469,-1-7 0,0-4 0,7-1 0,3-2-114,5-2 0,4-3 1,4 5-1,1 4 216,2 1 0,5-1 0,-3 10 0,1 2 184,4 1 0,2 9 0,2 4 0,-3 3 266,-3 2 0,4 7 0,-5 6 0,1 4 234,0 4 1,-7 7 0,2 0-1,-3 5-84,-3 4 1,1 1 0,0-3-1,-2 2-545,-4-2 0,2-4 1,-6-3-1,-1-3-577,2-3 1,-5-1 0,5-5 83,0 0 0,-4-2 0,8-4-398,1-5 1,-3-5 0,1-5 1176,2-5 0,2-11 0,2-4 0</inkml:trace>
  <inkml:trace contextRef="#ctx0" brushRef="#br0" timeOffset="28">6840 10782 7974,'10'-5'0,"1"0"743,1 1 1,-5 4 0,0 6-194,0 4 1,-5 6 0,3 5 0,-3 5 147,-2 4 0,0 3 1,1 4-1,3 3-77,1 0 0,0 5 0,-3-1 1,3 3-117,6 0 1,-2 4-1,1-9 1,2 3-9,2 2 1,-3-5 0,-2 0-1,-1 0-410,1-2 1,-6-1 0,3-8 0,-3-1-220,2-4 0,-3 2 0,3-7 202,-3-2 1,-2-7-540,0-1 0,-2-9 0,-1-2 0,-4-9 158,-2-5 0,-1-9 0,-6-5 1,0-5-44,1-4 0,4-11 1,1-1-1,-1-6-28,2-4 0,2-9 0,7-5 0,0-4 147,0-2 0,7 2 1,6 2-1,4 4 312,4 1 1,7 2 0,0 7-1,5 5 38,4 9 0,7 6 1,-1 12-1,6 2-15,4 7 0,2 4 0,-4 5 0,-4 6 18,-1 3 1,1 15 0,-10 4 0,-3 6 301,0 5 0,-10 7 0,-3 5 0,-5 3 314,-6 6 0,-3 7 0,-7-3 0,-1-3-183,-5-1 0,-2 2 0,-8-4 0,-2-7-285,-3-5 1,-1-3 0,-6-1 0,2-1-201,-2-4 0,-2-5 0,-2-11 0,1-5-169,0-3 0,-6-2 0,-2 0 1,1-2 106,0-3 0,1-9 1,5-7-1,3 0-1892,3-1 0,-2-3 0,8-6 1,5-1-963,2 1 1,10-2 2849,-2-4 0,17-3 0,5-7 0</inkml:trace>
  <inkml:trace contextRef="#ctx0" brushRef="#br0" timeOffset="29">8098 10091 7794,'14'7'1385,"-4"3"-1136,-5 4 1,2 9-1,-1 3 1,-3 6 941,-1 4 1,3 4-1,2 9 1,0 4-422,0 4 1,5-1-1,-3 2 1,1 0-227,1-3 0,-1 0 0,6-8 0,0 0-283,0 0 0,-2-7 0,-2-1 0,-3-4-212,-2-4 1,-1 2-1,-2-10 1,1 0-1085,-1-1 0,-3-1-1175,-1-5 0,0-6 1062,0 1 0,0-9 0,0-2 101,0-9 1,2-5 0,3-4 0,8-1 1046,6-2 0,5-14 0,8 2 0</inkml:trace>
  <inkml:trace contextRef="#ctx0" brushRef="#br0" timeOffset="30">8711 10735 7794,'16'0'0,"-1"0"1196,1 0 0,-6-5 31,1 0 0,-15-6 0,-1 6 0,-9 2-733,-7 1 1,-8 2-1,-10 2 1,-1 1-313,-4 2 0,-1 6 0,-2-6 0,1 0-93,4 2 0,-1-5 0,6 5 1,2-2-1276,2 0 0,8 1 0,4-6-939,4 0 1,10 0 1327,7 0 0,9 5 0,12 0 0,7-1 797,7-3 0,3-1 0,6 0 0,-2 0 0,0 0 0,5 0 0</inkml:trace>
  <inkml:trace contextRef="#ctx0" brushRef="#br0" timeOffset="31">9010 10704 7794,'21'-2'0,"-1"-3"1085,0-6 1,-8-3-1,-3-1-765,-2-1 0,-9 5 0,-9 3 0,-3 1 53,-1 3 1,-6 4 0,-2 6 0,-1 4 11,-4 4 0,0 3 0,0 3 0,2 2-127,-2 3 1,5 1 0,0 5 0,4 1 76,3-1 1,-1 1 0,12-1 0,1 1-28,2-1 0,4-1 0,5-2 0,7-2 5,5 2 1,14 0 0,1 0-1,2-4 30,3-1 0,8 1 0,-3-6 0,-3-4-53,0 0 0,2-6 0,-3 1 0,1-2-66,-5-3 1,1-10 0,-4-4 0,-3-6-17,0-5 0,-8-3 0,-1-8 0,-5 1-84,-5 0 0,-4-8 1,-7-5-1,-2-4-138,-3-5 0,-11 1 0,-10 5 0,-4 1-456,-2 4 1,-4-1 0,-1 6 0,2 4-119,2 5 1,3 0 0,2 7 0,6 2-530,4 1 1,-1 4-1,10 2-1143,0 2 0,4 1 1649,10-2 0,6 4 0,8 7 0,4-1 611,1-5 0,9-2 0,8-8 0</inkml:trace>
  <inkml:trace contextRef="#ctx0" brushRef="#br0" timeOffset="32">9670 10311 7391,'9'-7'2367,"-4"7"-1741,-3 9 1,-2 10 0,0 4 0,0 1 416,0 4 1,0 2 0,1 3 0,5 2-416,4 1 0,-1 6 0,1-3 1,1-1-294,-2 1 1,4 3-1,-4-6 1,2-1-165,-1-2 0,-5-3 0,6-2 0,-1-2-962,-1 2 0,3-5 0,-5-1 0,2-1-801,3 0 0,2 0 1,2-7-1,0-1 463,-1-3 1,3-5 0,1 4 0,4-2 1128,1-4 0,3-8 0,4-3 0</inkml:trace>
  <inkml:trace contextRef="#ctx0" brushRef="#br0" timeOffset="33">10283 10908 9008,'16'-7'1480,"0"-3"0,-2-4-1140,-4-2 0,-7 0 1,-11 2 301,-8 4 1,-10 3-1,0 5 1,-6-1-316,-5-3 0,-1-4 0,-6 5 0,4 1-600,2 2 0,-2 2 0,6 0 0,6 0-978,4 0 1,3 0-839,5 0 1578,1 0 0,13 6 0,7 1 0,9 1 452,7 5 0,-2-5 0,7 3 0,2-1 224,2-1 0,7 3 1,1-5-1,2 0 75,4 0 0,1 4 0,4-6 0,0-2 167,-2-1 1,9-4 0,-10-1 0,-3-4 218,-4-2 0,-6-1 0,-1-6 0,-3 0-311,-3 1 1,-3-6 0,-7 0 0,-2 1-231,-4 3 1,-3-4-1,-8 0 1,-6 2 64,-9 1 0,-7 8 0,-8 1 1,-2 2-217,-4 4 1,-3 1 0,-8 2-1,3 0 83,3 0 0,-2 12 0,10 6 0,2 3 271,4 1 0,14 6 0,0-2 1,5 4 33,6 2 0,1 3 1,6-1-1,4-2 169,8-2 0,12 3 1,2-7-1,6 2-48,5-2 1,6 2 0,5-5 0,-1-1-282,-2 1 0,3-2 1,1-5-1,-4-2-375,-6-4 0,-1 2 1,-9-6-1,-5-3 204,-3-1 1,-6-4 0,-9-3-1737,-4-6 1,-6 3-1,-7-3 1,-9 1 1744,-8 1 0,-13-5 0,-3 5 0</inkml:trace>
  <inkml:trace contextRef="#ctx0" brushRef="#br0" timeOffset="34">12170 10845 7744,'9'-26'0,"-4"2"411,-3 1 1,-9-3-1,-7 5 1,-7 2 405,-6 1 1,-11 2 0,5 1 0,-4 1-415,-1 3 0,-6 4 1,4 7-1,0 0 28,3 0 0,-2 12 0,3 6 0,3 5-187,5 5 1,0 0 0,7 1 0,3 1-58,6 3 0,0 7 0,7-3 1,1-2 0,2-2 1,9-2 0,6 1 0,6-1 63,7 1 0,9-6 0,3-2 0,3-1 67,2-4 0,8-1 1,3-2-1,0-3-33,0-2 0,-1-4 0,-6-7 0,0 0-44,0 0 0,-7-2 0,-1-3 0,-4-6-83,-4-2 1,2-8 0,-10-4 0,-2-3-370,-3-5 1,-1-2 0,-12 2-1,-1-2-743,-2-2 0,-9 1 0,-4 4 0,-5 2-328,-5 4 1,4-2 0,-6 7 0,2 2-1165,0 2 0,0 1 1301,6 0 1,1 6 1143,3-1 0,4 1 0,14-6 0,2 0 0</inkml:trace>
  <inkml:trace contextRef="#ctx0" brushRef="#br0" timeOffset="35">12484 10688 8614,'16'0'3190,"-6"-2"-3338,1-3 0,-2 5 1,3 0-1,-2 9 456,3 5 1,1 9 0,1 4 0,1 7 361,0 2 0,-1 6 0,3-3 0,-1 1-209,-1 4 0,7-1 1,-9-1-1,0-5-214,0-4 1,7-2 0,-9-1 0,-2-4-48,-1-5 1,2-3-1,-6-3 613,-2 1-582,-1-7 1,-4-9 0,-3-12-1,-4-6-213,1-3 0,-6-7 1,5 0-1,0-7-268,4-7 1,3 2 0,2-3 0,0-5-46,0-2 1,4-3 0,4 8 0,10 1 173,5 2 1,3 9-1,5 2 1,3 8 150,2 6 1,-1 8 0,7 4 0,2 5 451,1 5 1,2 5 0,2 11 0,2 7 157,1 7 1,-1 0-1,-7 7 1,-2 0-508,1-2 1,-4 6-1,-4-6 1,-7 2-419,-7 0 0,-4-2 1,-3 3-1,-4-2-1490,-4-3 0,-5 4 0,-2-4 0,-5-1-3767,-4-4 5542,-4 2 0,-9-17 0,-1 4 0</inkml:trace>
  <inkml:trace contextRef="#ctx0" brushRef="#br0" timeOffset="36">2941 11961 7779,'8'-15'2641,"1"6"0,-5 7-1842,1 11 0,2 3 0,0 16 0,7 5 513,5 7 1,9 7-1,-2 4 1,2 3-440,-2 2 1,2 2 0,-7 3 0,-2-3-528,-1-6 0,1 0 0,-1-3 0,-4-3-359,0-1 1,-2-7 0,-2-1 0,-3-5-1141,0-6 0,-5 2 0,3-7-839,-3-2 1,-6-9-1,-4-4 490,-8-5 0,-5-8 1,0-3-1,-5-4 1502,-4-2 0,-8-7 0,-2-1 0</inkml:trace>
  <inkml:trace contextRef="#ctx0" brushRef="#br0" timeOffset="37">2469 12496 9148,'16'5'809,"-1"0"1,8 6-1,3-4 1,2 1 224,-2 5 1,9-5 0,-3 3 0,3-1-223,3-1 1,-5 3-1,6-7 1,-3-1-567,1-2 0,5-2 0,-3 0 0,1 0-119,3 0 1,1-7-1,1-4 1,1-4-125,3-6 0,1-2 0,-4-7 0,-4 2-1827,-5 0 1498,3-12 0,-7 14 1,2-13 21,-7 1 1,0 0 0,-7-8 0,-4 3 23,-5-1 0,2-3 0,-5 10 0,0 2 86,-4 2 0,-3 9 0,-2 3 680,0 3 0,0 11-303,0 7 0,5 14 0,2 12 0,0 6 173,0 4 1,5 10 0,-1 8 0,3 0 90,1 0 0,-4 4 0,-1-4 0,3-2-166,1-3 0,1 2 1,-1-9-1,-1 0-265,-3-6 1,-1 1-1,3-12 1,-3-1-33,-2-3 1,-2-4 0,-3-3 363,3-3-207,-3-4 0,5-14 1,-7-5-1,0-8-425,0-6 0,7-3 1,3-5-1,4-1-499,2-1 1,1-6-1,4 5 1,5 4 272,4 5 0,0 5 1,-2 9-1,-2 4 402,2 5 0,2 3 0,-1 4 0,-1 3 72,-1 5 1,-3 4-1,4 2 1,-4 2 457,-1 3 0,5-2 0,-3 7 0,1 0 94,0-1 1,-2 2-1,6-6 1,-2-1-66,0-3 0,10-3 1,-4-3-1,2-4-176,3 0 1,3-6 0,-4 5-1,1-6-97,-1-6 1,4 3 0,-5-9 0,-4-4-84,-5-3 0,0-4 0,-7 4 0,-2-4-171,-2-1 1,-3-3 0,-1-6 0,-5-2-352,-1-1 0,-3 1 1,-10 7-1,-6 3 144,-7 3 1,-5-3 0,-8 8 0,1 4-285,-1 5 0,3 2 0,1 6 1,1 0 496,-1 0 0,1 13 1,0 4-1,6 6 423,4 5 1,1 1-1,2 3 1,4-1 171,4 1 1,5-1 0,2 1-1,5-1 298,4 1 0,4-3 0,5-3 1,6-3-54,6 0 1,11-6 0,0 4 0,5-5-511,6-6 1,3 3-1,8-8 1,1-2-444,-2-1 0,7-2 1,-13 0-1,-4 0-10,-8 0 1,-6-5 0,-10-2 0,-3 0-3905,-5 0 0,-8 0 2734,-3 2 0,-8 3 0,0-5 0,-8 2-8,-2 0 0,-10-1 1371,-8 6 0,-4-7 0,-1-1 0</inkml:trace>
  <inkml:trace contextRef="#ctx0" brushRef="#br0" timeOffset="38">6290 11851 8181,'10'-14'0,"-1"2"2464,-2 2-1573,5 6 0,-5 9 0,3 13 0,-3 4-314,0 6 0,-3 9 1,5 5-1,-1 3 169,1 3 0,2 4 0,4 0 0,1 1 136,0 1 1,5-5 0,1 3-1,1-5-541,0-5 0,3 2 0,-3-7 0,-2-4-602,-4-5 1,6 0 0,-11-7 0,0-2 82,2-2 1,-5-8 0,0-2-2756,-2 0 0,3-7 1,-4 0 549,-3-9 0,-1-5 2383,-2-1 0,7-8 0,1-2 0</inkml:trace>
  <inkml:trace contextRef="#ctx0" brushRef="#br0" timeOffset="39">6698 12496 7741,'7'-9'2690,"4"2"-2143,3 0 0,7 5 0,3-5 0,4 2 191,5 0 1,8-2 0,-3 3 0,2-3-147,4-1 1,1 2 0,1-2 0,-3-1-335,-1 0 0,-7 4 1,2-6-1,-4-1-104,-2-2 0,-6-2 0,-4 1 0,-4-1-124,-1 0 0,-7-5 0,-4-1 0,-3-1-299,-2 0 0,-9-3 0,-7 5 0,-8 2-130,-6 1 0,-3 8 0,-4 1 1,-3 2 99,0 4 1,-4 1-1,8 2 1,1 2 421,1 3 0,5 4 1,1 8-1,3 2 308,3 2 0,1 7 0,5-2 0,2 4 193,4 2 1,3 4-1,7 1 1,0-2-65,0-2 1,14 0 0,5 2-1,7 2-273,5-2 1,-3-9 0,11-3-1,-3-2-363,1 0 0,0 0 0,-4-7 0,0-2-1015,-1-2 1,6-5 0,-8 4-1,-1-2-385,1-3 1,3-3 0,-6-1 0,1 0-1086,-2 0 0,7-7 2561,-7-3 0,14-4 0,-6-2 0</inkml:trace>
  <inkml:trace contextRef="#ctx0" brushRef="#br0" timeOffset="40">8333 12228 7741,'16'-22'207,"0"-4"0,0-4 1,-2-2-1,-2 1 293,-2 0 0,-6-6 0,1 0 1,-5 2 27,-5 2 1,-4 2-1,-8 1 1,-3 2-44,-1 2 1,-7 1 0,2-1-1,-3 5-40,-3 4 1,-5 3 0,1 3 0,1 4-171,2 0 1,1 7 0,2 2 0,3 10 189,0 8 0,8 9 0,-2 3 1,4 8 25,1 5 1,2 8 0,3 1 0,6 2 96,4 3 1,1 2 0,1 2 0,4-2-158,6-3 0,3-4 1,3-5-1,3 0-411,1-2 1,0-3 0,-4-13 0,1 0-779,-3 1 0,10-6 0,-10-2 1,3-1-725,-1-4 0,-6-3 0,-1-4 1,3-3-545,1-2 1,3-2 0,2-5 1114,2 0 0,2-1 911,-2-5 0,3-9 0,8-10 0</inkml:trace>
  <inkml:trace contextRef="#ctx0" brushRef="#br0" timeOffset="41">8569 12449 10458,'-26'0'1300,"0"0"0,0-6 0,-7 1 1,-4 2-799,-5 1 1,-4 2 0,-2 0 0,-1 0-268,1 0 0,-2 0 1,8 0-1,-2 0-199,2 0 0,-1 0 1,6 0-1,2 0-97,2 0 0,3 0 0,2 0 0,4 0-1925,1 0 1,4-7 536,8-4 0,8-3 0,13 0 216,11 4 0,9-4 1233,7 3 0,17-3 0,10-1 0</inkml:trace>
  <inkml:trace contextRef="#ctx0" brushRef="#br0" timeOffset="42">8664 11851 8605,'10'-14'0,"1"2"1823,1 2-1058,-5-1 1,5 9 0,-7 9 0,-1 11 240,-2 8 1,3 16-1,2 7 1,0 3-140,0 2 1,5 4-1,-2-4 1,4 0-526,2 0 0,5-3 1,0-7-1,-2-4-512,-1-2 0,-3 2 1,1-6-1,0-5-817,0 1 1,-1-7 0,-1-2-1,-1-6-1353,-3-4 0,1 1 1,4-7 233,1-1 1,-6-4 2105,1-5 0,6-11 0,8-9 0</inkml:trace>
  <inkml:trace contextRef="#ctx0" brushRef="#br0" timeOffset="43">9182 12276 9488,'-15'-16'-12,"-1"5"0,0 3 1,-1 1 257,-4 3 0,2 2 0,-6 2 0,3 0-246,2 0 0,-4-7 0,-1-1 0</inkml:trace>
  <inkml:trace contextRef="#ctx0" brushRef="#br0" timeOffset="44">9434 12653 7788,'44'0'3952,"3"0"1,0-5-3488,-10-1 0,-15 3 0,-18 6 0,-8 4-465,-6 2 0,-18 2 0,-5 4 0</inkml:trace>
  <inkml:trace contextRef="#ctx0" brushRef="#br0" timeOffset="45">18113 9541 7788,'9'0'469,"-2"-2"0,-7-3 0,0-6 511,0-3 0,-2-3 1,-2-4-1,-1-5-379,2-4 0,1-3 0,2-4 0,0-7-351,0-6 0,0-4 1,2-9-1,3-2-534,5-5 0,6-8 0,3 4 1,4-1-313,2 2 0,6-2 0,6 8 0,-2 6 312,-2 7 1,-7 12-1,-2 7 1,1 9 281,-1 10 1,-3 2 0,4 9 0,-2 4 63,-4 4 0,5 11 0,2 10 1,2 6 824,-1 9 0,1 6 1,-6 9-1,1 9-215,0 9 0,-2 4 0,-6 3 1,-1-2-256,-3-4 1,1 1-1,-5-10 1,0-4 15,0-5 1,3-7 0,-3-8-1,0-4-496,0-6 0,0 0 0,-3-9 1,3-2-1105,2-2 1,-6-6 221,2-1 0,-1-6 0,-1-1 464,3-6 0,-3-6 0,-6-7 0,-4-1 241,-2-4 0,-7 4 1,-8-6-1,-4 2 211,-5 0 0,-2 0 0,1 5 1,-1 1 132,-1-1 0,-3 2 1,4 2-1,-1 3 41,1 2 0,-4-4 1,1 6-1,1 0-97,4-2 1,-2 5-1,9-3 1,-2 3-899,2 2 0,3 0 0,7 0-758,1 0 1,1-2 0,5-1 1607,9-2 0,7-7 0,9 3 0</inkml:trace>
  <inkml:trace contextRef="#ctx0" brushRef="#br0" timeOffset="46">19088 8912 8024,'9'7'510,"-2"-4"0,-7 8 1,0 1 251,0 2 1,5 7 0,2 4 0,0 3-152,0 5 0,3 7 0,-3 0 0,0 2-256,0 2 0,5 10 0,-1-7 1,3 4 186,2 3 0,5-5 0,1 5 1,1-2-123,0 1 1,5 4-1,-4-4 1,1-3-205,-5-1 1,1-2 0,-1-1 0,-5-3-171,-1-1 1,4-12-1,-9 0 428,-1-6-433,-1-3 0,-14-24 1,-5-11-1,-7-11-245,-7-8 0,-4-11 0,-1-1 0,-1-8-139,1-2 1,-1-8 0,1-7 0,1-2-146,4-3 1,5-2-1,10-3 1,6-2-21,3-2 1,4 7 0,5 9 0,7 7 382,5 9 0,13 3 1,-3 15-1,5 7 111,6 2 1,4 6 0,4 7 0,3 3 101,2 2 0,-1 2 0,-5 6 0,-1 5 159,-5 4 0,1 4 1,-8 4-1,-6 3 6,-4 5 1,-3 3-1,-7 3 1,-4-1-93,-4 1 0,-5 4 1,-2 1-1,-6-2 93,-9-2 0,-7 4 0,-10 0 1,-4-3-94,-5 0 0,-3-10 0,-4-3 0,0-3-281,2-3 0,-4-4 0,9-3 0,-1-1 61,1-3 0,-2-8 1,7-1-1,2 0-46,2-2 0,4 3 0,2-4 1,6 1-473,4 3 365,8-4 1,11 1 0,15-4 0,11 6-95,7 3 0,14 2 1,2 0-1,5 0 60,3 0 0,11 0 1,-7-2-1,2-1 109,-1-2 1,-3-1 0,-1 5 0,-4-3 115,-2-1 0,3-7 1,-2 1-1,-3-3 212,-3-1 1,0-6 0,-12-2 0,-4 0 44,-5 0 0,-6-4 0,-6 0 0,-2-1-125,-3 2 0,-4-2 0,-7 6 0,0-1 23,0 0 1,0 2 0,-2 7-72,-3 4 0,1 3-132,-6 7 1,6 12 0,-1 5 0,3 6 0,2 5 216,0 2 0,0 10 0,2 4 36,3 1 1,-1 11 0,4-7-1,1 5-5,0 5 1,0 1 0,5-1 0,-2-3 35,0-2 1,11 4 0,-8-6 0,3-3-286,-1-5 0,-6-1 0,-1-6 1,1-4-90,-2-5 0,-2-5 0,-6-7 96,5-1 0,-6-6 0,1-7 222,-4-11 1,-15-3 0,3-16 0,-3-5 57,1-8 1,-3-4 0,1-4 0,4-3-239,1-6 0,-4-3 1,9-5-1,1-4-331,2-4 0,5-9 0,2 8 0,5 1 33,4 3 0,9 4 0,4 10 0,1 6-334,4 7 0,2 8 0,3 9 0,2 8 451,2 7 1,7 5 0,-1 7 0,6 0 107,4 0 0,-1 7 0,-5 5 0,-1 6 322,-4 3 1,1 7 0,-6-1 0,-4 7 268,-5 2 1,-7 8 0,-9-2 0,-3 2-136,-2-2 0,-9 8 0,-10-3 0,-9 0 37,-10-3 1,-6 0 0,-7-8 0,2-2-240,-1-6 0,-3-6 0,-1-8 0,0-3-131,0-6 1,0-3 0,1-2 0,2 0-95,2 0 1,2-7 0,-2-2 0,6-1 21,2-1 1,5 2 0,4-3 0,8 3-89,5 2 1,8 0 0,1 4-141,6-2 1,13-2 0,12 3 0,7-1 24,7 1 0,10 3 1,6 1-1,3 0 37,2 0 1,0 1-1,0 3 1,-1 1 1,1-1 1,-2-3 0,-1-1 0,-4-1 178,-2-5 1,4 3-1,-8-8 1,-3-1 46,-3-2 1,-4-3-1,2-2 1,-7-4-71,-7-2 0,-2-1 1,-8-7-1,-4-2-93,0-2 1,-7 1-1,-2 3 1,-3-1 48,-2 3 1,-6-4 0,-1 11 257,-1-1 1,2 4 0,-2 9 61,1 1 1,2 10 0,5 1-136,0 8 1,0 8 0,1 5-1,5 7 3,4 7 0,4 3 1,2 6-1,-1-2-24,1 2 1,-5 1-1,-1 2 1,1-1 35,-3-4 0,5-4 0,-8-7 0,-2-1 138,-1-4 0,-2 2 45,0-7 1,-2-2-1,-3-10-19,-5-9 0,-4-7 1,-2-10-1,0-4-158,0-5 1,6-6 0,1-5 0,2-3-113,4 0 1,1-12-1,2 1 1,2-5-526,3-1 0,9 1 0,10-2 0,4 7 261,6 8 0,0 4 1,0 10-1,1 2-314,1 6 0,6 6 1,-3 3-1,-1 3 322,1 2 0,-3 2 1,-4 5-1,-3 0 309,-2 0 0,1 0 1,-8 0-1,0 1 132,-3 5 1,-1 1 0,-2 5 0,-2-2 67,-1 2 0,-8 2 1,2 2-1,-3 0 58,-2 0 1,0-1 0,-2 1-1,-3 0-26,-5-1 0,1 6 1,-2 2-1,-1 2 28,-2 2 1,0 8 0,2 4 0,3-1-183,2 1 1,2 3-1,5-4 1,0 0-86,0 1 0,2 3 1,3-6-1,5-1-102,4-1 1,9-3 0,3-1-1,6-4 45,4-5 0,-1-4 0,7-3 0,0-3 164,-2-6 0,6-3 1,-4-2-1,1-2 91,-1-3 0,-3-6 1,-8-10-1,1-5-28,-1-4 1,-6-1 0,-6-2-1,-7-2-177,-7-2 1,-3-5-1,-2 4 1,-3-2-380,-8-4 0,-1 6 0,-14-1 0,-2 3-237,-2-1 1,-7 0-1,1 7 1,-1 3-88,-1 0 0,4 10 0,-2-1 0,2 8-310,3 3 0,-4-4 0,0 6 1,2 2-386,-2 1 0,0 2 1360,4 0 0,-8 0 0,-1 0 0</inkml:trace>
  <inkml:trace contextRef="#ctx0" brushRef="#br0" timeOffset="47">23522 9289 8024,'14'-24'69,"-4"3"0,-3-2 0,-7 2 1,-2 0 911,-3-1 0,0 4 1,-9-5-1,-5 2-503,-4 0 1,2 0 0,-5 6-1,-2-1-68,-2 0 0,-1 6 0,-1 1 0,1 2-134,-1 4 1,1 1 0,1 2 0,2 0-195,2 0 1,5 2 0,-3 3 0,-1 5-242,1 4 1,4 7-1,-1 2 1,4 1-65,1 4 1,1 2 0,1 1 0,1 1 37,3-1 1,6 1 0,-1-1 0,5 1 246,5-1 1,4-5 0,7-1 0,1-3 169,4-2 1,2-3 0,7-1 0,-1 0-148,5-1 1,6-6 0,-2-4-1,2-3-6,4-2 0,1 0 0,1 0 1,-4-2-117,-5-3 1,-4-2 0,-4-7 0,-1 0 50,-1-3 1,-8-4-1,0 1 1,-7-2 18,-7-3 1,2-1 0,-1-4-1,-3 4 269,-1 5 1,-2-1 997,0 1-1127,0 0 0,2 14 0,1 7-407,2 8 1,8 12-1,-3 1 1,4 0-394,2 1 1,5-4 0,0 4-1,-2-1-352,-2 0 0,4 5 1,2-5-1,0-1 417,0-3 1,3-3 0,-4-2 0,3-3-2448,3-2 3009,2-2 0,1 2 0,0 2 0</inkml:trace>
  <inkml:trace contextRef="#ctx0" brushRef="#br0" timeOffset="48">24512 9305 7985,'9'-24'0,"-4"3"-14,-3 3 0,-9-3 0,-4 0 1,-3 2 642,-1 1 1,-1 5 0,0 0-1,1 3-214,-1-2 1,-2 3 0,-1 0 0,-2 2 44,2 4 1,0 1 0,-1 2 0,0 0-212,0 0 1,1 0 0,0 2 0,-2 3-150,2 5 0,1 4 1,2 2-1,1 2-184,-1 2 1,6-2-1,1 5 1,2-2-28,3 0 0,3 7 1,4-4-1,6 2 77,7 0 1,5-6 0,-1 1-1,8-2 42,7 2 1,0-4-1,7 2 1,0-5-12,-2-3 0,4-8 0,-6 3 0,1-5 8,-1-1 1,-1 0 0,-7-1 0,-2-5 37,-2-4 1,-5-9-1,3-4 1,-1 0 11,-4 0 0,-3-10 0,-6 0 1,-4-5-67,-5-6 1,5-8 0,-1-6 0,-3-3-197,-6-2 1,1 7-1,-8 4 1,1 3 50,1 2 1,-3 8 0,5 6 0,0 7-255,0 3 668,2 2 0,6 13 0,4 4 1,6 8-80,3 6 0,3 11 0,4 7 0,4 5 14,-1 4 1,6 6 0,-6 1-1,1 7 72,-4 6 1,0 4-1,-4 1 1,-3-5-95,0-4 1,-7-1 0,0-3 0,-2-5-48,1-4 1,-1 0 0,-5-7-1,0-5-102,0-4 0,0-8 37,0-5 0,2-10-45,3-1 0,-2-8 1,8-13-1,1-4-307,2 1 1,2-11-1,1 2 1,3-4 165,1-1 0,6-4 1,0 5-1,2 4-237,3 5 0,-6 5 1,0 9-1,0 2 160,-1 2 1,-1 6 0,-4-1 0,1 5 119,-2 5 1,3-1 0,-1 6 0,0 2 91,2 2 0,-4 4 1,7 3-1,1 3 21,-3 1 0,6 4 1,-4-3-1,4 2 41,1-1 0,1 0 0,-1-6 1,1-1 149,-1-3 0,6-1 0,-1-2 1,-1-2-6,-2-1 0,4-8 0,0 2 0,-2-3 23,-2-2 0,-7-5 0,-1-2 0,-3-4-77,-2-6 0,-3 1 0,-3-7 0,-3 1-223,-6-4 0,-4-4 1,-1-2-1,-1 1-106,-4 0 0,-6-1 0,-8 2 0,-4 2 117,-1 2 0,-1 9 0,-3-1 0,4 8 58,1 3 1,-5 2 0,4 5-1,-3 1 181,1 5 0,2 2 1,-2 10-1,5 3 270,3 5 1,2 9 0,2 3-1,4 2-176,5 4 0,3-4 0,4 0 0,3 1-257,5-1 1,6-7 0,5 0 0,5-5 12,4 0 0,7-5 0,-1-2 0,-1-4-1150,-1-1 0,-3-2 1,0-4-1,-1-4-446,-4-5 1,4-1 0,-4 0 0,4-1 795,1-5 1,1-4 0,-1-11-1,1-4 762,-1 1 0,8-13 0,1 4 0</inkml:trace>
  <inkml:trace contextRef="#ctx0" brushRef="#br0" timeOffset="49">26792 9352 7985,'0'-24'0,"0"3"0,0 3 134,0 3 0,-7-6 1,-4 0-1,-3 1 305,-1 3 1,-1 6-1,-1 1 1,-3-1-50,-1 3 0,-5-1 1,3 6-1,1-3 85,-1 3 1,-3 1 0,5 2 396,2 0 1,3 2-749,5 3 0,4-1 0,11 8 0,6 3-89,11 5 1,4 8 0,6 0 0,6 5-137,1 3 1,8 1 0,-6-4 0,0 2 111,-3 2 1,1 0 0,-3-6 0,-3 0 247,-4 1 0,-9-1 0,0 1 0,-5-3 222,-3-2 0,-8 2 0,2-4 0,-3-1 172,-2-3 0,-7-3 0,-5-3 0,-6-1-157,-3-3 1,-14-4 0,-1-7 0,-8 0-392,-3 0 0,-7-9 0,-4-5 1,-3-5-605,-2 0 0,0-4 1,-1 0-1,-3 1-1391,-1-1 0,2-3 1,8 5-1,7 0 1890,8-2 0,11-1 0,9-8 0</inkml:trace>
  <inkml:trace contextRef="#ctx0" brushRef="#br0" timeOffset="50">28018 8865 10229,'9'7'0,"-2"5"0,0 6 1140,3 2 1,4 8 0,0-1 0,-1 2-222,-3 3 0,-1 10 0,3 3 1,-3 0-512,-2 1 0,3 6 0,-3-6 1,0-1-281,0 0 1,5 3 0,-1-10-1,3-1-560,2-4 1,-2 5-1,-2-11 1,-3-5-1917,-2-3 0,-2-8 1099,-5-1 1,-2-6-1,-5-1 1,-7-6 347,-5-8 0,-14-8 1,0-3 900,-6-3 0,-3-1 0,-5-6 0</inkml:trace>
  <inkml:trace contextRef="#ctx0" brushRef="#br0" timeOffset="51">27814 9462 8130,'-16'-9'822,"7"1"-311,4 2 0,5 5 1,5-5-1,6 3 84,3-2 0,9 3 1,3-5-1,3 2-284,3-1 0,1-6 0,2 4 1,4-3-218,1 1 0,-4-3 0,6-6 0,0-4-115,-2-1 0,1 3 0,-6-5 0,1-4-141,-1-5 0,-7-3 1,-3-6-1,-3 4-54,-3 2 0,-6-6 1,-5 4-1,-1 0-245,-3 3 0,-2 5 1,-2 6-1,0 5 168,0 4 432,0 1 0,1 9 0,5 9 0,4 10 400,4 7 1,2 16 0,1 4 0,4 10 97,5 8 0,2 6 1,0 5-1,-3 4-107,-2-1 0,-2-1 0,-6-9 0,1-3-172,0-6 0,-6-4 1,-1-7-1,-2-6-206,-4-7 0,1-1 0,-1-10 0,3-3-574,-3 0 356,-1-7 0,-2-7 0,0-12 0,0-6-518,0-3 0,5-5 0,2 2 0,2-4 165,3-6 1,7 0 0,2 2 0,-2 1-82,-1-1 0,3 3 0,2 2 0,1 6 291,4 4 0,-4 6 0,3 3 1,-1 1 61,-2 3 1,10 4-1,-7 4 1,3 4 237,5 6 0,-3-1 0,6 8 0,0-2 54,4 2 0,4-4 1,1 6-1,0-2 187,0 0 1,2-2-1,2-7 1,1-3-106,-1-2 1,3 4-1,-2-6 1,-1-2-108,-2-1 0,-4-2 1,-3-2-1,-5-1-28,-4-2 1,-8-8-1,-4 1 1,-6-5-251,-4-4 0,-4-6 1,-7 5-1,0-3-371,0-3 1,-7-1 0,-5-1-1,-6 4 242,-3 5 0,-5 0 0,3 3 0,1 6 144,-1 3 0,-3-1 0,3 5 0,0 1 43,1 2 0,1 9 1,5 6-1,0 4 1053,0 4 1,2 12-1,4-1 1,5 1-259,3 0 0,11 4 0,6 1 0,10-1-217,5-4 1,6 7 0,4-8 0,2 1-180,2 0 1,3-7-1,-8-1 1,1-1-590,4 1 1,-6-6-1,0 2 1,-3-4-1516,-3-1 1,1-7 0,-10-4 0,-1-3 1804,1-2 0,5-14 0,-3-4 0</inkml:trace>
  <inkml:trace contextRef="#ctx0" brushRef="#br0" timeOffset="52">18427 10845 8024,'35'-21'0,"-5"0"753,-11 2 0,-8 0 204,-11-2 0,0 4 0,0-4 0,-2 1 0,-3 1-48,-6-2 1,-8 0 0,-4 7-1,-1 2-712,-4 2 0,-7 6 0,-3-1 0,-3 3-182,-2 2 0,4 2 0,1 3 0,-1 6-105,-2 3 0,0 8 1,1 6-1,3 5-20,8 4 1,-1 1 0,9-3 0,4 4 72,4 1 0,6 0 0,7 2 0,0-5 219,0-4 1,2-2 0,3-1 0,6-2 118,3-2 1,3-7 0,4 2 0,6-5-150,2-5 0,4 1 0,4-7 0,5-2-170,3-1 1,3-4-1,1-1 1,-1-4 11,0-2 1,1-1 0,-13-6 0,-3 0 49,-5 1 0,0-6 0,-7-2 0,-2-1-23,-1-4 0,-4 0 1,-4-2-1,-3 2-5,0 0 1,-5-3-1,3 10 1,-3 1 138,-2 3-111,0 8 1,7 9 0,4 13 0,3 6 296,1 7 0,1 2 0,1 0 0,3-2-119,1 2 0,0-5 0,-6-1 0,1-1-923,0 0 0,-1 5 0,1-5 0,0-1-625,0-3 0,-1-1 0,1-2 0,2-4 592,3-5 0,-2 2 1,7-1-1,0-3-1013,-1-1 1,4-7-1,-4-2 1747,-1-2 0,6-8 0,-6-8 0</inkml:trace>
  <inkml:trace contextRef="#ctx0" brushRef="#br0" timeOffset="53">19324 10814 8024,'-9'-32'0,"2"3"359,0 3 1,0-2-1,-7 8 1,0 5 298,-3 2 1,-3 10 0,5-2-1,-3 3-111,-3 2 0,2 0 1,-6 2-1,3 3-74,3 5 1,1 10 0,2 1 0,1-2-201,-1-2 1,2-1 0,2 0 0,3-1-21,2 1 0,2 0 0,6 0-121,5-1 0,4 1 0,11 0 0,5-1-37,4 1 1,8 0 0,6 0 0,5-1 20,3 1 0,6 5 1,-5 2-1,-3-1 46,-1 1 1,-9 5 0,-3-3-1,-6 1 397,-4 0 0,-1-2 0,-9 4 0,-4-3 112,-5-3 0,-2 5 1,-6-5-1,-2 1-34,-3 0 1,-6 3 0,-10-5-1,-5-2-352,-4-1 0,-6-4 0,-3-4 0,1-5-372,-1-3 0,-3-2 0,4 0 0,-1 0-310,1 0 0,1-7 1,6-3-1,1-3-1150,4 3 0,3-9 0,8 3 1,-1-3-104,0-4 0,7 0 1,4-6-1,3-1-119,2-3 0,9-4 0,7 2 1769,8-2 0,6-6 0,1 3 0</inkml:trace>
  <inkml:trace contextRef="#ctx0" brushRef="#br0" timeOffset="54">19764 10625 8735,'14'7'0,"-4"4"0,-3 4 500,0 6 0,-5 2 0,3 7 1,-3-1 136,-2 5 1,2 6 0,1-2 0,3 1 330,-3-1 0,6 4 1,1-5-1,4-4-497,2-5 1,0 1-1,-1-4 1,3 1-215,3 0 1,-2-6 0,7 0 0,0-4-29,-1-5 1,5 1 0,-4-7 0,3-1-164,3-3 1,-2-1 0,-2-1 0,-2-5-95,2-4 1,-4-6 0,1-3 0,-3-4-70,-2-1 0,-5-2 1,-2-8-1,-5 0-118,-1-3 1,-2 0-1,-5 4 1,0-2 92,0-2 1,0 6 0,-1 7 0,-3 1 294,-1 4 1,-2 1 221,2 2 1,3 6 92,-3-1 1,3 6-36,2-5-452,0 6 0,0-4-232,0 2 1,0 3-563,0-8 368,0 8 1,0-6 93,0 4 185,0 3 306,0-5-1,0 7 95,0 0-219,0-7 1,2 5-56,3-3 0,-3 2-74,3-3 1,-1 5 97,1-5 1,-3 6 0,4 6 188,1 4 1,-3 6 0,5 3-49,-2 2 1,5 7-1,-2 0 1,4 7 217,2 7 1,0 3-1,1 4 1,1 2-36,-3 1 1,5 6 0,-10-4 0,2-2-56,-1-3 1,1 7 0,-7-9 0,-1 2 23,-2 0 0,-2-7 1,-2-2-1,-3-1-28,-6-5 1,-10 3-1,-5-4 1,-4-5 88,-1-3 1,-11-4 0,-4-6 0,-1-1-335,-3-3 0,-6-4 0,2-7 1,-1 0-25,1 0 0,-3-5 0,4-2 0,3 0-870,1 0 1,8-4-1,5 6 1,3 0-787,1-2 1,8 5-6761,3-3 8416,10-4 0,18-7 0,11-8 0</inkml:trace>
  <inkml:trace contextRef="#ctx0" brushRef="#br0" timeOffset="55">20754 10971 8834,'7'-9'1069,"2"11"1,7 12-487,0 5 1,-6 9-1,1-2 1,1 4-237,2 2 1,1-3-1,1-1 1,-2-2 37,-3 2 1,3 0 0,-6-2 0,3-5-110,-1-3 1,-6-2-1,1-1 1,-1-1 397,1-3 38,-3 3-580,5-13 1,-7-1-1,0-10 1,-2-4-149,-3-2 1,3-5 0,-3-3-1,3-4-70,2-5 0,0-4 0,0 2 0,0-3-100,0-2 0,0-1 0,2-2 0,3 3-28,5 1 0,6 2 0,3 8 1,4 3 118,1 5 0,1 10 0,5 6 0,-1 5 213,4 5 1,2 9 0,-3 11 0,-1 2 194,1 7 0,-3 2 0,-1 1 0,-3 3 140,-2 0 0,-3 6 0,-6-4 0,-1 1-17,-3-1 1,-1-3 0,1-8 0,-4-1-131,-5-4 1,-1 2 0,0-7 253,0-2-231,0-1 1,-1-11-254,-5-7 0,5-7 0,-5-9 0,3 0-100,-2 0 1,3-6-1,-3-4 1,3-6-773,2-5 0,2 2 1,3-6-1,5-1 349,4 1 1,4-2 0,1 6-1,4 2 203,1 2 0,2 9 1,6 4-1,1 8 102,4 7 1,-4 3 0,5 2-1,-1 4 303,0 6 0,-2 1 0,-7 11 0,-2 1 103,2 3 0,-6 2 1,1 2-1,-2-2 7,0 0 0,0 5 0,-5-7 0,0 2-419,-1-2 1,-4 2 0,-3-7 0,1-3-253,0-6 1,-4 2-1,4-4-2266,-2 4 0,0-5 0,-2-4 1605,6-3 1,1-4 0,0-3 0,-1-5 1060,1-4 0,-5-2 0,7-7 0,-6-1 0</inkml:trace>
  <inkml:trace contextRef="#ctx0" brushRef="#br0" timeOffset="56">22327 11002 7090,'7'-10'0,"3"1"-289,4 2 0,-3 2 0,-1 7 1,1 3 1517,-3 6 1,5 8-1,-6 5 1,-1 4-592,1 5 0,4 9 1,-4 0-1,0 4 337,0 1 0,-2-5 0,-3 0 0,1-1-437,3 0 1,1 2 0,-4-6 0,4 0-228,2 1 0,-6-5 0,3 4 0,-5-4-207,-1-2 0,6-6 1,-1-4-1,-2-4 186,-1-1 0,-2-5-246,0-1 0,0-8-119,0-2 1,0-7 0,-2-11 0,-1-1 63,-2-2 1,-2-12 0,3 0 0,-1-6-243,1-4 0,1-3 0,-1-3 0,-1-1-75,2-3 0,1-6 0,2 1 1,0-3 2,0-2 0,2-1 1,3-1-1,5 1 48,4 2 0,9 5 0,5-1 0,5 7 39,4 8 0,7 6 1,-3 13-1,5 8 163,1 9 1,0 7 0,-1 5 0,-4 7 414,-6 8 1,-3 6 0,-3 9-1,-4 3 203,-5 2 0,-10 2 0,-6 5 0,-3 1 182,-2-1 0,-7-2 0,-4-3 0,-4-3-357,-6-1 1,-4-10-1,-6 2 1,-1-6-120,1-5 1,-6-3 0,0-6 0,3-4-473,0-5 1,-2-1-1,-1-1 1,2-5-541,2-4 0,3-4 1,2-4-1,4-1-260,1-2 1,2-1 0,7 1-1,4-6-233,4-2 1,5-8 0,1-1 0,0-1-3053,0 1 4308,7-13 0,8 2 0,10-14 0</inkml:trace>
  <inkml:trace contextRef="#ctx0" brushRef="#br0" timeOffset="57">23191 10059 8439,'16'11'0,"0"-1"0,-2 3 540,-4 1 1,4 8-1,-3 4 1,3 6 182,1 5 1,-1 8 0,0 11 0,-1 1 113,-1 3 0,5 10 0,-4-7 1,4-1 65,4-2 1,0 4 0,-5-6-1,-1-4-392,1-3 0,0-4 0,0-2 0,-1-3-874,1-5 0,-5-6 1,-3-3-1,1-3-194,0-2 1,-4 1 0,5-7-1,1-3-357,-2 0 1,5-7-1,-4-1 1,6-5-2524,5-1 0,-2 0 3437,7 0 0,0-14 0,6-3 0</inkml:trace>
  <inkml:trace contextRef="#ctx0" brushRef="#br0" timeOffset="58">24103 10908 8184,'-3'-9'2468,"-9"4"-1773,-15 3 1,-4 1-1,-11-3 1,-2-1 231,-1 1 0,-2 3 0,-2-1 1,0-2-621,2-1 1,-2-2-1,10 4 1,1-2-496,0 1 1,3-3 0,7 2 0,3 0-1165,2-2 0,3 5-1659,4-3 0,9 3 2160,7 2 1,14 0 0,12 0 850,4 0 0,8 0 0,2 0 0</inkml:trace>
  <inkml:trace contextRef="#ctx0" brushRef="#br0" timeOffset="59">24229 10767 7640,'35'-7'0,"-5"-4"0,-6-3 0,-6-1 123,-6-1 1,-5 0-1,-7 0 1,0 1 556,0-1 0,-7 2 0,-4 4 0,-3 3-38,-1 0 0,-8 5 0,-3-2 0,-4 6-224,-1 3 0,4 13 1,3-1-1,0 6-79,-1 5 0,6 2 0,-2 3 0,5 2-89,6 1 0,-3 1 0,8-4 0,2 2 156,1 2 1,14 3 0,6-7 0,4-3-104,6 0 1,4-3 0,4 1 0,5-3-30,-1-2 0,5 3 0,-5-7 0,2-3 42,0-4 1,-2-9 0,2 3 0,-5-5-22,-4-1 0,-3-1 1,-2-5-1,-4-6-64,-1-7 1,-4-4 0,-8-6 0,-6-1-373,-3-3 1,-2-7 0,-4-1 0,-6-2-472,-11-6 1,-7-2 0,-5 4 0,-2 0-276,-2 0 0,-5 7 1,4 3-1,-1 4 83,1 1 0,6 3 1,8 2-1,3 6-188,7 4 0,4 3 0,6 2 0,1 3-526,4 2 0,6-3 1518,9 4 0,7-13 0,1 2 0</inkml:trace>
  <inkml:trace contextRef="#ctx0" brushRef="#br0" timeOffset="60">24827 10044 7811,'15'5'0,"1"0"0,0 0 243,-1 2 0,1 2 0,0 9 0,0 3 408,-1 5 1,-1 3 0,-1 6-1,-3 6 145,2 6 0,0 10 0,1-1 0,-3 2 180,2-1 1,1 1-1,-1 5 1,-2-2-607,3-3 1,1 1 0,1-7 0,1-3-64,0-5 0,-1 1 1,1-4-1,0-1-881,0-4 1,-1 3-1,1-4 1,0-5-1857,0-8 1,-1-4 0,1-3 84,0 1 1,-1-7 2344,1-4 0,0-10 0,0-4 0</inkml:trace>
  <inkml:trace contextRef="#ctx0" brushRef="#br0" timeOffset="61">25581 10830 8316,'16'-7'1093,"-11"3"0,-8-5-612,-11 2 1,-12-3-1,-2 3 1,-7-2-60,-7-3 1,2 3 0,-2 0 0,-2 1-372,-1-1 1,-1 0 0,4-1 0,5 3-192,4 0 1,2 5-1,1-3 1,4 1-903,5-1 0,9 3 99,1-3 0,10 9 0,1 3 0,8 0 642,6 0 0,9 5 0,3-3 0,4 1 420,1 1 1,6-8 0,1 4 0,3-2 237,2 0 0,3 1 1,1-6-1,0 0-5,0 0 1,4-2 0,0-3 0,-3-4-5,3 0 1,-5-10 0,-6 3 0,-2-1-7,-3-1 1,-9 1 0,-3-2 0,-4-2-155,-3 2 0,1-1 0,-11 1 0,-5-2-52,-4 2 1,-8 2 0,-10 1-1,-5 0-94,-3 0 1,-10 8 0,-1 2-1,-2 5-135,0 1 1,7 7-1,-2 3 1,6 6 109,5 5 1,3 3-1,9 9 1,5 2 371,9 2 1,14 7 0,13-2 0,6 3 109,9 2 1,0 4 0,14-2 0,-1-6-221,3-2 1,10 6 0,-8-5 0,-3-4-273,-1-3 0,2-4 0,-8-1 0,-2-2-201,-5-2 1,-8-7 0,0 2 0,-7-5-776,-7-5 1,-3 1 262,-3-7 0,-9-7 1,-12-8-451,-13-4 0,-21-2 0,-11 0 1156,-8 1 0,-1-1 0,-9 0 0</inkml:trace>
  <inkml:trace contextRef="#ctx0" brushRef="#br0" timeOffset="62">27751 11160 8559,'2'-16'0,"1"0"0,2 1 0,-1-3 922,-2-3 0,-11-2 1,-7-5-1,-6 2-657,-3-2 1,-6-1-1,1-1 1,-5 4 20,0 5 1,-3 0 0,-1 3-1,3 6-7,2 3 1,-4 4 0,10 7 0,2 3-28,1 6 1,-1 4-1,7 6 1,3 5-44,4 4 1,3 2 0,-1-1 0,4 0 41,5 1 1,2-1-1,5 1 1,6-1 1,7 1 0,6-1 1,6 1-1,0-3 34,1-3 1,5 2 0,1-7 0,2-1-46,4-3 0,0-7 0,-1-1 1,-3-2 235,-1-3 0,3-3 0,-6-1 0,-2 0-46,-6 0 0,0-7 0,-6-5 0,1-5-406,0-4 0,-8-7 0,-6 2 1,-2-4-601,-3-1 0,-3-6 0,-1-2 0,0 1 82,0 0 1,-1 1 0,-5 4-1,-2 0-1707,-1 1 1,-3-1 0,5 12-1,0 2 501,0 1 1,1 8-1,8 1 1698,3 2 0,4 0 0,7 2 0,0 3 0,-1-5 0</inkml:trace>
  <inkml:trace contextRef="#ctx0" brushRef="#br0" timeOffset="63">28003 10845 7640,'22'37'-298,"4"1"0,4 1 985,2-1 1,-3 4 0,-1-3 0,-3-1 134,-3 0 1,-1 3-1,-5-8 1,-2-4-271,-3 1 0,1-2 1,-7-2-1,-1-5-160,-3-3 1,5-3 0,-1 1 1104,-2 0-1285,-1-7 0,-4-4 1,-1-10-1,-4-6-96,-2-3 1,4-3-1,-4-3 1,2-2-280,4-3 0,1-1 1,2-7-1,0-2 58,0-2 1,7-6 0,3 1-1,6-2-371,5 2 1,-2-1 0,9 6-1,4 2 136,3 2 0,3 14 1,-1 5-1,3 5 434,0 5 0,11 6 1,-4 9-1,0 8 325,-3 3 1,-1 13 0,-6-3 0,-4 1 15,-5 0 0,0 6 0,-7 1 0,-3 0-254,-6-3 0,2-1 0,-5-3 0,-1-5-514,-2-3 1,-5 1 0,-1-5 0,0-2-2202,0-1 1,0-8 891,0 1 0,7-8 0,2 1-499,0-8 2141,5-12 0,1-1 0,10-6 0</inkml:trace>
  <inkml:trace contextRef="#ctx0" brushRef="#br0" timeOffset="64">29685 10232 7640,'9'7'499,"-4"4"0,-3 3 402,-2 1 0,0 8 0,1 5 0,3 7 164,1 7 1,7 10 0,-1 4 0,3 4-370,1 2 1,6-4 0,0 8 0,0-3 18,2 2 1,-4-6 0,6-5 0,-1-1-381,1-1 0,-6 1 0,4-8 1,-2-1-580,0-2 0,-1-7 0,-2 3 0,1-3-472,2-4 0,5 4 1,-5-10-1,-1-1-699,-3-3 1,-1-10 0,-1-6 0,1-3-31,0-2 0,0-4 0,-1-6 1,1-11 1444,0-7 0,6-11 0,3-1 0</inkml:trace>
  <inkml:trace contextRef="#ctx0" brushRef="#br0" timeOffset="65">30518 10830 8714,'0'15'969,"0"1"0,-12 0 0,-6-2 0,-4-2-233,-6-2 1,-4-6 0,-6 1-1,-7-3-15,-6-2 0,-9 0 0,5 0 0,-3 0-430,0 0 0,9-2 1,-1-3-1,4-6-407,3-3 1,-5 4 0,12-1 0,1-1-618,2-2 1,3-1 0,4-1-1,5 0-975,3 0 0,10 6 0,2-1 656,5-1 0,1-3 0,0-5 1,1-2 1051,5-3 0,9-8 0,10-7 0</inkml:trace>
  <inkml:trace contextRef="#ctx0" brushRef="#br0" timeOffset="66">30172 10044 7640,'32'15'665,"-1"1"1,1 2-1,-1 3 1,-1 5-127,-4 3 0,-3 15 1,-8 7-1,1 5 202,0 3 1,-2 16 0,-2-5 0,-1 2-54,1-1 0,0 8 0,0-6 1,-3-3-253,-2-4 0,0-5 0,-4-5 0,3-7-129,-3-5 0,4-11 0,-2 0 0,-1-7 0,-2-3 0,-1-2-326,5-5 1,-3-7 79,8-4 1,-3-10 0,5-6 0,-3-3-757,2-2 0,2-6 1,4-5-1,1-4-101,2-6 1,5-1-1,-3-6 1,0 2 234,-1-1 0,6-3 1,-2 1-1,2 3 280,-1 5 0,2 11 1,-4 7-1,1 7 197,0 6 1,0 8 0,6 7-1,-1 10 110,1 9 0,-3 5 1,-1 9-1,-2-3 581,2-1 1,0-5 0,0 4 0,-1-4-97,1-1 0,-1-3 0,1-1 0,-1-3-127,1-3 0,1-1 0,4-5 0,4 0-173,5-1 0,3-1 0,3-3 0,-1-6-94,0-3 1,-7-2 0,-3-2-1,-4-3-284,-2-6 1,-1-3-1,-4-3 1,-3-4-320,0-5 0,-7-9 0,1-5 0,-7-2 65,-3-2 1,-1-10-1,-8 7 1,-3 0 168,-6 3 1,-10 0 0,-7 8 0,-7 2 146,-7 7 0,-3 6 1,-4 10-1,0 6 349,2 3 1,-4 16 0,13 7-1,3 9 233,9 6 0,7 3 1,5 6-1,3 1 407,6 3 1,12 6 0,9 0 0,6-1-477,3 0 0,10-2 1,-4-5-1,2 1 0,1-1 1,2-2-1,3-1 1,-1-4-1039,1-2 0,2 6 0,-2-2 0,-1 2-1101,1-2 0,-3 1 0,-6-6 1,-5-2 1730,-10-2 0,1-2 0,-7 1 0</inkml:trace>
  <inkml:trace contextRef="#ctx0" brushRef="#br0" timeOffset="67">18144 12653 7640,'7'-9'670,"-3"2"1,6 9 0,3 3-104,1 6 1,1 4 0,1 6 0,2 4 24,2-1 1,-2 11-1,3-3 1,-4 1-51,-1 0 0,0-3 0,-2-2 0,-4-4-193,-4-1 0,1-2 1,-2-6-1,-2 1 836,-1 0 1,-4-7-465,-3-4 1,-4-3-1,-6-4-348,-1-3 1,5-4 0,3-7 0,1-1-82,3-4 1,-3-2 0,2-5 0,1 0-243,3-5 0,8 0 0,3-7 0,4 1-217,2 4 1,7-5-1,3 0 1,3 0 142,3 3 0,-1 9 0,1 4 1,-1 1-644,1 4 1,-6 3 0,0 4 0,0 3-251,-1 2 0,-3 2 1,-6 5-2008,0 0 1,0 0-1,-1 0 1947,1 0 1,0 0-1,-1-2 1,1-1 976,0-3 0,0-6 0,-1 3 0</inkml:trace>
  <inkml:trace contextRef="#ctx0" brushRef="#br0" timeOffset="68">18962 12401 7163,'16'14'0,"-1"-1"0,-1-3 461,-3 2 1,3 7 0,-5 4 0,1 0 1300,1 0 0,-6 10 0,5-2 0,1 4-1179,-2 4 0,4-6 0,-4 5 0,2-3 231,-1-3 0,-1 2 1,3-7-1,-3 1-432,-2-2 0,5-4 0,-3-6 1,1 0-1623,1 0 0,-2-6 0,3-1-2132,-2-2 1,1-2 1726,4-5 0,-1-2 0,-3-3 1645,-6-5 0,-3-11 0,-2-4 0</inkml:trace>
  <inkml:trace contextRef="#ctx0" brushRef="#br0" timeOffset="69">19088 12449 7640,'-11'-37'66,"1"0"0,6-5 0,-1 6 0,3 2 443,2 6 0,0 1 0,0 6 0,2 3-532,3 6 0,-1 0 0,6 6 0,3 3-669,1 1 1,1 7-1,1 2 692,0 2 0,6 9 0,3 6 0</inkml:trace>
  <inkml:trace contextRef="#ctx0" brushRef="#br0" timeOffset="70">19748 12480 8420,'35'0'945,"-3"0"0,-5-7 0,-13-4 0,-3-2-430,-6-3 1,-3-5 0,-2-2-1,-2 0 62,-3 1 0,-9 1 0,-9 5 0,-1 0-417,-4 1 1,-2 6-1,-3 4 1,-2 3-140,-2 2 0,-1 7 0,5 5 0,0 7 0,3 8 0,4 7 1,-1 7-1,6 1 52,4 1 0,6 6 0,3-9 0,1 0 96,3-3 0,3 0 1,2-4-1,5-5 51,4-4 0,4-3 0,3-5 0,3 0 76,1-1 0,7-4 0,-2-2 0,3-2-122,3-4 0,-1-1 0,1-4 0,-1-3-151,1-6 1,-3-3 0,-1-3-1,-3-2-88,-2-2 0,3-5 1,-4 3-1,1 0-246,0 1 1,-2-3 0,-4 8 0,2 4 92,2 5 1,2 2 0,-2 8-1,5 5 357,4 9 1,1 8 0,1 13 0,-2 5 183,-4 3 1,4 9-1,-6 2 1,0 2 503,-3 0 0,-10 3 1,-6 3-1,-3-3-267,-2 1 1,-7-8 0,-5-2-1,-6-5-460,-3-5 0,-7-3 1,2-10-1,-4-3-270,-1-5 0,-1-8 0,1-5 0,0-1-208,-1-3 0,1-8 0,-1-3 0,1-3-250,-1-8 1,1 1-1,1-9 1,2-2-589,2-2 1,7-1-1,-2-2 1,3-4-494,3-5 0,6-2 1,4-1-1,3-1-5,2-2 0,7-3 1714,3 4 0,18-7 0,6-2 0</inkml:trace>
  <inkml:trace contextRef="#ctx0" brushRef="#br0" timeOffset="71">20298 11946 7640,'7'-16'704,"-3"5"-322,6 1 1,-4 6-1,2 1 152,-1 6 0,4 6 1,-4 9-1,2 4-156,3 10 1,2-1-1,3 8 1,2-1 538,2 4 0,0 5 1,-5 4-1,0 1-236,0-1 0,-2 3 0,-2 0 0,-2 2-202,2 3 1,1-5 0,-1-1 0,-2-6-145,3-5 0,-5 2 1,3-10-1,-1-2-170,-1-4 1,3-9 0,-5 2-60,2-4 0,-4-8 1,6-4-70,1-3 1,-3-4 0,1-5 0,2-6-360,2-7 1,2-8 0,0 2 0,0-4 104,-1-1 0,6-2 0,2-2 0,0-2-511,-1 2 1,5 4-1,-6 5 1,0 5 460,1 3 1,-4 8 0,4 1 0,1 2 266,3 4 0,-1 13 0,1 6 0,0 1 287,-1 1 1,4 3 0,-2 1 0,0 1-48,0 0 0,2 3 1,-2-5-1,2-2-129,3-1 1,-1-4 0,1-2 0,-3-3-73,-2-2 0,6-2 1,-5-5-1,0 0-150,1 0 1,-4-2 0,-1-3 0,-1-6-236,-4-3 1,0-7-1,-1-1 1,-1-3-10,-3-3 1,-3-7 0,1-1 0,-3-3 11,-2-4 1,-2 2 0,-5-9 0,0 3-57,0-2 0,0-2 0,-2 4 0,-1 0 266,-3 0 0,-4 6 1,3 5-1,0 4 589,0 6 1,0 9 203,2 6 1,3 15 0,-3 4 0,5 13-76,5 11 0,-1 11 0,6 3 1,2 6-193,2 4 0,2 0 0,1 3 0,4-3 159,6-2 1,-3-1-1,2-6 1,0 0-1040,-1 0 1,3-7 0,-7-1 0,-2-4-577,-1-4 0,-3-3 1,1-12-1,0 0 17,-1-1 0,1-6 0,2-4 0,1-5-477,2-5 0,7-11 0,-2-12 0,4-5 1523,1-3 0,1-22 0,-1 0 0</inkml:trace>
  <inkml:trace contextRef="#ctx0" brushRef="#br0" timeOffset="72">22563 12307 7640,'1'-16'1410,"4"1"1,-5 6 0,0 4-762,-8 3 1,-8-3 0,-5-1 0,-5 3 48,-4 1 0,-3 2 0,-4 0 0,-3 0-743,0 0 1,-5 2 0,4 1 0,1 3-339,3-3 0,6-1 0,5-2 1,5 0-1395,3 0 1777,10 0 0,1 0 0,7 0 0</inkml:trace>
  <inkml:trace contextRef="#ctx0" brushRef="#br0" timeOffset="73">22704 12527 7640,'38'9'2063,"4"-4"0,-3-3 1,-4-2-1,-7 0-2075,-7 0 0,-4 7 0,-1 3 0,0 4-468,-1 2 1,-6 5-1,-4 3 1,-3 4 479,-2 6 0,0 7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8978 5470 9256,'-16'0'1025,"1"0"-409,-1 0 506,0 0 1,-5 5-25,0 0-172,-7 8-276,4-5-293,-8 8 124,8 0-230,-6-8-1,13 6 0,-13-5 530,13 0-358,-6 5 124,7-12-296,0 12-166,8-13 0,1 6 229,7 0-125,0-5-386,0 5 93,0 0 0,8-5-192,8 3 284,0-3 0,14-2 0,-2 0 0,7 0-177,6 0 64,12 0 0,-2 0 76,6 0 1,-4 7 347,4 3-576,-13 4 414,8 2 1,-18 1 191,2 4 0,-8-2-47,-2 8 709,-13-8-585,8 11 0,-20-6 237,5 7 1,-5-4 274,-1-1 0,-8-2 754,-8 3-1085,0 2-277,-14-11 0,11 10 67,-7-7 1,-2 0-317,-9-6 0,2-4-60,-7-1 0,6-6 0,-6 1 0,0-3 0,-5-2 0,5-2-75,0-3 1,0 1 0,-3-6-765,3-3 1,3 1-1,10 0 1,2 2-953,6-3-261,4-1 0,8-1 313,4-1 1,7 0-100,8 0 1,9 1 787,18-1-885,-4 0 873,20 8-38,-11-6 709,19 5-344,-12 0 735,5 2 0,-7 0 0,2 5 0,0-3 0,-2 3 0,-7 2 0,-5 0 0</inkml:trace>
  <inkml:trace contextRef="#ctx0" brushRef="#br0">9780 5863 8236,'9'-16'0,"3"0"0,-7 1 962,0-1-387,-5-7-100,0 6-125,0-6 1122,-7 7-938,-1-6 1,-8 4 306,0-3 117,1 4-585,-8 1 1,4 6 941,-8-1-557,1 8-351,-5-11 0,5 12 306,-1-3-215,1 3-244,-5 2 0,1 0 481,4 0-321,3 0-163,0 7 61,6 2-124,-13 13 125,13-4-218,-6 11 1,13-9 280,-1 6-63,8 0-378,-4 5 0,1 1 187,1-1 128,0-6-81,12 4 0,3-6-186,11 3 1,4-3-281,6-7 0,8-1 145,3 1 1,-2-2-11,2-3 0,0-3 62,5-2 0,0-5-119,0 5 1,-5-6-92,0-6 74,-14-2 198,9-1-44,-20-12-170,6 10-38,-8-18 148,-6 4 0,-2-6-358,-7-1 174,0 1 119,-7 0 0,-2 6-660,-6 4 1542,-1 4-437,0 1 501,1 7 1,6 9-189,4 11 0,5 4 127,5 6 1,4-1-274,6 6 1,6-2-22,0 2 79,0 4 1,2-12-1017,-6 4 454,6 1 1,-2-5-2091,0 2 1064,0-2 607,-5-2 171,-1-8-2703,8 6 1214,-5-12 700,4 12 0,-6-12-459,0 3 1,-6-3 686,1-2 1,-1-7-137,6-4 0,-7-4 1044,-4-6 0,-3 3 0,-2-18 0,0 2 0</inkml:trace>
  <inkml:trace contextRef="#ctx0" brushRef="#br0">10236 5721 8236,'7'-15'1537,"-5"6"-428,5-5-244,-7 12 637,7-5-720,-6 14-172,13-5-125,-12 19-173,12-11-61,-5 20 62,7-13 600,-8 13-238,6-5-362,-5 6 1,7 0 399,-1 1-400,1-8-212,0 6 1,-2-7-27,-4 3 0,3-3 0,-8-8 0,0 1 150,2 0 1,-5-6-124,3 1 1,-10-9-1,-6-2 1,-3-9 0,-1-5 238,-1-2-696,0-7 263,0-1-156,8-8 0,1-6-92,7-4 0,0-3 35,0-2 0,7-1-155,3 1 1,4 9 495,2 6 82,0 8-283,-1 1 47,1 13-135,7-4 70,-6 14 154,13 0 1,-6 0 829,8 0 0,1 9-302,4 6 1,-9 3-7,3 8 1,-5 5-20,0 6 34,4 0-392,-12 1 349,-3-5-267,-1 13 0,-7-13 49,4 4 0,1-4 14,-7-2 1,1-5 52,-6 1-202,7-15-84,-6 9 0,6-12 662,-7-1-367,0-1 1,-5-9-396,0-3 0,-7-5 0,1-9 0,-3-4 0,0-2-511,4-3 0,1-6 1,5-7 359,-1-4 302,7 8-397,7-15 1,12 20-1,1 1-1285,3 8 1440,1 6 0,0 3 370,0 3 0,1 4-57,4 7 0,0 7 440,1 4 0,-1 3-339,1 2 391,-8 6-209,6-4-192,-6 4 67,1 1 0,-2 0 401,-8 3-1072,1 4-98,0-13 1,-2 11-236,-4-7 1,4 5-1,-5-5 1,1-2-3022,1-1 2189,-8-2 0,6-2 1,-5-2-1697,1-2 2510,0-6 139,-5 3 61,0-7 173,-7 0 1,4-5-1,-6-2-156,2-2 0,2 4 527,5-6 1,0 6-31,0-6 1594,0 8-932,7-4-390,1 0-162,15 5 2659,-5-12-1368,11 12-244,-4-11-772,6 4 0,1-7 0,-1 0 513,1 1 0,-6-6 0,-2-2 1,-1 0-345,-4 1 1,-7-6 0,-3 3 0,-2-1-97,-3 0-255,-3 7 1,-8-4-76,-3 7 0,-4 0-183,-2 1 0,-7 1 275,-3 3 1,2 4-145,-2 7 0,-1 0-218,-4 0 0,5 7 485,-1 4 1,8 4 384,-2 6 1,4 4-126,1 6-100,7 1 1,2-1 162,7 1-236,0-1 366,0 0-366,7 1-51,2-1-379,14-6 0,-2 4 0,10-2 0,-1-5-17,12-1 0,0-3-781,5-2 0,0-3-797,0-2 0,-5 1 1107,0-7 1,-5 1 123,5-6 0,-7 0-1408,1 0 0,-9 0-4103,-6 0 5875,-4 0 0,-1-7 0,-1-2 0</inkml:trace>
  <inkml:trace contextRef="#ctx0" brushRef="#br0">12657 5407 8236,'-10'-11'2731,"-1"1"460,1 6-2353,1-3-278,2 7-357,0 14 0,5-1 1459,-3 13-690,3 0-437,2 6 1,0 1 667,0 3-691,0-2-125,7 11 102,-5-12-229,12 13 0,-7-13 52,3 3 1,4-2-32,-3-3 1,1-1-22,-1-4 1,1 2 0,-5-7-168,2-2-251,-6-2-12,4-8-10,-7-2 1,0-14-218,0-3 1,7-6 13,4-5 0,3 2-333,1-7 1,10-1 384,6-4 0,4 5 25,12 0 0,-8 6 20,8-1 1,-3 9 239,3 2 1,0 6 318,0-1 1,-5 5 13,0 5 1,-7 4 336,2 7 0,-4 1-125,-2 4 1,-5-2 222,1 8 1,-10-6-1,1 5 59,-6 2 1,-9-4 0,1 2-322,-8 2 0,-1-5-246,-11-2 0,1-4 0,-15-1-214,-3 0 0,-9-2 0,0-4 0,-4-3 0,-1 0 0,0-5 0,-2 3 0,0-5 0,2-5 0,-9 1 0,9-6 0,-2-2 0,4 3 0,-3-1 0,12-1-193,-6-5 1,9 6-733,6-1 1,7 6-1,7-4-407,3 2 0,6 0 0,3 4 0,9-2-418,13 1 0,14 2 1,7 1-1,5-3 45,6-1 1,8 0 0,9 5 88,1 0 1616,-11 0 0,15 0 0,-10 0 0</inkml:trace>
  <inkml:trace contextRef="#ctx0" brushRef="#br0">14104 5910 8114,'8'-25'0,"-1"-4"0,-7 11 0,0-11 0,0 11 0,-8-12 1270,-8 4 0,0 4-45,-5 1 0,-1 3 668,1 2-952,-7 1-433,3 6 1,-5-3 553,4 7-580,-3-1-144,4 6 0,-1 7 0,0 4 11,-2 3 1,3 7 0,1 1 0,1 3-63,4 3 0,3 1 0,6 3 100,4-1-90,5 1-399,1-1 0,1-5 76,5 1-53,2-8 77,8 10 1,7-11 40,3 3 1,6-5-205,4-6 0,-1 2 156,7-6 0,-2-1 0,2-5 0,-5 0-164,-4 0 0,-1-7-23,-1-4 1,-7-3-44,-3-1 0,-3-1 196,-2 0 0,-8 0 501,-2 1-249,2 6 53,-6-5 0,7 12 118,-4-3 0,-1 5 1,4 5-1,1 6 225,0 3 0,1 8 0,6 5 130,0 2-446,-1-4-557,8-2 1,-5-3-196,3 1 0,-4 2-568,-1-2 1,-1-9 593,1 4-2635,-7-4 1948,5 4 1,-5-6 7,6 1-1728,1-8 1869,7 4 1,-4-7 363,7 0 0,-5-1 253,5-5 1,-5-4 357,6-11 0,-8-3 0,3-8 0</inkml:trace>
  <inkml:trace contextRef="#ctx0" brushRef="#br0">14968 5910 8114,'9'-26'0,"-4"0"0,-5 5 967,-5-6 1,-4 6-60,-6-5 0,-3 7 94,-3-2 1,-3 4-341,-8 1 1,-6 2 129,-4 3 1,2-1-186,-2 7 1,5 0 73,-5 5 0,13 0 174,-3 0-575,11 0 0,0 7-150,11 3 1,3 1-1,7 3 1,3 5-1,6 4-108,7 4 1,15 3 0,2 2 0,6 1 175,4 3-201,3-2 1,1 4 52,0-7 0,-7 1 120,-3-1 1,-11-1-76,-5-4 0,-5 2 268,-6-7 0,-3 5 1,-7-5 0,0 0-41,0-5 1,-3-6-62,-8 1 1,1-8 52,-11 3 0,2-5-148,-2-1 1,-4 0-1,-6 0 1,-1-1 0,1-5 1,5-2-201,0-8 0,6 2-142,-1 4 208,4-4 0,8 5 0,6-5-224,6 3 0,13-3 1,14 6-1,8-3-466,9 1 1,11-1-1,0-4 1,3-3-701,2-3 934,0 4 0,-8-6 29,-2 7 0,-10-5 147,-1 0 1,-14-1 25,-1 1 0,-8 1 29,-3-6 1,-8 7-45,-3-2 1,-5-3-30,-5-3 0,-3 3 334,-8-2 1,-2 7 0,-3-1 0,-3 8 0,-1 7 1556,4 3-1470,-3 2 1,7 0 1036,-4 0 0,8 14-375,3 7 1,6 4 0,1 4 955,6 4-1477,6 9 1,14-7 105,3 7 0,5-10-151,6 4 0,-2-10-227,7 11 0,-5-12-26,5 6-4263,-7-10 2901,10 9 0,-10-18-5502,7 4 3526,-7-4 1579,3-3 1759,-13-2 0,4-7 0,-4 0 0</inkml:trace>
  <inkml:trace contextRef="#ctx0" brushRef="#br0">15912 6240 8114,'17'9'0,"4"-4"1563,-3 4 1,4-8 0,-4 6 0,1-1-464,2-1 1,2 0 0,-4-5-1693,2 0 579,0 7-1057,-5 2 1,-1 0-3174,1-4 4243,0-3 0,0-16 0,-1-4 0</inkml:trace>
  <inkml:trace contextRef="#ctx0" brushRef="#br1">17877 4527 8114,'-10'-6'0,"-1"1"947,8 0 444,-4 5 0,7 4 414,0 6-1212,0 0-178,0 20 1240,0-5-799,0 6-219,7 7 963,-6-4-592,13 11-593,-5-12 0,2 7 838,-1-3-538,1-4-327,4 6-231,1-8 36,0 1 1,-6-6 44,1 0 0,-6-7 0,5 2 0,-4-3-2060,4-3 1,-6 1-2653,1 0 0,-2-2 2134,3-4 0,-3-5 2340,8-10 0,-8-11 0,4-8 0</inkml:trace>
  <inkml:trace contextRef="#ctx0" brushRef="#br1">18317 4873 9848,'-15'-9'1858,"-8"0"-368,-3 4 1,-4 3 0,-1-5-202,-1 0-1025,-6 5 0,5-5 1085,-4 7-540,4-7-567,-6 6 1,6-6-202,-4 7 1,4 0-313,2 0 1,1-6-518,4 1 1,-4 0 12,4 5 1,3 0-964,2 0 0,9-5-1672,2-1 1804,6 1 1076,-3 5 0,11-2 0,6-3 530,11-5 0,14-11 0,5-4 0</inkml:trace>
  <inkml:trace contextRef="#ctx0" brushRef="#br1">18223 4668 8114,'16'9'0,"-2"5"946,-4-4-294,-3 4-296,-7-5 706,0 5-644,0 2 0,0 3 226,0 7 635,0-7-809,7 11 1,-3-11 1187,6 7-845,-6 1-404,17 4 0,-11-5 379,11 1 1,4-7-297,1 7 0,9-8-11,1 2 0,3-5-72,-3-6 1,-2 2 121,2-7 1,-2 1-137,-3-6 1,-5 0 58,0 0 0,-6-7-267,1-4-150,-4-3 1,-1-8-1,-2-5 1,-4-4-655,-5-6 0,-3 2 0,-2-7 514,0-1 0,-7 3-1369,-3-2 0,-4 9-2009,-2 1 0,6 8 1916,-1 8 0,8 0-1504,-3 0 1929,5 8 1140,1 1 0,1 7 0,5 0 0,2 12 48,8 4 0,-4 8 0,2-1 0,2 1 0,-2 4 621,-2 2-544,-1 1 1,4 1 472,1-1 0,0 1 813,0-1 1,-1-5-764,1 1 1,0-8-245,-1 2 1,-4-4 866,-1-1 3,-6 0-631,3-8 1,-7-2 0,-2-12-55,-3-4 1,1-6-275,-6-5 0,-1 0-77,-4-10 0,1 3 127,3-9 1,4 4 19,7 2 1,0 4-148,0 1 0,2 2-190,3-3 1,4 5-1437,7 6 0,-1 2 199,1 4 0,5-4-456,0 3 0,5 4 770,-5 2 1,2-2 19,-2 2 1,-4-1 33,4 6 1,-8 0 0,-3 0-104,2 0 0,-3 2 721,2 3 1,-6-1 244,5 6 1,-6-4 0,3 4 0,0 2 222,3 2 0,-1 2 0,0 0 1,-1 1 840,1 4 1,2 4-603,4 6 1,1 1 373,0-1 1,0 0-369,-1 1 1,1-1-17,0 1 1,-1-3 528,1-2 0,-2 1 34,-3-8-682,3 1 1,-11-7 228,8-3 303,-8 3-622,4-12 0,-14-2 0,-3-13 0,-3-4-22,3-4 0,-2-7 1,6 2-862,3-4 1,1-3 83,2-4 1,2-1-250,3-4 1,9-2 447,7 8 0,0 4-27,-5 6 0,1 7 247,4-2 0,-2 10 373,8 6 1,-6 3-342,5 2 0,-5 4 86,5 6 0,0 1 1070,6 10 0,3 3-283,-4 2 1,4 6 51,-9 5 0,2-3-462,-2 8 1,2-7-130,-7 2 0,0-4-333,-5-1 0,0-6-376,-1 0 0,-4-7 518,-1 2 1,-4 2-344,4-2 1,-7-5-7143,3-6 4495,-5 0 2910,-1-1 0,7-2 0,2-7 0</inkml:trace>
  <inkml:trace contextRef="#ctx0" brushRef="#br1">20220 5077 8321,'16'0'1456,"1"2"-1098,4 3 1,3-3 313,-8 1-336</inkml:trace>
  <inkml:trace contextRef="#ctx0" brushRef="#br1">20314 4889 19138,'-5'15'91,"1"11"-43,-1 0 1,3-1 498,2 1 1,9 2 672,-2-19-687</inkml:trace>
  <inkml:trace contextRef="#ctx0" brushRef="#br1">20975 4495 8561,'-9'-15'-36,"-5"6"188,5-5 1,-12 5 114,0-7 0,-2 1 1,4-1-207,-2 0 1,-5 2-71,5 4 0,5-2 3471,6 6-1519,-1 1-1113,3 5-318,1 7-248,7 2 66,7 14 1,-2-4 495,11 7-264,-11 0-364,16 6 1,-12 1 82,6 3 0,1-1 168,0 7 1,-6-5-203,1 5 0,-3-2-206,3 2 0,1-2 226,-7-3-213,8-4 6,-12-2 0,6-3 338,-7-7-809,0 7 304,0-10 1,0-1-45,0-6 295,0-8-154,0 4-559,0-7 133,0 0 1,0-7-19,0-3 0,0-6 132,0-5 1,0 2-1,0-7-539,0-2 631,0-2 1,7-1-413,4-1 387,10 1 74,3-1 1,9 6-1,2 3-422,2 6 1010,7-2 0,-6 17-79,4-3 0,-2 3 221,-3 2 0,-4 3-169,4 8 1,-6-1 234,-5 11 1,-1-1-53,-4 0 1,-5 0 270,-1 6 0,-1 0 599,-8 6-628,-1-1-412,-5 0 0,0 1 90,0-1-152,-7-6 15,-2 4 0,-12-11 361,0 3 1,-7-4-455,2-1 0,0-6-266,-6 1 137,4-8-203,-10 4 0,7-7-340,-1 0 1,-1-1-1235,-4-5 1,7 3 254,-6-8 778,13 8-1662,-14-11 1,20 7 238,-4-3-40,4-4 1320,8 12 0,2-12-293,7 3 0,14 3-496,7-3 1,14 6 1551,7-6 0,3-6 0,2-7 0</inkml:trace>
  <inkml:trace contextRef="#ctx0" brushRef="#br1">21886 4778 8382,'16'-15'-58,"-7"-1"1018,-4 0 1,-10 2-291,-6 4 1,1-3 333,-6 8 1,2-5-405,-12 4 0,5 1-87,-5 5 1,0 7-199,-6 4 1,1 3-18,-1 1 1,3 6 60,2 0 0,-1 7 0,7-2 0,1-1-67,4 1 0,7 0-11,4 6 0,3-6 77,2 0 0,4-7-7,6 2 0,4-3 145,17-3 0,1 1-172,15 0 0,-3-2-59,8-4 0,-3 3 256,-2-8 0,-5 0 43,0-5 1,-12 0 0,0-2 0,-6-3 0,-7-5 1020,-4-4-1585,1-9 0,-13 5 0,6-11 0,-8 4 0,-5-6 0,-2-1-103,-8 1 0,-7 1-1250,-3 4 0,2-2 584,-3 7 0,1-2-553,-5 3 1,6 7-1342,4-2 0,6 2 80,4-2 887,4-1 1,7 0-1,4 0 1696,6 1 0,8-15 0,13-3 0</inkml:trace>
  <inkml:trace contextRef="#ctx0" brushRef="#br1">22138 4307 8088,'10'1'775,"1"5"0,-8 2 1,4 8 1327,0 0-1485,2 7 0,2 1 410,-1 7 1,1 8-440,4 3 1,1 3 604,0 2 1,-1 0-498,1 1 0,5-3-166,0-3 1,0 2-485,-5-8 0,1 1-434,4-6 0,-5-1 414,0-4 1,3 2 237,-9-7 0,8 2-1896,-8-2 1,4-9 598,2 4 1,0-11-2148,0 0 1,-6-3 579,0-2 2599,1 0 0,12-14 0,1-3 0</inkml:trace>
  <inkml:trace contextRef="#ctx0" brushRef="#br1">22798 4857 8088,'0'-9'2996,"0"-5"-2341,-7 12 1,-3-5 151,-11 7 0,2-5-137,-8 0 1,0-2 96,-10 2 1,4 1-464,-4-6 1,-1 6-314,1-1 1,-7-4-1048,2-1 697,4 3 209,-8-7 281,13 12-59,-12-12 164,19 5-1,-11-6-3071,19 6 893,-11-12 0,16 9 1943,-2-14 0,10-8 0,-2-6 0</inkml:trace>
  <inkml:trace contextRef="#ctx0" brushRef="#br1">22500 4291 8105,'22'23'705,"-9"-2"173,2 10 1,-2-3-106,2 9-476,1 3-134,7 0 0,-6 12 2961,4 1-2607,-3-1 301,4 2 0,-8-10 187,7 3 1,-12-8-472,7 2 0,-6-11-57,1 2 1,-3-11 177,-2 0 103,-5-4-671,6-1 390,-7-8 0,-1-2-1277,-5-12 533,5-2-260,-6-8 0,7-3-623,0-7 0,1 3 766,5-14 1,4 9-1,11-3 1,5 1-35,11 9 1,1 2 21,4 8 1,4 5 1031,-4 6 1,3 1-468,2 4 0,0 11 1496,1 10-796,-1-3-556,0 7 0,-2-6 117,-3 8 148,4-1-825,-20-6 0,7 3-563,-17-8 1,3 1 286,-9-5 1,-3 0-508,-1 0 0,-5-1-3294,-1 1 2120,0-7 1072,-7-2 1132,-1 0 0,-8-6 0,0 6 0</inkml:trace>
  <inkml:trace contextRef="#ctx0" brushRef="#br1">24984 4715 8075,'-33'-5'480,"-4"0"1,4-7 1471,-4 1-943,-3 4-416,7 0-180,-13 0 30,13 5 0,-5-5 0,8 7 792,4 0-803,-4 0-198,13 0 0,-6 7 59,14-5-218,-5 12 0,12-10 203,-3 6-44,3 1-523,2 4 320,14-6-117,4 12 64,13-10 76,1 11 1,6-6-58,4 0 326,4-1-275,8 8 1,-11-4 22,5 7 316,-12-6 0,8 9 0,-7-4 1,-4 1 116,-5 0 1,-6-5 0,-8 4-1,-3-3 79,-6-2 0,-3 2 0,-2-1 0,0-2 923,0-1-1131,-7-9 1,-2 3 0,-8-5 761,-4 2-1105,-4-6 0,-6 4 188,-1-7 1,-4-2-203,-1-3 1,-7-4-283,2-6 1,2-1-1059,-2 0 1209,7 0 1,-8 1-1129,6-1 0,2 0 0,9 1 0,5-1-347,3 0 1,10 0 0,2 1 0,6-3 880,6-3 1,9 4-1,13-4 1,6 2 706,2-2 0,8-11 0,-4-8 0</inkml:trace>
  <inkml:trace contextRef="#ctx0" brushRef="#br1">25125 4763 8075,'25'24'0,"-3"-1"0,-8-6 0,-1 4 0,-3 4 3263,2-1-2174,2 6 1,0-8-145,-3 5 0,3 1-13,-4-8 0,4 7-625,2-6 1,0 5-250,-1-5 0,-4 0 135,-1-6 0,-1 1-456,2 0 1,1-6-5286,-7 1 2614,0-8 1796,-5 4 0,-7-8 355,-3-5 783,-4-2 0,-9-15 0,-1-2 0</inkml:trace>
  <inkml:trace contextRef="#ctx0" brushRef="#br1">25062 4495 8228,'2'-8'1117,"3"2"-810,6 5 0,3 2-235,2 5 0,1 2-1460,4 8 1,0 5 287,10 0 1100,-10 7 0,23-4 0,-11 8 0</inkml:trace>
  <inkml:trace contextRef="#ctx0" brushRef="#br1">25880 5014 8075,'16'-16'173,"-8"1"97,-2-1 0,-5-2-193,-1-3 896,0 4-599,-7-6 0,-3 2 17,-11 0 0,2 0-157,-7 6 0,1 1 1059,-1 3-515,-4-3-478,6 12 1,-2-4-79,-1 6 1,8 1 11,-2 4 0,2 4 29,-2 7 1,9 1-274,-4 4 0,6-1 36,-1 6 1,4 0 148,7 5 1,4-4-120,6-1 1,2 0-322,14 5 0,2-4 240,9-1 0,-2-7 126,7 2 0,-5-4 85,5-1 1,-7-5 201,1-1 0,-4-6-148,-6 1 1,2-5 8,-7-5 1,5-6-1,-5-8 173,-2-2-273,-1-7 1,-8-2-158,1-6 0,-8-10-53,2-1 0,-5-2-299,-5-8 1,-4 4-80,-6-4 1,-3 1-334,-3-2 0,4 4 417,-4 7 1,-2 5-6,2 0 0,2 14 16,8 2 1,-1 7-291,7 3 849,0 7 0,5 9-65,0 11 0,1 4 152,5 6 1,-1 11-2,11 10 1,-4 3 295,9 2 1,-2 2-216,2 3 0,-2-3 79,7 4 0,-5-4-138,6-2 0,1-5-53,8 0 1,-3-7-288,4 1-13,3-3 173,-6-8 0,11-2-85,-3-8 0,-4-1 40,-1-3 1,-2-4-4,2-7 0,-4 0-34,3 0 0,-4-7-4,-6-4 0,2-4 1,-9-6-1,-3-6 1,-5-2 363,-5-3-737,0-6 0,-13-2-191,-4-7 1,-4 5-529,-6 0 0,-4 9 736,-6 1 1,4 4 284,1 12 0,5-1 4,-5 12 0,7-1 404,-2 6 0,5 7 1070,6 4-709,-4 10-481,5 3 0,0 10 49,4 2 1,3 4 356,2 8 0,2-7 441,3 1 1,4-5-846,7 5 0,1-7-383,4 2 0,2-4-370,3-2 1,6-1-740,-1-4 0,0 2-1146,6-7 0,-2 0 1117,2-5 0,-2-2 702,7-4 1,-6-3-208,6-7 1,-5 0-535,5 0 0,-7-3 509,1-8 775,-2-6 0,4-22 0,2-1 0</inkml:trace>
  <inkml:trace contextRef="#ctx0" brushRef="#br1">27311 4825 8075,'-7'-15'1908,"5"-1"-1720,-19-7 1,11 8-106,-11-1 0,-2 0 429,2 6 0,0 3 280,5 1 1,1 5-276,-1 1 0,0 1 0,2 5-114,4 4 1,3 4 0,7 4-6,0 2 1,3 5 318,8 6-256,-1 8-285,20 1-318,1 7 303,2 0 0,6-3 219,-8 3 765,1-10-718,-1 15 1,-5-19 351,1 4 1,-10-4-271,-1-1 0,-7-8 512,-9-3-429,0-4-170,0-1 0,-2-2 703,-3-3-270,-11-4-678,-9-7 0,-8 0-281,-4 0 183,-3-7-98,-7-9 1,-7-2-171,-4-2 1,4 0-2580,2-1 1001,3 4 880,2-6-172,0 7-1679,-1-6 1,13 4 19,4-3-918,10 4 2416,-2 1 0,9 0 33,4 1 1263,10-1 1,37-7 0,13-1 0</inkml:trace>
  <inkml:trace contextRef="#ctx0" brushRef="#br1">28254 4778 8075,'9'11'2276,"-4"-1"-623,-3 1-797,5 4-223,-5 8-287,12 2 117,-13-1-273,13 6 0,-5-6 1201,7 8 0,-1-1-636,1 0 0,0-4-244,0-1 1,-1-5-608,1 5 1,0-7-669,0 2 0,-1-3-735,1-3-1861,-7 1 1046,5-7 1431,-13-2 1,-1-14-1,-10-5 1,-6-8 294,-5-6 1,2-5 587,-7-6 0,7 0 0,-2-10 0,-4-10 0,1-15 0</inkml:trace>
  <inkml:trace contextRef="#ctx0" brushRef="#br1">28191 4480 8075,'-5'-25'0,"0"4"0,-7 4 0,10 1 295,-3 0-148,3 8-353,2 1 0,7 7-1163,3 0 735,4 0 634,2 0 0,0 7 0,-1 1 0</inkml:trace>
  <inkml:trace contextRef="#ctx0" brushRef="#br1">28443 4684 8075,'29'47'0,"-2"0"1153,2-7-704,-4 13 1,1-17 161,0 12 697,-7-12-1117,11 10 297,-12-13 0,4 5 517,-6-13-540,0-3 117,-7-6-65,5-7 1,-13 5 506,13-12 490,-12 5-1329,5-7 1,-7-7-8,0-4 1,0-5-45,0-5 1,-5-3-136,-1-7 1,1-3-696,5-2 515,0 3 120,0-13 143,7 6-921,2 0 17,7-6 632,6 13-227,3 2 217,6 8 1,1 14 86,-1 4 0,1 3 17,-1 2 0,1 7 184,-1 4 0,0 12 334,1 8 0,1 2-128,4 9 1,-9-7 299,3 2 0,-5 1-669,1-1-80,-5-1 254,-6-4-1277,0-1 593,-8-6 316,6-3 156,-12 1 0,10-11-81,-6 4-1500,-1-4-1994,-5-3 1855,0-2 1,0-24 1060,0-4 407,0-11 365,0 8 0,0-15 0,0-1 0</inkml:trace>
  <inkml:trace contextRef="#ctx0" brushRef="#br1">29496 4401 11001,'0'16'1249,"0"-1"-623,7 1 1,2 9 1717,7 6-1560,-8 7-181,13 10 0,-15 1 996,9 3-987,-2 4-1097,-5 7 970,6-7-116,-5-2-76,7-7-585,-1 0 0,1-2-126,0-3 0,-6-3-771,1-8 0,-1 1 121,6-1 1,0-7-1186,-1-3 0,-4-5 1039,-1-5 0,-4-4 1214,4-7 0,1 0 0,4 0 0</inkml:trace>
  <inkml:trace contextRef="#ctx0" brushRef="#br1">30141 4967 11136,'-16'0'1196,"0"-2"1,-1-1 394,-4-3-1206,3 1 624,-18 5 0,10-2-402,-11-3 0,-3 3 46,-2-3-418,3-4-392,-13 1-315,17-1 394,-17-5 0,17 7-352,-7-3 1,10-4-526,-4 3 0,13 4-1339,-3 2 1090,6-4 771,12 7-2031,1-12 1447,7 13 431,14-6 0,0 7 0,15 1 586,5 5 0,15-5 0,-8 6 0,14-7 0</inkml:trace>
  <inkml:trace contextRef="#ctx0" brushRef="#br1">30235 4873 8075,'23'0'558,"-6"-7"-250,13 5 0,-18-12 44,4 3-56,-11 4 26,2-7 464,-7 6-166,0-8 0,-3 2-92,-8 3 0,1 5-141,-11 6 0,-4 0-7,-1 0-87,-4 0 38,-1 6 0,1 0 286,4 9 0,-2-1-162,7 13 1,2-1-29,8 5 1,-1 2-190,7 4 0,7-4 25,8 4 0,11-2-29,5 2 1,11-4 71,5 3 0,9-4 421,1-6 1,7 2-92,-1-7-372,-4 0 100,0-12 118,-6 5-247,-8-13 591,-2 6-465,-6-14 1,-3 2-111,-2-11 1,-5 2-38,-6-12 0,-7-2 108,-4-8-29,-3-5-438,-2-6 1,-9 0-3900,-7 0 2169,-6 0 1227,-10 0 0,-6 7 118,-4 3 1,-4 5-1064,-1 6 1,-9 4-3339,-7 6 4931,0 0 0,-12 4 0,4 0 0,-6-1 0,-5 3 0</inkml:trace>
  <inkml:trace contextRef="#ctx0" brushRef="#br1">18821 5596 8075,'-9'1'0,"4"5"906,3-5-299,2 13 0,0-3 0,0 8 0,0 2 2952,0-2-1370,0 6-1435,7-1 0,-4 2 14,8 0 0,-6 1 164,5 4 0,1-5-654,5 0 1,-6 1-306,1 4 0,-1 0 238,6 1 0,0-6 23,-1 0 1,-1-6-4470,-3 0 2303,-4-2 1,-9-4-1,-5-4-3014,-9-4 4330,-6-5 0,-10-1 616,1 0 0,-8-7 0,-1-1 0</inkml:trace>
  <inkml:trace contextRef="#ctx0" brushRef="#br1">18396 5878 8075,'-9'-7'1432,"2"6"-886,7-6 1,7 7 202,4 0 299,3 0-651,1 7 1,6-4 7,0 8 0,7-1-171,-1 6 0,-3-6 515,2 1 1,0-6-193,6 6 0,-6-8-106,0 2 1,0-3-275,6-2 0,-1 0-181,1 0 0,6 0 51,4 0 0,-3-2-331,-3-3 425,-3-4-114,-1-6 0,-6-1 1,-1 0-310,-3 0 0,-1-1 1,-5-4-1,0-3-243,-1-1 1,-6-5 0,-4 4 233,-3-3 0,-2-1-51,0 4 0,-2-2 2,-3 7 407,3 0-184,-12 5 0,13 6-284,-5-1-16,-2 8 1204,6-4-407,-5 14-221,14 8 0,-4 6-79,8 11 1,-1-8 305,6 13 1,5-2 396,0 7 0,0-2-262,-5-3 0,-1-4 118,1 3 1,-2-2-227,-3-3 1,3-6-126,-4-5 1,-3-2-100,-2-2-115,4-8 1,-7 1-234,3-4 201,-3-3 0,0 5-204,3-7 63,-3-7 1,10-2-224,-7-6 0,7-1 0,-1-2 0,4-1-1586,6-2 1238,-3 0 329,5 6 0,-2-1-19,0 0 1,-1 7 230,-4 4 0,2 3 104,3 2 0,-4 0 0,4 2 0,-3 2-287,-3 1 0,1 7 510,0-1 0,-1 3 0,1 3 624,0 4-262,0-3 0,5 4-6,0-6-217,-1 0-64,3-8 0,-4 6 26,8-3 0,-6-2-109,5 1 1,0-6 27,5 1 1,1-3 89,-1-2-92,1 0-25,-1 0 19,-6-7-91,4-2 0,-6-5-9,3 3 1,2-8-57,-7 3 0,-2-5-155,-8 1 116,3 2-217,-12-12 1,5 6-181,-7-8 0,-9 6 31,-7 0 1,-1 5-185,-10-5 1,7 12 206,-7-2 1,1 9 111,-5-3 0,4 6 930,1-1-368,7 3-255,-4 9-32,8 2 505,-1 7 1,7 5-1,4 1 302,3 3 0,4 1 0,3 5-114,6 1 0,10-1-192,5 1 1,10-6-444,6 0 0,4-5-312,1 5 1,2-6 220,3 0-904,-3-9 688,12 3 0,-10-11-4032,7 8 1707,-15-8 877,17 4 1,-25-7-596,7 0 0,-9-1 1000,-7-5 1233,-3-2 0,-8-1 0,1 2 0</inkml:trace>
  <inkml:trace contextRef="#ctx0" brushRef="#br1">22075 5611 8010,'-16'-1'0,"1"-5"0,-3 5 268,-3-5 1,2 3 0,-5-1 128,1-1 0,-3 0 1,3 5-1,-2 0 178,-2 0 0,4 2 0,0 1 303,0 2-364,6 1-243,-6 1 1,13-4 41,-1 8-171,8-8 43,-11 11 0,12-11 128,-3 8-386,3-8 65,2 11 114,7-12-140,2 12 141,13-5-109,3 7 1,6-4 119,1 4 6,-1-4 59,1 10 1,-1-4 400,1 3-470,-8-4 98,6 13 1,-13-11 509,4 7-323,-3-6 0,-4 8 0,-4-7 0,-5-2 888,-3-2-707,-2 6 1,0-6-10,0 4 1,-7-8 484,-3-3-586,-11-6-57,3 10-128,-12-13-129,6 6 1,-9-7 8,-4 0 1,4-2-97,-4-3 0,2-2-151,-1-3 0,2-4-388,-2 3 1,3-3-709,1-1 0,2 4 187,4 1-549,-3-1 0,16-3 632,-2 4 1,9-4 0,1 3 14,3-3 1,11 4 0,7 1-1,8 2-1775,6 4 1671,15 1 1,-1 2 33,14 0 517,-1 0 329,6 0 0,0 0 117,0 0 0,-7 0 0,-5 0 0,-8 0 0,1 0 0,-2 0 0</inkml:trace>
  <inkml:trace contextRef="#ctx0" brushRef="#br1">22610 5941 8010,'26'-15'201,"0"-1"0,-12-2 98,2-3 0,-11 4 99,0-4 1,-3-2 57,-2 2 1,-7-1 268,-3 1 0,-11 3-229,-6-3 1,-2 4 14,-3 1 0,-1 0 84,-4 1 1,4 4-188,-4 1 0,4 6-49,2-1 0,-1 3-122,1 2 0,5 7-142,0 4 1,5 4 145,-6 6 0,8-1 0,-2 6 0,9-2-63,1 2 1,8 4-1,-2-4 1,5 4 123,5 1-24,4-6-158,13 5 1,3-13-55,6 4 1,8 2 3,3-2 0,0 0-243,5-6 1,-4-4 21,10-1 0,-4-6-235,-2 1 1,0-3 123,0-2 0,-7-2 20,-3-3 0,-9 1 0,-5-6 0,-4-4 0,-7-4-369,-3-3 596,-4-6 1,-5 2-145,0-6 0,-7 4 51,-3 1 0,-4 2 114,-2-2 1,6 5 391,-1 10-139,1-3 0,1 14 0,4 0 95,3 9 1,9 10 0,3 4-221,4 1 0,4 1 9,3 1 0,-4 4-235,4-4 1,2-3-43,-2-3 0,2-2-207,-2-2 1,-2-2 224,7-4 1,-5 2 69,5-6 0,-5-1-765,5-5 0,-5 0 29,5 0 0,-5 0 377,6 0 1,-8-7 29,2-4 0,-5-3 204,-6-1 1,2-6-58,-6 0 1,-1-7-30,-5 2 1,0 1 28,0-1 1,0 7-1,0-2 1,-2 9-193,-3 1 911,3 8 1,-5-3-336,7 12 0,7 4 11,3 11 0,-1-2 744,2 7 1,-1 1-509,6 4 0,0 6-120,-1-1 0,1 1 255,0-5 0,-6-8 303,1-3 1,-8-4-447,3-1 1,-3-2-16,2-3-49,-3-4-89,5-7 0,-14-2 0,-3-3-132,-4-6 0,0-3-440,3-2 0,-1-6-21,7-5 1,-1-2-257,6-3 0,0-6 149,0-4 0,7 0-309,4-5 1,3 10 321,2-5 0,-1 9 85,1 7 0,5 5 325,0 11 0,5 3-20,-5 7 0,5 1 73,-5 5 1,7 9 133,-2 11 0,-1 1 455,1 4 1,-7-3-187,2 9 1,-5-4 295,-6-2 1,3 1-213,-8-1 0,5-6-93,-4-4 0,-1-4-328,-5-1 1,0-6 138,0 1 232,0-8-295,0 4-365,-7-21 0,5 2-25,-3-14 0,3 5 1,2-4-1,0-1-560,0-3 1,7 6 486,4-9 1,3 6-8,1 0 0,1 3 157,0 8 1,-1 1 117,1 3 0,5 4-110,0 7 0,0 0 116,-5 0 0,7 7 63,3 4 1,3 3 257,3 1 1,-6 8-152,0 3 0,0-1 80,6 1 1,-1-5 527,1 5 1,-1-7-378,1 2 1,-1-5-30,1-6 0,-6 3-59,0-8 0,-2 5 65,3-4-98,2-1-126,-4-5 1,-1-7 83,-3-4 1,-2 1-28,2-6 1,-8 4-47,2-9 1,-4-3-711,-1-3 390,-3-2-74,-7-3 0,-1 1-213,-5-1 1,-4 1 227,-11-1 1,2 3-121,-8 3 1,7 3 151,-7 7 1,6 7-19,-5 4 0,5 3 211,-5 2 0,7 9 498,-2 7 0,3 3 0,4 11 0,4 5 0,5 1 3515,3 3-3377,2 4 0,12-2-70,4 6 1,10-5-2,0 0 1,6-11-259,4 6 0,5-13-47,6 8 0,-5-10-198,0 4 1,-2-12-36,2 2 1,1-5-1623,-6-1 1,1-1 57,-1-4 0,-11-3-578,1 3 1,-8-10 740,-3-6 0,-3-3-465,-2-1 0,-4-1 731,-7 0 0,-9-5-1287,-6 0 2413,-8-14 0,-16 2 0,-1-14 0</inkml:trace>
  <inkml:trace contextRef="#ctx0" brushRef="#br1">25927 5454 8010,'-16'-2'550,"1"-3"0,4 3 1871,1-3-1991,6 3 1,-3 6-11,7 6 0,2 3 0,3 13 0,4 0 1324,7 5-935,6 1-397,-4 6 0,5 2 56,-8 8 1,6-7-128,0 1 0,-2-5-91,-8 5 0,3-12 0,-5 1 0,-1-1 0,-2-2 114,-5-2 0,-1-3 0,0-8-361,0 1-172,0-7 1,0-9-1,0-11-79,0-3 1,0-3-216,0-4 1,2-4 24,3-6 1,11 0-152,10-1 1,7 2 211,9 4 0,-3-2 111,13 7 0,-10 0 251,11 6-75,-15 6 262,14 2 0,-18 7 189,2 0 1,-2 7-188,-3 3 1,-5 10 0,-1 1 173,-3-2 1,-1 4-1,-5 1 1,-2 2 1395,-4 2-1465,-3 5 1,-7-8 173,0 6 1,-7-5 525,-3 1 1,-6-8-373,-5 2 0,2-6-146,-7-4 0,0 1-190,-6-7 1,-4 1-30,-1-6 0,-2 0-187,3 0 0,1-7-249,-7-4 0,2-3-612,-2-1 0,2-1 556,3 0 1,4 0 0,-2-1-418,7-4 1,0 3 0,7-1-2418,2 7 1,6-2 404,3 4 1149,6-4 0,6 0 616,14 3 189,7-3 1,15 12 158,4-3 1,3 3 0,4 4 565,4 3 0,-4-3 0,5 12 0,-7-5 0</inkml:trace>
  <inkml:trace contextRef="#ctx0" brushRef="#br1">27374 5941 8010,'15'-17'1149,"1"-4"-917,-7 3 0,-2-6 0,-7 5 1,-2-2 175,-3 2 1,-9-4-1,-9 2 144,-1 2 1,-3 1 19,-4 3 0,0-1-28,-1 0 1,-5 6-15,1-1 1,-3 8-174,3-3 0,2 6 56,-2 6 0,8 4 31,2 11-189,6-3 0,-8 10 1,9-6-1,4 1 46,2 0 1,10 3 0,-2-3-147,3 1-151,2-5 28,7 11 0,3-11-160,11 7 163,-3-6-59,11 2 0,1-1-265,7 0 197,6 0-65,-9-12 0,9 3-213,-6-7 0,5 1 126,-5-6 74,-1 0-28,-4 0 163,-8 0-270,6-7 1,-14 3 0,1-6-10,-5-3 205,-8-1 1,3 4-144,-7-1 637,0 8-147,7-4-66,-5 7 73,5 0 0,-7 7-59,0 3 1,7 4-94,3 2 0,4 2 62,2 3-93,-1-4-399,1 6 0,0-8-1393,0 1 1276,-1-7-246,1 5 0,-5-7-1585,-1 3 1493,0-3 153,6-7 1,0 5-372,0 1 0,-1-3-42,1-8 1052,7 3 0,-6-12 0,6 6 0,0-15 0,1-2 0</inkml:trace>
  <inkml:trace contextRef="#ctx0" brushRef="#br1">27955 5831 8010,'-7'-24'458,"-1"-4"-321,-8 7 1,-2 0 619,-2 5 1,2 2-244,-3 4 0,4-2-215,1 6 0,-5 1 176,0 5 0,0 0 277,5 0 0,1 2-449,-1 3 1,2-1 0,3 6-143,6 2 0,5 4 0,5 3 1,8 4 29,6 1 1,0 3 0,9 6 51,5 3 0,-1-2 8,4 2 1,-4-3-10,-6-1 0,2 5 86,-7-1 1,0 1-62,-5-6 0,-6-4 160,1-1 0,-8-7-98,2 2 0,-5-5-101,-5-6 0,-4 2-179,-6-6 0,-3 4-38,-3-5 0,-3 1-35,-8-6 1,6-7 49,0-4 0,0 1-166,-6-6 1,8 4 150,3-9 0,3 3 35,3 3 1,6 2-291,4-2-821,3 9 681,9-15 1,5 13-514,14-8 1,7 0 584,15 1 1,4-6-1,0 0 1,1 0-1,-3-2-419,-2-3 574,2-4 1,-11 4-12,3 0 0,-9 1-29,-7-1 1,-12-2 168,2 7 32,-4-7-84,-3 11 0,-2-6 225,-7 7-81,0 1 157,0 6 1,-2-3 76,-3 6 0,-4 3 38,-7 8 0,1 0 244,-1 11 0,2 3 10,3 13 1,4 1 388,7 4 0,2-2-483,3 6 1,4-6-211,7 2 1,8-4 265,8-1 0,1-1-473,9 1 0,-4-6-637,9 0 1,-6-7-126,11 2 1,-5-5-903,11-6 0,-7 2 303,1-6 1,-1-3-710,1-8 1,-3-12 1990,3-15 0,-3-13 0,-2-11 0</inkml:trace>
  <inkml:trace contextRef="#ctx0" brushRef="#br0">6447 8676 14136,'-16'-2'28,"2"-3"1,2-3 0,3-3 589,2 1 0,2-1 1,5-5-1,2 1 1,3 1 1413,5 3 1,11-3-1437,5 4 0,6-2 1,3-1-1,3 5 51,2 1 1,1-4 0,2 6-1,-2 1-184,-3 3 1,-7 1 0,-6 0 0,-2 0-43,-4 0 0,-7 0 1,-1 1-124,1 5 1,-5-3-10,-2 8 1,-3-1-32,-2 6 1,-2-2 0,-2-2 127,-1-2 0,-5-4-257,5 4 0,-2-6-315,1 1 0,5-2-344,-5 3 557,5-5 0,1 13-108,0-3 0,0 3 0,0 2 0,0-1 53,0 1 0,-2 0 0,-2-1 0,-3 3 79,-1 3 1,-3 3 0,-5 8 0,1-3-31,-1-2 0,-2 6 0,-3-5 0,-3 0-19,0 1 1,-11-1 0,1-2 0,-2-3 17,-3 0 1,-4-7-1,1 1 1,-2-5 86,2 1 0,-3-5 0,3 1 0,-2-2-51,2-4 0,4-1 0,6-2 0,3 0-493,2 0 1,5 0 0,8-2 0,3-3-161,6-5 0,3-6 0,6-3 0,6-4 363,11-1 1,7-1 0,5-1 0,4 3 94,5 1 1,-4 9 0,-1-1 0,-4 6 71,-1 4 0,-6 2 1,0 2-1,0 0 411,-1 0 0,4 6 0,-4 1 0,1 1-45,0 5 0,-6 1 1,2 1-1,-1 1 66,0 0 1,5-1 0,-5 1 0,0 0-58,2 0 0,-4-2 0,6-2 0,-3-3-91,-2-2 1,-1 3 0,0-5 0,2-1-621,-2-3 1,-1-1-1,-3 0 1,1-1-583,0-4 1,0-2 0,-1-6 0,1 3-463,0-2 1,5-2-1,0-2 1,-2 0 399,-2 0 0,-1 1 0,0-1 0,0 0-1457,-1 1 0,-1-1 2503,-3 0 0,3-7 0,-6-1 0</inkml:trace>
  <inkml:trace contextRef="#ctx0" brushRef="#br0">7217 8676 14136,'16'0'935,"0"7"0,-1 4-41,1 3 1,5 3 0,2 4 0,-1 4-72,1-1 0,5 6 0,-2-4 1,4 4 468,1 1 0,1-1 1,-1-2-1,-1-4-956,-4-1 1,2-1 0,-5-2 0,0 1-1059,-1-2 1,-1-7-1,-5-3-898,0-2 1,-6 3-513,1-4 1,-8-8 0,2-9 0,-3-4 2016,-2-6 1,0-11 0,0-8 0</inkml:trace>
  <inkml:trace contextRef="#ctx0" brushRef="#br0">7815 8723 14136,'0'16'-2289,"-2"0"2989,-3 0 0,-4 1 1,-9 2-1,-3 4 1289,-5 1 1,-9-4-1,-3 2 1,-1-1-863,1 0 1,-6 0 0,2-5 0,-1 0-583,1-1 1,3-4 0,8-2 0,-1-1-1041,1 1 1,7-6-1,3 3 1,3-3-1823,2 2 323,8-3 1,8 5 0,12-9 0,9-1-2568,10-2 4657,8-8 0,8-2 0,0-10 0</inkml:trace>
  <inkml:trace contextRef="#ctx0" brushRef="#br0">8318 8755 15420,'0'16'1665,"0"-1"1,0 1-768,0 0 1,0 1-1,0 2 1,0 4-204,0 2 1,1-5-1,5 5 1,2-2-154,1-4 1,5-2 0,-3-1 0,3 0-1677,1-1 1,-4-1-1,-2-1-1743,-2-3 1,-4-1 0,-10 1 898,-9-4 0,-6-6 0,-10-6 1916,1-4 1,-8-18 0,-1-5 0</inkml:trace>
  <inkml:trace contextRef="#ctx0" brushRef="#br0">8066 8912 14136,'16'0'801,"1"0"0,3 0 200,1 0 1,12 0 0,0 0-1,5 0-381,6 0 0,5 0 0,0 2 0,-4 1-424,1 2-386,-1 1 1,-5-6-461,-3 0 1,-4 0 0,-3 0 0,-2-2 0,-4-2-4118,-1-1 3251,-9-7 1433,0 3 1,-12-13 0,5-3 0</inkml:trace>
  <inkml:trace contextRef="#ctx0" brushRef="#br0">9010 8503 14136,'-9'-15'-2097,"2"4"1504,7 1 1693,-7 6 0,5-1 0,-3 10 341,3 6 0,0 3 1,-1 3-1,-4 4 677,-2 5-945,-1-3-573,-13 7 0,5-6-204,-2 8 1,-3-3 0,2-1 0,2-3 369,1-3 0,8-1 0,1-3-437,2 3 1,3-4 0,10 4 0,4-3-114,4-3 0,2-4 0,1-3 0,4-1-330,6-3 0,0-2 0,3-2 1,-2 0-848,0 0 1,10 0 0,-6-2 0,1-3-2052,0-6 2390,6 4 1,-11-7-291,3 4 1,-5-2-147,1 1 1,-5-3-529,-6 4 0,0-4 56,-1-2 1,-6 0 834,-4 1 0,-3-1 583,-2 0 1,7 0-1,2 1 1</inkml:trace>
  <inkml:trace contextRef="#ctx0" brushRef="#br0">9371 8692 15232,'-9'0'1548,"2"7"-1253,7 2-425,0 6 0,0 6 73,0 0 1985,0 7-1254,0-10 0,0 11 677,0-2 0,0-3-873,0 2 0,0-1-604,0 1 0,0-3 1,0-8-1,0 1 0,0 0-467,0-1 0,0 1 1,2 0-1,3 0 637,6-1 1,10 1 0,3 0-1</inkml:trace>
  <inkml:trace contextRef="#ctx0" brushRef="#br0">10220 8692 14136,'16'0'942,"0"0"0,5 0 0,1 0 1,3 0 525,3 0 0,-4 0 0,2 0 1,1 0-1260,-3 0 1,4 0 0,-7 0-2231,-2 0 0,-8 2 182,-6 3 0,-9 4 0,-4 6 1,-5-1 1034,-4-3 1,-7 1 0,3-5 825,1 2 0,-4 1 0,-1 6 0</inkml:trace>
  <inkml:trace contextRef="#ctx0" brushRef="#br0">10330 8833 14136,'0'16'-697,"0"0"1,2-6 1270,3 1 0,6-8 0,8 4 1,4-1-1,1-1 561,4-2 0,2-1 0,3-2 0,2 2-917,2 3 1,6-3 0,-3 3 0,2-3-1111,0-2 1,-2 0-1,4-2 1,-4-2-591,-1-1 1,3-5 0,-7 3 1507,-6-2 0,3-8 0,-8-8 0</inkml:trace>
  <inkml:trace contextRef="#ctx0" brushRef="#br0">11384 8488 14136,'8'-7'3205,"-1"5"-2797,-7-5 1,0 9-312,0 3 1,0 4 1122,0 6 1,0 3-576,0 3 1,0-2-305,0 7 0,0 0 159,0 6 0,-5-1 588,0 1 1,0-6-615,5 0 0,-6-1-240,1 1 0,0 3 0,5-4-430,0-1 0,0 1 0,0-6 0,0 2-526,0-2 1,2-1 0,1-3 0,4 1-110,2 0 1,-4-6 0,6 1-3416,1 1 1,4-5 2666,5-2 1,-2 2 102,7-2 1626,0 1 1,13-20-1,1-4 1</inkml:trace>
  <inkml:trace contextRef="#ctx0" brushRef="#br0">12060 8692 14136,'0'-16'-2289,"-7"1"2161,-2-1-652,-14 0 728,6 7 0,-11-3-12,7 7 1,-7-6 936,2 6 0,-2 2 1912,2 8 1,-4 5-1706,4 11 0,1 4-119,-1 6 1,12-3-236,-2 4 0,9-4-96,-3 8 0,8-1-364,2 2 1,7-7 9,9 6 1,7-11-116,3 6 1,10-5 89,6 0 0,4-3 609,1-7 1,0-2-149,0-4 1,-1 3-228,-4-8 0,-4-2 1,-8-6 14,-4-2-221,4-15 1,-13 8-93,4-14 1,-5 0-188,-6-6 0,-3-1-62,-7-4 0,-7-3-176,-3-7 0,-13 5 54,-8 0 1,-3 6-1730,-7-6 0,4 12-960,-5-1 0,7 4 487,-2 1 1,6 5 2362,5 11 1,-4-11-1,6 3 1</inkml:trace>
  <inkml:trace contextRef="#ctx0" brushRef="#br0">6510 6712 14687,'22'5'-208,"5"0"0,1 9-53,-2 2 1,3 6-149,-2 10 5323,9-1-3367,11 15-66,-5-11-678,25 17 0,-20-10-241,21 10-571,-14-3 196,14 5-512,-19-7 0,7 1 0,-5-1 0,0-2 1,-4-3-1,-5-5-5615,-4-4 4906,-1-2 1034,-6-6 0,6 5 0,0-8 0,-3-3 0,0-5 0</inkml:trace>
  <inkml:trace contextRef="#ctx0" brushRef="#br0">10802 6696 14687,'16'0'0,"-1"0"0,1 0 1762,7 0-768,1 14-685,8 10-1630,13 30 1351,11 4 1011,-18-17 1,3 2-1144,5-3 1,2 0 381,7 10 1,0 1 0,-3-3-1,1-1 51,5 5 1,-1 1-1,-8-8 1,0 0-1339,6 8 1,0-1-23,-8-8 1,-1-1 529,-2 4 1,-3-1 199,-7-10 0,-3 0 299,16 26 0,-5 1 0,-11-10 0,4-4 0</inkml:trace>
  <inkml:trace contextRef="#ctx0" brushRef="#br0">8019 9887 14136,'-9'0'1137,"4"5"1,10 0 0,6-2-73,3-1 1,1-2 0,3 0 0,1 0-506,2 0 1,5 5 0,-3 1 0,0-3-223,-1-1 1,6-2-1,-1 0 1,2 0-1184,3 0 0,-3 0 0,-1 0 1,-1 0-897,1 0 0,0 0 0,-1 0 0,-2 0 1760,-2 0 0,-2-14 0,-6-3 0</inkml:trace>
  <inkml:trace contextRef="#ctx0" brushRef="#br0">8962 9494 9412,'14'-11'341,"-3"1"0,-2 6 843,-4-1 1,2 10 0,3 6-389,-4 3 1,-6 7 0,-6 1 0,-4 3-135,-4 3 1,-2 3-1,-1 4 1,-3 2-241,-1-2 1,0 3 0,6 0 0,-1 1-137,0-1 1,6 4-1,-1-5 1,1-4 58,1-5 0,0 0 1,6-5-58,-2 1 1,-1 1-425,6 1 0,7-11 0,6-9-237,6-5 1,0-2 0,7-3 0,4-3-18,5-2 1,3-4 0,6-5 0,-2 4-1237,2 0 1,-6 0-1,-1-2 1,-4 1 163,-2-1 0,-6 2 0,-4 2 0,-4 1-739,-1-1 2201,-7-9 0,5-3 0,-6-8 0</inkml:trace>
  <inkml:trace contextRef="#ctx0" brushRef="#br0">9308 9776 8151,'0'16'994,"-1"0"1,-3 0 0,-1-1 329,1 1 1,-3 7-1,0 3 1,0 4-295,0 1 1,2-1-1,5-2 1,-2-2-617,-3 2 0,3 0 0,-3-2 0,3-3-268,2-1 1,0-4 0,0 3-1468,0-4 1,0-1 0,0 0-1071,0-1 0,0-4 2391,0-1 0,0-6 0,0 3 0</inkml:trace>
  <inkml:trace contextRef="#ctx0" brushRef="#br0">10912 9902 8077,'14'-2'0,"-2"-1"0,-1-2 414,1 1 1,4 3 0,3 1 0,4 0 724,1 0 0,0 0 0,6 0 0,0-2-587,3-3 0,2 3 0,-2-3 0,2 3-805,2 2 1,5 0-1,-6 0 1,1 0-941,2 0 0,-6 0 1,3 0-1,-4 0 330,-6 0 0,2 0 0,-7-2 0,-2-1 863,-1-3 0,-3-13 0,1 2 0</inkml:trace>
  <inkml:trace contextRef="#ctx0" brushRef="#br0">12044 9525 8124,'9'-16'1795,"-2"8"1,-7 2 0,0 12-1282,0 4 0,-7 4 0,-4 3 1,-3 3-174,-1 1 0,-6 5 0,0-3 0,1 1 256,3 4 1,-4 0 0,0 0 0,2-2-248,1 2 1,8 0 0,1 0 0,2-2-69,4 2 0,1-4 0,2 1 0,0-1-23,0 1 1,7-6-1,5 2 1,6-5-118,3-6 1,5 2 0,-2-6-1,2-1-353,2 2 0,11-5 0,-8 3 0,2-3-366,1-2 0,2-2 0,1-2 0,-2-1-454,-2 2 1,-1-4 0,-3 0 0,-1 0 350,-2 0 0,-1-6 0,1 3 0,-5-4-801,-3-2 1,-3 1 0,-1-3 0,-2-3 1480,-1-5 0,-8-11 0,4-3 0</inkml:trace>
  <inkml:trace contextRef="#ctx0" brushRef="#br0">12484 9588 8124,'-1'16'0,"-3"-1"426,-1 1 1,-2 0 0,3-1 0,-3 3 968,-1 3 0,2 5 0,-2 9 0,-1 2-694,0-2 1,4 8 0,-4-1-1,2-3 429,4-4 1,1-4 0,2 0 0,0 1-701,0-1 0,0-5 0,2 1 0,1-1-1002,2-2 0,6 4 0,-4-5 0,0 0-2176,0-1 0,0 5 0,-4-6 2748,3-2 0,6-2 0,-3-1 0</inkml:trace>
  <inkml:trace contextRef="#ctx0" brushRef="#br0">6761 11144 8124,'-7'-16'0,"5"1"0,-3-1 231,3 0 1,2 0 0,0 1 763,0-1 1,13-7 0,4-1 0,8-2-407,8-1 1,0 3 0,9-2 0,2 5-199,1 3 0,-3 4 1,-2 4-1,-1 5-160,-4 3 1,-2 4 0,-2 3-1,-1 7-88,-4 7 1,-3 6-1,-8 8 1,1 4 70,0 5 0,-7 3 0,-4 4 0,-3 1-70,-2 3 0,0-1 1,-2-5-1,-5 1 30,-9-1 0,-1-2 1,-9-3-1,-4-5-219,-5-4 0,0-7 0,-5-1 0,0-5-215,-1-6 1,1 0 0,-3-8 0,2-3-114,3-1 0,-4-2 1,5 0-1,4-2 54,5-3 0,5-2 0,8-7 0,1 0 282,3-3 1,6-8 0,12 2 0,9 1 84,8-1 0,13-3 0,5 5 0,3 3 302,2 6 0,6 5 0,1 7 0,0 0-18,0 0 0,2 2 0,-5 3 0,-4 6-365,-2 3 1,3 1-1,-8 1 1,0 0-31,-2-1 0,8 1 0,-15 0 0,2 0-1080,1-1 1,1-4-1,0-2 1,-2-1-195,2 1 0,0-4 0,-2 4 1,0-2-1285,-2-4 2621,4-1 0,-10-9 0,6-2 0</inkml:trace>
  <inkml:trace contextRef="#ctx0" brushRef="#br0">8050 11097 8623,'0'-16'269,"0"9"0,2 7 719,3 9 0,4 5 0,9 3 0,1 4-90,2 5 0,5 2 0,-3 0 1,-1-3-621,1-3 0,3 6 0,-3-3 1,2 1-592,2 0 0,-2-5 0,1 4 1,0-3-420,-1-2 0,3-3 0,-7-3 0,-2-2-432,-2-1 0,-1-8 0,-2 1 0,-2-8-129,-1-6 1,-8-6 1292,3-5 0,-5-10 0,-1-10 0</inkml:trace>
  <inkml:trace contextRef="#ctx0" brushRef="#br0">8695 11097 8375,'0'16'1395,"-12"-1"1,-6 1 0,-4 1-520,-6 4 1,-9 2-1,-7 3 1,-5-3-404,-3 0 1,-13-6 0,3 4 0,-5-3-544,-3-3 1,11-1-1,-4-2 1,4-1-693,3 1 1,3 2 0,11 2 0,7 0-1586,7-1 2347,6-6 0,13-2 0,2-7 0</inkml:trace>
  <inkml:trace contextRef="#ctx0" brushRef="#br0">9324 11223 6284,'14'-2'89,"-4"-3"0,-1 3 1,-2-3-1,7 3 1354,5 2 0,4 0 0,-4-2 0,4-1-1075,1-3 1,1-1 0,3 4 0,-4-2-762,-1 1 1,-2 2 0,-5 2 0,-1 0-150,1 0 0,-5 0 1,-3 2-1,-1 3-2025,-3 6 2567,-2-4 0,-9 7 0,-2-5 0</inkml:trace>
  <inkml:trace contextRef="#ctx0" brushRef="#br0">9513 11301 8044,'15'5'362,"1"1"1,0-3 211,0-1 0,12-2 0,3 0 1,2 0-204,0 0 1,1 0 0,0 0 0,5 0-346,1 0 0,-3 0 1,5 0-1,0 0-169,-2 0 1,10-2-1,-4-3 1,-1-4-1433,-1 0 1,-4-5 1574,2 4 0,4-4 0,-6-2 0</inkml:trace>
  <inkml:trace contextRef="#ctx0" brushRef="#br0">10959 10767 8227,'0'-18'0,"0"-1"337,0-2 1,-5 0 0,-2 7 0,0 2 282,0 1 0,-5 3 0,1-3 154,-3 6 0,-1 3 0,-1 2 1,0 2-508,0 3 1,1 4-1,-1 7 1,-2-1 187,-3 1 1,4 2 0,-6 1 0,2 3-151,0 3 1,0-1-1,6 4 1,-1-1 19,0 0 1,1-2 0,-1 1 0,0 2-179,0 2 0,6 1 0,1 1 0,2-1-99,4 1 0,-4-1 1,1-1-1,3-2-6,1-2 0,7-7 0,2 4 0,0-2 20,0 0 0,6-2 0,-3-7 0,4-1-51,2 1 0,0 0 1,-1 0-1,1-1-42,0 1 1,5-5 0,1 0-1,1-2 53,0 0 1,0 2 0,-4-3 0,2 1-102,-2-1 0,-2-3 0,-1 1 0,0 2 77,0 1 0,-6 0 0,1-5-36,1 0 0,2 0-70,1 0 0,-4-5 0,-1 0 2,3 1 1,1 1 0,1-3 0,1 3 0,0-8 21,-1-1 1,-4 3-1,-2-1 1,-1-2-92,1-2 1,-5-7 0,1 0 0,-3 2-19,-2 1 0,0-3 0,0 0 0,0 2 91,0 2 1,-7 1 0,-4 0-1,-1 0 220,1 1 1,-8 1 0,4 3-1,-5 4 186,-2 0 1,2 5 0,-4-3 0,-1 5 134,1 5 0,-2 4 0,-6 7 1,3 0 19,2-1 0,0 6 0,4 0 0,-2-2-290,-3-1 1,6-2 0,1-2 0,3-2-34,3-2 0,1 1 0,1 5 0,3-1-5042,-2 1 0,3-7 4906,-2-4 0,1 4 0,-6-1 0</inkml:trace>
  <inkml:trace contextRef="#ctx0" brushRef="#br0">6808 12056 8022,'0'-11'691,"0"1"0,2 6 0,3-1 0,8 3-21,6 2 0,7 0 0,12 0 0,10 0-157,8 0 0,10 0 0,6 0 0,4 0-166,10 0 0,0 5 0,-42-2 0,1 0 1,0-1-1,1-1-187,0 0 1,0 0 0,0-1 0,-1 0 0,39 0 0,-13 0-159,-9 0 1,-5-2-1,-10-1 1,-8-3-944,-9 3 0,-8 1-516,-6 2 1,-9 0 0,-9 0 828,-12 0 0,-10 7 0,-13 4 0,-7 3 628,-6 1 0,-6 1 0,-7 0 0</inkml:trace>
  <inkml:trace contextRef="#ctx0" brushRef="#br0">6966 12590 8177,'0'-16'877,"-7"6"-272,-4-1 0,4 1 0,4-6 0,6 2 38,8 4 1,15-10 0,7 5 0,5-3 32,6 1 1,2 3 0,1 2 0,-4 3-286,-6 2 0,3 2 0,-12 5 0,-2 1-304,-1 5 1,-4 2-1,-7 8 1,-2 0 71,-1 0 1,-8 6 0,2 4-1,-3 4-373,-2 2 0,-12-3 1,-6-1-1,-3-2-32,-1 2 0,-6 0 1,1-2-1,0-5 171,0-3 0,-2 3 0,4-2 0,1-3 421,3-4 1,3-2-1,3 4 1,1-1 714,3-3 0,-1-5-454,7 6 0,1-2 0,11 1 0,7-5-148,5-3 0,14-2 0,2 2 0,7 1-432,7 3 1,2-1-1,-2-5 1,2 0-601,1 0 0,6-5 1,-6-2-1,-3-2-819,-5-3 1,1 3-1,-3 0 1,3 0-187,3 1 1578,-1 4 0,7-10 0,2 5 0</inkml:trace>
  <inkml:trace contextRef="#ctx0" brushRef="#br0">10189 11977 7995,'17'-14'244,"2"2"1,4 3 0,2 2 573,3 4 0,8-4 0,8 1-422,7 3 0,-1-1 0,8 1 0,1-2 0,2-1 318,2-1 1,-2 6 0,-3-6-1,-5 1-528,-5 1 0,-9 0 0,-6 5 1,-7 0-1192,-3 0 1,-2 0-422,-5 0 0,-8 7 0,-4 3 348,-8 4 1,-6 7-1,-11 2 1078,-5 2 0,-4-6 0,-1 3 0</inkml:trace>
  <inkml:trace contextRef="#ctx0" brushRef="#br0">10299 12370 8029,'16'0'1236,"1"0"0,4-2-452,5-3 0,4 3 1,3-5-1,2 2-293,2 0 1,5-1-1,-7 6 1,-4 2-340,-3 3 1,-9-1 0,2 6 0,-5 3 15,-6 1 0,-3 7 1,-7 1-1,-1 3-30,-5 3 1,-4 5 0,-9 0 0,-4-3-179,-2-1 0,-1-1 0,-5 0 1,-1-3 200,1-3 0,1 5 1,2-6-1,4-4 179,1-5 0,-3 2 0,5-5 0,3 2 819,6-1 0,0-5-716,7 6 0,7-8 0,11 2 1,10-3-161,9-2 0,15 5 1,2 1-1,7-3-338,8-1 0,6-2 1,11 0-1,-1 0-1425,-2 0 0,8 0 0,-14 0 0,-8 0 1480,-8 0 0,0 14 0,0 3 0</inkml:trace>
  <inkml:trace contextRef="#ctx0" brushRef="#br0">7830 14099 8198,'0'-9'901,"0"4"175,0 10 0,7 4 1,6 8-1,4 3-148,4 1 1,5 5-1,-3-4 1,1 3-209,4 3 0,2 0 1,1 0-1,-1-2-562,-4 2 0,2 0 1,-5 0-1,0-4-115,-1-1 0,-1 3 0,-5-5 1,0-4-2030,0-4 0,-6-1 0,-1-5-90,-2 2 1,0-8-1995,-2-1 4070,-3-7 0,5-15 0,-7-3 0</inkml:trace>
  <inkml:trace contextRef="#ctx0" brushRef="#br0">8428 14130 10693,'-21'7'0,"0"4"1230,2 3 1,-6 1-1,-1 1 1,-4 0-680,-1 0 0,-8-1 0,-3 3 0,-3-1-168,-2-1 1,0 3-1,0-8 1,1 1-221,4-2 1,-1 4-1,6-5 1,4 0-759,5-4 0,0 2 0,7 0 1,2 0-1217,1 0 1,8 0 678,-1-2 1,15-3 0,1 3-1,9-3-1980,7-2 3112,10 0 0,9 0 0,8 0 0</inkml:trace>
  <inkml:trace contextRef="#ctx0" brushRef="#br0">8915 14256 8131,'16'-16'614,"-6"2"0,1 4 1,1 3-319,2 0 0,7 5 0,2-3 0,1 3-354,4 2 0,2-2 0,1-1 1,-1-2 173,-4 1 0,2 2 1,-7 2-1,-2 2-803,-1 3 1,-9-1 0,-4 6 0,-3 3 326,-2 1 1,-2 1 359,-3 1 0,-11 0 0,-9 0 0</inkml:trace>
  <inkml:trace contextRef="#ctx0" brushRef="#br0">8978 14476 9562,'18'0'0,"3"0"933,5 0 1,9 0-1,3-2 1,2-1-261,4-2 0,0-2 1,-1 3-1,-3-1-755,-1 1 1,8-3 0,-3 0 0,-1 0-1083,3 0 1,-2 0-1,-1 4 1,-3-2-945,-1 1 0,-4-3 2108,-9 2 0,4-14 0,-6 1 0</inkml:trace>
  <inkml:trace contextRef="#ctx0" brushRef="#br0">9811 13895 7623,'25'-23'-288,"3"0"0,-5-3 0,-1 5 1472,1 4 1,5 6 0,-2 2-1,4 2-469,1 4 1,6 1-1,0 2 1,-2 0-265,-2 0 0,-7 0 1,-2 2-1,-3 3 15,-7 6 1,0 8 0,-8 3-1,-3 3-86,-1 3 1,-9 2-1,-5 1 1,-8 0-229,-6 1 0,-4-2 0,-1-3 0,-2-2-115,-4-2 1,4-2 0,-4-7 0,4-2 196,2-2 1,6-6-1,4 1-993,4-3 0,10-2 474,7 0 0,8 0 1,15 0-1,7 0 352,5 0 1,14 7 0,-2 3 0,4 4 493,3 2 1,-5 1 0,3 4 0,-3 4 149,-2-1 0,-5 11 0,-3-3 1,-5 1-55,-4 0 0,-9 5 0,-2 3 1,-6-3-78,-8-7 1,-5-1-1,-5-7 1,-8 0-581,-6-1 0,-12-3 0,-11-8 0,-4-6-177,-1-3 0,-11-2 0,-1 0 0,0-2-1,-2-3 0,1 3 178,3-3 0,-5-4 0,6 0 0</inkml:trace>
  <inkml:trace contextRef="#ctx0" brushRef="#br0">21493 8975 9421,'-8'0'0,"-6"0"69,12 0 1,-12 0-1,3 0 1271,-3 0-980,6 0 200,-6 0 1,10 0 485,-6 0 0,5 0-421,-6 0 0,8-2 1,-3-3-161,5-6 0,1-3 0,1-1 1,5-1 475,4 0-739,4-6 1,3 4 13,4-3 0,-1 4-15,6 1 1,-7 0-161,2 1 1,-2 1 269,2 3 0,-3-1-11,3 7 1,-4-1-211,-1 6 1,0 0-762,-1 0 459,1 0 0,0 9 89,-1 7 0,-4 1 148,-1 10 0,-4-1 51,4 5 0,-6 6 12,1-1 0,-5 8 1,-5-2 0,-1 5 168,-9 6 1,2-4-193,-8 3 0,2-1 20,-2 1 0,-3-3 44,-8 3 1,1-3 53,0-2 1,-1-5-246,1 0 0,-3-7 42,-2 2 1,1-11-72,-7-5 1,7-4 61,-2-1 1,2-2-165,-1-3 1,2-5 208,-2-6 0,8-1-17,2-4 1,6-4-293,-1-7 0,4 0 36,1 1 1,7-6-224,4 0 1,5-7 162,5 2 0,9 1-4,7-1 0,7 7 243,-1-2 1,2 3 256,3 3 1,-1 4-117,1 1 1,-6 6 202,0-1 1,0 3-161,6 2 0,-3 7 116,-2 4 0,2-1 0,-3 2 179,4 1 1,0 7-1,-2-6 1,-2 0-88,2 0 0,2 4 0,1-8 0,1 3-261,-1-3 1,0 2 0,3-6 0,1-3-45,1-1 1,1-4-1,-6-3 1,1-6 150,-1-3-1337,1-1 0,-1-3-22,1-3 0,-1-3-418,1-8 1,-3 1 426,-3-1 0,-3-1-363,-7-3 0,-7-3 616,-4-3 0,-3-1 937,-2 6 0,-7-14 0,-2 2 0</inkml:trace>
  <inkml:trace contextRef="#ctx0" brushRef="#br0">22201 8440 8370,'0'-8'-465,"0"1"465,-7 0 0,5 5 0,-12-5 1505,12 0-620,-5-2-311,0 1-55,6-6 1,-6 10 275,7-6-401,0-1 0,0 1-133,0-1 1,1 2 0,3-3 0,3 4 198,2 1 1,1-4-233,6 6 1,0 0-1,-1 3 269,1-3-299,0 3 0,-1-5-63,1 7 1,-5 7 0,-1 3 0,1 4 69,-3 2 1,1 1 42,-4 4 1,-3 4-2,3 6 0,-3 6-40,-2 0 1,-5 1 14,0-1 1,-8-4-93,3 4 1,-4-9-141,-2-2 1,0-7-47,1 2 1,-3-4 57,-3-1 1,7-2-214,-7-3 1,13-4 10,-8-7 1,4 0-165,-4 0 0,0 0 146,1 0 0,6-7 8,4-4 98,3-3 0,9 0 105,3 4 1,11-3 159,5 8 1,1 0 207,4 5 0,-3 0-71,9 0 0,-4 0 56,-2 0 0,1 7-310,-1 3 1,-1-1-291,-4 2 0,2-3 299,-7 3 1,5 1 84,-5-7 1,0 6-1318,-5-6 1,-6 6-2478,1-6-20,-1 7 1357,6-3 851,-7-1 1476,-2-1 0,0-21 0,2-3 0</inkml:trace>
  <inkml:trace contextRef="#ctx0" brushRef="#br0">22437 7953 19561,'15'0'0,"1"0"178,0 0 1,1 0 544,4 0-358,4 7-83,13 9 1,2 10 628,8 11 0,0 5-535,5 10 1,-9 0-390,3 11 0,-5-2-126,0 13 1,-9 6-189,-19-36 1,-2 1-1,-2 2 1,-1 1 528,2 6 1,-1 2 0,-1-7-1,-2 1-236,-1 12 0,-2 2 0,0-5 1,-1 1-65,-2 2 1,-2 1-1,1-3 1,-1-1-61,-1-1 1,-2-1 0,-2-6 0,-3-2-399,-3-1 0,-3-2 0,-23 31-183,-9-4 1,-4-13-823,-12-8 1,0-10 955,-15-5 1,1-11 78,33-15 0,-1-1 526,-37 7 0,36-9 0,-1-2 0,3 0 0,-1-1 0,-1-2 0,-1-1 0,0-1 0,0 0 0</inkml:trace>
  <inkml:trace contextRef="#ctx0" brushRef="#br0">20927 8598 8322,'-31'0'0,"-1"7"0,1 3 0,0 13 245,-1 8 0,-5 4 0,1 11 953,1 2-1020,-5 10 0,1 0 603,-3 10 531,4-11-688,-1 19 1,11-19 528,-3 11-630,10 4 59,5-14 0,4 10 0,7-11 54,1 4 1,4 2-1,7 0 1,7-2 65,6-3-524,7-4 0,5-7-1115,10 0 1261,3-6-2512,2 4 0,8-17-182,2 3 2091,-3-10 0,2 5 1,-3-8-1,3-4 279,0 0 0,-1-2 0,-2-1 0,4-3 0,5 5 0,1 4 0</inkml:trace>
  <inkml:trace contextRef="#ctx0" brushRef="#br0">23207 7875 8081,'-16'-7'-26,"8"5"47,-6-12 118,5 12 55,-7-12 219,8 12 0,-1-10 162,4 7-203,3 0 0,-5 3 69,7-3 0,9 3 0,5-5 236,5 0-198,9 5 0,-4-5 58,8 7 1,-6 0-75,0 0 1,-7 2-228,2 3 0,-3 1 31,-3 9 0,-4-3-41,-1 9 0,-6-1 0,1 1 0,-3 5 0,-2 4 94,0 1 0,-2-1 0,-3-2 0,-6-2-68,-3 2 1,-1 0-1,-1 0-156,0-2 1,0-7-19,1 2 1,1-4-127,3-1 1,-1-5 69,7-1-277,-7-6 292,10 3 25,-5-7-518,7 0 1,2-2 141,3-3 0,11 1 17,10-6 1,3 6 203,3-1 1,1 3 53,4 2 0,-4 0 29,4 0 0,-9 7 212,-2 4 1,-2 4 61,2 6 1,-3 2 0,-7 5-1,0-2 502,-1 2 0,-6 2-308,-4 1 1,-3-5-27,-2 1 1,-7-1 39,-3 5 0,-11-6 117,-6-4 1,-2-4-281,-3-1 0,-1-2-81,-4-4 1,-1 2-498,-4-6 0,-3-1 267,3-5 1,3 0-951,3 0 0,2-5 249,3-1 0,1-6-156,4 2 1,2-4 425,3-2 0,5 0-43,0 1 1,2-1-983,9 0 0,0-5-1018,5 0 1,8-5 1318,8 5 1,9-7 0,10 2 1156,1-4 0,15-15 0,-2-4 0</inkml:trace>
  <inkml:trace contextRef="#ctx0" brushRef="#br0">23726 8110 8328,'10'14'-40,"1"-3"0,-1 3-114,6-4 0,2 4 828,3 2 0,-4 5 1197,4 0 1,3 2-1008,3-2 0,-3-2-366,2 7 0,-6-5-407,1 5 1,-2-5-275,2 5 0,-4-7-357,4 2-1,-3-3 63,-3-2 1,-4-6-1643,-1 1 1519,1-8 0,-1 4-291,1-7 0,-6 0-99,5 0 0,-6-7 991,1-3 0,-3-4 0,5-16 0,2-3 0</inkml:trace>
  <inkml:trace contextRef="#ctx0" brushRef="#br0">24276 8158 8233,'-7'15'0,"-3"1"834,-11 0 1,2-1 24,-8 1 0,1 2 209,-5 3 0,-2-2-479,-4 7 1,2-5 23,-7 5 0,7-5-366,-2 5 1,4-7-210,2 2 1,5-8-155,-1-3 0,8 1 189,-2 4 0,9-6-838,1-4 0,6-3-978,-5-2-1008,6 7 1765,-3-5 0,9 3-136,3-10 1,6-2 1121,10-4 0,-4-3 0,20-1 0,-4-10 0</inkml:trace>
  <inkml:trace contextRef="#ctx0" brushRef="#br0">24261 8299 8233,'15'0'0,"1"0"0,0-5 473,-1 0 0,6-1 121,0 6 1,6 0 66,-6 0 0,5 0-226,-5 0 1,1 0-169,-1 0 1,-3 6-157,3-1 1,-4 2-371,-1-2 1,0-3-905,-1 3 718,-6-3-2092,5 5 75,-12-6 2462,5 6 0,-7-7 0,7-14 0,2-3 0</inkml:trace>
  <inkml:trace contextRef="#ctx0" brushRef="#br0">25047 7843 8304,'0'-9'608,"0"2"-550,0 7-1,-7 0 15,5 0 791,-12 7 1,5 2-228,-6 7 0,2 7 104,-2 3-242,2 4-194,-9 1 0,6 6 286,0-1 1,2 1-194,4-6 1,-3 3 41,8 2 0,0-8-315,5 4 1,2-6 148,3 0 1,4-3-72,6-8 1,8 1 0,2-2 0,1-2 363,0-1 1,-5-8-310,5 3 0,-5-5 16,5-1 0,-6-7 2,1-3 1,-6-4-144,-4-2 0,1-1-149,-7-4 1,0 3 103,-5-3 1,0 4-272,0 1 0,-1 0-142,-5 1 1,-2 1-169,-8 3 1,0 3 108,1 2 1,-6 5-261,0-5 0,-2 5 0,2 2-617,-5 5 1,-2 2 0,0 10-1,2 1 1262,-2 2 0,-9 7 0,-3-4 0</inkml:trace>
  <inkml:trace contextRef="#ctx0" brushRef="#br0">25597 9336 8223,'0'-8'386,"0"1"-402,0 7-233,7 0 1087,2 0 315,6 0 1,1 0 0,0 0 0,1 0-232,4 0 0,-3 0-952,3 0 0,-2 0-384,2 0 0,-4 0-900,4 0-1213,-3 0 1939,-2 0 378,-8 0 0,-2 1 0,-12 3 210,-4 1 0,-11 14 0,-4-1 0</inkml:trace>
  <inkml:trace contextRef="#ctx0" brushRef="#br0">25550 9446 8223,'-9'11'381,"4"-1"0,5-6 738,5 1 1,4 2-286,7-2 0,6 6 263,4-6 0,1 2-684,4-2 1,-1-3-1,12 5 353,1 0-932,3-5 1,-3 5-1,1-7-368,0 0 586,5 0 1,-11 0-1,4 0-52,-5 0 0,3 0 0,0 0 0</inkml:trace>
  <inkml:trace contextRef="#ctx0" brushRef="#br0">27075 8708 13538,'-9'0'726,"2"0"-324,0-7 111,5 5-357,-5-5 227,0 0 0,6 3 0,-5-6 112,5-2 1,2 3-1,3-1 1,3-1-1,2 2 44,3 4 1,7-2-1,4 2 1,0 1-5,-1 3-283,6 1 0,-9 0-36,8 0 1,-6 1-4,5 5 1,-7 2 93,2 8 0,-4 7-265,-1 3 0,-2 2-86,-3 9 0,1-4-162,-7 19 1,0-5-81,-5 11 1,-1 0 242,-5 4 0,-6 1 57,-14 0 0,3-7 82,-13-4 1,1-3 10,-7-1 0,-5-7 243,-1 1 0,5-12 74,-10 1 0,13-10-420,-7 0 0,10-8 197,1-3 1,2-6-189,3 1 0,5-3-106,-1-2 1,8-2 0,-2-2 0,6-4 0,2-5-348,3-4 0,6-4 0,1 0 98,6-5 0,6-2 288,7 2 1,8-4-147,8 4 0,1 3 46,9 2 1,-5 4 323,4 1 1,-4 2 95,5 4 1,-7 3-99,2 7 0,-2 0 0,0 1 0,1 5 1,1 4 81,1 4 1,-4 2 0,2 1 0,-3 2 85,-1 2 0,3 0 1,-2-5-1,-3-2-548,-1-4 0,-4 3 1,-1-8-1,-1-2-933,-4-1 0,4-2 1,-2-2-1,-2-3-1222,-1-5 1,3-6 2323,0-5 1,7-3-1,-4-8 1</inkml:trace>
  <inkml:trace contextRef="#ctx0" brushRef="#br0">27924 8032 27820,'-9'0'3879,"2"0"-4212,7 7-4745,-7-5 9048,5 12-4776,-5-6 1307,7 15-1468,0-6 223,-6 13 402,4-5 0,-5 6-669,7 0 2631,0 1-1697,0-1 0,0-3 0,0 2 0,0 1 951,0-3 0,0 4-1170,0-6 1,0-3 243,0-2-395,0 3 1,0-6-1026,0 2-1306,0-2-1021,0-2 1713,0-8 450,0-1-441,0 0 1,2-7 2393,3 0 0,3-7 0,8-8 0</inkml:trace>
  <inkml:trace contextRef="#ctx0" brushRef="#br0">28364 8079 27512,'11'-7'-2061,"-1"-4"57,1-2 1774,-3 4 0,6-5 1241,-3 3 0,5-3-216,4-1 1,-2 1-24,3 3 1,-4 4 24,-1 7 0,0 0-451,0 0 1,-6 0 1093,1 0-545,-8 0-895,4 7 0,-7 4 0,0 10 0,-7-4 0,-3 4 0,-4 4 0,-2 1 0,-2 3 0,-3 3 0,2-1 0,-5 2-230,1 4-29,2-4 0,4 7 0,-1-5 1266,2 2-1007,-3 7 0,17-11 0,-3 4 0,5-9 0,5-2 0,1 0-82,9 5 1,-2-6-62,8-4 0,-2-6 232,2-4 1,-4 1 0,4-7 0,-3 1 0,-3-8-90,1-3 0,0-4 0,0-9 0,-1-2 0,1-7 0,-7-2 0,-2-5 0,-7-2 0,0 3 0,0-4 0,-9-1 0,-7 1 0,-3 0 0,-12 6 0,8 5-443,-9-1 0,1 3-1096,0-2 1,-4 1 921,8 4 1,3 9 362,-2-4 0,12 11-4713,-2 0 5096,11-4 0,-9-7 0,5-8 1</inkml:trace>
  <inkml:trace contextRef="#ctx0" brushRef="#br0">20267 11615 8357,'-10'-17'0,"1"-2"226,2-2 1,-4 0 0,6 5 270,2 0 0,-4-1 1,1-4-1,3-3 220,1-1 0,9-3 0,5 5 0,6 1-203,3-1 0,5 2 0,-3 5 0,1 1-238,4-1 0,-3 2 1,-1 2-1,-1 3-69,-4 2 1,4 2 0,-2 5-119,-2 0 1,-7 0 0,-1 0 0,1 0 0,0 2 148,-2 3 0,4 4 0,-5 6 1,2 3 56,-1 3 0,-1 5 0,1 9 0,-4 3-76,-5 2 1,-1 2 0,-1 5 0,-5-1 13,-4-4 1,-11 3 0,-5-3-1,-4 3-104,-1 3 1,-3-1-1,-1-2 1,-3-3-82,-2-5 1,5-1-1,-4-2 1,1-5 21,-4 1 0,4-9 0,-1-4 0,3-4-137,-1-1 1,0-5-1,6-2 1,-1-3-109,1-2 0,5 0 0,1-2 0,4-3-168,7-6 0,-2-3 0,8-1 0,-1-1-1,4 0 0,3 1 1,4 1-1,3 1 271,5 3 1,6 1-1,3-1 1,4 4 393,2 5 1,1 1 0,5 1 0,1 5-66,-1 4-1,1 1 1,1 3 0,2 3 172,1 1 0,6-1 0,-5-1 0,0-1-161,1 1 0,-5-2 0,6-2 0,-3-1-315,1 1 0,0-5 1,-7-2-1,-3-3-138,0-2 0,-3 0 1,4-2-1,-2-3-787,2-5 1,-3-10 0,1-1 0,0 2-1046,-1 2 0,3-4 0,-8 0 2018,0 2 0,4-6 0,1 1 0</inkml:trace>
  <inkml:trace contextRef="#ctx0" brushRef="#br0">21273 10955 8207,'0'-15'60,"0"-1"0,0 0 429,0 0 1,0 1-1,0-1-67,0 0 1,0 1-1,0-1 1,2 2-38,3 3 0,2-3 0,5 6 0,-1-1 189,1 4 0,2-2 0,2 2 0,0 1-170,-1 2 1,-4 2-1,-1 0-138,2 0 1,1 7 0,-1 4 0,-3 3-64,-2 1 0,-2 8 1,-5 3-1,0 4 18,0 1 0,0 3 0,-2 1 1,-3 1 127,-6-1 1,-4-2 0,-4-1 0,-4-3 3,-2-2 0,4 1 0,-3-7 1,-1-4-216,1-5 1,3-5-1,-5-7 1,0 0-29,1 0 1,-3 0 0,7 0 0,2-2-475,2-3 1,6 2-1,2-8 63,2-1 0,4-2 0,10-2 0,9 2 53,8 4 0,6-2 0,1 5 1,1 0 204,-1 0 0,6 2 0,-1 6 0,-2 3-7,-6 1 1,0 7-1,-7-1 1,-1 1-259,3-2 0,-5 4 1,3-3-1,-4 1-603,-1-1 1,0 3-1,-1-6-161,1 1 1,0-2 0,-1-7-1,1 0-2178,0 0 3250,7 0 0,1 0 0,7 0 0</inkml:trace>
  <inkml:trace contextRef="#ctx0" brushRef="#br0">22138 10625 9212,'-7'-8'0,"-3"2"536,-4 5 1,3 1 0,1 1 0,-4 5 0,-6 4 399,-6 4 1,-4 7 0,-1 2 0,0 1-394,-1 4 1,1 3-1,1 4 1,2 2 404,2-2 0,8 3 1,1 1-1,5-1-176,-1 1 0,6-3 0,2-4 0,3-1-473,2 1 1,2-3 0,3-1 0,6-3-428,3-3 0,9 1 0,3-4 0,2 2-564,-2-1 0,4-3 0,-2-1 0,5-1 666,4 1 0,6 0 0,-3 0 1</inkml:trace>
  <inkml:trace contextRef="#ctx0" brushRef="#br0">22201 10830 8262,'0'-11'0,"0"1"74,0-3 0,-2-1 0,-1-1 424,-3-1 0,1 0 0,5 1-45,0-1 0,5 5 0,2 1 0,4-1 0,5 1 364,3-1 0,2 8 1,-6-2-491,1 3 0,0 4 0,-2 3 0,-2 4-150,-1-1 0,-8 6 1,2-1-1,-3 4 20,-2 4 0,-7 2 0,-3-2 0,-4 3-105,-2 1 0,0 3 1,0-8-1,1 0-151,-1-3 0,6-1 0,-1 0 0,1-1-153,1 1 1,0-5 0,4-3-114,-6-1 0,3 4-112,-3-6 1,8-2 173,-3-8 0,10 2 0,3-6 0,3 2 325,8 4 0,-1-4 1,10 1-1,1 3 162,1 1 1,1 2 0,-2 0-1,-4 2 178,-1 3 1,3 4 0,-5 6 0,-3 1-97,-6 0 0,2 0 0,-5 1 0,-1 2 279,-2 2 0,-5 2 0,-1-4 1,0 2-233,0-2 0,-3 4 1,-6-2-1,-7-2-137,-1-1 0,-8-8 0,-1-1 0,-3 0-64,-3-1 0,2-4 0,2 1 0,2-3-380,-2-2 0,4 0 0,-1-2 0,3-1-935,2-3 1,3-4 0,3 3-1,2 0-678,1 0 1,8-5 0,-2 1 1840,3-3 0,16-1 0,3-1 0</inkml:trace>
  <inkml:trace contextRef="#ctx0" brushRef="#br0">22767 10861 10953,'14'16'516,"-2"-1"0,-1 1 0,3 0 0,3 0 612,4-1 0,0 1 0,-5 0-892,-1-1 0,1 5 0,0-1 0,-2-2-199,-4 3 0,4-3 0,-3-5 0,1-1-1129,-2 1 1,3-3 0,-6-1-1202,1-1 0,3 4 2293,5-6 0,-1-7 0,1-6 0</inkml:trace>
  <inkml:trace contextRef="#ctx0" brushRef="#br0">23129 10861 8346,'-16'9'545,"2"5"0,2-4 0,-1 4 676,-4 2 0,-1 5 1,-8 0-1,0 0-711,2 1 1,-11-4-1,3 3 1,-1-4-513,0-1 1,3 0-1,2 0 1,4-3-523,1-2 1,2-2 0,5-6-702,1 2 0,1 2-2860,3-1 4085,4-5 0,21 6 0,4-7 0</inkml:trace>
  <inkml:trace contextRef="#ctx0" brushRef="#br0">23301 10987 8312,'0'-11'512,"0"1"0,2 6 1,3-1 304,6 3 1,3 2 0,2 0 0,-1 0-462,1 0 1,0 0 0,1 0 0,2 0-377,2 0 1,0 0-1,-5 0 1,0 0 31,0 0 0,-1 0 1,1 0-1,0 0-1173,-1 0 1,1-5 0,0 0 0,-2 0 1160,-4-2 0,11-2 0,-3-7 0</inkml:trace>
  <inkml:trace contextRef="#ctx0" brushRef="#br0">24040 10578 13973,'-15'-9'138,"4"2"1,1 7 0,-2 0 377,-2 0 0,-2 0 0,-2 4 0,-1 3-25,-2 3 1,-2 13 0,2-5 0,-3 2-41,0 3 1,-4 5 0,7-2 0,1 2-114,3-2 0,3 4 0,2-4 0,3 2-264,2-2 0,4 2 1,8-7-1,5-1 136,4-3 0,9-1 1,3-1-1,4-1-336,1-3 0,4 1 1,-2-7-1,-3-1 16,0-2 0,-2-2 0,-2 0 0,-5-2 10,-4-3 0,-1-2 1,-2-6-1,-3 3 3,-6-2 0,-3-2 1,-2-2-1,-2 0 33,-3 1 1,-4-1-1,-9 2 1,-3 2-693,-5 1 0,2 2 1,-2-3-1,-1 4-722,3 1 1,-4-4 0,7 6 0,2 1-933,1 3 2391,10 1 1,-13-7 0,3-2 0</inkml:trace>
  <inkml:trace contextRef="#ctx0" brushRef="#br0">23820 10327 8529,'16'-16'0,"2"0"0,1 2 90,2 4 1,0 3 0,-4 7 232,4 0 1,4 1 1031,6 5 1,-5 4-336,0 11-570,-6-3 1,8 17 0,-6-2 0,-1 3 189,-3 3 0,1 4 0,-9-1 1,3 4-249,-3 1 1,-3 0 0,-7 0-1,0-1-264,0-4 0,-2 1 1,-3-4-1,-5-3-1048,-4-2 1,-7 6-1,-2-7 1,0 4-2738,1 1 3657,1 6 0,-2-11 0,-2 5 0</inkml:trace>
  <inkml:trace contextRef="#ctx0" brushRef="#br0">25361 11553 8526,'16'-9'316,"0"4"1,1 3-61,4 2 0,3 0 1,8 0-1,-1-2 630,1-3 1,4 3 0,3-3 0,-1 1-214,1-1 0,3 3 1,-7-3-1,-4 3-1564,-3 2 0,-9 2 1,2 3-2702,-3 6 3592,-10 3 0,-8 2 0,-8-1 0</inkml:trace>
  <inkml:trace contextRef="#ctx0" brushRef="#br0">25518 11773 8518,'23'0'460,"0"0"1,5 0 0,-2 0-101,2 0 1,2 0 0,3 0 0,2 0-651,1 0 1,6 0-1,-3 0 1,1-2-905,4-3 1,1 1 1193,2-6 0,7-1 0,2-5 0</inkml:trace>
  <inkml:trace contextRef="#ctx0" brushRef="#br0">26745 11097 8406,'5'-21'0,"2"-2"0,2 0 305,3 1 1,2-4 0,3 3 0,4 0 528,6 0 1,0 2-1,1 6 1,-1 1-417,1 3 0,0-1 1,0 7-1,-4 1 65,-1 3 0,3 1 0,-5 1 0,0 5-260,2 4 0,-6 6 1,4 3-1,-5 4 20,-6 1 1,2 2 0,-6 6 0,-3 1 6,-1 4 1,-2 5-1,-2 8 1,-5 4-2,-9 2 1,-6 7 0,-11 5 0,-4-3 147,-5-6 1,-11 1-1,-2-8 1,-3-3-311,0-5 1,8-6 0,-3-7 0,4-1-216,2-4 0,2-8 0,1-10 1,4-1-161,1-3 1,3-2 0,4-4 0,1-3-122,-1-6 1,8 2 0,3-1 0,5-4 12,6-5 1,5 0 0,10-4 451,5 5 1,16-4 0,8 10-1,4 1 356,6 2 1,6 4 0,5 5 0,-1 0 203,0 0 1,4 7 0,-6 4 0,-1 2-216,-2 3 0,-4-2 0,-1-2 0,-4-1-530,-2 1 1,-1-3 0,-6 0 0,1-2-630,-1-4 1,-5-1 0,-1-2 0,-1 0-724,1 0 1,1-5 0,5-2-1,1-2 1481,-1-3 0,8-9 0,1-4 0</inkml:trace>
  <inkml:trace contextRef="#ctx0" brushRef="#br0">27940 10012 8952,'0'16'565,"-6"5"0,1 2 1,2-1-166,1 1 0,2 5 0,0-4 0,0 3 626,0-1 0,0 0 0,0 5 0,-2 1-637,-3-1 1,3-4-1,-3-1 1,3 0-425,2-2 1,0 4 0,0-5 0,0 0-809,0-1 0,5-1 1,1-5-245,-3 0 1,1-6-253,1 1 1,-2-8-1,6 1 1339,-2-8 0,5-11 0,-3-10 0</inkml:trace>
  <inkml:trace contextRef="#ctx0" brushRef="#br0">28301 10107 8427,'39'-23'-102,"3"-3"1,-4 3 0,1 2 0,-3 4 544,1 1 0,-6 5 1,-6 3-1,-3 1 350,-2 3 1,2 2-341,-1 2 0,-7 7 0,-8 6 0,-5 4-158,-1 4 0,-7 7 0,-5-2 1,-7 6-37,-7 4 0,-6-3 1,-4 6-1,-5-2-51,1-1 1,2 6 0,6-5 0,3-2-63,2-2 0,6-2 0,9 1 0,4-1 0,1 1 1,8-3 0,10-1-1,4-3 25,6-3 1,2-2-1,7-8 1,-2-3 153,0-2 1,5-2 0,-9-5 0,3 0-14,-1 0 1,-7-7 0,2-5 0,-4-6-83,-1-3 0,-7-7 1,-4 0-1,-3-5-202,-2-4 1,-7-4 0,-5 4-1,-8 2-401,-6 2 0,2 1 0,-4 1 0,-4 1-1079,-3 4 1,-1 0 0,3 10 1451,-4 7 0,-3-1 0,-7 1 0</inkml:trace>
  <inkml:trace contextRef="#ctx0" brushRef="#br0">19654 11395 8360,'-16'-14'0,"0"2"136,1 2 1,1 5 479,3-6 0,4 9 1,9 2-111,3 9 1,6 7 0,8 5 0,4 5 193,1 4 0,2 1 0,7 2 0,4 4-88,5 5 1,3 8-1,4 3 1,4-1-500,4 2 0,8 0 1,0 6-1,-4-4-246,0-2 1,0-2-1,2-5 1,-4-1-724,-6-4 1,5 1 0,-11-6-1,2-2 856,0-2 0,5-1 0,2-1 0</inkml:trace>
  <inkml:trace contextRef="#ctx0" brushRef="#br0">26713 11128 8044,'-14'-21'261,"4"0"1,3 9-1,7 12 1,0 9 381,0 5 0,7 14 1,5 7-1,7 7-159,7 6 1,11 15 0,7 0-1,5 4-380,3 2 0,-22-34 1,0 0-1,-1 4 1,1-1-1,2 0 0,1-1-266,0 0 1,2 1 0,2 5 0,-1 0 0,-1-3 0,-2 0 0,0 1 0,-1 0-771,-2-1 1,-1 1 550,2 3 1,-1 1 0,19 28 0,-22-30 0,0 0 0</inkml:trace>
  <inkml:trace contextRef="#ctx0" brushRef="#br0">21320 13046 8712,'9'-7'0,"-4"-4"976,-3-3 1,-9-1-620,-3-1 0,-4 7 0,-2 4 0,0 3 250,1 2 1,-3 2 0,-3 3 0,-3 6-27,-1 3 0,-3 1 0,6 3 1,-3 3-175,-3 5 1,4 4 0,-1 3 0,2 2-88,4 1 0,2 6 1,3-5-1,3-2-105,6-2 1,3 2-1,2 0 1,2-4-73,3-1 0,9 2 1,9-10-1,1 1-87,4 0 1,2-8-1,3-6 1,1 0 73,-3 0 1,7-6 0,-10 1 0,-1-6 17,-3-3 1,-3-8-1,-5 3 1,-2-4 4,-4-2 1,-3 0 0,-7-1-1,-2-2 75,-3-2 0,-4 0 0,-8 5 0,-4 0-265,-5 1 1,-4-1 0,-1 0 0,-1 2-511,1 4 1,-1-2 0,1 5 0,1 0-350,4 0 1,-2 1 0,5 6 0,1 0-228,-1 0 0,7 0 0,6 0-537,-3 0 0,8 0-412,5 0 0,9 0 2072,12 0 0,3 0 0,8 0 0</inkml:trace>
  <inkml:trace contextRef="#ctx0" brushRef="#br0">21635 13219 8376,'10'0'1183,"1"0"0,-1 7 1,4 5-1,-1 5-440,-3 4 0,0 2 1,6-2-1,-2 3-339,-3 1 0,8 3 0,-3-5 1,1 1-442,1 4 1,-3-5 0,3-1 0,1-1-10,2 0 0,0 0 0,-5-5 0,-1-2-1558,1-4 0,0 3 1,-1-8-1,1-2-391,0-1 1,0-2 1994,-1 0 0,1-14 0,0-3 0</inkml:trace>
  <inkml:trace contextRef="#ctx0" brushRef="#br0">22311 13297 8150,'-26'7'0,"0"4"883,-2 3 1,-7 0 0,-2-2 0,2-2-258,2 3 1,-9 1-1,-4 3 1,-1 2 518,-3 2 1,-6 0 0,2-5 0,-1 0-1128,1-1 1,-2-6 0,6-2 0,3-2-1028,1 1 0,4 1 1,11-4-1,1 4 1009,4 2 0,3 1 0,7 6 0</inkml:trace>
  <inkml:trace contextRef="#ctx0" brushRef="#br0">22720 13266 9016,'21'0'2395,"0"0"1,-2 0-1802,-2 0 0,4 0 0,2 0-263,1 0 0,3 0 0,2 0 0,-1 0 1,-3 0-357,-3 0 1,1-5 0,-4-1 0,4 1-909,2-2 1,-4 5-1,3-3 1,0 3-486,1 2 1,-6-5 0,2 0-1,-3 1 1418,-3 3 0,1-6 0,0-2 0</inkml:trace>
  <inkml:trace contextRef="#ctx0" brushRef="#br0">23663 12841 8150,'0'-8'654,"-2"1"188,-3 7 0,3 7 0,-5 5 0,0 7 164,-3 7 0,-2-1 1,-1 1-1,3 2-136,-2 2 1,-2 1 0,-2 1-1,0-1-216,1 0 1,1-1 0,1-2 0,5-2-438,1 2 0,-4-3 1,6-1-1,1-1-472,3-4 1,-5-2 0,1-1-2121,2 0 0,1-6 362,2 1 0,7-8 0,3 3 365,4-5 0,4-1 0,1 0 1648,2 0 0,7-7 0,-4-1 0</inkml:trace>
  <inkml:trace contextRef="#ctx0" brushRef="#br0">23742 13109 6640,'24'-16'-202,"-1"-2"1,-6-1 0,3-2 691,1 2 0,-1 2 1,-2 1-1,1 0 1009,2 0 1,0 6-1,-5 1 1,0 2-66,-1 4 0,1 1-810,0 2 0,-8 7 0,-4 4-348,-8 2 0,-4 8 0,-10 0 0,-3 0 45,-5 2 1,-9-4 0,-2 7 0,3 1 6,0-3 1,-1 6-1,2-4 1,5 2 107,4-2 0,8 4 1,7-4-1,2 2 39,4-2 1,3-3 0,5-6-204,6 4 1,8-3 0,2 1 0,-2-7-180,-2-7 1,4-3 0,2-2 0,0 0-458,0 0 1,3 0 0,-4-2 0,1-3-1435,0-5 1,3-3-1,-3 1 1,1 2-903,4-2 1,2 3 0,3-2 2699,4-1 0,3-9 0,7-3 0</inkml:trace>
  <inkml:trace contextRef="#ctx0" brushRef="#br0">25267 13172 8150,'16'0'1024,"-1"0"1,3 0 0,1 0 84,2 0 1,7 0 0,-2 0 0,2-2-499,-2-3 0,4 3 1,-6-3-1,3 3-1620,-1 2 1,-7 0-759,2 0 1,-11 2 0,-4 3-397,-5 5 0,-8-3 2163,-3-1 0,-18 2 0,-5 1 0</inkml:trace>
  <inkml:trace contextRef="#ctx0" brushRef="#br0">25235 13376 8150,'7'9'859,"4"-2"0,5-2-244,5 0 0,1 0 0,6-3 0,-2 2-330,2 1 1,7 0-1,2-5 1,-2 0-382,-2 0 0,4 0 0,-1 0 0,1 0-21,2 0 0,-1-2 0,6-1 0,-2-4-4887,1-2 5004,3-1 0,1-13 0,0-2 0</inkml:trace>
  <inkml:trace contextRef="#ctx0" brushRef="#br0">26493 12920 8150,'0'-21'0,"0"0"2518,0 2-479,0 1-931,0 10 0,-2 9 0,-1 15 0,-4 9-263,-2 4 0,0 3 0,-3 1 0,2 2-247,-2 2 1,-2 4-1,-2-2 1,0-1-407,0 1 0,6-3 0,1-2 1,2-1-310,4-2 1,-1 4 0,1-10-1,-3 1-812,3 0 1,1-7 0,2 2 0,0-3-1016,0-3 0,0-4 1,2-1 563,3 3 0,4-7 0,7 1 0,-1-1-755,1-1 2135,0 0 0,0-12 0,-1-2 0</inkml:trace>
  <inkml:trace contextRef="#ctx0" brushRef="#br0">27043 12999 8150,'32'-23'394,"-1"-3"0,-1 3 1,-2 2-1,-4 4-268,-1 1 1,3 7 0,-5 2 0,-1 2 477,-3 0 1,-1 1 0,-1 8 0,-1 3-44,-3 1 0,1 3 1,-7 5-1,-1 1-236,-2 4 1,-9-2 0,-4 7 0,-5 2 131,-5 2 1,-8 2 0,-8 1 0,2 2-169,2 1 1,-4 6 0,1-3-1,2-1-227,6 0 1,2 10 0,9-5 0,5-1-4,3-2 0,5 2 0,11-5 0,7-2-79,6-2 0,7-1 1,1-3-1,6-3 97,2-5 1,-1-5 0,-7-5 0,-3-6 33,-3-3 1,5-2 0,-6-4 0,-4-5-40,-5-6 0,0-12 1,-6 1-1,-3-3-4,-1-3 1,-14-6-1,-6-4 1,-4-4-72,-6-1 0,-2 0 0,-3 0 0,-2 0 267,-2 0 1,0 1-1,6 2 1,1 4 56,4 2 1,-2-4 0,7 4-1,2-1-339,1 1 1,10 6 0,2 8 0,5 1 22,1 4 0,7 3 1,3 6-1,4 4-1331,2 5 1,7 2-1,5 6 1,6 11-4150,8 12 5475,4 1 0,-6 7 0,-2-6 0</inkml:trace>
  <inkml:trace contextRef="#ctx0" brushRef="#br0">22893 14162 8038,'-11'-14'1700,"1"3"0,-1 4-953,-4 7 1,1 7-1,1 6 1,5 6 134,1 7 1,-4 9 0,6 3 0,1 1-254,3-1 0,1-1 0,1-6 0,3 1-317,1-1 0,7 1 1,-1-3-1,3-1-801,2-2 1,-6-6-1,-1 1-1650,-2-4 0,3-1 680,-5-1 1,-1-6 0,-9-4 0,-6-3 790,-3-2 1,-8-5-1,-5-2 668,-2-2 0,-3-8 0,1-8 0</inkml:trace>
  <inkml:trace contextRef="#ctx0" brushRef="#br0">22547 14539 8038,'0'-16'483,"0"1"1,2 4-1,3 2 1,7 1 70,7-1 1,6 5 0,6-1 0,2 3 127,4 2 0,-2 0 0,5-1 0,0-3-605,0-1 1,-5 0-1,4 5 1,-2-2-544,-1-3 0,1 3 0,-6-5 1,1 2 207,-1-1 0,-1-6 0,-2 4 1,-4-3-3501,-1 1 3758,-2-1 0,2-12 0,1-1 0</inkml:trace>
  <inkml:trace contextRef="#ctx0" brushRef="#br0">23506 13973 8038,'9'0'2439,"-2"2"0,-7 3-1562,0 6 0,0 4 0,0 6 1,-2 5-292,-3 4 0,3 2 0,-5 1 1,2 2 614,-1 1 1,1 6-1,5-5 1,0-2-838,0-2 1,0-1 0,0-1-1,0 0-353,0 1 1,0-6 0,0-2 0,2-1-918,3-4 0,2-1 0,5-2 0,-3-1-1042,-2 1 1,5-6-1,-1-1 260,3-2 0,1 0 1,1-3-1,0 1-600,0-2 2288,-8-8 0,6-4 0,-5-6 0</inkml:trace>
  <inkml:trace contextRef="#ctx0" brushRef="#br0">23978 14256 8038,'1'-16'231,"5"1"0,-3-1 0,6 0 0,-1-1 388,1-4-1,2 3 1,6-1 0,2 5-172,2 4 1,0-1-1,-3-3 1,1 2-133,2 1 1,0 8 0,-4-2 0,3 3 200,1 2 1,0 0 0,-6 2 0,1 3-247,0 5 1,-1 4-1,-1 4 1,-1 3 19,-3 5 0,-6 11 0,1 5 0,-3 3 44,-2 2 1,0-1-1,-2-3 1,-3-1-142,-6 2 1,-8-6 0,-4-1-1,1-6-154,-1-4 1,-3-1-1,3-9 1,-2-5-210,-3-3 0,1-4 1,-1-5-1,3 0-92,2 0 0,2-5 0,6-2 0,1-2-44,3-3 0,4-2 309,7-1 1,12 1 0,8 3-1,6 6 121,7 3 0,9 2 1,2 0-1,3 2-167,0 3 1,9 2 0,-9 5 0,2-1-247,0 1 1,-4-3 0,-1 1 0,-4 1-790,-1-3 0,4 6 1,-1-5-1,2 0 1078,-2-4 0,3-3 0,-5-2 0</inkml:trace>
  <inkml:trace contextRef="#ctx0" brushRef="#br0">26336 14052 8038,'-11'-11'543,"1"1"465,6 6 0,-8-1 0,7 10 0,2 6-98,1 3 0,2 3 0,0 4 0,0 5-354,0 4 0,0 1 0,0 3 0,0 1-290,0 1 1,0 1-1,0-6 1,0-1-561,0-4 1,2 2-1,1-7 1,2-2-1466,-1-1 0,-3-8-154,-1 1 1,-1-8 0,-4 1 1170,-6-8 0,-3 1 1,-2-6-1,1 0 742,-1 1 0,-7-3 0,-1-5 0</inkml:trace>
  <inkml:trace contextRef="#ctx0" brushRef="#br0">26084 14382 7078,'0'-16'394,"-5"0"1,2 2 1249,4 4 0,6 3 1,11 7-1107,3 0 1,2 0-1,4 0 1,0 0-404,1 0 0,1 0 0,3 0 1,-1 0-551,1 0 1,3 0 0,0 0 0,-2 0-570,2 0 0,0 5 1,-2 0-1,2 1-147,1 1 1,1-6 0,-4 5 1130,4-5 0,-4 6 0,6 2 0</inkml:trace>
  <inkml:trace contextRef="#ctx0" brushRef="#br0">27154 14005 8038,'0'-9'1382,"0"4"0,0 10 0,0 5-663,0 4 1,0 4-1,0 3 1,0 7-37,0 7 0,0 0 0,0 6 0,0 3-98,0 2 0,5-1 0,2-1 1,0-4 98,0-2 0,0 4 0,-4-5 1,2-4-694,-1-5 0,3 0 0,-2-7 0,-1-2-1395,-3-2 0,-1-1-3753,0 0 3148,7-7 0,2-2 1,7-9 2008,0-3 0,-1-4 0,1-7 0</inkml:trace>
  <inkml:trace contextRef="#ctx0" brushRef="#br0">27735 14193 8759,'0'-31'0,"0"1"0,2 2 576,3 2 0,-1 7 0,6-2 1,2 3-391,2 3 1,7 1 0,2 1 0,2 5 218,3 1 1,1 1 0,3 6-1,-1 0-105,1 0 1,-1 0 0,0 0 0,-1 2-22,-4 3 1,-3-3-1,-7 5 1,-1-2-27,1 1 1,-2 6 0,-2-3 0,-3 1-71,-2 1 1,4 1 0,-6 9 0,-2 5 143,-1 4 1,-2 3 0,0 5-1,-2 8 18,-3 4 1,-4 8-1,-6-4 1,-3 0-12,-3 0 1,-3-1 0,-9-6 0,-1-2-120,3-3 0,-11-3 1,7-10-1,-3-4-163,1-10 1,0-1-1,2-8 1,2-3-40,-2-1 1,2-7 0,5-4-1,4-3-522,1-6 0,-3-3 0,6 2 0,5-2 103,3 2 1,8-6-1,-1 1 1,5 0 63,5 3 0,6 3 0,8 2 1,3 2 275,3 4 0,1 3 0,6 7 0,-1 0 131,0 0 0,6 7 0,0 3 0,-1 6 599,3 5 0,-1-3 0,6 3 1,-2-4-205,2-1 1,3-1-1,3 1 1,3-2-221,-2-3 0,3 1 1,0-5-1,0 0-135,0 0 0,-7 0 1,-6-4-1,-3 3-2266,-3-3 0,-4-1 0,-4 0-2109,-7 3 4270,-9-10 0,-4 3 0,-7-14 0</inkml:trace>
  <inkml:trace contextRef="#ctx0" brushRef="#br0">21761 15796 8038,'0'-15'0,"0"-1"0,0 0 0,0 1 874,0-1 1,-2 0-1,-2 0 1,-3 1-72,-1-1 0,-3 7 1,-5 4-1,1 3-253,-1 2 0,-5 2 1,-3 5-1,-4 9-57,-6 8 1,-6 6 0,4 3-1,-1 5-30,-2 10 0,8-7 0,-2 8 0,7-1-212,3-3 0,4 11 1,8-9-1,6 2-36,3 0 0,11-4 0,5-3 1,7-5 2,3-4 1,4-3-1,7-4 1,2-5-136,-2-4 1,3-3 0,-1-3-1,-2-6 79,-2-3 0,-1-2 1,-1-2-1,0-5-36,1-9 0,-8-1 0,-3-9 0,-5-2-139,-5-2 0,-4-7 0,-9 1 0,-3 1 48,-6 2 0,-5 1 1,-6 1-1,-6 1-1252,-2 4 0,-12-2 1,7 7-1,-5 3 619,-2 6 0,2 0 1,-4 7-1,4 3-4764,2 5 5362,1 6 0,5 14 0,1 1 0</inkml:trace>
  <inkml:trace contextRef="#ctx0" brushRef="#br0">22610 16079 8038,'1'-7'4596,"5"7"-3851,4 9 1,6 5-1,5 2 1,5 1-35,4 4 1,1-2 0,1 6-1,-1-2-564,1-4 0,-3 3 0,-1 1 0,-3 0-557,-3 0 1,5-2 0,-7-6 0,0 1 181,-3 0 1,-1-8 0,-2-1 0,-2-1-2362,-1-1 1,-6 0 0,4-7-141,-2-3 2729,-2-4 0,-5-13 0,0-3 0</inkml:trace>
  <inkml:trace contextRef="#ctx0" brushRef="#br0">23144 15922 8038,'7'5'2015,"-5"2"0,-7 0-1519,-4 0 1,-3 6 0,-7-3-1,-4 4-159,-2 2 0,1 5 0,-6 1 0,1 1 532,-5 0 0,-1 0 1,2-4-1,-2 2-724,-1-2 0,-1-2 1,4-3-1,-2-1-898,-2-3 1,0-5 0,6 4 0,1 0-1378,4-1 0,-2-2 1,9 4 2129,5 2 0,-2-5 0,7 0 0</inkml:trace>
  <inkml:trace contextRef="#ctx0" brushRef="#br0">23930 16079 8038,'2'-14'1673,"3"4"-1361,6 5 1,3 3-1,2 2 1,1 0 104,4 0 0,2 0 0,5 0 1,-2 0 254,2 0 1,1 0-1,3 0 1,-2 0-1192,-4 0 0,2 0 0,-7 0-793,-2 0 0,-9 2 0,-4 3 1,-5 5 1311,-1 4 0,-14 2 0,-3 0 0</inkml:trace>
  <inkml:trace contextRef="#ctx0" brushRef="#br0">23978 16268 8038,'17'0'0,"2"0"282,2 0 0,2 0 0,-2 0 0,5 2-77,4 3 1,1-3 0,2 3 0,2-2-499,2 3 1,5-5 0,-4 5 0,1-6-467,-1-6 0,4 3 0,-3-8 759,1-1 0,2-2 0,5-1 0</inkml:trace>
  <inkml:trace contextRef="#ctx0" brushRef="#br0">25283 15451 8094,'17'-14'164,"4"3"0,-2-1 0,7 7 326,2 1 1,-1 2 0,2 2 0,6 2 0,0 3 114,-2 6 0,2 3 1,-10 3-1,-3 3-174,-6 1 1,-2 6-1,-9 0 1,-1 2-85,-2 3 0,-6 4 0,-5 1 0,-8 0-115,-6 1 1,-3-5 0,-5 4 0,-3-4-45,-2-1 0,2-8 1,-2-3-1,4-5-81,6-6 0,-2 3 0,7-8 0,2-2-280,2-1 0,3-4-16,3-3 0,4 2 1,9-8-1,3-1-61,6-2 0,10 0 0,5 2 0,3 3 144,3 2 0,5 2 0,1 5 0,0 0 145,1 0 0,3 1 0,-6 5 0,-2 4 270,-6 4 0,-6 2 1,-6 1-1,-2 3 128,-4 1 0,-3 6 1,-7 0-1,0 1-69,0-2 0,-7 3 1,-5-4-1,-5 1-96,-4 0 0,-7-6 0,2 0 0,-4-2-429,-1-2 0,-1-2 0,-1-4 0,0-5-278,1-3 1,-3-2 0,11 0 0,-1 0-618,4 0 0,4-7 0,3-3 0,2-3-395,1 3 0,8-4 1,-1 3-1,8-2 658,6-3 0,6 0 1,7-1-1,6-3 789,6-1 0,16-13 0,-2 0 0</inkml:trace>
  <inkml:trace contextRef="#ctx0" brushRef="#br0">26289 15671 8215,'-16'0'0,"0"0"319,1 0 0,-1 7 0,0 3 0,0 4 835,1 2 0,-1 7 0,0 4 1,1 7-604,-1 2 1,7 8 0,4-4 0,3 0-89,2-3 1,9 1 0,7-1 0,6-4 13,3-5 0,4 0 1,-2-7-1,2-2 103,3-1 1,-1-9 0,1-4 0,-1-3-28,1-2 0,-1-2 0,0-3 0,-1-8-283,-4-6 1,2-5-1,-7-8 1,-2-1-430,-1-4 0,-4-8 0,-4-9 0,-4 1-458,-5 5 0,-8-3 0,-7 11 0,-8 1-2660,-10 8 0,-17 6 0,-5 11 3154,-10 4 0,-8 3 1,-7 7-1</inkml:trace>
  <inkml:trace contextRef="#ctx0" brushRef="#br0">21242 16802 8215,'2'-8'842,"3"2"1,4 5 0,8 1 0,4 0-77,5 0 0,11-2 0,7-2 0,4-1-160,5 2 0,8-1 0,2 1 0,9-3 259,4 3 1,12-4-1,-3 0 1,-4 0-291,-3 0 0,-8-3 1,0 3-1,-4-2-465,-3-3 1,-5 3 0,-14 0 0,-6 0-659,-5 1 0,0 4 0,-12-3-1074,-1 0 1,-12 7-759,-8 0 0,-12 7 0,-12 9 0,-6 1 2380,-8 4 0,-13 4 0,-5 6 0</inkml:trace>
  <inkml:trace contextRef="#ctx0" brushRef="#br0">21949 17164 8215,'0'-9'1501,"-1"2"0,-5 7-1010,-4 0 1,1 7-1,-1 4 1,-1 3 433,2 1 0,-5 1 0,4 1 0,-4 4-582,-2 6 1,6 1-1,-1 1 1,1 1 55,1 3 0,2 2 0,7-3 0,0-1-90,0 0 0,2 6 0,3 0 1,4-2-137,0-2 1,8-3-1,-3-4 1,2-5-394,3-4 0,0-3 0,-1-2 0,3-3-107,5-2 1,3-2 0,1-6 0,-2-5 45,-2-4 1,-1-4-1,1-2 1,-5-1 192,-4-4 1,-3 3 0,-3-3 0,-4 4 801,0 1 0,-5 0-83,3 1 1,-5 1 0,-5 3 0,-6 6-257,-3 3 1,-2-3-1,-1 0 1,-2 1-413,-2 3 0,-7 1 0,2 0 0,-2 0-1130,1 0 0,-6 0 1,5 0-1,0 1-527,-1 5 1,6-5 0,2 6 0,4 0 1693,1 4 0,7 10 0,2 3 0</inkml:trace>
  <inkml:trace contextRef="#ctx0" brushRef="#br0">25471 16865 8215,'-16'-10'0,"1"1"270,-1 2 1,0-3 0,2 3-1,2 0 1843,2 0-988,6 1 1,1 6 0,13 0-127,11 0 1,7 0 0,7 0-1,5 0-270,7 0 0,9 0 1,0 0-1,2 0-459,1 0 1,6-5 0,-9-2 0,0 0-345,-4 0 0,0-3 0,-3 3 0,-5 0-350,-4 0 1,-5-4 0,-7 6-1,-3 2-614,-3 1 0,-1 2 0,-7 2-799,-3 3 0,-4 3 0,-11 10 0,-5 1 1837,-6 2 0,-11 7 0,1-3 0</inkml:trace>
  <inkml:trace contextRef="#ctx0" brushRef="#br0">25738 17227 8215,'9'-16'236,"-4"0"1,-3 1 0,-4-1 888,-3 0 0,2 6 0,-8 1-446,-1 2 1,-2 2 0,-2 5 0,-1 1-332,-4 5 0,3 4 0,-4 9 0,1 4-65,0 2 1,-5-5 0,5 7 0,1 1 4,3 1 1,3 8-1,2 0 1,3-1-97,2 3 0,2-6 1,5 4-1,2-4 52,3-2 1,3 1 0,8-3 0,0-2-475,0-6 0,5-6 1,1-3-1,1-3 170,0-2 0,5-2 1,-2-5-1,4-1-129,1-5 0,-1-2 0,-4-8 0,-5 0 193,-4 1 1,-1-1 0,-2 0 0,-3-1 80,-6-4 0,-3 3 0,-2-3 0,-2 4-25,-3 1 1,-4 2 0,-7 2-1,0 3-606,1 2 1,-8 2-1,-3 5 1,-2 0-1252,2 0 0,-4 12 0,5 6 0,-1 3 1797,0 1 0,0 13 0,-6-2 0</inkml:trace>
  <inkml:trace contextRef="#ctx0" brushRef="#br0">23286 18186 8302,'-16'0'754,"0"0"-62,1 0 1,6 1 0,4 5 399,3 4 0,16 11 0,7 5 0,7 2-52,3-2 1,8 9 0,3-3 0,1 1-342,-1 0 0,2 2 1,-6-2-1,1-3-690,-1-1 0,-3-1 0,-7 0 1,-4-3-1246,-1-2 0,3-8 1,-5-4-1,-1-1-413,-3-1 1,-1-2-1,-1-7-720,1 0 1,-2-12 2368,-3-4 0,3-10 0,-6 1 0</inkml:trace>
  <inkml:trace contextRef="#ctx0" brushRef="#br0">23899 18186 8536,'-16'0'928,"0"0"1,-4 0 0,-3 1 0,0 5 73,0 4 1,-5 11 0,2 5 0,-2 4-263,2 1 1,-7 1 0,5 1 0,0 2-596,-2 1 0,8 1 0,1-5 0,3-3-620,2-3 0,2 2 0,2-7 1,3-1-998,2-3 0,2-6 0,5-1-3528,0 2 5000,0 2 0,0 2 0,0 0 0</inkml:trace>
  <inkml:trace contextRef="#ctx0" brushRef="#br0">24245 18374 8498,'16'0'662,"1"0"0,2 0 1,4 0-1,3 0 197,7 0 0,1 0 0,7 0 0,3 0 0,2 0-605,1 0 1,-5 0 0,-2 0 0,-2 0-379,-3 0 0,-3 0 0,-6 0 0,-5 0-1422,-4 0 0,-8 7 0,-4 4-35,-3 3 0,-9-6 0,-3-1 1581,-4 0 0,-9 2 0,-2 7 0</inkml:trace>
  <inkml:trace contextRef="#ctx0" brushRef="#br0">24496 18578 8341,'-7'0'1165,"7"0"1,13 0 0,11 0 0,2 0-714,2 0 1,12 6 0,-5-1 0,6-2-806,0-1 1,0-2 0,2 0 0,-1 0-730,2 0 1,-4 0 0,0-2 0,-1-1 1081,-4-2 0,5-8 0,0 5 0</inkml:trace>
  <inkml:trace contextRef="#ctx0" brushRef="#br0">25959 18013 9339,'-7'-9'860,"-4"4"0,-5 3 0,-3 2 0,-4-2 0,-1-1-192,-4-3 1,-2 1 0,-1 3 0,1-1-433,4-2 0,-2-6 0,7 6 0,2 1 71,1 3 1,3 1 0,-1 0-351,0 0 1,1 1 0,-1 6 0,2 7-193,3 6 0,-3 2 0,4-2 0,-4 1 366,-2-2 1,0 3 0,3 1 0,0 0-20,3 0 0,1 3 0,-3-5 0,3-2 130,2-2 0,2-1 1,5 0-384,0 0 0,2-1-252,3 1 0,5-7 1,10-4 13,1-3 0,1-2 1,-1 0-1,4 0 22,-1 0 0,6 5 1,-4 2-1,4 0 284,1 0 0,-6 5 0,-3 0 0,-1 6 598,0 3 1,-2 1 0,-6-2 0,-5 2 257,-1 3 0,4-4 0,-6 3 0,-1-1 209,-3-4 0,-8 4 1,-5 0-1,-5-1-407,-4 1 0,-7 3 0,2-3 1,-6 0 150,-5-1 1,-1-3-1,-6-6 1,2-5-1413,-1-1 1,-3-1 0,-1-6 0,0-2-1459,0-3 0,0-4 0,1-7 2124,4 1 1,-3-1 0,5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16824 8110 8418,'0'-15'82,"-2"-1"608,-3 0 0,1 8-130,-6 2 1,-1 5-1,-4 2 1,-1 6-194,0 9 0,-1 1 0,-3 10 0,-2 1 187,-3 1 0,-1 3 0,-5 1 1,-1 2 139,1 1 0,-1 8 0,1-2 1,1 3-150,4 3 1,-4 1-1,6 1 1,-2 4-184,-1 2 0,8-3 0,-2 4 0,4 1 151,1-2 0,7 3 0,4-6 0,3-3 12,2-1 1,9-4 0,5-1-1,7-4-67,3-1 1,3-3 0,4-4 0,0-2-342,1-4 0,-6-2 0,-1-5 0,-3 1-117,-2-6 0,2 1 0,-1-6 0,-2 1 0,-1 1 0,-8-8 0,1 4 0,1-1-632,2-1 0,-3 5 1,-1-4-66,2-3 0,-3 1-7277,1 1 7974,-6-3 0,10 5 0,-5-7 0</inkml:trace>
  <inkml:trace contextRef="#ctx0" brushRef="#br0">16902 8723 9682,'0'16'1898,"0"2"0,0 3-812,0 5 1,2 3 0,2 3 0,3 1 101,1 4 0,-2-4 0,2 4 1,1-4-578,0-2 0,-6 1 0,4-1 1,-2-1-1395,1-4 1,-1-3-1,-5-8-2078,0 1 0,-2-7 1521,-3-4 1,1-5-1,-4-5 1,1-7 1339,3-8 0,-4-11 0,-1-9 0</inkml:trace>
  <inkml:trace contextRef="#ctx0" brushRef="#br0">16777 8582 8272,'0'-25'1769,"0"5"1,5 7-1909,0 3 1,7 8 90,-1 2 1,-3 7 47,3 9 0,-1-1 0,6 1 0</inkml:trace>
  <inkml:trace contextRef="#ctx0" brushRef="#br0">17610 8440 8300,'5'-36'0,"0"-1"344,-1 2 1,-2 2-1,-4 2 1,-3 1 212,-6 4 1,-3 3 0,-3 7 0,-4 2 142,-6 4 0,-2 3 0,-3 7 0,1 0 1,-1 2-344,1 3 1,1 5 0,2 13 0,4 7-56,1 5 0,2 14 1,6-2-1,1 3 74,3 4 0,-1 2 1,7 5-1,1-1 221,2-3 1,4 1 0,3 3 0,8-3-39,6-6 0,-2 1 0,4-4 0,-3-6-786,-3-3 0,1 1 0,0-8 0,0-5-887,-1-4 0,1 1 1,-2-8-1,-2-5-28,-1-3 0,-1-4 1,6-5-1,0 0-682,-1 0 0,6-7 0,2-3 0,0-6 1824,-1-5 0,6-3 0,-3-8 0</inkml:trace>
  <inkml:trace contextRef="#ctx0" brushRef="#br0">17657 9069 8300,'-2'-16'0,"-3"2"981,-5 4 0,-10 3 1,-2 7-1,-3 0 476,-3 0 1,-7-2 0,-1-1 0,1-2-1011,1 1 1,-2 2 0,-1 2 0,2-1-368,2-5 1,3 5-1,2-5 1,4 3-329,1-2 0,2 3 0,7-5 0,2 2-1888,1-1 0,8-1 1,-2 2-1,5-5 2136,5-4 0,11-9 0,8-1 0</inkml:trace>
  <inkml:trace contextRef="#ctx0" brushRef="#br0">18192 8676 8414,'15'0'117,"-4"7"0,-1 4 0,3 3 846,0 1 0,3 8 0,0 3 0,0 2-7,-1-2 1,5 4 0,-1-2-1,-3 5-235,-2 4 0,3 0 1,-8-6-1,-1-1 35,-2-4 0,1 2 1,-2-7-1,-2-2-290,-1-2 1,-2-6 0,-2-2-161,-3-2 0,-4-4 1,-6-6-1,-1-6-413,0-5 1,1 0 0,1-12 0,3 0-594,6 1 1,3-10 0,4 0 0,5-5 258,9-4 0,6-4 1,10 7-1,-1 1-481,1 4 1,1 8-1,2 5 1,1 4 633,-1 5 0,-3 9 0,-4-1 1,-4 5 314,-1 1 0,3 5 0,-3 2 0,0 1 0,-1 5 0,-1 6 0,-7 4 0,-2-1 215,-1 1 0,-1 3 0,4-3 0,-1 1 291,-3 4 1,1 2 0,6 0 0,2-2-235,2-2 1,2-7-1,-2 2 1,3-4-175,1-1 1,4-2-1,-2-2 1,2-3 64,3-2 0,-1-2 1,2-5-1,2-1-108,2-5 1,0-1-1,-6-7 1,-1 2 16,-4 0 1,2-11-1,-7 6 1,-3-4-68,-6-2 0,0-8 1,-7 3-1,-1 0-219,-3-2 0,-1 0 0,-1 1 1,-5 1-31,-4 2 1,-9 6-1,-4-1 1,0 4 111,1 1 1,-5 6 0,6 1-1,1 2 110,-3 4 1,5 1 0,-3 2 0,4 0 74,1 0 0,0 5 0,2 2 0,2 2 3,2 3 0,6 7 0,-1 4 0,3 0 160,2-1 0,2 6 0,3-3 0,8 1 67,6 0 1,-2-5 0,6 5-1,0 0-89,3-1 0,4-1 0,1-4 1,0 1-129,1-2 0,-1-4 0,2-2 1,4-3-171,5 2 1,-2-5-1,2-1 1,2-5 14,1-1 0,8 0 0,1 0 0,0 0-190,0 0 0,-1-7 0,-6-1 0,-2-3 97,-3 1 1,-3-3-1,-8-6 1,-1-2 44,-4 2 0,-3 2 1,-9-1-1,-4-1 152,-5-2 1,-3 0 0,-2 5 0,0-1 39,0-4 0,-2 3 0,-5-3 0,-7 4 42,-5 1 0,-7 2 0,3 2 0,-1 2 62,-4-3 1,-2 6 0,-1 0 0,-1 2 98,1 0 1,-1 0-1,1 5 1,1 1 144,4 5 0,-2 2 1,9 8-1,3 0-65,4 0 0,7 5 0,-4 1 0,2 3-44,3 3 1,10 0 0,4-1 0,4 0-315,2 1 0,7-4 0,4 2 1,8 0-8,7-1 0,6 3 0,4-5 0,6-1 0,3 1 0,0-2 0,-2-5 0,-5-1-1525,-5 1 0,5-2 1,-12-2-1,-3-3-1172,-4-2 0,-7 0 0,-6-4 82,-6 3 2615,-11 6 0,2-10 0,-7 5 0</inkml:trace>
  <inkml:trace contextRef="#ctx0" brushRef="#br0">21195 9289 8227,'15'-7'0,"1"-1"0,0-8 890,0 0-266,-1 0-281,-6-6 1002,5 4-851,-12-5 0,5 6 153,-7-4 0,-7 4-9,-4-4 0,-3-2-231,-1 2 1,-3 0 0,-3 5 0,-5 1 0,-4-1 263,-1 0 0,-2 2 0,-2 2-306,-2 1 0,0 8-190,6-2 1,1 5-115,4 5 1,-2-2-1,7 10 1,2 2-1,1 6 36,3 4 0,6-4 0,2 3 5,0-1 0,5 5-83,-3-2 0,3 2 48,2-2 1,7 2 5,4-7 1,4 5 5,6-5 1,-2 0 4,8-5 0,-3-2 60,2-4 1,4 3-27,-4-8 0,2 0-22,-2-5 0,4-2 0,-5-3 0,1-5 0,-2-4 131,-1-2 1,0-7 0,-4-5-53,2-7 0,-4 0-187,-1-6 0,-9-3-233,9-9 0,-11-4-358,0-11 1,-3 1-845,-2-6 0,0 7 373,0-2 0,-7 5 449,-4 5 1,-2 11 539,-3 10 0,7 6 195,4 5 0,-2 8 295,2 8-445,-1 6 51,-1-3 0,6 14-39,-5 4 0,5 6 162,1 9 1,1-3 161,5 14 0,-3-2 120,8 7 1,-1 3 16,6-3 0,0 3-160,-1 2 0,6-1-154,0-4 0,7 3 31,-2-3 0,4-4 46,1-1 0,6-4 25,0-1 0,3-6-284,2 0 0,-5-7-47,10 2 1,-4-3-21,5-3 0,-1-6 24,0-4 0,-7-3 182,-3-2 1,-2-2 31,1-3 0,-8-4-122,4-6 1,-9-3-4,3-3 0,-7-3-61,2-8 0,-11 1-189,-4 0 0,-5-1 147,-1 1 0,-7 1-104,-3 4 0,-6-2 197,-5 7 0,4 0 5,-4 5 1,-2 6 7,2-1 1,-2 8-23,2-2 0,4 3 41,-4 2 0,4 0-44,1 0 0,5 7 4,1 3 0,5 6 29,-6 5 1,8 3 9,-3 8 0,5-1 63,1 1 1,7-6-39,3 0 1,6 0 114,5 6 1,3-3-138,8-2 40,-1 2-34,8-11 1,1 10-35,7-7 0,0-2-4,0-9 0,0 3 32,1-8 1,1 0-10,3-5 0,-7 0 14,8 0 0,-11-2-12,10-3 1,-12-4 2,7-6 1,-10-3-5,0-3 0,-6 2 5,-4-7 0,-5 5-63,-6-5 1,-7-1-4,-4-4 0,-3 5 51,-2 0 1,-9 1 0,-7-1 0,-1 3 2,-9 8 0,-1-1-13,-4 0 0,-1 7 131,1 4 1,1 3-31,4 2 0,-4 2 154,4 3 0,3 6-68,3 10 1,0 3 101,-1 8 0,9-1-58,-4 1 1,11 1 74,0 3 1,3-2-137,2 2 1,9-3 84,7-1 1,1-6 1,9 0 1,1-6-13,4 0 1,0-4-5,1-5 1,1 1-78,4-7 0,-4-1 0,4-8-70,-4-1 1,-2-13-1,1 1-94,-1-6 0,-6-3 188,-4-5 0,-2-4-24,2-7 1,-11 3-568,1-13 1,-8 0-302,-3-11 0,-2 3-605,-3-3 1,0 9 714,-11-9 0,4 13 35,-9 3 1,4 6 453,1 10 0,5 12 537,1 3-393,-1 11 0,3 0 1,2 12-1,5 8 1,1 10 2246,0 4-1848,0 10 1,1 1 168,5 7 1,4 7-239,11 4 0,-2-2-69,8 2 0,-1-6-463,5 6 1,-6-13-660,-4 2 1,-4-15 705,-1-1 1,0-15-519,-1-1 1,-4-4-2221,-1-1 0,-5-3 1687,6-7 0,-8-1 777,3-5 1,1-4-1,-2-13 411,-2-8 0,6-15 0,0-10 0</inkml:trace>
  <inkml:trace contextRef="#ctx0" brushRef="#br0">23160 8048 8227,'16'0'220,"-1"0"1,1 0 257,0 0 1,8 13 0,6 8 544,5 7 1,14 18 0,0 8-225,5 11 0,-2 4-544,-22-27 0,-2 0 0,-5-1 0,-1 0-360,3 6 1,-2 1 0,-5-1 0,0 0 357,1-3 0,-1 1 0,-2 2 1,-1 0 627,-1 3 0,-1 0-483,-1-2 0,-2 0-295,-1 2 1,-2 1 0,-2-2 0,-1 0-71,-1-2 1,-1 0 0,-1 2 0,-2-2-378,-4 37 0,1-39 1,-3-1-360,-14 40 0,9-40 0,-2-1 316,-3 2 1,-3-1 0,0 0 0,-1 0 0,-4 5 0,1 1 386,0-1 0,0 0 0,-2 2 0,0-1 0,4-5 0,0 0 0,0 1 0,-1 0 0,1 1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8569 4432 8227,'0'-15'1398,"0"6"1,0 4-419,0 10 1,0 5-66,0 11-317,0-3 635,0 12-492,0-6-245,7 7 1035,-5 8-735,12-6-179,-12 5-113,12 1 0,-11-9 528,8 6-555,-8-6-146,11 1 1,-10-1 10,6-4 1,-6-1-201,1 1 1,2-2 65,-2 3 0,0-3-661,-5-3 0,0-4-233,0 4 0,0-8-667,0-3 1,0-5-856,0 6-1375,0-8 2552,0 4-781,0-7 0,0-7 163,0-3 1649,0-4 0,14-2 0,4 0 0</inkml:trace>
  <inkml:trace contextRef="#ctx0" brushRef="#br0">9104 4731 8227,'9'-9'1079,"-2"-5"-509,-7 6-66,0-1-93,-7-5 1,-2 12 228,-7-3 1,0 3-167,1 2 1,-1 0 156,0 0 1,-5 7-275,0 4 0,-1 3-33,1 1 0,1 3 199,-6 3 0,7 1-288,-2 5 1,5-3 0,4-3 0,3 5 73,2 4 0,2-4-215,5 0 1,0-6-1,0 1-8,0-4 0,12-1 1,4-1 116,2 1 1,6-2-76,2-3 0,9-4 243,2-7 1,5 0-39,-6 0 0,6 0-148,-5 0 0,0-7 259,-6-4 1,-5-3 349,1-2 0,-10-1-396,-1-4 1,-2-3-279,-9-8 1,0 1 144,-5-1 0,-8 3-278,-8 2 0,-2-1-1845,-8 7 0,3-5 421,-8 5 0,7 6-419,-13 4 0,12 8 1049,-6-3 0,5 5 0,0 1 1,5 1-1144,3 5 1950,2 2 0,1 8 0,-1 0 0</inkml:trace>
  <inkml:trace contextRef="#ctx0" brushRef="#br0">9733 4857 8145,'9'-16'0,"3"0"0,-7 1 0,-2-1 262,-1 0 1597,-2 1-900,-7-1-268,-1 0-262,-8 0 0,0 6 537,0-1-512,1 8 0,-8-4 0,-3 7 329,-4 0-599,-1 0 57,-1 0 61,1 7-216,-8 2 1,6 8 169,-4 4 1,11-2-273,5 7 0,4-5 94,1 6 0,2-6 74,4 5 1,3-7-239,7 2 0,0-2-161,0 2 0,7-5 7,3 0-39,4-1 154,9-6 0,-2 0-114,10-4 80,-3-3 106,11-2 39,-8 0 178,7 0-4,-4 0-140,4-7 0,-7-2 210,1-7-230,-8 1 17,-1-1 0,-7-2 38,0-3-32,-1 4-14,-6-13 0,-2 13-101,-7-4 0,0 3 60,0 3 1,0 4 51,0 1-38,0 6 0,7-3-26,3 7 361,-3 0-199,7 7 1,0 4-16,7 10 679,0 3-502,2 8 0,-6-1-21,4 0 1,0 6 35,-5 0-157,3 6 383,-10-9 0,0 9 399,-4-6-457,-3 0 147,-2-13-310,0 6 1,-7-13 0,-4 4 564,-3-3-564,-1-3-118,-8-6 0,4 3 122,-8-6-3,1 6-137,-5-10 1,-1 4 226,1-6-151,0 0-254,-1 0-688,1-6 1,-6-1-24,0-4 1,1-3-1,4 5 1,1-1-3682,-1-1 3310,8 1 0,1-6-1297,7 0 1732,8 1 1,2-1-101,12 0 0,9 2-247,12 4 1,4-4 311,6 3 695,-4 4 0,19-7 0,-3 6 0</inkml:trace>
  <inkml:trace contextRef="#ctx0" brushRef="#br0">10928 4794 8282,'15'-16'0,"1"1"0,0-8 1842,-7 5-826,-2-4-317,-7 13-317,0-5 127,-7 5 379,-2-7 1,-3 3 559,-4 2-275,4-3-731,-18 12 0,11-5 1,-7 7 1,5 0 28,-6 0-153,8 0-128,-11 7-134,6 2-126,0 7 387,1 6-63,0-4-102,6 5-64,-6-1 0,12 1 0,3 3 391,1-5-354,2 4 1,5-6 44,0 7 0,7-7 23,3 2 0,11 2 49,5-2 0,4 0 25,1-5 0,6-2 29,0-4 1,5 2 147,-6-7 0,6 1-190,-5-6 1,-6 0 0,-6-2 0,-2-3 237,-4-6 0,-2-4-239,-1-6 1,-7-2-261,-4-3 0,-3-4-311,-2 4 1,-2 1-169,-3-1 0,-6 2-513,-10-3 1,-3 0-1607,-8 6 1239,8 0 798,-6 5 1,11 0-730,-7 0 0,7 6-1094,-2 0-602,10 6 2323,-3-3 0,21 7 1,4 0 8,11 0 1,10 5 0,4 1 659,6-3 0,4-1 0,1-9 0,0-2 0</inkml:trace>
  <inkml:trace contextRef="#ctx0" brushRef="#br0">11478 4542 8282,'24'-12'0,"-3"-5"161,-3-6 1,-9 2 296,-4-5 1,-3 1 29,-2-1 1,0-2 179,0 7 0,-7 0 46,-4 6 0,-3 1 305,-2 3-529,1-3 0,-1 13-178,0-5 1,1 6 15,-1 6 1,0 4-8,0 11 1,6 5 29,-1 11 0,8-4 1,-2 5-1,3 1 1,4 1 1150,3 0-1381,4 6 1,6-6-133,1 7 0,2-5-352,3 0 0,-4-7-257,4 1 1,-4-2-688,-1-3 0,0-7 565,0-3 1,-2-3-1563,-4-2 188,4-8 662,-5-1 0,1-15 1454,1-8 0,-1-7 0,6-8 0</inkml:trace>
  <inkml:trace contextRef="#ctx0" brushRef="#br0">11777 4700 8282,'8'0'1384,"-1"0"-693,-7 0 1877,0 0-1717,-7-7 1,-3 0-65,-11-4 0,2 4-103,-7 7-875,6 0 175,-9 0 0,4 0-194,-6 0 0,-2 0 0,-2 0 0,-2-2 0,2-1-63,2-2 0,1-1 0,3 6 0,1 0-4718,2 0 3646,6 0 1345,-2-7 0,13-1 0,2-8 0</inkml:trace>
  <inkml:trace contextRef="#ctx0" brushRef="#br0">12657 4558 8339,'-16'-16'1861,"1"1"0,-8 1-1035,-3 3-1124,3 4 246,-7 7 1,13-7 590,-13 6 65,13-6-425,-13 7 1,11 0 276,-7 0 1,1 0-95,-1 0 1,-2 5-77,7 0 0,0 7-163,5-1 1,2-3 0,2 3-212,2 1 0,6 2 0,-1 2 113,3 0 0,9-2 0,5-2-27,8-2 0,4 1-102,8 4 0,1 1 186,3 0 1,-1 0 141,7-1 0,-7 3-60,2 3 0,-4-4 243,-1 4 1,-8 2-53,-3-2 0,-5 0 162,-6-5 1,2 4 127,-6 1 1,-1 0-178,-5-5 0,-2-5-192,-3-1 1,-4-1 209,-7 1 1,-1 3 245,-4-8 0,2 0-274,-7-5 1,-1 0-44,-4 0 0,0-2-313,-1-3 0,-1 2-239,-4-8 1,2 1 349,-7-6 1,7 5-429,-1 1 0,3-1-2135,1-4 0,2 1 1034,4 3 1,3-1-882,8 7 339,6-7 651,2 3 1,16-2-1,6 3-28,10 1 0,12 0 1,6 3 590,8-1 1,5-2 285,7 2 358,-7 3 0,12-12 0,-4 5 0</inkml:trace>
  <inkml:trace contextRef="#ctx0" brushRef="#br0">13176 4778 8339,'16'-7'1258,"-7"-1"-665,-4-8 1,-3 0-33,-2 0 0,-7 1-121,-4-1 1,-5-5 152,-5 0 0,2 5-129,-7 6 1,1-1 155,-1-4 1,-3 6-272,2 4 0,3-2-59,-2 1 0,5 1-180,-5 5 0,5 5-24,-6 1 1,8 8 0,-2 0 74,4 5 0,6 2 1,2-6-1,1 1-57,-1 0 1,6 5 0,-3 0 0,5-2-430,1-1 297,7-3 0,3 1 70,11 0 1,-2-6-172,7 1 0,-5-8 102,6 2 1,-1 2 42,5-1 1,-5-1-67,1-5 0,-3-7-95,2-4 0,2-1 0,-7 0 66,-2 1 1,-1 1 73,-2-6 1,-1 7 0,1 4 99,0 4 0,0 1 0,-1 1 1,1 4-170,0 6 1,5 1 0,0 0-394,-2-1 0,4-2 374,-3 1 1,1 4 49,-5-3 1,0-4-537,0-2 0,-1-2-936,1 3 0,-5-5 0,-1 3 398,2-8 0,-5-4 0,-2-10 0,-3-3 1117,-2-5 0,7-4 0,2-1 0</inkml:trace>
  <inkml:trace contextRef="#ctx0" brushRef="#br0">13491 4605 8339,'8'0'-1567,"1"6"1660,-4-1 1,-1 7 931,6-1 1,-5 2-383,6 3 0,-1 2 112,6 3 0,-5-2-136,-1 7 0,1-5 45,4 5 0,-1-5-323,-3 5 0,3-6 23,-4 0 0,-3-2 288,-2-2-135,4-1 65,-7 1-66,5-7-297,-7-2 1,-2-7-1,-3-2-179,-6-3 1,3-9 0,-3-9 0,1 0 346,1 1-501,-5-13 0,12 12-560,-3-14 0,3 8 279,2-8 1,9 4-103,7 1 0,-1 8 246,6 3 0,2 5-31,-2 6 1,5-2 181,-5 6 1,7 3 274,-2 8 1,-1 4-268,1 7 0,-5 6-37,5 5 0,-1-3 683,1 2 0,-3 0-22,-8 6 1,1-6 104,0 0 0,-2-1-275,-4 1 1,-1 2 337,-4-7-296,-3 0-24,5-6 18,-7 1-193,0-7 0,0-4-252,0-10 1,5-4-1,0-7 1,1-1-296,1-4 104,1-3 1,10-8-412,3 1 1,-2-1 203,7 1 1,-5 5-275,5-1 1,-6 8-16,1-2 375,-4 4 1,4 8 242,0 4 1,2 3 0,-4 2-51,2 0 1,0 5 0,-5 4-1,-1 1 580,1 3-184,0 4 1,5-8 85,0 7 1,0-1 110,-6 1 1,6 0 364,0 0-356,7-1-219,-3 1 1,1-2 1,0-4 1,0 3 174,6-8 0,-1 0 311,1-5 1,-1 0-264,1 0 0,-1 0-172,0 0 0,-4-7-86,-1-3 0,-7-6-120,2-5 0,-3 2-345,-3-7 1,-6-1 213,-4-4 0,-3-1-595,-2 1 1,-7 5 220,-4 0 0,-9 5-11,-7-6 1,-2 14 252,-3-3 0,1 11 0,1-1 0,2 5 0,4 1 430,1 0-68,2 7 0,12 1 650,4 8 1,3 5-434,2 0 0,4 7 701,6-2 1,9 9-281,18 2 0,7 1-47,13-1 0,6-2-675,11 7 1,3-7-215,-4 1 0,2-3 159,-2-1 0,-3-2-124,-7-4 0,-7 2-1096,-4-7 0,-10 0 667,-5-6 0,-5-4-4389,-6-1 2783,-11-6 1,-11 3-2054,-15-7 4188,-20 0 0,-4-7 0,-10-2 0</inkml:trace>
  <inkml:trace contextRef="#ctx0" brushRef="#br0">9686 5501 8373,'0'-8'3641,"0"1"-3238,0 7 1,-2 0 83,-3 0-65,3 7 1,-5 1 0,7 8 0,0 1-22,0 4 1,2 4 0,3 8 393,5 4-468,-3-4-67,14 12 0,-15-5 321,9 8-254,-2-1-151,2-7 0,-1 4 241,-3-8-89,3 1-223,-13-6 1,6-6-31,-7-4 351,0-4-745,0-8 153,0 5 100,0-12-359,0 5 1,0-9 143,0-3-461,0-4 492,7-14 1,4-1-166,10-8 0,5 1-171,11-1 0,5-4 4,10-1 85,4 0 159,7 6 0,-5 1-111,-1 4 854,-13 10-310,15 2 1,-24 13 983,7-5-634,-7 5-328,-4 1 0,-4 5 95,-1 0 40,-7 7 265,4-3 0,-7 7 1,-2 0 1544,-4-1-1554,-3 1 1,-7 1 245,0 4 1,0-1 139,0 6 1,-7-5-401,-3 5 0,-6-7-82,-5 2-90,3-3-64,-11-3-290,4 1 76,-6 0 1,-2-6 221,-4 1-355,4-8 118,-13 4 0,11-7 217,-7 0-1820,7 0 1076,-10 0 0,12-2 83,-4-3-2157,4 4 1627,-5-13 1,10 10-374,-4-6 1,11 1-1,2-3 1,7 1 266,6-1 0,17 5 1,8 0-1,9 2 221,11-1 573,11 1 160,-1 5 0,12-7 0,-5-2 0</inkml:trace>
  <inkml:trace contextRef="#ctx0" brushRef="#br0">11101 5957 8257,'15'-14'666,"1"4"-458,-7-6 0,-2 2 735,-7 3 1,-2-3-205,-3-1 0,-4-1-68,-7 0 1,-6 6-349,-5-1 1,-4 3-119,-6-3 0,2-1 63,-7 7 0,1-1-16,-7 6 1,3 0-178,3 0 0,2 6 134,3-1 0,9 7-70,-3-1 1,10 3 48,0 1 1,3 6-25,3 0 1,1 0 42,3-5 1,4 5 138,7 0 1,0 0 0,0-6 10,14 1-204,-3 0 1,18-2 79,-2-4 0,2-1 42,3-4 0,-1-3-282,1 3 0,1-5-60,3-5 0,-1 2-185,7-8 0,-7 1 159,2-6 0,-11 0-9,-5 0 1,-3 6 295,-3 0 0,-4 6 70,-1-1 1,-4 3-250,4 2 417,0 0 1,4 7 0,-1 2-234,-3 0 1,1 8 0,4-3 0,1 2-521,0 3 1,0 0-1,1-3 1,2 0-2469,2-1 1925,0 1 1,-3-6-201,3 1 0,-4-6-386,4 6 0,-2-8 399,2 2 1,2-3 196,3-2 0,4-5-894,-4 0 1748,4-8 0,1-2 0,1-10 0</inkml:trace>
  <inkml:trace contextRef="#ctx0" brushRef="#br0">11682 5831 8257,'0'-24'-59,"-7"1"59,-1 7 0,-8 1 930,-7-1 1,4 2-223,-7 4 0,5 3-99,-5 7 1,6-6-187,-1 1 0,4 0 98,1 5 0,1 0-303,-1 0 0,7 7 1,4 3-1,3 4 21,2 2 0,12 0 0,6 1 0,5 2 51,4 2 1,8 7 0,2-2 313,-2 4-288,-2 2-71,-8-8 0,3 6 246,-7-4-187,-7-3-229,0 6 0,-13-9 193,5 6 0,-5-7-148,-1 2 0,-7-4 132,-3-1 1,-6 0 14,-5 0 0,2-8-253,-7-2 1,5 0-368,-5 0 0,-1-1 141,-4-5 1,5-2-83,-1-3 1,7 1 62,-7-6-301,8 0 286,3 1 0,4-5-9,7 3 1,7-3 0,12-3-511,10-4 0,6 2 265,17-7 1,0 5 215,16-6 1,-2 6 103,13-5 1,-8 7-920,2-2 780,-3 4 347,-9 8 1,-4-5 190,-10 3 1,-9-1-253,-7 2-125,-6-4 730,2 5-236,-13-7 0,-2 1-85,-7-1 0,-7 5-156,-3 1 0,-6 1-67,-5-1 1,2 1 418,-8 4 1,1 3-363,-5-3 0,-1 5 76,1 5 0,1-2-152,4 8 0,-2-1 257,7 6 0,5 5 970,6 0 0,6 2-675,-1-2 0,7-2 1,7 5-108,6-1 0,12 3 0,2-3 119,11 1-257,2-4-231,19 2 0,-10-1-53,7 0 0,-1-2 207,6-8 1,-7-4-349,-3-7 0,-11 5-1976,-6 0 0,-3-1-1481,-1-9-1129,-8 3 4695,-1-12 0,-7-2 0,-1-8 0</inkml:trace>
  <inkml:trace contextRef="#ctx0" brushRef="#br0">13569 5816 8005,'-7'-18'0,"-3"-3"0,-4 4 0,-9-6 0,4 7 0,-7 1 0,-1-1 603,-4 0 1,-1 6 821,1-1 1,0 6-582,-1-6-293,8 8-367,-6-4 1,6 9 102,-8 3 1,2-2-129,4 8 1,-2-1 28,7 6 0,0 0 100,6 0 0,1 5-1,3-1 1,-1 3 3,7-2 1,-1-2 44,6 8 1,2-6-110,3 5 0,6-5 9,10 5 0,5-7 0,9 2 38,2-4 0,6-1 0,-1 0-29,4 0 0,-1-6 19,-3 1 1,2-8-1,-8 2 1,1-3-40,-5-2 1,-8-2-29,-3-3 0,0-4-9,-5-6 1,1-6 0,-10-2-608,2-1 0,-6-1 0,3-3 0,-5 2-1289,-1-2 0,-5 4 1,-2-1-1,0 2-797,0 4 0,2 2 548,5 1 998,0 0 959,0 8 0,0 1 0,7 8 0,3 5 178,4 9 0,2 3 125,0 3 1,-1-2 141,1 2 1,0 2 578,0 3 0,-1 3-403,1-2 0,0-3-29,0 2 1,-3-6 96,-2 0-207,3-2-105,-5-2-30,-1-1 30,-1-6-271,-7-2 1,0-9-1,0-3 1,0-5-1,0-4-156,0-2 0,0-7 1,2-3-428,3-4 1,4-1 290,7-1 0,7-1 93,3-3 1,3 8 27,3-4 1,1 11-151,4 0 0,-4 11 410,4 5 1,-4 3 172,-2 2 1,1 2-1,-1 5 1,1 7-1,-1 7 55,1 3 0,-6-3 0,0 5 0,0 2-369,-1 2 1,-3-1-1,-6-1-716,0-1 0,-6-3-187,1 2 1,-8 2 366,2-7 0,2 0-936,-1-5-109,-1 0-419,-5-1 1946,7-6 0,-5-2 0,5-7 0</inkml:trace>
  <inkml:trace contextRef="#ctx0" brushRef="#br0">15346 5360 9723,'0'26'-3674,"0"0"5729,0-7-1421,0 11 1,0-11 779,0 7 1,0-3-210,0 9-689,0-4-119,7 10 26,-5-7 1,11 6 0,-2 2-1,1-1 581,-1 0-940,3-8-1,-7-2-44,3-7 0,2 0 23,-6-5 320,-1-8-462,-5 6-79,0-12 1,0 3 0,0-10 0,0-5 0,0-4-210,0-2 1,7-5 0,5-2 0,6 1-15,2-1 319,15-5 0,-7 10-57,14-3 1,0 6-28,5 4 0,-1 4 711,-4 7 1,1 0-80,-6 0 1,0 7 132,-6 4 1,-1 3-188,-4 1 0,-1 3 0,-8 1 61,-1 2 1,1 2 0,-11-4 0,-3 2 845,-1-2-1126,-2 6 0,-2-8 44,-3 4 1,-9-4 401,-7-1 1,-7 0-234,2 0 0,-6-8-170,-4-2 1,1 1 15,-7-2 0,5 0 0,-5-5 0,0-5-528,-5 0 0,2-8 0,1 3 1,2-4-18,-2-2 1,4 6-1,2-1 1,3-1-2012,5-2 1,11 4 208,3-1 0,2 1 884,9-6 0,14 7 0,13 2-339,11 0 1,9 5 919,11-3 0,4 3 171,12 2 0,-3 0 460,7 0 0,-6 0 0,1 0 0,-3 0 0,-3 0 0,-11-1 0,-4-5 0,-3 5 0,3-5 0,-7 0 0,-3 0 0,-4-6 0,-1 2 0,-3 1 137,-3-2 0,-5 1 267,-10-6 1,1 6 672,-7-1-308,1 1 1,-8-6 4,-3 0 1,-1 6-256,-9-1 0,2 8-98,-7-2 1,-5-2-113,-1 1 0,1 1 175,-1 5 1,5 2-190,-5 3 1,7 4 117,-2 7 1,3 5-224,3-1 0,1 3 46,3-2 1,4 2 39,7 3 1,0 2 29,0-7 0,9 7 50,7-2 1,6-1-116,10 1 0,1 0 29,4 5 1,-2-6-16,7-4 1,-8-6-1,3-4 1,-9 1-11,-2-7 0,-6 1 1,1-8-1,-4-3 49,-1-6 0,-8-5-213,-2-4 0,-5-1-270,-1-11 0,0 4 96,0-8 0,-8 1-73,-8-2 1,-1 4-294,-10-4 0,3 4-522,-2 1 0,-4 3-673,4 3 1,3 1 790,2 4 0,5 4-809,6-4 1,3 3 793,7 3 0,2 4 0,3 1 0,5-1 878,4 2 0,9-12 0,-6 11 0,20-20 0,-4 6 0</inkml:trace>
  <inkml:trace contextRef="#ctx0" brushRef="#br0">16745 5234 8096,'9'0'1089,"5"0"-575,-12 7 0,5 2-73,-7 6 0,5 8 465,0 3 0,2 6-79,-2 4 0,-1-1 111,6 7 1,-5-5-373,6 5 1,-6 0 83,6 5 0,-1-5-376,6 0 0,-2-2-312,-4 2 0,8 2 82,-8-8 1,8 1-135,-8-6 1,4-4-981,2-1 0,0-2-13,-1 2 0,-4-5-665,-1-10 1,-4 1-185,4-7 1370,1 1 1,4-8-1,1-3 1,0-8 0,-1-4 561,1-4 0,0-14 0,0 2 0</inkml:trace>
  <inkml:trace contextRef="#ctx0" brushRef="#br0">17248 5800 8096,'9'-7'598,"-2"3"145,-7-6 0,-2 6-43,-3-1 0,-4 3 133,-6 2 0,-3 0-283,-3 0 1,2 0 2,-7 0 0,-2 0-372,-9 0 1,2 0-143,-7 0 1,5-5-133,-4 0 1,4-2-205,-5 2 1,7 1-455,-2-6 1,6 5 76,5-6 0,-2 1-684,7-6 1,2 5 85,8 1 1,-1-1 763,7-4 1,1-8 507,9-3 0,4-11 0,14-3 0,1-7 0</inkml:trace>
  <inkml:trace contextRef="#ctx0" brushRef="#br0">17028 5203 8096,'25'7'0,"-4"3"0,-4 4 241,6 2 1,-11 1 619,4 4 0,-4 11-190,4 10 1,-1 5 112,1 5 0,0-3-162,0 3 1,-6-3 53,0-2 0,-4-5-299,4 0 1,-5 0 6,6 5-148,-8-7 136,11-1 0,-12-8-76,3 1 1,2-8 205,-1-3-207,-1-3-339,-5-3 100,0-6 1,-2-9-173,-3-10 0,3-4-194,-3-2 0,3-7-325,2-3 0,9-4 242,7-1 1,1-1-141,9 1 0,0 1 247,6 4 72,-1 3 157,8 15 0,-6 1 71,4 7 1,-4 1 62,-2 5 0,6 9 354,0 12 1,1-1-143,-1 5 0,-4-3 61,4 9 0,-9-4-41,-2-2 0,-7-1-273,2-4 1,-9 2-1499,-1-7 1,-8 0 802,2-5 1,-12-2 378,-8-4 1,-4 3 279,-13-8 0,-3 0 0,-12-5 0</inkml:trace>
  <inkml:trace contextRef="#ctx0" brushRef="#br0">18695 5611 8117,'-16'-7'768,"-5"6"464,0-5-708,-7 5-360,4 1 0,-4 0 164,-4 0-30,11 0-60,-15 0 0,11 0-45,1 7 1,-4-4 549,7 8 0,0-6 472,5 5-923,7 1 0,2 4-145,7 1 1,0-5-122,0-1 0,9 6 182,7 5 0,1 1 30,10-1 0,4 2 15,6 3 1,-1 6-182,-4-1 1,-1-5 288,1 6 1,-6-4 88,0 3-249,-14-6-9,9 4 0,-19-11 561,3 3-240,-3-4 1,-2-1-152,0 0 1,-7-8 47,-3-2 0,-4-5-157,-2-1 0,-5 0-28,0 0 1,-7-1-374,2-5 0,-4 3-239,-1-8 1,-1-1-392,1-9 0,-1 4-87,1-4 1,1 2-829,4-2 1,3 3 708,7-3 0,3 2 0,2 0 0,8-4 0,8 0-1644,10 1 2628,15-6 0,10 3 0,8-6 0</inkml:trace>
  <inkml:trace contextRef="#ctx0" brushRef="#br0">18915 5706 8117,'19'15'707,"-5"1"0,-3 1 0,-5 4 228,1 6 1,4 2-1,-4 3-413,2-1 0,-6 1 209,2-1 1,2-5-285,-1 0 1,4-5-195,-5 6 1,6-8-16,-6 2 0,2-4 30,-2-1 1,-3-6-704,3 1 1,-3-6-1592,-2 6 532,0-8 0,-2 2 0,-3-10 1,-5-7-1588,-4-7 3081,-2-6 0,0-6 0,-14-15 0,-3-3 0</inkml:trace>
  <inkml:trace contextRef="#ctx0" brushRef="#br0">18868 5454 8117,'0'-9'0,"5"1"301,0 2 558,0 5-658,2-6 1,0 8-1,6 5 1,-3 6-1636,2 7 539,2 6 618,2 6 1,7 7 117,3 4 0,-2-2 1,3 2 1,-1-7 157,5 2 0,1-4 0,-1-1 0</inkml:trace>
  <inkml:trace contextRef="#ctx0" brushRef="#br0">19607 5988 8117,'15'-6'432,"1"-5"0,-7-3-135,-2 5 39,-7-5 118,0 6-276,0-8 1,-7 0 345,-4 0 1,-3 1-146,-1-1 1,-6 6-148,0-1 0,-4 6 125,-1-6-59,7 8-134,-25-4 0,21 7 28,-13 0 1,11 2-1,-6 3 1,8 4-90,-3 6 0,7 1 98,-2 0 1,9 5-169,1 0 0,8 5 22,-3-5 0,5 7-73,1-2 1,8-2 161,8 3 0,1-6-32,10 5 1,2-5 8,3 5 1,5-7 7,-6 2 1,-5-9 55,6-1 1,-4-8-66,3 3 0,-1-6 46,-4-6 1,2 1 0,-5-9-1,-1-5-118,1-4 0,-2-10-65,-5-9 1,-6-3-255,1-3 1,-8-6 225,2-3 0,-3-11-6,-2-6 1,-2 4-629,-3 2 1,-4 5-242,-6 6 0,4 10 647,1 10 0,4 6 159,-4 4 1,7 5 299,-3 6 1,3 7-192,-2 4 1,3 5 0,-3 7 0,3 9 0,2 8 317,0 6 1,5 8 0,2 6 89,2 7 0,1 4-177,6 8 1,5-5 132,0 0 1,5-11-107,-5 5 1,7-12-123,-2 7 1,2-10 164,-2 0 0,4-9-145,-4-2 1,4-7 34,1 2 1,3-5-5,2-6 1,-3-3-37,4-7 0,-4 0-19,-1 0 0,-1-7-143,1-3 1,-3-6-89,-2-5 1,-3-3-1,-6-10 1,-1 0-325,-3-3 1,-9-7-117,0 2 1,-5 2 289,-5-2 1,-4 7-65,-6-1 0,-8 9 108,-3 6 1,1 9-69,-1 2 1,2 6 747,-2-1 0,-2 10 0,7 6 0,0 4 0,1 6 98,5 6 1,-5 2 0,12 3-1,-1-1 502,4 1-1033,3 6 0,4-5-255,3 4 0,4-2 308,6 1 0,3-2 90,3 2 0,-2-8-1526,7-2 1,1-6-190,4 1 0,0-4-485,1-1 1,1-6 1092,4 1 0,-2-8 48,7 3 1,-6-6 505,6-6 1,0-4 372,5-11 0,-5-4 0,0-6 0,-7-7 0,2-4 0,3-4 0,0-1 0,7 0 0</inkml:trace>
  <inkml:trace contextRef="#ctx0" brushRef="#br0">20975 5784 8117,'0'-31'242,"-7"-1"238,-4 1-182,-10 6-63,-3-4 1,-3 6 74,1-3 0,0 1 77,-5 4 457,6 11-567,2-11 0,2 19 0,0-3 0,4 5 5,5 5 1,5 11 0,7 12 0,0 5 93,0 4 1,9 12 0,4 0 0,8 3 954,4 2-953,-6 5 1,4-3 342,-7 7 1,-2-5-293,-4-1 1,-3-8 252,-7-1 1,0-5-80,0-11 1,-7 1 23,-3-12 1,-6 0-332,-5-6 0,-4-6-100,-6-4 1,-9-3-480,-7-2 0,-9-2-652,-12-3 1,-8-9-875,32 4 0,-1-1 0,0-3 0,-2 0 432,-7 1 1,-2 0 1376,-4-5 0,-1-1 0,-1 3 0,-2-1 0,-3-2 0,-2-2 0,-3 0 0,-1-2 0</inkml:trace>
  <inkml:trace contextRef="#ctx0" brushRef="#br0">3208 6476 8176,'0'8'1882,"7"6"-790,2-12-363,6 12-334,8-5 758,8 14-705,10-6 1,20 13-1557,7-4 1413,7 4-221,-33-15 0,2 1 0,2 1 0,2-1 362,4 3 0,1-1 0,-3-1 1,-1-1-56,4 2 1,-1 1 0,-4 1 0,0 0 63,7 1 0,0 0 1,-4-1-1,0 0 1,0 0-1,1 0-133,-2 0 1,1-1-1,1-1 1,-1 0-1,-2-2 1,-2 0-1,-1-1 1,-1 1-143,-1 0 1,-1 0 0,0-1 0,-2 1-1,38 17 1,-2 0-369,-4-1 1,0 3 0,-8-11-1,-5 1-66,-5-4 1,1 0 0,-9-4-1,-6-3-2102,-6 0 1,-11-7 0,-3 0-2503,-3 0 4858,-10-5 0,-6 5 0,-12-7 0</inkml:trace>
  <inkml:trace contextRef="#ctx0" brushRef="#br0">10330 6570 8176,'-15'-9'0,"6"2"586,2 14-293,14 2 596,2 14 0,20 1 0,13 11 1,12 4-1,16 6 978,-31-20 0,1-1-890,-1-2 1,2 1-916,12 8 1,2-1 0,-2-4 0,-1-1 326,6 4 1,0 0-689,-3-4 1,1 0 504,10 9 1,-1 0-1,-7-7 1,0-1 138,4 5 1,2 1-369,-4-6 0,2 0 122,4 8 0,1 0 1,-9-8-1,-1-1-161,1 3 0,-1 1 99,-9-3 1,-2-1-31,2-1 1,-3-1-640,27 17-756,-2-1 878,-15-8-402,0 1 0,-15-8-2579,-3-3 2552,-11-3 1227,-11-3-4836,-1 1 3888,-12-7 660,-2-2 0,-16-7 0,-8 0 0</inkml:trace>
  <inkml:trace contextRef="#ctx0" brushRef="#br0">4827 8550 8037,'-10'0'0,"1"-1"0,0-3-174,1-1 1,-1-2 899,-2 2 0,-1-4 1,7-7-1,1 1 199,3-1 1,8 0-1,5 0 1,7 1 0,9-1-284,7 0 0,0 1 1,5-1-1,-1 2-295,-4 3 1,-2 4-1,-4 7 1,-1 2-65,-1 3 1,-13 4 0,1 7 0,-3 1-177,-3 4 0,-2 4 0,-9 8 0,-3 2-3,-5 2 1,-11 8-1,-5 0 1,-6 6-119,-5 0 1,3-2 0,-7-2 0,1 0 59,0 0 0,5-2 1,-2-3-1,6-5 190,5-4 0,3-3 0,9-2 0,2-4 460,1-1 1,8-2 0,-1-7-216,8-4 0,6 3 0,9-8 0,6-2-332,5-1 1,3-2 0,12 0 0,1-2-447,3-3 1,3 2 0,-1-8 0,1-1-411,-1-2 0,3 3 1,-2 1-1,-3-1-668,-5 3 1,-7-4-1,-11 6 1,-5 1-1925,-4-2 0,-8 4-717,-4-8 4016,-3 1 0,-9-6 0,-2 0 0</inkml:trace>
  <inkml:trace contextRef="#ctx0" brushRef="#br0">5503 8708 8037,'0'-16'2408,"2"7"0,3 6-1855,6 6 1,5 6 0,5 7 0,3 1-3,0 4 0,8-2 0,-2 6 0,5-1 444,-1 1 1,0-4 0,-1 5 0,0 0-913,-1-2 1,2-1 0,-9-7 0,-1 0-644,-3-1 1,-3-1 0,-4-1-4043,-4-3 2980,-3-7 1,-7-3-1,0-12 1,-2-7-1165,-3-7 2786,-3-11 0,-8-3 0,0-7 0</inkml:trace>
  <inkml:trace contextRef="#ctx0" brushRef="#br0">5959 8692 12942,'0'16'0,"-1"1"1045,-5 4 1,-4-2 0,-11 8 0,-5-1-395,-4-2 1,-8 4 0,-3-5 0,-1-1-291,1 1 0,6-2 1,-4-5-1,4-2-300,4-4 0,-4 4 0,10-5 1,-1 0-1124,0-4 1,7 2 0,-2-2-1759,3-1 1,11-3 1520,7-1 0,14 0 0,14-1 0,5-5 1299,4-4 0,21-18 0,-1-5 0</inkml:trace>
  <inkml:trace contextRef="#ctx0" brushRef="#br0">6415 8613 11361,'-8'14'771,"-5"-1"0,8 13-355,2 2 1,-1 1 0,1 3 0,-3-1 751,3 1 1,1-1-1,2 1 1,0-3-484,0-3 1,0 2-1,0-7 1,2-1-739,3-3 1,2-1 0,5-1 0,-1 1-326,1 0 1,-3-6 0,0 1-1600,-2 1 1,1-5-5250,-8-2 7226,-3-3 0,-20-9 0,-1-2 0</inkml:trace>
  <inkml:trace contextRef="#ctx0" brushRef="#br0">6038 8959 8605,'16'0'0,"-1"-2"517,1-3 0,2 2 1,3-6-1,5 0 309,3 0 0,5 6 0,2-2 0,6 1-140,4-1 1,1 3 0,0-3 0,-2 2-971,-3-3 0,4 5 0,-6-5 0,0 5 50,-3 1 1,-6-2-1,-3-2 1,-3-3-4239,-3-1 4472,-1-3 0,-5-12 0,0-1 0</inkml:trace>
  <inkml:trace contextRef="#ctx0" brushRef="#br0">7107 8440 8039,'0'-15'5049,"0"-1"-3972,0 7 1,0 11-1,-2 12-667,-3 5 0,-4 2 1,-6-3-1,-1 3-93,0 5 1,-1 2 0,-2 0-1,-2-2 417,1 2 0,-2-4 0,1 2 1,1 1-334,3-3 1,8 1-1,2-6 1,2 2-127,0-2 0,0-2 0,6-1 1,3 0-32,1 0 1,12-1-1,-1 1 1,3-2-14,4-4 0,2-1 0,8-5 0,2 1-362,1-2 0,6-1 1,-5-2-1,-2 0-811,-2 0 1,4-5 0,0-2 0,-4-2-415,-5-3 1,1-2-1,-4-2 1,-2 1 594,-8-1 0,-1-5 0,-9 0 0,-1 2-2177,-2 1 1,-8 1 2937,1-4 0,-14 3 0,2-4 0</inkml:trace>
  <inkml:trace contextRef="#ctx0" brushRef="#br0">7327 8598 8039,'0'15'0,"0"1"0,0 2 1246,0 3 0,5-2 0,1 7 1,-3 2 608,-1 2 0,-2 1 1,0 0-1,0 1-1287,0-1 0,0 1 0,0-1 1,0 1-991,0-1 1,0-7 0,0-1 0,0 0 415,0 3 0,-5 2 0,-2 0 6,-2-2 0,5 0 0,-3 6 0</inkml:trace>
  <inkml:trace contextRef="#ctx0" brushRef="#br0">8050 8739 8026,'7'-9'619,"2"-3"1,9 7 0,1 1-516,2 3 0,7 1 0,-2 0 0,4 0 622,1 0 1,1 0 0,-1 0 0,-1 0-2342,-4 0 1,-5 7 1614,-11 3 0,-3 4 0,-7 2 0</inkml:trace>
  <inkml:trace contextRef="#ctx0" brushRef="#br0">8066 8943 8026,'9'9'738,"7"-4"1,6-3 0,10-2-1,-1 0-227,1 0 0,6 0 1,2 0-1,2-2-349,0-3 1,5 2-1,6-6 1,-4 0-1038,-6 0 1,3-1 0,-4-6-1,1 1 875,-1-1 0,4 0 0,-6 0 0</inkml:trace>
  <inkml:trace contextRef="#ctx0" brushRef="#br0">8915 8440 7992,'5'-20'70,"1"-1"1,6 0 0,0 5 0,6 2 670,3 3 1,7 4 0,-2 7 0,3 0 30,3 0 1,3 2 0,-2 2 0,-5 3-444,-4 1 0,-3 3 0,-5 5 0,-2-1 56,-3 1 1,-4 5 0,-7 2 0,-2-1-68,-3 1 1,-11 5 0,-9-2 0,-1 2-70,0-2 0,0 2 1,-6-7-1,1-2-196,-1-1 1,6-8 0,2-1-1,1 0-148,4 0 0,1-6 0,3 2-625,-1-3 514,7-2 0,11 0 0,14-2 0,8-1 122,6-2 0,13-6 0,5 6 0,2 1 122,4 3 0,-5 1 1,4 1-1,-4 5 258,-2 4 0,-7 4 0,-3 4 0,-4 1-97,-2 2 0,-8 5 1,-5-3-1,-8-1 229,-3 1 0,-2 5 1,-5-4-1,-1 3 129,-5-1 0,-2-7 0,-10 2 0,-3-4-244,-5-1 0,-4-2 0,-3-3 1,-2-6-330,-2-3 0,-5-2 0,4 0 0,0 0-345,-1 0 1,-3-2 0,6-3 0,2-4-758,6 0 1,6-5 0,6 4 0,2-4-413,4-2 1,3 0-1,7 1 1,3-1-174,8 0 1,6-7 0,14-3 1702,1-3 0,6-3 0,2 1 0</inkml:trace>
  <inkml:trace contextRef="#ctx0" brushRef="#br0">9717 8582 9106,'16'0'0,"-2"2"877,-4 3 1,4 4-1,-3 6 1,3 1-322,1 0 1,1 0-1,2 1 1,1 2 253,2 2 1,7 7 0,-2-2 0,4 2-521,1-2 0,1 4 1,-1-4-1,0 2-585,1-2 0,-1 2 1,-1-7-1,-4-1-644,-5-3 1,2-3-1,-2-4 171,-2-4 1,-7-5-1,-3-2-2009,-2-5 0,-2-9 2777,-5-11 0,-7-11 0,-1-3 0</inkml:trace>
  <inkml:trace contextRef="#ctx0" brushRef="#br0">10346 8708 8063,'0'15'692,"-2"-1"0,-5-1 0,-7-3-84,-5 2 1,-9 2 0,2 2 0,-4 0-353,-1-1 1,-8-4-1,-3-1 1,-3 3 865,-2 1 1,-4 0-1,0-2 1,3-4-904,-3-1 0,5 0 0,5-3 0,-1 1-920,1-1 1,8-3-1,9-1-1220,1 0 1,11 0 0,12-1-141,9-5 1,12 3 2060,5-8 0,24-6 0,8-7 0</inkml:trace>
  <inkml:trace contextRef="#ctx0" brushRef="#br0">10912 8613 8546,'0'18'1704,"0"1"-1108,0 2 0,0 0 0,0-4 0,0 4 0,0 4 455,0-1 0,0 4 0,0-5 0,0 0-835,0-1 0,0-1 0,0-5 1,2 0-1580,3-1 0,-3 1-372,3 0 0,-5-2 1,-5-4 977,-6-4 0,-8-10 1,-5-5-1,-4-5 757,-6-8 0,-1-6 0,4-4 0</inkml:trace>
  <inkml:trace contextRef="#ctx0" brushRef="#br0">10613 8818 8722,'7'8'0,"4"-2"496,3-5 1,8-1 0,6 0 0,6 0-54,2 0 1,8 0 0,0 0 0,3 0-125,0 0 1,7 0 0,-10 0-1,-1 0-79,3 0 0,-2 0 0,-3-1 0,-4-3-1375,-4-1 1,-8-2-1,-4 3 1,-4-3 1134,-1-1 0,0-10 0,-1-6 0</inkml:trace>
  <inkml:trace contextRef="#ctx0" brushRef="#br0">11368 8362 8027,'21'-16'0,"2"0"0,-1 1 393,1-1 0,3 2 1,-3 2-1,0 3 350,-1 2 1,5 2 0,-5 7 0,1 1-243,0 2 1,-1 8-1,-4-3 1,-1 6-199,-3 5 0,-3-4 0,-1 6 0,-4 0 154,-5 3 0,-2-4 0,-5 1 0,-6-2-254,-7 0 1,0 0 0,-8-7 0,1-2-128,2-1 0,1-6 1,7 4-1,1-2-107,-1-4 1,9-1-305,7-2 1,14 2 0,12 1 0,6 2-65,4-1 0,4 3 0,8 0 1,-1 2 385,0 3 1,-7 2 0,-3 2-1,-6-1 321,-5 1 1,2 5 0,-7 2 0,-1 1-2,-3 4 1,-3 2-1,-4 1 1,-4 1 840,-5-1 1,-1-5-1,-1 0 1,-5 1-530,-4-3 1,-11-1 0,-5-8 0,-6-1-483,-4-3 1,-4 1-1,-9-7 1,-4-1-248,-4-2 0,-15-2 0,-5 0 1,-2 0-2090,-3 0 0,-5 5 2199,3 0 0,39 1 0,-1 0 0,-41 3 0</inkml:trace>
  <inkml:trace contextRef="#ctx0" brushRef="#br0">8365 9635 10687,'16'0'1199,"-1"0"0,1 0 0,0 0-672,0 0 0,-1 0 1,3 0-1,1 0-278,2 0 0,0 0 0,-5 0 0,-1 0-350,1 0 0,0 0 1,1 0-1,2 0-709,2 0 1,2 5 0,-2 1-347,5-3 0,4-1 0,1-2 0,1 0 1156,-1 0 0,8-7 0,1-2 0</inkml:trace>
  <inkml:trace contextRef="#ctx0" brushRef="#br0">9277 9462 8092,'5'-16'670,"0"1"0,8-1 0,-3 0 134,4 1 0,7 4 0,0 2 0,-2 2-477,-1 4 0,3 1 1,0 4-1,-2 1 240,-2 3 0,-1 6 0,-2-2 0,-4 4-141,-4 2 1,-5 5-1,-1 2 1,-1 1-201,-5 4 0,-4 2 0,-11 3 1,-5 2-92,-4 2 0,4-1 0,0-4 0,-2-3-15,-2-2 1,0-5-1,4-4 1,5 1 63,4 2 1,-3-5 0,3-6 299,3 2 0,9-3-149,0 1 1,5-1 0,7 2-1,6-6-377,7-3 1,8-2 0,0 0 0,7 0-603,6 0 1,5 0-1,-1 0 1,-1-2-816,-2-3 1,0 3 0,5-5-1,0 2 105,0-1 1,-5-1 0,-2 4-1,-1-4-1834,-4-2 3188,-2-1 0,-2-13 0,1-1 0</inkml:trace>
  <inkml:trace contextRef="#ctx0" brushRef="#br0">10063 9556 11620,'10'7'561,"1"4"1,-1 8 0,6 4 209,0 1 0,0 2 0,-1 4 0,3-2 0,1-3-401,2-3 0,2 4 1,-4-3-1,4 0-709,1 0 1,-5-2 0,2-4-1,-3 2-497,-3 2 0,5-5 0,-3-7 0,-3-1 266,0 1 1,-5-5 0,0-1 0,-2-6 569,-4-8 0,-1-10 0,-2-3 0</inkml:trace>
  <inkml:trace contextRef="#ctx0" brushRef="#br0">10519 9619 8170,'-16'9'351,"0"-4"1,1-1-1,-3 1 1,-1 5 813,-2 4 1,0 2 0,2 2-1,-4 3-679,-3 5 0,-12-2 0,4 2 0,-2 1-734,-3-3 1,-3-1 0,2-6 0,-2 2 103,-1 2 0,-6 6 0,7-5 0,-4 1 144,-1 0 0,-14 5 0,-4-4 0</inkml:trace>
  <inkml:trace contextRef="#ctx0" brushRef="#br0">3727 9965 8068,'10'-7'0,"1"-2"0,1 1 0,2 2 843,2 5 0,5-5 0,3 1 1,2 0-73,2-2 0,11 3 0,-8-4 0,2-1-321,0 0 0,4 4 1,0-4-1,-2 2-984,-2 4 0,-7-1 0,0 1 1,2-2-919,2 1 1,-4 2 0,-1 1 0,-3-3-734,-2-1 2185,-3-7 0,-1-4 0,0-9 0</inkml:trace>
  <inkml:trace contextRef="#ctx0" brushRef="#br0">4654 9604 8068,'37'-16'0,"0"0"0,-4 0 434,-5 1 0,3 4 0,-1 3 1,5 1 515,0 3 0,-4 2 0,-4 4 0,-6 2-437,-4 1 1,-1 7 0,-2 0 0,-4 6-213,-5 3 1,-3 7 0,-5-2-1,-6 3 67,-7 3 1,-10 5-1,0-1 1,-4-1-182,-1-2 0,-1-1 0,1-1 0,-1-1-42,1-4 1,5-1-1,1-6 1,4 2 178,7-2 1,0-2 0,7-1-83,-1 0 0,6-6 0,4-1-452,12-2 1,3-2 0,11-5-1,5-1-333,7-5 1,6 3-1,3-8 1,3-1-593,6-2 0,-2 4 1,0-1-1,-1-1-161,1-2 0,-7-7 0,0 0 0,-9 2 1296,-6 1 0,0-11 0,-9-4 0</inkml:trace>
  <inkml:trace contextRef="#ctx0" brushRef="#br0">5551 9792 8166,'24'9'561,"4"3"1,-7-5 0,0 2 590,2 3 1,1 7-1,8 2 1,-1-2-564,0-1 1,1-2-1,-1-1 1,-1 1-494,-4 0 0,4 0 0,-6-1 1,1-1-197,-4-3 0,1 1 0,-1-5-3727,-1 2 0,-8-6 2246,-2 2 1,-6-10 1580,1-5 0,-10-11 0,-4-4 0</inkml:trace>
  <inkml:trace contextRef="#ctx0" brushRef="#br0">6179 9682 8166,'0'11'3789,"-1"-1"-3470,-5 2 0,-2 2 0,-10 2 1,-3 0 36,-5-1 0,-4 1 0,-3 0 1,-2 0 337,-1-1 0,-8 1 0,2 0 1,-2 0-1435,2-1 1,-7 1-1,8 0 1,0-1-2833,1 1 3572,7 7 0,-12-6 0,4 6 0</inkml:trace>
  <inkml:trace contextRef="#ctx0" brushRef="#br0">9450 10892 8220,'0'16'0,"7"2"657,3 3 0,6 0 1,5 8-1,5 6 0,4 2 1,3 1 2169,4-3 1,-2 0-1,5 0-2403,-2 2 1,4-1 0,-3-4-1,-3-1-153,-2 1 1,-1-3 0,-12-2 0,-2-6-884,-2-4 1,-3-1-1,-1-1-5930,-3 1 4666,-6-7 0,3-4 1,-7-12-1163,0-9 3038,0-6 0,0-10 0,0 1 0</inkml:trace>
  <inkml:trace contextRef="#ctx0" brushRef="#br0">10173 10971 8058,'-9'-9'0,"-5"4"0,-7 5 924,-3 5 0,-2 4 0,-8 9 0,0 2-110,-3 7 0,-10 2 1,3 3-1,0-3-451,-1-2 0,6 1 1,3-7-1,4-2-351,6-2 0,-2-1 0,6 0 0,-1-2-285,0-4 0,2 4 1,5-5-694,1 0 1,4-2-1,2-6-928,2 5 0,4-5 1894,8 5 0,4-12 0,7-2 0</inkml:trace>
  <inkml:trace contextRef="#ctx0" brushRef="#br0">10598 10877 8148,'-14'-7'310,"3"7"1,4 1 0,7 12 448,0 4 0,0 1 1,0 6-1,0 1 0,0-1 245,0 4 1,0 0 0,0 0 0,0-2-613,0 2 1,2 0 0,1 0 0,3-4 31,-3-1 0,4-2 1,-2-5-1,1-1-744,1 1 0,-6-5 0,5-1-1619,-5 2 0,4-3-3024,1 2 4963,-1-8 0,-5-3 0,0-9 0</inkml:trace>
  <inkml:trace contextRef="#ctx0" brushRef="#br0">10283 11175 8683,'9'-7'1393,"5"6"0,-2-5 0,5 5-999,4 1 1,13 0 0,-3 0 0,4 0-266,3 0 1,3 0-1,6 0 1,-2 0-267,-3 0 0,2 0 0,-6 0 1,1 0-789,-1 0 1,-1-2 0,-6-2 924,1-1 0,-1-7 0,1 3 0</inkml:trace>
  <inkml:trace contextRef="#ctx0" brushRef="#br0">11101 10672 9138,'15'-24'0,"1"3"286,0 4 1,0 3 0,1 1 0,2 5-634,2 1 0,7 1 0,-2 6 0,2 2 1082,-1 3 0,-3 2 0,-5 6 1,2-3 247,-2 2 1,-3 7 0,-5 2-1,-6-1-589,-3-3 0,-2 4 0,-2 2 0,-3-1-235,-6 1 0,-8 0 0,-2-6 1,0 1 17,-2-4 0,6-2 0,-4 2 1,5-2-713,6-1 0,-3-6 473,8 5 0,9-1 0,11 3 1,8-1 167,2 1 1,4 2 0,-3 4 0,4 1 333,2 2 0,-1 5 1,0-2-1,-1 3 341,-4 0 1,-3 7-1,-9-8 1,-2 2-105,-1-2 0,-8 2 0,1-5 0,-8 1-622,-6 4 0,-11-4 0,-7 1 0,-7-2-1061,-7-4 1,-9-3-1,-5-4 1,-3-3-494,-6-3 1499,-8 7 0,1-19 0,-6 5 0</inkml:trace>
  <inkml:trace contextRef="#ctx0" brushRef="#br0">8365 11160 8073,'21'-16'0,"0"2"286,-2 3 1,0 5 0,2 6 590,5 0 1,2 0 0,0-2-1,-1-2-89,1-1 1,1 0 0,3 5 0,-3 0-1233,-2 0 0,1 0 0,-8 0 1,0 2-3271,-3 3 3714,-1 4 0,-7 13 0,-2 3 0</inkml:trace>
  <inkml:trace contextRef="#ctx0" brushRef="#br0">8302 11458 8236,'23'-1'1010,"3"-5"0,9 5 0,3-5 0,2 5-838,4 1 0,9 0 1,4 0-1,4 0-626,2 0 0,4 0 0,-3 0 0,-3 0-115,1 0 569,-8-7 0,-7-2 0,-9-7 0</inkml:trace>
  <inkml:trace contextRef="#ctx0" brushRef="#br0">7311 10971 8057,'0'-10'73,"-1"-1"1,-4 1 746,-6 1 0,2 2 0,-1 9-59,-2 3 0,3 5 0,-2 10 0,-1 2-200,-2 3 0,-2 1 0,1 5 0,-1 1-47,0-1 0,-5 1 0,0-1 0,0-1-182,-1-4 0,6 4 1,-2-4-1,8 2 154,3-2 0,-3 2 0,4-7 1,3-2-173,1-1 0,4-3 0,3 1 0,6-2-224,2-4 1,8 3 0,2-8-1,0 0-189,0 2 0,5-5 0,-2 3 0,3-3-571,3-2 1,-1 0-1,3 0 1,0 0-426,3 0 0,0-2 0,-6-1 0,1-4-270,-1-2 0,-1 4 1,-4-4-1,-5 0 205,-3 0 0,-5-1 0,-2-7 1160,-6-4 0,-3-4 0,-2-6 0</inkml:trace>
  <inkml:trace contextRef="#ctx0" brushRef="#br0">7610 11191 9098,'0'16'630,"0"0"0,0 1 1,0 2 161,0 2 0,0 5 1,0-3-1,0 2 442,0 2 1,0 3-1,0 0 1,0-2-948,0-2 1,0-2 0,0 4 0,2-3-823,3-2 0,-1-1 0,4-3 0,1 2 438,0-1 1,-4 2 96,6-1 0,-1 14 0,6-2 0</inkml:trace>
  <inkml:trace contextRef="#ctx0" brushRef="#br0">10409 12024 8064,'-14'-10'0,"2"1"322,1 2 732,1 2 1,1 3 0,5-2-110,8-1 1,5 0-1,8 5 1,4 0-641,5 0 0,4 0 1,3 0-1,2 0-266,2 0 0,5 0 0,-4 0 0,1 0-816,-1 0 0,1 0 0,-5 0 1,3 0-1595,-2 0 1,-2 0 2370,-1 0 0,-1-7 0,1-2 0</inkml:trace>
  <inkml:trace contextRef="#ctx0" brushRef="#br0">11368 11710 8287,'7'-14'0,"3"2"0,4 3 199,2 2 1,0 2-1,1 5 504,4 0 0,-2 0 0,6 0 0,-4 1 0,-5 3 264,-4 1 0,-9 7 0,3-1 0,-5 3-574,-1 1 1,-7 6-1,-5 2 1,-7 0-114,-7 0 1,1-2 0,-1-6 0,-2 1-114,-2 0 1,4-2-1,2-2 1,1-3-132,4-2 0,3 0 1,4-4-314,1 2 0,10 1 0,2-6 165,13 0 1,9 5 0,10 2-1,4 0-59,5 0 0,9 3 1,3-1-1,-2 1 433,-3 3 1,0 9-1,-12-4 1,-2 3 242,-2 1 1,-4 6 0,-2-1-1,-8 1 115,-7-2 1,-5 2-1,-7-7 1,0 0-147,0 1 1,-7-4 0,-5 3 0,-7-6-300,-8-4 0,-4 1 1,-6-7-1,-3-1-845,0-2 1,-5-2 0,4 0 0,1 0-1150,3 0 1,-1 0 0,0 0 0,-1 0-1605,1 0 1,-1-2 3422,3-3 0,-5-11 0,-6-9 0</inkml:trace>
  <inkml:trace contextRef="#ctx0" brushRef="#br0">5771 12213 8216,'-7'0'245,"7"0"0,8-2-30,6-3 0,7 1 0,4-4 0,3-1 1160,5 0 0,7 0 1,0-3-1,2 3-1204,2 2 1,10 2 0,-5 5 0,3 0-921,3 0 0,-3 0 0,-5 0 0,-1 0-2493,-5 0 3242,-2 0 0,-8 0 0,1 0 0</inkml:trace>
  <inkml:trace contextRef="#ctx0" brushRef="#br0">6808 12040 8118,'21'-19'112,"0"3"0,2-3 0,-4 10 0,4-1 59,1-1 0,3 8 0,6-3 0,0 5 597,-2 1 1,4 0 0,-10 0 0,-1 0 168,-3 0 0,-3 7 1,-3 3-1,1 4-656,0 2 1,-7 5-1,-4 1 1,-3 1-104,-2 0 1,-2 3 0,-5-3 0,-7-1 17,-5 1 1,-8-2 0,5-5 0,-3-1-388,-3 1 0,6-5 0,-1-3 0,2-1-183,0-3 0,0-2 200,5-2 1,8-2 0,4-2 85,8-1 1,6-2 0,13 4-1,6-3 22,6 3 1,14-4 0,0 2 0,5 1 266,6 2 0,-4 8 0,0 1 0,-2 3 311,-4 8 1,-8-3-1,-5 6 1,-6-3 142,-4-3 0,-5 6 1,-8 2-1,-3 0-32,-6 0 0,-3-1 0,-6-1 0,-4 4 44,-8-1 0,-16 4 0,-1-7 0,-3-2-425,-3-1 1,-10-4 0,2-4 0,-2-5-396,0-3 1,2-2 0,0-2 0,0-1-236,0-2 0,1-8 0,4 3 0,6-2-1605,2 1 1,10-1 0,3 5 1992,3-2 0,3-1 0,-1-6 0</inkml:trace>
  <inkml:trace contextRef="#ctx0" brushRef="#br0">10472 13329 8106,'-11'-16'0,"1"2"250,-2 4 1191,-2-4 0,0 14 1,3 0-499,6 8 0,10 8 0,6 3 0,4 4-142,6 1 0,4 3 1,8 4-1,2 0-279,2 1 0,4-2 1,-4-2-1,-2-4-510,-2-1 0,-8-2 1,-4-7-1,-4-2-279,-1-2 0,0-6-2396,-1 1 1,-4 2-1074,-1-2 1,-4 1 3735,4-6 0,-6-7 0,3-2 0</inkml:trace>
  <inkml:trace contextRef="#ctx0" brushRef="#br0">10881 13266 10149,'-18'0'0,"-1"0"0,-4 0 0,-1 2 1326,-4 3 0,-2 4 0,-1 8 0,-1 2-404,1 2 0,-1 2 0,-1-4 0,-2 2-848,-2-2 1,3-1 0,6-1-1,3 1-29,2-3 1,1 5 0,2-10 0,1 4-4107,5 2 4061,-1 6 0,-1-4 0,-9 5 0</inkml:trace>
  <inkml:trace contextRef="#ctx0" brushRef="#br0">9135 13517 8017,'7'-15'526,"2"6"0,7 4 1,1 3 29,4 2 0,4 0 0,8 0 1,2 0 26,1 0 1,6-5-1,-5-1 1,-2 3-482,-2 1 0,-7 2 0,-1 0 0,-2 2-763,-4 3 1,-2-1 0,-3 6-1856,-3 2 2516,-4 2 0,-14 2 0,-2 0 0</inkml:trace>
  <inkml:trace contextRef="#ctx0" brushRef="#br0">9072 13847 8017,'16'0'0,"0"0"292,0 0 0,1 0 1,4 0-1,5 0 498,4 0 0,1 0 0,3 0 0,1-1-644,1-5 1,1 5-1,-6-5 1,1 5-899,-1 1 0,-8-2 1,-6-2-707,-4-1 1458,-10 0 0,-3 5 0,-9 0 0</inkml:trace>
  <inkml:trace contextRef="#ctx0" brushRef="#br0">8208 13329 11799,'0'15'700,"0"1"1,0 0 0,1 1 0,3 3 290,1 0 1,0 12 0,-5-2 0,0 3 428,0 7 1,0-2 0,0 4-1,0 2-315,0 1 0,2 3 0,2-3 0,3-1-1105,1-2 0,-2-6 0,2 4 0,1-3 0,0-7 0,-6 1 0,3-6 0,-3 1-1341,2 0 0,-3-7 0,3 4 1341,-3 0 0,5 1 0,2 8 0</inkml:trace>
  <inkml:trace contextRef="#ctx0" brushRef="#br0">17421 6822 8398,'16'1'0,"1"6"0,4 9 345,6 8 1,-13-10-216</inkml:trace>
  <inkml:trace contextRef="#ctx0" brushRef="#br0">19654 17667 24575,'84'-16'0,"0"0"0,-1 1 0</inkml:trace>
  <inkml:trace contextRef="#ctx0" brushRef="#br1">22704 1210 8631,'9'-31'-7,"-4"-1"1,-3 3 359,-2 3 1,-2-2 0,-3 7 0,-7 0 603,-8-2 1,-4 5 0,-8-2 0,1 4 123,0 5 0,-6-1 0,0 5 0,0 0-552,-1 0 0,5 2 0,-6 7 0,3 5-364,-1 8 0,-1 3 0,3 8 0,-2 2 69,2 2 1,2 8 0,1 4-1,3 3-96,2 3 1,0-1 0,6 2 136,1 3 1,10-3-51,5 3 1,3-1-1,5 0 134,8 1 1,6-1 0,17-8 0,2-3 1199,6-1-366,11-2-918,-5-13-210,14-1 1,-13-9-66,3-4 0,-1-3 0,1-7 0,-7-2 0,8-3 0,-8-4 0,8-6 0,-10-3 0,-1-3 0,-7-3 0,2-8 0,-6-4 0,-4-1 0,-7-7 264,-9 2 1,-4-3-265,-7-2 0,-2 0 0,-3 0 0,-9 6-714,-7 5 0,-7 3-798,2 1 1,-2 9 0,0 6 0,4 6-1607,1 5 0,2 0 1612,5 6 1,2 7-2008,4 4 3513,3 3 0,0 1 0,-2 1 0</inkml:trace>
  <inkml:trace contextRef="#ctx0" brushRef="#br1">22405 1383 8792,'9'0'720,"0"0"1,-4 2-818,5 3 1,3 4-147,-3 7 0,4 1-12,-3 4 0,3 0 2026,1 10 1,1-3 2696,0 9 0,0 1-3118,-1-1 0,6 2-764,0-3 0,0-4-1114,-5-1 0,0-1-397,-1-9 1,-4 0-710,-1-6 1,-5-1 754,6-3 492,-8 3 1,6-12-335,-4 3 721,-3-3 0,19-9 0,-3-2 0</inkml:trace>
  <inkml:trace contextRef="#ctx0" brushRef="#br1">23018 1430 8496,'9'-15'0,"3"4"486,-6 1 1,1 4 1935,-2-4-1896,-3 6 1,5-1 189,-7 10 1,1 4 1098,5 7 0,-5 7-822,5 3 1,-5 3-107,-1 3 0,0-1-300,0 1 0,6 1-94,-1 4 0,2-4-115,-2 3 1,4-2 188,7-3 0,1 1-240,4-1 1,5-5-82,11 0 0,-2-8 159,7-2 1,0-2-83,5-9 1,0 0-201,0-5 1,-7-2-124,-3-3 0,-4-5 0,-1-11 0,-6-4 0,0-6 0,-8-8 0,-3-3 0,-1-5 0,-9-5 0,1 1 0,-6-6 0,-7 11-797,-4-1 1,-3 9-610,-1-4 0,-6 12-59,0-1 1,0 10-908,5 0-885,0 3 1192,0 9 745,1 2 1,6 14 449,4 4 870,3 3 0,16 9 0,3 1 0</inkml:trace>
  <inkml:trace contextRef="#ctx0" brushRef="#br1">24559 1588 8222,'9'-32'0,"5"8"0,-12-6 0,3 5 559,-10-6 0,-4 7 788,-7 3 0,-1 1-782,-4-1 1,2 4-164,-8-4 1,1 11 459,-5 4 0,3-1-346,-4 2 0,4 0-217,-8 5 1,3 7 81,1 3 0,1 6 175,-1 5 0,6 0-249,0 10 0,5-3-43,-5 9 1,5-2 118,-6 2 0,13-2-89,-1 6 1,10-4 157,-1 5 0,5-7-141,1 2 0,8-4-84,8-2 1,14-5 63,12 1 0,5-3 30,5 2 1,1-3-47,10-7 0,-4-2 0,9-4 1,-10-3 4,-6-7 0,-10-2 40,-5-3 0,-6-4 139,-5-6 1,-3-10-291,-7-6 1,-7-4-275,-4-12 1,-5 7-236,-5-13 0,-6 6-521,-10-11 1,-5 13 136,-11-2 1,4 8-575,-4-2 1,4 6 692,2-2 0,1 11 129,4 5 0,3 3-740,7 3 0,6 6-327,-1 4 0,8 5-735,-2 5 1,15 4 1291,6 6 1,10 1-438,0 0 1423,11-1 0,3 1 0,7 0 0</inkml:trace>
  <inkml:trace contextRef="#ctx0" brushRef="#br1">24937 1053 8358,'0'-16'0,"0"1"0,0 6 0,0-5 837,0 12 1065,0-5-1177,0 14 0,0 4 379,0 10 1,7 5-334,3 11 1,4 3-166,2 7 1,0 0 0,-1 0 0,1 0-1,-2 0 184,-4 1 0,4 2 0,-3-1-176,3-3-286,-5-3-598,5-3 364,-13 6-31,13-13 1,-12 5-881,3-6 0,2-2-259,-1-4 0,-1 2-2825,-5-7 1223,0 0 1100,0-13 1,1-1 1577,5-7 0,2-14 0,8-3 0</inkml:trace>
  <inkml:trace contextRef="#ctx0" brushRef="#br1">25471 1509 8358,'9'-7'0,"-2"-2"0,-7-7 0,-7 8 1394,-2-6 0,-8 10-301,-4-6 1,-4 6 141,-6-1 0,-2 3-417,-4 2-681,4 0-52,-13-7 0,8 6-201,-4-5 0,-2 5-511,8 1 1,-6 0-2269,5 0 1463,7 0 981,1 0 0,11-2-257,-3-3 708,11 3 0,-4-19 0,5 3 0</inkml:trace>
  <inkml:trace contextRef="#ctx0" brushRef="#br1">25345 1430 8566,'32'16'1101,"-2"2"230,-4 2 0,-2 1-424,-3 11 1,-3-4 184,3 8 1,-4 3-320,-1-2 0,1-1 254,4-4 1,-9-6-791,4 0 1,-4-7 5,4 2 1,-7-3-2519,-4-3-130,-3 1 565,-2-7 1,-7-2 1218,-4-7 0,-3-2 23,-1-3 598,-1-4 0,-7-14 0,-1-1 0</inkml:trace>
  <inkml:trace contextRef="#ctx0" brushRef="#br1">25393 1132 9891,'8'-7'-147,"6"-2"73,-12-7 0,7 8-1253,-4 2 795,-3 12 497,5-5 0,-7 13 1,0-5-1</inkml:trace>
  <inkml:trace contextRef="#ctx0" brushRef="#br1">25723 1635 8225,'8'0'0,"-1"0"292,-7 0-292,7 0 764,2 0 1,7 0 0,0 0-1,-1-2 253,1-3 1,7 3 0,3-5-379,4 0 0,3 3-65,4-6 0,-4 5-79,3-6 0,-2 1-110,-3-6 0,-5 0-174,1 1 0,-8-3-107,2-3 1,-11 2-12,-5-7 0,-3 7-180,-2-2 0,-2 1 109,-3-1 1,-5 9-218,-11-3 0,-4 2 1,-6-1-288,-1 4 1,1 3 0,-1 7-1,1 0-538,0 0 852,6 7 1,-5 3-1,6 10 101,0 0 0,1 8 1,7-1-1,0 2 312,1 3 1,6-1 0,4 2-33,3 4 0,2-7-206,0 6 0,9-9 77,6 9 1,8-11-65,9 6 1,4-5 6,1 1 0,5-5-108,-5-6 1,6-2-9,-1-4 1,-3 3-130,-3-8 0,3 0 0,-3-7-310,-1-3 473,-1-4 0,-3-13-121,0-4 0,-4-1 0,-3-2 0,-1-5-438,-4 1 1,-3-2 289,-6-1 1,-3 8-531,-7-4 602,0 11 401,0-1-170,0 13 0,2 9 1,1 12 29,3 7 1,6 8-1,-2 9 80,4 6 0,-3 0 528,-1 5 1,-1-8-268,2 8 1,1-11 52,-7 1 1,0-5-80,-5-6 1,0-4 469,0-6-359,0 0 0,-2-7 45,-3-4 1,2-5-1,-8-5-223,-1-6 1,-2-5-1,-2-5 1,1-5 275,-1-3-564,7-10 0,-3 2-160,7-10 0,1 7 278,9-12 0,4 5 68,7-11 0,7 13-1309,3-3 0,-2 12 186,2-1 0,-1 11 501,1 5 0,4 5 146,-4 6 1,-2 3 350,3 7 0,-8 1-9,2 5 0,-2 2-22,2 8 0,-2 7 37,7 3 0,-6 6 256,1 4 1,-4-1 0,-1 5 575,0-1-691,6 4 0,-4-9 243,3 2 0,-2 3-100,2-3 0,3 1-256,8-6-35,-1-6 34,1-2 0,-6-8 70,0 1 0,-5-6 9,5 1 0,-1-8-93,1 3 0,-3-6 1,-8-4-1,3-5 1,1-4-61,2-10 0,-5-5 0,-6-5-141,2-4 1,-5 0-337,-1-10 0,-5 2-13,-1-13 0,-7 1-213,-3-6 0,-9 0 234,-2 0 0,-5 0 27,5 0 0,-6 12 274,6 4 1,0 18 335,6 2 1,4 10-206,1 7 0,5 6 1,-4 15 1467,2 9 0,2 10-603,5 7 0,7 5 540,3 10-755,4-3-283,2 12 1,1-5 89,4 7 0,-2 2-501,8 3 0,-6-5-4,5-1 0,-7-6 219,2-9 1,-4-8-814,-1-8-4849,-7-6 4044,-2-17 0,-9-9 0,-3-13 357,-6-5 1,4-9 309,2 1 1,-2-4 827,2-6 0,1 2 0,10-7 0,-12 8 0,5-5 0</inkml:trace>
  <inkml:trace contextRef="#ctx0" brushRef="#br1">27625 1556 8225,'16'-9'0,"0"2"650,-8 0 682,-1 6-774,-7-6 167,0 7-494,0 0 0,-12 0 0,-5 0 0,-6 0 1120,-5 0 430,-9 0-766,-3 0-831,-14 0 319,12 0-280,-17 0 0,15 0 0,-12 0 296,2 0-317,-5 0 1,10 0 140,-4 0-7448,4 0 7105,9 0 0,2 0 0,6 0 0</inkml:trace>
  <inkml:trace contextRef="#ctx0" brushRef="#br1">28962 1493 8213,'-7'-31'0,"1"-1"0,-9 1 1559,2 6-686,-16 3-251,11 13-280,-4-5 124,6 12-94,-7-5 1,6 7 164,-4 0-227,3 7 1148,10 2-512,-6 7-441,5 6 732,-7 3-525,0 13-170,1-5-188,6 20 1,-3-11 96,6 10 0,1 4-48,5 2-650,0 3 417,0 2 1,7 0-95,4-1-32,-4 1 68,7-7 0,-6-2-88,8-7 0,0-5 12,0 0 1,-8-12-189,-3 1 0,-3-10-250,-2 0-225,7-3 311,-5-9 492,5-2 0,-7-11-20,0-6 1,-5-3-35,-1-13 0,-4-4-123,5-11 1,-6-3-190,6-14 0,-5-3-269,4-12 1,1 3-290,5-14 0,0 0 454,0 37 1,0 0 0,3 1 0,1 1-100,7-39 1,3 6 93,1 10 1,8 8 28,3-3 1,-1 18 145,1 3 1,2 14 222,8 7 0,-1 5-162,7 6 1,-5 3 96,5 7 0,-5 2 106,5 3 1,-8 5 646,3 11 1,-4 11-545,-1 10 0,-6 5-111,0 5 1,-12-1 1074,2 7 0,-11-6-361,0 6 1,-5-6-125,-5 6 0,-7-13-269,-14 2 1,0-10-191,-11 0 1,2-10 126,-2 0 0,-3-10 175,-7-1 0,-2-2-238,-3-9 0,6 0-64,-6-5 1,10-1-1354,-11-5 0,13-4-11,-7-11 1,10 3-610,1-3 0,9-1 347,6 1 0,6-7 328,4 2 0,8-4 1,13-3-1,11-2 1,11-4 1034,10-1 0,7-2 0,13-5 0</inkml:trace>
  <inkml:trace contextRef="#ctx0" brushRef="#br1">29559 1242 8264,'16'26'0,"0"0"217,-8 0 1,5 6 383,-8-1 1,0 2 0,-5 4 483,0 5 0,0 0-507,0 5 1,0-3-30,0 8 1,0-8-96,0-2 0,0-7 73,0 1 1,0-4-96,0-6 0,0-3-106,0-8 1,-5-4 50,0-1 1,-2-6-151,1 1 1,3-10 0,-8-6 0,-1-4 0,0-8 76,1-9-345,-3 1 0,13-14-84,-5 3 1,13 0-443,9-5 0,7 3 433,8-8 1,9 4-1026,8 6 1266,-8-3-1950,19 12 808,-17-6 570,5 15 0,-3 1 24,-7 8 1,-1 6 187,-4 4 0,-8 3 0,-3 2 0,-3 2 316,-3 3 1,-1 5 492,-3 11 1,1-2-461,-7 8 1,1 1-1,-6 7 1077,0 1-301,-7 8 1,-2-4-276,-7 7 1,0-5-77,1 0 1,1-5-185,3 5 1,-1-7-112,7 1 0,-1-3 68,6-1 0,4-6-19,6 0 0,3-7 520,13 2-255,0-3-238,13 5 0,-5-11-33,8 4 0,2-11 56,8 0 0,-3-3 16,4-2 0,-10-9-89,-1-7 0,-7-3-16,2-12 1,-11 3-172,-5-9 1,-10-3-254,-6-2 0,-3 0-1228,-2-5 795,-7 10 412,-9-15 1,-8 12-1099,-8-7 0,-1 6 373,-4 5 1,4 2 68,-4 3 0,4 1 46,2 4 1,6 3-225,4 8 1,4 1-719,1 3-739,7-3 1974,2 13 1,9-6 201,3 7 1,4 0 323,7 0 0,6 0 0,3 0 0</inkml:trace>
  <inkml:trace contextRef="#ctx0" brushRef="#br1">30534 1367 8264,'7'23'0,"2"0"342,6 3 0,-4 4 216,-1-4 1,-1 4 279,2 1 0,1 7-252,-7 4 0,2 0-68,-2 5 1,-3-3-14,3 9 0,-1-3 226,1 3 1,-3-5 224,3 5-385,4-4-270,-8-2 0,13 2-149,-3 3 1,-2-8 49,1 3 1,-6-10-102,1-1 1,2-2 183,-2-3 0,0-12 221,-5-3 121,0-4-164,0-3 1,-1-9-480,-5-11 0,3-10 68,-8-5 0,3-10 183,-3-6 0,2-6-542,4-4 1,3-7-712,-3-15 0,5 1 318,5-11 0,4 4 12,7 1 0,0 1 253,-1-1 1,6 9 89,0 7 1,5 9 119,-5 12 84,7 11-33,-10 8 0,12 9 92,-4 4 0,3 3 157,3 7 1,-1 8 139,1 8 0,-3 2 37,-2 8 0,1 2 128,-7 8 0,0 5-35,-6 6 0,-6 0-142,-4 0 0,-5-5 0,-5-2 0,-5-1 0,-6-4 572,-5-2 1,-4-9 0,-6-3-199,-1-3 1,1-8-362,0 1 1,-6-8-66,0 2 1,1-3-178,4-2 0,-1-2 35,-4-3 0,9 2-195,-3-8 1,10 2-37,0-1 213,3-4-348,3 5 1,8-5-59,7 4 1,8-4 31,13 3 0,11-1 0,10 0 0,5 1-249,5-1 0,-1 2 338,7-6 0,-1 9 34,6-9 1,-5-1-34,-1-4 0,-8 0 39,-1 5 1,-3-1 246,-8-4 1,-6 7 37,-5-7 0,-6 7 14,1-7 0,-9 2-74,-2-2 1,-6 1-39,1-6 0,-3 5-50,-2-5 1,-7 7-17,-4-2 1,-3 3 289,-1 3-280,-8-1 60,5 7 0,-11 2 107,2 7 0,-2 0 70,-3 0 0,1 9 176,-1 7 1,6 1 0,2 8-1,-1 1 1,4 2 1050,4 5-1125,-2 9 1,17-7 21,-3 7 0,5-7 31,5 1 1,5-2 35,11-3 1,2 4-535,3-4 0,6-1 39,-1-9 0,-3-4-68,9 4 0,-13-10 1,8-6-85,-3-3 0,-1-2 1,0-2-1,-1-3-296,0-6 504,3-10 1,-4-3-712,1-7-253,-8-1 657,3-6 0,-8-2-531,-3-8 391,3 1 254,-12 7 0,5 2 83,-7 6 1,0 8 110,0 3 229,0 3 1,0 11 0,0 9 0,0 12 257,0 11 0,0 6 475,0 6 0,1 5-408,5 10 0,-3 4 392,8 7 0,-6-6-267,5 1 1,-4-7-109,4 1 0,-6-10-66,1-5 0,-3-11 643,-2-5-380,0-4-381,0-8 1,-2-4 399,-3-10 0,1-6-38,-6-10 0,1-5-510,-2-10 0,-3-5 20,4-6 0,1-2 73,-1-3 0,6 1-13,-1-6 1,5 4-120,5-4 1,4 11-82,7-1 1,5 10-436,0 1 1,7 4-15,-2 6 0,-2 3 0,2 8-1026,2-1 62,9 7 0,-4-3 134,4 7 0,-4-2-118,-1 2 0,-1 1 839,0-6 1,-1 4 237,-4-4 1,-3-1-382,-7-4 1,-2-6-539,-4 0 0,2-2 1253,-6 2 0,1 2 0,-2-7 0,-3 5 0,3-5 0,-3 1 0,-2-1 0,0-2 0,0 7 0,0 0-75,0 5 1,1 1 52,5-1 0,-3 7 238,8 4 0,-6-2 177,5 2 0,-6 1-48,1 9 1,2 6-84,-2 10 1,1 0 1203,-6 10 1,0 4-685,0 12 1,-2 6-321,-3-1 0,3 8 290,-3-3 0,-2 4 497,1 2 1,1 0-653,5 0 1,2 0-282,3 0 1,-3-7-550,3-4-497,4-3 609,-7-9 0,5-3 179,-7-11 0,1-3-890,5-8-5269,-5 1 4800,13 0 1,-5-9 745,7-7 1,1-9-40,4-12 0,0-5 594,11-11 0,-4 11 0,10-4 0</inkml:trace>
  <inkml:trace contextRef="#ctx0" brushRef="#br1">32688 1619 8277,'9'-7'-998,"-2"5"831,-7-12 2218,0 12-1335,0-11 1,-7 9 130,-4-6 386,-3 6-772,-9-10 0,-1 11 231,-7-8-374,-1 1-63,1-6 63,-8 7-406,6-5 406,-5 5-295,-1-6 1,13 4-2708,0 1 1532,7-1 213,3-4 0,7 4-618,4 1 0,3-3 1557,2-8 0,14-10 0,4-9 0</inkml:trace>
  <inkml:trace contextRef="#ctx0" brushRef="#br1">32594 1242 8467,'5'36'228,"0"1"1,7-6 0,-1 10-1,3-1 1,1 0 960,1 4-984,7 1 0,-4-3 1029,7 0-480,-6-14-395,9 9 1,-10-20-74,8 4 1,-6-5-243,5-6 0,-5-3 1,3-7-83,-1 0-149,-2 0 0,0-9-327,0-6 0,2-3 158,-2-8 0,-4 0 1,4-6-135,-4 1 1,-3-4 0,-1 2 312,-3 3 0,-5 9 833,6 0 0,-8 14 12,3 12 1,-6 13 158,-6 19 1,-2 5 794,-8 10 0,0 2-458,0 14 0,1-3 19,-1 19 0,0-6-765,8-33 0,1-1 0,-11 38 92,-3 2-168,4-10 98,-13-5 0,5-7-1131,-6-5 0,-9-3-1623,-7-7 0,-9-1 1540,-12-4 774,-4-11 0,30-15 0,-2-2 0,0-2 0,-1-1 0,-1-1 0,0-1 0,-1-2 0,-1 0 0</inkml:trace>
  <inkml:trace contextRef="#ctx0" brushRef="#br1">25015 2719 8301,'0'-9'2893,"0"2"-1316,0 7-597,0 0-197,0 7 1,0 4 1400,0 10-1488,0 3-221,0 8 63,7-1-348,-5 8 127,5 1 590,-7 7 381,7 0-460,-5 0 1,5 0 467,-7 1-742,0-1-64,7-7-650,-6-2 413,6 1 64,-7-6-127,0 5-770,0-6 524,0-8 1,0 4 0,0-7 401,0-2 2,0-1-2745,0-2 1642,0-1-969,0-6 0,2 0-955,3-4 1,-1-3 1223,6 3 1,1-3-205,5-2 1,-1 0 692,1 0 966,7-7 0,1-2 0,8-7 0</inkml:trace>
  <inkml:trace contextRef="#ctx0" brushRef="#br1">25707 3364 8123,'14'-16'0,"-4"0"0,-3 0 0,-7 1 0,7-1 459,-5 0 1,5 4 980,-7-4-169,0 11-546,0-16-184,0 12-60,-7-6 1,-2 4 13,-6 1 0,-1-1-176,0-4 0,-1 4-61,-4 1 0,-4 6 0,-6-1 338,0 3-443,-1 2 1,1 0-1,1 0 16,4 0 1,-2 7 0,5 4 0,0 4 41,1 6 1,1-2-1,5 8 1,0 1 16,1 1 1,4 3-1,2-1 1,2-1 76,4-4-302,1 11 0,4-16 118,3 10 1,6-5-157,10 1 1,-2 0 221,7-6-18,7 0-69,0 2 0,13-11 194,-4 4 0,-4-4 5,-1 4 0,-2-7 1,-2-4 59,-2-3 1,3-2 0,-12-2-1,1-3-37,0-6 1,-4-3 0,-9-5 0,-3-5-319,0-8 1,-5-5 0,3 3-226,-3-3 1,-9-7-1170,-3 2 0,-4 4 80,-2 1 1,0 4-463,0 2 0,-1 6 1128,-4 4 1,9 4-95,-4 1-1228,4 7 512,3 2 0,4 11 0,10 5 1454,6 6 0,10 4 0,3-3 0</inkml:trace>
  <inkml:trace contextRef="#ctx0" brushRef="#br1">26210 3379 8123,'16'-7'0,"0"-3"0,-2 1 420,-4-1 1,-3-3-1,-7-6 217,0-2 0,0 0 0,0 4 0,-2-2 1126,-3-2-1383,-4 0 0,-8 5-12,-4 0 1,2 1-100,-8-1 0,7 7 252,-7 4 0,1 3-90,-5 2 1,4 2-66,1 3 1,5 6-79,-5 10 0,5 3 1,-3 7 25,1 1 0,7-2 0,7-2 0,3-4-57,2-1 0,2-2 1,2-6-101,0 1 0,2 0-44,3-1 0,4-4 83,7-1 1,5-6-302,0 1 1,7-3-109,-2-2 1,3 0-205,3 0 1,1-2 146,4-3 1,-9 1-239,3-6 0,-8 5 338,3-6 0,-1 8 0,1-2 66,-5 3 0,-4 9 0,-1 3 1,-2 6 650,-4 5 0,4 2 0,-5 6 0,2 1 1315,-1 3-1329,-6 9 1,3-7 371,-7 7 0,0-5-355,0 5 0,0-1-77,0 7 0,-7-1 36,-4 0 0,-3-10-293,-2-1 1,1-13-217,-1 3 0,-2-7 0,-2-3 0,-5-2-52,-6-3 0,-1-4-385,1-7 0,-1-2-676,1-3 1,1-4 59,4-7 0,-2 6-789,7-1 1,0-5 511,5-5 0,8-1-175,2 1 0,6-4 0,6-6-1250,4-1 2084,18-6 533,5 5 1,21-20 0,2 5 0</inkml:trace>
  <inkml:trace contextRef="#ctx0" brushRef="#br1">26808 3537 7991,'0'10'0,"0"0"117,0 1 0,0 12 0,0 3 0,0 4 1507,0 1 0,0 6 1,-2-1 530,-3-1-1352,3-2-425,-5-8 1,7 3-88,0-7 0,0 5 293,0-5 320,0 0-777,0-5 0,0-6-191,0 1 0,2-10-185,3-1 0,-2-7 0,8-8-729,1-1 200,9 0 504,4 0 1,8 2 30,3 4 1,-1-2 76,7 7 0,-5-1 231,5 6 0,-7 7 347,2 4 1,-10 4-266,0 6 398,-8-3 0,2 5 0,-11-6 0,-4 2 505,-5 2 1,-1 0 0,-3-5 879,-8 0-1349,1-1-244,-20 1 0,0-5 170,-6-1 0,-8-6-214,2 1 1,-5-5-69,-5-5 1,3-1-408,-4-9 1,3 2-335,-3-8 1,8 4-1265,-8 1 0,10 2 353,-4 4 817,6-4-2218,17 5 0,1-7 799,7 1 1,8-3 2028,2-3 0,19-17 0,4-11 0</inkml:trace>
  <inkml:trace contextRef="#ctx0" brushRef="#br1">27672 3222 7918,'-8'-7'0,"-6"5"0,12-5 1747,-5 7-455,7 0 1,0 2-45,0 3-931,7 4 0,2 9-16,6 3 1,3 3 907,3 7 0,-2-1-545,7-4 1,-1 4 88,1-4 1,2 4-597,-7 1 1,0-1-490,-6-4 0,1-3-166,0-7 1,-6-1-545,1 1 1,-6-7-989,6-4 179,-8 4 0,6-9 1215,-4 0 0,-1-7 57,6-9 579,-6-7 0,10-1 0,-6-7 0</inkml:trace>
  <inkml:trace contextRef="#ctx0" brushRef="#br1">28097 3175 7918,'9'9'1580,"-2"12"1,-7-14-158,0 14-233,-7-7-753,-2 8 0,-7-1 261,0 0 1500,-6 7-990,-3-10-440,-6 11-357,-1-11 109,1 4-356,-1-6 0,-1 0 163,-3 0 170,2-1-341,-4 1 0,12-5-1091,0-1 614,6-6-295,-2 9 1,6-11-725,0 3 1,7-1-1276,4 1 520,3-3 0,6 5 967,6-7 1128,8 0 0,13 0 0,1 0 0</inkml:trace>
  <inkml:trace contextRef="#ctx0" brushRef="#br1">28490 3411 7990,'-16'-9'899,"7"2"679,3 7-761,6 0 120,0 0 272,6 0-520,3 0-175,7 0 83,7 0 0,1 2 362,8 3 1,-4-3-503,3 3 1,-8-3-192,8-2 1,-3 5 364,4 0-188,-8 0-57,6-5-2101,-13 0 1246,6 0 0,-7 0-528,-1 0 1,1 0-1099,0 0 1,-1 0 905,1 0-947,-7 0 1039,5 0 1097,-5 0 0,6 0 0,1 0 0</inkml:trace>
  <inkml:trace contextRef="#ctx0" brushRef="#br1">29355 2719 8108,'0'9'-1088,"0"-2"2332,0-7 1,1 2 0,3 3-175,1 5 1,0 6 0,-5 3 0,0 4 0,0 1-109,0 4 0,-5 2 0,-2 3 0,0 2 1033,0 2-1671,2 7 1,5-10-73,0 8 0,-5-7 363,-1 2 1,1 1-347,5-1 0,2 0-354,3-6 1,-3 1-141,3-1 0,-3-7-412,-2-3 1,2 2-176,3-2 1,-3-5-981,3-6 0,-2-1 289,3 2 533,-5 2-3041,13-11 1921,-5 5 1015,14-7 1075,-6 0 0,13-7 0,-6-1 0</inkml:trace>
  <inkml:trace contextRef="#ctx0" brushRef="#br1">30015 3175 8108,'0'-24'0,"0"1"280,0 7 0,-9 0 421,-6 1 0,-3 1-309,-8 3 0,0 4-125,-6 7 0,1 0 947,-1 0 1,-1 2-508,-3 3 0,2 9-244,-2 7 1,2 2-187,3-2 0,5 3-40,0 8 1,6-6 156,-1 0 1,9 0 161,2 6 1,6-3 123,-1-2-383,3 2-105,9-11 1,4 10 137,10-7 1,3 1-94,8-1 1,-1-3 29,0 3 0,6-6 48,0-4 0,5 3 116,-6-4 0,3-3-147,-2-1 1,-10-5 0,3-1-1,-4-3 1,-3-6 147,0-7 0,-4-5 0,-7 1-661,-1-7 1,-8-2-209,2-3 0,-5-4-393,-5-1 1,-5-2 391,-11 3 1,2 3-265,-8-4 0,6 5-105,-5 6 1,2-2-1467,-2 7 1497,-4 7-1029,12 0 1,-4 13 512,6-5 0,7 6 1,6 7 367,6 9 1,6 0-1,8 7 924,4-1 0,4 3 0,6 6 0</inkml:trace>
  <inkml:trace contextRef="#ctx0" brushRef="#br1">30597 3395 8108,'23'-16'0,"-13"-1"-265,0-4 1,-6-2 79,-4-3 1,-7-4 1320,-4 4 0,-4 2-272,-6-3 0,-4 8-286,-6-2 0,5 4 1,-1 1 672,0 0-975,-10 8 0,7 1 0,-3 7 10,3 0 1,-3 1 0,7 6 0,-4 7 1268,-1 6-1255,6 15 1,3-9 246,6 10 0,2-2-208,3-3 0,4-1-141,7-4 1,2 4-42,3-4 0,13-2-194,13 2 0,1-6 178,4 1 0,3 1-2,-2-1 0,-1-5-70,-4-6 0,-1-6 1,-1 1-10,-4-3 1,-3-2-1,-6-2-123,4-3 1,-3-9 141,3-7 0,-9-7-361,-2 2 1,-1-4-548,2-1 1,-4 5 579,-7-1 0,0 8 124,0-2 0,0 9-213,0 2 241,0 6 0,1 1 0,3 11 477,1 8 0,7 10 1,-3 2-1,1 5 1392,1 4-1228,-1 7 0,4-4 428,-3 7 0,1 0-394,-7 0 1,1 0 21,-6 1 1,0-7-26,0 1 0,-2-5-217,-3 5 1,-4-12-359,-7 1 0,-1-8 0,-4 3 0,1-7 0,-6 2 0,0-10 0,-5-6 0,3-3 0,-4-2 0,4-2 0,-8-3 0,-3-6 0,2-10 0,-1 2-770,1-7 0,4 7-952,-4-2 0,6-2 647,5 2 1,5 0-1,10 5 1,6 1-403,3-1 0,6-2 0,5 1 0,10-2 0,9 3-170,10 2 0,11-3 0,5 4 1647,2-6 0,-5-5 0,3-8 0</inkml:trace>
  <inkml:trace contextRef="#ctx0" brushRef="#br1">31116 3474 8485,'-16'8'642,"0"8"1,6 2-1,-1 8 1,-1 2 1638,-2 1-1680,-2 3-213,8-1 57,-6 1-272,12 6 116,-5-12 208,7 18 0,0-23 285,0 10-277,0-10-459,7 9 1,-4-13 196,8 4 46,-8-3 86,11-2-57,-12-8-362,5 6 0,0-14 131,3 0 0,4-7 0,2-10-371,0-4 1,5 3-72,0-3 0,7 2-304,-2-2 1,-2 9 383,3-4 1,-1 11 93,5 0 0,-6 3 280,-4 2 1,1 2-1,-1 3 345,-1 6 0,-8 8 1,-3 4-1,-1-1 256,1 1 1,-5 3 0,1-3 0,-5 0 1532,-5-1-1845,-4-1 0,-9-3-58,-3 3 1,-3-9-187,-8 4 1,5-11 19,-5 0 0,4-3-135,-9-2 1,3 0 215,-3 0 1,4-7-1,-4-4 1,4-4-2280,1-6 0,1 3 971,-1-3 1,10 2-1019,6-2 0,2 4 484,9-4 1,1-4 715,10-1 0,6 0 1,12-4-1,11-7 0,7-4 881,7-8 0,9-9 0,-2 2 0</inkml:trace>
  <inkml:trace contextRef="#ctx0" brushRef="#br1">31603 3332 8056,'9'2'680,"-4"3"0,-3 4 0,-2 8 0,2 3 1780,3 1-1987,-3 6 1,11-2 105,-2 6 1,3-4-322,2-1 1,5-7-275,0 2 0,7-4 213,-2-1 0,-2-5 50,2-1 0,-5-6-299,6 1 1,-6 2-451,5-2 0,-5-1 0,3-10 0,-1-4 0,-4-6-334,-1-5 1,-8 2-1,1-7 1,-1-2-43,-1-2 718,5-1 0,-13 4 233,5 1 1,-5 7 859,-1-2-710,0 11 0,0 6 0,-1 15 1,-5 10 1180,-4 6 0,-2 15 0,0 4 0,1 1 2020,-1 4-2615,5-1 0,-5-1 485,6 4 0,-1-10-575,2 4 0,3-8 105,-3 3 1,-2-13-424,2 3 1,-2-6-402,2 0 0,3-3-897,-3-7 0,-4-6-599,-2 1 1,3-1-1197,-3 6 0,1-6 510,-6 1 0,-7 4-3196,-3 6 5378,-4 0 0,-8-5 0,-2 0 0</inkml:trace>
  <inkml:trace contextRef="#ctx0" brushRef="#br1">28411 4841 8038,'-8'0'-1152,"1"0"576,0 0 3163,5 0-1207,-5 0-575,7 0 1,0 0-38,7 0 0,3 5 1568,11 1 0,4-1-1159,6-5 0,8 0-358,3 0 0,3 0-407,2 0 1,2 0-169,4 0 1,-10 0-330,4 0 1,-10 0-395,0 0 1,-11 0 540,-5 0 1,-9 0 319,-1 0-4700,-8 0 1,2 7 1819,-10 3 1,-4 4 2497,-6 2 0,-8 0 0,-2-1 0</inkml:trace>
  <inkml:trace contextRef="#ctx0" brushRef="#br1">28443 5061 9342,'2'9'2199,"3"-4"1,4-1-1679,6 1 0,8-3-205,3 3 1,0-3-88,6-2 1,-3 0 1535,13 0 1,0 0-1205,6 0 1,-5 0-1034,4 0 1,-3 0-285,8 0 1,-4 0-872,-6 0 0,-6 1 847,-10 5 780,4-5 0,-12 20 0,4-3 0</inkml:trace>
  <inkml:trace contextRef="#ctx0" brushRef="#br1">29748 4480 7988,'0'-16'0,"0"-2"0,0-3 1888,0 11-916,0-11-289,0 12 407,0 1-376,0 1-328,0 7 1256,0 0-1062,0 7 0,-5 1 126,-1 8 762,1 7-943,5 1 1,-5 9 80,0 4 1025,-1 3-1027,6 0 1,0 7 853,0 1-687,0-8-433,0 19 1,6-17 149,-1 10-206,7-3-212,-10-1 0,10-1-100,-7 0 142,0-7-268,-5-2 0,0-6-890,0-1 989,0-6-3100,0-3 1415,0-6 853,0 0 100,0-7-3678,0 5 2516,0-13-1009,0 6 1954,0-7 0,2 0-1,3 0 1007,-3-7 0,26-8 0,-2-10 0</inkml:trace>
  <inkml:trace contextRef="#ctx0" brushRef="#br1">30345 4998 7988,'9'-24'616,"-2"-1"77,-7 4 1,-7 4-120,-4-4 0,-2 5-205,-3 6 1,-2-2 464,-3 6 1,-3 1-324,-8 5 1,-1 2-100,-3 3 1,1 6-98,-7 10 1,7-4 100,-2 4 0,9 2-96,2-2 0,7 1-39,-2-1 1,9-2-6,1 8 1,8-6-38,-3 5 1,6-5 38,6 5 1,4-7-54,11 2 1,5 2 13,11-2 1,-2 0-55,7-6 1,0 1-14,5 0 0,-2 0 93,-3-1 1,2-6-36,-7-4 1,-1-3 0,-6-2-1,-4-2 1,-5-3 47,-3-5 0,-10-11 0,-2-7-339,-5-7 0,-2 0-425,-5-7 1,-2 2 99,-8-2 1,-5 2-452,0 3 1,-7 9 167,2-3 1,1 8-430,-1-3 0,2 7-217,-3-2 629,5 10 379,6-3 1,0 12-2382,1-3 1735,6 3 1,2 4 0,9 3 175,3 6 1,5 8 0,11 2 776,5-2 0,11 6 0,3-1 0</inkml:trace>
  <inkml:trace contextRef="#ctx0" brushRef="#br1">30974 5171 7988,'28'-16'0,"-7"1"0,-2-3 933,-13-3-353,-1 4-163,-5-13 1,-2 11 135,-3-7 1,-11 5-68,-10-5 1,0 6 97,-6-1 0,4 4-157,-8 1 0,-3 2 143,2 4 1,-1 3 55,1 7 1,2 2-210,-7 3 1,8 9-179,-3 7 1,4 7 90,1-2 0,8 4 176,3 1 1,3-5-276,3 0 1,6-5-171,4 6 0,3-7 1,2 7 1,7-6-142,3 5 1,6-12 82,5 2 0,3-4-257,8 3 1,-1-6-42,1-4 0,-1-3 52,1-2 0,-1 0 10,1 0 0,-1-7 37,0-3 1,-4-6-184,-1-5 0,-7-2 58,2-3 1,-5-2-91,-6 7 1,2-5-119,-6 5 24,-1 0 893,2 12 0,-4 2 1,6 9 257,-2 3 0,4 11 0,-4 12 0,0 5 15,0 4 0,3 10 0,-5-2 12,-1 4 1,-2-3 44,-2 6 0,-2-3-157,-3-2 0,-4-7-14,-7-3 1,-7 0 128,-3-6 0,0 2-295,-5-12 0,3 4-194,-9-10 0,-1 3-22,1-13 0,-5 0-91,5-5 0,-1-1-187,1-5 1,4 3-450,-4-8 1,4-1-1152,2-9 1,1 7 793,4-7 0,1 7-957,4-7 1,11 4 404,-1 1 0,8 1-104,3-1 0,3 0 666,8 0 0,6 6-207,15-1 1,6 8 573,4-2 0,5 3 136,6 2 1,-3-2 404,8-3-88,-14 3 0,15-12 0,-10 6 1</inkml:trace>
  <inkml:trace contextRef="#ctx0" brushRef="#br1">31336 5360 7988,'0'-9'1424,"0"2"0,0 19 0,0 7 0,0 6-416,0 3 0,0 10 0,0-6-279,0 1 1,0 2-321,0 2 1,0-6 7,0 0 1,0 1-207,0-6 0,0-2-146,0 3 174,0-8 1,0 4 239,0-8-902,0-6 211,0-2 1,0-9 0,0-3 0,0-5-421,0-4 1,7-4 0,3-1 0,6-2-261,5 2 662,3-6 0,13 10-55,0-1 0,1 2-121,-1 9 1,-4-1 179,4 6 1,-6 2 123,-5 3 0,2 1 750,-7 9 0,0-2 0,-7 8 0,-2-2 0,-3 0 443,-2 2 0,-2 0 1,-6-5-48,-5-1 1,-2 6-515,-8 0 1,-7 0 91,-3-5 1,-4-6-275,-1 1 0,-2-8-132,-4 3 1,-1-5-288,-4-1 0,2-7-183,3-3 1,-2-4-184,-3-2 0,-1-7-178,6-3 1,-5 2-874,5-2 0,1 5 225,4-6 1,8 3-637,3-2 0,5-4 1262,6 4 1,-2-5 51,6-6 585,8 4 0,14-20 0,8 4 0</inkml:trace>
  <inkml:trace contextRef="#ctx0" brushRef="#br1">32138 4464 8082,'0'-9'0,"0"-5"900,0 12 1,1-5-24,5 7 0,2 2 0,10 3 324,3 6 1,-2 5-293,7 5 0,0 0-440,6 10 0,-1-8-37,1 8 1,-6-8 599,0 3 1,-5 0-595,5 6 1,-5-6-341,5 0 1,-5 0-1,6 6 0,-6-6-189,5 0 0,-7-5-310,2 5 1,2-7-692,-2 2 1,0 2 722,-6-2 0,1-2 1,0-7-3056,0-1 1,-6-8 2381,0 3 0,-6-17 1,1-6-1,-3-6 1042,-2-5 0,0-16 0,0-4 0</inkml:trace>
  <inkml:trace contextRef="#ctx0" brushRef="#br1">32782 4495 10846,'-5'16'515,"0"0"1,-7-6-1,1 1 1,-3 1-1,-2 2 156,1 2 0,-6 6 1,0 3-1,0 1 854,-2 0-856,6-7 1,-6 9-509,7-7 1,0 5-615,1-5 0,-1 0-251,0-5 0,6 5-887,-1 0 1,3 0 1183,-3-5 1,-3-1 10,4 1 0,1 0-1866,-2 0 1149,1-1 1113,-6 1 0,-7 0 0,-1-1 0</inkml:trace>
  <inkml:trace contextRef="#ctx0" brushRef="#br1">32153 5124 8082,'11'9'1013,"-1"-4"1,1-3-220,5-2 1,6 5-87,4 0 1,6 7 12,5-1 1,-1-2 279,11 1 0,-1-1-424,11 1 0,-6 3 19,2-8 1,-5 5-227,0-4 0,-3 0-120,-3 0 0,2-3-621,-8 8 0,-1-8 269,-9 2-2113,4 4 1080,-12-7 0,-3 12 0,-9-4-1615,-5 4 0,-8 0 2750,-3-3 0,-11-4 0,-4-7 0</inkml:trace>
  <inkml:trace contextRef="#ctx0" brushRef="#br1">32248 5627 10441,'0'-9'2554,"7"2"-1989,-6 7-389,13 7 118,2 2 747,2 7 0,6-1 44,-3 1 184,-4 7-605,13-6-126,-5 13-118,-1-13-262,-1 13 32,0-12 1,-6 10-826,4-7 450,3 6 167,-6-9 0,6 5 222,-3-8 1,-3 1 117,3 0-3784,3-7 1726,-6-3 511,4 1 426,-6-5 0,0 5 40,0-7 1,-1-7-1,1-3 1,0-6-147,-1-5 0,-1 0 617,-3-10 1,1 6 266,-7-11 1,2 6 237,-1-7 1,-5 6-76,5 5 0,-5 3 360,-1 7 43,0 7 0,0 4 821,0 10 1,-1 6 628,-5 10 1,3 5-1004,-8 11 0,-4 3 1036,-6 7 1,-6 5-593,6 1 1,-6 10-175,0-6 0,5 8-823,1-7 0,3 3-439,2 2 0,2-6 0,4 1 0,-2-11 0,7 5 0,-6-11-2851,6 6 1,-2-12 625,2-4 2225,-4 0 0,-5-11 0,3 6 0,4 0 0</inkml:trace>
  <inkml:trace contextRef="#ctx0" brushRef="#br1">17893 8299 8082,'0'-16'0,"0"1"0,0-1 0,0 0 1263,-7 7 1814,5 2-2181,-5 7 533,7 7-626,0 2-217,0 14 1,0 1 0,0 8 0,0-1 0,0 2 370,0 4 0,5 0 0,1 6 0,-3 3 0,-1-4 1128,-2-2-1748,7 4 1,-5-11 78,3 3 0,-2-1-93,3 2-215,-5-11-25,13 11 1,-12-18-379,3 7 0,2-7 182,-1 2 189,-1-3-1476,2-2 0,-6-1-1695,5 1-1138,-5 0 2793,-1-1 1034,0-6 0,2-2-1821,3-7 0,-3 0 0,12-9 2227,-3-6 0,3-8 0,1-8 0</inkml:trace>
  <inkml:trace contextRef="#ctx0" brushRef="#br1">18522 8613 8094,'0'-15'402,"0"-1"1,-7 5 0,-4 3 0,-3-1 438,-1 0 0,-1 6 187,0-2 1,-5 3-427,0 2 1,-7 7-294,2 3 1,2 6 232,-3 5 169,1-4-393,2 13 0,1-11 186,7 7 0,1 1-117,-1 4 0,7-5-102,4 1 0,3-3 26,2 2 0,0 2 9,0-7 0,14 5 1,7-5-1,7-2 362,3-1 0,8-2-196,3-1 0,3-4-194,2-1 1,1-1 178,-1 1 1,0-1-65,0-4 0,-7-3-184,-3 3 0,-6-5 0,-4-5-96,-6-5 1,-6-6-1,-2-5 1,-5-3-437,-1-1 1,-3-10 0,-11 2 0,-7-4 181,-5-1 1,-9 3 0,1 7-2085,-2 2 1,-3 7 1015,1-2 0,5 3-254,-1 3 0,6 4 269,-5 1 0,9 4-3216,1-4 1250,0 6 3146,15-3 0,1 14 0,8 2 0</inkml:trace>
  <inkml:trace contextRef="#ctx0" brushRef="#br1">19371 8771 8239,'9'-7'391,"-2"-2"0,-9-7 470,-3 0 0,-4 1 1,-9-1-1,-1 2-297,-2 4 1,-10-3-1,1 6 1,-1 0-22,-4 0 1,0 2 0,3 5 0,3 2-111,2 3 1,-1 4 0,6 8-1,-1 2-153,0 2 0,2 6 0,6-5 0,-1 3 15,0 3 1,7 1-1,4 1 1,3-2 5,2-2 0,0-7 0,4 2-227,6-3 1,3-2 0,13-2 0,2-2-1,1-3-8,3-2 1,-2-2 0,-2-5-1,-4 0-77,-1 0 1,3-7-1,-5-4 1,-2-3 19,-1-1 1,-4-8 0,-2-2-1,-3-1-515,-3 0 0,0 7 1,-6-2-1,0 3-138,0 3 0,1 6 698,5 4 1,2 5 0,8 7 0,0 7 566,0 5 1,5 9-1,0 0 1,0 7-53,1 7 0,-6-2 1,1 2 1844,-4 1-2029,-10-4 1,4 4-1,-7-6 1,0-2-101,0-2 0,-7-1 0,-3-3 0,-4-2-285,-2-6 0,-2-4 0,-2-1 0,-5-2 0,1-4 0,-6-3 0,2-7 0,-5 0 0,-4 0 0,-1-2 0,3-1 0,-2-4-936,2-2 1,2-1 0,3-6-1,2 2 70,2 4 0,9-4 0,-1 3 0,8-3-630,3-2 0,1 1 0,6-1-89,0 0 676,7 1 1,4-1 0,10 0-485,5 0 1,4 2 0,1 2 0,1 3 1392,-1 2 0,7-5 0,3 3 0</inkml:trace>
  <inkml:trace contextRef="#ctx0" brushRef="#br1">19795 8943 8239,'-10'-15'0,"-1"-1"0,6 2 738,-5 4-150,6-4-125,-3 12-149,0-5 1700,5 0-571,-5 5-195,7-5-692,0 7 585,0 0-532,-7 0-589,6 0-277,-13 0 1,12 2 2,-3 3-1265,3-3-723,2 5 719,0-7 0,2 0-99,3 0 0,4 0 1622,6 0 0,-6 0 0,-2 0 0</inkml:trace>
  <inkml:trace contextRef="#ctx0" brushRef="#br1">20173 8818 8239,'8'0'984,"-1"0"1,-8 0-485,-5 0 1,-2 0 113,-8 0 0,0 0 0,0 0-299,1 0 0,-6 0 1,-2 0-1,0 0 798,1 0-819,-6 0 1,8-6-244,-6 1 0,5-2 75,-5 2 0,7 3-17,-2-3 0,3-2 441,3 2-90,-1 0-307,0 5 1,6 0 0,-1 0-101,8 7 146,-11 1-68,12 8 0,-5 0-87,7-1-13,0 1 82,-7 0 0,5 0-161,-3-1 0,3 1-4,2 0 0,0-1-289,0 1 250,0 0-261,0 0 99,0-1 1,2-6-1,3-4 42,6-3 1,3-2 0,2 0-1,-1 0 1,1 0-276,0 0 494,6-7 1,3 5-1,6-5-25,1 0-5,-1 6 0,1-6 117,-1 7 1,2 7 667,4 3-353,-4 4-220,6 2 1,-10 1 675,-2 4 0,1-3-128,-8 3 1,1 1 141,-5-1 0,-5 5-253,-1-5 1,-6 2 11,1-2 1,-3-3-198,-2 2 1,-7-2 69,-4-2 0,-10-1-158,-5 1 1,-11-7-89,-5-4 1,-7-3-502,-8-2 1,3 0-446,-15 0 1,8-5-931,-7-1 1,4 1 11,1 5 1,5 0-1244,0 0 0,15 0 1282,1 0 1559,14 0 0,2 5 0,10 1 0,4-1 0</inkml:trace>
  <inkml:trace contextRef="#ctx0" brushRef="#br1">21210 9006 8239,'-10'0'0,"-1"0"0,8 0 0,-4 0 1545,0 0 598,5 0-1385,-5 0 0,14 0 444,4 0-674,3 0 76,1 0 1,8 0 914,3 0-912,11 0 30,3 0 1,9-5 1044,3 0-1051,4 0-1945,14 5 2880,-5 0-752,19 0-188,-4 0-12,-30 0 1,1 0 188,39 0-587,-31 0 0,2 0 162,-8 0 1,1 0-379,11 0 0,2 0 0,0 0 0,1 0 0,3 0 0,-1 0 0,-6 0 0,0 0 0,15-1 0,1 2 0,-17 1 0,0 1 0,10-1 0,0 1 0,-6 3 0,-1 0 0,-2-5 0,-2 0 0,-6 3 0,-2-1 0,-2-3 0,-3 0 0,32 0 0,-4 0 0,-22 0-317,-2 0 317,-18 0 0,2 0 0,-20 0 0,4 0 0,-4 0 0,-1 0 0,-7 0 1600,-2 0-2406,-7 0 1,-2 0-1589,-3 0 0,-7 0-3215,-15 0 2937,-6 0 1763,-21 0 0,-12-3-4099,-18-8 5008,-3 1 0,37-2 0,0-1 0,0 3 0,0-1 0,-3-1 0,0 0 0</inkml:trace>
  <inkml:trace contextRef="#ctx0" brushRef="#br1">21069 8142 8239,'0'-9'2419,"7"-5"-1787,-5 12 10,5-12-102,0 6-224,1-1 1,8-3 28,0 6-32,-1 1 462,8-2 177,-5 6-549,11-6 0,-4 7 284,6 0 1,-5 1-26,1 5-22,-8-5-315,4 20 1,-8-10-49,1 10 0,-7-2 0,-4 0-32,-3 2 1,-2 5 0,-4-3 0,-4 0-42,-8-1 1,-5 5 0,0-5 0,-4 1 431,1 0-830,-6-2 1,13-7 44,-4-4 0,3 4-134,3-4 0,-1-3 80,0-1 1,2-3-127,4 2 0,1-3 1,4 3 0,5-3 113,0-2 0,7-2 54,8-3 0,10 3 184,6-3 1,4 3-49,12 2 0,-3 0 155,9 0 0,-8 2 41,2 3 1,-10 4 340,5 7 0,-9 0 108,-7-1 0,-3 1-243,-7 0 0,-2 5-152,-4 0 0,-3 0 0,-7-6 1026,0 1-729,0 0 0,-3-2-35,-8-4 0,-1 2-176,-14-6 1,-1 4-46,-4-5 0,3 1-16,-3-6 1,3 0-501,-9 0 0,4 0-710,1 0 0,6 0 764,0 0 0,1-2 28,-1-3 1,-2 1-3711,7-6 1893,0-1 1,7-4-2955,4-1 3774,3 0 1,9 0-1,3 1-1432,5-1 2597,4 0 0,9-6 0,2-3 0</inkml:trace>
  <inkml:trace contextRef="#ctx0" brushRef="#br1">21666 8252 8239,'16'0'0,"0"7"0,-8-5 0,6 12 0,-3-4 0,3 4 938,2 9 0,-1-4 2846,1 7-2611,0-7-444,7 11 1,-4-11 860,7 7-966,-7-6-211,11 9 0,-11-11 335,7 3-265,-7-4-311,4 6 1,-7-11 171,0 4-1009,-8-4-787,6-3 0,-10 0-1207,6-4-1303,-6-3 1921,3 5 1087,-7-7 1,0-7 953,0-4 0,-7-10 0,-2-3 0</inkml:trace>
  <inkml:trace contextRef="#ctx0" brushRef="#br1">22138 8299 9325,'-7'16'1560,"-3"-1"0,-4 3-1492,-2 3 0,-2-4 2362,-3 4 1,-3-3-1052,-8-3 0,-1 1-643,-3 0 0,2 0-378,-2-1 1,3-4-303,1-1 0,1-4 5,-1 4 0,8-6-221,3 1 1,3 2 407,3-2 2,-1 0 1,5 0-7867,1 1 5233,6-1 0,4-5 698,11 0 0,5 0 640,5 0 1045,3 0 0,14 0 0,3 0 0</inkml:trace>
  <inkml:trace contextRef="#ctx0" brushRef="#br1">22154 8503 8239,'29'-8'1535,"-9"-6"-1316,16 12 145,-11-12-176,6 12 0,1-5-23,-1 7-37,1 0-58,-1 0 0,0 0 967,1 0 1,-2 2-695,-4 3 0,3-3-1090,-2 3 762,-5-3-579,8 5 1,-11-5-592,8 3 1,-8 2 471,2-2 1,-4 0 0,-1-5 682,0 0 0,-1 0 0,1 0 0</inkml:trace>
  <inkml:trace contextRef="#ctx0" brushRef="#br1">23066 8142 13334,'0'16'0,"0"-1"799,0 1 1,-7 5-1,-4 2 1,-5-1 17,-5 1 1,4 5 0,-6-4 0,2 3-206,0-1 0,0-5 0,6 3-292,-1-1 0,2 0 1,2-4-1,3 2 486,2-2-614,2-2-4,5-1 0,0 0 188,0 0-374,7-1 1,2-1 0,6-1-369,1-3 187,7-6 192,-6 10 38,13-13-1662,-6 6 785,1 0 282,4-5 1,-4 5-870,6-7 811,1 0-193,-1-7 1,-5 3-1841,1-6 1962,-8 0 0,9-6 1,-7-2-1,-2-1-265,-2-2 1,-6-2 0,-2 4-1,-2-2 57,-4 2 881,-1-5 0,5-8 0,2-8 0</inkml:trace>
  <inkml:trace contextRef="#ctx0" brushRef="#br1">23333 8330 9895,'0'16'2297,"0"2"-1633,0 3 0,-5 1 0,-2 6 393,-2-2 0,4 1 0,-4 4-435,2 0 1,0-4-518,2-1 1,3-2-256,-3 3 0,-2 0-436,2-6 0,-8 7-769,3-1 1,-4-3-2653,-2 2 1800,0-7 2207,-6 4 0,-10-7 0,-8 0 0</inkml:trace>
  <inkml:trace contextRef="#ctx0" brushRef="#br1">22075 9446 8044,'9'0'0,"-2"0"3791,0 0-1779,-5 7-833,12 9-278,-6 2 1,8 6-323,0-3 1,1 3 491,4 8 1,-2-1-483,8 1 1,-3 4-216,2 1 1,4 0-130,-4-6 1,-1 1-15,1-1 0,-2-1-902,2-4 0,-1-3-1195,-4-8 0,-4 1 1292,4 0 0,-3-7 99,-2-4 0,-6 2-2288,0-2 0,-1-1 1289,2-10 0,-3-4 1474,-2-11 0,-5-11 0,6-8 0</inkml:trace>
  <inkml:trace contextRef="#ctx0" brushRef="#br1">22547 9494 8056,'-7'8'4263,"3"6"-4062,-6-3 1,-1 4 0,-4 5 0,-3 4 0,-1 4 777,-2 5 0,-5 6 0,5-4 0,0-2-346,-2 2-580,-1 0 0,-3-4 208,1 1 1,7-8-927,-2-3 0,-2-4-1176,2-1 0,-7-7 579,2-4 0,-5-3-2302,-6-2 3564,-3 0 0,-14-14 0,-2-4 0</inkml:trace>
  <inkml:trace contextRef="#ctx0" brushRef="#br1">21006 7717 9160,'-9'7'2073,"-7"4"-2778,1 10 19,-1 10 819,-7 9 0,8 18 1278,-1 10-3045,0 4 1903,5-26 0,-1 0 1,1-2-1,-2 0 656,-2 3 0,-1 0-619,0-3 0,0-1-117,-3 7 0,0 0 1,2-8-1,0 0 42,-1 4 1,0 2 0,1-1 0,2 0 32,2 0 1,0 1 0,2 1 0,1 1-29,4-2 0,2-2 0,0-1 1,1 0-56,1 2 1,4 0 0,12 37-84,7 0 0,3-9-155,8-2 1,3-7 0,10 1-1,-1-6-1,-2-4 0,-1-6-1111,7 1 0,-1-4 487,0-6 1,5 1-1293,1-6 1,1-2 428,-2-9 1,-1-3 1544,7-8 0,-1-2 0,6-1 0,0 0 0,0-5 0,0-3 0</inkml:trace>
  <inkml:trace contextRef="#ctx0" brushRef="#br1">23679 7969 7983,'21'10'0,"0"1"0,7 1 622,-2 9 0,5 5 0,6 11 1,7 7 2183,6 6-2134,-8 6-688,-12-22 1,0 2 0,-6 2 0,-1 3 713,5 3 0,2 1-927,-3 0 1,0 2 476,-3 3 1,-1 2-102,1-2 1,-1 3 251,-2 4 1,-2 3-703,1 2 0,-1 1 466,-6 0 0,-2 2 245,1 5 1,-1 0-163,-3-9 1,0-2-224,-3-4 0,-2 0 1,-1-1 1,-4-1 0,-15 29 129,2-37 1,-2-1-582,-14 24 388,-22 0 1,8-19 82,-18 3-1803,4-17 1218,-11 2 0,7-21-15,0-1-3603,7 1 3201,2-14 1,14 5 957,3-7 0,2 0 0,9 0 0,7 0 0</inkml:trace>
  <inkml:trace contextRef="#ctx0" brushRef="#br1">25267 8943 8722,'-9'-7'1527,"9"6"1,11-5-1,4 5-1043,6 1 0,4 0 1,6 0-1,1 0 277,-1 0-879,7 0 0,1 0-64,3 0 0,-4 0-379,-6 0 1,-8 5-925,-3 0 0,-3 7 365,-3-1 1,-6 3-239,-4 2 1,-6-6 1357,-10 1 0,-1-6 0,-14 5 0,-1 1 0,-4 4 0</inkml:trace>
  <inkml:trace contextRef="#ctx0" brushRef="#br1">25455 9116 8237,'-8'2'0,"3"3"1109,3 6-657,9 3 0,3-4 191,11 1-330,-3-8 230,11 11 1,-4-7 1099,6 4 0,1-3-1104,-1-2 1,1-5-558,-1 5 0,0-5 28,1-1 0,5-1-249,-1-5 0,6-2-354,-5-8 1,1 0-1746,-1 0 1611,-4 8 383,13-6 0,-11 0-332,7-7 676,-1-7 0,7-4 0,-1-8 0</inkml:trace>
  <inkml:trace contextRef="#ctx0" brushRef="#br1">26540 8409 8134,'14'-16'-854,"-3"1"3799,-4-1-1180,-7 7 335,0 2-1639,7 28 0,-5-2-162,3 18 0,-3 3 337,-2 2 0,0 0 32,0 5 0,0-3 1031,0 8 1,0-1-803,0 1 0,0-6-265,0 6 0,-6-12-442,1 7 1,0-15-375,5-1 0,0-5-189,0 1 1,0-5-423,0-6 1,0 0 757,0-1 1,0-4-509,0-1 0,0-4-5900,0 4 4529,0-6 1,3 3 244,8-7 0,1 0 645,14 0 1026,0 0 0,13-7 0,1-2 0</inkml:trace>
  <inkml:trace contextRef="#ctx0" brushRef="#br1">27216 8865 8134,'16'0'1382,"-7"-7"0,-2-2-733,-7-7-520,0-6-50,-7 4 0,-4 1 191,-10 6 0,0 3 60,-10-3-30,3 4 972,-10 7-427,6 0-419,1 7 1,-6-2 283,0 11-220,-6-4-254,3 18 1,-1-6 246,5 8 1,2-4-175,3 3 0,7-8 137,3 8 1,5-3-177,5 4 0,-1-6-30,7 0 0,7-5 50,8 5 1,11-5 99,5 5 154,4-6-257,15 2 0,-6-6 43,13 0 221,-6 0-231,8-8 1,-12-1-22,0-7 1,-2-2 387,2-3-387,-4-3-105,-6-8 0,-8-7 45,-3-3 0,-5 0-726,-6-6 379,4 4-9,-12-10 1,5 1-149,-7 1 1,-7-6-317,-3 5 0,-4 0-628,-2 6 0,-2 1 295,-3 4 0,4-2-1329,-4 7 1463,-3 0-705,6 12 1,-5 2 530,8 7 0,4 0 1,2 4-1,2 5-1873,4 6 2507,15 5 0,0 1-11,15-1 330,-8 1 0,18 2 0,-4 2 0</inkml:trace>
  <inkml:trace contextRef="#ctx0" brushRef="#br1">27735 8991 8134,'23'-7'-975,"3"-4"0,-8-5 1438,-3-5 1,-9 4 1645,-1-4-1308,-3-3-433,-2 6 0,-2-6-51,-3 3 1,-6 8 472,-10-2 1,-3 8-231,-8-4 1,-1 8-93,-4-2 0,4 3-186,-3 2 1,1 0-28,-2 0 0,4 9 136,-4 6 0,9 3 189,2 8 0,7 0-137,-2 6 0,8-3-188,3-3 0,6 2-253,-1-7 0,3 0 3,2-5 1,9 0-19,7-1 1,1-1-40,10-3 1,1 1 0,8-7-276,6-1 259,-3 5 1,1-8-73,-4 5 0,3 1 295,3-2 0,-2 7-121,-3-1 0,-9 2-36,3 3 1,-8 2 598,3 3 0,-12-2 1,2 7-1,-4 2 0,-3 2 1679,-4 1-2018,-3 1 1,-4-1 24,-3 0 1,-11 1-44,-10-1 0,-6-6 858,-4-4 0,-6-4-730,-11-1 1,3-2-369,-8-4 0,6-3-941,-6-7 1,7 0 0,1 0-1393,6 0 1,0-1 0,8-3-701,1-1 0,8-6 3033,6 6 0,4-7 0,1 3 0</inkml:trace>
  <inkml:trace contextRef="#ctx0" brushRef="#br1">28600 9132 8087,'9'0'0,"-2"0"0,-7-7 1702,0 5-899,0-5-283,0 0-1,0 6 821,0-13-961,-7 12 0,-2-12 0,-7 5 0,1-1 372,-1-1 1,0 6-470,0-5 0,1 4-32,-1-4 0,-5 6 253,0-1 0,-2-2 0,4 2-205,-2 1 1,-5 3-1,3 2-46,-1 5 0,5-3-74,-2 8 0,1-6-1,-1 5 1,9-1-25,-4 1 1,6 4 0,-2-5-5,1 0 0,8 5-105,-2-4 1,3-1 0,4 0 289,3-2-481,3-2 1,8-5 0,0 2-468,0 3 380,6-3 1,3 5-113,6-7 0,1 5 326,-1 0 0,1 7-74,-1-1 0,-6 3 424,-5 2 0,3-1-69,-2 1-226,-7 0 0,0 5 0,-5 1 471,0 3 1,-2-4 745,-7 5 0,0-5-573,0 5 1,-2-5 12,-3 5 1,1-6 146,-6 1-335,-1 3-237,-12-14 0,6 11-244,-4-10 1,-2-4-24,2-2 0,-5-3-61,5-2 1,-5 0 120,5 0 1,-2-2-61,2-3 0,2-2-564,-7-4 1,7-3-1060,-2 4 0,3-6 1,4-3-1,2-2 0,3 2-2558,2 1 2724,2-4 1,7 2-1,5-4-444,9 1 0,6-5 1901,10 2 0,6-10 0,2-5 0</inkml:trace>
  <inkml:trace contextRef="#ctx0" brushRef="#br1">29040 8613 8087,'7'-31'0,"-5"6"0,12 3 1366,-5 6-684,13 0-546,-4 1 1,12 6 0,-4 4-1,3 3 1,5 2 0,1 0 1135,1 0 0,1 7 0,-6 5 209,1 7-893,-1-1-279,-6 11 0,3 1 390,-7 7 1,0 3 12,-6 2-238,-6-7 289,-2 24-570,-7-17 336,0 19-593,-7-12 305,-9 12 0,-10-12 0,-11 4 0,-4-6-81,-5-5-51,-1-11 82,0-1 0,1-18 133,4 4-30,-3-11-979,12 2 1,-6-9 456,8-3 0,5 0-324,0-11 0,8 9 377,2-9 0,8 4 1,8-4-1,1 1 1,6 1 144,9 3 1,14-1 0,13 7-42,8 1 0,9 2 46,13 2 1,0 7 374,11 4 0,-4 8-554,-1 2 1,1 5-784,4-5 0,-3 9 218,-40-15 1,2 1-1,-1 2 1,1 1-1,0 3 1,0 0 768,0-1 0,1 0 0,-2-2 0,0 0 0,2 2 0,1 2 0,-1 0 0,-1 1 0,-1 0 0,-2 1 0,-1 1 0</inkml:trace>
  <inkml:trace contextRef="#ctx0" brushRef="#br1">17563 8173 7929,'0'-15'0,"0"-1"0,0 0-81,0 0-13,0 1 150,0-1 709,0 0-242,0 8-238,0-6 281,-7 12-148,5-5 1,-7 2 45,4-1 0,-2 3-81,-3 8 0,11 11 1,17 10-1,11 4 244,12 1 0,9 8 0,6 4 1,5 6-97,9 3 0,-30-22 0,1 0 1,1-1-1,1-1 0,1 3 0,-1 0-145,3 0 1,-1 0 0,5 4-1,0 0 1,1 1 0,1 0-1,0 0 1,-1 0-178,-1-2 1,0 0-1,-2-2 1,0 0-1,-1 0 1,0-1 0,-1 0-1,1-1-170,-3-1 1,1 0-1,0 1 1,1-1 0,-5-2-1,0-1 1,-3-2 0,1 1-1230,30 18 0,-4 3 1,-4-6-1,-5 0-1453,-9-3 1,-1-6 2642,-10-5 0,-4 4 0,-6-4 0,2 4 0,2 1 0</inkml:trace>
  <inkml:trace contextRef="#ctx0" brushRef="#br1">26525 8315 7903,'21'-9'0,"0"4"2255,6 3-1100,-9 16-388,12 3-356,-6 22 108,15 8-370,15 16 0,-25-27 1,1 1 1108,6 5 0,1 0-1429,3-2 0,1 0 427,-1 7 1,0-1-1,6-2 1,1-1-1,-3 3 1,1 1-38,1-3 0,0 1 1,4 4-1,0 0 1,0-3-1,0 0 1,-2-1-1,0-1-240,-3-3 1,1-1 0,-5-5 0,0 0 0,-6-6 0,0-1 0,26 23-875,-5-8-3499,-11-4 1445,-14-15 2949,-8-1 0,-7-7 0,0-1 0</inkml:trace>
  <inkml:trace contextRef="#ctx0" brushRef="#br1">19842 11128 8350,'0'-15'604,"0"4"1,2 2 0,3 2 1,6 4 0,8 1 0,6 2 0,3 0-21,5 0 1,2 0 0,-4 0 0,1 0 13,-1 0 0,-5 7 0,-1 4 0,-3 4-45,-2 6 1,-3-2 0,-3 6 0,-3-1-123,-6 1 0,-3 1 1,-4 5-1,-3-1-151,-6-4 1,-8 4-1,-4-6 1,-1 3-408,-4-1 1,0-7 0,0 2 0,3-5-325,3-6 0,-5 2 0,7-5 0,0 0-567,3 0 0,6-1 614,1-6 1,6-2-1,1-3 154,6-6 0,13 2 0,10 1 0,6-1 176,4 0 0,6 6 0,11-3 0,3 5 658,0 1 1,3 1 0,-7 5 0,-1 4 68,-2 4 1,-5 7 0,-6 2 0,-7 1 5,-1 4 0,-9 0 0,-5 2 0,-9-2-97,-5 0 1,-4 5 0,-5-7-1,-7 4 248,-5 1 0,-15-1 0,3-2 1,-4-4-812,-3-1 0,3-4 0,-7-7 0,0-3 0,2-2 0,-6-2 0,6-5 0,0 0 0,3 0 0,-1-5 0,1-2 0,2-2-768,2-3 0,9-2 0,4-1 0,6-1-1690,4 0 0,6-1 1,-1-3-1,3-1 652,2 2 1,13-5 0,4-1 0,6-1 1805,5 0 0,8-14 0,5-9 0</inkml:trace>
  <inkml:trace contextRef="#ctx0" brushRef="#br1">20817 11317 9087,'16'7'734,"0"3"0,-1 4 1,3 2-1,3 0-14,5-1 0,2 6 0,0 2 0,-2 2-22,2 2 0,2 1 0,0 0 0,-3-1-197,0 0 1,-8-4-1,4 0 1,-2-2-654,0 0 0,-2 0 0,-7-6 0,-2-1-1045,3-3 0,-1-2 1,0-6-285,-1 2 0,-6-1 1,4-9-1,-2-8 1481,-4-6 0,6-5 0,0-8 0</inkml:trace>
  <inkml:trace contextRef="#ctx0" brushRef="#br1">21493 11348 8347,'-7'16'1045,"-7"0"1,-8 1 0,-3 4 454,-3 5 0,-3 2 0,-6 0 0,-3-2-232,0 2 1,-11 0 0,4 0 0,0-3-498,3-3 0,0-1 0,6-5 0,0 0-536,-1-1 0,-3-4-1,6-1 1,2 1-740,6-2 1,-1-2 0,4-7 0,1 0-782,3 0 1,3 0-784,3 0 0,6-2 0,5-2 1,8-3 625,6-1 0,11 4 0,6-3 1443,2 0 0,17-8 0,3-10 0</inkml:trace>
  <inkml:trace contextRef="#ctx0" brushRef="#br1">21682 11490 8419,'16'-7'0,"-6"5"0,2-3 0,4 3 548,3 2 0,4 0 0,-4 0 0,4 0 684,1 0 1,3 0 0,4 0-1,1 0-1275,-1 0 0,-1 0 0,-2 0 0,-2 0-332,2 0 1,0 0 0,0 0 0,-4 0-736,-1 0 1,3-2 0,-5-1 0,0-4-482,2-2 1,-8-7 1590,1-5 0,7-7 0,-6 4 0</inkml:trace>
  <inkml:trace contextRef="#ctx0" brushRef="#br1">22720 11034 9275,'5'-16'2209,"0"0"-1652,0 8 1,-5 3-1,0 11 573,0 10 1,0 0-1,0 7 1,0-2-289,0 0 1,-7 6-1,-3 0 1,-2 2-176,1 3 0,-6-3 0,3-1 1,-2-1-206,-3 1 1,-6 0-1,4-1 1,1-2-149,-3-2 0,5 3 0,-3-5 0,4-2-36,1-2 1,6-1-236,-1 0 1,9 0-157,2-1 1,7-6 0,11-4 0,3-3 26,5-2 1,9 0-1,5 0 1,4 0-411,5 0 1,1 0-1,-1 0 1,0 0-317,-2 0 1,2 0-1,-10 0 1,-1 0-375,1 0 0,-4-2 1,-7-1-1,-4-2-908,-1 1 0,-4-5 0,-9-1 1097,-4-4 0,-5-7 0,-1-4 997,0-4 0,-7-6 0,-1-12 0</inkml:trace>
  <inkml:trace contextRef="#ctx0" brushRef="#br1">23097 11238 9036,'-9'7'0,"2"4"1527,0 3 1,6 7 0,-6 3 0,0 4-448,-4 5 1,-3 7 0,-2-1 0,1 1-59,-1 4 1,0-6 0,1 0-1,1-1-945,3 0 0,-1 3 0,5-5 0,-2-2-1118,-3 2 1,0 5 0,-2-3 0,-2 0 205,-7 1 1,-5-3-1,-5 5 1,-5-3 834,-9-8 0,-15-4 0,-9-9 0</inkml:trace>
  <inkml:trace contextRef="#ctx0" brushRef="#br1">19953 12433 8413,'-25'0'0,"4"0"1202,4 0 1,3 2-437,3 3 1,6-3-1,12 3 1,9-3 93,8-2 0,11 0 0,5-2 0,4-2 107,5-1 1,8-2 0,3 4 0,8-4-470,11-2 1,1 4 0,-33 0 0,2 1-1,3-1 1,1 1-222,3 0 0,1-1 0,11 3 0,1-1 0,-6-1 0,-1-1 0,5 2 0,-1-1-161,0 3 1,-1-1 0,5-1 0,-2-1-1,-6 1 1,-1 1 0,-4 0 0,-1 0-126,-2 1 1,-1 0-1,-5 1 1,0 0 0,36 0-1,-13 0-477,-10 0 1,-8 0 0,-13 0 0,-9 0-1322,-8 0-605,-5 0 1,-17 0-1,-9 2 1,-13 2-3278,-11 1 5689,-17 7 0,7-3 0,-12 7 0</inkml:trace>
  <inkml:trace contextRef="#ctx0" brushRef="#br1">20503 12763 10152,'16'7'568,"-1"3"0,6 4 1,2 4 427,1 3 0,8 1 0,5 6 0,-3-1 0,0-1-91,-3-2 0,-1 6 0,-4-4 1,-5 2-710,-4-2 0,-1 2 0,0-7 1,0-2-1024,-1-1 0,1 3 0,0 0-30,0-2 1,-1-7 0,1-3-1,0 0-1780,-1-1 1,3-4 2636,3 1 0,3-3 0,8-2 0</inkml:trace>
  <inkml:trace contextRef="#ctx0" brushRef="#br1">21100 12999 8138,'-31'0'587,"-6"0"0,-3 0 0,-2 1 410,-2 5 1,1 2 0,8 8-1,-4 0 127,-1 0 1,3-1 0,-3 1 0,0 0-934,0-1 1,5-1 0,-3-1 0,3-3-881,3 2 0,-3-3 0,11 0 0,-1-1 689,4 1 0,4-5 0,1 3 0</inkml:trace>
  <inkml:trace contextRef="#ctx0" brushRef="#br1">23569 12103 8077,'31'-16'0,"1"2"0,-1 4 0,1 3 0,-1 7 433,0 0 0,3 0 0,-1 0 1,0 0-144,-3 0 0,-2 0 0,1 0 0,-2 0 0,-6 1-1206,-4 5 0,-3-3 0,-4 8 1,-4 1 915,-5 2 0,-15 1 0,-3 1 0</inkml:trace>
  <inkml:trace contextRef="#ctx0" brushRef="#br1">23679 12291 8109,'-9'7'-364,"6"2"762,6 0 0,6 3 0,8-7 0,4-1-80,5-3 1,2 1 0,2 2 0,0 1-622,3-2 0,4-1 1,-2-2-1,3 0 303,2 0 0,9-14 0,7-3 0</inkml:trace>
  <inkml:trace contextRef="#ctx0" brushRef="#br1">24921 11505 8679,'16'-31'0,"-1"0"0,1 1 384,0 4 0,5 3 0,1 7 0,3 1-180,3-1 1,2 2 0,1 3 0,2 6 334,4 3 1,-4 2 0,4 0 0,-4 0 60,-2 0 0,-4 7 0,-3 6 0,-1 6-56,-4 7 0,-2 4 0,-3 3 0,-1 2-216,-3 1 0,-6 13 1,-1 0-1,-6 4 412,-8 1 1,-10 3 0,-5-2 0,-5 0-391,-6 5 1,-3-11 0,-7-4 0,-1-6-294,1-10 0,2-4 0,1-11 0,4-2-71,1-2 1,3-6-1,4-1 1,1-6-576,-1-8 1,3-4 0,3-5 0,6 0 54,8 0 0,5-2 0,7-1 1,4 0 270,6 1 0,9-3 0,20 8 0,6 3 615,6 0 0,10 7 0,2 3 0,8 6 20,6 3 1,7 13-1,0-3 1,-4 3 69,-4-1 0,-1 4 0,-7 2 1,-4 0-411,-4-1 0,-6 5 0,-7-5 0,-1 3-3228,-4 3 0,-4 0 1,-8-2 3195,-4-5 0,4-4 0,-6-1 0</inkml:trace>
  <inkml:trace contextRef="#ctx0" brushRef="#br1">18993 12370 13286,'11'0'1474,"-1"0"1,-8 0-1207,-2 0 1,-2-5-1,-8-2 1,-2 0 33,-2 0 1,3-4-1,3 4 1,-1 0 812,0 0-851,6-5 0,-3 10 0,12-3 275,4 3 0,9 4 1,2 2 124,-2 1 1,-3 7-634,-5-1 1,-4-3-1,-9 1-121,-3-2 0,-4-2 0,-7-5 0,0 0 26,1 0 0,-1-2 0,0-3 1,1-4-8,-1 1 0,5-4 1,3 5 95,1-2 1,1 4 0,8-4 0,3 2 196,6 3 1,8 3-1,4 1 1,-1 0-496,1 0 1,0 1-1,-4 3 1,2 3-776,-2 2 1,-3-4 0,-5 5 0,-6 3 363,-3 0 0,-11 3 0,-10-2 0,-16-3 667,-16-6 1,-8 4 0,-4-1 0</inkml:trace>
  <inkml:trace contextRef="#ctx0" brushRef="#br1">17641 12071 8184,'0'-7'191,"0"7"1,7 7-1,4 11 1,3 1 1598,1 2 0,3 7 1,1-2-1,4 4-920,1 1 0,1 1 0,1-1 0,-3-1-596,-1-4 0,-4 4 0,3-6 1,-2 2-906,2 0 0,-9-6 0,4 1 1,-2-4-145,0-1 1,-5-6-1,-2-1 1,-2 0-622,0-1 0,7-4 0,-1 1 1,3-3 461,2-2 0,-1-12 934,1-4 0,7-10 0,1 1 0</inkml:trace>
  <inkml:trace contextRef="#ctx0" brushRef="#br1">18223 12150 9569,'-21'0'0,"-3"3"0,-4 6 1050,-6 7 1,0 3 0,2 0 0,1 4-256,-1 3 1,-4 9-1,-3-5 1,-1 5-243,-4 0 1,-1-2 0,-2-2 0,1-1-870,4-4 0,-1-1 0,8-6 0,3 2-1087,4-2 1,9-2 0,0-1-1,7 0 1403,6 0 0,12-1 0,2 1 0</inkml:trace>
  <inkml:trace contextRef="#ctx0" brushRef="#br1">26745 11977 8586,'0'-16'5025,"0"8"-4556,0 1 1,-2 7 0,-3 0-40,-6 0 1,-3-6 0,-1-1 0,-1 0-250,0 0 1,0-5-1,1 2-100,-1-4 1,2-2-1,2 2 185,1 4 0,10-3-40,1 8 0,8 0 0,11 7 0,2 3 24,-1 5 0,-3 4 0,-1 2 0,0 0-177,-1-1 1,-6-4-1,-2-2 1,-2-1-1638,0 1 534,1-5 1,-6 4-786,0-2 0,1-5 1,5 5-1,4-5-1239,4-1 3054,9 0 0,-6-7 0,6-1 0</inkml:trace>
  <inkml:trace contextRef="#ctx0" brushRef="#br1">27295 11427 8609,'2'3'1604,"3"8"-1262,6 5 1,2 8-1,3 2 1,2 4 193,3 1 0,-2 1 0,7-1 0,2 1 261,2-1 0,-4 0 1,0 1-1,2-1-434,2 1 0,1-3 0,-1-2 1,-2-5-325,-2 1 0,-5-5 0,3 3 0,1-6-424,-1-4 0,-3 3 0,4-6 0,-1 3-301,1-1 0,-6-6 0,4 1 0,-2-1-916,0 1 1,0-3 0,-6 1 0,-1-6 1601,-3-8 0,10-10 0,-4-3 0</inkml:trace>
  <inkml:trace contextRef="#ctx0" brushRef="#br1">28191 11584 8199,'-17'2'763,"-4"3"1,2 2 0,-8 7 0,-1 0-172,-1 3 0,-4 10 0,-6-1 0,-6 2 575,-6-2 0,-12 2 0,4-5 1,-1-1-808,-1 1 0,5-2 1,0-4-1,2 3-816,4 1 1,-5 0 0,3-4 0,1 2 455,2 2 0,2 14 0,0-2 0</inkml:trace>
  <inkml:trace contextRef="#ctx0" brushRef="#br1">19434 14130 8142,'0'-15'0,"0"-1"0,0 0 337,0 0 0,7 6 1,3-1-1,4-1 276,2-2 1,5 0 0,3 2-1,2 2-116,2-3 0,6 6 0,-8 2 1,2 3-157,-2 2 0,-3 2 0,-8 3 0,1 6 60,0 3 1,-7 3 0,-4 4 0,-3 4-5,-2-1 0,-13 6 1,-6-4-1,-5 2-224,-4-2 0,-11 2 0,6-7 0,-4-2 19,-1-1 1,-4-4 0,5-4-1,2-3-283,2 0 0,4-5 0,2 3 1,6-3-408,4-2 1,6 0 319,1 0 1,13-5 0,4-1 0,13 3-132,11 1 1,9 2 0,13 0 0,3 0 348,-1 0 1,12 7 0,-4 4 0,1 4 215,1 6 1,-11-1-1,-5 6 1,-7 0 374,-4-2 1,-8 6 0,-9-5-1,-5 1-17,-6 0 0,-3-2 0,-8 4 1,-5-3-35,-4-3 0,-11 3 1,-5-8-1,-6-3-286,-4 0 1,1-5 0,-7 0 0,0-2-304,2-4 1,-6-3-1,4-3 1,-1-4-322,1-2 1,-2 0 0,7-3-1,2 2-847,2-3 0,9 1 0,3 0 0,3 1-245,3-1 1,6-2 0,4-1-1,5-1 285,5 0 0,5 0 0,11 1 0,7-1-874,7 0 2011,5 1 0,7-8 0,1-2 0</inkml:trace>
  <inkml:trace contextRef="#ctx0" brushRef="#br1">20173 14177 8334,'8'7'662,"6"0"1,-1 7-1,4 0 441,4 4 1,5 3 0,-3 0 0,1 5-309,4 4 0,2 1 0,1 2 0,3 2-102,2 2 1,-2 0 0,2-6 0,-3-1-887,-1-4 0,-1 2 1,1-7-1,-3-2-662,-2-2 0,1-3 0,-7-3 1,-2-6 136,-2-3 0,-1-2 1,0 0-1,-1-2 718,1-3 0,0-11 0,0-8 0</inkml:trace>
  <inkml:trace contextRef="#ctx0" brushRef="#br1">20880 14256 8292,'-21'2'612,"0"3"0,-10 4 1,1 7-1,-1 1 772,-4 4 1,-5-2 0,-1 6 0,-4-3-346,-9-3 1,0-1-1,-2-2 1,2-2-664,3-4 0,2-1 0,4-6 0,3 3-458,5-3 0,6-1 0,3-2 1,3 0-3910,2 0 1468,2 0 0,16 0 0,10 0 2523,15 0 0,15 7 0,5 2 0</inkml:trace>
  <inkml:trace contextRef="#ctx0" brushRef="#br1">20912 14429 8292,'31'-5'0,"-1"-2"77,-4-2 0,4 0 0,-2-1 0,5 3 480,3 0 0,6 5 0,-3-5 0,-1 2-238,1 0 0,3-1 1,-4 6-1,1-1-955,-1-5 0,-1 5 1,-6-5-1,1 3-225,-1-2 0,0 3 861,1-3 0,-1-4 0,1 0 0</inkml:trace>
  <inkml:trace contextRef="#ctx0" brushRef="#br1">22107 13753 8325,'7'-9'-769,"-4"-3"1015,8 7 1,-1 0 0,6 5 780,-1 0 0,-4 7 1,-2 3-1,-2 4-275,-4 2 1,-1 5-1,-2 1 1,-2 1-68,-3 0 0,-2 5 0,-5-2 0,1 4-98,-1 1 0,-2 6 0,-2-1 0,1-2-81,-1-6 0,0 1 0,0-4 0,1 1-158,-1 0 1,5-7-1,3 2 1,-1-3 133,0-2 0,6-1-238,-2 1 1,11-2-1,8-4-295,6-4 0,6-5 1,-2-1-1,3 0-337,1 0 1,10 0 0,-7 0-1,3 0-617,-1 0 0,3-1 0,1-3 0,-2-1-382,-2 1 1,-1 1 0,-1-1 0,-1-1 303,-4 2 0,2-4 1,-7 1-1,-4 1 120,-4-2 0,1-3 0,-6-9 461,1-2 1,3-2 501,-6 2 0,6-4 0,-3-6 0</inkml:trace>
  <inkml:trace contextRef="#ctx0" brushRef="#br1">22688 14115 10432,'-5'17'0,"-2"2"1402,-2 2 1,4 7 0,-4-2-1,1 4-561,-1 2 0,4 4 0,-4 1 1,2-2 243,3-2 0,3 4 1,1-1-1,0-3-1560,0-5 1,0 6 0,0-6 0,0 0-1766,0 1 1,0-6 0,0-2 0,0-4 2239,0-1 0,14-7 0,3-2 0</inkml:trace>
  <inkml:trace contextRef="#ctx0" brushRef="#br1">23616 13800 8899,'16'-5'0,"-1"0"826,1 1 0,2 1 1,3-1-1,5-1-374,3 2 0,5-1 1,1 1-1,3-3-682,2 3 1,-5 1 0,2 2 0,-6 0-307,-5 0 1,2 0 0,-8 2-2366,-6 3 2901,-6 4 0,-8 7 0,0-1 0</inkml:trace>
  <inkml:trace contextRef="#ctx0" brushRef="#br1">23726 13942 8122,'0'10'0,"3"-1"605,8-2 0,1-2 0,14-3 1,2 1-112,2 3 1,1-1 0,3-5-1,1 0-895,1 0 0,1 0 1,-4 0-1,2 0-391,2 0 1,6 0 791,-1 0 0,11-14 0,3-4 0</inkml:trace>
  <inkml:trace contextRef="#ctx0" brushRef="#br1">24984 13454 8229,'0'-15'68,"0"-1"1,0 0 0,0 1 0,0-1 200,0 0 1,2 0 0,1 1 202,2-1 1,1 6 0,-6-1-56,0-1 0,1 0 0,3-1 0,1 3 116,-2-2 0,4 3 0,0-2-258,2-1 1,2 0-1,4 0 1,1 3-25,0 2 0,7 0 1,3 4-1,2-3-62,-2 3 0,4 3 0,-4 3 0,4 4 60,1 2 1,-1 3-1,-2 7 1,-4 4-23,-1 2 0,-2 1 1,-6 5-1,1 2-37,0 4 0,-7 3 1,-4 9-1,-3 4 29,-2 4 1,-7 4-1,-6 0 1,-6-3 128,-7-5 0,-4-6 0,-3-4 0,-4-4-313,-4-6 1,2-5 0,1-12-1,1-2-176,0-4 0,-5-3 1,4-7-1,-1-2-172,1-3 0,1-5 0,8-10 0,1-1-115,1 2 1,8-4 0,0 1 0,7-1 109,7 0 0,3-3 0,4 3 0,3 3 184,5 2 1,10-1 0,4 10 0,4 0 316,5 4 1,9 3-1,2 4 1,3 3-82,0 6 1,9 3-1,-7 2 1,3-1-10,2 1 1,8 0 0,-6 1 0,-4 2-872,0 2 1,2 0-1,-5-5 1,-3 0-353,-1-1 0,-1-1 0,-2-1 0,-5-5 254,-4-1 1,-2-1 0,-1-6 0,-2 0 875,-2 0 0,-7-7 0,11-9 0,-6-9 0</inkml:trace>
  <inkml:trace contextRef="#ctx0" brushRef="#br1">26100 13423 8255,'0'-9'421,"7"9"1,4 13 0,3 4 635,1 4 0,1 7 1,0-2-1,-1 2-602,1-2 1,5 4 0,2-4 0,0 2-490,-1-2 1,4 4 0,-3-6 0,2 1-270,3-4 1,-6 0 0,1-4 0,-2-3-756,0 0 0,0-7 1,-5 0-184,-1 0 1,1-7 0,0 0 1240,0-9 0,-1-12 0,1-3 0</inkml:trace>
  <inkml:trace contextRef="#ctx0" brushRef="#br1">26760 13454 9889,'-22'13'469,"-4"2"1,-9 5-1,-2 9 1,2-1-88,2-2 0,3 1 0,0 4 0,-1 1 705,-7-1 0,-8 0 1,-8-1-1,-5-2-971,-3-2 0,-16-1 0,4 3 0,-2-2-1818,0 2 0,1 1 1,5 3 1701,-1-1 0,11 1 0,-1-1 0</inkml:trace>
  <inkml:trace contextRef="#ctx0" brushRef="#br1">18144 15356 8372,'-10'-8'531,"1"1"805,2 0 0,4 5-877,8-3 0,4 3 1,8 2-1,2 0 39,2 0 1,7 0 0,-1 0 0,2 0-332,3 0 1,-1 0 0,2 0 0,2 0-432,2 0 1,0 0 0,-6 0 0,0 0-303,1 0 0,5 0 0,-1 0 1,-1 0-1033,-2 0 0,2 0 1,-1 0 1597,-5 0 0,-1 7 0,4 2 0</inkml:trace>
  <inkml:trace contextRef="#ctx0" brushRef="#br1">19151 15215 8826,'15'-14'0,"1"2"0,0 1 326,0-1 0,5 0 0,1 0 0,1 3 127,0 2 0,3 2 1,-3 5-1,-1 0 173,1 0 1,-2 0 0,-5 1 0,-2 5-306,-4 4 0,-3 4 0,-7 2 0,0 1 75,0 4 0,-2-3 0,-5 4 0,-7-1-151,-5 0 1,-7 0-1,3-5 1,1 0-269,-1-1 1,-5-4 0,3-2-1,-1-2-243,0-4 0,5-1 0,-3-2-603,1 0 685,2 0 1,14-5 0,9-1 0,13 1-47,15-2 1,9 5 0,9-3-1,5 3 371,5 2 1,1 0 0,0 2 0,-5 3 320,-5 6 0,0 8 0,-12 4 1,-2-1 83,-2 1 0,-8 3 0,-6-3 0,-5 0-65,-4-1 1,-6 6 0,-1-3-1,-4-1 243,-5-3 0,-13 2 1,-2-2-1,-7-2-289,-3-1 1,-1-8 0,1-1-1,-1-2-482,1-4 1,-1-1 0,1-2 0,0 0-59,-1 0 0,1 0 0,-1-2 0,3-1-1122,2-2 0,-1-6 0,7 4-1392,2-2 1,9-1 0,4-6 1352,5 0 0,13 2 1,5 2-1,6 2 1266,5-3 0,16-7 0,5-5 0</inkml:trace>
  <inkml:trace contextRef="#ctx0" brushRef="#br1">20047 15388 9386,'16'1'223,"-1"5"1,1 1 0,2 5 0,1-2 321,2 3 0,1 1 0,-2 1 0,2 1 541,3 0 0,-4-1 0,5 1 0,0 0-802,-1 0 0,4-1 1,-2 3-1,2 1-667,3 2 0,3 0 0,-2-5 0,-4-1-427,1 1 1,-2-2 0,0-2 0,-3-3 13,-3-2 0,4 0 1,-5-4-1,-1 1-2905,-3-6 3701,-8-5 0,5-15 0,-5-3 0</inkml:trace>
  <inkml:trace contextRef="#ctx0" brushRef="#br1">20817 15435 8372,'-15'9'1111,"-1"5"1,0-4-1,0 2 122,1-1 1,-8 3 0,-5-2 0,-7 5-392,-7 4 0,-9 0 1,-4-5-1,-3 0-584,-1 0 1,-6-1-1,7 1 1,-1-2-410,1-4 1,-1-1 0,6-5 0,3 1-1137,1-2 1,3 1 0,3-1 0,3 3-1244,1-3 1,4 4 2529,9-2 0,3-6 0,8-8 0</inkml:trace>
  <inkml:trace contextRef="#ctx0" brushRef="#br1">24386 14633 8252,'0'-8'1415,"2"1"-414,3 7 1,4 0 0,7 0 0,-1 0-333,1 0 1,7 0 0,1 0 0,3 0-567,-1 0 1,0 0-1,5 0 1,-1 1-92,-4 5 0,4-5 1,-5 5-1,1-5-1411,0-1 0,-2 0 1,4 2-1,-3 2-2174,-3 1 3573,6 0 0,-10 2 0,5 2 0</inkml:trace>
  <inkml:trace contextRef="#ctx0" brushRef="#br1">25267 14508 8566,'7'-25'0,"3"4"413,4 4 1,-3 1-1,-1 2 1,2 2-1,2 3 317,2 2 1,0 2 395,0 5 1,-2 3-701,-4 8 0,-5 4 0,-10 13 0,-5-3-59,-4-2 1,-9 5 0,-3-4 0,-4 2-118,-1 0 0,1-6 0,2 1 0,3-4-2,3-1 0,1-8 1,5-2-103,0-5-303,1-1 0,13 0 1,9 0-1,10 0-447,9 0 1,6 2-1,5 3 1,5 6 655,3 3 0,2 3 0,-1 3 0,-3 2 401,-1 3 1,-14 1 0,-2 5 0,-6 1 333,-5-1 1,-6-1-1,-4-2 1,-3-2-347,-2 2 1,-12 2 0,-6-1-1,-3-2-31,-1-6 0,-6-4 1,1-3-1,-2-4-358,-3-4 0,1-5 0,-1-1 1,1-1-640,0-5 0,-1-1 0,1-5 0,1 2-470,4-2 1,-2-2 0,9-2-225,5 0 0,5 0 0,12 1-596,8-1 1,6 0 0,16 1-1,4-3 1877,5-3 0,11-10 0,2-10 0</inkml:trace>
  <inkml:trace contextRef="#ctx0" brushRef="#br1">25959 14665 9439,'15'7'1419,"1"3"-1343,0 4 1,-1 2 0,1 1-1,0 3 632,0 1 0,5-1 0,0-2 0,0 1-47,1 2 1,-3 0 0,8-3 0,1 1-868,1 2 1,3 0 0,1-6 0,0 1-951,-1 0 1,1-2 0,-10-4 0,-1-5-300,1-3 1,-7-2 0,-6-3 1454,2-8 0,-5-6 0,0-15 0</inkml:trace>
  <inkml:trace contextRef="#ctx0" brushRef="#br1">26572 14743 8449,'-16'2'285,"0"3"1,1 2 0,-1 6 0,0-3 799,0 2 0,-5 2 0,-1 2 1,-3 0 157,-3-1 1,-3 1 0,-6 0 0,-3-1-1465,0 1 1,-6 0 0,6 0 0,-2-1-878,0 1 0,0 5 0,-5 2 1,0 3 1097,0 7 0,0-1 0,0 6 0</inkml:trace>
  <inkml:trace contextRef="#ctx0" brushRef="#br1">24717 16975 8154,'0'-24'2402,"0"3"-2152,0 3 0,5 3 50,0-1-300,7 7-283,-3-5 667,14 6 0,-4-3 0,7 2 0,4 2 0,3 4-23,4 1 0,6-3 0,-1 0 0,4 1-430,1 2 0,4 2 1,-1 2-1,-1 2-34,2 1 1,-1 2-1,-2-4 1,-1 3-795,0-3 0,-2-1 1,-3-2-1,-5 0-380,-4 0 1,2 0 0,-2 0 1276,-3 0 0,-2 0 0,3 0 0</inkml:trace>
  <inkml:trace contextRef="#ctx0" brushRef="#br1">26760 16299 8479,'-7'16'557,"-3"0"1,-6 0 0,-3-1 0,-4 3 0,-1 3-113,-4 5 0,-4-2 1,-2 3-1,-3-1 253,2-2 0,-4 4 0,1-7 0,1-2-553,4-1 1,-5-3-1,10-1 1,2-1-385,1-3 0,4-5 0,5 4 0,1-2-906,-1-3 1,6-1 0,-1 1 243,-1 1 0,5-2 0,0-8 199,0-5 1,3-10-1,-4-4 1,1-4 701,3-5 0,-5-9 0,1 2 0</inkml:trace>
  <inkml:trace contextRef="#ctx0" brushRef="#br1">25959 16331 8494,'1'16'593,"5"-1"0,2 3 1,10 1-1,3 4 1,5 1 32,4 4 1,8 3 0,4 4 0,3 4-436,3 1 1,-1 0-1,0 4 1,0-2-726,0 1 0,-1 1 0,-4-2 1,-7-5-176,-7-4 1,-8-2 708,-9 1 0,-4-8 0,-7-1 0</inkml:trace>
  <inkml:trace contextRef="#ctx0" brushRef="#br1">23537 16661 8153,'16'0'981,"0"-5"0,1-1 0,2 3-713,2 1 1,7 2 0,-1 0-175,2 0 1,3 0 0,-1 0 0,1 0-1,-1 0-387,0 0 0,-6 0 0,-4 0-903,-4 0 1,-8 2 642,-4 3 0,-12 4 0,-8 5 0,-10-2 553,-5-1 0,-1-6 0,-2 4 0,-2-1 0,-2 1 0,8 1 0,8 6 0,3 0 0,2 0 0,6-8 0,1-1 56,2 0 1,14 0-1,9 4 1,3-4 646,4 0 1,1-4 0,9 6 0,2 0-462,2-1 1,5 1 0,-5 3 0,-2-3-681,-2-2 0,-2 5 1,-1-3-1,-4 2-1431,-5-1 1869,-10-6 0,3 3 0,-6-7 0</inkml:trace>
  <inkml:trace contextRef="#ctx0" brushRef="#br1">21195 16818 9021,'0'-9'2142,"1"2"0,5 7-1627,4 0 1,6-5 0,3 0-1,4 1 1,1 3-182,4 1 0,2 0 0,1 0 0,1 0-409,-1 0 1,6-6 0,0 1-1,-1 2-573,3 1 0,-6 2 0,5-2 0,-1-1-442,0-3 1,-1 1 0,-6 5 0,-2 0-71,-2 0 0,-7 0 1,2-2 1159,-3-3 0,5-4 0,1-6 0</inkml:trace>
  <inkml:trace contextRef="#ctx0" brushRef="#br1">22342 16315 8153,'11'-9'835,"-1"4"1,-4 3 0,2 4 0,-1 3-462,-3 6 0,-2-2 0,-2 3 0,0 4 210,0 3 1,0 3-1,-2-1 1,-3 4-157,-6-1 1,-3 6 0,-2-4 0,1 2-126,-1-2 1,-5 4 0,0-4 0,2 2-3,1-2 1,3 4-1,1-6 1,1 1-107,3-4 0,6 2 1,-1-2-1,3-2-128,2-2 1,2-1 0,2 0 0,3-2-417,1-4 1,5 2 0,6-5 0,4 0-493,1 0 1,2 4 0,6-6-1,-1-1-233,1-3 1,4-1 0,1 0 0,0 0 395,1 0 0,-5-1 1,6-3-1,-4-3-555,-4-2 0,4-1 1233,-9-6 0,4-14 0,1-3 0</inkml:trace>
  <inkml:trace contextRef="#ctx0" brushRef="#br1">22657 16488 8153,'-16'10'614,"0"1"1,6-1-1,1 6 1,2 0 211,4 0 1,1 1-1,2 4 1,0 5-40,0 4 1,0 3-1,2 2 1,3 3-569,5 3 1,-1-6 0,2 3 0,-1 0-936,-1 4 1,5-2 0,-5 2-1,-1 2-838,-2 1 0,-3 1 1554,2-4 0,-3-4 0,5-6 0</inkml:trace>
  <inkml:trace contextRef="#ctx0" brushRef="#br1">25393 17651 8442,'-9'-16'385,"-5"8"458,12 1 1,-3 8 0,10 5-1,7 6-76,8 7 0,-1 0 1,9 9-1,3 4-169,4 3 0,2 1 0,-6-4 0,1-1-248,-1 1 1,1-3 0,-1-1-1,0-3-423,1-3 1,-8 5 0,-1-6 0,-2-4-924,0-5 0,0 2 1,-4-5-1,3 0-299,1-4 1,0-2-1,-4 1 1,2 1 271,2-1 1,2-4-1,-4-6 1023,2-4 0,7-11 0,-3-4 0</inkml:trace>
  <inkml:trace contextRef="#ctx0" brushRef="#br1">26100 17683 8466,'-16'-7'827,"-5"5"0,-1-3 0,-1 3 266,0 2 0,-5 7 0,2 3 0,-4 6 5,-1 5 0,-2 3 0,-2 10 0,-4 1-533,-1 1 0,0 3 1,-4-3-1,4 6-457,2 4 1,-6-4 0,4-1 0,-2 3-1727,0 2 1,7 4-1,0-1 1,5-2 1617,4 4 0,0-4 0,-5 7 0</inkml:trace>
  <inkml:trace contextRef="#ctx0" brushRef="#br1">23569 17950 8272,'-16'-5'221,"0"-1"0,6-1 0,-1 4 1002,-1-2 0,5-2-647,2 1 1,15 3 0,10-6 0,6 2-294,7 4 1,9 1-1,2 2 1,4 0-401,5 0 0,-1 0 0,-6 0 0,-3 0-317,-1 0 1,-8 7 0,-3 2 0,-8 1-592,-6 1 0,-8-1 1,-4 6-1,-7-2-1522,-8-4 2547,-8 4 0,-13-5 0,0 7 0</inkml:trace>
  <inkml:trace contextRef="#ctx0" brushRef="#br1">23584 18186 8272,'-7'15'479,"6"1"1,-1 0 0,9-2 562,9-4 1,10 4-1,0-3 1,6 1-482,4-2 0,3 4 0,3-3 0,-4 1-749,0-2 0,-3 4 0,6-5 0,-3 2-722,-3-1 1,-2-5 909,-1 6 0,-1-1 0,0 6 0</inkml:trace>
  <inkml:trace contextRef="#ctx0" brushRef="#br1">22012 17541 8272,'-9'-7'0,"2"-2"1612,0 1 91,6-6 0,-6 14-952,7 0 1,0 7 0,0 10 0,0 4 51,0 5 1,0 9 0,-2 4-1,-3 1-150,-6 3 1,-3-2 0,-1 1 0,-1-1 17,0 0 0,-5 2 0,-2-6 0,1-2-150,-1-2 1,-3-2 0,3 1-1,0-2-83,1-4 0,3-3 0,6-6-285,3 4 1,6-4 0,-1 4-154,3-3 0,2-8 0,2-1 0,3 0 0,6 0 0,10-4 0,5 3 0,2-1-395,-2-3 0,9-2 0,-4-2 0,4 0-388,4 0 0,-6 0 1,5 0-1,-1-2-732,0-3 0,5 1 0,-6-8 0,-1-4-765,-1-3 0,-10-4 0,-1 4 2280,-1-2 0,-4-14 0,5 2 0</inkml:trace>
  <inkml:trace contextRef="#ctx0" brushRef="#br1">22327 17808 8272,'-2'16'1773,"-2"1"1,-3 4-270,-1 6 0,2 2 0,-2 4 0,-1 4-423,0 5 1,6 3 0,-4 3 0,2-3-296,-1-3 0,1 3 0,5-3 0,0 2-612,0-2 0,2 2 0,1-6 0,3 0-1204,-3 1 1,4 3 0,-2-6 0,0 1 1029,2 1 0,-5-4 0,5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12028 7969 8097,'0'-16'0,"7"1"0,2-1 0</inkml:trace>
  <inkml:trace contextRef="#ctx0" brushRef="#br0">12028 7906 8097,'-15'0'0,"-1"0"0,0 4 0,0 6 1167,1 11 0,-8 5 1,-1 4-1,-3 0 0,1 4 1,0 3-89,1 2 0,-4 4-544,3-1 0,-2 5 0,0 6 204,1 4 1,8 1-1,-2 1 1,6 2-1,2-1-105,3 1 0,6-2 0,3 1 0,8-3-195,8 3 0,11-4 1,1 0-1,2-4-256,3-7 1,-2-1 0,-3-11 0,-2-5-705,-2-3 0,3-4 0,-5-8-670,-2-2 1,-1-4-1,-3-7 1,1 0 326,0 0 0,6-7 1,5-4-1,2-4-1163,3-6 1,-1 5 0,2-3 0,1 3 2026,-3-1 0,11-9 0,-9 1 0</inkml:trace>
  <inkml:trace contextRef="#ctx0" brushRef="#br0">12421 8676 11301,'0'16'1004,"0"0"1,0-1-1,0 3 1,0 1-214,0 2 0,0 7 1,0-2-1,0 4-104,0 1 0,0-1 1,0-2-1,0-2-436,0 2 1,0-5 0,0-1-1,2-1-886,3 0 1,-3-5-5198,3-5 4212,-3-8 0,-2-3 1,0-10-1,2-6 1620,3-5 0,-3-18 0,5-9 0</inkml:trace>
  <inkml:trace contextRef="#ctx0" brushRef="#br0">12248 8472 7968,'9'-23'0,"-2"6"336,-7-4 1,0 3 333,0 3 0,0 4 277,0 1 319,0 6-1253,7-10 0,-3 12-546,6-3 1,-6 5 61,1 5 0,2-1-797,-2 6 0,7 1 1268,-1 5 0,10-1 0,3 1 0</inkml:trace>
  <inkml:trace contextRef="#ctx0" brushRef="#br0">13192 8330 7968,'16'-31'231,"-3"0"1,-2-1 0,-6 1 0,-3 1 265,-2 4 0,-2-4 0,-5 4 0,-7-2-185,-5 2 1,-9 3 0,2 7-1,-4 2 141,-1 4 0,-1-2 1,3 6-1,2 3-188,6 1 1,-1 4-1,1 5 1,3 9 60,6 8 1,-2 11 0,5 5 0,1 6-52,2 8 0,5 5 0,1 4 0,0-2 356,0-3 0,0 6 0,1-4 0,5-4-121,4-6 0,-1-1 0,1-10 0,3-1-503,0 0 1,-2-1 0,-1-7 0,3-2-483,1-2 0,1-5 1,1 3-1,-2-1-323,-3-4 0,3-3 0,-4-4 1,4-3-1517,2-2 0,1-2 0,2-7 0,2-5 2314,-1-8 0,4-8 0,1-8 0</inkml:trace>
  <inkml:trace contextRef="#ctx0" brushRef="#br0">13365 8818 7968,'8'-7'649,"-2"5"0,-13-3 0,-7 1 457,-5-1 0,-9 3 0,0-3 1,-6 3-388,-2 2 0,-8 0 0,4-1 0,-2-3-391,0-1 0,5 0 0,-3 5 1,2 0-340,3 0 0,2 0 0,3 0 1,2-2-2898,2-3 0,7 3 2908,-2-3 0,3-4 0,2 0 0</inkml:trace>
  <inkml:trace contextRef="#ctx0" brushRef="#br0">14402 8566 7968,'0'16'595,"0"0"-31,0-1-172,0 1 0,6 5 0,1 2 0,0-1 2887,0 1-2719,5 12-85,-10-16-111,12 18 118,-13-13-259,13 8 56,-12-8-111,5 6 111,0-13 28,-5 6-125,5-7-84,-7 0 101,0-8 1,-2-1 200,-3-7-121,-4 0-200,0 0 0,-5-7-134,4-3 0,-4-6-14,-2-5 1,6 0-156,-1-10 1,8 6 189,-3-11 0,6 4 98,6-10 1,9 0-719,12-5 0,-1 5 66,5 0 0,-3 13-50,9-3 1,1 11 38,-1 0 602,0 11-27,-6-4 0,1 12-198,-1-3 0,-5 5 4,0 5 1,-6 4 509,1 7 0,1-1-144,-1 1 1,0 2 322,-5 2-252,-7 5-35,5 6 0,-7-4-101,3-1 0,4-5 31,-3 5 0,-3 0 276,3 6-150,6-8-155,1 6 1,6-8 146,-3 5 0,4-3-120,6-3 1,-5-4 38,1 4 0,-1-8 31,5-3 1,-5-5-42,1 6 1,1-8-11,8 3 1,-3-5-56,4-1 1,-4-1-17,-1-5 1,-1-2 1,1-8 0,-6-2 1,-2-1-1,-1-4-89,-4-1-128,-1-2 210,-10-6 0,-1 1 21,-7 0 1,0-1-209,0 1 0,-7-1-288,-3 1 0,-6 6 323,-5 4 1,4 4 112,-4 1 0,3 2 39,3 4 1,-1-2 196,0 6 1,0 1-90,1 5 1,4 0-125,1 0 1,-1 7 53,-4 4 1,1 2 0,1 3 157,3 0-198,6 7 1,-8-1 29,7 5 0,0 0-20,5-6 1,1 6 33,5-6 0,2 5 105,8-5 1,2 5-215,3-5 0,0 5 129,10-5 16,-3 7-237,10-11 1,-6 6-81,6-7 100,-5 0 40,13-8 1,-6 5 39,7-8 1,-1 5-103,-4-4 1,-2-1 78,-4-5 1,-1 0-16,7 0 0,-7-7-148,2-4 0,-4-3 103,-1-1 0,-1-1 167,0 0 0,-6 0-83,-4 1 0,-4 4 138,-1 1 1,0 5-123,-1-6 1,-4 8 239,-1-3-251,-6-2 8,3 6 0,-5-5-1161,3 7 531,-3 0 300,5 0-1313,-7 0-1437,0 7 2169,0 9 284,0 1 617,0 6 0,0-8 0,0 1 0</inkml:trace>
  <inkml:trace contextRef="#ctx0" brushRef="#br0">16163 8928 7968,'-8'8'-360,"1"1"813,7-4 1,1-1 0,5 5 831,4-2-972,-3-2 1,9-5-9,0 0 0,1 5-82,9 0 1,0 1 276,6-6 233,-1 0-283,1-7 55,6 5-337,-5-12 111,13 5-125,-13-7 0,5 1 97,-6-1 0,-6 0 170,0 1 0,-6-6 675,0 0-620,-9-7-246,3 10 1,-12-11-157,3 2 1,-9-1 148,-1 2 0,-7-3 28,1 2 1,-8 5-850,-2 1 354,-7 3 200,4 2 0,-6 8 43,4 3 1,-2 3 0,7 2-551,2 0 389,-6 0 1,8 7-1,-4 3-22,3 4 0,-2 9 1,-1 1-1,1 3 118,3-1 0,3-5 0,2 3 123,1-1 0,8 3-24,-3-5 0,5 5 37,1-5 0,1 5-89,5-5 1,4 6 36,11-7 0,5 7 16,11-6 1,3 5-12,7-5 1,8 5-192,2-5 0,4 0 100,2-5 1,2-2-52,3-4 0,-2 2-50,8-6 1,-8-1 167,2-5 1,-14 0 117,-1 0 1,-13-7 217,7-4 1,-10-4-161,0-6 1,-10 1 38,0-6 1,-10-2 24,-1-8-92,0 2-56,-15-11 1,5 10-259,-12-7 1,1 7-13,-11-1 1,-3 2 170,-12 3 0,3 5-50,-4 0 1,10 8-106,-10 2 0,4 2 67,-3 9 0,-1 0-25,1 5 0,5 2 176,-1 3 0,7 5 1,-5 10-2,2 1 0,-3 5 1,5-2-1,2 2 266,2 2-228,8 6 0,2-10-50,7 7 0,0 1 1,0-1 1,3 1-38,8-1 1,1 1-5,14-1 1,0-1 22,6-4 1,5 2-4,-1-7 1,3-5 120,-3-6 1,-1-6-64,7 1 0,-7-4 119,2-1 1,-9-8-131,-2-8 1,-2-1 0,4-10 105,-1-1-112,-8-1 0,4-8 54,-8 0 0,1-8-248,0-2 0,-8 3 135,-2-8 1,-5-2 52,-1-14 0,-1 5-1548,-5-11-940,-2 11 1829,-8-13 0,0 9 198,1 4 1,-1 11 329,0 15 1,6 11-374,-1 5-55,8 4 967,-11 8 114,12 9-441,-5 9 0,7 13 0,0 6 82,0 7 3,0 12 1,7 8 165,3 2 1,-1-1-104,2-4 1,1-1-6,9 7 1,-4-9-211,4-2 0,4 0 12,1-5 0,0-2 369,6 2 1,-5-7-525,10 2 0,-2-4 49,2-2 0,-2 1 27,7-1 0,0-7-140,5-3 0,0-3 44,0-2 0,-5-8 31,0-2 0,0-5 97,5-1 0,-2-1 137,-3-5 1,-1-4-117,-5-11 0,-4-4 23,-1-6 0,-1 0-207,-9-1 0,-7-1 106,-9-4 0,-3 4-80,-2-4 1,-2 10 88,-3 0 0,-6 6-32,-10-5 0,-1 7 70,-5-2 0,-1 4 70,8 1 0,-7 7-60,6 4 0,0 3 155,6 2 1,-1 2-84,0 3 0,2 6-62,4 10 1,-2-2 0,6 7 0,3 0 118,1-1 0,2 6 54,0 0 0,7-3-191,4 9 0,9-6-2,7 11 0,2-7-20,3 2 0,6 1-160,4-1 0,4-2-88,1-9 0,-4 2 53,5-7 0,-8-2 134,12-8 0,-6 1 21,6-7 0,-3 1-20,-2-6 1,0-2 54,0-3 1,-1-6 10,-4-10 1,-2 0-12,-3-10 1,-11 1 28,0-12 1,-7 0-308,-3-5 1,-7 0 93,-4 0 1,-3 5 24,-2 0 0,-7 7 155,-4-2 0,-4 9 136,-6 2 0,1 7-218,-6-2 0,5 11-13,-5 4 0,7 5 245,-2 1 461,3 0-407,-4 7 0,4 1 1,-3 8 1,4 7 53,1 3 0,0 5 0,2 4 833,4 2-898,-4 0 0,12-1 19,-3 1 0,5 5-75,5-5 1,6 4-2,10-4 1,3 0-56,7-6 1,1 1-236,-1-1 0,1-6 210,-1-5 0,2-4-137,4-5 1,-7-4 0,3-7 0,-2-2 0,-3-5-648,2-9 601,0 1 1,-4-17 3,0 1 0,-7-8-166,2-8 0,-5-7 89,-5-4 0,-4-3-92,-7-2 0,-2-7-176,-3-3 1,-6-9 54,-10-2 0,-3 0-442,-8 6 0,6 1 629,0 4 0,1 10 327,-1 10 0,3 13 213,8 9 77,-1 6 0,6 17-290,-1 2 0,8 8 28,-3 8 0,5 15 0,1 19 0,0 6 0,0 8 1431,0 3-478,7 9-1132,8-6 297,3 13 0,6-14-34,-3 0 1,-2-7 120,8-9 0,-6 0-517,5 0 0,-2-5-188,2 0 1,-1-7-518,-4 2 1,-4-9 626,4-2 1,-5-7-207,-6 2 0,-1-10-2527,-4-6 2465,-3-3-239,5-2 1,-7-7 173,0-4 0,0-10 1,0-7-1,0-7 1,0-7 595,0-3 0,-7-9 0,-2 5 0,-6-5 0</inkml:trace>
  <inkml:trace contextRef="#ctx0" brushRef="#br0">19449 7812 8090,'0'-16'8,"0"0"0,7 8-6,4 2 0,5 5 563,5 1 0,-2 1-19,7 5 0,7 6 0,9 12 32,4 8 1,6 24 0,2 8-200,-25-26 1,-2 3 0,-1 2 0,-1 3-452,1 3 0,0 1 0,-2 1 0,-1 1 206,-1 3 0,-2 0 1,0 1-1,-1 0 279,-3 2 0,-1 0 0,-2-2 0,-2 1-147,1 3 0,-3 1 0,0-7 1,-2 0 299,-1 1 1,-1 0 0,1-8 0,0 0-400,-3 1 0,-1-2 1,-4 37-148,-8-5 0,-8-6-345,-8-9 1,-9-6-1,-17 1 1,-9 1-552,26-28 1,-2-1 0,0 0 0,-3-2 875,-6 1 0,-2 0 0,0 2 0,0 0 0,-6 4 0,0-1 0,-1-1 0,-1 0 0,0-1 0</inkml:trace>
  <inkml:trace contextRef="#ctx0" brushRef="#br0">15660 15985 8170,'-10'-5'0,"1"-2"1061,2-2-656,2 6 1,7-10 0,3 8-88,5 2 0,4 1 0,2 2 0,0-2-15,-1-3 1,1 3 0,0-3 0,0 3 207,-1 2 1,3 0 0,1-2-1,4-1-152,1-2 1,2-2 0,6 3-1,-1-1-31,1 1 1,4 3 0,3 1 0,-1 0-22,1 0 0,3-6 0,-4 1 1,0 2-101,1 1 1,3 0 0,-5-1 0,-3-2-106,0 1 1,8 1 0,1-1 0,1-1-125,1 1 1,6 3 0,1 1 0,-1 0 21,-2 0 1,3 0 0,1 0 0,-4 0 18,-6 0 1,1 0-1,-7 0 1,-2 0-27,-2 0 0,-3 0 0,-2 0 0,-2 0 36,2 0 1,-4 0 0,2 0 0,2 0 1,2 0 1,1 0 0,3-2 0,1-2-85,1-1 1,6 0 0,-5 5-1,-2 0-78,-2 0 1,-2 0 0,-1 0 0,-2 0 124,-2 0 0,-6 0 1,2 0-1,-1 0 118,0 0 0,0 0 0,-3 0 0,1 0-45,2 0 0,7-5 0,-2-2 0,4 0-69,1 0 1,1 0-1,1 3 1,2-1-160,1 1 1,-4 3 0,-6 1 0,2 0 109,2 0 1,-4 0 0,0 0 0,0 0-12,-1 0 0,3 0 0,-6 0 0,1 0 20,0 0 0,3 0 0,-3 0 0,1 0-6,4 0 1,2 0 0,1 0 0,1 0 16,-1 0 0,6 0 1,0 0-1,-3 0-15,0 0 0,-3 0 1,1 0-1,-1 0 16,0 0 1,-1 0-1,-2 0 1,-2 0 0,2 0 0,2 0 1,1 0-1,-1 0-13,-4 0 1,4 0-1,-4-2 1,4-2 5,1-1 1,1 0 0,-1 5 0,1 0 26,-1 0 1,2 0 0,2 0-1,4 0-19,1 0 1,-3 0-1,3 0 1,0 0 38,0 0 0,-5 0 0,3 0 1,-1 0 137,0 0 0,-2 0 1,-6 0-1,-1 0-91,0 0 1,6 0-1,-10 0 1,2 2-76,0 3 1,-1-3 0,3 3 0,-4-3 29,-1-2 0,5 0 1,-2 0-1,4 1-81,1 5 0,1-5 0,-1 5 0,1-5 31,-1-1 0,1 6 0,1-1 1,2-2 22,1-1 1,1-2 0,-5 2 0,1 1-6,3 3 1,-2-1 0,4-5 0,-1 0 94,-1 0 1,6 0 0,-3 0-1,-1 0 7,1 0 1,4 0 0,-3 0 0,2 0-81,0 0 0,-5 5 1,5 0-1,2-1-79,1-2 1,0-2-1,-1 0 1,-2 0 39,2 0 1,1 0 0,2 0 0,-1 0 39,-4 0 1,1 0 0,-6 0 0,0 0-38,1 0 0,-5 0 1,4 0-1,-4 0 0,-1 0 1,-1 0 0,1 0 0,-3 0 8,-3 0 0,4 0 1,-4 0-1,4 0-16,1 0 1,1 1-1,1 3 1,2 1 3,2-1 1,-1-3-1,-4 1 1,1 2 10,4 1 1,-4 0 0,5-3 0,1 1-98,3 2 1,-2 1 0,2-5 0,2 3 59,1 1 0,7 0 0,1-3 1,-3 2 170,-1 1 1,4 0 0,1-5 0,0 0-89,0 0 1,4 0 0,-6 0 0,-1 0 15,-2 0 1,3 0-1,2 0 1,1 0-23,-1 0 0,-2 0 0,-3 0 0,3 0-6,6 0 0,3 0 1,4 0-1,1 0-7,2 0 0,6 0 0,-4 0 0,0 0 84,-1 0 1,5 0 0,-6 0 0,0 0-58,2 0 1,-11 0 0,6 0 0,0 0 62,1 0 1,4-2 0,-4-1 0,2-2 44,-1 1 0,3-3 0,0 2 1,1 0 55,4-2 0,-5 5 0,0-3 0,-2 3-18,0 2 0,2-5 0,-3 0 1,-1 1-52,-5 2 1,5 2-1,-6-1 1,-2-3-28,-3-1 1,-2-2 0,-4 3 0,1-1-62,3 2 0,6-4 1,-1 0-1,1 0 52,-1 0 0,8-4 0,-3 4 0,4 0-234,2 0 0,3 0 1,7 4-1,-1-2 86,1 1 1,3 2 0,0 2 0,-3-1-200,-2-5 1,1 5 0,-8-5-1,2 5 184,3 1 0,-5 0 1,0 0-1,-2 0 118,0 0 0,7 0 0,-2 0 0,4 0 75,2 0 0,5 0 1,1 0-1,3 1-63,-43 2 1,0 0 0,2-3 0,-1 1 0,1 3 0,0-1 0,1 0 0,-1-1-45,0 1 0,0 0 0,3 0 1,0 1-1,-1-2 0,1-1 0,0 2 1,0-1 29,1 0 0,-1 0 1,-3 1-1,0 1 1,2-1-1,0-1 0,-1 0 1,-1 0-37,1-2 1,0 1 0,-2 2-1,0 0 1,-1-1 0,-1 1 0,1-1-1,0-1 66,42 1 1,-42 1 0,1-1-1,38 4 1,-4-3 53,-5-1 1,-3-2 0,-11 2-1,-7 1 163,-2 2 0,-8 1 0,-7-6 0,-4 0 64,-2 0 0,-6 0 0,-4 0 115,-4 0 1,-1 0 127,0 0-345,-8-7-714,-1 5 0,-8-5 0,-5 7-1138,-4 0 0,1 0 0,-1 2 0,-1 3-5108,3 5 6710,-6 11 0,12 4 0,-5 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5818 896 8593,'-2'-16'1845,"-3"0"-1060,3 8 0,-5 3 0,9 11-180,3 10 0,-3 2 0,5 8 0,-2 0 233,0-1 0,6 9 0,-4 0 0,0 2-93,0 3 0,3 3 0,-3-4 0,0 2-220,0 4 1,4 0-1,-6-1 1,-2-1 133,-1 2 1,-2-1 0,0-1 0,0-7-428,0-7 1,0 2 0,0-6-1,-2 1-403,-3-4 1,2-4 0,-6-1-990,2 0 0,-4-6-2112,6 1 0,0-10 0,7-1-263,3-8 0,5-5 3535,11 3 0,4-11 0,6 4 0</inkml:trace>
  <inkml:trace contextRef="#ctx0" brushRef="#br0">6525 1430 8152,'0'-15'473,"-1"-1"1,-5 2-1,-4 2 461,-4 1 1,-2 2-1,-1-1 1,-2 3-349,-2 0 1,-2 5 0,4-3-1,-4 3-219,-2 2 0,4 0 1,-3 0-1,1 0-63,4 0 0,0 7 0,0 4-64,-2 3-178,0 1 0,10 6 0,1 2 0,-1 2 71,3 3 1,-1-1 0,5 3 0,-1-2-101,2 0 1,3 5 0,5-7 0,5 2 63,4-1 0,4-5 0,3-4 0,5-1 183,4-1 1,6 3 0,1-10 0,-2 0 285,-2-4 0,-1-3 0,-1-2 1,0 0-73,1 0 0,-6-7 0,-1-4 0,-4-3-201,-7-2 1,1-1-1,-6-4 1,0-5 3,-4-4 0,-3-1 0,-4-3-1673,-3-2 820,-4 10 0,-12-11 0,-2 11 0,1-2-472,-1 2 1,-3 3 0,5 7 0,1 2-413,3 4 1,1 1-1,1 5 226,-1-1 1,7 7 0,4 8 409,3 4 0,9 4 0,5 1 1,8 2-287,6-2 1,3-1 1089,3-3 0,-1 8 0,1 2 0</inkml:trace>
  <inkml:trace contextRef="#ctx0" brushRef="#br0">7123 1603 8152,'16'-24'0,"-1"3"0,-6 3 0,-4 1 0,-3-2 323,-2-2 0,-2 0 1,-1 5-1,-4 0 543,-2 1 0,-1 1 0,-6 1 0,-2 5-407,-3 1 1,2 1-1,-5 6 1,-1 0-215,1 0 0,5 0 0,-4 2 0,2 3 0,0 6 0,-5 8 0,5 4 165,2 1-272,1-5 1,8 9 0,1-5 0,2 0-13,3 0 1,3 3 0,1-5 0,0-2-189,0-2 1,1-1 0,5 0 0,4 0-28,4-1 1,2-6-1,0-4 1,1-3 84,4-2 1,-2 0 0,6 0 0,-1-2-92,1-3 1,-4-4-1,3-6 1,-3-3 90,-7-3 1,2 4-1,-8-6 1,1 2-443,-4 0 1,-1 0 299,1 5 1,6 8 340,10 2 1,-4 12 0,4 4 0,-2 6 0,2 5 270,5 5 0,-1 4 0,-1 3 0,-1 2-4,-4 1 0,-1 6 0,-4-5 0,-4 0 41,-5 1 1,-3-1 0,-2 3 0,-2-5-19,-3 0 1,-4-2 0,-6-5 0,-3-4 103,-3-1 0,-1-2 1,-6-7-1,1-2-413,-1-1 1,-7-8 0,-5 2 0,-2-5-164,-1-5 1,-10 2 0,8-8 0,-1 1-1591,1 1 1,-7-5 0,8 4-3049,0-4 2848,15 5 1,-6-5-1,15 3-2958,6-3 4735,6-1 0,22-8 0,3-1 0</inkml:trace>
  <inkml:trace contextRef="#ctx0" brushRef="#br0">7799 1729 8199,'0'-9'48,"-2"-3"231,-3 7-63,3 0 0,-7 5 154,4 0-114,3 0 1,-6 0 277,2 0 164,5 0 1,-12 7 1530,8 3-1830,0 4 0,5 3 154,0 4-306,0-3-1,0 12 665,0-6-424,0 7 122,0-6-424,0 5 0,2-6 77,3 7 0,-2-4-308,8-1 161,-8-7-75,4 11 1,-1-13 69,-1 4 1,2-5 74,-2-6-397,-3 4 129,5-5 164,-7 0 0,0-4 116,0-10 1,0-4 0,0-7-536,0 1 178,0-8-104,0 5 1,7-9-105,3 6 0,4-2 179,2 2 0,7 9 87,3-4 1,4 11 0,1-1 0,1 5 253,-1 1 0,0 0 277,1 0 1,-8 8-140,-3 8 0,-3 0 1,-2 5-1,-3-2 0,-2 0 2514,-6 2-2193,-3 7 0,-4-9-77,-3 8 1,-6-6-9,-9 5 1,0-7-128,-6 2 1,0-4 46,-6-1 0,1-2-326,0-3 1,-6 1-159,0-7 0,-5 0-698,6-5 0,-8 0 0,4 0 0,0-2-2114,3-3 1,4 2 1222,1-8 0,8-1-708,3-9 1,5 2 1178,6-7 1,4-2 1155,12-9 0,9-10 0,10-9 0</inkml:trace>
  <inkml:trace contextRef="#ctx0" brushRef="#br0">8711 1006 8316,'0'-16'-20,"0"1"8,0-1 8,-7 7 1,5-5 1115,-5 12-524,0-5 953,5 0-675,-12 6-165,13-6 0,-6 8-105,7 5 1,0 2 0,0 10 672,0 3-202,0-4-502,0 13-60,0-6-127,0 8 359,0-1-273,0 8 63,0-6-392,0 12 183,0-12-131,0 13 128,0-13-63,0 5 65,0 1-127,0-6 128,0 5-128,0 1 128,0-6-64,0 6-667,0-15 218,0 6 310,0-6-125,0 1-182,0-3 108,0-13-62,0 5 237,0-12 395,0 5-92,0-7-164,0 0-120,-7 0-31,5-14 349,-5 3-1050,7-18 400,0 11 160,7-19-1266,2 11 666,13-12 448,-4-1 1,13 8-855,1-1 476,-1 1 350,8 14 0,-8-4 304,0 10-352,8 4-6,-13 7-33,11 0 11,-13 0 128,8 0 1031,-8 7 211,6 9-643,-13 1-117,13 6 1044,-19 0-661,9 1-283,-11 8-4,0-1 1032,-2 1-614,-7-1-276,0 0 0,0 8 448,-7-13-597,-9 11 1,-3-15-70,-7 5-312,0-5 0,-6-6 0,-1 0 0,-4-1 0,4-6 0,-12-2 0,10-7 0,-7 0 0,7 0 0,-11 0 0,13 0 0,-12-7-562,12-2 438,-6-6-112,8-1 126,-1 0-1067,1 1 0,6-6-898,4 0 0,6-6 0,4 5-1202,6-3 0,5-1 0,7-5 3153,9-1 0,13-6 0,12-2 0</inkml:trace>
  <inkml:trace contextRef="#ctx0" brushRef="#br0">9340 519 8121,'0'-9'0,"0"2"0,0 7 2294,0 0-938,0 7-648,0 2 280,0 6-405,7 8-112,1-5-119,8 11 452,0-4-373,7 6 120,-6-6-312,6 4 183,-1-4-243,-4 6 119,5-6-119,-1 4 120,-4-11-61,5 4 61,-8-6-1726,-6 0 860,5 0 311,-5-1-2319,-1-6 1280,-1 5 408,-7-12 432,0 5-1906,0-7 1151,0 0 396,0-7 318,0-2-21,-7-7 517,6 1 0,-20-8 0,3-2 0</inkml:trace>
  <inkml:trace contextRef="#ctx0" brushRef="#br0">9717 582 8380,'14'10'908,"-3"1"-714,-4-1 1,-7-1-195,0 5 0,0-6 0,-7 1 3485,-2 5-1563,-7-5-931,-14 7 575,4-1-693,-12-6-318,6 5-449,-13-5-131,10-1 0,-10 6 1,11-5 324,-2 0-1872,2 5 905,-4-5 513,7-1 106,6 6 120,-5-5 167,13 7-346,-6-8-3018,14 6 0,-3-5 452,7 7 1125,0 0 1548,12-1 0,8 1 0,10 0 0</inkml:trace>
  <inkml:trace contextRef="#ctx0" brushRef="#br0">10220 1257 8121,'23'0'0,"1"0"154,15 0 1,-6 0 0,5 0 0,1 0 0,1 0 1109,0 0 0,4 0 0,-7 0 0,-1 0-542,3 0 0,-11 2 0,3 2 0,-3 3-1124,-4 1 0,-3-2 0,-8 4 0,-5 2-961,-1 2 0,-1 2 0,-10 0 0,-5-1-405,-6 1 0,-12-2 1768,1-3 0,-17 3 0,-6-6 0</inkml:trace>
  <inkml:trace contextRef="#ctx0" brushRef="#br0">10299 1446 8121,'16'5'0,"1"1"0,6-3 630,8-1 0,8 5 0,10 3 0,1 2 262,3-1 0,6 3 0,-3-4 0,2 3-819,-1-3 0,-6 4 0,-1-3 1,-4 1-2563,-4-2 2489,-7 4 0,-4-5 0,-8 7 0</inkml:trace>
  <inkml:trace contextRef="#ctx0" brushRef="#br0">5330 990 7990,'32'16'0,"-6"-6"-25,0 1 0,0 1-51,6 9-227,6-3 210,3 11 1,2-4 150,4 6 1,-6 1 40,11-1 1,-5 0 252,11 1-843,-8-1 619,12 1-22,-6-8-9,6 13-639,1-11 639,14 12-1086,-3-6 1051,-32-13 1,1 0 87,36 15-104,-33-12 1,0 1 47,-2-6 1,1-1-47,9 7 0,1 0 32,-7-7 1,0 1-122,3 1 0,-1 2-15,-6-1 0,-1 1 93,1-4 1,-2 1 40,37 21 70,-8-6-35,-1-1-62,-14-7-124,-2 6 144,-7-12 0,-5 10 72,0-7-827,0-1 365,-2 3 191,-1-5-1341,-1 4 656,-5-6 399,13 0 68,-13-1 501,6-6-155,-15 5 0,6-12 0,-4 3 0,4-3 0</inkml:trace>
  <inkml:trace contextRef="#ctx0" brushRef="#br0">8098 990 8460,'7'16'999,"8"0"-854,17 6 323,8 10 0,16 3-295,7 7 0,7 5 0,-30-20 0,2 0 0,0 0 0,1 0-62,1 0 0,1 0 0,6 4 0,0 1 0,-3-2 0,0-1 1,1 0-1,0 0-109,-1-1 0,0 0 0,0 1 0,0 0 0,-6-3 0,0 0 0,-2-1 0,0-1-149,35 20 0,-7-6 0,-8-8 0,-6-2 182,-5-2 1,1-5-1,-9 1-35,-1-4 0,3 3 0,-6-9 0,-2 2 0,-2-2 0</inkml:trace>
  <inkml:trace contextRef="#ctx0" brushRef="#br0">11934 990 8488,'-9'-15'-134,"-5"-1"117,6 0 5,-1 7 2041,2 2-545,7 7-837,0 0 1,2 9 46,3 7 265,4 0-511,13 13 0,-1-3 503,11 11 1,-3-2-343,13 7 0,0-5 7,5 5 0,1-6-294,-1 6 1,3-5-268,-2 5 1,2-7 234,-8 1 1,-3-3-33,-3-1 1,-3-2-875,-1-4-311,-8 3 646,-1-11 0,-7 5-2903,-1-8 493,-6 1 11,-2 0 2117,-7-7 0,0-4 563,0-10 0,-7-4 0,-2-7 0</inkml:trace>
  <inkml:trace contextRef="#ctx0" brushRef="#br0">12673 990 7895,'-18'9'168,"-3"7"996,-3 6-578,-14 10-1170,4-1 2897,-11 8 1,10 1-681,-7 7 1,0-5-198,-5 0 1,0 0-786,0 5 1,0-5-293,-1 0 1,1-6-472,0 6 1,5-7-511,0 2 1,0-4-489,-5-1 0,5-5 438,0 5 672,0-4 0,2 10 0,0-6 0,0-1 0,-2 1 0,0-1 0</inkml:trace>
  <inkml:trace contextRef="#ctx0" brushRef="#br0">5378 7985 10073,'-11'-6'1290,"1"1"1,4 0-266,-4 5 1,6 2 0,-1 3 0,3 5 0,2 6-86,0 5 1,0 2-1,0 6 1,0 1 11,0 3 1,0 4 0,2 0 0,2 5-462,1 3 1,0 6 0,-5-1 0,2-3-155,3-1 0,-3 3 0,3-7 0,-3 1-337,-2-1 0,0-5 0,0-9 0,0-4 0,0-1 0,0 3 0,0-5 0,-2-3 0,-3-6 0,1 0-2018,-6-7-440,6 1 0,-3-8 1,9-3-1,3-4 101,6 0 1,10-8 0,3 4-1,1 1 2357,-4-2 0,3-7 0,1-3 0</inkml:trace>
  <inkml:trace contextRef="#ctx0" brushRef="#br0">6007 8582 8507,'0'-16'0,"0"0"124,0 1 1,-2-1 0,-3 0 0,-6 1 935,-3-1 1,-7 7 0,0 2 0,0 2 352,-2 0 0,4-1 0,-7 6 0,-2 0-715,-2 0 1,-1 7-1,1 4 1,2 3-309,2 2 1,7-1-1,-2 3 1,3 1-123,3 2 0,-1 5 1,2-3-1,2 0-129,1-1 1,8 4 0,-2-3 0,3 0-173,2 0 0,2-1 1,5-2-1,7 0-38,5 0 0,7-5 1,-2-2-1,4-5 80,6-1 0,1 4 1,-2-6-1,2-1 136,1-3 1,1-1 0,-4-1-1,2-3 144,2-1 1,0-7 0,-8 1-1,-1-3-33,-2-2 1,-8 1 0,-2-1-1,-9-1-135,-6-4 1,-1-2-1,-1-5 1,-6 2-60,-9-2 1,-2 0 0,-8 0 0,-2 3-1067,-1 3 0,-3 1 0,1 5 1,-1 2 89,1 4 1,1 3-1,4 7 1,5 0-185,3 0 0,4 1 0,4 5 0,5 4-571,3 4 0,2 2 0,2-1 0,3 3 753,5 3 0,11-4 916,6 4 0,2-3 0,3-2 0</inkml:trace>
  <inkml:trace contextRef="#ctx0" brushRef="#br0">6635 8645 8436,'14'-12'259,"-3"-4"1,-4-3 0,-7 3 0,0 0 797,0 0 1,-9 1 0,-5-1 0,-7 0-286,-3 1 1,-1 1-1,-3 3 1,2 6-240,-2 3 1,0 2 0,0 2 0,4 3-155,1 6 0,-3 8 0,5 4 0,3 1-206,6 4 0,0 0 0,7 0 0,1-2-98,3 2 1,1-5 0,0-1 0,1-2 48,5-5 1,7 5 0,10-10 0,2 2-28,3-1 1,7 1 0,3-7 0,0-1-7,1-3 0,1-1 0,-7 0 1,-5 0-23,-3 0 0,-4-7 1,-6-3-1,-1-6-196,-3-5 0,-4 4 1,-7-4-1,-2 3-375,-3 3 1,1-1 617,-6 0-104,6 8 0,6 8 0,12 10 0,7 6 612,3 5 1,-3 1-1,4 6 1,-2-1-120,-4 0 1,-2 5-1,-3 3 1,-3 1 124,-6-1 1,-3 4 0,-2-2 0,0-3-631,0 0 0,-7 2 0,-6-1 0,-4-3 0,-4-4 0,-7-9 0,2 2 0,-6-4 0,-4-1 0,3-7 0,-8-4 0,1-3 0,-2-2 0,-5 0 0,9 0 0,-1 0 0,1 0 0,3-2 0,7-3 0,3-4-2260,3 0 1,8-5 0,10 4 39,8-4 0,13-2 0,15 0 0,10 1 388,8-1 1,4 0 0,6 0 1831,-3 1 0,1-8 0,5-1 0</inkml:trace>
  <inkml:trace contextRef="#ctx0" brushRef="#br0">7249 8975 8436,'-16'-7'305,"5"3"0,3-6 1317,1-2 1,3-2-1,11-2-834,9 0 1,1 8-1,10 2 1,1 5-295,1 1 0,3 0 1,-3 0-1,-1 0-25,-1 0 1,-8 1-1,2 5 1,-4 2 33,-1 1 1,-7 5-1,-4-2 1,-3 6 191,-2 3 0,-2 0 0,-5-4 1,-7 2-118,-5 2 1,-9 5 0,2-3-1,-2 0-418,1 0 0,-1-3 0,7-2 0,2-1-160,2-1 0,1 3 0,2-8 0,4 3 0,-3 2 0,8-1 0,7-4 0,10-3 0,7-1 0,8-3 0,4-2 0,7-2 0,8 0-698,4 0 0,3 0 1,-6 0-1,0 0-1427,0 0 1,-6 0 0,-5 0 0,-3 0-4502,-1 0 6626,-8 0 0,-1 0 0,-7 0 0</inkml:trace>
  <inkml:trace contextRef="#ctx0" brushRef="#br0">8365 8519 8436,'-9'-16'0,"-3"1"0,7-1 0,1 0 632,2 0 0,4 6 0,3 0 368,6-3 0,10 1 1,7 0-1,5 3-453,4 2 0,10-3 1,-5 4-1,-2 3 174,0 1 1,-12 4 0,2 1-1,-6 4-230,-4 2 1,-3 7 0,-3 5 0,-4 0-77,-4 1 0,-5-2 0,-4 6 0,-6 2 95,-7 1 0,-15 3 0,0-1 0,-3-1-133,1-4 0,0 4 0,-2-4 1,-2 2 10,2-2 1,7 2-1,4-5 1,1 0-256,4-1 0,2-1 0,3-5 1,3 0-134,6-1 0,3 1 0,2 0 0,2-2 0,3-4 0,4-1 0,8-5 0,4 1 0,6-2 0,2-1 0,4-4 0,4-3-1291,5-5 1,3-4 0,4-2 0,2 0-317,1 0 0,-4 1 1,-8-1-1,-2 0-758,-3 1 0,-9-1 1,-5 0 2364,-3 0 0,-2-6 0,-1-3 0</inkml:trace>
  <inkml:trace contextRef="#ctx0" brushRef="#br0">8962 8032 8670,'-7'0'1693,"6"2"1,6 1-760,4 2 0,1 13 0,8-3 1,1 3 171,2-1 1,0 4 0,-6 0 0,1-1-333,0-3 1,0 4 0,-1 0 0,1-2-1071,0-1 0,-1-4 0,1-2 1,0-2-616,0 2 1,-2-3-1,-2 0 1,-2-2-982,3-4 0,-5-1-617,3-2 0,-8-7 0,3-5 2509,-5-7 0,6-6 0,2-6 0</inkml:trace>
  <inkml:trace contextRef="#ctx0" brushRef="#br0">9340 8032 8436,'8'2'0,"-4"1"1884,-8 2 0,-6 8 0,-9-5-510,-2 1 1,-7 5 0,2-4 0,-4 4-832,-2 2 1,-1-5 0,-2-1-1,-3 1-820,-2-3 0,5 6 1,0-3-1,7 3-2801,7 1 1,5 3 0,6 1 3077,5 2 0,3 7 0,2-4 0</inkml:trace>
  <inkml:trace contextRef="#ctx0" brushRef="#br0">9796 8708 8170,'-16'0'1011,"0"0"1,9 0 0,7 0-1,9 0-4,5 0 1,9 1 0,5 3-1,5 1-268,3-1 0,8-3 0,-4 1 0,2 2-313,0 1 1,-12 0 0,1-5-1,-3 0-1394,-3 0 0,-3 2-1907,-6 3 1,-7 4 0,-7 7 247,-11-1 2627,-2-6 0,-18 5 0,4-5 0</inkml:trace>
  <inkml:trace contextRef="#ctx0" brushRef="#br0">9859 8975 8873,'17'16'0,"2"-2"616,2-4 1,7-1 0,0-6 0,5 3 42,4-3 1,5-1 0,-4-2 0,1 0-30,-1 0 0,1 0 0,-4 0 0,1 0-796,-1 0 1,-3-2 0,-3-1-1,-1-4-1100,0-2 0,11 4 0,-8-6 1,2-1 1265,1-2 0,4-16 0,2-3 0</inkml:trace>
  <inkml:trace contextRef="#ctx0" brushRef="#br0">11069 8205 8070,'0'-21'0,"0"0"0,0 2 1826,0 1 0,2 9-106,3 4 1,-3 5 0,3 5-883,-3 6 0,-2 10 1,0 5-1,0 4-93,0 1 1,0 6 0,0 1-1,-2 1-356,-3-1 0,-2 9 0,-5-3 0,3 0 37,2 1 0,-3-7 1,4 1-1,3-4-345,1-4 0,0 4 0,-1-10 0,-2 1-491,1 0 1,2-7-1,2 2 1,0-3-2822,0-3 0,0 1-1306,0 0 2785,0-1 0,7-6 0,4-4 1752,3-3 0,8-9 0,3-2 0</inkml:trace>
  <inkml:trace contextRef="#ctx0" brushRef="#br0">11698 8708 9117,'9'-16'0,"-4"0"749,-3 1 0,-14-1 0,-6 0 0,-5 0 168,-5 1 1,-1 4-1,-4 2 1,-2 2-375,-2 4 1,-5 1-1,4 2 1,-1 2-159,1 3 0,1 9 0,6 7 0,1-2-198,4-1 1,-2 5 0,7 3 0,3 2-77,6-2 1,5 4 0,7-4 0,0 3 30,0 3 1,4-2-1,4-3 1,10-2 102,5-2 0,10 5 0,10-2 0,8 2 217,7-2 0,-2-3 0,3-8 1,2 1 289,0 0 0,4-7 0,-14-4 0,-4-5-360,-4-5 0,-9-9 0,-3-9 1,-10-2-393,-9-3 0,-5-6 0,-7-5 0,0 1 0,0-1 0,-12-8 0,-5 3 0,-6 4-411,-5 5 1,-7-3-1,-2 10 1,2 2-814,2 1 1,3 4 0,2 7-2455,2 4 0,7 3 2652,-2 7 1,11 7-1,4 5 1,6 6 226,6 3 0,2 1 0,10-3 0,1 2-74,2-1 1,5 1 0,-3-4 872,1-3 0,3-2 0,4 4 0</inkml:trace>
  <inkml:trace contextRef="#ctx0" brushRef="#br0">12437 8865 8538,'21'-2'0,"-2"-3"0,-3-6 470,-4-3 0,-8-1 0,-1-3 0,-6-1-142,-8-2 1,-11 0 0,-8 5 0,-5 1 254,0-1 0,-5 0 1,0 2-1,-2 4 227,0 5 1,7 3 0,-4 2 0,4 2-252,4 3 1,-4 4-1,11 6 1,-1 3-176,4 3 1,4 1 0,3 6-1,3-3-151,6-3 1,3 1-1,6-4 1,4 2-20,8-1 0,12-3 1,2-1-1,7-1-96,3 1 1,-4-5-1,6-3 1,0-1-289,-2-3 0,-1-2 0,-9-4 0,-2-3-84,-2-6 0,-7-3 0,2-2 0,-4 2 96,-1 4 1,0 1 0,0 6 0,-1-2 256,1 1 1,0 9-1,1 6 1,2 3 350,2 1 0,6 8 1,-6 3-1,-2 4-66,-2 1 0,-1 6 1,-2 0-1,-4-2 463,-4-2 1,1 4-1,-2 1 1,-2-1-718,-1-4 0,-7 2 0,-2-11 0,-2 1-130,-3-4 0,-9 0 0,-5-4 0,-4-5 0,-1-3 0,-11-4 0,-4-6 0,-1-3 0,-4-1 0,-6-7 0,-1 1 0,-1-3-1565,1-2 1,-1 1 0,6 1 0,4 1 725,6 3 0,4 7 1,10-3-2684,2 5 1,13 1 3521,14 0 0,14-7 0,11-2 0</inkml:trace>
  <inkml:trace contextRef="#ctx0" brushRef="#br0">13380 9116 8472,'-1'-14'0,"-3"2"1378,-1 2 1,0-1-1024,5-5 0,1 8 0,5 1 1,6 2 197,7-1 1,0 1 0,6 3 0,-2-1 88,-4-2 0,3-1 0,-1 6-137,-1 0 0,-3 0 0,-1 0-180,0 0 1,-6 0 0,1 0 0,-1 2-53,-1 3 1,3-1-1,-5 5 1,0-1-21,0 1 0,-2 1 0,-5 6 0,0 0 12,0 0 1,-2-1 0,-3 3 0,-5 1-108,-4 2 1,-7 2 0,-2-4 0,-1 4-13,-4 1 0,-2-5 1,0 4-1,2-2 75,2 0 1,2 5 0,-3-5-1,6-2 352,4-1 0,1-3 0,2 1 253,4 0 1,3-6-724,7 1 1,2-2 0,3 1 0,5-5-104,4-3 0,9 0 0,3 1 0,6 2-153,4-1 1,-1-2 0,7-2 0,0 0-1271,-2 0 0,6-6 1,-4 1-1,1 0-566,-1-2 1,-3 5-1,-8-5 1,-1 2-1441,-4 0 0,2-6 3429,-7 6 0,0-14 0,-5 1 0</inkml:trace>
  <inkml:trace contextRef="#ctx0" brushRef="#br0">14072 8362 8070,'0'-21'0,"0"0"0,0 2 387,0 1 1,7 3-1,5-1 1,8 0 508,6 0 1,5 6 0,6 1 0,5 2-442,3 4 0,-3 1 1,-2 2-1,-1 2 34,-4 3 1,-4 2 0,-5 5 0,-5-1-129,-3 1 1,-4 2-1,-4 3 1,-4 3 305,-5 0 0,-2 7 1,-6-5-1,-7 3-189,-6 3 0,-20 1 0,-2 3 0,-5-1-196,-2 1 1,4-1-1,1 1 1,4-3-30,2-2 1,3 0 0,7-4-1,5 0 65,5 0 1,1-1-1,10-2 1,0 0 11,0 0 1,2-3-1,7-1 1,5 0-208,8-1 1,3-1 0,8-2 0,2-3-19,2-2 1,8 0-1,4-3 1,3 1-581,3-2 0,2-1 0,1-4 1,-2-1-1984,1-2 0,-1-6 1,-5 4-1,-4 0 558,-1 0 1,-4-5 0,-7 2 0,-4-4 1899,-1-2 0,5-7 0,-4-1 0</inkml:trace>
  <inkml:trace contextRef="#ctx0" brushRef="#br0">15346 8330 8591,'-9'-24'0,"-7"3"803,-8 4 1,-6 1 0,-3 2 0,-2 3-464,-2 6 0,1 3 0,4 4 0,1 5 461,-1 9 1,-3 7 0,0 10-1,4 3-299,1 6 1,4 4 0,10 1 0,2 0-69,4 0 1,5-5 0,10 0 0,7 0 143,7-2 0,13 4 0,10-8 1,5-1 30,5-1 0,-3-5 0,5-3 1,-1-5 50,-1-3 1,-1-9 0,-7-4 0,-4-3-372,-2-2 0,-3-7 0,-9-6 0,-6-6-289,-8-7 0,0-5 0,-7-6 0,-3-5-101,-6-3 0,-6-10 0,-11-2 0,-7-4-1441,-7-2 1,0-4-1,-5 1 1,0 3-1502,0 2 0,5 3 3043,-2 11 0,4-14 0,1-3 0</inkml:trace>
  <inkml:trace contextRef="#ctx0" brushRef="#br0">4639 7827 8055,'15'6'1200,"1"-1"-771,7 7-100,1 4-78,8 1-100,6 13-332,2 1 390,7 10-284,8-1 463,1 5-1054,6 2 1359,8 2-962,-34-18 1,0-1 419,3-1 0,1-2 1,0 2-1,0 0 124,1 0 0,2 0-79,3-1 0,2 1-118,0 2 0,0 1-240,9 3 0,1 0 369,-2-3 1,0 1-435,6 5 1,2 0 326,5-2 1,2 0 0,0 5 0,1 2 52,6-1 1,1 0-1,-26-12 1,0 0-1,0 0 166,1 0 1,1 0 0,-1 0-189,22 12 0,0 1 0,-21-13 0,1 1 0,-1-1 0,22 12 0,-1 0 104,2-1 1,-2 0-1,-11-7 1,-2 0 3,-2-2 1,-2-1 0,-10-7 0,-2 1 102,-1 1 0,-3 0 1,33 18 125,-8 3 1,-12-3-550,-9-13 0,-9-3 672,-12-12 0,-8-2-1045,-8-4-250,-6-3 1,1-7-141,-10 0 0,-4-7-1069,-7-3 0,-6-11 303,-5-6 1,-4 0 1609,-6-10 0,4 0 0,-5-17 0</inkml:trace>
  <inkml:trace contextRef="#ctx0" brushRef="#br0">7909 7969 7795,'-16'0'642,"6"-5"0,-1-1 319,-1 3-494,5 1 0,4 14 0,13 8 1,13 8 47,10 10 1,11 13 0,13 8 0,-23-26 0,0 0-148,3 4 1,2 0 0,5 1 0,2 1 0,1 0 0,1 0 0,0 1 0,2-1-59,0 0 1,1 0-1,-3 0 1,0-1-1,1-1 1,0 0-1,-3-3 1,-1 0 35,-3-2 1,-1 0 0,-3-3 0,-2-2-1,32 26 1,-7-6 15,-8-5 1,-3 0 0,-13-9-1,-4-5-817,-5-4 0,-5-3 0,-9-5-2633,-4 0 1,-19-11 3087,-17-10 0,-9-6 0,-7-15 0,4 0 0</inkml:trace>
  <inkml:trace contextRef="#ctx0" brushRef="#br0">6934 10389 7795,'9'9'925,"0"5"0,-4-3 0,5 3 2176,4 1-2318,2 1 1,5 7 1696,0 3-1278,7-3-575,-4 13-407,8-9 170,6 11 1247,-5-7-742,13 8 131,-13-6-528,12 12 0,-11-10 70,2 7-490,-2-7 129,-3 4 50,0-15-46,-6 6 0,-2-11-5,-8 7 0,1-7-1429,0 2-515,-7-3-1164,4-2 493,-11-1 1226,5-6 0,-7-4 0,0-10 74,0-6 562,0-2 1,0-5 0,0-3-3505,0-5 3426,0-4 1,0-3 624,0-4 0,7-10 0,2-9 0</inkml:trace>
  <inkml:trace contextRef="#ctx0" brushRef="#br0">7720 10374 9202,'-33'0'1835,"-4"2"0,-5 3-1275,-3 5 1,-7 11-1,-3 5 1,1 4 776,0 2 0,0 6 0,5 4 1,0 2 107,4-3 0,8 8 0,0-5 0,4 0-838,2 1 0,6-1 0,3-1 0,1-2-607,0-3 0,0-3 0,5-9 0,0-3 0,1-1 0,-1-4 0,0 3 0,6-5-3125,-1-6 1,6-3-5628,-6-7 8752,8 0 0,-4-7 0,7-2 0</inkml:trace>
  <inkml:trace contextRef="#ctx0" brushRef="#br0">8208 10610 7366,'-16'0'654,"0"0"0,6 0 1025,-1 0-976,1 0 1,3 0 0,7 0 122,9 0 1,10 0 0,5 0 0,4 0 135,5 0 0,2 0 0,-2 0-663,4 0 1,-2 0-1,5 0 1,0 0-1,-1 0-270,-1 0 1,-1 0-1,-7 0 1,-2 0-756,-2 0 0,-12 0-249,2 0 1,-13 0 0,-3 1 0,-10 3-2813,-10 1 3787,-4 0 0,-15 2 0,-1 2 0</inkml:trace>
  <inkml:trace contextRef="#ctx0" brushRef="#br0">8192 10892 9106,'7'9'1033,"3"-4"0,6-3 1,3-2-1,4 0-512,2 0 0,-1 0 1,4 0-1,-2 0 772,2 0 0,2 0 1,1 0-1,1 0-496,-1 0 0,1 0 1,1 0-1,2 0-1016,1 0 0,6 0 1,-5-2-1,-2-1-750,-2-2 1,-3-1 0,-4 6 0,-5 0-2927,-4 0 1,-3 7 3894,-3 4 0,3-4 0,-5 0 0</inkml:trace>
  <inkml:trace contextRef="#ctx0" brushRef="#br0">9277 9965 7795,'2'-14'0,"1"2"0,4 3 880,2 2 0,-4 2-31,6 5 0,-3 2 0,3 5 0,-6 7 115,-3 5 0,-2 9 0,0 0 0,0 5-223,0 4 0,0 10 0,0-2 0,0 2-491,0 4 1,-6-2-1,1-5 1,2-3 903,1 3 1,0 0-1,-1-2 1,-2-6-630,1-2 1,2 0 0,2 0-1,0-6-750,0-4 0,0-1 0,-1-4-891,-5 2 1,3 0-3801,-8-5 1,6-8 3491,-5-2 0,8-5 0,2-1 0,9-1 233,5-5 0,8-4 1191,4-11 0,11-4 0,3-6 0</inkml:trace>
  <inkml:trace contextRef="#ctx0" brushRef="#br0">10016 10452 7795,'0'-24'309,"-2"1"0,-5 7 1,-7 1 687,-5-1 0,-4 0 0,4 2 0,-4 2-81,-1 2 1,3 6-1,-5-1 1,-1 5-369,3 5 0,-6 4 1,6 8-1,-2 3-247,-1 1 0,8 6 0,-4 1 0,4 6 152,4 2 0,-5 6 0,12-5 1,-3 0-249,1 1 0,6-7 1,-1 3-1,3-6-40,2-1 0,7 1 1,5-1-1,6-6 52,3-4 1,7 2 0,-2-1 0,4-4 65,1 0 0,6-7 1,-1-2-1,1-3 277,2-2 0,-6 0 0,3-4 0,-2-5-283,-3-6 1,1-6 0,-3 0-1,-3-5-255,-5-4 1,-10-2-1,-6 1 1,-3-2-133,-2-4 0,-7 4 0,-5-5 0,-9 1-480,-11 0 0,-1-3 1,-7 7-1,0 5-732,-1 3 1,7 10-1,-1 6 1,5 2 295,4 4 1,6 1-1,1 4 1,5 1-72,4 2 0,6 7 1,-1-1-1,3 3 537,2 2 1,6-1 0,1 1 0,1-2-1077,5-3 0,2-4 1636,6-7 0,4 6 0,6 3 0</inkml:trace>
  <inkml:trace contextRef="#ctx0" brushRef="#br0">10566 10500 7795,'9'-16'701,"-4"0"0,-3 0 1,-6 1-1,-4-1-252,-8 0 1,-5 6 0,0-1 0,-5 1 339,-4 1 0,-1-3 0,-1 8 0,2 4 2,4 4 0,-2 15 0,7 4 0,4 8-274,5 6 1,-1 5-1,8-4 1,0 1-189,-2-1 0,5 2 1,-3-7-1,5-5-82,5-3 0,4 1 1,8-5-1,3-2 31,1-1 1,5-8 0,-4-1 0,3-2-45,3-4 0,-4-1 0,3-4 1,-1-3-169,-2-5 1,4-4-1,-7-4 1,0-3-118,2-5 1,-6-4 0,2-1 0,-5-1-67,-3 1 0,-2 1 0,3 2-296,-2 2 0,1 9 0,5 1 0,-1 9 266,1 5 0,5 16 0,3 7 1,3 7 743,1 4 0,3 11 0,-10 6 0,-2 3 231,-1 3 1,-4-3 0,-4-5-1,-5 0-742,-3 0 1,-4-5 0,-5 0 0,-7 0-87,-5-2 0,-9-1 0,2-8 0,-4-1 0,-1-4 0,-2-3 0,-2-7 0,-4-2 0,-1-4 0,3-3 0,-4-7 0,-1 0 0,1 0 0,-7 0 0,4-2 0,2-1-314,2-2 0,3-6 0,7 4-1646,4-2 0,5 4 1,14-5-7031,12-3 8990,4-1 0,28-8 0,-4-3 0</inkml:trace>
  <inkml:trace contextRef="#ctx0" brushRef="#br0">11557 10877 7795,'-9'-7'789,"4"-4"1,5-1-1,5 0 118,5 1 1,10 3 0,2-5 0,1 5-440,0 1 0,3 1 1,-3 6-1,-1 0 496,1 0 1,-2 2-1,-7 3-495,-4 6 1,-3 3 0,-7 3 0,0 3-142,0 0 0,-12 8 0,-5-1 0,-6 1-127,-5-2 1,-7 7-1,-2-5 1,1 0-32,-3 2 1,6-1 0,-4 3 0,6-3 150,5-2 0,-2 0 0,7-6 0,2-1 45,1-3 1,4-1 0,2-2 602,2-4 0,8 4-692,2-3 0,9-4 0,11-2 1,5-3-278,-1-2 0,11 0 0,-1 0 0,4 0 0,6 0 0,-4 0 0,0 0 0,0-2-355,0-3 1,-5 3 0,2-3-1,-4 3-1137,-1 2 0,-3 0 0,-1 0 0,-2 0 1492,2 0 0,2-14 0,2-3 0</inkml:trace>
  <inkml:trace contextRef="#ctx0" brushRef="#br0">12610 10154 7795,'0'-16'1619,"0"0"1,7 2 0,4 4 0,4 5-930,6 3 1,4-3-1,6-1 1,1 1-131,-1-2 0,7 5 0,3-3 0,1 3-152,-1 2 0,-7 6 0,-1 1 0,-7 0-73,-3 0 0,-4 5 0,-7-2 0,-3 4-18,-2 2 0,-2 5 1,-7 3-1,-5 4-105,-8 6 1,-8 0 0,-10 0-1,-4 1-54,-5 1 0,-5 6 0,-4-5 0,-1-2 18,1-2 0,4 2 1,3-2-1,4-3-240,2-1 0,1-1 1,7-1-1,4-6 363,5-4 1,6 4 0,2 0 433,3-2 1,8-1 0,2-4-704,9-4 1,12-1-1,5-6 1,4 2-31,1-1 0,2-2 0,4-2 0,5 0 0,3 0 0,3-6 0,-1 0 0,0-1-311,0 0 0,-2-4 1,-1 4-1,-4 0-1255,-1 0 1,-4-3-1,-9 4 1,-5 1-79,-4-2 0,-1 5 1,-2-5-1,-2 2 565,-1 0 0,-6-6 0,4 4 0,-1 0 1079,1 1 0,2-14 0,4 3 0</inkml:trace>
  <inkml:trace contextRef="#ctx0" brushRef="#br0">14041 10389 7979,'19'-40'0,"-5"5"269,-5 7 1,-6 0 0,-6 8 42,-3 0 1,-6 3 0,0 3 0,-5 2 0,-6 3 0,-2 2 1373,-3 3 1,-1 3 0,-3 2-1151,1 5 0,-1 8 0,-1 8 0,-2 3-105,-1 3 0,-1 7 0,5 3 0,1 2 194,0 4 1,1 0-1,4-1 1,6-3-164,8-1 1,5 3 0,7-6 0,2-1-130,3-1 1,14-3 0,11 0 0,3-1 6,8-4 0,2-3 1,8-7-1,1-1-58,1 1 0,8-7 1,-14-4-1,2-5-57,0-5 0,-6-4 0,-4-8 0,-8-4-225,-1-5 0,-7-9 0,-2-4 0,-4-1 0,-1-4 0,-7-1 0,-4-4 0,-5-2 0,-5-1 0,-6-2 0,-10 3 0,-3-1-1198,-1 1 1,-4 9 0,2 7 0,-2 7-1136,-3 7 1,3 11 0,1 6 0,1 10 2332,-1 9 0,6 15 0,-1 10 0</inkml:trace>
  <inkml:trace contextRef="#ctx0" brushRef="#br0">6651 12464 12943,'7'18'0,"4"1"1514,3 2 0,7 7 1,3 0-1,4 5-551,5 4 0,2 1 1,-2-1-1,2 3 157,2 0 0,-6 0 0,-6-5 0,-2 2-786,-4-2 1,-2-4-1,-1-3 1,-2-3-409,-4-3 0,3 1 1,-6-6-1,0 1-403,0-4 0,-2-2 0,-3 2-2235,3-3 1,-2-6 584,8-10 0,-6-4 0,6-9 0,-1-1-694,-1-2 0,5-7 2821,-4 2 0,4-11 0,2-3 0</inkml:trace>
  <inkml:trace contextRef="#ctx0" brushRef="#br0">7249 12386 9489,'-16'0'2043,"-7"14"0,-3 7 1,-4 7-927,-1 3 0,-8 9 0,-4 6 0,-6 4-86,-4 1 0,3-2 0,6-2 0,2 0-44,-2 0 0,6-7 1,1-3-1,4-4-979,2-1 1,6-3 0,4-1 0,4-3-1211,1-3 0,6-1 0,1-5-733,2 0 0,2 0 1,6-2-1,6-4-172,9-5 0,7-3 2107,8-2 0,8-14 0,1-3 0</inkml:trace>
  <inkml:trace contextRef="#ctx0" brushRef="#br0">7783 12841 7892,'16'-5'88,"0"0"0,-1-2 0,1 4 783,0-3 0,1 1 0,4 5 0,5-2 0,2-1 679,-1-2 0,2-1 1,-4 6-1,1 0-1222,0 0 1,-7 0 0,2 0-1,-3 0-808,-2 0 1,-1 0 0,-1 2-1,-3 3-38,-6 6 0,-5 3 0,-5 1-3423,-6 1 0,-5-2 3941,-4-3 0,-12 10 0,-8-4 0</inkml:trace>
  <inkml:trace contextRef="#ctx0" brushRef="#br0">7799 13077 7734,'7'14'722,"3"-3"1,10-4 0,2-6 0,3 3 962,3 1 1,3 0-1,6-5 1,3 0-1094,0 0 1,4 0 0,-6 0 0,1 0-74,-1 0 0,-1 2 0,-6 2 1,-1 1-176,-4-2 0,-3 4-344,-7-1 0,6-1 0,3-5 0</inkml:trace>
  <inkml:trace contextRef="#ctx0" brushRef="#br0">9072 12134 7888,'0'-16'1327,"0"6"-87,0-1 1,2 8-803,3-2 0,-1 5 1,5 5-1,-1 7 281,1 7 0,-5 1 1,1 8-1,-3 3 259,-2 4 1,0 9-1,0-1 1,0 6-313,0 4 1,0 1 0,0-4 0,1 3-328,5-3 0,-5-1 0,6-2 1,-1-1-5,-1-4 1,0 0 0,-5-9 0,2-5-331,3-4 0,-3 2 0,3-5-1305,-3-1 0,-2-8-4384,0-2 3304,-7-6 1,7 3 669,0-7 1,9-7 1709,11-4 0,5-3 0,6-1 0</inkml:trace>
  <inkml:trace contextRef="#ctx0" brushRef="#br0">9701 12621 7966,'7'-24'195,"-5"1"1,3 8-1,-5-1 237,-5 0 1,-2 6 0,-7 1 0,0 2 178,-3 3 0,-3 3 0,3 1 0,-2 0 134,-2 0 0,-5 7 0,3 5 1,-2 5-209,-3 4 0,4 5 1,0-3-1,1 2-220,4 3 0,1 1 0,2 3 0,2-1-102,4 1 0,3-3 0,7-1 1,0-3-164,0-3 0,12-1 1,6-5-1,3 0-11,1-1 1,13-1 0,2-1 0,7-5 83,3-1 0,0-1 0,2-6 1,2 0 34,1 0 1,-7 0 0,-6-2 0,-4-3 71,-4-6 0,-3-3 0,-14-2 1,-3 1-424,-6-1 1,-3-7 0,-2-3 0,-2-4-277,-3-1 0,-11 0 1,-10-1-1,-4 2-118,-1 4 0,-1-2 0,1 7 0,-1 2 80,1 2 1,6 8 0,4 2-1,4 2-1369,1-1 1,7 3 1264,4 8 0,3-1 0,4 6 0,3 1-334,6-3 1,3 6 0,2-3 942,-1 3 0,8 2 0,2-1 0</inkml:trace>
  <inkml:trace contextRef="#ctx0" brushRef="#br0">10535 12810 8084,'10'-16'0,"-1"1"233,-2-1 0,-2 0 0,-5 0 0,-2 1 357,-3-1 1,-4 0-1,-6 1 1,-3 1-119,-3 3 0,-3-1 0,-8 5 1,1 0-19,-1 0 0,1 2 1,0 5-1,-1 0-175,1 0 1,6 5 0,4 4-1,4 3-88,1 5 0,0 4 0,2-1 0,4 2-133,5 3 1,3-4 0,2 3 0,2-1-74,3-4 1,4-2-1,6-1 1,3 0-5,3 0 1,-2-6 0,7-1 0,2-2-1,2-4 1,0-1 0,-1-2 0,-1-2 102,0-3 1,5-4-1,-6-6 1,0-1-245,0 0 1,2 0 0,-4 1 0,-1-1 57,-3 0 0,-3 6 0,-3 1 1,1 2 233,0 4 1,0 3-1,1 5 1,2 5 273,2 4 1,5 9 0,-3 3 0,0 4 47,0 1 0,3 1 0,-4 1 0,-1 0 97,-3-1 1,1 8 0,-10-9 0,0 2-14,-4 1 1,-5-3 0,-5 0 0,-8 1-48,-6-1 0,-5-1 0,-9-4 0,-2-5-166,-2-3 1,-7-4 0,1-4 0,-6-5-132,-4-3 1,-4-4-1,4-3 1,3-5-1652,1-4 0,-2 0 0,2 0 0,7 0-451,7-4 0,2-1 0,12 2 0,4-3 1092,4-1 1,8-12 815,10 2 0,11-18 0,8 0 0</inkml:trace>
  <inkml:trace contextRef="#ctx0" brushRef="#br0">11667 12417 8322,'0'-16'0,"0"1"0,-2-1 522,-3 0 1,3 0 0,-3 1 0,5 1-1,5 2 75,5 1 1,10 2 0,2-3-1,3 3-295,3 2 1,1 2 0,1 5 0,-2 0 77,-2 0 0,-6 5 0,0 2 0,-4 2-43,-5 3 0,1 2 1,-7 2-1,-1 2 25,-3 2 0,-8 5 0,-3 8 0,-6 2 0,-5 2 0,-5 5 0,-9-4 1,-2 0-111,2 1 0,2-2 1,2-6-1,1 0 37,4 1 0,-2-6 0,7-1 0,2-3 98,1-3 1,10-1 0,1-2 0,1-1-66,1 1 1,2-2 0,8-3-1,7-5-63,7 1 0,4-5 0,7 3 0,-1-3-100,5-2 1,6 0 0,-2 0 0,1 0-833,-1 0 0,4-2 0,-2-1 0,2-4-622,2-2 0,-1 1 0,-8-5 0,0 5 128,-5 1 0,2 0 1,-8 3-1,0-3-15,-3-2 1,-3 4 0,-2-4 1181,-1 2 0,8-5 0,1 3 0</inkml:trace>
  <inkml:trace contextRef="#ctx0" brushRef="#br0">12846 12433 8786,'-7'-25'0,"-4"4"640,-3 4 0,-1-4 0,-1 2-163,0 5 1,-1-2 0,-2 7 0,-4 1 0,-2 2 245,-3 5 0,-1 1 1,-4 0-1,-1 0-313,3 0 1,-4 7 0,9 5 0,-2 5-33,2 4 0,-2 7 0,7-2 1,3 4-145,6 2 1,0-1 0,7 2 0,3 2-4,5 2 0,8-2 0,11-6 0,10-1 169,8 0 1,4 4-1,1-11 1,1 0-8,3 1 1,1-6-1,-3 1 1,1-6 220,-1-4 0,-7-2 1,-3-5-1,-6 0-153,-5 0 0,2-7 0,-7-5 0,-3-5-415,-6-4 1,0-7 0,-7 0 0,-1-7-538,-2-7 1,-11-4 0,-7-1 0,-8 0-622,-6 0 1,-8 7 0,-4 3-1,-2 6 341,2 4 0,-9 7 0,2 9 1,-3 6 770,-2 3 0,-6-5 0,5-2 0</inkml:trace>
  <inkml:trace contextRef="#ctx0" brushRef="#br0">9057 13564 8543,'15'0'280,"8"0"1,5 0-1,5 0 630,4 0 1,7 0-1,-1 0 1,8 0-140,7 0 0,10 0 0,7 0 0,7 0-474,7 0 0,-43 1 0,1-2 1,1 1-1,2-1 0,-1-1 0,1 0-209,-1 0 0,2-1 0,8 0 0,2 1 0,-3 1 1,0 2 213,5-1 1,3 0 0,1 0 0,2 0 0,7-1 0,2 0 0,0 0 0,1-1 0,0-2 0,1 1-163,3-2 1,0 1 0,-1 1-1,0 1 1,1-3 0,0 1-1,-1 0 1,0 1-124,-1 1 1,-1 0-1,2 1 1,-1 1 0,-4-1-1,-1 0 1,-5-1 0,-2 0 205,-6 0 1,-2-1 0,-12 0 0,-2 1 0,32 0 0,-22-1-354,-16-3 1,-12 1-1,-15 3 1,-3-3-1369,-6-5 1,-7 1 0,-10 0 0,-14 2-1653,-13 4 0,-20 1 1,-13 6 3149,-13 6 0,37-8 0,0-1 0,-7 6 0,0 0 0</inkml:trace>
  <inkml:trace contextRef="#ctx0" brushRef="#br0">9796 13973 8084,'0'-16'745,"0"8"0,0 8 0,0 10 0,-2 6 1226,-3 5 1,3 3-1,-5 11 1,2 4-1029,-1 3 0,-6 12 0,4-7 0,-1 0-138,4-3 0,-2 5 0,1-8 0,1-2-398,-2-4 0,5-4 0,-3 1 0,2-3-593,-3-2 0,5-5 0,-5-6-620,5 0 1,1-1-3354,0 1 0,1-5 1125,5-1 1,8-6 3033,7 1 0,13-10 0,0-4 0</inkml:trace>
  <inkml:trace contextRef="#ctx0" brushRef="#br0">10425 14288 8022,'0'-21'0,"0"-2"669,0-2 1,-7 6 0,-6-2 0,-4 6-279,-4 4 1,-2-3 0,2 5 0,-5 1 257,-4 2 1,-1 5 0,-1 1 0,1 1-185,0 5 1,1 8 0,2 8-1,2 3-122,-2 3 1,3 1 0,3 3 0,2 1-106,6 4 0,4-4 0,-1 3 1,6-2 29,3-3 0,9-1 0,7-2 0,7-4 51,6-1 0,13 3 1,-5-5-1,3-3-61,-1-6 1,3 0 0,0-7 0,2 0-65,0 2 0,-7-5 0,2 2 1,-6-8-52,-5-6 1,2-4 0,-5-4 0,-2-1 20,-4-2 1,1-7-1,-13 2 1,-1-4-266,-3-1 1,-2-1 0,-5 1 0,-4 0-457,-4-1 1,-7 1 0,-2 1 0,1 4-332,-1 5 1,-3 3 0,5 4 0,1 2-1456,3 2 1,6 6 1362,1-1 1,7 10 0,-1 6 0,8 4 241,6 6 1,4-3 0,3 5 737,4-1 0,-3-4 0,5 4 0</inkml:trace>
  <inkml:trace contextRef="#ctx0" brushRef="#br0">10991 14413 8820,'15'-24'0,"-1"3"477,-3 3 1,-4 3 0,-7-3-1,0-1-366,0-2 0,-2 2 0,-3 7 0,-4 1 492,0-1 0,-10 3 1,3 0-1,-1 2 64,-1 4 1,1 1 0,-2 4 0,-2 1-336,2 3 0,-4 11 1,2 1-1,2 3-68,1 1 1,2 4 0,3-3 0,2 0 49,6 0 1,3 3-1,2-5-172,0-2 0,7-2 0,4-3 0,4-3-233,6-6 1,-3-3-1,3-2 1,-4 0-35,-1 0 1,0-2-1,-1-1 1,1-4 108,0-2 1,-1 0 0,1-3 0,0 3 192,0 2 0,5 2 0,3 5 0,4 2-7,5 3 1,4 4 0,-2 6-1,1 3 246,-1 3 1,4 3-1,-4 8 1,-4-1 152,-3 1 0,-9 4 0,2 3 0,-5 1-120,-5 4 0,-4 4 1,-7 1-1,-2-5 127,-3-4 1,-9 4-1,-7-2 1,0 3-577,-2 2 0,-1-8 0,-8-8 0,1-8 0,-1-6 0,-5-3 0,-1-3 0,0-6 0,-1-3 0,-3-8 0,4-1 0,-1-1-122,1-4 1,1 3 0,8-2 0,1-1-1806,1-2 0,8-2 1,0 1-1,5-3 720,4-3 0,6 2 0,-1-7 0,7-2-1445,8-2 0,2-1 2652,14-1 0,15-13 0,8-4 0</inkml:trace>
  <inkml:trace contextRef="#ctx0" brushRef="#br0">11840 14052 8212,'0'-16'386,"0"0"1,7 1 0,3-1-1,6 2-260,5 3 1,1-1 0,8 7 0,-2 1 393,0 3 0,9 1 0,-8 0 1,3 0 149,3 0 1,-5 0 0,-6 0 0,0 1-79,1 5 0,-8 2 0,1 8 0,-8 0-110,-3 0 1,-1 5 0,-8 1 0,-3 3 10,-6 3 1,-10 3-1,-7 4 1,-7 2-141,-7-2 1,-8-2-1,-3-2 1,4 1 212,6-1 0,-1-5 0,9-1 0,4-3-209,3-2 1,14-3-1,0-1 1,5 0-147,5-1 0,3-4 0,2-3 0,5 1 30,4 0 0,11-4 0,7 4 0,5-2-128,4-4 0,10-1 0,-1-2 1,1 0-114,3 0 0,6 0 0,-2 2 0,1 1-661,-1 3 0,-7-1 0,-7-3 0,-1 1-840,-4 2 0,-2 6 1,-4-4-1,-2 0-5985,-6 0 7486,-4 5 0,-8-10 0,-2 5 0</inkml:trace>
  <inkml:trace contextRef="#ctx0" brushRef="#br0">5959 16331 16870,'7'21'0,"4"-4"1910,3-3 0,3 11 0,4-4 0,4 5-870,-1 0 0,9 9 0,-5-4 1,0 3-1041,2-1 0,0-2 0,1 1 0,-1-1 0,-4 0 0,2 1 0,-7-1 0,-2-1 0,-1-4 0,-3 2 0,-1-7 0,-1-2 0,-3-1 0,-7-2 0,3-1-4354,-5 1 1,-1-6 2367,0 1 0,-1-9 0,-3-2 0,-1-9-2563,1-5 4549,3-2 0,15-6 0,3-3 0</inkml:trace>
  <inkml:trace contextRef="#ctx0" brushRef="#br0">6667 16299 8212,'-7'-8'1995,"-4"2"1,-3 6 0,-3 6 0,-2 4-3,-2 4 1,-7 11 0,3 4-1,-1 6-868,0 0 1,0 0-1,-6 0 1,3 2-1126,2-2 0,-2-2 0,2 0 0,0 0 0,0-1 0,-1 2 0,6-7 0,-1 1 0,0-2 0,2-3 0,4-8-1667,-4 1 0,5 0-514,0-1 0,9-6 0,14-4 1396,9-3 1,7-2 0,10 0 0,4-2-2236,5-3 1,8-2 3019,3-3 0,6-11 0,-3 3 0</inkml:trace>
  <inkml:trace contextRef="#ctx0" brushRef="#br0">6966 16708 8212,'17'0'0,"2"-2"0,2-1 1006,-2-2 0,6-1 0,1 5 0,4-3 1024,1-1 0,6-2 0,0 3 0,-2-1-1469,-2 2 0,-7 1 0,-2 2 0,-1 0-472,-4 0 1,-1 0-2249,-2 0 0,-8 2 0,-6 1 179,-11 2 1,-3 8 0,-14-5 0,0 3 1979,1-1 0,-11 8 0,2 6 0</inkml:trace>
  <inkml:trace contextRef="#ctx0" brushRef="#br0">7060 16897 8212,'-9'7'1346,"9"-6"0,11 5 0,3-5-67,1-1 0,8 0 1,2 0-1,1 0-766,0 0 0,-2 0 1,4-1-1,-3-3-451,-2-1 0,-3 0 1,-4 3-1,0-2-883,0-1 0,-2-2 0,-2 4 0,-2-3-4060,3 3 4881,8 1 0,-4-12 0,6-3 0</inkml:trace>
  <inkml:trace contextRef="#ctx0" brushRef="#br0">7988 16252 8212,'1'-14'2444,"3"2"1576,1 2-2510,0-1 0,-6 9 1,-5 9-1,-2 11-807,-1 8 1,-5 4 0,2 1 0,-6 2 580,-3 4 1,-5-4 0,3 7 0,1 0-1285,-1 2 0,-5 7 0,3-7 0,-1 2 0,0-2 0,7 1 0,-2-6 0,3-2 0,3-2 0,6-3 0,4-2 0,3-4 0,2-1 0,0-2 0,3-5 0,6-2 0,7-4 0,10 2 0,0-6 0,4-3 0,1-1 0,3-2 0,1 0 0,3 0 0,2 0 0,0-7 0,4-2 0,-4-1-1680,-1-1 1,1 2 0,-7-3 0,-5 2-779,-4-2 0,3 3 1,-6-2-1,-4-1 2372,-5-2 0,9-9 0,-3-1 0</inkml:trace>
  <inkml:trace contextRef="#ctx0" brushRef="#br0">8271 16598 8212,'-9'16'2308,"2"-1"0,7 1 0,0 2-273,0 3 0,0 1 0,0 8 0,0 0-1171,0 3 1,0 2 0,0-4 0,0-1-381,0-4 0,0 4 0,0-4 0,-2 2-484,-3-2 0,3-3 0,-3-7 0,3-1-1451,2 1 0,0 0 1,0-1-39,0 1 1489,7-7 0,9-2 0,8-7 0</inkml:trace>
  <inkml:trace contextRef="#ctx0" brushRef="#br0">8821 16881 8212,'0'-16'2630,"5"1"1700,0-1 1,1 5 4259,-6 1-8012,0 6-578,0-3 0,0 7-9831,0 0 4915,7 7 1,1-5 4877,8 3 0,14-3 0,3-2 0</inkml:trace>
  <inkml:trace contextRef="#ctx0" brushRef="#br0">9214 16299 8212,'-11'-5'364,"3"-2"1,-1 0 0,2-2 540,0 1 1,0 4 0,4-3 0,-3 0 27,3-3 1,3 1 0,5 0-1,6 1-227,2-1 1,8 4 0,4-4-291,5 2 0,-2 2 1,8 5-1,-3 0-19,-1 0 1,-6 0-1,-1 0 1,-3 0 0,-4 1-101,-6 5 1,0-3-1,-7 8 1,-1 1-73,-2 2 0,-2 2 1,-2 1-1,-3 2-31,-6 2 1,-8 5 0,-4-5 0,-1-1-159,-4-3 0,0 0 0,0 3 0,2-1-11,-2-5 1,0 2 0,0-6 0,2 2 0,-2-1 1,5 1-1,0-7 1,2 0-20,0 2 0,0-5-454,6 3 0,8-3 168,7-2 0,14-5 0,12 0 0,4 1-34,1 2 0,7 2 0,6 0 0,3 0 125,0 0 1,8 7-1,-12 4 1,-1 3 537,-2 2 1,1-1-1,-8 1 1,-5 1 826,-4 4 0,-3-1 1,-7 4-1,-3 1-953,-6-1 1,-3 0 0,-2 4 0,0-1-225,0 1 0,-13 1 0,-4 3 0,-6-1 0,4-6 0,-11 2 0,4-6 0,-4-1 0,-1-3 0,-6-3 0,-1-2 0,-1-3 0,1-2 0,-4-2 0,5-5 0,2 0-44,2 0 1,2-5 0,1-2 0,4-2-2128,5-3 1,9-2-1,3-3 1,2-3 625,3-1 0,4-1 0,6 3 0,6-4-533,7-2 0,6 6 0,8-3 2078,3-1 0,5-2 0,6-6 0</inkml:trace>
  <inkml:trace contextRef="#ctx0" brushRef="#br0">10016 16409 8212,'7'-17'253,"3"-4"0,4 2 0,2-7 584,0-2 1,-1 3-1,3-1 1,3 0 0,5 0 70,4-1 0,1 10 0,2 1 1,2 9-203,2 5 1,0 2 0,-6 2 0,1 2-37,-1 1 1,-5 14 0,-1 2 0,-4 7-26,-7 4 0,0 1 1,-9 3-1,-2 5 179,-1-1 1,-9 10 0,-5-2-168,-7 0 0,-1 1-657,-6-2 0,0 1 0,-5-1 0,-1 0 0,-5-2 0,1-5 0,1-6 0,2-6 0,1-9 0,-1 2 0,0-5 0,1-6 0,-6-3 0,10-7 0,2 0-249,1 0 0,1-2 0,6-3 1,6-5-361,3-4 0,-1-7 1,5 0-1,3 1 651,5 3 1,11 3 0,11 2 0,3 3 173,5 2 0,9 2 0,2 5 0,5 0 367,3 0 1,0 7-1,-4 3 1,-3 6-569,-3 5 0,3-4 0,-5 6 1,1-2-16,-5 0 0,-2 2 0,-3-4 0,0 2 0,1-2 0,-2 2 0,-2-3 0,-4-5 0,-1 1 0,-8-7 0,-6 0-5158,-2 0 5158,-2-5 0,-5-2 0,0-9 0</inkml:trace>
  <inkml:trace contextRef="#ctx0" brushRef="#br0">18821 8189 8212,'0'-16'194,"0"1"0,-7-1 1,-4 2 1671,-3 3 0,-2 4-982,1 7 0,1 2 1,3 3-1,6 6-72,3 3 0,2 9 1,-2 3-1,-1 3-101,-2 3 0,-1 6 1,6 2-272,0 1 0,0 6 0,0-4 0,0 6 0,0 0 39,0 2 1,6 0 0,-1-4 0,0-2-266,2-3 0,-5 2 0,3-8 1,-3-1-271,-2-2 0,0-6 1,-2-3 461,-3-1-1939,3-2 0,-12-6-2366,4 1 1,-4-7 2336,-2-4 0,7-5 0,4-5 0,5-6 38,5-3 1,9-3 1523,7-4 0,7-3 0,-3-8 0</inkml:trace>
  <inkml:trace contextRef="#ctx0" brushRef="#br0">19324 8692 8212,'8'-16'0,"-2"1"0,-5-1 1276,-8 0-422,6 0-157,-13 1 1,3 4 460,-10 1 0,2 6-554,-7-1 0,5 3 6,-5 2 0,5 0 294,-6 0-663,8 7 0,-9 2 0,7 8 0,2 3 72,2 1-153,-6 7 0,11-9-37,-4 7 0,4 0-19,-4 6 0,2-1 0,4 0 24,4 1-34,-2-1 0,6-1-132,-3-4 0,6 2 91,10-7 1,1 5 40,14-5 1,4-2 230,12-8 0,-4 1-41,15-7 0,-1 1-124,11-6 1,0 0 194,0 0 0,-9-7 143,-7-4 1,-1-3 0,-12-2-217,-4 1 0,-5-3 0,-11-1 0,-4-4 203,-5-1-315,-3-2 1,-5-6-616,-8 1 1,-3-1-63,-17 1 0,1 0-394,-12-1 1,5 8 457,-5 3 1,6 3-153,-6 3 1,7-1-31,-2 0 0,6 7-249,5 4 1,3 3-71,7 2 259,7 0 1,-3 2 0,9 3-1,4 6 1,8 3-1003,5 2 0,7-1 0,2 1 911,1 0 0,2-6 776,6 1 0,-1-8 0,1 4 0</inkml:trace>
  <inkml:trace contextRef="#ctx0" brushRef="#br0">20125 8723 8212,'14'-8'-738,"-3"-8"492,-4 0 2089,-7-6-704,0 6-477,-14 0-207,3 0 1278,-18 1-680,11 6-496,-11-5 162,4 12-380,-6-5 0,-2 7 134,-4 0-163,11 0-140,-11 7 1,14 4 170,-3 10 158,3-4-356,8 13 1,1-6 0,3 8 24,6-1 0,3-5 0,2 1 0,2-1 26,3-2 1,4-1 0,7-7 294,-1-1-242,1-6-10,0 5 1,5-12 397,0 3-194,0-3-253,1-2 1,-2-2 131,6-3 1,-7-4-66,2-7 0,2 1 86,-2-1-331,0-7-338,-13 6 1,6-11 203,-3 7-99,-4 0 148,7 5 1,-13 6 61,5-1-221,2 8 148,1-4 0,7 8 1,1 3 71,4 1 0,-1 13 0,6-1 0,2 6 205,1 5 0,3-2 0,-2 4 0,-2 5 371,-2 3 0,-7 4 0,2 5 0,-5 0-53,-6 0 1,-3-1-1,-7-3 1,0-1-148,0 2 0,-9-6 0,-5-1 0,-7-5-362,-3-6 0,0 2 0,-6-9 0,0-3 0,-3-4 0,-7-9 0,0 3 0,-2-5 0,-2-1 0,-10 0 0,7-1 0,-1-5 0,5-4 0,1-2 0,9-1 0,5 3-1780,3-2 0,4-2 1,7-2-1,2-1 828,2-4 0,8 3 1,2-5-1,9 2-691,5 0 0,14-1 0,5 3 1,5-2 642,6 1 1,6-2 0,3 1 0,-2 2 999,-3 1 0,7-12 0,1-3 0</inkml:trace>
  <inkml:trace contextRef="#ctx0" brushRef="#br0">21210 8818 13914,'-15'0'549,"-1"0"1,-2 0 0,-1 0-1,-3 0-189,-3 0 1,-1 0 0,-4 0 0,2 0-86,2 0 1,7-2-1,-2-2 1,3-1 107,3 2 0,4 1-360,1 2 1,6 2-105,-1 3 1,3 4-1,2 6 200,0 1 1,-2-5 0,-1-1 36,-2 2 1,-6 2 0,6 2-77,1 0 0,-3-6 1,2 1-58,2 1 1,8-3 0,5-1-1,4-1-16,2-3 0,2 3 0,1 0 0,4 0-177,1 0 0,2 5 1,6-3-1,-1 3 122,1 4 0,-1-4 1,-1 11-1,-2-2 197,-2 0 1,-9 1 0,1-3 0,-8 2 182,-3-1 0,-1-3 1,-6 1-1,-2 1 509,-3 2 0,-4-6 0,-9-4 1,-1-1 115,-2-1 0,-7 3 0,0-6 0,-7-3-957,-7-1 0,2-2 0,-3 0 0,-3 0 0,1 0 0,-11 0 0,9 0 0,-2 0-143,0 0 1,-4 5 0,1 2 0,3 0-6329,5 0 6471,6-2 0,6 2 0,1 2 0</inkml:trace>
  <inkml:trace contextRef="#ctx0" brushRef="#br0">22138 8393 8212,'14'-10'0,"-2"1"2113,-1 2-327,-1 2 0,-3 5-1127,-7 0 0,-12 2 0,-11 1 0,-1 4-99,-4 2 0,-2-4 1,-1 4-1,-1-2-48,1-4 0,-1-1 0,-1-2 1,-2 0-476,-2 0 1,1-5 0,4-2 0,3 0 60,2 0 0,0-4 1,6 6-1,1 2 3,3 1 0,6 2 1,1 0-258,-2 0 64,5 0 0,-2 0 0,5 2 61,-1 3 1,0 11 0,3 8-100,-3 0 1,3 4-1,-3-5 1,3 0 12,2 0 0,-1 4 0,-3 0 0,-1 1-9,1-2 1,3-3 0,1-8 0,0 1-25,0 0 1,5-1 0,0 1-302,-1 0 1,4-7 404,3-4 0,-3-3 0,3-4 1,1-2 72,2-1 0,7-7 0,4 1 0,3-3 42,5-1 0,14-6 0,0 2 0,0 3 47,-3 4 1,0 8-1,-6-1 1,0 3 117,1 2 0,-8 5 0,-4 4 1,-1 3 253,-2 6 0,-1 1 1,-7-2-1,-1 3 169,1 1 0,-5 7 1,-3-2-1,-1 3 102,-3 3 1,-3-1 0,-2 2 0,-4 1-477,-6-3 1,-3 2-1,-3-12 1,-3-2-284,-1-1 0,-7-4 0,0-2 0,-5-3 0,-3-2 0,-3-2 0,2-5 0,-3 0-539,0 0 1,-4-5 0,8-2-1,3-2-1200,5-3 0,0-2 0,7-2 0,1 0 97,3 1 1,8-6-1,4-2 1,5-1-397,5-4 1,13-7 2037,13-2 0,8-7 0,8 4 0</inkml:trace>
  <inkml:trace contextRef="#ctx0" brushRef="#br0">22484 8032 8212,'0'-16'2880,"0"0"-2485,0 8-85,7-6 253,2 5 1,8-5 154,4 3 67,-3 5-437,11-1 1,-4 5 62,6-3 0,-5 3 126,1 2 1,-8 0-149,2 0 1,-6 2 81,-4 3 1,1-2 91,-7 8 0,1-6-172,-6 5 1,0 3 27,0 8 1,-2-4-60,-3 4 0,-4 4-88,-7 1 0,0-2-47,1 2 1,-1-5 30,0 6 1,1-7-64,-1 7 1,2-8-109,3 2 1,-3-4 115,4-1 100,3 0-7,0-1 68,0 1-54,5 0-263,-5-7-137,7-2 0,7-7 1,4 0-299,3 0 0,1 0 0,3 0 0,3 0-739,5 0 1,4-2-1,1-2 1,1-3-20,-1-1 1,-1 2-1,-2-2 1,-2-1-107,2 0 0,-4 4 1,1-4-1,-3 1-744,-2-1 1643,-3-2 0,-6 1 0,-3-1-85,-1-1 1,0-4 439,-1-5 0,-5-3 0,6-7 0</inkml:trace>
  <inkml:trace contextRef="#ctx0" brushRef="#br0">23081 7985 8212,'0'8'2851,"0"6"-1984,0-3 1,0-2 0,0 1-9,0 2 1,2 2-1,3 2 396,6 0 1,3 5-358,2 0 0,-1 1-384,1-1 1,7-7-228,3 7 1,-3-7-251,-2 7 1,1-3-282,-1-3 0,5-4-1147,-5-1 1,2-1 367,-2 1 0,-9-1-2953,4-4 3006,-4-3 0,-3 3 0,-4-10 207,-3-5 0,-2-4 1,0-4-1,0-3 549,0-5 1,-5-9 0,-2-1 0,0 1 213,0 1 0,0 5 0,3 3 0,-1 5 606,0 10 1,3 4 0,-1 9 353,-3 3 1,-4-1 409,5 6 0,-8-5-651,3 6 1,-4-1 12,-2 6 1,0-6-334,1 1 0,-6-1 63,0 6 1,-2 0 227,2 0 0,4-6-820,-4 1 1,3-1-37,3 6 1,-1-2-1,2-2-1110,3-2 0,4-4-1649,7 4 1218,0-6 1,7 3 136,4-7 1570,3 0 0,2-7 0,-1-2 0</inkml:trace>
  <inkml:trace contextRef="#ctx0" brushRef="#br0">23647 8158 8212,'11'-6'339,"-1"1"0,-4-5 498,4 4 0,-5-4-393,6 5 1,-1-1-43,6 6 108,0-7 1,5 6 0,0-5-1,0 5 12,1 1 0,-4 0 0,3 0 1,-4 0-800,-1 0 1,0 0 0,-1 0-1267,1 0 1,0 0 89,0 0 1,-6-7-1,-1-4 1013,-2-3 0,-2 4 0,-7-1 0,-1-1 440,-2-2 0,-1-2 0,6 1 0,0-1 0,0 5 0,0 1 0,0 5 0,0-6 0,0 1 260,0-6 0,2 0 178,3 1 1,-1-1-1,6 0 1,4 2 437,5 4-413,-1-4 645,5 5 0,-2 0 1,0 4 347,-1-4-927,3 8 0,-4-6 303,8 7-73,-8 0 27,4 7-431,-8 1 0,-1 8 37,-3 0 1,-4-1-130,-7 1 0,0 0-5,0 0 1,-7-1-100,-4 1-52,4-7 50,-14 5 1,11-7-41,-11 3 0,3 2-52,3-6 0,-1-1-348,0-5 1,7 2 0,2 1-874,1 2 1031,11 1 0,-4-6 1,17 0-254,3 0 187,3 7 1,4-4 44,4 8 0,-4-6-16,8 5 1,-2 1 286,-3 5 1,1 1 400,-1 4 1,0-7-105,1 7 1,-8-5 133,-3 10 1,-5-5-228,-6 5 0,3-7 0,-8 2 0,-2-2 517,-1 2 0,-9-3 1,-5 1-434,-7-7 0,-7 0-353,-11-6 0,-3-1 1,-7-3-111,-1 3-435,1-3 0,-5 5-813,-1-7 0,-6 0 935,1 0 1,2 8 50,-1 8-555,6 0 867,4 20 0,-2-9 0,7 13 0,4 0 0,3 2 0,3 0 0</inkml:trace>
  <inkml:trace contextRef="#ctx0" brushRef="#br0">24606 9038 9443,'16'0'0,"0"0"1447,0 0 0,6 0 0,5 0 0,2 0-919,3 0 1,-1-5 0,1-1 0,-1 3-1142,0 1 0,-1 2 0,-4 0-884,-5 0 0,-5 2 0,-5 3 841,-6 5 0,-12 4 1,-9 2-1,-7 0-438,-1 0 0,-6-6 1094,4 1 0,-11-1 0,-3 6 0</inkml:trace>
  <inkml:trace contextRef="#ctx0" brushRef="#br0">24732 9195 8434,'-14'10'953,"6"-1"0,8-2-368,8-3 0,11-3 0,4 1 0,3 2-306,8 1 1,-1 0 0,9-5 0,1 0-62,3 0 1,1 0 0,0-2 0,0-3-1580,0-5 0,6 1 1,1-2-1,0-3 1361,0-5 0,-1-5 0,-6-8 0</inkml:trace>
  <inkml:trace contextRef="#ctx0" brushRef="#br0">26037 8346 8212,'0'-16'775,"0"8"1,-2-5 408,-3 8 1,3 2-1,-3 10-917,3 8 1,2 5 0,0 9-1,0 5 1,0 0 0,0 5 0,-1 1-1,-3 2 1,-1-2 1169,2-1 1,1 2-1,2-4 1,0-2-851,0-2 1,0-1 0,0-1 0,0 1-467,0-1 0,0-1 0,0-4 1,2-5-726,3-4 0,-3-1 0,3 0 0,-4-1-365,-1 1 0,0-5 1,2-3-1039,3-1 1,-1 4 0,8-6 634,6-1 1,-1-3 0,9-2 0,2-3 1371,2-1 0,1-14 0,1 1 0</inkml:trace>
  <inkml:trace contextRef="#ctx0" brushRef="#br0">26650 8802 8212,'11'-7'-608,"-1"-3"608,-6-4 0,3-2 2011,-14 7-932,-2-5 0,-7 5-148,1-6 0,-3 1 0,-3 3 415,-5 6-1000,3-4 0,-6 8 1,2-5 768,-2 5-981,4 1 1,-4 5 0,4 2 7,1 1 1,-4 3-1,5 6 1,0 3-38,1 1 1,1 5 0,5-2 0,2 2 49,3 2 0,4 6 0,7-8 0,0 2-18,0-2 1,7 7-1,6-5 1,6-2 166,7-1 0,6 1 1,2-5-1,5-2 376,1-2 1,2-3 0,5-3 0,-1-4-149,-4 0 0,1-5 0,-6 1 0,-4-6-110,-5-8 1,0-3 0,-7-3 0,-2-4-354,-1-5 1,-10-4 0,-2-2 0,-5 1-171,-1 0 0,-1-6 0,-6 0 0,-7 2-626,-6 2 0,-6 3 0,4 4 0,-3 5-360,-3 4 0,-2 1 0,1 0 0,1 2-35,2 4 1,6 3-1,-1 7-164,4 0 1,8 2 0,4 3 59,3 5 1,7 4 0,4 2-1,2 0 616,1 0 0,11-1 1,-8 1-1,5 0 610,2-1 0,-4-4 0,3-2 0,-4-2 0,6-2 0,1 2 0,8 2 0</inkml:trace>
  <inkml:trace contextRef="#ctx0" brushRef="#br0">27232 8928 7592,'16'-7'-1394,"0"-2"2449,-1-7 0,-6 1-366,-4-1 0,-3 0-300,-2 0 1,0-1 104,0-4 0,-12 4 338,-4-4 0,-5 5-305,0 5 1,-3-1-42,-8 7 0,1-2 308,-1 2-188,8 3-464,-13-5 1,13 9-1,-9 3 92,5 5 1,3 4-1,-3 4 1,4 1 46,1 2 0,2 7 1,7-2-1,2 2-66,1-2 0,8 4 0,-2-6 1,5 1-108,5-4 0,4-4 0,8-1 0,4-2 97,5-4 0,4-3 0,1-7 0,1 0-14,-1 0 1,1 0 0,-1-1 0,-1-5-265,-4-4 0,2-4 1,-7-3-1,-2-3-249,-1-1 0,-3-1 0,1 2 0,-2 0-107,-3 0 0,3 5 1,-4 4 309,4 6 1,2 3-1,-1 4 406,1 3 0,2 11-102,3 10 0,3 0 1,8 4 174,-1 3 0,-1 9 1,-2 0-1,-4 3 425,-1 2 1,-7-6 0,-8-3-1,-1-1-160,-3-1 1,-3 5-1,-2-8 1,-5-4-186,-4 1 1,-11-2 0,-5-2 0,-6-5-441,-4-3 0,-3-10 0,-8-2 0,-2-5-119,-5-1 0,-7 0 0,7-1 0,0-3-3856,-1-1 2514,-4 0 0,15 5 0,-1 0-1076,5 0 0,10 0 1,11-2 2536,7-3 0,-2-4 0,5-7 0</inkml:trace>
  <inkml:trace contextRef="#ctx0" brushRef="#br0">28270 9195 7872,'14'-2'0,"-4"-3"0,4 3 0,-12-5 1274,5 7-557,-7 0 2930,0 0-3474,-7 0 1,4 0 631,-8 0-282,1 0-198,-6-7 1,-2 4 393,-3-8-316,4 8-232,-13-11 0,11 7-140,-7-4 236,7-3-84,-11 13 0,12-12 129,-3 8-44,-3-7-164,7 10 0,-6-7-15,7 4 137,0 3 1,1-5-293,-1 7 0,0 2-128,0 3 1,8 4-1,1 7 1,2 0 142,-1-1 0,1 1 0,5 0 1,0-1 159,0 1 1,0 0 0,0 0 2,0-1 0,0 1 13,0 0 0,7-2 0,4-4-167,2-5 1,-2-3 0,1-2 0,4 0-220,3 0 1,4 0 0,-2 0 0,3 2 86,1 3 0,8-1 0,-5 6 0,0 2 170,2 2 1,-1 2 0,3 2 0,-3 1 234,-2 2 1,1 5 0,-8-3 0,0-1 181,-3 1 0,-3 5 0,-3-4 0,-6 1 86,-3-4 0,-2 2 0,-2-2 0,-2-2-164,-1-2 1,-12-6 0,-1-1 0,-3 1-47,-1-3 1,-6-1 0,1-7-1,-2 0-276,-3 0 1,-4 0-1,-3-1 1,2-5-451,4-4 1,-7-2-1,9-1 1,-1 3-480,4-2 0,5-2 0,8-2-622,-1 0 0,2-1 0,4-2 1,6-2 392,8 1 0,4-2 0,10-1 0,3-1-114,5-4 0,9-7 1259,2-2 0,6-14 0,-3 3 0</inkml:trace>
  <inkml:trace contextRef="#ctx0" brushRef="#br0">28820 8346 7872,'0'-10'1221,"0"-1"1,2 8-807,3-3 0,-3 13 1,3 7-1,-1 7 0,-1 4 778,2 3 1,1 7 0,-6 3 0,0 1-560,0-1 1,0 4 0,-2-4-1,-2 1-265,-1-1 0,-5-1 0,4-4 1,3 2-59,1 2 0,-3-6 0,0-5 0,1 0-450,2-1 1,2 3 0,0-7-1,0-2-1076,0-2 1,0-1 0,0 0-1209,0 0 1,2-1 1577,3 1 0,4-7 0,9-4 0,1-3 255,2-2 1,5-2 589,-5-3 0,7-18 0,-4-10 0</inkml:trace>
  <inkml:trace contextRef="#ctx0" brushRef="#br0">29622 8503 7872,'14'-24'0,"-4"3"0,-4 3 0,-5 3 0,-1-1 0,-1 0 796,-5 1 0,3 4 1,-8 2-1,-1 2-356,-2 4 1,-1 1 0,-1 2-1,-2 2-49,-3 3 0,-1 4 0,-6 8 1,2 4-125,-2 6 0,0 7 0,0 7 0,3 1-79,2 1 0,4 6 0,7-7 0,3 3 19,2 3 1,2-1-1,5 0 1,2-2 89,3-3 1,9 2 0,9-7 0,3-3 34,7 0 1,-1-5 0,6-2 0,-1-7-46,-1-2 0,1-9 0,-7-4 0,-2-3 11,-2-2 0,-7-2 1,2-3-1,-5-6-64,-6-3 0,-3-7 0,-7-1 0,-1-3-6,-5-3 0,-4-2 0,-9-1 1,-4 1-383,-2 4 1,-6-2 0,-6 7 0,1 0-667,-3-1 1,6 9 0,-4-1 0,4 6-1647,2 4 0,4 2 0,1 2 2466,-2 0 0,-1 0 0,-3 0 0</inkml:trace>
  <inkml:trace contextRef="#ctx0" brushRef="#br0">18569 8110 7319,'-26'-7'0,"0"-3"0,-1-4 0,1-2 482,0 1 1,7 4 0,-4 1 1206,0-3-1299,6 6 1,1 7 0,14 13 0,11 6 43,12 7 1,14 4 0,7 1 0,5 1 31,5-1 1,11 7 0,11 4-1,-35-19 1,0 1-284,3 3 1,0-1 0,5 1-1,1 0 1,5 4 0,2 1-1,3 0 1,1 0 22,3 3 0,2 0 1,10 8-1,2 0 0,-24-15 1,1 1-1,1 0 0,2 1 1,2 2-1,-1 0 80,2 0 1,1 1-1,-1 1 1,3 3-1,-1 1 1,0-1 0,-2-1-1,0 0 1,-1 0-1,-1 0 1,-1 0 0,-1-1-69,-3-1 0,0 0 0,-2-1 0,17 11 0,-3 0 0,-10-5 1,-4 0-1,-5-5 0,-2-1-57,-6-6 0,-3 0 0,21 22 0,-19-18 0,-4-7-632,-6-4 591,-10-5-1180,-9-6 0,-7-4 69,0-10-2583,0 3 2393,-7-12 0,-2 0 1158,-7-7-3488,0-6 2307,1 9 1,-3-12 155,-3 4 1,6-9 1047,-1-1 0,-7-8 0,6 4 0</inkml:trace>
  <inkml:trace contextRef="#ctx0" brushRef="#br0">21336 8016 7872,'-10'11'257,"-1"-1"1,8-3-1,-3 9 1,8 6 598,9 6 1,6 6 0,20 2-1,8 6-5,13 4-771,-23-20 1,2 2 247,-2-1 1,1 2 304,10 5 1,1 1-767,-3-3 0,1 1 477,8 9 1,2 0 0,-3-6 0,-1 0 623,4 3 1,0 0-630,0 1 0,0-1-946,1-3 0,-2-1 1202,-5 1 0,-2 0-284,0-1 0,-1 0-62,-6-7 0,-1 0-105,-3-1 1,-1 0 0,26 13 95,-13-3 1,-15-11 53,-12-5-2604,-4-11 2042,-8 4-2326,-2-12 2411,-7 5 1,-7-9-692,-4-3 1434,-2-4 0,-17-13 0,-3-3 0</inkml:trace>
  <inkml:trace contextRef="#ctx0" brushRef="#br0">20267 10924 7872,'-14'-11'0,"4"1"0,3-1 950,0 3 0,5-6 0,-5 3-41,0-3 1,5-1 0,-1 1 0,6 1 0,8 3-117,3-2 1,8-1 0,6 1-1,7 2-318,7-2 0,-2 5 0,2 1 0,-2 5-109,-5 1 0,2 0 1,-13 0-1,1 1 3,-4 5 0,-4 4 1,-3 9-1,-3 4-72,-6 1 0,-5 3 0,-5 4 1,-7 0-170,-8 1 0,-4 5 0,-8-1 0,1-1 20,0-2 1,-6-1-1,0-1 1,2 1 26,2-1 0,2-5 1,1-1-1,2-3 23,2-2 1,7 2-1,-2-2 1,5-5 274,5-2 0,-1-3 1,7 6-431,1-1 1,4-1-1,6-3 1,4-6-44,4-3 0,9-2 0,3 0 0,5-2 0,6-3 0,-2-2 0,7-5 0,2 1-777,1-1 1,1 0-1,-3 0 1,-4 3-947,-6 2 1,5-4-1,-12 6 1,-1 2-3,-1 1 1,-6 2 0,3-2 0,-4-1 182,-1-3 0,-6-1 1,1 2 1541,1-5 0,2-4 0,2-2 0</inkml:trace>
  <inkml:trace contextRef="#ctx0" brushRef="#br0">21022 10940 7872,'0'-16'891,"0"0"1,1 9 962,5 7 0,2 9 0,10 12 1,1 5-875,2 4 0,5 1 1,-3 1-1,0-1-248,-1 1 0,5-1 1,-5 0-1,1-1-383,0-4 1,3 2 0,-5-7 0,-2-2-533,-1-1 0,-3-2 0,1-2 0,-2-2-2388,-4-2 1,4-5-773,-3 6 0,-4-9 1981,-2-2 0,-3-7 0,-2-9 1362,0 0 0,7-13 0,2-5 0</inkml:trace>
  <inkml:trace contextRef="#ctx0" brushRef="#br0">21509 10940 11591,'-14'15'1542,"-7"1"0,-2 0 0,-5 1 1,-3 2-1083,-4 2 1,-9 6 0,2-6 0,-3 0-267,-2 1 0,1-4 1,3 3-1,1-2-576,-2 2 1,6-4-1,1 4 1,6-3-4489,4-3 4870,-2 1 0,4 0 0,-6 0 0</inkml:trace>
  <inkml:trace contextRef="#ctx0" brushRef="#br0">21949 11238 14834,'16'-8'0,"0"2"1498,-1 5 1,1-5 0,2 1-1,1 2-1388,2 1 0,5-3 1,-3-1-1,1 1-602,4-2 0,-3 5 0,-1-3 0,1 3-832,-1 2 1,-5-5 0,2 0 0,-3 1-1569,-3 3 1,-1-1 2891,-3-3 0,3-4 0,-5-7 0</inkml:trace>
  <inkml:trace contextRef="#ctx0" brushRef="#br0">22452 10735 7872,'16'-15'444,"0"-1"0,0 0 1,-1 2 511,1 4 1,0-3-1,1 6 1,4 0-440,5 0 1,-1 2 0,-1 5 0,-1 0 20,-4 0 0,-1 0 1,-3 2-1,-1 3-71,-3 6 0,-4 3 1,-7 1-1,0 3-226,0 3 1,-7 2 0,-4 4-1,-4-2-92,-6-2 1,3 3 0,-4-5 0,-1-2-137,-3-2 1,3-6 0,2-2 0,4-1 303,1 1-151,0-5 1,9 1-127,7-10 0,14 1 1,12-5-1,4 2 7,1 4 1,13 1-1,1 2 1,1 0 96,-2 0 1,-4 7 0,3 4 0,-2 3 357,-3 1 1,-8 8 0,-8 3 0,-2 2 228,-5-2 0,3 4 0,-13-4 1,-1 2-380,-3-2 1,-8 2 0,-5-5 0,-5 0-353,-4-1 0,-7 5 0,2-6 0,-4-4 0,-2-5 0,-4 1 0,-3-8 0,1-2 0,-1-1 0,-8-2 0,4 0 0,1 0-1255,1 0 1,0 0-1,4 0 1,2 0 25,2 0 0,8 0 1,4-4 1228,4-6 0,8 0 0,2-13 0</inkml:trace>
  <inkml:trace contextRef="#ctx0" brushRef="#br0">23522 10987 7872,'12'-9'0,"4"2"0,1 0 0,0 5 0,1-5 1328,3 0 1,2 6 0,5-5 0,-2 5 82,2 1 0,-4-6 0,1 1 0,-3 2-1834,-2 1 1,-8 2 0,-3 2-1465,-2 3 0,-2-2 1,-7 10 1886,-3 4 0,-11 6 0,-8 8 0</inkml:trace>
  <inkml:trace contextRef="#ctx0" brushRef="#br0">23427 11238 10710,'7'9'0,"4"-4"921,3-3 1,3-2-1,4 0 1,5 0 185,4 0 0,7 5 1,-1 0-1,1-1-1020,2-2 0,-6-2 0,5 0 0,-3 0 49,-3 0 1,2 5-137,-7 0 0,2-7 0,3-6 0</inkml:trace>
  <inkml:trace contextRef="#ctx0" brushRef="#br0">24528 10389 7817,'0'-10'0,"-2"1"3595,-3 2-3045,3 2 0,-10 12 0,7 4 1,1 4 1260,2 6 0,2 4 0,0 6 0,0 1-844,0-1 0,-1 7 0,-3 3 0,-1 0-317,1 1 0,3-1 0,1 2 0,0-3-314,0-1 1,0-4-1,0-7 1,0-4-337,0-1 0,0 3 0,0-5-675,0-2 1,0-1-2320,0-3 0,-2-6-4071,-3-4 6047,3-3 0,-2-2 0,13 0 1018,7 0 0,17 0 0,0 0 0</inkml:trace>
  <inkml:trace contextRef="#ctx0" brushRef="#br0">25015 10830 7817,'16'-23'682,"-7"5"0,-4-3 1,-3 2-262,-2-2 1,-7 4 0,-4-2 0,-3 5-76,-1 3 1,-6 2 0,-2-1 0,-2 5 628,-3 3 0,4 2 1,-2 2-1,0 3-473,1 5 0,-3 6 0,5 5 0,1 4-199,-1-1 1,2 11-1,7-4 1,2 3-186,1-1 0,8-2 0,-2-1 0,3-2-20,2-2 1,2-7 0,3 4 0,5-2 28,4 0 0,2-2 0,2-7 0,2-1 183,7 1 1,2-3 0,3-1-1,1-1 164,4-3 0,-4-2 0,4-4 0,-4-2-111,-2-1 0,-6-7 0,-4 1 0,-4-4-293,-1-6 0,-6 2 0,-1-8 0,-2-1-105,-3-1 0,-3-3 1,-1 1-1,-1-1-538,-5 1 1,-2 1 0,-10 2-1,-1 4-789,-2 1 1,-5 4 0,3 7 0,0 3 36,1 2 0,-5 2 0,6 5 0,4 2-48,5 3 1,-1 4 0,8 6 0,2 1 846,1 0 1,4 1 0,3 2 525,5 2 0,11 0 0,4-5 0</inkml:trace>
  <inkml:trace contextRef="#ctx0" brushRef="#br0">25628 10892 9760,'6'-21'0,"-1"-1"0,-2-1 398,-1 0 0,-11 2 1,-5 6 161,-5-1 0,-2-3 1,4 1-1,-2 6 0,-4 3 215,-2 6 1,1 1-1,-4 4 1,4 3-457,1 6 1,-3 10-1,5 5 1,1 3-122,3 3 0,1 5 1,1-1-1,1-3 60,3-5 0,4 0 0,7-5-18,0 1 1,2-4 0,3 1 0,6-6 47,3-4 1,1-2 0,3-6 0,1 2-126,2-1 1,5-2 0,-5-4 0,-2-2-191,-1-1 1,3-7-1,0 1 1,-4-4-172,-5-6 0,2 3 1,-5-5-1,0 3 51,-4-1 0,2 0 0,-2 5 357,-1 0 1,5 7-1,-1 6 127,1 6 0,8 13 1,-3 10-1,2 4 212,3 1 0,1 3 0,-6 1 0,-2 1 30,-2-1 0,-6 4 0,1-3 0,-3 1-319,-2 1 0,0 1 0,-2 3 1,-3-6-261,-6-2 0,-8-8 0,-2-2 0,0-1 0,-2-4 0,4-3 0,-7-6 0,0-3 0,1 0 0,-4-5 0,2 3 0,-2-5 0,-3-5 0,3 2 0,1-6 0,3 0-1568,2 0 0,3-1 0,6-6 226,3 0 0,4 1 0,7-3 0,0-1-27,0-2 1,12 0-1,6 4 1,4-3 14,6 0 1,9-1 0,5 5-1,3 0 1354,3 0 0,-3 1 0,-3-1 0,10-7 0,-3-1 0</inkml:trace>
  <inkml:trace contextRef="#ctx0" brushRef="#br0">26509 11065 8832,'16'0'1776,"-1"0"0,-6-1-162,-4-5 1,-5 5-931,-5-5 1,-4 5-1,-8-1 1,-2-2-308,-2-1 0,-11-7 0,3 3 1,-1-1-36,0-1 1,-7 1-1,10-4 1,0 2 397,3 1 1,3 8-474,5-3 1,6 5-316,-1 1 1,8 1 0,-3 5-8,5 4 1,-5 4 0,1 4 0,2 1 35,1 2 0,-3 5 0,-2-3 0,0-1-47,0 1 0,0-2 1,3-5-1,-1-1 78,2 1 0,1-5 0,2-1-33,0 2 0,0-3 1,2 0-11,3-2 0,4-2 0,8-5 1,2 2 14,2 3 0,7-2 1,-2 6-1,4 0 183,2 0 0,-1 1 0,0 8 1,-1 1 359,-4 2 1,2 5 0,-7-5 0,-3 0 236,-6 2 0,0-6 1,-7 6-1,-1-2-640,-2 0 1,-4 0-1,-3-6 1,-6 1-125,-3 0 0,-9-6 0,-3 1 0,-5-1 0,-6-1 0,-8-2 0,-9-7 0,-1 0 0,1 0 0,-9-2 0,4-3 0,0-6-2133,-3-3 0,8 1 0,4-1 1,6 1 276,7 1 1,6-11 0,5 8 0,6-5 1855,8-2 0,5-10 0,7-8 0</inkml:trace>
  <inkml:trace contextRef="#ctx0" brushRef="#br0">27295 10217 8221,'0'-16'722,"0"0"-18,0 0 185,-7 8 1,0 15 0,-3 14-1,4 8 646,5 8 1,1 3 0,-2 7 0,-2 0-652,-1 1 1,0 4 0,5 0 0,0-1-252,0-2 0,5 2 0,2-1 0,0-3-285,0-1 1,5 1 0,-3-10 0,2-2 73,-1-2 1,-7-9-1,4-1-881,0 0 1,-5-6-2536,3 4 2063,-3-10 0,-2-6 0,0-10 0,0-6-294,0-3 1,0-7-1,0-2 1,2 1-201,3-1 1,4-8-1,7 1 1,-1-2 598,1-2 0,2-7 0,1 3 0,2-1 826,-2 1 0,4-4 0,-1 4 0,3-2 0,3-4 0,0 7 0,0 4 0,-4 7 0,-1 3 0,3-3 0,-3 3 0,-1 1 46,1-1 1,-2-3 0,-5 5 0,-2 1 783,-4 3 1,-3 1-184,-7 1 0,-1 6 0,-5 4 103,-4 3 0,-4 4 0,-2 5 0,0 7-275,1 5 0,-6 10 0,-2 1 1,0 5 302,1 0 0,1 9 0,3 1 0,1 0-402,1 1 1,-1 1 0,10-9-1,0 1-59,0-1 0,3 4 1,9-5-1,6-2 162,3-2 1,12-3 0,2-2 0,2-4-264,5-1 0,-4-2 1,7-7-1,-1-2-67,0-2 1,-1-6-1,-4 1 0,-1-3-53,1-2 0,-8-7 0,-3-4 1,-3-3-332,-3-1 0,-1-6 0,-3-2 0,-6 0 50,-3 1 0,-11-1 0,-7 4 0,-6 0 261,-3 5 0,-10 0 0,4 8 0,-4 3 209,-3 1 0,4 9 0,-2 4 1,2 3-140,3 1 0,1 6 1,2 2-1,4 0-747,1-1 0,2-1 0,5-3 0,1 1-862,-1 2 0,6 0 0,1-5 0,2-1 1463,3 1 0,-4 7 0,-1 1 0</inkml:trace>
  <inkml:trace contextRef="#ctx0" brushRef="#br0">22122 12071 7665,'-7'9'803,"6"5"0,-5-4 1,5 6-1,1 5 1255,0 5 1,0 1 0,0 2-1,0 4-689,0 1 1,0-1 0,0-2-842,0 1 0,-6-1 0,1 1 1,2-3-388,1-3 0,2 2 0,0-7 0,0-1-2504,0-3 0,0-1-5039,0-1 6005,0-6 0,-5-4 1,-2-12-1,0-7 1397,0-5 0,-13-16 0,3 2 0</inkml:trace>
  <inkml:trace contextRef="#ctx0" brushRef="#br0">21745 12386 8177,'14'1'892,"-4"5"0,4-5 0,-3 5 0,3-5-274,2-1 0,1 0 0,2 2 1,4 2 271,1 1 1,-3 0 0,6-5 0,-1 0-576,-2 0 0,6 0 1,-4 0-1,4 0-709,1 0 1,1-5-1,-1-2 1,-1-2-590,-4-3 1,7 3 0,-5-1 0,-2-1-136,-1 2 0,-4-4 0,-5 0 1118,-1-6 0,1-5 0,0-8 0</inkml:trace>
  <inkml:trace contextRef="#ctx0" brushRef="#br0">22610 11883 8171,'17'-14'0,"4"1"0,5 5 584,4 1 1,0 2-1,-1 5 1,-1 0-216,0 0 1,4 1-1,-11 5 1,-2 2 357,-2 1 1,-6 5 0,-2-2 0,-2 6-149,-4 3 0,-1 1 0,-4-2 0,-3 0-184,-6 0 0,-3 2 1,-1-1-1,-1-1-231,0-3 1,1-3-1,-1-2 1,0-3-19,0-2 1,6 0-1,-1-4 238,-1 3-480,5-1 0,2-7 0,10-1 0,7-3-111,8 3 0,6 1 1,10 2-1,5 0 217,-1 0 1,5 2-1,-5 3 1,1 6 17,-5 3 1,-2 1-1,-5 1 1,-3 1 418,-5 4 0,-3-3 0,-4 3 0,-4-4 351,-4-1 0,-5 5 1,-1 0-1,-1-2-108,-5-1 0,-2-3 0,-8 1 0,0-2-263,0-3 0,-1 1 0,-2-7 1,-4 0-428,-1 2 0,-3-5 0,-6 3 0,-2-3-6,-1-2 0,-6-2 1,3-1-1,-1-3-1448,-4 3 0,6-4 0,3 2 0,5 1-1477,4 3 1,12 1 0,0-2 2930,5-3 0,11-11 0,7-9 0</inkml:trace>
  <inkml:trace contextRef="#ctx0" brushRef="#br0">27814 11898 8790,'5'-1'1751,"0"6"1,1 9-705,1 7 1,-6 3 0,6 8 0,-1-1-289,-1 1 1,5-1 0,-4 0-1,-1 1-365,2-1 1,-5-1 0,3-2-417,-4-2 0,5-7 0,-1 2 0,-2-3 0,-1-3-1454,-2 1 1,5-5-3345,1-1 3969,-1-6 0,-10 1 1,-2-10-1,-2-6 248,-3-3 0,-7-7 0,-4-1 0,-2-1 603,-3 0 0,0-1 0,1 4 0,2 5 0,2 1 0,-3-2 0,5 11-331,2 1 0,7-3 1725,1 2 1,9 0-813,2 5 1,7 0 0,9 0 0,0 0 107,0 0 0,5-2 0,1-1 0,3-3-564,3 3 1,1 1-1,3 0 1,-1-1-736,1-2 0,4-1 1,3 5-1,-1-3-444,1-1 0,3-6 0,-6 4 1,-1-1-1146,-2-4 2198,-1 5 0,-1-14 0,1 3 0</inkml:trace>
  <inkml:trace contextRef="#ctx0" brushRef="#br0">28254 11631 7713,'16'-21'0,"0"0"206,-1 2 1,1-4 0,1 2 0,3 2 433,1 2 0,7 6 0,-2 3 1,4 1-33,1 3 0,-1 2 0,-4 4 0,-5 2-178,-4 1 0,-6 7 1,-2 0-1,-3 6-10,-2 3 0,-4 7 1,-5-2-1,-6 2-81,-3-2 0,-3 4 1,-4-6-1,-4 2-225,1 0 1,-4-6 0,5-1 0,1-5-42,-1-4 1,2-4 0,5 2 0,0-1 67,1-3 1,4-2-368,1-2 1,6-2-1,3-3 1,8-4 89,8 0 0,10-3 1,-1 7-1,4 1 192,5 2 0,7 2 1,-1 0-1,1 0 271,4 0 0,-4 9 0,0 5 0,-1 7 37,-5 3 0,-2 3 1,-6 4-1,-5 1 59,-3-1 1,-8 0 0,-1 1 0,-2-1 669,-4 1 0,-6 3 0,-6-2 1,-3-3-662,-6-1 0,-8-6 0,0 0 1,-6-2-433,-4 0 0,1-2 0,-7-7 0,-2-3-1113,-1-2 0,-8 3 0,1-5 1,1-1-2790,2-2 1,2 3 3901,0 0 0,-7-7 0,-2-6 0</inkml:trace>
  <inkml:trace contextRef="#ctx0" brushRef="#br0">20927 13077 7652,'7'-10'0,"2"-1"0,2 1 345,-1 1 0,2-5 0,9 5 1,4-1-1,3-1 549,3-1 1,-1 5-1,10 0-96,-2 0 0,-1 5 0,-7-3 0,-2 3-200,-2 2 0,-7 0 0,2 2 1,-5 3 85,-6 6 0,-1 3 1,-5 2-1,1 1-334,-2 4 0,-8 4 0,-5 6 0,-4 0-196,-2 1 1,-10-1 0,-2 1-1,0-1 29,-2 1 1,0-1-1,1 0 1,1-1-208,1-4 1,3 4 0,-2-6 0,7 1 147,6-4 0,-1-4 1,6-1-1,-1 0 84,4-1 1,3-4 0,2-1-78,0 3 0,12-6 1,6-2-1,4-2-134,6 3 1,2-5-1,3 5 1,4-6-415,5-6 0,3 5 0,1-6 0,-3 1-703,-1 1 0,-7-5 0,4 4 0,-4 1 148,-4-2 0,2 5 1,-10-5-1,0 2-496,-1 0 1,5-5 0,-6 4 0,-2 1 1467,-2-2 0,6-2 0,1-6 0</inkml:trace>
  <inkml:trace contextRef="#ctx0" brushRef="#br0">21855 13234 7652,'-7'0'3380,"7"0"0,7 0-2885,9 0 0,-1 7 0,3 6 0,1 6 362,2 7 1,5 4-1,-3 1 1,0 1-243,-1-1 0,1-1 0,-4-2 0,2-4-443,-1-1 1,-3 3 0,-3-5 0,-2-2-750,-1-1 1,-1-3-3716,6 1 0,-6-7 3106,1-4 0,-2-5 0,3-5 1,-2-6 1185,3-3 0,0-8 0,3-3 0</inkml:trace>
  <inkml:trace contextRef="#ctx0" brushRef="#br0">22374 13219 7226,'-18'5'1501,"-3"0"0,-5 7 0,-9-1 0,-3 3-160,-2 2 1,-2 5 0,-5 1 0,-1 1-1328,1 0 1,5 3 0,2-5-1,2 0-999,3 1 1,2-4 0,3 5 0,4-2 984,5 0 0,3-8 0,2-6 0</inkml:trace>
  <inkml:trace contextRef="#ctx0" brushRef="#br0">22877 13250 7652,'10'0'0,"1"0"0,1 0 900,2 0 1,4 0 0,1 0 282,2 0 1,7-2 0,-4-1-1,1-2 1,-3 1-587,1 2 1,-5 2-1,2 0 1,-2 0-934,-2 0 1,-6 0-1111,1 0 0,-10 2 0,-1 2 1446,-8 1 0,-13 7 0,-4-3 0</inkml:trace>
  <inkml:trace contextRef="#ctx0" brushRef="#br0">22877 13502 9176,'16'0'1160,"-1"0"0,1 0 0,3 1 0,6 3-299,6 1 0,4 0 0,-2-5 1,2 0-562,2 0 0,5 6 0,-4-1 1,1-2-3312,-1-1 3011,6-2 0,-4 0 0,7 0 0</inkml:trace>
  <inkml:trace contextRef="#ctx0" brushRef="#br0">23946 12920 7284,'-7'-9'1157,"4"2"0,-6 9 768,2 3 0,-5 4 1,3 9-1,-2 2-960,1 7 0,5 2 0,-4 3 0,0-1-173,1 1 1,2 4-1,-2 3 1,1-1-37,3 1 0,1-3 0,-1-4 0,-1-3-796,1-2 1,3 1 0,1-6 0,0 1-836,0 0 1,0-8 0,1-4-642,5 1 0,-3 2-942,8 2 0,-1-8 1,6-2-1,-1-5-382,1-1 0,7 0 2840,3 0 0,4-7 0,1-1 0</inkml:trace>
  <inkml:trace contextRef="#ctx0" brushRef="#br0">24323 13250 7652,'0'-21'643,"0"0"0,0 0 1,-1 7-1,-3 2 139,-1 2 0,-7 1-433,1-2 0,-3 4 0,-3 7 0,-2 0 789,-2 0 0,0 7 0,3 4 0,-1 3-572,-2 2 0,2 6 0,7 4 1,1 2-312,-1-1 0,5 2 0,0-3 0,2 2-81,-1-1 0,3 1 1,6-8-1,4 0-26,2-3 0,7-3 1,7-2-1,1-3 212,4-2 1,2 4-1,1-6 1,1-2 77,-1-1 1,-1-2 0,-2-2 0,-4-3-90,-1-5 1,-2-4 0,-6-2-1,-1 0-176,-3 0 0,1-5 0,-7-1 0,-3-3-418,-5-3 0,-6 0 0,-7 1 1,-1 2-307,-4 2 1,2-3-1,-6 5 1,1 2-597,-1 2 1,6 6 0,-2 2-385,4 2 0,1-3-119,0 5 1,9 6 0,5 10 120,6 3 1,13-4 0,1 1 0,3-1 1528,1-1 0,6 5 0,-3-5 0</inkml:trace>
  <inkml:trace contextRef="#ctx0" brushRef="#br0">24937 13250 7652,'15'-9'558,"-6"-5"1,-4 4-1,-3-4 104,-2-2 0,-2 2 1,-3 2-4,-5 2 0,-10 6 0,-2-1 0,-1 3-74,0 2 1,-5 0-1,2 0 1,-2 2 3,2 3 0,-2 4 0,5 7 0,1-1-161,-1 1 0,2 5 0,5 2 0,2-1-244,4 1 1,3-2-1,7-5 1,0-1-57,0 1 0,7-2 0,3-2 1,4-3-54,2-2 0,5-2 0,2-5 0,1 0-137,4 0 1,0 0 0,0 0-1,-4-1-11,-1-5 0,-2 5 0,-5-5 1,-1 3 88,1-2 0,0 3 0,-2-2 346,-4 8 0,-1 5 0,-5 6 1,1 1 387,-2 0 1,-1 6-1,-2 3 1,0 1-158,0 0 1,-2-5-1,-3 4 1,-5-1-488,-4 1 0,-2-6 0,0 2 0,2-4-128,4-1 0,-9-6 0,3-1 1,-2-2-429,1-3 1,1-3-1,0-1 1,1 0-2675,-1 0 0,5 0 1088,1 0 0,8-7 1,2-3 372,9-4 1,7 0-1,5 2 1,5 1 807,4-1 1,6-2 854,1-2 0,7 1 0,-4-1 0</inkml:trace>
  <inkml:trace contextRef="#ctx0" brushRef="#br0">25754 13454 7652,'0'-15'0,"0"4"0,-2 3 0,-1-1 1465,-2 0 1,-8 4 0,3-6 0,-4 1-662,-2 1 0,1-3 0,-1 5-113,0-2 0,0 4 1,1-4-365,-1 2 0,5 2 1,1 5-1,-2 0-84,-2 0 0,3 0 0,1 0 1,-2 0-61,-2 0 0,-2 5 1,0 2-144,0 2 1,6-4 0,1 6 24,2 1 0,2-3 1,5 1-102,0 2 0,0 2-106,0 2 1,0 0 0,0-1 0,2 1 0,3-2 122,6-3 1,2-3 0,3-4 0,0 3 151,0 2 0,1-4 1,2 5-1,4 1 143,1-3 0,1 6 1,1-5-1,-5 2 148,-3-1 1,-3 1 0,-1 4 0,-3 1 184,-6 0 0,-3 0 0,-2-1 0,0 1-132,0 0 1,-2-1 0,-5 1-1,-7 0-305,-5 0 0,-9-6 0,2-1 0,-4-2-172,-1-4 0,-6 4 0,0-2 0,2-1-687,2-2 1,2-2 0,-1 0 0,1 0-1564,-1 0 1,3 0 0,1 0 0,3 0-2658,2 0 4907,-5 0 0,11-14 0,-6-4 0</inkml:trace>
  <inkml:trace contextRef="#ctx0" brushRef="#br0">26132 12731 7652,'1'-8'2051,"5"2"0,-5 17 0,5 6 0,-5 6-907,-1 5 1,0 7-1,0 3 1,0 1-176,0-1 1,-1 4 0,-3-2 0,-1 2-445,1 2 0,1-2 0,-1-11 1,-1 1 38,2-1 0,1-1 0,2-4 1,0-3-1053,0-1 1,0-4 0,0 3-1558,0-4 1,0-6-1780,0-1 1,2-6 2639,3 1 0,2-10 0,7-6 0,0-3-916,3-1 0,9-8 2100,1-3 0,2-18 0,3-5 0</inkml:trace>
  <inkml:trace contextRef="#ctx0" brushRef="#br0">26713 12731 8776,'6'-10'856,"-1"-1"1,-2 8 0,-8-2-278,-5 3 0,-4 4 0,-2 3 0,0 7 1,-1 6 55,-4 3 0,1 12 0,-4-2 1,1 2-211,4 1 1,-2 2 0,2 1 0,3-2 247,2-2 0,4 2 0,10-2 1,0-5-418,0-3 1,1 1-1,6-4 1,9 1-11,9 0 1,4-4 0,5-7 0,2-3 32,6-2 0,-2 4 0,1-6 1,-5-2-33,-6-1 0,0-2 0,-9-2 1,-4-3-188,-5-5 0,0-4 0,-6-2 0,-5 0-127,-4 0 0,-6 1 0,-8-1 0,-4 2-117,-5 4 1,-8-4 0,-1 3 0,2-1-37,-2 1 0,-5-1 0,3 5 0,3 0-1086,0 0 1,5 2 0,1 5 0,3 0-1803,3 0 1,6 0 814,5 0 1,11 0 2292,6 0 0,2 0 0,15 0 0</inkml:trace>
  <inkml:trace contextRef="#ctx0" brushRef="#br0">27751 12951 11743,'0'16'1156,"0"0"0,-2 5 0,-1 2 0,-2 1 0,1 2 61,2-1 1,2 3 0,0-6 0,0 1-835,0 0 1,0 3 0,0-5 0,0-2-275,0-1 1,6-3-1,-1 1-4764,-2 0 0,-1-1 3008,-2 1 1,-2-7 0,-3-4 0,-5-5 1127,-4-5 0,-9-4 1,-3-7-1,-4 1 519,-2-1 0,6 0 0,0 2 0,0 2-95,1 2 1,-3-1-1,7-5 718,2 1 0,9 4 0,3 2 0,2 1-172,-1-1 0,1 4 1,9-4-1,4 0 439,8 1 0,10 4 1,2-1-1,5 3-706,4 2 1,7 0-1,-2 0 1,1 0-930,-1 0 1,2 0-1,-6 0 1,1 0-186,-1 0 1,-1 0-1,-6 0 1,-1 0-1041,-4 0 1970,4 0 0,-6-14 0,8-3 0</inkml:trace>
  <inkml:trace contextRef="#ctx0" brushRef="#br0">28317 12841 7935,'0'-20'0,"0"-1"0,0 1 576,0 3 0,2 1 0,3 2-14,5 4 0,10 3 0,2 7 0,3 0-307,3 0 0,-4 0 0,2 0 0,1 0 303,-3 0 0,-1 7 0,-9 3 1,-4 4 1,-3 2 0,-7 1 0,-1 3-144,-5 1 1,3 1 0,-8-3-1,-1 2-221,-2-1 1,0-3-1,2-1 1,1-2 148,-1-4 0,3 4-404,-1-3 1,6-3 0,1 1 33,6-2 0,6 4 0,7-4 0,0 1 97,-1 5 1,6 1-1,0 1 1,-1 1 129,-3 0 0,-1 5 0,-2 0 0,-2 0 290,-2 1 0,-6-3 1,1 6-1,-3-1 306,-2 1 0,-7-4 0,-5 3 1,-6-1-343,-3-4 0,-12-3 0,0-4 1,-6-3-1048,-4-2 0,-10 3 1,-3-5-1,-1-1-1361,-1-2 0,-8-2 0,-8 1 0,3 3 1953,-3 1 0,-4 0 0,6-5 0</inkml:trace>
  <inkml:trace contextRef="#ctx0" brushRef="#br0">21808 14398 7652,'-11'-11'0,"1"2"1210,-2 2 0,3 0-326,-2 2 0,8 5 0,-1 0 2,8 9 0,5 10 0,6 4 1,3 1 437,3 4 1,-2 2-1,5 1 1,1 1-537,-1-1 0,-3-1 1,4-2-1,-2-4-449,-4-1 0,3 3 0,-1-5 0,-1-2-139,-3-1 0,-1 3 0,0 0-1105,-1-2 0,-6-7 1,-2-3-5720,0-2 5018,-5-2 0,10-7 0,-7-3 0,0-5 899,2-4 1,-3-7 0,5-2-1,-1-1 707,1-4 0,-5-2 0,3-2 0</inkml:trace>
  <inkml:trace contextRef="#ctx0" brushRef="#br0">22201 14366 8300,'5'-10'4284,"0"-1"-3364,1 8 1,-8-3-1,-3 12 213,-6 4 0,-10 6 1,-5 5-1,-4 3-391,-1 1 0,-8 4 0,-1-2 1,-2 2-197,0 3 0,7-6 0,-1-2 0,3-1-410,1-4 0,6-1 0,1-3 1,3 1-322,2 0 1,3-2 0,1-2 0,2-1-1681,4 1 0,-2-3 1,6 1-318,3 2 2182,1-5 0,9 0 0,2-7 0</inkml:trace>
  <inkml:trace contextRef="#ctx0" brushRef="#br0">22751 14680 7652,'11'-1'2843,"-1"-3"1,2-1-1652,2 1 0,4 3 0,3 1 0,3 0-587,1 0 1,4-6 0,-2 1 0,2 2-584,3 1 1,-3 2 0,-1 0-1,-3 0-1082,-2 0 0,-2 0 0,-6 0-641,1 0 0,-7 2 0,-6 1-3381,-6 2 5082,-6 1 0,-14 1 0,-1 1 0</inkml:trace>
  <inkml:trace contextRef="#ctx0" brushRef="#br0">22767 14838 7652,'0'15'152,"2"-6"1,3-2 1365,5 0 1,4-5 0,2 3-1,2-3-307,2-2 0,0 0 0,4 0 0,1 0-903,-1 0 1,-3-2-1,4-1 1,-1-3-128,0 3 1,-3 1 0,4 2 0,-2 0-1881,-4 0 1,3 0 0,-1 0 0,-1 0 1698,-3 0 0,-1 0 0,0 0 0</inkml:trace>
  <inkml:trace contextRef="#ctx0" brushRef="#br0">23836 14099 7644,'0'-16'440,"0"6"1594,0-1 0,2 8-1349,3-3 1,-3 6-1,5 7 1,-2 9 19,0 9 0,6 4 1,-6 3-1,0-1 165,2 1 1,-5-1 0,3 2-1,-3 2-537,-2 2 1,0 0 0,0-8 0,0-1-389,0-2 1,2-1 0,1 1 0,2-5-87,-1-4 0,-2-1 0,-2 0-2636,0 0 1,0-1 187,0 1 0,7-7 1642,3-4 1,4-3 0,2-2 0,0 0 946,-1 0 0,8-7 0,1-9 0,8-8 0</inkml:trace>
  <inkml:trace contextRef="#ctx0" brushRef="#br0">24292 14492 7644,'-2'-25'0,"-1"4"347,-2 4 1,-6 1 0,4 2 0,-2 2 846,-3 2 0,-2 1 0,-2-2 0,1 6-594,-1 3 0,0 2 1,0 0-1,3 2-130,2 3 1,-3 9 0,5 9 0,1 1-104,2 4 1,5 2-1,1 0 1,0-2-262,0-2 1,1-5-1,3 3 1,3-1 34,2-4 0,3-1 1,7-4-1,2-2-67,-2-2 0,6-4 0,-1 2 0,2-1 117,1-3 1,-3-2 0,4-2 0,-4 0 36,-1 0 1,-2-7-1,-7-4 1,-2-3 141,-1-2 1,-8-1 0,2-4 0,-3-3-334,-2-1 1,-12-5 0,-4 4 0,-3-3-253,-4-3 0,4 2 0,-7 4 0,0 5-421,1 4 0,3 3 0,6 2-1615,0 1 1,2 9 430,4 2 1,3 7 0,10 11 0,6 1 1264,7 2 0,10 5 0,0-5 1,2-2 554,-2-1 0,11 5 0,-4 1 0</inkml:trace>
  <inkml:trace contextRef="#ctx0" brushRef="#br0">24968 14633 7644,'16'-15'0,"-2"-1"0,-4 0 439,-5 0 0,-3-1 0,-4-2 0,-1-2 543,-2 2 1,-13-1-1,1 1 1,-4 0-402,-2 5 0,-8 0 0,3 9 0,0 1-297,-2 3 0,6 1 1,-1 1-1,2 5 32,4 4 1,-3 4 0,1 3-1,1 3 168,3 1 1,1 5 0,2-4-1,2 1-104,1 0 0,8-2 0,-2-5 1,3-1-86,2 1 0,7 0 0,3-2-119,4-4 0,7-3 0,0-7 0,-1 0-75,-3 0 1,4 0-1,2 0 1,-1 0-179,1 0 1,5 0-1,-3 0 1,1 0 89,0 0 1,-2 2 0,3 3 0,-5 7 172,1 8 1,-5-1 0,2 5 0,-4 1-28,-5-1 1,-3 2 0,-4 6-1,1-3 385,-1-2 0,-4 2 1,-4-4-1,-3 1-246,-2 0 1,-1-7 0,-6 2-1,1-3-208,-1-2 0,0-6 0,0-1 0,1-2-108,-1-4 0,-5-1 0,0-2 0,0 0-530,-2 0 1,6 0 0,-4-2 0,3-1-830,3-2 0,-1-6 1,2 4-1,2-2-327,1-3 1,8-2 0,-2-2 429,3 1 1,9-1 0,5 0 0,5 1 814,4-1 0,7 0 0,-1 0 1,1 1 458,-2-1 0,10-7 0,-2-1 0</inkml:trace>
  <inkml:trace contextRef="#ctx0" brushRef="#br0">25770 14680 7674,'9'0'1928,"-2"-7"1,-7 4-1172,0-8 0,-2 8 0,-3-2-433,-6 3 1,-3 2 0,-2 0 0,1 0-3,-1 0 0,0 0 0,1 0 0,-1 2-117,0 3 0,0-3 1,1 5-1,-1-2 59,0 0 1,6 6 0,-1-4 91,-1 1 1,3-4-183,-1 1 0,5 2 57,-6-2 1,6 1-32,-6-6 0,6-6-77,-5 1-48,6 0 0,-3 7-2,7 3 0,2-2 0,3 8 59,6 1 1,1 2 0,0 0 0,-1-2-37,1-1 0,0-1 0,0 4 0,-1-2 8,1-1 0,2-1 1,2 6-1,1-2 104,4-3 1,-3 2-1,3-2 1,-4 3 87,-1 2 0,-1-1 0,-1 1 0,-3 0-24,-6 0 1,2-1-1,-2 1 1,-3 0 6,-5-1 1,-3 1-1,-8-2 1,-3-2-24,0-1 1,-13-2 0,-2 1 0,-3-5-862,-3-3 1,0-2-1,-8 0 1,2 0-1200,1 0 1,-6 0-1,7 0 1,-2 0-113,2 0 0,0-5 0,9-4 0,5-3 1916,4-6 0,10-15 0,7 0 0</inkml:trace>
  <inkml:trace contextRef="#ctx0" brushRef="#br0">26336 14052 8091,'9'7'1627,"-2"1"1,-7 8 0,0 2-341,0 3 0,0 5 1,0 10-471,0 6 1,0-1 0,0 0 0,0 3-1,0 2 661,0 1 1,0-2 0,0-3-1018,0-5 0,-2-4 0,-2-3 1,-1-4-1,2-5-588,1-4 1,2 4-2183,0 0 1,0 0-3676,0-5 5243,0-8 0,2-1 0,3-7 0,5 0-261,4 0 1,9-7 1001,3-3 0,11-11 0,3-3 0</inkml:trace>
  <inkml:trace contextRef="#ctx0" brushRef="#br0">26996 14240 8099,'2'-15'0,"2"-1"0,1 0 1144,-2 0 0,-8 6 0,-5 1 0,-4 2-474,-2 4 1,-2 3 0,-3 5 0,-5 6-182,-3 2 0,-1 15 0,2 4 0,3 3 137,3 3 1,1-3 0,5 7 0,2 0-284,4-2 0,3 4 0,7-8 0,0-1-224,0-1 0,8-3 0,8-1 1,8-2 18,6-2 0,2-7 0,1 2 0,2-4 75,1-1 1,6-7 0,-5-4-1,-2-1 67,-2 1 1,-8-3 0,-4 1 0,-4-5-197,-1-3 0,-7-7 1,-4 1-1,-5-3-175,-5-1 0,-6-1 1,-10 0-1,-5 1-240,-4-1 0,-6 0 0,-3 0 0,1 2-477,-1 4 0,1 1 1,5 6-1,-1-2-1133,5 1 1,2 2 0,1 4 1940,5 3 0,11 4 0,3 7 0</inkml:trace>
  <inkml:trace contextRef="#ctx0" brushRef="#br0">27704 14288 7631,'0'-11'1448,"0"1"0,0 8 0,0 2-689,0 9 0,0 6 0,2 6 0,1 5 287,2 4 0,8 2 0,-5-1 0,3 0-70,-1 1 0,-1-6 0,3-2 0,-3 1-1109,-2-1 1,3-4 0,-3 2-1087,2 1 0,0-6 0,1 4 239,-4-3 1,-3-9 0,1-2-1158,1 0 1,-2-6 0,-6 3 0,-4-8 2136,-2-6 0,-1-4 0,-8-2 0,-1 0 0,-2 1 0,-5-1 0,3 0 0,0 1 0,1-1 0,1 5 0,5 3 0,2-1 176,3 0 1,4 4 1629,7-6 1,2 8-1263,3-2 0,4 3 0,9 2 0,1 0-161,2 0 0,5 0 1,-3 0-1,1 0-403,4 0 0,-3 0 0,1 0 0,0 0-1171,-1 0 0,4 0 0,-3 0 0,2 0-673,-1 0 1,2-2 1863,-3-3 0,4-4 0,2-6 0</inkml:trace>
  <inkml:trace contextRef="#ctx0" brushRef="#br0">28270 14067 7892,'7'-15'365,"3"-1"0,4-5 1,2 0-1,0 2 241,-1 1 1,3 3 0,3 1 0,5 2 20,4 1 1,1 8 0,-1-3 0,-4 5-290,-5 1 0,-3 1 1,-4 5-1,-4 4 125,-5 4 0,-3 7 0,-4 2 0,-3-1-34,-5 1 1,-11 5-1,-6-4 1,-2 1-370,-3-4 0,1-4 0,1-1 0,2-2-104,2-4 0,12 3 19,-2-8 0,9 5 1,5-4 142,13-3 0,15-1 1,6 0-1,6 3 234,2 5 1,9 4-1,-7 2 1,-2 0 232,0 0 0,-8 4 0,-1 3 0,-8 0-83,-5 0 0,-3 3 0,-1-4 1,-3 1-47,-6 0 1,-3 3 0,-2-5 0,-2 0-127,-3 2 0,-4-6 0,-9 4 0,-1-3-1069,-2-3 1,-7 1 0,2 0 0,-4-1 483,-1 1 1,-2 0 0,-4-2 0,-7-2 254,-6-1 0,-6-15 0,-7 2 0</inkml:trace>
  <inkml:trace contextRef="#ctx0" brushRef="#br0">23978 15089 7073,'-9'2'1237,"4"3"-773,3-3 0,4 7 0,3-6 86,5 2 1,4 1-1,2-6 1,1 0 96,4 0 0,-1 0 1,6 0-172,2 0 0,1 1 0,1 3 1,-2 1-38,-2-1 0,1-3 1,4-1-1,0 0 1,-1 2-123,-4 3 1,8-3 0,-5 3 0,3-3-59,3-2 0,0 0 0,-2 0 0,2 0-14,1 0 0,6 0 0,-3 0 1,-1 0-41,1 0 1,-1 5-1,-3 0 1,2-1-183,-2-2 0,3-2 0,-1 0 0,-1 0 73,3 0 0,-4 0 0,5 0 0,0 0-86,0 0 0,-5 0 1,4 0-1,-1 0-121,4 0 1,2 0 0,-1 0-1,-2 0-57,-3 0 0,4-2 0,-4-2 0,1-1 59,-1 2 0,4 1 1,-3 2-1,-1 0 68,0 0 1,4-5 0,-3 0 0,-1 1 57,1 2 1,-3-3 0,-2 0 0,2 1 90,6 3 0,-2-1 1,2-2-1,0-1-35,-2 2 0,1 1 0,-6 2 0,1-2-50,-1-3 0,4 3 0,-3-3 0,-1 3 35,-2 2 1,4 0-1,2 0 1,-1 0 0,0 0 1,6 0 0,0 0 0,3 2-28,0 3 0,7-3 1,-10 3-1,0-3 28,1-2 0,-7 0 0,1 0 1,-2 0 38,-1 0 1,1 0 0,-4 0 0,2 0 0,2 0 0,5 0 0,-2-2 0,4-1 158,4-3 1,5 1 0,-1 5 0,6 0-31,3 0 0,4 0 1,-1 0-1,1 0 109,-4 0 1,-5 0 0,-2 0-35,-7 0-232,-3 0 1,1 0 0,-1 0 0,-5-2-95,-6-3 0,7 2 0,-9-6 0,1 0-801,-4 0 0,-6 6 0,-6-2-2266,0 3 1,-11 4-474,-10 3 0,-20 4 3563,-22 6 0,-21 8 0,-12 2 0</inkml:trace>
  <inkml:trace contextRef="#ctx0" brushRef="#br0">25393 15608 7682,'-11'9'-202,"1"-4"0,4-3 1305,-4-2 1,5 0 532,-6 0 1,8-2-818,-3-3 0,12 1 1,6-6-1,5-1-199,4 2 1,7-3 0,-1 7 0,2 0 45,3-2 0,-3 5 0,-1-3-347,-2 3 1,-6 2 0,1 2 0,-4 1 0,-1 4 39,0 2 0,-8 1 0,-2 8-342,-5 3 1,-1-2 0,-1 5-1,-6 1-89,-9-1 0,-7-4 1,-8 2-1,-1-1 90,1 0 1,-6 0-1,0-5 1,1 0-237,-3-1 1,6 1 0,-2 0 0,5-1 217,4 1 1,2-5 0,-2-1 0,5 1 627,3-3 1,4 6 0,2-5 0,3 2 684,2-1 1,2-5 0,7 4-1306,3-2 0,0-2 0,9-3 0,5 1-8,4 3 0,3-1 0,6-5 0,1 0 0,4 0 0,-2 0 0,3 0 0,-3 0 0,-5 0 0,-2 0 0,1 0 0,-2 0 0,-6 0-396,-4 0 0,-1 0 1,-1 0-1829,1 0 0,-2-2-4057,-3-3 6281,3 3 0,-20-5 0,5 7 0</inkml:trace>
  <inkml:trace contextRef="#ctx0" brushRef="#br0">18302 16944 7682,'-6'-16'815,"1"0"423,0 8 0,7 2-438,3 12 0,4 4 0,6 11 0,1 5 331,0 4 1,7 1 0,3 3-1,3 1 172,3 1 0,-1 6 0,1-5 1,-3-2-805,-2-2 0,2 4 1,-4-1-1,-1-3-290,-3-5 0,-3 0 1,-3-5-1,1 0-138,0-1 1,-2-1-1,-2-5 1,-3 0-1427,-2 0 0,-2-1 0,-3-1-3912,3-3 4215,-3-4 0,5-9 0,-7-3 1,0-8-40,0-6 1,0 2 0,0-6-1,0 0-69,0-3 0,0-3 1160,0-3 0,0-6 0,0-3 0</inkml:trace>
  <inkml:trace contextRef="#ctx0" brushRef="#br0">18946 16818 6679,'-15'0'1098,"-1"9"1,-2 7-1,-1 6 277,-2 3 1,-5 11-1,3 1 1,-3 7-323,-7 3 1,1 0 0,-6 0 0,1 2-113,1 3 0,-6-4 0,5 2 1,4-4-560,5-3 1,-5 6 0,6-9-1,3 2 82,0 0 0,6-9 0,-3 1 0,4-6-7,1-1 0,0-4 0,0-2 1,1-5-458,-1-6 0,6 3 0,-1-8-356,-1-2 0,3-1-1791,-1-2 0,6-2 1,1-1-1,6-2-7032,8 1 9179,10-5 0,17 1 0,11-8 0</inkml:trace>
  <inkml:trace contextRef="#ctx0" brushRef="#br0">19512 17415 7825,'-7'0'690,"7"0"1,7 0 0,9 0-1,0 0 1,-1 0 384,1 0 0,5 0 0,2 0 0,0 0-536,-1 0 1,4 0-1,-3 0 1,0 0-474,0 0 1,-2 0 0,-6 0 0,1 0-2223,0 0 0,-6 0-314,1 0 1,-8 2 2469,2 3 0,-17 4 0,-5 7 0</inkml:trace>
  <inkml:trace contextRef="#ctx0" brushRef="#br0">19434 17777 7682,'15'0'1330,"-4"0"1,-1 0-580,3 0 0,1-5 1,1-1-1,3 3 427,3 1 0,-4-3 0,6 0 0,-2 1-841,0 2 1,5-3 0,-3 0-1,-1 0-1064,1-2 0,3 5 1,-3-3-1,0 3-1204,0 2 0,-1 7 1931,-1 3 0,-3 4 0,4 2 0</inkml:trace>
  <inkml:trace contextRef="#ctx0" brushRef="#br0">20629 17981 7682,'15'0'140,"1"0"0,0 0 0,0 0 125,-1 0 0,1 0 0,1 0 0,3 0 196,1 0 0,5 0 0,-3 0 1,1 0-152,4 0 0,-4 0 0,3 0 0,-1 0-136,-2 0 1,4 0 0,-5 0 0,0 0 2,-1 0 0,5 0 0,-5 0 0,1 0-78,0 0 0,3 0 0,-3 0 0,1 0-60,4 0 0,2-5 1,1 0-1,2 1 13,4 2 1,1 1-1,6-3 1,-2-1 24,2 1 0,1 3 1,4 1-1,2-2-86,1-3 1,6 3 0,-4-3 0,0 3 44,0 2 1,4 0 0,-4 0 0,2 0-90,3 0 0,2-5 0,2 0 1,0 1 56,0 2 1,2 2-1,3 0 1,4 0 89,-1 0 0,6-5 0,-4 0 0,6 1-47,5 3 0,-2-1 0,-38 0 0,1 0 0,0 0 0,-1-1-46,44 0 1,-41-1-1,0 1 1,-2 0-1,1 0 1,2 1-1,0-1-28,1-1 0,0 1 0,-3 2 0,0 0 0,5-2 0,0-1 1,-2 2-1,1-1 97,0 1 0,0-1 0,3 0 0,0 1 0,0 1 1,-1 2-1,1-1 0,1 0-106,-2 0 1,0 0-1,6-3 1,0 0-1,-1 1 1,1-1 0,3 1-1,0 1 159,2 0 0,0 0 0,0 1 0,0 0 0,1 0 0,-1 0 0,3 0 1,-1 0 9,4 0 1,-1 0 0,-2-2 0,0-1 0,1 0 0,-1 1 0,0 0 0,-1 0-83,1 1 1,-1 0 0,1-1 0,-1-1 0,-2 0 0,0 1 0,0-1 0,0 1 36,0-2 0,0 1 0,-4 2 0,0 0 0,0-2 0,0-1 0,-2 1 0,-1 1 15,-1-1 0,0 0 0,4-2 0,-1 0 0,-5 2 0,-1 1 0,-2-1 0,0 0 78,-4 0 0,0-1 0,2 3 0,-2-1 0,42-7 0,-6 2-117,-3 4 1,-8-4 0,-13 2-1,-8 1-877,-6 2 1,-5 2 0,-10 0-2214,-2 0 1,-15 2 1172,-17 3 1853,-18 4 0,-10 14 0,-6 1 0</inkml:trace>
  <inkml:trace contextRef="#ctx0" brushRef="#br0">23506 18374 7682,'-16'0'835,"6"-5"530,-1 0 0,8-8-959,-3 3 0,12-4 1,6 0-1,5 2 29,4 1 0,6 6 0,-3-4 0,2 1-99,2-1 1,9 5 0,-9-3 0,0 2 404,1 0 0,-1 0 0,-1 5 0,-5 0-144,1 0 0,-6 0 1,4 1-336,-3 5 1,-8-3-1,-1 8 1,-2 1 43,-3 2 0,-4 2 0,-6 1 0,-4 2-352,-4 2 1,-7 5 0,-2-3-1,-1 0-178,-4-1 1,0 5-1,0-5 1,2 1 271,-2 0 1,-2 3 0,-1-3-1,-1-1 69,1 1 0,5-2 0,1-5 0,2-2 202,4-4 1,3 4 0,4-5-1,3 1 522,2 1 1,-3-6 1,5 6 1,1-8 0,10 2-693,4-3 0,11-2 0,7 0 0,5-2-151,4-3 0,12 2 0,-2-6 0,2 2 0,0 3 0,3-3 0,1 2 0,-5 2-13,-4 1 1,0 2 0,-8 0-1,-1 0-987,-1 0 1,-5 0-1,-2 0 1,-5 0-654,1 0 1,-11-5-2505,4-1 0,-14-6 4157,-8 2 0,-16-4 0,-19-2 0</inkml:trace>
  <inkml:trace contextRef="#ctx0" brushRef="#br0">21053 16268 7682,'-2'-14'0,"-1"2"525,-2 1 1,-2 3 0,3-5 399,-1 3 0,-2 5 845,2-6 1966,3 8-2927,-5-4 0,7 8 0,0 6 0,0 7 139,0 6 0,5 7 0,2 0 0,0 2-380,0 3 1,4 4 0,-6 3 0,-2-1 6,-1 1 0,3-3 0,1-2 0,-3 1-462,-1 1 0,-2-1 0,2-7 1,1-2-343,2 2 0,1-5 0,-5 0 0,3-2-1113,1 0 1,2 0 0,-3-6-1332,1 1 0,2-6 746,-2 1 0,4-8 0,6 3 648,1-5 1,0-1-1,1-1 1,3-5 1278,1-4 0,7-11 0,-4-3 0</inkml:trace>
  <inkml:trace contextRef="#ctx0" brushRef="#br0">21525 16519 8691,'-2'-15'1320,"-3"-1"0,1 6 0,-6-1-405,-2-1 0,-2 5 0,-2 2 0,0 3 350,0 2 1,1 2 0,-1 3-771,0 5 0,6 11 0,1 5 1,2 2-170,4-1 0,-4 2 0,1-3 0,3 4-79,1 2 1,4-3 0,3-1 0,6-3 24,3-3 1,1-1 0,3-3 0,3-1 87,5-1 1,2 1 0,0-10-1,-2 0 78,2 0 1,2-1-1,1-6 1,-1 0-439,-4 0 0,-2-7 0,-4-4 0,-1-3 0,-5-1 0,0-6 0,-7-2 0,0-2 0,0-3 0,-4 1 0,-8-1 0,-5 1 0,-4-1 0,-4 0 0,-1 1 0,-2 2-686,2 2 0,-4 4 1,2 7-1014,2 1 0,1 6 0,3-3-1041,-1 1 1,0 3 830,1 9 1,6-1 0,5 6 236,8 2 1,5-3 1671,6 2 0,8-8 0,1 4 0</inkml:trace>
  <inkml:trace contextRef="#ctx0" brushRef="#br0">22138 16551 7765,'14'-7'438,"-4"-4"0,-4-3 317,-5-1 1,-2-1 0,-3 0-183,-1 1 1,-7 1 0,1 1 0,-3 5 48,-1 1 0,-1 1 1,0 6-1,-1 0-36,-4 0 1,3 0 0,-5 4 0,3 5-38,-1 6 0,0 6 0,7 0 1,1 4-281,3-1 0,1 9 0,-1-5 0,4-2 158,5-1 0,1 1 1,1-5-1,5-2-211,4-1 0,4-4 0,4-2 1,1-3-46,2-2 1,2-2-1,-4-5 1,2 0-102,-2 0 0,-2-2 0,-1-3-146,0-6 1,0-8 0,-2-2 0,-2 2-343,-2 2 1,-6 1 0,3-2 176,0-3 0,-6 4 0,6-2 319,0 7 1,-3 5 0,6 7 235,3 0 0,1 12 0,3 5 0,4 6-114,5 5 1,-1 2-1,1 3 1,0 2 657,-1 1 0,-3 6 0,-6-3 0,-2-1-749,-4 1 1,3-3 0,-8-3 0,-2 1-110,-1-3 0,-7 2 0,-4-10 0,-3 0 0,-6-1 0,-6-1 0,0-7 0,-4-3 0,-6-6 0,-1-3 0,2-2 0,-2 0 0,-1 0 0,-6-6 0,5 0 0,4-3-1334,5-3 1,5-2 0,7-4 0,3-1-1944,2-2 0,6 0 0,12 5 2700,8 1 0,8-8 0,9-2 0</inkml:trace>
  <inkml:trace contextRef="#ctx0" brushRef="#br0">22783 16126 7682,'0'-15'0,"0"-1"0,0 6 1191,0-1 0,0 9 1,0 2-1,0 9-462,0 5 1,1 9-1,3 3 1,3 4 847,2 1 1,-1 6 0,5-1 0,-5-1-979,-1-1 0,4-3 1,-4 0-1,0-1-269,0-4 1,3 2 0,-5-7-1,-1-2 69,-2-1 1,-2-2 0,0-1-1220,0 1 1,1-7 0,3-2-3182,1 0 0,2-6 2992,-2 5 1,-1-10-1,6-3 1,1-1-189,-2-5 0,5-2 0,-4-6 0,4-4 1197,2 1 0,-1-13 0,1 4 0</inkml:trace>
  <inkml:trace contextRef="#ctx0" brushRef="#br0">23286 16205 7309,'14'-19'0,"-4"3"199,-5 2 1,2 0-1,-1-2 1,-3 1 2427,-1-1 1,-2 6-398,0-1 0,-7 9-1282,-4 2 1,3 9 0,-1 10-1,0 4-48,1 1 0,4-3 0,-1 6 1,3-1-386,2-2 1,0 9-1,0-5 1,0 0-168,0 2 0,7-7 0,3-1 0,4-1-348,2 0 0,0-1 0,1-8 0,3-2 0,1 2 0,7-5 0,-4-1 0,2-5 0,0-1 0,-6 0 0,1 0 0,-4-1 0,-1-5 0,-2-2 0,-2-8 0,-3 0 0,-2 1 0,-2-1 0,-7 0 0,-3 0 0,-4 2 0,-7 2 0,1 3-163,-1 2 1,0 2 0,-1 5 0,-2 0-73,-2 0 0,0 0 0,5 0 1,-1 0-423,-4 0 1,3 0-1,-5 2 1,2 1-133,0 3 1,0 6-1,4-3 1,-2 1-4128,-2 1 1,-7-1 4787,2 6 0,-11 0 1,-3-1-1</inkml:trace>
  <inkml:trace contextRef="#ctx0" brushRef="#br0">21430 17132 7682,'-8'2'1056,"2"3"1,13-1 0,7 5-375,6-2 1,8-2 0,0-5 0,7 0 580,6 0 1,5 0 0,3 0 0,3 0-172,6 0 0,-1-2 0,5-1 0,2-4-247,1-2 0,12-2 1,1-3-1,4 2-495,4 2 0,1-1 1,-40 4-1,1-1 1,-1 0-1,0 2-314,1 0 0,-2 1 1,40-2-1,-7 7 1,-11 0-37,-9 0 0,-5 0 0,-8 0 0,-6 0-369,-9 0 1,-1 0-2508,-9 0 0,-7 7 0,-10 4 1498,-8 3 0,-17 1 1378,-10 1 0,-25 0 0,-2-1 0</inkml:trace>
  <inkml:trace contextRef="#ctx0" brushRef="#br0">21666 17400 7511,'9'1'2074,"-4"5"0,-3 2 1,-2 8-1,0 0-978,0 0 1,0-1 0,-2 1-393,-3 0 0,3 1 0,-3 2 0,3 2 0,2 0-311,0 2 0,0-6 1,0 6-1,2-2-828,3 0 0,-3 0 0,3-5-1036,-3-1 1,3 1-5258,1 0 4932,-1 0 0,-3-2 1796,3-4 0,10-3 0,10-7 0</inkml:trace>
  <inkml:trace contextRef="#ctx0" brushRef="#br0">22232 17604 7682,'6'-11'0,"-1"1"99,-2-2 0,-1-2 0,-2-2 674,0 0 0,0 6 0,0-1 22,0-1 0,-7 0 0,-3 0 0,-4 3 221,-2 2 0,-5 2 0,-2 5 0,0 0-566,1 0 0,-4 0 0,5 2 0,1 3-167,3 5 1,1 4-1,0 4 1,1 1-158,-1 2 0,7 5 0,4-5 0,3 0-33,2 2 1,0-6 0,2 6-1,3-4-289,6-3 1,5 3 0,3-9 0,2 3 7,-2-3 0,5 2 0,1-6 0,1-3 249,0-1 1,-1-2 0,1 0 0,-5 0 118,-4 0 0,-1-2 0,0-3 0,-2-6-88,-4-3 1,2-1 0,-6-3-1,-3-1-147,-1-2 1,-2 0 0,0 4-1,-2-3-479,-3-1 0,-2 1 0,-5 4-1171,1 0 0,1 2-2845,-6 4 3438,0 3 1,8 14 0,2 3 83,5 4 0,2-3 1028,5-1 0,2 1 0,8 4 0</inkml:trace>
  <inkml:trace contextRef="#ctx0" brushRef="#br0">22704 17525 7084,'10'-7'0,"1"-1"-413,1-1 1,-5-5 0,-2 3 1439,-3-2 1,-2 2 0,0 1 0,-2-3 249,-3-1 0,-4 4 0,-8 1 0,-2 2-603,-2 4 1,-7 1 0,3 2 0,-1 0-235,0 0 0,5 5 0,-3 2 0,1 4-179,4 6 1,1-1 0,4 5 0,2-2 65,1 2 0,8-4 1,-2 4-1,3-3-224,2-2 1,2-1-263,3 1 0,5-2 1,10-4-1,1-4 142,-2-5 0,4-1 0,-2 0 0,0 0-392,1 0 0,-3-5 1,6 0-1,-2 1 35,-4 3 0,4 1 1,-1 0-1,1 1 672,0 5 0,-1-3 0,-4 9 0,-1 4-108,-3 3 1,-1 4 0,2-2 0,-1 3 473,-3 1 1,-4 5-1,-7-4 1,0 3 150,0 3 0,-2-2 0,-3-2 0,-6-2-311,-3 2 0,-1 0 0,-3 0 1,-1-4-419,-2-1 1,-2-4 0,2-9-1,-3-4-200,-1-5 0,-4-1 1,2 0-1,-1 0-914,2 0 0,-2-5 1,7-2-1,2 0-670,2 0 0,1-5 0,2 1 0,3-3 391,6-1 0,3-1 1,2 0-1,2 1 102,3-1 0,9-5 0,9 0 0,0 2 1205,0 1 0,11-4 0,0-3 0</inkml:trace>
  <inkml:trace contextRef="#ctx0" brushRef="#br0">23757 17211 10507,'-15'0'696,"-1"0"0,2 2 0,0 1 1,0 2-428,-3-1 0,-3 3 0,5-2 0,-1-1 113,0-3 0,-7 5-247,-3-1 1,4 0-601,1-5 520,3 0 244,2 0 0,8 2 37,2 3 1,5-1 0,-1 6 235,-3 2 0,3 2-371,-3 2 0,3 0-157,2-1 0,0-4 0,2-2-203,3-2 1,-2 0 0,8-4 0,1 2 75,2-1 0,2 3 0,1-2 0,4 0 266,5 2 0,-1 0 1,-1 6-1,1-3 136,-1 2 1,-4 2-1,1 2 1,-4 0 125,-1-1 0,-8 1 1,-2 0-1,-5 0 156,-1-1 1,0 1-1,-1 0 1,-5-2-34,-4-4 0,-6 4 0,-5-5 0,-7 0-384,-7-4 0,0-3 0,-6-2 0,-3 0-639,-2 0 1,4-6-1,2-1 1,4 0 59,6 0 1,0-5-1,9 3 1,4-1-2883,5-1 0,8 1 0,15-6 1078,10 1 1,13-1 0,10-2 2198,7-3 0,5-3 0,7-7 0</inkml:trace>
  <inkml:trace contextRef="#ctx0" brushRef="#br0">24858 16881 7682,'0'-9'2625,"0"16"0,0 14-1418,0 7 0,0 4 1,0-1-1,-2 0-181,-3 1 1,3-2 0,-3-3-1,3-2-538,2-2 1,0 3-1,0-5 1,0-2-646,0-2 1,0-1 0,0 0-1500,0 0 0,0-1-5742,0 1 5672,0-7 1,-1-2 0,-3-9 1725,-1-3 0,-7-2 0,1-5 0,-3 1 0,-2 1 0,1-6 0</inkml:trace>
  <inkml:trace contextRef="#ctx0" brushRef="#br0">24669 17242 7967,'-8'-7'1281,"2"-3"0,5 1 1,1-1-321,0-2 0,1 3 0,5-2 0,4 1-417,4 1 0,4 0 1,1 6-1,3-2-87,3 1 1,-1-3 0,4 2 0,-3 1-406,-3 3 0,6-5 0,-1 1 0,1 2-13,-2 1 1,4 0 0,-6-1 0,2-2-599,0 1 1,-1 1 0,3-1 0,-4-1-1406,-1 1 1,3 3 0,-5 1-1,-2-2 1964,-1-3 0,5-4 0,1-7 0</inkml:trace>
  <inkml:trace contextRef="#ctx0" brushRef="#br0">25424 16645 7682,'14'-16'211,"-4"1"0,8-1 0,-6 2 0,0 2-226,2 1 0,0 3 1,4-3-1,3 4 661,5 0 0,4 5 1,1-3-1,1 3 18,-1 2 1,-5 6 0,0 2 0,-1 5-5,-6 4 0,2 8 0,-12-1 0,0 4-63,-4 5 1,-3 2 0,-2-5 0,0-2-194,0-2 0,-7-2 0,-6 3 1,-4-7-220,-4-2 0,0-2 0,5-2 0,0-4-8,1-5 1,-1 2-1,0-1 204,1-3 0,6-3-165,4-5 1,5 1 0,5-4 0,5 1-30,4 3 1,7 2 0,2 4 0,1 3 175,4 6 1,0 3-1,0 3 1,-1 2 81,0 2 0,-4 7 1,-2-1-1,-3 2-89,-3 3 0,-6-1 0,-4 1 1,-3-3-357,-2-3 0,0 2 0,-2-5 0,-5 0 0,-8 0 0,-6 3 0,-9-5 0,2-2 0,0-2 0,-10-3 0,4-1 0,-2-5-385,-3-1 1,-11-1 0,-3-8 0,-8-2-2893,-7-1 0,0-7 0,-6 1 3246,1-3 0,3-15 0,27 12 0,1 0 0</inkml:trace>
  <inkml:trace contextRef="#ctx0" brushRef="#br1">20723 15718 7898,'16'9'0,"-8"-4"541,-2-10 1,-5-4 17,-1-7 0,-1 7-265,-5 4 1,-2 3-1,-8 4-74,0 3 1,1 2-1,-3 6 1,-1-3-8,-2 2 0,-5 7 1,3 4-1,-2 0-14,-2 0 1,2 5 0,-1-1 0,0 8-33,1 7 1,-3 5 0,6 4 0,-1 2 50,0-3 0,2 6 0,5 2 0,1 1-4,-1-1 0,2 1 0,2-3 0,3 3-52,2 6 0,2 3 1,5 0-1,0 4 52,0-1 1,7 10 0,5-6 0,6-2-1,2-1 0,8-9 1,-1-4-1,2 2 36,3 0 0,6 9 1,2-12-1,2-4-53,0-3 0,-2-1 0,4 1 0,-4-4-180,-1-2 1,1-3 0,-7-12 0,-5-4-88,-4-5 0,1-3 0,-8-4 1,-3-4-519,0-5 0,-5-3 0,2-2-34,1 0 1,-5-7 0,-2-3-2083,-3-4 1,3-4 2703,0-3 0,7-3 0,-3-8 0</inkml:trace>
  <inkml:trace contextRef="#ctx0" brushRef="#br1">26399 15781 8144,'-9'-7'0,"-5"3"0,5-6 0,-1-1 307,-1 3 0,3-6 35,-3 3 1,-1 2 47,7-1 1,6 13 0,10 3-1,5 6-62,5 4 1,3 11-1,8 7 1,1 6 14,3 9 0,5 10 0,8 14 0,-24-34 0,0 1-134,1 2 1,1 2-1,-1 2 1,0 0-1,-1-2 1,-1 0 0,1 1-1,-1 0-20,0 3 1,-1 0-1,-1 7 1,-2 0-1,-6 0 1,-2 0-1,-1 0 1,-3-1 145,-1-3 0,-1-1 0,-2 1 0,-1-1 0,-3 36 1,-4-8 199,-6-4 1,-1-6 0,-10-5 0,4-2-102,1-3 1,0-11 0,1-11 0,-1-2-181,0-3 1,2-7 0,2-3 0,1-5-89,-1-5 0,3-4 0,-1-7 0,-2 0-393,-2 0 1,-2-2 0,0-2 0,1-3-2149,-1-1 0,5-1 1,3-3 2374,1 1 0,-6 8 0,5-4 0</inkml:trace>
  <inkml:trace contextRef="#ctx0" brushRef="#br0">29040 16205 8519,'0'-16'1319,"0"1"591,0-1 1,-1 7-996,-5 4 0,-2 10 1,-8 7-1,-2 8 823,-3 6 0,-1 9 0,-8 3 0,2 1-673,0-1 0,-5 0 1,7-3-1,-2 2-1031,2-2 1,-2-2-1,5-1 1,0-3-35,0-3 0,2 2 0,7-7 0,2-1-1760,2-3 0,1-1-2437,-1-1 0,-3-4 2405,8-1 1,7-6-1,8-1 1,4-6 1791,2-8 0,0-10 0,-1-3 0</inkml:trace>
  <inkml:trace contextRef="#ctx0" brushRef="#br0">28317 16252 9470,'16'-5'1003,"-1"0"0,-4 0 1,-1 5-248,3 0 1,2 6 0,5 7 0,1 6 568,-2 7 0,0-1 1,0 1-1,2 2 390,-2 1 0,4 3 1,-2 1-1,0 2-1465,2 2 1,-6-1-1,4-4 1,-3-3-251,-3-2 0,1 1 0,0-6 0,0 1 0,-1 0 0,-1-2 0,-2-6 0,-1 1-1002,1 0 1,-3-6 0,1-1-599,3-2 1,1 3-1,1-4 1,1-3-6336,0-1 7935,-1-2 0,8-7 0,2-2 0</inkml:trace>
  <inkml:trace contextRef="#ctx0" brushRef="#br0">29103 16535 9620,'16'0'0,"0"0"0,-1-2 1152,1-3 0,1 3 0,3-5 0,1 2-583,-2 0 0,4-2 0,-1 3 0,3-1-66,3 2 1,-4 1-1,1 2 1,-3 0-1159,-2 0 0,-3 0 1,-1 0-1,-1 2-844,1 3 1,-7-2 1498,-4 8 0,-10-1 0,-4 6 0</inkml:trace>
  <inkml:trace contextRef="#ctx0" brushRef="#br0">29182 16677 8519,'15'0'2220,"3"0"1,1 0-424,2 0 1,12-2 0,1-2-1,2-1-2184,3 2 0,4 1 0,-1 2 0,2 0-3093,-2 0 0,-4 5 3480,-6 0 0,6-6 0,2-8 0</inkml:trace>
  <inkml:trace contextRef="#ctx0" brushRef="#br0">29999 16048 8519,'7'-21'0,"4"0"485,3 2 1,1 7 0,3 3 0,3 0 148,5 0 1,2 6-1,0-2 1,-2 3-73,2 2 1,-3 0 0,-1 2 0,1 3 24,-1 5 0,-5 4 0,2 4 0,-3 1-30,-3 2 0,-6 7 0,-4 0 0,-3 5-141,-2 4 1,0 6 0,-3 1 0,-4 5 67,-4 3 0,-12-1 0,6-6 1,-4-1-390,-2 0 0,-5 3 0,4-9 1,-2 1-304,-1-1 0,1-6 0,-3-8 0,1-1-91,1-4 1,3-3-1,-2-6 1,3-3 254,0 0 1,6-5 0,-4 1 0,5-6 328,6-8 0,-3-3 0,6-3 0,1-2 322,-1-2 0,1 0 0,8 5 0,3 0 59,6 1 0,8-1 1,4 2-1,-1 3-460,1 6 0,5-2 0,-4 2 1,1 1-207,-4 3 0,2 1 0,-2 1 0,-2 3-1172,-2 1 0,-1 6 1,0-4-1,-2 1-1242,-4 5 1,4-5 0,-3 1 577,3-2 0,-4 4 1,1-6 1110,1-2 1,7-1-1,2-2 725,-2 0 0,6-7 0,-1-2 0</inkml:trace>
  <inkml:trace contextRef="#ctx0" brushRef="#br0">30628 16582 8519,'16'9'6707,"0"-4"-4597,-1-3 0,-8-2-27,-7 0 0,-7-2-1174,-8-3 0,4 3 0,2-5 0,1 2-198,-1 0 1,6-2-712,-3 2-2121,5-4 1,2 0 513,5 4 0,-3 3 0,7 0 1607,3-3 0,8-4 0,3-6 0</inkml:trace>
  <inkml:trace contextRef="#ctx0" brushRef="#br0">30943 16126 8519,'0'-15'249,"0"-1"0,0 0 0,0 1 1,1 1 611,5 3 0,2-3 1,8 4-1,2-4-103,3-2 1,1 2 0,6 2 0,-3 3-278,-3 2 0,5 2 1,-6 5-1,-2 0 20,-2 0 0,-6 2 1,-3 3-1,-1 5-125,-3 4 1,-2 7 0,-2 2 0,-2 1-21,-3 4 1,-4 2 0,-8 1 0,-3 1-113,-1-1 0,-5 1 1,3-3-1,1-1-186,-1-1 0,2-8 1,4 2-1,-1-4-97,2-1 0,-3-6-1069,9 1 227,3-8 0,8 3 1,13-10 308,6-1 1,8-6 0,0 6 0,5 2 646,3 1 1,1 2 0,-5 0 0,-1 0 85,0 0 1,-1 7-1,-4 3 1,-5 4 700,-3 2 1,-10 5 0,-2 4-1,-6 2 241,-6 7 0,-2 1 1,-10-4-1,-3 0-628,-5 1 1,-4 1-1,-1 0 1,0 0-476,-1-3 0,1-7 0,-1 1 0,3-1-121,2-4 1,-1-8-1,7-6 1,0-3-1888,-1-2 0,4 0 1,-3 0 206,4 0 1,6-7 0,3-4 0,1-5 216,3-4 0,9 0 1,8-6-1,4-4 1584,4-5 0,7-5 0,-4-7 0</inkml:trace>
  <inkml:trace contextRef="#ctx0" brushRef="#br0">31870 15875 8519,'-1'-14'0,"-3"2"539,-1 1 0,-9 8 0,0-2 1,-7 5 919,-4 5 0,1 5 1,-4 11-1,4 5-516,1 4 1,-3 2 0,5 1 0,3 2-264,6 1 0,5 1 0,7-6 0,0-1-150,0-4 1,7 4-1,5-4 1,6 2-171,3-2 1,5-3-1,-3-7 1,1-2-131,4-4 1,2-3-1,1-5 1,1 1-137,-1 3 1,0-3 0,-1-8-1,-2-5-4,-2-4 0,-6-7 0,1-2 0,-6 0-48,-4 0 0,-4-3 0,-7 5 1,0 2 24,0 2 1,-13 3-1,-4 3 1,-6 6-68,-5 3 0,-7 2 0,-5 2 0,-2 1 0,-1 3 0,-6 11 0,7 1 0,-2 3-1284,2 1 1,-5 6 0,7-2 0,5 2-1557,3-1 0,1 6 1,10-5 2839,2 0 0,8-7 0,4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9984 7655 8091,'2'-9'-28,"3"4"102,6 3 1,3 2 0,2 0-1,-1 0 132,1 0 0,0 0 0,1 0 0,2 0 240,2 0 0,7 0 0,-2 0 1,2 0-263,-1 0 0,2 0 0,-2 0 0,2 0-107,3 0 0,-1 0 0,1 0 0,1 0-5,3 0 1,-1 5 0,7 0 0,0-1-52,-2-2 1,6-2-1,-4 0 1,3 0-8,2 0 1,1 0 0,0 0 0,3 0 71,2 0 1,1 0 0,-4 0-1,5 0-19,0 0 0,1 0 1,2 0-1,-4 0-14,0 0 0,-5 0 0,5 0 0,-1 0-127,-1 0 1,1 0 0,-6 0-1,-2 0 113,-3 0 0,7 1 0,-7 3 0,-2 1 21,0-1 1,-1-3 0,6-1 0,-1 0 6,-1 0 1,12 0-1,-6 0 1,3 0-9,2 0 0,-1 0 0,-6 0 0,0 0-94,0 0 0,-2 0 1,-1 0-1,-4 0 28,-1 0 0,4 0 1,-2 0-1,1 0-4,-1 0 1,3 0 0,7 0-1,3 0 27,2 0 0,2 2 0,6 2 0,1 1 8,-2-2 0,8 4 1,-8-2-1,0-1-2,-4-2 1,1 3 0,-6 0 0,0-1-15,0-3 1,-1 1 0,-6 2 0,0 1 41,0-2 1,-7-1 0,-1-2-1,-2 0-42,-1 0 1,1 0 0,-6 0 0,1 0-119,-1 0 1,6 0 0,1 0 0,1 0 89,-1 0 0,4 0 0,-3 0 1,-1 2-124,0 3 0,3-3 0,-8 5 0,-3-2 79,-1 0 1,-6 1 0,-2-5 0,-4 3-84,-1 1 0,-5 0 74,-1-5 0,-8 0 28,-2 0 0,-7 0 0,-12 0 0,-6-1 4,-6-5 0,-11 5 0,-2-6 1,-7 1 38,-6 1 1,-4-2-1,-2 4 1,-2-3 62,-3 3 0,2 1 1,-8 0-1,-1-1-2,-2-2 1,-7-1 0,-1 6-1,-1 0 20,1 0 1,-5 0 0,7 0 0,1 0-33,1 0 0,-3 0 0,0 0 0,2 2-14,2 3 0,-6-3 1,-1 3-1,43-3 1,-1 0-31,0 1 1,1-1-1,-43 0 1,40 1-1,1-1 1,0-1 0,1 0-5,0-1 0,-1 0 0,-3 0 0,0 0 1,2 0-1,0 0 0,-3 0 0,0 0 4,2 0 0,-1 0 1,-6 0-1,1 0 1,6 0-1,0 0 0,0 0 1,0 0-21,-2 0 0,1 0 0,-39 0 0,42 0 0,0 0 0,-42 0-47,4 0 0,38 0 0,0 0 1,-33 0-1,1 0-11,3 0 0,-6 0 0,6 0 0,0 0-38,-2 0 0,2 0 0,-2 0 0,2 0 44,0 0 0,-6 2 0,10 1 1,-1 2 30,4-1 1,7-2 0,7-2 0,8 0 57,6 0 1,4 0 0,6 0-1,4 0 286,5 0-272,3 0 1,11 5 0,7 0-17,9-1 1,12-3 0,7-1 0,7 0 9,7 0 0,5 2 0,4 2 1,3 1-124,2-2 1,5-1-1,3-2 1,-1 0 48,4 0 1,1-2-1,7-1 1,-3-2-59,-3 1 1,12 2 0,-3 2-1,1 0 61,-4 0 1,7-5-1,-1 0 1,4 1 19,-40 4 0,1-1 0,3-2 1,0 0-1,1 1 0,1-1 0,0 1 1,0-1-42,-1-1 0,1 1 0,4 1 0,0 0 0,-1-2 1,0 0-1,1 0 0,0 1 9,2 1 0,0 0 1,2-1-1,1-1 0,-2 1 1,1 1-1,1 0 0,0 0 1,4 2 0,0-1 0,-1-2 0,1 0 1,4 1-1,1-1 0,-1 1 0,0 1-55,-1 0 0,0 0 0,7 1 1,1 0-1,-3 0 0,1 0 0,-1 0 1,-1 0 34,0 0 1,0 0-1,0 0 1,-1 0 0,-3 0-1,-1 0 1,-1 0-1,1 0 107,-2 0 1,-1 0 0,1 0 0,-2 0 0,-7 0 0,-2 0 0,-3 0 0,-2 0 70,40 0 0,-10 0 1,-4 0-1,-6 0-42,-4 0 1,-8 0-1,-5 0 1,-7 0 80,-8 0 0,-4 0 0,-6 0 82,-5 0-227,-11 0 0,-17 0 0,-17 0 0,-14-2 193,-15-3 1,-15 3-1,-11-5 1,-8 2-132,41 3 0,-1-1 0,-4-2 0,-2-1 0,-1 3 0,-1 1 0,0 0 0,-2-1-32,-2-1 0,0 1 0,1 2 1,0 0-1,-1-1 0,0-1 0,-1 2 1,1 0 69,-1 1 1,-1 0 0,-2 0 0,-1 0 0,3 0 0,1 0 0,-1 0 0,0 0-38,1 0 0,-1 0 0,-2 1 1,-1 0-1,3 0 0,0 1 1,-1 1-1,1 0-23,-1-2 0,0 1 0,4 1 1,-1 1-1,-1 0 0,0-1 1,-1 1-1,1-1-20,0 0 1,0 1 0,-9 1 0,1 1-1,8-3 1,2 1 0,-3-1 0,1 1-29,1-1 0,1 0 1,1 0-1,0 0 1,3-2-1,0-1 0,2 2 1,1 0-32,-2 0 1,1 1-1,5 0 1,0-1 0,0-1-1,1-2 1,-39 1 3,8 0 1,-2 2 0,8 2 0,1 1 0,7-2 1,-4-1 0,8-2 0,1 0-56,2 0 0,-1 0 0,3 0 1,-1 0 50,1 0 0,-3 2 1,6 1-1,4 3-49,3-3 0,9-1 0,0 0 1,6 1 137,2 2 1,13 1 0,-1-6 735,1 0-707,0 7 1,7-6-1,7 5 1,8-5 53,6-1 1,9 0 0,3 0 0,4 0-26,2 0 0,11 0 0,6 0 0,7 0-54,9 0 0,10 0 0,-31 0 1,3 0-1,2 0 0,3 0-79,5 1 1,3-2 0,8-1-1,2-1 1,3 0 0,1 1 0,3 0-1,1 0-105,3 1 1,2 1-1,-20-1 1,1 2-1,0-1 1,-1 0 0,1 0-1,-1 0 1,2 0-1,1 0 1,-1 0-92,1 0 0,0 0 0,-1 0 0,0 0 0,-1 0 0,0 0 222,-3-1 0,0 1 0,0 1 0,0-1 0,-1 2 0,1-1 0,26 2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4073 1210 8556,'0'-8'2946,"0"2"1,1 12-2139,5 4 1,-5 11-1,6 5 1,-1 6-404,-1 4 1,2 4 0,-4 9 0,4 2 115,2 1 0,2 6 0,4-4 0,1 0 6,0 0 1,-6 1 0,1-7-1,-1 1-304,-1-3 1,-2-4 0,-7 0-1,0-7 73,0-8 0,0 1 1,0-5-219,0 2 1,-7-8 0,-4-1 0,-3-9-71,-1-6 0,-1-2 1,0-4-1,1-6-179,-1-3 1,2-9-1,3-3 1,6-4-274,3-1 1,4-4-1,3 0 1,8 2-33,6-2 0,7 5 0,11 6 0,3 1 254,0 4 1,5 2-1,-4 3 1,1 3 399,-1 6 1,0 5-1,2 3 1,-2 4 320,-3 2 0,-1 2 1,-4 6-1,0 2 210,-2 2 1,3 7 0,-13-2 0,-2 4-177,-2 1 0,-3 1 1,-3 1 602,-6 4-1136,-3-4 0,-4 5 0,-3-6 0,-6-3 0,-3-2 0,-8 1 0,-5-7 0,-4-2 0,-6-2 0,-3-3 0,-9-3 0,-1-6 0,-3-3 0,-5-4 0,6-2 0,1-3 0,2-1 0,4-1 0,1-3 0,4 1-166,2-1 1,8 3 0,9-1 0,4-1-2761,1 3 0,2-6 0,3 3 173,6-3 1,5-2-1,5-1 2753,6-4 0,3-3 0,2-8 0</inkml:trace>
  <inkml:trace contextRef="#ctx0" brushRef="#br0">5095 472 8070,'-7'-16'0,"3"0"0,-6 0 0,6 6 2214,-1-1-903,3 8-78,-5-4 1,5 9 889,-3 3-1727,3 4 1016,9 13-619,2 3-221,7 6-117,0 8-163,-1-6-132,-6 12 1,5-6 1679,-3 3-818,-5 3-620,8-12 1,-12 11 8,3-7 1,-1 1-312,1-1 1,-3-9-181,3 3 1,-3-8 0,-2 1-570,0-1 1,0 3-1,0-5-386,0-2 1,0-7 0,0-1-1474,0 1 0,-2-3 664,-3 1-2150,3-6 2168,-5 3 1231,7-14 595,0-2 0,7-14 0,2-1 0</inkml:trace>
  <inkml:trace contextRef="#ctx0" brushRef="#br0">5661 833 8070,'7'-24'787,"-6"1"182,5 7 0,-5 4-159,-1-4 1,-1 9-257,-5-8 0,3 8-3,-8-4-168,1 8 1,-8-4 608,-3 7 0,4 1-440,-4 5 0,2 4-108,-2 11 1,3-2-190,-3 7 1,4 1-26,1 4 1,0-5-135,1 0 1,1 1 86,3 4 0,4-5 65,7 0 0,2-6 103,3 1-528,-3-4 127,19-1 96,-4 0 1,17-2 662,2-4-469,-2 4 0,6-12 1,-5 5 1051,1 0-664,1-6-197,-5 6 134,-8-7 0,0-5 56,-3 0-179,-10-7-225,10 3 1,-14-8 132,3-4-344,-3 3 11,-7-12 0,0 6 363,0-7-1503,-7 6 880,-1-5 0,-10 11-386,-3-7 0,4 7-785,-4-2 0,-2 5-669,2 6 0,5 3 100,6 7-384,-1 0 1,3 1 1158,2 5 0,12 2 1,6 8-1,7 0 1208,7-1 0,4 8 0,1 2 0</inkml:trace>
  <inkml:trace contextRef="#ctx0" brushRef="#br0">6258 975 8070,'14'-16'406,"-3"0"1,-4 0 0,-7-1 0,-2-2 382,-3-2 1,-4 0 0,-7 5-1,0 0 953,1 1-820,-8 6-257,-2 2-324,1 7 0,-4 0 140,7 0 0,-5 0-156,5 0 1,0 7-44,5 3 0,1 4-148,-1 2 0,5 5 0,3 2 1,1 1-58,3 4 1,2-5 0,2 0-1,2-4-124,3-4 0,-1 5 111,6-10 1,3-1-66,7 1 0,-2-6 62,3 1 1,-4-3-31,-1-2 0,0 0 45,0 0-5,-1 0-17,1-7 1,-6-2-113,1-7 0,-8 6 27,3-1 0,1 1 0,0-4 0,1 3 113,5 6 40,1 4 0,1 2 68,1 4 1,2 1 252,3 9 0,-2-1 285,7 13-373,-7-8-140,4 11 0,-9-8 357,-4 4 0,3 4-127,-8-4 1,0-1 59,-5 1 0,0-5-210,0 5 1,-2-7-57,-3 2 0,2-2-61,-8 2 1,-1-8-155,-9 2 0,2-2-97,-8 2 80,8-6 70,-10-2 0,4-7-1176,-6 0 1,-1 0 540,1 0 1,5 0-1533,-1 0 0,8-7 317,-2-3 1,5 1-478,6-2 1,3 1 613,7-6 1,9-5 0,5 0 1635,5 2 0,16-5 0,-2-1 0</inkml:trace>
  <inkml:trace contextRef="#ctx0" brushRef="#br0">6714 1022 8070,'9'0'892,"-2"0"4,-7 0 0,0 1 63,0 5 0,0-3 178,0 8 1,0 1 302,0 9-689,0-4-389,0 6 0,5 0-71,0 3 0,0-3 4,-5-2 0,0 1 227,0-1 1,0 0-222,0-5 0,6-6-222,-1 1 0,0-6 296,-5 6-295,0-8 10,0 4 0,5-19 0,2-4-185,2-1 1,2-1-484,4 2 1,1 1 289,0-1 1,0 2 8,-1 4 1,3-3 236,3 8 0,-4 0 252,4 5 1,-3 7-1,-3 3 1,1 1 162,0 4 0,-1-2 0,1 8 113,0-4-190,-7-1 1,-1 0 438,-2-1 0,-5 6-254,5 0 1,-5 0-44,-1-5 1,-7-6-278,-3 1 1,-6-2-132,-5 1 0,2-3-299,-7-7 0,0 0 226,-6 0 1,1 0 97,-1 0 1,1-7-1,-1-3-2093,1-4-546,-1-2 1,6-2 1554,0-3 1,12 4 0,0-6 0,5 2 0,6-1-1622,1-3 0,9-5 2650,4-1 0,10-11 0,3 9 0</inkml:trace>
  <inkml:trace contextRef="#ctx0" brushRef="#br0">7123 629 8070,'0'-18'789,"0"-3"0,2 20 0,3-5 152,5 5 1,4 8 0,4 5-86,3 7 1,-2 0 122,7 7 0,-1 1-510,1 4 1,2 0-23,-7 1 0,5-1 308,-5 1 1,0-1-432,-5 1 1,-1-6-425,1 0 0,0-2-203,-1 3 1,1-5-391,0-6 0,0 0 241,-1 0 1,-4-2-500,-1-4 0,-1-1 26,2-4 411,2-3 1,-6 3-3909,4-10 4422,3-4 0,-12-21 0,5-3 0</inkml:trace>
  <inkml:trace contextRef="#ctx0" brushRef="#br0">7705 786 8070,'15'0'3373,"-6"2"-1989,-4 3 1,-5-3-502,-5 3 0,-4 2 508,-6-2 1,-8 6-815,-3-6 1,-4 5-213,-1-4 0,-8 4-117,-3-5 0,-5 2-803,-5-2 1,1 2 0,-5 6 0,0-1-4169,0 5 4723,6-1 0,-12 14 0,6-6 0</inkml:trace>
  <inkml:trace contextRef="#ctx0" brushRef="#br0">3538 1085 9340,'18'20'160,"2"5"1,8 5 156,7 8 0,6 13 1,9 10-1,-22-27 1,2 2-254,3 2 1,2 2-1,2 4 1,1 1-1,3 1 1,2 1-1,1 2 1,1 0-260,2 0 1,0 1 0,7 7 0,-1 0 0,-4-6 0,0-1 0,2 1 0,1-1-5,1 0 0,0-2 1,0 1-1,-1-2 1,-4-4-1,-1 0 1,-1-1-1,0 0-203,-1-2 0,-1 0 1,-5-5-1,-1-2 0,25 18 1,-11-9-177,-8-11 0,-12-7 578,-11-8 0,-16-12 0</inkml:trace>
  <inkml:trace contextRef="#ctx0" brushRef="#br0">5173 267 8108,'21'16'259,"0"0"0,7 6 0,-2 6 0,4 7-151,1 7 1,11 11 0,4 6-1,3 7 154,-22-29 1,2 0-1,2 2 1,0 0-1,3 1 1,-1-1-1,-2-2 1,1-1-267,-2 1 0,1-1 0,0 0 0,1-2 0,22 26 0,0-4-81,0-2 1,-1 3-1,-4-1 1,3 2-2698,6 1 2088,3-1 1,2-11 0,0 0 0</inkml:trace>
  <inkml:trace contextRef="#ctx0" brushRef="#br0">8742 1760 7813,'18'-7'0,"3"4"0,-11-8 1933,-3 8-889,7-4-1306,-5 7 241,7 0 1,5 0 247,0 0 1,6 2 579,0 3-312,2-3-352,10 5 0,-6-2 65,4 0 0,-4 2-274,-2-2 1,-4 2-581,-1 4 1,-9 3-2222,-1-4 1966,-7 4 901,-16 2 0,-9-7 0,-9-2 0</inkml:trace>
  <inkml:trace contextRef="#ctx0" brushRef="#br0">8616 2122 7824,'18'0'226,"3"0"1,-4 0-1,6 0 2310,0 0-2300,1 0 1,9 0-212,4 0 0,3-5 197,7-1 1,-3 1-14,3 5 0,-5-5-536,5 0 1,1-1-745,-6 6 0,3 0 425,2 0 0,0-1-1144,0-5 1790,-6-2 0,4-8 0,-5 0 0</inkml:trace>
  <inkml:trace contextRef="#ctx0" brushRef="#br0">10204 1147 7824,'0'-8'1804,"0"1"-1312,0 7-238,7 0 7,-5 0-104,5 7 708,0 8-406,2 3-47,7 12-199,6-6 1,-2 9 0,6 4 0,2 5 0,1 3 590,3 2 0,5 0 0,-1 1 0,-1-1 339,-2 0-1092,6-7 1,-8 4-81,1-8 105,-1 1 68,-6-5 0,1-1 143,0 0-26,-7-6-1409,4-2 831,-7-8 1,-2 1 39,-4 0-1300,4-8 0,-12 1 1,5-5-1783,0 1 2643,-5 0 1,10-7-30,-7-3 745,7-11 0,-3-8 0,7-7 0</inkml:trace>
  <inkml:trace contextRef="#ctx0" brushRef="#br0">11242 1226 7824,'0'-16'3960,"0"1"-3784,0-1 1,-2 7-71,-3 4 0,-9 3 563,-7 2 0,-1 7 337,1 4 1,-6 10 537,-9 5 1,-8 10-683,-14 6 0,1 9-430,-11 1 0,34-22 0,1 1-62,-1 1 0,0-1 1,-25 27-1,-2 3 1,3-3-1,5-4 938,5 0-1257,-3-2 1,16-4-616,-7-1 1,12-5-319,-1 0 1,8-6-892,-3 6 1,12-7 1772,-2 2 0,2-4 0,-3 2 0,1 3 0,7 4 0,6 0 0</inkml:trace>
  <inkml:trace contextRef="#ctx0" brushRef="#br0">5063 8912 7814,'-10'9'0,"-1"-6"758,-1-6 1,0-1 0,0-6 148,1-2 1,8 3 0,-4 0 0,1 0 0,1 1 184,2-5 0,3-1-786,5-1 1,5 4-1,11 1 1,5-2-92,4-2 0,7 3 1,0 2-1,-3 2 17,0 4 1,-5 1-1,-1 2 1,-3 0 7,-3 0 0,5 0 0,-6 2 0,-2 1-40,-2 3 0,-1 6 0,0-2 1,-2 4-128,-4 2 1,-3 5 0,-7 2 0,0 1-63,0 4 1,-2 7 0,-3 3 0,-7 3-83,-7 2 0,0 3 1,-8 3-1,1 1 59,2 3 0,-6-1 1,4-5-1,-4 0 59,-1 0 1,-6-6 0,0-5 0,2-3 47,2-1 0,-4-8 1,-1-3-1,0-3-26,-1-3 0,1-6 0,3-4 0,-2-3-92,2-2 1,2 0 0,3-2 0,2-3 29,2-5 1,9-9-1,-1-4 1,8 0-171,3 0 0,3-5 1,9 2-1,6-2 140,3 2 1,7-2-1,2 7 1,1 2 147,4 2 1,0 8 0,0 4-1,-2 3-4,2 2 0,-5 0 0,-2 2 0,-4 3-37,-1 5 0,5 4 0,0 4 1,-2 1 202,-1 2 0,-3 5 0,3-3 0,1-1-124,2 1 0,7-2 0,-2-5 1,4 0 405,1-1 1,1-4 0,-1-2 0,1-2-301,-1-4 1,-1-1-1,-2-2 1,-4 0-412,-1 0 1,-2-2-1,-6-3 1,1-6-342,0-3 1,-2-7 0,-2-1-1,-3-1-1300,-2 0 0,0 1 1,-4 2-1,3-1-769,-3 2 0,-1 2 2552,-2 1 0,-14-7 0,-4-1 0</inkml:trace>
  <inkml:trace contextRef="#ctx0" brushRef="#br0">5912 8063 7814,'9'-2'0,"-4"-3"95,-3-5 0,-2 1 0,0-1 2935,0-3-33,0 6-2233,0 0 1,5 9 0,0 3 0,-1 6 174,-2 3 0,-1 3 1,3 4-1,1 5-314,-1 4 1,-3 2 0,-1 1 0,0 2-33,0 1 0,6 1 0,-1-6 1,-2 1-340,-1-1 0,-2-1 0,0-2 0,0-4-702,0-1 0,0 3 0,0-5-835,0-2 1,-2-1 0,-3-2-1314,-5-1 1,-4-6-475,-2-4 0,9-3-392,7-2 3462,7-7 0,16-2 0,1-6 0</inkml:trace>
  <inkml:trace contextRef="#ctx0" brushRef="#br0">6337 8393 8080,'5'-15'0,"0"-1"728,-1 0 0,-3 0 0,-1 1 2,0-1 1,-1 6-1,-5 1-164,-4 2 1,-4 2 0,-2 6 0,1 3-231,-1 1 1,0 11 0,0-2 0,1 1-105,-1 5 0,0 4 0,0-1 0,2 1-136,4 4 1,-2-3 0,7-1 0,1-1-14,2-4 1,2-2 0,2-1 0,3 0 27,6 0 1,4-6-1,6-1 1,6-2 161,2-4 1,3 4-1,-1-1 1,1-3 134,-1-1 1,-1-7-1,-2-2 1,-4-2-81,-1-3 1,-2-8 0,-7-2 0,-2-1 29,-1 0 1,-8-3 0,2 3 0,-5 1-329,-5-1 1,-2-3 0,-7 3-1,0 0-511,-3 1 1,-8 1 0,3 7 0,-1 2 46,0 1 0,-3 6 0,5-4 0,2 2-1795,1 4 1,4 3 0,2 3 803,2 2 1,8 8 0,2-3 0,9 6 895,5 5 1,8-4 0,3 4 528,-1-3 0,6-3 0,-6 1 0</inkml:trace>
  <inkml:trace contextRef="#ctx0" brushRef="#br0">6934 8440 7814,'14'-17'0,"-3"-2"382,-6-2 1,-3 0 0,-2 5 0,-2 0 528,-3 1 0,-4-1 0,-7 2-432,0 4 0,1 3 0,-3 7 0,-1 0-195,-2 0 1,0 0 0,5 1 0,1 5 9,-1 4 0,0 4 0,2 3 0,2 3-160,2 1 0,1 5 0,-2-3 0,6-1-33,3 1 0,2-2 0,0-5 0,0-1-98,0 1 1,2-2 0,3-3 56,6-6 0,8-4 0,2-1 81,-2 0 0,-1-1 0,-3-4 0,1-6-85,0-3 1,-2-2-1,-2 1 265,-1-1 1,-1 2-16,6 3 1,-1 4 6,1 7 0,0 7 0,0 4 0,-1 3 40,1 2 1,0 5 0,-2 1 0,-2 1-58,-2 0 1,-6-1-1,1-2 1,-3 1-30,-2-2 1,-2 3 0,-1-1 0,-6-1 48,-5-3 1,2-1-1,-11 0 1,2-1-206,0 1 0,-5-6 0,3-1 1,0-2-447,1-3 0,-6 3 0,2-2 0,-2-2-1103,1-1 0,0-2 0,6 0-1717,1 0 1364,3-7 1,17 0 0,10-5 0,15 3 84,10 2 0,0-5 1706,7 2 0,0-4 0,5-2 0</inkml:trace>
  <inkml:trace contextRef="#ctx0" brushRef="#br0">7280 8708 7814,'-7'-16'244,"5"0"1,-5 1 691,0-1 1,6 0 0,-3 2 0,8 2-422,6 1 1,4 8 0,4-2 0,2 3-192,7 2 1,1 0-1,0 0 1,-4 0-46,-1 0 0,-2 5 0,-6 2 1,1 2 149,0 3 0,-7 2 0,-4 2 42,-3 0 1,-8-1 0,-2 1 0,-5 0-159,-4-1 1,-2 1-1,3 0 1,0 0 90,1-1 1,-1 1 0,0 0 170,0-1 1,8 1-336,2 0 0,6-2 1,6-4-86,4-4 0,4-5 1,2-1-1,0 0-502,-1 0 1,8 0-1,3 0 1,2-1-1391,-2-5 0,4 3 0,-4-6 1,2 0-222,-2 1 1,4 2 0,-5-4 1957,-1-2 0,6-2 0,-6-2 0</inkml:trace>
  <inkml:trace contextRef="#ctx0" brushRef="#br0">8396 8079 7814,'-15'0'0,"-1"0"0,0 0 823,0 0 0,-1 7 0,-2 2 0,-2 1 0,2 1 495,1 1 0,2 7 0,1 2 1,-1 0-751,0 2 0,1-1 0,1 6 0,1-1-131,3 0 0,6 3 1,-1 2-1,3-3-305,2-3 0,0 4 1,0-5-1,2 1-467,3 0 0,2-7 0,6 2 0,-1-2-722,5 2 1,-1-8 0,5 2-1,-2-2-182,2-5 1,-2 1 0,6-6-1,-1 3 664,1-3 1,-4-1-1,3-4 575,-1-3 0,5-4 0,-4-6 0</inkml:trace>
  <inkml:trace contextRef="#ctx0" brushRef="#br0">8774 8095 7814,'15'0'1409,"-6"0"0,-2 1 1,-7 5-633,0 4 0,0 4 1,-2 4-1,-1 1-111,-2 2 1,-9 5 0,0-3 0,-4-1-271,4 1 0,-7 0 0,6-4 0,-1 2-168,4-2 0,-2 4 0,5-2 0,0-2-86,4-2 1,-2-1-1,2 0 1,1 0-33,2-1 1,4-4-1,3-1 1,6 1-152,3-2 1,3 3 0,3-7 0,2-2-223,3-1 0,1 3 0,5 1 0,1-3-221,-1-1 0,1-2 1,-1-2-1,1-1-282,-1-3 0,1-4 1,-3 3-1,-1 0-955,-2 0 1,-6-5 0,1 1 952,-4-3 0,-8-1 0,-4-1 0,-3 0 768,-2 0 0,-5-1 0,-1-4 0,-13-3 0,2-8 0</inkml:trace>
  <inkml:trace contextRef="#ctx0" brushRef="#br0">9088 8268 8066,'-9'-7'1207,"2"5"0,7 2 0,0 10 0,0 4-409,0 2 1,0 5-1,-1 2 1,-3 1-246,-1 4 0,0-3 0,5 1 0,0 0-272,0-2 1,0 4 0,0-7 0,0-2-383,0-1 1,0-2 0,0-1 0,1-1-1826,5-3 1,-3 3 172,8-4 0,-3-1 0,5 0 891,-3-2 1,1-2 861,4-5 0,1-14 0,0-3 0</inkml:trace>
  <inkml:trace contextRef="#ctx0" brushRef="#br0">9717 8299 9566,'-16'0'178,"1"5"1,-1 2 0,-2 2 629,-3 3 0,-1 0 0,-6 1 0,2-3 263,-2 2 0,3 2 1,1 2-1,1-2-825,4-4 1,1 4 0,4-3-880,4 3 1,-2-4 0,6 1 0,1-1-3047,-2-1 129,5-2 2951,-5-7 1,7-7-1,0-5 1,0-7 598,0-8 0,-7-9 0,-1-4 0</inkml:trace>
  <inkml:trace contextRef="#ctx0" brushRef="#br0">9371 8236 8236,'16'0'538,"-6"0"1,-1 2 0,0 3 13,0 6 0,-4 4 1,5 5-1,1 2 168,-2 3 0,4-4 0,-4 5 1,2 0-473,-1-2 1,-1 4-1,3-7 1,-1 0-331,1 2 0,0-5 1,0 2-1,-1-2-655,1-2 0,-3-6 1,1 1-1602,2 1 0,-3-3-198,2 1 2536,-8-6 0,11-4 0,-5-9 0</inkml:trace>
  <inkml:trace contextRef="#ctx0" brushRef="#br0">10000 8236 9578,'0'16'0,"0"0"858,0-1 0,-2 1 0,-1 1 1,-2 3-1,1 2 58,2 3 0,-3-4 0,0 3 1,1-1-639,3-4 0,1 4 1,0-2-1,1 0-387,5 1 0,-3-4 1,8 3-1,1-5-1462,2-6 1,0 4 0,-2-5 407,-2 0 0,-4 3 0,2-9-1721,-1-4 2884,-1-6 0,-13-16 0,-2-2 0</inkml:trace>
  <inkml:trace contextRef="#ctx0" brushRef="#br0">9969 8472 7814,'1'-16'79,"5"2"563,4 4 0,4 3 1,2 7-1,1 0-230,4 0 1,-2 0 0,8 0 0,1 0-526,1 0 1,3 0-1,-3 0 1,-1 0-117,-1 0 1,-6 0 0,3 0 0,-1 0-1633,-4 0 1861,-2 0 0,-1-7 0,0-2 0</inkml:trace>
  <inkml:trace contextRef="#ctx0" brushRef="#br0">10393 8048 7933,'21'0'134,"0"0"0,5-2 1,-3-2-1,0-1 237,-1 2 1,5 1-1,-5 2 1,1 0 38,0 0 1,-4 2 0,-7 3 0,-1 5 2,1 4 1,-5 2 0,-2 1-1,-3 4-164,-2 6 0,-7-5 0,-4 1 0,-3-2-41,-1 0 0,-3 0 0,-1-5 0,-2-2 143,2-4 0,3 4-148,6-4 1,3-1 0,8 0-297,5-2 1,8 0 0,8-2 0,3 4 180,3 0 0,1 5 0,3-2 1,-2 5 131,-4 4 0,-4 0 1,-6-3-1,0 1 19,0 2 0,-8 2 0,-2-4 1,-5 2 32,-1-2 0,0-2 1,-1-1-260,-5 0 1,-2-6 0,-8-1 0,0-2-253,0-4 0,-4-1 0,-3-2 0,0 0-419,0 0 0,-3-5 1,3-2-1,3-2-44,2-3 0,-6-2 0,8-2 0,0 1-561,4-1 0,0-2 1,5-1-1,-2-3 1263,-3-3 0,5-1 0,0-6 0</inkml:trace>
  <inkml:trace contextRef="#ctx0" brushRef="#br0">10739 7812 7814,'21'0'110,"0"0"1,2 2 0,-2 3 0,5 7 769,4 7 1,1 6 0,0 8 0,1 3-290,-1 6 0,-1 6 1,-4 4-1,-5 6-129,-3 3 1,-3 2-1,-1-2 1,-3-4-147,-6-4 1,-3-6 0,-2-3 0,-2-4-840,-3-2 0,-4-3 1,-10-7-1,-6-4-211,-6-1 0,-13 5 0,-1-3 734,-6-1 0,-8-8 0,3-9 0</inkml:trace>
  <inkml:trace contextRef="#ctx0" brushRef="#br0">11368 9274 7814,'16'-2'347,"-1"-2"0,3-1 218,3 2 1,-2 1-1,7 2 1,2 0-1,2 0-19,1 0 1,1 0-1,-1 0 1,1 0-439,-1 0 1,-5 0-1,-1 0-885,-3 0 0,-2 7 0,-10 3-815,-5 4 1,-6 2 0,-8 0 1591,-7-1 0,-10 1 0,2 0 0</inkml:trace>
  <inkml:trace contextRef="#ctx0" brushRef="#br0">11541 9431 7467,'-9'7'1343,"9"-6"1,12 5-1,8-5-576,6-1 0,4 0 0,4 0 0,7 0-356,6 0 0,5 2 0,1 3 1,4 4-753,4 0 0,1 3 1,-5-5-1,-4 0-1521,-4 0 0,-16-2 0,-7-5 1862,-7 0 0,-10-7 0,-2-1 0</inkml:trace>
  <inkml:trace contextRef="#ctx0" brushRef="#br0">12924 8833 8185,'-8'-17'0,"3"-2"682,3-2 0,2-5 0,2 3 0,5-2-267,8-3 0,8 4 0,8 0 0,3 1 196,2 4 0,3 3 0,4 5 1,-2 6-141,-3 3 1,-1 2 0,-6 2 0,-1 3-203,-4 6 0,-3 10 0,-8 5 0,1 4-91,0 1 0,-7 1 0,-4 3 0,-3 5-57,-2 7 0,-7 11 1,-4 1-1,-5 6 20,-5 3 0,-3 5 1,-7-5-1,-1-2-172,1-1 1,-1-9 0,1-5-1,-2-8 39,-4-6 0,4-6 1,-6-4-1,3-6 86,-1-4 0,-2-8 0,5-4 0,-5-3-77,-1-2 1,3 0-1,-3-4 1,2-4-56,3-8 1,3-3-1,6 1 1,5-1 80,4-2 0,8-7 1,5 2-1,8-4-68,6-1 0,17 6 0,7 4 1,10 4 74,10 1 0,6 7 0,3 4 0,-1 3 251,1 2 0,0 2 0,-2 5 0,-3 5-490,-6 2 0,-4 6 0,-6-10 1,-7 4-700,-8 2 1,1-2 0,-7-2-1380,-1-2 0,-8-6 786,-2 1 0,-6-5 0,3-3 1481,0-3 0,-5-13 0,5 2 0</inkml:trace>
  <inkml:trace contextRef="#ctx0" brushRef="#br0">13852 8142 7814,'16'-11'-116,"0"1"1,-6-8-1,1 10 540,1-1 0,-3 2 0,1 7 91,2 0 1,2 0-1,2 0 1,0 0 67,-1 0 1,1 7 0,0 3-1,-2 4-42,-4 2 0,-3 5 0,-7 2 0,0 1-216,0 4 0,-1-3 0,-3-1 0,-3 1-91,-2-1 1,-1-5 0,-6 0 0,0-5-123,1-3 0,-1-6-401,0 6 129,7-8 0,15 6 0,13-6 0,7 4 171,7 2 1,2 1-1,-2 6 1,2 0-39,2 0 1,0 5-1,-8 1 1,-2 1 382,-6 0 0,0 3 1,-4-3-1,-5-1 701,-3 1 0,-4-2 0,-5-4 0,-1 3-476,-5 1 0,-2-6 0,-8-4 1,-2-1-303,-3-1 0,-1-2 0,-8-7 0,2 0-292,0 0 1,-10 0 0,6 0 0,1-2-1136,3-3 1,-2 3 0,4-3 0,-2 3-2999,2 2 0,-4 0 4146,4 0 0,-4-7 0,-1-1 0</inkml:trace>
  <inkml:trace contextRef="#ctx0" brushRef="#br0">4466 8755 7814,'-7'-16'0,"7"7"671,0 4 1,8 12 0,13 9 0,6 10 0,4 7 0,6 7 743,5 6 0,5 4 0,5 13-909,6 0 0,1-2 0,2 0 0,-1-1-195,-1-1 0,4 4 0,-10-11 0,-5-1-238,-4-2 0,0-5 0,-8-4 0,-2-7-622,-6-3 0,-6 1 0,-6-10-642,0-2 1,-2-6-1,-2-5 1,-2-1-205,3-3 0,-1-11 1,2-9 1394,2-8 0,3-13 0,12-3 0</inkml:trace>
  <inkml:trace contextRef="#ctx0" brushRef="#br0">5771 7875 7843,'10'-6'0,"1"1"476,1 2 0,2 8 1,5 7-1,6 7-38,6 8 1,11 9-1,2 8 1,6 7 1147,8 6 0,1 4 0,2 4 1,-1 0-925,-1-3 1,-25-30 0,0-2 0,26 20-1,-3 1-249,-1-6 0,0 1 1,-7-10-1,-5-1-708,-4-2 0,-5-6 0,-7-3 0,-4-1-3385,-1-4 3680,-2 5 0,-12-13 0,-2 3 0</inkml:trace>
  <inkml:trace contextRef="#ctx0" brushRef="#br0">7028 10452 12923,'-7'9'1215,"4"5"1,-7-2 0,-3 7-538,-1 8 1,-1 1 0,-1 1 0,0 1-200,0 3 0,-5 4 1,1-2-1,2 1-5,6-1 0,-2 4 1,3-3-1,-3-2-119,-1-6 0,4 0 0,2-6 0,2 1 239,4 0 0,1-2-387,2-6 0,2-1 1,3-3-1,6-6-41,3-3 1,7-2-1,3 0 1,4-2-214,5-3 0,9-4 0,0-7 0,3 1-397,3-1 1,-3 0 0,-1 0-1,-4 3-638,-2 2 0,-1-3 0,-7 5 0,-4 1-1138,-5 2 1,-5-2 393,-6-3 1,-3-3 0,-7-2 1825,0 1 0,-14-8 0,-3-1 0</inkml:trace>
  <inkml:trace contextRef="#ctx0" brushRef="#br0">7280 10547 8796,'9'7'1152,"-2"-4"1,-5 8 114,3 1 0,-2 7 1,6 2-1,-2 0 282,-4 2 0,-3 1 0,-5 9 1,-5 2-898,-4 2 0,-2 1 0,0-3 0,1 2-109,-1-2 1,0-2-1,0-3 1,2-2-597,4-2 0,-2-7 0,7 4 0,-1-4 65,-1-3 1,6 3-4641,-5-9 1,5-1 2588,1 2 0,7-8 0,5 1 0,7-8 2039,7-6 0,4-4 0,1-2 0</inkml:trace>
  <inkml:trace contextRef="#ctx0" brushRef="#br0">7752 10625 8802,'5'-7'2772,"2"7"1,2 11-1524,3 8 0,2 0 1,2 7-1,1 2-596,4 2 0,-2 1 1,6 1-1,-1-1-302,1 1 1,-1-6 0,4-2 0,-3 1-686,-3-1 1,-1-5 0,-5 1 0,0-6-1747,-1-4 1,-4-5-1968,-1 6 0,-1-9 4047,2-2 0,3-14 0,-6-11 0</inkml:trace>
  <inkml:trace contextRef="#ctx0" brushRef="#br0">8271 10672 7351,'-16'16'-495,"-2"0"0,-3 1 0,-3 3 2588,0 0 0,-6 7 1,4-6-1,-6 0-632,-5 1 1,4-4 0,-5 3 0,1-4-1017,0-1 0,1 0 1,4-1-1,3 1-323,2 0 0,-1-2 0,8-2 0,0-3-360,3-2 0,1 3 0,0-5-3310,1-1 1,8 3 2059,7-2 0,12 0 1,12-6-1,4-3 1488,6-1 0,7-7 0,0 3 0</inkml:trace>
  <inkml:trace contextRef="#ctx0" brushRef="#br0">8601 10625 11913,'0'16'1746,"0"0"1,0-1-625,0 1 1,-2 7 0,-1 3 0,-3 2-459,3-2 0,1 4 1,2-4-1,0 2-338,0-2 0,5 2 0,2-7 0,2-2-856,3-1 0,-3 1 0,1-2 0,1-3-1468,-2 0 0,-1-7 1,-4 0-4761,1 0 6758,0-5 0,-12 5 0,-1-7 0</inkml:trace>
  <inkml:trace contextRef="#ctx0" brushRef="#br0">8444 10924 8058,'15'-14'0,"3"3"654,3 6 1,-4 3-1,6 2 1,0 0 221,3 0 0,3 0 1,3 0-1,-1-1-526,1-5 1,-1 5-1,1-5 1,-1 5-825,1 1 0,-3-6 1,-1 1-1,-3 0-123,-3-2 0,-1 0 1,-5-5-1,0 0 597,0-6 0,-1-5 0,1-8 0</inkml:trace>
  <inkml:trace contextRef="#ctx0" brushRef="#br0">9120 10311 8033,'21'-16'734,"0"0"0,-1 6 0,-4 1 1,0 2-246,0 4 1,5 1 0,0 2 0,-2 2-132,-2 3 0,-1 4 1,0 6-1,-2 3 593,-4 3 0,-3 2 0,-7 5 1,-2-2-456,-3 2 1,-4 0 0,-6 0-1,-1-4-306,0-1 0,-6-2 0,-3-6 0,1 1-59,3 0 1,3-7-1,2-4-603,1-3 1,8-2-59,7 0 1,9 0 0,11 0 0,7 0 309,2 0 1,8 1 0,2 3-1,1 3 495,3 1 1,1 5-1,-2 6 1,-5 2-8,-4-2 1,-3 4 0,-4-1 0,-5 3 1212,-4 3 1,-8-4 0,-4 3 0,-3-1-683,-2-2 1,-4 1-1,-4-6 1,-8 2-800,-2-2 0,-6-3 0,-4-6 0,-7-3 0,-7 0 0,-1-5 0,-3 1 0,1-4 0,-4-5 0,-7-4 0,3 5 0,5-1-2458,4-1 0,2 6 1,10-4-1,8 3 1723,5 2 1,17 0 0,4 0 0</inkml:trace>
  <inkml:trace contextRef="#ctx0" brushRef="#br0">10535 10704 9943,'15'0'1482,"1"0"0,0 0 1,1 0-1083,4 0 1,2 0-1,7 0 1,-1-2-86,5-3 1,0 3 0,-2-3 0,-2 3-931,-4 2 1,2 2-1,-7 1 1,-2 4-4936,-2 2 5550,-8 2 0,-9 4 0,-9 1 0</inkml:trace>
  <inkml:trace contextRef="#ctx0" brushRef="#br0">10535 10940 8055,'1'8'622,"5"-2"1,4-5 529,4-1 0,7 0 0,2 0 0,1 0-733,4 0 1,7 0 0,2 0-1,-1 0-652,3 0 1,-1 0 0,6-1 0,-4-3-1111,-1-1 0,3-6 0,-6 4 1343,-1-1 0,5-3 0,1-5 0</inkml:trace>
  <inkml:trace contextRef="#ctx0" brushRef="#br0">11903 10311 9626,'48'-33'0,"-7"8"0,-10 10 0,-6 6 286,-3 2 0,-1 2 0,-3 5 0,1 0 592,2 0 1,-5 0 0,-6 1 0,1 5-131,-3 4 0,-1 4 1,-7 2-1,0 1-232,0 4 0,-7 4 0,-5 6 1,-7 0-242,-7 1 0,-4 6 1,-2 4-1,1 2-35,0-2 0,-1 3 0,2-3 0,4 2-77,5-2 1,4 3 0,3-5 0,3 0-79,6-3 1,10-4-1,6-1 1,5-3 60,5-2 1,3-6-1,7-9 1,1-3 241,-1-2 1,1-2 0,-1-7 0,-1-3 15,-4-6 1,2-3 0,-7-3-1,-4-4 73,-4-5 0,-6-4 1,-7-3-1,-2-4-375,-3-5 1,-13-3 0,-11-1 0,-8 3-172,-3 1 1,-2 2-1,-5-2 1,1 5 25,4 4 0,4 8 0,8 5 0,4 2-22,5 2 0,3 8 1,4 1-3813,4 0 1,3 7 3876,7 0 0,7 0 0,2 7 0</inkml:trace>
  <inkml:trace contextRef="#ctx0" brushRef="#br0">8302 11647 11419,'17'0'548,"4"0"0,4 0 1,6 0-1,1 0 430,-1 0 0,1 0 0,1 0 1,0 0-670,-1 0 0,2-5 0,-7-1 0,2 3-373,3 1 1,-6 2-1,-2 0 1,-1 0-404,-4 0 1,-1 0 0,-2 0 0,-1 0-1777,1 0 1,0 0 2242,-1 0 0,1 0 0,0 0 0</inkml:trace>
  <inkml:trace contextRef="#ctx0" brushRef="#br0">9182 11411 7995,'0'-24'0,"2"4"0,3 7 553,6 2 1,3 8 0,2-4-1,1 1 676,4 1 0,-3 0 0,4 5 0,-1 0-718,0 0 1,5 7-1,-5 3 1,-3 4-142,-6 2 0,0 0 1,-6 1-1,-3 2-124,-1 2 1,-4 7 0,-5-3 0,-7 1-73,-5 0 0,-13-1 1,4 1-1,1-5-128,-3-4 1,0-3 0,-1-2 0,1-3-124,4-2 0,3-2 0,7-5 0,1 0-284,-1 0 110,7 0 0,4-1 0,14-3 0,10-1 122,11 1 1,11 3 0,3 1 0,5 0 259,3 0 0,6 1 0,-4 5 0,-1 4 212,-4 4 0,0 7 0,-13 2 0,-3-1-6,-5 1 1,-5 3-1,-9-5 1,-3 0 482,-6 2 1,-3-6-1,-4 6 1,-5-2-369,-9 0 0,-1-2 1,-10-7-1,-2-3 14,-6-2 0,0 4 0,-7-6 1,0-2-434,2-1 0,-9-4 0,5-1 0,2-4-837,2-2 1,-2 6 0,5-4 0,4 1-4113,5 1 1,9 0-1030,14 5 5945,14 0 0,22 0 0,9 0 0</inkml:trace>
  <inkml:trace contextRef="#ctx0" brushRef="#br0">11006 11820 7995,'2'-11'1834,"3"1"-1528,-3 6-154,12-3 1071,-5 7-583,6 0-122,1 0-217,7 0 1,1 0 8,8 0-27,-1 0 719,1 0 1,1 0 42,4 0-954,-11 0 93,10 0 0,-11 2 127,6 3-1619,1-3 981,-1 5 0,-5-7 269,1 0-2578,-1 0 1740,-2 0 0,-1 0-91,-7 0 195,0 0 425,-1 0 1,1-2-1327,0-3 1693,-8 3 0,6-12 0,-5 6 0</inkml:trace>
  <inkml:trace contextRef="#ctx0" brushRef="#br0">11840 11427 7995,'0'-23'0,"0"13"0,7-11 0,1 12 0,8-7 0,2 6 1944,3-1-860,3 8-632,7-4 0,3 7 515,2 0 1,-3 2-248,4 3 1,-4 4-20,-1 6 0,-8-4-221,-3-1 1,0 6-3,-5 5 0,1 0-263,-11-5 1,-1-1 0,-5 3 241,0 3-502,-7-4 1,-2 6 231,-7-7 1,-6-2-333,-4-4 1,1 2 64,-1-6 1,7 0-78,-2 0 0,3-5-347,2 5-329,8-5 581,1-1 1,21-5-1,7 0 1,7 1 330,3 3-54,8 1 1,-6 1 574,3 5 0,3 2-124,-2 8 1,4 2-59,-4 3 1,0-2-1,-7 7 1,-3 2-1,-2 2 377,-2 1 0,-8-1 0,-6-1 0,-2 1-137,-3 3 0,-4-3 0,-6-4 1,-4 0-271,-4-1 0,-9-2 1,-5-8-1,-5-1-383,-4-3 1,-6-3 0,1-4 0,-4 1-765,-1-1 0,-5-3 1,-1-1-1,3 0-2146,1 0 1,3 0 0,4 0 2904,6 0 0,3-7 0,1-1 0</inkml:trace>
  <inkml:trace contextRef="#ctx0" brushRef="#br0">7249 12747 7995,'14'-7'1884,"-4"7"-143,-5 9 1,-3 5 0,-2 3 442,0 4-1812,0-3 0,-7 17 1,-5-4-1,-6 2 20,-3 0 1,-5-1 0,5-1 0,0 1 146,-1-1 0,4 1 1,-3-1-1,4-1-183,1-4 1,2 2 0,3-5 0,6-1 37,3 1 0,-3-2 1,0-5-1,3-1-222,6 1 1,4-2 0,10-2 0,3-3 17,5-2 1,4 4 0,3-6 0,2-2-296,2-1 0,6-2 0,-1 0 0,4 0-714,1 0 1,-2-5-1,-1-2 1,-4-2-605,-1-3 1,-3 3 0,-6 0 0,-4 1-796,-5-1 0,-5-2 0,-6-4 836,-4-1 1,-5 0-1,-1-1 1382,0-4 0,-14-4 0,-3-6 0</inkml:trace>
  <inkml:trace contextRef="#ctx0" brushRef="#br0">7595 13014 10043,'-2'11'1688,"-2"-1"1,-1 4-524,2 5 1,-4 1 0,0 6 0,-2 2-49,-3 2 0,3 1 0,-2-1 0,1-2-567,1-2 1,0-2 0,6 4 0,-2-3-862,1-3 0,2-1 0,2-5 0,0 0-139,0-1 1,2-4-1,3-1 1,6 1-541,3-2 0,2 3 0,-1-5 1,3 0-1182,3 0 1,-2-2 0,7-5-1,2 0 2171,2 0 0,1-7 0,1-2 0</inkml:trace>
  <inkml:trace contextRef="#ctx0" brushRef="#br0">8113 12936 7995,'-8'-7'881,"1"7"404,7 0 0,1 7 0,5 8 0,6 3 0,5 1-124,4 2 1,7 7 0,-2-2 0,4 4-744,2 1 1,4 4 0,1-2 0,-2-3 99,-2 0 1,-3-2 0,-2-2-760,-2-5 0,-7-4 0,0-1 0,-5 0-1589,-3 0 1,-1-8-581,6-2 0,-5-5 1,-3-4-1,-1-6-453,-3-7 2863,4-10 0,1-5 0,7-9 0</inkml:trace>
  <inkml:trace contextRef="#ctx0" brushRef="#br0">8679 12967 9930,'-1'16'0,"-5"-2"594,-4-4 0,-6 4 0,-5-3 512,-5 3 0,2 7 0,-3 0 1,-1 0-1,-3 0-254,-6 0 0,2 0 0,-7-6 0,0 1-1179,2 0 0,-3-2 0,4-2 0,1-2-255,-1 3 0,3 1 1,6 1-1,4 1 582,5 0 0,3-1 0,3 1 0</inkml:trace>
  <inkml:trace contextRef="#ctx0" brushRef="#br0">9324 13093 8912,'7'9'3715,"2"-2"-3333,6-7 1,3 0-1,1 0 1,4 0-1,0-2 673,-1-3 0,6 3 0,-3-3 0,1 3-926,0 2 1,-5 0-1,4 0 1,-3 0-1273,-3 0 1,-6 0 130,-3 0 1,-6 7 0,-1 2 84,-6-1 0,-13 5 1,-10-8 926,-4-2 0,-1 6 0,-1 0 0</inkml:trace>
  <inkml:trace contextRef="#ctx0" brushRef="#br0">9324 13313 8207,'16'7'312,"-1"-5"1,3 3 0,1-3 405,2-2 1,7 0-1,-3 0 1,1 0 739,0 0 1,-2 0-1,4 0 1,-1 0-1657,0 0 0,3 0 0,2-2 0,-1-2 45,1-1 1,-1-2 0,0 4-1,1-2-1653,-1 1 0,6-3 0,1 0 0,1-2 1806,-1-3 0,-1-2 0,-6-2 0</inkml:trace>
  <inkml:trace contextRef="#ctx0" brushRef="#br0">11289 12606 7995,'14'-2'0,"-1"-2"892,-3-1-72,-6 0 1,1 5 0,-10 0 0,-6 0-115,-3 0 0,-2 0 0,-1 0-497,-4 0 0,-2 0 0,-5 0 1,2 0-119,-2 0 0,-2-2 0,-1-1-18,-1-3 1,5-4 0,-1 3 0,-2 0 0,4 0-134,1 4 0,4 1 0,6 2 0,-1 0 185,0 0 0,0 0 0,1 2 12,-1 3 0,5-2 0,3 8 0,-1 3 211,0 5 0,4-2 1,-4 4-1,1-1-135,-1 1 1,0-2 0,-3 5 0,3 1-152,2-1 1,0-5 0,4 2 0,-3-3-56,3-3 1,-4 1-1,2 0-209,1 0 1,2-1-666,2 1 598,0-7 0,0-4 0,2-8 0,5-4 127,9-2 1,1 0 0,10-3 0,1 3 205,1 2 1,8-3-1,1 3 1,3 0 76,2 0 1,-3 1-1,2 8 1,0 2 128,-2 1 1,1 12 0,-6-1 0,-1 3 355,-4 4 1,0-5 0,-9 4 0,-2-1-11,-1 0 1,-8 5-1,-1-3 1,-2 0 47,-4-1 0,-3 5 0,-7-5 0,-7 1-221,-5 0 1,-9-2 0,2-7-1,-4-2-118,-1-2 0,-1-6 0,1 3 1,-1-2-326,1 0 0,-1 1 0,1-8 0,0-2-51,-1-1 1,-5-5-1,1 3 1,1 0-1403,2 0 1,1-4 0,3 4-1,2 0-2295,6 0 1,4 2 3747,1 5 0,0-7 0,1-2 0</inkml:trace>
  <inkml:trace contextRef="#ctx0" brushRef="#br0">7044 13722 9500,'12'0'1566,"4"0"1,7 0-838,5 0 0,10 0 1,6 0-1,7 0-42,6 0 1,20 1 0,5 3 0,2 3-97,-39-3 1,-1 1 0,42-2-1,-42 0 1,1-1 0,42 2-101,-5 1 0,0-3 1,-13 3-1,-5-3-319,-4-2 1,-8 0 0,-10 0 0,-5 0-24,-4 0 1,-3 0-1,-4 0 1,-7-2-2073,-7-3 0,2 3-1221,-3-3 0,-6 10 3144,-5 6 0,-7 3 0,-9 1 0</inkml:trace>
  <inkml:trace contextRef="#ctx0" brushRef="#br0">7484 14162 7943,'9'-11'0,"-4"1"0,-3-2 4406,-2-2-3213,0 5 0,-7 2 0,-3 7-457,-4 0 0,3 7 0,1 3 0,-2 4-281,-2 2 0,-2 7 0,0 1 0,0 2-163,1 1 0,-5-1 1,1 5-1,4-1-45,1-4 1,-4 2-1,9-7 1,1-2 126,2-1 1,5-3 0,1 1-407,0 0 1,3-7-19,8-4 0,4-3 0,13-2 1,-2 0-49,2 0 0,2 0 0,3-2 0,2-2-689,2-1 0,5 0 0,-4 3 0,-1-1-327,-4-3 1,6 1 0,-13 5 0,-3 0-37,-4 0 1,-4 0-1,-1-2 69,-3-3 0,-4 2 0,-7-8 522,0-1 0,0-2 0,0-2 216,0 1 1,-5-1 0,-2 0-1,0 0 343,0 1 0,-4 4 0,6 1 0,0-1 5,-2 2-120,5-4 1158,-5 11 1,7-3 0,0 10 332,0 5 1,0 4 0,0 2 0,0 0-523,0-1 0,0 6 0,0 2 0,0 0-305,0-1 1,-5 1 0,0-4 0,-1 2-379,-1-1 0,4-1 1,-6 0-1,2 2-1211,4-2 1,1-1 0,2-3-1,0 1-876,0 0 0,7 3 0,3-2 1916,4-3 0,2-8 0,0 1 0</inkml:trace>
  <inkml:trace contextRef="#ctx0" brushRef="#br0">10645 13800 8036,'-16'-7'0,"0"-1"0,1-3 0,-1 1 637,0 6 1,6-8 0,1 5 320,2-2 1,3-1-194,10-6 1,9 7-1,13 4 1,7 3-28,7 2 1,9 0 0,3 0 0,2 0-127,3 0 0,-5 0 1,-3 0-449,-7 0 1,-6 0 0,-8 0 0,-2 0 0,-4 0-575,-1 0 1,-2 0-1500,-5 0 0,-8 2 410,-2 3 0,-10-1 0,-3 4 0,-2-1-270,-3-3 1,-2 3 1768,-1-2 0,-8 0 0,-2-5 0</inkml:trace>
  <inkml:trace contextRef="#ctx0" brushRef="#br0">11006 13753 11663,'-5'11'546,"0"-1"0,-2-1 1,2 5-1,-4 0 63,0 3 0,-10 4 0,3 0 0,-1 4-61,-1-1 0,3 6 0,-3-4 0,1 2-85,1-2 0,-3-2 1,8-4-1,-1 1-170,1-2 0,-1 4 0,7-2 1,2-2-67,1-2 0,2-1 1,0 0-1,2-2-74,3-4 1,3 4-1,8-3 1,0 3-95,0 1 1,1-4 0,2-3 0,2-1-230,-1-3 0,2 3 0,1-2 0,0-1-51,-1-3 1,1-1-1,-2 0 1,5 0-565,4 0 0,0 0 1,-2 0-1,-2 0-665,2 0 1,-4 0 0,1 0 0,-3 0 294,-2 0 0,-5-1 0,-2-3 0,-5-3 134,-1-2 1,-1-1 1020,-6-6 0,-7-6 0,-2-3 0</inkml:trace>
  <inkml:trace contextRef="#ctx0" brushRef="#br0">11211 14036 9180,'-9'16'2370,"4"-1"1,3 1-1165,2 0 1,0 7 0,2 3 0,3 2-93,5-2 0,-1 2 1,2-5-1,1-1-744,2 1 1,-4-2 0,-1-5 0,0-1-1663,0 1 1,-6 5-1,2 2 1,-3-1-7241,-2 1 8532,0 5 0,-14-3 0,-3 6 0</inkml:trace>
  <inkml:trace contextRef="#ctx0" brushRef="#br0">8161 15356 8036,'-20'-14'19,"6"6"986,6 8 1,4 7 0,9 10 0,6 2 200,3 2 1,7 7 0,1-2 0,3 4-497,3 1 1,7-1-1,2-2 1,-3-2-207,0 2 1,-3 0 0,1 0 0,-1-3-225,0-3 0,-4 4 1,-1-5-1,0-1-753,-2-3 0,4 4 0,-7-2 0,-1-3-1803,-3-4 1,-3-7-1,-2 4-3063,-1-2 4097,-8-2 0,4-17 1242,-7-4 0,-7-10 0,-1 2 0</inkml:trace>
  <inkml:trace contextRef="#ctx0" brushRef="#br0">8774 15482 10212,'-16'2'1126,"0"3"1,-6-1 0,-6 6 0,-7 2-615,-7 2 0,-5 7 0,-4 0 0,-2-2 394,3-1 0,-3-2 1,5-1-1,4 1-696,4 0 0,3-6 0,6 1 0,1 1-1432,4 2 0,3 2 0,7-1 0,2 1-3996,4 0 5218,3-1 0,7 1 0,0 0 0</inkml:trace>
  <inkml:trace contextRef="#ctx0" brushRef="#br0">9230 15671 8036,'7'8'-250,"3"-2"0,-1-5 0,1-1 0,3 0 1266,1 0 1,7 0 0,1 0-1,3 0-2,3 0 0,-6 0 1,1 0-1,-2 0-1230,0 0 1,0 0 0,-5 0-1386,-1 0 1,-6 7 902,-4 4 0,-10-2 0,-5-1 1,-4-1-547,-2-3 0,-5-1 1244,0 3 0,-7 2 0,4 8 0</inkml:trace>
  <inkml:trace contextRef="#ctx0" brushRef="#br0">9371 15796 7775,'2'14'-196,"3"-3"1,4-4-1,7-7 1,-1 0 1048,1 0 0,7 5 0,3 0 0,4-1 8,1-2 1,1-2 0,-1 1 0,0 3-1121,1 1 0,-1 0 0,1-5 0,-1 0-312,1 0 0,-1 0 1,1 0 570,-1 0 0,0-7 0,1-1 0</inkml:trace>
  <inkml:trace contextRef="#ctx0" brushRef="#br0">11053 14963 9542,'-6'16'1150,"2"-7"1,-6-2 0,-3-2-665,-1 0 1,-1 6 0,-3-4 0,-1 0-143,-2 0 0,-5-2 0,3-5 0,0 0-123,1 0 0,1 0 0,3 0 0,-1 0-428,-2 0 1,5-5 0,6-2 0,-2 0-11,-2 0 0,-2-4 0,0 6 125,0 2 0,1 1 268,-1 2 1,0 0 0,1 2 0,-1 3 106,0 5 1,0 4 0,1 2-1,-1 0-7,0-1 1,2 8 0,2 2 0,2 1-143,-3 0 0,1-7 1,0 2-1,3-3-167,2-3 0,2 1 1,5 0-279,0-1 1,0 1-22,0 0 1,7-7 0,3-4 161,4-3 1,9-2 0,3 0 0,4 0 70,1 0 0,6 0 0,1 0 0,3 0 224,2 0 1,-2 0-1,-1 1 1,-2 5 293,-3 4 0,-3 4 0,-5 3 0,-2 4-39,-2 6 0,-2-3 1,-7 1-1,-4-1 311,-5 0 1,-3-3 0,-2 4 0,0-2-118,0-4 0,-9 0 1,-5-2-1,-5 1-222,0-4 0,-6-7 1,-1 2-1,-3-2-636,-3-4 1,-5-1 0,-1-2-1,0 0-501,-1 0 1,2-5-1,6-2 1,1 0-506,4 0 1,-2 1 0,7 6 0,2 0-737,1 0 1,3 0 0,-1 0 0,2 2-837,4 3 2862,-11-3 0,10 5 0,-12-7 0</inkml:trace>
  <inkml:trace contextRef="#ctx0" brushRef="#br0">10110 16001 9032,'16'0'1067,"-6"0"0,1 0 1,1 0-282,2 0 1,3 0 0,4 0-1,7 0 206,7 0 1,6 0 0,7 0 0,3 0-156,2 0 1,1 1 0,-2 3-1,6 1-373,3-1 1,-3 3-1,-1-2 1,1-2-228,-2-1 0,-4-2 1,-8 2-1,-4 1-802,-2 3 0,-1-1 1,-5-3-1,-3 1-3540,-3 2 1,-10 8 4104,-11-3 0,-3 11 0,-2 3 0</inkml:trace>
  <inkml:trace contextRef="#ctx0" brushRef="#br0">10440 16504 8036,'9'-2'2087,"-4"-3"1,-3-4 804,-2-7 1697,0 1-3917,-7 6 1,0 9 0,-5 10 0,3 6 5,2 5 1,-5 2 0,1 5 0,-1-2-221,2 2 1,-8 1 0,6 1 0,0-2-178,-2-2 0,2 0 1,-1 4-1,5-2-128,1-2 0,0-5 0,3 4 1,-1-3-154,1-2 0,3 2 0,1-1 0,1-1-59,5-3 0,1-7 1,5 1-1,-2-1-82,3-1 1,6 3-1,2-5 1,0 0 174,1 0 0,-2-1 0,4-6 0,1 1-77,-1 5 0,2-5 0,4 5 0,-2-5-171,-2-1 1,0 0 0,6 0-1,-1-1-968,1-5 0,-6 3 1,0-8-1,0-1-543,-1-2 1,-3-2 0,-6 1 0,-2-3 45,-3-3 1,1-3 0,-7-8 0,-1-1 1678,-3-3 0,-8-12 0,-1-8 0</inkml:trace>
  <inkml:trace contextRef="#ctx0" brushRef="#br0">10849 16394 8036,'-7'8'1201,"5"6"0,-3-3 1,2 5 556,-3 5 0,5 3 0,-6 9 1,1 2-396,1 2 0,-5 12 1,4 0-1,3 1-227,1-1 0,2 7 0,0-11 1,0-1-1137,0-5 0,0-1 0,0-1 0,0-4-20,0-5 0,0 0 1,0-6-1,0 1-1435,0 0 1,0-2 0,0-6 0,-2 1 1454,-3 0 0,3 0 0,-5-1 0</inkml:trace>
  <inkml:trace contextRef="#ctx0" brushRef="#br0">19638 6774 8177,'0'-15'355,"-5"-1"532,0 0 1,-1 6-376,6-1 0,2 8 0,3-4-68,6 0 0,1 3 0,0-4 0,-1-1-4,1 0 0,2 4 0,2-6 0,1 1-190,4 1 0,-3-3 0,3 7 0,-4-1-44,-1 0 1,5 4 0,1-3 0,1 3-82,0 2 0,3 0 0,-3 0 0,1 0-81,4 0 0,-3 0 0,-1 0 0,-1 0 57,-4 0 1,4 5 0,-1 2 0,1 0-43,0 0 1,0 5-1,-4-3 1,2 1 29,-2 1 0,-2-1 0,-1 6 0,0 0 60,0 0 0,-1 4 1,1 1-1,0 0 67,-1 2 1,1-4 0,-2 6 0,-2-3-60,-1-2 1,-6 4 0,4 1 0,0 1 21,-1 0 1,-4-5-1,1 5 1,-3 2 18,-2 2 0,0 1 0,0 2-156,0 4 0,0-2 211,0 7 0,0-5 182,0 4 1,0 0-203,0 1 0,0-4-61,0-7 1,-2 1 32,-3-1 1,1-1 29,-6-4 0,-1-1-164,-4-4 0,-1-4-77,0 4 1,-5-4-174,0-1 0,0-2 177,6-3 0,-6 3 67,0-4 0,-7-3-110,2-2 0,1 2-181,-1-1 1,0-1 190,-6-5 0,1 0 0,-1 0 0,1-2-237,-1-3 23,1 3 194,0-12 4,-8 5 1,6-6 19,-4-1 1,1-5 0,2 0 0,5 0 13,-1-2 1,2 4 0,2-7-1,5-2 140,3-2 69,3-1 0,6 3-127,4-4 0,-2 5 130,1-10 1,1 2-86,5-2 0,0 4-41,0-4 1,2-1 12,3 1 0,2 1-5,4 4 0,3 1-19,-4-1 1,6 6-12,5 0 1,-4 5-277,4-5 140,-3 7 42,-3-4 1,1 7-854,0 0 0,0 6 49,-1-1 1,1 6-242,0-5 0,1 6 305,4-1 787,-3 3 0,11 2 0,-4 0 0</inkml:trace>
  <inkml:trace contextRef="#ctx0" brushRef="#br0">20283 6806 8171,'-6'-11'876,"1"1"-365,0-1 0,5 3 41,0-6 1,0 10-102,0-6 1,0 4-32,0-4 1,2 1 382,3-1-331,4-4 1,6 7-111,1-4 0,5-3 81,0 4 1,7 1-134,-2-1 1,0-1 374,6-5-299,-11 1-151,16-1 59,-13 0-133,14 1 1,-4-1 440,2 0-194,-2 0-218,-3 1 1,0-1 81,1 0 0,-1 1-32,1-1 1,1 0-1,4 0 1,-2-1-104,6-4 1,-2 4-132,8-4 1,-3-2-283,8 2-161,-3 0 416,5 5 0,-8-1 15,6-4 0,-7 9 47,8-4 1,-8 4-58,2-4 1,-8 0 56,8 1 1,-3-1-24,3 0 74,0 0-93,0 1 0,0 4 2,1 1 31,-1-1-581,0-5 346,0 1-8,0-1 208,0 7-141,8-5 0,-6 7-33,3-3 134,-3-4-417,-2 12 153,0-12 59,7 12 0,-8-6-43,6 2 1,-10 5 22,10-5 354,-6 5-67,8-6 0,-5 5 7,3-3-200,-10 3 88,18 2 1,-22-2-13,15-3 1,-8 3-46,7-3 1,-1 3-175,1 2 0,-1 0 178,7 0 0,-6 0 89,6 0 1,-6 0 0,4 0 0,-2 0 549,-3 0 1,-2 0-557,-2 0 0,-5 0-40,0 0 1,0 6 62,5-1 1,-5 0 334,0-5 0,-5 2 159,4 3 1,7-3-263,4 3 0,7 2-297,-1-2 1,0 0 21,5-5 0,0 6 83,15-1 1,-10 2-109,6-2 1,-8-3 140,-3 3 0,-7-3-70,-4-2 1,-3 2 141,-2 3 0,-3-3 257,3 3 0,-8-3-204,8-2 0,-5 1-86,0 5 0,5-3-66,0 8 0,-5-8-164,5 2 0,-3 2 80,3-1 1,-5 4-44,0-5 0,-7 6 68,1-6 0,-1 5 14,2-4 0,-7 6 531,6-2-265,-6-3-114,8 7 1,-6-10-110,-1 6 1,3 1 0,1 5 546,1-1-312,8-6 1,-9 5-20,7-4 1,-11 4 45,6 2 0,-11-5-105,11-1 1,-13 1 54,8 4 0,-4 3 191,3 3 0,1-7-48,-1 7-318,0-7 2,-6 8 0,5-11 230,-4-1-357,-4 1 52,1 4 0,-7-4-149,0-1 1,-6-4-521,1 4 1,-3-5 498,3 6 0,-2-8-1496,-4 3-4718,-3 2 4632,5-6 0,-14 5 146,-4-7 1,-8-7 612,-2-3 1018,0-11 0,5-11 0,0-8 0</inkml:trace>
  <inkml:trace contextRef="#ctx0" brushRef="#br0">26698 6114 8218,'8'-15'0,"-1"6"0,0-5 0,-5 12 0,5-12 657,0 12-143,-5-12-124,5 13-28,0-6 1,-4 7 155,8 0-13,-8 0 0,11 1-121,-3 5 0,-3 2-105,3 8 1,-1 0 146,6 0 0,0 4-119,0 1 1,1 7 95,4-1 1,-4 4-51,4 6 1,-1-2 85,1 7 0,-6-8-35,1 3 174,0-4-164,-15-1 61,6-1-288,0-6 465,-5-3-233,5 1 0,-7-5-217,-7-3 0,4-1 46,-8-3 1,-1-4 745,-9-2 1,2-3-145,-7-2 1,3 0 59,-9 0 1,10-6-66,-10 1-393,4-7-256,-3 3-196,6 0 0,-4-4-1112,4 11 618,1-12 0,-1 12 418,4-3 0,4 3 282,-4 2-206,-3 0 0,-1 14 0,-6 3 0</inkml:trace>
  <inkml:trace contextRef="#ctx0" brushRef="#br0">19607 9258 7627,'-11'0'1301,"1"0"1,4 0 0,-4-2-506,-2-3 0,3 1 0,-1-6 74,-3-2 1,6 3-1,0-2-354,0-1 0,6-2 0,-5-2 0,5 1-178,1-1 1,5 0 0,2 1 0,2-3-64,3-3 1,7 4 0,2-4 0,0 3-109,2 3 0,-6 1 0,4 1 0,-2 3-1,2-2 1,-3 3 0,3 0-1,-4 2-68,-1 4 1,0 1 0,-1 2-34,1 0 0,-5 0 0,-1 0 68,2 0 1,-3 0 0,0 2 0,-2 3-19,-4 5 0,4-1 0,-2 2 1,-1 3 38,-2 5 0,-2 0 0,0 7 1,0 2-27,0 2 1,-7 3 0,-4 4 0,-3 3-11,-2 0 1,-1 4 0,-2-8-1,-2 1-243,2 2 0,-4-6 0,0 3 0,0-2-62,1-3 0,-4-7 1,3-1-1,0-2 108,0 0 1,-3-5-1,4-7 1,-1-2 19,0-4 1,-3-1 0,3-2 0,0 0-58,1 0 1,1 0 0,5-2-1,2-3 15,4-6 1,3-3 0,7-3-1,0-2-287,0-2 1,12-6 0,5 5 0,4-1 231,2 0 1,3 2-1,-3 7 1,0 4 11,-1 5 0,-1-2 0,-5 1 388,0 3 0,-1 3 0,1 3 0,-2 4 15,-3 2 1,1-4 0,-5 6-1,0 1 356,0 2 1,5 2-1,-1 0 1,3-2-40,1-4 0,1 4 1,0-4-1,1 3-159,4-3 1,-2 2 0,6-5 0,-1 0-418,1 0 0,1 0 0,5-3 0,1 1 0,-1-1 0,-1-3 0,-2-1 0,-4-1 0,-1-5 0,3-1 0,-5-5 0,-2 2-441,-1-3 0,-8-1 1,1-1-1,-1-1-1179,-1 0 1,0 1-1,-6-1-948,3 0 0,-1 6 2568,-5-1 0,0 1 0,0-6 0</inkml:trace>
  <inkml:trace contextRef="#ctx0" brushRef="#br0">20393 9163 8394,'-7'-15'0,"3"4"354,-6 1 0,5 1 1360,-6-1 1,8 4 0,-3 12-747,5 4 1,8 6-1,3 3 1,4 4-417,2 1 1,5 1 0,1 3 0,1-4 183,0-1 1,5 5 0,-2-4 0,2 2-451,-2 0 0,2-6 0,-7 2 0,-2-1-516,-1 0 0,-2-1 1,-1-8-1047,1-2-1275,0 1 0,-6-3 525,1-2 0,-8-6 0,2-6 0,-3-4 2026,-2-4 0,7-16 0,2-3 0</inkml:trace>
  <inkml:trace contextRef="#ctx0" brushRef="#br0">20864 9116 9762,'0'16'1626,"-7"-5"0,-3 1 0,-6 3-550,-5 5 1,-1 6 0,-6-3-1,1 1-339,-1 4 1,-1-4 0,-4 1-1,-1-2-312,3-4 1,-7-2 0,10-1-1,0 0-836,-2-1 0,7 1 0,0 0 1,3 0-1724,-1-1 1,0 1 0,7 0 2133,3-1 0,4 1 0,7 0 0</inkml:trace>
  <inkml:trace contextRef="#ctx0" brushRef="#br0">21289 9179 8394,'0'-10'360,"0"-1"848,0-1-386,0 5 0,0 2 0,0 10 158,0 6 1,2 4-1,1 6 1,2 4-50,-1-1 1,-2 4 0,-2-5-1,0-1 52,0 1 0,0 3 1,0-5-1,0-1-913,0-3 1,0-1 0,0-1 0,0 1-1430,0 0 1,0-6-572,0 1-2986,0-1 1,-2-1 4823,-3-4 0,-4-10 0,-7-4 0</inkml:trace>
  <inkml:trace contextRef="#ctx0" brushRef="#br0">21037 9399 11646,'7'-8'1208,"2"1"1,9 7-1,3 0 44,5 0 1,5 0-1,4 0 1,4 0-147,1 0 0,2 0 0,3 0 0,-1 0-525,-2 0 1,-7 0 0,1 0 0,-2 0-235,-3 0 1,-7 0 0,-3 0 0,-3 0-954,-2 0 1,-1 0 0,-1-2-2815,-3-3 0,1 5-753,-7 0 0,6 1 4173,-6 10 0,0-1 0,-5 6 0</inkml:trace>
  <inkml:trace contextRef="#ctx0" brushRef="#br0">22185 8943 8394,'-2'-8'1853,"-3"2"0,3 13 0,-3 9 1,3 9-748,2 4 0,0 8 0,0 3 1,0 2-118,0 2 1,2 3-1,2-9 1,1 1-478,-2-1 1,4-3-1,-1-7 1,-1-2-442,2 2 0,-5-5 1,5-2-1,-2-4-1308,0-1 0,0-6-2529,-5 1 1,0-6 2238,0 6 1,2-10-1,2-1-1557,1-8 3084,0-13 0,2-4 0,2-6 0</inkml:trace>
  <inkml:trace contextRef="#ctx0" brushRef="#br0">22279 8472 9161,'18'-9'0,"1"4"0,2 5 0,0 5 823,2 6 0,3 4 0,9 6 0,5 7 30,6 7 0,2 11 0,12 8 0,-2 2-340,1 3 1,-3 7 0,-28-31 0,0 0 0,24 35-222,-6 0 1,-6 3-1,-11-3 1,-4 2-447,-9 3 1,-8 0 0,-11 0 0,-8-3-1930,-10-2 0,-19 1 0,-10-8 2083,-10-7 0,-6-5 0,26-28 0,1 1 0</inkml:trace>
  <inkml:trace contextRef="#ctx0" brushRef="#br0">19465 8676 8124,'-23'-5'0,"-3"0"0,-3 1 753,-3 3 1,-6 8 0,-4 3 0,-2 6 237,2 5 1,-2 8-1,8 10 1,1 1-251,2 4 1,3 1 0,4 4 0,5 3-358,3 6 1,4-2-1,4 1 1,5 1-22,3-2 0,9 3 1,5-6-1,7-4-697,7-6 0,9 3 0,6-6 0,4 2-824,9 0 0,6-9 0,2 0 1,1-7-1379,0-3 1,5-9 2535,1-9 0,-1-10 0,-5-4 0</inkml:trace>
  <inkml:trace contextRef="#ctx0" brushRef="#br0">23018 8315 8161,'0'-16'345,"6"6"0,-1-1 0,-2-1 232,-1-2 1,-2-2 0,2 0 15,3 1 0,-1 4 0,6 2 0,2 3-105,2 2 0,2 2 0,2 2 96,3 0 1,-4 0 0,4 0-1,-4 0 1,-3 2-131,-3 3 1,1 4 0,-7 7 0,-1 1-55,-2 4 0,-4-2 0,-5 8 0,-7 0-152,-5 3 1,-11 2 0,0-1 0,-5-1-111,0-4 0,2 2 0,2-5 0,-1-1 100,1 1 0,6 3 0,4-5 0,6-2 316,4-1 1,4-2-86,7-1 0,7-1 0,5-3 0,8-6 12,6-3 1,5-2 0,6 0-1,5 0-443,3 0 1,8-7-1,-1-4 1,-1-1-451,-2 2 1,3-4-1,-1 5 1,-4 0-27,-3 4 1,-9 3-1,1 2 1,-4 2-2053,-6 3 1,-3 4 0,-9 7 2489,-4-1 0,-10 1 0,-9 0 0</inkml:trace>
  <inkml:trace contextRef="#ctx0" brushRef="#br0">17311 8723 8161,'-9'-1'0,"4"-5"0,-4 5 933,8-6-255,-6 0 249,7 5-297,-7-5 1,5 9 511,-3 3 0,3 4-488,2 6 1,5 3 0,0 3 0,-1 5 294,-2 4 1,-1 8-1,3 2 1,1 2-164,-1 0 1,3 0-545,-2 5 1,2-1 151,-2-4 725,-3 3-698,5-12 1,-7 7-371,0-3 59,0-4-9,0-1 0,0-5-926,0-6 0,0 2 304,0-2 492,0-10 1,-5 10-1104,-1-11 1,1-1-1,3-1-977,-3-1 0,3 0 0,-1-3 1,8 1 551,11-1 1,3-4 0,11-6 1556,3-4 0,9-4 0,-2-2 0</inkml:trace>
  <inkml:trace contextRef="#ctx0" brushRef="#br0">17861 9226 8408,'0'-21'0,"-1"0"0,-5 4 756,-4 5 1,-4-2 0,-3 5-1,-3 0-124,-1 4 1,-5 3 0,3 2 0,1 0-270,-1 0 0,-3 2 0,3 5 0,0 7 142,1 5 0,-5 9 1,6-2-1,4 2-242,5-1 0,0 2 0,6-3 1,3 2-73,1-1 1,2-5-1,2-4 1,3-1 45,6-1 1,8 3-1,3-10 1,3 1-3,3 1 1,2-8 0,3 3 0,2-5 30,1-1 0,-1 0 0,-7-1 0,-3-3-29,-3-1 0,5-9 0,-8 0 0,-3-5-167,-4-1 1,-9-2 0,3-1 0,-5-1-189,-1-4 1,0 3-1,-1-1 1,-3 0-554,-1 1 1,-7 3-1,1 8 1,-3 1-769,-2 3 1,1 5 0,-1-4-101,0 2 1,8 4 0,2 8 0,5 5 35,1 4 1,5 2 1502,0 0 0,14-1 0,-1 1 0</inkml:trace>
  <inkml:trace contextRef="#ctx0" brushRef="#br0">18365 9305 8161,'14'-18'235,"-4"-2"0,-3 2 0,-7-3 0,0 4 544,0 1 0,-7 0 0,-3 0 0,-4 1-254,-2-1 1,0 6-1,0-1 1,-1 1 56,-4 1 1,3 2-1,-4 7 1,1 0-181,0 0 0,0 0 1,5 2-1,0 3-157,1 5 0,-1 6 0,2 3 0,2 4-68,1 1 1,8-3 0,-2 4-1,3-1-154,2 1 1,0-6 0,2 2 0,3-5 16,5-6 1,4 2-1,2-6 1,-2-1-50,-4 2 0,4-5 0,-3 3 0,3-5 0,2-5 1,-6-2 0,1-6 0,1 3-2,2-2 0,-4 3 0,1 0 0,1 2 164,2 4 1,2 1 0,-1 2 0,1 0 137,0 0 1,-2 7 0,-2 3 0,-1 6 35,1 5 1,-4 2-1,1 5 1,-2-2 160,-3 2 1,-3 0 0,-1 0-1,0-4-107,0-1 1,-1 3-1,-5-3 1,-4-2-258,-4-4 1,-2 6 0,1-11 0,-3-1-422,-3-3 1,2 3 0,-6-6-1,1-1-119,0-3 0,-1-1 0,-1 0 0,3 0-1354,0 0 1,6 0 0,-4-1-4579,4-5 5008,8 5 1,11-6 0,13 5 0,10-2 1338,4-1 0,3-7 0,6 3 0,2-7 0</inkml:trace>
  <inkml:trace contextRef="#ctx0" brushRef="#br0">18553 9651 8161,'-9'-2'-1022,"2"-3"1418,1-6 0,4-3 0,-2 0 1,8 2 1045,6 2 1,4 6 0,4-1 0,1 3-866,2 2 1,2 0 0,-4 0 0,2 0-210,-2 0 1,-3 7 0,-4 4 0,-3 3-77,-2 1 0,-2 1 1,-5 0-1,0-1-95,0 1 0,-7-2 1,-4-2-1,-3-1-113,-1 1 1,4-3 0,1 0 0,-1-1-172,3 1 1,1-4 13,7 6 1,1-8 0,5 4 0,4-2 81,4 1 0,7 4 0,2-3 1,-1 2 401,1 3 0,3 0 1,-5 1-1,-2-3 109,-1 2 1,-4 2-1,-2 2 1,-3 0 97,-2-1 1,3-4 0,-4-1-349,-3 3 1,-3 1 0,-5 0-1,-6-2-391,-3-2 0,-3-6 0,-4 1 0,-5-3-1034,-4-2 0,-1 0 0,-4 0 0,-4 0 576,-3 0 1,0 0 0,11 0-1,1 0-7669,4 0 8248,10 0 0,23-14 0,11-4 0</inkml:trace>
  <inkml:trace contextRef="#ctx0" brushRef="#br0">24308 9336 8276,'15'-5'0,"3"-2"304,3-2 0,-2 6 0,6-2 865,-3 3 0,11 2 0,-3 0 0,0-2-787,-2-3 1,-4 3 0,2-3 0,-5 3-1227,-3 2 0,-2 0-1026,-1 0 0,-6 7 1059,-4 4 811,-3 3 0,-9 1 0,-2 1 0</inkml:trace>
  <inkml:trace contextRef="#ctx0" brushRef="#br0">24355 9635 8276,'16'0'0,"-1"0"467,1 0 0,0 0 360,-1 0 0,3 0 945,3 0 1,3 0-1185,8 0 1,6-5-338,4 0 0,-3-8-405,-3 3 1,4 1-517,2-1 1,4-1-1091,1-5 1,2 1 939,3-1 0,-6-5 361,6 0 237,-6-7 0,15 4 1,-5-8-1</inkml:trace>
  <inkml:trace contextRef="#ctx0" brushRef="#br0">25833 8645 8276,'9'-16'1781,"-2"7"-517,-7-5-296,0 13-461,0-6 1143,0 7-1180,0 7 0,0 1 0,0 8 343,0 0 0,0 5 0,-2 1 1,-2 3-296,-1 3 0,-7 2 0,3 1 1403,0 0-907,-5 1-622,6-1 1,-8 1 348,0-1 1,-1 2-129,-4 4 0,9-4 14,-4 4 1,4-4-466,-4-2 0,7-4-162,4-1 0,3-5 0,2 5 0,0-7 0,0 2 0,2-3 0,3-3 0,4-4 0,7-1 0,1-1 0,4 2 0,-2-4-351,7-7 1,2 0-1179,9 0 0,-2 0 225,7 0 1,-5 0-725,5 0 0,-4-7 533,9-4 0,-10 2-636,5-1 0,-7-2 1391,-4-9 1,-6 1 739,-4-6 0,3 0 0,0-5 0</inkml:trace>
  <inkml:trace contextRef="#ctx0" brushRef="#br0">26320 8865 8276,'-7'23'4885,"-1"-4"-3367,-8 7 1,0-3-480,0 8 1,-1 1 37,-4 15 1,9-9 661,-4 9 1,4-7-1014,-4 8 1,6-10-148,-1 9 1,8-3-245,-3 3 1,5-5-66,1 0 0,7-4-1044,3 9 1,6-1 364,5 11 128,3-6 0,15 17 0,1-3 0</inkml:trace>
  <inkml:trace contextRef="#ctx0" brushRef="#br0">18192 11113 8164,'-11'-6'0,"2"-1"396,2-1 0,-5 2 0,3-4 960,1-2 0,1 3-679,7-2 0,1 6 0,3-5 0,5-3 24,5-1 1,0-1-1,12 1 1,2 2-131,1 1 0,1 8 1,-2-3-1,-3 5 1,-3 1-140,-2 0 1,-8 0 0,-4 1 0,-1 5-244,-3 4 1,-2 4 0,-2 2 0,0 1-199,0 4 1,-7 2 0,-6 5 0,-4-2 62,-4 2 1,-2-4 0,4 1 0,-2-2-298,2-4 0,-4-2 1,2-1-1,2 0 69,2-1 1,1-6 0,2-2 0,2-2-155,1 1 1,1-1 174,-6-5 0,11 0 0,8 0 105,11 0 0,19-5 0,6-2 0,8 0 187,5 0 0,11 1 1,-2 6-1,1 0-121,-1 0 1,-9 2 0,-12 3 0,-1 6 560,-4 3 1,-4 7 0,-5 1-1,-5 1 289,-3 0 0,-3 3 0,-1-3 1,-3 0-343,-6-1 1,-3 4 0,-2-3 0,-2 0-527,-3 0 0,-6 3 0,-9-4 0,-5 1 0,1 0 0,-11-7 0,3-8 0,-3 1 0,-3 0 0,-2-6 0,-8 2 0,1-3 0,0-2 0,0-5 0,2-2 0,3 0-237,5 0 0,0-3 1,4 3-1,5 0-3548,4 0 1,3-6 1662,5 3 0,7-4 1,6-4 2121,6-3 0,6-10 0,7-9 0</inkml:trace>
  <inkml:trace contextRef="#ctx0" brushRef="#br0">18852 10500 8164,'0'-16'1757,"0"7"0,0 4 1,0 10-1,0 6-937,0 3 1,5 6-1,0 3 1,1 2 146,1 3 0,-6-4 0,6 2 1,-1 2-282,-1 2 0,2 0 1,-4-3-1,3-2-437,-3-2 1,4 3 0,-2-5 0,-1-2-15,-2-2 1,3-1 0,0 0-2618,-1 0 0,-3-1-6516,-1 1 7648,0-7 0,2-2 1250,3-7 0,4 0 0,7 0 0</inkml:trace>
  <inkml:trace contextRef="#ctx0" brushRef="#br0">19371 10720 8164,'9'-16'626,"-4"0"0,-10 0 0,-6 2 572,-3 4 0,-2-2 0,1 6 0,-1 3-705,0 1 0,0 2 1,-1 2-1,-2 3-219,-2 6 0,0 8 0,5 2 0,0 0 63,1 2 1,6-4-1,2 7 1,2 0 26,-1-1 1,1 3 0,7-8-1,3 0-45,6-3 0,8-1 0,2-2 0,0-2 83,2-1 1,-1-8-1,6 2 1,-2-3 14,2-2 0,-3 0 0,-1 0 0,-1-2 257,-4-3 1,-1-2 0,-4-7 0,-4 0-499,-5-3 1,-3-4 0,-2 1 0,0-2-177,0-3 0,-2 4 0,-3-3 0,-5 1 0,-4 4 0,-2 2 0,0 1 0,1 2-568,-1 3 1,0-1 0,0 5-1,1 0-4195,-1 0 0,5 2 3106,1 5 1,6 7 0,-1 3 0,5 3 758,5-3 1,4 4 0,9-5 0,1 1 897,2 1 0,7-1 0,-4 6 0</inkml:trace>
  <inkml:trace contextRef="#ctx0" brushRef="#br0">19842 10704 8164,'14'-11'0,"-3"1"399,-6-2 1,-3-2-1,-2-2 1,-2 0 734,-3 1 0,-4-1 1,-7 0-1,1 2-439,-1 4 1,0 3-1,1 7 1,-1 0-295,0 0 1,0 0 0,2 1-1,2 5-174,2 4 0,1 4 0,-3 4 1,3 3-146,2 5 0,-3-4 0,4-1 0,3-3-92,1-2 1,2 5-1,0-1-203,0 0 0,7-10 1,4-5-1,3-3 96,1-2 1,6 0 0,0 0-1,-2 0 50,-1 0 1,-2-7 0,-1-2 0,1-1 106,0-1 1,-1 6 0,1-4 0,0 3 264,0 2 0,1 2 0,2 2 0,2 2 26,-1 3 1,-3 4-1,-1 7 1,-1-1 230,1 1 0,-7 2 0,-2 1 0,-2 4 206,0 1 1,-1-3 0,-8 3 0,-3 1-433,-1-1 1,-3-5 0,-5 2-1,2-3-12,4-2 0,-9-1 0,3-1-322,-1-3 0,-1-4 0,2-5 0,1 1-3540,-1 2 1,0 1 540,0-6 1,2-2 2198,4-3 0,10-2 0,10-4 1,4 4 797,2 0 0,7-2 0,1-6 0</inkml:trace>
  <inkml:trace contextRef="#ctx0" brushRef="#br0">20283 10877 8963,'0'-16'1101,"1"0"1,5 1-965,4-1 1,4 0-1,2 2 431,0 4 0,-1 3 1,1 7 291,0 0 1,-1 0 0,1 1-328,0 5 0,-2 2 0,-4 8-45,-4 0 1,-5 0-1,-1-1-151,0 1 1,-1 0-1,-5-1-58,-4 1 0,-4-2-506,-2-3-77,7 3 0,4-13 0,10 5 111,6-5 1,8-1-1,4 2 1,1 2 247,4 1 1,-3 2 0,-1-4 0,1 4 318,-1 2 1,-5-4 0,2 6-1,-3 1 315,-2 2 1,-1 2 0,-1-1 115,-3 1 1,-4 0 0,-7 0-429,0-1 1,-2 1 0,-3-2 0,-6-4 53,-3-4 1,-7-5-1,-1 1 1,-1 2-585,0 1 0,-3 0 0,3-5 0,-1 0-956,-4 0 0,-2 0 0,0 0 1,2 0-3808,2 0 1,7 0 4712,-2 0 1,11-7 0,3-2 0</inkml:trace>
  <inkml:trace contextRef="#ctx0" brushRef="#br0">21226 10264 8116,'-7'-9'353,"-2"-3"1,-6 7 626,-1 1 1,0 4-1,0 5-183,1 6 0,-1 3 0,0 3 0,1 4-213,-1 5 0,0 4 1,0 1-1,1 3-145,-1 2 1,0-2-1,2 4 1,2-1 53,2-1 1,6 1-1,-1-6 1,3-1-375,2-4 0,0 2 0,0-7 0,2-2-330,3-1 1,2-2 0,7-1 0,0-1-251,3-3 0,4 1 0,-1-5 0,2 0-1261,3 0 0,1-2 0,5-5 0,1 0 383,-1 0 0,1 0 0,-1 0 1339,1 0 0,-1-7 0,1-2 0</inkml:trace>
  <inkml:trace contextRef="#ctx0" brushRef="#br0">21713 10421 8407,'-8'-7'629,"-4"3"0,5-6-177,-2-2 0,5 3 1,-1-1 71,3-3 1,9 1-1,4 0 1,3 3-117,1 2 0,1 2 0,0 5 0,0 0 19,-1 0 0,1 0 0,-2 2 0,-2 1-138,-1 2 0,-8 8 1,3-3-1,-5 4-87,-1 2 1,0-1-1,-3 3 1,-6 1 39,-7 2 1,-5 5 0,2-3 0,-2 0-212,2-1 1,-4 5-1,2-6 1,4-2 103,5-2 0,-1-1 0,6 0 0,0-1 342,0 1 0,2-5 0,5-1-163,0 2 0,2-3 0,3 0-149,6-2 0,8-2 0,4-5 0,-1 0-75,1 0 1,5 0 0,0 0 0,5 0-1657,4 0 1,-1 0-1,-2-2 1,1-1-238,1-2 0,-1-2 0,-7 3 0,-2-3 169,2-2 0,-5-1 1634,-2-6 0,-4-7 0,-1-1 0</inkml:trace>
  <inkml:trace contextRef="#ctx0" brushRef="#br0">22201 10421 9817,'16'0'1032,"-6"7"1,-1 3-583,-2 4 0,5-3 1,-1-1-1,1 3 574,-2 1 1,4 1 0,-3 1-1,3 0-864,1-1 1,1 1 0,0 0 0,0 0-603,-1-1 0,1 1 1,0-2-1,-1-2 10,1-1 0,0-6 0,0 4-2164,-1-2 1,1-2-1,-2-7 2596,-3-3 0,2-18 0,-4-10 0</inkml:trace>
  <inkml:trace contextRef="#ctx0" brushRef="#br0">22641 10452 11044,'-16'9'513,"1"-4"1,-1 4 0,0 0-1,-1 1 420,-4 1 0,-2-1 0,-5 6 1,2 0-456,-2-1 1,0-1-1,0-1 1,4-5-380,1-1 1,-3 4 0,5-4-1312,2 1 0,1-2-3567,2 4 3706,8-6 0,13 3 0,11-9 0,3-3 1073,3-6 0,3-10 0,6-3 0</inkml:trace>
  <inkml:trace contextRef="#ctx0" brushRef="#br0">22767 10374 8213,'0'10'1375,"0"1"-307,0 1 0,5 7 0,0 2 1,-1-2-271,-2-1 0,-2 3 0,0 0 0,0-2-673,0-2 0,0-1 0,1 0 0,3 0-1179,1-1 1,2-4 0,-3-1-2031,1 2 959,0-5 1,-7-1 2124,-3-12 0,-4-9 0,-6-10 0</inkml:trace>
  <inkml:trace contextRef="#ctx0" brushRef="#br0">22657 10515 8213,'16'0'299,"5"-5"1,1 0 0,3 1 509,3 3 0,1 1 1,3 0-1,-1 0-436,1 0 1,-3 0 0,-1 0 0,-3 0-909,-3 0 1,1 5 0,-4 0 0,2-2-830,-1-1 1,-3-2-1250,-1 0 2613,-7-7 0,5-1 0,-6-8 0</inkml:trace>
  <inkml:trace contextRef="#ctx0" brushRef="#br0">23176 10201 8213,'7'-9'3181,"1"2"-2391,8 7 0,-2 7 0,-2 5 0,-1 8 92,1 6 0,-3 9 0,1 1 1,1 1-291,-3 1 0,1-3 0,-5 6 0,1-3-319,-2-3 0,-1 2 1,-2-4-1,0-4-742,0 1 1,0-7 0,0 0 0,0-2-1538,0-1 1,0 1 0,-2-5-3533,-3 0 5538,3-7 0,-12 5 0,6-6 0</inkml:trace>
  <inkml:trace contextRef="#ctx0" brushRef="#br0">23364 10028 8180,'2'-9'1047,"3"6"1,8 6-201,6 8 1,0 10 0,9 5 0,3 4-21,4 1 1,2 6 0,-6 1 0,1 2-117,-1 4 0,-6 1 1,-2 2-1,-4 1-267,-4-1 1,3-5 0,-13-2 0,-1-2-139,-3-3 0,-2-2 0,-3-3 1,-3-4-187,-2-5 1,-1-3-1,-6-4 1,1-2-917,-1-2 0,0-6 0,0 1-1013,1-3 1,-1-2-1,2-2 987,3-3 0,4 1 0,7-6 1,2-2-1736,3-2 1,2-4 2556,4-3 0,10-10 0,-4-9 0</inkml:trace>
  <inkml:trace contextRef="#ctx0" brushRef="#br0">23962 9965 8461,'-5'-10'0,"-1"-1"717,3-1 0,1-2-293,2-2 0,0 1 0,2 1 0,3 3 1,4 4 450,0 0 1,12 5 0,-2-3-262,3 3 0,1 2 0,-5 2-316,3 3 0,-4 4 0,2 7 0,-6 0-32,-8-1 0,-4 6 0,-1 0 0,0 0-9,0 2 0,-12-4 0,-3 5 0,-3-1 53,1-4 0,1 4 0,0-2 1,2-2 49,4-1 0,-3-3 0,8 1 1,2 0-71,1 0 0,4-2 1,3-2-1,5-3-140,4-3 1,7 1-1,2-3 1,0 1-400,0-1 0,4-3 0,0-1 0,2 0-462,3 0 1,-1 0-1,-1 0 1,-2 0-905,-2 0 0,-1 0 1,1 0-1,-5 0 1615,-4 0 0,-1 7 0,0 2 0</inkml:trace>
  <inkml:trace contextRef="#ctx0" brushRef="#br0">24496 11018 8090,'7'-14'183,"4"4"1,3-2 0,2 6-1,-1 3 1051,1 1 1,5 2 0,0 0-1,0 0-663,2 0 1,-4 0 0,5 0 0,-1 0-734,-4 0 1,4 0 0,-2 2 0,-2 3-965,-1 6 0,-10-3 0,-1 3 23,0 1 1,-7 2-1,0 2 1,-10-1 1102,-9 1 0,-6 0 0,-6 0 0</inkml:trace>
  <inkml:trace contextRef="#ctx0" brushRef="#br0">24622 11191 10368,'7'9'390,"4"-4"1,3-3-1,1-2 1,3 0 202,3 0 0,-2 0 1,7 0-1,2-2-649,2-3 1,0 3-1,-3-5 1,0 2-666,1 0 1,1-6-1,3 6 1,-1 0-912,1-2 0,4 5 1632,1-3 0,7-11 0,-4-1 0</inkml:trace>
  <inkml:trace contextRef="#ctx0" brushRef="#br0">25503 10610 8090,'0'-25'0,"0"4"570,0 4 1,7 1 0,3 0-1,4 2-24,2 4 0,1 1 0,2 6 0,4-3 261,2 3 1,-1 6 0,4 6 0,-3 3-269,-3 6 1,-3 3-1,-8 0 1,-6 5-210,-3 4 1,-4 1 0,-3 0 0,-7 1-127,-8-1 1,1 1-1,-7-3 1,0-1 3,1-1 1,1-13 0,5 1-496,-2-1 1,0-5 116,5 1 0,9-6 0,7 1-49,9-3 1,12-2-1,7 0 1,7 0 60,7 0 1,3 0 0,2 2 0,0 3 270,1 5 1,-3 4-1,-1 2 1,-4 2 58,-2 2 0,-3 0 0,-9 6 0,-5 2 488,-3 2 0,-9 1 0,-4-1 0,-5-2 64,-5-2 1,-6-5 0,-10 3 0,-5-1-341,-4-4 0,-3-1 0,-2-3 0,-3 1-402,-3 0 0,7-8 0,-5-2 1,2-5-422,1-1 0,-6 0 1,5 0-1,4 0-513,5 0 1,0-5-1,7-2 1,4-2-344,4-3 1,6 4-1,7-3 1,0-1 1294,0-2 0,14-9 0,4-1 0</inkml:trace>
  <inkml:trace contextRef="#ctx0" brushRef="#br0">26572 10107 8220,'5'-16'0,"0"0"881,-1 0 993,-2 1-413,-2-1 1,0 9-866,0 7 1,-2 7 0,-2 9 0,-3-1 28,-1 1 0,2 5 1,-4 0-1,-1 0-254,3 2 1,-6-4 0,5 7 0,0 0 55,4-1 1,-2-1 0,2-5 0,1 2-137,2-1 1,2-3-1,0-1-207,0-1 1,7-1-1,4-1 1,3-5-171,2-1 0,-1-1 0,3-5 0,3 3-385,5 1 0,-2 0 0,3-5 0,1 0-207,1 0 1,3-5 0,-1-2 0,-1 0-545,-4 0 0,4-5 1,-6 1-1,1-3-58,-4-1 0,-6-6 0,-2-2 1280,-3-1 0,-6 4 0,3-2 0</inkml:trace>
  <inkml:trace contextRef="#ctx0" brushRef="#br0">26965 10154 8090,'-9'7'0,"2"3"280,0 4 1,5 7-1,-5 0 1,2 0 1728,0 2 1,0 1 0,5 8 0,0-1-1160,0 0 1,0 1 0,0-1-1,0-1-858,0-4 0,0 4 1,0-2-1,0 5-1836,0 4 1,0 12 0,1 0 1843,5 5 0,2 3 0,8 6 0</inkml:trace>
  <inkml:trace contextRef="#ctx0" brushRef="#br0">17987 10908 8079,'0'-7'124,"0"7"326,0 9 0,7 12 0,4 7 0,3 7 299,1 7 0,8 8 1,5 4-1,7 2-323,7 4 0,5 1 0,5 0 0,4-2-325,0-1 1,5-7-1,-5-1 1,-2-4-627,-6-4 1,-1-9 0,-7 0-1,0-7 85,-3-3 1,-4 1 0,-1-6-1,-3-4-1443,-3 0 1,2-7 1882,-7-2 0,7 4 0,-3-1 0</inkml:trace>
  <inkml:trace contextRef="#ctx0" brushRef="#br0">19072 10500 8391,'21'1'0,"2"4"0,1 6 0,-3 3 0,4 3 521,-3 4 0,12 4 0,-3 6 0,2 2 1243,0 4 0,-1 3 0,-1 7 0,1-1-1613,-1-4 0,-1 7 1,-2-6-1,-2 1-352,2 1 1,0-1-1,-2 0 1,-5-2-491,-3 1 1,2-4 690,1-3 0,0-9 0,-5-5 0</inkml:trace>
  <inkml:trace contextRef="#ctx0" brushRef="#br0">20408 12449 8107,'-10'0'24,"1"-2"0,1-2 1,1-3-1,-2 0 392,0 0 0,4-5 0,-4 2 0,2-4 0,4-2 415,1 0 0,9 0 0,3 1-121,4-1 0,9 0 1,3 1-1,4-1-43,1 0 0,1 7 1,-1 4-1,1 3-317,-1 2 1,-1 0 0,-4 0-1,-5 0 87,-3 0 0,-3 7 1,-1 6-1,-3 4-151,-6 4 1,-3 5 0,-4-3 0,-5 1-160,-9 4 0,-6 7 0,-10 2 0,1-2-187,-1-2 1,1-1-1,-2-1 1,-2 0-56,-2 1 1,5-2 0,8-3 0,1-2 210,4-2 1,3-1-1,4-2 1,3 1 228,2-2 0,2-2 0,7-1 96,3 0 0,4-6 0,7-1 0,1-2-154,4-4 1,2-1 0,5-2-1,-2 0-528,2 0 1,3 0-1,4-2 1,2-1-568,-2-2 1,3-2-1,1 3 1,-1-1-651,1 1 0,-3 1 0,-3-1 1,2-1 85,2 2 1,-5 1-1,-6 2 1,0 0-433,-2 0 0,-1 0 1824,-7 0 0,0-7 0,-1-2 0</inkml:trace>
  <inkml:trace contextRef="#ctx0" brushRef="#br0">21210 12464 8267,'-5'-15'594,"0"-1"0,-2 2 3193,2 3-2529,3 4 1,7 25 0,13 5-510,4 3 1,-2 2 0,2 3 0,-1 1-309,0-1 0,5 0 0,-3 1 0,0-2-347,0-4 1,3 2 0,-5-7 0,-2-2-814,-2-2 1,-1-1 0,0 0 0,0-2-2561,-1-4 1,-4 2 478,-1-6 1,-1-3 2799,1-8 0,4-11 0,-5-8 0</inkml:trace>
  <inkml:trace contextRef="#ctx0" brushRef="#br0">21682 12511 12300,'-12'11'1221,"-4"-1"0,-3-4 0,1 4 0,-3 2-462,-5 2 0,-5 7 0,-4 0 1,-4-2-418,-1-1 1,0-2-1,-2-1 1,5-1-1032,4-3 0,-2 3 1,2-6-1,5 3-1220,4-1 1,3-1 0,7 3-3268,3-1 5176,4-1 0,28-1 0,5-2 0</inkml:trace>
  <inkml:trace contextRef="#ctx0" brushRef="#br0">22044 12464 9676,'-11'-14'0,"1"4"1900,-3 5 0,5 3-1505,-3 2 0,6 7 0,-4 5 0,2 5 323,4 4 0,-1 6 0,1-3 0,-2 2-24,1 2 1,2 4 0,2-10-1,0 1-851,0 0 1,6 3 0,-1-3 0,0-1-1237,2 1 0,-3-2 1,4-5 12,-1-1 1,4 1 1379,-6 0 0,-14-7 0,-8-2 0</inkml:trace>
  <inkml:trace contextRef="#ctx0" brushRef="#br0">21792 12716 8155,'16'-11'0,"0"3"0,1-1 482,4 0 0,-2 6 1,9-3-1,4 5 625,3 1 0,1 0 0,-4 0 0,-1 0-1070,1 0 0,-1-6 1,0 1-1,1 2-578,-1 1 0,-4-3 1,-1-2-1,0 0 78,-2 0 0,-1-4 0,-5 4 0,1-2-3602,2-3 4065,-7-9 0,0-3 0,-6-8 0</inkml:trace>
  <inkml:trace contextRef="#ctx0" brushRef="#br0">22673 12166 8248,'-9'0'2279,"2"7"1,7 3-1553,0 4 1,0 9 0,-2 3 0,-1 4 327,-3 1 1,-1 6-1,4 1 1,-2 1-504,1-1 0,2-1 0,2-4 0,0 0-481,0-2 1,0 4-1,2-8 1,2 1-515,1-2 0,2-4 1,-4-6-1,3 0-2254,-3 0 0,1-6-82,1 1 0,-2-10 2779,8-1 0,-8-14 0,4-10 0</inkml:trace>
  <inkml:trace contextRef="#ctx0" brushRef="#br0">22704 11946 9459,'17'-9'0,"3"4"493,1 3 1,8 7-1,3 4 1,6 3-437,2 5 1,11 10-1,-2 2 1,2 8 1098,-2 5 1,-1 12-1,-13-5 1,-3 5-768,-4 6 1,-14-5-1,0 5 1,-5 3-644,-6 3 1,-13 0 0,-10-6-1,-8-3 279,-10 3 1,-18-4 0,-10 1 0,30-28 0,-2 0-869,-1 0 1,-2-2 0,-5-2 0,-2-3 0,-1-3 0,0-3 433,-4-1 1,-1-2 0,-2-4 0,-1-2 0,-6-4 0,0 1 0</inkml:trace>
  <inkml:trace contextRef="#ctx0" brushRef="#br0">20031 12260 8335,'-14'3'0,"0"6"0,0 9 0,-3 4 0,-2 4 1002,3 6 0,-5 1 0,-2 4 0,-1 3-57,-4 0 1,0 4 0,0-6 0,3 1-568,3-1 0,1 0 1,5-3-1,2 2-239,4-2 0,3 3 0,7-1 0,1-2-1225,5-2 1,11 4 0,14 0 0,11-3-2962,9 0 4047,19-10 0,3-1 0,13-7 0</inkml:trace>
  <inkml:trace contextRef="#ctx0" brushRef="#br0">23380 11678 9149,'-5'-15'738,"0"-1"0,6 5 0,10 3-117,3 1 1,3-4 0,2 6-1,4 1 1,0 3 290,0 1 1,3 0 0,-5 0-1,-2 0-170,-2 0 1,-1 5-1,-2 4-382,-3 5 0,1-2 0,-7 9 0,-1-2 0,-3 0-19,-1 2 1,-1 5-1,-6-3 1,-7 2-133,-6 3 1,-8-6 0,2 1 0,-2-2-120,2 0 1,3 0-1,8-5-327,-1-1 0,7 1 1,4 0-165,3-1 0,9-1 0,5-1 0,6-5-210,3-1 1,7-1-1,-4-6 1,3 0-576,-1 0 1,-2 0 0,6 0 0,0 0-183,3 0 0,2 0 0,0 0 0,3 1-1824,4 5 3192,0-5 0,-4 13 0,3-5 0</inkml:trace>
  <inkml:trace contextRef="#ctx0" brushRef="#br0">23993 12480 8535,'-10'0'1301,"-1"0"7,8 0 1,8 0-1,13 0 307,4 0 0,4-5 0,6-1-1172,-1 3 0,-4 1 0,-1 2 1,2 0-1,0 0-742,-2 0 1,-3 0 0,-6 0 0,2 0-1388,2 0 1,-5 5 0,-7 2 0,-1 2 191,1 3 0,-5 2 0,1 2 1494,-3 0 0,-9 0 0,-2-1 0</inkml:trace>
  <inkml:trace contextRef="#ctx0" brushRef="#br0">24119 12669 9145,'16'0'1093,"-1"0"0,3 0 0,3 0 1,3 0-244,1 0 1,5 5-1,-3 0 1,7-1 105,2-3 1,1 5 0,-4 1 0,2-1-1529,2 1 1,5 4 0,-4-4 0,1 2-1384,-1 3 0,-1-3 1,-6 1 1954,1 2 0,-1 2 0,1 2 0</inkml:trace>
  <inkml:trace contextRef="#ctx0" brushRef="#br0">25204 12276 8238,'-9'-7'45,"-5"-2"1,4-7 0,-4 0 0,0 1 0,2-1 0,3 0-1,2 1 2021,3-1 0,3-2-1663,1-3 1,3 4-1,8-6 1,10 2-88,6 0 0,17 0 1,3 6-1,4-1 202,3 0 0,-5 8 0,2 2 0,-6 5-217,-3 1 1,-12 0 0,-1 0-1,-4 1-127,-6 5 0,-1 2 0,-3 10 0,-1 1-137,-3 2 1,-4 12 0,-7 0-1,-4 6 17,-6 4 0,-2 3 1,-16 3-1,-4 1-120,-3 3 0,-1-3 1,6-8-1,2-3 34,2-1 1,6-6 0,-1 1 0,6-5 397,4 0 0,-1 0 1,7-2-206,1-5 1,10-4-1,4-3 1,4-3 239,2-6 0,5-3 0,3-2 0,2 0-127,2 0 0,11 0 0,-8-2 1,1-3-59,-4-6 1,0-3 0,-7-2 0,-2 1-57,-2-1 1,-6 0 0,-3-1 0,-2-2 36,-8-2 1,-5-6-1,-11 5 1,-3-3-398,-5-3 1,-10-1 0,-8-1 0,-3 2-505,0 2 1,-8 7 0,12-2 0,1 3-357,2 2 1,3 3-1,7 0 1,4 5-4394,5 1 3666,4 1 1,15 6 0,9 0 1786,10 0 0,15 0 0,8 0 0</inkml:trace>
  <inkml:trace contextRef="#ctx0" brushRef="#br0">26226 12024 8171,'0'-16'430,"0"1"1543,0 6 0,0 4-1091,0 10 0,0 11 1,2 12-1,1 7 1,4 6 190,2 5 1,-6 6 0,3 2 0,-5 1 780,-1-1 0,6-2 0,-1-5 1,-2-1-1855,-1-4 0,-2-4 0,0-8 0,0-4 0,0-5 0,0 2 0,0-3 0,0 0 0,0-8 0,0-2-5372,0 3 5372,0 1 0,7 8 0,2 3 0</inkml:trace>
  <inkml:trace contextRef="#ctx0" brushRef="#br0">19104 13800 8256,'1'-15'0,"3"-1"0,1 0 727,-2 0 1,-1 6 0,0 1 0,1 0 2132,3 1-862,-1 4 1,-5-1-1040,0 10 0,-2 7 0,-3 11-236,-6 3 0,-2 15 1,-3-5-1,0 8-105,0 3 0,1-2 0,-1 1 1,0-1-295,0 4 0,6-3 0,1-6 1,0-2-49,1-3 1,3 3 0,-4-3 0,2-5-277,3-7 0,3-6 0,1-1 0,0 0 0,0-1 0,0-4 0,0-1 0,7-6 0,3 1 0,6-3 0,5-2 0,-2 0 0,9 0 0,3-2-137,4-3 0,2 3 1,-6-5-1,1 2-1912,-1 0 0,-1-1 1,-2 5-1,-4-3 371,-1-1 0,-2 0 0,-5 3-4161,0-3 5839,-8-4 0,-1-7 0,-7 1 0</inkml:trace>
  <inkml:trace contextRef="#ctx0" brushRef="#br0">19371 13989 11239,'0'21'1943,"0"0"0,-2 0-344,-3 1 0,1 8 0,-6 7 1,-2-2-609,-2-2 0,0-2 0,1 1 0,3-1-355,-2 1 1,5-6-1,0-2 1,1-1-560,1-4 1,0 4-1,5-2 1,0-2-623,0-1 1,0-8 0,0 1-1586,0 1 0,2-5 0,1 0 1174,2 0 0,8-6 1,-3 5-819,4-5 0,7-2 1,2-3-1,0-3-2046,-1-2 3820,6-1 0,-3-6 0,6 1 0</inkml:trace>
  <inkml:trace contextRef="#ctx0" brushRef="#br0">19685 14067 8180,'2'-8'1729,"3"2"1,-1 6 0,6 6 0,2 6-552,2 7 1,2 6 0,0 6-1,0 0-552,-1 1 1,6 5 0,2-1 0,0-1 381,-1-2 0,5-3 0,-5-2 0,1-4-1018,0-1 0,3 3 0,-5-5 0,-2-1-858,-1-3 0,-4-7 1,-2-1-1,-3 0-3845,-2 0 3208,-2-6 0,-5 2 0,0-10 0,0-5-3305,0-4 4810,0-16 0,0 4 0,0-13 0</inkml:trace>
  <inkml:trace contextRef="#ctx0" brushRef="#br0">20125 14020 9611,'0'16'920,"0"0"0,-1 5 1,-3 0-1,-3-2-72,-1-2 0,-8 6 1,-7 5-1,-1 5 419,-4 4 1,-2 0-1,-1-6 1,-1-1-676,1-4 0,-1-3 0,1-8 0,-1 1-402,1 0 0,5-1 1,1 1-1,2-2-508,4-3 1,2 1 0,1-5 0,0 0-1884,1 0 1,4-2 0,2-3-5138,2 3 7338,2-3 0,12 5 0,2-7 0</inkml:trace>
  <inkml:trace contextRef="#ctx0" brushRef="#br0">20251 13706 8180,'-10'-14'248,"1"2"277,2 1 0,-3 1 513,4-6 0,3 0-346,8 1 1,4 1-1,8 1 1,3 5-240,0 1 1,7 1 0,-5 6-1,1 0-5,0 0 0,-2 0 1,-6 0-1,1 2 127,0 3 1,-7 4-1,-4 7-170,-3 0 1,-2 1 0,-2 2-1,-3 4-69,-6 1 0,-8-3 0,-4 6 0,1-1-5,-1-2 0,0 1 0,4-6 0,0 2 87,5-2 1,-2-1 0,7-3 135,1 1 0,1-6 0,8-1-222,5-2 1,4 0-1,9-3 1,4 1-214,1-2 0,3-1 0,4-4 0,2-1-119,4-2 0,-4-8 0,4 5 0,-4-3-538,-2 1 0,-4 5 0,-3-4 0,-1 2-2225,-4 3 0,-7 3 1,-1 1-4750,1 0 7512,-5 7 0,0 1 0,-7 8 0</inkml:trace>
  <inkml:trace contextRef="#ctx0" brushRef="#br0">21116 14020 8639,'9'16'1187,"-4"0"1,2 5 0,-2 1 0,-1 1 52,-3 0 1,-1 3-1,0-3 1,0-1-316,0 1 1,0 0-1,0-4-520,0 2 0,0 0 1,0-5-1,0-1-1193,0 1 0,0-5-3368,0-1-1962,0 1 4158,0 4 1,-7-6 1959,-3-4 0,-4-10 0,-2-4 0</inkml:trace>
  <inkml:trace contextRef="#ctx0" brushRef="#br0">20880 14350 8851,'-9'-7'819,"4"-3"1,3 1 0,4 0 228,3 2 0,4 2 0,9 5 0,3-2 104,5-3 1,4 3 0,1-3 0,0 4-724,1 1 1,5 0 0,-1 0 0,-1 0-399,-2 0 1,2 0-1,-2 0 1,-3 0-391,0 0 1,0 0-1,-1 0 1,-1 0-760,-2 0 0,-5 1 0,4 3 0,-2 3 1118,-4 1 0,-2 3 0,-1 5 0</inkml:trace>
  <inkml:trace contextRef="#ctx0" brushRef="#br0">21855 13832 8160,'0'-9'1737,"0"2"1,0 21 0,0 5-1296,0 4 1,0 7 0,0-4-1,0 3 244,0 3 1,-5-1 0,-2 1-1,-2-1 30,-3 1 0,0-3 0,-1-1 0,3-3-304,-2-3 1,-1-1-1,1-3-8,2 3 1,1-4-1,-2 4 56,6-3 1,3-8-380,2 1 0,7-3 0,4 3 0,5-6-141,5-3 1,-2-2-1,7 0 1,2 0-111,2 0 0,1-5 1,1-1-1,-1 3 21,0 1 0,-4-3 0,-3 0 0,1-1-365,-1-1 1,-5 6 0,2-5 0,-3 3-589,-3-2 0,1 3 0,0-5-3412,0 0 990,-1 5 2267,-6-5 1257,-2 7 0,-14-7 0,-2-1 0</inkml:trace>
  <inkml:trace contextRef="#ctx0" brushRef="#br0">22122 13910 12161,'0'16'1988,"0"1"1,-1 4-1387,-5 6 0,3 2 1,-8 3-1,1-1-60,1 1 1,-3-1 0,7-1 0,-1-2 137,-1-2 1,6-5-1,-5 3 1,5-1-546,1-4 0,0-1 1,0-3-1,0 1-454,0 0 0,0-6 15,0 1 1,1-3-2064,5 3 1,-5-2-1,6-6 910,0 2 1,2 1 0,7-6 0,0 0-1679,-1 0 3135,1 0 0,7 0 0,1 0 0</inkml:trace>
  <inkml:trace contextRef="#ctx0" brushRef="#br0">22452 13926 11005,'14'16'1481,"-1"-1"0,-3 3-1075,2 3 0,8-2 0,1 7 1,0 2 306,1 2 0,-3 3 1,6 2-1,-1 0 132,1-5 0,-4 1 0,3-5 0,1 2-619,-1-2 0,-5-3 0,2-7 0,-3-2-454,-2-4 1,-1 4-2001,1-3 0,0-4 317,-1-2 1,1-3-1,-2-4 627,-3-3 0,3-6 1,-4-8-1,2-4 1284,-1-1 0,10-16 0,-4-9 0</inkml:trace>
  <inkml:trace contextRef="#ctx0" brushRef="#br0">23129 13942 8131,'0'15'698,"-4"1"0,-5 0 150,-6 0 0,-6-1 0,0 3 0,-4 3-277,1 5 1,-11 4 0,2 1-1,-4 0 680,-2 1 1,1-2 0,3-2-1,-2-4-515,2-1 1,2-2 0,2-6 0,1 1-1314,4 0 0,-2-2 1,7-2-1,2-2-1287,1 3 0,8 1 1,1 1-1,2 1 1864,4 0 0,1 0 0,2-1 0</inkml:trace>
  <inkml:trace contextRef="#ctx0" brushRef="#br0">23695 13910 8360,'-11'-5'1361,"1"0"0,1 1-560,-2 10 1,4 2-1,7 10 1,0 3 0,0 3 375,0 1 0,0-1 1,0-5-1,0 4-337,0 1 1,2-4 0,2 1 0,1-4-383,-2-1 0,6 5 0,0 0-1305,0-2 1,3-2 0,-5-3-5207,1-3 4291,-4 3 1,-4-12 0,-10 3-1,-6-3-1099,-5-2 2861,-4 0 0,-6-7 0,-1-2 0</inkml:trace>
  <inkml:trace contextRef="#ctx0" brushRef="#br0">23333 14130 10030,'16'0'0,"-1"0"973,1 0 1,5 0 0,2 0 0,1 0-531,4 0 1,2 0 0,3 0-1,2 0 127,2 0 0,-1 0 1,-4 0-1,-1 0-961,1 0 0,-1 2 1,1 2-1,-1 1-599,0-2 0,1-1 0,-2-2 0,-2 0-282,-2 0 0,-2-5 1,4-2-1,-3-4 1272,-3-6 0,6-6 0,-3-8 0</inkml:trace>
  <inkml:trace contextRef="#ctx0" brushRef="#br0">24308 13659 8784,'8'-16'1687,"-1"9"1,-5 7-1,2 9-904,1 5 1,0 8 0,-5 6-1,0 6 389,0 2 0,0 6 1,-2-3-1,-1-1-404,-2 0 0,-6 4 0,6-7 0,1-3-556,3-4 0,1-7 1,0 3-1,0-1-1009,0-4 0,0 4 0,0-2 0,1-2-1758,5-2 1,-5 6 0,6 3 2554,0 4 0,2-6 0,7-1 0</inkml:trace>
  <inkml:trace contextRef="#ctx0" brushRef="#br0">24968 13895 8037,'16'0'0,"0"0"0,-1 0 824,1 0 1,5 0-1,2 0 1,-1 0 233,1 0 0,5 0 1,-2 0-1,4 0-452,1 0 0,-6 0 1,-4-2-1,-4-2-295,-1-1 0,0 0-3060,-1 5 2038,-6 0 0,-4 7 0,-10 2-1659,-5-1 0,-4 5 2370,-2-8 0,-7 0 0,-1-5 0</inkml:trace>
  <inkml:trace contextRef="#ctx0" brushRef="#br0">25000 14052 8568,'10'5'1012,"0"0"0,1 0 0,5-5 1,1 0-501,4 0 0,-2 0 0,8 0 1,0 0-73,3 0 1,2 0 0,-1 0 0,1 0-84,-1 0 0,0 0 0,1 0 0,-2 0-1466,-4 0 1,3 0 0,-4-1 0,1-3-1831,0-1 0,-6-7 2939,1 1 0,3-10 0,0-3 0</inkml:trace>
  <inkml:trace contextRef="#ctx0" brushRef="#br0">26069 13423 8037,'28'-31'464,"3"-1"0,-1 8 0,-6 4 0,1 8 13,-1 7 0,-3 3 0,5 2 0,1 0 146,-3 0 0,4 0 1,-5 0-1,-1 2-78,1 3 1,-4 4 0,-8 7 0,-6 1-181,-3 4 1,-2-2 0,-4 8 0,-5 0 164,-6 3 0,-11 7 0,-1 1 1,-2 1-256,-3-1 1,-4 4 0,-1-4 0,2 1-87,2-1 0,3-1 0,2-6 0,4 1-15,1-1 1,9 1-1,9-1 1,3-1-105,2-4 0,9 2 1,6-7-1,10-2 48,5-1 1,1-4 0,2-2-1,2-3-62,2-2 0,3-2 1,-7-5-1,-5 0 171,-3 0 1,-4-7 0,-7-4 0,-2-3-49,-2-1 0,-6-8 1,-1-3-1,-6-6-211,-8-4 0,-10 2 1,-7-4-1,-5 3-237,-4 4 1,-6-10 0,1 10 0,-2 0-244,2 3 0,4-2 1,6 6-1,1-1-401,-1 4 0,8 5 0,3 4-917,4 2 0,11 1-4125,12-2 5955,9 4 0,17 14 0,-1 2 0</inkml:trace>
  <inkml:trace contextRef="#ctx0" brushRef="#br0">26839 13234 8037,'-5'16'0,"-2"0"528,-2 0 1,6 6 0,-3 4 967,5 4 0,-6 9 1,-2 2-1,-2 7 1,3 1-43,1-2 0,-4 9 0,6-9 0,1 0-467,3-3 0,2-6 0,5-7 0,4 1-757,4-1 0,0 1 0,-2-1 1,-3-1-1934,-2-4 1,4 4 0,-4-4 0,0 4-1993,0 1 0,-2 13 3695,-5 3 0,0 4 0,0-4 0</inkml:trace>
  <inkml:trace contextRef="#ctx0" brushRef="#br0">18852 15026 8037,'10'-7'461,"1"-3"1,-8 5-1,3 5 1137,-5 8 0,-1 13 0,0 5-952,0 4 1,-7 9 0,-3 1 0,-4 3 0,-2 1-6,1 0 0,-6 5 0,0-9 0,3 2-83,6 0 1,-2-9 0,5 0 0,-1-5-188,-1 0 0,8 0 0,-3-2 0,5-5-12,1-4 0,0-1 1,1 0-1,5-2-180,4-4 1,9 2 0,2-5 0,0 0-270,2 0 1,0-1 0,6-6 0,1 0-303,3 0 1,2 0-1,-2 0 1,2-2-787,2-3 1,9 1 0,-6-5-1,-5 1-499,-4-1 1,1 6 0,-13-4 0,-4 1 181,-2 1 1,-10-7 0,2 0 1494,-3-8 0,-9-4 0,-2-7 0</inkml:trace>
  <inkml:trace contextRef="#ctx0" brushRef="#br0">19119 15403 8037,'0'11'1137,"0"-1"0,0 3 470,0 1 0,0 7 0,0 1 1,0 1-521,0 0 0,-2 5 1,-1-2-1,-2 2-344,1-2 0,3 2 0,1-7 1,0-2-627,0-1 0,0-3 0,0 1 0,0 0-751,0-1 0,0-4 0,0-1 0,1 1-550,4-2 1,-1 3 0,6-7-394,3-1 1,6-3 0,4-1 0,-1 0 1576,1 0 0,12-14 0,-2-3 0</inkml:trace>
  <inkml:trace contextRef="#ctx0" brushRef="#br0">19559 15372 9904,'14'7'1368,"-1"5"1,-3 6-1005,2 3 1,2 7 0,2-2-1,0 2-193,0-2 1,-1 7 0,1-5-1,0 0 1522,-1 2 1,6-2 0,0-2 0,-1-5-1336,-3-4 1,-1-1-1,-1 0 1,1-1-1930,0 1 0,0-2 0,-2-2-1971,-4-1 0,-1-8 2443,-4 3 0,2-17 0,4-6 0,-6-6 1099,-3-5 0,5-9 0,-6-3 0,6-7 0</inkml:trace>
  <inkml:trace contextRef="#ctx0" brushRef="#br0">19968 15482 8037,'-10'5'1190,"-2"2"0,-4 2-518,-3 3 0,-8 2 0,5 4 0,-3 1 529,-3 2 1,-1 5 0,-3-3 0,2-1-436,4 1 0,-3 3 0,2-5 1,-1-3-699,2-6 1,3 2 0,8-5 0,-1-1-1961,0-2 0,6-5-723,-1-1 0,10-1 1439,1-5 1,14-2 0,12-10 1175,3-3 0,3-10 0,-1-9 0</inkml:trace>
  <inkml:trace contextRef="#ctx0" brushRef="#br0">20031 15089 8359,'14'-24'716,"-3"3"0,3 8 0,-2 3 0,5 0-57,4 1 0,5 2 0,-3 7 0,2 0-136,3 0 0,-6 0 0,-1 2 0,-3 3-183,-3 5 1,-1 4 0,-3 2 0,-6 0 126,-3-1 0,-2 8 0,0 3 0,-2 4 38,-3 1 0,-9 1 0,-9-1 1,0 1 41,1-1 1,-4-1 0,5-2-1,1-2-116,3 2 1,3-5-1,2-2 1,3-4 157,2-1 1,2-1-441,5 1 1,7-7 0,3-4 0,4-3-657,2-2 0,5 0 0,2 0 0,1 0-674,4 0 0,2 0 0,3-2 0,2-1-19,2-3 0,4 1 0,-4 5 1200,-2 0 0,-2-7 0,-1-2 0</inkml:trace>
  <inkml:trace contextRef="#ctx0" brushRef="#br0">21037 15341 8037,'-1'-11'118,"-5"1"1,3 6 684,-8-1 1,3 5 0,-3 7-1,6 7-165,3 5 1,-3 9 0,0-2-1,0 4 683,-2 1 0,5 1 1,-3-3-1,3-2-826,2-6 0,0 1 1,0-1-1,0-2-442,0-1 0,2-4 1,1-2-1,2-1-360,-1 1 1,-2-3-5502,-2 1 4328,0-6 1,-2 3 0,-3-9 0,-6-2 841,-3-1 0,-2-7 0,-1 3 0,-2-1 638,-2-1 0,-6 1 0,7-4 0,0 1 34,3 3 1,6 1 0,3-3 1117,1 2 0,3 4-267,9-4 1,4 6 0,9-1 0,1 3-439,2 2 1,7 0-1,-2 0 1,4 0-198,1 0 1,1 0 0,-1 0-1,0 0-850,1 0 0,-2 0 1,-1 0-1,-1-1-1348,0-5 0,5 5 1,-6-6 1947,2 0 0,-4-9 0,-3-9 0</inkml:trace>
  <inkml:trace contextRef="#ctx0" brushRef="#br0">21682 15026 8037,'0'-10'1289,"0"-1"0,0 10 1,-2-1-676,-3 5 0,3 11 1,-5 0-1,0 7 189,-3 4 1,-2-1 0,-2 6-1,0-2 145,-4 0 1,-1 10 0,3-6-1,1 1-377,-1 0 0,0-3 0,2-2 1,2-2-156,1 2 1,8 0-1,-2-2 1,3-4-112,2 1 0,5-5 0,4 3 0,3-4-47,6-1 1,3-2-1,-2-2 1,3-3-360,3-2 1,-4 3 0,5-5 0,2-1-1072,2-2 1,-1-2-1,-1 0 1,-1 0-379,1 0 1,0-2-1,-1-2 1,-2-3-55,-2-1 0,-2-3 0,-6-4 0,1-3-192,0-3 1796,-8 4 0,-1-13 0,-7 5 0</inkml:trace>
  <inkml:trace contextRef="#ctx0" brushRef="#br0">21965 15262 8037,'0'16'476,"0"-6"1,0 1 0,-2 3 742,-3 5 1,2 0 0,-6 7-1,0 2 347,0 2 0,-1 1 1,-6-1-1,2-2-835,4-2 1,-3-7-1,8 4 1,2-2-503,1 0 1,2 0 0,0-5-586,0-1 0,0 1 1,0 0-1635,0 0 0,5-6 0,2-1-256,2-2 1,1-2 0,6-5 441,0 0 0,0-2 1804,-1-3 0,8-11 0,1-8 0</inkml:trace>
  <inkml:trace contextRef="#ctx0" brushRef="#br0">22563 15262 8037,'-18'7'0,"-1"3"671,-2 4 1,0 2 0,3 2 0,-3 1 1047,-5 2 1,-5 5 0,-4-3 0,-2-1-1299,2 1 1,4-2 0,3-7-1,3-2-254,3-1 1,1-6-1,5 4 1,0-2-1932,1-4 0,4 4 1,1-2-454,-3-1 0,6-4 1,0-5 2216,0-6 0,6-17 0,-6-5 0</inkml:trace>
  <inkml:trace contextRef="#ctx0" brushRef="#br0">22059 15293 8523,'16'-8'0,"0"4"0,0 8 785,-1 6 1,1 9-1,0 4 1,-1 0 268,1 0 1,5 4-1,0-2 1,-2 1-390,-1 0 1,1-5 0,0 4-1,-1-1-1290,1 1 1,-5-4 0,-4 3-1,3 0-875,1 1 0,1-1 1500,1 3 0,0-5 0,-1-6 0</inkml:trace>
  <inkml:trace contextRef="#ctx0" brushRef="#br0">22657 15498 8037,'-11'0'192,"1"0"0,8 0 0,2 0 627,9 0 1,5 0-1,3 0 1,3 0 682,0 0 0,8 0 1,0 0-1,6 0-746,2 0 1,1 0-1,-6 0 1,1 0-341,-1 0 0,1 0 0,-1 0 0,1 0-300,-1 0 0,-6 0 0,-5 0 0,-2 0-388,-2 0 1,-2 2 0,-2 1-2196,-2 2 1,-6 2-1,1-2-1726,-3 6 4193,-9-4 0,-9 7 0,-8-5 0</inkml:trace>
  <inkml:trace contextRef="#ctx0" brushRef="#br0">23522 15121 8037,'5'-27'0,"4"1"521,5-2 1,0 6 0,12-1-8,2 0 0,7 6 0,5-4 1,3 3-214,6 2 0,-3 3 0,-6 2 0,-2 6 0,-3 3 652,-1 2 0,-10 2 0,-5 3-607,-7 6 1,1 2 0,-8 7-1,-2 4-139,-1 8 0,-9 8 0,-5 0 0,-7 4 7,-7 4 1,-9 14-1,-4-5 1,1-1-157,-1 0 1,-1-9 0,7 2 0,5-7-145,3-4 0,10-3 0,6-7 0,2-3 192,4-3 0,10 5 1,7-6-1,6-4 46,5-5 0,-1 0 1,4-6-1,-1-3 446,1-1 1,-4-4 0,0-3 0,-1-5-75,-4-4 1,2-4 0,-3-3 0,-6-5-399,-3-4 0,-4-1 1,-5-4-1,-2-4-482,-3-2 0,-4-7 0,-8 10 0,-2 0-385,-2-1 0,-7 8 0,1 6 0,0 3-188,0 2 0,1 8 1,9 3-1,3 2-2184,0 4 0,7 3 1253,1 5 0,12 4 1860,4 7 0,4-1 0,2 1 0</inkml:trace>
  <inkml:trace contextRef="#ctx0" brushRef="#br0">24449 15152 8037,'7'-16'0,"-5"1"0,-9 1 519,-7 3 1,2-1 0,-9 7-1,2 1 427,-2 2 1,-2 4 0,-5 3 0,2 8-384,-2 6 1,-2 11 0,-1 6-1,1 1-42,4 1 0,5-3 0,10 5 0,6-1-197,3-4 1,4-4-1,5-3 1,7-3 221,5-3 1,13-1-1,-3-7 1,3-2 82,3-1 1,5-8-1,-2 3 1,1-5-20,-1-1 0,4-1 1,-5-6-1,-2-7-172,-2-6 1,2-7-1,-4 0 1,-6-4-496,-6-6 0,-10-1 1,-4-8-1,-3 1-393,-2-4 1,-12-7 0,-6 4 0,-5 3-933,-5 5 1,-1 8-1,-3 9 1,1 8-627,-1 7 1,3 5 0,2 7-1,7 2 2008,2 3 0,9 4 0,2 6 0</inkml:trace>
  <inkml:trace contextRef="#ctx0" brushRef="#br0">25110 15199 8873,'24'-16'0,"-1"1"0,-2-1 0,1 2 1039,3 4 1,-4 3-1,5 5 1,0-2-397,-1-1 1,-1 0-1,-5 5 1,2 0-516,-1 0 1,2 0-1016,-1 0 1,-7 7 0,-9 3-1,-3 4-214,-2 2 0,-9 5 1,-6 0-1,-10 0 1101,-4 2 0,-3-6 0,1 6 0,-1-8 0</inkml:trace>
  <inkml:trace contextRef="#ctx0" brushRef="#br0">25094 15372 8123,'-9'16'888,"2"-1"-251,7 1 1,4-5 0,4-3 0,8 1 0,3-2-20,4 0 1,1 4-1,8-4 1,-1 0-570,1 0 0,-1 3 0,2-5 1,1-1 181,-3-3 0,9-1 0,-8 0 0,1 0-2633,0 0 0,-1 0 2402,-1 0 0,7-13 0,3-5 0</inkml:trace>
  <inkml:trace contextRef="#ctx0" brushRef="#br0">26352 14853 9400,'-7'-21'0,"-6"0"0,-4 2 294,-4 2 0,-7 6 0,2 3 0,-2 1 130,2 3 1,-4 4 0,4 5 0,-4 6 532,-1 3 1,-6 8 0,0 6 0,2 6-341,2 2 1,3 6 0,4-3 0,7 1-260,7 3 0,5-2 0,9-1 0,5-2-77,8-3 0,8-2 1,8-3-1,3-4 237,2-5 0,4-3 0,9-3 0,2-1 13,1-3 1,1 1 0,-6-7 0,-2-1-137,-3-3 1,0-9-1,-8-6 1,-5-7-353,1-4 1,-7-3-1,-4-8 1,-7-6 12,-7-4 0,-3 1 1,-4 1-1,-3 4-1658,-5 2 1,-11 3 0,-7 9 0,-6 5-2269,-2 3 1,-6 9 3869,5 4 0,-13-10 0,1-3 0</inkml:trace>
  <inkml:trace contextRef="#ctx0" brushRef="#br0">19732 16692 7814,'-14'2'1564,"4"3"0,5 1 0,10 8 0,5 3-988,4 0 0,2 8 0,2 1 223,3 4 0,-2 1 0,5-1 1,1-2-1,-3-2-34,1 2 0,5 0 0,-3 0 1,1-4-967,0-1 1,-2-2 0,3-5 0,-6 1-492,-4 4 0,-1-9-1722,-1 4 0,-6-12-145,-4-4 0,-5-7 0,-3-11 2559,-2-3 0,-8-3 0,5-8 0</inkml:trace>
  <inkml:trace contextRef="#ctx0" brushRef="#br0">20125 16598 8977,'0'16'1877,"-1"1"1,-5 2-1250,-4 2 0,-11 7 1,-5-1-1,-4 2 457,-1 3 1,-6 4 0,0-1 0,2-3-105,2-4 1,-2-2 0,0 5 0,4-1-1021,1-4 0,-1-1 0,10-6 1,2 2-792,1-2 1,2-3 0,2-4-455,4-2 1,5-1 0,10 3-3207,5-1 0,6-9 4490,5-2 0,4-7 0,6-9 0</inkml:trace>
  <inkml:trace contextRef="#ctx0" brushRef="#br0">20267 16441 8037,'-9'-16'382,"2"0"0,7 1 144,0-1 0,7 2 0,5 2 0,6 3 81,3 2 0,5 2 1,-3 5-1,0 0 102,-1 0 0,4 0 0,-5 0 0,-3 2-299,-6 3 0,0-2 0,-6 8 0,-3 1-43,-1 2 0,-2 7 0,-2 2 0,-3 1-65,-6 4 0,-8-4 1,-2 3-1,0-1 243,-1-2 0,4 6 0,-3-6 0,5 3-200,6-1 0,-2-7 1,6 2-1,3-4-110,1-1 1,4 0-1,3 0 1,6-2-12,3-4 0,1-1 0,3-6 0,3 3-597,5-3 0,4-1 0,3-4 0,4-1-1191,4-3 0,0-6 0,1 2 0,0-3-259,-2 3 1,-2 1 0,-8 6 0,-2-3 1822,-2 3 0,-7-6 0,4 0 0</inkml:trace>
  <inkml:trace contextRef="#ctx0" brushRef="#br0">21336 16551 8004,'9'2'1747,"-4"3"0,-3 4 0,-2 8 1,0 4-675,0 5 1,-5 2 0,-1 2-1,1-2-495,-2 0 1,4 5 0,-6-7 0,2 2-661,3-2 1,3 2 0,1-7 0,-2-2-1069,-3-1 1,3-2 0,-3-1-1128,3 1 0,0-7 1,-1-2 980,-3 0 1,-6-6-1,2 3 1296,-4-8 0,-2 3 0,-7-20 0,-1 3 0</inkml:trace>
  <inkml:trace contextRef="#ctx0" brushRef="#br0">21100 16912 8171,'7'-15'411,"0"4"1,7 2-1,0 1 252,4-1 1,8 0 0,0-1-1,6 3-76,4 0 1,3 3 0,4-4 0,-1 1-518,2 3 1,1-3 0,1 2 0,-3 1-869,-1 3 1,-5 1 0,3 0 0,-1 1-1241,-4 5 2038,-2-5 0,-2 6 0,1-7 0</inkml:trace>
  <inkml:trace contextRef="#ctx0" brushRef="#br0">22185 16441 8037,'0'-16'901,"0"7"1,7 2 0,4 7-1,3 2-259,1 3 1,6 9 0,2 7 0,1 0-50,4 2 1,-3 0 0,1 5 0,2-2-372,2 2 0,1 0 0,1 0 1,-3-2-401,-2 2 0,0-6 0,-6 1 0,-1-2-283,-3 0 0,-1-2-4653,0-8 3729,-8-4 0,-1-19 0,-5-6 1385,3-5 0,4-10 0,7-7 0</inkml:trace>
  <inkml:trace contextRef="#ctx0" brushRef="#br0">22783 16441 8037,'-16'0'1091,"-5"5"0,-4 2 1,-2 2 82,-7 3 1,-6 7-1,2 2 1,-2 0-657,-4 2 0,5-4 0,3 6 0,3-3-472,1-3 1,2 4 0,4-2-1,3-2-505,1-1 0,6 3 0,-1 0 1,6-2-4304,4-2 4762,-5-1 0,10 0 0,-5 0 0</inkml:trace>
  <inkml:trace contextRef="#ctx0" brushRef="#br0">23191 16567 8037,'-8'7'261,"-6"-6"0,3 5 498,-3-5 0,4-1 235,-1 0 0,10 0 1,1 0-197,8 0 1,6 6 0,4-1-1,1-2-321,2-1 1,7-2 0,-2 0 0,4 0-62,1 0 1,-1-5 0,-2 0 0,-2 1-494,2 2 0,0-3 0,0 0 0,-4 1-684,-1 3 0,3 1 0,-5 0 0,-2 0-419,-1 0 1,-2 1 0,-1 3 0,1 1-1911,0-1 3090,-7-3 0,12-1 0,-4 0 0</inkml:trace>
  <inkml:trace contextRef="#ctx0" brushRef="#br0">23962 16268 8037,'-5'-16'0,"-2"1"191,-2-1 1,5 5 0,-1 1 0,3-2 98,2-2 1,2-2-1,3 0 1,6 0-54,3 1 1,7-1-1,1 0 1,3 2 687,3 4 0,-4 1 0,1 6 0,-2-3-366,-4 3 1,-2 3 0,-3 5 0,-2 6-241,-1 3 1,-8 3 0,1 4-1,-8 5-52,-6 4 1,-9 7-1,-6 1 1,-3 0-74,-5 1 1,-2-2-1,4-6 1,-1 0-110,1 1 0,6-2 1,4-4-1,4-4 115,1 1 1,7-5 0,4 3-17,3-4 1,9-3 0,4-2-1,3-3 40,2-2 0,6-2 1,5-3-1,2 1-390,3 3 0,-1-1 1,1-7-1,-1-1-788,0-3 0,6-4 0,2 3 0,-1-2-511,0-3 1,4 0 0,-5 0 0,-2 3 787,-2 2 0,2-5 1,-2 1-1,-3-3 677,0-2 0,-1-13 0,3-4 0</inkml:trace>
  <inkml:trace contextRef="#ctx0" brushRef="#br0">24732 16252 8037,'-7'-9'0,"-3"3"396,-4-1 1,-2 5-1,0-3 1,1 3 363,-1 2 0,-2 2 0,-1 3 0,-4 7-49,-1 7 0,3 6 1,-3 6-1,1 1-74,4-1 0,1-5 0,4-1 0,4-1-254,5 1 0,10-6 1,5 2-1,6-4 26,5-1 1,3-2-1,8-2 1,-1-3 156,1-2 1,-1-2-1,2-5 1,2 0-92,2 0 0,0-7 0,-6-3 1,1-4-320,-1-2 1,-5-5 0,-3-2 0,-4-1-221,-5-4 1,-9-2 0,1-3-1,-6-2-673,-6-2 0,-2 2 0,-10 7 0,-3 4-843,-5 1 1,3 2-1,1 7 1,1 4-690,0 5 1,5 3 0,7 4 2268,2 3 0,9 4 0,7 6 0</inkml:trace>
  <inkml:trace contextRef="#ctx0" brushRef="#br0">25471 16284 8248,'11'-16'260,"-1"0"0,-5 6 1,6 1-1,3 2 126,5 4 1,-1-4-1,4 1 1,-1 3 642,0 1 0,2 2 0,-4 0 0,2 0-1685,-2 0 1,-6 0-616,-3 0 1,-7 7 0,3 4 0,-8 3 514,-8 1 0,-1-4 0,-12-1 756,1 2 0,-3 2 0,-6 2 0</inkml:trace>
  <inkml:trace contextRef="#ctx0" brushRef="#br0">25471 16378 8142,'2'14'479,"3"-4"1,4 3 0,7-8 0,1-2 95,4-1 0,2 3 1,6 1-1,-1-3-430,0-1 1,11-2 0,-8 0-1,1 0-458,-4 0 1,1 0-1,-4 0 1,1 0-717,0 0 0,-7 0 1,4-2-1,-2-3 1029,0-6 0,7-3 0,-4-1 0</inkml:trace>
  <inkml:trace contextRef="#ctx0" brushRef="#br0">26509 15954 8786,'-2'-21'0,"-3"0"0,-6 1 402,-3 3 1,-7 1 0,-1 2 0,-1 4 90,0 5 0,-5 3 0,2 2 0,-4 2 357,-1 3 1,0 5-1,-1 11 1,4 5-222,7 4 0,0 7 0,13 1 0,-1 1-226,4-1 0,5 4 0,8-4 1,10 3-168,6 2 0,16-4 0,-3-4 0,5-7 131,0-7 1,7-4 0,-5-1-1,-3-2 24,0-4 1,-5-3 0,-4-7 0,-3-2-161,-2-3 1,1-4-1,-6-8 1,1-2-200,0-2 1,-8-14-1,-6-2 1,-2-6 37,-3-5 0,-4 1 1,-7 0-1,-7 0-1409,-5 0 1,-11 8 0,-2 6 0,-8 9-1055,-5 6 1,-9 6 0,-2 14 2392,0 3 0,2 4 0,6 6 0</inkml:trace>
  <inkml:trace contextRef="#ctx0" brushRef="#br0">18490 17525 8037,'0'-15'519,"6"4"296,-1 1 1,0 4 374,-5-4 0,-2 6-863,-3-1 0,-4 5 0,-6 7 0,-3 9 114,-3 8 1,-3 6 0,-8 3-1,1 2 427,-1 2 1,1 12 0,-1-2-1,1 2-229,0 0 0,6 3 1,4 1-1,4-5-72,1-4 0,7 0 0,4-8 1,3-1-94,2-1 1,7-3 0,4-1-1,3-2-16,1-2 0,6-7 0,2 4 0,2-4-346,3-3 1,-4 3 0,2-9-1,0 3-1089,-1-3 1,5 2 0,-4-5-1,2 0-1068,-2 0 1,2-2-1,-7-3 1,-2 2 724,-2 1 1,-1 0 1319,0-5 0,0-14 0,-1-3 0</inkml:trace>
  <inkml:trace contextRef="#ctx0" brushRef="#br0">18962 17903 8462,'-5'-11'0,"0"1"1182,-1 6 0,6-1 0,2 12 165,3 9 1,4 1 0,7 9-371,-1 2 0,8 2 1,3 0-1,4-2-531,2-2 0,-1-2 0,0 4 0,3-2 30,2 2 0,-4-5 0,1 0 1,-5-2-487,0 0 1,-5-2 0,-3-7 0,-2-1-1316,-2 1 0,-2-4 1,-2 1-5022,-2-2 5189,-6-2 0,3-6 0,-7-5 0,0-6-745,0-7 1902,-7-5 0,-2-15 0,-7-1 0</inkml:trace>
  <inkml:trace contextRef="#ctx0" brushRef="#br0">19528 17887 11769,'-16'16'947,"1"-1"0,-8 8 0,-5 3 0,-5 4-242,-4 1 0,-7-1 1,4-2-1,0-4 354,3-1 1,4 3 0,2-5-1,1-2-872,4-1 1,-2-2 0,7-1 0,2-1-1244,1-3 0,2 3-1810,1-4 1,1-1 662,3 2 1,11-3 0,11 3 2202,3-6 0,8-3 0,3-2 0</inkml:trace>
  <inkml:trace contextRef="#ctx0" brushRef="#br0">19937 18013 8487,'0'-11'918,"0"1"586,0 6-744,0-3 0,0 25 0,0 3-19,0 0 0,0 3 0,0-3 0,0 0-318,0 2 1,0-6 0,0 6 0,2-2-290,3 0 0,-3 0 0,5-6-59,0 1 0,-4-2 0,6-2-2246,-2-1 1,-2-6-476,-5 6 0,0-10-103,0-1 2749,0-7 0,-7-8 0,-2-1 0</inkml:trace>
  <inkml:trace contextRef="#ctx0" brushRef="#br0">19732 18170 8243,'16'0'169,"0"0"0,1 0 0,3 0 846,1 0 0,5 5 0,-4 0 0,3-1-643,3-2 0,0-2 1,0 0-1,-2 1-109,2 5 1,-4-5-1,3 4 1,1-3 24,1-2 0,3 0 1,-1 0-1,1 0-1568,-1 0 0,0 0 0,-1-2 1280,-4-3 0,4-10 0,-6-10 0</inkml:trace>
  <inkml:trace contextRef="#ctx0" brushRef="#br0">20817 17698 8487,'-1'-8'771,"-5"2"-78,-4 5 0,1 1 1,-1 1-1,-4 3-122,-6 1 1,1 0 0,-7-5 0,0 0-296,1 0 1,-4 0-1,2 0 1,-1-1-102,2-5 0,-2-1 0,7-5 0,2 3 11,2 2 1,6-3 0,1 5-234,-3 1 0,5 2 0,-1 4 64,2 3 0,0 4 1,4 9-1,-3 3 246,3 5 1,-4 3 0,2 3 0,-1-1-106,-1 1 1,6-3-1,-6-1 1,1-3 13,1-2 1,0-3 0,3-4-677,-3 0 54,3 0 1,-3-8 0,10-2 128,6-5 1,10-1 0,5-1 0,5-5 139,6-4 0,3-2 0,7-1 0,0 5 212,1 1 1,-3 1 0,-1 8-1,-4 2 369,-2 1 1,-3 12 0,-7 1 0,-3 3 414,-3 2 0,-6 3 0,-7-4 0,-2 3-78,-4 3 1,-6 2-1,-6 1 1,-3-1-358,-6-4 0,-8 2 0,0-7 1,-4-4-280,-1-5 0,-1 2 0,-1-5 0,-2 0-590,-1-4 0,-1-1 0,4-1 0,0 2-1392,1-1 0,-1-4 0,12-4 0,2-3 398,1-1 1,9-3-1,4-5 1,3-1-1657,2-4 3139,0-10 0,7-10 0,2-6 0</inkml:trace>
  <inkml:trace contextRef="#ctx0" brushRef="#br0">20802 17541 8487,'24'0'262,"-1"7"0,-6 4 0,2 4 492,2 6 1,7 4-1,0 6 1,5 1-67,4-1 0,0 13 0,-6 3 0,1 3-20,-1 5 0,-6-1 0,-4 5 0,-4-1 81,-1 1 1,-6-5-1,-1-1 1,-2-6-720,-4-5 1,-3 1 0,-5-6 0,-5-2-625,-4-2 0,-4-8 0,-3-3 0,-5-1 82,-4 0 1,-6-5 0,1-7 0,3-2 511,4-4 0,9 6 0,-3 0 0</inkml:trace>
  <inkml:trace contextRef="#ctx0" brushRef="#br0">21886 17525 8194,'-21'2'372,"0"3"1,1 4-1,2 7 1,-1 0 158,-2-1 1,-5 8-1,3 5 1,-1 5 203,-4 4 1,3 5 0,1-4 0,1 1-208,4-1 1,1 4-1,4-5 1,4-3-205,5 0 0,3-5 0,4-1 0,3-3-92,5-3 0,4 5 1,4-5-1,3 1-631,5 0 1,4-2 0,1-6 0,2 1-1144,4 0 0,-4-6 1,4 1-1,-2-1 1542,1-1 0,5 5 0,6-5 0</inkml:trace>
  <inkml:trace contextRef="#ctx0" brushRef="#br0">22138 17793 8440,'-2'-11'220,"-3"1"417,3 6 0,-10-1 1,9 10 132,4 6 1,1 8 0,9 4 0,1 1-102,2 4 0,7 0 1,1 0-1,1-2-210,0 2 0,3 0 0,-3 0 0,-1-4-339,1-1 1,3 3 0,-3-5-1,0-2-697,-1-1 0,-2-2 0,-8-3 0,-2-2-1462,3-6 0,-5 2 786,3-2 1,-8-1-1,3-9 1,-5-6 1252,-1-3 0,0-8 0,7-3 0,2-6 0</inkml:trace>
  <inkml:trace contextRef="#ctx0" brushRef="#br0">22594 17761 8440,'-23'7'220,"4"2"0,-7 7 1,-2-1 363,-2 1 1,0 5 0,3 2 0,0 3 725,-1 7 1,-1-7-1,-3 6 1,1-4-895,-1-4 1,3 4-1,2-7 1,6-4-221,4-4 1,1-1 0,1-5 0,-1 0-432,0 0 1,6 0-3855,-1-2 0,2-1 4089,-1 6 0,17-13 0,10 1 0</inkml:trace>
  <inkml:trace contextRef="#ctx0" brushRef="#br0">22877 17950 8440,'-9'0'928,"2"0"0,9 0 1,3 0-1,6 0-302,3 0 1,3 0 0,2 0 0,4 0-274,2 0 1,-1 0 0,4 0 0,-4 0 163,-1 0 1,3 0 0,-3 0 0,0 0-434,-1 0 1,5 0-1,-6 0 1,-2 0-1072,-2 0 0,-1-2-2297,0-3 1,-1 3 1691,1-3 1592,-7-4 0,5 7 0,-5-5 0</inkml:trace>
  <inkml:trace contextRef="#ctx0" brushRef="#br0">23742 17431 8440,'10'0'957,"1"0"0,-8 7 0,2 4-188,-3 3 1,-4 3 0,-1 2 0,-4 4-104,-2 1 1,-1 3 0,-8 4 0,-3 0 9,-5 1 0,2 5 0,-3-1 0,1-1-275,2-2 1,-4-1 0,7-1 0,2-1-191,1-4 1,4-3 0,4-8-1,4 1-66,5 0 0,1-6 1,0 1-1,1-1-195,5-1 0,2 0 1,10-6-1,1 3-280,2-3 0,5-1 0,-3-2 0,1 0-93,4 0 1,2-7 0,2-2 0,-1-1-543,0-1 0,1 6 0,-2-4 1,-2 0-376,-2 1 1,-2 4 0,2-3 0,-5 2 123,-3 0 0,-8-8 1,-1 3 1215,-2-4 0,-2-9 0,-5-1 0</inkml:trace>
  <inkml:trace contextRef="#ctx0" brushRef="#br0">23930 17714 8891,'0'16'628,"0"1"0,-1 2 113,-5 2 0,3 6 0,-6-5 0,0 3 35,1 3 0,2 1 0,-2 3 1,1-1-381,3 1 0,1-6 1,-1-2-1,-1-1-454,2-4 1,3-1 0,3-3 0,4-1-542,2-3 1,-4 1-1,4-5 1,-1 0-914,1 0 0,-4-2 0,6-5 828,1 0 0,2-2 0,2-4 0,-2-8 684,-4-6 0,4-8 0,-5 4 0</inkml:trace>
  <inkml:trace contextRef="#ctx0" brushRef="#br0">23962 17242 8479,'7'-15'-13,"2"11"0,6 6 0,1 7 1210,0 8 1,6 6-1,6 10 1,6 4-385,2 5 1,6 5 0,-5 5 0,-2 6-130,-2 3 1,-3 2 0,-4 0-1,-5-2 19,-4-4 0,-8 3 0,-4-8 0,-5-3-194,-5-5 0,-4-1 1,-8-8-1,-2-3-537,-2-4 1,-7-6 0,3 3-1,-1-8-225,0-3 0,0 4 1,-6-8-1,3 3-1459,2-3 1,-1 2-1,7-5 0,2 0-1889,2 0 1,6-2 3600,1-5 0,6 0 0,-3 0 0</inkml:trace>
  <inkml:trace contextRef="#ctx0" brushRef="#br0">24984 17808 8449,'16'0'433,"-1"0"1,1 0 0,0 0 0,-1 0 425,1 0 0,0 0 1,1 0-1,3 0-790,1 0 1,-1 0 0,-4-1 0,0-3-458,0-1 0,-1 0 0,1 6-453,0 5 1,-7-3 0,-4 8 0,-5 1-1596,-5 2 2436,3 1 0,-19 1 0,3 0 0</inkml:trace>
  <inkml:trace contextRef="#ctx0" brushRef="#br0">24921 18107 9176,'16'0'580,"-1"0"1,1 0 0,0 0 0,0 0-193,-1 0 1,3 0 0,1 0 0,2 0-103,-2 0 0,4 0 0,0 0 1,-1 0-514,1 0 1,3 0 0,-3 0 0,1 0-942,4 0 1,7 0 0,4 0 0,-1-2 1167,1-3 0,4-4 0,-3-7 0</inkml:trace>
  <inkml:trace contextRef="#ctx0" brushRef="#br0">26100 17620 8767,'-16'-14'166,"1"3"1,-1-3-1,-2 6 1,-1-1 392,-2 4 1,0 3 0,4 2 0,-2 0-115,-2 0 1,-6 12-1,5 5 1,-1 6-11,0 5 1,2 2 0,6 3 0,1 2-43,3 2 1,-1-1-1,7-3 1,1 2-83,2 2 1,9 0 0,6-8 0,6-1-36,7-1 1,4-8 0,3 2 0,2-4 214,2-1 0,5-6 0,-4-1 0,0-2-54,1-3 0,-2-4 1,-6-6-1,0-4 154,1-4 0,-8-4 0,-1-4 1,-4-8-402,-3-5 0,1-3 1,-11-1-1,-5-4-498,-4-3 1,-11-3 0,-10 11 0,-4-1-91,-6 1 1,-1 8-1,2 9 1,-2 6-1851,-1 4 1,-1 4 0,5 7-1,3 4 303,3 6 1945,-4 8 1,12 13 0,-4 1 0</inkml:trace>
  <inkml:trace contextRef="#ctx0" brushRef="#br0">27515 17934 8534,'0'-9'1282,"0"2"1,2 21-1,3 5-543,6 4 0,3 2 0,3-4 0,2 3-294,2 1 1,5 2 0,-5-4 0,-1 0-125,-3 0 0,-1-2 1,0-4-1,-1 0-397,1-1 0,-2 3 0,-2-8 0,-1 1-1122,1-1 0,2 3 0,2-6 791,-1 1 1,1-2 0,0-7 0,-1 0-1240,1 0 1,0-2 0,-2-3 1645,-4-5 0,4-18 0,-5-6 0</inkml:trace>
  <inkml:trace contextRef="#ctx0" brushRef="#br0">28128 17903 11299,'-24'8'127,"-4"6"0,7-3 0,0 3 1082,-2 1 1,-8 3 0,-13 1 0,-5 4-524,-3 1 1,-1-4-1,6 0 1,2-2-447,3-2 1,0-1 0,9 1-1,5-2-559,3-3 0,-1 1 0,7-5 0,3 0-2389,4 0 1,9 0 778,-3-2 0,6-3 0,7 3 1929,9-3 0,0-9 0,6-2 0</inkml:trace>
  <inkml:trace contextRef="#ctx0" brushRef="#br0">28396 18075 14356,'10'0'645,"1"0"21,1 0 0,2 0 0,2 0-147,-1 0 0,1 0 0,0 0 0,-1 0-900,1 0 0,0 0 0,0 0-1261,-1 0 1,1 2 1345,0 3 142,-8 4 0,-1 7 0,-7 0 0</inkml:trace>
  <inkml:trace contextRef="#ctx0" brushRef="#br0">28490 18186 15397,'7'8'598,"2"-1"1,6-7 0,1 0-67,0 0 1,1 0-1,4 0 1,4 0-975,-1 0 0,6 0 0,-4 0 0,4 0-841,1 0 1,1 0 0,-3-2 1362,-2-3 0,2-3 0,-4-8 1</inkml:trace>
  <inkml:trace contextRef="#ctx0" brushRef="#br0">29009 17965 15308,'7'-8'0,"3"2"438,4 5 0,2 1 1,0 0-1,-1 0-48,1 0 1,0 0 0,0 0 0,-1 0-215,1 0 1,0 0 0,-1 0-948,1 0 1,0 0 280,0 0 0,-1 0 0,1 0 0,0 0-1965,0 0 2449,-1 0 1,8 0 0,1 0-1</inkml:trace>
  <inkml:trace contextRef="#ctx0" brushRef="#br0">29842 17494 14508,'9'-7'1703,"-2"3"-375,-7-6 1,-2 6-1112,-3-1 0,-4 4 1,-7 1-1,1 0 20,-1 0 1,0 0-1,0 0 1,1 0-130,-1 0 1,0 0 0,1 0-455,-1 0 0,0 0-315,0 0 366,1 0 0,-1 0 223,0 0 0,6 0 0,1 1 0,0 3 189,1 1 0,-1 7 1,-3-1-1,3 3 53,2 1 0,-4 1 0,6 0 0,2 0-132,1-1 1,0-4 0,-1-1 30,-3 2 0,1 2-385,5 2 0,2-5 3,3-1 0,4-6 0,8 1 0,3-3 243,1-2 0,1 5 1,-1 0-1,5 0 123,4 2 1,-4-3-1,1 6 1,-1 2 211,-2 2 0,-1 4 0,-7 1 0,-2 4 124,-4 1 0,2 1 0,-6 3 1,-3-2 410,-1 2 1,-2-6 0,-2 1 0,-3-2-97,-6 0 1,-8 0-1,-4-7 1,-1-2-206,-4-1 1,-2-8-1,-1 2 1,-1-3-521,1-2 0,-4 0 0,0 0 1,4 0-808,1 0 1,-1 0 0,8-2-1,0-1-3007,0-2 1,4-2-870,9 2 4762,3-4 1,14-7-1,1 0 1</inkml:trace>
  <inkml:trace contextRef="#ctx0" brushRef="#br0">30330 17604 14877,'-9'7'936,"2"-4"0,9 8 0,1 3-672,2 5 0,7-1 1,-1 4-1,3-1 756,2 0 1,-1 0 0,1-3-618,0 3 1,-2 1 0,-2 4-764,-1-5 1,-8-3 0,4-4 0,-2-2-350,0-1 1,2-1 0,-1 4-1072,4-4 0,-1 3 0,1-8 1,3-2-2138,1-1 3868,1-2 1,1 7 0,0 2-1</inkml:trace>
  <inkml:trace contextRef="#ctx0" brushRef="#br0">30723 17667 17388,'-16'10'0,"0"-1"621,0-2 0,1 7 0,-3 0 0,-1 5 193,-2 0 1,-7 1 0,2-1 0,-2 2 131,2-2 0,-4 4 0,6-2 0,-3-2-864,1-2 0,7-1 0,-4 0 0,2-1-669,0 1 0,0-5 1,6-3-1401,-1-1-730,0 6 1,9-12 0,7 5 2627,9-5 1,12-1 0,3 0 0</inkml:trace>
  <inkml:trace contextRef="#ctx0" brushRef="#br0">30911 17808 14356,'16'-8'671,"0"2"0,1 3 1,2-1-97,2-1 0,6 0 1,-5 5-1,1 0-185,0 0 0,3 0 0,-5 0 0,0 0-508,2 0 0,-6 2 0,4 1-130,-4 2 1,-8 2 0,-2-1 0,-2 4-874,1 4 1,-1 2 0,-5-1 0,-2 1 1120,-3 0 1,-4 0-1,-7-1 1</inkml:trace>
  <inkml:trace contextRef="#ctx0" brushRef="#br0">30974 17997 16535,'21'0'354,"0"0"1,2 0-1,-4 0 1,4 0-22,1 0 0,-3 0 0,5 0 0,1 0-570,-3 0 1,4 0-1,-5 0 1,1 0-830,4 0 1,-3 0 0,1 0 0,0 0-881,-2 0 1972,6 0 0,-5-7 1,6-2-1</inkml:trace>
  <inkml:trace contextRef="#ctx0" brushRef="#br0">31870 17352 14881,'0'-7'1525,"0"7"1,0 7 0,0 11-1412,0 3 1,-1-4-1,-5 6 1,-4 0 495,-4 3 0,-2 2 1,0 0-1,1-2 124,-1 2 1,0 0-1,1 0 1,1-4-449,3-1 1,-3 3 0,5-5 0,1-2-234,2-1 1,-1-2 0,2-1-173,2 1 0,3-2 1,5-2-1,5-3-477,4-2 0,7 3 0,2-4 0,2-3-396,2-1 1,8-2 0,4 0 0,1 0-65,4 0 0,-4 0 0,0-2 0,-2-3 240,-3-6 0,-3-3 0,-6-1 0,-5-1 94,-3 0 714,-3-6 1,-6-10 0,-2-8 0</inkml:trace>
  <inkml:trace contextRef="#ctx0" brushRef="#br0">32201 17525 14464,'-7'11'0,"-2"-1"758,0 3 0,-5 6 0,4 3 1,-4 1 186,-2 0 0,5 5 1,3 0-1,-1 5 155,0 4 1,6 5 0,-3-4 0,5 0-1102,1 1 1,0 10 0,0-4-1,1 1-1530,5-3 0,-3 4 0,6 4 1426,-2-6 0,12 3 1,-1-8-1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6541 5407 14356,'-16'0'0,"1"0"0,-1 0 264,7-7-163,-12 5 0,11-10 211,-11 7 1,3-6 328,3 6 1,4-5 1267,1 4-973,-1-6-839,2 3-10,2 1-50,7-6 0,0 5 280,0-7 1528,0 0-1070,14 1 0,-1-1 611,13 0 0,-5 1-442,5-1 1,0 2-55,6 3 1,1 4-236,4 7 1,-4 0 31,3 0 1,-4 2-641,-6 3 0,4 9-47,-4 7 0,-3 7 0,-2-2 0,-11 4-218,4 2 1,-12 6-126,3 4 1,-5 3-91,-5 3 137,-11-1 261,-1 0 0,-13 5 191,4 1 0,-4-1 127,-1-5 0,3-1 17,-4-5 1,4-2-81,-8-8 0,-3-1-220,2-4 0,-3-3 0,-2-7 0,6-8 0,-12-2 0,10-5 0,-4-1 0,7 0 0,-2-1 0,4-5 0,2-4 0,6-9 0,4-2 0,11-7 0,5 2 0,3-4-192,2-2 0,9 6-125,6 0 0,8 0 140,9-6 0,1 8 100,3 3 1,-2 11-49,2 4 0,-2 5 497,-3 1 1,-3 0 0,0 1 0,2 5-302,-2 4 0,-2 6 0,2 3 0,-2 4-71,2 1 0,-4-3 0,2 4 0,1-3 0,-1-3 0,0-1 0,0-2 0,6-1 0,-1 1 0,-5-5-236,1-1 0,-1-6 115,5 1 1,-1 2 24,-4-2 1,4 0-1208,-4-5 1,-1-5-696,1 0 1,-5-7 669,5 1 0,-7-3-738,2-2 0,-2 6-145,2-1 1,-9 3 2304,4-3 1,-4-10 0,4 4 0</inkml:trace>
  <inkml:trace contextRef="#ctx0" brushRef="#br0">7783 4967 8557,'0'-16'0,"-7"7"2500,5-5-1110,-5 13-553,7-6-207,-7 7-141,6 7 2782,-6-6-1529,7 20-730,0-10 1494,0 19-1789,0-6 0,0 7 0,0 3 0,0 1 0,0 1 0,0 6 0,0-3 1,0-1-718,0 0 0,5-1 0,0-4 0,-1 0 0,-3-1 0,1 8 0,2-10 0,1-1 0,-2-1 0,-1-3 0,-2 1 0,0-5-335,0-4 1,0-1-3341,0 0-978,0-7 2291,0-2 934,0-7-1587,0 0 0,4-6 1858,6 1 0,2-9 392,15-2 765,6 1 0,7-15 0,7 6 0</inkml:trace>
  <inkml:trace contextRef="#ctx0" brushRef="#br0">8459 5297 8557,'0'-9'0,"0"-5"2100,0 12-803,-7-12-313,-1 13 0,-10-6 1478,-3 7-1591,-3 0-400,-8 0 1059,8 0-659,-13 0-223,11 7-142,-13 1-153,15 8-141,-6 0 140,6 0 476,-8 6-203,8 3-141,1-1-131,14 6-459,-5-6 142,13 8 246,-6-8-591,7 6 190,7-6 177,1 1 0,17 3 1,5-6-1,6-1 143,4-3 1,2 5 0,6-11 0,-1-2 985,0-1-309,0 3-280,-7-10-253,6 5 6,-13-7-351,5 0 0,-6-7 0,-1-9 0,-6-1 0,-3-11 0,-8 3 0,-3-2 0,-6-7 0,-5-1 0,-5 4 0,-6 0 0,-10-1 0,-3 1 0,-8 6-18,1-4-1217,0 11 618,-1 2 309,1 2-1300,6 13 648,3-13 122,6 12-3218,7-5 2159,-5 7 1326,12 0-1356,-5 7 0,13 2 1046,-1 6 0,12 1 1,1 2-1,4 1-619,6 2 1,0-2 1499,-1-9 0,9 11 0,-3-3 0</inkml:trace>
  <inkml:trace contextRef="#ctx0" brushRef="#br0">9135 5486 8557,'27'-13'0,"-1"-2"0,-7 9 1451,4-22 1,-15 18 13,-2-11-1065,-5 3 1,-1 3 218,0-1-407,-7 0 1877,-8 1-1335,-10-1 1,-3 2 102,-3 3 156,3 4-572,-11 7 1,8 0 685,0 0-593,-1 0-179,1 7 0,6 9 35,4 10 1,4 1-91,1 4 0,7-3-271,4 9 126,3-4-135,9 5 1,2-10 204,7 4 0,1-10 199,4 5-305,4-8 1,6 2-1,1-11 95,-1-5 0,-3-3-114,3-2 1,-8 0-214,9 0 0,-5-7 178,5-3-648,-8-4 333,-1-2 196,-7 0-53,7 1 171,-13-1 1,11 2-87,-11 3 1,-1-1 0,2 7-425,1 1 86,2 3 969,2 8-368,-1 1 1,6 13-1,2 4 1,0 3 0,1 5-1,-1 2 1522,0 3-1763,-2 2 0,-6 1 0,-6 4 0,5-12 0,-12 6 0,5-8 0,-7 0 0,0 1 0,-7-1 0,-4 1 0,-10-1 0,4-6 0,-13-3 0,4-11 0,-11-1 0,-3-6 0,-7 1 0,-7-3 0,-4-2 0,-5-5-230,-5-1 1,2-4-4687,-8 5 1,6-8 4915,-5 3 0,1-1 0,-5-1 0,2 0 0,0 5 0,2 4 0</inkml:trace>
  <inkml:trace contextRef="#ctx0" brushRef="#br0">10330 5014 7987,'0'-35'0,"0"5"46,0 6 1,-7-2 0,-3 5 0,-4 2 0,-2 1 362,0 2 1,-5 2-1,0 4-94,2 5 1,2 5 0,1 7 0,0 7 505,1 5 1,-6 14 0,-2 0-1,0 6-104,0 4 1,1 10 0,3 4-1,-2 4-305,1 2 0,8 2 1,3 1 694,2 2-699,-5-6 1,10-3 0,-3-5-1,5 0 37,5 0 0,-1-8 0,5-10 0,-1-2-632,1-3 1,0-7-1,5-3 1,0-3-208,3-2 0,3-8 1,-3-2-1,2-5 147,2-1 1,11 0-1,-3-1 1,3-5-2212,3-4 0,5-11 1,-3-5-1,-2-4 2385,-2-1 0,5-15 0,2-3 1</inkml:trace>
  <inkml:trace contextRef="#ctx0" brushRef="#br0">10598 5108 8298,'15'-15'0,"1"-1"206,0 0 1,-1 0 0,1 1-207,0-1 0,7 7 2278,-6-5-940,13 13-583,-6-13 103,1 12-314,4-5-101,-11 7-114,5 7 231,-8 2-332,8 13 0,-13 3 0,11 6 15,-19 1 0,5 6 0,-7 4 1,-2 2 392,-3-3-396,-11 12 0,-3-16-166,-7 10 0,0-5-39,-6 0 1,-1-4-22,-4-7 100,4-6 15,-5-2 0,5-8 29,-4 1 0,2-2-138,-7-4 1,12-3-331,-1-7 262,10 0 18,-9 0 0,18-7 0,-2-3 20,5-4 0,4-7 0,9-2 1,6 1 16,11-1 0,14-5 0,7 4 155,3-1 0,3 8 156,-1 6 0,0 8-108,0-3-21,0 5-136,0 1 1,-1 5 33,-4 0 0,1 7 164,-6-1-134,0 3-1494,-6 2 705,1-1 339,-1 1-1716,1 0 925,-8-1 537,6 1 1,-13-5 0,4-3 0,-2-1-2115,2-3 2247,-3 5-56,-2-8 339,4 6-447,-16-7 1,15-1-1,-14-6-1123,-1-9 1741,-2 0 0,-2-21 0,0 4 0</inkml:trace>
  <inkml:trace contextRef="#ctx0" brushRef="#br0">11384 5265 8016,'8'-15'0,"-1"-1"0,-7 0 1692,0 8-646,0 1-467,0 7 1,7 1 0,4 5 965,3 4-1131,2 11 1,6-2-1,4 7 111,4 2 0,-4 2 0,1 3 49,1 4 0,6-4-301,3 4 1,0-6-17,-6-5 0,-3 2-945,4-7 0,-10 6-86,10-7 0,-6 1-541,0-5 1,-3-5-711,-7-1-914,-1-6 2212,1 3 0,-7-16 727,-4-7 0,-3-14 0,-2-10 0</inkml:trace>
  <inkml:trace contextRef="#ctx0" brushRef="#br0">12170 5234 8016,'9'0'881,"-2"2"224,-7 3 0,-7-1-227,-4 6 1,-10 0-359,-5 6 0,-4 0-222,-1 0 0,-2-1 158,-4 1 1,-3 0 299,-7-1 0,3 1-405,-3 0 0,8 0-312,-8-1 1,5 1-61,0 0 0,-1-6-329,6 1 0,0-6-748,6 5 0,6-6 61,4 1-1778,4-3 1296,8-2 757,2 0 1,16-7-790,7-4 1551,13-9 0,11-5 0,8-6 0</inkml:trace>
  <inkml:trace contextRef="#ctx0" brushRef="#br0">12594 5218 8101,'0'-8'2289,"0"1"-1056,0 7-439,-7 0-47,6 14-167,-6-4-118,0 13-166,5-8 499,-5 1 1,2 2-186,-1 3 1,1-2-44,5 7 1,0-5-236,0 5 1,0-5-97,0 5 1,2-6-461,3 0 0,4 3-547,7-2 0,5 0 720,0-5 0,-2 0 261,-9-1-148,4-6-6860,-5 5 3247,0-12 2920,-2 5 1,-14-20 630,-4-2 0,-10-18 0,-3-1 0</inkml:trace>
  <inkml:trace contextRef="#ctx0" brushRef="#br0">12390 5391 8101,'-9'0'417,"2"0"-417,7 0 292,7 0 0,9 0 0,12 2 1523,7 3 1,5-1-1244,7 6 1,6-5-421,-1 6 1,6-8-1,-6 3 1,-1-5 61,-2-1 82,-9 7-1050,5-5 0,-17 5-95,4-7 1,-6 0-696,0 0 0,-3-5 737,-8 0 0,-1-9 807,-3-2 0,3-7 0,-5-8 0</inkml:trace>
  <inkml:trace contextRef="#ctx0" brushRef="#br0">13286 4967 8101,'9'-9'0,"-2"-5"957,-7 12 0,0-3 0,0 10 1,0 8-1,0 4 215,0 4 1,0 7 0,0-2 0,0 4 1454,0 1-1976,0 8-119,0-6-58,0 5-524,0-6 0,0 6 346,7-12-119,-5 11-1000,12-13 441,-6 8 399,1-8-60,5 6 339,-12-12-119,12 4 119,-13-6-4131,6 0 1832,-7-8 649,7 6-1317,-5-12 1306,5 5 476,-7-7 414,0 0-1396,7 0 964,-5-14 907,5 4 0,0-27 0,2 4 0</inkml:trace>
  <inkml:trace contextRef="#ctx0" brushRef="#br0">13333 4401 8014,'32'0'0,"-1"2"0,1 3 0,-1 5 0,7 4 0,3 2 1483,13 14 250,-12-4-839,17 19 836,-17-4-779,12 13-305,-7 2-295,1 13 115,-1-4-381,-23-27 1,-1 1 199,10 26 643,4 4 10,-20-6-440,-1 0-322,-2-7 0,-12 3 0,1-6 0,-6-3-11,-8-1 1,-8-7 0,-4-2 0,-1-3-670,-4-7 0,0 0 0,0-10 0,4-2-1280,1-6 0,-3 0 0,5-6-991,1-3 0,10-3 2775,5-5 0,3-4 0,2-7 0</inkml:trace>
  <inkml:trace contextRef="#ctx0" brushRef="#br0">14953 5108 8089,'22'-15'1047,"3"-1"1,1 5-1,0 3 1,2 1-399,2 3 0,3 2 0,2 2-350,2 0 1,-1 0 0,-6 0-1,-2 0-633,-2 0 1,-6 0 0,0 0-761,-2 0 1,-4 2 0,-4 3-454,-4 6 0,-12-2 1547,-4 1 0,-11 1 0,-3 4 0</inkml:trace>
  <inkml:trace contextRef="#ctx0" brushRef="#br0">14968 5360 8510,'25'0'684,"-2"0"1,-6 0-1,4 0-11,5 0 1,4 0 0,3 0 0,4-2-285,5-3 0,-2 3 1,2-3-1,0 3-640,-2 2 1,-2 0 0,-4 0 0,-1 0-585,-2 0 1,2 0 0,-10-2-1,0-1-1329,0-2 2164,-2-8 0,1-2 0,3-10 0</inkml:trace>
  <inkml:trace contextRef="#ctx0" brushRef="#br0">16289 4700 9056,'11'-13'1980,"-1"-2"-1307,-6-5-40,3 12 1,-7 3 0,-2 10-1,-3 7 1,-6 5 151,-3 4 1,-3 7 0,-3 0 0,-2 5-260,-3 4 1,1 0 0,-2-4 0,3 0-251,0-1 1,6 6 0,-4-10-1,5-2-40,6-1 0,-3 1 0,8-5 0,2-2-40,1-2 0,2 4 0,2 0-58,3-1 1,4-3-1,8-1 1,2-2-393,2-4 0,7 2 0,0-6 1,5-1 78,4 2 1,5-5-1,-4 3 1,1-3-1105,-1-2 1,4 0 0,-5 0-1,-2 0-1187,-2 0 0,-9-7 0,-3-6 2466,-3-6 0,-9-12 0,-2-9 0</inkml:trace>
  <inkml:trace contextRef="#ctx0" brushRef="#br0">16619 4888 8089,'-7'-8'0,"6"1"1527,-13 7-797,12 0-430,-12 0 691,12 0 0,-10 7 1152,7 3 0,-6 6-1401,6 5 0,-6 3-348,6 8 1,0 4 1378,5 1 1,0 7-823,0-3 0,2 5-645,3 1 1,5-5-694,11 0 1,-3-2-749,3 2 1,-4 3 836,-1-3 437,0 4-139,-7 1 0,4 0 0,-4 0 0</inkml:trace>
  <inkml:trace contextRef="#ctx0" brushRef="#br0">4356 7655 8089,'0'-16'0,"5"0"0,0 0 0,7 8 0,-10 1 3355,5 7-612,0 0-2047,2 7 1,5 1-1,0 10 1,0 3 0,3 5 2270,1 4 0,6 8-2265,2 4 0,-1 3-282,1 3 1,0-5 990,6 4 0,-6-10-1411,0 5 0,0 0 0,6-9 0,-8 0 0,-3-6 0,-3-1-275,-3-2 0,-1-1-749,-3-7 967,-4-1-24,0 1-62,-6 0-4591,6-8 0,-7-2 2041,0-12 1,6-4-1434,-1-11 4126,7-10 0,4-17 0,8-7 0</inkml:trace>
  <inkml:trace contextRef="#ctx0" brushRef="#br0">5000 7670 7678,'16'0'2134,"-7"0"1,-4 2 0,-10 3 0,-6 8-1259,-3 6 0,-10 2 0,-6 7 0,-7 1 0,-1-1-258,0 2 1,-4-2 0,3 0 0,3-2-300,2 2 0,-4-5 1,10-1-1,2-2-411,1-5-273,-3 11 0,6-20-474,-5 9 1,3-4-526,3-1 1,4 3-1741,-4-8 120,3 0 1139,9-5 1,9-2 1844,11-3 0,17-11 0,5-8 0</inkml:trace>
  <inkml:trace contextRef="#ctx0" brushRef="#br0">5283 7875 7640,'32'0'371,"-3"-6"0,-2 1 1,-6 2-1,-2 1 2166,2 2 0,3-5-1179,8-1 0,-1-1-967,1 2 1,-1 3-433,0-3 279,1 3-87,-8 2 0,4 0 0,-7 2-1879,-2 3-355,-8 4 1,-6 7 0,-10-2-1040,-6-4 3122,-2 4 0,-10-12 0,-2 5 0</inkml:trace>
  <inkml:trace contextRef="#ctx0" brushRef="#br0">5409 8048 7640,'16'5'402,"-1"0"0,3-2 1,1-1 794,2-2-1224,7-7 0,-3 4-166,6-8 193,0 8 0,8-18 0,1 3 0</inkml:trace>
  <inkml:trace contextRef="#ctx0" brushRef="#br0">5928 7796 7639,'24'-2'0,"-3"-3"0,-3 3 0,-9-5 2530,4 7-1645,3-7 1,3 6-39,8-5-462,-1 5-49,-2 1-145,6-7 1569,-6 5-821,8-5-590,-8 7 1,6 0-968,-4 0 301,-3 0 39,7 0 1,-11 0-221,7 0 1,-5-2-355,5-3 0,-5 3-1124,5-3 0,-5 3 1976,6 2 0,-1-7 0,5-2 0</inkml:trace>
  <inkml:trace contextRef="#ctx0" brushRef="#br0">7500 7277 7639,'11'-1'1101,"-1"-5"1538,-6 5-2115,-4-6 0,-9 1-113,-7 1 1,0-2 689,1 2-512,-8 3-356,-1-5 0,-3 2-82,1 0 1,0-6 0,-4 4 0,2 0 121,2 0 0,2-3-83,-3 5 1,3-2 119,3 1-72,4 5-375,-6-6 0,7 7 77,0 0 231,1 0-558,-1 0 246,0 7 86,0 1-71,1 8 78,-1 0 0,6-1 0,1 1 124,2 0 0,-4 5 0,6 2 0,2-1 18,1 1 1,2 3-1,0-5-45,0-2 1,0-1-30,0-2 0,0-6 1,2-1-59,3-2 0,-2 3 0,8-5 0,1-1 16,2-2 0,2-2 0,3 0 0,5 0 1,8 0 1,5-2-1,-1-2 1,6-1 49,4 2 0,1 1 0,2 4 0,1 3-47,3 5 910,6 4-1073,-17 2 483,10 7 687,-18 1-616,11 8 0,-19-1 159,1 1 306,-8-1-481,-11 0 0,-1-4 136,-7-1 1,-1 0 116,-5 5 0,-2-4-78,-8-1 0,-7-7 94,-3 2 1,-9-5 15,-2-6-451,-6 4 204,-4-12 0,-4 5-424,-7-7 0,6 0-278,-6 0 0,8-2-538,-3-3 0,4 1-225,2-6 1,0 1-1189,0-1 1,8-2-2663,8 6 2613,6 1 1130,17-2 422,1 5 755,7-12 0,14 6 0,3-8 0</inkml:trace>
  <inkml:trace contextRef="#ctx0" brushRef="#br0">10000 7356 7639,'12'-2'0,"4"-3"1239,-11 3 1,16-5-1,-10 9 180,3 3-106,1-3-586,8 19 1143,2-11-1190,13 20 0,-8-9 1,6 10 75,-6-3-307,9 11-713,-8-8 584,7 1 462,-11-8-481,16 6 1,-22-11-405,11 7 1,-11-7 135,0 2 0,-4-3-1208,-1-2 1,-6-2-812,1-4 1,-6 2-4508,5-6 5781,1-1 1,-1-9 711,1-6 0,6-1 0,8-11 0</inkml:trace>
  <inkml:trace contextRef="#ctx0" brushRef="#br0">10818 7262 7639,'-11'0'-716,"1"0"0,3 7 2235,-9 3 0,2 6 0,-12 3 296,-2 2-282,-2 7 0,-1 2 0,-1 6-512,1-1 1,-6-2-1,-1-1 1,-1-2 1296,1-4-2020,1 3 1,6-9-171,-1 6 1,1-7-315,-1 2 0,3-9 43,2-1 0,0-6-362,6 5-2694,0-6 1532,5 10-560,7-12 0,6-2 573,13-11 0,9 2-130,18-1 1,0-1 1783,10-4 0,-3-8 0,10-1 0</inkml:trace>
  <inkml:trace contextRef="#ctx0" brushRef="#br0">11242 7450 7639,'32'-7'0,"-1"-1"507,1-1 0,-6-3 1517,0 6-1557,7 1 2336,0 5-1235,13-7-713,-6 5-131,7-5-338,-7 7-26,-1 0-487,-8 0 0,-5 0-837,1 0 883,-15 0 65,9 0-529,-20 7 0,6-3 0,-8 6 0,-6 3 0,-11 1 545,-11 1 0,-3 8 0,-6 1 0</inkml:trace>
  <inkml:trace contextRef="#ctx0" brushRef="#br0">11321 7655 7639,'16'0'252,"-1"0"0,6 0 1,4 0 1270,4 0 0,1 0-688,12 0 0,-4 0 219,10 0 0,-3 0-413,13 0-858,-8 0 189,4-7 1,-12 5 199,0-3 67,-7 3-566,4-5 0,-10 5-1396,-2-3 0,-5 1 577,-6-1 0,0 3-1535,-1-3 2681,-6-4 0,12 1 0,-3-8 0</inkml:trace>
  <inkml:trace contextRef="#ctx0" brushRef="#br0">12940 6994 7639,'11'-1'1100,"-1"-5"-916,-6 5 714,3-6-13,-7 7 0,-2 0-84,-3 0 0,1 1 428,-6 5 1,-3 2-727,-7 8 0,0 5-29,-6 0 1,5 5 704,-5-5 1,0 7-542,-6-2 1,6 2-180,0-2-1,5 4-131,-5-4 0,5-1-66,-5 1 0,8-2-31,2 3 0,1 1 79,4-7 0,4 0-95,2-6 1,-2 1 40,2 0 0,-1-1 537,6 1-476,7-7 1,7 3 245,7-7-367,7 8 0,-1-12-56,9 5 0,4-3-79,8 2 1,0-3-202,5 3 0,-4-3-443,3-2 0,-3-2 484,-2-3 1,-7 3-776,-3-3 1,-4 2-4996,-1-3 4014,-8 5 1,4-13 0,-9 3 22,-5-3 0,0-2 0,-8-1 1833,-3-4 0,-1-10 0,-2-10 0</inkml:trace>
  <inkml:trace contextRef="#ctx0" brushRef="#br0">13192 7057 8655,'0'16'2426,"0"0"1,0 1-2002,0 4 1,0 11-179,0 10 1,0 5 5703,0 5-2868,-7 4-1941,5 7 1,-5 1-88,7 5 1,-2-12-1056,-3 1 0,3-9 48,-3-7 0,3-4-48,2-7 0,-5-1-68,0-4 0,0-3 123,5-7 1,0-6-31,0 1-25,0-8 0,0 4 0</inkml:trace>
  <inkml:trace contextRef="#ctx0" brushRef="#br1">10425 5517 7684,'-7'9'-3,"-2"-2"3,0-7 0,-5 0 508,4 0 1,-4 5 38,-2 0-163,0 7-238,1-10 516,-1 12-368,0-5 0,6 7-6,-1-1 0,6 6-151,-6 0 0,8 7 24,-2-2 0,3-1 34,2 1 0,0 0-1,0 6 1,2-6-15,3 0-74,-3-7-24,12 4 1,-6-2-73,8 0 1,5 2 55,0-3 0,7-2-141,-2 3 0,-1-4 101,1-1 1,-5-2-27,5-3 1,-5 1 108,5-7-13,0 0-59,6-5 0,-1 0 55,1 0 1,-4-5-59,3 0 1,-8-7 0,8 1 1,-3-3-24,4-2 0,1-5-115,4 0 0,-3-6 38,8 0 0,0 3-200,5-2 1,-3 5 7,3-5 67,-10 6 166,8 5-90,-6 1 301,-6 12 0,12-5-264,-11 7-25,4 0 53,-6 7 1,-1 2 130,0 6 1,-1-2 242,-4 2 1,-3-3-196,-7 9 1,0-3-1,-3-1 1,0 3-1,-5 1 120,-1-2 1,-1 3 0,-6-1-152,0-1 1,0-3 0,0-1 132,0 0-160,0-8 1,7-1-14,3-7 0,6-7 4,5-3 0,-2-4-346,7-2 149,0-7-25,6-1 204,6-1-345,-4-4 0,6 10 96,-4-8 1,-2 8-13,2-2 0,3 4 88,-3 1 1,3 7-14,-2 4 1,-3-2-58,8 2 624,-7 0-323,11 12 0,-11 1 448,7 8-289,-7 0-144,3-1 1,0 1 259,4 0 0,4 0-57,1-1 1,-3 1 56,3 0 1,-5-7-33,5-4 1,4-4 103,-10-1 0,8 0-150,-7 0 1,4-3-49,1-7 0,-5-1-23,0-10 1,0-3-35,5-3 0,-7-2-182,-3-3 0,-4-4 3,-2-1 0,-6-1-421,-4 1 0,-6 4-353,-4-4 0,-4 4-778,-7 1 1,-9 10 1003,-7 6 1,-10 2 167,-16 9 1,-8 1-1563,-18 10 1763,3-5 0,20 6 0,-1 0 0,2-2 0,-1-1 0</inkml:trace>
  <inkml:trace contextRef="#ctx0" brushRef="#br1">11981 6004 7639,'-16'0'570,"1"0"1,-1 0 0,0 2 0,1 1 1298,-1 3-1539,0 6 467,0-3-304,1 13-104,6-4-94,2 5-57,0-8-48,5 8 1,2-6 544,9 13-225,14-12-231,8 11 96,9-11-473,21 4 1,4-1 240,-21-10 0,1-1-545,-3 4 0,2 0 594,25-1 1,5-1-927,-9 0 0,1 0 890,18 4 0,3-2-1122,-5-5 0,2-1 1029,-16 2 1,2 1-1,0-2 16,-3-2 1,-1-2-1,4 0-98,13 3 0,3 0 1,0-1-329,-4-1 0,0-1 1,0 0 409,5 0 1,0 1-1,-1-1-208,-3-2 1,-2-1 0,0 1 195,0 2 1,0 0 0,-2-1-1,-10-2 1,-2-2 0,0 0-1,0 1 0,0 1 1,-2 0-1,19 2 1,-2-1-133,-5 0 1,-2 0 0,-12-1 0,-2 1 459,-7-3 1,-3 0 0,24 0-405,-18 0 0,-15 0 2076,-15 0-2028,-12 0 1,-10-7 980,-10-4 1,-10 3 0,-10-3-2114,1-1 1,-13 5 0,0 2 0,-8 5 1108,-8 5 0,4-3 0,-5 5 0</inkml:trace>
  <inkml:trace contextRef="#ctx0" brushRef="#br1">17217 6177 7819,'-7'-24'46,"-2"1"-37,-14 7 632,-1 1 0,-4 1 0,-2 1 249,-3 3 0,-4 6 0,2-1 120,-1 3-633,-1 2-120,-1 0 1,8 2 45,-7 3-121,15 4 39,-15 14-1,19-6 0,-4 13 55,6-6-124,0 15 1,6-6-167,-1 4 0,8-2 81,-2 1 1,3-3-3,2 4 69,7-11 9,1 4 0,15-6 149,3 8-103,4-8-75,9-1 59,1-7-61,7-1-254,7 1 314,-5-7 0,14 3 106,0-7-70,7 1-635,8-6 1,-3 0 186,4 0-1241,-11 0 1290,16-7 0,-12-4-111,6-10 442,-13 4-105,3-6 1,-19 2-170,3 0 651,-3-7-271,-9 4-10,-1-15-258,-15 6-153,-1-12 230,-7 5-66,-8-8 509,-1 8-188,-7 2-47,0-1-359,-7 6 214,-8 2 22,-10 1-4,-6 13-219,-1-6 181,-6 14 31,5-5-109,-13 12-104,13-5-71,-12 7 235,12 0-74,-6 7 59,8 2-87,-1 14 76,1 1 125,6 8-126,-4-8-16,11 13 215,-5-11-206,8 13 19,6-8-15,2 0-132,7 1 137,0-1-1,0 1 12,7-1 294,2-6-314,6-3 23,8-6-7,2 0-5,6-1-17,0 1 28,1-7 5,-1-2 5,8-7-38,-6 0-159,5-7 516,1-2 0,-6-7-342,4 1-431,-11-8 187,4 6 0,-13-13 179,13 5 118,-20 1-140,11-6 9,-19 13 426,5-6-209,-7 7-18,0 8-200,0-6-15,0 12 8,0-5 3,0 7 635,-7 0-251,5 0-136,-5 0 88,7 0-343,0 7 186,0 2-47,7 6 98,9 8-97,-6-5 0,17 4 1,-10-6-564,6 0 187,-4-1 148,11 1-70,-6-7-629,8 5 363,-1-12 218,1 5-343,6-7 250,-5 0 37,6 0 53,-1 0-487,-12-7 293,18-2 47,-25-7 0,18 0 279,-20-6 109,6-3-271,-14-6-11,-2-8 66,-7 6 0,-7-12-56,-2 19 464,-7-18-287,1 25 110,-1-11-221,0 7 4,0 13 87,1-11-20,6 19 1185,2-5-533,0 7-258,5 0-148,-5 7 229,7 2-167,7 14 119,-5 1 117,19 8-103,-11-1-20,13 7-84,0 3 164,1-1-183,1 5-82,4-12-102,-11 13-33,5-13 198,-8 5-62,1-6-145,0-1 138,0-6 81,-8-3-47,-1-6 208,-7-7-241,0-2 38,0 0 581,0-5-227,0 4-185,-7-12-187,-1-10 1,-8-5 0,0-9 50,0-3-530,1-9 242,-1 2-214,7-7 461,2-7-385,7-2 388,0-7 80,7 7-38,2 2-1742,7 14 788,-1-6 259,8 13 41,-5-5 77,11 13 13,-4-5 25,-1 20 448,6-11-335,-6 19 125,8-5-106,-8 7 60,6 0-45,-13 7 352,6 2-110,-7 7 79,0 6-249,-1-4 8,1 19 175,-7-11 0,3 12 353,-7-6-58,7 6-233,-3-5 22,7 13-483,0-13 550,6 5 25,-4-6-237,11-1 226,-4 1-208,6-8 49,1 6-35,-1-13 282,-6 6-13,4-14-209,-4 5 2,-1-13-22,6 6 0,-6-7 26,1 0 146,-2-7 149,-1-1 207,-4-15-341,5-2-310,-8-13 22,-6 5 128,5-13-742,-12 6 352,5-7-196,-7 7 341,-7-5 228,-2 11-21,-7-4-159,-6 6 0,9 8 0,-2 3-14,1 4 1,1 4 50,3 8 0,3 7 0,9 15 0,3 4 216,5 6 0,4 7 0,4 5 0,1-1 112,2 1 0,2 4 1,-4-2-1,0-3 236,-5-7-390,2 8-17,-7-20 1,1 11 269,1-15-33,-8 1 0,4-9-61,-7-7 0,-5-14 0,0-14 1,1-7-690,2-7 518,2-3-1128,0-2 677,7-7-322,2-2 474,14-7 260,1 0-121,8 7 101,-1 9-1231,1 2 506,-8 18 219,13-9 519,-18 18-246,18 3-38,-13 8-7,7 7 491,-6 0-128,5 0-90,-13 7-55,6 1 246,0 15 7,-13 1 1,11 4-171,-11 4 1,-3-2 298,-1 11 1,-3 0 297,2 1-285,-3 3-147,5-5 0,-5 2 200,3 0 1,4-7-230,7 2 0,-1-4-67,1-2 0,5-1 0,2-4 0,1-5 279,4-4-248,2-1 0,1-7 1,1-4 175,-1-3-139,8-2-38,-6 0 0,12-9-2,-3-7 0,-3-6 7,-3-10 1,-3-1 98,-1-4-328,-1 4-927,-6-12 1180,-2 12-69,-15-13-390,-1 13 221,-7-12 1,-7 11 101,-3-2-534,-11 10 346,3-4 0,-11 7-181,2-3 1,-4 9-79,-6 6 254,4 8 116,-12-4 3,11 7 1,-4 7 0,7 5 0,1 7 52,4 7-84,-4 4 480,13 8-225,1-4-93,9 11 617,7-12-313,0 6 190,0-1 0,12-5-30,4 4 0,10-9-8,0-2-210,11 0-109,3 6 1,9-8 148,3-3 1,-1-11 53,7-4 0,-11-5 0,4-1 414,-1 0-672,-6-7 0,-6-3 165,-6-11-6,-1-3-148,-6-8 1,-8-1-450,-6-4 177,-8 4-166,4-12-1287,-14 5 789,-2-8 420,-13 8 203,-3-5-7,-6 12-535,-8-6 539,6 8-1,-5-1-3939,6 1 1957,1 6 808,6-4-2210,-4 11 1597,11-4 937,2-1 248,9 5 1,7-13 742,0 0 0,-7-1 0,-1-6 0</inkml:trace>
  <inkml:trace contextRef="#ctx0" brushRef="#br1">21163 5045 8288,'9'-7'0,"-2"6"0,-7-6 0,0 14 0,7 8 738,-5 10-352,5 13 68,-7 9 1029,7 2 0,-4 12-47,8-3-1568,-1 3 1634,6 9-548,0-5-448,-1 12-541,1-6 564,7 8-90,-6-8-333,13-1 0,-6-7-311,8 0 0,-1-7 454,1-4-933,-8-3 293,6-9 0,-13-1 0,4-10-1031,-3-2 1,-3-6 0,1-11-39,0-5 1363,0-3-3003,-8-16 2622,6-3 1,-10-18 477,6-7 0,1 0 0,4-12 0</inkml:trace>
  <inkml:trace contextRef="#ctx0" brushRef="#br1">21792 5800 8049,'9'-23'0,"-2"13"0,-7-11 820,0 19 1,-7-5 2548,-4 7-2390,-3 0-430,-8 0 1,1 2 74,-11 3 0,3-2-248,-13 8 1,-4-1-131,-11 6 0,-3-5-1642,-13-1-103,6-6 1404,-16 10 1,13-4-2137,-14 11 0,14-4 2231,-3 4 0,-1 4 0,3-1 0</inkml:trace>
  <inkml:trace contextRef="#ctx0" brushRef="#br1">23066 4983 8049,'-9'-7'0,"0"5"1388,4-3 1,3 10-30,-3 5 34,3 11-889,9 4 0,2 6 228,7 1 115,6 6-450,3 2 0,3 4 61,3 3-169,-3-3-60,11 10 1,-8-7 386,0 0-635,-6-7 128,5 6 1,-13-8 109,4 4 70,-10-4-183,-4-6 1,-7-6-116,0 0 134,0-7 49,0-3-91,0-9-75,-7-7 1,-2 0 78,-7 0 0,2-7 268,4-3-466,-4-4-192,5-9 0,0-3 1,4-9-27,3-2 334,16-6 0,5 4-29,18-3-900,-4 4 573,20 6 0,-4 4 167,13 7 1,-4 2 262,0 14 1,-11 2-270,5 8 0,-11 5 372,6 11 1,-11 2 1078,1 3 1,-9 6-584,-2-1 1,-8 2-147,-3 9 1,-6-2-134,-9 2 0,-3-2-159,-8-3 0,-1-6-87,-14 1 1,-6-2-77,-4-9 1,-3-1 0,4-6 0,-3-3-122,-2-6 1,3-3-1,-3-2 1,0 0-384,-1 0 0,6-7 307,-1-4 0,3 3 87,1-3 0,2 1 0,6-6 1,7 0-66,4 1 0,10-1 62,-2 0 0,19 0 41,12 1 0,14-1-250,18 0 1,13 1-330,-27 7 0,1 0 0,0 0 0,-1 0 51,4 0 1,-1 0 0,37-2 320,-40 4 1,1 1 0,33 2 31,-10-2 1,-12 1 133,-14-1 0,-5 2-90,5-8 1,-12-1 98,1-9 0,-15 2-94,-1-8 0,-9 1 143,-1-5 0,-5-1 76,-5 1 0,-8-1-99,-13 1 0,-2 7 267,-14 3 0,2 3-193,-2 2 1,2 6 204,3 0 1,8 6-192,-8-1 0,14 10-111,-3 5 0,2 6 409,3 5 1,5-2 179,5 8 1,8 1 778,-2 8 1,3-3-589,2 4 1,10 1-174,11-1 1,6 7-154,15-2 1,-1-4 34,7-1 1,1-4-318,3-2 1,4-1-351,7-4 1,-6-3 399,1-7 1,-13-8-146,3-2 0,-6-5-1974,0-1 1,-6-1 83,-10-5 1,1 3-592,-12-7 1,3-1 773,-13-5 0,0 1-2462,-5-1 4177,0-7 1,-14-1-1,-3-8 1</inkml:trace>
  <inkml:trace contextRef="#ctx0" brushRef="#br1">25628 5438 8049,'-8'0'2368,"1"0"-1761,7 7-137,7 2 0,1 7 830,8 0-837,0 6-30,7-4 1,-4 11 403,7-2-288,-7 2-98,4 3-1,-7-8-218,-1 6 57,1-13-336,-7 6 337,5-7-59,-12-1-126,5 1 271,-7 0-57,0-7 25,0-2-113,-7-7-58,-2 0 1,-7-2-98,0-3 1,1-6 0,-1-8-1,0-4-133,0-1 0,1-2 0,1-8-89,3-2 1,4-4-1,9-8 1,5 1-1,7 2-14,5 3 0,9 3 0,-2 8 0,2 1-271,-1 4 1,1 9 0,-6 8 0,3 2 266,3 3 0,-4 3 0,1 2 0,-1 3 134,0 1 0,-4 13 0,2-3 0,-1 5 104,0 2 0,0-4 1,-7 4-1,-2 1-26,-1 3 1,-1-1-1,6 1 1,0 0 65,0-1 1,-1 3 0,3-6 0,1 1-10,2 0 1,7 3 0,-2-5 0,6-2-79,4-1 0,-1-4 1,5-4-1,1-3 16,-1 0 0,5-5 0,6 3 1,-4-5 27,-2-5 0,4-4 0,-8-8 0,0-3 111,1-1 0,-8-7 0,-1 2 0,-7-3-96,-3-3 1,-2-6-1,-7-2 1,-2-1-200,-2 5 1,-6 2 0,-1 3 0,-4 1 34,-5 4 0,-8-2 0,0 7 0,-5 2 50,0 2 0,0 1 1,0 0-1,-2 2 84,1 4 0,3 3 0,-1 7 1,-1 0 32,-2 0 1,0 1 0,6 5 0,-3 4 20,-3 4 1,4 7-1,-6 2 1,2 0 37,0-1 0,0 4 1,5-3-1,1 0-56,-1 0 0,5 3 0,3-4 0,1 1 20,3 0 0,2 0 1,4-4-1,3 2 86,6-2 1,8 4-1,6-2 1,2-2 94,7-2 1,8 1 0,1 1 0,6 2-78,4-2 0,4-1 0,-3-3 1,1 1-60,-1 0 1,5-2 0,-3-2-1,0-2-371,-4 3 0,-4-6 0,-7-2 0,-6-3-931,-7-2 1,0 0 0,-7 0-2151,-2 0 0,-10 0-1439,-9 0 4734,-7 0 0,-22 0 0,-5 0 0</inkml:trace>
  <inkml:trace contextRef="#ctx0" brushRef="#br1">27877 5627 8049,'15'0'0,"1"-2"0,-2-3 986,-3-5 0,3-6 0,-6-3-28,1-2 0,-2-7 0,-7 1 1,-2 0-426,-3 0 0,-5-2 0,-11 2 0,-6 0-296,-2 0 0,-3-1 1,-1 7-1,-2 4-102,-1 5 1,-1 5 0,5 7 0,1 0-133,-1 0 1,3 1 0,1 5 0,3 6-146,3 7 1,-5 6-1,8 6 1,5 0 58,7 1 0,6-1 0,1 1 1,1-1 199,5 1 1,7-3-1,10-1 1,2-1 120,3 0 1,1-4-1,3-2 1,-3-5 58,-2-6 0,6-3 0,-3-7-309,3 0 0,-9-1 1,8-5-1,-4-4 1,-4-6-75,-3-5 0,-4-2 0,-1-4 1,-2 0-53,-3-1 0,-4 4 1,-7-1-1,0 3-234,0 3 294,0 1 1,1 9-1,5 8 1,6 8 339,7 8 1,6 17-1,6 3 1,0 7-137,1 6 0,-1 10 0,-1 0 1,-2 3 560,-2 2 0,-7 5 1,2-2-1,-3-5 1,-2-7 0,-8-6 0,-2-5 146,-5-1-594,-8-7 1,-3 2 0,-11-11 0,-5-7-32,-4-7 1,-3 1-1,-4-8 1,-3-2-206,0-1 1,-11-11-1,4-5 1,-2-5-447,0 0 0,-2-4 1,2 1-1,4-3-510,0-3 1,6 4-1,3-2 1,4-2-638,6-2 1,8 4-1,10 0 1,2-1 1051,8 3 0,7-4 0,15 5 1,11 1 110,11-1 1,11 2-1,-1 7 1,2 2-3847,0 1 4272,-1 1 0,-1-13 0,-2-1 0</inkml:trace>
  <inkml:trace contextRef="#ctx0" brushRef="#br1">28710 5596 8049,'25'-23'0,"-5"4"0,-9-8 0,-6 1 568,-3 2 0,-4-4 0,-3 5 0,-6 0 254,-2 1 1,-10-4 0,-3 5 0,-4 1-246,-2 3 1,-1 1-1,-3 0 1,-5 2-204,1 4 1,-3 3 0,4 7-161,-1 0 0,5 2 0,-2 3 0,4 5-96,2 4 1,1 4-1,4 1 1,5 4 0,3 0-112,3-1 0,6 4 1,4-5-1,3 0-110,2 2 0,7-5 1,5 2-1,7-2 149,8-2 1,2-2 0,4-2-1,2-3-18,2-2 1,5-2 0,-5-5-1,-2 0-126,-2 0 1,-4-5 0,-2-2-1,-6 0 42,-4 0 0,-1 1 0,0 6 39,-1 0 0,1 0 0,0 2 0,-1 3-23,1 6 1,0-2 0,0 1 200,-1 2-135,1 2 0,7 2 0,3 0 0,2-1 24,-2 1 1,4 0-1,-2-2 1,3-2-99,1-1 1,8-8 0,-9 4 0,3-2-38,-1 0 1,5 1-1,2-8 1,0-3-119,-3-6 0,2-8 0,-3-4 0,-1-1 60,-2-4 1,-3-7 0,-4-5 0,-6-2-147,-8-2 0,0-12 0,-9 4 0,-4-7-87,-8-4 0,-10 2 0,-4 1 0,-1 4 59,-4 2 0,0 9 1,2 8 564,5 4 1,3 14 0,2 5 379,1 5 1,6 13-1,4 11 1,3 11-23,2 9 1,7 6 0,3 6-1,4 0-163,2 0 0,5 5 0,0 1 0,-2-3-314,-1-1 1,3-3-1,0-3 1,-2-1-364,-2 2 1,-1-6 0,0-1 0,-1-4 65,1-1 0,0-3 0,-2-2 0,-2-6-2686,-1-4 1,-6-8 0,5-4 1687,3-3 0,-1-6 1166,-2-6 0,11-15 0,-3-15 0</inkml:trace>
  <inkml:trace contextRef="#ctx0" brushRef="#br1">29858 5234 8927,'-16'0'1220,"0"2"1,1 1 0,-1 3-661,0-3 1,-6 4 0,-6-2 0,-6-1-235,-2-3 0,-3-1 0,3-1 0,-5-3-147,1-1 1,-3-7 0,6 3-1662,2 0 0,3-5 0,6 6 1,5-3-760,4 1 0,8-1 2241,4-5 0,10-6 0,4-3 0</inkml:trace>
  <inkml:trace contextRef="#ctx0" brushRef="#br1">29669 5077 9867,'21'23'0,"0"3"0,-2 3-141,-1 3 0,-4-1 1,-2 1-1,-2-1-211,3 1 1,1 4 0,1 1 3530,1-2-2475,0-2 1,0 4 0,-1-1 0,1-1-735,0-1 1,-2-3 0,-2-1-1,-3-4-968,-2-5 1,-2-9 465,-5-1 0,0-11 0,-2-6 0,-5-15 532,-9-12 0,1-14 0,-8-9 0</inkml:trace>
  <inkml:trace contextRef="#ctx0" brushRef="#br1">29795 4810 8049,'0'-41'0,"0"3"0,0 8 648,0 4-269,0 3 0,0 3 0,0-1-302,0 1 1,2 10-768,3 5 0,2 5 1,5 5 192,-1 5 1,-3 4-1,5 0 1,-5-1 496,-1-3 0,0 0 0,-3 6 0,3 2 0,2 3 0,-4 8 0,5 10 0,4 1 254,5 4 1,-1 1 0,3 2 0,-2 0 316,2 0 1,-3 1-1,4 0 1,-1 1-73,0-1 0,0 0 1,-5-9 1042,0 1-1132,-1-5 0,-1 2 0,-2-11 0,-1-5 231,1-4 0,-5-6 0,0-3-227,0-1 0,0-3 0,5-9 0,-1-6-370,1-3 0,7-8 0,4-5 0,1-1 32,4 2 0,4-3 0,3 2 0,1-2-383,-1-3 1,-1 1-1,-3 1 1,1 4-16,-1 5 0,-5 3 0,0 3 0,1-1-16,-3 0 1,4 2-1,-5 2-208,1 2 452,2-1 1,4-3-1,-4 2 137,-5 1-9,-3 8 0,-4-11 0,-4 4-67,-5-4 1,-3 3 0,-4 1-1,-3-1 75,-5 2 1,-4-3 0,-4 5 0,-1 0 176,-2 0 0,-7 2 1,2 7-1,-4 3 208,-1 5 0,5 11 1,1 6-1,2 2-44,4 3 1,7 4-1,3 3 1,2-1 328,4 1 1,8-3 0,5-4-1,4-1-101,2 1 1,7-1 0,5 0-757,7 1 0,0 1 0,7 2 1,3 2-2978,6-2 1908,-2 5 0,3-7 0,-8 4 0,-4-4-859,-2-2 1,4-5 0,-7-3 2072,-5-5 0,1 1 0,-6-10 0</inkml:trace>
  <inkml:trace contextRef="#ctx0" brushRef="#br1">31524 5721 11613,'35'-5'0,"-1"-2"0,-6-2 736,-4-3 0,4 7 1,-4 5-1566,1 9 0,3 13 1,-4 11 828,6 13 0,-2 8 0,10 9 0</inkml:trace>
  <inkml:trace contextRef="#ctx0" brushRef="#br2">3035 10138 8376,'-11'-16'0,"1"1"732,-2-1 0,-2 5 1,0 1-1,2-2 47,1-2 0,2 3 1,-3 1-270,2-2 1,6-2-1,-1-2 1,3 0 0,2 0 113,0 1 0,2-3 1,3-1-1,7-2-263,8 2 1,4-4 0,7 2-1,1 2-96,-1 1 1,6 5 0,0 0-1,-2 5 42,-2 1 1,-3 1 0,-2 6-1,-4 2-63,-1 3 1,3 4-1,-5 9 1,0 2 88,2 7 1,-11 4 0,2 6 0,-4 6-136,-1 8 1,-6 0-1,1 6 1,-8 1 56,-6-2 0,-11 8 0,-5-4 0,-6-2-258,-4-3 1,1-2-1,-7-4 1,-2 0-257,-1-2 0,-2-4 0,-2-11 0,0-2 141,2-4 1,-4-4 0,9-6 0,-3-2 134,-3-3 0,3-4 0,1-9 0,4-3-50,2-6 1,-4-10-1,5-5 1,4-4-126,5-1 0,7-6 1,10-1-1,6-1-22,3 1 1,22 1 0,9 6 0,12 1 210,7 4 1,10 5-1,-2 10 1,2 6 280,-1 3 1,-1 2 0,4 4 0,-4 5 146,-2 6 0,-4 10 1,-6-1-1,-4 3-57,-1 0 1,-3 12 0,-6-8 0,-4 1-350,-5-4 0,-5 1 0,-4-4 1,-3-1-54,-2-3 0,-2-3 0,-5-3 0,0 1-1687,0 0 0,0-6 164,0 1 1,-7-9 0,-2-2-261,1-9 1,1-5 0,8-4-1,5-3-1008,4-5 0,11-5 2791,5-6 0,4-3 0,1-7 0</inkml:trace>
  <inkml:trace contextRef="#ctx0" brushRef="#br2">4403 9682 8049,'9'-21'0,"-4"0"674,-3 2 1,-9 2 0,-4 3 0,-3 3 317,-2 6 1,-1 3-1,-4 2 1,-5 2-164,-4 3 0,-8 7 1,-4 13-1,-4 8-294,-1 5 1,-4 15 0,2 8 0,6 2 86,3 3 1,10 2 0,9-1-1,5 1 132,6-2 1,3 4-1,9-4 1,5-5-9,8-6 0,6-1 0,9-2 1,0-1-747,3-2 0,2-4 0,-4-3 0,1-5 0,-1-4 0,-1-3 0,-2-4 0,-2-5 0,2-4 0,2-3 0,1-2 0,-1-1-1047,-4 1 1,-3-5 0,-8-2-1,1-3-2230,0-2 0,-7-2 0,-4-3 3102,-3-5 1,-2-18 0,0-6 0</inkml:trace>
  <inkml:trace contextRef="#ctx0" brushRef="#br2">4717 10327 8660,'18'-11'0,"1"2"0,2 2 1450,-2 4 0,0 1 1,4 2-1,7 0 0,5 0-116,0 0 0,5 0 0,0 0 0,0 0-945,-3 0 1,-4 0 0,-3 0 0,-2 0-399,-2 0 1,-7 0-1,2 0 1,-3 0-1598,-3 0 0,1 0 66,0 0 0,-2-2 1540,-4-3 0,4-11 0,-5-8 0</inkml:trace>
  <inkml:trace contextRef="#ctx0" brushRef="#br2">6227 9604 7930,'24'8'645,"-5"-1"288,-6 0 0,-8 2 0,-10 7 0,-8-1-211,-6 1 0,0-7 0,-7-2-417,-2 0 1,0-5 0,-2 3 0,2-3-9,0-2 0,-5 0 1,7 0-1,-2 0-175,2 0 0,-4-7 1,5-4-1,-1-1-129,0 1 1,7-1-1,-4 5-171,0-1 0,6 4 0,-4-1 107,4 3 1,8 4 0,2 3 0,2 5 92,-1 4 0,-1 9 0,4 3 1,-2 2 171,1-1 1,-3 2 0,2-1-1,1 4-45,3-1 1,-5 4 0,1-9 0,2 4-132,1 1 0,2-1 0,0-2 0,0-4-42,0-1 1,0-2 0,0-5-1,0-1-176,0 1 0,2-5 156,3-1 0,-2-6 108,8 1 0,-1-10 0,8-6 0,1-5-92,2-5 0,7 2 1,0-5-1,5 1 7,4 4 1,6 1-1,-2 4 1,1 4 189,-1 5 0,0 3 0,1 4 1,-6 3 205,-3 5 0,-1 10 1,-1 4-1,-1 2 209,-4 2 1,2 12-1,-9-5 1,-5 4 29,-7-3 0,-5 8 1,-4 0-1,-3-2-241,-5-2 1,-6 2-1,-3-7 1,-4-4-177,-1-3 0,-8-9 1,-5 2-1,1-3-226,-3-3 1,1-4 0,-6-2 0,4-2-1462,2-4 0,-4-1 1,7-2-1,3 0-22,4 0 0,9-7 1,0-5-1,5-6-231,3-3 0,10-7 0,2-1 1743,13-12 0,9-1 0,9-12 0</inkml:trace>
  <inkml:trace contextRef="#ctx0" brushRef="#br2">6054 9368 7829,'1'-21'0,"3"0"0,3 3 0,2 6 0,1 5 0,8 7 314,3 0 1,12 2 0,12 3 0,9 7 0,6 6 852,4 3 0,8 7 0,-2 0 0,-2 7-721,-3 7 1,-6 3 0,-12 4-1,-1 2 554,-4 1 1,-6 6-1,-8-4 1,-5 2-521,-6 3 1,1 2-1,-13 2 1,-1-2 175,-3-3 1,-1 1-1,-1-7 1,-3-3-395,-1-5 0,-7-2 0,1-9 0,-3-3-295,-2 0 0,1-6 0,-1 0 0,0-1-64,1-4 0,-1-6 0,0-5 0,-1 1-1249,-4 0 1,3-6 0,-3 3-574,4-5 1,3-8-1,3-5 1,6-7 1918,3-7 0,23-11 0,5-3 0</inkml:trace>
  <inkml:trace contextRef="#ctx0" brushRef="#br2">7830 9604 7829,'6'10'0,"1"1"339,1 1 1,-4 2 281,1 1 1,-1 8-1,-1 3 1,2 6-1,-1 4 193,-2 6 1,3-1 0,2 0-1,0 1 557,0-1 0,-2 2 0,-3-4 0,1-1-984,2 0 1,1-6 0,-6-8 0,0-1-465,0-4 1,0-1-1,0-3 1,0 1-466,0 0 0,0-6-1063,0 1 1,-2-8 0,-2 1 0,-3-6-864,-1-3 1,-10-14 0,-8-1 2467,-4-2 0,-1-15 0,-1 4 0</inkml:trace>
  <inkml:trace contextRef="#ctx0" brushRef="#br2">7516 10028 8228,'21'0'1240,"2"0"0,1 0-441,4 0 1,3 5 0,8 2 0,6 0-85,6 0 1,3 4 0,-3-6 0,1 0-467,-1 2 1,1-5 0,-3 3 0,-3-3-492,-1-2 1,-1-2-1,-1-1 1,-2-4-1117,-3-2 1,-1 4 0,-8-6 0,-1-1-153,-2-2 1,-6-3-1,1-4 1510,-4-6 0,-1-9 0,0-4 0</inkml:trace>
  <inkml:trace contextRef="#ctx0" brushRef="#br2">8758 9132 7829,'16'0'429,"-8"7"1,-2 7-1,-6 9 1281,-6 8 1,5 13 0,-5 3-1,5 9-446,1 5 0,-6 2 1,1 0-1,2 0-177,1-1 1,2 1 0,0 0 0,0-2-559,0-3 0,2 8 0,1-5 0,4-1-232,2-6 0,0-12 0,3-4 0,-3-3-297,-2-3 0,3 1 0,-3-12 0,0-2-198,0-2 0,-2-1 1,-5 0-1539,0 0 0,-1-6 0,-5-1 1736,-4-2 0,-25-16 0,-7-8 0</inkml:trace>
  <inkml:trace contextRef="#ctx0" brushRef="#br2">3192 12213 7787,'0'8'1680,"2"-1"1,3-7 0,7 0-807,8 0 1,4 0 0,9 0 0,2 0-393,2 0 1,7 0 0,-3 0 0,3 0-236,-2 0 0,2 0 0,-6 0 0,1 0-764,-1 0 1,4 0 0,-4-1 0,1-3-1162,-1-1 1,1 0 0,-4 3 1677,1-3 0,8-4 0,-4-7 0</inkml:trace>
  <inkml:trace contextRef="#ctx0" brushRef="#br2">4450 11820 11435,'16'0'0,"-2"3"335,-4 8 1,-3 6 0,-7 15-1,0-1 683,0 1 0,-7-1 0,-3 0 0,-4 3-200,-2 2 0,0-1 0,-1 5 0,-2 1-483,-2-1 0,0-5 0,5 3 0,2-3-424,3-4 1,-1 4 0,5-10 0,0 1-285,0 0 0,2-7 0,5 2 0,-2-3-563,-3-2 0,3-1-516,-3 1 1,5-7 0,5-4-1,6-5 196,3-5 1,7-4 0,3-8-1,4-4 1256,5-6 0,9-9 0,-2-11 0,8-9 0</inkml:trace>
  <inkml:trace contextRef="#ctx0" brushRef="#br2">5047 11914 7746,'9'-16'566,"-2"6"0,-10 1 134,-8 2 1,-5 9 0,-11 10 0,0 7-174,-1 8 1,-5 9 0,0 6 0,3 4-76,1 1 0,6 3 0,4 1 1,6-4 140,8-1 0,3 1 0,4-11 0,5-1-281,9-1 0,7-3 1,10-1-1,3-4-10,6-5 1,4-4 0,4-1 0,5-2 471,2-4 0,6 3 0,-10-8 1,-5-3-303,-4-6 0,3-5 0,-6-8 1,-7-4 16,-2-5 1,-1-9 0,-10-5 0,-1-4-311,-3-5 0,-8-7 0,-4 4 0,-5 1-536,-5 2 0,-9-1 0,-11 1 0,-3 5-625,-5 4 0,-7 3 1,2 8-1,-1 2 35,1 6 0,1 4 1,7 1-1,4 2-1014,5 4 0,4-2 1192,1 6 1,9 1-1,7 5 1,10 0-947,10 0 1,4 5-1,8 2 1715,-1 2 0,7 2 0,3 4 0</inkml:trace>
  <inkml:trace contextRef="#ctx0" brushRef="#br2">6179 11820 7737,'16'7'0,"-7"-2"0,-4 11 1237,-3 6 0,-2 6 1,-2 6-1,-1 1 1,-3 3-20,3 2 1,-4 0 0,0 4 0,0-4-849,0-1 1,2-3 0,5-4 0,0-3-193,0-2 0,1 0 1,3-6-1,3-1-2606,2-3 0,-4-6-964,5-1 1,-8-8 2871,-2-2 0,-7-9 0,-10-12 1,-4-3 214,-5-1 1,3-3 0,2 6 0,3-3 426,3-3 0,6 5 0,4 2 0,3 4 615,2 1 1,12 8 0,6 1 0,4 1 377,6 1 1,7 0 0,5 5 0,2 0-650,2 0 1,5 0 0,-7 0 0,3 0-324,2 0 1,-1 0-1,-4 0 1,-5 0-1022,-4 0 0,-2-5 1,1-1-1,-3 1-607,-3-2 1,2 0-1,-7-5 1,-3 0 1484,-6-6 0,9-4 0,-3-10 0</inkml:trace>
  <inkml:trace contextRef="#ctx0" brushRef="#br2">7028 11443 7756,'16'1'0,"0"5"867,0 4 0,-8 8 0,-2 8 0,-5 10 790,-1 8 0,2 10 0,2 4 1,1 3-41,-2 2 1,-1 5 0,-2 0-1,0-3-627,0-6 0,0 0 0,0-6 0,-2-4-893,-3-6 0,3 1 0,-3-7 0,3-2-97,2-2 0,0-4 0,0-1 0,0-3-1586,0-2 1,-5-2 0,-2-4 0,-3 2-1848,-8 2 0,-6 0 3433,-13-5 0,-10 0 0,-9-1 0</inkml:trace>
  <inkml:trace contextRef="#ctx0" brushRef="#br2">3821 14020 7797,'16'0'691,"0"0"0,-1 0 0,3 2 0,4 2 292,10 1 0,6 2 0,13-4 0,3 2 222,4-1 0,6-2 0,-8-2 1,0 0-685,-3 0 1,-8 0 0,-7 0 0,-6 0-511,-2 0 1,-8 0 0,-1 0 0,-3-2-1305,-3-3 0,1 1 0,0-4-802,0 1 1,-1-4-1,1 4 2095,0-2 0,7-8 0,1-8 0</inkml:trace>
  <inkml:trace contextRef="#ctx0" brushRef="#br2">5991 13549 7751,'16'-16'0,"-3"-1"573,-2-4 0,1 1 0,-7-6 0,-1-2 0,-2-1 257,-2-3 1,-7 2 0,-6 3 0,-4 2-427,-4 2 1,-12-3 0,0 7 0,-4 5-168,-1 7 0,-8 0 0,1 2 1,-6 3-77,0 6 0,4 6 1,4 11-1,2 5-34,3 4 1,1 1 0,6 2 0,1 2 41,4 2 0,3 5 0,7-5 0,2-2-57,4-2 1,3-4 0,9-1 0,3-3-23,5-2 0,11-4 0,7-7 0,7-3-223,7-2 1,9-2 0,3-5-1,0 0-88,0 0 0,-1-7 0,-6-4 0,-3-2-85,-8-3 1,4-7-1,-12-3 1,-1-4 123,-3-1 1,-3-1-1,-7 3 1,-2 2 635,-1 6 1,-8 4 141,2 1 0,2 11 0,-1 10 255,-3 15 0,-1 20 1,0 9-1,1 5 188,2 5 0,2 7 0,-3 4 0,1-2-383,-1-3 0,-3 7 0,-1-9 1,2 1-657,3 1 0,-3-9 0,3-6 0,-3-6 0,-2-7 0,5-4 0,1-4 0,-3-2 0,-1-6 0,-2-4-158,0-1 1,-7-2 0,-4-4-1,-3-4-4444,-1-5 0,-3-6 4602,-3 0 0,-3-14 0,-8 1 0</inkml:trace>
  <inkml:trace contextRef="#ctx0" brushRef="#br3">3884 8095 8055,'5'-23'0,"0"-1"0,-1-3 100,-2 1 0,-2 7 0,0-4 0,-2 2 1,-3 2 459,-6 5 1,-3 0-1,-3 9 1,-2 1-200,-2 3 1,-13 2 0,-1 5-1,-6 4-153,-8 4 1,-9 9 0,-1 3-1,-6 4-131,-3 1 0,-7 4 0,3 5 0,0 7-31,4 2 0,33-21 0,0 0 1,0 1-1,1 2 0,-2 1 0,0 2-57,-2 2 0,1 1 0,-1 1 0,1 1 0,-1 1 0,1 0 0,0 1 0,2 0 49,0 1 1,0 0 0,-5 4-1,0-1 1,0 0 0,1 1-1,-1 2 1,0 0-105,-1 1 1,1 2 0,-1 3 0,-2 2-1,1-2 1,-1 2 0,0 0 0,0 1 88,0 2 1,1 1-1,-2 7 1,0 0 0,3-1-1,0-1 1,2 1-1,1-1 24,2 0 1,1 1-1,-4 6 1,1-1 0,6-3-1,3-1 1,-1 2-1,0 2 26,3 1 1,0 1 0,2 1 0,1 0 0,1-1 0,1 1 0,0-1 0,2 0-35,1 2 1,1 1 0,2 1 0,1 1 0,2-3-1,1-1 1,3-1 0,3 0 16,1-2 1,3 1 0,0 8 0,2 1-1,1-3 1,1 0 0,2 0 0,1 1-81,1-1 0,4 1 1,5-1-1,3-1 0,0-3 1,2-1-1,4 0 1,1 1 266,3 1 0,2 0 1,2 0-1,2-2 0,1-3 1,0-2-1,0-1 0,0-1-91,0-2 0,0 0 1,0 0-1,0-1 1,-2-5-1,0-1 0,1-1 1,-1 0-52,-3-2 1,1-1-1,0-1 1,-1 0-1,-3-2 1,0 0-1,1-1 1,0 0-11,2 0 1,-1 0-1,-1-2 1,-1 0-1,-1-8 1,0-1 0,21 33 104,-5-8 1,2 2-1,-9-13 1,-4-8-491,-3-7 0,-9-8 0,2-3-2113,-3-5 1,-4-12 1091,-4-9 1,-3-12 0,-9-13 0,-3-3 1314,-5-5 0,-11-2 0,-4 4 0</inkml:trace>
  <inkml:trace contextRef="#ctx0" brushRef="#br3">2485 14523 7979,'-2'-14'631,"-3"4"1,3 5-1,-2 12 1,8 8-70,6 10 0,10 4 0,2 5 0,3 2-226,3 6 0,7 4 0,1 1 1,-1 0 283,-2 0 1,-3 0-1,-4 0 1,-5-1-197,-3-4 1,-9 1-1,-4-6 1,-3-4-55,-2-5 1,-2 0-1,-5-7 1,-7-2-25,-5-1 1,-9-4-1,0-4 1,-5-5-97,-4-3 0,-12-2 0,0-2 0,-3-1 27,-3-2 1,-9-8 0,1 3 0,-2-4-69,1-2 1,4 1 0,6-1-1,7 0-694,1 0 0,10 2 1,3 2-1,6 2-1464,5-2 0,2 3 1,8 0-296,2 2 2244,6 2 0,-10 5 0,6 0 0</inkml:trace>
  <inkml:trace contextRef="#ctx0" brushRef="#br3">1667 16457 7929,'16'-6'1261,"1"1"-475,4 2 0,4-4 1,8 1-1,4 1-301,4-2 0,5-3 0,3-11 0,1-4-75,3 1 0,3-6 1,-9 4-1,-5-6 15,-2-4 0,-14 8 0,0-4 0,-8 3-311,-8-1 0,-3-1 0,-7-1 1,-1 2-270,-5 4 1,-11-2 0,-13 7 0,-6 2 91,-5 2 1,5 6 0,-6 3 0,-2 2-134,-1 8 0,-1 5 0,3 12 1,2 6 220,3 6 0,-4 11 0,7 0 0,4 3 314,3 2 1,14 4 0,0 0-1,5-2 71,6 1 1,3-4 0,5-6-1,5-2-180,4-3 1,9-3 0,3-6 0,6-5-476,4-4 0,-1-1 0,5-2 0,1-2-572,-1-1 0,5-8 0,6 2 0,-2-3-461,1-2 1,10-9 0,1-5 0,5-6 1277,1-5 0,4-8 0,1-7 0</inkml:trace>
  <inkml:trace contextRef="#ctx0" brushRef="#br3">2925 16126 9727,'-5'-6'0,"-2"4"555,-2 5 1,-7 15-1,-7-1 1,1 6 181,-1 5 0,-8 8 0,1 5 0,0-1-31,1-3 0,-8 1 0,9-1-547,0-2 0,7-2 0,0-4 1,5-2-1,4-6-1360,2-4 1,6-1-12,-1-1 1,3-8-3416,2-7 4627,0-7 0,-7-15 0,-2-3 0</inkml:trace>
  <inkml:trace contextRef="#ctx0" brushRef="#br3">2406 16189 7857,'7'-8'1748,"5"2"-1295,7 5 1,-1 4 0,3 6 0,-2 8 0,2 4 169,5 2 0,-1 5 0,1 0 0,0 5 196,-1 4 1,4-1-1,-4-4-743,-1-1 31,6 1 1,-7-1 0,5-1 0,-2-2-372,2-2 0,1-7 0,3 2 0,-2-5-253,-4-6 0,3 3 0,-2-8 0,2-2-1483,3-1 1,3-4 1999,-4-3 0,11-18 0,-9-10 0</inkml:trace>
  <inkml:trace contextRef="#ctx0" brushRef="#br3">3381 15718 9477,'0'-7'681,"0"7"1,-2 9 0,-1 12 0,-3 6 502,3 8 0,-6 7 0,-1 9 0,-4 5-316,-2 5 0,5-5 0,1 10 0,-1-1-556,3-6 1,1 2-1,9-8 1,3-3-572,5-1 1,4-9-1,2-3 1,0-4 34,-1-1 1,6-8 0,0-3-1,-1-3-2302,-3-3 0,0-6 0,3-4 2526,1-3 0,7-2 0,-4 0 0</inkml:trace>
  <inkml:trace contextRef="#ctx0" brushRef="#br3">3915 16237 7824,'0'-16'0,"-1"7"0,-5 4 600,-4 3 1,-11-3-1,-5 0 1,-4 1-356,-1 2 1,-6 2 0,-2 0 0,-1 0 1066,-3 0 0,-8 6 1,-1-1-1,1-2-1361,2-1 1,4-2 0,3 0 0,5 0-1066,4 0 1,8 0-1,4 0 1114,4 0 0,8 0 0,2 0 0</inkml:trace>
  <inkml:trace contextRef="#ctx0" brushRef="#br3">3837 16315 7824,'16'18'704,"-1"1"0,-1 3 1,-2 1-371,-1 0 0,-8 5 1,3-2-1,-5 4 352,-1 1 1,6-6 0,-1-3-1,-2-1 409,-1 0 1,-2 0-373,0-5 1,0-6-480,0 1 1,-2-15 0,-1-3 0,-4-8-91,-2-6 0,0-12 1,-3-1-1,3-4-208,2-6 0,2-3 0,5-4 0,2 1-107,3 4 1,9-1-1,9 7 1,1 0-55,4 3 0,2 6 1,1 5-1,1 3-191,-1 0 1,1 11-1,1-2 1,0 5-319,-1 6 1,6 1 0,-8 4 0,-1 3-1262,1 5 1,3 10 1984,-6 1 0,2 14 0,3-2 0</inkml:trace>
  <inkml:trace contextRef="#ctx0" brushRef="#br3">4953 16158 8446,'0'-37'0,"0"1"0,-2 1 222,-3 1 1,-5 8 0,-10 2 0,-1 1-469,2 4 0,-3 1 0,-3 4 0,-1 4 1005,-2 5 0,-5 3 0,7 2 240,-4 0 1,-3 3 0,-1 6 0,-1 10 0,2 8-710,-2 6 0,0 9 1,4 1-1,1 6-173,4 4 1,-2 4 0,9-4 0,3-3-40,4-1 1,8-3 0,-1-4-1,5-6-83,5-3 0,9 2 1,9-1-1,2-7-23,3-2 0,1-4 1,3-5-1,1-2-138,4-4 0,-4-3 0,3-9 0,-1-3-8,2-5 0,-4-11 0,6-7 0,-3-5-59,1-4 0,-2-10 1,-9 3-1,-5 2 169,-3 2 0,-4 0 0,-2 7 0,-3 3 734,-2 0 1,-2 7 442,-5 3-951,0 9 1,2 16-1,3 11 1,4 3-618,-1 4 1,6 1 0,-2 8 0,6-2-332,3-4 1,0 2 0,-4-7 0,3-2-105,1-2 0,5-1 0,-4-2 1,1-4 240,0-4 0,5-5 0,-4-4 0,1-6 649,-4-7 0,3-17 0,1 0 0</inkml:trace>
  <inkml:trace contextRef="#ctx0" brushRef="#br3">5330 16126 8288,'2'-6'1041,"2"6"1,3 8-931,1 6 0,-2 4 0,2 4 0,-1 8 396,-3 5 1,3 2-1,-2-4 1,-1 2-63,-3 1 0,-1 1 0,0-4 1,0 0-140,0-1 1,0 1 0,0-12-1,0-2 276,0-1-439,-7-3 0,4-9 0,-6-10-183,2-10 0,2-12 0,3 0 0,-1-6-331,-3-4 1,3-4 0,8-9 0,6-4 17,3-4 0,3-3 1,4 3-1,3 6 396,1 7 0,5 2 0,-4 9 0,4 7 153,1 7 1,-1 1 0,-2 13-1,-4 2 55,-1 1 1,3 14 0,-5 6 0,-2 4 301,-1 6 0,3 7 0,-2 5 0,-3 2-193,-4 2 1,-3 8-1,1-8 1,-3 0-756,0 1 1,-5 0 0,5 1 0,-2-4 351,0-6 1,2-4-1,-3-4 1,3-4-2294,1-1 1,-2-4 0,4-8-1679,2-6 4014,2-3 0,2-16 0,0-4 0</inkml:trace>
  <inkml:trace contextRef="#ctx0" brushRef="#br3">6054 16347 8672,'17'0'0,"2"1"23,2 5 0,7-3 1,-2 6-1,2-1 392,-1 1 1,6-5 0,-3 1 0,3-3-133,7-2 1,-2 0-1,4 0 1,0-2 151,-2-3 1,-1-4 0,-8-7 0,-1-1-186,-4-4 0,-3 2 0,-7-6 0,-2 1-127,-4-1 1,-3-1 0,-9-5 0,-3 1 31,-5 4 1,-4-2 0,-4 7-1,-1 2-108,-2 1 0,-7 4 0,2 4 1,-2 4 52,2 5 1,-2 1 0,5 1 0,0 5-57,1 4 0,1 16 1,7 6-1,3 3 63,6 3 0,-2 1 0,2 6 0,1 0-84,2 4 0,11-3 0,5-4 1,7 0-45,4-2 0,1-2 1,5-6-1,1-3-645,-1-3 1,6 2-1,1-7 1,1-3 32,-1-6 0,4-5 0,-4-7 0,1 0 279,-1 0 1,6-3-1,-2-6 1,2-9 332,-3-4 0,5-5 1,-6-4-1,2 0 45,0-1 0,-9 1 1,0-1-1,-5 1 528,0-1 0,-7 3 0,-3 1 0,-8 2 61,-3-2 0,-2 5 0,-6 0 0,-5 2-250,-4 0 1,-6 2-1,-7 7 1,-6 3-191,-6 2 0,-9 2 1,2 7-1,-1 3-29,1 5 1,-7 11 0,7 7 0,3 5-272,4 4 0,11 5 1,3-4-1,5 3 58,6 2 0,3-3 0,9 1 1,3-1 242,5 0 0,11-7 0,5 0 1,4-5 51,2 0 1,-1-5-1,2-2 1,2-5 47,2-6 0,0-3 0,-4-7 0,0 0-52,-2 0 1,4-9 0,-8-6 0,0-8-18,0-2 0,-6-9 0,-11 0 0,-5-2-50,-3-3 0,-2-10 0,-2 2 0,-3-2-19,-5 0 1,-4 9-1,-4 2 1,-1 3-586,-2 3 1,0-1 0,5 12-1,1 2-1025,-1 2 1,2 6 0,2 2-819,1 2 1,9 2 803,2 5 1,7 2 1487,9 3 0,0-3 0,0 5 0</inkml:trace>
  <inkml:trace contextRef="#ctx0" brushRef="#br3">7547 16189 7966,'16'9'384,"-7"0"-86,-4-4 0,-3 4 0,-4 7 0,-1 1 59,-3 4 0,-4 2 0,5 5 1,1-2 226,2 2 0,2 1 1,2 3-1,3-1-153,6 1 1,10-1 0,5 1 0,4-3 32,1-3 1,6-3-1,-1-7 1,-1-2 1,-1-4 1,-3-3-1,1-7 1,-3-1-173,-3-5 0,4-2 0,-4-10 0,2-1-1,-2-2 1,-3-10 0,-7 1 0,0-3-182,-1-7 0,-6 1 0,-4-3 0,-3-1-507,-2-3 1,-7-5-1,-5 3 1,-6 2 70,-3 1 1,0 6 0,4 4 0,-2 7-1057,-2 7 0,5 6 355,6 4 0,6 11 0,1 13 0,6 6-78,8 7 1,4-2 1102,6 3 0,11-8 0,8 3 0</inkml:trace>
  <inkml:trace contextRef="#ctx0" brushRef="#br3">8444 16048 8379,'-32'-30'243,"1"4"1,-6-2-1,-1 5 1,-1 1 0,1-1 1,1 4-1,6 7 1,1 3-126,4 2 1,3 3-1,9 11 1,3 9 165,6 8 1,10 13 0,9 5 0,9 5 20,9 6 0,13-3 0,0 8 0,1 0 176,-1-3 0,9 5 1,-6-8-1,-1-1 71,-4-2 0,-4-4 1,-9-1-1,-4-4-196,-5-2 0,-6-1 0,-4-7 1,-6-2 296,-3-2 0,-4-5 0,-3 3 0,-6-1-300,-3-4 1,-8-3-1,-8-4 1,-8-3-183,-10-2 1,-9-2 0,-4-5 0,-6 0-259,-1 0 0,-16-7 0,11-5 0,-4-7-1251,2-8 0,-2-4 0,4-7 0,35 14 0,1-1 1337,-1-4 0,2-3 0,-3-9 0,1-2 0,3-5 0,-1 0 0</inkml:trace>
  <inkml:trace contextRef="#ctx0" brushRef="#br2">12248 9572 8030,'-15'0'0,"2"5"71,-2 1 1,3-1 0,-9-5 0,3 0 247,2 0 0,-5 0 0,2-2 1,3-3-1,4-4 453,0 0 0,5-5 1,2 2-1,3-5-74,2-4 0,7-7 0,5 2 0,7-4-316,8-1 0,8-1 0,3 1 0,2 1-130,4 4 1,-4 3-1,2 7 1,0 2-22,-2 4 0,-7 3 0,-7 7 0,1 0-116,-3 0 0,-1 7 1,-7 5-1,-2 6 53,-4 3 1,2 15-1,-6 4 1,-5 11-11,-4 5 1,-15 14-1,-11 8 1,11-37-1,-1 0-57,-1 3 0,0-2 0,-20 33 0,18-36 0,0 1 0,-18 35-49,1-4 1,3-6 0,4-9 0,1-4-118,-1-6 1,1-1 0,-1-8 0,3-4 78,2-5 1,-7-5 0,2-9 0,-1-4 54,0-5 0,1-3 0,1-4 0,1-3-97,4-5 0,3-11 1,9-7-1,4-5-123,4-4 0,5-5 0,4 4 0,8-1-18,10 1 0,12-4 0,4 7 0,-1 5 263,3 7 1,-1 8-1,6 4 1,-4 6-92,-2 3 0,4 2 0,-3 2 0,-1 3-108,1 6 0,3 8 0,-6 4 0,1-1-378,1 1 0,-6 3 0,1-3 1,-5 0-438,0-1 0,-5 5 0,-1-7 0,-1 0-14,0-3 0,0-3 0,-5-2 0,0-3 365,-1-2 0,1-2 0,0-5 569,0 0 0,6-7 0,3-1 0</inkml:trace>
  <inkml:trace contextRef="#ctx0" brushRef="#br2">13553 9336 8299,'9'-21'422,"-4"0"0,-8 1 1,-4 6-1,-2 3-130,-3 6 0,-2 3 0,-4 4 0,-1 3 217,-2 6 1,-12 10 0,0 6 0,-4 8 41,-1 7 1,-6 5 0,2 6 0,-1 4 149,1 5 0,-2-1 0,7 0 1,2 0-163,2 4 0,9-4 1,3-4-1,5-1 5,5-5 1,-1 5 0,9-13 0,3-1-200,3-2 0,15-3 1,-1-5-1,4-3-446,2-3 0,10 2 0,-1-7 1,1-1-584,0-3 1,4-6 0,1-3 0,2-1-212,4-3 1,-4-2 0,2-2 0,0-2-1183,-2-3 0,4-4 1,-8-9-1,-2-3-779,-6-5 2856,1-11 0,-4-3 0,6-7 0</inkml:trace>
  <inkml:trace contextRef="#ctx0" brushRef="#br2">14025 9572 8002,'0'-10'664,"0"-1"0,-2 8 1,-1-1 99,-2 8 0,-1 4 0,5 10-269,-5 3 1,3 2-1,-8 5 1,-3-1-64,-5 7 1,0-1 0,-7 7 0,-2 0 25,-2 0 0,4-1 1,0 4-1,0 3 0,-1-4 197,1-2 0,7 2 0,0-6 1,5-1-427,3-1 0,8-8 0,-3-2 1,5-1-111,1-4 0,1-1 0,5-3 0,4-1 40,4-3 1,2-2-1,1-6 1,4 2-464,6-1 0,7-3 1,5-2-1,1-5-284,4-4 0,-1-4 1,3-2-1,-1 1-409,4-1 1,0-5 0,-5 0 0,-4 2 109,-2 1 0,3 1 1,-8-2-1,-5-2-99,-4 1 1,-5-2-1,-8-1 986,-6-1 0,4-10 0,0-6 0</inkml:trace>
  <inkml:trace contextRef="#ctx0" brushRef="#br2">14402 9792 8002,'0'16'142,"0"5"1,0 2 0,0-1 891,0 1 0,0 5 0,-1 0 0,-3 7 33,-1 7 1,-6 1-1,4 3 1,-1-1-453,-4 4 0,5-4 0,1-4 0,5-3-426,1-3 1,0-2 0,1-3 0,5-4-736,4-5 1,-1-3 0,1-5 0,2 0-1450,2-3 1,-3-6 0,-1-1-1,3-6 1995,1-8 0,1-17 0,1-5 0</inkml:trace>
  <inkml:trace contextRef="#ctx0" brushRef="#br2">14528 9242 8029,'23'-23'164,"3"8"1,4 1-1,1 8 1,1 5 495,-1 4 1,8 13-1,1 10 1,2 6 106,0 4 0,-2 17 0,2 11 0,-6 6-299,-2 5 1,-10 2-1,-5 5 149,-12-37 0,-1-1 0,1 33 0,-9 7 0,-3-7 0,-8-6 24,-6-3 0,-4-1 0,-3-8-630,5-8 0,-2-13 0,3-1 0,-1-4 0,0-3-193,0-4 0,0-5 0,5-9 0,0-3-1363,0-2 1,1-2 0,-1-5 252,0 0 1,6-7 0,1-3 0,4-6-166,7-5 1,6-3 0,13-10 1456,6-2 0,9-5 0,4-6 0</inkml:trace>
  <inkml:trace contextRef="#ctx0" brushRef="#br2">15692 9619 9145,'8'7'725,"-1"2"1,-7 8-1,0 4 313,0 6 0,0 9 1,0 8-1,-1 5-135,-5 3 0,5 2 0,-5-3-653,5 1 1,-5 1 0,1-6 0,2 0-1,1-1-448,2-5 0,0 3 1,0-9-1,0-4-2377,0-3 1,0-8 645,0 1 1,0-13-1,0-8 1929,0-8 0,-7-20 0,-2-6 0</inkml:trace>
  <inkml:trace contextRef="#ctx0" brushRef="#br2">15519 9981 10245,'15'0'414,"1"0"0,5 0 0,2 2 0,1 1-261,4 2 0,2 8 0,1-5 1,3 3-282,2-1 0,-1-5 0,7 4 0,0-2-492,-2-3 0,4-3 0,-6-1 0,1 0-277,-1 0 0,-1-7 0,-6-5 897,1-7 0,-1-19 0,1-11 0</inkml:trace>
  <inkml:trace contextRef="#ctx0" brushRef="#br2">16431 9431 8077,'15'-16'2602,"-4"2"-1989,-1 4 1,-4 3 0,2 10 228,-1 8 0,-1 6 0,-6 16 0,0 6 139,0 8 0,-2 7 0,-2 9 1,-3 0-46,-1-1 0,2 5 0,-2-3 1,1-4-432,3-4 0,-3 1 0,2-4 0,0-4-849,-2-6 0,5 3 0,-3-6 1,1 0-599,-1-3 1,1-4 0,-6-2 0,-2 1-2611,-2-1 1,-4-5 3551,-3 1 0,-17-15 0,-11 2 0</inkml:trace>
  <inkml:trace contextRef="#ctx0" brushRef="#br2">14072 11710 8079,'0'-25'0,"0"3"268,0-1 1,-1 5 0,-5-2-82,-4 2 1,-4 1-1,-2-3 1,-1-1-1,-4 2 979,-6 2 0,-2 6 0,-3 3 0,1 1-524,-1 3 0,-4 4 1,-1 5-1,0 6-263,-1 3 0,5 12 0,-6 4 0,3 1-9,-1 4 1,0 7 0,6 0 0,1 1-189,4-1 1,3 7 0,7-5 0,2-2-188,4-2 1,3 2 0,7-5 0,4-2-119,6-2 0,7-7 0,15-2 0,-1-1-227,1-4 0,6-1 1,4-4-1,4-4 87,1-5 1,0-5 0,0-7 0,0-8 11,0-10 1,1-4 0,-3-5 0,-3-2 34,-5-6 1,-4-2-1,-5 1 1,-6 2 200,-6 3 1,-5 3-1,-1 9 1,-5 5 2498,-3 3-1977,-2 10 1,5 8-1,1 12 1,-3 9 146,-1 10 0,-2 9 0,0 13 0,0 4-26,0 5 1,0 0 0,0 1-1,0-2 112,0-3 0,0 1 0,0-4 0,0-1-700,0 0 0,2-3 0,1-8 0,2-3-40,-1-1 0,3-3 0,-2-6 0,0-4 0,2-5 0,-5-3 0,3-3 0,-3 1-4089,-2 0 0,0-6 4089,0 1 0,7-1 0,2 6 0</inkml:trace>
  <inkml:trace contextRef="#ctx0" brushRef="#br3">12626 12951 8443,'-9'2'-37,"4"3"0,3 6 0,4 1 267,3-1 1,4 3 0,10-2 0,5 5 444,8 4 0,12 2 1,4-4-1,14 2-355,9-2 1,13-3 0,-38-9 0,1-2-1,4 1 1,1-1-17,5 1 1,1 0 0,6-1 0,1-1-1,2 0 1,1 0 0,0 0 0,0-1-274,0 0 0,0-2 0,4 0 0,1 0 0,2-1 0,1 0 1,-3-1-1,0 0 156,1-2 0,-1 1 0,1 0 0,1 0 1,-3-3-1,-1-2 0,-3 0 0,-2-2 3,-3 0 1,-2-1 0,-3 0 0,-4-1 0,34-5 0,-13 1-55,-16-1 0,-8 0 0,-20 1 0,-6 1-1303,-6 3 0,-5-3-309,-4 4 0,-6 3 0,-15 3 1476,-10 8 0,-14-3 0,-5 6 0</inkml:trace>
  <inkml:trace contextRef="#ctx0" brushRef="#br3">13553 14272 8281,'-1'-19'254,"-5"3"0,-4 4 0,-6 1 133,-5 1 1,-3 6 0,-8-1 0,-1 5-10,-4 5 0,-1-1 0,-6 6 1,2 2 59,-1 2 0,4 4 1,1 1-1,3 2-167,4-2 0,1 0 0,12 1 0,3 1-204,6-2 1,5 3 0,6-1-1,5 0-6,9 2 1,8-5 0,15 3 0,10-4-75,12-1 1,7-1-1,9 1 1,-2 0 10,0 0 1,-2 5-1,-10 1 1,-3 1 243,-8 0 0,-6 5 0,-17-2 1,-4 3 97,-10 3 0,-6-6 0,-9 0 0,0 0-63,0-1 0,-12 5 0,-4-6 1,-3 1 50,-4-5 1,-1-4-1,-9-4 1,-2-3-112,-2-2 0,-12-2 0,2-5 0,-2-1-322,0-5 1,-3 3 0,-2-8 0,-1-1-127,1-2 1,7-1 0,7-1 0,1 0-367,4 0 1,9 1 0,7-1-1,7 0-1154,7 0 0,12 1 1,10-1-1,14 0-1292,15 1 3043,15 6 0,11-12 0,6 3 0</inkml:trace>
  <inkml:trace contextRef="#ctx0" brushRef="#br3">14371 14618 8281,'9'-16'0,"-2"0"0,-11 0 0,-5 2 576,-6 4 0,-13 3 0,-2 7 0,-7 0 99,-3 0 1,0 7 0,-4 3 0,2 6-262,-1 5 1,3-2-1,1 8 1,6-1-124,9-2 1,4 9 0,6-3 0,4 0-180,5-1 0,6 5 0,10-10 1,10 2 148,7 0 0,17-6 0,8 1 0,6-6 36,4-4 0,10 1 1,1-5-1,-5 0-41,-2 0 1,-6-2-1,-2-7 1,-3-1 18,-2-2 0,-8-9 0,-9 0 1,-6-7-80,-5-4 1,-5-3-1,-10-6 1,-6-3-398,-3 2 0,-15-3 1,-6 1-1,-9 0 196,-10-1 0,-8 6 0,-4-1 0,-3 7-1175,3 3 1,1 2-1,3 6 1,4 1-645,6 3 1,10 2 0,5 6 1823,3-2 0,9-8 0,2 5 0</inkml:trace>
  <inkml:trace contextRef="#ctx0" brushRef="#br3">14701 14020 11342,'9'-7'661,"5"6"1,-7-5 0,3 13 0,-3 7-255,0 5 0,-3 15 0,6-3 0,1 4 278,-2 3 1,4 3 0,-2 6 0,3 0-324,2 0 0,-1 0 0,1 2 0,0 0-500,0-2 0,-1 4 1,3-9-1,-1 1-571,-1-1 1,3-3 0,-8-8-1,3-1-481,1-4 1,1-3-1,0-9 1,0-4 1105,-1-5 1,8-3-1,1-2 1</inkml:trace>
  <inkml:trace contextRef="#ctx0" brushRef="#br3">15314 14319 8671,'-5'-2'728,"-2"9"0,0 9-218,0 5 1,2 12 0,5 0-1,0 6-227,0 4 1,7 1 0,5 1 0,7-1 406,8 0 0,4 5 0,6-9 0,5 0-159,3-3 0,7-6 0,3-3 0,-1-5-142,0-6 1,-7 1-1,-7-13 1,-1-2-75,-4-1 1,-4-14-1,-5-6 1,-5-4-191,-3-6 1,-4-9-1,-4-5 1,-5-3-353,-3-2 1,-9-6 0,-5-1-1,-7-2-421,-7-3 1,-6 3 0,-3 2 0,-2 5-380,2 9 1,-1 1 0,3 6 0,5 5-301,3 4 0,4 8 0,7 6 1327,4-3 0,3-1 0,7-1 0</inkml:trace>
  <inkml:trace contextRef="#ctx0" brushRef="#br3">15912 13753 8400,'16'-16'0,"-1"9"0,1 7 702,0 9 0,-1 7 0,1 5 0,2 7 300,3 7 0,-4 10 0,6 9 0,-2 0-334,0 0 0,5 4 1,-3-4-1,-1 2-257,1 4 1,3-5 0,-5 1 0,0-2-496,2-3 1,-6 3-1,4-3 1,-3-4-432,-3-3 1,-1-11 0,-3 0-1,-4-7-8194,0-3 8709,-5-9 0,12-28 0,-6-12 0</inkml:trace>
  <inkml:trace contextRef="#ctx0" brushRef="#br3">16729 14319 8380,'-7'-9'584,"-3"2"0,-11 5 0,-4-1 127,1-2 0,-13 0 1,1 5-1,-10 0-267,-6 0 1,-4 0 0,-7 0-1,2 0-515,3 0 1,4 0 0,10 0-1,6 0-842,7 0 1,10 5 1147,0 0-235,10 0 0,18-5 0,11 0 0</inkml:trace>
  <inkml:trace contextRef="#ctx0" brushRef="#br3">16666 14256 9366,'30'26'181,"-4"0"1,-3 8 0,-5-8 0,1 4 949,2 1 0,5 6 0,-3-1 0,1-1-750,4-2 0,-5 4 1,-2 0-1,-4-4-496,-1-5 1,-2 0-1,-4-7-113,-4-2 1,-6-3 0,-6-6-2480,-4-5 0,-6-17 2703,-5-9 1,-3-14 0,-8-5 0</inkml:trace>
  <inkml:trace contextRef="#ctx0" brushRef="#br3">16604 13769 8474,'0'-25'-222,"0"8"0,1 8 1,5 2-294,4 4 1,11 3-1,7 7 515,7 8 0,5 8 0,7 9 0</inkml:trace>
  <inkml:trace contextRef="#ctx0" brushRef="#br3">17421 14162 13385,'9'-7'-478,"-4"3"0,-10-4 0,-6 1 969,-3 3 1,-3 2 0,-4 4 0,-5 3 118,-4 6 0,-7 8 0,-1 4 0,0 1-182,-1 4 0,4 2 1,9 3-1,5 2-232,4 2 0,8-1 0,4-4 1,3-1-11,2 1 1,12-1 0,7-1 0,9-4-34,11-5 0,4-4 0,5-1 0,-1-2-103,0-4 0,5-3 0,1-7 0,-4 0-6,-6 0 1,-1-7-1,-9-3 1,-5-6-20,-3-5 0,-4-3 1,-7-8-1,-4 1-673,-5 0 0,-5-8 0,-5-1 0,-7-2-135,-7 0 1,0 7 0,-8-1-1,-1 2-461,-1 3 1,-1-1 0,4 1-1,5 0 1244,3-1 0,3-6 0,-1-2 0</inkml:trace>
  <inkml:trace contextRef="#ctx0" brushRef="#br3">17594 13989 8529,'25'24'0,"-3"13"0,-4-2 0,1 5 617,2 2 1,0-2-1,-4 4 1,3-2 159,1 1 0,0-4 1,-6-3-1,1-2-374,0-3 1,-6-1-1,-1-4 334,-2-5-542,-2-4 0,-5-20 0,0-9 0,0-11-431,0-10 0,-5-6 0,0-10 0,1-3-205,2-6 0,11 3 0,7-3 1,7 0 162,1 2 1,6 2 0,-2 9 0,5 5 637,4 8 1,-1 10-1,-3 11 1,4 6-196,5 3 1,2 11 0,1 7 0,-1 8 390,0 6 0,4 1 1,-6 2-1,2 4-882,-2 5 1,-5 2 0,-11 1 0,-5-1-763,-4-1 1,-3 6 0,-3-9 0,-6 1-40,-3-5 1,3-3 0,2-3 0,2-4 1126,3-5 0,2-5 0,2-6 0,-1-4 0,1-5 0,-5-2 0,-3-5-178,-1-4 0,-1 1 1,-5 0 2524,4 3-2461,-3-7 1,3 12 113,-10-5 0,-10 5 0,-10 1 0</inkml:trace>
  <inkml:trace contextRef="#ctx0" brushRef="#br3">22201 12338 8299,'-9'-15'528,"-7"-1"1,-8 2-16,-6 4 1,-1-3 0,-1 8-1,1 2 1,-2 3-221,-4 5 1,2 5 0,-7 11 20,-1 6 1,2 2-1,1 1 1,2-2-124,3-2 0,3 0 0,4 6 0,4-1-151,1 1 1,4-6 0,7-2 0,3-1-179,2-4 0,4-1 1,8-3-1,7-1 37,7-3 1,13 1-1,11-7 1,8-1 137,7-3 0,10 5 1,5 1-1,4 0 200,2 0 1,-6 5 0,-3 0 0,-5 6 238,-10 3 1,-6 6 0,-7-2 0,-7 1-58,-7 0 1,-10-5-1,-10 4 1,-1-3-2,-3-2 1,-4 2 0,-5-1 0,-8-2-92,-6-1 0,-5-4 1,-8-2-1,1-3-125,-1-2 0,1 3 0,-2-4 1,-2-3-716,-2-1 1,-5-2 0,4 0-1,-1-2-528,1-3 0,-4-2 1,5-5-1,4 1-203,5-1 1,5-2-1,9-2 1,4-1 1243,5-4 0,17-4 0,5-6 0</inkml:trace>
  <inkml:trace contextRef="#ctx0" brushRef="#br3">22798 12527 10904,'-17'0'0,"-4"0"373,-5 0 0,-2 2 0,-2 3 1,0 7 141,-3 8 0,0 4 0,3 7 0,2 1-57,0-1 1,2 1 0,10 1 0,2 0-101,4-1 0,3 6 0,9-10 1,5 0 54,8 2 1,10-3 0,12 1 0,5-3 36,3-2 1,14-2-1,4-6 1,2 1 133,0 0 1,-10-8 0,-2-2 0,-6-5-147,-5-1 0,0-3 0,-11-6 1,-6-7-154,-6-1 1,-10-13 0,-4-1 0,-3-4-237,-2-3 0,-14-3 0,-7-6 1,-9 0-996,-7 0 1,-3 5-1,-7 2 1,0 1-76,0 4 1,0-1 0,1 3 0,4 5-12,5 3 0,6 4 1,5 6 368,5-1 0,7 0 1,9 2-1100,10 4 0,12-4 1,6 3 1761,2-3 0,8-8 0,7-3 0</inkml:trace>
  <inkml:trace contextRef="#ctx0" brushRef="#br3">23081 12103 8137,'16'7'227,"-5"1"1,-3 8 0,1 2-1,2 3 1244,6 5 1,-1 5 0,6 8 0,-1 6-449,0 6 1,7 13 0,-3 1 0,-1 1-204,-3-1 1,4 7-1,-1-10 1,1 3-564,-5 0 1,-2-6 0,-2-3 0,-2-7-1271,-4-4 1,2-5 0,-6-12-1813,-3-2 0,-3-10 2825,-5-5 0,-4-25 0,-7-19 0</inkml:trace>
  <inkml:trace contextRef="#ctx0" brushRef="#br3">23836 12511 8065,'0'-15'649,"-7"6"483,-3 4 1,3 10 0,0 5 0,1 4-654,1 2 1,0 5-1,5 2 1,0 1-135,0 4 1,0 2 0,3 3-1,6 2 104,7 2 1,12 5 0,3-6 0,8-1 9,1-2 0,9-8 0,-6-4 0,1-4 312,2-1 0,-1-2 0,0-4 0,-1-4-416,-2-5 1,-7-6-1,2-4 1,-6-3 189,-5-5 1,-5-9-1,-9-1 1,-3-4-430,-2-6 1,-3-5 0,-10-8 0,-4-5-998,-4 0 0,-9-1 1,-3-4-1,-4 4-429,-1 2 0,-6 9 1,1 6-1,1 5 112,1 2 1,10 2-1,3 11 1,3-2-861,3 2 2058,6 9 0,-5-11 0,5 3 0</inkml:trace>
  <inkml:trace contextRef="#ctx0" brushRef="#br3">24323 11820 8862,'11'7'0,"-1"3"630,3 4 1,-5 7 0,1 2-1,0 1 74,0 4 0,1 9 0,6 5 0,-1 3 196,1 2 1,5 6-1,2 1 1,0 0-344,-1 0 0,6 0 0,-2-3 0,2 1-431,-1-1 1,2-2-1,-2-2 1,2-1-868,3-5 1,-6-2 0,-2-9-1,-1-4-838,-4-5 1,4-6 0,-2-4 0,-2-6 696,-1-3 0,3-9 1,0-5 881,-2-8 0,5-11 0,1-9 0</inkml:trace>
  <inkml:trace contextRef="#ctx0" brushRef="#br3">25125 12291 8066,'-7'11'468,"-3"-1"1,-11-4 0,-4 2 0,-1 1 635,0 0 1,0 1 0,-7 6-1,-2 0-673,-2-1 1,-5-4-1,4-2 1,-3-1-125,-2 1 1,-3-5-1,-1 1 1,2-3-168,3-2 1,-2 0 0,7 0 0,4 0-1788,5 0 1,7-7-1,11-4-4240,5-3 5887,10-9 0,18-8 0,10-9 0</inkml:trace>
  <inkml:trace contextRef="#ctx0" brushRef="#br3">24952 12370 8052,'21'21'0,"0"2"0,-2 1 723,-1 4 1,-2 2 0,1 1 0,2 2 310,2 4 1,0-4 0,-3 4 0,1-4-600,2-2 0,0-1 1,-4-2-1,3-3-713,1-3 0,-6-1 0,-4-7-2440,1-3 2718,-5-4 0,7-7 0,-5 0 0</inkml:trace>
  <inkml:trace contextRef="#ctx0" brushRef="#br3">24937 12087 8510,'0'-16'387,"1"8"0,5 2-725,4 5 1,4 1 0,4 3 337,3 8 0,10-1 0,9 13 0</inkml:trace>
  <inkml:trace contextRef="#ctx0" brushRef="#br3">25644 12276 9230,'-21'-9'497,"0"4"1,-1 3 0,1 2 0,-6 2-52,-2 3 1,-3 4 0,3 8 0,1 4 137,1 5 1,8 4 0,-2 1 0,4 1-188,1-1 1,7 6-1,4 0 1,5-2 4,5-2 1,11-2 0,12 1 0,5-3-39,4-3 0,12 2 1,-2-7-1,2-1 12,0-3 1,-2-8-1,0-4 1,-2-3-295,-3-2 0,-3-2 0,-9-5 0,-3-7-242,0-5 0,-15-9 0,-2 0 0,-6-7-1413,-4-7 0,-2-9 0,-3-3 0,-6 0-113,-3 0 1,-1 2 0,-1 4 0,0 3 1685,1 3 0,-8 4 0,-2 6 0</inkml:trace>
  <inkml:trace contextRef="#ctx0" brushRef="#br3">25833 12213 8173,'26'43'0,"-2"1"292,-1 0 0,3 8 1,-5-8-1,-1-2 612,-3-2 1,-1 4-1,-1-4 1,-1 0-125,-3-3 1,3-10 0,-5-2 405,-1-2-982,-1-9 0,-14-20 1,-3-11-1,-2-6-463,1-5 0,-1-12 0,7-5 0,1-2-283,2-4 1,9-5 0,7 2 0,9 1 147,9 5 1,8 0 0,-2 15 0,2 5 400,4 4 1,5 10-1,2 9 1,-2 5 657,1 5 1,6 11 0,-2 12 0,-1 5-49,-4 3 0,1 10 1,-10-1-1,-1 6-580,-8-1 1,-1-1 0,-11 0-1,-5 2-1032,-7 1 0,-5 6 0,-4-6 0,-3-3-3818,-6-5 4813,-2 1 0,-3-18 0,0 2 0</inkml:trace>
  <inkml:trace contextRef="#ctx0" brushRef="#br3">27987 12197 8132,'0'-9'2410,"0"2"-1543,0 7 0,0 4 223,0 6-537,-7 1 1,-2 18 136,-7-2 0,-6 9 0,-3 6-238,1 4 1,-6-4 9,4-1 0,-4-6 237,-1 2 0,1 1-567,4-1 1,-4-5-493,4-6 1,1-7 140,-1 2 0,5-4-98,-5-1 1,7-5-445,-2-1 0,-2-6-2836,2 1 2813,0-3 0,7-9-106,4-4 0,3-3-633,7-2 1,0-6 686,0-4 836,0-4 0,-7-23 0,-2-4 0</inkml:trace>
  <inkml:trace contextRef="#ctx0" brushRef="#br3">27326 12134 8652,'16'16'985,"0"0"0,5 5 0,2 1 0,1 3-308,4 3 1,7 3 0,3 6-1,1 3 20,-1 0 1,4 4-1,-5-6 1,-2 1-311,-2-1 0,-2 0 0,-1-3 1,-2 0-546,-2-5 1,-1 1 0,3-6-1,-4-1-1175,-1-3 0,3 2 1,-5-2-1,-2-4-3384,-1-4 4717,4 1 0,3-13 0,6 6 0</inkml:trace>
  <inkml:trace contextRef="#ctx0" brushRef="#br3">28521 12480 8098,'6'-11'0,"1"3"301,1 1 1,-2 2 316,4 5 1,1-2 0,6-2 0,2-1-73,2 2 1,7 1-1,-2 2 1,4 0-496,2 0 0,-3 0 0,1 0 0,-2 0-212,0 0 0,-2 0 1,-9 0-1,1 2-960,-2 3 0,-4-2 1121,-12 8 0,-14-1 0,-4 6 0</inkml:trace>
  <inkml:trace contextRef="#ctx0" brushRef="#br3">28569 12669 8770,'7'10'0,"3"-1"0,4 0 609,2-1 1,6-4 0,5 3 0,2 0-394,3 3 1,1-1-1,4 0 1,3-2-52,0-4 1,0-1 0,-5-2-1,2 0-933,-2 0 0,3 0 1,-1 0-1,-4 0-2495,-5 0 3263,2-7 0,-6-9 0,8-8 0</inkml:trace>
  <inkml:trace contextRef="#ctx0" brushRef="#br3">29779 11977 8192,'9'-16'1186,"-2"1"0,-7 8-670,0 7 1,-2 7 0,-1 10 0,-6 4-80,-5 5 0,2 4 1,-11 3-1,2 2 213,0 2 0,-7 6 1,2-1-1,-4 4-272,-1 1 0,-1-2 0,-1-1 1,0-4-102,2-2 0,-3-1 0,13-5 0,2-1-159,2 0 1,8-4 0,4-3-1,3-1-189,2-4 0,2 2 0,5-4 0,7-3-122,5 0 0,9-1 0,0-1 1,5-3 2,4-2 1,5-2-1,-2-5 1,2 0-691,1 0 1,12-2 0,-8-1-1,0-4-304,-3-2 0,1-2 0,-5-6 0,0-2 91,-3-2 0,-6-7 0,-3 0 1093,-1-7 0,-8-12 0,4-9 0</inkml:trace>
  <inkml:trace contextRef="#ctx0" brushRef="#br3">30078 12260 8199,'-12'17'0,"-2"3"0,-4 1 0,4 6 0,6 1 0,-1 7 324,0 7 1,6 4 0,-3 3-1,6 3 1856,6 6 1,1 1-1,7 0 1,0-3-1644,3-2 0,7 4 0,-3-4 0,-1 0-659,-3 0 0,-1 6 0,0-4 1,-2 3 121,-4 4 0,4-4 0,-5 11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16258 12213 28221,'-25'0'-255,"4"-2"0,4-1 1,1-3 1797,0 3 0,1 1-913,-1 2 0,2 2 0,2 1-463,1 3 0,8 6-407,-3-2 0,6 2 1,6-1-1,6-4 479,7 0 1,0-5 0,8 3 0,1-3-240,1-2 0,8 0 0,0 0 0,-1 0 0,3 0 0,-1 0 0,8 0 0,-1 0 0,4 0 0,3 5 0,1 0 0,3-1 0,0-3 0,10 1 0,-3 2 0,1 1 0,1-2 0,7 4 0,-1-1 0,-3-3 0,1-1 0,-5 0 0,-3 1 0,-1 2 0,-1-1 0,11 3 0,-7-2 0,2 0 0,-1 2 0,4-3 0,1 4 0,-1-1 0,2-3 0,-1 3 0,7-2 0,-5 0 0,-1 2 0,10-3 0,-1 5 0,1-2 0,1-4 0,-37 0 0,1 1 0,0-1 0,1 1 0,0 0 0,0 1 0,3 1 0,0 0 0,3-1 0,1-1 0,4 0 0,1 0 0,-2 0 0,0-1 0,-2-1 0,0 0 0,4-1 0,-2 0 0,-9-1 0,-2 1 0,0 1 0,0 0 0,35 3 0,0 0 0,-10-5 0,-7 0 0,-5 0 0,-6 0 0,-5 0 0,-1 0 0,-4 0 0,1-5 0,-6 0 0,-4 1 0,-5 3 0,0-5 0,-7 1 0,-2 2 0,-1 1 0,-3 2 0,1 0 0,0 0 0,-7 0 0,-4 5 0,-12 4 0,-9 5 0,-21 5 0,-11 13 0</inkml:trace>
  <inkml:trace contextRef="#ctx0" brushRef="#br0">2988 14115 25359,'-5'10'-1077,"-1"1"0,1-6 0,7 4 1,3-1 988,6 1 1,6-6 0,9 3 0,11-3 508,7 2 0,20-3 0,8 3 1,6-5-90,10-5 0,-3 3 1,-40-1-1,-1-1 1,2 2-1,1-1-75,2 1 0,0-1 0,2-2 0,1 0 1,4 1-1,0 1 0,0-1 0,0-1-147,-2-1 0,2 0 0,4 1 0,0 1 0,-1-1 0,-1-1 1,5 1-1,0 0 86,2 1 1,1-1 0,4-2-1,2 0 1,-2 2 0,1 1-1,3 0 1,1 0-248,4 1 1,2 0 0,3 0 0,2-1-1,2 2 1,2-1 0,-30 2 0,1-1 0,0 0 143,-1 0 0,0-1 1,1 1-1,3 1 0,0 1 1,0-1-1,-1 0 1,-1-1-1,0 0 0,1 1 1,-1 1-1,0-1-86,0 1 0,0 0 0,-1 0 0,27 0 0,-1 0 0,1 0 0,-1 0 1,-3 0-1,0 0-26,-2 0 1,0 0 0,-2 2 0,0 2 0,-2-1-1,0 1 1,-1-1 0,0 1-48,-1-1 1,1 0-1,2 1 1,0-1-1,-5-1 1,0 0 0,0 1-1,1-1-13,-2 0 1,2 0 0,7 1 0,2 1-1,1-1 1,1-1 0,-25-1 0,0 0 0,1 0 11,2 0 0,1 0 1,1-1-1,4 0 1,0 0-1,0 0 1,2 0-1,-1 0 1,1 0-1,-2 0 0,0 0 1,0 0-80,-2 0 1,-1 0 0,2 0 0,5 0 0,0 0 0,0 0 0,-6 0 0,-1 0 0,0 0 0,0 0 0,-1 1 0,1 0 196,-1 1 1,0 0 0,-1-1 0,-2 0 0,0-1 0,0 1 0,-1 1 0,-1 0 0,1-1 0,-1 0 0,-1 0 0,1-1-28,-1 0 1,0 0 0,1 0 0,3 0 0,1 0-1,-2 0 1,25 0 0,-1 0 0,1 0 0,-1 0-36,-3 0 0,-1 0 1,2 0-1,-2 0 1,-2 0-1,-1 0 1,-4 0-1,0 0 326,-2 0 0,0 0 0,0 0 0,-1 0 0,-2 0 0,0 0 0,-4 0 0,0 0 17,-1 0 1,-1 0 0,0 0 0,-1 0-1,-7 0 1,-2 0 0,-2 0 0,-1 0-170,-3 0 0,0 0 0,-4-2 0,-1-1 0,29-3 0,-6 1-136,-8-2 1,-13 5-1,-13-5 1,-7 2-28,-3 0 0,-4-2 0,-9 2 0,3 1 0,-8-6 0,0 5 0,-7-4-1890,-3 2 1,-4 3 1689,-6 10 1,6 16-1,2 11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00:09:03.3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10252 2452 7920,'-6'-16'0,"-1"2"359,-1 4 1,4 1 493,-1 4 1,5 12-1,5 2-540,6 8 1,3 6-1,3-2 1,2 3 145,2 1 0,2 4 0,-4-3 0,4 4 49,1 2 1,1 4-1,1 1 1,-3-2-212,-1-2 1,-4-2-1,3 1 1,-4-2-122,-1-4 1,0 2 0,0-7-1,-2 0 26,-4 1 0,4-4 0,-5 3-1595,-1-4 1,5-1-123,-8 0 0,7-8 445,-1-2 1,3-5 0,0-2-637,-4-5 1706,4-9 0,-12-10 0,5-6 0</inkml:trace>
  <inkml:trace contextRef="#ctx0" brushRef="#br0" timeOffset="1">10912 2389 8046,'-2'-10'139,"-3"1"341,-5 2 0,1 2 0,-2 6 0,-1 5-148,-2 4 1,-7 4 0,0 4-1,0 1 58,-2 2 0,6 5 0,-6-2 0,2 3 14,0 1 0,0 8 0,4-6 1,-2 1 22,-2 4 1,-5-2 0,3-5-1,0-1-139,0 1 0,-5-1 1,2 1-1,-2-3-123,2-2 0,-4 3 0,4-5 0,-2-2-73,2-2 1,-4-3 0,6-1 0,-1-5-942,4-1 1,-1 4 0,1-6-4542,2-1 5390,1 4 0,16-6 0,4 5 0</inkml:trace>
  <inkml:trace contextRef="#ctx0" brushRef="#br0" timeOffset="2">11777 2263 8424,'8'-7'126,"1"6"592,-4-5 0,-1 5-260,6 1 1,-6 8-1,1 6-81,-3 6 1,-2 8 0,0-2 0,0 5 38,0 6 0,2 8 1,1 9-1,4 0-57,2 1 1,0 4 0,3-1 0,-3 5-79,-2 5 1,3-4 0,-5 4-1,1-3-12,1-2 0,-4 5 0,7 2 0,1 1 92,-2 5 1,5 0-1,-4 5 1,4 3-141,-6-40 0,0 1 0,2 40 0,1 1 0,-1-2-28,-1-1 1,-4-38 0,-1-1-1,-1 40 1,3-2-306,-3-1 0,0 1 1,1 0-1,1-4 15,-1-1 1,-3-3 0,-1-10 0,0 1 41,0-2 1,0 8 0,0-6 0,0 3 23,0 2 1,0 9 0,2-4-1,2 0 27,1 2 0,5-2 0,-3 2 0,0-2-66,0 0 1,4 3 0,-6-8-1,-1 0 123,-3 0 0,-1 1 0,2-6 0,2-4 59,1 0 0,0-1 1,-5-1-1,0-1-66,0 1 1,0 0 0,0 1 0,0-3-14,0 3 0,0 1 0,2 2 0,1 1-17,3 5 0,-1-10 0,-5 6 0,2-3-73,3 0 0,-3 2 1,3-10-1,-3 0 1,-1 1-79,5-5 0,-5-1 1,5-3-281,-5-5 1,-1-2 0,0-9 0,0-4-4050,0-5 3105,0-4 1,0-12 1358,0-10 0,-7-17 0,-1-19 0</inkml:trace>
  <inkml:trace contextRef="#ctx0" brushRef="#br0" timeOffset="3">9701 3474 8510,'16'5'679,"0"0"1,1-1-557,4-3 1,-2-1 0,8 0 0,1 0-26,1 0 1,3 0 0,-1 0 0,1 0 7,-1 0 1,6 6 0,1-1 0,2-2-37,4-1 0,-4-2 0,2 0 0,2 0 54,1 0 0,2 0 1,1 0-1,-1 0-37,0 0 0,4 0 0,-1 0 1,-1 0-161,2 0 0,-1 0 0,-1 0 0,2 0 43,1 0 0,8 0 0,-4 0 1,1 0-8,1 0 0,0 0 0,5 0 0,0 0 87,-1 0 0,1 0 0,0 0 0,-2 0-16,-3 0 1,8-5 0,-3 0 0,4 1-31,3 2 0,-6 2 1,4 0-1,-3 0 109,-2 0 1,0-5-1,0 0 1,-1 1-65,1 3 1,2-5 0,1 1-1,3 0 170,-3-2 1,-1 5 0,-1-5 0,4 2-108,6 0 1,-4-1 0,-2 6-1,-4 0-62,-1 0 1,2-5 0,1 0 0,2 2-18,-1 1 1,-3 2 0,1-2 0,0-1-46,-2-3 1,13 1-1,-6 5 1,2 0-25,0 0 0,6 0 0,-1 0 0,2 0 61,3 0 1,5 0-1,-1 0 1,-1 0-56,1 0 0,-4 0 0,-7 0 0,-3 2 84,-2 3 1,1-3-1,-4 3 1,-3-3 374,3-2 1,10 5-1,-1 0 1,3-1-27,3-3 0,5-1 0,-3 0 0,-3 2-91,-6 3 0,5-3 0,-5 3 1,-1-3 26,-3-2 0,-4 0 0,-8 0 0,-5 0-276,-5 0 1,5 0-1,-10 0 1,-4 0-543,-5 0 1,4-2 0,-12-1 0,0-2-1102,-3 1 1,-3-3-1,-7 0-239,-3-1 1819,-11-3 0,-16-5 0,-9 1 0</inkml:trace>
  <inkml:trace contextRef="#ctx0" brushRef="#br0" timeOffset="4">14921 1980 17322,'0'16'-784,"0"-5"0,0-1 0,0 2 812,0 2 1,0 2 0,0 1 0,2 3 127,3 1 1,-3 5 0,3-3 0,-1 1 12,1 4 0,-3 2 1,3 3-1,-3 2-40,-2 1 1,5 6-1,0-3 1,-1-1-27,-3 1 1,-2 8 0,-3-2 0,-1 1 1,1-1 1,-3 9 0,2-5 0,2 5-166,1 6 0,2-1 0,0 0 0,0-3 104,0-2 1,0 4 0,0-4 0,0 0-65,0 0 1,0 4 0,0-4 0,0 2-20,0 3 1,0 3 0,0 0 0,0 1 141,0 0 1,0 0 0,0 0 0,2 0-140,3 0 1,-3-2 0,3-2 0,-3-1 41,-2 1 0,0-3 0,0 0 1,0 0-104,0 0 1,0 0-1,0 1 1,0-4 79,0-4 1,0 3 0,0 2-1,0 0 46,0 0 0,1 4 0,3-4 1,1 0-12,-1 0 0,-3 0 0,-1-3 1,0 2-87,0-3 1,0 4 0,0 0 0,0 1 17,0-1 1,0 5-1,2-3 1,2 2 170,1-1 0,2 1 0,-4 5 0,3-2 70,-3-3 0,4 1 0,-2-5 1,-1 0-89,-2 0 1,3 4 0,0-6 0,-1 1-39,-3 1 1,5-3 0,-1 6-1,-2 1 4,-1-2 0,-2 3 1,2-5-1,1 0 71,3 0 1,-1 4 0,-5-4 0,2 0-107,3 1 0,-3 2 1,3-4-1,-3-3 76,-2-1 0,0 2 1,0-1-1,0-1 98,0 2 1,5 0 0,2-3 0,0 3 181,0 2 1,3 4 0,-3-3 0,0 0-68,0 1-1,4 4 1,-4-3 0,0 1-180,0 1 1,0-7-1,-4 3 1,2-2 0,-1 1 1,3 3-1,-2-6 1,-1-1-86,-3 2 0,5 3 1,-1-3-1,-2-4-82,-1-2 0,3 9 0,0-7 1,-1 1-265,-2-5 1,-2 1 0,1-6 0,3-1-225,1-4 1,0 0 0,-5-12 0,0-2-1657,0-1 1,-1-4 1734,-5-4 1,3-10-1,-6-12 1,1-7 431,-1-7 0,-2-11 0,-4-3 0</inkml:trace>
  <inkml:trace contextRef="#ctx0" brushRef="#br0" timeOffset="5">15896 2012 9213,'-16'0'-251,"6"-5"0,1-2 1726,2-2 1569,2 5-2517,5-3 0,0 14 1,0 4-1,0 3-82,0 2 0,0 1 1,0 2-1,2 4 9,3 1 0,-2-3 0,6 6 0,0-1-235,0-2 0,-6 1 0,4-6 1,-2 2-356,1-2 0,-1 4 0,-3-2 0,1-2-738,2-2 0,1-1 1,-6 0-627,0 0 0,1-2 0,3-2-5,1-2 0,0-5 1498,-5 6 0,7-8 0,2 4 1</inkml:trace>
  <inkml:trace contextRef="#ctx0" brushRef="#br0" timeOffset="6">15613 2593 9297,'16'0'611,"0"0"1,1 0 0,4 0-254,5 0 1,4 0-1,3 0 1,4 0 113,5 0 0,3-5 1,2 0-1,0 1-197,1 3 1,-6-1-1,-2-2 1,-4-1-170,-6 2 1,0-1 0,-9 1-543,-2-2-2218,-2-1 1,-8 8-440,-4 3 3093,-10 4 0,-11 7 0,-8-1 0</inkml:trace>
  <inkml:trace contextRef="#ctx0" brushRef="#br0" timeOffset="7">15943 2876 8553,'5'-10'1220,"1"-1"1,1 8-936,-2-2 0,-3 5 0,3 5-143,-3 5 1,-2 4-1,-2 2 1,-2 2 0,-1 3 0,-5-4 0,3 4 0,0-4 21,0-1 1,0 5 0,3 0 0,-1-2 84,2-1 0,1-3 1,2 1-1,0 0 143,0 0 0,7-1 0,3-1-144,4-3 1,2 3-1,1-6 1,3 1-165,1-4 0,1-3 1,-2-2-1,1 0-124,-2 0 0,3 0 0,-1 0 1,-1 0-1429,-3 0 1,-6-7 0,-1-3 0,1-4 87,-3-2 0,-1 0 1380,-7 1 0,0-15 0,0-3 0</inkml:trace>
  <inkml:trace contextRef="#ctx0" brushRef="#br0" timeOffset="8">16179 2908 8419,'9'16'-597,"3"-1"0,-5 1 1416,2 0 1,-6-1 0,3 3 0,-5 3-203,-1 5 0,0-2 0,0 3 0,0-1-658,0-2 0,-1 4 1,-3-5-1,-1 0-347,1-1 1,3 1-1,1-4-1231,0 2-613,0 0 2232,0-12 0,7-9 0,1-9 0</inkml:trace>
  <inkml:trace contextRef="#ctx0" brushRef="#br0" timeOffset="9">16321 1666 7915,'15'-2'0,"1"-1"63,0-2 0,5-1 0,0 8 0,0 3 66,1 6 0,1 3 0,7 3 0,-1 4 431,5 5 0,-1 9 1,-3 4-1,-2 1-100,-1 4 1,7 6-1,-10 4 1,1 1-136,-4-1 1,1 9 0,-1-2 0,-2 2 17,-1 3 1,-8 7 0,-1 2 0,0 4-7,0 0 1,-6 8 0,2-9 0,-3 1-2,-2-4 0,0-5 0,0-7 1,0-2-169,0-3 1,-5-9-1,-2-8 1,-2 1-166,-3-2 1,3-1-1,-1-8 1,-1-1-642,2-4 1,-5-3 0,4-7 0,-4-2-565,-2-4 1,1-3-1,-3-7 1,-1 0 1201,-2 0 0,-14-14 0,2-3 0</inkml:trace>
  <inkml:trace contextRef="#ctx0" brushRef="#br0" timeOffset="10">15173 2342 7245,'-11'-5'269,"1"-1"1,6-1 0,-3 4 273,0-2 1,6-2 91,-5 2 0,5 1 178,1-6-778,0 6 1,7-3-1,3 7 1,4 0-171,2 0 0,5 0 1,0 0-229,-2 0 0,-2 2 218,-1 3 1,-2 4 0,-3 7 165,-6-1 1,-3-4 0,-2-1 36,0 2 0,-6 2 1,-1 2 2,-1 0 0,2-2 0,-2-2 0,-1-3 144,0-2 0,6 5-117,-3-2 0,3-3-90,-2-1-4,3-5 0,-5 1 0,9 2 0,1 3-34,2 1 1,8-2-1,-3 4 1,4 1 93,2-3 1,0 12-1,-2-5 1,-2 3 110,-2-1 0,-1-1 0,3 0 1,-3-1 46,-2 1 1,3 0 0,-4-1 0,-3 1-8,-1 0 1,-2-6-1,0 1-5,0 1 0,-2 2-196,-3 2 0,-4-7 0,-6-4-151,-1-4 1,0-1 0,0 0-1,1 0-220,-1 0 0,0-5 0,0-2-552,1-1 0,-1-3-701,0-5 0,8 1 1620,2-1 0,19 0 0,4 0 0</inkml:trace>
  <inkml:trace contextRef="#ctx0" brushRef="#br0" timeOffset="11">15472 2531 8303,'10'-2'617,"1"-3"0,-6 3 1255,5-3-869,-6 3-2188,3 2-204,-7 0 1345,0 0 1,-7 0 0,-2 0-1</inkml:trace>
  <inkml:trace contextRef="#ctx0" brushRef="#br0" timeOffset="12">15786 1918 11236,'-5'-11'-1101,"0"1"2014,-1 6-781,6-3 1,0 9 0,0 3-89,0 6 1,0 3 0,0 1 0,0 1 34,0 0 1,0 5 0,0 1 0,-1 1 26,-5 0 0,3 3 0,-6-3 1,0 1 24,1 4 1,-1-3-1,-3 1 1,3 0-19,2-2 0,-4 6 0,4-4 0,0 4 73,0 1 1,2 1-1,5-1 1,-2 1-13,-3-1 1,4 1-1,-5 1 1,5 2-5,1 1 0,0 3 1,0-4-1,1 3 22,5 2 0,-5-5 0,6 4 1,-2-1-83,1 4 1,1 2 0,-4-1 0,2-3 4,-1-1 0,3-1 0,-2-3 0,0 2-8,2-2 0,-3 3 0,6 1 0,1-1-8,-2 1 1,6-3 0,-1-3 0,6 2-190,-1 2 1,0-2 0,0-7-1,2-4-71,-2-1 1,1-2 0,-1-5-1,2-2-67,-2-4 1,4-3 0,-2-7 0,-2 0-2286,-2 0 1,4-7 2512,0-3 0,0-11 0,-5-4 0</inkml:trace>
  <inkml:trace contextRef="#ctx0" brushRef="#br0" timeOffset="13">17531 1823 12606,'0'-8'-1299,"-2"1"2221,-3 7 0,-3 1 0,-6 5 0,1 4-580,3 4 1,-1 7-1,-4 2 1,-1-1-40,0 1 0,-5 5 0,0-2 1,4 2-277,5-2 1,-2 4 0,5-6 0,-2 1-239,1-4 0,6 2 0,-1-2 1,2-2-627,-3-2 0,5-1-309,-5 0 1,5-6-1,-1-1-238,-3-2 1,3-4 1299,-3-8 0,-4-11 0,0-8 0</inkml:trace>
  <inkml:trace contextRef="#ctx0" brushRef="#br0" timeOffset="14">16981 1855 11660,'-9'-7'-148,"4"-4"0,5 4 0,5 2 1,6 3 1124,3 2 1,1 2-1,3 3 1,1 6-416,2 3 1,7 7 0,-2 1 0,4 1-18,1 0 0,4 5 1,0-2-1,-2 4-174,2 1 1,0-1 0,-3-2-1,-1-4-138,1-1 0,-3 3 0,-1-5 0,-3-2-326,-3-1 1,5-3-1,-6 1 1,-2-2-1411,-2-3 1,-1 1 0,-2-5 1564,-4 1 1,4-4 0,-5 3 0</inkml:trace>
  <inkml:trace contextRef="#ctx0" brushRef="#br1" timeOffset="15">12846 2012 7703,'0'-16'652,"0"0"0,0 1 291,0-1 1,-5 0 1257,-1 1-1707,1 6 0,5 9 0,0 10 164,0 4 0,2 7 0,1 2 0,3 1-150,-3 4 0,-1 2 0,-2 1 0,0-1-111,0-4 0,5 8 0,0-7 1,-1 1-103,-2 2 1,-2-5 0,0-1-281,0-1 0,0-2 0,0-6 0,0 1-1503,0 0 0,0 0-1083,0-1 1,-2-6 1777,-3-4 1,1-3-1,-6-2-1058,-3 0 1851,-1 0 0,-8 0 0,-3 0 0</inkml:trace>
  <inkml:trace contextRef="#ctx0" brushRef="#br1" timeOffset="16">13223 2279 7979,'11'-5'470,"-1"0"1,-1-8 1390,1 3-1502,4 3 1,-12 2 0,3 10 0,-3 5 296,-2 4 1,0 4-1,-2 3 1,-1 5-186,-2 4 0,-8 1 1,1 1-1,-5 1 11,-4 3 0,-5-2 0,5 2 0,0-3-113,-2-1 1,4-1-1,-6 1 1,3-1-141,2 1 0,-2-3 0,1-1 0,1-3-223,3-3 1,1-1 0,2-5-1,2 0-84,2 0 1,1-6-1,-3-1-2319,1-2 1241,8 5 0,-4-12-572,7 0 1,1 0-1,6-7 1,7 2 988,6-1 1,7-6 0,0 2 0,2-4 738,3-2 0,-1-7 0,1-1 0</inkml:trace>
  <inkml:trace contextRef="#ctx0" brushRef="#br1" timeOffset="17">13365 2672 8423,'15'-5'0,"-1"-2"0,-1 0 516,-3 0 1,-5 2-119,6 5 1,-8 1 0,3 5 320,-5 4 1,-1 6 0,0 3 0,-1 2-195,-5-2 0,-2 6 1,-8 1-1,0 2-87,0-2 0,2 2 0,2-5 1,2-1-124,-2 1 0,-2 0 1,0-4-1,3 2-43,6-2 1,3-1 0,2-3-1,0 1-44,0 0 0,0-6 1,2 1-1,3-1-120,6-1 0,8 3 1,2-5-1,-2 0-329,-2 0 0,-1-2 0,0-5 0,0 0-254,-1 0 1,8 0-1008,3 0 0,-3-7 0,-2-3 0,-4-4 440,-1-2 1,-2 0 0,-3 1 0,-4-1 431,0 0 1,-6-1 0,5-2 0,-5-2 609,-1 1 0,0-2 0,0-1 0,0 0 0,0 1 0,0 1 439,0 5 1128,0 0 1,6 9-715,-1 7 1,0 7 0,-3 9 0,1 1-143,2 4 0,1 2 0,-6 5 1,0-2-213,0 2 0,0 2 1,0 1-1,0-1-344,0-4 0,0 7 1,0-5-1,1-2-344,5-1 0,-5 1 1,5-5-1,-5-2-1076,-1-1 0,6-8 1,-1 1-3631,-2 1 2446,-1-5 2449,-2-7 0,-7-23 0,-2-10 0</inkml:trace>
  <inkml:trace contextRef="#ctx0" brushRef="#br1" timeOffset="18">13663 1823 8294,'14'-7'231,"-3"-3"0,3 1 0,-4-1 82,4-3 0,-3 6 0,-1 2 0,3 3 353,1 2 0,1 2 0,1 3 0,1 6-184,4 3 0,2 9 0,5 3 1,-2 3-103,2 3 0,-5 5 0,0 3 0,-2 2 61,0 1 1,0 10 0,-6-8-1,1 2 30,0 4 1,-6 7-1,-1-3 1,-2 3 15,-4 0 0,-1-1 1,-2 6-1,0 0-145,0 0 0,-7-5 0,-3-1 1,-4 1 231,-2-2 1,0 3 0,1-7 0,-1-3-244,0-5 1,-5 0 0,0-8 0,2-1-193,1-2 1,4-3 0,2-4 0,4-5-59,1-3 1,-4-3-1,4-1-1009,-2-3 1,4-4 0,-5-9-1319,-3-3 0,-1-6 0,-1-10 0,-1-5-79,0-3 0,-6-8 0,-5-3 2325,-2-6 0,-10-4 0,-1-13 0</inkml:trace>
  <inkml:trace contextRef="#ctx0" brushRef="#br1" timeOffset="19">12594 1666 8407,'0'-16'1359,"-1"15"0,-5 6-923,-4 7 1,1 4 0,-1 1 0,-3 2 14,-1 2 0,-1 7 0,-3-1 0,-1 2-118,-2 3 0,0 4 1,4 3-1,-3 1 12,-1 4 0,0 1 1,6 4-1,-1 2 36,0 1 0,2 6 0,4-3 1,5 5 15,3 4 0,2 3 0,0-4 0,2 0-74,3-1 1,5 1-1,10 0 1,1-2-141,-2-3 1,5-6-1,2-8 1,2-2-228,-1 2 1,2-6-1,-3-3 1,2-5-611,-1-4 1,2-9-1,-4 1 1,1-8-985,0-3 0,-1-2 0,3-5 1,-2-1-114,2-5 1,1-7 0,5-12 1750,2-5 0,-2-5 0,4-12 0</inkml:trace>
  <inkml:trace contextRef="#ctx0" brushRef="#br1" timeOffset="20">14560 1556 8080,'-2'-9'433,"-2"2"997,-1 0 0,-7 4-580,1-8 1,3 8 0,-3-1-381,-1 8 0,3 5 0,1 6 1,-1 1 46,0 0 0,4 1 1,-6 2-1,1 4-3,1 2 1,-5-4 0,5 3-1,-1 0-277,-1 1 0,3-4 0,-5 3 0,3-1-404,-2-4 1,3-1-1,0-3 1,1 1-196,-1 0 0,4-2 0,-4-2-3904,2-1 1246,-5-8 1381,10 4 1,-5-14 0,7-3 1638,0-4 0,7-9 0,2-2 0</inkml:trace>
  <inkml:trace contextRef="#ctx0" brushRef="#br1" timeOffset="21">14214 1588 8080,'0'-9'1170,"2"2"0,3 9 0,5 3-467,4 5 0,2 4 0,1 4 0,3 1-35,1 2 0,8 5 1,-1-3-1,4-1-191,-3 1 0,-1 0 1,4-4-1,-3 2-80,-2-2 1,1-1 0,-7-3-1,-2-1-282,-2-3 0,-1 3 0,0-5 1,-1 1-862,1 1 0,-5-8 1,-3 4-5758,-1 0 6503,6-5 0,-19-2 0,5-9 0</inkml:trace>
  <inkml:trace contextRef="#ctx0" brushRef="#br0" timeOffset="22">9843 4432 8851,'-9'0'2017,"2"0"0,19 0 0,4 0-1621,2 0 1,4-5 0,1 0 0,1 1 137,4 3 0,6 1 0,1-2 0,-4-2-336,-1-1 1,3-2 0,-9 4 0,3-2-246,-1 1 0,-7-3 0,4 2-984,-1 1 0,-4-3 0,3 2-32,-4 2 1,-3-1 0,-2 1-443,-1-3 0,-6 1 1,4 3 1504,-2-3 0,5-4 0,-3-6 0</inkml:trace>
  <inkml:trace contextRef="#ctx0" brushRef="#br0" timeOffset="23">10928 4071 8238,'8'-16'1854,"-1"6"375,-7-1-1469,0 8 1,0-2 0,0 10-217,0 5 0,0 4 0,0 2 0,0 1-54,0 4 0,0-1 0,0 6 0,0 0 97,0-2-1,0 11 1,0-3 0,0 1-77,0 0 1,0 4 0,0-1 0,0-1-14,0-1 0,0-5 0,0-1 1,0-3-94,0-3 1,0 5 0,0-6 7,0-2 1,0-2-818,0-1-630,0-7 1,0-4-1,2-10-921,3-6 0,2 2 0,6 1 0,-3 1-3705,2 3 5661,2-5 0,2-6 0,0-10 0</inkml:trace>
  <inkml:trace contextRef="#ctx0" brushRef="#br0" timeOffset="24">10818 5501 6827,'-7'9'444,"3"-7"0,-5-9 241,2-2 0,2 4 0,5-6 429,0-1 1,0 3-443,0-1 1,7 1 0,4-3-393,3 1 1,7 8 0,0-4 0,0 2-154,1-1 0,-3 1 0,6 5 0,-1 0 50,1 0 0,-4 0 1,3 0-1,1 2-120,-1 3 1,1-1 0,1 4 0,-3 1-92,-1 0 0,-4 0 1,3 5-1,-4-2 52,-1 0 1,0 9-1,-1-7 1,1 2 31,0 3 0,-6 0 1,-1-1-1,0 1 5,-1 2 0,-4 5 0,1-3 0,-1-1-75,1 1 1,-3 5 0,1-2-1,-5 2 6,-3-2 1,-7 2 0,1-5-1,-2 0 93,-3-1 0,-7-1 0,-3-5 0,-2-2-8,2-3 1,-7 1 0,3-7-1,-2-2 156,-3-1 1,0-2 0,4-2 0,0-3 414,-1-5 0,1-4 0,-1-4 0,3-1-181,2-2 1,5-7-1,4 2 1,1-4-131,1-1 0,-1-1 1,10 1-1,0 0-163,0-1 1,1 1 0,8-1 0,3 1-410,6-1 1,3 3 0,3 1 0,2 3-154,2 3 0,6-3 0,-3 8 0,2 3-522,2 0 1,9 7-1,-9 2 1,-2 3 20,-1 2 0,1 7 0,-7 7 0,-3 7 79,-4 5 816,-9 0 0,4-3 0,-7 1 0</inkml:trace>
  <inkml:trace contextRef="#ctx0" brushRef="#br0" timeOffset="25">11195 6806 8081,'0'-11'458,"0"1"0,-5-1 1908,0-4-505,-1 6-1235,6 2 0,0 9 1,0 3-65,0 5 1,0 4-1,0 2 1,0 0-106,0 0 1,6-1 0,-1 3 0,-2 3-52,-1 5 0,-2 2 1,0 2-1,0-1-93,0 4 0,0 4 0,0 0 0,0 3 30,0 0 0,-2 5 0,-1-4 1,-2-1-15,1-4 0,2 1 0,2-4 0,0-5-131,0-3 1,0 1 0,0-5 0,0-2 26,0-1 1,0-3-540,0 1 0,0-6-2912,0 1 1,2-8 1432,3 3 1,4-5 0,8-1 0,3 0 1792,1 0 0,14 7 0,-2 2 0</inkml:trace>
  <inkml:trace contextRef="#ctx0" brushRef="#br0" timeOffset="26">12280 7875 12988,'0'10'1445,"0"1"-1165,0 1 0,0 2 0,0 2 0,0-1-18,0 1 1,0 0 0,0 1 0,0 2 33,0 2 1,0 5 0,0-3 0,0 0 73,0 0 0,-5 5 0,-1-2 1,3 3 91,1 3 0,2 6 1,0 2-1,0 1-271,0-5 0,0 4 0,0 1 0,0 1-1,0-1 0,0 0 0,0 2 0,0-3-63,0-1 0,0-1 0,0-3 0,0 2-119,0-2 0,0 3 1,-2-1-1,-1 0-58,-2 1 0,-1-5 0,6 6 0,0-3 69,0 1 1,0 5 0,0-5-1,0-3 105,0 0 0,0 2 1,0 1-1,0 0-14,0 1 0,2-5 1,2 4-1,3-4 59,1-1 1,-4-3 0,1-1-1,-1-2-190,1 2 0,-3-5 0,3-2 0,-3-4-35,-2-1 0,0 0 0,-2-2-254,-3-4-1965,3-3 1,-5-8-368,7-5 0,0-4 2642,0-11 0,0-10 0,0-10 0</inkml:trace>
  <inkml:trace contextRef="#ctx0" brushRef="#br2" timeOffset="27">14371 16079 25564,'-9'-7'5210,"-5"6"-3217,4-5-1993,3 5 0,2 1 0,10 0 0,5 0 0,6 1 0,3 3 0,2 1 0,0 0 0,-5-5 0,0 0 0,-1 0 0,1 0 0,0 0 0,-1 0-626,1 0 1,0 0-1,0 0 1,-1 0-2284,1 0 0,0-1 2690,0-5 0,-1-2 1,1-8-1</inkml:trace>
  <inkml:trace contextRef="#ctx0" brushRef="#br2" timeOffset="28">14811 15781 25564,'16'0'0,"0"0"1695,-1 0 0,-4 0-424,-1 0 0,-4 0 0,2 1-1271,-1 5 0,0 2 0,-3 10 0,1 3 0,-1 5 0,-3 2 0,1 0 0,2-2 0,1 2 0,0 0 0,-5 0 0,0-4 0,0-1 0,5-2 0,0-5 0,-1 1 0,-2 4 0,-2-3 0,0 3 0,0-4 0,0-1 0,0 0 0,0 1 0,0 4-4477,0 5 3886,-7-3 0,-2 7 1,-7-6-1</inkml:trace>
  <inkml:trace contextRef="#ctx0" brushRef="#br2" timeOffset="29">14874 16975 13481,'0'-15'0,"0"-1"0,0 0 1439,0 0 1,0 6 0,-2-1 504,-3-1 0,2 5 0,-8 2 0,-1 3-234,-2 2 1,-2 2 0,0 3-1,1 6-1623,-1 3 0,-1 1 0,-3 3 1,-1 1-88,2 2 0,7 2 0,1-4 0,1 4-39,1 1 0,2-3 1,7 3-1,0-1 18,0-4 0,4 4 0,4-2 1,8-2 79,2-1 1,4-3-1,1 1 1,2-2-60,3-3 0,-6 1 0,1-7 0,-2-1 0,0-3 0,5-1 0,-5 0 0,-2-1 0,-1-5 0,-3-2 0,1-10 0,0-3 0,0-5 0,-8-5 0,-1-4 0,-1-2 0,-1 2 0,0-2 0,-5 4 0,0 3 0,0 1 0,-7 4 0,-2 1 0,-1 3 0,-1 7 0,1 5 0,-6 9 0,2 2 0,4 3 0,-4 11 0,5 8 0,-7 8 0</inkml:trace>
  <inkml:trace contextRef="#ctx0" brushRef="#br2" timeOffset="30">14780 17714 7970,'9'-7'4039,"3"7"-2961,-7 0-1,0 7 1,-5 9 0,0 1-197,0 4 0,0-2 1,0 8-1,0 0-19,0 3 0,0 0 0,0-2 1,0-2-558,0 2 1,0-4 0,0 1-1,0-1-762,0 1 1,5-6 0,1 2-3930,-3-4 1450,6-1 1,-6-7 0,6-6 2935,-2-6 0,5-13 0,-3-8 0</inkml:trace>
  <inkml:trace contextRef="#ctx0" brushRef="#br2" timeOffset="31">15534 14775 7953,'9'0'593,"-2"2"0,-7 3 0,0 5-249,0 4 0,2 4 0,1 3 0,3 5 10,-3 3 0,4 3 0,0 1 1,0 4 13,0 5 1,4 3 0,-4 4 0,0 3-89,0 6 1,0 1 0,-4 3 0,2-3 1082,-1 0-1145,5 13 0,-6-14 1,6 10 38,-2-4 0,5 4 0,-3 4 0,1 1 156,1 2 1,-8 6 0,4-6 0,-2 3-113,1 1 1,-1 7 0,-5-10 0,0 1-119,0 0 1,2 7 0,1-9 0,2 0-18,-1 2 1,-1-4-1,1 1 1,3-6 57,2-2 0,-1 6 0,5-13 1,-3 4 50,2-2 0,0 2 0,1 2 1,-3-4-13,2 0 1,-3 5 0,2 4 0,-1 0-91,-1 0-1,5 3 1,-5-5 0,1-1-178,0-3 0,-6 3 1,3-3-1,-2-6-75,0-7 1,1-3 0,-5-11-1,3-2 85,1-2 0,2-3 0,-3-4-1414,1-5 0,2-5-1246,-2-6 1,-3-5 0,1-13 2654,-6-13 0,-6-4 0,-7-13 0</inkml:trace>
  <inkml:trace contextRef="#ctx0" brushRef="#br2" timeOffset="32">14921 14508 8629,'14'-16'1519,"-3"0"0,-4 6-604,-7-1 0,-2 9 1,-2 2-180,-1 9 0,-12 10 1,1 4-1,-1 2-162,-1 2 1,-3 3 0,-2 2 0,1-1-369,-1 0 0,2-4 0,7-3 1,2-1-437,1-4 1,6 2-1,-4-4 1,2-3-2021,4 0 0,1 0-3251,2 2 5501,0-7 0,7-9 0,2-9 0</inkml:trace>
  <inkml:trace contextRef="#ctx0" brushRef="#br2" timeOffset="33">14670 14508 7946,'15'0'843,"1"0"0,0 1 0,0 3-99,-1 1 1,-4 12 0,-1 1-1,3 3 137,0 2 0,1 5 0,-1-4 0,-3 0-354,2-3 1,2 2 0,2 0 0,-2 0-588,-3-1 0,3-1 0,-4-5 0,2 1-402,-1 4 1,1-3 0,-5 3 0,0-4-429,0-1 1,-2 0 0,-5-1 0,-2 1 889,-3 0 0,-4 0 0,-6-1 0</inkml:trace>
  <inkml:trace contextRef="#ctx0" brushRef="#br2" timeOffset="34">14198 15168 9594,'11'0'2583,"-1"0"-2066,2 0 0,2 5 1,4 0-1,3-1-54,5-3 1,4-1-1,1 2 1,0 2-135,1 1 0,6 0 1,4-5-1,4 0-37,1 0 0,7 0 1,4 2-1,3 1-81,2 3 1,0-1-1,1-3 1,3 1-68,1 2 0,7 6 0,0-4 0,5 0-150,4 0 0,-39-4 0,1 1 0,0-2 0,1-1 0,2 2 0,1-1-24,2 0 0,1 0 0,1 1 0,0 1 0,-4-1 0,-2-1 0,-1 0 1,0 0 153,0-1 0,-1-1 1,43 2-1,-10 2 0,-2 1 78,-4-2 1,2-1-1,-5-2 1,0 0 77,0 0 0,8 0 0,-3 0 0,1 0-218,0 0 0,0 0 0,-5 0 1,-8 0-437,-9 0 0,-1 0 0,-6 0 0,-9 0-1165,-8 0 0,-2-5-613,-7 0 0,-11-1 923,-15 6 1,-11 0-1,-19 0 1,-5 0 1228,-7 0 0,-11-7 0,3-1 0</inkml:trace>
  <inkml:trace contextRef="#ctx0" brushRef="#br2" timeOffset="35">16132 14288 8219,'0'-9'4519,"0"14"-4136,0 11 0,2 3 1,1-2-1,4 3 150,2 1 1,1 0 0,4-6 0,-1 1-186,-3 0 1,-1-1-1,3 1 1,-2 0-693,3 0 0,-5-1 1,3 1 278,1 0 1,2-2-1,2-2 1,0-3-947,-1-2 1,-4-2 1010,-1-5 0,1 7 0,4 2 0</inkml:trace>
  <inkml:trace contextRef="#ctx0" brushRef="#br2" timeOffset="36">16462 14209 7942,'11'5'591,"-1"0"1,-6 8-1,1-3 1,-3 4 593,-2 2 1,0 1 0,-2 4 0,-3 7-512,-6 7 0,-3 5 1,-2 7-1,1-1 922,-1-4 0,0 3 1,-1-5-1,-2 2-864,-2 0 1,0-7 0,5 2-1,2-4-905,3-2 1,-1-1 0,5-2 0,0-4-397,0-1 0,2 3 0,5-3 1,0 1 886,0 4-318,0-5 0,0 0 0,0-7 0</inkml:trace>
  <inkml:trace contextRef="#ctx0" brushRef="#br2" timeOffset="37">16116 15529 7293,'-9'0'-1276,"2"0"1276,7 0 0,0 0-29,0-7 131,0 5 0,0-6 421,0 3-67,0 3-192,0-12 0,0 10 460,0-6-303,0 6 0,0-4 1024,0 2 273,0 5-508,0-6-496,0 7 0,0 7 0,0 3-184,0 4 1,0 2-1,0-1 1,2 1-97,3 0 1,-3 5 0,3 0 0,-3 0-88,-2 2 0,0-4 0,0 5 0,0-1-12,0-4 1,0 4 0,0-2 9,0-2 0,-5-2-390,0-1 1,-1-5-1583,6-1-234,-7-6 0,4 3-3637,-7-7 2259,6 0 3239,-3-7 0,14-9 0,2-9 0</inkml:trace>
  <inkml:trace contextRef="#ctx0" brushRef="#br2" timeOffset="38">16478 15545 7984,'16'0'4270,"-8"0"-3375,-1 0 1,-7 7 0,0 3-349,0 4 1,-1 2-1,-3 2 1,-3 3-44,-2 5 0,-1-2 0,-4 2 0,2 2-20,1 2 0,1 1 1,-4 1-1,1-2-73,3-4 1,1 3 0,-3-4 0,3 1-149,2 0 1,-3-7 0,3 2-1,0-3-13,0-2 0,0-1 0,3 1-199,-1 0 1,-2-6-1136,2 1 0,1-6-3338,-6 5 1084,6-6 0,-3 1 615,7-10 2723,7-4 0,2-7 0,7 1 0</inkml:trace>
  <inkml:trace contextRef="#ctx0" brushRef="#br2" timeOffset="39">16808 15639 8031,'0'-10'1488,"2"1"1373,3 2-2417,-3 2 1,6 5-1,-4 2 1,1 3-50,-1 5 1,-3 4 0,-1 2 0,0 0-42,0-1 0,0 8 0,0 2 0,0 1 15,0 0 0,0-2 1,0 4-1,0-1-113,0 0 1,0 1 0,0 0 0,0-3-95,0-2 1,0 3-1,0-5 1,0-2 69,0-2 1,0-1 0,2 0-392,3-1 171,-3-6 0,5-4-137,-7-10 0,7-5 0,2-9-100,0-2 1,3 0-1,-5 3 1,2-1-290,3-2 0,0-5 0,0 5 1,-1 2 77,1 1 1,2 4 0,3 2 0,3 3 343,1 2 0,0 2 1,-6 5-1,1 0 261,0 0 1,-1 2 0,1 1 0,0 4 53,0 2 1,-1 1 0,1 8-1,-2 1 398,-3 2 1,-3 2 0,-4-4 0,1 2-216,-2-2 0,-1 4 0,-2 0 0,0-1-1,0 1 1,-7-2 0,-3-5 0,-2-1-96,1 1 0,-3-2 1,4-2-1,-4-3 9,-2-2 1,0 3-1,0-4 1,1-3 34,-1-1 1,0 3 0,1 0-321,-1-1 0,0-2 0,0-2-1045,1 0 0,-1 0 0,0 0-334,1 0 1,1 1 1344,3 5 0,4-5 0,7 6 0</inkml:trace>
  <inkml:trace contextRef="#ctx0" brushRef="#br2" timeOffset="40">16305 16897 6780,'16'-7'-1036,"-8"3"1036,-2-6 0,-5 6 0,1-8 0,3 7 0,2-2 0,4 2 0,3 3 0,-6-12 0,8 5 0</inkml:trace>
  <inkml:trace contextRef="#ctx0" brushRef="#br2" timeOffset="41">16431 16708 8241,'-7'-14'1885,"-4"4"1,2 1-688,-1 4 0,5 3 266,-6-3 0,8 5-790,-2 5 1,3-2 0,4 8 0,1 1-244,2 2 0,6 2 0,-4-1 0,0 3-284,0 3 1,0-2-1,-4 6 1,2-1-198,-1 0 0,-2 3 0,-2 4 0,0 1-94,0-1 1,0 0 0,0-1 0,0-2-153,0-2 0,0-7 1,0 4 372,0 0 0,0-6 1237,0 4-726,0-10 0,0-6-569,0-10 1,0-9 0,0-7 0,0 0-424,0-2 0,0-1 0,-2-9 0,-3-2-243,-6-2 0,2-1 0,-1 3 0,-1 0 87,3 5 1,-4-1 0,6 6 0,3 1 364,1 3 1,0 3-1,-1 2 1,-2 1 170,1-1 1,2 0 144,2 1 0,2 6 186,3 4 1,-3 5-1,3 5 82,-3 5 0,-2 6 0,0 3 1,0 2-26,0-2 0,5 6 0,1 1 0,-3 2 63,-1-2 0,-2 4 0,0-6 0,2 3-120,3-1 0,-2-5 0,6 3 0,-2-1-387,-4-4 1,4-1-1,0-3 46,2 1 1,-4 0 0,4-1-4106,-2 1 4139,-2 0 0,-5-7 0,0-2 0</inkml:trace>
  <inkml:trace contextRef="#ctx0" brushRef="#br2" timeOffset="42">16399 17604 7773,'7'-9'979,"-5"0"1633,3 4-1650,-3 4 0,-2-5-444,0 12 1,0 7-1,0 8 1,0-1-83,0-3 1,5 6-1,2 3 1,0 2-113,0-2 1,0 7 0,-3-3-1,3 1-44,1 4 0,-2-1 0,2-5 1,-1-1-111,-3 0 0,-1 5 0,1-8 0,1-1-118,-1-3 1,-3 2-1,-1-2 217,0-2 1,0-1-581,0-3 252,0-6 1,-5-9-1,-2-11-252,-2-2 1,4-8-1,-4-2 1,1-2-110,-1-3 1,5 4 0,-1 0 0,3 1 64,2 4 0,2 1 0,3 1 0,6-1 100,3 3 0,3-5 0,4 12 0,5-1 124,4 4 0,3 1 1,2 1-1,2-3 104,-2 3 1,-2 3 0,-3 3-1,-4 4 279,-5 2 1,2 0-1,-2 3 1,-2-1 52,-2 1 0,-1 4 0,-2 3 0,-2 3-9,-1 3 1,-6-6 0,4 4-1,-2-2 69,-4 0 1,-1 5-1,-2-5 1,0-2 32,0-1 0,-7-3 0,-4 1 0,-2-2 17,-3-4 0,0 3 0,0-6 0,1 0-31,-1 0 0,-5-2 0,0-3 0,0 1-105,-2 2 0,6 1 0,-6-8 0,2-2-261,0-1 0,-5-5 1,3 3-1,1 0-913,-1 0 0,-3-6 0,5 5 0,1-3-1712,3 1 1,1 6-1,1-3 2607,-1 0 0,0-1 0,0-8 0</inkml:trace>
  <inkml:trace contextRef="#ctx0" brushRef="#br1" timeOffset="43">12877 4039 8064,'2'-15'162,"3"-1"1,-3 0 0,3 1 645,-3-1 1,-2 0 342,0 0 1,0 6-268,0-1 1,2 8-224,3-2 0,-3 10 0,3 5-261,-3 4 0,-2 2 0,0 0 0,0 1-83,0 4 0,-5-3 0,-2 4 1,-2 1-88,-3 3 1,-1 4 0,1 2 0,2-1-53,-3 0 1,-1 1 0,-1 1 0,-1 2-21,0 2 1,2-6-1,2-5 1,3 0-41,2-1 1,0-2-1,4-8 169,-2 1 1,1-2-81,9-4 0,4-3 1,7-7-1,1 0-53,4 0 1,9-1 0,8-5 0,3-4-148,2-4 1,3-2 0,-1 1 0,-3 1-173,-5 3 0,1-3 0,-1 4 1,-2-4-245,-2-2 1,-3 6-1,-2 1 1,-4 0-278,-1 0 1,-2 4-1,-4-4-738,4 2 0,-3 0 1,3 4-918,-4-2 0,-8-2 2341,-4 1 0,-10 5 0,-4-6 0</inkml:trace>
  <inkml:trace contextRef="#ctx0" brushRef="#br1" timeOffset="44">13333 4008 8548,'0'-16'3123,"0"9"-2494,0 7 0,0 7 1,0 11-1,0 1 277,0 2 0,0 12 0,0 0 0,0 6-71,0 4 0,0 3 0,-1 3 0,-3 0-103,-1-2 0,-2 9 0,3-9 0,-1 2-279,2 0 0,1-4 0,2-3 0,2-5-60,3-4 0,-3-2 0,5-1 0,-2-4-274,0-5 1,2-3 0,-3-3-892,1 1 1,2-2-4145,-2-4 1,-2-3 4386,8-7 0,-1-7 0,6-1 0</inkml:trace>
  <inkml:trace contextRef="#ctx0" brushRef="#br1" timeOffset="45">13160 5391 8051,'-8'-7'1870,"1"5"0,7 2 1,0 11-1,0 3-1418,0 2 1,0-1 0,0 3-1,0 1-16,0 2 1,5 7-1,0-2 1,-1 4-52,-3 1 0,5 6 1,1 1-1,0 1-143,0-1 1,0 4 0,-4-5 0,2-4 2,-1-5 0,3 2 1,-2-6-1,-2 2-225,-1 0 1,3-6 0,1 1-141,-3-4 1,1-8 242,1-4 1,-3-5-1,3-5-179,-3-6 0,3-10 0,0-5 1,-1-5-227,-3-6 1,-1 2 0,0-7 0,0 0 43,0 2 1,0-4 0,0 8-1,0 1 21,0 2 0,0 1 0,0 1 0,0 1 263,0 4 0,0-2 0,0 5 0,0 1 249,0-1 0,-5 2 0,0 5-114,1 0 1,1 3-14,-2 2 0,1 8 0,-5 13-92,2 11 0,2 7 0,5 5 0,0 2 303,0 2 0,2 1 0,3-3 0,4 3 6,0 3 1,3-5 0,-7 4 0,0-1-122,2-4 0,-5 3 1,3-1-1,-1-4-199,1-5 1,-3-5 0,3-8-1,-3 1-177,-2 0 258,0-7 0,0-4 0,0-12-349,0-9 0,0-7 0,-2-10 0,-1-2-530,-3-1 1,1-6 0,5 5 0,0 4-131,0 5 0,0 0 1,0 7-1,4 4-1570,6 4 1,2 1 2432,15 7 0,6-14 0,7 1 0</inkml:trace>
  <inkml:trace contextRef="#ctx0" brushRef="#br1" timeOffset="46">13050 6554 8176,'-7'-15'431,"6"4"1,-6 2 1595,0 2 1032,5-5-1909,-5 10 0,7-3-576,0 10 0,0 4 1,2 7-1,1 0-206,2-1 1,2 6 0,-3 2-1,1 0 169,-1-1 0,-3 6 0,-1-1 0,2 2-133,3 3 0,-3-3 1,3-1-1,-3-2-203,-2 2 1,5 0 0,0-1 0,-1-6-35,-2-4 0,-2-1 1,0-1-597,0 1 1,1 0-3684,5 0 1603,-5-8 1,8-2 177,-4-12 0,6-2 2331,10-8 0,-4-7 0,6-1 0</inkml:trace>
  <inkml:trace contextRef="#ctx0" brushRef="#br1" timeOffset="47">13663 6523 8300,'9'-2'3252,"-4"-3"-2334,-3 3 0,-2 2 1,0 11-1,0 3-100,0 1 1,-7 3-1,-5 3 1,-6 5-46,-2 4 0,-7 1 1,5 2-1,-3 4-123,-3 5 1,-1 3-1,-3 2 1,1-1-234,-1-4 0,1 3 0,1-3 1,2 2-169,2-2 0,7 1 0,-4-6 1,4-4-157,3-5 1,-3 0 0,10-5 0,-1-1-358,-1 1 0,6-2 1,-4-5-911,2 0 1,2-6-1976,5 0 1831,0-6 0,2 3 1,3-9-1,5-3-353,4-5 1,9 1 0,5-2-1,5-1-1283,4-2 2954,0-2 0,1-13 0,2-4 0</inkml:trace>
  <inkml:trace contextRef="#ctx0" brushRef="#br1" timeOffset="48">13899 6947 7196,'16'-5'0,"-2"-2"3265,-4-2-61,4 6-2471,-5-4 1,0 14 0,-4 3 0,-5 4-37,-5 2 0,-2 5 0,-7 2 0,0-1-191,-3 1 0,-4 5 0,1-2 0,-2 4-20,-3 1 1,1-1 0,-4-2 0,2-2 31,-2 2 1,5 0-1,2-2 1,3-5-225,3-3 1,-1-4-1,2-2 1,4-2 168,4 3 1,5-5-226,1 3 0,1-8 0,6 3 0,9-3-193,8 2 0,6-3 0,3 3 1,2-3-213,2-2 1,5-2-1,-4-1 1,1-3-372,-1 3 0,-1-4 0,-6 2 0,1 0-315,-1-2 1,1 3 0,-3-5 0,-1 2-244,-1 4 1,-6-4 0,3 0-1591,-1-2 0,-4-1 1315,-9-6 1,-3 0-1,-7 1 1,0-3-578,0-3 1948,0-3 0,-7-8 0,-1 1 0</inkml:trace>
  <inkml:trace contextRef="#ctx0" brushRef="#br1" timeOffset="49">14261 6900 8254,'0'-9'2491,"0"4"1,0 10-1432,0 6 0,0 10 1,0 5-1,0 5 138,0 6 1,0 2-1,0 6 1,-2 0-92,-3 4 1,-2 2-1,-5-4 1,1 0-616,-1 0 0,-2-1 0,0-4 1,2-6-493,1-2 0,8-5 0,-4-1 0,2-2 0,-1 2 0,1-5 0,5 0 0,0-2-576,0 0 0,0 1 0,2-2 0,1 1-237,3-2 813,13 5 0,-9-6 0,13 4 0</inkml:trace>
  <inkml:trace contextRef="#ctx0" brushRef="#br0" timeOffset="50">15550 3851 14146,'7'23'1453,"-3"-6"1,4 6-1,1-1-739,0 5 0,0 2 0,3 5 1,-3 2-333,-2 6 1,5 2 0,-3 1 0,1-1 161,0-1 1,-4 5 0,2-10 0,-1 0-227,-3 1 0,-2-2 1,-2-6-1,0 0-175,0 1 1,0-2 0,0-4 0,0-5-11,0-4 0,0-6-1362,0-1 1,0-8-824,0-2 0,0-7 1,1-11-1,3-1-1327,1-2 0,7-7 3375,-1 2 0,10-11 0,3-3 1</inkml:trace>
  <inkml:trace contextRef="#ctx0" brushRef="#br0" timeOffset="51">15990 4087 8373,'-8'-16'120,"-1"0"1,5 0 0,-1 1 600,2-1 1,1 6 0,2-1 0,0-1-49,0-2 0,7-2 1,3 0-1,6 2-291,5 4 0,4-2 1,8 5-1,2 0-75,1 0 1,6 2 0,-5 5 0,-2 0 10,-2 0 0,-7 0 1,-1 1-1,-1 5-134,1 4 1,-6-1-1,0 1 1,-5 2-171,-3 2 1,-6 2 0,4 0 0,-2 1 139,-4 4 1,-3-1-1,-5 4 1,-6-1-153,-3-4 1,-1 5 0,-3 1 0,-3 1 61,-5 0 1,2-5 0,-3 4 0,1-3 88,2-2 0,-4-3 0,7 0 0,0 3 102,-2 1 0,6 0 0,-3-6 0,6 1 12,4 0 0,5-6 0,-4 1 191,2 1 0,2 2 61,5 2 1,7-2 0,5-4 30,7-5 1,0-1-1,9-1 1,4 2-246,3-1 1,7-2 0,-2-2 0,4-2-230,4-3 0,3 3 0,-4-3 1,-1 1-77,-4-1 0,1 3 0,-6-5 0,-2 2-20,-2 0 0,-8-6 0,-3 6 0,-1 2-860,0 1 1,0-3-1596,-5-1 0,0 1-45,-1 5 1,-6 9 0,-5 5 2519,-8 5 0,-12 2 0,-8-5 0</inkml:trace>
  <inkml:trace contextRef="#ctx0" brushRef="#br0" timeOffset="52">15582 5250 10203,'-9'-2'1172,"4"-3"0,5 1 0,5-4 0,7 1-920,7 3 1,4 1 0,7-1 0,-1-1-147,5 1 0,1 3 0,-2 1 1,0 0 94,-2 0 1,4 0 0,-10 0-1,1 0-223,0 0 0,-7 1 0,2 3-131,-3 1 0,-4 7 0,-4-1 97,-4 3 0,-5 1 0,-1 1 0,-1 0 160,-5 0 0,-8-1 1,-8 1-1,-3 0-10,-3-1 0,4 1 0,-2 0 1,-1-2 26,3-4 0,-6 4 0,6-3 0,-1 3 123,4 2 0,4-6 0,1-1 0,0-1 349,1 1 0,-1-5-105,0 1 0,6-3 204,-1-2-760,8 0 0,10 0 0,14 0-181,7 0 0,3-6 1,2 1-1,4 2-88,5 1 1,-2 2 0,0 2-1,-1 1 136,-4 2 1,1 6 0,-2-4-1,-5 2 262,1 3 0,-6 0 0,1 0 0,-2-1-7,-4 1 0,-2 2 1,-1 2-1,0-1 0,-1 1 0,1 2 0,0 1 0,-2 2 30,-4-2 1,-1 4 0,-5-2 0,1-2 171,-2-2 1,-1-1 0,-4 0 0,-3-1 263,-5 1 1,-6 0 0,-5-2 0,-5-2-231,-4-1 0,-3-8 0,-2 2 0,-4-3 547,-1-2 1,-2-2-1,-3-1 1,1-4-366,2-2 1,7 4-1,-1-6 1,2 1-473,3 1 0,5-3 0,1 5 0,1 0 0,-1 0 0,6 0 0,-2 4 0,4-3 0,1 3 0,0-4 0,1 2 0,-1 1 0,5 2 0,1 2-1795,-2 0 0,-1 2 0,1 3 0,2 6 1795,-2 3 0,-2 8 0,-2 3 0</inkml:trace>
  <inkml:trace contextRef="#ctx0" brushRef="#br0" timeOffset="53">15582 6649 9438,'0'-16'1968,"0"0"0,1 0-1560,5 1 1,4 1 0,9 2 0,4 3-242,1 2 1,1 0-1,3 3 1,-2-1-106,2 2 0,-5 1 1,-2 4-1,-4 1-184,-1 2 1,-2 8 0,-2-3-1,-3 4-39,-2 2 0,-2-1 0,-5 1 0,0 2 95,0 3 0,-2-4 0,-3 6 0,-7-2 89,-7 0 0,-1 0 1,-4-6-1,0-1 80,-1-3 0,4 3 1,-3-5-1,1-1 12,4-2 0,1 0 0,3 0 168,-1-3-45,0-1 0,9-2-234,7 0 1,7 0 0,11-2 0,4-1-141,10-3 1,1 1 0,7 4 0,-1-3 10,-5-1 1,5 0-1,-2 6 1,-2 3 95,-2 1 0,-4 5 0,-2-3 0,-6 2 200,-4 3 0,-1 1 1,-2-1-1,-2-2 123,-2 3 1,-6 1 0,1 1 116,-3 1 1,-9 0 0,-4-2 0,-3-2-12,-1-2 0,-6-4 0,-2 2 0,-1 1-454,-4 0 1,-2-6 0,-1 4 0,-1-1-43,1-1 0,1 0 0,0-5 0,2 2-1589,0 3 0,-5-3 1,9 3-1,-3-3-2738,1-2 4423,7 0 0,-11 0 0,6 0 0</inkml:trace>
  <inkml:trace contextRef="#ctx0" brushRef="#br0" timeOffset="54">15409 7277 8271,'0'11'1494,"0"-1"1,1-6 0,5 1-820,4-3 1,6-2 0,5 0 0,5 0-221,4 0 0,1 0 1,2 0-1,4 0-162,5 0 0,3 0 1,3 0-1,-3 0-366,-3 0 0,3 0 1,-4 0-1,-1 0-492,-4 0 0,-9 0 0,-6 2 0,-4 1-354,-1 2 0,-8 7 0,-2-1 0,-6 1 919,-6-1 0,-9 3 0,-10-6 0</inkml:trace>
  <inkml:trace contextRef="#ctx0" brushRef="#br0" timeOffset="55">15739 7576 8433,'-2'2'928,"-3"3"1,1 11-1,-6-6 1,-1 6-568,3 5 1,-6-2-1,3 6 1,-3-1-97,-1 0 0,-1-4 1,0 2-1,2-1 26,4 0 0,-3 5 0,6-5 0,0-1 237,0-3 0,2-1 0,5 0-114,0-1 0,0-4 0,2-3 0,3 1-128,6 0 1,4-6-1,6 3 1,6-5-134,2-1 1,3 0-1,1 0 1,4 0-511,4 0 0,-2 0 0,-2 0 0,-4 0-646,-2 0 0,-1 0 0,-4 0 1,-5 0-1632,-3 0 0,-8 0 1084,1 0 1,-8-7 1549,2-3 0,-3-18 0,-2-5 0</inkml:trace>
  <inkml:trace contextRef="#ctx0" brushRef="#br0" timeOffset="56">16022 7780 10342,'7'11'0,"2"-1"597,-1 3 0,5 6 0,-8 3 1,0 1-109,2 0 1,-5 5-1,3-2 1,-3 2 177,-2-2 0,0 2 0,-2-5 1,-1-1-516,-3 1 0,-6-2 1,3-5-929,1 0 0,-6-8-1998,3-2 1,2-5 1186,-1-1 1,8-12 1586,2-4 0,14-17 0,11 0 0</inkml:trace>
  <inkml:trace contextRef="#ctx0" brushRef="#br0" timeOffset="57">17091 6822 8460,'-16'-16'412,"1"0"1,-1 7 0,0 2 268,0 0 1,-5 6 0,0-5 0,2 6-324,2 6 0,1 2 0,-1 8 0,-3 0-80,-1 0 1,0 4 0,6 3 0,-1 0-92,0 0 1,1 3-1,1-3 1,3-1-7,6 1 1,3-2 0,2-4 0,0 3-75,0 0 0,12 1 0,6-5 1,5 0 40,4 0 0,3-1 1,2-1-1,-1-1-47,1-3 1,-1-7 0,0 3 0,-1-5 200,-4-1 1,4-1 0,-6-6 0,1-7-74,-4-5 0,-4-8 1,-1 5-1,-2-3-292,-3-3 0,-4-1 0,-7-3 0,0 1-355,0-1 1,-7 3 0,-2 1 0,-2 3-948,1 2 1,-1 3 0,-4 6-3335,-1 3 4699,0-3 0,7 26 0,2-1 0</inkml:trace>
  <inkml:trace contextRef="#ctx0" brushRef="#br0" timeOffset="58">17421 7042 8191,'16'15'123,"-2"-4"0,-2-2 1,-3-1 852,-2 1 1,3-4 1094,-4 6-968,-1-8 1,-12 4-276,-4-7 0,-3-7-496,-1-3 1,6-4-602,4-2 100,3 7 0,9 2 0,3 9-50,4 3 0,0-1 0,-1 5 1,-5-1-520,-1 1 1,4-4-1,-6 6-1156,-2 1 0,-1-3 720,-2 1 1,0-8 1173,0-2 0,0-7 0,0-9 0</inkml:trace>
  <inkml:trace contextRef="#ctx0" brushRef="#br0" timeOffset="59">17688 6727 8173,'0'-15'0,"-1"1"339,-5 3 1,5 2 0,-3 6 162,8-2 0,-1-1 1,8 6-1,1 0-261,2 0 0,2 0 1,1 0-1,2 0 14,2 0 0,5-5 0,-5 0 0,-1 1 78,-3 3 0,4 1 0,0 0 53,-2 0 0,-6 0-148,-3 0 0,-7 1 1,3 5-52,-5 4 1,-1 4 0,0 2 0,0 1 5,0 4 0,0 2 0,-1 7 0,-3-2 109,-1-1 1,0 7 0,5-8-1,0 4-145,0 1 1,0-5 0,0-1 0,0-3-232,0-2 1,7 2 0,3-1 0,2-2-544,-1-1 0,1-2 0,-5-1 0,0 1-371,0 0 0,4-6-1039,-6 1 1,-2-10-1,-10-1 921,-8-8 0,-3-8 1106,-8-5 0,0-3 0,-6-8 0</inkml:trace>
  <inkml:trace contextRef="#ctx0" brushRef="#br0" timeOffset="60">17767 7026 8181,'0'-16'842,"0"0"1,0 6-271,0-1 0,5 6 0,2-3 0,2 1-203,3 3 0,2 2 0,4 2 0,1 0-222,2 0 0,0 0 1,-4 0-1,3 0-550,1 0 1,1 0-1,-3 0 1,4 0-411,2 0 1,-4 0-1,5 0 1,0-1 812,-2-5 0,13-2 0,-4-8 0</inkml:trace>
  <inkml:trace contextRef="#ctx0" brushRef="#br0" timeOffset="61">18773 6743 8380,'-1'-14'1083,"-3"2"-589,-1 1 1,-7 8 0,1-2 27,-3 3 0,-7 2 0,0 0 1,2 0-227,2 0 0,-4 0 1,0 0-1,1 0-126,3 0 1,-4 0 0,0 0 0,2 0-151,1 0 0,3 0 1,-3-2-1,-1-1 5,-2-3 0,0-4 1,5 5-97,1 1 0,1 1 1,1-1-35,3-1 1,6 1 37,-1 10 1,2 2 0,-1 8 84,-1 0 1,0 0 0,5-1 0,0 3 35,0 3 0,-2-4 0,-2 4-22,-1-3 0,0-3 0,3 1 174,-3 0 1,3-1-3,-3 1 0,5-7-187,5-4 1,-1-3-1,6-2 1,2 0 17,2 0 0,4 0 0,1 0 1,4 0-91,1 0 0,2 0 0,8 0 0,1 2-117,1 3 0,1-2 1,-6 8-1,-1 1 274,-4 2 1,4 7-1,-6 0 1,1 0 188,-4 2 1,-4-6-1,-3 6 1,-1-2 22,-3 0 1,-6 1-1,1-2 1,-5 1 191,-5-2 1,-4-2 0,-9-1 0,-1 0 216,-2-1 0,-7-1 0,0-3 1,-5-4-377,-4 0 1,-5-5 0,4 3 0,0-3-454,-1-2 1,-3 0 0,4 0-1,-2-2-125,-4-3 0,-2 3 0,-1-3 0,2 3-7270,3 2 7501,-3 0 0,11-14 0,-4-4 0</inkml:trace>
  <inkml:trace contextRef="#ctx0" brushRef="#br1" timeOffset="62">6400 9556 7985,'-6'-10'391,"1"-1"1,0 6-1,3-5 475,-3-2 1,3 3-117,-3-2 0,5 8-157,5-2 1,4 3-365,7 2 1,-1 7 0,-1 3 30,-3 4 0,-4-3 1,-7-1-302,0 2 1,0-3-131,0 2 0,-7-3-60,-4 3 0,-3-4 0,-1-7 74,-1 0 0,0 0 0,2-2 161,4-3 0,-3-4 0,8-7 15,2 1 0,1-1 1,2 0-1,0 1 74,0-1 1,0 5-1,2 1 1,3-1-8,5 3 1,4-1 0,2 5 0,0-1 47,0 2 0,-1 1 0,1 2 0,0 0-58,-1 0 0,1 7 1,-2 3-1,-2 3-79,-1-3 0,-6 4 0,4-3 1,-2 3-72,-4 1 1,-1 1 0,-2 0-1,-2-1-11,-3 1 0,2 0 1,-8 0-141,-1-1 1,0-4 0,-1-2 134,3-2 0,-1-2 1,-4-5 101,-1 0 1,0-2-17,1-3 1,1-4-1,1-7 159,3 1 1,6-1-1,-1 0 128,3 0 0,4 1-108,3-1 0,4 2 1,7 4-21,0 4 1,-1 5 0,1 1-62,0 0 0,-1 1 0,-1 5-163,-3 4 0,-4-1 0,-7 1-64,0 2 1,0 2-1,0 2-4,0 0 0,-7 0 0,-4-2 73,-3-4 0,-1 2 0,-1-6 0,0-3 66,1-1 0,-1-2 0,0 0 210,0 0 0,1-7-85,-1-4 1,2-3 0,4-1-2,4-1 0,5 0 0,1 0-77,0 1 1,1 4 0,5 3 0,2-1-30,1 0 1,5 6 0,-4-3 0,4 5-14,2 1 0,0 0 0,0 0-16,-1 0 1,-4 0-1,-2 1 1,-1 5 12,1 4 1,-6-1 0,3 1-79,-5 2 1,-1 2 0,0 2 5,0 0 0,0 0 0,-1-2 0,-5-2-40,-4-2 0,1-6 0,-1 1 54,-2-3 1,-2-2-1,-2 0 41,0 0 0,6 0 0,1-2 0,2-3 77,3-6 1,-3 3-1,2-3-10,2-1 0,1-2 0,2-2-36,0 0 1,7 1 0,3 1-5,4 3 1,2 4 0,0 7 96,0 0 1,-1 0 0,1 0-73,0 0 1,-6 6 0,-1 1 0,-2 1-12,-4 4 1,-1-3-1,-2 2-41,0 1 0,0-3 0,-2-1 16,-3-1 1,-4 4-1,-6-6-43,-1-1 1,6-3 0,-1-1-1,1-1 94,1-5 0,-3 3 0,5-8 96,-2-1 1,5-2 0,-1-2-65,3 1 1,2-1 0,0 0 116,0 1 1,2 6-1,3 4-145,6 3 1,3 2-253,2 0 0,-2 7 1,-4 3-1138,-5 4 0,-3 2 1331,-2 0 0,0-1 0,0 1 0</inkml:trace>
  <inkml:trace contextRef="#ctx0" brushRef="#br1" timeOffset="63">6887 11160 7449,'16'0'1837,"-8"0"-1258,-1 0-235,-7 0 0,-1 1 515,-5 5 164,-2-5-348,-1 6 0,4-7-357,10 0 0,4 0 0,6 2-39,1 3 0,0 2 1,-2 6-127,-4-3-553,-3 1 0,-7-1 125,0 0 0,-1-6 0,-5 1 64,-4-3 0,-4-4 0,-2-1 157,0-3 1,6-4 0,1 3 84,2-2 0,-3-1 0,5-6 148,1 0 0,2 1 118,2-1 1,2 2-46,3 3 0,-1-1 0,6 7 120,2 2 1,2 1-248,2 2 0,-2 2 1,-2 1-84,-1 2 0,-6 7 0,4-1-77,-2 3 1,3 2 0,-4-1-10,-3 1 0,-1 0 0,0-2 1,1-2-45,2-2 1,0 1 24,-5 5 1,-7-8-1,-3-2-27,-4-5 0,4-1 0,-1 0 1,-1-1 95,-2-5 1,0 3 0,2-8 0,1 1 59,-1 1 1,3-5-1,0 4-21,3-4 1,-5-2-1,6 0-11,1 1 1,3 4 0,1 1 0,1-1 32,5 2 0,1 1 1,5 4-1,-2-1 19,2 2 1,2 1 0,2 2 3,0 0 0,0 2-77,-1 3 0,-1 4 1,-3 6-25,-6 1 0,2 0 1,-2-1-1,-1 1 1,-3-5 0,-2-1-28,-5 2 0,-2 0 0,-8 1 24,0-3 1,6-6 0,-1 1 0,-1-3 9,-2-2 1,-2-2-1,1-2 1,-1-3-15,0-1 0,6-1 0,-1-3 0,-1 1-116,-2-1 1,4-2-1,1-2 80,2 1 1,2-1 0,5 0 53,0 1 1,1 6 0,3 2 0,3 2 133,2-1 1,6 1-1,6 5 1,-1 2 24,-3 3 1,-1 2-1,-1 5 1,1-1-2,0 1 1,-2-3 0,-4 1-69,-4 2 1,-5 2-153,-1 2 1,-1-2 0,-3-2 67,-1-1 0,-7-8 0,1 2 42,-3-3 0,-9-9 0,1-3 58,3-4 0,-2 0 0,12 2 1,-2 3 159,1 2 0,6-5 243,-1 1 1,5 4-164,5 2 1,-1 3-1,6 2-733,3 0 1,-5 2-4393,3 3 4779,-8-3 0,-3 12 0,-8-5 0</inkml:trace>
  <inkml:trace contextRef="#ctx0" brushRef="#br1" timeOffset="64">7547 11537 6551,'11'9'1840,"-2"-2"-786,-2 0-662,-2-6 0,-7 6-46,-3-7 1,1 0 13,-6 0 0,5 0-134,-6 0 0,8-1 1,-4-3 20,0-1 0,5-2-49,-3 2-197,3 3 0,4-5 32,3 7 0,-2 0 102,8 0 1,-2 2-1,3 1 42,-2 2 0,-6 8 65,1-3-181,-3-3 1,-4 5 62,-3-6 0,1-1-9,-6-5 0,1-2-8,-1-3 0,1 1-56,4-6 0,3 5-296,-3-6 286,3 8 0,7-3 107,0 12 1,6-3-34,-6 8 1,0-6 22,-5 5 1,-1-6-27,-5 1 0,3-3-51,-8-2 0,3-2 14,-3-3 0,-1-4 12,7-7 0,-1 6-31,6-1 0,2 8-9,3-2 1,-3 5 0,5 3-41,0 2 1,-5 8-18,3-3 1,-3-1 28,-2 1-207,0-6 186,0 3 1,-2-7 41,-3 0 0,3-2 0,-5-1-27,0-3 1,5-6-82,-3 2 0,3 1-160,2-2 123,0 8 1,2-4 157,3 7 1,-3 2 97,3 3 130,4-3-782,-7 12-626,5-13 0,-7 5 0,-2-12 1127,-3-4 0,-4-11 0,-7-4 0</inkml:trace>
  <inkml:trace contextRef="#ctx0" brushRef="#br1" timeOffset="65">6966 11128 7356,'-11'0'804,"1"0"1,6-2 602,-1-3-751,3 3 0,4-3-477,3 10 0,-1-1-149,6 6 1,-5-6 0,4 3 11,-2 0 1,0 0 0,-3 5-193,1-1 0,0-6 0,-3 4 218,3-2 0,-3 0 77,3-2 1,4 4-36,1 6 1,-1-6 0,0-2 66,-2 0 1,3-4-137,-5 8 0,2-8 0,-3 4-35,1 0 1,2-5 0,-3 5-1,3-2 42,1 1 1,-2 1-10,4-2 1,1 2-1,3 5 8,-4-1 1,4-6-1,-4 3-16,4-1 0,-3 0 1,-1-1 2,3 4 0,-5-3 1,1 0 9,-2 0 0,5-3-36,-1 6 0,-2-6 0,-1 3 20,-1 0 0,5-6 16,-1 5 1,3 1 0,2 0-47,-1 1 0,-4-4 1,-2 3 11,-2 0 1,5-6 0,-3 6-43,-1 0 0,6-5 22,-3 3 0,3 2-1,1-1 1,-4 4 0,-1-5 2,3-1 1,-5-1 0,3 1 5,1 1 0,-3 0 1,0-3-1,-1 2 10,1 1 0,-4 0-91,6-5 1,-1 5 42,6 1 1,-6-1-1,1-5 10,1 0 0,-3 5 34,1 0 1,1 0-8,5-5 0,-6 0 0,-1 2 17,-2 3 0,5-3-14,-2 3 0,4-3 7,2-2 1,0 5-6,0 1 1,-1-1 20,1-5 1,-5 0 15,-1 0 1,-5 0 0,6 0-24,1 0 0,-3 0 0,1 0 4,2 0 1,2 0 0,2 0 6,0 0 0,-6 0 0,1 0 20,1 0 1,2 0-19,2 0 1,-6 0 0,1 0-27,1 0 0,2 0 0,2 0-15,-1 0 0,-4 0 0,-1 0 15,3 0 1,1 0-1,1 0-3,1 0 0,-6 0 1,1 0-9,1 0 1,-3 0 0,1 0-25,3 0 1,1 0-1,1 0 9,1 0 1,0 0-1,-1 0 12,1 0 0,0 0 14,0 0 1,-1-2 0,1-1 20,0-3 1,-6 1 0,1 5 50,1 0 1,2 0-1,2-2-53,-1-3 0,-4 3 1,-1-3-17,3 3 1,1 2 0,1 0 0,1 0 1,0 0 1,-6 0 0,1 0 0,1 0 22,2 0 1,2-5-1,-1 0-34,1 1 0,0 3 0,0 1 11,-1 0 1,1 0 0,0 0 16,-1 0 1,1 0 0,0 0 1,0 0 0,-1-5 1,1-1 20,0 3 0,-1 1 1,1 2-41,0 0 0,0 0 0,-1 0 0,1 0 21,0 0 1,0 0-1,-1 0 1,1 0-7,0 0 1,-1-2 0,1-1-6,0-2 0,0-1 0,-1 6-14,1 0 1,0 0 0,-1-1 0,1-3-20,0-1 1,0 0 0,-1 5 0,1 0-5,0 0 1,0-2 0,-1-2 3,1-1 1,0 0 0,-1 5 0,1 0-20,0 0 0,1 0 34,4 0 0,-3 0 0,3 0 0,-4 0 42,-1 0 1,0 0-1,-1-2-7,1-3 1,5 3-1,0-3 1,-2 3-19,-1 2 1,-3 0-1,1 0-4,0 0 1,5 0 0,0 0 30,-2 0 0,-1 0 0,-3 0-19,1 0 1,0 0-1,-1 0 1,1 0-27,0 0 1,-6 0-1,1 0 1,1 0-25,2 0 1,2 0 0,-1 0 0,1 0-20,0 0 1,0 0 0,-1 0 0,1 0-78,0 0 1,0 0 91,-1 0 1,1 0 0,0 0-1,-1 0 23,1 0 1,0 0 0,0 0-1,-1 0 3,1 0 1,0 0 0,-1 0 0,1 0 6,0 0 1,0 0 0,1 0 0,2 0 9,2 0 1,0 0 0,-5 0 0,0 0-10,-1 0 1,1 0-1,0 0-7,0 0 1,-1 0 0,1 0 1,0 0 1,-1 0 0,1 0-26,0 0 1,0-5 0,-1 0-12,1 1 1,0 2 0,0 2 0,-1 0 22,1 0 0,0 0 0,-1 0 1,1 0-1,0 0-11,0 0 1,-6 0-2,1 0 0,-1 0 0,6 0 12,-1 0 0,1 0 0,0 0 25,0 0 1,-1 0-1,1 0 3,0 0 1,0 0 0,-1 0 0,1 0 8,0 0 1,-1 0 0,1 0 0,0 0-17,0 0 0,-6 0 0,1 0 0,1 0-10,2 0 0,1-1 0,1-3 0,0-1-5,0 1 0,-1 3 1,1 1 6,0 0 1,0 0 0,-1 0 0,1 0 22,0 0 0,-1 0 0,1 0-5,0 0 1,0-2-1,-1-2-17,1-1 1,0 0 0,0 5-1,-1 0-4,1 0 0,0 0 0,-1 0 1,1-2 1,0-3 1,0 3-1,-1-3 1,1 3 3,0 2 1,-1 0 0,1 0 0,0 0-5,0 0 1,-1-5 0,1 0 0,0 1 4,0 3 1,4 1-1,1 0 1,-1 0 23,-3 0 1,4 0-1,2 0 1,0 0 27,-1 0 1,4 0-1,-3 0 1,0 0 9,0 0 1,3 0-1,-4 0 1,3 0-26,3 0 1,-4 0 0,3 0 0,-1 0 72,-2 0 1,9 0 0,-3 0-1,0 0-63,-1 0 1,5 0 0,-8 0 0,4 0-21,1 0 0,-1-6 0,-1 1 0,1 0-149,3-2 0,7 5 0,-3-3 0,0 3-31,1 2 0,-5-2 0,4-1 0,-5-2-177,-6 1 1,2 2 0,-7 2 0,-2 2-1239,-2 3 0,-1-1 1564,0 6 0,-7 1 0,-2 5 0</inkml:trace>
  <inkml:trace contextRef="#ctx0" brushRef="#br1" timeOffset="66">7028 11270 7989,'9'1'-349,"-4"5"1,-1-5 538,1 5 1,-3-3 54,3 2 880,-3-3-682,-2 5 1,-2-7-195,-3 0 1,3-2 0,-5-1-151,0-2 0,4-2 42,-8 1 0,6-1 0,-5-5 94,-3 2 0,5 4-19,-3-4 1,1 0-135,-6-6 0,7 5 0,2 3 1,2-1 24,0 0 0,-8-1 0,5-6-33,-1 0 0,0 6 0,6-1 0,-4-1 83,-2-2 1,6 4-1,-4-1-39,0-1 0,3 0 0,-5-1 1,2 3 31,4-2 1,-6-2 0,0-2-63,1 0 1,-5 1 0,6-1 0,0 0-71,0 0 0,-5 1 1,3-1-1,-1 0-4,0 1 0,4-1 0,-2 0 85,1 0 0,0 6 1,3-1 9,-1-1 1,0-2 0,3 0 0,-2 2 21,-1 2 0,-2 1 0,4-3 0,-4 1-58,-2-1 1,5-2 0,-3-2 0,2 1-51,0-1 0,-6 5 0,6 1 1,2-2 90,1-2 1,-3 3 0,-1 1-64,3-3 1,1 0-1,1-3-41,-5 0 1,5 6 0,-5-1-1,5-1 9,1-2 1,-6-2 0,1 0 27,2 1 1,-4-1-1,0 0 27,-2 1 1,5-1-1,-3 0-16,0 0 1,6 1 0,-5-1-50,5 0 1,-5 1 0,1-1 17,2 0 1,-4 0 0,0 1 0,0-1-43,0 0 0,0 1 1,3-1-1,-1 0 8,1 0 0,-2-1 18,0-4 0,-4 4 0,5-4 0,1 3 1,1 2 0,-1 1-2,-1-1 0,0 0 0,5 1-28,0-1 1,-6 0 0,1 0 25,2 1 1,-4 4-1,1 1 10,3-3 0,-1-1-28,-1-1 0,3-1 0,-5 0-60,0 1 1,6 4 0,-5 1 52,5-3 1,1-1 0,-2-1 3,-3-1 0,3 6-10,-3-1 1,3 1-34,2-6 0,0 0 1,0 0-21,0 1 1,-2 1-1,-1 2 1,-3 1-19,3-1 1,1 3-1,2-1 87,0-3 1,0-1-19,0-1 0,0-1-48,0 0 0,0 1 0,0-1 34,0 0 0,0 0 0,0 1 1,0-1 47,0 0 0,0 1 0,0-1 6,0 0 1,0 0 0,0 1-1,0-1 0,0 0 0,0 0 37,0 1 1,0-1 0,0 0 0,0 1-67,0-1 0,-5 0 1,0 0-1,1 1-71,3-1 0,1 0 1,0 1-1,0-1 38,0 0 0,0 0 1,0 1-1,0-1 52,0 0 0,0 6 1,-2-1-1,-2-1-10,-1-2 0,0-2 0,5-1 1,0-2-2,0-2 0,-2 0 0,-1 5 1,-3 0-49,3 1 1,1-6-1,2 0 1,0 2 4,0 1 0,0-3 1,0 0-1,0 2 11,0 1 0,0-2 0,0-1 1,0 1 42,0 3 1,0-4-1,0-2 1,0 1 13,0-1 0,0-3 1,0 3-1,0-2-9,0-2 0,0 2 0,0 1 1,0-1 20,0 1 1,0 5 0,-2-4 0,-1 2-30,-2 0 0,-1-2 0,6 4 0,0-2-35,0 2 1,0-6 0,0-1-1,0-3-26,0-3 1,-5 1-1,0-1 1,0 1 28,-2-1 0,5 1 0,-5 1 0,2 2 30,-1 2 0,1 2 1,5-4-1,0 1 4,0 0 0,0 2 0,0-1 1,0 0 1,0 1 0,0-10 1,0 2-1,0-4 13,0-1 1,0-4 0,-2 5 0,-1 3-13,-2 0 0,-1 5 0,6 1 0,-1 3 24,-5 3 1,5-5 0,-5 5 0,5-1 4,1 0 1,0 1 0,0 1 0,0-4-9,0 1 0,0-11 0,0 2 1,0-6-34,0-5 0,0-1 0,0-2 0,0 0-72,0 0 1,0 5-1,-2 2 1,-2-1 143,-1 1 0,-2 7 0,4 0 0,-2 5 146,1 0 0,2-2 0,1-1 0,-3-1-67,-1 1 1,-2 0-1,2-1 1,-6-1-36,-3-4 0,0-1 0,2-6 0,1 4 24,-1 2 0,-2-4 1,-1 5-1,1 4 42,3 5 0,-1-2 1,5 6-1,0-2-100,0-1 0,-4 3 0,6-4 0,0 3-80,-2 3 0,5-4 1,-3 3-1,3 0-426,2 0 0,0-3 0,0 4 0,0-1-543,0 0 0,0-3 1,0 5-1,0 2-3935,0 1 4907,0 3 0,-7-8 0,-2-2 0</inkml:trace>
  <inkml:trace contextRef="#ctx0" brushRef="#br3" timeOffset="67">12154 11757 8365,'7'-9'541,"-3"0"1,6 6 186,2-2 1,2-6 0,4 6-1,1 2-352,2 1 1,12 0 0,0-1 0,6-3-130,4 3 1,1 1-1,0 2 1,-2 0-131,1 0 1,-9 0 0,-5 0 0,-4 2-209,-6 3 0,-3-1-90,-6 6 0,-5-1 0,-12 1 0,-8-3 108,-10 0 1,-12-5-1,-4 3 1,-5-3-161,-1-2 0,-5 0 1,1 0-1,4 0 194,3 0 1,4 0-1,-2-2 1,7-1 223,7-3 1,5 1 0,8 5 1047,-1 0-1024,7 0 0,21 0 0,16 0-84,9 0 0,0 0 0,5 0 0,0 0-131,-2 0 1,5 0 0,-5 0 0,1 0-197,-5 0 0,-4 0 0,-6 0-241,-5 0 476,-4 0 0,-15 0 0,-9 0 1,-12 0-8,-13 0 1,-1 0 0,-9 0 0,0 0 27,2 0 1,-3 0-1,6 0 1,4 0 101,5 0 1,5 0-1,7 0 228,1 0 0,9 0-372,12 0 1,4 0 0,18 0 0,3 0 26,4 0 1,7 2 0,-3 1 0,-1 3-255,1-3 0,-3 1 1,-4-1-1,-3 2-884,-2-1 0,-5 3 0,-8 0 1099,-3 2 0,-4 1 0,-7 6 0</inkml:trace>
  <inkml:trace contextRef="#ctx0" brushRef="#br3" timeOffset="68">11069 11710 8234,'-9'-7'348,"4"5"56,10-3 1,4 3 0,9 2 0,1 0 61,2 0 0,12 0 0,0 0 0,6 2-118,4 3 0,1-3 0,1 3 1,-3-3-150,-3-2 1,1 0 0,-16 0 0,1 0 69,-4 0 1,-9 0-275,-1 0 0,-10 0 1,-1 0-1,-8 0-117,-6 0 1,-9 0 0,-3 0-1,-4 0-79,-1 0 1,1 0-1,2 0 1,3 0 94,3 0 1,-4 0 0,5 0 188,1 0-51,3 0 0,10 0 1,9 0-1,10 0 92,7 0 1,14 0 0,-1 0 0,3 0-2,3 0 0,1 0 0,4 0 0,-3 2-17,-1 3 1,-4-3-1,-7 4 1,-4 0-57,-1-1 1,-7 0-1,-8-3-67,-1 3 1,-3-1-1,-11 4 1,-9-1-21,-8-3 1,-11-2 0,-4-2 0,1 0-70,-1 0 1,-3 0 0,6 0 0,1 0 47,2 0 0,3 0 0,4 0 1,5 0 345,3 0 1,10-2 34,2-3 1,8 3 0,7-3-189,7 3 0,10 2 0,0 0 1,4-2-142,1-3 0,1 3 0,1-3 0,2 3-26,1 2 1,1 0 0,-7 0 0,-4 2-2138,-5 3 2169,-4 4 0,-8 7 0,-2-1 0</inkml:trace>
  <inkml:trace contextRef="#ctx0" brushRef="#br3" timeOffset="69">10456 11694 8288,'-16'0'-134,"6"0"-3,-1 0 1209,1 0 0,3 0 0,9 0-546,12 0 1,7 0 0,8 0 0,-1 2-281,0 3 1,9-3 0,-11 3 0,-3-1 290,-4 1 0,-3-3-376,-1 3 1,-8 2 0,-7-2-379,-8-2 1,-13-1-1,-5-2 1,-6 0 15,-5 0 1,-1 0-1,-4 0 1,5 0 129,4 0 1,2 0 0,1 0 0,4 0 56,5 0 1,3 0 429,3 0 0,8 0-324,7 0 0,8 0 0,12 0 0,2 0-30,3 0 1,1 0 0,7 0-1,2 0-21,2 0 0,1 0 1,-5 0-1,1 0 1,-5 0 1,-8 0 0,0 0-54,-3 0-6,-10 7 0,-9-5 0,-15 5 0,-8-2-58,-6 0 0,-2 1 0,-1-6 0,-2 0-48,-1 0 1,-1 0 0,7 0 0,2 0 49,2 0 0,7 0 1,-2 0 370,3 0 0,4-2-147,4-3 0,10 3 0,10-3 1,6 3-80,5 2 1,4 0 0,6 0 0,-1 0 10,-4 0 1,4 0 0,-6 0 0,0 0-64,-3 0 1,-3 0 0,-2 0-1,-1 0-72,1 0 0,-5 0-574,-1 0 0,-6 2-435,1 3 1,-5-2 1060,-5 8 0,-18-1 0,-10 6 0</inkml:trace>
  <inkml:trace contextRef="#ctx0" brushRef="#br3" timeOffset="70">9245 11788 8177,'16'-5'46,"0"0"370,0 1 1,-1 3 0,3-1 0,1-2 142,2-1 1,7 0 0,-2 5-1,6 0-103,4 0 0,-1 0 0,5 0 0,-1 0-175,-4 0 0,-2 0 0,-3 0 0,-4 0 98,-5 0 0,-4 0-163,-1 0 0,-9 0-334,-7 0 0,-7 0 1,-11 0-1,-2 0-248,-7 0 1,-8 0 0,-3 0 0,0 0 65,-1 0 1,8 0 0,4 0 0,1 0 186,2 0 1,1 0-1,7 0 51,1 0 253,6 0 1,9 0 0,10 0 0,6 0 11,5 0 0,9 0 0,6 0 0,1 0-58,2 0 0,-6 0 0,3 2 0,-4 1 46,-6 2 1,-3 1-177,-7-6 0,-10 5 0,-6 0-20,-8-1 0,-13-3 1,-7-1-1,-5 0-64,-4 0 1,-1-5-1,3 0 1,-2 1 50,2 3 0,2 1 0,3-2 0,4-2 48,5-1 1,3 0-1,3 5 927,-1 0-836,7 0 0,9 0 0,12 0 0,6 0-113,3 0 1,7 0-1,-2 0 1,4 0-487,1 0 1,1 0-1,1 0 1,2 0-963,1 0 1,-4 2 0,-8 3 1439,-1 5 0,-9 11 0,-7 4 0</inkml:trace>
  <inkml:trace contextRef="#ctx0" brushRef="#br3" timeOffset="71">8585 11710 8335,'9'-7'576,"0"5"1,-4-3-1,5 3-211,4 2 0,2 0 1,1 0-1,3 0 20,1 0 1,5 0-1,-5 2 1,-2 1-127,-2 3 1,-6-1 0,-2-3-151,-2 3 1,-4-2-28,-8 8 1,-6-8 0,-10 2 0,-5-3-309,-3-2 1,-5 2 0,-1 1 0,-1 3 42,1-3 1,3-1 0,4-2 0,2 0 192,-2 0 0,6 0 1,1 0-53,3 0 0,9-2 301,4-3 0,12 3 1,9-3-1,8 3-79,6 2 1,7-5 0,1 0-1,1 1-21,-1 2 0,6 2 1,-4 0-1,0 0-68,-3 0 0,-11 0 0,-5 0-20,-4 0 0,-6 0 0,-4 0-24,-5 0 0,-6 2 1,-13 2-1,-4 1-61,-6-2 1,-8-1 0,-1-2 0,1 0 0,2 0 0,1 0 1,3 0-1,2 0 181,6 0 1,4 0-81,1 0 0,9 0 0,7 2-67,9 3 1,7-3 0,3 3-1,4-3-17,1-2 0,2 0 0,6 0 0,-1 0-97,1 0 1,-1 0-1,-1 0 1,-2 0-255,-2 0 1,-7 0 0,4 0-571,-1 0 0,-4 0-324,3 0 1,-14 7-1,-12 2 1241,-15-1 0,-21 6 0,-8-5 0</inkml:trace>
  <inkml:trace contextRef="#ctx0" brushRef="#br3" timeOffset="72">7767 11836 8171,'0'-16'-150,"0"0"0,9 7 0,5 4 1028,5 3 1,8-3 0,-3 0 0,4 1-517,5 3 0,7 1 1,-1 0-1,1 0-314,4 0 1,-6 0-1,-1 0 1,-6 0 76,-5 0 1,-3 1-138,-7 5 1,-7-3 0,-6 6 90,-6-2 1,-8-2 0,-10-5-1,-5 0-27,-4 0 1,-8 0-1,-2 0 1,-1 0-68,5 0 1,-1 0 0,4 0 0,3 0 77,0 0 0,8-2 1,1-1-1,3-2 171,3 1-166,6 2 1,4 2 0,10 0 0,7 0-9,7 0 0,6 0 0,8 0 0,2 0-177,2 0 0,-1 0 0,-4 0 0,-3 0 58,-2 0 0,-5 0 56,-6 0 9,0 0 1,-14 0-1,-9 0 1,-9-1 42,-5-5 0,-7 5 0,2-5 1,-4 5-70,-1 1 0,4-6 1,3 1 496,1 2-394,2 1 1,14 2 0,7 0-1,11 0-51,8 0 1,4 0 0,6 0-1,1 0-25,3 0 0,2 2 1,-5 1-1,-2 2 0,-2-1 1,-7-2 0,2-2-132,-3 0 83,-10 0 1,-2 0-774,-12 0 0,-4 0 0,-11 1 0,-5 3 814,-4 1 0,-15 7 0,-4-3 0</inkml:trace>
  <inkml:trace contextRef="#ctx0" brushRef="#br3" timeOffset="73">6981 11788 8222,'-14'-1'0,"2"-3"-111,2-1 0,4 0 945,-4 5 0,8 0 1,2 0-435,9 0 1,12 0 0,5 0 0,6 0-129,4 0 0,3 0 0,6 0 1,-1 0-47,-1 0 0,5 0 0,-12 0 1,-1 0-296,-2 0 0,-8 1 168,-4 5-80,-4-5 0,-15 6 0,-7-7 0,-7 0 37,-4 0 0,-7 0 0,-3 0 0,-4 0-97,-1 0 0,5 0 1,-1 0-1,1 0 56,2 0 0,1 0 0,7 0 0,1 0 237,-1 0-225,7 0 0,4 0 0,10 0 0,7 0 21,8 0 0,4 0 0,9 0 0,2 0-55,2 0 1,5 0 0,-6 0 0,-2 0 15,-6 0 0,0 0 1,-8 0-26,0 0 18,-10 0 0,-5 0 1,-12 0-1,-7 0 253,-5 0 0,-9 0 0,2 0 0,-4 0 29,-1 0 0,-1 0 0,3 0 0,3 0-606,5 0 0,-2 0 0,2 0-318,2 0 0,7 0 0,3 2 640,2 3 0,2 11 0,5 9 0</inkml:trace>
  <inkml:trace contextRef="#ctx0" brushRef="#br3" timeOffset="74">6242 11820 8183,'0'-16'1490,"2"2"-1242,3 4 1,4-3 0,7 8 0,0 2 57,-1 1 1,6 2 0,2 0 0,1 0-112,4 0 1,2 5 0,0 0 0,-4-1-6,-5-2 0,-4 3 1,-1 0 320,0-1-375,-7-3 1,-4-1 0,-10 0-1,-6 0-61,-3 0 0,-9 0 0,-3 0 0,-4 0-124,-1 0 1,-6 0-1,1 0 1,1 0 17,2 0 0,3-5 0,4 0 0,5 1-196,3 3 175,9 1 0,4-6 1,12 1-9,9 2 1,8 1 0,11 2 0,4 0 50,1 0 1,0 0 0,4 0-1,-4 0 1,-2 0 1,-1 2 0,-7 1 0,-4 2 99,-5-1 1,-9 3 40,-1-2 0,-17 0 0,-4-5 0,-13 0 12,-6 0 1,-13 0 0,-2 0 0,0 0-53,-1 0 0,1 0 0,2 0 0,6 0 76,2 0 0,10-1 0,3-3 1,3-1 16,3 1-139,6 3 0,4 1 0,12 0-404,8 0 1,6 0-1,9 0 1,0 0-629,3 0 1,2 0 0,-5 1 0,-2 3 984,-2 1 0,-7 14 0,4-1 0</inkml:trace>
  <inkml:trace contextRef="#ctx0" brushRef="#br3" timeOffset="75">5283 11820 8225,'0'-11'388,"0"1"1,4 6-1,4-1 79,8 3 1,12 2-1,2 0 1,7 0-146,3 0 1,0 2 0,5 2 0,-1 1-25,0-2 0,3-1 0,-12-2 1,-6 0-30,-6 0 1,-5 5-228,-3 1 1,-2-1-4,-8-5 0,-14 0 1,-19 0-1,-7 0-333,-7 0 0,-3 0 0,-4 0 0,-2 0-20,-1 0 1,1 0 0,8 0 0,2 0 242,3 0 1,1 0 0,8-2 0,2-1 807,6-3-511,11 1 1,6 5 0,13-2-113,7-3 1,12 3 0,2-3 0,6 3-33,4 2 1,2 0 0,5 0-1,-1 0-58,-4 0 1,0 0-1,-9 0-81,-3 0 0,-9 0 115,0 0 0,-13 0 0,-8 0 0,-10 0-31,-9 0 0,-6 0 0,-8 0 0,-2-1 21,-2-5 0,-5 5 1,6-6-1,1 1 91,2 1 1,8 0-1,2 5 1,4-2 148,3-3-533,-3 3-1643,18-5-758,-6 7 2646,7 0 0,-7 7 0,-2 2 0</inkml:trace>
  <inkml:trace contextRef="#ctx0" brushRef="#br3" timeOffset="76">4104 11804 8711,'16'-2'0,"0"-1"475,-1-2 0,8-1 0,3 6 0,6 0 0,3 0 75,1 0 0,6-1 0,-5-3-320,-2-1 1,-2 0-1,-3 5 1,-4 0-126,-5 0 1,-9 0-77,-1 0 1,-10 0 0,-1 0 0,-8 0-150,-6 0 1,-9 0 0,-3 0 0,-4 0 32,-1 0 1,-1 0-1,-1 0 1,0 0 26,1 0 0,-6 0 0,10 0 1,2 0 91,1 0 1,4 0 0,6 0 170,-1 0 0,7-2 0,6-2-132,6-1 1,8 0 0,9 5-1,8 0 34,7 0 1,4 0 0,6 0 0,1 0-69,3 0 1,-4 0 0,-7 0 0,-3 0-158,-5 0 0,-9 0 0,-2 2 43,-7 3 1,-5-2-1,-10 6 1,-6-2 127,-6-3 0,-17-3 0,1-1 0,-3 0 43,1 0 0,2 0 0,-1 0 0,3 0 28,2 0 0,-1 0 0,8 0 297,0 0-518,3 0 1,10 0 0,7 0-1,9 0-98,5 0 0,7 0 0,3 0 0,2 0-2081,2 0 1,11 7 2277,-8 4 0,4 3 0,-4 2 0</inkml:trace>
  <inkml:trace contextRef="#ctx0" brushRef="#br3" timeOffset="77">3271 11773 8298,'2'-9'405,"3"2"-32,5 0 0,9 5 0,6-3 0,3 3 202,5 2 1,7 0-1,-1 0 1,-1 0-259,1 0 1,-5 0 0,-7 2-1,-6 1-67,-4 3 0,-6-1-292,-1-5 1,-15 0 0,-4 0-106,-8 0 0,-15 0 0,2 0 0,-1 0-104,-4 0 1,2 0 0,5-2 0,2-1 113,-2-3 0,5-4 0,2 5 106,4 1 1,3 1 101,3-2 0,13 3 0,14-3 45,8 3 1,6 2 0,1 0 0,2 0 20,4 0 0,-4 0 0,4 0 0,-6 2 369,-4 3 0,1-3 88,-7 3-467,-7-4 1,-21-1 0,-14 0 0,-9 0-165,-7 0 1,2 0-1,-5 0 1,0 0 48,0 0 1,5 0 0,-2 0-1,6 0-217,4 0 1,0 0 0,6 0 357,1 0-61,3 0 0,10 0 0,9 0 0,10 0-41,7 0 1,14 0-1,0 0 1,6 0-61,5 0 1,-4 0 0,0 0 0,-2 0 33,-3 0 0,-3 0 0,-6 0-399,-5 0 32,-4 0 1,-10 0 239,-7 0 1,-7 0-1,-10 0 102,-4 0 0,-10 0 0,-10 0 0</inkml:trace>
  <inkml:trace contextRef="#ctx0" brushRef="#br3" timeOffset="78">2280 11804 8117,'-15'0'-210,"-1"-2"0,0-1 673,0-2 1,6-1 196,-1 6 1,10 0 0,1 0-358,8 0 1,13 0 0,6 0 0,4 0-21,6 0 0,-2 0 0,7 0 0,-1 0-69,0 0 0,-3 0 1,-6 0-1,-3 0-144,-3 0 1,-8 2-114,-8 3 0,-10-3 1,-3 3-113,-11-3 0,-12-2 0,-2 0 0,-5 0 10,-4 0 0,0 0 0,6 0 0,-1 0 114,1 0 1,5 0-1,1 0 1,2 0 99,4 0 1,7-2 45,2-3 1,8 3 0,2-3 0,10 3-66,10 2 0,6 0 1,10 0-1,6 0 114,4 0 1,1 0 0,2 0 0,1-1-43,3-5 0,-2 5 0,-10-5 1,-6 5-59,-7 1 0,-5 1-16,-7 5 1,-11-3 0,-8 6-28,-11-2 1,-18-2 0,1-5 0,-4 0-191,-4 0 1,6 0-1,-2 0 1,5 0 86,4 0 0,2-5 0,-2 0 98,5 1 1,5 1 59,5-3 0,6 5 0,10-5-62,6 5 0,10 1 1,5 0-1,4 0 73,1 0 0,6 0 0,1 0 0,-1 0-88,-4 0 1,0 0 0,-12 0-1,-1 0-1019,-3 0 334,-1 0 1,-9 0 0,-9 0-1,-12 0 686,-10 0 0,-20 7 0,-5 1 0</inkml:trace>
  <inkml:trace contextRef="#ctx0" brushRef="#br3" timeOffset="79">1447 11820 8569,'-7'0'707,"7"0"1,7 0 0,10-2 0,4-1-73,6-3 0,8-1 1,1 4-1,1-2-260,1 1 1,-4 2 0,0 1-1,-6-3-327,-7-1-91,-3 0 0,-11 5 0,-7 1 0,-11 3-130,-8 1 0,-5 0 0,-8-3 0,1 2-182,-1 1 1,3 0 0,1-5-1,3 0 161,3 0 1,-5 0-1,6 0 202,2 0 48,2-7 1,15 5-1,9-3 1,9 2 87,5-3 0,12 5 0,-2-5 0,4 5 102,4 1 1,-11 0 0,1 0 0,-4 0 60,-6 0 1,-2 0-29,-1 0 1,-7 1 0,-6 3-142,-6 1 0,-8 0 0,-8-5 0,-4 0-92,-1 0 1,0 0 0,-4-1-1,3-3-359,2-1 1,-3-2-1,5 3 1,2-1-513,2 2 0,1-4 0,0 1 825,0 3 0,1-6 0,-1 0 0</inkml:trace>
  <inkml:trace contextRef="#ctx0" brushRef="#br0" timeOffset="80">6384 5391 12072,'9'-2'441,"-4"-3"1,-3 2 0,-4-6-523,-3 2 0,-2 0 0,-6 4 373,3-3 0,5-6-485,-6 2 1,8 1 0,-3-2 425,5-1 0,1 3 95,0-1 1,1 6 0,5-1 202,4 3 0,-1 2 0,1 0-118,3 0 1,-5 2-213,3 3 1,-6-1-1,4 6-202,-2 3 1,-2-5-443,-5 3 0,-7-6 246,-3 6 1,-4-8 229,-2 2 0,5-5 0,3-5-72,1-5 1,0 1 0,3-2-75,-1-1 1,0-2 0,5-2-11,0 1 0,0-1 129,0 0 0,0 6 1,1 1-1,5 2 134,4 4 0,-1 1 0,1 2 7,3 0 0,-6 2 0,0 1 0,-2 4-189,0 2 1,0-4-1,-3 6 1,2 1-121,1 2 0,0 1 1,-7 1 79,-3 0 1,2-6 0,-8 1 79,-1 1 1,3-5-1,-1-2 143,-3-3 1,5-2-18,-3 0 1,2-2 0,-3-1 29,2-2 1,6-8-212,-1 3 0,3-4 1,2-2 69,0 0 1,2 2 0,1 2 0,4 4 26,2 1 0,-4 0 0,6 3 68,1-1 0,2 0-89,2 5 1,-2 1 0,-2 3 0,-3 3-116,-2 2 0,-2 1 1,-5 6-98,0-1 0,0 1 53,0 0 1,-2 0 175,-3-1 1,-4-6 115,-6-4 1,-1-3 0,0-2-3,0 0 1,6-2 0,1-3-144,2-5 1,-3-4-1,4-2-68,3 0 1,1 0 0,2 1 0,0-1-12,0 0 1,0 1 0,0-1 0,2 0-107,3 0 0,2 6 0,5 1 0,-1 2 32,1 4 0,2 1 1,4 2 55,3 0 0,-4 0 0,4 2 0,-4 3-7,-1 5 0,-7-1 0,-2 2 0,-2 1 8,0 2 0,1-4 0,-6 1 0,0 1 119,0 2 0,0 2 0,-2-2 0,-2-2 299,-1-2 0,-7-4 1,1 2 3,-3-1 1,-1-1 0,-1-6-125,0 0 0,1 0 0,-1 0-156,0 0 0,2-2 0,2-2 0,3-3-155,2-1 1,-3-3-1,3-5-2,-2 1 0,6-1 0,-3 0 75,5 1 0,1-1 0,1 0-155,5 0 0,2 6 0,8 1 116,0 2 1,-1 2 0,1 5 0,0 2 32,0 3 0,-2-2 1,-2 8-44,-2 1 1,-1 2 0,1 2 0,-4 0-12,-5-1 0,-1 1 0,0 0 0,0-1 91,0 1 1,0-5-1,-1-3 1,-5 1 241,-4 0 0,1-6 1,-1 4-1,-2-1 159,-2-1 0,-2 0 0,0-5-159,0 0 1,6 0 0,-1-2-1,1-3-123,1-5 1,-3 1-1,5-2-154,-2-1 0,6-2 0,-2-2-7,3 1 1,2-1 0,2 2-261,3 4 1,-2 1 0,8 5 0,1-1 198,2 2 1,2 1-1,-1 4 1,-1 3-38,-3 5 1,1-1 0,-5 0 0,0 0-236,0-1 1,-2 3 284,-5 4 0,0 1 1,-1-2 360,-5-3 1,3-4-1,-8-7 127,-1 0 0,3 0 1,-1 0 83,-2 0 1,-1-2 0,1-3-291,2-6 1,4-3 0,-2-2-288,1 1 1,2-1-78,5 0 1,1 1 47,5-1 0,-3 7 1,7 4 103,3 3 1,1 2 0,1 2 0,1 1-617,0 3 1,-6 4 0,1-3 592,1 2 0,9 1 0,3 6 0</inkml:trace>
  <inkml:trace contextRef="#ctx0" brushRef="#br0" timeOffset="81">7044 10138 10192,'0'-9'1517,"0"2"0,2 7-56,3 0-720,-3 0-374,-9 0 0,2 0 1,-11 0-531,2 0 0,5 0-94,-1 0 1,5-1 74,-6-5 1,8-2 132,-3-8 1,5 0 521,1 0 1,1 1-240,5-1 0,2 7 0,8 4 78,0 3 1,-6 2 0,1 2-250,1 3 1,-5-1 0,0 6-312,0 2 1,-5 2 0,3 2 70,-3 0 0,-4-2 0,-2-2 0,-3-3 85,-1-2 1,-3 3 173,-5-5 0,1 1 0,-1-6 170,0 0 0,6 0-2,-1 0 0,1-7-261,-6-4 1,7-3 0,4-1-6,3-1 1,2 0 0,0 0 120,0 1 1,0 4-1,2 2 43,3 2 0,4 2 1,7 5-1,0 0-153,-1 0 1,1 2 0,0 3-65,-1 6 0,1 3 0,-2 1-9,-3 1 0,1 0 0,-7 0 0,-1-1-188,-3 1 1,-1 0 196,0-1 0,-7-1 0,-3-3 199,-4-6 1,-2-3 0,0-2-6,1 0 0,-1 0 1,2-2-1,2-1-46,1-3 0,1-6 1,-4 2-24,3-4 0,4-2 1,7 0-41,0 1 0,0-1 8,0 0 0,2 7 0,3 2 1,6 2 92,3 0 1,2 0-1,-1 5 1,1 1-59,0 5 0,-1-3 0,1 8-64,0 1 0,-6 2 0,-1 2-22,-2-1 0,-2 1 0,-6 0 65,-5-1 0,3-1 1,-8-3 196,-1-6 1,-2 2-1,-2-2 67,1-1 1,-1-2 0,0-4 269,1-3 1,4 1-289,1-6 0,6-1-209,-1-5 1,3 1-232,2-1 0,0 6 86,0-1 1,7 8-492,4-3 1,-3 5-782,3 1 1290,-8 0 1,4 7 0,-7 1 0</inkml:trace>
  <inkml:trace contextRef="#ctx0" brushRef="#br0" timeOffset="82">7563 11333 11274,'0'8'555,"0"-1"1,-2-7 1345,-3 0-381,3 0-874,-5 0 1,9 0-396,3 0 0,-1 0 1,5 2-981,-2 3 159,-2-3 55,-5 5 496,0-7 0,-2 0 0,-1-2-152,-3-3 1,1 2 248,5-8 26,0 8 0,2-4 28,3 7 1,-1 0-134,6 0 0,-6 1-108,1 5-196,-3-5 1,-4 6 147,-3-7 223,3 0 58,-12 0 9,5 0 0,-1 0 0,1-1 171,2-5 230,2 5-357,5-6 1,1 7-111,5 0 1,-5 7 0,6 1-79,0 1 0,-5 0-479,3-4 326,-3-3 1,-9 5 147,-3-7 0,1 0 0,-2 0-9,-1 0 0,3-7-19,-1-4 0,6 3 1,-3-1-1,2 0 10,0 0 0,0 4 11,5-5 0,0 4 203,0-4 0,1 6 475,5-1-410,2 3-87,8 9-372,-7 2 174,-2 0 12,-14-2 0,3-7 253,-6 0 1,6-2-386,-1-3-1575,3 3 0,4-7 1705,3 4 1,-3-4-1,5-6 1</inkml:trace>
  <inkml:trace contextRef="#ctx0" brushRef="#br0" timeOffset="83">6447 4700 8451,'-9'0'1002,"2"0"14,7 0-583,0 0 0,-2 5-139,-3 0 1,3 7 0,-3-1-101,3 3 1,2-4 0,0 1-1,0 1 19,0 2 1,0-4 0,2 1-134,3 1 1,-3 2 0,3 2 0,-1 0-50,1-1 0,-3-4 1,3-1-1,-3 2-10,-2 2 0,1 2 0,3 0-50,1 0 0,0-1 0,-5 1 0,0 0 48,0-1 0,0 1 0,0 0 0,0 0 25,0-1 1,0 1 0,0 0 0,0-1 4,0 1 0,0 0 0,0 0 0,0-1-12,0 1 1,0 0-1,0-1 1,0 1-20,0 0 0,0 0 0,0-1 27,0 1 0,0 0 1,0-1-1,0 1 56,0 0 1,0-6 0,0 1 0,2 1 17,3 2 0,-3 2 0,3 0-75,-3-1 0,-2 1 0,2-2 0,1-2 20,3-1 1,-1-1-1,-5 6-115,0 0 1,0-1-1,0 1 20,0 0 0,0-1 0,0 1-12,0 0 1,0 0-1,2-1-14,3 1 0,-3 0 0,3-1 107,-3 1 0,-2-5 0,0-1 1,0 2 9,0 2 0,0-3 1,0-1 0,0 2 1,0 2 0,0 2-1,0 0-39,0 0 1,0-1-1,0 1 1,0 0 14,0-1 0,0 1 1,0 0-1,0 0-59,0-1 1,0 1-1,1 0 1,3 0 33,1-1 0,0 1 0,-5 0 14,0-1 0,0 1 1,2 0-1,2 0 8,1-1 0,0 1 0,-5 0 0,0-1 10,0 1 0,0 5 0,2 0 0,1-2 32,3-1 1,-1-3 0,-5 1 0,0 0-2,0 0 0,5-1 0,0 1 1,-1 0-69,-2-1 0,-2 1 0,0 0 0,0 0 36,0-1 1,0 1-1,0 0 1,0-1-12,0 1 1,0 0-1,1 0 1,3-1-21,1 1 1,0 0 0,-5 0-1,0-1 5,0 1 0,0 0 0,0-1 0,0 1 22,0 0 0,5 0 0,1-1 10,-3 1 1,-1 0 0,-2-1-1,0 1 8,0 0 1,2 0-1,1-1 1,2 1-18,-1 0 0,-1-1 0,1 1 0,1 0-46,-1 0 1,-3-1 0,1 1 0,2 0-45,1-1 0,0 1 0,-3 0 1,1 0-1,3-1 0,-1 1 0,-3 0 1,1-1 42,2 1 1,2 0 0,-3 0 0,1-1 45,-1 1 0,-3 0 1,1 0-1,2-1-22,1 1 1,0 0-1,-5-1 1,0 1-21,0 0 0,5 0 0,1-1 0,-3 1-4,-1 0 1,0-1-1,1 1 1,2 0-80,-1 0 1,-3-1-1,-1 1 50,0 0 0,2-1 1,2 1-1,1 0 36,-2 0 1,-1-1 0,-2 1 7,0 0 1,2-1 0,1 1-1,3 0-2,-3 0 1,-1-1 0,-2 1 0,0 0-7,0-1 1,5 1 0,0 0 0,-1 0-43,-2-1 0,-2 1 1,1 0-1,3 0-7,1-1 0,0 1 0,-5 0 9,0-1 0,2 8 158,3 3 0,-3-3 0,3-2 0,-3-4-53,-2-1 1,5 7 59,1 3 0,-1-3 1,-5-2-1,0-4-115,0-1 1,2 0-1,1-1 1,2 1 18,-1 0 0,-2-1 0,-2 1 1,1 0-69,5 0 0,-5 1 0,5 2 0,-3 2 13,2-2 1,-3-1 0,3-2 5,-3-1 1,-2 1 0,0 0 0,0-1 2,0 1 0,0-5 0,0-1 0,0 2 71,0 2 0,0 2 0,0 0 1,0 0 39,0-1 0,0 1 1,2 0-1,1-1-121,2 1 1,1 0-1,-6 0 1,1-1 0,5 1 0,-5 7 0,5 1 65,-5 1 1,-1-3 0,0-6-1,0 0 77,0-1 1,0 1-1,0 0 1,2 0 21,3-1 1,-3 1 0,3 0-1,-3-1-30,-2 1 1,0 0 0,2 0-1,1-1 23,3 1 0,-1 0 0,-5-1-213,0 1 0,0 0 1,0 0-121,0-1 0,0 1 0,0 0 180,0 0 1,0-1-1,0 1 12,0 0 0,0-1 1,0 1-31,0 0 1,0 0-1,0-1-94,0 1 1,0-6-1,0 1 1,0 1 135,0 2 1,0-3 0,0-1 0,0 2 111,0 2 1,2 2 0,1 0-49,2-1 1,6 1-1,-6 0-42,-1 0 0,-3-1 0,1 1-137,3 0 1,-3-1 0,3 1 48,-3 0 0,-2-6 0,0 1 121,0 1 0,0 2 0,2 2-100,3-1 0,-3 1 0,3 0-126,-3 0 1,-2-6-1,2 1 1,1 1 0,2 2 1,0-4-1,-5 1 1,0 1 97,0 2 0,6-4 0,-1 1 0,-2 1 200,-1 2 1,3 4-64,1 3 1,4-4 0,-5 4-25,-1-4 1,-1-1 0,1 0-36,1 0 0,0-1 1,-5 1-22,0 0 0,6-1 0,-1 1 26,-2 0 1,4 0 0,-1-1 0,-3 1 53,-1 0 1,3-1 0,0 1 0,1-2-20,1-3 1,-6 3 0,5-4-30,-5 4 0,5 2 0,-1-1-154,-2 1 0,1 0 0,-1 0-1,2-1 1,2-4 0,-3-1-35,1 3 0,6 1 0,-6 1 54,-2 1 1,-1-6-1,0-1 16,3-2 0,-3 5 68,3-1 0,2 3-20,-2 2 0,6-1 0,-6 1 1,-1 0 1,3-6-1,0 1 43,1 1 1,-4 2 0,3 0 0,-2-2 57,0-1 1,2-6 0,-3 5 87,1 2 1,5 2 0,-3 2 14,2 0 1,-4 0-1,4-1-142,-2 1 0,4-6 0,-6 1-55,-2 1 1,4 2-53,-1 2 0,4 0 80,-5-1 0,6-4 0,-6-1 61,-1 3 0,4 0 0,1 3 80,0 0 1,-1-6 0,-2 1 132,4 1 0,2 2 0,1 2-24,-3 0 0,1-1 0,3 1-170,-4 0 0,2-6 1,-5 1-1,2-1-594,3-1 1,-3 3 0,1-5-2138,3 2 1,1-7 2666,1-2 0,-6-7 0,-2-9 0</inkml:trace>
  <inkml:trace contextRef="#ctx0" brushRef="#br0" timeOffset="84">7673 11254 12579,'-16'-9'-88,"1"4"1,-1-2-90,0 2 1,2-2 0,2 3 92,2-1 1,6-2-416,-1 2-623,3-4 1197,2 0 1017,0 2 415,0 7 105,0 0-1049,7 0 1,-3 2-412,6 3 1,-6-1-1,3 5-38,-1-2 1,-4 0 0,5-4 0,-2 4-31,1 2 1,1-6 0,-4 4 93,2 0 0,8-3 1,-3 4-86,4-1 1,-3 0-1,-1-3-2,2 1 1,1 2 0,-1-3 0,-2 1-102,2-2 0,2 4 0,2-1-10,0-3 0,0 4 0,-1-2 86,1-1 0,0 3 1,0-2-72,-1-1 1,1-1 0,0 1 37,-1 1 0,1 0 0,0-5 0,0 0 8,-1 0 0,1 0 1,-2 2-1,-2 1-10,-1 2 0,-1 1 0,6-6 1,0 0 50,-1 0 1,1 1 0,0 3-5,0 1 0,-1 0 1,1-5-1,0 0 65,-1 0 0,-4 0 1,-1 0-23,3 0 0,1 0 1,1 0-118,1 0 0,0 2 1,-1 2-1,1 1-11,0-2 0,0-1 1,-1-2-1,-1 2-68,-3 3 1,3-3-1,-4 3 72,4-3 0,2-2 1,0 0 10,-1 0 0,1 0 0,0 0-25,0 0 0,-1 0 1,1 0-1,0 0-39,-1 0 1,1 0-1,0 0 1,0 0 5,-1 0 0,1 0 0,0 0 1,-2 2-42,-4 3 1,4-3-1,-3 3 127,3-3 0,1-2 1,1 0-2,0 0 1,0 0 0,-1 0 5,1 0 1,0 0-1,-1 0-44,1 0 0,0 0 0,0 0 0,-1 0 2,1 0 0,0 0 0,0 0 0,-1 0-83,1 0 0,0 0 0,-1 0 76,1 0 1,0 0-1,0 0 22,-1 0 1,1 0 0,0 0 0,-1 0-4,1 0 0,0 0 1,0 0-1,-1 0 14,1 0 0,0 0 0,0 0 1,-1 0-25,1 0 1,0 0 0,-1 0-1,1 0-46,0 0 0,0 0 0,-1 0 0,1 0 40,0 0 1,0 0 0,-1 0-1,3 1-17,3 5 1,-4-5-1,4 5 1,-3-5 79,-3-1 0,3 0-11,3 0 1,-4 0-1,4 0 1,-3 0-17,-3 0 0,1 0 0,0 0 0,0 0 2,-1 0 1,3 0-1,1 0-41,2 0 0,0 0 1,-5 0-6,-1 0 1,1 0 0,0 0 0,-1 0 59,1 0 0,0 0 0,0 0 9,-1 0 1,1 0 0,0 0-40,0 0 1,-1 0-1,1 0 1,0 0-60,-1 0 1,1 0 0,0 0 0,0 0-5,-1 0 1,1 0-1,1 0 1,3 0 23,1 0 1,0 0 0,-6 0-1,1 0 4,0 0 1,5 0-1,0 0 1,-2 0-22,-2 0 0,-1 0 0,2 0 0,1 0 30,2 0 1,0 0-1,-4 0 1,2 0 32,2 0 0,0 0 0,-3 0 1,1 0 31,2 0 0,0 0 1,-4 0-1,3 0-35,1 0 1,0 0-1,-4 0 1,2 0 7,2 0 1,0 0 0,-5 0 0,1 0-4,4 0 1,-3 0 0,3 0 0,-4 0 6,-1 0 1,5 0 0,0 0 0,-2 0 0,-1 0 1,-3 0-1,1 0-24,0 0 1,-1 0 0,3 0-1,1 0-3,2 0 0,0-1 0,-3-3 0,1-1 7,2 1 1,5 3 0,-3-1-1,-1-2-47,1-1 1,3 0 0,-3 5 0,0 0-1,-1 0 0,1-5 0,-4-1 0,2 3 49,-1 1 0,2 2 1,1 0-1,1 0-9,4 0 1,2 0-1,2 0 1,-1 0 69,0 0 0,6 0 0,0 0 0,-4 0 218,-5 0 1,7 2 0,-4 1 0,2 3 3,1-3 1,-3-1 0,2-2 0,2 0-117,2 0 1,0 0 0,-4 0 0,2 0-265,1 0 0,3 0 0,-4 2 0,2 1-203,-3 2 1,5 1 0,-4-6-1,-4 0-1283,-3 0 1,-9 0-389,2 0 0,-15 0 1,-15-4 1920,-16-6 0,-22-8 1,-2-13-1</inkml:trace>
  <inkml:trace contextRef="#ctx0" brushRef="#br0" timeOffset="85">7610 11270 11444,'16'0'1166,"-7"0"0,-4 0 125,-10 0-427,-4 0-758,-7 0 1,6 5 113,-1 0-378,8 0-195,-11-5 433,12-7 1,-3 6-93,10-5 1,4 5 224,7 1 0,-8 1 32,-3 5 0,-3-3-306,-2 8 0,0-6-27,0 5-52,0-6 0,-7 3 179,-3-7 0,-2-2 0,-1-1 0,5-4-177,1-2 0,1 4-163,6-6 1,0 6 76,0-6 0,7 3 0,4-3 0,3 6 201,2 3 1,-6 2 0,0 0 261,3 0 1,1 2 154,1 3 1,-1 4 256,-3 7 0,-4-1-472,-7 1 0,-2-5-77,-3-1 1,1-6 0,-6 1 182,-2-3 0,-2-2 0,-2 0-323,0 0 0,6 0 0,1-2 0,0-2-183,1-1 1,-1-2-1,-3 4 1,3-4-82,2-2 1,2 4 211,5-6 0,0 6 66,0-6 0,1 8 0,5-2-206,4 3 0,6 2 1,3 0-1492,2 0 1,5 0 1717,-5 0 1,7-7 0,-3-2 0</inkml:trace>
  <inkml:trace contextRef="#ctx0" brushRef="#br0" timeOffset="86">28600 314 29123,'-9'-7'807,"2"6"1,7-5-2166,0 12 1,0-3 0,0 8 0,0 1 792,0 2 0,0 2 1,0-1-1,0 1 284,0 0 0,0 1 0,0 2 0,0 2 99,0-1 0,0 4 0,0 2 0,0 4 14,0 1 1,0 1 0,0-1-1,0 1 105,0-1 1,0 7 0,0 3 0,0 1-696,0-1 1,0 0-1,2 2 1,-1-37 694</inkml:trace>
  <inkml:trace contextRef="#ctx0" brushRef="#br0" timeOffset="87">28610 2734 20239,'-5'32'23,"0"0"0,5 1 0,0 2 44,0 2 0,-2 4 0,-1-2 0,-2-1-62,1 1 1,2 4 0,2-2 0,0 0 97,0 1 1,0-5 0,-1 3 0,-3 0-173,-1 1 1,0-7-1,5 5 1,0-2 102,0-1 1,-2 1 0,-2-6 0,-1 1-6,2-1 1,1 6 0,2 1 0,0 1 19,0-1 0,0 1 0,0-4 0,-2 3-20,-3 2 0,3 0 0,-5 4 0,2-4-87,0-1 0,-2 2 0,3-2 0,-1-1 1,1 1 1,0-18 24</inkml:trace>
  <inkml:trace contextRef="#ctx0" brushRef="#br0" timeOffset="88">28500 5972 23229,'0'4'19,"-5"42"183,-2-3 0,4 1 0,-4-4-48,-2-1 1,4-3-1,-4-4 1,0-1-463,1 1 0,4-3 0,-3-3-1318,0-5 1,5-3 199,-3-2 0,5-11 0,5-10 1426,6-15 0,17-22 0,5-6 0</inkml:trace>
  <inkml:trace contextRef="#ctx0" brushRef="#br0" timeOffset="89">31116 173 22333,'-11'-9'406,"1"4"0,6 10-1493,-1 6 1,3 10 0,2 3 860,0 0 0,0 1 0,0-6 1,0 4 131,0 1 1,0 8 0,0 6 0,0 1 40,0-1 0,0 4 0,0-4 0,-2 3-1,-3 2 0,2 8 0,-6-1 0,0-2 37,1-5 0,4-1 1,-3 5-1,2 1-298,0-1 1,-6-2 0,6-1-1,1-2 74,3 1 1,1 3 0,0 1 0,0 0 328,0 0 1,1 4 0,3-2-1,1-4-9,-1 1 1,-3-1-1,-1 2 1,2 0 24,3 0 0,-3-5 0,3 0 0,-3 0 51,-2-2 0,0 6 0,0-3 0,2 5 49,3-1 1,-3 7-1,3-9 1,-3 2-11,-2 4 0,0 0 0,0-2 1,0-1-72,0 0 1,-2 8 0,-1-9 0,-3 2-80,3-1 1,-1 5 0,1-1 0,-2 1-72,1 1 0,2-5 1,2 5-1,0-2 97,0 1 0,0 2 1,0-4-1,0-2 63,0 2 0,6-6 1,-1-3-1,-2 0 54,-1-2 1,3 5 0,1-4-1,-3 1-106,-1-1 1,3 1 0,2 7-1,0 2 10,0 1 0,-2 8 0,-3-3 0,1 3 8,3-3 0,1 8 0,-4-6 1,4-1-15,2-2 0,-6 0 0,4-6 0,-1-1-37,-1 2 0,0-2 0,-5-4 0,0-1-46,0 0 1,0 10 0,2-7 0,1 2 48,3 0 1,-1 0-1,-5 1 1,0 3-65,0-3 1,0 6 0,0 2 0,0 1 175,0-1 0,2 8 0,1-3 0,2 2 27,-1-1 0,-2 3 0,-2-3 0,0-4-42,0-4 1,0-2-1,0-4 1,0 3 20,0-3 0,0-1 1,0-2-1,0 1-2,0-1 0,0-2 1,0-1-1,0-4-253,0-2 1,1-1 0,3-6-1,3 1-1111,1-1 1,-2-6-1,4-6-1608,2-7 0,-5-7 0,-1-15 2801,-5-16 1,-15-21-1,-3-25 1</inkml:trace>
  <inkml:trace contextRef="#ctx0" brushRef="#br0" timeOffset="90">26352 1273 28258,'-16'-9'-697,"7"2"0,4 7 0,10 0 1409,6 0 1,3 0-1,5 0 1,4 0-169,3 0 0,12 0 0,-6 0 0,3 0-151,3 0 1,2 0-1,9 0 1,2 0-394,1 0 0,6 0 0,-2 0 0,1 0 0,3 0 0,4 0 0,-4 0 0,4 0 0,5 0 0,4 0 0,-3 0 0,1 0 0,5 0 0,-1 0 0,2 0 0,-2 0 0,0 0 0,10 0 0,-6 0 0,1 0 0,1 0 0,1 0 0,0 0 0,-42 0 0</inkml:trace>
  <inkml:trace contextRef="#ctx0" brushRef="#br0" timeOffset="91">30469 1273 32767,'16'0'0,"42"0"0,3-2 0,-5-1 0,1-2 0,1 1 0,0 2 0,5 1 0,-1-3 0,1-1 0,-2 0 0,1 5 0,-3 0 0,0 0 0,1-2 0,-10-2 0,3-1 0,-2 2 0,4 1 0,3 2 0,3 0 0,2 0 0,-5 0 0,-1 0 0,3 0 0,1 0 0,0 0 0,-2 2 0,-1 1 0,2 2 0,-5 8 0,3-3 0,1 2 0,3-1 0,1 3 0,-1-4 0,-2 3 0,-8-3 0,6-1 0,-11-6 0,0 4 0,-3 2 0,0-6 0,-6 3 0,0-5 0,1-1 0,3 0 0,-6 0 0,-1 0 0,-1 0 0,1 0 0,-2 0 0,-4 0 0,1 0 0,-7 0 0,-2 0 0,-4 2-1248,-1 3 0,-7-1 0,-6 6 1031,-6 3 0,-27-13 1,-12-2-1</inkml:trace>
  <inkml:trace contextRef="#ctx0" brushRef="#br0" timeOffset="92">27232 314 27924,'-7'-8'-2524,"4"-5"1,-6 6 2608,2-1 1,2 6-58,5 2 0,1 7 1,5 9-1,2 1 134,1 4 1,7-2 0,-2 7 0,5 2 144,0 2 1,4 2 0,0 1 0,-1 2-131,1 1 0,3 3 0,-3-4 0,1 1-83,4-1 1,-3 4-1,-1-3 1,1-1-487,-1-2 0,-5-3 1,2-2-1,-3-3 315,-2-3 1,-6-1 0,-1-5-1367,-2 0 1,0-2 0,-4-2-1577,3-2 1858,-1-6 1,-5-6 0,0-12 1029,0-5 0,7-16 1,2 2-1</inkml:trace>
  <inkml:trace contextRef="#ctx0" brushRef="#br0" timeOffset="93">27892 346 25003,'-15'2'0,"-1"3"54,0 5 1,-6 4 0,-5 4-1,-4 1 341,-6 2 1,-1 7 0,-6-2 0,4 4 151,2 1 0,-4 2 0,3 2 0,3 2-201,2-2 1,-6-2 0,9-2 0,-2 1-252,-1-1 0,3-4 1,-1-3-1,1-1-125,0-4 0,-1-2 1,1-1-1,-3-2-1287,-2-3 0,-3 2 1149,-3-2 1,-3 3-1,5 2 1</inkml:trace>
  <inkml:trace contextRef="#ctx0" brushRef="#br0" timeOffset="94">31587 629 8483,'9'0'1510,"-2"-2"-737,-7-3 0,-7 3 1,-3-3-283,-4 3 0,-2 2 0,0 0 0,0 2-150,1 3 0,-1-2 0,-1 6 0,-3-2 81,-1-3 0,-1 3 0,2-2 1,-2-2-225,-3-1 0,6-2 1,-4 0-1,2 0-243,0 0 1,-1 0 0,2 0 0,-1 0-160,2 0 1,7 0 0,2 0-1523,-3 0 0,1-7-3350,2-3 5076,3 3 0,21-14 0,3 3 0</inkml:trace>
  <inkml:trace contextRef="#ctx0" brushRef="#br0" timeOffset="95">32185 79 16959,'-5'-11'97,"-1"1"0,-1 6 497,2-1 0,-2 5 0,-5 5 1,1 6-417,-1 3 1,-2 3-1,-2 4 0,1 3-76,-1 1 0,0 10 0,-1-2 0,-2 4-1,-2 1 1,0 4-1,5-4 1,2 3 105,3 2 1,-2 1-1,4 0 1,0-2-67,4 1 1,3 1 0,2-1-1,0-2-281,0-3 0,0-1 0,0-6 1,2 1-25,3-1 0,2-1 0,5-4 0,-3-5-615,-2-4 1,3-1 0,-3 0-1,2-2-514,3-4 1,-3-3-1,2-7 610,1 0 1,2 0 0,0-1-1,-2-5 630,-1-4 0,6-11 0,7-4 0</inkml:trace>
  <inkml:trace contextRef="#ctx0" brushRef="#br0" timeOffset="96">32405 94 12312,'14'-7'-388,"-4"-3"0,4-2 0,-5-1 0,2 5 1054,-1 1 0,1-6 0,4 5-269,1-1 0,0 2 0,-1 7 56,1 0 0,-5 0 0,-1 0-173,2 0 0,-5 2 1,-1 3-255,-5 5 0,-1 4 1,-1 4-1,-3 1 8,-1 2 0,-7 0 0,1-5 0,-3-1 35,-2 1 1,-5 0 0,0 0 0,2-2 60,2-4 1,1 2 0,0-6 0,1-1 103,-1 2 0,0-6 286,0 5-539,1-5 0,6-8-396,4-3 1,10 3-1,5 2 1,4 1 313,2-1 1,2 3 0,1-3-1,4 3-116,1 2 1,0 6-1,4 1 1,-3 1 158,-2 5 1,-2 0 0,-6 3 0,1 0 142,0 0 0,-6-1 0,-1 3 0,-2 1 512,-4 2 0,-1 0 1,-2-5-155,0-1 0,-7 1 1,-3-2-1,-4-2 19,-2-1 0,-1-8 1,-3 3-1,-2-3-116,-3 2 1,1-3 0,-4 3 0,2-3-513,-2-2 1,3-5-1,-1-1 1,0 3-769,1 1 0,1-3 0,5-2-849,-2-2 1,0 6 0,7-4-682,3 0 2454,4 5 0,14-5 1,2 7-1</inkml:trace>
  <inkml:trace contextRef="#ctx0" brushRef="#br0" timeOffset="97">32656 629 18609,'-15'-9'711,"-1"4"0,6 3 0,-1 2 1,-1 0-450,-2 0 0,-2 0 0,0 0 1,1 0-232,-1 0 0,0 5 0,1 2 1,-1 0-1118,0 0 1,0 4 0,1-4 0,-1 0-592,0 0 1,0 5 1566,1-2 0,-1 4 1,0 2-1</inkml:trace>
  <inkml:trace contextRef="#ctx0" brushRef="#br0" timeOffset="98">32421 880 8771,'5'-10'1004,"0"-1"1,7 1-592,-1-6 0,3 6 1,2 1-1,-1 2-247,1 3 1,0 3-1,-1-1 1,3-2 155,3-1 0,-4 0 0,4 5-247,-3 0 1,-3 5 0,-1 2-312,-3 2 1,-4-4 0,-7 6 122,0 1 1,-2 2 0,-3 1 0,-6 1 73,-3 0 1,-1 0 0,-3-1-1,-1 1 84,-2 0 0,-5 5 0,5-2 0,2-3 213,1-4 0,3-2 0,-1 6 0,0-2 10,0-3 0,6 1 0,1-5 1,2 1 201,4 5 1,1-5-177,2 3 1,14-1-1,5 4-418,4-3 1,5 1 0,-6-7-1,3 1-249,3 1 1,0-6-1,0 5 1,-2-5-407,2-1 0,2 0 0,1 0 1,1-1-1242,-1-5 2136,0-2 0,1-8 1,-1 0-1</inkml:trace>
  <inkml:trace contextRef="#ctx0" brushRef="#br0" timeOffset="99">32877 63 22210,'15'0'-32,"1"0"1,0 2-1,-1 1 1,1 4 414,0 2 1,1 1 0,3 8 0,2 1-200,3 2 0,-4 9 0,3-1 1,-1 6-31,-4 0 1,4 5 0,-2 4 0,-4 7-199,-5 6 1,1 3 0,-8-1 0,-2-1-76,-1 1 1,-2 0 0,0-1 0,0-6 145,0-3 1,-7-1 0,-3-3 0,-6-3 66,-5-5 1,4-6-1,-6-5 1,2-5-68,0-3 0,-2-3 1,4 1-1,-2-2-365,2-4 1,-4-1 0,2-5-1,2 1-244,1-2 1,5-3-1,0-3 1,5-4-816,1-2 1,1-3-1,6-7-565,0-2 0,7-2 2021,4 2 1,17-3-1,5-8 1</inkml:trace>
  <inkml:trace contextRef="#ctx0" brushRef="#br0" timeOffset="100">33804 173 22423,'9'-7'-1802,"-9"5"0,-11-3 2512,-3 3 0,1 4 1,-1 3-1,0 6-544,-4 3 0,-1 1 1,1 1-1,-1 2-29,-2 2 0,-1 0 0,4 4 0,1-1-179,3-4 0,3-1 1,-1-1-1,3 2-369,2 2 1,0 0-1,4-5-302,-3 0 1,-1-1 0,4 1-1549,-2 0 0,-2-8 1270,2-2 1,-2-6 0,-4-6 784,6-4 1,3-6 121,2-5 1,-7-10-1,-2-9 1</inkml:trace>
  <inkml:trace contextRef="#ctx0" brushRef="#br0" timeOffset="101">33427 236 22107,'0'-16'-874,"0"7"0,2 2 0,3 9 1697,5 3 1,4 4 0,4 7 0,5 1-190,8 4 0,0-2 0,8 8 0,-2-1-283,-1-2 1,6 9-1,-5-5 1,-4 0-876,-5 2 0,-5 3 0,-8 2 0,0-4-1048</inkml:trace>
  <inkml:trace contextRef="#ctx0" brushRef="#br1" timeOffset="102">29355 189 27580,'7'-9'-2047,"1"-5"0,8 5 3128,0 0 0,0-3 1,-1 7-1,1 0-461,0-2 0,-1 3 0,3-4 1,1 1 8,2 3 1,0 2-1,-5 2-535,0 0 0,-2 2 1,-4 3-1,-3 4-787,0 0 0,-5 5 0,3-4 0,-5 4 329,-5 2 0,1 0 0,-8-1 0,-4 1-119,-3 0 1,-2-1 0,4 1 0,-3-2 663,-1-3 0,0 1 0,6-5 0,-1 0 15,0 0 1,6-2 234,-1-5-302,8 0 1,-2-2-288,10-3 1,4 3-1,6-3 1,1 2 572,0-3 1,5 5 0,1-5 0,1 5-104,0 1 1,0 5-1,-4 2 1,2 2-368,-2 3 0,-2 2 0,-1 2 1,-2-1-127,-3 1 0,1 0 0,-5-1 0,0 1 1,0 0 0,-2 0 1,-5-1 201,0 1 0,-7-2 0,-2-2 0,-1-3 254,-1-2 1,-1 0 0,-7-4 0,-2 3-220,2-3 0,0-1 0,-1-2 0,-2 0-708,-3 0 0,6 0 0,-4 0 0,2 0-1477,0 0 0,-1 0 1,2 0 2422,-1 0 1,0 0-1,6 0 1</inkml:trace>
  <inkml:trace contextRef="#ctx0" brushRef="#br1" timeOffset="103">29245 597 27630,'15'0'442,"1"0"1,0 0 0,1 0 0,2 0 295,2 0 0,7 0 0,-1 0 1,2 0-636,3 0 0,-1-5 0,2 0 1,2 1-104,2 3 0,-2 1 0,-7 0 0,-2 0 0,2 0 0,-5 5 0,-2 2 0,-4 2-1749,-1 3 0,-7-4 0,-4 3-2491,-3 1 3851,-2 2 0,-14 2 0,-4 0 0</inkml:trace>
  <inkml:trace contextRef="#ctx0" brushRef="#br1" timeOffset="104">29449 896 27424,'2'-14'-5165,"3"2"5911,6 1 1,2 8 0,3-4 0,0 2-77,0-1 1,5 1 0,1 5 0,1 0-194,0 0 1,-8 0-1,-4 0-449,1 0 1,0 2 0,-1 3-553,-6 6 1,-5 1 0,-3 0 0,-4-2 508,-2 3 0,-7 1 0,-5 1 1,0 1-167,-1 0 0,4 0 0</inkml:trace>
  <inkml:trace contextRef="#ctx0" brushRef="#br1" timeOffset="105">30031 173 31044,'15'0'-213,"1"0"0,0 0 0,1 0 316,4 0 1,-1 2 0,8 3-1,1 7-282,1 7 0,10 6 0,-8 8 0,-1 4-141,-3 5 1,0 8 0,-7 4 0,-2 2-117,-1 4 1,-10-5 0,-2 3-1,-5 0-15,-1-2 0,-1 3 1,-5-5-1,-6 0 38,-7 0 1,-13-1 0,-10-6 0,-5-2-598,-5-3 1,18-19 305</inkml:trace>
  <inkml:trace contextRef="#ctx0" brushRef="#br1" timeOffset="106">29292 110 22896,'-11'2'37,"1"3"0,-2 5-98,-2 4 1,-2 7 0,-2 4 0,-1 3 114,-2 5 1,0 4 0,6-1 0,-1 5-12,0-1 1,6 5 0,1-3 0,2 2-28,3-2 1,3 6 0,1-4 0,0 0 67,0 1 1,1-5 0,5 2-1,4 0-470,4-2 0,2 4 0,-11-33 271</inkml:trace>
  <inkml:trace contextRef="#ctx0" brushRef="#br1" timeOffset="107">30801 47 16256,'16'0'678,"-7"-7"0,-2 7 0,-7 0-873,0 9 1,-2 5 0,-3 3 0,-6 4 381,-3 5 1,0-3 0,2 0-1,2 0 7,-3 3 1,-1-2 0,0 1 0,2-1-245,2 1 0,4-6 0,-2 2 0,1-4-317,3-1 0,-3 0 1,2-1-731,1 1 1,3-5-2952,1-1 2850,0-6 0,-2 3 1378,-3-7 1,3-7-1,-5-2 1</inkml:trace>
  <inkml:trace contextRef="#ctx0" brushRef="#br1" timeOffset="108">30550 157 23469,'1'-7'-1136,"5"5"1,4 8 1642,4 2 0,4 3 0,3 6 0,5 3-216,3 1 0,3 6 0,-1-2 0,2 1-280,4 0 1,-2-5 0,5 5-1,-1 2-288,-4 2 1,-4-4-1,-3 0 1,-3 2 106,-3 2 82,-1 2 0,2-1 0,1 0 0</inkml:trace>
  <inkml:trace contextRef="#ctx0" brushRef="#br0" timeOffset="109">26760 2311 7879,'-14'-2'-436,"4"-3"1871,-4 3 1,14-10-964,0 6 1,9 1 0,10 5-1,4 0-108,1 0 1,4 0 0,7 2 0,3 1-145,3 3 1,-6-1 0,1-5 0,-3 0 156,-1 0 1,-8 5 0,-3 0 386,-3-1-589,-9-2 1,-9-2-1,-13 0 1,-6 0-152,-7 0 1,-4 0 0,-1 0 0,-2 0 60,-4 0 1,4-6 0,-4 1 0,4 2-2,1 1 1,3 2 0,1 0-1,3 0-21,3 0 1,1 0-1,5 0 1,0 0-123,0 0 0,6 0 1,1-2-2054,2-3 1021,2 3 0,7-10 0,3 7 0,5-1-303,4-1 0,7 6 1394,0-5 0,14-2 0,-2-1 0</inkml:trace>
  <inkml:trace contextRef="#ctx0" brushRef="#br0" timeOffset="110">27578 1949 24730,'14'-2'-92,"-4"-3"0,-1 3 1686,-4-3 1,-3 5-1382,3 5 0,-3 4 1,-2 8-1,2 3 113,3 1 0,-3 7 0,3-2 0,-3 3-34,-2 3 0,0 5 1,0-1-1,0-1 26,0-2 1,0-1-1,0-1 1,0-1-211,0-4 0,0 2 0,0-7 0,0-2-1065,0-1 0,0-3 0,0 1-2822,0 0 0,0 0 213,0-1 3546,0 1 1,0 0 0,0-1 0</inkml:trace>
  <inkml:trace contextRef="#ctx0" brushRef="#br0" timeOffset="111">27374 3144 17099,'5'-16'-173,"0"0"0,9 2 1,0 2-1,5 3 1140,1 2 1,4 2 0,2 5 0,4 0-536,1 0 0,1 2 1,-1 1-1,-1 4-302,-4 2 1,2 7 0,-7 6 0,0 3-165,2 3 0,-6 1 0,2 3 0,-5-1-98,-3 1 1,-8 4 0,3 1 0,-5-2 211,-1-2 0,-7 4 0,-5 0 0,-5-3-68,-4 0 1,-7-8-1,2-2 1,-4-1 188,-2-4 1,3-1-1,1-3 1,2-1 62,-2-3 0,3 1 0,-1-7 0,0-1-63,1-2 1,-4-9-1,4-6 1,-1-4 164,0-4 0,5-5 0,-4 3 1,4-1-219,7-4 0,0-2 1,9-3-1,2-2-287,1-2 0,2-7 0,2 3 0,5-3-607,8 2 0,3-7 0,8 5 1,0 3-42,-1 0 1,4 5-1,-4 6 1,-1 4-851,-3 5 0,2 5 0,-2 7 1591,-2 9 1,-1 14 0,-3 11-1</inkml:trace>
  <inkml:trace contextRef="#ctx0" brushRef="#br0" timeOffset="112">27609 4558 15707,'0'11'144,"0"-1"0,0 2 1,0 4 433,0 5 0,0-2 0,0 7 1,0 2-76,0 2 0,0 2 0,0-1 1,-1 2-108,-5 4 1,5-4 0,-6 5 0,2-1-69,-1 0 0,-4-1 0,5-4 0,1-1-1,2 1 0,-3-3 0,0-2 1,1-6-155,3-4 0,1 4 0,0 0-349,0-2 1,0-1 33,0-3-2224,0-6 0,1-2-789,5-7 3150,2 0 0,15 0 0,1 0 0</inkml:trace>
  <inkml:trace contextRef="#ctx0" brushRef="#br0" timeOffset="113">27720 1257 27017,'15'0'432,"-4"0"0,-1 0-140,2 0 0,2 0 0,2 0-307,0 0 0,-6 0 0,1 0 1,1 0 96,2 0 1,2 0 0,-1 2 0,1 2-36,0 1 1,0 0 0,-1-5 0,1 0-63,0 0 1,0 5-1,-1 1 1,1-3 22,0-1 1,1 0-92,4 3 1,4-2 0,4 6 34,-2-2 0,-5-2 1,-6-3-1,0 2 101,-1 1 0,1 0 0,2-5 0,1 0 85,2 0 1,0 0 0,-4 0 0,2 0-66,2 0 1,0 0-1,-3 0 1,1 0-16,2 0 1,5 0 0,-3 0 0,0 0-54,-1 0 1,5 0 0,-7 0-1,1 0 16,2 0 0,-4 0 0,6 0 0,-2 2-54,-4 3 0,3-3 0,1 3 0,0-3 115,0-2 1,3 0-1,-3 1 1,1 3 7,4 1 1,-4 0 0,3-5 0,1 0-72,1 0 0,-3 0 0,-1 0 0,-1 0-11,1 0 0,-4 0 1,3 0-1,1 0 3,-1 0 1,-3 0-1,4 0 1,-1 0 32,0 0 1,-3 0 0,4 0-1,-1 0 23,1 0 0,-1 0 0,4 0 0,-2 0 78,2 0 0,0 0 0,0 0 0,-1 0-41,0 0 0,1 0 0,0 0 0,-1 0-91,1 0 0,-1 0 0,1 0 0,-1 0-25,1 0 0,-4 0 1,2 0-1,2 0 62,2 0 0,1 0 0,1 0 0,-1 0 15,1 0 0,-1 0 0,1 0 1,-1-1-66,0-5 0,-4 5 0,-1-5 0,0 5 0,-1 1 0,2-2 0,-4-2 0,2-1 0,3 2 0,-6 1 0,1 2 0,-2 0 0,0 0 0,0 0 0,-4 0 0,3 0 0,1 0 0,5 0 0,-4 0 0,1 0 0,0 0 0,8 0 0,-3 0 0,0 0 0,2 0 0,-2 0 0,2 0 0,-2 0 0,-1 0 0,7 0 0,-8-2 0,2-1 0,-2-2 0,4-1 0,-4 6 0,2 0 0,-2 0 0,2 0 0,-7 0 0,0 0-1325,2 0 1,-8 2-1,1 3 1046,-9 6 1,-5-4 0,-2 0 0</inkml:trace>
  <inkml:trace contextRef="#ctx0" brushRef="#br0" timeOffset="114">28584 927 13548,'0'-10'-915,"0"-1"1,0 1 0,2-4 283,3 3 1,-3 3 779,3 2 1,-1 0-1,-1-7 167,2 3-6,8-1 0,-10-3 16,8 4 2,-8 3 1,9 14-192,-6 3 0,-1 4 0,-5 2 1,0 0 66,0-1 1,0 1-1,0 0 1,0 0 33,0-1 0,0 1 0,0 0 0,0 0 28,0-1 1,0 1-1,-2 0 1,-1-1-35,-3 1 0,-4 5 0,5 0 0,1-2-106,2-1 1,-3 3 0,0 0 0,1 0 4,3 1 1,1-4 0,0 3 0,0-2-100,0 2 1,-6-4 0,1 4 0,2-3-109,1-3 0,2 6 0,0 0 0,-2-1 159,-3-3 1,3 1-1,-3 1 1,3 2-19,2-2 0,0-2 0,0-1 1,0 0 22,0 0 0,-1 6 0,-3 3-39,-1-1 1,0-1-1,5-7 1,0-1 51,0 1 1,0 0-1,0-1 1,0 1-9,0 0 1,5 5-1,0 0 1,-1-2-19,-3-2 0,-1-1 1,0 0-1,0 0-84,0-1 1,0 6 0,0 0-1,0-2-76,0-1 1,-5-2 0,0 1 0,1 2 110,3 2 1,1 2 0,0-4-1,0 2 71,0-2 0,5 4 1,0-2-1,-1 0-64,-3 2 0,-1-4 1,0 5-1,0 1-1,0-1 1,0-5 0,0 4 0,0-2-31,0 0 1,0 5-1,-1-3 1,-3 0-1,-1 1 120,1 1 1,3-1-1,1 4-6,0-2 1,0-1 0,1 3 0,3-2-77,1 2 1,0 0 0,-5 0-1,0-2 30,0 2 1,0-4 0,0 1-1,0-1 47,0 0 0,6-3 1,-1 6-1,-2-1-77,-1-2 0,-2 4 1,0-5-1,0 1 33,0 4 0,0-3 0,0 1 0,0 2-19,0 2 1,0-4 0,0 0-1,0 2-33,0 2 0,0-1 1,2-1-1,1-3-16,2-3 0,1 6 0,-6-1 0,0 0-78,0 0 0,0 1 0,0-6 0,-2 3 40,-3 3 0,3 0 0,-3 1 0,3-1 8,2 0 1,0 5-1,0-6 1,0 2 14,0 3 0,0-1 0,0 1 1,2-1 100,3 0 0,-2 3 0,6 1 0,-2 1-37,-3-1 0,3 4 1,-2-1-1,-2 0-50,-1 1 0,-2 5 0,0-4 0,0 2-21,0 0 0,5-2 0,1 3 0,-3-2 30,-1-3 1,-2 4 0,0-5-1,0-3-3,0 0 0,5 2 0,0 1 0,-1 0-7,-2 1 1,-2-5-1,0 6 1,0-1-33,0 4 0,0 2 0,0-1 0,0-1-20,0 2 0,0 0 0,0-1 0,0-1 8,0 2 1,0-4 0,0 0 0,-2 0-17,-3 1 0,3-5 0,-5 4 1,2-1 8,-1-4 0,-4 3 0,5-1 0,1-1 97,2 3 1,1-6 0,-3 5-1,-1-1 63,1 0 1,3 5 0,1-4-1,0 1-41,0-1 1,0 4-1,0-5 1,0-2 126,0-2 0,0 3 0,0 1 0,0-2 128,0-2 1,5-1 0,0-1-1,-1-1-125,-3-4 1,5 7 0,-1-5 0,0 0-132,2 2 1,-5-6-1,5 1 1,-2-1-13,0 0 0,2-4-7569,-1 1 7511,-5-11 0,6-17 0,-7-10 0</inkml:trace>
  <inkml:trace contextRef="#ctx0" brushRef="#br1" timeOffset="115">29716 1037 12821,'-7'-8'-1219,"6"-1"1,-6 5 1350,0-1-263,5-7-605,-12 3 855,12 0-280,-5-4 1,7 9-104,0-6 0,-2 4 0,-3-4 381,-5-2 0,1 3 1,-2-2 472,-1-1 0,4 3 85,-3-1 0,2-1 199,-1-4 0,3 4-467,7 1 0,5 5 0,4-4 0,3 2-131,5 3 0,3 3 0,-5 1 0,3 0-76,3 0 1,-4 5 0,4 0 0,-5 0-44,-5 2 1,2-5 0,-4 5 0,2-2-258,-1 1 1,-5 4 0,4-3 34,-2 2 1,-2 1 0,-5 6 14,0 0 0,0-6 0,-1 1 0,-5-1 133,-4-1 0,-4 5 0,-4-5 0,-1 1 57,-2 0 1,-1-1 0,1 2-1,-4-4-56,1 0 1,1-6 0,7 6 0,1-1 113,-1-1 1,2 2-1,2-4 121,1 3 0,8 1-51,-3-2 1,5-2-102,1 8 0,7-1 0,3 4 118,4-3 1,2 1 0,0-5 0,-1 0 56,1 0 0,7 3 0,3-4 0,2-3 39,-2-1 1,9 3-1,-4 0 1,1-1-110,-4-2 0,2-2 1,-4 0-1,2 0-107,-2 0 1,-3 0 0,-8 0 0,1 0-438,0 0 0,-1 0-3681,1 0 1764,-7 0 1,-14 5 2262,-11 0 1,-17 7-1,0-3 1</inkml:trace>
  <inkml:trace contextRef="#ctx0" brushRef="#br1" timeOffset="116">29418 1996 21454,'0'-10'-4517,"0"-1"4431,0-1 0,0 3 632,0-1 1,1-1-122,5-4 0,2 1 1,8 1-1,0 5 129,-1 1 1,1 0-1,2 3 1,1-1-109,2 1 0,2-3 0,-4 2 0,2 2 4,-2 1 1,-2 2 0,-1 0-502,0 0 0,-2 2 1,-2 1 144,-1 2 0,-8 8-201,2-3 1,-5 4 0,-5 2-1,-5 0 136,-4-1 0,-2 1 1,0 0-1,-1-1-91,-4 1 0,3 0 0,-3 0 1,2-1 39,-2 1 1,4 0-1,-4-1 1,3 1 44,2 0 1,1-6 0,-1-1 180,0-2 1611,8 5-1537,1-10 1,15 5-1,6-7 1,7 0 147,4 0 0,1-5 0,5-2 1,1 0-601,-1 0 1,1 0 0,-1 3 0,1-1 38,-1 2 0,-1 1 1,-4 2-1,-5 0-2456,-4 0 1,-3 2 818,-3 3 1,-4-2 0,-11 8 1771,-6 1 0,-8-5 0,-13 0 0</inkml:trace>
  <inkml:trace contextRef="#ctx0" brushRef="#br1" timeOffset="117">29370 2311 16195,'-8'10'277,"2"0"0,6-6 297,6 1 1,4 2 0,9-2 0,4-1 218,2-2 0,-1-2 0,6 0 1,-1 0-282,5 0 1,1 0-1,-4 0 1,0 0-246,1 0 0,-1 0 0,-1 0 0,-2 0-323,-2 0 0,-7 0 0,2 0-1900,-3 0 1,-9 1 0,-4 5-1932,-3 4 3895,-9-3 1,-2 7-1,-7-5 1</inkml:trace>
  <inkml:trace contextRef="#ctx0" brushRef="#br1" timeOffset="118">29512 2499 13017,'7'-9'548,"2"2"0,6 7 0,1 0-245,0 0 1,5 0 0,0 0-1,0 0-43,1 0 0,-4 6 0,3 1-202,-4 1 0,-6-2 0,-2 4-209,-2 2 1,-2 2-1,-5 2 83,0 0 0,-7-1 0,-4 1 0,-3-2-6,-1-3 1,-3 3-1,-1-6 1,-2 3 123,2-1 1,-4-6 0,2 3-1,2-2 319,1 0 0,8 0 220,-1-5-525,8 0 1,-2 0-1,10 0 1,5 0-183,4 0 1,9 0 0,5 0 0,5 0-80,4 0 1,0 6-1,-6 1 1,0 1 278,1 5 0,-2 1 0,-2 3 0,-4 1-94,-1-3 0,3 10 1,-5-10-1,-4 3 609,-4-1 0,-5-1 0,-4 0 0,1 0 126,-1-1 1,-4 1 0,-6-2-240,-4-4 1,-4 3 0,-2-6 0,0 0-362,1 0 1,-8-2 0,-1-5 0,-3 0-390,1 0 1,2 0 0,-4 0-1,2-2-496,-2-3 1,3 3-1,1-5 1,-1 2-861,1 0 1,5-1 0,-2 5 0,3-3 1622,2-1 1,1-14 0,-1 1 0</inkml:trace>
  <inkml:trace contextRef="#ctx0" brushRef="#br1" timeOffset="119">29528 3489 8434,'0'-10'5401,"0"-1"-4600,0 8 0,0-2 1,0 10-206,0 5 1,5 10 0,0 2 0,-1 1 55,-3 0 0,1 5 0,2 0 0,1 5-78,-2 3 1,-1 1 0,-2-5 0,0-1-149,0 0 0,0 1 0,0-2 0,0-3-59,0 0 1,0-8-1,0 2 1,0-4 352,0-1 1,0 0-464,0-1 1,-5-4-1045,0-1-6890,-1-6 7677,6 3 0,-7-7 0,-1 0 0</inkml:trace>
  <inkml:trace contextRef="#ctx0" brushRef="#br1" timeOffset="120">29386 4700 8364,'-16'0'381,"6"0"576,-1 0 1,8-7-422,-2-4 0,5-1 0,3 0 1,4 3-200,2 2 0,7-3 0,6 4 0,1 1-64,0-2 1,5 5 0,-2-3 0,2 3 29,-2 2 1,-1 0 0,-6 2-246,2 3 0,0 4 0,-7 7-114,-4-1 1,-3 1 0,-9 0 0,-3 0 35,-5-1 1,-6 1 0,-5 0 0,-3-2 52,-1-4 1,-5 4 0,6-5 0,-1 1 56,5 1 0,-3-6 1,2 4 129,2-2 1,6-2 111,3-5-225,6 0 0,10 0 1,11 0-294,6 0 1,3 0-1,5 0 1,1 0-91,-1 0 0,-1 2 0,-2 1 1,-4 4 400,-1 2 0,-2-4 1,-5 6-1,-2 1 128,-4 2 1,3-4 0,-8 1-1,0-1 82,2-1 1,-5 5-1,3-3 342,-3 3 1,-9 0 0,-4-4 0,-3-3-356,-1 0 1,-1-5-1,-2 5 1,-1-2-238,-2 0 1,-5 0 0,3-5 0,1 0-194,-1 0 1,-5 0-1,3 0 1,1 0-1199,3 0 0,-2 0 0,1 0 0,-1 0-2374,0 0 0,2 0 3680,6 0 0,-1 0 0,0 0 0</inkml:trace>
  <inkml:trace contextRef="#ctx0" brushRef="#br1" timeOffset="121">29213 5313 8534,'16'0'2207,"0"0"-1156,-1 0 1,1-2-1,0-2 1,1-3-295,4-1 0,4 4 1,8-3-1,2 2-422,2 0 1,4-2 0,-2 3-1,-1-1-207,1 1 1,1 3 0,-7 1 0,-5 1-863,-3 5 1,-6-3 0,-7 6 0,-3 0-546,-2-1 1,-2 3 0,-9 3 0,-4-2-152,-8-1 0,-10-3 1,0 3 1429,-4-6 0,-2-3 0,1-2 0</inkml:trace>
  <inkml:trace contextRef="#ctx0" brushRef="#br1" timeOffset="122">29355 5517 8357,'0'16'1108,"0"-8"0,1 5-559,5-8 0,-3 0 0,8-3 0,1 1-107,2 3 0,7-1 0,2-5 0,1 0-64,4 0 0,2 2 1,1 1-1,1 2-58,-1-1 0,-5 3 0,-1-2 0,-4 0-229,-7 2 0,1 0 0,-6 5-203,0-1 1,-2-1 0,-9 6-93,-3 0 1,-6 0 0,-8-1 0,-4-1 178,-1-3 1,-1 3-1,-2-4 1,0 2 147,-1-1 0,0 3 0,0-5 0,4 1 267,1 1 1,2-3-1,6 5 400,-1-3 1,2-5-253,3 6 1,6-3 0,10 5 0,6-5-151,3-1 0,7 0 0,2-3 1,-1 3-12,1 2 1,5-6 0,-2 4 0,4-2-167,1 1 0,-6 1 1,-3-4-1,-1 2-464,0-1 1,0-3 0,-5-1 0,0 2-1639,-1 3 0,1-3 1,0 5-3433,0 0 5323,-1-5 0,1 12 0,0-5 0</inkml:trace>
  <inkml:trace contextRef="#ctx0" brushRef="#br0" timeOffset="123">31462 2075 8477,'-16'0'160,"5"0"1,1 0 1504,-2 0-580,-2 0 0,5 1-201,4 5 1,5-5-1,5 5 30,5-5 1,4-1 0,2 0 0,0 0-392,0 0 1,5 0 0,1 0-1,1 0-521,0 0 0,-2 0 0,-4 0-717,4 0 1,2 0-1,3 0-529,-5 0 0,-9-5 0,-1 0 1,-1 0-1376,-1-2 1,3-2 2618,-7-7 0,8 1 0,-5-1 0</inkml:trace>
  <inkml:trace contextRef="#ctx0" brushRef="#br0" timeOffset="124">31870 1808 8801,'11'-7'0,"-1"-4"0,3-1 690,0 1 0,3-1 0,2 5 1,3 0 43,5 0 1,2-3-1,2 4 1,-3 3-184,1 1 0,4-3 1,-9 0-1,-1 1-193,1 3 1,-2 1 0,-5 1 22,-1 5 1,-1 2-345,-3 8 1,-4 0-1,-9-1 1,-3 1-148,-6 0 1,-10 0 0,-5-1-1,-2 1 92,2 0 0,-2-6 1,5 1-1,1 1 101,-1 2 1,2 0 0,5-2 0,2-1 182,4 1 0,-2-4 1054,6 3-834,1-1 1,12-1-1,4-4 1,3-3-193,1-2 1,6 0 0,2 0 0,1 0-391,4 0 0,0 0 1,0 0-1,-3 0-156,-3 0 0,6 0 1,-3 0-1,-1 0-1215,-3 0 1,-3 0 0,-3 0 0,1 2-5331,0 3 6797,0-3 0,-8 5 0,-1-7 0</inkml:trace>
  <inkml:trace contextRef="#ctx0" brushRef="#br0" timeOffset="125">31980 2279 8327,'-10'5'1301,"-1"1"357,8-1 1,3-5-1,12 0-875,7 0 0,1 0 0,6 0 0,2 0-273,1 0 1,8 0 0,0 0 0,-2 0-284,-2 0 0,2 0 0,-2 0 0,-5 0-769,-4 0 0,3 0 0,-6 0-1623,-2 0 0,-9 2 1,-4 3 346,-5 5 1,-8 2-1,-7 1 1818,-10-3 0,-2 1 0,-13 4 0</inkml:trace>
  <inkml:trace contextRef="#ctx0" brushRef="#br0" timeOffset="126">31980 2452 11050,'11'-5'0,"-1"0"734,3 1 0,2 2 0,5 2 0,2 0-89,3 0 1,1 0 0,4 0-1,-2 0-366,-2 0 0,-2 0 1,2 0-1,-6 2-214,-8 3 1,0-1 0,-7 6 98,-1 2 0,-2 2 1,-2 2-1,-2 0-476,-3 0 1,-9-6 0,-9 1 0,-2 1-9,-3 2 0,4 0 0,0-2 0,-1-3 293,1-2 1,4 0 0,-1-4 0,4 2 606,1-1 170,1-2 0,8-2-534,7 0 1,8 0 0,13 0 0,5 0-251,4 0 1,2 0 0,-1 1 0,1 5-68,-1 4 0,0-1 1,-1 1-1,-4 2 77,-5 2 0,2 2 0,-2 0 0,-2 0 258,-1-1 1,-4 1 0,-4 0 3,-5-1 0,2 1 0,-1 0 0,-5-2 645,-4-4 1,-8 4 0,-8-5-323,-2 0 0,-2 3 1,4-7-1,-3-1-441,-3-2 0,-1-2 0,-6 0 0,1 0-948,0 0 1,-1-6 0,2 1 0,2 2-468,2 1 1,5-3-1,-3-1-5202,1 3 6497,2 1 0,5-5 0,1-2 0</inkml:trace>
  <inkml:trace contextRef="#ctx0" brushRef="#br0" timeOffset="127">31603 3819 8327,'-16'0'0,"1"0"179,-1 0 1,0 0 0,0 0 2048,1 0-935,6 0 0,4 0-626,10 0 1,5 0 0,10 0 0,2 0-204,3 0 0,1 0 0,5 0 1,1 0-302,-1 0 0,1 0 1,1 0-1,0 0-393,-1 0 1,8 0 0,-10 0 0,-1 0-958,-1 0 0,-9 0 0,2 0 1,-3 2-1819,-2 3 0,-1-5 3005,1 0 0,0-14 0,-1-10 0</inkml:trace>
  <inkml:trace contextRef="#ctx0" brushRef="#br0" timeOffset="128">32279 3631 8327,'11'5'0,"-1"0"1982,-6 1 1,3-5-905,-7 5 0,0 2 0,0 8 0,0 0-146,0-1 0,0 6 1,0 0-1,0 0-246,0 2 1,0-4-1,0 6 1,0-3-387,0-2 1,-2 2 0,-2 1 0,-1 0-420,2-1 1,1 5 0,2-5 0,0 3-1531,0 3 0,0-6 1,0 1-1,0 0-5964,0 3 7613,-7-3 0,-2 6 0,-7-4 0</inkml:trace>
  <inkml:trace contextRef="#ctx0" brushRef="#br0" timeOffset="129">31540 5014 7496,'-16'0'2749,"1"0"1,8 0-1871,7 0 1,5 2 0,7 1 0,-1 2-357,1-1 1,2-2 0,2-2 0,-1 0-901,1 0 1,5 0 0,0 0 0,-2 0-671,-1 0 1,3 0-1,0 0 1,0 0 1046,1 0 0,-4 0 0,4 0 0</inkml:trace>
  <inkml:trace contextRef="#ctx0" brushRef="#br0" timeOffset="130">32122 4684 8365,'16'0'165,"-6"-5"0,1-2 0,1 0 342,2 0 0,2 0 1,-1 3-1,1-1 240,0 2 1,5 1 0,0 2-334,-2 0 1,-2 7 0,-3 3-162,-3 4 1,-4 2 0,-7 0-1,-2-2 9,-3-4 1,-4 4-1,-8-3 1,-3 3-116,-1 1 1,-5-1-1,5-2 1,0-3-90,-1-2 0,4 4 0,-3-6 248,4-2-430,1-1-39,7-2 0,9 0 1,12 0-1,6 0-180,3 0 0,7 0 1,0 0-1,5 0 186,4 0 1,-2 2 0,-8 3 0,0 4 226,1 0 0,-6 5 1,-1-4-1,-3 4 407,-2 2 0,-3-1 0,-2 1 0,-6 0 183,-3 0 0,-2-6 0,0 1 0,-2-1 49,-3-1 1,0 3 0,-9-5 0,-4 0-399,1 0 1,-6-2 0,0-5 0,-1 2-542,-4 3 1,4-3 0,-3 3 0,1-3-740,2-2 0,-6 0 1,6 0-1,-3 0-1013,1 0 0,5 0 0,-3 0 0,1 0 251,4 0 0,7 0 1731,1 0 0,1 7 0,-6 2 0</inkml:trace>
  <inkml:trace contextRef="#ctx0" brushRef="#br0" timeOffset="131">31917 5218 8678,'16'0'679,"-5"0"1,-1 0-1,4 0 4,5 0 1,1 0-1,6 0 1,2 0 283,1 0 1,5 0 0,1 0 0,3 0-483,2 0 1,0 0-1,2 0 1,-5 0-628,-4 0 0,2 6 1,-2-1-1,-5 0-960,-3 2 1,-4-3-1,-7 6 1,-4 2-1893,-5 2 2994,-3 2 0,-9 0 0,-2-1 0</inkml:trace>
  <inkml:trace contextRef="#ctx0" brushRef="#br0" timeOffset="132">31965 5533 11178,'15'-2'0,"1"-2"1045,0-1 0,5 0 1,3 5-1,4 0-767,5 0 0,2 0 1,-3 0-1,-3 0-34,-2 0 1,-1 7 0,-9 2 0,-4 1-126,-5 1 0,-2-1 0,-6 6 0,0 0-616,0-1 0,-9 1 0,-7 0 0,-8-1 42,-6 1 0,-1 0 0,-1 0 1,1-1 115,-1 1 0,1 0 1,-1-2-1,3-2 135,2-2 0,3-1 1,5 3-1,-2-3 1414,2-2 0,6 4 0,3-4 162,-2 1 0,5-2 0,3 4-669,8 2 0,6-3 1,11 1-1,5 1-199,4-2 0,1 5 0,1-6 0,-1 3-295,1-1 1,4-1 0,1 3 0,-2-3-1143,-2-2 1,2-2-1,0-5 1,-3 0-1316,-3 0 1,4 0 0,-8 0 2247,-1 0 0,-1-7 0,-7-2 0</inkml:trace>
  <inkml:trace contextRef="#ctx0" brushRef="#br1" timeOffset="133">25581 11584 28463,'-8'-7'-5179,"-5"4"4915,8-8 0,-5 6 1259,4-6-1425,1 8 296,5-4 0,2 7 1855,3 0-949,-3 0 0,10 2-676,-7 3 169,1-3 1,-6 6-1178,0-2 0,-2-5 769,-3 5 1,1-5 1184,-6-1 1,-1-7-626,-5-3 1,8 1-1,1 0-1208,0 2 542,5-5 1,-5 9 0,9-6-442,3 2 0,-2 2 948,8 5 1,-6 0 0,4 1 716,-2 5 1,3-3-801,-4 8 1,-1-6-1003,-5 5 0,0-4 132,0 4 0,0 1 365,0 4 0,-2-6 0,-1-2 253,-3 0 1,-1-5 480,2 3 0,-2-5 1,-5-3-336,1-3 1,8-1-234,-2 2 1,3 2-179,2-8 0,2 8 1,1-4 529,2 0 1,8 5 771,-3-3 0,4 3-242,2 2 0,-7 2 0,-2 1-477,0 2 1,-6 8-1088,5-3 0,-5-1 151,-1 1 1,0-4 0,-1 2 501,-5-1 1,3-2 1042,-8-5 1,1-1-627,-6-5 0,7 3 0,2-6 0,2 1-471,0-1 0,0 4 0,3-4 0,-2 0-427,-1 0 0,0 4 434,5-5 0,2 4 0,3-2 669,5 1 1,-1 1 0,0 8-1,0 2 687,-1 1 1,-2 7-910,4-1 0,-6 3-1241,1 1 637,-3-6 0,-4-2 328,-3-7 1,1 0-2413,-6 0 2744,-1-7 0,-5-9 1,1-8-1</inkml:trace>
  <inkml:trace contextRef="#ctx0" brushRef="#br1" timeOffset="134">26069 11301 7962,'1'-9'708,"5"4"0,1 5 1,5 5-542,-2 6 0,-4 1 1,2 0-1,-1-1-26,-3 1 1,-1 2 0,1 2-113,1-1 1,0 1-122,-5 0 1,-7-7 0,-3-4 21,-4-3 0,3-2 0,1 0 0,-1-2 115,3-3 1,-6-4-1,5-7 109,0 0 1,-3 1 0,7-1-27,1 0 0,2 6 0,2-1-7,0-1 0,0 3-83,0-1 1,2 6-1,3-1-9,6 3 0,3 2 0,2 2 105,-1 3 0,1 4-93,0 7 0,-6-2 1,-1-2-1,-2-1 0,-2-1-99,-5 6 0,-1-6-14,-5 1 1,-2-3 121,-8 3 0,0-4-35,0-7 0,6 0 1,-1 0-6,-1 0 1,3-7 0,1-4-17,1-3 0,1-1 0,6-1-4,0 0 0,0 1 1,0-1 2,0 0 1,2 7-1,2 2 1,3 2 5,1 0 0,3 0 0,5 5-3,-1 0 0,-1 1 1,-1 3-1,-3 3 16,2 2 1,-3-4-1,0 5 55,-2 3 1,-2 1-40,-5 1 1,0 1 0,0 0-18,0-1 0,0-4 0,-2-2 0,-1-1-1,-2 1 0,-6-4 1,4 4-87,-2-2 1,4-2-56,-5-5 0,-1-1 0,-3-5 1,4-4-28,4-4 0,-2-2 0,-1 0 0,0 1 81,4-1 0,-2 0 0,2 1 1,1-1-5,2 0 1,2 6-1,2-1 387,3-1 1,-1 5 0,6 2-181,3 3 0,1 4 0,0 3 0,-2 4-46,-2-1 1,-1 6 0,3-3 0,-3 3-45,-2 2 1,4-1-1,-6 1-2,-2 0 1,-1-1 0,-2 1-7,0 0 1,-2-2 0,-1-2-65,-2-1 0,-8-8 1,3 2 12,-4-3 0,3-2 1,3-2-1,-1-1 54,0-2 1,0-8 0,-3 3-1,3-4 11,2-2 1,0 0 0,4 1 0,-2-1 220,1 0 1,2 6-1,2-1 443,0-1-499,0-2 0,7 5-267,4 4 1,3 10 0,0 6-354,-4 3 0,3-4-1053,-8 1 1,0-6-1687,-5 6 3152,0-8 0,0 4 0,0-7 0</inkml:trace>
  <inkml:trace contextRef="#ctx0" brushRef="#br1" timeOffset="135">26698 11113 6094,'0'-9'-64,"0"2"91,0 7-321,0 0 294,7 0 0,-6 0-4,6 0-8,-7 0 10,0 0 1,0 7 4,0-5-1,0 5-2,0-7 0,0 0 47,0-7 14,0 5-32,0-5-38,0 7 288,0 0-118,-7 0 165,6-7 0,-8 5 94,4-3-252,3 3-288,-5 2 112,7 0 586,0 0-243,-7 0 47,5 0-120,-5-7 1,7 4 57,0-8-167,0 8 230,0-4 49,7 7-42,-5 0-222,12 0-245,-12 7 0,3 0 10,-10 3 1,-4-3 15,-7-7 0,6 0 31,-1 0 1,6 0 36,-6 0 0,8-7 46,-2-3 0,3 1 0,2-2 42,0-1 1,0 3 0,2 1-33,3 1 0,4 1 0,6 6 32,1 0 1,-5 0-1,-1 0-25,2 0 0,-3 2 0,0 3-44,-2 6 0,3-2 1,-5 1-34,-1 2 0,-2-3 1,-2 2 34,0 1 1,-7-3-56,-4 1 0,-1-5 0,0 4 81,1-2 1,1-2-4,-6-5 1,0 0-9,1 0 0,4-2-76,1-3 0,6-3 0,-1-8-19,3 0 1,2 6 0,2 1 0,1 0 19,3 0 0,6 6 0,-2-2 0,3 1 66,-3-1 0,4 3 0,-3-3-37,3 3 1,-6 9 125,-2 4 1,1 3-93,-2 1 1,-5 1 0,-7-2-4,-2-3 0,-1-4 0,-6-7-19,0 0 0,6 0 1,-1 0 24,-1 0 0,3-6 1,0-1-1,2-1-13,4-5 0,-4 5 0,2-3-5,1-1 0,3-2-72,1-2 0,6 7 19,5 4 0,3 3 1,2 2-1,-2 2 21,-4 3 1,2-1 0,-5 6 95,2 3 1,-5 1 136,1 1 0,-5-6 7,-5-4 1,1-3 0,-6-2-41,-3 0 0,6-2 0,0-1 0,2-4-29,0-2 1,-6 4-604,6-6 364,0 1 1,7 1 0,5 4-2192,8 3 0,8 7 2265,9 1 0,6 6 0,2-3 0</inkml:trace>
  <inkml:trace contextRef="#ctx0" brushRef="#br1" timeOffset="136">20534 11788 7201,'9'0'1156,"-2"-7"-912,-7 6 124,7-6-27,-5 7-184,12 0 1,-11 0 23,8 0 1,-6 0 62,5 0-319,1 0 176,5 0-162,-1 0 0,-4 0-22,-1 0 1,1 0 149,5 0 1,-1 0 14,1 0 0,0 0-44,-1 0 0,-4 0 0,-2 1 50,-2 5-54,5-5 1,-3 6-12,6-7 1,-4 0 0,-1 0-9,2 0 0,-3 0 0,2 0-29,1 0 0,2 0 1,2 0 0,-6 6 0,1-1 84,1-2 1,-3-1 0,1-2-46,2 0 0,2 0 1,2 0-8,0 0 0,-6 0 0,1 0-36,1 0 0,2 0 0,2 0-5,-1 0 1,-4 0-1,-1 0-10,2 0 0,2 0 1,2 0 6,0 0 0,0 0 57,-1 0 0,-4 0 0,-1 0-2,3 0 0,-5 0 0,3 0-24,1 0 0,2 0 0,2 0-4,-1 0 0,1 0 15,0 0 0,0 0 11,-1 0 0,1 0-4,0 0 0,-1 5-13,1 1 0,0-1 1,0-5-5,-1 0 0,1 0 0,0 0-4,0 0 0,-6 0 0,0 0 1,3 0 0,1 0-43,1 0 0,1 0 1,0 0 14,0 0 0,-1 0 1,1 0 21,0 0 1,-6 0 0,1 0 2,1 0 0,2 0 0,2 0-1,-1 0 0,1 0 0,0 0 3,0 0 1,-6 0 0,0 0 5,3 0 1,-5 5-1,3 0-10,1-1 1,2-2 0,2-2-26,0 0 1,-6 0 0,1 0-21,1 0 1,2 0 0,1 0 40,1 0 0,-5 0 0,-1 0 4,2 0 1,-3 0 0,2 0-36,1 0 1,2 0-1,2 0-4,-1 0 0,1 0 1,0 0-19,-1 0 1,1 0-1,0 0-18,0 0 0,-1 0 0,1 0 116,0 0 1,-1 0 0,1 0 29,0 0 0,-6 0 0,1 0-56,1 0 1,2 0-1,2 0 0,0 0 0,-6 0 0,1 0-8,1 0 1,-4-2-1,3-2-16,1-1 1,2 0-1,2 5-9,0 0 1,-6 0 0,1 0 5,1 0 0,2 0-46,2 0 0,-1 0 46,1 0 1,-2-2 0,-2-1-1,-1-3 19,1 3 0,2 1 1,2 2 14,-1 0 1,1 0 0,1 0 36,4 0 0,-3-2 0,3-1 0,-4-2-30,-1 1 0,0 2 0,0 2-7,-1 0 1,6 0 0,0 0-7,-2 0 0,-1 0 0,-1 0 1,3 0-6,0 0 0,3 0 0,-4 0 0,2 0-7,-1 0 1,-3 0-1,1 0 1,1 0 8,2 0 0,0 0 0,-6 0 37,1 0 1,0 0 0,0 0-47,-1 0 1,1 0-1,0 0 1,-1 0-5,1 0 1,0 0-1,0 0-4,-1 0 0,1 0 0,0 0 1,0 0-5,-1 0 1,1 0-1,0 0-7,-1 0 1,1 0 11,0 0 1,0 0 0,-1 0-4,1 0 0,0 0 1,-1 0-1,1 0 12,0 0 0,0 0 0,-1 0 19,1 0 0,0 0 1,0 0-22,-1 0 1,1 0 0,0 0-40,-1 0 1,-4 0-1,-1 0 6,3 0 1,-5 0 0,3 0 19,1 0 1,2 0 0,2 0 14,-1 0 0,1 0 0,0 0 21,0 0 1,-1 0 0,1 0-18,0 0 0,-6 0 0,1 0-7,1 0 0,2 0 11,2 0 1,-1 0-1,1 0 1,0 0-4,0 0 1,-1 0 0,3 0 0,1 0 71,2 0 1,0 0 0,-5 0-70,-1 0 0,1 0 9,0 0 0,0 0 1,-1 0-18,1 0 1,0 0-1,-1 0-3,1 0 0,0 0 0,0 0 0,-1 0 15,1 0 0,0 0 0,-1 0 0,1 0 30,0 0 0,-6 0 0,1 0-26,1 0 1,-3 0-1,1 2-21,3 3 0,-5-3 1,3 3 7,1-3 0,2-2 0,2 0-2,-1 0 0,1 0 1,0 0 18,0 0 0,-1 0-18,1 0 1,-5 0-1,-1 0 0,2 0 1,-3 0 0,1 0-11,3 0 0,1 0 1,1-2-1,1-1-4,0-2 1,0-1 0,-1 6 0,1 0 3,0 0 1,-1 0-1,-1-1 1,-1-3-6,-3-1 1,1 0-1,4 5 16,1 0 1,-5 0 0,-1 0 0,1-2 10,-3-3 1,6 3-1,-3-3 3,3 3 0,1 2 1,1-2 21,0-3 0,0 3-47,-1-3 1,-4 3-1,-1 0-13,2-3 1,-3 3 13,2-3 1,-1 3 0,6 1-22,0-4 0,-6 3 0,1-3 9,1 3 0,2-3 1,2-1 3,-1 3 0,-1-1 0,-2 1 11,-1-2 1,-1-1-1,6 5-2,0-5 1,-6 5 0,1-5 0,1 3 4,2-2 0,2 1 0,-1-5-7,1 2 0,5 0 0,0 4-1,-2-2 1,-1-2 0,-2 3 0,-1-1 1,1 0 0,-2 3 81,-4-3 0,4 3-70,-3-3 0,3 3 0,2 0-17,-1-3 0,1 3 1,0-5 2,-1 0 0,-4 6 0,-1-5 0,3 5 1,-5-5 8,3 1 0,-2-2 0,3 4-11,-2-3 0,-4 1 0,4 5-4,2 0 0,-3-5 0,2-2 5,1-2 1,0 4 0,0-4-82,-1 2 0,-1-3 74,6 5 0,-6-6 1,1 6 13,1 1 0,-5 1 0,0-1 3,0-1 1,2-5 0,6 4-3,1 3 0,-5-4 1,-3 0-1,1 0 8,0 0 1,1 0 0,6 3-3,0-1 0,0-5 0,-1 5 0,-1-1 22,-3-1 0,3 6 0,-4-6 15,4 0 0,-3 5-48,-1-3 1,-5 3-5,6 2 0,-6 0 1,4-2 4,-2-3 1,5 3-1,-3-5-3,0 0 1,4 5-1,-4-5 3,0 0 1,5 6-10,-4-5 1,-3 3-27,-1-2 1,2 1 13,3-6 1,-2 6 0,1-3 6,2 0 0,2 0 1,2-5-19,0 2 0,-6 6 1,-1-3 58,-2 0 1,0 5-2,-2-3 1,-1 3 0,4 1 0,1-3-23,0-1 1,-4 0-1,4 3 1,0-2 13,-1-1 1,3-7-63,5 1 1,-1 3 36,1-3 1,-6 8 9,1-2 0,-6 1 0,6-1 0,-1 1 0,6-4 6,0 1 0,-2-6 1,-2 5-1,-2-3 6,2 1 1,1 4 0,-1-2 4,-2 1 0,-4 0 18,4 1 1,-1 3-24,1-7 0,4 4-20,-3-4 1,1 5-1,0-4 1,-1 0 0,1 0 1,-3 4-14,1-5-8,1 6 1,-1-8 0,-1 5 0,0 0 5,-1 0 0,-2-4 0,4 5 11,2-3 1,-3 0 0,2-3 0,1 3 9,2 2 0,0-5 0,-2 3 0,-2-1 5,3-1 0,1 2 0,1-3-4,1 2 1,0-1-2,0-4 0,-1 1-2,1 3 23,0-3-22,-1 12 25,-6-12 0,5 7 19,-3-3 1,3-4 0,1 4 0,1-4 35,0-2-60,6 0 1,-4 0-1,3 1-8,-4-1 1,-1 0 0,0 1 0,0-1-6,-1 0 0,1 0 0,-2 1 0,-2-1-4,-1 0 0,-1 0 0,6 1 3,0-1 1,-1 0 0,1-1 3,0-4 1,-1 3 0,1-4 0,0 4 0,0-1-4,-1-2 1,1-5-1,0 5 1,0 2 53,-1 1-50,-6 3 70,5 6 1,-11-5-68,8 3 0,-6 3 0,4-3 1,0-1 36,-1-2-53,3 5 1,-1-5-1,1 4 28,1-4-5,2-2-38,2 0 1,-1 1 49,1-1-39,-7-7 1,5 11 0,-5-4 68,-1 2-53,6 0 1,-10 4 6,6-1 0,-1 1 0,3-6 126,-1 0-130,-1 8 15,-1-6-85,5 5 73,-5-7 1,1 1-1,1-1-59,1 0 64,2 0-7,2 1-36,-1-1 0,1-3 39,0 3-21,-1-10 0,-4 21 1,-1-11 1,3 2 0,-1 0 1,0-2-1,-1 1-19,1-1 1,2 0 0,2 0-1,1-1-44,4-4 1,-4-2-1,6-5 1,-2 2-6,0-2 1,5 0 0,-5-1 0,0 1 9,2 0 1,-6-4 0,4 10-43,-3-3 50,-2 6 16,-8-11 1,6 11 235,-3-7-246,3 7 19,1-4-17,-6 0 141,5 6-128,-5-13 26,14 6 1,-6-3-2,4 1-14,-3 0 19,-3-5 1,1 1-9,0 4-5,-1-4 2,1 13 1,-5-8-16,-1 4 12,1 4-3,4-6 0,-4 5-7,-1-2 0,1 0 10,4-6 0,1 5-6,0-5 48,0 0-41,-1-6-4,1 1 9,0-1 56,7 1-54,-6 0-7,6-1 5,-8 1 130,1-1-123,0 1-3,0-1 9,-8 8-7,6-6 17,-5 13-14,0-13 202,5 13-190,-6-13 7,8 6 0,-2-3 4,-3 1 1,3 2-28,-4-3 0,4-2-25,2 3 52,0-4-3,-1-9-235,1 13 219,0-17 6,-1 16-12,1-11 1,0 7-17,0-1 19,-8 8-215,6-6 196,-5 6 53,0-8 0,3 6 1,-7 0 1,7 5-66,-1-5 166,-4 6 9,7-9-150,-5 4 23,6-6 262,-6-1-247,12-6-9,-17 12 25,17-18 133,-13 18-124,8-13-15,0 8-8,-1 0 27,-6-1-23,5 1 0,-7-1 49,4 1-34,3 6-1,-6-4 223,1 4-232,5-13 29,-5 12-11,6-18 175,-6 18-196,5-20 61,-5 13 123,7-12 58,-1 5-211,8-8 79,-5 1-44,4-7-358,-6 12 337,7-17-15,-6 17 20,6-5 77,-7 1-43,-1 13-229,1-12 179,0 12 0,-1-13 72,1 4-303,0-3-596,7-2 459,-6 0 1,8-6-1,-6-1-773,2-2 856,7-1-2774,-4-6 2984,8 7 0,-6-5 0,0 3 0,2 0 0,2 6 0,1 7 0</inkml:trace>
  <inkml:trace contextRef="#ctx0" brushRef="#br3" timeOffset="137">20456 12024 7250,'-16'-9'0,"0"2"625,0 0 0,1 6 0,1-6 1994,3 0-2151,4 5 1,20-5 0,4 7 0,6 0 367,5 0 1,3 0 0,6 0 0,3 0-298,0 0 0,4 0 0,-9 0 0,-4 0-215,-3 0 1,-9 0-384,2 0 0,-10 2 0,-8 1 16,-6 2 1,-8 1-1,-10-5 1,-5 3-388,-3 1 0,-3 2 1,-1-3-1,-2 1 38,-2-2 1,1-1 0,4-2 0,2 0 346,4 0 1,-2 0 0,7 0 0,2 0 342,2 0 0,6-2 85,1-3 1,10 2 0,3-6 0,11 2 1,12 2-1,4 5 1,8 0-521,10 0 0,2 0 1,-3 0-1,-1 0 3,-4 0 0,-6 7 0,-9 1 0,-6 1-161,-4-4 1,-3 4 275,-3 2 0,-6-4 0,-10 0 0,-8-2 51,-6 0 1,-5 0 0,-8-5 0,1 0-18,-1 0 0,1 0 1,-1 0-1,3 0 64,3 0 0,3 0 1,7 0-1,0 0 417,1 0-264,6 0 0,4 0 0,10 0-51,5 0 1,6 0 0,5 0-1,4 0-448,-1 0 1,6 2 0,-4 2-1,4 1-1121,1-2 0,2 4-1,4 0 1,5 2 1387,3 3 0,9 2 0,2 2 0</inkml:trace>
  <inkml:trace contextRef="#ctx0" brushRef="#br3" timeOffset="138">21541 12040 8451,'10'0'487,"0"0"0,1 0 0,5 0 0,-1 0 26,1 0 0,7 0 1,3 0-1,2 0-137,-2 0 0,4 0 1,-6 0-1,1 0 156,-4 0 1,-4 2-365,-1 3 1,-7-2-16,-4 8 1,-12-2 0,-9 1 0,-8-5-176,-6-3 0,-3 0 1,-2 1-1,-2 2-60,2-1 1,-1-2-1,2-2 1,7 0 223,2 0 1,4-6-1,5 1 610,1 2-668,6-6 0,4 2 0,12-3 1,8 4-129,10 5 1,6-1 0,8-2 0,6-1-164,6 2 1,1 1 0,-5 2 0,-1 0 47,-4 0 0,-4 5 0,-8 0 0,-4-1 191,-5-2 50,-11 5 0,-4-4 0,-13 6 0,-11-2 92,-11-4 0,-10-1 0,-8-2 1,0 0-89,0 0 1,5 0-1,2 0 1,1 0 25,4 0 1,4 0 0,5 0 0,5 0 505,3 0-338,2 0 0,9 0 1,9-2-32,12-3 0,11 3 0,11-3 1,6 3-515,4 2 0,3 0 0,-1 0 0,1 0-11,-3 0 0,-10 0 1,-1 0-1,-7 2 399,-7 3 27,-3-3 0,-11 5 1,-9-7-1,-10 0 147,-7 0 0,-15 0 0,3-2 0,-4-1-573,-3-2 1,4-6-1,-2 6 1,2 1-954,3 3 0,0 1 0,-1 0 1229,1 0 0,-8 7 0,-1 1 0</inkml:trace>
  <inkml:trace contextRef="#ctx0" brushRef="#br3" timeOffset="139">22688 12056 8092,'0'-16'735,"0"0"0,2 2 0,5 2-68,9 1 1,5 6-1,8-4 1,3 3-88,6 2 0,6 2 0,5 2 1,0 0-290,-2 0 0,2 0 1,-14 0-1,-5 2-206,-8 3 1,-4-3 0,-4 5-159,-4 0 0,-3-4 0,-9 6-65,-3-2 0,-11 4 1,-12-6-1,-5-2-118,-3-1 1,-8-2 0,4 0 0,-2 0 78,0 0 1,7 0 0,0 0 0,7 0 35,7 0 0,4 0 0,1 0 252,0 0 0,9 0 247,7 0 1,7 0 0,11 0 0,3 0-116,5 0 0,9 0 0,3 0 0,1 0-271,-1 0 0,-1 2 0,-8 1 0,-2 3-652,-6-3 674,-4 6 1,-8-6 0,-6 6 152,-6-2 1,-6-2 0,-10-5 0,-4 0-75,-3 0 1,-12 0-1,6 0 1,-1 0-60,0 0 0,3-1 0,2-3 1,4-1 130,1 1 1,-3-3 0,5 2 308,1 2 1,10-1-293,5-1 0,5 3 0,7-3 0,7 3-84,5 2 0,4 0 0,-2 0 0,5 0-816,4 0 0,6 0 1,3 0-1,1 0-573,3 0 1,1 5 0,2 2 0,-1 0 1310,4 0 0,9 6 0,-3-5 0</inkml:trace>
  <inkml:trace contextRef="#ctx0" brushRef="#br3" timeOffset="140">24025 12071 8305,'5'-15'0,"2"1"384,2 3 1,1 4 0,6 5 0,0-1 231,-1-2 1,8-1 0,3 6 0,4 0-144,1 0 0,-1 0 1,-2 2-1,-4 2-218,-1 1 1,-4 2-1,-6-4 1,-5 4-141,-1 2 1,-5-5-1,-11 3 37,-6 0 0,-17-6 1,-1 5-1,-5-5-175,-6-1 1,4-1 0,-2-3 0,2-1 13,5 1 0,-2 3 0,13-1 0,-1-2 306,4-1-161,4 0 0,10 3-93,7-3 0,14 3 0,14-3 0,5 3-52,3 2 1,12 0 0,-3 0 0,2 0-97,4 0 1,-6 0 0,-5 0 0,-3 0 150,-7 0 0,0 0 95,-9 0 1,-4 0 184,-12 0 1,-19 0 0,-17 0-109,-2 0 1,-8 0 0,1 0-1,0 0-91,3 0 0,-1 0 1,1 0-1,4 0 34,5 0 0,5 0 0,8 0 0,-1 0 116,0 0 0,6 0-188,-1 0 1,10 0-1,1 0 1,8 0-132,6 0 0,9 0 0,3-2 1,6-1-364,4-2 1,-1-1 0,5 5-1,1-3-451,-1-1 0,-5-2 0,1 3 0,-4-3-378,-6-1 0,-3 4 1234,-8-1 0,1 3 0,0 2 0</inkml:trace>
  <inkml:trace contextRef="#ctx0" brushRef="#br3" timeOffset="141">25361 11898 8475,'2'-15'0,"3"1"551,6 3 1,3 2 0,1 6 0,3-2-88,3 1 0,3 3 0,8 1 1,-1 0-63,1 0 1,4 0-1,-1 0 1,-3 0-180,-4 0 1,-9 5 0,0 2-42,-7 1 1,-1-2-16,-11 4 1,-4-6-1,-13 1 1,-4-2-319,-5 3 1,-11-5 0,-3 5 0,-2-5 47,0-1 0,2 0 0,-4 0 0,4 0 161,1 0 0,4 0 0,9 0 1,5 0 180,4 0 0,6 0 69,1 0 1,8 0-1,2 0-10,9 0 0,12 0 1,7-1-1,7-3-292,7-1 1,5 0 0,5 5 0,4 0-195,0 0 0,-2 0 0,-8 1 1,-5 3 12,-4 1 0,-11 6 1,-5-6-1,-5 0 62,-5 2 0,1-3 0,-9 4 213,-4-1 1,-8-1 0,-12-6 0,-7 0 138,-7 0 0,0 0 0,-7 0 0,-2 0-48,-1 0 0,0 0 1,1 0-1,4 0-20,1 0 1,8 0-1,6 0 38,3 0 0,6 0-314,5 0 0,10 0 0,1 0 0,8 0-821,6 0 0,7 0 0,4 0 1,3 1-1827,5 5 0,7-3 2752,-3 8 0,7-1 0,-4 6 0</inkml:trace>
  <inkml:trace contextRef="#ctx0" brushRef="#br3" timeOffset="142">26603 11930 8099,'-10'-9'499,"1"2"1470,2 0-1355,2 5 1,12-6-1,5 4 1,5-1-202,4 1 1,7 3 0,0 1 0,6 0-157,2 0 1,1 0 0,-6 0-1,1 0-248,-1 0 1,-8 1 0,-6 3-211,-4 1 1,-10 2 0,1-3 21,-8 1 0,-12 0 0,-10-3 1,-3 1 34,-3 3 1,-5-1-1,1-5 1,3 0 91,5 0 0,-6 5 0,6 0 0,2-1 48,2-2 0,3-2 250,5 0-153,7 0 0,11 1 0,14 3 0,8 1-32,6-1 1,3-3 0,6-1 0,6 0-14,6 0 1,6 0 0,-6 2-1,-6 2-2,-6 1 0,-13 0 1,-5-3 386,-4 3-227,-1-3 0,-16 5 0,-9-7 0,-10 0 17,-5 0 0,-2 0 0,-6 0 0,1 0-92,-1 0 0,1 0 0,-1 0 0,1 0-48,-1 0 1,6 0-1,2 0 1,1 0-415,4 0 0,7 0 0,1 0-1066,-1 0 0,7 0 0,5 0-2774,8 0 4171,13 0 0,4 0 0,6 0 0</inkml:trace>
  <inkml:trace contextRef="#ctx0" brushRef="#br3" timeOffset="143">27971 11977 7760,'14'-2'-54,"-3"-3"1,3 3-1,-2-3 1,7 3 660,7 2 1,4 0 0,3 0 0,2 0-98,2 0 0,-2 0 0,-9 0 1,-5 0 80,-4 0 1,-6 0-156,-1 0 0,-8 0 0,-2 0-194,-9 0 1,-12 0 0,-5 0 0,-4 0-133,-1 0 0,-1 0 1,-1 0-1,-2 0-99,-1 0 0,-1 0 0,7 0 1,4 0-266,5 0 1,4 0-1,1 0-347,0 0 578,7-7 0,4 6 0,12-5 1,9 3-48,8-2 1,11 3-1,6-3 1,2 3 62,6 2 0,5 0 0,-5 2 0,-7 1 59,-7 2 1,-2 6-1,-12-4 1,-2 0 229,-1 0 0,-9 5-69,-4-2 1,-10-3 0,-8 0 0,-6-1 20,-7-1 1,-4 0 0,-3-5-1,-2 0-141,-2 0 1,1 0-1,6 0 1,2 0-182,2 0 0,7-2 0,-2-1 197,3-2 0,10-2-86,2 1 0,6 5 1,6-5-149,4 5 0,11-1 1,5-2-1,4-1-578,1 2 1,6 1 0,1 2 0,1 0-416,-1 0 1,4 0 0,-3 0 0,-1 0 1117,1 0 0,4 7 0,-3 2 0</inkml:trace>
  <inkml:trace contextRef="#ctx0" brushRef="#br3" timeOffset="144">29292 12008 8116,'0'-15'-65,"0"-1"1,2 0-12,3 1 0,2 4 1,7 2-1,0 2 1012,3 4 0,15-1 0,1 1 0,5-2-661,6 1 1,0 2 0,-1 2-1,-4 0-49,-6 0 1,0 6 0,-12 1 226,-2 1 0,-3-2-283,-5 4 0,-11-1 0,-13 1 1,-6-4 25,-7-5 0,-6-1 0,-3 0 1,-3 0-44,-2 0 0,5 0 1,-4 0-1,5-1-89,2-5 1,-1 5 0,12-5 0,2 5-65,1 1 0,4-2-84,4-3 1,5 3 0,10-5-50,5 0 1,11 5 0,5-3 0,6 3 6,5 2 0,1 0 0,6 0 0,-2 0 49,1 0 1,-6 0-1,-4 2 1,-7 1 231,-3 3 1,-7 4 0,-7-3 220,-2 2 0,-4-6 1,-10 4-215,-9 0 0,-6-5 0,-10 3 0,1-3 188,-1-2 0,-4 0 0,-1-2 0,2-1-106,2-2 0,7-1 1,1 6-71,2 0 0,2 0-277,6 0 0,6-1-143,4-5 0,5 5 0,5-5-178,5 5 1,4 1-1,4 0 1,1 0-759,2 0 0,7 0 0,0-2 1,5-2-592,4-1 1,12 0-1,-2 5 1773,2 0 0,0 7 0,-2 2 0</inkml:trace>
  <inkml:trace contextRef="#ctx0" brushRef="#br3" timeOffset="145">30534 11946 8150,'7'-14'364,"3"3"0,4 4 0,2 7 0,0 0-115,0 0 1,-1 0-1,1 0 1,0 0 1963,-1 0-1630,1 0 0,-7 2-372,-4 3 1,-15 2 0,-8 4 0,-3-6 17,-2-3 1,-8-2-1,3 0 1,0 0-107,-2 0 0,2 0 1,2 0-1,5 0-224,4 0 0,6 0 0,3-2 110,1-3 1,1 1-1,8-5 1,3 2-60,6 4 0,10-4 0,5 2 1,4 1-70,1 2 0,6-3 0,1 0 0,1 1-34,-1 3 0,4 6 0,-7 2 0,-4 0 136,-3 0 0,-10 5 0,-1-3 1,-6 1 154,-4 1 1,-2-6 0,-7 4 0,-3-1 301,-5 1 0,-11-5 1,-6 1-1,-2-3-56,-3-2 1,-4 0-1,-3 0 1,1 0-77,-1 0 0,4 0 0,7 0 0,2 0-185,-2 0 1,6 0-1,2-2 1,6-2 143,4-1-395,6 0 1,-1 0 0,12 0 0,7 1-334,5 2 0,9 2 0,-2 0 0,4 0-65,2 0 1,4-5-1,3 0 1,-1 1-15,1 3 1,-3 1 0,-3 0-1,1 0-449,-3 0 1,4 0 0,-9 1-1,2 3-1076,-2 1 2065,-3 7 0,0-10 0,1 5 0</inkml:trace>
  <inkml:trace contextRef="#ctx0" brushRef="#br3" timeOffset="146">31524 12008 8150,'2'-15'1021,"3"1"-891,6 3 0,5 4 0,3 6 0,4-3 135,1-1 0,2 0 0,6 5 0,1 0 57,4 0 0,-4 1 1,3 3-1,-4 1-1,-6-1 0,2 3 0,-7-1 86,-2 3 0,-8-4-179,-6 6 1,-10-8-1,-8 3 1,-8-5-61,-10-1 1,-2 0 0,-9 0 0,0 0-87,2 0 0,1 0 1,10 0-1,1 0 26,2 0 0,6 0 0,1-1 110,7-5 0,7 5-313,10-5 1,4-1 0,10 2 0,5 2-63,8 1 0,8 2 0,-2 0 0,1 0-39,-1 0 1,2 0 0,-5 0 0,-3 0-36,-3 0 1,-2 0 0,-10 0-139,4 0 1,-3 0 0,3 0-514,-4 0 1,-1 2-2946,-1 3 3827,1 4 0,0-1 0,0-1 0</inkml:trace>
  <inkml:trace contextRef="#ctx0" brushRef="#br0" timeOffset="147">25550 12197 12064,'-16'0'281,"0"0"0,6 0-408,-1 0 147,8 0 0,-4-2-10,7-3 1,7 3-1,3-3 37,4 3 1,-3 2 0,-1 0 28,3 0 0,-5 0 1,1 2-15,-2 3 0,3-1 83,-4 6 11,-1-6 0,-7 8-120,-3-7 1,-4 0-55,-6-5 0,4 0 0,1 0-2,-3 0 1,5 0-5,-3 0 1,8-1 196,-3-5-86,5-2 1,1-3 0,1 3-72,5 1 1,2 1-77,8 6 0,0 0 54,0 0 0,-6 7 39,0 4 0,-6-2 193,1 1 1,-5-1-122,-5 1 0,1 2-13,-6-6 0,0-1-93,-6-5 0,5-2-220,1-3 0,5 1 85,-6-6 0,8-1 112,-3-4 1,6 4-89,6 1 0,2 6 94,8-1 0,-5 3 30,-1 2 48,1 0 1,-1 6 0,-1 1 34,-2 1 0,-4 3-10,-8 4 0,1-6-22,-6-4 1,0-3 0,-6-2-14,0 0 1,6 0 0,-1 0-44,-1 0 1,5-2 0,0-1 0,2-4-54,-1-2 0,1 4-1,5-5 1,0-1 36,0-5 0,7 8 26,4 2 1,3 5 65,1 1 1,-6 1 105,-4 5-111,-3 2 0,-4 6-196,-3-3 1,2-4-1161,-8-7 1,6 0 1278,-6 0 0,1-7 0,-6-2 0</inkml:trace>
  <inkml:trace contextRef="#ctx0" brushRef="#br0" timeOffset="148">26179 12574 6888,'-11'0'-224,"1"0"461,6 0 1,-10 0-107,4 0 0,1-5 1,0-2-1,1 0 239,-1 0 0,4-5 424,-6 1 0,8 3 9,-3-3 1,6 8-342,6-3 0,2 6-298,8 6 0,-2 2-226,-3 8 1,-4-5-67,-7-1 1,-2-1-54,-3 1 0,-4-3 169,-7-7 0,2-1 1,2-3-1,3-3 96,2-2 1,0 1-1,4-5 41,-3 3 0,1-1 0,5-4 169,0-1 1,2 5 0,3 3-219,6 1 1,-3 0-1,3 3-203,1-1 1,2 2 35,2 8 1,-7 4 0,-2 4 0,-2 0 29,0-3 0,0 1 65,-5 4 1,-1-1 0,-3-1 219,-1-3 0,-7-6 85,1 1 1,2-3 1,-1-2-199,-1 0 1,3-2-140,2-3 0,5-4-48,1-7 0,1 2 1,3 2 55,1 1 0,7 8 92,-1-2 1,-2 5-1,-1 5-66,-1 5 0,4-1 0,-6 2 0,-1 1 21,-3 2 1,5-4 0,-1 1 44,-2 1 0,-1-3 0,-4-1 89,-3-1 0,-4-1-12,-6-6 0,-1-2-98,0-3 1,2-4-1,2-7-53,1 1 1,3-1 0,-3 0-243,6 0 0,3 6 99,2-1 0,2 3 102,3-3 1,4 4-4,7 7 0,-2 7 0,-2 2 268,-2 0 0,-6 5-86,1-4 1,-3-1 0,-4 0-57,-3-2 0,1-2 0,-6-5-38,-2 0 1,3 0 0,0-2 0,0-1-96,1-3 0,2-6-506,-4 2 1,5-4-961,-6-2 0,8 5-2624,-2 1 4142,3 7 0,9 3 0,1 8 0</inkml:trace>
  <inkml:trace contextRef="#ctx0" brushRef="#br0" timeOffset="149">26682 12889 6734,'0'-9'3313,"2"0"-2533,3 4-456,-3 3 0,6-3-93,-2 10 1,-5-1-1,5 6 113,-5 2 1,-1-3-115,0 2 1,-7-8-180,-3 2 0,-4-3-68,-2-2 1,0 0-1,2-2-17,4-3 1,3 2 0,5-8 85,-3-1 1,3 3 13,-3-1 1,5 1 50,5-2 1,4 4 0,7 7-31,-1 0 0,-4 6 0,-2 1-53,-2 1 0,-2-2 79,-5 4 1,-2-1-83,-3 1 1,1-3-1,-4-5 1,-1 2 13,0 1 0,4 0-13,-6-5 0,8-2-57,-2-3 1,-2-4 0,1-6 14,3-1 0,1 5 1,2 1 36,0-2 1,2 5 142,3 1 1,4 5-1,7 2 113,-1 5 0,-1-3 1,-1 8 167,-3 1 0,-1 2-137,1 2 1,-3-6-53,-7 1-515,0-8-1573,0 4-551,0-7 0,-1 0 2377,-5 0 0,-2-7 0,-8-2 0</inkml:trace>
  <inkml:trace contextRef="#ctx0" brushRef="#br0" timeOffset="150">20597 12244 11773,'16'0'46,"0"0"-103,-1 0 0,1 0 205,0 0 0,0 0-37,-1 0 1,1 0 0,0 0 21,-1 0 1,-4 2-1,-1 1 20,3 3 0,-5-1 0,3-5 94,1 0 0,2 0 29,2 0 0,-1 0-212,1 0 1,-5 0-1,-1 0-157,2 0 1,2 0-20,2 0 0,0 0 0,0 0 97,-1 0 1,-4 0-1,-1 0-6,2 0 0,2 0 1,2 0 42,0 0 1,0 0 0,-1 0 33,1 0 0,0 0 0,-1 0 0,1 0 0,0 0 51,0 0 0,-1 0 63,1 0 0,-5 0 0,-1 0-113,2 0 1,2 0 0,2 0-91,0 0 1,-6 0 0,1 0 0,1 0-30,2 0 0,2 0 0,-1 0 52,1 0 0,0 0 30,-1 0 1,1 0 0,0 0 136,0 0 1,-6 0-1,1 0-73,1 0 0,2 0 1,2 0-6,-1 0 0,-4 0 0,-1-2-44,2-3 0,2 3-16,2-3 1,0 3 0,0 2-17,-1 0 1,1 0-1,0 0 24,-1 0 1,-4 0 0,-1 0-1,3 0 0,1 0 1,1 0 20,1 0 1,-5 0-1,-1 0 60,2 0 0,-5-2 0,0-1-48,0-2 1,2-1 0,7 6-43,-1 0 1,1 0 0,0 0 17,0 0 0,-1 0 0,1 0 23,0 0 1,-1 0-1,1 0 1,0 0 1,0 0 0,-6 0 0,1 0 1,1 0 11,2 0 1,-4 0-1,1 0 1,1 0-19,2 0 1,-4 0 0,1 0-44,1 0 0,2 0 0,2 0-16,0 0 0,-1 0 1,1 0-12,0 0 1,-6 0 0,1 0-1,1 0 3,2 0 1,-4 0 0,1 0 0,1 0-14,2 0 0,-3 0 0,-1 2 0,2 2 10,2 1 1,-3 0 0,-1-5-99,2 0 1,2 0 0,2 0 68,0 0 1,-6 0 0,1 0 42,1 0 0,2 0 16,2 0 1,0 0 0,-1 0-33,1 0 1,0 0 0,-1 0-40,1 0 1,0 0 0,0 0 24,-1 0 1,-4 2 0,-1 1 0,2 3 24,2-3 0,-3-1 0,-1-2-3,3 0 1,1 0 0,1 0-32,1 0 1,0 0-1,0 0-16,-1 0 0,-4 0 1,-1 0 41,2 0 1,2 0 0,2 0 18,0 0 1,-6 0 0,1 0 0,1 0 3,2 0 0,-4 0 0,1 0 0,1 0-6,2 0 1,-3 0 0,-1 0 0,2 0 7,2 0 0,2 0 0,0 0 1,0 0 0,-1 0 1,1 0-11,0 0 0,-1 0 0,1 0-4,0 0 1,0 0 0,-1 0-31,1 0 0,0 0 0,-1 0-8,1 0 0,0 0 0,0 0-31,-1 0 0,1 0 1,0 0 55,0 0 0,-1 0 1,1 0-1,0 0 16,-1 0 0,-4 0 1,-1 0-1,3 0-6,1 0 1,1 0 0,1 0 0,0 0 3,-1 0 1,-4 0-1,-1 0 1,3 0 1,1 0 1,1 0 0,1 0 0,0 0-1,0 0 0,-1 0 0,1 0 1,0 0 1,-1 0-1,1 0 1,0 0-2,0 0 1,-6 0-1,1 0 1,1 0-2,2 0 1,1 0 0,1 0 3,0 0 1,0 0 0,-1 0 0,1 0 3,0 0 1,0 0 0,-1 0-4,1 0 1,0 0-1,-1 0 1,1 0 18,0 0 1,0 0 0,-1 0-14,1 0 0,0 0 1,-1 0-1,1 0 83,0 0 0,0 0 0,-1 0 29,1 0 0,0 0 0,0 0-74,-1 0 0,1 0 1,0 0-34,-1 0 1,-4 0-1,-1 0 1,3 0-5,1 0 0,-4 0 0,1 0 1,1 0-89,2 0 1,-4-2 0,1-1 0,1-3-4,2 3 0,2 1 1,-1 2 22,1 0 1,0 0 0,0-2-1,-1-1-5,1-2 1,0-1 0,-1 6 83,1 0 1,2-5-56,3 0 1,-4-2 0,4 4 0,-3-3-47,-3 3 0,1 1 0,0 2 0,-1 0 3,1 0 0,0 0 0,0 0 1,-1 0 4,1 0 1,0 0 0,-1 0-1,1 0-1,0 0 0,0 0 0,-1 0 0,1 0 103,0 0 1,0 0 0,-1 0 0,1 0-15,0 0 1,-1 0-1,1 0-9,0 0 1,0 0 0,-1 0 43,1 0 0,0 0 0,-1 0 0,1 0-34,0 0 1,0 0 0,-1 2 0,1 1-11,0 3 0,0-1 0,-1-4 0,1 3 28,0 1 0,-1 2 1,1-3-1,0 1-1,0-2 0,-1 4 0,1-1 0,0-3 87,-1-1 1,-4 3 0,-1 0 0,3-1-88,1-2 0,1 3 0,1 0 0,0-1-31,0-3 0,6 5 0,1 1-3,-4 1 1,7-4 0,-10 3 0,2-2 0,-1 2 44,-1 2 0,-1-4 0,1 5-31,0 3 1,0-5 0,-1 1 0,1 0-3,0 0 0,0-4 1,-1 4-1,1-2-63,0-4 1,-1 4 0,1 0 33,0 2 0,0-1 1,-1 3-1,1-4-14,0 0 1,-1-4-1,1 6 1,0 0 49,0 0 0,-1-4 0,1 5 0,0 1-11,0-2 1,-1 3 0,1-5 0,0 0 6,-1 0 1,1 3 0,0-3-1,0 0-47,-1 0 1,1 4 0,0-4 0,0 0 7,-1 0 0,1 3 0,0-3 1,-1 2 18,1 3 0,0-3 0,0 1 0,-1 1 0,1-3 0,0 5 0,-1-6 1,-1 1-12,-3 5 1,8 1-1,-3 1-10,1 1 1,1-5 0,-2-1 0,-1 0 34,1-1 1,0 5-1,1-3 1,2 3 16,2 1 0,-1-4 0,-6-1 0,-2 3-1,0 0 0,5-2 0,-6-1 1,3 1 17,2-2 1,-1 5 0,1-4 0,-2 4 5,-3 2 0,6-6 0,-5 1 1,0 1-28,2 2 0,0 2 0,2-2 0,0-2 8,0-2 1,-1 1-1,1 5 1,0-2-3,-1-4 0,-1 4 0,-1-4 1,-3 3 1,2-3 1,2 4 0,2-3 0,0 3-14,0 1 1,-1 6 0,1 0 0,0-2-27,-1-1 1,1-1-1,0 3 1,1 0 6,4 0 1,-3 2 0,3-1 0,-4-1-47,-1-3 0,5 4 0,0 0 0,-2 0 11,-1 2 0,2-4 0,3 5 1,0 1 48,0-1 0,-2-3 0,-4 4 1,2-1 59,2 0 0,5-3 0,-5 4 0,-1-2-36,-3-4 1,4 4 0,2-1-1,-1 1-40,1 0 1,3 3 0,-5-3-1,0 1-77,2 4 0,-5 0 1,4 0-1,-1-2 32,0 2 0,5 2 0,-5 1 0,-1-1 65,-3-4 0,4 4 0,0-4 0,0 2 51,2-2 0,-6 4 1,6-4-1,-2 4 9,0 1 1,0-1 0,-4-2 0,2-2-29,2 2 0,2 0 0,-4 0 0,2-2-62,-2 2 0,1-4 1,-1 2-1,2 2 6,-2 2 0,4 0 0,-2-2 1,-2-2-5,-2 2 0,4 2 0,0 3 0,-1 2-6,-3 1 0,4 1 0,2-6 1,-1 1 21,1-1 0,-2 1 0,-5-1 0,0 1 45,-1-1 1,6-1 0,0-2 0,-2-2 15,-1 2 1,-2 0 0,1 0-1,2-2 0,2 2 0,0 2 0,-5 1 1,1-1-35,4-4 1,-3 4 0,3-3 0,-4 5-53,-1-1 0,5 10 0,0-8 0,-2 3-50,-1 3 1,3 3 0,0-6-1,-1-1 32,3-2 0,-5 4 1,3 0-1,-4-2 26,-1-2 0,0-2 1,-1 1-1,1-2 8,0-4 0,-1 3 0,1-2 0,0 2 13,0 3 0,-1-6 1,1 0-1,0 0 13,-1-1 0,1 4 1,0-2-1,0 2-15,-1 3 0,1-1 1,0 1-1,0-1-8,-1 1 0,1-1 1,0 0-1,-1 1 23,1-1 0,0 1 0,0-1 0,-1 1 127,1-1 1,0 0-1,-1 3 1,1 1 89,0 1 1,0 3-1,-2-3 1,-2 4 3,-2 1 1,1 4 0,5-5-1,-1 2-6,1 0 0,-6 0 0,-1 5 0,0 0 68,0 0 0,-1-5 0,5 0 0,-5 0 10,-1-2 0,4 6 0,-4-6 0,0 0-89,0-3 1,3-6 0,-3-3-1,0-3-138,0-3 0,0 4 0,-3-5 0,3-1-191,1-3 0,-2 4 0,2 0 0,-1-2 5,-3-1 0,3 3 1,-2 0-1,0-2-938,2-2 1,-5 1 0,3 1 0,-3 2-777,-2-2 0,5 4 0,1 0 0,-3 3 1811,-1 7 0,5-2 0,2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00:09:03.73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12736 12794 24575,'47'-47'0</inkml:trace>
  <inkml:trace contextRef="#ctx0" brushRef="#br0" timeOffset="1">15330 4935 10074,'-14'7'0,"0"4"838,-2 3 1,8 2 0,-12-1-1,1 3-390,2 3 0,-1-2 1,1 7-1,-2 2-57,-2 2 1,0 1 0,5 1 0,0-1-90,1 0 0,-1 3 0,0 1 0,0 1 102,1-1 0,1 5 0,1 1 0,5 0-106,1 1 0,1-1 0,6 2 1,0-3-61,0-1 0,2-3 1,3-2-1,6-1-26,3-2 1,-4 2-1,1-10 1,1 0-562,2 0 1,2-3 0,0-6-1310,-1-3 1,1-4 0,0-7 1007,-1 0 0,1 0 0,0 0 650,0 0 0,-1-14 0,1-4 0</inkml:trace>
  <inkml:trace contextRef="#ctx0" brushRef="#br0" timeOffset="2">15503 5517 15605,'17'2'1438,"4"3"0,-1-3 1,4 3-1,-1-3-1280,-4-2 0,4 0 0,-1 0 0,1 0-666,0 0 0,5 0 0,-4 0 0,3 0-464,-1 0 0,-2 0 0,2 0 1,-5-2 1002,-3-3 0,5 3 0,1-5 0</inkml:trace>
  <inkml:trace contextRef="#ctx0" brushRef="#br0" timeOffset="3">16321 5140 8410,'8'0'852,"-1"1"0,-7 5-137,0 4 1,0 4 0,0 4 0,0 1-278,0 2 0,0 5 0,0-3 0,0 1 137,0 4 1,0 0 0,0 0 0,0-2-149,0 2 0,0 2 1,0-1-1,-1-1-380,-5-1 1,5-8 0,-6 2 0,1-4-837,1-1 1,-2 0 0,4-1-1107,-3 1 0,1 0-1172,5 0 3067,0-8 0,7-1 0,2-7 0</inkml:trace>
  <inkml:trace contextRef="#ctx0" brushRef="#br0" timeOffset="4">16714 5627 12270,'0'16'415,"0"-1"1,0 3-1,0 1 332,0 2 0,0 5 0,0-3 0,-2 1-176,-3 4 1,1 0 0,-5 2 0,2-2-168,4 0 1,-4 3-1,2-10 1,-1 0-369,0 2 0,4-6 0,-3 4 0,3-3-871,2-2 1,0-6-1,0 0-1768,0 3 0,2-6-847,3-2 3443,3-3 1,8-9 0,0-2 0</inkml:trace>
  <inkml:trace contextRef="#ctx0" brushRef="#br0" timeOffset="5">17641 5030 11274,'-8'7'0,"2"3"612,5 4 0,1 2 0,0 0 1,0-1-116,0 1 0,0 1 0,0 3 0,0 1-141,0-2 1,1-2 0,3-1 0,1 0-116,-1-1 0,-3 1 0,1-2 0,2-2-1118,1-1 1,0-1-1234,-5 6 1,0 0 424,0-1 0,-2-6 1685,-3-4 0,-11-10 0,-8-4 0</inkml:trace>
  <inkml:trace contextRef="#ctx0" brushRef="#br0" timeOffset="6">17343 5470 8145,'0'10'3727,"0"1"-3162,0-1 1,7 4-1,3-3 1,4-6-156,2-3 1,1 3 0,2 0-1,4-1-65,2-3 0,1-1 0,5 0 0,-16 0-308</inkml:trace>
  <inkml:trace contextRef="#ctx0" brushRef="#br0" timeOffset="7">17786 5532 16491,'13'-1'-195,"11"-4"-195,4 3 0,-7-3 0,-2 3-372,-1 2 1,-4 2-1,-2 1 1,-3 4-2985,-7-4 3746</inkml:trace>
  <inkml:trace contextRef="#ctx0" brushRef="#br0" timeOffset="8">17657 5658 24536,'5'16'-1018,"1"0"1,-1 0-1,-4-1 1,3 3 679,1 3 0,2-2 1,-3 5-1,1 1 210,-2-1 0,4 1 1,-1 4-1,-3-1 92,-1 0 1,3 5 0,0-6 0,1 1 43,1-2 0,-6 2 0,5-6 1,-5 1 1,-1 0 0,0 3 0,0-3 0,0-1-11,0 1 1,0-2-1,0-5 1,0 0-688,0-1 1,0 1 841,0 0 1,0-6 124,0 1 1,-5-10-1,0-1-234,1-8 1,3-6 0,1-4 0,0-1-211,0-2 0,1-5 0,5 5 0,4 0-6,4-2 1,-3 6 0,-1-4-1,2 3 96,2 3 1,2-1 0,0 2-1,-1 4 175,1 4 0,5 5 0,0 1 0,-2 0 64,-1 0 1,3 0 0,0 0 0,-2 1 4,-2 5 0,-1 2 0,0 8 0,0 0-105,-1-1 0,-1 1 0,-2 2 0,-3 1 181,-2 2 0,-2 0 0,-5-4 1,0 2 385,0 2 1,-1 0-1,-5-5 1,-4 0 27,-4-1 1,-3 1-1,-3-2 1,-1-2-247,2-1 1,-4-8-1,1 3 1,-1-5-183,0-1 0,-5 0 0,4 0 1,-2-1-853,-1-5 1,3 3-1,-2-8 1,3-1-590,0-2 0,6-3 1,-4-3-1,5-2-1027,6-3 0,-2-1 2229,6-5 1,8-8 0,7-1 0</inkml:trace>
  <inkml:trace contextRef="#ctx0" brushRef="#br0" timeOffset="9">18223 4857 30732,'16'5'-367,"-1"0"1,6 8 0,2-1 0,2 5 226,3 4 0,1 2 0,4-2 0,4 7-65,5 7 1,3 0 0,3 8 0,-3 3 65,-3-1 1,3 13 0,-4-8 0,-1 6-7,-4 2 0,-4-2 1,-4 5-1,-5 0-73,-6 4 1,1-1-1,-13-4 1,-3-4 515,-6-2 0,-5 2 1,-6-8-1,-3-4-227,-3-4 0,2 2 0,-6-7 0,1-3 93,0-5 1,3-2 0,-4 1 0,2-5-65,4-3 0,2 3 0,1-2 0,0-4-195,1-2 1,1-8 0,1 5-1002,3 3 0,1 1 1,-1 1-2041,4 1 0,5 0 3143,1-1 1,0 1-1,0 0 1</inkml:trace>
  <inkml:trace contextRef="#ctx0" brushRef="#br0" timeOffset="10">15550 6743 8533,'-2'-14'467,"-3"3"1,2 5 0,-8 6 159,-1 0 0,-2 1 0,-2 4 1,1 8-287,-1 6 1,0 0-1,-1 7 1,-3 4 5,-1 5 1,1 0 0,2 5 0,-1 0 7,-2 0 0,-2 2 0,6 5 0,-1 2 208,4 4 1,4-4-1,-1 5 1,6-4-198,3-2 1,2 7 0,0-7-1,2-1-138,3-4 1,2 1 0,5-7-1,-1-2-74,1-2 1,-3-3 0,1-4 0,3-5-1085,1-4 1,-4-1-1,1-2-925,1-4 1,2-3 0,2-7 847,-1 0 0,3-7 1007,3-3 0,3-11 0,8-4 0</inkml:trace>
  <inkml:trace contextRef="#ctx0" brushRef="#br0" timeOffset="11">16148 7073 19835,'-16'0'0,"0"0"0,0 2 0,1 1 816,-1 2 0,-1 8 1,-3-3-1,-1 4-665,2 2 0,-4 5 1,2 2-1,2 1-89,2 4 0,1-4 1,0 3-1,1 1 72,-1 1 0,2-3 0,3 1 0,6 1-127,3 1 1,2-3 0,0 1 0,4-1-82,6-2 0,3-1 0,13-7 0,4-1 156,5 1 0,5-2 0,5-3 1,-1-6 67,-2-3 1,-6-2-1,5 0 1,-3 0-41,-3 0 1,-7-9 0,-2-5 0,0-5 289,-1-1 0,-3-4 0,-8-4 0,-3-5-404,-6-4 1,-3 1-1,-2 2 1,-2-1-526,-3-1 1,-4-1 0,-8 6 0,-2 1-71,-2 4 1,-6 3-1,5 7 1,-1 1-1147,0-1 0,2 7-1769,6 4 1,6 5 3391,4 5 0,17 4 0,5 7 0</inkml:trace>
  <inkml:trace contextRef="#ctx0" brushRef="#br0" timeOffset="12">16824 7372 18748,'0'15'-548,"0"1"1,0 0 0,0 1 0,0 2 1106,0 2 1,0 7 0,0-1 0,0 1-46,0-2 0,0 7 0,0-5 0,0 0-335,0 1 1,0-4 0,0-1 0,0-1-681,0-4 0,0-1 0,0-3-2105,0 1 1379,7 0 1,1-7-1,8-4-2900,0-3 4191,0-2 0,6-14 0,3-4 0</inkml:trace>
  <inkml:trace contextRef="#ctx0" brushRef="#br0" timeOffset="13">17516 7104 20991,'7'-8'253,"-6"2"1,4 12 0,-3 4-293,-2 4 1,0 7 0,0 2 0,0 1 259,0 4 1,0 2 0,0 1 0,0 1 297,0-1 1,-2 4 0,-1-2 0,-2-3-189,1 0 0,3-2 0,1-2 1,0-5-456,0-4 1,0 4 0,0 0-1,1-2-174,5-1 1,-5-8 0,4 1 0,-3 1-1788,-2 2 0,0-4 0,0 1-6315,0 1 8404,0 2 1,7-5 0,2-2 0</inkml:trace>
  <inkml:trace contextRef="#ctx0" brushRef="#br0" timeOffset="14">18082 6916 8579,'15'5'0,"1"4"0,0 3 211,-1 6 1,8 6 0,3-1 0,2 3 426,-2 7 1,9 0 0,-3 9 0,1 2 12,0 1 1,-1 9 0,-1 2 0,-1 2-97,-4-1 0,-3-6 1,-9 2-1,-4-6-253,-5-5 0,-3-4 1,-5-7-1,-6 1-428,-7-1 1,-17-1 0,-5-2 0,-10-4-230,-4-1 0,-7-2 0,1-3 0,-3-1-3432,-2-1 3787,0 3 0,0-10 0,0 6 0</inkml:trace>
  <inkml:trace contextRef="#ctx0" brushRef="#br0" timeOffset="15">15456 8158 13390,'-16'5'701,"0"0"1,-1 7 0,-2-1 0,-4 4-202,-1 6 1,-1 4 0,-3 8 0,4 2-125,1 2 0,-5 6 0,4-1 0,-1 4-29,4 1 0,5 0 0,4 0 1,3-2 77,2-3 1,2 4 0,5-6-1,0 2-109,0 0 1,7-6 0,4 5 0,3-3-339,1-3 0,1-4 0,0-3 0,0-3-447,-1-2 0,3 3 0,1-5 0,2-2-306,-2-2 0,-1-3 0,-3-3 0,1-6-1077,0-3 0,-6-2 0,1 0 0,-1-2 1784,-1-3 1,5-11 0,-5-8 0</inkml:trace>
  <inkml:trace contextRef="#ctx0" brushRef="#br0" timeOffset="16">15896 8378 8463,'0'15'0,"0"1"0,0 1 0,0 4 1037,0 6 0,0-3 0,0 2 1,0 0-210,0-1 1,0 5-1,0-6 1,0 2-403,0 0 0,0-5 0,0 4 1,0-2-394,0-4 1,0 4-1,0-1 1,0 1-297,0 0 0,0-2 0,0-6 0,0 1-444,0 0 1,0-1 706,0 1 0,7 0 0,2 0 0</inkml:trace>
  <inkml:trace contextRef="#ctx0" brushRef="#br0" timeOffset="17">16446 8959 16499,'9'16'-1635,"-4"0"0,-3 1 2039,-2 4 0,0 2 0,0 5 1,0-2 212,0 2 0,0 1 0,-2 3 0,-1-1-139,-2 1 1,-6-3 0,4-1 0,-2-3-263,-3-2 0,0 3 0,0-5 0,1-2-334,-1-2 1,0-1 0,0-2 0,3-2-1011,2-1 0,-4-6-4569,6 6 2317,-7-8 3361,10-3 1,2-9 0,9-6-1</inkml:trace>
  <inkml:trace contextRef="#ctx0" brushRef="#br0" timeOffset="18">17044 8550 8313,'5'18'862,"0"1"1,-1 2-327,-2-2 1,-2 6 0,0 3 0,0 5-118,0 4 0,0 1 0,0-3 0,0 3-143,0 3 0,0-1 0,0 3 0,0-2-200,0-3 0,0 4 1,0-7-1,0-4 50,0-3 0,1-9 0,3 2 219,1-3-179,0-2 0,-5-16 0,0-9-364,0-9 1,6-10 0,2 2 0,4-4-373,6-1 0,8 5 1,2 1-1,5 3 288,4 2 1,3 5 0,-7 4 0,-3 6-2,0 3 0,-2 4 0,0 3 0,-4 6 221,-1 3 0,3 1 0,-5 1 0,-4 2 865,-4 3 0,-1-4 0,-7 6 0,-1-2-182,-3 0 0,-8 5 1,-3-3-1,-6-1-57,-5 1 1,-3-2 0,-8-5 0,1-2-252,-1-4 1,1-3-1,-2-7 1,-2 0-431,-2 0 0,1 0 0,4 0 0,1-2-763,-1-3 0,6-4 0,2-6 0,1-1-348,4 0 1,1 1 0,4-3 0,4-3 250,4-5 1,6-4 976,6-1 0,9-15 0,10-3 0</inkml:trace>
  <inkml:trace contextRef="#ctx0" brushRef="#br0" timeOffset="19">17578 8330 16645,'37'6'0,"2"2"0,-1 6-71,0 9 0,6 5 0,-2 5 1,3 4 92,3 5 1,-1 3 0,-2 4-1,-3 2 789,-5 1 1,-6 15 0,-3 1-1,-3 5-353,-3 0 1,-2 2 0,-8-6-1,-3-5-313,-2-4 1,-2-6 0,-7-9 0,-3-3-195,-6-5 1,-4-6 0,-6-3 0,-4-4-196,1-1 0,-6-4 0,4-8 0,-2-4-5533,2 0 5618,3-5 1,21-9 0,4-11 0</inkml:trace>
  <inkml:trace contextRef="#ctx0" brushRef="#br0" timeOffset="20">19654 5108 17745,'26'-5'0,"0"0"0,2 1 0,2 3 389,1 1 1,8 0 0,1 0-1,2 1-413,0 5 1,-2-3 0,4 8 0,-4 1-23,-2 2 1,2 1 0,-6 1 0,-5 0-32,1 0 1,-7-1 0,-2 3 0,-4 1-114,-1 2 0,-2 7 1,-2-2-1,-3 6-1,-2 4 0,-2-1 0,-5 9 0,-2 3 178,-3 4 1,-4 8-1,-8-1 1,-4 3 118,-5 2 1,-4-2 0,-3 0 0,-2 0 79,-2 4 1,-5-4-1,4-4 1,-1 1-65,1-2 0,1 3 1,6-5-1,-1 1 13,1-1 0,6-2 1,5-3-1,4 2-145,5 1 1,4 0 0,7-6 0,2-3-86,3-1 0,6-1 1,10 2-1,5-3 198,4-1 0,8 3 0,4-6 1,3-2-48,3-7 1,2 1 0,-1-7-1,-3-1 11,-1-3 1,-7-6 0,-3-3 0,-5-1 141,-4-3 0,-6-2 0,0-2 209,-2 0 1,-4-7 140,-4-4-581,-3 4 1,-8 0-1,-6 7 1,-7 2 196,-6 3 1,-6 4 0,4 7-1,-3-1-161,-3 1 1,-2 5-1,-1 2 1,1-1-23,4 1 1,-2 3-1,5-1 1,1 1-75,-1 2 1,2 10 0,5-5-1,2 4-140,4 1 1,3 4 0,7-1 0,0 2-121,0 6 1,2 2 0,5-2 0,7 1 79,5 3 1,4 6-1,-3 0 1,5 6 177,-1 3 1,6 6-1,-4-5 1,2 1 77,-2 0 0,2-2 1,-7-3-1,-1-1 266,-3-1 1,-3 2 0,-2-13-1,-3-1 257,-2-2 1,-2 2-1,-5-3 1,0-2-257,0-1 1,-2-6 0,-5-3 0,-6-4 104,-7-6 1,-8-3 0,0-9 0,-7-4-267,-6-5 0,-15-3 0,-4-4 1,-1-5-852,-5-8 0,8-1 0,-3-7 0,5 2-421,5 0 1,4 0 0,7 6 0,9-3-200,8-3 1,7 2-1,7-7 1371,9-2 0,21-16 0,13-5 0</inkml:trace>
  <inkml:trace contextRef="#ctx0" brushRef="#br0" timeOffset="21">21949 6287 17733,'35'-28'-503,"-3"-3"1,1-2-1,-14 5 1,-3 3 883,-4 2 0,-8 1 0,1 3 0,-5-2-15,-5 1 0,-4-2 1,-9 1-1,-3 2-40,-5 1 0,-9 2 0,-3 2 0,-1 4-32,1 5 1,-6 3-1,4 4 1,0 3-26,3 5 0,-1 10 0,1 2 1,2 3-161,2 3 1,3 7-1,4 5 1,5 2-320,4 1 1,1 11 0,2-5-1,3 6 300,6 4 0,3 0 0,4 1 0,3-3-36,6 3 0,5-1 0,5 0 1,3-3-36,1-2 0,4-1 0,-3-6 0,4 0-473,2 0 0,-3-3 1,-3-4-1,-5-7-331,-3-3 0,-2-4 0,-1-12 0,-1-2-502,-3-1 0,3-8 0,-4 1 0,4-6-139,2-3 0,-6-7 1376,1 1 0,-1-17 0,6-5 0</inkml:trace>
  <inkml:trace contextRef="#ctx0" brushRef="#br0" timeOffset="22">22012 6994 8929,'11'-7'-61,"-1"-3"1,-6 1 0,-1 1 466,-6 1 1,-6-4 0,-9 4 0,-3 0 760,-5 0 1,-3 0 0,-5 4 0,-2-3-789,-6 3 0,-2-1 1,0 1-1,3-2-217,-3 1 0,5 2 0,1 2 1,1 0-645,1 0 0,1 0 1,7 0-1,3 0-976,3 0 1,1 0-409,5 0 0,9 0 685,7 0 1,12 6 1180,9-1 0,14 7 0,-2-3 0</inkml:trace>
  <inkml:trace contextRef="#ctx0" brushRef="#br0" timeOffset="23">22358 6869 8342,'2'-16'-209,"3"0"0,-3 1 1,1 1-1,-6 3 502,-8 6 0,-3-2 0,-1 2 1,-1-1 111,0-1 0,-6 6 0,-5-5 1,-1 6-162,2 6 1,-2-3 0,5 8 0,1-1-115,-1-1 0,2 5 1,4-2-1,-3 5 90,-1 4 0,2 2 0,7-4 0,2 2 6,-3-1 1,6 2 0,2-1-1,3 0 2,2 2 0,13-6 1,4 6-1,6-2 112,5 0 1,3 0 0,4-5 0,2-2 85,-2-4 1,3 2 0,-1-6-1,-2-3-44,-2-1 0,4-2 0,-1-2 1,-2-3-100,-7-6 1,3-8-1,-5-4 1,-1-1-91,-3-4 1,-5 0 0,-4-2 0,-3 1-692,-2-5 0,-2 0 0,-7 2 0,-3 1-589,-6-1 1,-2 3-1,-3 1 1,-2 3-229,-3 2 1,6 3 0,-3 6 0,6 1-234,0 3 1,6 6 1547,6-1 0,7 3 0,9 4 0,2 3 0,3 6 0,-4 3 0,6 2 0,-2-1-102,0 1 0,5 0 0,-3 1 0,-1 2 522,1 2 0,5 7 1,-4-2-1,3 4-19,-1 2 0,-7-3 1,0-1-1,-5-3 432,-3-3 1,-8 5 0,2-7-5,-3 0 1,-4-5-476,-3-4 0,-3-4 0,-8-9 1,0-3-86,0-6 1,1-3 0,-1-3 0,0-2-95,0-2 0,1-5 0,1 3 1,3-2-157,6-2 1,10-3 0,8-2 0,6 1-262,7 0 0,16-1 0,7 1 0,3 1 22,2 4 0,7 3 0,-5 7 0,-1 2 111,2 4 1,-4 1-1,1 6 1,-4-3-287,-2 3 1,-5 3-1,-13 3 1,-2 4-1027,-2 2 1,-7 3 1420,2 9 0,-3-3 0,-3 5 0</inkml:trace>
  <inkml:trace contextRef="#ctx0" brushRef="#br0" timeOffset="24">24371 6099 12516,'-7'-16'-473,"3"0"2343,-6 0-1641,6 8 0,-3 8 0,7 10 1,2 6-16,3 5 1,-1-2 0,6 7 0,2 2-35,2 2 0,4 8 0,1 4 0,2 2 1,-2-2 0,-1 7 0,-3-6 1,-1 1-143,-3 1 0,1-4 0,-5-1 0,0-2-179,0-3 0,-2-2 0,-3-3 0,2-4 157,1-5 1,0-3 0,-5-3 155,0 1 164,0-7 0,0-4 0,0-10-363,0-6 0,-5-3 0,0-3 0,1-2-230,2-2 1,6-7 0,6 1 0,11-2 103,7-3 1,12 1-1,6 1 1,6 4-585,4 5 1,5 5 0,2 6 0,-7 5 248,-5 3 0,-4 9 0,-2 5 0,-3 6 644,-5 3 0,-4 6 0,-3 0 0,-4 1 158,-5-2 1,-5 7 0,-6-5 0,-5 0 87,-3 2 1,-5-6 0,-6 0 0,-9-1 651,-4-4 1,-11-3-1,-8-4 1,-1-3-260,1-2 1,-1-2 0,-4-5 0,2 0-554,3 0 0,6-1 0,-4-3 0,2-3-249,1-2 1,-1 1 0,6-5 0,1 3-783,4-2 1,-2 3-1,7-2 1,2 1-1,3-1-1064,5 1 1,4 5 0,7-6 980,0-1 1,9 5-1,9 2 1,11 1-75,12-1 945,11 3 0,4-5 0,7 7 0</inkml:trace>
  <inkml:trace contextRef="#ctx0" brushRef="#br0" timeOffset="25">25864 6696 8600,'16'-16'389,"0"0"1,-8-6-1,-4-1 27,-8 4 0,-4-7 0,-10 10 1,-3 0-36,-5 4 1,-4 3-1,-1 6 1,-1-3-153,1 3 1,-6 3 0,1 5 0,1 6-92,2 3 1,-2 3 0,1 2 0,5 4-10,-1 1 1,2 3-1,2 4 1,5-1-90,3-4 0,8 2 1,1-5-1,2-1-31,4 1 1,3 3 0,7-5 0,8-2-11,10-1 0,10-4 1,3-2-1,2-3-19,4-2 1,-4-2-1,0-5 1,-1 0 27,-4 0 0,2-7 0,-4-3 1,-4-4-11,1-2 1,-2-2 0,-2-1-1,-5-4-32,-3-1 1,-4 5 0,-2-2 0,-3 3 145,-2 3 0,5 1-142,-2 3 1,-1 6 0,2 10-1,1 6 72,2 3 0,0 7 0,0 1 1,0 3-145,3 3 0,2-4 0,-3 2 1,-2 1-190,-3-3 1,3-1-1,-6-8 1,3 1-1434,-1 0 0,-5 0 199,6-1 1,-1-6 1524,6-4 0,7-3 0,1-2 0</inkml:trace>
  <inkml:trace contextRef="#ctx0" brushRef="#br0" timeOffset="26">26635 6617 8099,'-2'-16'0,"-3"3"60,-6 2 0,-8 2 0,-4 6 0,-1-2 285,-4 1 1,0 2-1,0 2 1,2 2-3,-2 3 0,3-1 1,1 6-1,1 1-188,4-2 1,2 4-1,3-2 1,3 3-146,6 2 1,3-1 0,4 1-1,3 2 112,6 2 1,9 0 0,7 4-1,2 1 30,3-1 0,-1 2 0,1 6 0,-1-3 171,1-2 1,-8 2 0,-3-4-1,-3 1 83,-3 0 1,-6-1-1,-4 1 1,-3-5 54,-2-4 0,-2-1 0,-3-2 0,-6-2-8,-2-1 1,-8-8 0,-2 2-1,-2-3-241,-3-2 1,-7-5-1,-1-2 1,1-2-344,2-3 0,1-7 0,1-2 0,1 1-481,4 3 0,3 1 0,7 1 0,1-1-1070,-1 0 1,7-5-1,6 0 739,6 2 1,13 7 0,12 3-1,7 2 578,7 4 1,8 1 0,5 2-1,-1 0 289,0 0 0,4-5 0,-4-1 1,0 1 243,0-2 1,4 4 0,-4-8-1,0-1 297,0-2 1,-1-2-1,-8-1 1,-3-2 30,-5-2 0,-1-6 0,-4 6 0,-8 2 7,-5 2 1,-5-1-1,-3-1-230,-6-2 1,-10 2 0,-6 7 0,-4 3-241,-6 2 1,-4 2 0,-6 5 0,-2 0-5,-4 0 1,4 5 0,-6 4-1,4 3 143,4 5 1,-2 8 0,10-2 0,2 1 37,4 4 0,-1 2 0,13 1 1,1 1-2,3-1 1,6-1 0,4-2-1,3-2-272,5 2 1,10-4 0,0 1 0,8-3-723,7-2 1,7-3-1,2-1 1,0-1-334,4 1 0,5-7 1,3-4 1117,0-3 0,0-2 0,-1 0 0</inkml:trace>
  <inkml:trace contextRef="#ctx0" brushRef="#br0" timeOffset="27">28789 6381 14069,'-28'-50'0,"-4"3"0,-1 8 478,0 10 1,1 6-1,-1 7 1,-2 0 410,-1 1 0,-1 1 0,4 1 0,-2 5-346,-2 1 0,-5 2 0,6 5 0,1 1-334,1 5 0,3 2 1,1 10-1,4 1-336,5 2 1,5 12-1,6 0 1,5 6 2,3 4 1,2 8 0,2 1 0,3 1 182,5 1 1,6-3 0,3 6 0,2-1 50,-2-5 1,-1 5 0,-4-13 0,-2-1-312,-1-2 1,-6-3-1,5-6 1,1-1-526,-2-4 0,-1 2 1,-2-7-188,4-2 0,2-1 0,0-4 0,-1-2-790,1-1 0,2-8 1800,2 2 0,7-10 0,1-4 0</inkml:trace>
  <inkml:trace contextRef="#ctx0" brushRef="#br0" timeOffset="28">28804 7010 8396,'-15'-7'0,"-1"-3"386,0-4 0,-6 3 0,-6 3 1,-6-1 702,-2 0 0,-6-1 0,3-4 0,1 1-438,-1 3 1,-8 1-1,4-3 1,-1 1-356,-1-1-1,1 0 1,0 0 0,4 1-703,2-1 1,-3 0 0,8 0-1,5 3-616,4 2 1,5 0 0,6 3-1137,3-1 0,8 0 2159,2 5 0,21 0 0,12 0 0</inkml:trace>
  <inkml:trace contextRef="#ctx0" brushRef="#br0" timeOffset="29">28679 6664 8396,'8'2'34,"-2"3"305,-5 6 1,-1 8 0,-1 2 0,-5 0 34,-4 2 0,1-4 1,-1 7-1,-3 0 62,-1-1 0,6 4 0,2-4 0,5 1-113,1 0 0,1-5 0,5 5 0,4 1-9,4-3 1,9 0-1,5-4 1,5 1-74,4-2 0,1-2 1,-1-3-1,3-1-82,0-3 0,4-7 1,-7 3-1,-2-6-4,-2-6 0,-4-2 1,-1-8-1,-3-1-382,-2-4 1,-4-4 0,-9-6 0,-5-2-726,-3-4 1,-2 2-1,0-5 1,-2 3 72,-3 7 1,2-1-1,-6 7 1,2-1-18,3 4 0,3 4 252,1 1 1,1 7 762,5 4 0,-3 10 0,8 7 1,-1 6 94,-1 3 0,5 7 0,-5 0 0,1 5 186,1 4 1,-8 5 0,4-6 0,-2-1 33,1-2 0,-1-1 0,-5-1 0,0 1-90,0-1 0,0-7 0,0-3 0,0-3 95,0-2 1,0-6-1,-2-1-50,-3-2 1,1-4 0,-6-8 0,-2-7-222,-2-7 1,3-6-1,2-4-24,2 2 1,-3-6 0,5 5 0,1 0-514,2-1 1,4-1 0,5-2 0,7 1-19,5 0 1,15-1-1,-3 2 1,4 2 20,3 2 0,-4 7 0,4 0 0,-1 5 149,-1 3 1,-1 8-1,-7-2 1,-3 3 160,-3 2 1,5 7 0,-6 5-1,-2 7 322,-2 8 0,-1 2 0,-2 3 0,-2-1 50,-1 1 0,-8-1 1,2 0-1,-3 1-57,-2-1 0,5 1 0,1-3 0,-3-1-259,-1-1 0,-2-6 0,0 3 1,0-1-391,0-4 0,0-2-1442,0-1 1,-5-5 863,-1-1 1,3-6 0,8-1 967,6-6 0,3-13 0,1-9 0</inkml:trace>
  <inkml:trace contextRef="#ctx0" brushRef="#br0" timeOffset="30">30235 6963 8990,'9'-16'0,"-4"1"-150,-3-1 1,-2 0 0,0 0-1,-2 1 820,-3-1 1,-6 0 0,-8 2 0,-4 4-211,-1 5 1,-2-2-1,-6 1 1,1 3-139,0 1 0,-1 4 0,1 3 1,1 6-106,4 3 0,3 6 0,7 3 0,1 2-178,-1 3 0,7-4 0,4 2 1,3 2 35,2 2 1,2 1 0,3 1 0,7-1 91,8 1 0,2-3 0,6-1 0,-2-3-38,2-3 0,0-1 0,0-5 1,-3-2-6,-3-3 1,5-4 0,-5-7 0,1 0-68,0 0 0,-2-2 0,-4-5 1,2-9-78,2-8 1,0-8 0,-5-5 0,0-4-30,0-5 1,-1-3-1,-1-1 1,-2-5-270,-1 0 1,-8-1-1,3-5 1,-5 1-191,-1 1 0,0-4 0,0 11 0,0 1 298,0 2 0,-5 9 1,0 5-1,1 7 273,3 7 1,1 4-111,0 1 0,0 9 0,1 7 0,3 10 252,1 10 0,6 6 0,-4 10 1,0 6 114,0 4 1,3 8 0,-5 4 0,-1 3-93,-2 2 1,3-1-1,0 1 1,-1-3-246,-3-8 0,5 6 0,-1-11 0,0 0-324,2-3 0,-5-1 0,3-8 0,-3-3-467,-2-4 1,5-9 0,0 2-2596,-1-4 3605,4-8 1,8-9-1,9-9 1</inkml:trace>
  <inkml:trace contextRef="#ctx0" brushRef="#br0" timeOffset="31">30896 6994 12788,'-7'-8'558,"-4"2"0,-5 5 0,-6-1 0,-8-2-74,-5-1 1,-12-2-1,1 4 1,1-4-236,0-2 0,-4 4 0,7-6 1,-2 1-566,2 1 1,4 0 0,8 6-1,4-2-1421,5 1 0,3-3 1699,3 2 1,6-7 0,2 3 0</inkml:trace>
  <inkml:trace contextRef="#ctx0" brushRef="#br0" timeOffset="32">30817 6853 10425,'9'16'-175,"3"1"1,-7 4 0,-1 4 734,-3-1 1,1 6 0,2-4 0,1 4 18,-2 1 0,4 0 0,-1 1 0,-1-1-445,2 1 0,-4-1 0,6 1 1,-2-3-609,-3-2 1,-1 0 0,0-6-1,3-1-410,-3-3 0,-1-6 0,-4-3 310,-3-1 1,1-3 0,-4-9 0,-1-8 554,0-6 1,-1-12 0,-6-9-1</inkml:trace>
  <inkml:trace contextRef="#ctx0" brushRef="#br0" timeOffset="33">30927 6759 11798,'0'-32'-578,"0"1"1,0-1 0,0 3 787,0 2 0,2 5-717,3 6 41,-3 7 1,5 9 0,-7 11-1,0 5 456,0 4 1,7 5 0,1 6-1</inkml:trace>
  <inkml:trace contextRef="#ctx0" brushRef="#br0" timeOffset="34">31399 7073 13985,'24'0'0,"-3"-2"-373,-3-3 1,-4 2-1,-2-6 1,-4 0 619,-1 0 1,-1-1 0,-6-6-4,0 0 1,-7 6 0,-4 1 0,-3 2 148,-1 4 1,-3 1-1,-1 2 1,-4 0-206,-1 0 1,-1 0 0,-1 2 0,3 3-230,1 5 1,4 4 0,-3 2 0,4 2-23,1 3 1,5-2-1,3 7 1,1 2-17,3 2 0,8 1 1,5 0-1,3 1 217,5-1 0,9 1 1,1-3-1,2-1 98,3-1 1,-1-8-1,1 2 1,-1-5 75,1-6 0,-3-3 0,-1-7 0,-3 0-194,-3 0 1,-1 0 0,-5-4-1,0-4-210,-1-8 1,-4-8 0,-2 1-1,-2-2-44,-4-3 1,-1-6-1,-4-3 1,-3 0-145,-6-1 0,-8 5 1,-2-4-1,0 5-86,-1 6 1,4-2-1,-1 7 1,5 2-1086,3 2 0,8 1-327,-2 0 1675,10 8 1,11 1-1,8 7 1</inkml:trace>
  <inkml:trace contextRef="#ctx0" brushRef="#br0" timeOffset="35">31917 6994 21072,'16'2'204,"0"3"0,-2 4 0,-4 7 1,-3 0-380,0-1 1,-5 8 0,3 3-1,-3 2 153,-2-2 1,0 9 0,0-5 0,-2 0-15,-3-2 1,2-2-1,-8 3 1,-1-2 70,-2-6 0,-2 1 0,0-2 227,1-6 1,-1-1-1,0-7 49,1-3 0,4-3 0,1-5 0,-1-5-366,2-4 1,2-4 0,7-1 0,0-4-618,0-1 0,0 3 1,2-5-1,3-2-21,6-2 0,8-2 0,4 1 0,1 1 428,4 4 0,4-2 0,3 6 0,1-1 203,-1 0 0,4 4 0,-1 7 1,2 3 138,4 2 0,0 2 0,-1 6 0,-2 5 775,-3 4 0,-3 4 0,-7 4 0,-4 1-606,-1 2 1,-2 1-1,-7-1 1,-4 4-100,-4-1 0,-5 4 0,-1-3 0,0 1 40,0 2 0,-5 5 1,-2-7-1,-2 2-323,-3-2 1,-2 2-1,-1-5 1,1 0-693,3-1 0,-3-1 1,5-5-835,1 0 0,-5 0-118,8-1 1,2-6 404,8-4 1,4-3 1397,6-2 1,15-7 0,3-2 0</inkml:trace>
  <inkml:trace contextRef="#ctx0" brushRef="#br0" timeOffset="36">32939 7246 14571,'-5'-16'0,"-2"0"595,-1 1 1,-3-1 0,-6-1-1,-4-3 118,-6-1 0,-2 6 0,-3 4 0,1 1-180,-1 1 0,8 2 1,3 7-1,3 0-360,3 0 1,4 5 0,3 2 0,1 4-688,3 6 1,2-1 0,2 7 0,0-1 369,0 5 0,0 7 1,0 3-1,0 0 229,0 1 1,0-3 0,0 5 0,0-1 78,0-4 1,-1-2 0,-3-2 0,-3-1-43,-2-4 1,-1-3 0,-6-7 0,2-1 22,4 1 0,-11-7 0,1-4-106,-2-3 0,-3-2 0,6 0 0,-2 0-72,2 0 1,-4-6 0,1 0 0,-1-3 292,0-3 0,0 3 0,4 0 0,-2 0-1971,2 1 1982,2 4 1,1-17-1,0 4 1</inkml:trace>
  <inkml:trace contextRef="#ctx0" brushRef="#br1" timeOffset="37">25361 1682 29493,'-37'9'-569,"1"-4"1,-1-2 0,6 1 0,1 1 797,4-2 0,-2-1 0,7-2 1425,2 0-1654,8-7 0,6-1 0,12-6 0,9 1 66,8 3 1,20 1 0,12-1-1,10 3 25,7 0 0,-25 6 0,2 0 1,-1-2-1,0 1 0,3 0 1,1 0-55,1-1 1,0 1 0,4 1 0,-1 0 0,-2-1 0,-1-1 0,-1 2 0,0 0-16,-1 1 0,-1 0 0,0 0 0,-2 0 1,30 0-1,-10 2 31,-7 3 1,-10-3 0,-12 3 0,-10-1-228,-13 1 0,-4-3 0,-13 3 130,-7-3 0,-21-2 0,-16 0 0,-15 0 341,-13 0 0,-17 0 0,40-1 0,0 0 0,-2-1 1,-1 0-245,-1 0 1,-1-1 0,0 0 0,0-1 0,5 2 0,0 1-1,2-2 1,0 0-32,1 2 1,-1-1-1,1-1 1,0-1-1,-33-1 1,8 0-23,4-2 0,4 3 0,4-5 0,6 2 0,12 4 0,13-1 0,7 1 0,3-2 0,15-1 0,11 6 0,17 0 0,27 0 0,11 0 0,14 0 0,-33 0 0,3 0 0,7 3 0,2 1 0,2 1 0,1 1 0,4 1 0,1 0 0,4 1 0,1 0 0,-3-2 0,1 0 0,-2 0 0,-1 0 0,-4 1 0,-1 0-1,-6-1 0,-2 0 0,-4 0 0,-3 0 0,26 10 0,-12-2-70,-13-3 0,-5 1 1,-20-5-553,-6 1 1,-13 1 0,-16 2 0,-13-6 676,-14-3 0,-26-2 1,-11 0-1,33 0 1,-2 0 13,-8 0 0,0 0 0,-1-1 1,0 0-1,-1 0 0,-1-2 1,3 0-1,0-1-113,4 0 1,0 0 0,-3 2 0,1 0 0,-33-5 0,7 2 72,8 0 0,16-6 1,9 4-1,8 0 397,6 0 1,14 0-581,3 2 1,20 2 0,8-6 0,16 2 199,12 3 0,25 3 1,12 1-1,12 0 158,-39-1 0,1 2 0,2 1 1,1 1-1,2 0 0,1 1 0,1-1 1,0 1-309,-1-1 0,1 1 0,3 2 0,0 0 0,-9-2 1,-1 1-1,-3 0 0,-2 0-453,37 6 1,-14-1-1,-11 8 1,-7 1-1451,-8 2 0,-4 5 2008,-8-5 0,-3 2 0,-7-2 0,-7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00:34:16.60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12862 12810 7918,'0'-16'-21,"0"1"0,0-1 98,0 0 0,0 0 1,0 1-1,0-1 0,0 0 619,0 1 0,0-1 1,0 0 400,0 0 1,0 1 0,0-1 1,0 5-635,0 1 1,0 8 0,1 2-122,5 9 1,-3 7-1,6 3 1,0 4 22,-1 1 0,1 2 0,3 6 1,-3-1 32,-2 1 1,3 4-1,-4 3 1,-1-1-67,2 1 1,-5-3 0,5-3-1,-2 1-227,0-3 0,0 7 0,-5-10 0,0-1-89,0-3 0,0 2 0,0-5 0,0-2-524,0-1 1,0-8 0,0 1-1643,0 1 1,0-3-260,0 1 0,0-8 1154,0-2 0,0-12 1254,0-9 0,0-14 0,0 2 0</inkml:trace>
  <inkml:trace contextRef="#ctx0" brushRef="#br0" timeOffset="1">12406 12684 7900,'0'-15'611,"0"-1"0,1 5 30,5 1 1,-3 6 0,8-3-1,1 2-249,2 0 0,3-6 0,4 6 0,5 2-81,4 1 0,9-3 1,3-1-1,3 1-66,2-2 1,6 6-1,2-5 1,5 5-70,4 1 1,-1 0 0,-2 0 0,2 0-28,-3 0 1,6 0 0,-6 1 0,-3 5-12,-1 4 0,-3 4 1,-8 3-1,-1 3-9,-2 1 0,-8 7 0,3-2 0,-5 2 86,-6-2 1,2 9 0,-7-4 0,-2 2-3,-2 1 1,-8-3 0,-4 0 0,-3 1 156,-2-1 0,-7 6 1,-3 0-1,-6-4-80,-5-5 0,-5 2 0,-9-4 1,-4 2-83,-1-2 1,4 2-1,-6-7 1,-2-2-54,-1-2 1,3-6 0,0-2 0,-2-2-162,-1-4 1,-3-1-1,3-2 1,1-2-496,2-3 0,6 1 0,-4-6 0,1-1-337,4 3 0,4-6 0,4 3 0,7-3-151,2-1 0,8 4 0,1 1 1,2-3 278,3-1 1,10 4 0,6 1-1,7 0-1100,7 1 1,11 4 1809,5-1 0,10-11 0,4-1 0</inkml:trace>
  <inkml:trace contextRef="#ctx0" brushRef="#br0" timeOffset="2">14245 13062 7900,'16'-7'-62,"-2"-2"0,-2-7 0,-3-1 550,-2-4 1,-2 3 0,-5-3 0,0 4-74,0 1 0,-2 2 0,-3 2 1,-5 1 104,-4-1 1,-2 5-1,-2 0 1,-1 2-261,-2 0 1,-7-1 0,4 6 0,-2 0-35,-1 0 1,3 0-1,-2 2 1,3 2-15,0 1 1,6 9 0,-4 0 0,3 5 13,3 0 1,-1 4 0,2 0 0,2 1-199,1 4 0,8-3 0,-2 1 1,3 0 2,2-2 1,9 4 0,6-5 0,8 0-142,1-1 0,13 1 0,0-4 0,7 2 282,3-1 1,0-8 0,2-2 0,0 1 119,-2-3 1,9 1 0,-11-5-1,-1 1-25,-6-2 1,1-1-1,-4-4 1,-6-3 255,-6-5 0,-5-4 0,-4-2 0,-2 0-227,-2 1 1,-8-6 0,-2-2-1,-9-2-763,-5-2 1,-14-7 0,-3 1 0,-4 3-524,-4 1 1,8 6-1,-2 4 1,5 5-415,0 3 0,5 6-3510,2-5 4914,11 6 0,17-3 0,10 7 0</inkml:trace>
  <inkml:trace contextRef="#ctx0" brushRef="#br0" timeOffset="3">14623 12889 7900,'21'0'471,"-1"0"1,1 1-1,-5 5 1,0 2-142,0 1 1,-1 10 0,-1-3 0,-1 1 163,-3 1 1,0 3 0,4 2 0,-1 1 104,-3 4 1,-1-4 0,3 1 0,-1-2-366,1-4 0,-3 3 1,-1-1-1,1-1-88,0-3 0,-4 4 0,4 0-120,-2-2 0,-2-7-181,-5-1 0,0-9 276,0-2 1,-2-13 0,-1-9-1,-2-1-234,1 0 1,-3-10 0,2 0 0,0-4-177,-2-1 1,5 1 0,-2 8-1,8 2 110,6 6 1,4 0-1,2 4 1,1 5 105,4 3 0,2 4 1,5 5-1,-2 0 53,2 0 1,-3 7-1,1 5 1,0 5 274,-1 4 0,-3 7 1,-6-1-1,0 0 69,-1 0 1,-1 2 0,-3-2 0,-4 1-47,0-2 0,-5 2 1,5-7-1,-2-2-145,0-2 0,0-1 0,-5 0 298,0-1-247,0-6 1,0-4-1,0-10-278,0-5 0,-5-4 0,0-4 0,1-3-219,3-5 1,1-4 0,1-1 0,3 0-75,1-1 1,7-5 0,1 2 0,4 4 160,4 3 1,2 9 0,-4 0 0,4 5 178,1 3 1,2 8-1,6-2 1,-3 3 427,-2 2 0,8 7 1,-4 3-1,2 4 116,0 2 1,-3 0-1,-2 1 1,-3 2-84,-3 2 1,4 2-1,-5-4 1,-1 4-218,-3 1 1,-3-4 0,-2 2 0,-1-1-714,1 0 0,-5 0 1,0-5-1,-2 0-1433,0-1 0,1 1-290,-6 0 0,7-2-141,3-4 2380,4-3 0,2-14 0,0-2 0</inkml:trace>
  <inkml:trace contextRef="#ctx0" brushRef="#br0" timeOffset="4">16352 12983 7863,'16'-16'1325,"-2"6"1962,-4-1-1881,-3 8 1,-5-4-2168,3 7 1,-3 2 0,3 3 0,-1 3 760,1 1 0,4 5 0,6-5 0</inkml:trace>
  <inkml:trace contextRef="#ctx0" brushRef="#br0" timeOffset="5">16478 13140 7863,'21'14'2035,"0"-3"0,-6 1 0,-6-5-687,-2 1 0,4-2-943,-6 4 0,2-1 0,-4 3-883,3-1 0,-1-1 0,-7 4-2903,-3-3 3381,-4 3 0,-7-6 0,1 8 0</inkml:trace>
  <inkml:trace contextRef="#ctx0" brushRef="#br0" timeOffset="6">17280 12637 8046,'0'-16'0,"0"1"0,0-1 253,0 0 0,0 1 859,0-1 1,1 2-322,5 3 0,-5 6 1,6 10-69,0 6 1,-3 3 0,5 3 0,-2 2-115,-4 2 0,-1 7 0,-2 0 0,0 6-15,0 2 1,0 8 0,0-2 0,0 3 326,0 2 0,0-5 1,0-2-1,0 1-403,0-1 1,-5-5-1,-1 1 1,3-2-313,1-3 1,-3-7 0,0-1 0,1-2 44,2 0 1,-3 0 0,0-5-975,1-1 0,1-6-2916,-2-4 1658,3-3 1,-3-9-1,10-3 1,5-6 540,4-5 1,2 4 0,0-6 0,1 2 1439,4 0 0,4-7 0,6 4 0</inkml:trace>
  <inkml:trace contextRef="#ctx0" brushRef="#br0" timeOffset="7">17641 12621 7875,'0'-15'1075,"0"8"0,0 7 0,0 8-324,0 6 1,-1 9 0,-3 3 0,-1 4 246,1 1 1,1 6-1,-2 3 1,-4 2-173,0 2 1,-5 5-1,5-7 1,-1 3-218,-1 2 0,6-8 0,-4-6 0,2-5-365,4 0 1,1-6 0,2-1 0,0-3-225,0-2 0,0-1-478,0 1 1,0-6 0,2-1-1954,3-2 1,-1-2-1,6-6 1,1-5-51,-3-4 0,6-4 2461,-3-2 0,-4-13 0,0-5 0</inkml:trace>
  <inkml:trace contextRef="#ctx0" brushRef="#br0" timeOffset="8">17343 12684 8015,'-9'-31'49,"2"6"0,7 4 0,-2 4 555,-3 1 1,3 1 0,-3-1-119,3 0 0,9 2 0,4 2 1,4 3-241,6 2 0,4-5 0,8 3 0,2-1-32,2-1 1,6 6-1,1-4 1,3 2-53,0 4 0,7 1 0,-10 2 1,-2 0 123,-2 0 0,0 2 0,-6 1 1,-6 4-114,-4 2 1,-3 2-1,-5 4 1,-2 1-59,-4 0 0,-3 5 0,-7 1 0,-2 3 87,-3 3 1,-4-4 0,-8 2 0,-4 2-48,-5 2 0,1 0 0,1-2 1,1-2-72,4 2 0,1 0 0,3 0 0,-1-4 13,0-1 1,2-2 0,4-6 0,5 1-33,3 0 0,-3 5 0,-1 0 0,5-4 68,4-4 0,1 4 1,8-5-1,4 0 305,3 2 0,9 0 0,-2 0 0,4-1 49,1-3 1,6 1 0,-1 3 0,1-2-193,2-2 1,-1-1-1,4 1 1,-5-3-182,-4 0 1,-2-5 0,-1 3-1,-4-3-597,-5-2 0,-3 5 0,-3 1 0,-1-1-890,-3 2 0,1-4 1,-7 8-3563,-1 1 4935,-10 2 0,-2-5 0,-8-2 0</inkml:trace>
  <inkml:trace contextRef="#ctx0" brushRef="#br0" timeOffset="9">19638 13234 8083,'16'0'67,"0"0"1,3-7-1,-2-3 1,-5-4 312,-3-2 0,2-6 0,-6-5 0,-2-1 89,-1 2 0,-2-2 1,0 6-1,0-1-27,0 0 0,-2-3 1,-1 5-1,-4 2-148,-2 1 1,-1 3 0,-6-1 0,0 0 14,1 0 0,-6 2 1,-2 4-1,-2 3-160,-3 0 0,6 5 1,-1-3-1,2 3-22,0 2 1,0 2 0,4 3 0,-3 6-20,-1 3 0,1 7 1,6 1-1,1 1 36,3 0 0,1 3 1,-3-3-1,3 1 50,2 4 1,2 0-1,5 0 1,0-2-108,0 2 1,0-5-1,2-2 1,3-4-20,5-1 1,4-2-1,2-2 1,2-3 55,3-2 0,1-2 0,6-5 0,-2 0-37,2 0 0,2 0 0,3-2 0,2-1-83,2-2 0,0-8 1,-6 3-1,0-4-221,1-2 1,-2-5-1,-4 0 1,-5 0-214,-4-1 1,-3 4 0,-2-3-562,-1 4 825,-8 1 1,4 9 190,-7 7 1,6 7 0,1 11 0,1 1 185,5 2 0,1 5 1,1-5-1,1-2-317,0-1 0,-1-3 0,1 1 0,0 0-810,0-1 1,-1-4 0,1-1 0,0 1-557,-1-2 0,1-2 1,0-7 537,0 0 0,-1-2 1,1-5 933,0-9 0,0-14 0,-1-10 0</inkml:trace>
  <inkml:trace contextRef="#ctx0" brushRef="#br0" timeOffset="10">20141 12669 7622,'0'-16'-305,"0"0"1,0 6 3226,0-1-2214,0 1 0,2 8 0,3 9 0,6 9-170,3 5 0,1 7 0,1-2 1,-2 3 8,-3 3 1,3-1 0,-6 2 0,3 1 50,-1-3 1,-1 8 0,3-12-1,-3 1-453,-2 2 1,5-5-1,-3 1 1,1 0-383,1-2 1,-6-1 0,4-7 0,0 0-21,-1-1 1,-4-4 0,3-1-6175,0 2 5404,-5-5 1,4-7-1,-6-12 1,0-7-918,0-7 1944,0-11 0,0 4 0,0-5 0</inkml:trace>
  <inkml:trace contextRef="#ctx0" brushRef="#br0" timeOffset="11">20283 12559 8181,'15'0'484,"1"0"1,-2 1-1,-2 5 1,-1 4 182,1 4 0,2 9 1,0 3-1,-2 4-121,-1 1 1,-1 6 0,6 1 0,0 1 297,-1-1 0,-4-1 1,-1-6-1,1 0-376,-2 1 1,5-8 0,-6-1-1,3-2-337,-1 0 1,-5 0-1,6-5-815,1-1 1,2 1-1,0 0 1,-2-2-165,-1-4 0,-1 2 0,4-5 0,-1 0-3999,-3 0 4847,1-1 0,4-20 0,1-4 0</inkml:trace>
  <inkml:trace contextRef="#ctx0" brushRef="#br0" timeOffset="12">21430 12794 8833,'7'-8'2184,"-5"2"-1350,3 12 1,-1 8 0,-1 7 0,4-2-202,2-2 1,-5 4 0,3 2 0,-2 0-337,0-1 1,2-1-1,-3-5 1,1 0-149,-2-1 1,-1 1-1,-2 0 1,0 0 46,0-1 1,0-4 355,0-1-409,0-6 1,0 1-1,0-12 1,0-7-93,0-5 1,-2-4 0,-1 2 0,-2-5-257,1-4 1,2-6-1,4-1 1,3 2-77,6 2 1,5 1 0,5 3 0,5 2-82,3 6 1,3 6 0,1 3 0,2 3-99,2 2 0,3 2 0,-7 5 0,-5 0-29,-4 0 1,-3 5-1,-5 2 1,0 2-189,0 3 1,-6 2-1,-1 1 1,0 1 517,-1 0 1,1 0 0,3-1 0,-1-1 355,1-3 1,2 3 0,2-6 0,-1 3 391,1-1 0,5-6 0,0 1 0,0-3-110,2-2 0,-6 0 0,6 0 1,-2-2 73,0-3 0,0 1 0,-4-6 0,2-2-235,2-2 1,0-2 0,-7 0 0,-1 1-329,-3-1 0,-6 0 1,1-1-1,-3-3-427,-2 0 1,-2-1 0,-3 7-1,-6 1-10,-3 3 1,-7 5-1,0-4 1,0 2 116,-1 3 1,-1 3 0,-3 2 0,5 3 235,3 1 1,-3 13-1,0-3 1,4 3 361,5-1 1,-2 6 0,5 1 0,-2 3-194,1-1 1,6 0-1,-3 5 1,2-1 257,0-4 1,0 2 0,6-5-1,3 0-130,1-1 0,9 5 1,0-6-1,5-2-114,1-2 0,4-1 0,2-2 0,4-2-226,1-1 0,6-3 0,1 3 0,-1-6 126,-4-3 0,9-2 0,-7 0 0,4 0 41,-3 0 1,-2-2 0,-3-3 0,0-6 33,1-3 0,-2-7 0,-4-1 0,-5-1-60,-4 0 0,-1-5 0,-2 4 1,-4-2-182,-4 0 1,-5 5 0,-1-4 0,0 2 5,0 4 1,-7 2 0,-3 3 0,-4 2 133,-2 1 1,0 8-1,-1-3 1,-2 5-16,-2 1 0,0 5 0,3 4 1,-1 3 214,-2 5 0,0 8 1,4-3-1,-1 1 1,3 0 1,-10 5 0,11-4 0,0 2 69,2 1 0,7-6 0,-4 3 0,2-1 59,3-4 0,4-2 0,6-3 69,4-3 0,11-2 0,4-6 0,1 2 58,0-1 0,-2-2 0,6-2 1,-2-2-331,0-3 0,9 1 0,-9-6 0,-2-1-229,-2 2 1,3-5 0,-6 4 0,-2-2 78,-2 1 0,-1-1 0,0 7-354,-1 1 0,1 4 0,0 5 1,0 6 159,-1 3 0,-4 7 1,-1 0-1,2-2 262,2-1 1,-3-3 0,-1 1 0,1 0 54,-2-1 0,5-1 1,-4-1-1,4-5 149,2-1 0,1 4 0,2-6 0,4-1 34,2-3 0,-4-1 1,5 0-1,0 0-183,-2 0 0,4-7 1,-5-5-1,0-5-167,0-4 0,3-6 0,-5 3 0,-2-4-103,-2-5 0,-1-7 0,-2 1 0,-3-1-543,-6-4 0,-3-1 0,-4-4 0,-3-1 249,-6-3 0,-3 2 0,-2 8 1,1 3 197,-1 1 0,0 3 0,2 6 1,2 4 23,2 5 745,6 10 0,-3 6 0,9 12 1,3 7 744,6 5 0,3 14 0,1 1 0,1 2-372,0 3 1,1 4 0,1-1 0,-1 2-384,-3-2 0,-3 1 1,1-6-1,-3-2-281,-2-2 0,-1-7 1,-2 1-1,1-1-847,-1-2 0,-3 4 0,-1-7 0,0-2-703,0-1 0,0-2 0,0-1 1,-1-1-1096,-5-3 0,3 1 2470,-7-7 0,6 0 0,-3-5 0</inkml:trace>
  <inkml:trace contextRef="#ctx0" brushRef="#br0" timeOffset="13">24481 12920 8007,'-6'-16'415,"-1"1"1071,-1-1 1,-3 5-898,-5 1 1,6 6 59,0-1 0,6 5 1,-1 7-291,3 9 1,7 1-1,2 8 1,2-2 4,3-4 0,-3 5 1,1 1-1,1 1-129,-2 0 0,3-7 1,-7 4-1,0-2-72,2 0 0,-5 0 1,3-5 87,-3-1 1,-2 1 482,0 0-486,0-8 1,0-2 0,0-12-1,-2-6-143,-3-7 0,2 0 1,-6-7-1,0-2-354,0-2 1,6-7-1,-2 1 1,3 1-250,2 1 0,2 3 1,3 0-1,7 1 175,7 4 1,6 0 0,6 8 0,2 6 199,4 3 0,-4 4 1,6 5-1,-3 0 292,1 0 0,0 7 0,-6 5 1,1 6 308,-1 3 1,-6 1 0,-4-1 0,-4 5-3,-1 4 0,0-4 0,-3 0 0,-2 1-173,-6-3 0,2 6 1,-2-6-1,-1 1-468,-2-4 1,-2-4-1,0-1 1,-2 0-1365,-3-1 1,1 1-1310,-6 0 0,4-8 615,-4-2 0,8-8 1075,2-9 0,7-1 1148,9-14 0,0-7 0,-1-7 0</inkml:trace>
  <inkml:trace contextRef="#ctx0" brushRef="#br0" timeOffset="14">25220 12857 8007,'0'11'250,"0"-1"0,0 4 47,0 5 1,0-1 0,0 4 0,1 1 191,5 3 0,-3 2 0,8 0 0,-1-2 81,-1 2 0,7-3 0,-2-1 0,5-1-81,0-4 0,4-1 0,-1-3 0,3-1-75,3-3 1,1 1-1,3-7 1,-2-1 280,-4-2 1,4-2 0,-6 0 0,2 0-146,0 0 0,-6-7 0,2-4 0,-1-5-262,0-5 1,-2-1-1,-8-8 1,-4 0-506,0-3 0,-5-2 1,3 2-1,-5-2 84,-5-2 0,-4 3 1,-7 6-1,0 3-1324,1 2 0,-1 2 1,0 6-1,1 1-1439,-1 3 0,5 3 902,1 2 1,8 5 1993,2-5 0,0 5 0,14 8 0,-5 1 0</inkml:trace>
  <inkml:trace contextRef="#ctx0" brushRef="#br0" timeOffset="15">25660 12794 8007,'10'0'-947,"-1"2"873,-2 3 0,5-1 1,-1 5-1,3-1 764,1 1 1,1 3 0,0 7 0,0 2-109,-1-1 1,1 4 0,-2 0-1,-2 3-33,-1-1 1,-1-5-1,4 3 1,-2 1-238,-1-1 1,-6-3 0,4 4-1,0-3-40,-1-2 1,-4-8 0,1-2 23,-3 2 1,-2-3 204,0 2 1,0-10-328,0-1 0,-2-7 0,-1-8 0,-3-3-182,3-3 0,-4-1 1,2-8-1,1 0-117,2-3 1,2-2 0,2 2 0,3-2-692,6-2 1,3 2-1,2 9 1,-1 5 275,1 4 1,0 3 0,1 3 0,2 6 457,2 3 0,2 11 0,-4 5 1,2 7 333,-1 3 1,2 3 0,-1 6 0,0 2-71,2 1 1,-6 1 0,4-4 0,-5 0 641,-5-1 0,1 3 0,-5-11 0,0 1-148,0-4 0,3-4 1,-5-1 648,-1 0 515,-2-8-1488,-2-1 1,0-21 0,0-5-373,0-4 0,0-6 1,-2 1-1,-2-5-631,-1-4 0,0-5 1,5 4-1,2-3-167,3-2 1,4-1 0,6 2 0,3 5 341,3 4 1,2 9-1,4 5 1,0 6 306,1 8 1,3 5 0,4 5 0,0 8 453,-5 6 1,5 5 0,-7 9-1,0 2 353,1 2 1,-6 2-1,-2-3 1,-4 3 109,-1-4 1,-2 6 0,-2-11 0,-3 0-542,-2-2 0,3-9 1,-4 2-1,-3-4 26,-1-1 1,-2 0-3832,0 0 1909,0-1 0,0-8 0,0-7 378,0-8 0,0-8 0,0-3 0,0-4-1406,0-2 2717,0-15 0,7-2 0,2-12 0</inkml:trace>
  <inkml:trace contextRef="#ctx0" brushRef="#br0" timeOffset="16">26839 12543 8007,'7'-16'527,"4"0"0,-4 6 0,0 1-106,0 2 0,-6 4 0,6 8 1,-2 7 20,1 7 0,6 1 0,-3 6 0,1 2 141,1 1 0,-3 8 0,5 0 0,-5-2-93,-1-2 0,4 0 1,-4 2-1,0 2-135,0-2 0,3-2 1,-4-2-1,-1 1-131,2-1 0,-4-1 1,6-2-1,0-2-114,-1 2 0,-4-5 0,3-2 0,-2-4-83,0-1 1,2-1-316,-1 1 289,-5-7 0,6-4 0,-7-10 0,0-6-32,0-3 1,0-8 0,0-4 0,0-4-458,0-2 1,2-4-1,3-1 1,8 0-124,6-1 1,4 10-1,6-2 1,1 6 288,3 5 1,2 3 0,-2 5 0,2 6 397,2 3 0,3 9 1,-5 4-1,-2 3 37,2 2 1,-2 5 0,-7 1-1,-5 1 378,-3 0 0,-4 3 0,-2-3 1,-3 1 203,-2 4 0,-2-4 0,-7 1 0,-3-2-182,-5-4 1,-10-2 0,-2-1 0,-3 0-107,-3-1 0,-1-6 0,-3-4 0,-1-3-150,-4-2 0,4 0 0,-5 0 0,1 0-330,0 0 0,1-5 0,6-2 0,2 0-531,2 0 0,7-5 0,-2 1 1,3-1-1181,2 2 1,6-4-1,1 3 706,2-3 1,9 5 0,10 4 0,6 3 328,3 2 0,12 0 0,-2 0 1,2 0 75,1 0 1,-3 2 0,2 2 0,2 1 562,2-2 1,0 4-1,-4-1 1,2-3 209,1-1 0,3 3 0,-4 0 1,3-1-121,2-2 0,-5-8 1,4-1-1,-3-1 1100,1-5 1,0-2 0,-6-5-1,-1-2-512,-4-3 1,2 4 0,-7-3 0,-2-1-279,-1 1 0,-4 3 1,-2-3-1,-3 1-11,-2 4 0,-2-4 0,-7 2 0,-1 2-188,-3 1 0,-6 3 0,0 1 0,-6 1-120,-2 3 0,-3 6 0,4-1 0,-4 3 59,-2 2 0,1 7 1,-4 4-1,2 3 148,-2 2 1,0 10 0,0 2 0,3 0 1,3 1 1,1-1 0,7 2 0,2-2 168,1 0 1,8 5 0,-3-8 0,5 1-158,1 0 0,7-7 0,5 4 0,7-2-148,7 0 0,9 0 0,4-6 0,-1-1-161,1-3 0,4 1 1,-1-7-1,4-1-197,1-2 1,-2-2 0,-1-2-1,-4-3-256,-2-6 0,4-3 0,-3-3 0,-3-4 157,-2-5 1,-1-6 0,-10-3 0,-2 0 137,-4 6 0,0-6 0,-11 8 0,-3 5 0,-1 2 0,-2 10 552,0 0 0,0 8 1,0 4-1,0 12 156,0 10 0,0 6 0,2 1 0,3 2 90,5 4 1,3-4 0,-1 4 0,-2-4-80,3-2 1,-5-4 0,1-3 0,0-1-138,0-4 0,-6-2 0,2-1 121,-3 0 292,-2 0-491,0-8 0,-2-8 0,-3-12 0,-4-5-90,1-4 1,-6-7 0,5 2 0,0-6-244,4-5 0,3 2 0,2-5 0,0 2 31,0 3 0,2-3 0,5 3 1,7 3-96,5 4 0,4 9 0,-4 0 0,4 5-41,1 3 1,2 6-1,6-4 1,-1 2-183,1 4 1,-3 1 0,-1 2 0,-1 2-876,0 3 0,-2-3 1,-1 5-1,1-2 89,-1 0 0,-4 8 0,1-5 0,-4 3 365,-1-1 0,5-6 812,0 1 0,0-3 0,-6-2 0</inkml:trace>
  <inkml:trace contextRef="#ctx0" brushRef="#br0" timeOffset="17">29386 12841 8007,'16'-7'253,"-6"4"1,-1-7 270,-2-3 1,-2-1 0,-6 0-282,-5 4 1,-2 3-1,-10 7 1,-3 0 131,-5 0 0,1 0 1,1 0-1,0 0-53,-1 0 1,6 0-1,-2 2-32,3 3 0,10 5-166,2 11 0,5 2 0,2 3 1,5-3 72,4 0 0,9 1 1,4 7-1,2 1-27,3-1 0,0 6 0,-1 0 1,-2-2 144,-2-2 1,1-2-1,-6 1 1,-4-1 351,0 1 1,-8-3 0,0-3 0,-5-3-125,-1 0 0,0-6 0,-1 4 0,-5-5-248,-4-6 0,-9 3 0,-4-6 0,-3 0-544,-7 0 0,-6-2 0,-8-5 0,-2 0-91,-3 0 0,-2 0 0,-8 0 0,1 0-7978,-3 0 8318,-17 7 0,8-5 0,-13 5 0</inkml:trace>
  <inkml:trace contextRef="#ctx0" brushRef="#br0" timeOffset="18">13019 14319 8556,'9'-7'1686,"-2"7"-1248,-7 0 1,0 2 0,0 8-1,0 4 415,0 5 1,1 4 0,3 5 0,1-2 61,-1 2 0,-3 7 1,-1 3-1,0 1-196,0-1 1,0-1 0,0-4-1,2 2-255,3 2 0,-3-1 0,3-4 1,-3-1-234,-2 1 1,5-8 0,0-1 0,-1-2-494,-2 0 0,3 0 0,0-5-997,-1-1 1,-3 1-1085,-1 0 1,7-8 1108,4-2 1,-2-12 0,-1-4 0,1-4-251,0-2 0,0-6 0,1-6 1484,-5-7 0,4-12 0,0-9 0</inkml:trace>
  <inkml:trace contextRef="#ctx0" brushRef="#br0" timeOffset="19">12987 14460 8555,'11'-24'0,"-1"1"0,1 2 474,-2 0 0,5-1 0,-4 2 1,6-2-289,5-3 0,3 6 0,8-2 0,1 4 170,3 1 1,5 5 0,6 3-1,0 1-133,0 3 1,-1 2 0,-3 2 0,-3 0 14,-1 0 0,3 2 1,-7 3-1,-4 4 11,-3 0 0,-9 10 0,1-3 0,-6 3-7,-4 4 1,-6 1 0,-1 8 0,-6-1 74,-8 1 1,-5-1-1,-5 2 1,-5 2-63,-4 2 0,-1-2 1,0-7-1,-1-2-21,1 2 0,-1 0 0,1 0 0,1-4-155,4-1 1,3-2-1,7-6 1,2 1 72,4 0 1,3-6-1,5-1 1,-1 0 263,-2 0 0,1-4 0,9 4 0,6-2-210,3-4 1,8-1 0,5-2-1,2 2-5,3 3 1,4-3 0,3 3 0,1-4-1392,4-1 0,-1 6 0,1-1 1,-4 0-618,-1 2 0,3-3 1,-6 4-1,-2 1 669,-7 0 1,3 0-1,-5 3 1,-1-3 1137,-3-2 0,4-2 0,-1-5 0</inkml:trace>
  <inkml:trace contextRef="#ctx0" brushRef="#br0" timeOffset="20">14544 14932 8370,'10'-23'0,"1"-3"573,1-4 0,-5 4 0,-2 0 0,-5 0-221,-5 1 1,2-3 0,-8 6 0,-1-1 134,-2 0 0,-7-3 1,0 5-1,0 2-266,-2 1 0,1 8 1,-6 1-1,3 2-80,2 4 0,-4 1 1,0 2-1,-1 0-58,2 0 0,-7 12 0,5 6 0,2 3-151,1 1 1,-1 6 0,3-2-1,1 4 194,-1 2 1,4-1 0,7 0 0,3 1 64,2-1 0,2-4 1,5-3-1,1-1-14,5-4 0,9 2 1,12-4-1,2-3 21,3 0 1,-1-2 0,2-1-1,2-6-79,2-3 0,0-2 0,-6 0 1,1 0-151,-1 0 1,-1-7-1,-2-4 1,-4-2-36,-1-3 1,3-7 0,-5-3 0,-4-4-320,-4-1 0,-1-1 1,-7 3-1,-1 2-294,-3 7 1,-2-3 595,-5 2 0,3 7 220,-8 9 0,8 5 0,-4 7 0,2 7 39,-1 5 0,1 4 0,5-4 0,2 3 257,3 3 1,-1-6 0,4 2-1,1-4-373,0-1 1,0 0 0,5 0 0,0-2-395,3-4 1,2 2 0,-1-6 0,3-3 37,5-1 1,-2-2 0,3 0 0,1 0-60,1 0 0,-3-7 0,-1-4 0,-1-3-54,1-1 0,-6-3 0,2-1 235,-4-2 0,-6-7 0,-2 2 0,-2-2 1,-4 2-120,-1 5 0,-2-2 0,-2 2 130,-3 2 0,-4 3 661,-7 6 1,8 4 0,2 12-216,5 4 0,1 9 1,1 4-1,3 2-43,1 3 1,6-4 0,-4 2 0,0 0-82,0-1 0,5-1 0,-3-5 1,-1 2-10,-2-1 1,1-3 0,0-3 0,0-2 179,0-1 1,-2-6 432,-5 5 0,0-8-517,0-2 1,0-7 0,0-8-1,0-3-174,0-3 1,-5-3-1,-2-8 1,0 1-546,0-1 1,1-1 0,6-2 0,0-1-32,0 1 1,7 1-1,4 3 1,3 1 114,2 4 1,4 3 0,3 9 0,2 4 192,3 5 0,1 3 0,3 2 0,-1 0 263,1 0 1,-1 9 0,1 5-1,-3 5 365,-3 0 0,-1 4 1,-6 0-1,2 1-221,-2 4 0,-7 0 0,-3 0 0,0-2-304,0 2 1,-6 0 0,2-2 0,-3-3-113,-2-1 0,0-4 0,0 3 0,0-4-523,0-1 1,0 0 0,0 0-1,0-1-30,0 1 1,0-6 0,0 1-1,2-1-737,3-1 1,-1 3 1494,6-6 0,8-1 0,6-5 0</inkml:trace>
  <inkml:trace contextRef="#ctx0" brushRef="#br0" timeOffset="21">16053 14963 7988,'16'-22'0,"0"-5"192,-1-2 0,-6-1 0,-4 2 1,-3 4 332,-2 1 0,-2-3 1,-3 5-1,-5 2 174,-4 1 0,-2 2 0,-1 2 0,-3 4-154,-1 5 1,-7-2 0,2 2 0,-3 3-339,-3 5 1,1 6 0,-1 7 0,1-1-89,-1 1 0,3 7 1,1 1-1,3 3-18,2-1 0,3-2 1,4 4-1,2-3-307,3-3 0,3 4 0,4-5 1,-1-1 192,1-3 0,10-6 0,4-1 0,4 1 96,2-3 0,1-1 0,2-7 0,4 0-29,2 0 1,-4 0 0,3-3 0,1-6-152,-1-7 1,0-3-1,3 2 1,-6-3-220,-4-1 1,-1-1 0,0 3 0,-1-2 219,1 1 1,0 8 0,-1 3-23,1 2 1,0 2 0,0 7 0,-1 5 353,1 9 1,2 1-1,1 9 1,3 2 305,3 2 1,-1 7 0,4 1 0,-3 2 37,-3 4 0,-1 0 0,-7 1 0,-3-1-38,-6-1 1,-3 4 0,-4-10-1,-1-2-133,-3-2 1,-11-3-1,1-2 1,-1-4-248,-1-1 0,-3-4 1,-1-7-1,-1-3-104,0-2 1,-5-2 0,4-5 0,-2-1 115,-1-5 0,1-2 1,-4-8-1,2 0-1719,2 0 1,7-4 0,-2-3 0,4-2 561,1-3 0,7 4 0,4-2 1,3 0-4682,2 1 5664,0 2 0,14 1 0,4-3 0</inkml:trace>
  <inkml:trace contextRef="#ctx0" brushRef="#br0" timeOffset="22">16179 15026 7979,'23'0'0,"3"0"310,4 0 1,1 0-1,1-2 1,-1-1 228,0-2 0,1-6 1,1 6-1,2 0-193,2-2 0,5 3 1,-6-6-1,-1-2 23,-2-2 0,-3-2 1,-4 0-1,-5 0-128,-3 1 0,-4-6 0,-4 0 0,-3 2-9,0 1 1,-5 2 0,2 1 0,-8-1-59,-6 0 0,-6-5 0,-5 2 0,-5 3-154,-4 4 0,-2 3 1,1-1-1,0 5 197,-1 3 0,-5 4 1,1 3-1,3 5 144,5 4 1,1 2 0,10 2-1,3 3-45,0 5 1,7-2-1,2 2 1,3 1 41,2-3 0,2 6 0,3-4 0,7 2-231,7-2 1,6 2 0,6-7-1,1 0-488,-1 2 1,6-6 0,1 4 0,1-3-568,-1-3 1,-1-1 0,-4-3-1,2-4-204,2 0 1,-2-6 0,-7 5-1,-2-5-275,2-1 0,-4-1 1,1-5 1406,-3-4 0,-1-11 0,-5-3 0</inkml:trace>
  <inkml:trace contextRef="#ctx0" brushRef="#br0" timeOffset="23">17295 14759 9677,'18'-7'0,"-1"-3"1064,-1-4 0,2 3 0,-11 1-1216,1-3 35,-4 6 1,10 2-1305,-4 10 0,-3 9 1,0 6 1420,0-6 0,2 1 0,7-6 0</inkml:trace>
  <inkml:trace contextRef="#ctx0" brushRef="#br0" timeOffset="24">17280 15073 8038,'7'16'1407,"3"-2"88,4-3 0,-3-4 1,-1-7-1029,2 0 0,-5 7-1011,-1 3 1,-6 4 543,-6 2 0,-9-8 0,-10-1 0</inkml:trace>
  <inkml:trace contextRef="#ctx0" brushRef="#br0" timeOffset="25">20110 14036 8930,'-16'0'1412,"6"0"-515,-1 0 0,8-2 1337,-3-3-1942,5 3 1,13-5-1,4 7 1,3 0-65,3 0 0,-2 0 0,4 0 0,-1 0-44,-4 0 0,4 0 0,-2 0-31,-2 0 1,-2 0-1,-1 0-121,0 0 0,0-1-76,-1-5 0,-4 5-133,-1-5 248,-6 5-135,3 1-46,-7 0 400,0 0-270,7 0 0,-5 1 49,3 5-53,-4-5 0,-1 8-53,0-4 129,0-3-9,0 5 0,0-5 9,0 3-22,0-3 0,0 6 72,0-2 0,0-3 95,0 8 1,0-6 107,0 5 0,0 1-110,0 5 1,0-6-1,0 1 71,0 1 1,0 2-140,0 1 1,0 1 0,0 0-59,0 0 1,0-1 0,0 1 0,0 0-56,0 0 1,0-1 0,0 1 0,0 0 16,0-1 0,0 1 0,-1 0 0,-3 0-197,-1-1 1,0 3 0,5 1 0,-2 2 17,-3-2 0,3-1 0,-3-3 0,3 1-4,2 0 0,0 1 0,0 2 0,0 2 124,0-1 1,0-3 0,2-1 0,1-1 38,3 1 0,-1-5 0,-5-1 0,0 2 18,0 2 0,0 2 1,0 0 37,0-1 0,0 1 1,0 0-1,0 0 46,0-1 0,0-4 0,0-1-26,0 3 0,0 0 1,0 3 59,0 0 0,0-6-207,0 1 0,0-1-23,0 6 0,0-5 1,0-1 214,0 2 1,5 2-242,0 2 1,0 0 195,-5-1 0,0 1 52,0 0 1,-1 0-77,-4-1 1,3-4-1,-3-1-161,3 2 0,2-3 32,0 2 0,0-6 0,0 5-61,0 3 1,0-5 73,0 3 0,0-1 82,0 6 0,-2-6 126,-3 1-260,3-8 0,-7 6 51,4-4 1,-4-3 40,-6 3 0,4-3 0,1-2-10,-3 0 0,-1 0 1,-1 0-1,-1 0 138,0 0 1,1 0-1,-3 0 1,-1 0 53,-2 0 1,0 0-1,5 0 1,0 0-208,15 0-2</inkml:trace>
  <inkml:trace contextRef="#ctx0" brushRef="#br0" timeOffset="26">20880 14649 6889,'-9'0'6514,"4"0"-5269,10 0 1,4-2 0,7-1 0,0-2-733,-1 1 1,6-3-1,2 2 1,0 1-355,-1 3 0,6-1 0,-1-2 0,1-1-131,-2 2 1,3-4 0,-4 1-1,-1 3-2722,-3 1 1,2 2-4914,-2 0 7607,0 0 0,-12 0 0,-2 0 0</inkml:trace>
  <inkml:trace contextRef="#ctx0" brushRef="#br0" timeOffset="27">21352 14476 8063,'16'-24'0,"1"3"144,4 3 0,-5 3 0,1-1 0,-5 0 70,1 0 0,1 2 1,3 2-1,1 2 276,-3-3 1,5 6 0,-10 1 0,4 0 178,2 1 1,-1 0 0,1 5-395,0 0 0,0 7 0,-2 3 0,-2 4 67,-2 2 1,-4 5 0,4 0 0,0 0-66,-1 2 0,5-4 0,-3 5 0,3-1 99,1-4 0,3-1 1,3-3-1,3 1-140,1 0 1,4-6 0,-1-1-1,6-2-49,2-4 0,1-1 1,-6-2-1,1 0-15,-1 0 1,1-2 0,-3-1 0,-2-4-131,-6-2 0,-4-1 0,-3-6-341,-3 0 0,-5 6 0,-7-1-20,-4-1 1,-6 5 0,-10 2 0,-5 3 48,-4 2 0,-7 0 0,-1 2 1,0 3 123,-1 6 1,-3-3 0,6 1 0,-1 0 138,-2 0 1,6-4-1,-3 3 1,2-1 261,3-3 1,-6-1 0,1 1 0,-1 1-7,-2-1 1,6-3 0,-2-1 0,6 0-150,2 0 0,8-1 0,-2-3 0,4-1-686,1 1 1,6 1-252,-1-2 1,8 1 0,-1-5 0,9 3-1506,11 2 1,5 2 2341,5 2 0,11 0 0,-4 0 0</inkml:trace>
  <inkml:trace contextRef="#ctx0" brushRef="#br0" timeOffset="28">22578 14665 8081,'14'1'0,"-2"3"0,-3 3 257,-2 2 0,0 1 0,-3 8 0,1 1 1539,-2 2 1,-1 5-1,-2-3 1,0 1-1006,0 4 0,0-5 1,0-1-1,0-1-452,0 0 0,0 6 0,0-6 0,-2-2-844,-3-2 0,2-1 0,-8 0-851,-1-1 1,-2-1 1355,-2-3 0,1 3 0,-1-5 0</inkml:trace>
  <inkml:trace contextRef="#ctx0" brushRef="#br0" timeOffset="29">23113 13957 8331,'16'0'2049,"-6"0"-1404,0 0 0,-6 2 0,1 3 1,-3 8 243,-2 6 0,0 0 0,0 7 1,0 2 147,0 2 0,-2 0 0,-1-1 1,-3 1-218,3 3 1,-4 2 0,2-3 0,1-1-311,3 0 1,-5-4 0,1-1 0,2 0-366,1-2 0,2 4 0,0-7 0,0-1-289,0-3 1,0-1 0,0-1 0,0 1-21,0 0 1,0 0-4015,0-1 0,2-1 2254,3-3 0,-2-4-2433,8-7 4357,-8 0 0,11-7 0,-5-2 0</inkml:trace>
  <inkml:trace contextRef="#ctx0" brushRef="#br0" timeOffset="30">23490 14256 8226,'7'0'1754,"-7"0"-1210,-9 0 0,-10 0 0,-4 2 0,-1 3-85,-4 6 0,0 3 0,0 1 0,4 1 33,1 0 0,-3 5 0,5 0 0,2-2-50,1-2 0,4-1 0,4 0 0,3-1 62,0 1 0,5 0 1,-3 0-1,3-1-94,2 1 0,5 0 1,2-1-1,2 1 75,3 0 1,2-6 0,4 1 0,1-1-156,2-1 1,1 3 0,-2-7 0,1 1-340,-2 1 1,0-6 0,0 5-1,2-3-781,-2 2 1,-1-3 0,-1 3 0,3-3-627,1-2 0,0 0 0,-6 0 0,1-2 601,0-3 1,5 2 814,0-8 0,7-6 0,-4-8 0</inkml:trace>
  <inkml:trace contextRef="#ctx0" brushRef="#br0" timeOffset="31">24135 13926 19909,'9'-10'-786,"-4"-1"0,-2 8 1,1-4 1054,1 0 598,0 5 0,-3-5-307,3 7 1,-3 2-437,3 3 1,-5-2 0,-5 6 112,-6-2 0,-3 0 0,-3-3 0,-4 1 94,-5-2 0,-2-1 0,-2-2 0,1 0-308,-5 0 0,1 0 1,5 0-1,4 0 304,1 0 0,-3 0 1,5 0 162,2 0 1,6 0 42,3 0-357,6 0 1,-3 2-364,7 3 1,0-2-1,0 8-62,0 1 1,0 2-1,0 2 1,0 0-1,0-1 1,0 3 0,0 1 0,0 4 49,0 1 1,6-3-1,-1 7 1,-2 2-55,-1-1 1,-2 12 0,0-10-1,0 4 57,0 3 0,0-4 0,0 2 1,0-3 6,0-1 1,0 5 0,-2-1 0,-1-1-147,-2-2 0,-2-3 0,3-2 0,-3-2 201,-2 2 0,6 0 0,-2 0 0,3-2 119,2 2 1,0-3-1,0-1 1,0-1 17,0-4 0,2-2 1,3-1 205,5 0 1,-1-2 0,2-4 0,1-5 265,2-3 1,2-2 0,1 0 0,2 0 18,2 0 1,5-2 0,-3-3-1,2-3-214,3-1 1,0-3 0,-1 5 0,-2 0-220,-2 0 1,3-4-1,-5 6 1,-2 0-1806,-2-2 0,-6 5-962,-1-3 0,-8 3 2798,-2 2 0,-7-7 0,-9-2 0</inkml:trace>
  <inkml:trace contextRef="#ctx0" brushRef="#br0" timeOffset="32">25597 14602 8139,'0'-16'354,"0"0"1,0 1 0,-2 1 0,-3 2 168,-5 1 1,-4 6 0,-4-4 0,-1 0 28,-2 1 1,-7 4 0,2-1-1,-4 3-264,-1 2 0,4 0 0,3 0 0,1 0-52,4 0 0,-4 7 0,2 4 1,2 3-250,2 1 1,1 6 0,0 2 0,0 1-162,1 4 0,6 0 0,4 0 0,3-2-91,2 2 0,0-3 0,2-1 0,3 1 193,5-1 0,10-5 0,4 2 0,4-3 139,5-3 0,9-1 0,0-1 0,4-5 397,1-1 0,-2-1 1,-3-6-10,-5 0 1,-4-2 0,-2-3 0,1-6 0,-2-3 235,-4-2 0,-5-1 0,-9-2 0,-3-4-424,-2-1 0,-2 3 1,-5-4-1,-2 1-294,-3-1 1,-6 4 0,-8-3 0,-3 1-270,-3 4 1,1 2 0,-4 1-1,3 2-992,2 3 0,-3-1 0,5 7 1,2 1-3607,2 3 4894,8 1 0,-5 0 0,5 0 0</inkml:trace>
  <inkml:trace contextRef="#ctx0" brushRef="#br0" timeOffset="33">25833 14508 8832,'16'0'838,"-2"1"0,-2 5-342,-2 4 0,1 4 0,4 2 0,-1-1-4,-3 1 0,3 0 1,-4 1-1,3 3-180,-3 0 1,4 3 0,-5-4 0,1 4-79,1 2 0,-6-6 0,4 3 0,-1-1-70,1 0 0,-5 6 0,3-6 1,-2-1-29,0 3 0,2-5 0,-3 3 21,1-4 0,5-1 155,-4 0 1,1-3 777,-2-2-54,-3-4-912,5-7 0,-7-2 0,-2-3-13,-3-6 0,-4-2 0,-7-3 0,0 0-467,1 0 0,4 1 0,2-1 1,2 0 114,4 0 1,-4 1-1,2-1 1,1 0 49,2 1 0,2-3 0,2-1 0,3-4-106,6-1 1,3-1-1,3-3 1,3 4 53,1 1 1,7 2 0,-2 6 0,2-1 72,-2 0 0,4 7 0,-4 2 0,3 2-234,3 0 0,5 0 0,-1 6 0,-1 3-462,-2 1 0,-3 7 1,-2-1-1,-3 1 866,-3-1 0,-1 10 0,-5-4 0</inkml:trace>
  <inkml:trace contextRef="#ctx0" brushRef="#br0" timeOffset="34">27216 13847 8503,'-15'0'1121,"-1"0"1598,0 0-2353,8 0 0,8 0 0,10 0 0,6 0-156,5 0 0,3 0 0,8 0 0,-1 0-44,0 0 1,-4 0 0,-1 0 0,0 0-108,-1 0 0,2 0 0,-6-1 0,-1-3 90,-3-1 1,-1 0-33,0 5 1,-1 0 85,1 0 0,-5 0-154,-1 0 0,-7 1 0,3 5 13,-5 4 1,5 4 0,-1 2-1,-2 0 144,-1-1 1,3 6-1,1 2 1,-1 0 31,2-1 1,-5 6 0,3-2-1,-3 4-51,-2 2 0,5-3 0,0 1 1,-1-2 14,-3 0 1,-1 5 0,0-7-1,0 4-79,0 1 0,2 1 1,2-1-1,3 1-166,1-1 1,-2 1 0,2-1-1,1 0 26,0 1 1,-4-1 0,4 1 0,-1-1-196,1 1 1,0-1 0,3 0-1,-3-1 20,-2-4 0,5 4 0,-3-6 0,1 1 306,1-4 1,-6 2 0,6-2 0,-1-2-67,-1-2 1,3-1 0,-7 0 0,0-1 534,2 1 0,-5-5 0,3-1 144,-3 2 1,-2-3 0,-2 0-260,-3-2 0,-4 0 0,-8-4 0,-2 2 115,-2-1 0,-12-2 0,1-2 0,-1 0-331,0 0 1,-9 0 0,0 0 0,4 0-253,3 0 0,-2-2 0,0-2 0,4-1 0,5 2 0,-2-4 0,6 0 0,-2 0-701,0 0 1,6 2 0,-1 3-3481,4-3 0,3 1 2402,3-6 0,4-1 0,11-3 1,5 2-1373,6 1 3151,12 1 0,4-13 0,9-1 0</inkml:trace>
  <inkml:trace contextRef="#ctx0" brushRef="#br0" timeOffset="35">28286 14036 8754,'0'-16'979,"7"8"0,0 8 0,5 10 0,-4 6-406,-1 5 1,-1 1-1,-5 8 1,3 0 278,1 3 1,2 4 0,-3-2 0,1 3-345,-2 2 0,1-3 0,-1 3 0,3-2-397,-3-3 1,1-1 0,-1-3 0,2 0-205,-1 1 1,3-6-1,-2-1 1,-1-3-232,-3-3 1,5 4 0,-1-2 0,-2-2-1706,-1-1 1,3-8 0,1 1-252,-3 1 1,-1-7 2279,-2-5 0,0-7 0,0-9 0</inkml:trace>
  <inkml:trace contextRef="#ctx0" brushRef="#br0" timeOffset="36">28726 14382 8631,'16'-16'0,"-1"0"0,-1 1 932,-3-1 1,1 5-1,-5 3 437,2 1 1,-8 2-1000,-1 5 0,-7 1 1,-10 3-1,-2 3 90,-2 1 0,-7 3 0,2 5 0,-2-1-106,1 1 1,-1 0 0,8 1 0,0 2-12,3 2 1,3 0 0,2-3 0,3 1-67,2 2 0,2 0 0,5-5 0,1 1 68,5 4 0,2-9 1,10 4-1,1-2-159,2 0 1,0 2-1,-4-1 1,3-1-488,1-3 0,0 1 0,-4-5 0,2 0-605,2 0 0,0-2 0,-5-3 0,0 2-336,-1 1 0,1 0 0,0-5 0,0 0 43,-1 0 0,3 0 0,1 0 1199,2 0 0,0-7 0,-5-2 0</inkml:trace>
  <inkml:trace contextRef="#ctx0" brushRef="#br0" timeOffset="37">29166 14775 8692,'11'7'729,"-1"3"1,0 4-1,4 4 163,-3 3 1,-2-4-1,-6 4 1,2-4-222,-1-1 0,-2 5 0,-2 0 0,0-2-405,0-1 0,-2-2 1,-2 1-1,-3 2-937,-1 2 1,2 2 0,-2-4-1,-1 2 671,0-2 0,-1 6 0,-6-1 0</inkml:trace>
  <inkml:trace contextRef="#ctx0" brushRef="#br0" timeOffset="38">29732 14225 7522,'-5'-16'3291,"0"0"-2392,-1 7 1,6 11 0,0 12-457,0 5 1,6 4-1,1-4 1,0 4 205,0 1 1,3 1-1,-3 3 1,0-2-580,0 2 1,5 2 0,-3-1-1,0-2-1215,-4-6 0,2 1 0,-2-1-1484,-1-2 1,-4-1 2628,-6-2 0,-2-15 0,-8-2 0</inkml:trace>
  <inkml:trace contextRef="#ctx0" brushRef="#br0" timeOffset="39">29528 14460 8951,'7'-8'142,"-4"1"0,8 7 1,1 0 423,2 0 1,7 0 0,0 0-1,-2 0 197,-2 0 1,1 0 0,1 0 0,2 0-618,-2 0 1,1 0-1,-1 0 1,2 0-490,-2 0 0,5 0 0,1 0 0,1 0 145,0 0 0,-1 0 0,1 0 0,-3-2-1583,-1-3 1,-4 3-1,1-5 869,-7 0 0,0 3 912,-6-6 0,-1 0 0,-5-6 0</inkml:trace>
  <inkml:trace contextRef="#ctx0" brushRef="#br0" timeOffset="40">30204 14335 8219,'14'-7'211,"-4"-4"1,4 2 0,-3-1 0,3-2 63,1-2 0,1 3 0,2 1 0,1-2 143,2-2 1,1 3 0,-2 1-1,2-1 10,3 2 1,-6 1-1,4 4 1,-2-1-70,0 2 1,0 1 0,-6 2-45,1 0 1,0 2-212,0 3 1,-6 3 0,-1 10-1,-2 1-99,-4 2 0,-1 5 0,-2-3 0,2 0-205,3-1 1,-2 5 0,8-5 0,1 1 162,2 0 1,2-2 0,0-7-1,-1-2 149,1-2 0,1-4 0,3 2 1,1-1 12,-2-3 1,4-2 0,-1-4 0,1-3 97,0-6 0,3 2 0,-5-1 1,-2-2-114,-1-2 0,-4-2 0,-2 0-25,-2 1 1,-6-1-89,1 0 0,-10 6 0,-6 1 0,-4 2-81,-6 3 1,-4 4 0,-6 4 0,-1 3 87,1 2 0,-6 1 0,-1 6 1,-1-2 28,1-4 0,-4 2 0,5-5 1,1 0 4,-3 0 1,4-1-1,-5-6 1,2 0-90,3 0 1,-4-7-1,4-2 1,4-2-601,3 1 1,9 1 0,-1-3 0,6 3-838,4 2 0,6-5 764,-1 2 0,10 3 1,8 1-1,6 3 724,7-2 0,4 3 0,1-5 0</inkml:trace>
  <inkml:trace contextRef="#ctx0" brushRef="#br0" timeOffset="41">31713 13675 7727,'2'-9'922,"3"4"1,4 3 194,7 2 0,-8 2-548,-2 3 0,-5-2 1,-2 6-1,-5 0-54,-4-1 1,-9-2 0,-2 2-1,0-1-159,-2-3 1,4 3 0,-7-2-1,-1 0-129,3 2 0,-6-3 0,6 5 0,-2-1-64,-1 1 1,6 0 0,-3 3-1,-1-3-228,1-2 0,5 5 0,-4-3 1,4 1 22,3 1 1,-3-8 0,8 4-54,-3 0 1,0-3-155,4 6 1,1-6 0,6 3 173,-3 0 0,1-4 0,7 8 104,3 1 0,-1 7 0,6 2 1,1-2-20,-3-1 1,5 4-1,-8 4 1,0 2-19,2-1 0,-5 2 0,3-2 0,-3 2 17,-2 3 1,0-1 0,0 1 0,0-1-11,0 0 0,0 1 1,0-1-1,0 1 0,0-1 1,0 1 0,-2-1-1,-1-1 56,-3-4 0,1 2 0,3-7 0,-1 0 28,-2 1 1,-1-4-1,6 3 1,-1-4 195,-5-1 1,5 0 0,-5-1-119,5 1 1,1 0-1,0 0 18,0-1 0,1 1-150,5 0 1,-5-6-1,6-1 1,0-2 44,4-4 1,-2-1 0,3-2 0,4 0 63,3 0 0,9 0 0,-2 0 1,4 0-22,1 0 0,6 0 0,1 0 0,1 0 172,-1 0 0,-1 0 0,-8 0 0,-1 2-403,-1 3 0,-3-3 1,2 3-1,-5-1-2196,-3 1 0,-8-3 0,-1 5-3553,-2 0 5863,-2-6 0,-12-22 0,-2-14 0</inkml:trace>
  <inkml:trace contextRef="#ctx0" brushRef="#br1" timeOffset="42">20031 15372 8476,'-16'-7'54,"1"5"1,-1-3 459,0 3 0,6 2 0,-1 0 1,-1 0-51,-2 0 0,4 0 0,-1 2 0,-1 3-34,-2 6 0,3 3 0,1 1 0,-1 1-192,3 0 0,-4 5 0,5 0 0,0-2-84,0-2 0,1 4 1,6 2-1,0 0 23,0 0 0,7-1 0,4-3 0,3 2-167,1-1 1,1-3 0,2-1 0,1 0-81,2-1 0,2 1 0,-4-2 0,2-2-8,-2-1 1,4-8 0,-1 4-1,1-2 69,0 1 0,3-1 0,-3-5 0,-1 0 14,1 0 1,5-5 0,-3-2 0,1 0-26,0 0 1,-2-4 0,4 4 0,-1 0-2,1 0 1,-4-5-1,0 3 1,1-1 29,-1-1 0,-3 1 1,6-4-1,0 2-13,3 1 0,2 1 0,-1-6 0,2 2 12,4 4 0,-2-4 1,5 5-1,-2-2 28,-3 1 0,4 5 0,-1-4 1,1 2 55,-1 3 0,1 3 1,-4 1-1,1 0-31,-1 0 0,4 0 1,-1 0-1,0 0 64,1 0 1,-2 0 0,-6 1 0,-1 3-37,-4 1 0,4 7 1,-6-3-1,1 2 6,-4-1 0,-4 1 1,0 4-1,3 1-57,1 0 1,0 5 0,-6 1 0,1 1 5,0 0 1,-2 5-1,-2-4 1,-2 2-3,3 1 1,-6-8 0,-2 3 0,-2-2-29,3-5 1,-5 5 783,5-10-415,-5-3 0,-1-7 1,0-10-1,2-6-479,3-5 0,-1-4 0,6-6 0,4 1-380,6 4 1,2-7-1,6 5 1,-2 0 46,2-2 1,2 8-1,3 1 1,2 5 12,2 6 1,0-4 0,-4 5 0,2 0 493,1 4 0,3 3 0,-4 2 0,1 0 101,-1 0 0,-3 0 0,-4 0 1,-2 0 34,2 0 0,0 0 1,0 2-1,-4 1-98,-1 3 0,-2 6 0,-4-2 1,3 4-21,1 2 1,5 0 0,-3 1 0,-1 2-3,1 2 1,7 5-1,-1-3 1,6 0 44,0 0 1,-2 3 0,1-3-1,1-1 18,1 1 0,6-2 0,-3-7 0,-1-2 40,0-1 0,1-8 1,-4 2-1,3-3 394,2-2 0,-3-2 1,3-5-1,0-7-1,1-5 0,-6-7 0,1 3 1,-3 1-248,-1-1 0,-6-5 0,-1 3 1,-3-1-97,-2 0 1,0 2-1,-2-4 1,-4 3-206,0 2 0,-2-3 0,0 4 0,-3-1-219,-2 0 1,4 2-1,-6 5-3421,-2 1 921,-1 6 0,-2 11 0,0 12 2677,0 5 0,7 2 0,2-5 0</inkml:trace>
  <inkml:trace contextRef="#ctx0" brushRef="#br1" timeOffset="43">20723 17007 8476,'10'-7'-846,"1"-4"659,1-3 1,-3 0 0,0 2 0,-1 2 1065,1-3 0,0-1 0,3-1 0,-3-1-101,-2 0 0,3-5 0,-5 0 0,-1 0 50,-2-1 1,-2 2 0,0-6 0,0 0-401,0 2 0,-7-4 0,-4 7 0,-3 1 190,-1 3 1,-6 1 0,0 2-1,0 2-327,-2 2 1,5 6 0,-4-1 0,1 3-305,0 2 0,0 0 1,3 0-1,-1 2-88,-2 3 0,-5 4 1,5 7-1,0-1-107,-2 1 0,6 7 0,-6 3 0,2 2 45,0-2 0,0 9 0,4-4 0,-1 3 276,3-1 1,-5-4-1,12-1 1,-1-3 37,4-2 1,3 3-1,2-5 1,0-2-184,0-2 0,5-1 1,4 0-1,3-2-143,6-4 1,3 4 0,0-5 0,5 0 21,3-4 0,8 2 1,0-2-1,-2-1-207,-2-3 1,-2-1 0,1 0 0,-1-1 253,1-5 1,-3-2 0,-1-8 0,-3-1 185,-2-4 0,-2 1 1,-6-6-1,1 0-48,0 2 0,-2-6 1,-4 4-1,-5-2-392,-3 1 0,-2 0 1,0 6-464,0 1 1010,0 3 0,2 8 116,3 4 1,-3 10-1,3 7 1,-3 6 85,-2 3 0,2 5 0,1-3 1,2 1 484,-1 4 1,-1-3-1,1 1 1,1 0-629,-1-2 1,3-1-1,0-5 1,0 1-715,0 2 0,3 0 1,-3-6-1,0 1-332,0 0 1,5 0-1,-1-2 1,3-2-1349,1-2 1,10-6 2147,6 1 0,8-10 0,8-4 0</inkml:trace>
  <inkml:trace contextRef="#ctx0" brushRef="#br1" timeOffset="44">21603 16787 7998,'0'-16'-708,"0"0"2976,0 0-1156,0 8 1,-5 3-1,0 11-576,1 10 1,3 7 0,1 8 0,0 3-218,0 2 0,-6-1 0,1 7 0,2 0 101,1-2 1,2-1 0,0-6-1,2 2-325,3 1 1,-3-1 0,5-5 0,-2-2-156,0 0 1,6 3 0,-6-10 0,-2-2-267,-1-1 0,3-2-19,1-1 0,-1-8 503,-5-7 0,-5-7 1,-2-10-1,0-4-17,0-5 0,-6-4 0,3-3 0,-2-4-387,1-5 1,-1-3-1,7-2 1,0 0-102,-2-1 0,5 1 0,-2 0 1,8 0 20,6 0 1,4 1 0,4 3 0,3 3 112,5 1 0,2 8 1,2 6-1,-1 3 178,4 2 1,2 5 0,-1 2 0,-1 5 259,-2 1 1,8 3-1,-11 9 1,-2 6 173,-2 3 1,1 7 0,-8 2 0,-3 1-73,0 4 1,-7 2 0,-2 1 0,-3 0 386,-2 1 1,-7 3 0,-3-2 0,-6-3-166,-5-1 0,3-1 0,-4-1 1,1-6-329,0-4 1,-2-1 0,4-2 0,-4-2-167,-1-2 0,3-6 0,-4 1 1,1-3-169,-1-2 0,1 0 0,-4-2 0,4-1-836,1-3 1,2-4 0,5 3 0,0 0-929,1 0 0,4-5 0,2 1 716,2-3 1,4 0 0,8 2 0,7 3-171,8 2 1,6-5 1330,11 2 0,3-4 0,7-2 0</inkml:trace>
  <inkml:trace contextRef="#ctx0" brushRef="#br1" timeOffset="45">22358 16661 7998,'14'-16'504,"-3"0"1,-4 1-1,-7-1 237,0 0 1,-7 8-1,-4 2 1,-3 5-249,-2 1 1,1 0 0,-1 0 0,0 0-332,0 0 0,-4 7 0,-1 1 0,1 3 43,3-1 1,1-4 0,0 2 0,1 1-1,-1 0 1,6-4-1,1 5 1,0 1-72,0-2 0,6 5 0,-4-4 0,2 4-7,-1 2 0,1-1 1,5 3-1,-2-1 172,-3-1 1,3 10-157,-3-5 0,-2 0 0,2 0 0,1-3-54,3-3 0,1-4 0,1-2 0,5-1-76,4 1 1,4-4 0,2 4 0,0-2 19,-1-3 0,6 2 0,2 0 0,0-3 75,-1-1 1,5-2 0,-6 0 0,-2 0-28,-2 0 0,-1-2 0,0-3 0,-2-5 129,-4-4 0,4-2 1,-5 0-1,1 0-132,1 1 0,-8-6 0,3 0 0,-5 2-139,-1 1 1,0-3 0,0 0 0,0 2-121,0 1 1,-1 3 0,-5 1 0,-2 2-1139,-1 1 0,-5 2 0,3-1-4152,-3 5 4064,-1 3 1,8 2 0,7 0 1406,8 0 0,13 0 0,4 0 0</inkml:trace>
  <inkml:trace contextRef="#ctx0" brushRef="#br1" timeOffset="46">22814 16598 7998,'9'-7'330,"-6"-2"1,-6-1 324,-8-1 1,-3 8 0,-1-4-1,-1 2-291,0-1 0,-5 1 1,0 5-1,0 0-127,-1 0 0,4 5 0,-3 2 0,4 2-58,1 3 1,0 1 0,1-1-73,-1-2 0,2 1 0,3 4-258,6 1 1,3-5 0,2-1-14,0 2 1,11-3 0,3 0 0,2 0 89,3-1 0,7 1 0,0 3 1,4-1 70,1 1 1,1 2-1,-1 2 1,1-1 120,-1 1 0,1 0 0,-3 0 0,-3-1 228,-5 1 1,-3 0 0,-4 1 0,-4 2 161,-4 2 1,-5 0 0,-1-5 0,0 0-117,0-1 0,-7 1 0,-3 0 0,-6-2 230,-5-4 0,2 3 0,-7-6 0,0-1-311,1 1 1,-5-1-1,4-6 1,-4 0-478,-1 0 0,0 0 0,1-2 0,2-2-488,2-1 1,5-5-1,-4 3 1,3-2-245,2-3 1,5-2-1,4-2 1,6 0-339,3 1 0,4-1 0,5-1 0,7-3-2573,5-1 3809,16 0 0,-9-1 0,13-3 0</inkml:trace>
  <inkml:trace contextRef="#ctx0" brushRef="#br1" timeOffset="47">23066 16535 7404,'14'7'57,"-4"4"0,2-3 0,-5 3 0,0 3 983,0 5 0,-1 0 0,-6 6 0,0-1-355,0 1 0,0 1 1,1 5-1,3 1-96,1-1 0,0-5 1,-5 0-1,0 1-404,0-3 1,5 4 0,2-7 0,0-2-512,0-1 0,0-3 0,-3 1 0,1 0-1966,-1 0 1,-3-6 665,-1 1 1,0-10-1,0-1 1626,0-8 0,0-13 0,0-4 0</inkml:trace>
  <inkml:trace contextRef="#ctx0" brushRef="#br1" timeOffset="48">22971 16362 7998,'0'-15'887,"0"-1"0,0 0-759,0 0 0,-5 6-1137,0-1 1,1 8 1008,10-2 0,9 10 0,10 4 0</inkml:trace>
  <inkml:trace contextRef="#ctx0" brushRef="#br1" timeOffset="49">23286 16189 7998,'15'2'0,"1"3"182,0 6 1,0 8 0,-2 4 0,-2 1 528,-2 4 1,1 4 0,5 4 0,-1 4-91,1 1 0,0 9 1,-2-4-1,-2-1-211,-2-1 1,-1-9-1,2 1 1,-4-3-185,0-1 0,-6-8 1,5-1-1,-5-2-271,-1 0 1,0 0-1522,0-5 1,0-1-739,0 1 0,2-7 1791,3-4 1,1-3-1,8-4 1,3-3 512,0-6 0,8-17 0,-1-5 0</inkml:trace>
  <inkml:trace contextRef="#ctx0" brushRef="#br1" timeOffset="50">23757 16708 7960,'9'-16'865,"-2"1"-74,-7-1 1,-2 7 0,-5 2-127,-8 0 0,-1 5 0,-7-3 0,2 3-205,0 2 0,-7 0 0,4 0 0,-2 0-466,0 0 0,1-5 1,-3 0-1,4 1-762,1 3 1,2 1-1,5 0-353,1 0 0,6-2 1121,4-3 0,10-4 0,4-7 0</inkml:trace>
  <inkml:trace contextRef="#ctx0" brushRef="#br1" timeOffset="51">23867 16535 8062,'14'7'0,"-1"5"0,-5 6 606,-1 3 0,4 1 0,-6-1 0,0 6 63,2 2 1,0 3 0,6-1 0,-5 1 178,-1-1 0,4-1 0,-6-2 0,0-4-709,2-1 0,-5-2 1,5-4-413,0 4 1,-5-3-1570,3 3 500,-3-4 1,-2-10-1,0-7 1,0-9 612,0-5 0,0-7 0,0-1 0,0-3 729,0-3 0,-2-3 0,-3-6 0,-4-5 0,0-3 0,-5-2 0,4 1 0,-4 4 32,-2 6 1,0-3 0,1 3-1,1 1 365,3 2 1,-1 6 0,5 1 0,0 0 32,0 2 1,0-4 0,4 7 0,-3 1-47,3 3 1,1 1 0,2 1-246,0-1 0,0 5 0,2 3-641,3 1 0,4 3 1,8 9 501,4 6 0,4 3 0,6 2 0</inkml:trace>
  <inkml:trace contextRef="#ctx0" brushRef="#br1" timeOffset="52">24198 16504 8847,'10'15'260,"1"1"0,-6 0 0,4 1 0,-2 3 142,-4 1 0,-1 6 1,0 0-1,1 2 112,2 3 1,6-1-1,-6 1 1,0-1-153,2 1 1,0-3 0,5-1 0,-1-3-108,1-3 1,2-1 0,2-5 0,-2 0 2,-4-1 1,3-4-1,-6-2 208,1-2 1,-2-2-404,4-5 0,-1-2 0,3-3 0,-3-6-255,-2-3 0,5-1 0,-3-3 0,1-1-193,1-2 1,-1-2-1,6 4 1,0-2 0,-1 2 0,1 3 0,0 4 0,-1 3 46,1 2 1,5-3 0,0 5 0,0 1 137,2 2 1,-6 2 0,6 0 0,-2 0 199,0 0 1,5 0 0,-5 0 0,0 0 211,2 0 1,-1 0 0,5 0 0,-5 0 93,1 0 1,-5-1 0,4-3 0,-1-3-167,0-2 0,0-1 0,-7-6 0,-2 0-77,-1 1 0,-6-1 0,4 0 0,-2 1-272,-4-1 0,-8 0 1,-5 2-4,-4 4 0,-7-2 0,-2 6 0,0 3 258,0 1 0,-3 9 0,5 3 1,2 6 230,2 5 0,1-2 1,2 6-1,2-1 195,1 1 0,8-1 0,-3 4 0,5-3 122,1-3 0,1 4 0,5-3 0,4 0-232,4 0 0,9-1 1,3-3-1,4 2-526,1-1 0,8-3 0,3-1 0,1 0-284,-1-1 0,0-1 0,-9-3 0,-3-6-464,0-3 1,5-2-1,5 0 1,5-2 911,9-3 0,13-11 0,4-8 0</inkml:trace>
  <inkml:trace contextRef="#ctx0" brushRef="#br1" timeOffset="53">27326 15026 8062,'0'-21'0,"0"0"0,0 2 0,0 2 1512,0 1 0,0 5 0,-1 3-786,-5 1 0,3 3 0,-6 9 0,1 6-414,-1 3 1,-2 9 0,-4 3-1,-1 4-64,0 1 0,2 6 0,2 1 0,1 0 3,-1 1 0,0-2 1,2-4-1,4 0-247,5-2 0,-5 4 0,1-10 0,3 1-254,6 0 1,-1-7 0,8 2 0,1-3-65,2-3 1,2 1 0,-1-2 0,1-2 141,0-1 1,7-6 0,3 4-1,3-2 415,3-4 0,-1-1 0,3-4 1,0-3-36,3-5 0,5-6 0,-3-3 1,1-4-70,3-1 1,1-3 0,0-4 0,-2-1-244,1 1 0,3-6 0,1 1 0,-2 2-121,-3 7 0,9-1 0,-4 7 0,2 3-17,0 6 1,9 0 0,-1 7-1,-3 1 174,-3 2 0,0 2 0,-2 2 0,-6 3 85,-3 6 1,2 8 0,-5 4 0,-4-1 157,-5 1 1,0 5 0,-5-2 0,0 4 174,-1 1 0,-1 2 0,-5 2-155,0 2 0,-6 0 0,1-6 0,-1 2 0,-1 1-55,-4-3 0,2 4 0,-2-11 1,-1 1-95,-2-4 0,-2-4 1,0-1 485,0 0 1,1-8-149,5-2 0,1-6 0,5-6 0,-2-6-472,3-7 0,6 0 1,3-7-1,1-1-94,0 3 1,5-11 0,-2 4 0,4-3-357,1 1 0,1-2 0,1 0 0,2 4-115,1 1 1,1-1 0,-4 10 0,2 3 407,2 6 1,5 5 0,-5 7 0,-1 0 240,3 0 0,-1 2 1,6 3-1,-4 7 247,-2 8 1,4-1-1,-5 5 1,-2 1 55,-2-1 0,2-3 0,-2 4 1,-3-3 134,0-3 0,-1-3 1,3-4-1,1-1 29,4 1 0,3-3 0,9 0 1,1-2-86,3-4 0,6 4 0,-1-2 0,3-1-87,2-2 0,-2-9 1,-3-2-1,-6-3 167,-3-4 1,2 4-1,-4-11 1,-7 0-481,-5-3 1,0-9-1,-4-2 1,-6 1-631,-6-3 1,-8 3 0,-3-3-1,-1 8-1101,-3 1 0,-11 13 0,-9 3 1,-8 7 392,-6 8 0,-15 20 1,-8 16-1,-8 8 1360,-7 8 0,-4-4 0,33-22 0,0 0 0</inkml:trace>
  <inkml:trace contextRef="#ctx0" brushRef="#br1" timeOffset="54">27987 16645 7986,'16'-31'0,"-1"-1"0,-1 1 485,-3-1 0,-4 3 0,-7 1 0,0 3 95,0 3 1,-7-5 0,-4 6 0,-3 2-111,-1 2 0,-3 6 0,-3 3 1,-3 1-223,-1 3 0,-8 2 0,5 2 0,0 2-97,-2 3 0,2 4 0,1 9 1,0 1-284,-1 2 0,6 7 1,-1-2-1,4 4 54,3 1 1,-3-1-1,10-2 1,0-2 82,4 2 0,3 0 0,2 0-57,0-2 75,7-7 1,-3 4 0,6-8-1,4 1 22,5 0 1,1-2 0,6-4-1,2-3 41,2 0 1,1-5 0,0 3 0,1-3 79,-1-2 0,-4-5 0,-3-2 1,0-2-69,1-3 0,-6-7 1,2-4-1,-5 0-24,-6 1 0,3-5 0,-6 5 0,-1-1-100,1 0 0,-1 2 384,-6 6 1,0 8-277,0 7 0,5 7 0,0 8 0,0 3 162,2 3 0,-3-2 1,5 7-1,-1 0-125,1-1 1,-4 4-1,6-4 1,-1-1-1068,-1-3 1,5 2 0,-3-2 0,2-2-1571,3-1 1,0 3 2517,0 0 0,6 0 0,3-6 0</inkml:trace>
  <inkml:trace contextRef="#ctx0" brushRef="#br1" timeOffset="55">28757 16425 7997,'0'-16'731,"0"1"0,2 6 0,3 5-200,6 8 0,-3 6 0,3 11 0,-1 6-191,-1 2 1,3 3 0,-6 1 0,-1 2-10,2 2 1,-5-1-1,3-4-154,-3-1 1,-2-5 0,0-1 0,0-3-1,0-2 183,0-3 1,0-1-59,0 0 1,0-10 0,0-6-135,0-8 0,-2-6 0,-2-4 1,-1-1 7,2-2 1,1-7 0,2 2 0,2-4-879,3-1 1,4-6 0,6 1 0,3 1-252,3 1 0,-2 3 0,7 1 0,0 4 462,-1 5 1,5 4 0,-4 3 445,3 3 0,-2 4 1,-3 7-1,1 0 1,-3 2 182,1 3 1,-4 4 0,-7 8 0,-1 3 154,1 1 0,0 5 1,1-3-1,-5 1 347,-1 4-484,6 2 1,-6 1 5,3 0 101,4-6-44,-5 5 0,6-13 293,1 4-145,0-4-106,0-1 0,1-2 121,4-3-192,-4 3 1,17-13 0,-6 5 0,0-5 265,1-1 0,1-7 0,1-5 0,-1-5-176,-4-4 1,2-5 0,-7 3 0,0-2-241,2-3 1,-7-1 0,1-3 0,-6 1 42,-4-1 0,-2 6 1,-5 2-1,0 1-965,0 4 0,-2 1 1,-3 3 368,-6-1 1,-3 7 0,-1 4 0,-1 3 224,0 2 0,0 2 1,1 3-1,-1 6 245,0 3 1,1 1 0,-1 1-1,0 2 420,0 3 0,8-2 0,1 5 1,1 1 582,1-1 1,0-3 0,5 4 0,0-1-812,0 0 0,5-4 0,2 2 0,2-1-697,3 0 0,2 5 0,4-5 0,1-1 153,2-3 1,12 4 0,-2 0-1,4-2-1267,4-1 1,1-3 0,5-1 0,-1-3 987,-2-6 0,-5 2 0,3-2 0,-2-3 674,-3-5 0,-2-6 0,-3-9 0,-2-3-78,-2-5 0,-5-9 0,2-1 0,-4-1-12,-5-2 1,-3 6 0,-1-3-1,-5 2 842,-3 3 1,-2 5 0,0 1 0,-2 3-37,-3 2 1,-2 3-1,-7 1 1,0 1-459,-3-1 1,-2 7 0,1 4 0,-1 3-164,-2 2 0,-5 0 0,3 2 0,0 1-44,1 3-1,-5 11 1,5-1 0,-1 3 18,0 4 1,2-4 0,6 5 0,1-1-34,3-4 1,4 4-1,7-2 1,0-2 19,0-1 1,7-4 0,4-2 0,2-2 40,3 3 1,0-7-1,0 0 1,-1-5 89,1-1 0,0 0 1,0 0-1,-1 0-78,1 0 1,0-7-1,-1-3 1,-1-4-181,-3-2 1,3 2 0,-4 2-304,4 2 0,2 6 1,0 1 18,0 6 0,-1 8 0,3 10 1,1 7 211,2 6 1,0 5-1,-5 5 1,-1-4 262,1-2 0,-6 9 0,-1-3 0,-2-2 926,-3-2 0,-8 2 0,-5-7 0,-3-4-178,-5-3 0,-8-9 0,3 2 0,-1-3 0,-2-4 124,1-4 0,-2 3 1,-4-8-973,4-2 1,-7-1-1,5-2 1,0-2-247,-2-3 1,2-4 0,0-6 0,4-1-753,1 0 0,-3 0 1,7 1-1,3-1-757,4 0 0,8 1 0,1-1 1,6 0 474,8 0 0,4 2 0,6 2 0,6 2 1260,2-2 0,10 5 0,8-14 0,9 3 0</inkml:trace>
  <inkml:trace contextRef="#ctx0" brushRef="#br1" timeOffset="56">31037 16739 7997,'7'-15'167,"0"-6"0,3 0 1,-4 2 581,-5 1 1,-2 2 0,-5 1-178,-4-1 1,-9 2 0,-4 2 0,-1 3-344,-4 2 1,-2 2 0,-3 5-1,-2 2-34,-2 3 1,-1 4 0,3 8 0,-2 2 17,2 2 0,2 7 0,3-3 0,4 1-73,5 0 1,4-7 0,3 2 0,1-3 56,3-3 0,6-4 1,-1-1-179,3 3 1,9-6 0,4-2 0,5-3 56,5-2 1,-4 0-1,6-2 1,0-2-166,3-1 0,-2-7 0,2 3 0,1-1-138,-3-1 1,4 8-1,-5-3 1,-1 5 62,1 1 0,3 5 0,-5 4 0,-1 3 164,-3 5 0,-1 3 1,-1-5-1,-1 1-36,-3 0 1,3-2 0,-4-2 0,4-2-172,2 3 0,0-1 0,1 0 0,2-3-487,2-2 1,7 3-1,-3-5 1,-1-1-209,-3-2 1,2-2-1,-2 0 1,-2 0 437,-1 0 0,-8-7 1,1-6-1,1-4 464,2-4 0,1-14 0,1 2 0</inkml:trace>
  <inkml:trace contextRef="#ctx0" brushRef="#br1" timeOffset="57">31367 16284 8633,'-9'-16'0,"2"2"187,0 3 1,4 5-1,-7 6 518,-3 0 1,5 12 0,-1 5-1,0 6 118,0 5 0,4 2 0,-4 3 0,2 2-41,4 1 1,1 6-1,2-3 1,0-1-625,0 1 1,7 4 0,2-3 0,1 2-424,1 0 1,-2-7 0,1 2-1,-3-6-460,0-5 0,-5 2 1,5-7-1313,0-1 0,-6-8 0,6-4-1331,0-1 3368,2-8 0,14-15 0,1-8 0</inkml:trace>
  <inkml:trace contextRef="#ctx0" brushRef="#br1" timeOffset="58">31760 16629 7997,'16'9'545,"0"-4"1,-9-3 0,-7-2-1,-9 0 686,-5 0 0,-9 0 1,-3 0-1,-4 0-1026,-1 0 0,-1-5 0,1-2 0,0 0-574,-1 0 0,2-3 0,4 4 0,4 1-721,-1-2 1,11 5 0,-2-5-1013,5 0 0,5 6 2102,10-5 0,-5-2 0,20-1 0,-3-7 0</inkml:trace>
  <inkml:trace contextRef="#ctx0" brushRef="#br1" timeOffset="59">31650 16567 9174,'16'17'0,"1"4"0,3 3 559,1 1 1,0 5 0,-6-4-1,1 3-273,0 3 0,-2-2 0,-2-1 0,-2-1-193,3 0 1,-6-2 0,0-8 0,-2 1-1073,0 2 0,0 0 376,-5-5 0,-1-8 0,-5-2 0,-2-6 180,-1-6 1,-5-4 0,3-11-1,-3-3 335,-1-1 0,1-10 0,2 2 0,3-5 24,2-6 0,0 4 1,3-2-1,-1-2 77,2-1 1,1-2 0,2-1 0,0 3 258,0 3 0,0-2 0,0 6 0,0 1 55,0 4 1,0 0 0,0 12 0,2 2-248,3 1 0,4 8 0,6 1-351,1 2 1,0 2-1,-1 7 1,1 1-112,0 2 0,0 8 0,-1-3 0,1 4 382,0 2 0,-1 5 0,-1 0 0,-3-2 0,1-2 0,-7-1 0,-1 0-49,-2 0 0,-2-1 1,1 1-1,3 1 160,1 4 1,0-3-1,-5 5 1,0-2 85,0-1 0,0 7 0,2-5 0,2 1 393,1 0 0,2 3 0,-2-5 0,6-2-82,3-1 0,-4-3 0,1 1 0,-1 0-255,-1-1 0,5-6 0,-4-2 0,4-2 35,2 1 0,5-1 1,2-5-1,1 0-88,4 0 1,2-7 0,1-4 0,-1-3-199,-4-1 0,2-6 0,-5-2 0,-1 0-167,1 1 1,-2-1-1,-7 4 1,-3-2-186,-6 2 0,-3-4 0,-2 2 145,0 2 1,-9 3-1,-5 4 1,-7 3 52,-4 2 1,-1 2 0,-5 5 0,-1 2 261,1 3 0,1 4 0,4 8 0,5 2 216,4 2 0,8 7 0,4-2 0,3 4-82,2 1 1,9 1 0,6-2 0,10-2 288,4-2 1,3 0-1,1 4 1,2-2-328,2-2 1,5-2 0,-4 4-1,0-3-686,1-3 1,3 1-1,-5-2 1,-4 5-1204,-5 4 1,0 1 1682,-7 1 0,7-1 0,-4 1 0</inkml:trace>
  <inkml:trace contextRef="#ctx0" brushRef="#br2" timeOffset="60">16462 16158 7289,'11'-5'-1266,"-3"-2"1290,-1-2 1,0 4-6,-1-6-112,-5 8-36,6-11 110,-7 12 1,2-7 63,3 4 306,-3 3 10,5-12 1,-7 6 417,0-8-45,0 7 1,0 0 327,0 4-727,0 3 1,0-3-49,0 10 1,0-1 0,0 6-101,0 3 0,0-5 0,0 3-35,0 1 1,0 2 0,0 2 0,0-1 9,0 1 1,0 0 0,0 1-1,0 3-84,0 1 1,-5 0 0,0-4 0,1 4 30,2 5 1,1-3 0,-3 0-1,-1-3-14,1 1 0,3 7 1,1-1-1,0 2-35,0 3 0,0-3 1,0-1-1,0-1 25,0 0 1,0 3 0,0 3-1,1 2-151,5 2 0,-3 0 0,6-4 0,-1 2 62,1 1 1,-4 6-1,4-5 1,0 0-5,0 1 1,-6-5-1,4 6 1,-2-4 79,1-4 1,-1 7 0,-5-8 0,0 2 28,0 3 0,5-1 0,0-2 0,1-1 13,1 1 0,-6-1 0,6 1 1,0-1-17,4 1 0,-4 2 0,0 1 0,-2-1 38,0 0 0,0 1 0,-5-3 0,0-2 65,0-4 0,0 9 0,0-4 1,0 2-73,0 0 1,0-3-1,0-2 1,0-2 99,0 2 1,0-3-1,0-1 1,2-1-29,3-4 0,-1-1 1,5-3 29,-2 1-2093,5 0-240,-3-8 0,-1-2 338,-2-12 1,-6-1 0,-7-7 1763,-9-1 0,-7-4 0,-8-13 0</inkml:trace>
  <inkml:trace contextRef="#ctx0" brushRef="#br2" timeOffset="61">14764 17651 8435,'16'0'-511,"-6"0"0,1 0 701,1 0 0,2 0 0,2 0 1,-1 0 265,1 0 1,0 0 0,1 0 0,3 0-169,0 0 1,8 0-1,-3 0 1,1 0-65,0 0 1,1 0 0,4 0 0,0 0-71,1 0 0,-1 0 0,2 0 0,2 0 0,2 0 1,7 0 0,-2 0-1,3-2-137,2-3 0,4 3 0,-2-3 0,-4 3 72,1 2 0,-3-5 1,3 0-1,-3 1 86,1 3 1,10 1-1,-7-2 1,1-2-20,-5-1 1,8 0 0,-2 3 0,5-1-107,5-3 0,1-1 1,3 4-1,0-2-216,1 1 0,11 1 1,-12-1-1,0-1 150,-3 2 1,-1 1 0,-7 2-1,-1 0 225,-2 0 0,-2 0 0,0 0 1,0-2 11,1-3 0,4 3 0,0-3 0,1 3-83,1 2 0,0-5 0,6 0 0,-5 1-96,0 2 1,-3 2 0,-7 0-1,-1 0 110,-2 0 0,-5 0 0,3 0 0,0 0 82,0 0 1,2 0 0,5 0-1,2 0 3,4 0 1,1 0 0,5 0 0,-1 0-72,1 0 0,1 0 1,-3 0-1,-4 0 46,-4 0 1,-4 0 0,-3 2 0,-5 2-43,-4 1 1,-3 0-1,-2-5 1,-4 0-35,-1 0 1,3 0 0,-5 0 0,-2 0-359,-1 0 0,-8 0 1,1 0-1528,1 0 1,-4 0 59,3 0 1,-9 0 0,-4 0 1688,-12 0 0,-16-7 0,-10-2 0</inkml:trace>
  <inkml:trace contextRef="#ctx0" brushRef="#br3" timeOffset="62">15409 17965 7424,'-16'0'4602,"0"0"-3154,7 0-1068,3 0 0,7 0 0,4 0-286,6 0 1,3 0 0,2 0 0,-1 0-507,1 0 0,5 0 0,0 0 0,-2 0-309,-1 0 1,3 0 0,0 0 0,-2 0-772,-2 0 1,1 0 1491,3 0 0,-4 7 0,6 2 0</inkml:trace>
  <inkml:trace contextRef="#ctx0" brushRef="#br3" timeOffset="63">16006 17950 8301,'2'-9'394,"3"4"0,4 3 1,7 2 16,-1 0 0,1 5 0,0 1-70,-1-3 1,1-1-1,0-2-308,0 0 0,-1 0 0,1 0 0,0 0-418,0 0 1,-1 0 0,3-2 0,1-1-219,2-3 0,2 1 0,-4 5 1,4 0 146,1 0 0,-3 0 0,3 0 0,-1 2 456,-4 3 0,4-3 0,-2 5 0,-2-2 0,-1 0 0,-3 0 0,1-5 0</inkml:trace>
  <inkml:trace contextRef="#ctx0" brushRef="#br3" timeOffset="64">16824 17950 8301,'1'-9'209,"5"4"1,2 3 0,8 2-48,0 0 1,0 0-1,-1 0 1,1 0-41,0 0 1,0 2 0,1 1 0,2 3-179,2-3 1,0-1 0,-5-2 0,0 0-53,-1 0 1,1 1 0,1 3-286,4 1 1,2 0 0,3-5 0,-5 0-1618,-3 0 2010,-2 7 0,-1-5 0,1 5 0</inkml:trace>
  <inkml:trace contextRef="#ctx0" brushRef="#br3" timeOffset="65">17563 17981 8301,'15'-9'5,"1"4"1,0 3-1,0 2 167,-1 0 1,1 0 0,0 0-141,-1 0 1,1 0 0,0 0 0,0 0-329,-1 0 0,1 0 0,0 0 0,0 0-527,-1 0 1,1 2 822,0 3 0,-1-3 0,1 5 0</inkml:trace>
  <inkml:trace contextRef="#ctx0" brushRef="#br3" timeOffset="66">18207 17981 8301,'25'7'-606,"-3"-5"0,-6 3 0,0-3 526,0-2 1,-1 0 0,1 2 0,0 1 79,0 2 0,6 8 0,3-5 0</inkml:trace>
  <inkml:trace contextRef="#ctx0" brushRef="#br3" timeOffset="67">18679 18028 8301,'16'0'0,"-1"0"18,1 0 0,0 0 0,1 0 0,3 0 241,1 0 1,5 0 0,-5 2-1,0 2 81,1 1 0,-2 0 0,4-5 0,-1 0-778,-4 0 1,-2 0 0,-1 0 437,0 0 0,0 7 0,-1 2 0</inkml:trace>
  <inkml:trace contextRef="#ctx0" brushRef="#br0" timeOffset="68">15424 17714 6071,'9'0'-27,"-4"0"146,-10 0 1,2 0 257,-8 0-176,8 0 0,-6 0 142,4 0 0,1 0 19,-6 0 0,4 0 663,-4 0-180,6 0-426,-2 0 1,18 0-335,3 0 1,-1 0 12,-3 0 1,-1 0-18,6 0 1,0 0 0,0 0-84,-1 0 0,1 0 1,0 0 64,-1 0 1,1 2-1,0 1-3,0 2 1,-1 1 0,1-6-8,0 0 0,0 0 1,-1 0 75,1 0 1,-6 0-1,1 0-36,1 0 0,2 0 0,2 0 20,0 0 1,-1 0 0,1 0 0,0 0-79,-1 0 0,-4 0 1,-1 0-1,3 0 42,1 0 0,1 0 0,1 0-216,0 0 0,0 0 0,-1 0 160,1 0 1,0 0 0,-1 0 0,1 0 34,0 0 1,0 0-1,-1 0-5,1 0 1,0 0-1,-1 0 1,1 0-32,0 0 1,0 0 0,-1 0-54,1 0 0,0 0 0,0 0 0,-1 0 45,1 0 1,0 1-1,-1 3 1,1 1 17,0-1 0,0-3 1,-1-1-1,1 0-13,0 0 0,-1 0 0,1 0 0,0 0-28,0 0 1,-6 0 0,1 0 0,1 0-19,2 0 1,-4 0 0,1 0 0,1 0-13,2 0 0,2 0 0,-1 0 0,1 0-3,0 0 0,0-1 1,-1-3-1,1-1-3,0 1 1,5 3 0,0-1-1,-2-2 26,-2-1 0,4 0 0,0 5 0,-1 0 14,-3 0 0,4-5 0,2 0 1,-1 1 6,1 2 0,-2-3 0,-5 0 0,0 1-2,-1 3 0,6-5 0,0 1 0,0 0 17,2-2 0,-6 5 1,6-5-1,-2 2 55,0 0 0,5-6 0,-3 6 0,0 0 57,-1-2 0,1 3 1,-4-5-1,2 1-37,-2-1 1,1 4 0,-1-4 0,2 0-76,-2 1 1,-2 2 0,-1-4-1,2-1-54,3 3 0,-4-5 0,6 6 1,-2-1 16,0-5 1,0 5 0,-6-1 0,1 0 5,0 1 1,5 2-1,0-4 1,-2-1 29,-2 3 1,-6-5 0,-1 6-1,3-1 86,1-5 0,1-1 1,1-1-85,0-1 1,0 0 0,-1 2 0,1 2-6,0 2 1,-1-1 0,3-5-1,1 2 41,2 4 0,0-4 0,-5 4 0,-1-4-20,1-2 0,-2 5 0,-2 1 0,-1-1 44,1 3 1,-3-6-1,1 3 1,1-3-56,-2-1 0,3-1 0,-5 0 0,0 0-29,0 1 1,5-1 0,-3 0-1,-1 1-27,-2-1 0,1 0 0,0 0 117,1 1 1,-2-1 0,4 0 0,1 1-34,-3-1 0,5 0 1,-6 0-1,0 1 10,0-1 1,3 0-1,-5-1 1,0-2-40,2-2 1,-5-2 0,5 4 0,-2-4-52,1-2 1,-1 5 0,-3-5 0,1 2 115,2 4 1,2-4-1,-3 3 1,1 0-10,-1 3 0,3 1 0,0 0 24,1 1 0,-4 4 0,3 2 0,-2 1-6,0-1 1,2-1 0,-3-6-83,1 0 0,0 6 0,-3-1 13,3-1 0,-3-2 0,5 0 135,0 3 1,-5-2 188,3 2 1,2-3-216,-2-2 1,0 6-1001,-5-1 1,2 8-805,3-2 1,-3 10 0,5 7 1669,0 7 0,2 6 0,7 6 0</inkml:trace>
  <inkml:trace contextRef="#ctx0" brushRef="#br3" timeOffset="69">19937 18013 8555,'16'0'955,"-1"0"0,-6-2 744,-4-3-368,4 3-934,-7-5 0,3 7 0,-9 2 1,-3 1-19,-1 2 1,-8 1-1,-7-6 1,1 1-270,-1 5 1,-5-5-1,2 5 1,-4-5-196,-1-1 0,1 0 0,2 0 1,2 0-46,-2 0 1,3 0 0,1 0-1,1 0-174,4 0 1,1 0 0,3 0 54,-1 0 1,0 6 246,1-1 1,1 2 153,3-2 1,2-1-13,4 6 1,3-5 0,-1 4-38,6-2 0,6 3 0,9-3 1,1 0-38,2 0 0,0 0 0,-6-3 0,1 3-83,0 2 1,0-6 0,-1 4-1,1-2-46,0 1 0,-6-1 1,-1-3 148,-2 3 35,-2-3 1,-6 5 0,-5-7-67,-4 0 0,-9-7 0,-4-2 1,-2-2-34,-3 1 0,4 1 1,0-3-1,1 3-32,4 2 1,-4-3 0,2 3 256,2-2 55,8 5 0,4-9-260,7 2 1,7-1 0,4 0 0,3 1-262,1-1 0,-1 3 0,-1-1 0,-3-1-241,2 2 1,2-3 0,4 5 0,1 0-193,2 0 0,2 2 0,-4 5 1,4 0-1235,1 0 1,2 0 1885,6 0 0,-1 0 0,1 0 0</inkml:trace>
  <inkml:trace contextRef="#ctx0" brushRef="#br3" timeOffset="70">20314 17683 7964,'-5'-11'0,"-2"2"1214,-2 2 123,6-5-678,-4 10 1,8 4 0,3 12-319,1 5 1,7 4 0,-3-4 0,0 4 153,-4 1 0,2 1 0,0 3 1,0-2-201,0 2 1,0-4-1,-3 3 1,1-1-117,-2-2 1,4 4 0,-1-7 0,-3-2-8,-1-1 1,3-3-1,0 1 1,-1 0-1170,-3 0 1,-1-1 0,0 1-4259,0 0 1658,0-7 3597,0-2 0,7-14 0,2-2 0</inkml:trace>
  <inkml:trace contextRef="#ctx0" brushRef="#br3" timeOffset="71">20754 17871 8191,'-1'-9'917,"-5"4"-489,-4 3 1,-4 2 0,-4 0 0,-1 2-97,-2 3 0,-1 2 1,2 6-1,-1-3-36,2 2 1,2 2-1,1 2 1,0 0 8,1-1 1,1 1 0,1 0 0,5 0-33,1-1 1,1 1-1,6 0-91,0-1 1,7-4 0,6-2 0,4-1 10,4 1 1,12-4 0,0 4-1,6 0 44,5 0 0,1-6 1,0 4-1,-1-2-139,-2 1 0,-7 4 0,2-5 0,-4 1-163,-2 1 1,-6-6 0,-4 6 0,-4-2-1063,-1 1 1,-2 1-1,-4-2 1127,-4 5 0,-5-3 0,-1 0 0</inkml:trace>
  <inkml:trace contextRef="#ctx0" brushRef="#br1" timeOffset="72">17673 16394 8038,'-7'-16'250,"3"0"1,-4 1 0,-1 1 392,0 3 0,4-3 0,-6 4-268,-1-4 1,-2-2 0,-2 2 0,1 2 136,-1 1 1,0 6-1,1-4 1,-1 2-91,0 4 1,0 1 0,1 2 0,-1 0-186,0 0 1,0 0 0,1 2 0,-1 1-167,0 3 1,2 6 0,2-2 0,2 4-30,-3 2 0,1 0 0,0-1 0,3 1-31,2 0 0,-3 5 0,4 0 0,3-2-80,1-2 0,2-1 1,2 0-1,1 0-278,3-1 0,11-4 0,1-1 0,3 1-176,1-3 1,6-1-1,-2-7 1,4 0 195,2 0 1,-3 0-1,-1 0 1,-2-1 104,2-5 0,-5 3 1,0-8-1,-4-1 32,-3-2 1,3-1 0,-10-1-1,-1 0 439,-2 0 1,-5 1 0,-1-1 343,0 0 0,0 1 721,0-1-830,0 7 1,0 4-215,0 10 0,0 4 0,0 7 0,0-1-315,0 1 0,0 0 1,2-1-1,3-1 104,6-3 0,-2 3 0,1-4-1029,2 4 1,2 0 0,0-2 0,-1-1-266,-3 1 1,1-3-2048,4 1 3282,1-6 0,0-4 0,-1-9 0</inkml:trace>
  <inkml:trace contextRef="#ctx0" brushRef="#br1" timeOffset="73">18003 16252 8038,'0'-9'2363,"0"3"0,0 18-1923,0 3 0,0 10 1,2-4-195,3-2 1,-3-1 0,5-3-950,0 1 0,0 0 0,5-1-360,-2 1 0,-1 0 0,3-2-1931,-1-4 2994,-8 4 0,4-12 0,-14 5 0,-1-7 0</inkml:trace>
  <inkml:trace contextRef="#ctx0" brushRef="#br1" timeOffset="74">17971 16441 8038,'0'-11'856,"0"1"0,0-1-499,0-4 0,7 6 0,4 4 0,3 1-273,2-1 0,-1 3 0,1-3 1,0 3-310,0 2 0,-1 0 0,1 0-209,0 0 1,-1 0 0,1 0-1168,0 0 1601,-7 0 0,-2 0 0,-7 0 0</inkml:trace>
  <inkml:trace contextRef="#ctx0" brushRef="#br1" timeOffset="75">17940 16284 7593,'-9'-16'0,"4"0"257,3 1 1,4-6-1,5 0 1,7 3 115,5 6 0,7-2 1,-3 3-1,2-3-173,3-1 1,1 4-1,3 3 1,-1 1-142,1 3 1,-1 2 0,0 2 0,-1 0-24,-4 0 1,2 7 0,-7 2-1,-1 2 23,-3-1 0,-1 0 1,-1 8-1,-1 1 14,-3 2 1,1 5 0,-7-1 0,-1 1-20,-2 2 1,-2 5-1,0-8 1,-2 1-55,-3 0 0,-9-7 0,-9 4 1,0-2-9,1 0 0,-6-6 0,1-6 1,-2 0 27,-3 0 1,-4-6-1,-1 2 1,0-3 26,-1-2 1,5-7 0,-4-3 0,4-4 329,1-2 0,6 0 1,2 1-1,3-1 97,7 0 0,0 0 0,8-1 0,3-2-157,1-2 1,2-5 0,2 3 0,3 0-166,6 0 1,3 1 0,1 3-1,1-2-576,0 1 1,5 8-1,0 3 1,0 2 423,1 4 0,-4 1 0,5 2 0</inkml:trace>
  <inkml:trace contextRef="#ctx0" brushRef="#br2" timeOffset="76">10755 16865 8015,'-14'-2'-332,"3"-3"1,-1 2 134,7-8 0,-7 6 497,1-5 1,2 6-1,1-3 1,-1 2 606,0 0 0,4-6 336,-6 6 370,8 0-1356,-4 5 1,7 1-1,2 3 1,1 3-1,2 2 1,1 1 0,-5 6-1,3 0-11,1-1 1,2 6-1,-3 2 1,3 0-3,1-1 1,1 6 0,3-2 0,-1 4 34,1 2 0,0-1 1,1 0-1,-5 1-75,-1-1 0,4 1 0,-4-1 1,0 1 30,0-1 1,0 0-1,-4 1 1,4-1-14,2 1 0,-4 4 1,4 1-1,0 0-130,-1 1 1,-2-5 0,2 4-1,1-4 42,0-1 1,-4-1 0,4 1 0,-1-3-108,1-3 0,-5 8 0,3-6 0,-2 0 87,0 1 1,0 1-1,-3 1 1,2-1 74,1-4 0,5 2 0,-3-5 0,0 1 47,0 4 1,4 0 0,-4 0-1,0-3-116,0-3 0,3 5 0,-4-5 0,-1 1-19,2 0 0,-5-1 0,3-2 1,-4 0 12,-1 0 0,6 2 0,1-1 1,1 0-292,5 2 1,-5-6 0,1 4 0,0-5-171,0-5 1,-6 3-1,4-6 1,-2 3-3554,1-1-550,-1-6 4450,-5 3 0,-7-21 0,-2-4 0</inkml:trace>
  <inkml:trace contextRef="#ctx0" brushRef="#br2" timeOffset="77">8774 18154 7821,'15'0'-461,"1"0"1,0 0-1,0 0 786,-1 0 0,6 0 0,2 0 0,0 0-134,-1 0 1,6 0 0,-3 0-1,1 0-23,0 0 1,-1 0 0,4 0 0,-1 0 23,0 0 1,9 0 0,-7 0 0,-1 2 49,1 3 1,7-3 0,-8 3 0,1-3-9,0-2 1,3 0-1,-5 0 1,3 0-57,1 0 0,8 0 0,-8 0 1,1 0-108,0 0 1,-2 0 0,1 0 0,-1 0 47,1 0 0,1 0 1,2 0-1,1 0-161,-1 0 1,4 0 0,-2 0 0,-3 0 56,0 0 1,2 0 0,3 0 0,-1 0 24,1 0 1,3 0-1,-4 0 1,0 0 8,1 0 1,3 0-1,-5 0 1,-3 0-7,0 0 1,2 0-1,1 0 1,-2 0 51,-2 0 0,4 0 0,0 0 0,-3 0-2,0 0 0,2 0 0,1 0 0,-2 0-70,-2 0 1,4 0-1,0 0 1,-3 0-16,0 0 0,2 0 0,1 0 0,-2 0 38,-2 0 1,-1 0 0,-1 0-1,1 0 17,-1 0 0,0 0 0,1 0 0,-1 0-7,1 0 1,-1 0 0,2 0 0,1 0-36,-3 0 1,9 0 0,-8 0 0,1 0-49,0 0 1,5-2 0,3-1 0,-1-3 20,-4 3 0,3 1 0,-1 2 0,1 0 12,-1 0 0,4 0 1,-5 0-1,-2 0 59,-2 0 0,4 0 1,-1 0-1,1-2-24,1-3 1,-3 3 0,6-3 0,-1 3-30,0 2 0,0 0 0,4 0 0,-4 0 19,-2 0 1,-1 0 0,-4 0 0,2 0 14,2 0 1,0 0 0,-6 0-1,0 0 36,1 0 0,-1 0 0,3 0 0,1 0 65,1 0 1,6 0 0,-3 0 0,-1 0-32,0 0 1,4 0 0,-5 0-1,-2 0-52,-2 0 1,-3 0-1,-2 0 1,-2 0 56,2 0 0,-4 0 0,3 0 0,1 0 2,1 0 0,1 0 1,0 0-1,-2 0 53,0 0 0,8 0 0,-8 0 0,0 0-6,2 0 0,-6 0 0,1 0 0,-2-1-36,-4-5 0,-2 5 0,-1-5-514,0 5 0,-6 1-1566,1 0 0,-10 0 1,-1 0 1945,-8 0 0,-20-14 0,-6-4 0</inkml:trace>
  <inkml:trace contextRef="#ctx0" brushRef="#br3" timeOffset="78">8727 17321 8551,'-16'0'1306,"7"0"1,0 0-432,4 0 0,3-2-575,-3-3 1,10 3-1,6-3-67,3 3 0,3 2 1,3-1-1,0-3-418,0-1 0,4 0 1,1 3-1,-1-2-121,-3-1 0,2 0 0,-1 5 0,1 0-551,0 0 0,0 0 1,-4 0-1,3 0 857,3 0 0,1-7 0,6-2 0</inkml:trace>
  <inkml:trace contextRef="#ctx0" brushRef="#br3" timeOffset="79">9513 17242 8791,'8'-7'825,"1"6"0,-4-5-481,6 5 0,3 1 1,3-2-1,3-2-12,0-1 1,1 0 0,-5 5 0,0 0-124,0 0 0,5 0 0,0 0 0,-2 0-195,-2 0 0,4 0 1,0 0-1,0 0-121,2 0 0,-6 0 1,6 0-1,-2 0-1344,0 0 0,0 5 1,-4 0-1,3-1 1451,1-2 0,0-1 0,-6 5 0,8-5 0,1 6 0</inkml:trace>
  <inkml:trace contextRef="#ctx0" brushRef="#br3" timeOffset="80">10362 17242 8421,'15'0'-415,"1"0"1,0 0 0,0-1 0,-1-3 444,1-1 0,0 0 0,-1 3 1,3-2 913,3-1 1,-4 0-1,6 5 1,-2 0-968,0 0 0,0 0 1,-4 0-1,3 0-547,1 0 1,0 5 0,-6 2 0,1 0-467,0 0 0,-6-2 1036,1-5 0,-1 7 0,6 2 0</inkml:trace>
  <inkml:trace contextRef="#ctx0" brushRef="#br3" timeOffset="81">10975 17242 6789,'16'0'0,"-1"0"0,1 0-96,0 0 1,-1-5-1,1 0 1,0 1 1143,0 3 0,-1-5 0,3 1 0,1 2-815,2 1 0,0 2 0,-5 0 0,-1 0-630,1 0 1,0 2 0,0 1-432,-1 2 0,1 2 828,0-1 0,0-5 0,-1 6 0</inkml:trace>
  <inkml:trace contextRef="#ctx0" brushRef="#br3" timeOffset="82">11557 17227 8429,'29'0'0,"-1"0"0,-2 0 123,2 0 0,0-2 0,0-2 0,-3-1 129,-3 2 0,-1 1 0,-5 2 0,0 0-306,0 0 1,-1 0-1,1 2 54,0 3 0,0 4 0,-1 6 0</inkml:trace>
  <inkml:trace contextRef="#ctx0" brushRef="#br3" timeOffset="83">12374 17274 8421,'32'0'0,"-1"0"0,1 0 261,-1 0 1,-1 0 0,-2 0 0,-2 0-350,2 0 0,-6 0 0,1 3 88,0 8 0,-6-1 0,6 13 0</inkml:trace>
  <inkml:trace contextRef="#ctx0" brushRef="#br0" timeOffset="84">8727 17777 8511,'-6'-11'-87,"-1"3"325,-1 1 1,2 1 221,-4 6-170,6 0 146,-3 0-297,21 0 0,-3 0-98,10 0 1,-4 0 0,-1 0 10,0 0 1,-1-1 0,1-3-38,0-1 1,0 0 0,-1 5 0,1-2-19,0-3 0,-1 3 0,1-3 19,0 3 0,0 2 1,-1 0-1,1 0 9,0 0 0,0-5 1,-1 0 8,1 1 0,0 2 0,-1 2 0,1 0 29,0 0 0,0-1 0,-1-3 0,1-1 26,0 1 0,-1 3 1,3 1-1,1 0-42,2 0 0,0-6 1,-5 1-1,0 2-13,-1 1 1,1 2 0,1-2 17,4-3 0,2 3 0,3-3 0,-5 3-17,-3 2 0,3 0 0,1 0 0,1 0 10,0 0 0,-2 0 1,-4 0-1,3 0 14,0 0 0,1 0 1,-3 0-1,1 0-4,2 0 0,2 0 0,-4 0 0,2 0-11,-2 0 0,6 0 0,-1 0 0,2 0-8,1 0 0,-7 0 0,7 0 0,-1 0-14,-2 0 0,1 0 1,-6 0-1,4 0-6,1 0 1,-3 0-1,4 0 1,-3 0-2,-2 0 0,2 0 0,1 0 1,0 0-7,-1 0 1,5 2 0,-5 1-1,1 3-20,0-3 1,5-1 0,-4 0 0,2 1-28,1 2 1,-3 1-1,4-5 1,-4 3 12,-1 1 1,3 2 0,-5-3 0,0 1 23,2-2 0,-6 1 1,6-1-1,-2 2 11,0-1 0,5-1 0,-3 1 0,0 1 15,-1-1 1,5-3-1,-5 1 1,1 2-19,0 1 0,5 0 0,-4-3 0,1 1-18,-4 3 1,1 1 0,-1-4 0,0 2 5,2-1 0,-6-1 1,6 1-1,-2 1 11,0-1 1,5 3 0,-3-2 0,1 0 33,4 2 1,-3-4-1,1 6 1,0-2 0,-1-3 0,4 3 0,-4 0 1,-1 0-17,-3 0 0,2 3 1,0-3-1,-1 0-19,1 0 0,-2 5 0,-3-3 0,1 2 11,2-1 0,1-5 0,-2 6 0,2-1 55,3-1 1,-1 5 0,4-5 0,-3 1 2,-3 1 1,1-1 0,-4 6-1,2-2-44,-2-4 0,-1 4 0,-2-5 0,-1 1-6,1 1 1,0-1 0,0 6 0,-1 0 21,1 0 0,0-1 0,-1 1 0,1 0 78,0-1 0,5 1 0,0 0 0,-2 0-16,-1-1 1,-3 1 0,1 0 0,0-1-53,-1 1 1,-4 0 0,-1 0-1,3-2 2,1-4 1,0 4 0,-2-4 0,-2 4 15,3 2 1,0 0 0,3 0 0,0-1 33,0 1 1,-2-5 0,-2-1 0,-2 2-3,3 2 0,1 0 0,1 0 0,1-2 59,0 1 1,-1 4 0,1-6 0,-2 2-12,-3 3 0,3 0 0,-6 0 0,3-1 159,-1 1 0,1 0 1,3 0 18,-4-1 1,4 1 0,-5 0 107,0-1 1,3 1 0,-5-2 225,2-3 0,-6-3 375,2-2 96,-3-5-4197,-2 6-2984,0-7 6073,0 7 0,-7-5 0,-2 5 0</inkml:trace>
  <inkml:trace contextRef="#ctx0" brushRef="#br1" timeOffset="85">12846 17651 8184,'0'-16'463,"-5"1"1,-2-1-109,-2 0 1,4 6 0,-6 1 253,-1 2 1,3-3 0,-1 4-173,-2 3 1,3-4-1,-2 2-164,-1 1 0,-2 2 1,-2 4-35,1 3 0,-1-1 0,0 5 1,0-1-304,1 1 1,1 2 0,2 4 0,3 1-186,2 0 1,-4-1 0,6 1 0,2 0 114,1 0 1,2-1 0,2 1 0,1 0-142,2-1 1,8 1 0,-3-2 176,4-3 1,2 1 0,-1-7 0,1-1 26,0-3 0,5-1 1,0 0-1,0 0 10,2 0 1,-6-5 0,4-2 0,-5-2 74,-6-3 0,2-2 0,-6-2 1,-3-1 129,-1-4 1,-2 4 0,0-4 664,0 3-460,0 9 1,0 4-204,0 10 1,5-1-1,2 6 1,0 3 78,0 1 1,5 1 0,-3 1 0,2 0-383,-1-1 1,-5 1 0,4 0 0,0 0-369,-1-1 1,-2-4-1,2-1 1,1 1-311,0-3 0,1 6 1,6-5 834,0 0 0,7 5 0,1-5 0</inkml:trace>
  <inkml:trace contextRef="#ctx0" brushRef="#br1" timeOffset="86">13302 17698 8603,'0'-15'1487,"0"4"-1178,0 1 1,7 6 0,3-1 0,6 3-25,5 2 1,3-2 0,8-1-1,-1-2-113,1 1 0,-3 1 1,-1-1-1,-1-1-447,1 1 1,-4 3 0,1 1-946,-3 0 0,-1 0-621,-5 0-300,-7 0 2141,-9 0 0,-16 0 0,-9 0 0</inkml:trace>
  <inkml:trace contextRef="#ctx0" brushRef="#br1" timeOffset="87">13302 17494 8164,'-11'-16'0,"3"1"0,1-1 259,3 0 0,4 0 1,5 1-1,6-3-11,3-3 1,9 9-1,3-4 1,3 4-131,3 3 1,6-3 0,3 7 0,0 1 66,1 3 1,-5 1 0,3 0 0,0 1-79,1 5 0,-6 2 0,-1 10 0,-4 1-21,-4 2 1,-6 7 0,1-2 0,-4 4-89,-1 1 0,-8 6 0,-2 1 0,-5 1 51,-1-1 0,-8 4 0,-6-5 0,-7-2-4,-4-2 0,-3-2 0,-7 1 1,-1-3-49,1-2 0,-5-6 0,-1-9 0,0-3 101,-1-2 0,0-2 0,-5-7 0,-1-3 196,1-6 1,5-3 0,2-3-1,3-2 97,8-2 0,-3-7 1,8 3-1,1-1-107,7 0 0,2 7 0,9-4 1,2 2-210,1 0 1,4 0 0,3 5 0,5 1-420,4-1 1,7 2-1,0 2 1,0 3-1268,2 2 1,-4 2 0,6 5 1610,-3 0 0,6 7 0,-3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9T00:09:03.9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3018 7764 17561,'-1'41'52,"-4"18"24,3 2 1,-3 4-1,2-2-20,-3 3 1,3-8-1,-6 6 1,1-1 21,-1-2 0,0 7 0,-3-6 0,3 2-102,2-3 0,0 7 0,4-5 0,-3 2 31,3 0 1,1-3 0,2 1 0,0 0 47,0 0 0,0 5 0,0 0 0,0 0-16,0 2 1,0-5 0,2 5-1,1 0-29,3 3 0,1-3 0,-4-2 1,4-3 19,2-3 1,-4 6 0,4 1-1,-2-3-6,-4-1 1,4-3-1,0 3 1,0 1-39,0 3 1,4-1 0,-4-5 0,0-1 9,0 1 0,3 0 0,-3 0 0,0 2 19,0 3 0,5-4 0,-3 4 0,2-1-19,-1 1 0,1-2 0,4 6 0,-1-2 36,-3-4 1,3-1 0,-4-1 0,4 3 56,2 1 1,0 5 0,-1-3 0,1 0-16,0 0 0,-2 8 1,-2-3-1,-2-1 26,3-3 1,1 8 0,1-4 0,-1 0 0,-3 2 0,3 3 1,-4 2-1,4 1 5,2 4 0,-2-3 0,-2 1 0,-1-1-60,1 0 0,-5-39 0,0 1 0,0-2 0,0 1 0,-1 1 0,-2-16 10</inkml:trace>
  <inkml:trace contextRef="#ctx0" brushRef="#br0" timeOffset="1">3395 7051 12514,'36'-4'45,"36"-7"32,-7 4 0,3 0-1,2 0 1,3 0 0,-1 4 0,1-2-51,2 1 1,4 1-1,-8-1 1,3-1 56,1 1 1,4 3-1,-22 1-13</inkml:trace>
  <inkml:trace contextRef="#ctx0" brushRef="#br1" timeOffset="2">3727 6051 8307,'-9'-1'3161,"4"-5"-2479,3 5 1,4-5-31,3 12 1,4 2-1,8 8 1,2 0-105,2 0 0,7 4 0,-1 3 0,2 2-204,3 3 0,-1 1 0,2 3 0,1-1-71,-3 1 0,7-1 0,-10 0 0,0-1-211,2-4 1,-7 4-1,-2-6 1,-6 1-490,-4-4 0,1-4 1,-5-1-2370,2 0 1178,-6-1 1,4-8 922,-7-7 0,-1-8 0,-3-13 0,-3-4-1265,-2 1 1,4-11 1959,-5 4 0,-1-11 0,-5 1 0</inkml:trace>
  <inkml:trace contextRef="#ctx0" brushRef="#br1" timeOffset="3">4246 5988 8307,'7'-8'448,"-6"3"1,5 10 465,-5 5 0,-1 4 0,-1 4 0,-5 3-276,-4 5 1,-9 4 0,-6 1 0,-1 0-232,-2 1 0,-5 6 0,8 2 1,-1 1-113,0-5 1,7-3-1,-4 1 1,2-1 62,0-2 0,0 2 1,5-10-1,1 0-35,-1 0 0,0-3 0,2-4 1,2 0 29,2 0 1,6-6 0,-3-1-479,0-2 0,5 0 0,-5-4-1265,0 3-2147,6-1 1,-6-7 1546,7-3 0,5 1 1990,0-6 0,14-1 0,-1-4 0</inkml:trace>
  <inkml:trace contextRef="#ctx0" brushRef="#br0" timeOffset="4">6856 5423 10908,'0'-16'-1303,"0"0"2179,0 7 1,-2-3-574,-3 7 1,3 2 0,-5 6-28,0 2 0,0 7 1,-5-1-1,3 3-108,2 2 0,-4-1 1,6 1-1,0 2 11,-2 3 1,5-2 0,-3 5 0,3 1-144,2-1 1,0-3 0,0 5-1,0 0-24,0-1 0,2 5 1,1-6-1,3 2 34,-3 0 1,1 1 0,-1 4-1,2 0 20,-1 1 1,-2-1-1,-1 3 1,3 0-1,1 3 0,0 0 1,-5-6-1,0 1-47,0-1 0,0 6 0,0-1 0,0 1-22,0 2 1,0-6 0,0 5-1,0-1 19,0 0 1,0 1 0,0-3-1,0 3 106,0 2 1,0 1 0,2 2 0,2-1 37,1 2 1,0-4 0,-5 2 0,0 2-59,0 1 1,2 2 0,1 0 0,3 0-38,-3 1 1,-1-1-1,-2 2 1,0 1 81,0 3 1,0 4 0,0-3 0,0 1-72,0-1 1,2 3 0,1-2-1,2 0-5,-1 5 0,-2 1 0,-2 2 0,0 0-18,0 0 0,0 5 0,0 1 1,0 0-52,0-5 1,0 13 0,0-7 0,0 2 13,0-1 0,7 4 0,1-1 1,3 2 21,-1 3 1,-5 0 0,6-1 0,1 1 93,2-1 0,-3 1 1,-1 1-1,1 1-116,-3-3 1,1-32 0,0-1-1,3 37 1,-1 0-13,-3 2 0,4 3 0,-1-1 0,3-1-46,2 1 1,-11-41 0,0 1 0,0-2 0,1 1 0,-1 0 0,0 1 39,-1-2 0,1 1 1,2 3-1,0 0 0,-2-2 1,0 0-1,1 1 0,1 1-19,-2 0 1,0 2 0,1 1-1,0 1 1,-2-2 0,-1 1 0,1 0-1,-1-1 45,1 1 0,-1-1 1,2 5-1,1 0 1,-3-1-1,1-1 0,0 0 1,0 1 31,3 0 1,-1 0-1,-2 1 1,0 0-1,1 1 1,-1 0 0,0-1-1,1 0-66,-1 2 1,1 1 0,-1 1 0,0-1 0,2-2-1,1 0 1,-3 0 0,0-1 39,0 0 0,-1 0 0,3 5 0,0-1 0,-1-3 0,-1 0 0,1 1 1,1 0-47,-1-2 0,0 1 1,-1 3-1,1-1 1,1-3-1,0-1 1,-1 0-1,1 2 25,0 0 0,0 1 0,0 3 0,0 1 0,-5-53-8</inkml:trace>
  <inkml:trace contextRef="#ctx0" brushRef="#br0" timeOffset="5">6602 7042 11344,'23'0'64,"24"0"51,-8 0 1,-1 0-17,0 0 0,10 0 0,-5 0 0,1 0-25,1 0 0,-1 1 1,1 3-1,1 1-56,3-1 0,7-3 0,-2-1 0,2 0 16,3 0 1,1 0 0,-1 0 0,-3 0 18,-2 0 1,4 0-1,-6 0 1,0-1-36,3-5 1,-5 5-1,8-6 1,1 1 20,2 1 0,6 0 0,-1 3 1,-1-1 6,1-3 1,1-1 0,-4 4-1,-1-2-4,1 1 0,5-3 0,2 0 0,0 0-35,0 0 0,-2 2 1,-5 5-1,2-2 12,3-3 1,-3 3 0,6-3 0,-1 3-54,-2 2 1,14 0 0,-14 0 0,2 0 67,2 0 1,-13-1 0,4-3 0,-2-1 21,0 1 0,2 3 0,0-1 0,0-2 121,0-1 0,5-2 1,4 4-1,5-3-129,8 3 0,1 1 1,-40 1-1,0 0 1,3 0-1,0-1-48,2-1 1,1 1 0,3-1 0,0 0 0,-4 3 0,-2 0 0,0 0 0,0 0 28,-1 0 1,0 0 0,-2 0-1,0 0 1,44 0 0,-7 0 112,-2 0 0,-4 0 1,0 0-1,-1 0-78,5 0 0,8 0 1,0-1-1,-43-1 0,1 0 30,0 0 0,0-1 1,1-1-1,0 1 0,2 1 1,0 0-1,1 0 0,1-1-66,-1 2 0,1-1 0,0-2 0,0 1 0,-3 0 0,-1 0 0,-3 1 0,0-1 49,43-4 1,-10 6 0,-6-6-1,-4 0-308,-7-4 0,-5 2 0,-9-1 0,-1-1-195,-4 3 0,-6-5 1,-9 8-1,-6 0-566,-4-2 0,-7 5 0,-3-3 992,-20 3 0,-7 2 0</inkml:trace>
  <inkml:trace contextRef="#ctx0" brushRef="#br0" timeOffset="6">10236 5250 13012,'-16'7'779,"7"-4"-644,4 8-272,3-8 0,2 6-121,0-4 1,6 4 431,-1 7 1,5-6 0,-4 1 65,-3 1 1,4 2 0,-2 1-84,-1 1 0,-1 0 0,1 0 0,1-1-120,-1 1 0,-3 0 0,-1 0 0,0 1-16,0 4 0,0-4 0,0 6 0,0-2-51,0 0 0,0 0 0,0-4 0,0 4 67,0 6 1,0-3 0,0 0 0,0 1 52,0-1 0,0 3 0,0 2 0,0-1-42,0-2 0,0 1 0,0 4 0,0 0-18,0 1 1,6 5 0,-1-1 0,-2-1 57,-1-2 1,0 6 0,1 3 0,4 3-6,2 2 1,-4 0 0,6 1 0,-1 0 105,-1 5 1,0-4 0,-6 5 0,2-2-99,-1 1 0,3 6 0,0-1 1,0 1-15,0-1 0,3 8 0,-3-1 0,0 3-77,0 2 0,4 3 1,-4-3-1,2 0-7,3 0 0,0 5 0,0-4 0,-3 3-40,-2-1 0,3-1 0,-3 3 1,0-2-67,0 2 1,-1 0-1,-5 2 1,3-2 82,1 0 0,0 9 0,-5-9 0,0 0 82,0 2 1,0 0 0,2 2-1,2 1 37,1 4 0,2-4 0,-4 6 0,3-3-77,-3 1 1,1 2 0,-1-4 0,2 4 5,-1 1 1,3-3 0,-4-40 0,-1 1 0,0 0 0,0 1-19,-2 0 1,1 0 0,2-1 0,-1-1 0,4 44 0,-3-3-4,-1-3 0,0-36 1,1 1-1,1-1 1,-1 0-1,1 1 1,-1-1 14,0-1 1,1 1 0,7 41 0,-8-41 0,1 1 0,-1-1 0,1 0 69,-1 2 1,1 0 0,2-1 0,0 0-1,-2-1 1,1-1 0,0 2 0,0-1-148,1-1 1,-1 1 0,-3-1 0,1 0 0,2 3-1,0-1 1,1 0 0,-1 0 71,-1 0 0,0 0 1,3 0-1,-1 1 1,-3 0-1,1 0 1,0 1-1,0 0 58,3 0 1,-1 1 0,-2 0-1,0 0 1,1-2 0,-1 0 0,0 0-1,-1 1-136,-1 1 1,0 0 0,1 2 0,1-1 0,-1-1-1,-1-25 36</inkml:trace>
  <inkml:trace contextRef="#ctx0" brushRef="#br2" timeOffset="7">7988 6004 8223,'-18'0'0,"-1"0"30,-2 0 1,0 0-1,5-2 1,1-1 350,-1-2 1,0-1 0,0 6 1038,1 0 0,6-6-843,4-5 0,3 2 0,4 1 0,5-1-235,8 0 0,3 0 1,10-3-1,5 3-157,7 2 1,-1-3 0,-1 3-1,-1 0 36,-1 0 0,1 2 1,-7 5-1,-4 0-164,-5 0 1,2 7 0,-4 3-144,-5 4 1,0 2 0,-9 0 0,-1 1-15,-3 4 1,-8 2 0,-5 5 0,-7-2 85,-7 2 0,-4 2 1,-1 1-1,-1 0 62,1 1 0,-6-1 0,0 2 0,2 1 79,2-3 1,2 4-1,1-9 1,2 2 254,2-2 1,7 2 0,-2-7 343,3-2 0,4-1-286,4-2 1,4-2-1,13-4 1,9-3 39,9 0 1,6-5 0,6 3 0,5-3-227,3-2 1,8 0 0,1-2 0,0-1-207,0-3 1,-2 1 0,-4 3 0,-3-1-600,-3-2 0,0-2 0,-9 3 0,-5-3-1414,-4-2 0,3 4 1,-6-5 11,-2-3 0,-9 5 0,-4-3 1953,-5-1 0,-1-9 0,0-3 0</inkml:trace>
  <inkml:trace contextRef="#ctx0" brushRef="#br2" timeOffset="8">8475 5360 9809,'-5'-11'-360,"-2"1"1243,-2-2 0,6 3 169,-3-2 0,6 8-711,6-2 1,-3 5 0,7 5 0,3 5-2,1 4 1,1 2-1,1 2 1,0 1-1,0 2 1,5 5-1,1-5 1,1 0-119,0 2 0,-1-6 1,-2 6-1,1-4-133,-2-3 0,-2 6 0,-1-9 0,0-1-255,-1 2 0,1 0 1,0 0-15,0-4 1,-6 2-1,-1-5-5152,-2 2 3013,5-5 1,-8 3 2318,6-7 0,7-14 0,8-4 0</inkml:trace>
  <inkml:trace contextRef="#ctx0" brushRef="#br2" timeOffset="9">9041 5360 7972,'16'0'-65,"-6"0"1502,1 0-420,-8 0 355,11 0-576,-12 0 0,3 0 292,-10 0-78,3 0-202,-5 0-904,7 0 1,2 0 257,3 0-93,-3-7-32,5 5 56,-7-5 1,2 7 258,3 0-88,-3 0-183,5 0-58,-7 0-39,0 0-20,0-7 1,1 5-108,5-3 39,-5 3-32,6 2 78,-7 0 113,0 0 0,-1 6-38,-5-1 1,-2 7 0,-8-1 0,0 1 7,0-2 1,1 4 0,-3-3 0,-1 3 21,-2 1 1,-7 1 0,2 0-1,-4 0-11,-1-1 1,1 1 0,2 0 0,2-1-45,-2 1 1,-2-2 0,-1-2 0,1-3-242,4-2 1,-4 4 0,6-5 0,-2 1-610,-1 0 1,6 4 0,-3-6 0,1 0-158,4 2 1,2-3-1,1 5 1015,0-2 0,0 5 0,1-3 0</inkml:trace>
  <inkml:trace contextRef="#ctx0" brushRef="#br1" timeOffset="10">10833 6004 8281,'-10'-5'0,"-1"0"0,1-1 1219,1 0 1,-3-3-406,7-7 0,1 0 0,9 2-548,6 4 0,3-2 0,2 6 0,-1 3-155,1 1 0,0-3 1,0 0-1,-1 1 68,1 2 1,-6 11-173,1 7 1,-8 5-1,1 5 1,-8-3-180,-6-1 1,-4-4 0,-2 5 0,1-2 118,-1 0 1,0 0 0,-1-6-1,-3-1 249,-1-3 1,6 1-1,4-5 520,-1 2-246,-2-6 0,7 4-442,7-7 0,9-2 1,12-1-1,3-2-279,1 1 1,8 2-1,-5 2 1,0 0-16,1 0 0,-1 2 0,0 3 1,-3 6 196,-2 3 1,-4 2 0,-7-1 0,-3 1 365,-2 0 0,3 1 0,-5 2 1,-1 2 203,-2-1 0,-9-3 0,-4-3 0,-3-2 14,-2-1 0,-4-3 1,-3 5-1,0-5-245,0-1 0,-3 4 1,3-6-1,1-1-291,-1-3 1,-5-1 0,4 0 0,-1 0-967,4 0 1,-1 0-1,1 0-833,1 0 1,10-7 0,5-3 1108,3-4 1,14-2-1,6-1 1,4-3 710,6 0 0,9-15 0,3 1 0</inkml:trace>
  <inkml:trace contextRef="#ctx0" brushRef="#br1" timeOffset="11">11321 6209 8430,'16'8'1108,"-6"-1"319,0-7-542,-6 7 1,1-5-363,-10 3 1,1-3 0,-6-2 55,-2 0 0,3-2-265,-1-3 1,6 1 0,1-4-287,6 1 0,1-4 0,8 6 0,3 2 83,5 1 0,1 2 1,-6 0-311,1 0 1,0 5 0,-2 2 337,-4 2 0,-3 1 49,-7 6 1,0-6 0,-1-1 0,-5-2 64,-4-3 1,-4-3-1,-2-1 17,0 0 1,1 0-1,1-1 1,1-3 153,3-1 1,6-7-855,-1 1 0,4 2 271,1-1 1,6 7 0,5-3-799,3 5 1,2 1 0,-1 0 956,1 0 0,0 0 0,0 0 0</inkml:trace>
  <inkml:trace contextRef="#ctx0" brushRef="#br1" timeOffset="12">11808 5957 8075,'0'-16'134,"0"1"0,0-1 714,0 0 1,2 0 0,3 1-264,6-1 1,-3 6 0,3 1 0,1 2-291,2 3 0,2 3 0,1 1 1,2 0-49,2 0 1,0 0-1,-5 1 1,-2 5-118,-3 4 0,3 4 0,-6 2 0,3 1-181,-1 4 0,-6 2 0,1 7 0,-3-2 19,-2-1 0,-7 12 1,-4-8-1,-3 2 173,-1 1 0,-6 2 0,-2 1 0,-2-2 13,-3-2 1,-1 0 0,-3 0 0,1 1 57,-1-5 0,1-8 1,0 0-1,1-3-72,4-3 0,-4-6 0,4-4 0,-2-3 0,2-2 1,-2 0-1,8-2 1,5-1-10,2-2 0,10-13 1,-2 3-1,5-3-199,5 1 1,5-4 0,13-2 0,7 2-21,5 4 0,2-1 1,-4 11-1,2 0-12,1 0 0,6 2 0,-5 5 1,-2 2-57,-2 3 1,-7-2 0,-1 6 0,-3 0-161,-2 0 0,2-6 0,-1 4-1121,-1 0 0,-3-4 0,-1 6 199,-1-2 0,-4-2 0,-1-6-429,3-5 1667,-6-2 0,0-15 0,-7-1 0</inkml:trace>
  <inkml:trace contextRef="#ctx0" brushRef="#br1" timeOffset="13">12091 5344 8600,'9'7'656,"3"-3"0,-5 6 1,2 2 76,3 2 1,-1 2-1,3 0 1,3 1-197,1 4 0,-1-3 0,-1 2 0,-1 0-281,1 1 0,0-4 1,0 4-1,-1-3-160,1-3 0,0 4 0,-2-1 0,-2-4-543,-2 0 0,-1 0 0,3 0 1,-3-2-1457,-2-1 0,0-6-124,-2 5 1,-3-8 2026,3-2 0,4-14 0,-7-10 0,5-8 0</inkml:trace>
  <inkml:trace contextRef="#ctx0" brushRef="#br1" timeOffset="14">12516 5423 8354,'8'7'271,"-2"1"0,-12 8 806,-4 0 0,-4 0 0,-3-1 1,-3 1-470,-1 0 1,-5-6 0,3 1 0,-1-1-420,-4-1 0,0 5 0,0-5 0,2-1-599,-2-2 0,5 1 0,2-2 0,6 0-739,4 2-3997,-3-5 5146,19 5 0,4-14 0,16-2 0</inkml:trace>
  <inkml:trace contextRef="#ctx0" brushRef="#br1" timeOffset="15">12594 5548 8505,'16'0'0,"0"0"94,-1 0 1,1 0 0,0 0 715,0 0 0,-6 0 0,1 0-180,1 0 0,-3 0 0,1 0-707,2 0 0,-3 0 0,2 0-976,1 0 1,2 0-1,1 0 1053,1 0 0,7-14 0,1-3 0</inkml:trace>
  <inkml:trace contextRef="#ctx0" brushRef="#br1" timeOffset="16">13050 5281 8956,'6'-10'3296,"-1"-1"-2450,0 1 0,-5 8 0,0 7-306,0 7 1,5 9 0,0 0-1,-1-1 26,-2-3 0,-1 4 1,3 2-1,1-1-581,-1 1 0,3 0 1,-2-4-1,-2 2-861,-1-2 1,0 4 0,1 0 0,3-1-779,-3 1 0,-1 3 0,-4-3 1654,-3 1 0,-4-4 0,-7 2 0</inkml:trace>
  <inkml:trace contextRef="#ctx0" brushRef="#br1" timeOffset="17">13160 6381 8265,'-8'0'1583,"1"0"0,14-5 0,5 0 0,5 1-899,4 3 0,2 1 0,-4-2 0,4-2-347,1-1 0,-4 0 0,2 3 1,-1-1-87,0-2 0,5-1 0,-5 5 0,-1-3-226,-3-1 0,4 0 0,0 5-849,-2 0 0,-1 0 0,-3 0-3608,1 0 3073,-7 0 1,-4 5 1358,-10 0 0,-4-7 0,-7-6 0</inkml:trace>
  <inkml:trace contextRef="#ctx0" brushRef="#br1" timeOffset="18">14104 5894 8186,'8'-7'70,"-2"-3"1,-3-3-1,1 1 1346,1 2-834,7 6 0,-10-1 0,3 10-217,-3 6 1,-2 3-1,0 3 1,-2 2-48,-3 2 1,-4 6-1,-7-5 1,1 3-41,-1 3 0,0 1 0,1 3 1,-1-1-44,0 1 0,0-1 1,2-1-1,4-2-24,5-2 0,3-7 0,2 2 0,0-2-35,0 2 0,2-5 0,3 1 1,5-4-87,4-1 1,2 0-1,0-1 1,1-4-72,4 0 1,-3-6 0,4 5-1,1-5-379,3-1 0,2 0 0,0 0 0,-2 0-411,2 0 1,2-5 0,0-2 0,-2 0-187,-2 0 1,-7-5 0,2 1 0,-5-3 91,-6-1 1,3-3-1,-8-3 865,-2-5 0,-1-11 0,-2-3 0</inkml:trace>
  <inkml:trace contextRef="#ctx0" brushRef="#br1" timeOffset="19">14371 5988 11813,'9'27'0,"-4"-1"856,-3 2 0,3 2 0,0 1 0,-1 2-75,-3 4 1,-1-4 0,0 4 0,0-4-249,0-2 1,0 1-1,2-3 1,2-1-267,1-1 1,0-8 0,-5 3-1,0-1-720,0 0 1,2 2 0,1-4 0,3 2-1827,-3-2 0,-1 6 1,-2-1 2278,0 1 0,7-2 0,2-8 0</inkml:trace>
  <inkml:trace contextRef="#ctx0" brushRef="#br0" timeOffset="20">4293 6994 8129,'-9'0'1991,"2"0"-1693,21 0 0,-4 0 0,11 0-26,-3 0 1,-2 0 0,-1 0-147,1 0 1,0 0 0,0 0 0,-3 2-4,-2 3 1,5-3 0,-2 3 0,5-3 4,0-2 0,-1 0 0,-3 0 0,3 0-150,3 0 1,-4 0 0,6 0 0,-2 0 106,0 0 0,5 0 1,-3 0-1,-1 0 89,1 0 1,3 0-1,-3 0 1,0 0-33,0 0 0,-3 0 1,-2 0-1,1 0-12,2 0 0,0 0 1,-5 2-1,0 1-204,-1 3 0,6-1 1,0-5-1,0 0 82,2 0 1,0 0 0,5 0 0,-2 0 53,2 0 0,0 0 0,0 0 0,-2 0 13,2 0 0,1 0 1,3 0-1,-2 0 10,-4 0 1,3 0 0,-2 0 0,2 0-11,3 0 1,-6 0 0,0 0 0,0 0-28,-1 0 1,5 0 0,-6 0 0,2 0-64,0 0 1,1 0 0,4 0 0,-1 0 8,-4 0 0,4 0 0,-4 0 0,4 0-73,1 0 0,1-2 0,-1-1 0,0-3 46,1 3 0,-1 1 1,1 2-1,-1 0 8,1 0 0,-1-5 0,2 0 1,2 1-6,2 2 0,0 2 0,-4 0 0,2 0 55,1 0 1,1-5 0,-5 0 0,1 1 97,3 3 0,-1-1 0,6-2 0,-3-1 25,-3 2 1,-2 1 0,0 2 0,0 0 4,-1 0 1,3 0-1,-9 0 1,4 0-47,1 0 0,-5 0 0,1 0 0,-1 0-19,-2 0 0,6 0 0,-6 0 1,3 0 22,-1 0 1,-2 0 0,4 0 0,-2 0 11,2 0 1,-3-2-1,-1-1 1,-1-2-10,-4 1 1,4 2 0,-2 2 0,-2 0-223,-1 0 1,-3 0-1,1 0-1265,0 0-2849,0 0 4222,-1 0 0,-6-7 0,-2-1 0</inkml:trace>
  <inkml:trace contextRef="#ctx0" brushRef="#br1" timeOffset="21">5032 6240 8131,'0'9'831,"-2"-2"-115,-3-7 0,1 0 0,-5 1-203,3 5 1,-5 2 0,6 8 0,1 0-81,3 0 1,-5-1 0,1 3-1,2 1 277,1 2 1,2 2 0,0-4-1,0 4-428,0 1 0,0-3 0,0 3 0,2-1-223,3-4 1,-2-1 0,6-3 0,0 1-327,0 0 0,-4 0 0,5-1-2793,2 1 0,-3-2 3060,2-3 0,-1-4 0,6-7 0</inkml:trace>
  <inkml:trace contextRef="#ctx0" brushRef="#br1" timeOffset="22">4733 6539 8131,'-9'-2'857,"4"-3"1,3 1-1,4-5-221,3 2 1,4 0-1,7 4 1,1-2 107,4 1 1,4 2-1,6 2 1,0-1-354,1-5 0,5 5 0,1-5 1,2 5-255,4 1 1,-4 0-1,4 0 1,1 0 27,1 0 1,4 0 0,-8 0 0,2 0-714,-2 0 0,-4 0 0,-8 0 0,-2 0-1037,-2 0 1,-12 0 0,2 0 271,-2 0 0,-7-2 1313,-2-3 0,-3-4 0,-2-7 0</inkml:trace>
  <inkml:trace contextRef="#ctx0" brushRef="#br1" timeOffset="23">5676 5941 8465,'2'-14'1904,"3"4"-1298,-3-4 1,7 16-1,-6 1 203,3 11 1,4 12-1,-3 1 1,0 4 202,0 6 0,3 1 0,-4 6 1,-3-2-295,-1 1 1,-2-3 0,0 2 0,0 0-485,0-2 0,0-1 0,0-8 1,-2-1-284,-3-4 1,3 2 0,-3-7 0,3-2-1349,2-1 0,0-3 0,0 1-4112,0 0 4418,7-7 1091,-5-2 0,12 0 0,-5 1 0</inkml:trace>
  <inkml:trace contextRef="#ctx0" brushRef="#br1" timeOffset="24">2359 2326 8256,'0'-15'0,"0"-1"-16,0 0 0,-7 0 1,-4 1-1,-3-1 761,-1 0 0,-1 0 0,0 3 0,1 0 207,-1 3 1,-5 5 0,0-4 0,2 2-604,1 3 0,-3 1 0,0-1 0,2-1-85,2 2 0,-4 1 0,0 4 0,1 1-39,3 2 1,-1 8-1,-1-3 0,-2 4-269,2 2 1,3-1-1,4 1 1,2 2 1,-3 3 1,5-2 0,-1 5 0,2 1 31,3-1 1,3-5-1,1 4 1,0-2 33,0 0 1,5 0-1,4-5 1,3-1-33,5 1 0,4-2 1,0-2-1,4-3-67,-1-2 0,6-2 1,-4-5-1,4 0-32,1 0 1,1 0-1,-3 0 1,-1-1 17,-1-5 1,-8-2-1,4-8 1,-3-2-6,1-3 0,-1 4 1,-10-6-1,-3 2-210,0 0 1,-5-7-1,3 4 1,-3 0 124,-2 3 0,-5 3 422,-1 2-163,1 8 0,10 2 0,4 12 0,3 4 478,6 4 0,1 2 1,-2 0-1,3-1 25,1 1 1,0 0-1,-6-1 1,1-1-657,0-3 0,-2 3 0,-2-4-727,-2 4 1,-1 2-1,3-2 1,-3-2 28,-2-1 0,4-6 0,-4 4 771,1-2 0,3 5 0,5-3 0</inkml:trace>
  <inkml:trace contextRef="#ctx0" brushRef="#br1" timeOffset="25">2878 2279 15598,'15'0'125,"1"0"0,0 0 0,0-2 952,-1-3 1,6 3 0,2-3 0,0 3-53,-1 2 1,5 0 0,-5 0 0,1 0-567,0 0 1,3 0 0,-5 0 0,-2 0-1184,-1 0 1,-3 0-1,1 0-1843,0 0 0,-2 2 2368,-4 3 0,-10 4 1,-9 7-1</inkml:trace>
  <inkml:trace contextRef="#ctx0" brushRef="#br1" timeOffset="26">3035 2436 13331,'7'9'118,"3"-4"1,4-3 1150,2-2 0,5 0 1,2 0-1,1 0-442,4 0 0,2 0 1,1 0-1,1 0-985,-1 0 1,-1 0 0,-2 0 0,-4 0-1658,-1 0 0,3 0 0,-5 0 1829,-2 0 0,6 0 1,-1 0-1</inkml:trace>
  <inkml:trace contextRef="#ctx0" brushRef="#br1" timeOffset="27">3695 2153 14981,'0'-15'-479,"0"-1"1,0 0 994,0 0 0,7 2 0,4 2 0,3 2 149,1-2 0,8-1 0,3 1 0,4 3-95,2 2 0,-1 2 0,0 5 0,1 0-281,-1 0 1,-6 2 0,-4 3 0,-4 6-293,-1 3 0,-7 1 0,-4 1 0,-3 0-32,-2-1 0,0 1 0,-2 0 0,-3 1-91,-6 4 1,-8-3 0,-2 3 0,2-4 342,1-1 1,3-6 0,-1 1-1,0-1 135,0-1 1,1 3 0,-1-5-7,0 2 0,1-5-232,-1 1 1,7-5-153,4-5 1,3 1 0,4-5 0,5 1-167,9-1 1,1 4 0,9-4 0,2 2 60,2 3 0,1-3 0,1 2 0,1 2 82,4 1 1,-4 2 0,3 2 0,-2 1 9,-3 2 1,6 8 0,-1-3 0,-2 4 129,-6 2 0,1 0 0,-4-1 0,1 1 306,0 0 1,-7 5 0,1 0 0,-6-2 62,-4-2 1,-6-1 0,1 1 95,-3 4 0,-9-3 0,-4 3 0,-3-4-197,-2-1 1,-5-6 0,-1-1 0,-3 0-198,-3 0 1,-7-6-1,-1 2 1,-1-3-144,-1-2 0,4 0 0,-4 0 0,1 0-404,1 0 1,-1 0 0,5 0 0,3-2-1170,3-3 0,-2 3 1,7-3-1,1 3-1324,3 2 0,8 2 2890,4 3 0,3 4 0,2 7 0</inkml:trace>
  <inkml:trace contextRef="#ctx0" brushRef="#br1" timeOffset="28">5613 1886 9927,'0'-7'2595,"0"7"-2149,0 9 0,2 10 0,2 4 0,3 0 114,1-1 0,-4 6 0,3-2 1,-2 4-106,0 1 0,6 1 0,-4-1 0,0 1-167,0-1 0,0-1 0,-4-2 0,4-4-116,2-1 1,-5 3 0,3-5 0,-2-2 53,0-1 0,5-2 1,-4-1-117,-3 1 1,4-6 108,-2 1 0,1-9-401,-6-2 1,0-7 0,0-11 0,0-1-139,0-2 0,7-5 0,3 3 1,4 0 153,2 1 1,5 1 0,2 5 0,-1 0-118,1 1 0,-2 4 1,-4 2-1,3 2 319,1 4 0,0 1 0,-6 4 0,3 3 272,3 6 1,-4-3-1,4 3 1,-3 1-63,-3 2 0,-1 2 1,-2 0-1,-1-1 33,1 1 1,-3-2-1,0-2 1,-1-1-593,1 1 1,-5 2 0,1 2-1431,-3-1 0,-2-4-669,0-1 1,1-1 2411,5 1 0,2-3 0,8-7 0</inkml:trace>
  <inkml:trace contextRef="#ctx0" brushRef="#br1" timeOffset="29">6525 2248 8522,'16'0'483,"0"0"0,0 0 1,-1 0 301,1 0 0,0-6 0,-1 1-407,1 2 0,0 1 0,0 2 0,-1 0-859,1 0 0,-5 0-384,-1 0 0,-1 2 1,1 3 864,-5 5 0,-10-3 0,-4 0 0</inkml:trace>
  <inkml:trace contextRef="#ctx0" brushRef="#br1" timeOffset="30">6604 2358 8467,'16'0'536,"-1"0"0,3 0 1,1 0 9,2 0 1,2 0 0,-2 1 0,3 3 56,1 1 1,4 0-1,-4-3 1,1 2-946,0 1 0,-7 0 0,2-3 0,-3 1-629,-2 3 0,-1-1 971,1-5 0,0 0 0,-1 0 0</inkml:trace>
  <inkml:trace contextRef="#ctx0" brushRef="#br1" timeOffset="31">7343 1933 9042,'0'-15'1169,"0"6"1,0 4 0,0 10 0,2 5-412,3 4 0,-3 2 0,5 1 0,-2 4 353,0 6 0,6 1 0,-4 0 0,1-2-319,5 2 1,-5 1 0,3 3-1,1-3-222,2-2 0,2 1 0,-2-6 0,-2 1-323,-2 0 0,-1-2 0,2-6 0,-4 1-770,0 0 1,-6-6-1,6 1-1344,0 1 0,-5-3 0,3 1-1225,-3 2 1,3-3 3091,1 2 0,6-1 0,-3 6 0</inkml:trace>
  <inkml:trace contextRef="#ctx0" brushRef="#br1" timeOffset="32">9670 1839 9665,'-7'-9'4041,"5"-5"-3471,-5 6 1,7 1 0,0 7 0,0 8-56,0 6 0,0 7 0,2 0 0,3 0 438,6 2 0,-3-4 0,3 7 0,-1 2-225,-1 2 0,3 0 0,-5-2 0,0-2-546,0 2 0,0-6 0,-3 1 1,1-2-481,-2 0 0,-1 0 1,-2-5-1,0-1-37,0 1 1,0 0 0,0 0-8113,0-1 3615,0 1 4832,0-7 0,0-2 1,0-7-1</inkml:trace>
  <inkml:trace contextRef="#ctx0" brushRef="#br1" timeOffset="33">10032 1933 8782,'-14'2'0,"1"2"841,3 1 1,1 7-1,-5-2 1,0 4-119,-3 2 1,-3 5 0,3 0 0,-2 0-146,-2 2 1,0-6 0,5 6-1,2-2 15,4 0 1,3 0 0,7-4 0,0 2-10,0 2 0,1 0 0,3-5-255,1 0 1,13-2 0,-3-2 0,5-3-207,2-2 0,1 3 0,5-5 0,-2 1-655,2 1 0,2-6 1,1 5-1,-1-5-936,-4-1 0,7-1 0,-6-3 0,-3-1-1156,0 1 0,-6-3 2624,3 2 0,3-7 0,1 3 0</inkml:trace>
  <inkml:trace contextRef="#ctx0" brushRef="#br1" timeOffset="34">10425 2122 8428,'15'9'624,"-4"-2"0,-1-7 0,3-2-124,0-3 0,3 3 0,2-5 0,1 2-106,2-1 0,5 1 0,-3 5 0,-1 0-322,1 0 1,3 0 0,-5 0 0,-1 0-413,-3 0 0,-1 0 1,-2 2-1965,-4 3 0,-5-3 2304,-10 3 0,-4-10 0,-6-4 0</inkml:trace>
  <inkml:trace contextRef="#ctx0" brushRef="#br1" timeOffset="35">10566 2232 8194,'2'14'-513,"3"-4"1606,6-4 0,3 1 1,1-2-1,1-2-291,0-1 1,1-2 0,2 2 0,4 1-522,2 3 1,-4-1 0,5-5 0,0 0-546,-2 0 0,4 5 0,-5 0 0,0-1-493,-1-2 1,5-2 0,-6 0 0,-2 0 756,-2 0 0,-1 0 0,0 0 0</inkml:trace>
  <inkml:trace contextRef="#ctx0" brushRef="#br1" timeOffset="36">11478 2059 9706,'16'0'628,"-1"0"0,1-5 0,2 0 0,1 1 71,2 2 1,7 2 0,-2 0 0,4 0-327,1 0 0,1 0 0,-1 0 0,-1-1-226,-4-5 0,4 5 0,-6-5 0,2 5-480,0 1 0,-5-6 0,4 1 0,-2 2-1213,-4 1 0,-2 2 1,-1 0-2085,0 0 3630,-8 0 0,6-7 0,-5-2 0</inkml:trace>
  <inkml:trace contextRef="#ctx0" brushRef="#br1" timeOffset="37">12311 1823 8768,'16'-8'0,"0"1"169,-1 0 1,1 5 0,0-3 674,0 3 0,-6 4 0,-1 3 0,-2 5-55,-4 4 1,-1 2-1,-2 0 1,0-1-189,0 1 1,0 7 0,-2 1 0,-3 2-135,-5 1 0,-3-3 1,1 4-1,2-3-141,-3-3 1,1 4 0,0-5 0,3-1-71,2-3 0,-3-1 1,5-1-1,1 1-58,2 0 1,2 0-1,2-1 1,5 1-20,9 0 1,-1-6-1,8 1 1,0-1-203,3-1 0,4 3 0,3-7 1,2-1-46,2-2 1,-1 3 0,-4 0-1,-1-1-1353,1-3 0,-3-2 0,-1-3 0,-3-3-137,-3-2 0,-1-1 0,-7-8 0,-1-1 1558,-3-2 0,-6-14 0,3 2 0</inkml:trace>
  <inkml:trace contextRef="#ctx0" brushRef="#br1" timeOffset="38">12799 1918 8508,'0'10'603,"0"1"0,0-6 0,1 5 0,3 2 214,1 2 1,2 9 0,-3 3-1,1 4-219,-2 1 1,-1 6 0,-2 3-1,0 2 828,0 2 1,0 5-1,0-7 1,0 3-1442,0 2 1,0 6-1,-2-1 1,-1 0-1091,-2 3 1,-6-7 1104,6 5 0,-7-4 0,3-2 0</inkml:trace>
  <inkml:trace contextRef="#ctx0" brushRef="#br0" timeOffset="39">3790 6994 7933,'-9'-7'868,"2"6"0,5-6-579,-3 7 1,1 1 0,-6 3-115,-2 1 1,-2 0 0,-2-5 0,-1 0-8,-4 0 1,3-5-1,-5 0 1,2 1 77,0 3 0,-5 1 0,4 0 0,-1 0 23,0 0 0,0 0 0,4 0 0,-4 0-86,-1 0 1,0 0 0,-4 0-1,1 0-240,-1 0 1,-3 0-1,-4 0 1,-3 0 44,-3 0 1,0-6-1,-7 1 1,1 0 22,0-2 1,7 5 0,1-3-1,3 3 3,-1 2 0,0 0 0,4 0 0,0 2 44,2 3 1,-10-3 0,10 5 0,-4-2-26,-3 0 0,3 2 0,-7-3 0,-2 1 22,-1-1 0,-3-3 0,1-1 0,0 0 71,0 0 1,-6 0 0,3-1 0,3-3-8,3-1 0,4 0 0,-2 5 0,5 0 142,4 0 0,-4 0 0,1 0 0,1 0-128,1 0 0,3 5 1,-2 0-1,-2-1-5,-2-3 0,-5-1 0,4 0 0,-2 0-4,-4 0 0,0-5 0,1 0 0,2 0-97,3-2 0,1 5 0,8-3 0,1 3 8,2 2 0,6 0 1,-2 0-1,1 0-32,0 0 1,0 0 0,3 0 0,-1 0 31,-2 0 1,-5 0-1,3 0 1,0 0-251,1 0 1,-4 0 0,5 0-1,1 0-1812,3 0 0,3-2 51,3-3 0,6 2 1976,10-8 0,11 8 0,9-4 0</inkml:trace>
  <inkml:trace contextRef="#ctx0" brushRef="#br0" timeOffset="40">2815 4888 7326,'0'-15'779,"7"6"-376,3 4 1,-1 3-179,1 2 1,-4 7 0,2 3 0,1 4 20,0 2 1,-6 0-1,3 1 1,-5 2-13,-1 2 1,6 6 0,-1-5 0,-2 3-13,-1 3 1,-2 0-1,0-1 1,0 0-47,0 1 1,0 0 0,0 0 0,0-2 1,0 2 0,0 1 0,2 3 0,1-1 49,3 1 0,4-1 0,-3 1 0,0-1-17,0 0 1,4 1 0,-6-1 0,-2 1-36,-1-1 1,3 1 0,1-1-1,-3 0-57,-1 1 0,-2-1 1,0 1-1,0-1-33,0 1 1,0 4-1,0 1 1,0-2 0,0-2 0,2 4 0,1-1 0,4-1 30,2-1 0,-4 2 0,4 3 0,-1-1-57,1 0 0,-5 1 0,1-4 0,-2 2-79,3-3 0,-5 0 0,5-3 1,-5 0-6,-1 1 1,0-1 0,0 1 0,0-1 39,0 1 1,0-1-1,0 1 1,0-3-30,0-3 0,0 4 1,0-4-1,0 2-23,0-2 0,0 4 0,0-5 1,0 1-60,0 0 1,6 0 0,-1 6-1,-2-1-18,-1 0 0,-2 3 1,0 1-1,2 3 107,3 2 1,-3 0-1,5 4 1,-2-2 114,0 2 0,6-4 1,-4 2-1,0 0 124,0-2 1,-2 3 0,-5-4 0,0-1 184,0 1 1,0-3 0,0-4 0,0-1-435,0 1 1,0-8-1,-2-1-646,-3 0 0,3-6 0,-5 2 0,2-5-2749,0-3 3412,0-8 0,-2-3 0,-2-9 0</inkml:trace>
  <inkml:trace contextRef="#ctx0" brushRef="#br2" timeOffset="41">1573 5800 8296,'-11'-5'0,"2"-2"0,1 0 0,1-2 1432,0 0-782,-5 6 1,10-3 0,-3 12-312,3 4 1,9 6 0,3 5 0,4 3 205,2 1 1,0 10 0,-1-4-1,1 2 151,0 0 0,0-1 0,-1-1 0,1-1-319,0-4 0,-1 4 0,1-6 0,0 3-259,0-1 0,5-5 0,1 3 1,1-1-75,0-4 1,-2 4 0,-4-2 0,2-2-650,2-2 0,0-1 0,-5 0 1,0 0-1303,0-1 1,-6-6 0,0-4 1024,3-3 1,-5-4 0,1-3 0,-2-5-231,-3-4 0,3-11 1112,-2-6 0,0-8 0,-5-8 0</inkml:trace>
  <inkml:trace contextRef="#ctx0" brushRef="#br2" timeOffset="42">2092 5753 8919,'-7'-9'1417,"-4"4"-817,-3 3 0,0 9 0,2 3 0,1 4 111,-1 2 1,-7 7 0,-4 3 0,1 4-13,-1 1 1,-5 2-1,0 2 1,-3 2-245,-1-2 1,-8-2 0,8-1 0,-1-1 171,0 0 1,2 1 0,1-1 0,2 1-181,2-1 0,7 1 0,-2-3 1,3-3-193,2-5 1,2-3 0,2-2-1,2-1-262,-3 1 0,5-2 1,-1-2-207,2-1 1,-3-6 0,3 4-2195,-2-2-5002,5-2 4926,-3-5 0,14 0 2483,4 0 0,10-14 0,3-4 0</inkml:trace>
  <inkml:trace contextRef="#ctx0" brushRef="#br2" timeOffset="43">1463 8110 8224,'15'0'0,"1"0"1930,0 0 105,0 0 0,-4-5-1190,-7 0 0,-7 0 0,-15 5 0,-4 1-236,-5 5 1,-9-5 0,-5 5 0,-4-3-131,-5 2 0,-2-3 0,6 3 0,1-1-173,2 1 1,2-3-1,-2 3 1,4-3-48,-1-2 0,8 5 1,-2 0-1,5-1-372,0-2 0,5-1 1,2 3-1,4 1-1029,1-1 1,5-3-2003,1-1 1606,6 0 0,17-5 0,13 0-93,5 1 0,2-3 0,1 0 0,1-1 1631,1-5 0,8-1 0,-4-1 0</inkml:trace>
  <inkml:trace contextRef="#ctx0" brushRef="#br2" timeOffset="44">1950 7607 8224,'16'-15'1015,"0"6"0,-3 2-298,-2 0 0,-2 5 0,-6-1 167,2 6 1,1 1-1,-5 8 1,3 4-85,1 3 0,0 9 0,-3 0 0,2 5-132,1 4 0,0 6 1,-3-1-1,1 4 255,3 1 1,4 3 0,-5 1-1,1-2-133,1 2 0,-6 5 0,6-4 1,-1-3-791,-1-6 0,2 1 0,-4-7 0,2-4 0,-1-5 0,-2 0 0,-2-7 0,0-2 0,0-2 0,0-1 0,0 0-2458,0-7 0,-7-2 1,-5-9-1,-6-3 1968,-3-6 0,-7-10 1,4-3-1</inkml:trace>
  <inkml:trace contextRef="#ctx0" brushRef="#br2" timeOffset="45">1667 10028 8653,'0'-16'2180,"2"6"-1456,3-1 1,4 1 0,6-4-276,1 3 1,0 3-1,0 4 1,-1-1-126,1 1 0,2 3 0,3 1 1,3 1-46,0 5 1,6 1-1,-4 7 1,2 0-38,-1 3 0,2 4 0,-3-2 0,4 4-233,2 1 1,-6 3-1,-2 4 1,1 0-22,-1 1 1,-5 1 0,1 2 0,-6 2 405,-4-2 1,-1 3 0,1-1-1,-5-2 34,-3-2 1,-2 2-1,-3 0 1,-6-4-121,-7-1 1,-5 3 0,0-7 0,-5 2-133,-4-2 0,-6-3 1,-3-7-1,1-1-136,-1 1 1,-2-7 0,2-4 0,1-3-19,-1-2 0,3 0 0,2 0 0,1 0-6,2 0 1,-4-7 0,10-2 0,1-1-37,3-1 0,-2 1 0,2-6 0,2 0 157,2 1 0,3-6 0,1-2 0,3 0-118,-2 0 0,-1-8 0,3 1 0,3-1-90,0-4 0,5 0 0,-3 2 1,3 0-136,2 1 0,7-3 0,4 11 1,4-2-10,6-1 0,4 8 0,6-2 0,1 6 194,-1 4 0,4-3 0,0 5 0,-4-1-13,-1-1 1,2 6 0,-11-3 0,-2-1-368,-2 0 0,-1 6-2071,0-3 1,-8 8 0,-2 7 2471,-5 7 0,-8 3 0,-1-4 0</inkml:trace>
  <inkml:trace contextRef="#ctx0" brushRef="#br2" timeOffset="46">1824 12087 8224,'0'-16'532,"0"6"3747,0-1-3445,0 1 0,0 3 1,0 7-1,0 9-17,0 5 0,0 7 0,0 3 0,0 4-107,0 5 1,2 4 0,2 1 0,3 6 64,1 1 1,-3 11-1,4-7 1,0 3-5,0 3 1,-6 2-1,4-4 1,-2-3-772,1-1 0,1-2 0,-4-1 0,2-4 0,-1-6 0,-2-3 0,-1-3 0,3-4 0,1-5 0,0 2 0,-5-2 0,0-2 0,0-7-550,0-1-2321,0-8 1,-5-4-1,-2-15 2871,-2-9 0,-1-11 0,-6-4 0</inkml:trace>
  <inkml:trace contextRef="#ctx0" brushRef="#br2" timeOffset="47">8050 7435 7738,'-10'-6'-1516,"1"-1"2114,2-1 1,0 2 160,2-4 0,3 5 1689,-3-6-1125,3 8-734,2-4 1,0 14-1,2 3 1,2 4 47,1 2 0,0 5 0,-3 1 0,1 3-91,2 3 1,1 0-1,-5 1 1,3-1-181,1 0 0,0 9 1,-5-9-1,0 0-68,0 2 0,0-2 0,0 0 0,0-4-78,0-1 1,0-2 0,2-6 0,2 1-72,1 0 0,0 0 0,-3-3-917,3-2 0,-3 3-2690,3-4-2002,-3-3 4219,-2 0 1,0-8 0,2-5 1240,3-4 0,4-11 0,6-3 0</inkml:trace>
  <inkml:trace contextRef="#ctx0" brushRef="#br2" timeOffset="48">8585 7529 8394,'0'-16'633,"0"6"2184,0-1-2239,0 8 1,-5 3 0,0 10 0,-1 6-27,-1 5 1,0-2 0,-5 9 0,2 3 4,-3 4 1,-2 9-1,-5-2 1,-1 3 41,2 2 0,-5 6 1,-1-1-1,-1-1-93,0-2 0,7 1 0,-4-1 0,2-5-168,0-4 1,5 0 0,6-6 0,-1-5-123,3 1 0,-5-7 1,6-2-1,0-4-207,0-1 1,-5-1-1610,2 1 1,1-7-4288,-1-4 4180,6-3 0,-3-4 1707,7-3 0,7-4 0,2-7 0</inkml:trace>
  <inkml:trace contextRef="#ctx0" brushRef="#br2" timeOffset="49">8758 8016 12520,'0'-16'-891,"0"1"754,0-1 0,7 0 0,3 1 1276,4-1 1,4 5 0,1 3 0,4-1-429,1 0 0,2 6 1,4-3-1,-2 5-418,-2 1 0,-5 0 1,4 0-1,-3 1-21,-2 5 1,-5-3 0,-2 6 0,-5 0-208,-1-1 0,-1 3 0,-6 5 0,0 1 30,0 4 1,-7-2 0,-4 6 0,-5-1 74,-5 0 0,-1 1 0,-8 3 0,0-2 17,-3 2 0,-2-4 0,4 1 1,-1-1-16,1 1 0,5-1 0,1 4 0,1-3-27,-1-3 1,6-1 0,-2-5-1,5 0 160,6-1 0,-2 1 0,6 0 191,3 0 0,1-6-200,2 1 0,9-6 0,7 4 0,8-2 179,6-4 0,3-1 0,4-2 0,5 0-296,3 0 1,7 0 0,1 0 0,-2 0-245,-3 0 1,0-5-1,-1-1 1,-2 3 1,-3 1 0,-3 2 0,-10 0 0,-1 0-19,-2 0 1,-6-2-1,1-1-54,-4-2 1,-1-2-3050,0 1 1,-8 6-2015,-3 0 5184,-3 7 0,-9 9 0,-1 0 0</inkml:trace>
  <inkml:trace contextRef="#ctx0" brushRef="#br2" timeOffset="50">8616 9965 8268,'0'-16'157,"0"1"0,0 4 1320,0 1 0,-1 1-495,-5-2 1,5 6-1,-4 10-318,3 6 1,2 5-1,0 3 1,0 4-68,0 1 0,0 2 1,0 7-1,0 2 76,0 2 1,0 5-1,0-4 1,0 4 327,0 7 0,-2-5 1,-1 5-1,-3-2-391,3-3 1,1-8-1,2 1 1,-2-6-611,-3-4 0,3 0 0,-3-6 0,3-1 0,2-3 0,0-8 0,0-4 0,0-10-1778,0-6 0,2-3 0,3 0 0,6 2 1778,3 2 0,8-8 0,3-6 0</inkml:trace>
  <inkml:trace contextRef="#ctx0" brushRef="#br2" timeOffset="51">8381 12370 14725,'-16'-2'0,"0"-3"-134,0-6 1,2 3 0,2-1 0,4 0 1426,1 1 1,1 2-783,6-4 0,0 5 0,2-4 1,3 0 168,6 0 0,8 6 1,5-2-1,4 3-204,6 2 1,8 0 0,-2 0 0,2 0-95,0 0 0,-8 0 0,5 2 0,-4 1-69,-4 2 0,3 8 1,-12-3-1,1 2-271,0-1 1,-4 3-1,-9-2 1,-3 5-23,0 4 1,-5 0 0,3-3 0,-3 1 79,-2 2 1,-7 5 0,-5-3-1,-6 0-168,-3-1 0,-7 6 0,2-2 0,-3 4-17,-3 2 1,-5-1-1,-1-1 1,0-2 23,-1-2 0,-3 0 0,4 4 0,-1-2 9,1-2 1,1-2 0,6 4 0,-1-3-1,1-3 1,6-1-1,3-5 1,2 0 349,5 0 1,-3-1 0,13 1 148,2 0 1,1-6-1,4-1 1,5 0 182,8-1 1,15-4-1,12 3 1,5-2-654,5 0 1,4 1-1,7-6 1,-2 0-6,-3 0 0,3 1 0,-3 3 1,1 1-12,-1-1 0,0-3 0,-8-1 0,-1 0 15,2 0 0,-8 0 0,-6 0 1,-4 0 18,-1 0 0,-6 0 0,-2 0 0,-1 0 22,-4 0 1,-1 0-103,-2 0 0,-8-1-3192,-2-5 0,-12 6 0,-6-1 3245,-7 4 1,-6-5-1,-6-6 1</inkml:trace>
  <inkml:trace contextRef="#ctx0" brushRef="#br1" timeOffset="52">3538 7309 10804,'-16'9'-635,"1"-2"2055,-1-7 0,0 0-363,0 0 0,8 1 1228,2 4-1859,5-3 0,6 7 1,4-6-198,5 3 0,5-1 0,11-5-237,-4 0 0,-4 0 0,-6 0 0,0 0-697,0 0 0,-1 0 0,1 0 0,0 0-340,0 0 1,-1 0 0,3 0-1,1 0 1043,2 0 1,0-7 0,-5-2 0</inkml:trace>
  <inkml:trace contextRef="#ctx0" brushRef="#br1" timeOffset="53">3947 7214 15310,'7'9'1467,"-4"5"-1041,8-3 0,-8-3 0,3 3 0,-5 1 157,-1 2 0,0 2 0,0 0 0,0-1 14,0 1 1,0 5-1,0 0 1,0-2-394,0-1 0,0-3 0,0 1 0,0 0-638,0-1 0,0 1 1,0 0 61,0 0 1,6-1 0,-1 1-3607,-2 0 0,6-8 4053,1-2 0,11 2 0,4 1 0</inkml:trace>
  <inkml:trace contextRef="#ctx0" brushRef="#br1" timeOffset="54">4576 7246 24126,'7'9'-4137,"-6"5"4328,5-4 0,-5 4 0,-1 2 0,0 0 26,0-1 1,6 1 0,-1 0 0,-2-1-54,-1 1 1,3 0 0,1 0-1,-1-2-514,2-4 0,-5 4 1,5-4-860,0 4 1,-4 2-4889,8 0 5643,-8 0 0,4-8 0,-7-1 0</inkml:trace>
  <inkml:trace contextRef="#ctx0" brushRef="#br1" timeOffset="55">4466 7529 15471,'0'-11'382,"0"1"0,7 1 1,3-1-1,4 4 431,2 5 0,0-5 1,1 1-1,2 2-407,2 1 0,5 2 1,-3-2-1,2-1-349,3-3 0,1 1 0,1 5 0,-2 0-116,-2 0 1,0 0 0,4 0-1,-2 0 57,-2 0 1,0 0 0,6 0 0</inkml:trace>
  <inkml:trace contextRef="#ctx0" brushRef="#br1" timeOffset="56">5315 7262 23665,'8'0'595,"-1"0"1,-7 7 0,0 3 0,2 4-473,3 2 1,-1 0 0,5 1-1,-1 2 97,1 2 0,0 0 0,3-5 0,-3 0 34,-2-1 0,3 1 1,-4 0-1,-1-1-1009,2 1 0,-5 0 0,3 0 1,-4-1-2575,-1 1 0,0 0 3353,0-1 0,-6 8 1,-3 2-1</inkml:trace>
  <inkml:trace contextRef="#ctx0" brushRef="#br1" timeOffset="57">4481 8173 15994,'0'-15'-347,"2"1"1,2 1 0,1 3 767,-2-2 1,4 3 0,0-2 0,0-1 130,0-2 0,6 4 0,-1-1 0,5 1-73,4 1 0,7 2 0,-2 5 0,4-1-148,2-2 0,-1 1 0,0 8 0,1 3-81,-1 1 0,1 3 0,-1 5 0,-1 1-93,-4 4 1,2-2 0,-7 6-1,-2-1-269,-1 1 1,-8-1-1,-1 4 1,-2-2 258,-4 2 1,-1 2-1,-4 1 1,-1 1-16,-2-1 0,-13-5 0,1 0 0,-6 2-41,-5 2 0,-2 0 0,-3-2 0,-2-4-267,-1-1 0,-13 3 0,3-7 0,1-3 20,1-4 0,4-3 1,-2 1-1,5-4 182,4-5 1,2-1 0,-1 0 0,3-1 193,2-5 0,-1-2 0,7-10 0,2-1 92,2-2 0,3-7 0,3 2 1,6-6-89,3-4 1,2 1 0,2-5 0,3 1-13,6 4 0,8 4 0,2 3 0,0 4-108,2 1 1,-6-3 0,6 5-1,-2 1-151,0 3 1,0 1 0,-4 2 0,2 2-497,2 2 1,0 4 0,-5-2 0,0 1-994,-1 3 0,1 2 0,0 2 1539,0 0 0,-1 7 1,1 2-1</inkml:trace>
  <inkml:trace contextRef="#ctx0" brushRef="#br1" timeOffset="58">3853 9572 16705,'0'-16'-2639,"0"1"2943,0-1 1,-2 0 0,-2 1-142,-1-1 0,-2 7 0,4 2 1,-4 2 450,-2 0 0,4-1 0,-6 6-196,-1 0 1,3 6 0,0 1 0,1 1-175,-1 5 0,0 1 0,-3 1 0,3 1-46,2 0 0,-3 5 1,3 0-1,0-2-201,0-2 0,-4 4 0,6 0 0,2-2 66,1-1 0,4-2 0,3-1 1,5 1-93,4 0 0,4-6 0,3-1 1,7-2 187,7-4 1,-2-1 0,5-2-1,-1 0 71,0 0 0,-2 0 1,-8-2-1,-2-1-88,-2-2 0,-2-7 0,-7 1 0,-4-5-67,-5-5 1,-3 4 0,-2-4-1,0 3-365,0 3 1,-2-1-1,-3 0 1,-5 1-317,-4-1 0,-2 2 1,-2 3-1,-1 4-209,-2 0 0,0 6 0,6-5-1790,-1 5-1771,0 1 4303,7 0 1,16 7 0,11 1 0</inkml:trace>
  <inkml:trace contextRef="#ctx0" brushRef="#br1" timeOffset="59">4434 9494 12010,'9'-9'1449,"0"4"1,-6 10-1334,2 5 1,1 4 0,-5 2 0,3 0 454,1-1 1,0 1-1,-3 0 1,2 0-146,1-1 1,2 8-484,-2 3 0,2 2 1,5-2-451,-1-5 1,-6-3-4687,6-3 3463,-8 1 0,2-9 0,-12-7 1669,-8-9 1,-1-5 0,-7-1 0</inkml:trace>
  <inkml:trace contextRef="#ctx0" brushRef="#br1" timeOffset="60">4371 9698 12354,'0'-16'299,"2"6"1,3 1 365,6 2 1,3-3-1,2 4 1,1 3-450,4 1 1,-2 2 0,6 0 0,-1 0-447,1 0 0,-4 0 0,3 0 1,0 0-624,1 0 1,-6 0-1,4 0 1,-2 0 876,0 0 1,7-7-1,-4-2 1</inkml:trace>
  <inkml:trace contextRef="#ctx0" brushRef="#br1" timeOffset="61">5095 9384 8102,'0'3'1252,"0"8"1,0 6 0,0 0 0,0 3-524,0 1 1,0 5-1,0-5 1,0-2-325,0-2 1,0-1-1,1 0 1,3 0-48,1-1 1,2 1 0,-3 0 0,3-1-877,1 1 0,-4 5 0,1 0 1,-3-2-1024,-2-1 0,-2-3 1,-3-1 1540,-6-3 0,-10-4 0,-3-7 0</inkml:trace>
  <inkml:trace contextRef="#ctx0" brushRef="#br1" timeOffset="62">4560 10452 14441,'-5'-15'-68,"0"-1"1341,-8 7-526,12 2 1,-6 14 0,7 5 0,0 6-20,0 3 1,0 7 0,0 0 0,0 5-41,0 4 1,0 6-1,0-1 1,0 2-129,0-2 0,0 1 0,0-4 0,0-1-267,0 1 1,5-3 0,0-6-1,-1-2-620,-3-2 1,-1-5 0,0 4-2340,0-3-201,0-1 0,-1-14 1022,-5-7 0,3-9 0,-8-11 1822,-1-7 0,-9-9 0,-3-5 0</inkml:trace>
  <inkml:trace contextRef="#ctx0" brushRef="#br1" timeOffset="63">519 8912 8420,'-15'14'-183,"1"-2"101,3-1 0,2-8 290,4 2 1,-2-1 1010,-3 1-887,3-3 0,14 10 0,3-7 0,4-1-106,2-2 0,1-2 0,4 0 0,5 1 0,4 3-5,2 1 0,-1 0 0,1-3-112,-1 3 1,6-3-1,-1 5 1,-1-2 52,-2 1 1,4-1-1,2-5 1,1 0-185,3 0 1,1 0 0,2 0-1,-1 0 78,4 0 1,3 0 0,1 0-1,3-2 46,-1-3 0,10 1 0,-5-4 0,-1-1 26,2 0 1,-7 6 0,0-4 0,-1 1-65,-1 1 0,1 0 0,-8 5 0,-1 0-61,-2 0 1,0 0 0,5 0 0,0-2 62,0-3 0,0 3 0,0-3 0,1 3-74,-1 2 1,5-5 0,1 0 0,-3-1 4,-1-1 0,-2 6 0,0-5 1,-1 3-31,-4-2 1,1 3-1,-4-3 1,-1 3 18,1 2 1,3 0-1,-4 2 1,1 1-23,-1 2 1,4 2 0,-4-3 0,1 1 12,-1-1 1,-1-3 0,-4-1 0,2 0-23,2 0 1,-1 0 0,-4 0 0,-1 0 29,1 0 0,-1 0 0,2 2 0,2 2 4,2 1 1,0 0 0,-6-5 0,2 0-51,4 0 0,-4 0 1,6 0-1,-3 0 8,1 0 1,5 0 0,-4 2 0,1 1 13,-1 3 1,4-1 0,-3-5-1,-1 0 30,0 0 0,-1 2 0,-4 1 0,2 2-30,2-1 1,1-2 0,-3-2 0,2 0 4,-2 0 0,3 0 1,1 0-1,-1 0 6,1 0 1,3 1-1,-4 3 1,1 1 39,-1-1 0,-1-3 1,-6 1-1,1 2-39,-1 1 0,0 0 1,1-5-1,-2 0 92,-4 0 0,3 0 1,-4 0-31,-1 0-33,6 0 4,-5 0 1,6 2-26,0 3 25,1-3-7,6 5 1,-4-7-6,2 0 9,4 7 28,-6-6 0,11 6 33,-3-7-61,3 0 16,3 0 0,4 2 0,2 2-3,2 1 1,7 0-1,7-5 1,0 0-15,-1 0 0,12 0 1,-1 0-1,4 0 13,2 0 0,-41 0 1,1 0-1,43 0 0,-43 0 1,0 0 15,1 0 0,1 0 0,-1 0 0,0 0 0,0 0 1,0 0-1,0 0 0,1 0-22,-1 0 0,0 0 1,1 0-1,0 0 0,1 0 1,0 0-1,1 0 0,-1 0-18,0 0 1,0 0 0,-1 0-1,0 0 1,1 0 0,0 0 0,2 0-1,-1 0 53,3 0 1,-1 0 0,3 0 0,0 0 0,-3 0 0,-1 0 0,2 0 0,-1 0-34,1 0 1,1 0-1,3 0 1,1 0-1,-4 0 1,0 0-1,2 0 1,0 0-76,3 0 0,1 0 0,-2 0 0,-1 0 0,2 0 0,-1 0 0,1 0 0,-1 0 45,3 0 0,-1 0 0,0 0 0,0 0 0,2 0 0,0-2 0,2 1 1,0-1-8,0-1 0,0 1 0,2-1 0,0 0 0,1 3 0,-1 0 0,0 0 0,1 0 0,0 0 0,0 0-3,1 0 1,-1 0 0,-2 0 0,1 0 0,1 0 0,0 0 26,0 1 1,-1-2 0,1 1 0,-1-1-1,-1-1 1,-1 0 0,1 0 0,0-1 5,-4 1 0,2 0 0,2 1 1,1 1-1,-3 0 0,-1 0 1,1 0-1,0 0 4,-1 0 1,-2 0 0,-1 0 0,-1 0 0,-2 0-1,0 0 1,2 0 0,0 0 67,2 0 0,0 0 0,-1 0 1,-1 0-1,1 0 0,-1 0 1,-1 0-1,0 0-40,-2 0 1,0 0-1,3 0 1,1 0-1,-5 0 1,0 0-1,0 0 1,0 1 7,0 2 1,1 0-1,2-2 1,1 1-1,-3 3 1,-2 1 0,1-1-1,-1 0-13,-2-1 1,1 1 0,5 1-1,0 0 1,-7-2 0,-1-1-1,0 1 1,0-1-14,-3 0 0,1 1 0,1 1 0,0 1 0,-3-3 0,-1 1 0,40 3-682,-8 0 1,-7-2 0,-10-5 0,-5 0 663,-5 0 0,-5 0 0,-13 0 0,1 0 0,-1 0 0</inkml:trace>
  <inkml:trace contextRef="#ctx0" brushRef="#br1" timeOffset="64">708 11914 8730,'0'-16'654,"2"8"-440,3 2 0,-2-1 0,8 2 0,1 2 60,2 1 1,4 0-1,1-1 1,2-3-210,-2 3 0,4 1 0,-1 2 0,1 0 3,0 0 0,5 0 1,-2 0-1,2 0 16,-2 0 1,9 0 0,-3 0-1,1 0-45,0 0 1,4 0 0,3 0 0,3 0 35,6 0 0,2 0 0,0 0 0,3 0 45,4 0 1,6 0 0,-8 0 0,2 0 7,-1 0 0,-1 0 0,4 0 0,-3 0-150,3 0 1,1 0 0,2 0-1,0 0-3,0 0 0,10 0 1,2 0-1,-2-2 131,-1-3 1,3 4-1,-2-5 1,4 5-107,2 1 1,0-6 0,1 1 0,2 2-33,2 1 1,0 2 0,-4-2 0,2-1 17,2-3 1,-39 3 0,-1 1 0,40 0 0,0-1 18,1-2 0,-2-2 0,-39 5 0,1 0 0,-1 0 0,1-1-4,42-1 0,-38 1 0,0-1 0,-1 2 0,0-1 0,2 1 0,0-1-12,0-1 0,1 1 1,1 2-1,1 0 0,-2-1 1,1-1-1,1 2 0,0 0 10,3 1 1,0 0 0,3 0-1,1 0 1,-1 0 0,-1 0 0,1 0-1,-1 0-1,0 0 1,1 0-1,5 0 1,0 0-1,-1 0 1,-1 0-1,2 0 1,0 0-48,0 0 0,0 0 0,-2 0 0,0 0 1,0 0-1,0 0 0,-1 0 0,2 0 69,0 0 1,1 0-1,2 0 1,-1 0-1,0 0 1,-1 0 0,2 0-1,-1 0-9,0 0 1,0 0-1,4 0 1,1 0-1,0 1 1,0 0-1,0 0 1,0 1-5,-1 1 0,0 0 0,0 0 0,0-1 0,3-2 0,-1 0 0,-1 0 0,0 0-9,0 0 1,2 0 0,3 2-1,2 1 1,-6 0 0,1-1 0,0 0-1,-1 0 1,-2-1 1,0 0 0,6-1-1,0 0 1,-6 0 0,-1 0-1,0 0 1,2 0-6,1-1 0,1 2 0,-3 1 0,0 1 0,0 0 0,0-1 0,0 0 0,0 0-12,-2-1 0,0-1 0,5 0 1,0 0-1,-7 1 0,-1 0 0,2 1 1,-1 0 22,-2 0 0,0 1 0,3 0 0,0-1 0,-3-2 0,-2 0 0,0 0 0,-1 0 78,1 0 1,0 0 0,0 0 0,-1 0 0,1 1-1,0 0 1,-1 0 0,-1 1-1,-1 1 1,1 0 0,0 0 0,1-1 0,-3-2-1,-1 0 1,0 0 0,-2 0 1,0 0 1,1 0-1,2 0 1,1 0-1,-4 0 1,0 0 0,0 0-1,1 0-8,-1 0 0,0 0 0,1 0 0,0 0 0,-4 0 0,-1 0 0,0 0 0,0 0 7,-2 0 1,0 0-1,0 0 1,0 0-1,38 0 1,-2 0-296,-4 0 1,0 0 0,-12 0 0,-3-2-511,-6-3 1,-6 3 0,-10-3-1,-2 3-1059,-3 2 1,-3 0 1779,-9 0 0,4 5 0,-4 1 0,4-1 0</inkml:trace>
  <inkml:trace contextRef="#ctx0" brushRef="#br1" timeOffset="65">488 13957 8245,'16'9'171,"-1"-4"40,1-3 0,5-2 0,0 0 0,0 0 16,2 0 0,-1 0 0,6 0 0,-2 0-43,2 0 0,-3 0 0,1 0 1,2 0-18,2 0 1,-1 0-1,1 0 1,0 0-15,3 0 1,2 0 0,-2 0-1,2 0-105,2 0 1,1 2 0,-3 1 0,4 3 35,1-3 1,-4-1-1,5-2 1,-1 0-169,0 0 0,2 0 0,7 0 0,2 0 107,1 0 1,7 0-1,1 0 1,6 0-10,7 0 1,6 0 0,5 0-1,-39 0 1,1 0 8,2 0 1,2 0-1,0 0 1,1 0-1,3 0 1,0 0 0,0 0-1,-1 0-75,-31 0 30</inkml:trace>
  <inkml:trace contextRef="#ctx0" brushRef="#br1" timeOffset="66">5156 13942 12890,'64'0'-102,"10"1"-16,-3 1 1,-1 0-1,2 1 1,1-1 143,2 0 0,0 0 1,3 1-1,0 1 1,-3-2-1,0 1 0,1-1 1,0 1 9,1 1 1,0-1 0,-4-2-5</inkml:trace>
  <inkml:trace contextRef="#ctx0" brushRef="#br1" timeOffset="67">9118 14036 13234,'16'0'8,"51"0"25,2 0 1,8 0-1,1 0 0,-7 0 1,-2 0-1,1 0 1,0 0-7,-2 0 1,-30 0-13</inkml:trace>
  <inkml:trace contextRef="#ctx0" brushRef="#br1" timeOffset="68">12389 14120 15550,'4'0'5,"71"3"86,-1 1 0,0-1 0,0 1 59,1-1 1,1 1-1,5 1 1,0 0 0,-8-1-1,-1-1 1,0 1 0,-1 1 9,0 1 0,0 0 1,2-1-1,-1-1 1,-5 0-1,-1 1 1,-2-1-1,-1 0-98,0 1 1,0-1 0,-3 0 0,-1 1 0,-1 1 0,-1 0 0,-4-1 0,-1-1-101,-2-1 1,-1 1 0,1 0-1,-2-1 1,33 0 0,-8 3 26,-7-3 1,-3 4 0,-14-2 0,-5-1-911,-4-2 0,-9-1 1,-6 3-2447,-2 1 3367,-9 0 0,0-5 0,-6 0 0</inkml:trace>
  <inkml:trace contextRef="#ctx0" brushRef="#br1" timeOffset="69">3994 12040 8694,'0'-16'3682,"0"0"-2973,0 8 0,0 2 1,2 12-1,1 4 131,2 4 0,1 7 0,-5 0 1,3 0-239,1 2 1,6-4 0,-6 5-1,0 1-296,2-1 1,0-5-1,4 2 1,-4-3-235,0-2 1,-4 3 0,6-2 0,-2-3-874,-4 0 1,1-2 0,-1 1-1660,3-3 0,-1 1-2696,-5 4 3540,0-6 1,7-2 1615,3-7 0,4-14 0,2-3 0</inkml:trace>
  <inkml:trace contextRef="#ctx0" brushRef="#br1" timeOffset="70">4670 12103 10206,'9'7'533,"-4"3"0,-3 4 470,-2 2 1,5 5 0,0 2 0,-1-1-113,-2 1 1,-2 0 0,0-4 0,0 2-495,0-2 1,0-2 0,0-1-1,0 0-670,0 0 1,0-1 0,1-1-855,5-3 1,-3 1-1,6-5-3219,-2 2 2194,5-6 1,-12 2 2151,0-10 0,-14-3 0,-10-8 0</inkml:trace>
  <inkml:trace contextRef="#ctx0" brushRef="#br1" timeOffset="71">4513 12354 8280,'10'0'2424,"1"0"-1382,1 0 1,2-2 0,2-1-569,-1-2 0,1-1 0,2 6 0,1 0-281,2 0 0,2 0 0,-2 0 0,3 0-366,0 0 1,6 0-1,-2 0 1,5 0-1114,4 0 1,0 0-1,-4-1 1,0-3 1285,-2-1 0,11-14 0,-8 1 0</inkml:trace>
  <inkml:trace contextRef="#ctx0" brushRef="#br1" timeOffset="72">5346 12056 9019,'14'-7'0,"-2"-2"1751,-1 0 0,-6-3-778,6 7 1,-8 8 0,2 11-95,-3 5 1,-2 8 0,0-5 0,0 3 230,0 3 0,0 1 0,0 3 0,2-1-801,3 1 0,-1-8 1,4-1-1,-1-2-1304,-3 0 1,-1 0 0,1-6 0,-1 1-1778,-5 0 0,-5-2 0,-10-4 2772,-4-5 0,-10-3 0,-10-2 0</inkml:trace>
  <inkml:trace contextRef="#ctx0" brushRef="#br1" timeOffset="73">4481 13124 8205,'-10'0'148,"-1"0"217,-1 0 0,-2-7 623,-1-3 0,-1-4-224,0-2 0,7 1 0,4-1-387,3 0 0,11 6 0,7 1 0,7 0 15,1 0 1,11 6-1,-2-2 1,4 3-173,1 2 0,4 0 0,-5 0 0,-4 2-37,-5 3 1,0-2 0,-7 10 0,-2 2-82,-1 5 1,-10 6 0,-2-4 0,-5 3-215,-1 3 0,-7 7 0,-3 1 0,-6-2-124,-5-6 0,-3 5 0,-8-5 1,1-2 199,-1-2 0,3 3 1,1-5-1,3 1 264,3 0 1,-5-2 0,6-6 0,2 1 49,2 0 0,3-6 0,3 1 801,6 1 1,3-3 0,4-1-490,3-1 1,0-2-323</inkml:trace>
  <inkml:trace contextRef="#ctx0" brushRef="#br1" timeOffset="74">4857 13611 27027,'31'-6'70,"3"2"12,-3-5-1,-1 2-618,-4 4 0,-3-1 0,-8 1 0,1-2-1175,0 1 1,0 2-1,-1 4 1,1 3-593,0 6 2304,-8 3 0,6 9 0,-5 1 0</inkml:trace>
  <inkml:trace contextRef="#ctx0" brushRef="#br1" timeOffset="75">10786 7089 7786,'-9'-7'1144,"2"3"-376,7-6 1,0 5 332,0-6-855,0 8 1,7-6 0,4 5-205,3-1 1,2 0-1,-1 5-101,1 0 0,-5 0 1,-1 0-1,1 2-54,-3 3 1,1-2 118,-4 8 0,-3-1 0,3 6 57,-3 0 0,-2-6 0,-2 1 0,-1 1 24,-2 2 0,-8 2 1,3-1-46,-4 1 0,0 0 1,2-2-1,1-2 66,-1-2 0,3-4 1,-1 4 55,-3 2 0,5-5 148,-3-1-95,8-5-282,-4-1 1,9 0-1,3 0 1,5-1-178,4-5 1,2 5 0,1-6 0,4 1 90,6 1 1,-5 0-1,1 5 1,-2 0 111,0 0 0,0 2 1,-5 1-1,-1 4 87,1 2 0,-5-4 0,-3 6 214,-1 1 0,4 2 0,-6 2 64,-2-1 1,-3 1 0,-5 0-1,-5-2-20,-4-4 0,3 4 0,1-5 0,-2 1 7,-2 1 1,-2-6 0,0 4 0,0-2-214,1-4 1,-1 1 0,-1-1 0,-3 2-317,-1-1 1,0-2 0,6-2 0,-1 0-799,0 0 1,0-6-1,3-1-1063,2-1 0,-1 2 1465,7-4 0,1 1 1,9-3-1,6 2 612,3-3 0,1-1 0,8-8 0,2-3 0</inkml:trace>
  <inkml:trace contextRef="#ctx0" brushRef="#br1" timeOffset="76">11305 6932 8254,'7'0'710,"-7"0"1,-2 7 0,-8 3 0,-1 4-361,3 2 0,-6 5 0,3 0 1,-1 0 149,1 1 0,-3-3 0,6 6 1,-3-1-141,1 1 0,6-4 0,-1 5 0,2 0-65,-3-1 0,5-3 0,-5-4 1,5 1-155,1 2 0,1 0 1,3-5-1,3-1-86,2 1 0,-1 0 0,4 0 0,-1-2-454,1-4 1,7 2 0,2-5 0,-1 0-575,-3 0 1,4 0 0,0-3-1,-2 1-104,-1-2 0,-3-1 0,1-4 1,0-1-1088,0-2 2164,-1-8 0,1-2 0,0-10 0</inkml:trace>
  <inkml:trace contextRef="#ctx0" brushRef="#br1" timeOffset="77">11745 6916 10889,'0'16'1081,"0"-1"0,0 1-604,0 0 0,0-6 0,0 1 45,0 1 0,0 2 0,0 2-556,0-1 1,0 1-1151,0 0 0,2-1-605,3 1 0,-5-7 1789,0-4 0,-7-10 0,-8-4 0</inkml:trace>
  <inkml:trace contextRef="#ctx0" brushRef="#br1" timeOffset="78">11620 7152 8460,'-6'10'456,"1"1"1,0-6 270,5 5 0,2-6-54,3 1 0,4-3 0,6-2-262,1 0 1,0 0-1,-1 0 1,1 0-249,0 0 1,0 0-1,-1 0 1,1 0-409,0 0 1,-6 0 0,1 0-150,1 0 0,0 2 1,0 1-2666,-1 2 0,-8-1 3059,3-10 0,-5-2 0,-1-8 0</inkml:trace>
  <inkml:trace contextRef="#ctx0" brushRef="#br1" timeOffset="79">11714 7293 8446,'-7'9'2397,"-2"-2"-2068,0-7 1,11 0 0,12 0-271,5 0 1,2-5 0,-5-1 0,0 3 70,-1 1 0,1 2 0,0 0-110,0 0 0,-1 5 0,-1 2-146,-3 2 1,-4 2 0,-7 4 200,0 1 0,-7 0 0,-5-2 1,-6-2 76,-3-2 1,-2 1-1,4 5 1,-2-1-29,2 1 1,3-6 0,4 1 0,2-1 704,-3-1 1,6 5-183,2-3 1,3 3-446,2 1 0,2-1 0,3-3 1,6-6-47,3-3 1,2 3 0,1 0 0,2-1-453,2-3 0,5-1 1,-5 0-1,-1 0-973,-3 0 1,-1 0 0,0 0 0,-1 0-761,1 0 1,0 0 2028,-1 0 0,1-7 0,0-1 0</inkml:trace>
  <inkml:trace contextRef="#ctx0" brushRef="#br1" timeOffset="80">12091 6994 8774,'11'0'1019,"-1"0"-693,2 0 1,4 2 0,3 3 0,2 4-28,-1 0 0,2 5 1,1-4-1,0 4-16,-1 2 1,-1 0 0,-5-1 0,0 1-14,-1 0 1,-1 5-1,-1 2 1,-5-1-11,-1 1 0,-1 3 0,-6-3 0,0 0-45,0-1 0,0 1 0,-2-4 0,-2 2-222,-1-2 0,-7-1 1,1-2-1,-3-2-279,-1-4 0,-1 2 0,0-5 0,1 0-865,-1 0 0,0-2-2480,0-5 2378,8 0 0,8-1 1253,10-5 0,11-9 0,4-10 0</inkml:trace>
  <inkml:trace contextRef="#ctx0" brushRef="#br1" timeOffset="81">12689 7183 11219,'15'0'409,"1"0"1,0 0 0,0 0-1,-1 0-314,1 0 1,0 0 0,-1 0 0,1 0 2,0 0 0,0 0 0,-1 0 0,1 0-1369,0 0 0,-1 0 0,1 0 242,0 0 1,-7-7-1,-2-3 1029,0-4 0,1-2 0,8 0 0</inkml:trace>
  <inkml:trace contextRef="#ctx0" brushRef="#br1" timeOffset="82">13302 6932 8194,'14'-2'28,"-4"-3"0,4 3 1178,-3-3 0,-3 3-463,3 2 0,-8 2-295,3 3 1,-5 4 0,-1 6-145,0 1 0,-7 0 0,-1-1 0,-3 1-17,1 0 1,5 0 0,-6-1 0,1 1-37,1 0 1,-3-1 0,5 1-140,-2 0 0,5 0 0,-1-1 0,2-1-35,-3-3 0,5 3 12,-5-4 0,6-3 0,4 0 0,3-2 14,2 1 1,1-1 0,6-5-1,1 0-122,4 0 0,-3 0 0,4 0 1,1 0-304,3 0 0,-1 0 0,-1 0 0,-1 0-545,-4 0 0,4 0 0,-2 0 0,0 0-429,2 0 1,-6 0 0,4 0 442,-4 0 1,-3-7-1,-3-4 853,-6-3 0,-3-8 0,-2-3 0</inkml:trace>
  <inkml:trace contextRef="#ctx0" brushRef="#br1" timeOffset="83">13679 6979 8513,'-7'8'438,"4"1"1,-6-4-1,0 4 340,0 0 0,4 10 0,-3-3 0,1 3 123,3 4 1,-3-1 0,2 6 0,1-1-240,3 1 0,2-4 0,3 2 0,1 0-407,-1-1 1,4 4 0,3-2 0,3 1-790,1-2 0,-4 2 0,-1-6 1,3 1-984,1 0 1,0 8 0,-2-3 1516,-2 0 0,1 0 0,5 4 0</inkml:trace>
  <inkml:trace contextRef="#ctx0" brushRef="#br1" timeOffset="84">10881 8488 11117,'15'0'1151,"1"0"0,0 0-560,-1 0 0,1 0 0,2 0 1,1-2-265,2-3 0,0 3 0,-4-3 1,2 3-369,2 2 0,0 0 1,-3 0-1,1-2-765,2-3 1,0 3 0,-5-3-457,-1 3 0,1 2 1,0 0 1261,0 0 0,-1-7 0,1-2 0</inkml:trace>
  <inkml:trace contextRef="#ctx0" brushRef="#br1" timeOffset="85">11918 8205 8484,'-10'-6'0,"1"-1"716,2-1 1,-3 3 0,4-6-146,3-1 1,3 3 0,5 0 0,7 1 13,8-1 0,4 5 1,7-1-1,-1 2-266,-4-3 1,2 5 0,-7-5 0,-2 5-96,-1 1 1,-2 1-1,-1 3 1,-1 3-34,-3 2 1,-4 1 0,-7 6-99,0 0 0,-4 1 0,-4 2 1,-10 2-75,-5-2 1,-3 4 0,-5 0 0,1 0-143,4-1 0,-2 4 1,5-5-1,0-1 110,1-3 0,3 4 1,6 0-1,5-2 343,1-1 0,-4-3 1,6 1 140,1 0 1,3-6-1,2-1-253,5-2 0,2 3 0,10-4 0,3-3-363,5-1 1,4-2 0,3 0-1,2 0-972,2 0 1,4 0 0,-2-2 0,-1-1-344,1-3 0,-3 1 0,-6 5 0,-4-2-285,-5-3 1745,-3 3 0,-3-11 0,1 4 0</inkml:trace>
  <inkml:trace contextRef="#ctx0" brushRef="#br1" timeOffset="86">12469 8425 8215,'24'0'0,"0"0"0,-4 0 0,1 0 568,-2 0 1,2 1 0,-4 3-1,-3 3 324,0 2 1,-7-4-1,-2 5 1,-1 1-333,1-2 0,-5 5 1,0-6-305,-9 1 0,-5-2 0,-1-7 0,-1 0-17,0 0 0,-1-2 1,-1-3-1,1-4 38,3 1 1,7-5 0,-2 6 0,2-1-63,4-5 0,3 5 0,5-1 1,4 0-201,-1 1 0,12 4 1,-5-1-1,5 3-209,2 2 0,-4 0 0,3 0-173,-4 0 1,-1 0 25,0 0 0,-6 5 1,-1 2 82,-2 2 0,0-6 1,-4 4-670,3 0 1,6-3-1109,-2 6 1,4-6 239,2 1 0,0-3 1795,-1-2 0,-6 0 0,-2 0 0</inkml:trace>
  <inkml:trace contextRef="#ctx0" brushRef="#br1" timeOffset="87">13318 8016 8440,'24'0'1011,"-3"0"1,-4 0-82,-1 0 1,-5 0-385,-1 0 1,-8 0-1,-2 2-188,-9 3 1,-5-3 0,-3 3 0,-3-3-167,0-2 1,-8 0-1,1 0 1,-1 0-113,2 0 1,-3 0-1,4 0 1,-1 0 45,0 0 0,6 0 0,-1 0 76,4 0 1,1 0-150,1 0 0,4 2 1,2 3-12,2 5 0,2-1 0,3 1 0,-1 3-12,-2 1 1,-2 1 0,3 3-96,-1 3 0,-2-4 0,3 4-100,-1-3 0,0-3 0,5 1-235,0 0 300,0 0 1,2-8 99,3-2 1,4-5 0,6-1 0,1 0-76,0 0 0,5-1 0,2-3 0,1-3 5,4-2 0,2 6 1,3-2-1,2 3 62,1 2 1,1 5 0,-5 2 0,-3 4 184,-3 6 0,4-1 0,-5 5 0,-1-4 113,-3-1 1,2 5 0,-4 2 0,-3 1 196,-4 4 1,-3-5 0,1-1 0,-5 1 25,-3 3 0,-2-1 0,-2-1 1,-1-1 127,-2-4 1,-8-1 0,1-5 0,-5 0-11,-4-3 1,-7-5-1,2 4 1,-4-2-831,-2-3 1,-1-3-1,-3-1 1,-6 0-3119,-4 0 0,-1-5 3317,0 0 0,-14-7 0,-4 3 0</inkml:trace>
  <inkml:trace contextRef="#ctx0" brushRef="#br1" timeOffset="88">10912 9336 8494,'-9'-10'1610,"4"-1"0,5 6-1332,5-5 0,4 6 0,8-1 0,3 1-94,1-1 0,0 4 0,-6-5 0,3 5-74,3 1 0,-4 0 1,2 1-1,-5 3-108,-3 1 0,-2 2 0,1-2-30,-5 6 0,-3 3 0,-2 1 0,0 1 2,0 0 0,-5 0 0,-2-1 0,-2 1 45,-3 0 1,-2-1 0,-2 1 0,0 0-11,1 0 1,-1-1 0,0-1 58,1-3 0,4 1 54,1-7-132,-1 0 1,4-6 0,7-3 0,9-3-78,5-2 1,9 6 0,3-4-1,2 2 45,-2 0 1,4-1-1,-6 6 1,2 0 79,1 0 1,-8 6 0,2 1 0,-4 1 85,-1 4 0,-2 2 0,-2 2 0,-3 0 144,-2 0 1,-2 1-1,-5 2 90,0 2 0,-2 0 0,-3-5 1,-5 0-63,-4-1 1,-2 1-1,-2 0 1,-1-2-206,-2-4 0,-1 2 0,2-6 0,-2-3-310,-3-1 1,4 3 0,-3 0 0,-1-1-660,1-2 1,3-2 0,-4-2-649,3-3 1,2 1 0,10-6-1660,5-3 3185,3-7 0,9-5 0,2-6 0</inkml:trace>
  <inkml:trace contextRef="#ctx0" brushRef="#br1" timeOffset="89">11667 9305 8927,'-2'-16'0,"-3"2"617,-6 4 0,2 3 0,-1 7 0,-2 0-308,-2 0 0,-7 0 1,0 0-1,2 2 195,1 3 0,-3 4 0,0 6 0,2 1-94,2 0 0,3 5 1,1 1-1,5 1-175,1 0 0,-4 3 0,6-3 0,1-1-84,3 1 1,2-2 0,5-4-1,2 3-142,1 1 1,10 0-1,-3-6 1,2 1-231,-1 0 1,0-1 0,3-1 0,1-1-645,-2-3 1,4-1 0,-2 1 0,-2-3-99,-2 0 1,4-5 0,0 3-1,-2-3-616,-1-2 0,-2-2 1579,-1-3 0,1-11 0,0-8 0</inkml:trace>
  <inkml:trace contextRef="#ctx0" brushRef="#br1" timeOffset="90">11965 9352 8217,'0'-9'1959,"0"15"1,0 9-1575,0 3 0,0 1 0,0 0 0,-1 4 197,-5 1 0,5-3 0,-5 4 0,3-3 116,-2-2 0,3-1 0,-3 0-550,3 2 0,2 0 0,0-5-795,0-1 1,0 1-1485,0 0-213,0-7 0,7-2-1156,3-7 3500,-3-7 0,7-2 0,-5-7 0</inkml:trace>
  <inkml:trace contextRef="#ctx0" brushRef="#br1" timeOffset="91">12107 9226 8329,'10'-10'627,"1"-1"1,-1 3-74,6-3 0,0 4 0,0 7-138,-1 0 1,1 7 0,0 4-1,-1 3-63,1 1 0,0 6 1,0 2-1,-1 1 101,1 4 0,-2 0 0,-2 2 1,-3-2-23,-2 0 1,0 5 0,-4-8-1,3 1-165,-3 0 1,-1-7 0,-4 2 0,-3-3-19,-6-3 0,3-4 0,-3-1-390,-1 2 1,-2-3 0,-2 0-6514,1-2 4299,-1-2 1,7-7 2354,4-3 0,10-11 0,4-8 0</inkml:trace>
  <inkml:trace contextRef="#ctx0" brushRef="#br1" timeOffset="92">12626 9478 8669,'7'-9'1088,"1"2"0,8 7-466,0 0 0,0 0 0,-1 0 0,1 0-337,0 0 1,5 0 0,0 0 0,-2 0-550,-2 0 0,-1 0 0,0 2 1,0 1-721,-1 3 0,1-1 0,0-5 0,-1 0-410,1 0 0,-5 0 1394,-1 0 0,1 0 0,4 0 0</inkml:trace>
  <inkml:trace contextRef="#ctx0" brushRef="#br1" timeOffset="93">13302 9289 8292,'16'-14'974,"-2"2"-206,-4 2 1,4 4 77,-4-4 1,-3 8-434,-1 2 0,-5 7 0,-1 9-87,0 0 0,-1-1 1,-5 3-1,-4 1-44,-4 2 1,-2 2 0,1-4 0,-1 2-78,0-2 1,6 4 0,1-2 0,2-2-113,3-2 1,3-1 0,1 0 200,0-1 0,0 1-316,0 0 0,7-2 0,3-4 0,4-4-48,2-5 1,0-1-1,-1 0 1,3 0-172,3 0 0,-2 0 0,7 0 0,2 0-529,2 0 1,-1-5-1,-1-2 1,-3 0-629,-2 0 0,3 0 0,-5 4 635,-2-3 0,-3-6 0,-6 2 763,-5-4 0,-3-9 0,-2-1 0</inkml:trace>
  <inkml:trace contextRef="#ctx0" brushRef="#br1" timeOffset="94">13648 9321 8570,'-14'1'719,"3"5"0,-1 4 1,7 9-1,0 4 227,-2 1 0,5 1 0,-3 3 0,1-2-201,-1 2 1,3 0 0,-3 0 0,3-2-493,2 2 1,2-3 0,1 1 0,3 0-590,-3-2 0,4 4 0,-2-5 0,-1 0-3645,-2-1 3981,-2-8 0,-7 0 0,-2-5 0</inkml:trace>
  <inkml:trace contextRef="#ctx0" brushRef="#br1" timeOffset="95">11462 10594 8336,'-15'0'872,"-1"0"-187,7 0 0,4 0 1,10 0 6,6 0 0,3 2 0,3 1 0,4 2-109,5-1 1,6-2 0,3-2 0,1 0-192,-1 0 0,4 0 0,-3 0 0,-1 0-230,-2 0 0,-1 0 0,-1 0 0,1 0-540,-1 0 0,-5 0 1,1 0-1,-1 0-340,-2 0 0,1-6 1,-6 1-1,2 2-859,-2 1 1,-1 2 0,-4-2 1576,-4-3 0,4-4 0,-5-7 0</inkml:trace>
  <inkml:trace contextRef="#ctx0" brushRef="#br1" timeOffset="96">12516 10327 9583,'-6'-16'1103,"1"0"0,-5 6-80,4-1 0,0 9-260,0 2 0,5 13 1,-5 9-1,3 1 171,-2 0 1,3 10 0,-3-2-1,1 4-191,-1 4 0,3 1 0,-3 5 1,3-1-401,2-2 1,5 0 0,1 5 0,-1-2 71,2-3 0,-5 2 1,3-7-1,-3-2-161,-2-2 1,5-7 0,0-2 0,-1-1-628,-3-4 0,-1-1 0,0-2 0,2-3-2498,3-2 1,-3 3-3316,3-4 6186,4 4 0,7-5 0,8-2 0</inkml:trace>
  <inkml:trace contextRef="#ctx0" brushRef="#br1" timeOffset="97">11022 12071 8269,'0'-15'2690,"0"4"-2308,0 1 0,7-1 1,4-3-1,4 4-135,6 4 1,-3-1 0,4 2-1,-1 2 24,0 1 1,6 2 0,-7 0-252,0 0 0,-3 7 0,-3 3 34,-3 4 0,-4 2 0,-9 2 14,-3 3 0,-4 1 1,-7 4-1,0-5 13,1-3 0,-1-4 0,0-2 0,1-1 46,-1 1 0,0-3-46,0 1-363,1-7 127,6 4 0,9-7 0,12-1 0,7-3-17,8-1 1,4 0 0,4 5 0,2 0 130,-2 0 0,-7 1 0,-2 5 1,0 4 145,-2 4 1,-3-3 0,-8-1 0,-5 2 246,-1 2 1,-1 2 0,-6 0-1,0-1 82,0 1 1,-2 0 0,-3 0 0,-8-1-198,-6 1 1,2-5-1,-6-3 1,0 1-149,-3 0 1,-2-6-1,0 2 1,2-3-434,-2-2 0,0 0 0,0 0 1,2 0-382,-2 0 1,5 0 0,2 0 0,4-2-1279,1-3 1,7 2 1278,4-8 0,7 1 0,7-6 0,8 0 724,6 1 0,10-15 0,7-3 0</inkml:trace>
  <inkml:trace contextRef="#ctx0" brushRef="#br1" timeOffset="98">11792 11993 8289,'-7'-9'158,"-1"-3"0,-8 7 1,0 1 393,1 2 1,-1 2-1,0 0 1,0 2 25,1 3 1,-1 4 0,-2 7-1,1 1-31,1 4 0,-8-2 0,8 6 0,0-1-56,4 1 1,0-6-1,5 4 1,0-2-312,0 0 1,2-1-1,5-2 1,1 1-267,5 2 1,-3 0-1,8-5 1,3-1-404,5 1 0,-2-2 0,6-2 0,0-1-172,3 1 0,-2-3 0,1 0 0,-2-2-983,-4-4 0,4-1 0,-3-4 1644,0-3 0,4-11 0,1-8 0</inkml:trace>
  <inkml:trace contextRef="#ctx0" brushRef="#br1" timeOffset="99">11950 12103 8468,'7'-16'257,"3"0"1,4 6 0,4 1 0,1 2 87,2 4 0,5 1 0,-3 2 0,-1 0 252,1 0 1,-2 2-1,-5 3-379,0 5 1,-8 4-1,-2 2 1,-5 0 53,-1-1 0,0 1 0,-3 2 0,-6 1 88,-7 2 1,-8 5 0,1-5-1,0-2-77,1-1 1,-4 3-1,5 0 1,1-4 135,3-5 0,3 2 1,2-3 46,1 3 0,8-4-461,-3 1 0,10-6 0,3 4 0,3-2-311,8-4 1,-1-1 0,10-2 0,0 0-459,3 0 0,7 0 1,0 0-1,-2 0 258,-2 0 0,3 0 1,-1-2-1,-3-3-1092,-4-6 0,-4-3 0,2-1 1598,-5-1 0,-3-14 0,-2-3 0</inkml:trace>
  <inkml:trace contextRef="#ctx0" brushRef="#br1" timeOffset="100">12327 11961 8671,'11'-5'0,"-1"0"314,2 1 1,7-3 0,6 2 0,3 2-33,5 1 0,4 9 1,-2 3-1,3 4 123,2 2 0,-10 5 1,1 2-1,-3 1 13,-3 4 1,-2 2 0,-8 1 0,-1 1-34,-3-1 1,-4 0-1,-7 1 1,0-1-115,0 1 0,0-6 0,-2-2 0,-3-1-105,-6-4 1,-3-1 0,-1-4-1,-1-2-679,0-2 0,-5-4 0,0 2 0,2-1-808,1-3 1,3-2 0,-1-2-456,0 0 0,8-2 1776,2-3 0,5-4 0,1-7 0</inkml:trace>
  <inkml:trace contextRef="#ctx0" brushRef="#br1" timeOffset="101">13066 12181 8322,'10'0'697,"1"0"-196,1 0 1,4-5 0,3 0 0,4 1-42,1 3 1,-3 1-1,4 0 1,-3 0-140,-2 0 1,2 0 0,-1 0-1,-1 0-593,-3 0 1,-1 5-1,-1 0-482,1-1 1,0-3 0,0-1 0,1 0 37,4 0 1,-3 0 715,2 0 0,-2-14 0,-2-3 0</inkml:trace>
  <inkml:trace contextRef="#ctx0" brushRef="#br1" timeOffset="102">13852 11946 8322,'9'0'1268,"-2"0"0,-7 1 0,-2 5 0,-1 4-554,-3 4 1,-1 2 0,4-1 0,-4 1-194,-2 0 0,0 5 0,-3 0 1,2-2-154,-3-2 1,0 4 0,-1 0 0,1-1-90,3-3 0,5-1 0,-4-1 0,2 1-195,3 0 1,3 0 0,1-1-268,0 1 1,0-5-1,1-3 1,5 1-19,4 0 1,4-6-1,2 2 1,1-3 112,4-2 1,2 0 0,5 0-1,-2 0-360,2 0 0,2-2 0,1-1 0,-1-2-1232,-4 1 1,2-3-1,-7 0 1,-2 0 718,-1 0 0,-4-5 0,-2 2 0,-3-4 961,-2-2 0,5-7 0,-3-1 0</inkml:trace>
  <inkml:trace contextRef="#ctx0" brushRef="#br1" timeOffset="103">14151 12103 10946,'0'15'1032,"0"1"1,0 2 0,0 1-1,0 4-497,0 1 0,0 0 1,0 4-1,0-1-54,0 1 1,0-4 0,0 0 0,0 1-1243,0-1 0,0-4 0,0 2 0,0-1-3361,0 0 4122,-7 0 0,-2-5 0,-7 0 0</inkml:trace>
  <inkml:trace contextRef="#ctx0" brushRef="#br1" timeOffset="104">12389 13643 24599,'43'0'133,"16"0"-92,-5 0 1,8-2-1,-17-1 1,-1-2-488,-6 1 0,-1-3 1,-4 2-1,-3 1-1323,-1 3 0,1 1 1,0 1-1,-2 5 1769,-2 4 0,7 11 0,7 4 0</inkml:trace>
  <inkml:trace contextRef="#ctx0" brushRef="#br1" timeOffset="105">2390 13942 7904,'-8'7'17,"-6"-6"1010,5 13 185,0-12-941,2 5 0,14-2 1,4 1-28,3-3 1,1 4-1,3-2 1,1-1-219,2-2 1,2 3 0,-4 0 0,2 0-68,-2 2 0,4-5 0,-1 3 1,3-3 44,3-2 1,-4 2-1,3 1 1,0 2-100,3-1 1,0-2-1,-2-2 1,-2 0 126,2 0 0,2 0 0,1 0 0,1 0-18,-1 0 0,0 0 1,1 0-1,-2 0 4,-4 0 1,9 0 0,-4 0-1,2 0-18,1 0 1,-8 0-1,0 0 1,0 0-9,-1 0 0,4 0 0,-2 0 1,2 0 14,3 0 1,-1 0-1,1 0 1,-1 0 75,0 0 0,-1 0 1,-2 0-1,-2 0-59,2 0 0,2-2 1,1-2-1,1-1-22,-1 2 0,-4 1 0,-3 2 0,0 0-4,1 0 1,-1 0 0,4-2 0,-3-1 18,-3-2 1,6-1-1,-1 6 1,1 0 43,-2 0 0,3-5 0,-2 0 0,2 1 34,3 3 0,-2-5 1,-3 1-1,0 2-34,1 1 0,-4 2 0,2 0 0,2 0-59,2 0 1,0 0 0,-1 0-1,1 0 38,3 0 1,2 0-1,-3 0 1,-1 0-40,1 0 0,-1 0 1,0 0-1,1 0 35,-1 0 0,-1-2 0,-2-1 0,-4-3-11,-1 3 0,3 1 0,-3 2 0,2 0-2,2 0 0,1 0 0,0 0 0,-1 0 8,1 0 1,1 0-1,3 0 1,-1 0-15,1 0 0,-1 0 0,0 0 0,1 0-16,-1 0 1,-1 0-1,-2 0 1,-2 0 27,2 0 1,-3 0 0,1 0 0,0 0-21,-2 0 1,6-2-1,-5-1 1,1-2-3,0 1 1,0 2 0,7 2 0,2 0-30,2 0 1,0 0 0,-4 0 0,2 0 6,2 0 0,-1 0 0,-4 0 0,-1 0 31,1 0 1,4-5 0,1 0 0,-2 1 8,-2 3 1,-1 1-1,-1 0 1,2 0-15,4 0 0,-4 0 0,5 0 1,-1 0-9,0 0 0,5 0 0,-6 0 0,-1 0 25,-1 0 1,2-6 0,3 1 0,-1 2 11,1 1 1,3 2-1,-4 0 1,0 0-33,1 0 1,3 0-1,-4 0 1,2 0-9,4 0 0,0 0 0,-1 0 0,-2 0-18,-3 0 1,4 0 0,-5 0-1,-2 0-13,-2 0 0,2 0 0,0 0 0,-2 0 44,2 0 1,0 0 0,-4 0 0,1 0 27,-1 0 0,6 5 1,1 0-1,1-1-17,-1-2 0,6-2 1,-4 1-1,2 3-29,0 1 1,-7 0-1,3-5 1,-1 0-47,-1 0 0,1 0 0,-5 2 0,-1 2 36,0 1 1,1 0 0,-1-5-1,1 0-9,-1 0 0,1 2 0,1 1 0,2 3-8,2-3 1,-1-1 0,-3 0 0,2 1 4,2 2 0,5 1 0,-5-6 0,-2 0 28,-2 0 1,3 1 0,1 3 0,-2 1 36,-2-1 0,-1-3 0,1-1 1,2 0-29,2 0 0,-1 0 0,-3 0 0,4 0-16,5 0 0,-2 0 1,2 0-1,0 0-56,-2 0 0,11 0 0,-2 0 0,3 0 15,2 0 0,4 0 0,-4 0 0,0 0 102,0 0 1,6 0 0,-2 0-1,3 2-13,2 3 0,-1 2 0,1 4 1,2-4-9,3 0 1,-5-4 0,3 6-1,-4-2 34,-3-4 0,11 4 1,-7-1-1,1-3-5,1-1 1,3-2 0,2 0 0,0 0 61,0 0 0,8 0 1,1 2-1,1 1 20,2 2 0,6 1 1,-10-5-1,8 3-118,1 1 0,-38 0 0,0 1 1,-1-3-1,0-1 0,3 0 0,0 1-21,2 1 1,0-1-1,0-1 1,-1 0 0,0 2-1,-1 0 1,-2 0 0,0-1-25,0-1 0,0 0 1,0-1-1,0-1 0,-2 1 1,0-2-1,0 1 0,0 0-35,0 0 1,1 0 0,-2 0 0,0 0-1,0 1 1,-1 0 0,42 3-246,-1 1 1,-6 2-1,-10-4 1,-9 3-192,-5-3 0,-10 1 0,-10-1-554,-2 2 0,-15 1 0,-42-13 1043,-15 1 0,-20-9 0,0-5 0</inkml:trace>
  <inkml:trace contextRef="#ctx0" brushRef="#br1" timeOffset="106">4780 13627 6848,'-16'0'-53,"1"0"1,-1 0-1,0 0 346,1 0 0,-1 0-3,0 0 0,6 0 452,-1 0-52,8-7 1,-3 6-216,12-5 1,-3 5 0,8 1-123,1 0 1,2 0 0,3 0-1,4 0-34,5 0 1,4 0-1,3 0 1,2 0-67,2 0 0,7 0 0,-4 0 0,2 0-79,0 0 0,-2 0 1,4 0-1,-4-2-26,-2-3 0,-3 3 0,-7-3 0,-4 1-136,-1-1 1,-2 3 0,-5-3-67,0 3 0,-2 0-1994,-4-3 1,-5 3-1302,-10-3 3349,-4 10 0,-13-3 0,-3 5 0</inkml:trace>
  <inkml:trace contextRef="#ctx0" brushRef="#br1" timeOffset="107">12123 13046 8114,'-14'-7'1029,"3"-4"1,4 3 0,7-3-537,0-1 0,9 3 0,5-1 0,7-3-213,3-1 0,8 4 0,6 0 0,2-1-43,4 2 1,1-3 0,1 7 0,-2 0-51,-3-2 0,-6 5 0,2-3 0,-5 3-69,-6 2 0,-4 2 1,-6 1-1,-2 4-67,-3 2 0,-3-4 0,-4 6 0,1 1-3,-1 2 0,-10 3 1,-6 2-1,-5 4-152,-4 2 0,-7-4 0,2 5 0,-4 0-27,-2-2 0,3 6 0,1-5 1,2 1 99,-2 0 1,0-5-1,0 3 1,2 1 187,-2-1 0,5-5 0,2 2 0,3-3 133,3-2 1,6-1 0,2-1 0,2-2-30,-1-1 0,1-1 0,7 4 1,3-1 108,6-3 1,10-5-1,5 4 1,4 0-65,1 0 0,2-4 0,2 4 1,4-1-138,1 1 0,2-6 0,5 3 0,-2-5 17,-3-1 1,2 0 0,-6 0-1,1 0-407,-1 0 1,-1 0 0,-6-1 0,1-3-899,-1-1 0,1 0 0,-1 5 0,1 0-4875,-1 0 5994,0 7 0,1 1 0,-1 8 0</inkml:trace>
  <inkml:trace contextRef="#ctx0" brushRef="#br0" timeOffset="108">10959 12794 8254,'0'-15'54,"-5"4"0,0 1 1,-1-1 341,-1 2 1,6-5 829,-5 4-299,5 3-482,1-7 0,0 14-129,0 0 0,0 7 0,0 9-129,0-1 0,-2 3 1,-2 1-1,-1 2-48,2-2 1,1 0 0,2 1 0,0 2 77,0 3 0,5-4 1,0 3-1,-1 1 20,-2-1 0,-2-3 0,0 4 0,0-1-6,0 0 0,-2-3 0,-3 4 1,-4-1-44,0 1 0,-3-4 0,5 3 0,0-1-64,0-4 1,-3 6-1,4-1 1,3 2 108,1 0 1,2 1 0,0 4 0,2 0 56,3 1 0,-1-1 1,4 1-1,1-1-82,0 1 0,-4-1 0,4 2 0,-2 2-28,-4 2 0,4-2 0,0-6 0,0 1 26,0 3 0,4 1 0,-4-7 0,0 0-46,0 1 1,5 0 0,-3-1-1,1-2-91,1-2 0,-6-2 0,4-4-228,-2 4 0,-2-4 0,-5 4-1843,0-3-1683,0-9 1,0-6 3684,0-13 0,-14-15 0,-4-15 0</inkml:trace>
  <inkml:trace contextRef="#ctx0" brushRef="#br2" timeOffset="109">1494 14460 20393,'9'-15'-476,"-4"-1"1,-3 5 1268,-2 1 0,-7 7 1,-4-1-1,-3 8-149,-1 6 1,-6 6 0,0 5 0,2 5-110,1 4 1,-3 6-1,0 4 1,2 2-23,1 2 0,3 10 0,-1-5 0,0 5-77,1 6 0,4-5 0,2 3 1,2 0-198,4-2 0,1 1 0,2-8 1,0-5-480,0-4 1,2 0-1,1-7 1,4-3 358,2 0 1,2-2 0,4-2-1,3-5-32,3-4 1,-4-3 0,4-2-1,-2-3 114,2-2 1,-3 0 0,3-3 0,-2 1-3813,2-2 0,-4-1 2680,4-2 0,-5-7 1045,-5-3 0,3-4 0,-6-2 0</inkml:trace>
  <inkml:trace contextRef="#ctx0" brushRef="#br2" timeOffset="110">1777 15073 18217,'-9'0'9635,"2"0"-8364,7 0 0,7 0 0,6 0-996,6 0 1,-2-5-1,6 0 1,-2 0-276,0-2 0,7 5 0,-4-5 0,3 2-905,-1-1 0,-5 1 0,5 3 1,0-1-1002,-1-2 1,3-2 0,-8 3-1,0-1 785,-3 2 1,-1 1-1,0 0 1,-1-1-798,1-3 0,-2-1 0,-2 2 1602,-1-5 1,-1-4 0,6-2 0</inkml:trace>
  <inkml:trace contextRef="#ctx0" brushRef="#br2" timeOffset="111">2532 14649 7789,'16'-2'0,"-1"-1"210,1-2 1,-6-1-1,-1 8 999,-2 3 1,-2 1 0,-3 7 0,2 7-365,1 2 1,0 5 0,-5 6-1,0 3-62,0 6 0,-2-1 0,-1 0 1,-2 1-87,1-1 0,2-3 0,2-5 1,0 2-236,0 2 0,0-1 1,0-6-1,2-2-167,3-2 1,-3-7-1,5 2 1,-2-3-619,1-2 0,1-1 1,-4 1-1,2 0-2010,-1-1 0,-2 1 0,-1 0-5566,5 0 7899,-5-8 0,13-1 0,-5-7 0</inkml:trace>
  <inkml:trace contextRef="#ctx0" brushRef="#br2" timeOffset="112">3239 15183 7789,'7'-8'1234,"-3"-5"1,5 6-750,-2-1 0,0 4 1,-2 1 91,5 6 0,-1 11 0,0 7 1,-2 0 128,-4 2 0,-1 1 0,-2 8 1,0-1-180,0 1 0,0-1 0,0-1 0,0-2-443,0-2 1,0-7-1,0 2 1,0-4-487,0-1 0,0 0-2637,0 0 1540,0-8 0,2-1 0,3-8 441,5-5 0,6-2 1,5-8-1,4-2 1058,-1-2 0,13-12 0,-4-8 0</inkml:trace>
  <inkml:trace contextRef="#ctx0" brushRef="#br2" timeOffset="113">4073 14476 7731,'7'-16'914,"-6"8"1,12 2-1,-8 12-159,-2 4 1,4 6 0,0 5 0,0 5-173,0 4 1,4 1-1,-6 1 1,0-3-113,2-3 0,-5 2 0,3-5 0,-3 0-4,-2 0 1,2-3 0,1-4 0,2 0-683,-1 0 0,-2-1 0,-2 1-1675,0 0 1,0-6-1135,0 1 3024,0-8 0,-7 4 0,-2-7 0</inkml:trace>
  <inkml:trace contextRef="#ctx0" brushRef="#br2" timeOffset="114">3994 15073 7738,'16'0'1283,"-6"0"0,-1-1-650,-2-5 1,5 5 0,-1-6 0,3 1 295,1 1 1,8 0 0,2 3-1,1-1-620,0-3 0,-2 1 0,4 5 0,-1 0-328,0 0 0,1 0 0,0 0 0,-3 0-99,-2 0 0,-2 0 1,-6 0-1,-1 2-1502,-3 3 1,-4 4-1,-7 7 1,0-1-533,0 1 0,-13-5 2152,-2-1 0,-11 8 0,1 6 0</inkml:trace>
  <inkml:trace contextRef="#ctx0" brushRef="#br2" timeOffset="115">4041 15356 9971,'16'-10'172,"0"1"1,-1 2 311,1 4 0,0-4 0,1 1 0,4 1-7,5-2 1,-1 5 0,1-3 0,0 3-213,-1 2 0,-3 0 0,-6 2-204,0 3 1,-7-1-1,-4 6 1,-3 3 63,-2 1 0,-13 3 1,-2 2-1,-5 2-245,-2-2 1,-1 4 0,-5 0 0,2 0 61,-2-1 1,5-1 0,1-3-1,1-1 324,0-1 0,1 3 0,8-8 304,2 3 1,6 1-217,-1 1 1,5-2 0,7-4 0,7-3-59,5 0 0,9-5 0,0 5 0,5-2-515,4 1 1,5-1 0,-4-5 0,2 0-676,4 0 0,0 0 0,-1-2 0,-2-1 250,-3-3 1,-1-4 0,-6 3 0,1-2-1890,-1-3 1,-6-7 2532,-4-2 0,3-14 0,0 2 0</inkml:trace>
  <inkml:trace contextRef="#ctx0" brushRef="#br2" timeOffset="116">4796 14240 7783,'40'0'93,"5"0"1,-3 0 0,2 2 475,-2 3 0,3 4 0,-3 9 1,4 2 116,1 7 1,0 9-1,-1 6 1,-5 5 74,-4 6 1,-5 3-1,-6 7 1,-4-1-261,1 1 0,-11 5 1,2 1-1,-5-1-231,-5 2 0,-4-6 1,-6 2-1,-4-4-619,-4-5 1,-7-3 0,-3 2-1,-4-7-1315,-6-3 0,-2 1 0,-1-9 1664,-5 2 0,-10-5 0,-4 4 0</inkml:trace>
  <inkml:trace contextRef="#ctx0" brushRef="#br2" timeOffset="117">1510 16079 7790,'-7'-14'-79,"-4"4"1,-4 3 0,-6 7-1,-6 0 1041,-2 0 1,-8 7-1,-1 7 1,-1 7-129,1 5 1,-1 14 0,4-1 0,-1 6-264,1 2 0,2 9 1,3-9-1,4 2-219,5 0 0,3-4 1,4-1-1,4-4 92,5-1 1,3 3 0,4-6 0,1-3-304,2-5 1,8 2 0,-3-5 0,4-1-380,2-3 0,-2 2 0,-2-2 0,-2-2-1021,3-2 1,1-3 0,1-2 0,1-3 319,0-2 1,5 4-1,0-6 1,0-2-384,1-1 1,3-2-1,5-2 1322,-4-3 0,10-4 0,-2-6 0</inkml:trace>
  <inkml:trace contextRef="#ctx0" brushRef="#br2" timeOffset="118">1966 16362 7790,'-16'0'439,"0"0"0,1 0-139,-1 0 0,0 0 1,0 2-1,1 3 270,-1 6 1,0 3 0,-1 3 0,-2 2-101,-2 2 1,0 11-1,5-3 1,2 3-86,3 3 1,-1 0-1,5-4 1,0 1-136,0-1 1,4-1 0,8-2-1,7-4-38,7-1 1,6-2 0,6-5 0,3-1 2,2 1 0,4-6 1,6-1-1,-2-2-84,-3-3 0,-6-3 0,4-1 0,-4 0 82,-4 0 1,4-7 0,-10-5 0,-1-7-14,-3-7 1,-3-4 0,-5-3 0,-2-2-291,-6-2 0,-3-1 0,-4 3 1,-3-2-445,-6 2 1,-4 2 0,-6 2-1,-4 1-490,1 4 0,-4 5 0,5 9 0,1 3-407,-1 2 1,7 2 500,6 5 1,10 0 0,3 0-129,11 0 0,12 0 1058,0 0 0,11 0 0,3 0 0</inkml:trace>
  <inkml:trace contextRef="#ctx0" brushRef="#br2" timeOffset="119">2720 16551 7790,'11'24'0,"-1"-3"796,3-3 0,-5-1 1,1 2-1,-2 4 229,-3 2 1,-1 1-1,1 5 1,3 2-323,1 4 0,1-4 0,3 4 0,-3-6-533,-2-4 0,3 2 0,-4-4 0,-3 1-963,-1 0 0,-2-7 0,0 2-5001,0-3 2756,0-3 3038,14-6 0,-4-2 0,13-7 0</inkml:trace>
  <inkml:trace contextRef="#ctx0" brushRef="#br2" timeOffset="120">3868 16378 8844,'-5'21'1882,"-2"2"1,0 1-973,0 4 1,2 2 0,3 3 0,-1 2-514,-3 2 0,1 4 0,5-4 0,0-2 55,0-2 0,5 2 1,2-2-1,0-3-419,0 0 1,4-6-1,-4 1 1,0-3-957,0-2 0,3-8 1,-3-2-744,2 2 1,-4-5 0,6-1 968,1-5 0,2-8 1,0-3-1,-2-6-822,-1-5 0,-1-3 1519,6-8 0,-1-13 0,1-4 0</inkml:trace>
  <inkml:trace contextRef="#ctx0" brushRef="#br2" timeOffset="121">4104 15859 8558,'28'6'0,"5"-1"0,6 0 589,4 2 0,-4 2 0,-1 8 0,-1 4-271,0 5 0,6 9 1,-3 5-1,1 4 326,-5 5 1,-3 9-1,-1-1 1,-2 4-53,-4 2 1,-3-5 0,-9 0 0,-2-1 374,-2-1 0,-6-2 0,1-7 0,-5-1-550,-5-4 0,-4 0 0,-7-9 0,1-4-821,-1 1 0,0-7 0,0 0 0,1-3-94,-1 1 1,-2-5-1,-3-5 1,-3-1 497,0-1 0,-13-2 0,4-7 0</inkml:trace>
  <inkml:trace contextRef="#ctx0" brushRef="#br2" timeOffset="122">1494 17352 7831,'-16'0'533,"1"-5"1,-1 0 0,-2 2 344,-3 1 0,2 9 0,-7 5 1,0 7-331,1 7 0,-3 4 1,6 5-1,-1 3-48,0 4 1,2 12 0,6-6 0,-1 1-199,0-1 0,7 3 1,4-2-1,3-5 76,2-4 1,0 2 0,0-6 0,0-1-264,0-2 1,6-3 0,1-2 0,0-3-380,0-3 1,0-1-1,-4-5 1,4 0-770,2-1 0,-4-4 0,6-2 0,1-2 281,2-4 1,2-1 0,-1-2-1,3-2-839,3-3 1,1-9 1590,5-7 0,9-7 0,-3 4 0</inkml:trace>
  <inkml:trace contextRef="#ctx0" brushRef="#br2" timeOffset="123">1809 17635 8047,'5'-15'0,"0"-1"0,0 2 494,2 4 1,-5-4 173,3 3 0,-5 4 335,-5 2 0,3 5 1,-3 5-448,3 6 0,-3 10 1,0 5-1,1 3 230,3 3 0,1 5 0,-2 1 1,-2 0-37,-1 1 1,0 3 0,5-4 0,2 1-362,3-1 0,-3 4 1,5-5-1,-2-4-319,0-5 0,6 0 1,-6-6-1,0 1-418,2 0 1,-5-2 0,3-6-2842,-3 1 1,3-5 1436,0-1 1,2-6 0,-3-1-1771,1-6 3522,7-6 0,-3-14 0,7-1 0</inkml:trace>
  <inkml:trace contextRef="#ctx0" brushRef="#br2" timeOffset="124">2453 17918 8802,'9'7'760,"-2"2"0,-7 7 0,0 1 331,0 4 0,0 4 1,0 6-1,0-1-335,0-4 1,0 7-1,0-5 1,0 0-389,0 2 0,0-6 0,0 1 0,0-3-494,0-2 1,0-3 0,0-1-2343,0-1-122,0 1 0,0-9 2590,0-7 0,14-14 0,3-10 0</inkml:trace>
  <inkml:trace contextRef="#ctx0" brushRef="#br2" timeOffset="125">3082 17698 7792,'7'-15'64,"4"-1"1,-3 0 0,3 2 0,3 2 92,5 1 1,4 3 0,5-3 0,-2 4 555,2 0 0,1 6 1,3-5-1,-1 5-295,1 1 1,-6 1 0,-2 3-1,-1 3-176,-4 1 0,-8 3 0,-6 6 0,-3 3-7,-2 1 0,-2 7 0,-3-2 0,-6 3-17,-3 3 0,-8 5 1,-4-1-1,-4-1-24,-2-2 0,3-1 0,1-1 0,3 1 142,3-1 1,1-5-1,5-1 1,2-3 245,3-2 1,4-3 0,7-1-129,0 0 0,0-1 0,0 1 1,2-2-228,3-4 1,6 3-1,8-6 1,4 0-271,1 0 1,2-2-1,6-5 1,-1 0-1170,1 0 1,-1 0-1,2 0 1,2-2-380,2-3 1,0 1-1,-6-6 1,-1-2 1590,-4-2 0,11-16 0,-4-3 0</inkml:trace>
  <inkml:trace contextRef="#ctx0" brushRef="#br2" timeOffset="126">3837 17447 7749,'33'2'0,"4"3"308,5 5 0,5 11 0,5 5 1,8 8-1,4 7 1252,4 12 0,-1 6 0,-10 4 0,-4 0-1060,-4 0 0,-16-5 0,-9-1 0,-10 1 421,-8-2 0,-6-2 1,-7-7-245,-9 0 0,-7-5-452,-8 0 0,-3-12 1,0-1-820,-3-4 1,-5-6 0,5-9 0,4-4-869,5-5 1,0-8 0,7-3 0,2-6 1461,2-5 0,1-10 0,0-9 0</inkml:trace>
  <inkml:trace contextRef="#ctx0" brushRef="#br2" timeOffset="127">5676 14602 7795,'11'-21'0,"-2"0"0,-2 2-381,-4 1 0,-3 3 0,-3-1 1,-4 0 380,-2 0 0,-2 1 0,-4 1 0,-1 1 0,0 3 0,0 5 0,1-4 0,-1 0 0,0 1 0,1-3 0,-1-5 0</inkml:trace>
  <inkml:trace contextRef="#ctx0" brushRef="#br2" timeOffset="128">5315 14209 7611,'0'-16'-475,"0"6"1157,0-1-78,0 1 1,1 1-369,5 4 1,8-2 0,8 2 0,3 1-51,3 2 1,7 2-1,3 0 1,1 2-67,-1 3 1,0-1 0,-3 6 78,2 3-233,0 0 0,-8 3 0,-2 0 162,-6 0-214,3-1 37,-6 1 1,-1 2 0,-6 1 94,1 2 42,-5 7 0,5-9 0,-7 7 40,-1 2 1,-3 2 0,-1 1-35,0 1 1,-1 1 0,-5 0 0,-6 2 0,-7 0 87,-7 5 1,-9-2 0,-4 4 28,-1 2-141,12-6 0,-14 6 0,11-6 0,-1 3 161,5 2 1,-1 1-1,7 0 1,1-2-76,3 1 0,6 1 0,3-1 0,1-2-22,3-3 0,2-1 0,4-6 0,3 1 0,6-1 0,10 0 0,5 1 0,4-2-207,1-4 1,1 4-1,1-4 1,2 2-22,2-2 0,4 4 1,-4-6-1,-2 0 18,-2-3 1,2 2 0,-2 0 0,-5-1-36,-3 1 0,-9-2 0,-8-5 0,-1 0 12,-3-1 1,-2 1-1,-2 0 1,-2 1 116,-3 4 1,-9 2 0,-9 5 0,0-2 65,0 2 0,-5 2 0,2 1 0,-2-1 82,2-4 0,-4 4 1,6-4-1,-1 4 18,5 1 0,2 0 1,2 1-1,1 1 16,-1 4 1,5-4-1,3 5 1,-1-1-169,0 0 1,6 5 0,-3-4 0,5 2-54,1 4 0,7 1 1,5 2-1,7 2-1,7 4 0,-1-3 1,-1 8-1,-1 0 171,-4-3 1,0 7 0,1-7-1,1 3 113,-2 0 0,-2-2 0,-1 5 0,0-2 245,-1 1 0,-4 4 1,-2-8-1,-2 0-43,-4-4 1,-1 2 0,-2-3 0,0-4-163,0-3 0,-7-9 0,-5 1 0,-6-2 263,-3-3 0,-5-6 0,2-6 0,-4-5-601,-6-4 0,-2-6 0,-3-1 1,-6-8-645,-6-11 0,-3-1 1,2-9-1,-4-4-309,0-5 1,2 0-1,7-7 1,1-2-272,4-1 1260,4-16 0,6 3 0,1-12 0</inkml:trace>
  <inkml:trace contextRef="#ctx0" brushRef="#br2" timeOffset="129">6305 15466 7726,'0'-7'681,"0"7"1,0 7-1,0 11 1,0 3-105,0 5 1,2 2-1,1 2 1,3-1-241,-3 4 0,-1 8 0,-2-3 1,0 0-77,0 1 1,0 3 0,0-6 0,0-1-202,0-1 1,0-8 0,0-2 0,2-1-157,3-4 0,-3-1 1,3-3-247,-3 1 265,-2-7 0,1-4 1,5-10-95,4-6 0,-1-8 0,1-4 0,3 1-346,1-1 1,1-3 0,3 3 0,1 0 173,2 1 1,7 1-1,-2 7 1,4 3 322,1 6 0,1 3 0,-1 4 0,1 3 360,-1 6 1,-1 3 0,-4 3-1,-5 2 38,-4 2 1,-3 7 0,-3-3 0,-6 1 345,-3 0 1,-4 0 0,-3 4 0,-7-4-242,-8-5 1,1 0 0,-5-3 0,-1-4-362,1 0 1,-1-6 0,-3 1 0,2-2-154,-2-4 1,0-1 0,0-4 0,2-1 47,-2-2 1,5-7 0,2 1 0,4-1-1679,1 1 1,2-3-1,2 4 1,3-4 644,2-2 0,2 0 1,7 3-1,3 0 1016,6 3 0,10-1 0,3-4 0</inkml:trace>
  <inkml:trace contextRef="#ctx0" brushRef="#br2" timeOffset="130">7186 15828 7672,'14'-21'282,"-4"0"0,-3 0 0,-7 5-53,0 1 1,-7 1 0,-3 1 0,-4 5 14,-2 1 0,0 1 0,-1 6 0,-2 0 23,-2 0 0,-6 6 0,6 2 0,0 5-91,-1 4 1,4 7 0,-4 1-1,1 1-1,0 2 1,0 11 0,5-10-1,0 1-62,1-2 0,6-7 0,4 3 0,5-1-88,5-4 0,4-7 0,8-3 0,2 0 27,2 0 1,11-6 0,-4 2 0,0-3-155,1-2 0,1 0 0,1-2 0,-1-1-69,-4-2 1,2-8 0,-7 3 0,0-4 130,2-2 0,-6 0 0,4 1 0,-3-1 264,-3 0 0,-4 8 1,-1 1-100,3 0 1,-1 7 0,0 0-1,-3 8 187,-2 6 0,3 7 0,-3 2 1,0 0-253,0-1 1,4 5 0,-6-6 0,-1-2-517,-3-2 0,5-1 0,-1 0-1499,-2-1 395,6 1 1,0-7 1559,6-4 0,1-3 0,0-2 0</inkml:trace>
  <inkml:trace contextRef="#ctx0" brushRef="#br2" timeOffset="131">7673 15734 7952,'-12'-9'-251,"-4"4"1,-3 1 0,3 1 0,1-3 844,-1 3 0,2 3 0,3 5 25,6 6 0,3-3 0,4 3 0,3 1-549,6 2 1,10 2-1,5 1 1,4 2 110,1 2 1,1 6 0,-3-5 0,-1 3 35,-2 3 0,-12-4 0,2 2 0,-4 0 294,-3-1 0,-2-1 1,-7-4-1,-2 1-213,-3-2 0,-4-2 0,-6-1 0,-1-2-162,0-4 1,-1 3 0,-3-8 0,0-2-44,0-1 1,-2-2 0,1 0-283,1 0 1,5-2 0,4-3-303,6-5 0,5-4 0,5 0 1,6 1 122,3 3 1,7-1 0,1-4 0,3 1 142,3 3 1,7-3 0,1 2 0,-1-5 39,-1-4 1,-3 0 0,-1 3 0,-2-1 203,-2-2 1,-7-2 0,2 4 0,-4-2-35,-1 2 0,-2-4 0,-3 2 0,-6 2 30,-3 2 0,-4 1 0,-3 2-51,-6 4 1,-8 3 0,-2 7 0,2 0 247,1 0 0,3 7 1,-1 5-1,0 5 366,0 4 1,2 7 0,2-2-1,3 2 35,2-2 1,4 4 0,8-5 0,6 1 38,3 0 1,10-7-1,8 4 1,8-2-361,5 0 0,4 5 0,4-5 0,2-2-631,1-1 0,4-8 1,-8-1-1,-3-2-3182,-5-4 3521,-6-1 0,-13 5 0,-3 2 0</inkml:trace>
  <inkml:trace contextRef="#ctx0" brushRef="#br1" timeOffset="132">9214 14445 7733,'-7'-9'718,"-2"2"0,-7 7 205,1 0 0,-1 2 0,-1 3 0,-3 5-248,-1 4 0,-1 9 1,2 3-1,0 6-253,0 4 0,3-1 1,-1 6-1,-1-1 142,-2 0 1,5 0 0,6 2 0,-1-4-245,3 1 0,-4-6 1,6 4-1,3-4-122,1-2 1,2-6 0,0-3 0,2-1-121,3 0 0,-1 0 0,6-5 0,2-2-1234,2-4 0,4 4 1,1-3-1,4 1 220,1-1 1,-5 1 0,2-7-1,-2-1-807,2-3 1,-3 5 0,3-1 1742,-4-2 0,-1-1 0,0-2 0</inkml:trace>
  <inkml:trace contextRef="#ctx0" brushRef="#br1" timeOffset="133">9638 14586 7800,'0'-16'102,"0"6"1,0-1 667,0-1 1,-1 5-1,-5 0-109,-4 0 1,1 6 0,-1-5 0,-2 5-197,-2 1 1,-2 7 0,0 3 0,0 4-188,1 2 0,1 6 0,1 5 0,3 1 66,-2-2 0,0 9 1,-1-4-1,5 2-31,1 0 1,-4-1-1,6-1 1,1 1-161,3-1 0,1 1 1,1-3-1,5-2-42,4-7 0,6 3 1,3-2-1,4-3 54,1-6 0,2 0 0,8-5 1,1 0-92,1 0 0,6-2 0,-5-5 0,-2-1 113,-2-5 0,-3 3 0,-2-8 0,-4-3-3,-1-5 1,-4 0 0,-7-6 0,-3 1-68,-2 0 1,-2-3-1,-5-4 1,-2-1-412,-3 1 1,-4 0 0,-6 1-1,-3 2-518,-3 2 0,4 7 1,-4-2-1,2 3 129,-2 2 0,5 6 0,-2 1 0,6 2-763,0 4 0,-2 1 493,-2 2 0,8 2-917,2 3 1,12-2 1869,4 8 0,11-8 0,4 4 0</inkml:trace>
  <inkml:trace contextRef="#ctx0" brushRef="#br1" timeOffset="134">10267 14869 7760,'14'7'0,"-1"2"263,-3 0 1,-6 6 0,1-1 0,-2 5 1491,3 1 0,-5 4 0,5 2 0,-5 4-1137,-1 1 1,0 1-1,0-1 1,0 1-513,0-1 1,0 1 0,0-1 0,0-1-1358,0-4 1,0 2-1,0-7 1,0-2 1250,0-2 0,0-1 0,0 0 0</inkml:trace>
  <inkml:trace contextRef="#ctx0" brushRef="#br1" timeOffset="135">11006 14696 8513,'9'-7'1458,"0"5"1,-4-3 56,6 3 1,2-3-1,3 0-1144,0 1 1,5-3-1,0 2 1,-2 2-752,-1 1 0,3 2 0,-1 0 1,1 0-163,2 0 1,-5 0-1,4 0 1,-1 0-1225,0 0 1,2 0-1,-2 0 1766,5 0 0,4 7 0,1 2 0</inkml:trace>
  <inkml:trace contextRef="#ctx0" brushRef="#br1" timeOffset="136">11667 14350 7760,'8'-15'211,"6"1"0,-3 1 0,3 5 320,2 1 1,1-4 0,4 6-1,5 0-92,4-2 1,5 5-1,0-3 1,-4 3-26,-1 2 1,1 0 0,-10 2 0,-3 3-121,-6 6 0,0 3 1,-6 1-1,-3 1-59,-1 0 0,-4 6 0,-3 5 0,-7 2 22,-8 3 0,1-1 1,-7 1-1,-2-3-15,-2-3 1,-1 4 0,-1-4-1,3 2 99,2-2 0,-1-3 0,6-5 1,-1 1 165,0 2 0,2 0 0,7-6 82,4 1 1,-2 0-391,6 0 1,1-6 0,7-1 0,3-2-547,6-4 0,8 4 0,4-1 0,-1-3-680,1-1 0,10-2 0,-1 0 0,1 0-652,0 0 1,-1 0 0,-1 0 0,0 0 817,1 0 1,-6 0 0,0 0 0,0 0 860,-1 0 0,-2-7 0,-8-2 0</inkml:trace>
  <inkml:trace contextRef="#ctx0" brushRef="#br1" timeOffset="137">12280 14790 7760,'16'0'743,"-1"6"1,1-1 620,0-2 0,-8 1 0,-1-1-177,0 3 0,-7 1-587,0-2 0,-1-3 1,-10 3-1,-1-3-410,-2-2 0,4 0 0,-1-2 0,-1-2-14,-2-1 1,3-7-1,1 1-110,-2-3 1,5-1-1,1-1-455,5 0 1,1 6-1,1 1-390,5 2 1,2 2-1,8 5 1,0 0-394,0 0 1,-1 0 0,1 2 267,0 3 0,3-2 1,0 6 903,0-2 0,-5-2 0,9-5 0</inkml:trace>
  <inkml:trace contextRef="#ctx0" brushRef="#br1" timeOffset="138">13129 14445 7244,'9'-7'316,"-4"-4"0,-3 2 0,-4 1 0,-3 1 733,-6 3 0,-3-3 0,-3 2 0,-3 0-659,0-2 0,-7 5 1,5-5-1,-1 2-261,0 0 0,-3-1 0,5 5 0,0-3-83,-2-1 0,11 0 0,-4 3-329,2-3 73,0 3 0,0 2 0,4 10 202,5 4 1,3 7 0,2 2-1,0 0 142,0-1 1,-2 5-1,-1-6 1,-2 0 212,1 1 0,2-4 0,2 3 87,0-4 0,0-1-277,0 0-245,0-1 1,2-6-1,3-4 1,6-3-205,3-2 1,7 0-1,1 0 1,3 0 115,3 0 0,0 0 0,1 0 0,-1 2-10,0 3 0,6-2 0,-10 10 0,0 2 577,-3 5 0,2 1 0,-2-4 0,-2 4 294,-1 5 1,-9 2 0,-4 0 0,-3-3 72,-2-3 1,-7 6 0,-4-3 0,-3-1-286,-2-3 1,-5 2-1,-3-2 1,-2-2-454,-2-2 1,-5-6-1,6-2 1,-2-2-762,-3-4 1,1-1 0,1-2 0,4 0-732,5 0 1,3 0 0,3-2-1,1-3 278,3-6 0,3 3 1,4-5-1,-1-2 607,1-5 1,8-7 586,1 0 0,7-16 0,-3-6 0</inkml:trace>
  <inkml:trace contextRef="#ctx0" brushRef="#br1" timeOffset="139">13349 14130 8166,'23'16'277,"3"0"0,9 5 0,2 0 0,-3 0 274,0 1 1,2 3-1,3 8 1,-1 2-15,1 2 1,-4 6 0,-7-1 0,-4 2 419,-1-2 0,-4 8 0,-9-2 0,-4 0-122,-5 1 0,-2 2 0,-5-2 0,-4-4-660,-4 1 1,-7-3-1,-2 1 1,-1-4-343,-4-1 1,-2 3 0,-3-6 0,-2 1-121,-2 1 1,-12-5 0,2 4 286,-2-4 0,-7 6 0,1 1 0</inkml:trace>
  <inkml:trace contextRef="#ctx0" brushRef="#br1" timeOffset="140">9418 15844 10226,'-15'0'2890,"1"1"-2460,3 5 0,-3 8 0,4 8 0,-3 4 404,3 8 0,-4-1 0,4 7 1,-4 0-194,-2 0 1,2 0 0,3 4 0,6-4-392,3-1 1,2 1 0,0-7-1,0-3-428,0-1 0,0-4 0,2-1 0,3-1-100,6-4 1,3 4 0,2-2-1,-1-4-666,1-4 1,5-1-1,2-5 1,1 0-554,4 0 1,2-2 0,3-5-1,2-2-137,2-3 0,-1-4 1634,-4-6 0,-1-8 0,1-2 0</inkml:trace>
  <inkml:trace contextRef="#ctx0" brushRef="#br1" timeOffset="141">9906 15938 7760,'7'14'0,"1"-2"0,3-1 1172,-1 1 1,-6 7 0,1 2 0,-3 0 356,-2 2 0,0 1 0,0 7 0,0 1-937,0-1 0,-5 4 0,-1-2 0,3-3-11,1 0 0,2-2 1,0 0-1,0-4-1155,0-1 1,0-2-1,0-4-3112,0 4 0,0 2 1073,0 3 1,7-10 2612,4-11 0,3-10 0,1-4 0</inkml:trace>
  <inkml:trace contextRef="#ctx0" brushRef="#br1" timeOffset="142">10598 16221 7760,'14'7'4329,"-4"3"-3836,-5 4 1,-3 2 0,-2 0 0,0 1 642,0 4 1,0-3 0,0 4-1,-2-1-584,-3 0 1,3 5 0,-5-3 0,2 0-868,0-1 0,-2 1 0,3-4 0,-1 2-1118,2-1 0,1-3 0,2-1-435,0-1 0,3-6 0,6-4 1868,7-3 0,10-16 0,-2-3 0</inkml:trace>
  <inkml:trace contextRef="#ctx0" brushRef="#br1" timeOffset="143">11179 16048 6551,'18'0'0,"-1"-2"-56,-1-3 0,3 3 0,-8-3 1302,3 3 0,1 2 0,3 0 0,1 0-1018,2 0 0,0 0 0,-4 0 0,3 0-345,1 0 0,5 0 0,-3 0 0,-1 2-404,1 3 1,5-3 0,-4 5 0,3-2-870,-1 0 0,0 6 1390,5-6 0,1 7 0,-1-3 0</inkml:trace>
  <inkml:trace contextRef="#ctx0" brushRef="#br1" timeOffset="144">12138 15765 7760,'14'16'487,"-1"-2"1,-5-2 133,-1-2 0,-1 1 0,-6 6 0,0 4 345,0 5 0,-6 2 0,1 0 0,2-1-146,1 0 1,2 1 0,0 0 0,0-3-319,0-2 1,0-3-1,0-4 1,0 0-890,0 0 0,0-1-927,0 1 1,7 0 0,3-2-196,4-4 0,2 2 0,0-6 0,-1-3 696,1-1 0,0-2 0,1-2 0,3-1 813,1-3 0,6-13 0,-2 2 0</inkml:trace>
  <inkml:trace contextRef="#ctx0" brushRef="#br1" timeOffset="145">12516 15466 7760,'31'7'157,"1"2"0,1 7 1,2 1 290,1 4 0,3-2 1,-6 8-1,0 1 247,-3 1 1,-9 4 0,0 4 0,-4 5 155,-1 3 0,-7 3 0,-4 0 0,-3 3 161,-2 2 1,0-1 0,0-5 0,0 0-380,0 0 1,-7-5 0,-4 0 0,-3 0-677,-1-2 0,-6-1 0,-2-6 1,-2 2-794,-2 1 0,-3 8 0,-3-2 0,-6 3-3081,-8 3 1,-7 4 3916,-9 0 0,25-22 0,-1 0 0,-1-2 0,0 0 0</inkml:trace>
  <inkml:trace contextRef="#ctx0" brushRef="#br1" timeOffset="146">9497 17132 7760,'-7'-8'2177,"-4"4"1,-2 8-1245,-3 6 0,-5 6 0,-2 5 0,0 7-254,1 7 0,1 0 1,5 5-1,0 0-16,1 0 1,1 2-1,1 3 1,5-1-292,1-2 1,1-5-1,6 3 1,0-2-185,0-3 0,0-2 1,0-3-1,0-2-469,0-2 0,7-1 0,2 1 0,2-3-853,-1-1 1,2-4 0,8 3 0,2-6-166,3-4 0,-4 1 0,5-7 1,2-1 1298,2-2 0,8-9 0,2-2 0</inkml:trace>
  <inkml:trace contextRef="#ctx0" brushRef="#br1" timeOffset="147">9937 17384 7760,'0'-16'436,"0"0"1,2 1 0,1-1-239,3 0 0,6-5 0,-2 0 1,4 2 545,2 2 0,7 3 1,3 2-1,2 3-428,-2 2 0,7 2 0,-5 5 1,-2 0-74,-1 0 0,1 1 1,-5 5-1,-2 4 16,-1 4 1,-8 7-1,-1 3 1,-2 4 182,-3 6 1,-3 0 0,-1 0 0,-1 2 24,-5 6 1,-2 4-1,-10 1 1,-1-2-265,-2-3 0,-5-2 1,3-5-1,0 0-119,1-5 1,-5 0 0,5-8 0,-1-1 89,0-3 1,-3 1-1,5-10-436,2-1 0,1-1 0,3-7 29,-1 0 0,7-1 0,4-5 0,3-4-82,2-4 1,0-4-1,2-1 1,3-2 12,6 2 1,10-4 0,5 2 0,4 2 108,1 2 1,0 6-1,3 2 1,1 3 197,1 2 1,1 8-1,-6 4 1,1 4 56,-1 6 1,-1 3 0,-4-2 0,-3 2-108,0-2 0,-6 4 0,2-2 1,-5-2 39,-3-1 0,-3-3 0,5 1 0,-3-2-1168,2-4 1,-3 3-1,2-8 1,-1 0-299,-1 2 0,5-5 0,-4 3 1471,4-3 0,9-9 0,1-2 0</inkml:trace>
  <inkml:trace contextRef="#ctx0" brushRef="#br1" timeOffset="148">10865 17588 8327,'9'21'1058,"-4"0"0,2 0 1,-2-3-1,-1 3-121,-3 5 1,-1 2-1,0 0 1,0-2-314,0 2 1,0 1-1,0 3 1,0-2 177,0-4 0,0 3 0,0-4 0,0-1-1152,0-3 1,0-3-1,0-3-3820,0 1 229,0 0 0,4-7 3941,6-4 0,1-10 0,11-4 0</inkml:trace>
  <inkml:trace contextRef="#ctx0" brushRef="#br1" timeOffset="149">11604 17305 7760,'-5'-15'0,"-1"-1"577,3 0 0,-4 0 0,2 1 0,1-1 152,2 0 0,2 1 0,0-3 0,2 1-367,3 1 1,4-3 0,9 8 0,1-1-135,2 2 1,5 3 0,-3 7 0,1 0 78,4 0 0,2 0 0,-1 1 0,-1 5 50,-1 4 0,-6 9 1,3 4-1,-1 1 84,-4 4 1,-2 2 0,-3 3-1,-1 4-53,-3 5 1,-6 1 0,1 3 0,-3-2 22,-2-1 0,-13 6 1,-2-7-1,-5 2-257,-2-2 0,-1-4 1,-5-7-1,2-1-265,-2-4 0,0-3 0,-2-9 0,2-2-151,0-1 0,-3-8 0,8 2 0,0-5 39,1-5 1,-4 2 0,5-8-1,1-1-91,3-2 0,8-2 0,4-1 0,3-2 61,2-2 0,0-7 0,2 3 0,3 1 70,6 3 1,8 3 0,5 3 0,4 1 85,5 3 1,4 4 0,0 9-1,3 3 26,0 6 0,4 3 0,-6 1 1,1 3-86,-1 3 1,-1-4 0,-6 4 0,-1-3-250,-4-3 1,2 1-1,-7 0 1,-2 0-385,-1-1 1,-2-6 0,-1-2 0,1-2-204,0 0 1,-6 1 0,1-6 0,1 0 268,2 0 1,-4-2 0,1-3 722,1-6 0,2-10 0,2-3 0</inkml:trace>
  <inkml:trace contextRef="#ctx0" brushRef="#br1" timeOffset="150">12280 16755 8109,'17'-14'0,"4"4"0,6 5 874,2 3 1,3 14-1,1 7 1,2 7 165,1 8 0,3 7 0,-6 3 0,0 5 78,-3 3 1,-9 10 0,0-3 0,-5 6-270,-6 1 1,2-10 0,-6 5 0,-3-5-630,-1-6 0,-4-1 1,-1-1-1,-4-3-954,-2-3 1,-2-4 0,-6-8 0,-2-2-3871,-2-2 0,-5-7 4604,5 2 0,-7-3 0,3-3 0</inkml:trace>
  <inkml:trace contextRef="#ctx0" brushRef="#br1" timeOffset="151">13679 16268 7760,'5'-16'0,"2"1"0,0-1 337,0 0 0,-1 0 0,-8 1 0,-2-1 328,-1 0 0,-7 0 1,0 1-1,-6 1-182,-3 3 0,-1-1 0,2 7 0,-1 1-218,2 3 0,-4 1 1,1 0-1,-1 1-4,0 5 0,2 4 1,6 9-1,-1 4-121,0 1 0,0 3 0,2 4 1,2-1-34,2-4 1,6 7-1,-1-5 1,3-2-154,2-1 1,0 1 0,0-5 0,2-2 76,3-1 0,-1-3 0,8-1 0,4-2 31,3-1 0,4-8 1,-2 3-1,3-5-19,1-1 1,4 0 0,-4 0 0,-1-1-123,-3-5 0,2 3 1,-2-8-1,-2-1-117,-2-2 0,-3-3 1,-1-2-1,-5-4-11,-1-2 0,0 6 0,-3-3 1,1 1-161,-1 0 1,-3 5 257,-1 5 1,0 11 355,0 6 0,0 2 0,2 15 1,2-2-142,1 0 1,5 7 0,-3-4-1,0 1-60,0-4 0,4 2 1,-4-3-1,0 0-1032,0-3 1,3-1-1,-3-2 1,0-2-534,0-1 1,5-8-1,-3 1 1519,0-8 0,12-5 0,-4-6 0</inkml:trace>
  <inkml:trace contextRef="#ctx0" brushRef="#br1" timeOffset="152">14057 16158 7760,'-6'-25'187,"1"5"0,-7 4 1,1 4-1,-3 3 517,-1 2 0,4 2 1,1 5-1,-3 0-279,-1 0 0,0 12 0,2 4 1,2 1 18,-2 0 0,-1 6 0,1 3 1,3 4-151,2 2 0,-3-3 0,5-1 0,1-2-129,2 2 1,2-5-1,0-2 1,2-4-70,3-1 1,4 0 0,7 0 0,0-1-162,-1 1 0,6-7 0,0-4 0,0-2-232,2 3 0,0-5 1,5 5-1,-2-6-208,2-6 0,1 3 0,3-8 0,-1-1 96,1-2 1,-6-3-1,-2-2 1,-1-4 65,-4-2 1,-3 1 0,-4-4 0,-3 2 114,-2-2 0,3-7 0,-4-3 0,-3-1 95,-1 1 0,-2-1 0,0 4 0,-2-1 179,-3 1 1,3 3 0,-5 6 0,2 5 1203,0 4-814,0 1 0,5 14 0,1 9 0,3 11 194,1 8 1,5 11-1,-3 3 1,2 2 158,3 0 0,-3-6 0,0 4 0,0-1-418,-1-4 0,-4-2 1,3-2-1,-2-1-706,0-4 0,1 2 0,-5-7 1,3-2-589,1-1 0,0-2 0,-5-1 0,2-1-1381,3-3 0,-1 1-785,6-7 3089,1 0 0,4-12 0,1-1 0</inkml:trace>
  <inkml:trace contextRef="#ctx0" brushRef="#br1" timeOffset="153">14685 16205 7760,'7'-16'1826,"-8"1"0,-3 1-1741,-10 3 0,-5 4 1,2 7-1,-3 0 222,-1 0 0,-7 0 0,2 0 1,-2 0-160,2 0 1,-7 0-1,5 0 1,2 0-282,1 0 0,-3 0-2428,2 0 1682,3 0 1,9 0 0,14 0-1,9 0 879,5 0 0,9 7 0,1 2 0</inkml:trace>
  <inkml:trace contextRef="#ctx0" brushRef="#br1" timeOffset="154">14748 16064 8387,'9'7'774,"-2"1"0,-9 10 0,-1 1-214,-2 2 1,-8 7-1,3-2 1,-2 4 226,1 1 0,-1 1 1,5-3-1,0-2-351,0-6 1,2 1 0,5-1-1,1-2-130,5-1 0,2-4 0,10-2 0,1-3 109,2-2 0,5 3 1,-3-5-1,1-1-23,4-2 0,0-2 1,0-2-1,-1-3-203,0-6 0,-4 3 0,-2-3 0,-3-1-135,-3-2 1,1-2-1,-2-1 1,-2-3-370,-1-1 1,-8-5 0,2 4 0,-3-1-1163,-2 0 1,0-3 0,-2 5 0,-1 2-131,-2 1 1,-7-1 0,3 2-628,0 3 0,-3 7 2234,7-4 0,13 8 0,10-4 0</inkml:trace>
  <inkml:trace contextRef="#ctx0" brushRef="#br1" timeOffset="155">15487 16158 7760,'9'-16'304,"-2"0"1,-10 1-1,-6 1-35,-7 3 1,-3-1-1,1 7 1,-1 1 136,-2 3 1,-5 1 0,3 1 0,1 5-41,-1 4 1,0 11-1,4 5 1,-2 4-120,2 1 0,1 1 1,3-1-1,-1 1-3,0-1 1,2-6-1,4-3 1,4-1-51,5 0 0,2 0 1,5-5-90,4 0 1,9-8 0,4-1-1,0-1 26,-1-1 0,5 0 0,-5-5 1,1 0-172,0 0 0,3-2 1,-5-1-1,-2-4-164,-1-2 0,-3 0 1,1-3-1,0 3-3,0 2 0,-1-3 0,1 5-66,0 1 0,-6-3 145,1 2 0,-6 0 0,5 5-327,3 0 1,-5 5-1,3 0-530,1-1 1,2-3 0,2-1-168,0 0 0,-3-1 1152,-2-5 0,10-9 0,-4-10 0</inkml:trace>
  <inkml:trace contextRef="#ctx0" brushRef="#br1" timeOffset="156">15802 15749 8246,'-9'16'851,"4"0"1,5-6 0,3 2 0,3 4-331,-3 3 1,-1 16 0,-2 2 0,0 8 309,0 8 1,0 1-1,1 5 1,3-3-198,1-2 1,7-3 0,-1-7 0,3-4-37,2-2 1,-1-6-1,-1-8 1,-1 1-738,-3-1 1,1-5 0,3 4-1,-2-2-426,-2 0 1,-6 1 0,1-2 0,-3 1-1689,-2-2 0,-7 4 0,-6-1 2253,-6 3 0,-12-6 0,-9 4 0</inkml:trace>
  <inkml:trace contextRef="#ctx0" brushRef="#br1" timeOffset="157">13899 17180 7760,'16'-18'640,"0"-3"1,-8-2 0,-2-3-1,-5 4-319,-1-1 0,-5 5 0,-2-3 0,-1 4-78,-5 1 1,-1 2 0,-3 4 0,-2 5 345,-2 3 1,-2 2 0,4 0-1,-4 0-122,-1 0 0,4 12 0,-2 4 1,1 3-18,0 4 1,0-1-1,5 8 1,2 0-25,4 3 0,-3 2 0,8-4 0,2 1 18,1-1 1,2 1 0,0-1 0,2 0 16,3 1 1,-2-2 0,8-2-1,-1-4-495,-1-1 0,5 3 0,-5-3 1,1-1-2056,1 1 0,-6 0-69,5-2 1,-4-6-1,4 1 1312,2-9 0,2-5 1,2-2-1,0-2-995,0-3 0,1-6 1841,4-10 0,3-10 0,8-9 0</inkml:trace>
  <inkml:trace contextRef="#ctx0" brushRef="#br1" timeOffset="158">13994 17352 7760,'15'0'1760,"-11"-1"1,-6-3 0,-5-1-896,-5 2 1,-4 1 0,-3 2 0,-2-2-382,2-3 0,-6 3 1,1-3-1,-2 1-476,-1-1 0,3 3 1,-2-5-1,5 2-280,3 0 0,3-2 0,-1 3-2016,0-1 0,7-2 888,4 2 0,5 1 1,7-4-1,7 1 1400,5 3 0,9-5 0,-3 1 0</inkml:trace>
  <inkml:trace contextRef="#ctx0" brushRef="#br1" timeOffset="159">14025 17195 7945,'11'7'423,"-1"4"1,-6 4-1,1 5 1,-3 1 41,-2-2 0,0 4 1,0-1-1,0 1 144,0 0 0,-6 5 0,1-2 0,2 2-81,1-2 1,2-3-1,2-6 1,3 2-101,5 2 1,4-5 0,4-6 0,1 1 15,2-2 0,5-2 1,-3-7-1,0 0-138,-1 0 0,4 0 0,-3 0 1,0-2-103,0-3 0,-2-4 1,-6-7-1,1-1-722,0-4 1,-1 3-1,-1-4 1,-3 1-1402,-6 0 1,2-5-1,-2 3 1,-1 0-514,-2 0 1,-2 2 2431,0 6 0,0-1 0,0 0 0</inkml:trace>
  <inkml:trace contextRef="#ctx0" brushRef="#br1" timeOffset="160">14450 17352 7760,'7'16'957,"-4"0"1,6 1-1,-2 3-599,-4 1 0,1 1 0,-1-3 1,3 2 394,-3-1 0,-1-1 0,-2 0 0,0 2-226,0-2 1,0-7 0,0-1 22,0 1 0,0-3-577,0 1 1,-2-6-1,-1-1-105,-3-6 0,1-6 0,5-8 0,2-3-185,3-1 1,-1-5 0,6 4-1,2-3-192,2-3 1,2 0 0,1 0 0,3 2 23,1-2 1,5 0 0,-5 2 0,0 7 480,1 7 0,-4-1 1,3 8-1,-4 2 274,-1 1 1,0 2 0,-1 2 0,-1 5 291,-3 8 1,1 1 0,-5 7 0,0-1-141,0 5 0,0 2 0,-3 3 1,1-3 26,-2-2 1,-1 2 0,-2-2 0,0 2-723,0 3 0,0-8 1,0-1-1,0-2-412,0 0 1,0 0 0,0-6-1087,0 1 0,2-2 0,3-2-338,6-1 1,3-8 2108,1 3 0,8-5 0,1-1 0</inkml:trace>
  <inkml:trace contextRef="#ctx0" brushRef="#br1" timeOffset="161">15251 17431 7999,'6'-10'159,"-1"-1"0,0 6 0,-7-4 0,-1 0-108,-2 1 0,-8 4 0,3-1 1,-4 3 701,-2 2 1,1 0 0,-1 2-1,0 3 284,0 6 0,-5 3 0,0 3 0,2 2-707,2 2 0,1 7 0,0-2 1,2 4 151,4 2 0,-2 4 0,6 1 0,3-2-380,1-2 0,4-3 1,3-2-1,6-4-262,3-1 1,3 3-1,4-5 1,4-2-62,-1-1 1,6-3 0,-4-1-1,4-1 35,1-3 0,0-7 0,1 3 1,-2-5 71,-4-1 1,-2-7 0,-5-3 0,2-4 48,-1-2 0,-3-6 1,-3-5-1,-2-4-141,-1-6 0,-8 4 0,3-7 1,-5 0-147,-1-2 0,0-7 1,0 7-1,0-3 97,0-2 0,0-1 0,0 3 0,0 3-59,0 5 1,-5 6 0,0 5-1,1 5 1171,3 3-455,1 10 0,0 8 1,0 10-1,0 6 165,0 5 0,5 3 0,2 9 0,0 2 53,0 2 1,5 7 0,-3-4 0,1 0-410,1-3 0,-6 1 0,4 0 0,-1 1-531,1-1 1,-4-1-1,4-6 1,0-1-1074,0-4 0,-4 4 1,5-6-1,1 1 99,-2-4 1,5-4 0,-2-1-1,5-2 514,4-4 0,2-3 780,-2-7 0,3 0 0,8 0 0</inkml:trace>
  <inkml:trace contextRef="#ctx0" brushRef="#br1" timeOffset="162">15943 17698 9065,'5'-15'911,"1"-1"1,-3 5-430,-8 1 0,-4 6 0,-6-1 0,-3 3 186,-3 2 0,2 0 0,-7 0 0,-2 0-351,-2 0 0,0 0 0,2 0 0,2 0-529,-2 0 1,4 0 0,-1-1 0,3-3-357,2-1 0,8 0 0,3 3-1283,2-3 1,2 1 0,7-5 537,3 2 1,4-5 1312,7 2 0,6-4 0,3-2 0</inkml:trace>
  <inkml:trace contextRef="#ctx0" brushRef="#br1" timeOffset="163">15928 17494 8627,'15'21'0,"1"2"0,0 1 0,-2 2 613,-4-1 1,2 3 0,-5-6 0,2 3-33,3 3 1,-3 0 0,0 0-1,0-2-7,-1 2 0,-2-6 0,2-1 0,1-3-1036,0-2 0,-6-1 1,2 1-1755,-3 0 0,-2-6-1346,0 1 3562,0-8 0,-7-3 0,-2-9 0</inkml:trace>
  <inkml:trace contextRef="#ctx0" brushRef="#br1" timeOffset="164">15912 17510 7760,'-11'-37'0,"3"0"0,1 4 167,3 5 1,-3 0-1,2 7-157,1 2 0,4 3 0,6 6 0,4 5-565,4 3 0,7 9 1,2 2 554,1-1 0,9 6 0,8-5 0</inkml:trace>
  <inkml:trace contextRef="#ctx0" brushRef="#br1" timeOffset="165">16525 17573 7760,'16'0'260,"-8"-7"1,-4-2-1,-8 0 479,-6 4 1,-6-2 0,-5 2-1,-5 3-380,-4 5 1,-1 4-1,-1 7 1,3 0 37,3 4 1,-4 6 0,5-1-1,1 1-171,3 4 1,4 0-1,3-2 1,1-3 51,3 0 1,6-6 0,-1 6 0,5-2-13,5 0 1,6-5-1,8-6 1,4 1-35,1-3 1,1 5 0,3-8-1,-4-2-80,-1-1 0,5-2 0,-4 0 0,1-2-25,-4-3 1,-4 2 0,-1-8 0,0-1-864,-1-2 1,1-7 0,-2 0 0,-2 0-514,-1-2 0,-8 1 1,4-8-1,-2 2 156,1 0 0,4-9 1,-3 9-1,2 2 1093,3 2 0,2 3 0,2 7 0,-1 3 0,1 6 0,0 10-54,0 6 1,-6 5 0,-1 5 0,-2 5 696,-4 3 1,-1 3 0,-2 1 0,0 0 164,0-1 1,0 6 0,0-10 0,0-2-309,0-1 0,0-4 1,0-6 801,0 1-1314,0 0 0,2-8-283,3-2 0,4-6 0,7-6 0,-1-4-254,1-4 1,5-2 0,2 1 0,1-3 23,4-3 1,0 2 0,0-5-1,-4 1 211,-1 4 0,3 1 0,-5 2 0,-1 2 514,-3 4 0,-1 3 1,-1 9-1,1 3 494,0 5 0,-6 11 1,1 7-1,-1 6-151,-1 2 0,3 8 0,-5-4 0,0 0 267,0-3 1,4-4 0,-6-2 0,0-1-1194,2-4 0,-5-3 1,3-7-1,-5 0 383,-5-1 0,-4-6 0,-6-2 0</inkml:trace>
  <inkml:trace contextRef="#ctx0" brushRef="#br2" timeOffset="166">22720 10217 28005,'0'-11'-4528,"0"1"1,1 6 5271,5-1 0,1 5 0,5 3 645,-2 3 1,-6 1-1948,1-2 123,-3 4 1,-9 5-1,-4-4 618,-3-5 1,4-3 0,-1-2 19,-1 0 1,4 0-349,-3 0 0,8-7 382,-3-3 0,5-4 1,2 0-377,5 3 0,1 2 0,5 6 1,-2-2 182,2 1 1,-3 2 0,2 2 1262,1 0 0,-3 0-139,1 0 0,-6 2 1,1 3-1484,-3 6 1,-2-2 0,0 1-550,0 2 0,-6 2 0,-1 0 288,-1-3 0,-3 1 1,-5-7 1341,1-1 0,-1-3 294,0-1 1,6 0-772,-1 0 1,8-7 0,-2-3-923,3-4 0,2 4 0,2 1 0,1 0 71,2 0 0,8 6 0,-5-4 976,1 0 0,5 5 565,-4-3 0,-1 3-158,2 2 0,-8 7-1349,2 4 0,-3 3 1,-2 1-812,0 1 0,-2-6 1051,-3 1-1,-4-8 1,-6 3 0,-1-5 1214,0-1 0,1 0 0,1-1-245,3-5 0,-1 3 0,5-6-468,-2 2 0,6-5 0,-3 2-608,5-4 0,1 3 0,1 2-178,5 2 1,-3 2 0,8 5 1692,1 0 1,-3 0-177,1 0 0,-1 2-2221,1 3 1,-3-1-1007,-7 6 1651,0 1 0,0 4 0,0 1 0</inkml:trace>
  <inkml:trace contextRef="#ctx0" brushRef="#br2" timeOffset="167">23349 9855 29483,'-9'-2'205,"4"-3"1,3-4-3078,2-6 2185,0 6 1,2 2 0,1 9 1427,2 3 0,1-2 0,-5 8-633,5 1 1,-5 2 0,5 2-515,-5 0 0,-6-6 0,-2-1 0,0-1-67,0 1 0,-5-5-385,1 1 0,3-3 157,-3-2 1,2-2 0,-1-3 569,5-6 0,3-3 1,2-1-1,0-1 56,0 0 0,0 6 1,2 1-1,3 0-44,5 0 0,-1 4 0,2-4 1276,1 2 1,2 2-238,2 5 0,-2 2 1,-4 3-1,-3 4-913,0 0 0,-5 5 1,3-4-447,-3 4 1,-2 2 0,0 0 0,0-1-251,0 1 0,0-6 1,-2-1-1,-1 0 879,-3 0 1,-1-6-1,4 4 1,-4-2 600,-2 1 1,4-1 0,-6-5-311,-1 0 0,3-5 1,1-2-1,-1 0-410,0 0 0,6-6 0,-3 3-930,5-4 1,1-2-1,0 1 433,0-1 0,5 5 0,2 3 0,2 1 713,3 3 1,2 2-1,2 2 1,-1 0 340,1 0 0,0 2 0,0 2 1,-2 3-491,-4 1 0,-1 3 1,-6 5-220,2-1 0,1 1 0,-6 0-369,0-1 1,-7-1 0,-4-1 968,-3-3 0,-1-6 1,-1 1 322,0-3 0,0-2 0,2-2 0,2-3-261,2-6 1,4 2-1,-2-1 1,1-2-957,3-2 1,-3 3 0,2 1-661,1-3 0,3 0-191,1-3 0,7 5 1007,3 1 0,4 6-998,2-1 1,0 5-1,-1 4 1,1 1 1393,0-2 1,7 6 0,1 0 0</inkml:trace>
  <inkml:trace contextRef="#ctx0" brushRef="#br2" timeOffset="168">24009 9195 29073,'0'-16'-8599,"0"0"6971,7 8 2689,-5 1 0,10 9 0,-7 3-1002,-1 5 0,-10-3 0,-2 0 680,-1 0 1,-5-5 0,4 3-108,-4-3 1,3-2 0,2-2 79,2-3 1,-3-4-1214,5-7 1,1 1 375,9-1 1,4 7 0,7 4 0,0 3-183,-1 2 0,-4 0 0,-1 2 567,2 3 1,1 4 0,-3 7 334,-5-1 1,-3-4 0,-2-1-1074,0 3 1,-2 1 0,-3 0-35,-5-4 1,1 2-1,-2-6 444,-1-3 1,-2-1-1,-1-2 427,-1 0 1,5 0 0,3-2-1,-1-1-24,0-3 1,6-6 0,-3 2 0,5-4-242,1-2 1,0 0-1,0 0 1,0 1-217,0-1 1,7 6-1,3 1 604,4 2 0,2-4 0,0 6 1,-1 2 290,1 1 1,0 9 0,-2 3 0,-2 3-701,-2-3 1,-1 4 0,3-3-525,-1 2 1,-6 3-1,4 0-1769,-2 0 0,-4 5 2042,-8 0 0,-11 7 0,-8-4 0</inkml:trace>
  <inkml:trace contextRef="#ctx0" brushRef="#br2" timeOffset="169">16950 10358 29960,'-9'-7'-72,"-5"5"2750,12-5-3056,-5 7 1,9 0 0,3 0 821,6 0 0,3 0 1,1 0-445,1 0 0,-6 0 0,1 0 0,1 0 0,2 0 0,2 0 0,0-1 0,-1-3 0,1-1 0,0 0 0,-1 5 0,1 0 0,0 0 0,0 0 0,-1 0 0,1 0 0,0 0 0,5 0 0,0 0 0,-2 0 0,-2 0 0,-1 0 0,0 0 0,0 0 0,-1 0 0,1 0 0,0 0 0,-1 0 0,1-2 0,0-2 0,0-1 0,-1 0 0,1 5 0,0 0 0,0 0 0,-1 0 0,1 0 0,0 0 0,-1 0 0,1 0 0,0 0 0,0 0 0,-1 0 0,1 0 0,0 0 0,-1 0 0,1 0 0,0 0 0,0 0 0,-1-2 0,3-1 0,3-3 0,-4 1 0,4 5 0,-3 0 0,-3 0 0,6 0 0,0 0 0,-1 0 0,-3 0 0,-1 0 0,-1 0 0,1 0 0,0 0 0,0 0 0,-1 0 0,1 0 0,0 0 0,1 0 0,2 0 0,2 0 0,0 0 0,-5 0 0,0 0 0,0 0 0,-1 0 0,1 0 0,0 0 0,-1 0 0,1 0 0,0 0 0,0 0 0,-1 0 0,1 0 0,0 0 0,0 0 0,6 0 0,3 0 0,-1 0 0,-1 0 0,-7 0 0,-1 0 0,1 0 0,0 0 0,-1 0 0,1 0 0,0 0 0,0-2 0,-1-1 0,1-2 0,0 1 0,0 2 0,-1 2 0,1 0 0,0 0 0,-1 0 0,1 0 0,0 0 0,0 0 0,-1 0 0,1 0 0,0 0 0,0 0 0,-1 0 0,3 0 0,1 0 0,2 0 0,0 0 0,-5 0 0,-1 0 0,1 0 0,1 0 0,3 0 0,1 0 0,-2 0 0,-2 0 0,-1 0 0,0 0 0,0 0 0,-1 0 0,1 0 0,0 0 0,-1 0 0,1 0 0,0 0 0,0 0 0,-1 0 0,1 0 0,0 0 0,-1 0 0,1 0 0,0 0 0,0 0 0,1 0 0,4 0 0,-3 0 0,2 0 0,-2 0 0,-2 0 0,-1 0 0,1 0 0,0 0 0,0 0 0,5 0 0,0 0 0,-2 0 0,-2 0 0,-1 0 0,1 0 0,3 0 0,1 0 0,0 0 0,-4 0 0,2 0 0,2 0 0,0 0 0,-5 0 0,0 0 0,-1 0 0,6 2 0,0 2 0,-2 1 0,-1-2 0,-2-1 0,-1-2 0,6 0 0,0 0 0,0 0 0,-5 0 0,0 0 0,-1 0 0,1 0 0,0 0 0,0 0 0,-1 0 0,1 0 0,0 0 0,-1 0 0,1 0 0,5 0 0,0 0 0,-2 0 0,-1 0 0,-1-5 0,3 0 0,2 1 0,3 2 0,-4 1 0,3-3 0,1-1 0,-1 1 0,0-3 0,4 2 0,-1 0 0,1-2 0,1 5 0,3-3 0,-1 2 0,1-3 0,-3 5 0,-1-5 0,-2 5 0,2 1 0,-3 0 0,1 0 0,0 0 0,-1 0 0,3 0 0,-6 0 0,3 0 0,3 0 0,-4 0 0,1-2 0,-3-2 0,-2-1 0,4 0 0,1 5 0,1 0 0,0 0 0,-5 0 0,5 0 0,0 0 0,-1 0 0,5 0 0,-6 0 0,2 0 0,0 0 0,-5 0 0,4 0 0,-1 0 0,1 0 0,-6 0 0,4 0 0,-2 0 0,0 0 0,1 0 0,-3 0 0,4 0 0,2 0 0,-6 0 0,4 2 0,-2 1 0,0 2 0,5 1 0,-5-6 0,0 0 0,1 0 0,-4 1 0,3 3 0,-4 1 0,-1-1 0,0-3 0,-1-1 0,1 0 0,0 0 0,0 0 0,-1 0 0,1 0 0,0 0 0,1 0 0,2 0 0,2 0 0,0 2 0,-3 2 0,1 1 0,2-2 0,0-1 0,-5 0 0,-1 1 0,1 2 0,0 1 0,0-6 0,-1 0 0,1 0 0,0 0 0,-1 0 0,1 0 0,0 0 0,0 0 0,-1 0 0,1 0 0,2 0 0,1-2 0,2-3 0,0 3 0,-6-3 0,1 3 0,0 2 0,0 0 0,-1 0 0,1 0 0,0 0 0,0 0 0,-1 0 0,1 0 0,0 0 0,1-5 0,1-2 0,-3-2 0,5 4 0,-10-4 0,4 2 0,2 4 0,5-4 0,0 1 0,-2 1 0,-2-2 0,6 5 0,0-5 0,-4 0 0,2 6 0,-11-5 0,4 3 0,2-2 0,0 3 0,0-5 0,-1 2 0,1 0 0,0-6 0,-1 4 0,1 0 0,0 0 0,0-3 0,-1 3 0,1 0 0,0 0 0,-6-4 0,1 4 0,1 0 0,2 0 0,-4-3 0,1 3 0,1-2 0,2 0 0,0-3 0,-2 3 0,-1 2 0,-1-3 0,4 3 0,-1 0 0,-3 0 0,-1 0 0,3 2 0,-2-6 0,-4 2 0,4 1 0,1-1 0,-3 0 0,1 4 0,-4-4 0,6 2 0,3-3 0,0 3 0,-2 0 0,-2 0 0,-4 0 0,4 3 0,2-1 0,-3-5 0,0 3 0,-2-2 0,5-2 0,-1-4 0,3-1 0,1 0 0,1 2 0,-2 2 0,-4 2 0,3 4 0,-6-2 0,0-1 0,0 0 0,3 4 0,-5-5 0,1-1 0,1 2 0,-4-3 0,6 5 0,0 0 0,-1 0 0,-2 0 0,2 2 0,1-4 0,0 0 0,-6-5 0,4 6 0,-2-3 0,1 1 0,1-1 0,-4-4 0,2-1 0,6 0 0,-6 0 0,-1 1 0,3-1 0,0 2 0,0 2-17,0 1 0,0 1 1,-4-6-208,2 0 1,6 1-1,-4-1 162,2 0 1,-4 1 0,4-1 0,-1 2-88,1 3 0,-4-3 0,4 4 0,0-2 114,-1 1 0,-2-3 0,4 4 119,2-4 1,-5-2-1,0 0-116,0 1 0,-5-1 0,3 0 1,-3 0-105,-2 1 0,5-1 0,1 0 0,-3 1 0,6-1 0,0 0 285,-1 0 1,5 6 0,-7-1 10,3-1 1,-4 0-2759,6 2 1,-6-3-5715,6 8 8542,-8 0 0,4 5 0,-7 0 1</inkml:trace>
  <inkml:trace contextRef="#ctx0" brushRef="#br2" timeOffset="170">23883 9289 7807,'-2'-8'-735,"-3"2"1,2 5 793,-8 1 1,3 1 501,-3 5 177,4-5-528,7 6-557,0-7 170,0 0 404,0-7 0,5 4-31,1-8 0,1 8 1,-4-4-81,2 0 0,6 3 0,-4-4-37,1 1 0,-2-4 1,2 4 268,-1-2 60,6 6-305,-5-11 0,3 7 0,-2-5-47,-2 1 1,0 3-1,-4-5 1,4 3-14,2-2 1,-4-2 0,6-2 0,-1 0-17,-1 0 1,3 1 0,-5-1 0,2 0 33,3 1 0,-3 4 0,-1 1 0,1-1 31,0 2 1,-4-3-1,4 5 1,0-2 16,-1-3 0,-2 4 0,2-3 0,1-1-27,0-2 1,-1-2-1,5 0 1,-5 1 14,-1-1 1,6 0 0,-5 1 0,3-1-93,-1 0 0,-4-5 0,2 0 0,1 2 30,0 2 0,0 1 0,3 0 0,-2 0 10,2 1 0,-3-1 1,2-2-1,1-2 107,2-7 0,2-2 0,-1-5 0,1 0 1,0-3 0,0-2 1,-1 4-1,1-1-167,0 1 1,-1 2-1,1 3 1,0 2-4,0 2 0,-6 7 0,1-2 0,1 1 26,2 0 1,-4 2 0,1-5-1,1 1 5,2-5 1,3-2 0,3-4 0,1-4 58,-2-5 0,3-3 0,1-3 0,0 1 0,0 0 0,3 2 0,-5 1 1,-2 4-50,-2 1 1,-1 5-1,0 6 1,0 1-30,-1-1 0,1 1 0,0-1 0,0 1-58,-1-1 0,1-8 0,0-4 1,-1-2 26,1 0 1,0-5 0,1-8-1,3 1 50,1 0 1,-1-3 0,-2 2 0,1 0-9,2-5 0,2 1 1,-4-1-1,2 5 49,-2 0 1,4-4 0,-2 3 0,-2-2-37,-1 1 0,3 4 1,0-4-1,-2-3-16,-2-1 0,1 2 0,1-2 0,2-4 12,-2 1 1,4-8 0,-2-1-1,0-4 41,1-2 1,-2-5 0,4-1 0,1-1-11,-1 1 1,-13 37-1,-1 0 1,2 0 0,0 1-1,0 0 1,-1 0 13,-1 2 1,-1-1-1,0-2 1,0 0-1,-1 2 1,1 1-1,1 1 1,0-1 54,0 2 1,0-1 0,1-1 0,-2 1-1,3-42 1,-2 1 73,3-1 1,-6 41-1,0-1 1,7-41-1,-2 0-69,-2 3 0,-5 39 0,-1 1 1,2-1-1,0 1 0,3-44-10,-6 44 0,1-1 1,6-42-1,-4 8 0,-3 3-41,-1 2 0,3 1 0,0 8 0,-1 8-40,-2 6 1,-2 2 0,1 12 0,3 4-148,1 5 1,2 4 0,-3 5-961,1-2 1,7 1-1,-1 8-74,3 2 0,-4 5 1,2-8 1151,6-4 0,4-6 0,10-8 0</inkml:trace>
  <inkml:trace contextRef="#ctx0" brushRef="#br1" timeOffset="171">23349 12197 20230,'1'-10'1169,"5"-1"0,-3 8 0,6-4 636,-2 0 0,0 5-771,-2-3 0,2 5-837,4 5 0,-6 4-311,-10 6 0,-4-4 0,-7-1 10,0 2 1,1-3 0,-1 0-69,0-2 0,6-2 0,-1-5 102,-1 0 0,3 0 437,-1 0 0,6-7-755,-1-3 0,3-4 167,2-2 0,6 0 1,1 2 373,1 4 0,-2-2 168,4 6 0,0-1 1,6 4-135,0-2 0,0-1 1,-1 8-323,1 3 0,-2 4 1,-2 7-444,-1 0 1,-8-6 0,3 1-20,-5 1 1,-2 2-1,-3 1 650,-1 1 0,-6-5 0,4-3 0,-1-1 293,-5-3 1,-1 3-1,-1-2-29,-1-1 0,5-3 0,1-1-62,-2 0 0,-1-1 0,1-5-406,2-4 1,6 1-1,-1-1-31,3-3 1,2-1-1,0-1 209,0-1 0,7 2 0,4 2 132,3 1 1,1 3 0,1-3 0,0 6-91,0 3 0,-1 2 0,1 0-179,0 0 1,-6 2 0,-1 3-322,-2 6 0,-2-3 1,-5 3 82,0 1 1,-1 2 498,-5 2 0,-2-2 0,-8-4 356,0-5 1,0 2 0,1-1-46,-1-3 1,5-1 0,3-4-600,1-3 0,-4 1 52,6-6 0,-2 5 0,4-6-117,-3-1 0,1 3 445,5-1-700,0-1 0,2-3 120,3 4 1,-1 3 0,6 7-2054,2 0 1,4 5 2227,5 0 1,3 8-1,8-5 1</inkml:trace>
  <inkml:trace contextRef="#ctx0" brushRef="#br1" timeOffset="172">24009 11238 20451,'10'0'1343,"1"0"276,-8 0-272,4 0-624,-7 0 0,2 0 270,3 0-597,-3 7-870,5-5 1,-9 5 0,-3-7 387,-5 0 0,-3-7 0,1-2-112,2 1 0,6-6 0,-1 3 144,3-3 0,2 4 1,0-1 61,0-1 0,7 5 0,4 2 379,3 3 0,1 2-229,1 0 1,-2 2-359,-3 3 1,1 4-1,-7 6 115,-1 1 0,-3-5 0,-2-3 0,-3 1-57,-1 0 1,-2-6-1,3 4 1,-3-2 375,-1 1 1,2-1-1,-4-5 396,-2 0 1,3 0-272,-2 0 1,1 0-1,-4-2-443,4-3 1,3 1 0,5-4 0,-2-1-216,-1 0 1,0-1 214,5-6 1,7 2 0,3 2 0,4 3 495,2 2 1,0 2 0,-1 5 0,1 0-453,0 0 1,5 0 0,-2 2 0,-3 3-372,-4 5 1,-3-1 0,1 2-177,-5 1 0,-3 2-31,-2 2 0,-2-1 686,-3 1 1,-4-7 0,-6-4 680,-1-3 0,0-2 0,1 0-207,-1 0 0,0 0 0,2-2-361,4-3 0,1 1-435,4-6 0,3-1 98,-3-4 1,5 6 244,5 4 1,-2 3 279,8 2 0,-6 0-1991,6 0 100,-8 0 1,6 7 1270,-4 3 1,4 4 0,7 2 0</inkml:trace>
  <inkml:trace contextRef="#ctx0" brushRef="#br1" timeOffset="173">24638 9274 10588,'0'-16'0,"0"0"45,0 0 1,2 2 1808,3 4-1089,-3-4 1,6 12 0,-4-1-187,1 6 0,0 6 0,-5 7-46,0-1 0,0 1-34,0 0 0,-1-2-118,-5-4 0,-2-3 0,-6-9-135,3-3 0,-1 2 0,7-8 0,1-1-125,2-2 0,-3-2 0,0 1-417,1-1 1,8 0 0,3 2 334,2 4 0,1 3 1,6 7-1,0 0 179,-1 0 1,-4 2-1,-1 3 63,3 5 1,-6 4-211,-2 2 0,-3 0-194,-2-1 0,-7-6 462,-4-4 0,2-3 393,-1-2 1,6-2-636,-1-3 0,5-2-247,5-3 0,4 3 1,7 7 221,0 0 0,-1 7 0,1 1 677,0 1-252,-8 5 1,5-10 593,-8 6-1527,0-6 0,-5-4-47,0-11 0,0-3 0,0-2-151,0 1 365,0 6 1,7 2 486,4 7 1,-3 0-1,1 2-156,-2 3 1,0-3 0,-3 5-700,1 0 0,0 1 0,-5 8-2448,0 0 3129,0 0 1,-7 6 0,-2 3-1</inkml:trace>
  <inkml:trace contextRef="#ctx0" brushRef="#br3" timeOffset="174">10346 18531 18434,'16'-1'0,"-1"-5"50,1-4 0,-5-2 0,-3-1 0,1 3 213,0-2 1,-4-9 0,4-4 1689,-2 1-1449,-2 1 0,-5 7 0,-2 1 132,-3-1 0,-4-5 1,-6 0-1,-3 2-217,-3 1 0,2 4 1,-7 2-1,-2 2-101,-2-3 1,4 7 0,0 0 0,-2 3-262,-2-2 1,4 3 0,0-3 0,-1 5 19,3 5 0,-4-2 0,5 10 0,1 2-266,-1 4 1,2 4 0,5-4-1,0 4 369,1 2 0,4-1 0,3 4 0,1-4 187,3-1 1,2 3-1,2-3 1,0 0-150,0-1 1,7-1-1,4-5-19,3 0 1,3-1 0,2-1 0,4-1 0,0-5-364,0-1 1,5 4 0,-2-6 0,3-1-196,3-3 0,-6-1 0,0 0 0,0 0-31,-1 0 0,3 0 0,-7 0 1,-2-1 151,-1-5 1,-4-2 0,-2-8 0,-2 0 54,2 0 0,-3-1 0,0-2 1,-2-4-198,-4-1 1,4 4-1,-1-1 371,-3 4-69,-1 1 0,5 9 185,3 7 0,-1 7 1,2 11-1,1 1 34,2 2 1,-4 5 0,1-5 0,1 0 591,2 2 1,0-6-1,-2 4 1,-1-3-810,1-3 1,0 1 0,0-2-1150,-1-3 0,-1 2 0,6-4 0,0 2 0,-1-3-785,1-1 0,0-1 1,0-6-1,-1 0-1563,1 0 3789,7 0 1,1 0 0,8 0 0</inkml:trace>
  <inkml:trace contextRef="#ctx0" brushRef="#br3" timeOffset="175">11006 18264 18531,'-15'0'1417,"-3"2"0,-1 1 1,-4 4-531,-1 2 1,3-4 0,-4 6 0,3 1-476,2 2 0,3 2 0,3-1 1,2-1-7,1-3 1,8 3-452,-2-4 1,5-3-1,5 0 1,7-1 112,7-1 1,6 0 0,6-5 0,2 2-224,4 3 0,-2-2 0,5 8 0,0-1 147,0-1 0,-5 5 0,2-2 1,-5 6 319,-6 3 0,-4 0 0,-6-4 0,-2 2 352,-3 2 1,-4 0 0,-7-5-1,0 0-510,0-1 1,-2 1 0,-3 0 0,-8-2-155,-6-4 0,0 3 0,-5-8 0,-1-2 0,1-1 0,-1-2 0,-5 0 0,2 0 0,1 0 0,-5 0 0,9-2 0,1-1 0,-1-2 0,2-8 0,5 3 0,1-4-1048,-1-2 0,2-1 1,3-4-1,6-4-1267,3 1 0,2-4 0,0 5 0,2 1-430,3-1 1,11 0 2893,10 2 1,11-3-1,3-8 1</inkml:trace>
  <inkml:trace contextRef="#ctx0" brushRef="#br3" timeOffset="176">11871 18123 8334,'0'-16'467,"0"5"667,0 1-1969,0-1 0,0 5-814,0 6 1649,0 6 0,-7 3 0,-2-2 0</inkml:trace>
  <inkml:trace contextRef="#ctx0" brushRef="#br3" timeOffset="177">11588 18123 8334,'0'15'2168,"0"3"1,-2 3-703,-3 5 1,2 2-1,-6 2 1,0-1-618,0 4 1,6 1-1,-2-6 1,3-4-417,2-1 0,0 3 0,2-5 0,3-2-137,5-1 0,6-8 0,3-1 0,4 0-385,1-1 1,3-4-1,4 1 1,-1-3-329,-4-2 0,4-2 1,-4-3-1,2-6 176,-2-3 1,-1-1 0,-6-3 0,2-3-523,-2-5 1,-7-2-1,-3 0 1,0 2 225,-1-2 0,-4 0 1,1 0-1,-3 4-453,-2 1 0,0 2 992,0 5 1,0 9 139,0 7 1,7 9 0,3 12 0,4 3 143,2 1 1,7 10 0,1-4 0,2 4 2462,1 4-1458,-8-6 0,4 12 1,-8-5-395,1 0 1,0 4 0,-2-7 0,-4-2-404,-5-2 0,-3-3 1,-2-2-1,0-2-478,0 2 0,-7-6 0,-3-1 1,-4-3-17,-2-2 0,-1-6 0,-4-1 0,-6-2 0,-2-4 0,-3-1 0,1-2 0,-1-2-1018,1-3 0,-4-4 0,2-6 0,3-1-677,0 0 1,8-5 0,1 0-1,5 2 478,5 2 0,4-4 1,7-2-1,0 0-2,0 0 1,13 1 0,4 1 1218,6-5 0,3-4 0,6-2 0</inkml:trace>
  <inkml:trace contextRef="#ctx0" brushRef="#br3" timeOffset="178">12469 18248 8230,'10'16'0,"0"0"0,-4 0 0,2 1 0,-1 4 560,-3 5 0,-1-1 1,1-1-1,1 1 802,-1-1 1,3 0 0,0 4 0,0-3-581,0-2 1,3 3 0,-3-5-1,0-2-267,0-2 0,-2-1 0,-3-2 705,3-3-829,-3-5 1,5-7 0,-9-4-395,-3-6 0,3-5 0,-3-3 0,3-4-442,2-1 1,0-2 0,0-6 0,0 1-258,0-1 0,2-4 1,3-1-1,6 2-166,3 2 1,1 7-1,1 3 1,2 4 170,3 5 1,1 9 0,6 1 0,-1 8 832,0 6 1,3 6-1,2 5 1,-3 5 533,-2 4 0,0 1 0,-6 1 0,-1-3-117,-3-3 1,-6 2 0,-3-5-1,1 0 738,0 0 1,-6-3 0,4-4-696,0 0 1,-5-6-333,3 1 0,-3-9 0,-2-2-411,0-9 1,0-5-1,0-4 1,-2-1-483,-3-2 0,3-10 0,-3 1 0,3-1-489,2-4 1,6 0 0,1 3 0,1 1 557,4 0 0,4 4 1,3 5-1,2 2 335,-1 6 0,2 9 1,1 0-1,0 5 374,-1 5 1,5 4-1,-6 8 1,-2 3 738,-2 1 1,4 7 0,0-2 0,-2 3 74,-1 3 0,-2-6 0,-1-2 1,1-1-380,0-4 0,0 4 1,-3-2-859,-2-2 1,1-1 0,-5-3-1314,2 1 1,-4-7-264,6-4 1,-6-5-1,5-5 823,3-6 1,-5-3-1,3-3 1,-1-2 438,-1-2 0,3-5 0,-7 3 0,1-2 588,1-2 0,-6-3 0,5 0 0,-3 4-40,2 5 0,-3 4 0,5 3 0,-2 1 378,1 3 0,1 6 520,-2-1 1,2 10 0,3 6-1,-3 3-101,0 2 1,-5 1 0,3 4-1,-3 5 34,-2 4 0,5 1 0,1 1 0,-3-1 235,-1 1 1,3 4 0,2 1 0,0-2-403,0-2 0,5 4 0,-1-1 0,1-1-251,-2-1 1,4-3-1,-3 0 1,3-1-178,2-4 0,-1 2 0,-1-7 0,-1-2-300,-3-1 1,-5-2-1,4-1-85,-2 0 11</inkml:trace>
  <inkml:trace contextRef="#ctx0" brushRef="#br3" timeOffset="179">13957 19049 24375,'-7'-16'-138,"-2"-5"-278,-3-6 0,-7-4 1,-2-4-1,2-3 98,1-3 1,8 5-1,1-4 1,0 1-189,0 4 0,6 9 0,-2 3 104,3 1 1,2 4 0,0-3 233,0 4 0,2 6 185,3 1 0,-3 5 0,3-6 46,-3-1 1,-2 3-80,0-1 0,-6 4 92,1-4 1,-2 5-1,4-6-153,-3-1 0,1-2-131,5-2 0,0 1 0,0-1 0,0 0-244,0 0 0,7 1 0,2-3 0,1-1 96,1-2 1,5 0 0,6 4 0,1-3 164,0-1 1,5 6 0,0 6-1,5 2 257,4 4 0,-1 1 0,-3 2 0,2 2 462,2 3 0,-2 4 0,-7 6 0,-4 1-43,-1 0 1,-2 5-1,-5 1 1,-2 1 59,-4 0 0,-3 8 0,-7-3 1,0 0 591,0 2 1,-7-1 0,-3 1-1,-6-2-457,-5-2 0,-2-7 0,-6 2 1,-1-3-493,-3-2 0,-2-2 0,3-4 0,1-5-590,0-3 1,-1-2-1,-1 0 1,0 0-252,1 0 0,-1-7 1,12-3-1,2-4-1081,1-2 0,10 0 0,2-1 1,6-4-170,6-5 0,4-4 0,13-2 0,7 1-1358,5 0 3261,1-8 0,3-1 0,1-7 0</inkml:trace>
  <inkml:trace contextRef="#ctx0" brushRef="#br3" timeOffset="180">14638 18013 8335,'11'5'0,"-3"2"863,-1 2 0,0 1 1,-3 6-1,3-1 265,2 1 0,-6 5 0,4 2 0,-2 1 18,1 4 0,4 2 1,-5 1-1,1 1-143,1-1 1,-4 1 0,6 1 0,0 0-513,-1-2 1,-2 4 0,2-8 0,1 1-655,0-2 1,-6 2-1,4-6 1,0 1-985,4 0 1,-3 3 0,3-5 0,1-4-744,2-4 1,2 1 0,1-6 0,3 1 355,0-4 0,3-3 1,-4-4-1,2-3-467,-1-5 2001,-3-11 0,6-4 0,1-6 0</inkml:trace>
  <inkml:trace contextRef="#ctx0" brushRef="#br3" timeOffset="181">15236 18390 9818,'7'-9'1627,"-6"2"0,-1 2 0,-10 0 0,-6 1-829,-5 2 1,-1 2 0,-8 0 0,0 0-349,-3 0 0,-7 6 0,1-1 0,1-2-668,0-1 1,1-2 0,5 0-1,1 0-615,-1 0 0,8 0 1,3 0-998,4 0 1,4 0-226,8 0 1,12 0 0,16 0 2054,1 0 0,9 0 0,8 0 0</inkml:trace>
  <inkml:trace contextRef="#ctx0" brushRef="#br3" timeOffset="182">15566 18201 8443,'-16'0'367,"0"0"0,-1-5 0,-4 0 0,-3 1 5,-1 3 1,1 2-1,3 5 1,-6 4 4,-2 4 0,3 7 1,1 2-1,2-1 416,4 1 0,2 0 0,1-4 0,2 4-128,4 1 1,3-5 0,7 4 0,0-2-205,0 0 1,7 0 0,5-5-1,7-1-55,7 1 0,9 0 0,5-2 0,2-2 13,2-2 0,5-1 1,-7 2-1,1-6 22,-1-3 0,-3-2 0,-8 0 0,-1-2-148,-4-3 0,-1-4 0,-6-9 1,0-1-486,-5-2 0,0-7 0,-9 2 0,-1-4-65,-3-1 0,-8-6 0,-3 1 1,-6 1-540,-5 2 1,2 1 0,-7 2-1,0 2-668,1 2 0,-3 7 0,7 0 0,2 5-905,2 3 1,8 1 824,4-6 1,12 7 0,7 2 1543,5 1 0,9-3 0,-4-7 0</inkml:trace>
  <inkml:trace contextRef="#ctx0" brushRef="#br3" timeOffset="183">15959 17903 8296,'14'8'0,"-2"6"0,-3 6 728,-2-1 0,3 3 0,-3 1 1,0 2 1097,0 3 0,0 1 0,-3 4 0,1 2-536,-1 2 1,3 5 0,0-5-1,0-2-615,0-2 0,3-2 1,-3 1-1,0-3-512,0-3 1,0 2 0,-4-5 0,3 0-1459,-3 0 1,6 3-1,1-5 1,4-2-3412,2-2 3285,0-1 1,5-2 0,1-2 110,3-1 1,-4-8 0,5 2-1,0-3 1310,-1-2 0,4-14 0,-4-3 0</inkml:trace>
  <inkml:trace contextRef="#ctx0" brushRef="#br3" timeOffset="184">16541 18358 8296,'-11'0'1195,"1"0"0,-2 0 0,-2 0-340,-2 0 1,-5 0 0,-2 0 0,-1-1 31,-4-5 1,-2 5 0,-3-5 0,-2 5-278,-2 1 1,-5-6 0,6 1-1,2 2-955,6 1 0,1-3 1,6 0-1507,1 1-412,3-5 1,10 8 0,7-5 468,9 5 0,5 1 0,3 0 1794,4 0 0,-4 0 0,6 0 0</inkml:trace>
  <inkml:trace contextRef="#ctx0" brushRef="#br3" timeOffset="185">16352 18390 8753,'38'10'0,"-4"-1"0,-6-2 438,0-3 1,1-3 0,1-1 0,-2 0-75,-2 0 1,-1-5 0,1-2 0,-4-2 291,1-3 0,-4 3 1,6-1-1,-2-2-348,-4-2 0,-2-2 0,-3 0 1,-2 1-198,-1-1 0,-8-7-2,3-3 0,-10 3 0,-3 4 1,-3 7-196,-8 7 0,1 3 0,-9 2 0,-1 0 220,3 0 0,-6 7 1,4 5-1,-2 5 890,2 4 1,3 2-1,9-4 1,4 2 314,4-1 0,5 4-1064,1 2 0,7 0 1,5-1-1,5-8-147,4-3 1,7 9 0,0-7 0,5-1-1464,4-2 0,0 1 1,-6-4-1,1 2-1123,-1-1 0,-1 1 1,-2-7-1,-4-1 791,-1-3 0,0-1 1667,-2 0 0,-4-14 0,6-3 0</inkml:trace>
  <inkml:trace contextRef="#ctx0" brushRef="#br3" timeOffset="186">17138 18233 9429,'14'-2'572,"-2"-3"1,-1-4-696,1 0 0,-5 0 1,0 6-1,0-2-167,4 1 1,-3 4 0,3 7-1,1 7-1780,2 5 2070,2 2 0,-1-5 0,1 0 0</inkml:trace>
  <inkml:trace contextRef="#ctx0" brushRef="#br3" timeOffset="187">17327 18500 11260,'9'-7'4715,"-1"5"-2536,-2-3 1,-5 1-4102,5-1-6385,-5 3 8307,-1 2 0,14 2 0,4 5 0</inkml:trace>
  <inkml:trace contextRef="#ctx0" brushRef="#br3" timeOffset="188">18254 18138 8227,'-8'0'2593,"3"2"1,8 3-1074,2 6 0,7 8 0,-1 4 0,1-1-460,-1 1 1,6 3 0,-3-3-1,2 2-549,3 2 0,0 1 0,-3 0 0,0-1-394,-1 0 0,1 1 0,-2 0 1,-2-3-477,-1-2 1,-1-3 0,6-4 0,0 0-690,-1 0 0,1-1 0,0-1 0,0-3-2681,-1-6 1,1-3 2521,0-2 1,-2-9-1,-4-5 1,-4-7 720,-5-3 1,1-8-1,2-6 1,1-2 485,-2-4 0,-1-8 0,5 3 0,2-5 0</inkml:trace>
  <inkml:trace contextRef="#ctx0" brushRef="#br3" timeOffset="189">18710 18170 9020,'0'-25'0,"2"6"3280,3 7-2478,-3 5 1,-2 9 0,-9 3 0,-1 5 167,-1 4 0,1 9 1,-6 5-1,1 3 380,-1 1 0,0 10 1,0-6-1,2 6-421,4 0 1,-2 7-1,5-5 1,0 0-890,0 1 0,0-5 0,3 0 0,-1-1-40,2-4 0,-4 1 0,1-3 0,1-3 0,-2 0 0,5-7 0,-3-2 0,2-4-667,-3-1 0,5-6-3132,-5 1 0,6-8 1167,6 2 1,2-10 2631,8-5 0,7-11 0,1-4 0</inkml:trace>
  <inkml:trace contextRef="#ctx0" brushRef="#br3" timeOffset="190">19198 18327 7832,'-7'9'960,"7"-4"0,7-3 0,10-2 0,3 0 84,0 0 1,12 0 0,-2 0 0,1 0-666,4 0 0,0 0 1,-5 0-1,-2-2-20,-2-3 1,-7 3-1,4-3-904,-1 3 1,-4 2-2267,3 0 0,-11 2 1731,-4 3 0,-12-2 1,-6 6-1,-5 0 729,-4 0 1,0-6 0,3 4 0,-1-2 350,-2 1 0,-5 4 0,5-3 0,2 4 90,1 6 0,4-7 1,2 6 1235,2-2 0,6 0 628,-1 2 1,5 0-1152,5-1 0,6-4 0,8-2 0,3-1-378,3 1 1,-4 0-1,5 1 1,2-3-386,2 0 1,-4-5-1,-2 5 1,-1-2-735,-4 0 0,4 1 0,0-6 0,-1 0-736,1 0 0,5 0 0,-3 0 0,1 0 1430,0 0 0,7 7 0,7 1 0</inkml:trace>
  <inkml:trace contextRef="#ctx0" brushRef="#br3" timeOffset="191">20188 18358 7832,'0'9'4184,"7"-2"-3676,4-7 0,3 0 0,2 0 0,-1 0 325,1 0 0,0 0 0,-1-2 1,1-1-591,0-2 1,5-1-1,0 6 1,-2 0-611,-2 0 1,-1 0-1,2 0 1,1 0-43,2 0 0,5 0 1,-3 0-1,1 2-766,4 3 1,0-3 0,2 3-1,-2-3 303,0-2 1,10-5 871,-6 0 0,3-22 0,-4 1 0</inkml:trace>
  <inkml:trace contextRef="#ctx0" brushRef="#br3" timeOffset="192">21226 17965 9595,'-16'2'287,"2"3"1,0 6 201,-1 3 1,1 7-1,-11 2 1,1-1 1024,-1 1 1,4 5-1,-3-2 1,-1 2-777,1-2 0,5 2 0,-2-5 0,5 0-296,6-1 0,1 1 0,5-4 1,-1 2-192,2-2 0,6-1 1,4-2-1,4-1-205,6 1 0,1-6 0,8 1 0,2 1-510,1 2 1,5-5-1,1-4 1,3-1-561,2 1 1,-3-3-1,5 3 1,0-5-180,-2-5 0,-2 1 1,-6-6-1,-1-3 463,1-1 0,-8-7 1,-3-1-1,-3-1-172,-3 0 0,-6-10 1,-4 2-1,-3-2 912,-2-1 0,0 3 0,0 1 0,0 4 0,0 5 0,-7 9 0,-3 1 0,-3 10 0,3 1 0,3 8 692,0 6 1,0 9 0,-5 3 0,3 6 993,2 4 0,0-2 1,3 4-1,-1-1-638,2-1 0,1 5 0,2-7 1,0-2-515,0-2 1,2 6 0,1-8 0,2 0-584,-1 2 1,3-2 0,-2 0 0,-1-4-5509,-3-1 5557,-1 5 0,0-11 0,0 6 0</inkml:trace>
  <inkml:trace contextRef="#ctx0" brushRef="#br3" timeOffset="193">16934 13140 8368,'-16'0'196,"6"0"1,1-2 1138,2-3-673,2 3 1,8-5 0,8 7 0,8 0-62,4 0 1,6 0 0,-3 0 0,2 0-223,-1 0 1,1 0 0,-8 2 0,0 2-123,-3 1 0,-3 7-23,-3-1 1,-6-3 0,-10 1-477,-6-2 0,-5-2 1,-5-5-1,-3 0 48,0 0 0,-6 0 0,4 0 0,-2 0 114,1 0 0,0-1 0,6-3 1,1-1-2,3 1 0,1-3 0,2 0 198,4-1 0,3 2-31,7-4 0,14 1 0,7-3 1,8 3-47,8 2 0,-4 2 1,6 5-1,-4 0 93,-4 0 0,4 0 0,-11 0 0,1 2 14,-4 3 1,-4-2 501,-1 8 1,-9-1-352,-7 6 1,-9-7-1,-10-4 1,-4-3-217,-1-2 1,-1 5 0,-2 0-1,0-1 21,-1-2 0,4-2 0,-1 0 0,3 0-312,3 0 1,6 0 0,3 0-298,-2 0 1,6 0-1,5-2 236,4-3 0,16 3 0,4-3 0,8 3 74,6 2 0,5 0 0,-7 0 1,-4 0 126,-3 0 0,-8 2 0,1 1 0,-4 2-67,-1-1 0,-6-2 0,-1-1-1574,-2 5-525,-2-5 0,-3 11 2235,3-6 0,4-1 0,7-5 0</inkml:trace>
  <inkml:trace contextRef="#ctx0" brushRef="#br3" timeOffset="194">17956 13109 7289,'15'0'-39,"1"0"0,-5 0 1,-1-2-1,2-2 999,2-1 1,7 0-1,0 5 1,0 0-481,2 0 1,0 2 0,3 1 0,-5 4-99,-4 2 1,-1-4 0,0 4 6,-1-2 1,-6 5-133,-4-1 1,-10 1 0,-7-2 0,-5-3-114,-4 0 0,-7-5 0,1 3 0,-2-3-85,-3-2 1,3 0 0,1 0 0,3-2 157,2-3 1,2 3-20,6-3-373,6-4 0,14 8 1,13-6-1,6 1-1,9 1 1,4 0 0,7 5 0,-2 0 50,1 0 0,1 0 1,0 2-1,-6 1 78,-5 2 0,2 1 1,-12-5-1,-2 3 315,-5 1 1,-9 2 132,3-2 0,-13-3 0,-6 3 1,-12-3-66,-11-2 1,-4 0-1,-1 0 1,-3 0-197,0 0 0,-4 0 0,7 0 0,2-2-62,2-3 0,4 3 1,2-3-892,6 3 554,4-5 0,20 6 0,11-5 0,13 5 69,11 1 1,11 0 0,5 0-1,-1 0 107,-5 0 1,7 0 0,-13 1 0,-4 3 60,-3 1 0,-11 2 0,-3-4 634,-3 3 1,-11 1 147,-7-2 0,-7-3 1,-11 3-1,-3-3-287,-5-2 1,-5 0 0,-4 0 0,-2 0-320,2 0 0,-2-6 0,4 1 1,5 2-34,4 1 0,-2 2 0,6-2-740,6-3-697,-1 3 700,13-5 0,2 6 0,10-3 86,4-1 1,4 0-1,1 3 1,2-2 19,-2-1 1,6-2 0,1 4 0,2-3-246,-2 3 0,9-1 0,-4 1 0,3-2-237,-1 1 1,4 2 0,-1 2 0,-1 0 991,-2 0 0,6 0 0,1 0 0</inkml:trace>
  <inkml:trace contextRef="#ctx0" brushRef="#br3" timeOffset="195">19654 13077 8368,'16'0'0,"-1"0"0,1 0 321,0 0 1,5 2 0,1 1 0,3 4 237,3 2 1,-4-4 0,1 4 0,-3 0 67,-2 0 0,-8-6 0,-3 4-33,-2 0 0,-4 0 1,-8 4-193,-6-6 1,-4-3 0,-6-2-1,-6 0-189,-2 0 1,-8 0 0,-1-2 0,1-2 26,4-1 1,0-5-1,12 3-80,1-2 0,5-2-419,4-4 0,13 4 0,14 2 1,6 1-156,3-1 0,12 5 0,-1-1 1,8 4 184,3 1 1,0 0 0,2 0 0,0 0 87,-2 0 1,2 5-1,-12 2 1,-2 0 156,-2 0 0,-9 3 0,-4-3 345,-8 2 1,-5 1 0,-9 4 1,-3-3 1,-11-2 0,-10-6-1,-4 2-166,-1-1 0,-6-2 1,-1-2-1,-1 0 40,1 0 0,3 0 0,5 0 0,2 0-194,0 0 1,0 0-1,9 0 22,-2 0-91,0 0 1,14-2 0,9-2-1,12-1-50,10 2 1,13 1-1,5 2 1,2 0-40,-2 0 0,6 2 0,-6 1 0,-3 2-29,-4-1 0,-11-2 1,-3-1-1,-3 3 402,-3 1-49,-6 0 1,-9-5-1,-10 0 1,-6 0 25,-5 0 0,-4 0 1,-8 0-1,-2-1-323,-1-5 1,-8 3-1,4-6 1,-2 2-926,0 4 1,2 1 0,-2 2 0,5 0-5168,4 0 6180,9 0 0,-6 0 0,5 0 0</inkml:trace>
  <inkml:trace contextRef="#ctx0" brushRef="#br3" timeOffset="196">20927 13234 7377,'16'-1'-34,"0"-3"0,0-1 862,-1 1 1,13 3-1,4-1 1,3-2-233,3-1 0,0 0 1,6 5-1,-5 0-170,-6 0 1,2 0-1,-11 0 1,1 0-225,-4 0 1,-9 0-1,-3 2-31,-2 3 0,-4-3 0,-10 3 0,-9-3 32,-8-2 0,-8 0 1,-3 0-1,-3 0-336,-2 0 0,0-2 1,-4-2-1,4-3-165,1-1 0,10 4 0,8-3 217,3 0 0,11 4 23,7-8 0,19 8 0,15-2 0,4 3 119,6 2 0,6 0 0,5 0 0,-1 2-18,0 3 1,-2-3-1,-6 5 1,-4-2 100,-6 0 0,-9 0 0,-8-3 1,-5 1 89,-4 3 0,-8 1 1,-2-4-12,-9 2 0,-17 1 0,-7-6 0,-4 0 54,-1 0 1,-9 0 0,5 0 0,3-2-188,4-3 0,6 3 0,1-3 0,3 3-484,2 2 1,2-2 137,6-3 0,4 3 1,3-5-199,1 0 0,3 6 1,9-6 33,6 0 0,10 5 0,7-3 1,8 3 178,12 2 1,0 0-1,14 0 1,4 0-122,6 0 1,1 5 0,-12 0 0,-5 1 51,-9 1 0,-1-4 0,-10 6 1,-1-2-360,-2-4 1,-8 4 0,-4-2 0,-4-1 668,-1-2 0,0-2 0,-1 0 0</inkml:trace>
  <inkml:trace contextRef="#ctx0" brushRef="#br3" timeOffset="197">22641 13234 8980,'16'0'447,"7"-1"1,5-3-1,5-1 87,3 1 0,8 3 0,-4 1 0,0 0-83,-3 0 1,-4 0 0,-3 0 852,-4 0-1095,-3 0 0,-23 0 0,-11 0 1,-11 0-240,-8 0 0,0 0 1,2 0-1,2 0-106,-2 0 1,0 0 0,0 0-1,4 0-4,1 0 0,2 0 1,5 0-1,1 0-1,-1 0 1,2-2 53,4-3 0,4-2 0,13-4 197,9 6 0,8-2 0,15 2 0,6 1 0,8 3 42,3 1 0,0 0 0,1 0-14,-4 0 1,-11 5 0,-8 2 0,-6 0 166,-7 0 0,-5 5-84,-5-2 1,-6 3-1,-12-3 1,-9-5 0,-8-1 41,-6 1 1,-7-3 0,1 3-363,1-3 1,-4-2-1,3 0 1,1-2-115,1-3 0,8 3 0,2-5 0,1 2-14,4 0 0,1-1 1,4 5-1,4-5 1,5 5 0,10-6 120,5 0 1,17 5 0,4-3 0,4 1 68,3-1 0,1 3 1,3-3-1,-7 3 102,-7 2 0,-6 0 0,-6 0 686,0 0 0,-9 0-367,-7 0 0,-9 0 0,-12 0 0,-5 0-69,-4 0 1,-1 0 0,-1 0-1,3 0-474,2 0 1,-1 0 0,7 0-1,2-1-2142,2-5 1,1 5 656,0-5 0,9 5 0,9 1 1644,12 0 0,9-14 0,8-4 0</inkml:trace>
  <inkml:trace contextRef="#ctx0" brushRef="#br3" timeOffset="198">24119 13187 8662,'25'0'0,"-5"-1"0,-2-3 137,-2-1 0,-1 1 0,1 8 0,0 3 699,0 1 1,-2-2-217,-4 4 1,-5-6-1,-10 1 1,-7-2-163,-7 3 1,-11-5 0,-10 5-1,-4-5-212,-5-1 1,4 0-1,3 0 1,0 0-119,2 0 0,1-5 0,10-2-53,2-2 1,6 4-53,11-5 1,12 4-1,13-2 1,10 1-401,4 3 0,17-3 0,6 2 0,8 2 168,3 1 1,5 2 0,2 0-1,-1 0 27,1 0 1,-1 0 0,-8 2-1,-5 1 95,-9 2 1,-9 2-1,-12-3 287,-5 1 0,-7 2 0,-10-4 460,-15 3 1,-10-1-1,-14-5 1,-5 0-251,-7 0 1,-9-2 0,4-1-1,1-3-159,2 3 0,7-4 0,4 2 0,3 0-13,5-2 0,9 5 1,0-3-113,4 3 0,8 0 0,6-1-430,6-3 0,8 1 0,9 5 0,7 0-70,2 0 1,10-5 0,3 0 0,3 1-78,2 2 1,-5 1 0,-2-3 0,-1-1-288,-4 1 0,-9 3 1,-3 1-258,-1 0 1,-4 0 0,3 0 994,-4 0 0,-8 0 0,-2 0 0</inkml:trace>
  <inkml:trace contextRef="#ctx0" brushRef="#br3" timeOffset="199">25424 13187 9427,'16'0'0,"-1"0"586,1 0 0,5 0 0,2 0 0,1 0-317,4 0 1,2 0-1,1 0 1,1 0 163,-1 0 1,1 0 0,-3 0 0,-2 0 122,-6 0 1,-9 2-363,-2 3 1,-13 2 0,-4 4 0,-9-6-99,-5-3 1,-12-2 0,0 0 0,-6 0 26,-4 0 0,4 0 0,3 0 0,2 0-376,3 0 0,5-2 1,1-2 139,3-1 0,6-5 1,9 3 124,5-2 1,6 6 0,15-3-1,5 5-4,8 1 0,15 0 0,2 0 0,3 0 27,2 0 0,-1 0 0,-8 0 1,-3 1 53,-5 5 0,-11-3 1,-7 7 187,-7 3 0,-8-5 0,-13 1 69,-7-2 0,-15-2 1,-4-5-1,-5 0-58,-4 0 0,-3 0 0,10-1 0,2-3 3,2-1 0,4 0 0,1 5-243,1 0 0,8-6-702,-2 1 0,6-2-306,4 2 1,11 1 0,11-4 0,4 1-653,6 3 1,4-3 0,8 2 0,2 0-1127,1-2 2738,8-2 0,-4-14 0,7-1 0</inkml:trace>
  <inkml:trace contextRef="#ctx0" brushRef="#br3" timeOffset="200">26556 13124 9300,'-16'-7'2187,"9"0"-1929,7-3 1,9 3 0,14 7 0,6 2 106,6 3 1,9-3 0,-2 5 0,2-2-175,-2 0 0,1 0 1,-6-5-1,-2 2-11,-2 3 1,-8-3-44,-4 3 1,-13-3 0,-9 0 0,-15 1 27,-14 3 1,-10-1-1,-12-5 1,-4 0-56,0 0 0,-2 0 0,9 0 1,4 0-67,-1 0 0,8 0 1,3 0-1,7 0 174,7 0-248,4 0 0,10 0 1,8 0-1,13 0 5,11 0 1,6 0 0,8 0 0,6 2-169,6 3 0,6-3 1,-2 5-1,-3-2 5,-3 0 1,0 0 0,-14-5-1,-6 0 113,-6 0 605,-5 0 0,-13 0 1,-9 0-230,-10 0 1,-12 0 0,0 0 0,-4 0-257,-1 0 0,-1 0 0,1 0 1,1 0-217,4 0 0,-2-1 0,7-3-6047,2-1 6218,1 0 0,17 5 0,2 0 0</inkml:trace>
  <inkml:trace contextRef="#ctx0" brushRef="#br3" timeOffset="201">27908 13109 8499,'7'-14'496,"5"1"264,8 3 0,-1 6 1,5-1-1,1 4-570,-1 1 0,8 1 0,4 3 1,-1 1 148,-2-2 1,-6 4 0,-3-1 0,-3-1 128,-7 2 1,0-4-217,-9 8 0,-6-8 1,-13 4-1,-9-1 128,-9-1 1,-13 0 0,0-5 0,-1 0-250,1 0 1,-2-2-1,10-1 1,4-2 47,5 1 0,5 2 1,7 2-130,1 0 1,8 0 0,7 0-10,8 0 1,19 0-1,4 0 1,4 0-395,3 0 1,1 0 0,6 0-1,1 0 114,3 0 1,-1 0 0,-4 0 0,-4 0 128,-1 0 0,-8 0 1,-6 2 143,-3 3 1,-11-1 124,-16 6 1,-8-6 0,-18 1 0,-6-3 455,-1-2 0,-8 0 0,4 0 0,-1 0-317,1 0 0,3 0 0,10 0 0,3 0 154,5 0 0,3 0-300,2 0 0,9 0 0,7 0-633,9 0 1,7 0 0,5 2 0,3 1-70,1 2 1,10 1 0,-4-6-1,4 0-589,3 0 0,1 0 0,5 1 0,-2 3-839,1 1 1,1-1 1977,-2-10 0,10-2 0,-3-8 0</inkml:trace>
  <inkml:trace contextRef="#ctx0" brushRef="#br3" timeOffset="202">29182 13156 8499,'15'2'690,"1"-2"0,0-11 1,0 6-461,-1 3 1,8 2-1,3 0 1,4 0 159,1 0 1,1 0 0,1 0-1,0 0-68,-1 0 1,-4 0 0,-13 0 129,1 0 0,-11 5-262,-10 1 0,-5 4 0,-17-5 0,-1-1-89,-1-2 0,-6-2 0,3 0 0,8 0 476,5 0-511,3 0 1,9 0-1,10 0 1,15 0 170,12 0 1,19 1-1,3 3 1,7 1-54,4-1 1,-2 2 0,-1 1 0,-3 0-49,3 0 0,-1 4 0,-1-6 1,-7-1-31,-8-3 0,-6-1 0,-9 0 12,-2 0-320,-7 0 1,-5 0 0,-14 0-1044,-8 0 1,-20-1 0,-9-5 0,-9-4 1244,-6-4 0,-11-23 0,-8-5 0</inkml:trace>
  <inkml:trace contextRef="#ctx0" brushRef="#br1" timeOffset="203">23317 12260 21971,'9'0'1793,"0"-2"-1480,-4-3 0,-2 1-460,8-6-17,-8 6 0,6-4 368,-4 2 0,-1 5 40,6-5 1,-4 0-1,2-1 30,-1-2 1,4 4-501,-6-6 1,5 6 168,-4-6 1,4 6-150,-5-5 1,2 1 0,-3-3 265,1 1 0,2 8 1,-3-4-88,1 0 0,2 3-52,-2-6 1,-1 1-1,4-3-75,-1 1 1,0 8-1,-3-4-73,1 0 0,2 3 101,-2-6 1,-3 5 139,3-6 1,2 6 13,-1-6 0,0 3 1,-2-4-1,3 3 40,2 2 0,-6-5 0,4 3 0,-2-2-13,1 1 0,6-1 16,-2-4 1,-1 1 0,0 1-168,-2 3 1,0 5 90,-2-6 0,-3 6-121,3-5 1,2-1 0,0-3 127,2 4 1,-4-4 0,4 3 50,-2-3 1,3 4-1,-3 1 1,0 0 7,0 1 0,-2 2 0,-3-2-110,3 1 1,-3-6-36,3 3 0,2 1 0,-1-1 0,-1-1 62,2 2 0,-4-5 0,6 4 1,0-2 31,0 1 0,-4-3 0,4 4 47,-2-4 0,3-2 1,-3 2-94,2 4 0,-6-4-201,2 3 0,-1-1 0,-1 0 71,3 1 0,1 1 0,-4-6 161,2 0 1,8 1-1,-5-1 102,1 0 1,3 6 0,-6-1 0,-1 1-97,2 1 1,-4-5 0,6 4 62,-2-4 0,5-2 1,-3 0-46,0 1 1,-1-1 0,-2 0 0,2 0-25,1 1 0,3-1 1,-5 0-1,0 1 44,0-1 1,6 0-1,-5 0-2,1 1 1,-2 4 0,-5 1-155,3-3 1,-1-1 0,4-1 53,-1-1 1,4 0-1,-4 1 1,0-1 64,0 0 1,3 0 0,-3-1-1,2-2-9,3-2 0,-3 0 0,0 5-10,-2 0 1,0 2 0,-4 2 0,2 2-201,-1-2 0,-2-2 94,-2-2 1,5 0 0,0 0 0,0 1 2,2-1 1,-3-1 120,6-4 0,-1 3 0,1-3-22,-4 4 0,1 1 0,-2 0-46,-2 1 1,-1-1-1,-2 0-74,0 0 0,5 6 0,1-1 0,-3-1 68,-1-2 1,5-2 0,2 1 165,-1-1 0,1 6 0,-5-1 131,1-1 0,5 3 0,-4-1-225,-3-3 1,1 5 0,-1-3-77,2-1 1,2-2 0,-3-2 0,3 2 130,1 4 0,-4-4 1,3 3-1,-2-3-5,0-1 0,1 4 0,-6 1-424,0-2 0,5-2 0,0-2 3,-1 0 0,-3 6 0,1-1 228,3-1 0,-3-2 0,5-2-33,0 1 0,-3-1 0,4 0 0,-1 0-26,-3 1 1,-1 1 0,1 1 0,1 3-72,-1-2 0,3-2-181,-2-2 1,2 0 0,-4 1 195,2-1 1,1 5 0,-5 1 0,3-2 292,1-2 0,2-2 0,-3 0 0,3 2 36,1 4 1,-4-4-1,3 3 1,-2-3-50,0-1 1,1 4 0,-6 1-69,0-2 0,5-2 0,0-2 0,-1 0-34,-3 0 0,1 6 0,2-1-48,1-1 1,0-2 0,-5-1 76,0-1 0,2 0 57,3 0 1,-3 1 0,3-1 1,-3 0 1,0 6 0,1-1 49,2-1 0,1 3 0,-6-1 0,0-2-34,0-2 1,5-2 0,2 0-28,1 1 1,-4-1-1,3 2 1,-2 2 13,0 1 1,1 1 0,-5-4 0,3 1-2,1 3 1,0-1-1,-3-2 1,2 0 105,1 3 1,5-1 0,-4-4 0,-1-1-53,2 0 1,-4 0 0,6 1 0,0-1-30,0 0 1,-6 1-1,4-1-34,0 0 0,-4-5 0,6 0 1,-2 2 0,4 2 0,-4 1 0,0 0-24,0 0 1,0-3 0,-4 0-1,4 2 32,2-3 1,-4 1 0,6 2-1,-1-3-16,-1-1 0,3-1 1,-5 3-1,0-2-39,0 1 0,3-2 0,-3 1 0,0 2 33,0 1 0,4-3 1,-4 0-1,0 2-14,0 1 1,3-2 0,-3-3 0,2 0-9,3 0 1,2-5 0,0 2 0,-1-3-31,-3-3 0,0 2 1,6 1-1,0 1-25,0 0 0,-6-9 1,1 9-1,-1 0 20,-1-1 1,5-1-1,-5-1 1,1 1-13,0 4 0,-1-4 1,3 4-1,-3-4 43,-2-1 0,5-1 1,-3-1-1,2 0 12,-1 1 0,-1-6 0,3 8 1,-1-1 53,1-4 1,-3 0 0,1 4 0,2-3-8,2-2 0,-3 2 0,-1-2 0,2 3 1,2 1 0,0 1 1,-1-2-1,-3-2-6,2-2 0,1-5 0,-1 5 1,-2 1-34,2-3 0,-3 6 0,2-5 0,-1 1 4,-1 0 1,3 1 0,-5 4 0,0 1 69,0-1 0,5-1 1,-3-2-1,2-1-38,-1 1 1,-5 1 0,6 1-1,-1-3 46,-1-6 1,5 2 0,-5-2 0,1-2-43,1-1 0,-6-1 1,5 2-1,1 4 20,-2 2 0,3-4 0,-7 5 0,0 2 4,2 2 1,-3-3 0,4-1 0,-1 2 51,-3 2 0,3-4 0,-2-1 1,0-3-22,2-2 1,-3-1-1,5 0 1,-1 3 12,1-3 1,-4-2-1,4 1 1,0 1-25,0 3 0,-4 0 1,5-4-1,1 0 87,-2-4 1,4-2-1,-2 2 1,1-2-27,-1-1 1,1-7 0,-5 1 0,0-3-2,0-2 0,3 2 0,-3 0 1,2 0-18,3-4 1,-3-7 0,0 3 0,0-3 57,-1-3 1,1-4 0,3-3-1,-1-3-53,1-3 0,-7 44 0,-1-1 0,0-3 0,0-2 0,1 0 0,-1-1-51,1-1 1,-1-1 0,-2-4-1,1-1 1,1 5 0,1 1 0,-1 1-1,1 1-45,-1 1 0,0 0 0,-1 0 0,0-1 0,1 0 0,0 0 0,1 1 0,-1 0-267,1 1 1,-1 0-1,-2 1 1,1 0-1,1 0 1,1 0-1,-1 0 1,0-1-877,1 1 0,-1 0 0,-1-1 0,-1 0 1125,3-2 0,1 0 0,-2 0 0,1-1 0,0-1 0,0-1 0,-1 2 0,1-1 0,0-1 0,2 0 0,2-3 0</inkml:trace>
  <inkml:trace contextRef="#ctx0" brushRef="#br1" timeOffset="204">23490 12103 7481,'-7'-9'-481,"4"2"908,-8 7 0,6 0 413,-6 0-205,1 0-11,-6 0-366,8 0 1,-1 0-110,4 0 0,-4 0 0,-7 0 5,0 0 0,2 2 1,2 1 27,2 2 1,-1 6 0,-3-4 8,4 2 1,3-4-1,7 5 1,0 3 0,-2-5 0,-1 3-21,-3 1 1,-1-3-1,2 1-100,-5 2 0,-10 2 1,-1 0-1,2-1-4,2-3 1,1-5-1,0 4 44,1-2 0,-1 5 0,0-3-32,0 0 1,6 3-1,1-5 1,0 0 64,1 0 0,-3 5 0,-5-3-88,1 0 0,4-1 0,1-4 0,-2 3-45,-2 2 1,-2-4 0,0 5 47,0 3 0,1-5 1,-1 1-13,0-2 1,1 5-14,-1-1 0,0-3 1,0 1-4,1-2 1,-1 4 0,0-4 0,0 0-9,1 0 1,4 3 0,1-5 0,-2 1 66,-2 1 1,-2-6-1,0 6-46,0 0 0,1-3 1,-1 4-21,0-1 1,1 4-11,-1-6 0,0 6 1,0-4 106,1 1 1,-1-4-1,0 3 82,0 0 1,1 0 0,-3 3-1,-1-3-59,-2 0 1,0-5 0,5 5 0,1-2-117,-1 0 0,0 6 1,0-6-1,1 0-51,-1 2 1,0-5-1,1 5-29,-1 0 0,0-3 0,0 4 4,1-1 0,-1 4 0,0-6 40,1-1 1,-1 3-1,0-2-42,0-2 1,1 4-1,-1-1 1,0-3-13,0-1 1,1-2-1,-1 0 1,2 1-1,4 5 0,-4-5 1,3 5-1,-3-5 7,-2-1 1,1 6 0,-1-1 0,0-2 39,1-1 0,-1-2 0,0 2 0,0 1 60,1 3 1,-3-1-33,-3-5 0,4 2 1,-4 1-1,3 2-14,3-1 1,4-2 0,1-2 9,-3 0 1,1 1 0,0 3 0,1 1 0,-1-1 0,3-3 0,-1-1 0,-2 2-32,-2 3 0,-2-3 1,0 3-33,1-3 0,-6-2 0,0 0 5,1 0 1,3 5 0,1 1 53,1-3 0,4-1 1,1-2-43,-3 0 1,-1 0 87,-1 0 1,-1 2 0,0 1-1,1 2-81,-1-1 1,0-3 0,0-1 52,1 0 1,-1 0 0,0 0 40,0 0 1,1 6 0,-1-1 0,0-2-13,1-1 1,4-2 0,1 0 0,-3 0-10,-1 0 1,-1 0 0,-1 0-11,0 0 1,1 0 0,-1 0-1,0 0-97,0 0 1,-5 0-1,0 0 1,2 0-27,2 0 1,-4 2 0,0 1-1,0 3 66,-2-3 1,6-1 0,-6-2 0,2 0 56,0 0 0,0 0 1,4 0-1,-3 0-20,-1 0 0,0 2 0,6 1-27,-1 2 1,0 1-1,1-6-43,-1 0 1,5 0 0,1 0 33,-2 0 0,-8 5 0,-2 0-8,-3-1 0,6-3 0,-2-1 1,2 0 53,-2 0 1,3 0 0,-3 0 0,2 0-95,-2 0 1,4 0 0,-4 0 0,3 0 13,3 0 1,-3 0-1,-1 0 12,-2 0 1,0 0-1,5 0 36,1 0 0,-1 0 1,0 0-1,0 0 65,1 0 1,-1 0 0,0 0 0,1 0-30,-1 0 1,0 0-1,0 0 1,1 0-54,-1 0 1,0 0-1,0 0 1,1 0-55,-1 0 0,0 0 0,-1 0 58,-4 0 1,-2 0 0,-3 0 0,5 0 120,4 0 1,1 0-1,0 0 1,0 0 77,1 0 1,-1 2-1,-2 2 1,-1 1 10,-2-2 0,0-1 0,4-2 0,-2 0-83,-2 0 1,-2 0 0,4 0 0,-4 0-187,-1 0 0,-1 0 0,-3 0 0,4 0-30,1 0 1,-3-5-1,3 0 1,0 1 125,1 2 1,1 2 0,5 0 0,-2 0-1,-1 0 30,-2 0 1,0 0-1,6 0-9,-1 0 0,-5-1 0,0-3 1,2-1-21,1 1 0,-4 3 0,-5 1 0,-1 0-72,2 0 0,-2-6 0,6 1 0,-1 2-26,0 1 1,-5-3 0,4-1 0,-2 3 48,-1 1 0,8 2 0,-4-2 0,2-1 33,0-2 1,0-1 0,4 6-1,-2-1-6,-2-4 0,-2 3 0,4-3 0,-2 3 11,2 2 1,-4 0-1,2 0 1,0 0 50,-2 0 0,4 0 0,-5 0 1,-1 0 70,1 0 1,3 0 0,-4 0 0,1 2-21,-1 3 1,6-3-1,-3 3 1,1-4 41,0-1 1,-6 0-1,5 0 1,-1 0-108,0 0 1,2 0-1,4 0 1,-2 0 23,-2 0 1,0 2 0,5 2 0,0 1 65,1-2 0,-1-1 0,0-2 0,0 0 53,1 0 1,-1 0-1,-2 0 1,-1 0-7,-2 0 0,-5 0 0,3 0 0,-1 0-60,-4 0 1,3 5-1,-1 1 1,0-3-65,2-1 1,-6-2 0,5 0 0,1 0 84,3 0 1,-2 0-1,2 0 1,2 0-54,2 0 1,-4 0 0,0 0 0,2 2 162,1 3 1,-3-3 0,-2 3 0,1-2-146,-1 3 0,-5-5 0,2 5 1,-4-3-314,-1 2 0,4-3 0,1 3 0,0-3-64,2-2 1,-4 5-1,5 1 1,0-3 112,1-1 1,-5-2-1,6 2 1,2 1 65,2 2 0,1 1 1,0-6 262,0 0 1,1 0 3,-1 0 1,6 1-256,-1 4 1,6-3 0,-6 3-654,-1-3 1,-2 3-547,-2 1 1,2 1-1511,4-2 1,5-3 2789,10 3 0,11-17 0,8-6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6D09B-2789-3A44-B823-3C1D570E2A7E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6A29E-9970-CA45-9312-62DEE636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39D5853-31AB-134E-8BB9-E3E521BCD4A2}" type="datetime1">
              <a:rPr lang="en-US" smtClean="0"/>
              <a:t>4/4/20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048-74D2-CD4D-84D8-5E8213224795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4A3-A193-CA4A-A01F-F0992D9FFBCB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0C6-0B6C-9749-AC69-8559821819B4}" type="datetime1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52234FD4-5BD1-094E-B1C6-324F5F44A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F36099-3CCA-2740-91F4-2113AEDFA1EA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9793-B45B-B341-96ED-70D151F42DAA}" type="datetime1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8F1-261D-A94E-9942-84211847EC35}" type="datetime1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7C3A-AC7E-B848-A293-AD8A81777185}" type="datetime1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15A7-515C-F242-8E5E-F89512CA85E8}" type="datetime1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8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B660-BAF1-CA45-B212-EE80A18F1905}" type="datetime1">
              <a:rPr lang="en-US" smtClean="0"/>
              <a:t>4/4/20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341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CC564B-C374-0440-AE86-58A6220A1C8D}" type="datetime1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91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7096AE-73FA-8A4A-AE41-D5433D198189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19.xml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customXml" Target="../ink/ink3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customXml" Target="../ink/ink33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customXml" Target="../ink/ink36.xml"/><Relationship Id="rId4" Type="http://schemas.openxmlformats.org/officeDocument/2006/relationships/image" Target="../media/image5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customXml" Target="../ink/ink37.xml"/><Relationship Id="rId4" Type="http://schemas.openxmlformats.org/officeDocument/2006/relationships/image" Target="../media/image5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customXml" Target="../ink/ink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customXml" Target="../ink/ink43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customXml" Target="../ink/ink44.xml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customXml" Target="../ink/ink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8CFA0-9F46-C84B-81E8-40982E429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3839581"/>
            <a:ext cx="9166776" cy="1369417"/>
          </a:xfrm>
        </p:spPr>
        <p:txBody>
          <a:bodyPr>
            <a:noAutofit/>
          </a:bodyPr>
          <a:lstStyle/>
          <a:p>
            <a:r>
              <a:rPr lang="en-US" sz="4000"/>
              <a:t>Exponential and Logarithmic functions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2090-0CF7-434A-A817-41186D19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1</a:t>
            </a:fld>
            <a:endParaRPr lang="en-US" sz="3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F4EACA-2D9E-4942-91CB-EBF68B7950DD}"/>
                  </a:ext>
                </a:extLst>
              </p14:cNvPr>
              <p14:cNvContentPartPr/>
              <p14:nvPr/>
            </p14:nvContentPartPr>
            <p14:xfrm>
              <a:off x="10019160" y="4657680"/>
              <a:ext cx="837360" cy="99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F4EACA-2D9E-4942-91CB-EBF68B795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9800" y="4648320"/>
                <a:ext cx="856080" cy="10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19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/>
                  <a:t>Parameters “h” and “k”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3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592027-C52C-4D44-A102-32746EF0D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" y="884396"/>
            <a:ext cx="3695700" cy="812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B8A98-1665-7D47-A9AE-921545EC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03AA49-9EFD-CC44-A391-6ADF94936830}"/>
                  </a:ext>
                </a:extLst>
              </p14:cNvPr>
              <p14:cNvContentPartPr/>
              <p14:nvPr/>
            </p14:nvContentPartPr>
            <p14:xfrm>
              <a:off x="37440" y="606240"/>
              <a:ext cx="10812960" cy="625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03AA49-9EFD-CC44-A391-6ADF949368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80" y="596880"/>
                <a:ext cx="10831680" cy="62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67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B4B-F192-B14C-BF77-B16E6419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Exponentials to represent growth or decay.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B580D-4343-CE44-BFC2-4FB45C0F2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When a real-life quantity increases by a fixed percent each year, the quantity can be modeled by: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decay: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B580D-4343-CE44-BFC2-4FB45C0F2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935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2D667-763E-944A-B509-8915F822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99265B-A67C-1746-83DB-3592D8CD3F54}"/>
                  </a:ext>
                </a:extLst>
              </p14:cNvPr>
              <p14:cNvContentPartPr/>
              <p14:nvPr/>
            </p14:nvContentPartPr>
            <p14:xfrm>
              <a:off x="243720" y="3389400"/>
              <a:ext cx="11512800" cy="345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99265B-A67C-1746-83DB-3592D8CD3F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0" y="3380040"/>
                <a:ext cx="11531520" cy="34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39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DBCF9-6D6D-7E4E-BF46-A5CFEA709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632" y="0"/>
            <a:ext cx="7714581" cy="25481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9310C-57DD-E648-9B49-1F5FBA65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118" y="1865376"/>
            <a:ext cx="5110999" cy="499262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08A49-CB82-9D4D-B781-C373DD92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D007A0-D9D2-1849-803C-071A68C0DB57}"/>
                  </a:ext>
                </a:extLst>
              </p14:cNvPr>
              <p14:cNvContentPartPr/>
              <p14:nvPr/>
            </p14:nvContentPartPr>
            <p14:xfrm>
              <a:off x="362520" y="-360"/>
              <a:ext cx="11230200" cy="682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D007A0-D9D2-1849-803C-071A68C0D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60" y="-9720"/>
                <a:ext cx="11248920" cy="68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7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79310C-57DD-E648-9B49-1F5FBA65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18" y="1865376"/>
            <a:ext cx="5110999" cy="4992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15BAF-BC25-F94F-902C-1C803A7C7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8"/>
            <a:ext cx="7437120" cy="18992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937F29-A44D-4241-A4F1-636106CF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361CD2-FDD6-B541-98BC-B6876D0F18A1}"/>
                  </a:ext>
                </a:extLst>
              </p14:cNvPr>
              <p14:cNvContentPartPr/>
              <p14:nvPr/>
            </p14:nvContentPartPr>
            <p14:xfrm>
              <a:off x="305640" y="34560"/>
              <a:ext cx="11575440" cy="6809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361CD2-FDD6-B541-98BC-B6876D0F18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280" y="25200"/>
                <a:ext cx="11594160" cy="68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89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B520-6254-4642-AB00-EA05A8C7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Compound interest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CC02B-9C7D-854E-9949-4FF68F02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779" y="2429391"/>
            <a:ext cx="12287557" cy="3273282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6ED93D-A352-2349-A0D7-AA4C51B5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606F7E-7CCF-5E43-9FE0-10482CED3A39}"/>
                  </a:ext>
                </a:extLst>
              </p14:cNvPr>
              <p14:cNvContentPartPr/>
              <p14:nvPr/>
            </p14:nvContentPartPr>
            <p14:xfrm>
              <a:off x="5479200" y="4640040"/>
              <a:ext cx="6712920" cy="218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606F7E-7CCF-5E43-9FE0-10482CED3A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9840" y="4630680"/>
                <a:ext cx="6731640" cy="22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14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5A8BF9-93EF-9345-BC42-9AD5781F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5986" cy="170688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6C4BA8-2509-2D4A-8EBF-E5720AE0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CCE891-11F0-7E4B-91B9-D17ECDA7524F}"/>
                  </a:ext>
                </a:extLst>
              </p14:cNvPr>
              <p14:cNvContentPartPr/>
              <p14:nvPr/>
            </p14:nvContentPartPr>
            <p14:xfrm>
              <a:off x="362520" y="758160"/>
              <a:ext cx="11473560" cy="539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CCE891-11F0-7E4B-91B9-D17ECDA752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60" y="748800"/>
                <a:ext cx="11492280" cy="54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4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AACB7F-C51D-E34A-921F-80D9BA98B37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sz="6000"/>
                  <a:t>8.3 – The Number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600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AACB7F-C51D-E34A-921F-80D9BA98B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63928-D9D0-B947-8BCB-3218784C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7081-2A99-B64F-A86E-C754F23D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EE1D3-B479-7342-AF37-5DCCC0E8F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7660" cy="546201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79F0A9-3B70-A445-BD48-3A69A433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E3D097-515A-B149-8741-CD6F22DE88E9}"/>
                  </a:ext>
                </a:extLst>
              </p14:cNvPr>
              <p14:cNvContentPartPr/>
              <p14:nvPr/>
            </p14:nvContentPartPr>
            <p14:xfrm>
              <a:off x="4610107" y="3182698"/>
              <a:ext cx="187560" cy="18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E3D097-515A-B149-8741-CD6F22DE88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2467" y="3074698"/>
                <a:ext cx="4032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57D3D9-9A98-B543-9D68-06E07585DE79}"/>
                  </a:ext>
                </a:extLst>
              </p14:cNvPr>
              <p14:cNvContentPartPr/>
              <p14:nvPr/>
            </p14:nvContentPartPr>
            <p14:xfrm>
              <a:off x="5768227" y="3239218"/>
              <a:ext cx="257400" cy="27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57D3D9-9A98-B543-9D68-06E07585DE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0227" y="3131218"/>
                <a:ext cx="4730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6E7AB8-8D90-2B47-8797-99D27676254C}"/>
                  </a:ext>
                </a:extLst>
              </p14:cNvPr>
              <p14:cNvContentPartPr/>
              <p14:nvPr/>
            </p14:nvContentPartPr>
            <p14:xfrm>
              <a:off x="6886027" y="3252538"/>
              <a:ext cx="190080" cy="23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6E7AB8-8D90-2B47-8797-99D2767625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8387" y="3144538"/>
                <a:ext cx="4057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0C4BAD-3427-7F4A-BB66-37B488977150}"/>
                  </a:ext>
                </a:extLst>
              </p14:cNvPr>
              <p14:cNvContentPartPr/>
              <p14:nvPr/>
            </p14:nvContentPartPr>
            <p14:xfrm>
              <a:off x="8051707" y="3188818"/>
              <a:ext cx="15408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0C4BAD-3427-7F4A-BB66-37B4889771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44067" y="3081178"/>
                <a:ext cx="3697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FFD025-D66C-C44D-80E8-D0DE266F99E5}"/>
                  </a:ext>
                </a:extLst>
              </p14:cNvPr>
              <p14:cNvContentPartPr/>
              <p14:nvPr/>
            </p14:nvContentPartPr>
            <p14:xfrm>
              <a:off x="9164827" y="3235978"/>
              <a:ext cx="134280" cy="18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FFD025-D66C-C44D-80E8-D0DE266F99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7187" y="3127978"/>
                <a:ext cx="3499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8EA85B-7C0D-9445-BE17-192FF7A9A14A}"/>
                  </a:ext>
                </a:extLst>
              </p14:cNvPr>
              <p14:cNvContentPartPr/>
              <p14:nvPr/>
            </p14:nvContentPartPr>
            <p14:xfrm>
              <a:off x="3894480" y="2993400"/>
              <a:ext cx="5722560" cy="132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8EA85B-7C0D-9445-BE17-192FF7A9A1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5120" y="2984040"/>
                <a:ext cx="5741280" cy="13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09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8FD3-60C3-4B43-A8F0-F81978A4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2BE94-4FC8-234A-8077-64E09964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12264"/>
            <a:ext cx="12254425" cy="2633472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F7C1ED4-3956-7A4F-BF01-1C3F6D0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68D52A-A62E-D84A-BB0A-3EB8F2F0D5B3}"/>
                  </a:ext>
                </a:extLst>
              </p14:cNvPr>
              <p14:cNvContentPartPr/>
              <p14:nvPr/>
            </p14:nvContentPartPr>
            <p14:xfrm>
              <a:off x="4652640" y="3610080"/>
              <a:ext cx="1477800" cy="96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68D52A-A62E-D84A-BB0A-3EB8F2F0D5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3280" y="3600720"/>
                <a:ext cx="1496520" cy="9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89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B0301-D0B4-AD40-95B6-EE56E4EDCC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321910"/>
                <a:ext cx="10058400" cy="1371600"/>
              </a:xfrm>
            </p:spPr>
            <p:txBody>
              <a:bodyPr/>
              <a:lstStyle/>
              <a:p>
                <a:r>
                  <a:rPr lang="en-US" dirty="0"/>
                  <a:t>Graphing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B0301-D0B4-AD40-95B6-EE56E4EDC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21910"/>
                <a:ext cx="10058400" cy="1371600"/>
              </a:xfrm>
              <a:blipFill>
                <a:blip r:embed="rId2"/>
                <a:stretch>
                  <a:fillRect l="-2778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5B1F-79E9-B74D-B7C9-73BD11C5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FE163-ABCF-0846-A324-B0272DF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925763"/>
            <a:ext cx="4293696" cy="3932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61ADC-4A99-2844-B85A-767536A07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983" y="2750370"/>
            <a:ext cx="4569608" cy="4186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64D555-D994-5348-9E94-2FD7B323CFF9}"/>
                  </a:ext>
                </a:extLst>
              </p:cNvPr>
              <p:cNvSpPr txBox="1"/>
              <p:nvPr/>
            </p:nvSpPr>
            <p:spPr>
              <a:xfrm>
                <a:off x="347997" y="870113"/>
                <a:ext cx="11046232" cy="21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000" dirty="0"/>
                  <a:t>Look at “r” to determine if the function is growth or decay.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000" dirty="0"/>
                  <a:t>Use the same table of values</a:t>
                </a: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=2.718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=0.368</m:t>
                    </m:r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64D555-D994-5348-9E94-2FD7B323C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97" y="870113"/>
                <a:ext cx="11046232" cy="2171107"/>
              </a:xfrm>
              <a:prstGeom prst="rect">
                <a:avLst/>
              </a:prstGeom>
              <a:blipFill>
                <a:blip r:embed="rId5"/>
                <a:stretch>
                  <a:fillRect l="-1148" t="-3509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DB2904-3A51-324F-9F67-F4132F398BFD}"/>
              </a:ext>
            </a:extLst>
          </p:cNvPr>
          <p:cNvGraphicFramePr>
            <a:graphicFrameLocks noGrp="1"/>
          </p:cNvGraphicFramePr>
          <p:nvPr/>
        </p:nvGraphicFramePr>
        <p:xfrm>
          <a:off x="6714745" y="1614999"/>
          <a:ext cx="3755135" cy="780119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89349">
                  <a:extLst>
                    <a:ext uri="{9D8B030D-6E8A-4147-A177-3AD203B41FA5}">
                      <a16:colId xmlns:a16="http://schemas.microsoft.com/office/drawing/2014/main" val="1147749878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1399405931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2965470850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747747591"/>
                    </a:ext>
                  </a:extLst>
                </a:gridCol>
              </a:tblGrid>
              <a:tr h="35323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2150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5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A3FF08-9F5D-FD46-B43A-A67087709504}"/>
                  </a:ext>
                </a:extLst>
              </p14:cNvPr>
              <p14:cNvContentPartPr/>
              <p14:nvPr/>
            </p14:nvContentPartPr>
            <p14:xfrm>
              <a:off x="2428200" y="28440"/>
              <a:ext cx="8942400" cy="501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A3FF08-9F5D-FD46-B43A-A670877095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8840" y="19080"/>
                <a:ext cx="8961120" cy="50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89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8.1/8.2 - Exponential growth and decay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F555A-D5DD-044A-A210-15AB33C0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2</a:t>
            </a:fld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03993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57A74-5829-F140-B847-C43449D9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58400" cy="14277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C86F2-6B65-814B-BC75-1A3C2C6E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93" y="1694688"/>
            <a:ext cx="5591807" cy="5382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09776-CBC3-1440-B0A7-B2B85695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688"/>
            <a:ext cx="5591807" cy="538276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818D15-4611-2C46-81CF-87391235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E89BDE-9EED-E743-A97D-6EC7E8A32DDC}"/>
                  </a:ext>
                </a:extLst>
              </p14:cNvPr>
              <p14:cNvContentPartPr/>
              <p14:nvPr/>
            </p14:nvContentPartPr>
            <p14:xfrm>
              <a:off x="600120" y="22680"/>
              <a:ext cx="11391840" cy="683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E89BDE-9EED-E743-A97D-6EC7E8A32D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60" y="13320"/>
                <a:ext cx="11410560" cy="68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42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3147CB-520A-8343-B282-F9006B620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Use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/>
                  <a:t> in real life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3147CB-520A-8343-B282-F9006B620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A573F-77F3-0543-BF74-F8D196D82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/>
                  <a:t>Recall from 8.1, we can calculate compound interest using the formula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/>
              </a:p>
              <a:p>
                <a:r>
                  <a:rPr lang="en-US" sz="3000"/>
                  <a:t>When we compound interest continuously, the same formula yields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A573F-77F3-0543-BF74-F8D196D82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2016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C35F-F349-004D-8C2B-8FB7D08F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BBFEE-F927-BD49-ABDD-E09168B3B796}"/>
                  </a:ext>
                </a:extLst>
              </p14:cNvPr>
              <p14:cNvContentPartPr/>
              <p14:nvPr/>
            </p14:nvContentPartPr>
            <p14:xfrm>
              <a:off x="5179320" y="4062600"/>
              <a:ext cx="3826440" cy="2150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BBFEE-F927-BD49-ABDD-E09168B3B7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9960" y="4053240"/>
                <a:ext cx="3845160" cy="21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04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61E3F-1011-1648-AFF4-05BCD2557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74892" cy="115824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B3D94A-6D41-514A-B570-F36ED7BF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4880F8-4F86-4E43-AFD6-62A6FE4F8FB6}"/>
                  </a:ext>
                </a:extLst>
              </p14:cNvPr>
              <p14:cNvContentPartPr/>
              <p14:nvPr/>
            </p14:nvContentPartPr>
            <p14:xfrm>
              <a:off x="481320" y="543960"/>
              <a:ext cx="9073440" cy="286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4880F8-4F86-4E43-AFD6-62A6FE4F8F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60" y="534600"/>
                <a:ext cx="9092160" cy="28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43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42E76C-F3C8-104B-BA7A-2D0F54C77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5746" cy="1146048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766C0-76F5-6F41-AFF7-332265CF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5C80A5-E436-EA41-9795-21445C939329}"/>
                  </a:ext>
                </a:extLst>
              </p14:cNvPr>
              <p14:cNvContentPartPr/>
              <p14:nvPr/>
            </p14:nvContentPartPr>
            <p14:xfrm>
              <a:off x="356760" y="1069920"/>
              <a:ext cx="9741600" cy="311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5C80A5-E436-EA41-9795-21445C939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00" y="1060560"/>
                <a:ext cx="9760320" cy="31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00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8.4 – Logarithmic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5522E-D765-EB44-BD4E-27350404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A4470-B702-C945-851D-8A2FDB9F1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792" y="353568"/>
                <a:ext cx="11021568" cy="6156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/>
                  <a:t>Solve the following equations:</a:t>
                </a:r>
              </a:p>
              <a:p>
                <a:pPr marL="0" indent="0">
                  <a:buNone/>
                </a:pPr>
                <a:endParaRPr lang="en-US" sz="30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sz="3000"/>
                  <a:t>			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000"/>
              </a:p>
              <a:p>
                <a:pPr marL="0" indent="0">
                  <a:buNone/>
                </a:pPr>
                <a:endParaRPr lang="en-US" sz="3000"/>
              </a:p>
              <a:p>
                <a:pPr marL="0" indent="0">
                  <a:buNone/>
                </a:pPr>
                <a:endParaRPr lang="en-US" sz="3000"/>
              </a:p>
              <a:p>
                <a:pPr marL="0" indent="0">
                  <a:buNone/>
                </a:pPr>
                <a:endParaRPr lang="en-US" sz="30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000"/>
                  <a:t>			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A4470-B702-C945-851D-8A2FDB9F1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792" y="353568"/>
                <a:ext cx="11021568" cy="6156960"/>
              </a:xfrm>
              <a:blipFill>
                <a:blip r:embed="rId2"/>
                <a:stretch>
                  <a:fillRect l="-1272" t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4D3E6-613C-0946-A9D4-9AE19FA0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E3A2D1-83E3-6442-9A84-A9238FA64252}"/>
                  </a:ext>
                </a:extLst>
              </p14:cNvPr>
              <p14:cNvContentPartPr/>
              <p14:nvPr/>
            </p14:nvContentPartPr>
            <p14:xfrm>
              <a:off x="622800" y="1980360"/>
              <a:ext cx="10256400" cy="440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E3A2D1-83E3-6442-9A84-A9238FA64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40" y="1971000"/>
                <a:ext cx="10275120" cy="44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80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0175-3F5E-C84E-A505-809A5F76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50029"/>
            <a:ext cx="10058400" cy="1371600"/>
          </a:xfrm>
        </p:spPr>
        <p:txBody>
          <a:bodyPr/>
          <a:lstStyle/>
          <a:p>
            <a:r>
              <a:rPr lang="en-US"/>
              <a:t>Definition: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F757-4350-3C42-9ABD-C24E16E2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261872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Logarithms are the inverse of exponentials. They answer the question ”c to what power gives x?”</a:t>
            </a:r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836D5C5-E0CA-434C-965A-AD903FCFA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366291"/>
                  </p:ext>
                </p:extLst>
              </p:nvPr>
            </p:nvGraphicFramePr>
            <p:xfrm>
              <a:off x="1335024" y="2467863"/>
              <a:ext cx="8162544" cy="3837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81272">
                      <a:extLst>
                        <a:ext uri="{9D8B030D-6E8A-4147-A177-3AD203B41FA5}">
                          <a16:colId xmlns:a16="http://schemas.microsoft.com/office/drawing/2014/main" val="4011521802"/>
                        </a:ext>
                      </a:extLst>
                    </a:gridCol>
                    <a:gridCol w="4081272">
                      <a:extLst>
                        <a:ext uri="{9D8B030D-6E8A-4147-A177-3AD203B41FA5}">
                          <a16:colId xmlns:a16="http://schemas.microsoft.com/office/drawing/2014/main" val="292643670"/>
                        </a:ext>
                      </a:extLst>
                    </a:gridCol>
                  </a:tblGrid>
                  <a:tr h="4995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/>
                            <a:t>Logarithmic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/>
                            <a:t>Exponential Form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3012768"/>
                      </a:ext>
                    </a:extLst>
                  </a:tr>
                  <a:tr h="5483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179984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625=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19273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90876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49=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500818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697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836D5C5-E0CA-434C-965A-AD903FCFA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93084"/>
                  </p:ext>
                </p:extLst>
              </p:nvPr>
            </p:nvGraphicFramePr>
            <p:xfrm>
              <a:off x="1335024" y="2467863"/>
              <a:ext cx="8162544" cy="3837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81272">
                      <a:extLst>
                        <a:ext uri="{9D8B030D-6E8A-4147-A177-3AD203B41FA5}">
                          <a16:colId xmlns:a16="http://schemas.microsoft.com/office/drawing/2014/main" val="4011521802"/>
                        </a:ext>
                      </a:extLst>
                    </a:gridCol>
                    <a:gridCol w="4081272">
                      <a:extLst>
                        <a:ext uri="{9D8B030D-6E8A-4147-A177-3AD203B41FA5}">
                          <a16:colId xmlns:a16="http://schemas.microsoft.com/office/drawing/2014/main" val="292643670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/>
                            <a:t>Logarithmic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/>
                            <a:t>Exponential Form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301276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12222" r="-100597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112222" r="-747" b="-5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179984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69027" r="-100597" b="-3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19273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269027" r="-747" b="-200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90876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72321" r="-100597" b="-1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500818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48" t="-468142" r="-747" b="-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6977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C806-2FAE-7A41-85D1-41BE8069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245D5B-9BF9-B74D-A5EF-532FB2887D98}"/>
                  </a:ext>
                </a:extLst>
              </p14:cNvPr>
              <p14:cNvContentPartPr/>
              <p14:nvPr/>
            </p14:nvContentPartPr>
            <p14:xfrm>
              <a:off x="2128320" y="1811880"/>
              <a:ext cx="9469800" cy="447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245D5B-9BF9-B74D-A5EF-532FB2887D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960" y="1802520"/>
                <a:ext cx="9488520" cy="44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99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14E7-046D-2941-AFB3-E9C98AF3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log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474EAF-2723-944A-8B2D-E704DA542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7226"/>
            <a:ext cx="12173321" cy="2663547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5C9B7-8694-0A48-8A6A-56C4E722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DDB363-DA30-994B-8899-1A8C0BE9A043}"/>
                  </a:ext>
                </a:extLst>
              </p14:cNvPr>
              <p14:cNvContentPartPr/>
              <p14:nvPr/>
            </p14:nvContentPartPr>
            <p14:xfrm>
              <a:off x="7409160" y="3762720"/>
              <a:ext cx="17640" cy="1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DDB363-DA30-994B-8899-1A8C0BE9A0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9800" y="3753360"/>
                <a:ext cx="3636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834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DA506B-7324-7C44-BCA4-FBFC434E4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05300" cy="5715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D9492-04A0-A04E-BD2B-9E4A5637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763270"/>
            <a:ext cx="1993900" cy="69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157671-90FD-E946-9664-F572EC73C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778510"/>
            <a:ext cx="24511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3A150-3269-E54E-9E13-7D301A23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3429000"/>
            <a:ext cx="22352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836CED-09AA-0243-9B59-12357D20E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50" y="3286506"/>
            <a:ext cx="1917700" cy="72390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D7E978C-487C-1141-980F-00627AF0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61C776-EAD1-9342-97D1-C8076461A05F}"/>
                  </a:ext>
                </a:extLst>
              </p14:cNvPr>
              <p14:cNvContentPartPr/>
              <p14:nvPr/>
            </p14:nvContentPartPr>
            <p14:xfrm>
              <a:off x="339840" y="186840"/>
              <a:ext cx="11776680" cy="625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61C776-EAD1-9342-97D1-C8076461A0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480" y="177480"/>
                <a:ext cx="11795400" cy="62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430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339E-65B4-094D-B08F-225FEEF1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and natural logs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575E0-4ABE-FA4E-9FF3-D0510FAC5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0992"/>
            <a:ext cx="12145434" cy="1543184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B6D117-9766-D24B-8678-1DAA6E42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14F602-0905-6A41-90FE-EF107B5FEDE7}"/>
                  </a:ext>
                </a:extLst>
              </p14:cNvPr>
              <p14:cNvContentPartPr/>
              <p14:nvPr/>
            </p14:nvContentPartPr>
            <p14:xfrm>
              <a:off x="586440" y="311760"/>
              <a:ext cx="8685360" cy="568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14F602-0905-6A41-90FE-EF107B5FED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080" y="302400"/>
                <a:ext cx="8704080" cy="57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6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369D-CDDC-0741-84E6-6772133F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 b="0"/>
              </a:p>
              <a:p>
                <a:endParaRPr lang="en-US" sz="3000"/>
              </a:p>
              <a:p>
                <a:r>
                  <a:rPr lang="en-US" sz="3000"/>
                  <a:t>It has a horizontal </a:t>
                </a:r>
                <a:r>
                  <a:rPr lang="en-US" sz="3000" b="1"/>
                  <a:t>asymptote </a:t>
                </a:r>
                <a:r>
                  <a:rPr lang="en-US" sz="3000"/>
                  <a:t>because it will never reach zero, no matter what x-value you put in the function. </a:t>
                </a:r>
                <a:endParaRPr lang="en-US" sz="3000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9AEFD-5F14-1843-B71D-82340A36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3</a:t>
            </a:fld>
            <a:endParaRPr lang="en-US" sz="3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DF4B9E-4ED5-2A44-8855-D96C2182CF30}"/>
                  </a:ext>
                </a:extLst>
              </p14:cNvPr>
              <p14:cNvContentPartPr/>
              <p14:nvPr/>
            </p14:nvContentPartPr>
            <p14:xfrm>
              <a:off x="3362400" y="2585880"/>
              <a:ext cx="8388000" cy="339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DF4B9E-4ED5-2A44-8855-D96C2182CF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3040" y="2576520"/>
                <a:ext cx="8406720" cy="34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09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EBF5-16F0-BE41-B2B6-62C41D73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and log as inverse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84D78-CC59-844B-98BA-82A09B74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92" y="2044925"/>
            <a:ext cx="2260600" cy="838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5E85E-76C7-744D-BF68-2054A7CB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26" y="2014194"/>
            <a:ext cx="2507242" cy="942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27B6C-B981-324F-9920-B7F55C8D0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2676"/>
            <a:ext cx="7200900" cy="15240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CCBE682-41DF-B642-B77E-B15313BE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2B2B92-1D45-3243-A55C-A52984E55BF1}"/>
                  </a:ext>
                </a:extLst>
              </p14:cNvPr>
              <p14:cNvContentPartPr/>
              <p14:nvPr/>
            </p14:nvContentPartPr>
            <p14:xfrm>
              <a:off x="243720" y="407880"/>
              <a:ext cx="11190240" cy="557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2B2B92-1D45-3243-A55C-A52984E55B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360" y="398520"/>
                <a:ext cx="11208960" cy="55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210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EBF5-16F0-BE41-B2B6-62C41D73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and log as inverse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E7637-A1B7-FC40-806F-8D4AAC586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482"/>
            <a:ext cx="12192000" cy="48990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561B7B-49C1-0C49-A2D5-35599712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5267BF-790E-6E47-85D5-08C3A7CD6CC6}"/>
                  </a:ext>
                </a:extLst>
              </p14:cNvPr>
              <p14:cNvContentPartPr/>
              <p14:nvPr/>
            </p14:nvContentPartPr>
            <p14:xfrm>
              <a:off x="4137840" y="2399040"/>
              <a:ext cx="6407640" cy="75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5267BF-790E-6E47-85D5-08C3A7CD6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480" y="2389680"/>
                <a:ext cx="6426360" cy="7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721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369D-CDDC-0741-84E6-6772133F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logarithmic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000"/>
              </a:p>
              <a:p>
                <a:r>
                  <a:rPr lang="en-US" sz="3000"/>
                  <a:t>It has a vertical </a:t>
                </a:r>
                <a:r>
                  <a:rPr lang="en-US" sz="3000" b="1"/>
                  <a:t>asymptote </a:t>
                </a:r>
                <a:r>
                  <a:rPr lang="en-US" sz="3000"/>
                  <a:t>because zero </a:t>
                </a:r>
                <a:endParaRPr lang="en-US" sz="3000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F09D-CB0B-8E4F-A529-47983D29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EE0C7D-6843-E640-B894-3655563E65FD}"/>
                  </a:ext>
                </a:extLst>
              </p14:cNvPr>
              <p14:cNvContentPartPr/>
              <p14:nvPr/>
            </p14:nvContentPartPr>
            <p14:xfrm>
              <a:off x="900000" y="3423240"/>
              <a:ext cx="10409400" cy="300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EE0C7D-6843-E640-B894-3655563E65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640" y="3413880"/>
                <a:ext cx="10428120" cy="30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58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6" y="1661160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/>
              <a:t>Effect of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/>
                  <a:t>Graph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  <a:blipFill>
                <a:blip r:embed="rId3"/>
                <a:stretch>
                  <a:fillRect l="-1455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407550"/>
                  </p:ext>
                </p:extLst>
              </p:nvPr>
            </p:nvGraphicFramePr>
            <p:xfrm>
              <a:off x="664464" y="1239453"/>
              <a:ext cx="3714516" cy="2824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15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724827"/>
                  </p:ext>
                </p:extLst>
              </p:nvPr>
            </p:nvGraphicFramePr>
            <p:xfrm>
              <a:off x="664464" y="1239453"/>
              <a:ext cx="3714516" cy="2824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15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917" t="-855" r="-875" b="-2982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FF7A1-136E-6146-A01A-7479E243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AEFC2A-2537-6D42-9C2E-81C73353970B}"/>
                  </a:ext>
                </a:extLst>
              </p14:cNvPr>
              <p14:cNvContentPartPr/>
              <p14:nvPr/>
            </p14:nvContentPartPr>
            <p14:xfrm>
              <a:off x="334080" y="85680"/>
              <a:ext cx="11303640" cy="677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AEFC2A-2537-6D42-9C2E-81C7335397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720" y="76320"/>
                <a:ext cx="11322360" cy="67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919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22" y="1643513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/>
              <a:t>Effect of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/>
                  <a:t>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  <a:blipFill>
                <a:blip r:embed="rId3"/>
                <a:stretch>
                  <a:fillRect l="-1455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214078"/>
                  </p:ext>
                </p:extLst>
              </p:nvPr>
            </p:nvGraphicFramePr>
            <p:xfrm>
              <a:off x="566928" y="1440021"/>
              <a:ext cx="3714516" cy="28125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367255"/>
                  </p:ext>
                </p:extLst>
              </p:nvPr>
            </p:nvGraphicFramePr>
            <p:xfrm>
              <a:off x="566928" y="1440021"/>
              <a:ext cx="3714516" cy="28125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917" t="-862" r="-8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F02924-36A8-C040-80D3-E42ACA3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D862A2-5E26-0041-A058-8B8799FC432F}"/>
                  </a:ext>
                </a:extLst>
              </p14:cNvPr>
              <p14:cNvContentPartPr/>
              <p14:nvPr/>
            </p14:nvContentPartPr>
            <p14:xfrm>
              <a:off x="164880" y="1607040"/>
              <a:ext cx="11444040" cy="513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D862A2-5E26-0041-A058-8B8799FC43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520" y="1597680"/>
                <a:ext cx="11462760" cy="51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276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/>
                  <a:t>Steps for graphing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2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AB9D-1EA5-184F-81C3-716234D6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243584"/>
            <a:ext cx="10783824" cy="508406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000"/>
              <a:t>Create a table of values for the basic functions, using -1,0, and 1 for x. </a:t>
            </a:r>
          </a:p>
          <a:p>
            <a:pPr marL="0" indent="0">
              <a:buNone/>
            </a:pPr>
            <a:endParaRPr lang="en-US" sz="3000"/>
          </a:p>
          <a:p>
            <a:endParaRPr lang="en-US" sz="3000"/>
          </a:p>
          <a:p>
            <a:pPr marL="0" indent="0">
              <a:buNone/>
            </a:pPr>
            <a:r>
              <a:rPr lang="en-US" sz="3000"/>
              <a:t>2) Apply the transformations using a, h, and k to get the actual points and create a new table of values. </a:t>
            </a:r>
          </a:p>
          <a:p>
            <a:pPr marL="0" indent="0">
              <a:buNone/>
            </a:pPr>
            <a:r>
              <a:rPr lang="en-US" sz="3000"/>
              <a:t>	x</a:t>
            </a:r>
            <a:r>
              <a:rPr lang="en-US" sz="3000">
                <a:sym typeface="Wingdings" pitchFamily="2" charset="2"/>
              </a:rPr>
              <a:t> </a:t>
            </a:r>
            <a:r>
              <a:rPr lang="en-US" sz="3000" err="1">
                <a:sym typeface="Wingdings" pitchFamily="2" charset="2"/>
              </a:rPr>
              <a:t>x+h</a:t>
            </a:r>
            <a:endParaRPr lang="en-US" sz="300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000">
                <a:sym typeface="Wingdings" pitchFamily="2" charset="2"/>
              </a:rPr>
              <a:t>	y </a:t>
            </a:r>
            <a:r>
              <a:rPr lang="en-US" sz="3000" err="1">
                <a:sym typeface="Wingdings" pitchFamily="2" charset="2"/>
              </a:rPr>
              <a:t>ay+k</a:t>
            </a:r>
            <a:endParaRPr lang="en-US" sz="3000">
              <a:sym typeface="Wingdings" pitchFamily="2" charset="2"/>
            </a:endParaRPr>
          </a:p>
          <a:p>
            <a:pPr marL="0" indent="0">
              <a:buNone/>
            </a:pPr>
            <a:endParaRPr lang="en-US" sz="3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CEB32B-4303-4C4A-B8CA-0E3EF8817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19838"/>
              </p:ext>
            </p:extLst>
          </p:nvPr>
        </p:nvGraphicFramePr>
        <p:xfrm>
          <a:off x="1280160" y="2438738"/>
          <a:ext cx="3755135" cy="780119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89349">
                  <a:extLst>
                    <a:ext uri="{9D8B030D-6E8A-4147-A177-3AD203B41FA5}">
                      <a16:colId xmlns:a16="http://schemas.microsoft.com/office/drawing/2014/main" val="1147749878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1399405931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2965470850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747747591"/>
                    </a:ext>
                  </a:extLst>
                </a:gridCol>
              </a:tblGrid>
              <a:tr h="353230"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2150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586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B182E-49AC-7344-B643-668AEF3D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11309E-50A9-794E-B351-E9FF2D7F18FD}"/>
                  </a:ext>
                </a:extLst>
              </p14:cNvPr>
              <p14:cNvContentPartPr/>
              <p14:nvPr/>
            </p14:nvContentPartPr>
            <p14:xfrm>
              <a:off x="4528440" y="4390920"/>
              <a:ext cx="4528440" cy="75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11309E-50A9-794E-B351-E9FF2D7F18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9080" y="4381560"/>
                <a:ext cx="4547160" cy="7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2511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-262527"/>
            <a:ext cx="12185904" cy="1371600"/>
          </a:xfrm>
        </p:spPr>
        <p:txBody>
          <a:bodyPr>
            <a:normAutofit/>
          </a:bodyPr>
          <a:lstStyle/>
          <a:p>
            <a:r>
              <a:rPr lang="en-US"/>
              <a:t>Parameters “h” and “k”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E6EA8D-57EA-4F45-A06A-B342A67D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36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8BC0584-D4E4-7640-8EDE-1C15A416B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" y="1109073"/>
            <a:ext cx="4292600" cy="8255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859A5F-C0C7-AC4A-932F-30C773971239}"/>
                  </a:ext>
                </a:extLst>
              </p14:cNvPr>
              <p14:cNvContentPartPr/>
              <p14:nvPr/>
            </p14:nvContentPartPr>
            <p14:xfrm>
              <a:off x="334080" y="221400"/>
              <a:ext cx="11060280" cy="626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859A5F-C0C7-AC4A-932F-30C7739712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720" y="212040"/>
                <a:ext cx="11079000" cy="62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4036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-262527"/>
            <a:ext cx="12185904" cy="1371600"/>
          </a:xfrm>
        </p:spPr>
        <p:txBody>
          <a:bodyPr>
            <a:normAutofit/>
          </a:bodyPr>
          <a:lstStyle/>
          <a:p>
            <a:r>
              <a:rPr lang="en-US"/>
              <a:t>Parameters “h” and “k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976A31-3ACE-F041-B49E-108E016E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37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CCBF5D-5921-904E-A556-5D5348CD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" y="884396"/>
            <a:ext cx="4368800" cy="812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C14AC2-21F3-544A-A124-157001D3FFDE}"/>
                  </a:ext>
                </a:extLst>
              </p14:cNvPr>
              <p14:cNvContentPartPr/>
              <p14:nvPr/>
            </p14:nvContentPartPr>
            <p14:xfrm>
              <a:off x="288720" y="1440360"/>
              <a:ext cx="11535840" cy="526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C14AC2-21F3-544A-A124-157001D3FF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360" y="1431000"/>
                <a:ext cx="11554560" cy="52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102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8.5 – Properties of logarithms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78296-90C0-F440-9921-F5FA217E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0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E869-DB66-224F-8D13-30FBF85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logarithms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92031-58C6-B44D-A4F7-4DED6BD1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5570"/>
            <a:ext cx="12228026" cy="34835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CF468-00C5-F44B-B138-ACE6D9AC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4A3B5B-1491-BD43-A41F-FAA604887A35}"/>
                  </a:ext>
                </a:extLst>
              </p14:cNvPr>
              <p14:cNvContentPartPr/>
              <p14:nvPr/>
            </p14:nvContentPartPr>
            <p14:xfrm>
              <a:off x="4856760" y="2472840"/>
              <a:ext cx="7335360" cy="286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4A3B5B-1491-BD43-A41F-FAA604887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7400" y="2463480"/>
                <a:ext cx="735408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97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6" y="1661160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/>
              <a:t>Growth vs.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/>
                  <a:t>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  <a:blipFill>
                <a:blip r:embed="rId3"/>
                <a:stretch>
                  <a:fillRect l="-1455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917" t="-862" r="-875" b="-69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3E7F5C-8ED3-1C40-A5FB-7561D458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4</a:t>
            </a:fld>
            <a:endParaRPr lang="en-US" sz="3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495AEE-C084-9142-ACEB-AD0EBAC68B84}"/>
                  </a:ext>
                </a:extLst>
              </p14:cNvPr>
              <p14:cNvContentPartPr/>
              <p14:nvPr/>
            </p14:nvContentPartPr>
            <p14:xfrm>
              <a:off x="1245240" y="322560"/>
              <a:ext cx="10330200" cy="616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495AEE-C084-9142-ACEB-AD0EBAC68B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5880" y="313200"/>
                <a:ext cx="10348920" cy="61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070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67FE18-4C0A-964D-A874-D67142A36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19015" cy="16581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54E85-CF04-EC47-AEB1-C38C86E2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8F611E-89AF-DE4F-8FD0-F533196CE9F2}"/>
                  </a:ext>
                </a:extLst>
              </p14:cNvPr>
              <p14:cNvContentPartPr/>
              <p14:nvPr/>
            </p14:nvContentPartPr>
            <p14:xfrm>
              <a:off x="257400" y="747000"/>
              <a:ext cx="10293840" cy="611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8F611E-89AF-DE4F-8FD0-F533196CE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40" y="737640"/>
                <a:ext cx="10312560" cy="61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236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786E-4CE1-1C48-8FEB-5E846B4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71600"/>
          </a:xfrm>
        </p:spPr>
        <p:txBody>
          <a:bodyPr/>
          <a:lstStyle/>
          <a:p>
            <a:r>
              <a:rPr lang="en-US"/>
              <a:t>Expanding 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5381-3350-EA42-A321-CDF86D3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644F0-BB0F-9848-BDF0-1CC6AF46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584"/>
            <a:ext cx="82677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E5407-0342-0D45-B5FE-FF65CE5F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" y="3677666"/>
            <a:ext cx="14732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1A122-AA5C-C04D-8141-7BB67322A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046" y="3626866"/>
            <a:ext cx="1765300" cy="72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C3787D-742F-C34E-8BF7-8828002D2BEC}"/>
                  </a:ext>
                </a:extLst>
              </p14:cNvPr>
              <p14:cNvContentPartPr/>
              <p14:nvPr/>
            </p14:nvContentPartPr>
            <p14:xfrm>
              <a:off x="203760" y="51480"/>
              <a:ext cx="11988360" cy="680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C3787D-742F-C34E-8BF7-8828002D2B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400" y="42120"/>
                <a:ext cx="12007080" cy="68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651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786E-4CE1-1C48-8FEB-5E846B4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71600"/>
          </a:xfrm>
        </p:spPr>
        <p:txBody>
          <a:bodyPr/>
          <a:lstStyle/>
          <a:p>
            <a:r>
              <a:rPr lang="en-US"/>
              <a:t>Condensing 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5381-3350-EA42-A321-CDF86D3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4FA3C-8501-1540-904A-6A581F86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432"/>
            <a:ext cx="62611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6FEB6-AB68-B142-8784-8EDE9222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7561"/>
            <a:ext cx="54102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5D1399-CC67-AF4F-B23B-1620F3A03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429000"/>
            <a:ext cx="5232400" cy="66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583BAF-4B77-A74C-AF58-8972089CCA65}"/>
                  </a:ext>
                </a:extLst>
              </p14:cNvPr>
              <p14:cNvContentPartPr/>
              <p14:nvPr/>
            </p14:nvContentPartPr>
            <p14:xfrm>
              <a:off x="56880" y="1182600"/>
              <a:ext cx="11320560" cy="567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583BAF-4B77-A74C-AF58-8972089CCA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0" y="1173240"/>
                <a:ext cx="11339280" cy="56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91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1EE4-A0EF-4448-B5B0-5454C786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10058400" cy="1371600"/>
          </a:xfrm>
        </p:spPr>
        <p:txBody>
          <a:bodyPr/>
          <a:lstStyle/>
          <a:p>
            <a:r>
              <a:rPr lang="en-US"/>
              <a:t>Change of base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92F72C-1283-AE4D-804C-7FE6DEC99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1714"/>
            <a:ext cx="12165282" cy="32675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6B678-ACE2-5C43-B4A6-06831EB7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E45D0-B31F-EE42-A868-F0793F7DE603}"/>
              </a:ext>
            </a:extLst>
          </p:cNvPr>
          <p:cNvSpPr txBox="1"/>
          <p:nvPr/>
        </p:nvSpPr>
        <p:spPr>
          <a:xfrm>
            <a:off x="237744" y="4659796"/>
            <a:ext cx="1169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This property is useful to plug in logarithms in your calculator, which only has the natural and common logarithms.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C236BB-1EF7-BF44-B1F3-9D194265495D}"/>
                  </a:ext>
                </a:extLst>
              </p14:cNvPr>
              <p14:cNvContentPartPr/>
              <p14:nvPr/>
            </p14:nvContentPartPr>
            <p14:xfrm>
              <a:off x="5490360" y="2520000"/>
              <a:ext cx="5968800" cy="164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C236BB-1EF7-BF44-B1F3-9D19426549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1000" y="2510640"/>
                <a:ext cx="5987520" cy="16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847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8796-A8D4-B54D-90FF-BEC2F294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Change of base proof (not on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6E473-4FEA-7D4C-88E8-98220015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6302A9-205F-AF4D-BC03-DF7F84CBD4AC}"/>
                  </a:ext>
                </a:extLst>
              </p14:cNvPr>
              <p14:cNvContentPartPr/>
              <p14:nvPr/>
            </p14:nvContentPartPr>
            <p14:xfrm>
              <a:off x="317160" y="1739520"/>
              <a:ext cx="10579320" cy="507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6302A9-205F-AF4D-BC03-DF7F84CBD4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800" y="1730160"/>
                <a:ext cx="10598040" cy="50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23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0E61-FE49-B549-A83B-B6F6CD79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change of base formula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5A2CE5-0EB8-5F42-8E90-79E550C4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36" y="1873182"/>
            <a:ext cx="10058400" cy="7107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62058-EE56-2E49-98C3-9912E64B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2F9E2-13F2-184D-9E8E-17E5F0D85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9494"/>
            <a:ext cx="1612900" cy="698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F99193-1E24-9545-9F25-5954009206C1}"/>
                  </a:ext>
                </a:extLst>
              </p14:cNvPr>
              <p14:cNvContentPartPr/>
              <p14:nvPr/>
            </p14:nvContentPartPr>
            <p14:xfrm>
              <a:off x="373680" y="2478960"/>
              <a:ext cx="10811160" cy="437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F99193-1E24-9545-9F25-5954009206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320" y="2469600"/>
                <a:ext cx="10829880" cy="43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530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89214"/>
            <a:ext cx="9068586" cy="2590800"/>
          </a:xfrm>
        </p:spPr>
        <p:txBody>
          <a:bodyPr/>
          <a:lstStyle/>
          <a:p>
            <a:r>
              <a:rPr lang="en-US" sz="6000"/>
              <a:t>8.6 – Solving exponential and logarithmic equations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86ED9-4AEB-B743-81B7-FD327651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6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1374-8CEE-2643-9791-DDD9A020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equations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95D51D-B98D-1B4D-BDDE-C5F851573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93117"/>
              </p:ext>
            </p:extLst>
          </p:nvPr>
        </p:nvGraphicFramePr>
        <p:xfrm>
          <a:off x="1066800" y="2103438"/>
          <a:ext cx="10058400" cy="406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18708164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070083416"/>
                    </a:ext>
                  </a:extLst>
                </a:gridCol>
              </a:tblGrid>
              <a:tr h="773874">
                <a:tc>
                  <a:txBody>
                    <a:bodyPr/>
                    <a:lstStyle/>
                    <a:p>
                      <a:r>
                        <a:rPr lang="en-US" sz="3000"/>
                        <a:t>Exponential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Logarithmic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21368"/>
                  </a:ext>
                </a:extLst>
              </a:tr>
              <a:tr h="188724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en-US" sz="3000">
                          <a:sym typeface="Wingdings" pitchFamily="2" charset="2"/>
                        </a:rPr>
                        <a:t>Same base, or can get to the same base.</a:t>
                      </a:r>
                      <a:br>
                        <a:rPr lang="en-US" sz="3000">
                          <a:sym typeface="Wingdings" pitchFamily="2" charset="2"/>
                        </a:rPr>
                      </a:br>
                      <a:br>
                        <a:rPr lang="en-US" sz="3000">
                          <a:sym typeface="Wingdings" pitchFamily="2" charset="2"/>
                        </a:rPr>
                      </a:br>
                      <a:r>
                        <a:rPr lang="en-US" sz="3000"/>
                        <a:t> </a:t>
                      </a:r>
                      <a:endParaRPr lang="en-US" sz="3000">
                        <a:sym typeface="Wingdings" pitchFamily="2" charset="2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en-US" sz="3000">
                          <a:sym typeface="Wingdings" pitchFamily="2" charset="2"/>
                        </a:rPr>
                        <a:t>Different base.</a:t>
                      </a:r>
                      <a:br>
                        <a:rPr lang="en-US" sz="3000">
                          <a:sym typeface="Wingdings" pitchFamily="2" charset="2"/>
                        </a:rPr>
                      </a:br>
                      <a:br>
                        <a:rPr lang="en-US" sz="3000">
                          <a:sym typeface="Wingdings" pitchFamily="2" charset="2"/>
                        </a:rPr>
                      </a:b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ym typeface="Wingdings" pitchFamily="2" charset="2"/>
                        </a:rPr>
                        <a:t> Both sides have log with same base.</a:t>
                      </a:r>
                      <a:br>
                        <a:rPr lang="en-US" sz="3000">
                          <a:sym typeface="Wingdings" pitchFamily="2" charset="2"/>
                        </a:rPr>
                      </a:br>
                      <a:br>
                        <a:rPr lang="en-US" sz="3000">
                          <a:sym typeface="Wingdings" pitchFamily="2" charset="2"/>
                        </a:rPr>
                      </a:br>
                      <a:endParaRPr lang="en-US" sz="3000">
                        <a:sym typeface="Wingdings" pitchFamily="2" charset="2"/>
                      </a:endParaRPr>
                    </a:p>
                    <a:p>
                      <a:r>
                        <a:rPr lang="en-US" sz="3000">
                          <a:sym typeface="Wingdings" pitchFamily="2" charset="2"/>
                        </a:rPr>
                        <a:t> Only one side has a log.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743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6A19-6C5A-5C4A-897F-6A86D24E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FF9121-3116-954C-84E1-9D044EEDA035}"/>
                  </a:ext>
                </a:extLst>
              </p14:cNvPr>
              <p14:cNvContentPartPr/>
              <p14:nvPr/>
            </p14:nvContentPartPr>
            <p14:xfrm>
              <a:off x="419040" y="2891520"/>
              <a:ext cx="10924560" cy="277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FF9121-3116-954C-84E1-9D044EEDA0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680" y="2882160"/>
                <a:ext cx="10943280" cy="27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022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2390274" y="2084832"/>
            <a:ext cx="5293894" cy="17331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Equal powers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8018271" cy="40233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/>
                  <a:t>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3600"/>
                  <a:t>, </a:t>
                </a:r>
              </a:p>
              <a:p>
                <a:pPr marL="0" indent="0" algn="ctr">
                  <a:buNone/>
                </a:pPr>
                <a:r>
                  <a:rPr lang="en-US" sz="360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3600"/>
                  <a:t>, then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600"/>
              </a:p>
              <a:p>
                <a:endParaRPr lang="en-US"/>
              </a:p>
              <a:p>
                <a:endParaRPr lang="en-US"/>
              </a:p>
              <a:p>
                <a:pPr marL="0" indent="0" algn="ctr">
                  <a:buNone/>
                </a:pPr>
                <a:r>
                  <a:rPr lang="en-US" sz="3600"/>
                  <a:t>Ex: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/>
                  <a:t> then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600"/>
              </a:p>
              <a:p>
                <a:endParaRPr lang="en-US"/>
              </a:p>
              <a:p>
                <a:endParaRPr lang="en-US"/>
              </a:p>
              <a:p>
                <a:endParaRPr lang="en-US" sz="3000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8018271" cy="4023360"/>
              </a:xfrm>
              <a:blipFill>
                <a:blip r:embed="rId2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538C45-1ED1-D44B-B092-0EF6FDDB1C9F}"/>
                  </a:ext>
                </a:extLst>
              </p14:cNvPr>
              <p14:cNvContentPartPr/>
              <p14:nvPr/>
            </p14:nvContentPartPr>
            <p14:xfrm>
              <a:off x="8395560" y="504360"/>
              <a:ext cx="2393280" cy="102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538C45-1ED1-D44B-B092-0EF6FDDB1C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6200" y="495000"/>
                <a:ext cx="2412000" cy="10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821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/>
              <a:t>Exponential equations: Same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48384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Examples:</a:t>
            </a:r>
          </a:p>
          <a:p>
            <a:endParaRPr lang="en-US" sz="3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+4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35" r="-100342" b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8" t="-935" r="-457" b="-585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898796-50FC-B94B-A8D8-A4DDE9B07B97}"/>
                  </a:ext>
                </a:extLst>
              </p14:cNvPr>
              <p14:cNvContentPartPr/>
              <p14:nvPr/>
            </p14:nvContentPartPr>
            <p14:xfrm>
              <a:off x="2167920" y="1544760"/>
              <a:ext cx="8909640" cy="524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898796-50FC-B94B-A8D8-A4DDE9B07B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8560" y="1535400"/>
                <a:ext cx="8928360" cy="52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30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22" y="1643513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/>
              <a:t>Growth vs.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/>
                  <a:t>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  <a:blipFill>
                <a:blip r:embed="rId3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917" t="-862" r="-875" b="-69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0F67A6-C15E-E54B-B9EA-B8FBCF1A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5</a:t>
            </a:fld>
            <a:endParaRPr lang="en-US" sz="3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66FC21-CA28-AC4C-A83E-F20BF16F5B77}"/>
                  </a:ext>
                </a:extLst>
              </p14:cNvPr>
              <p14:cNvContentPartPr/>
              <p14:nvPr/>
            </p14:nvContentPartPr>
            <p14:xfrm>
              <a:off x="1086840" y="130320"/>
              <a:ext cx="10494360" cy="651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66FC21-CA28-AC4C-A83E-F20BF16F5B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7480" y="120960"/>
                <a:ext cx="10513080" cy="65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859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2"/>
            <a:ext cx="8483265" cy="42245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Recap: Solving exponential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2286000"/>
            <a:ext cx="856648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/>
              <a:t>1. Rewrite both sides of the equation with a common base. </a:t>
            </a:r>
          </a:p>
          <a:p>
            <a:pPr marL="0" indent="0">
              <a:buNone/>
            </a:pPr>
            <a:r>
              <a:rPr lang="en-US" sz="3500"/>
              <a:t>2. Set the exponents on each side equal to each other. </a:t>
            </a:r>
          </a:p>
          <a:p>
            <a:pPr marL="0" indent="0">
              <a:buNone/>
            </a:pPr>
            <a:r>
              <a:rPr lang="en-US" sz="3500"/>
              <a:t>3. Solve the equation. </a:t>
            </a:r>
          </a:p>
          <a:p>
            <a:pPr marL="0" indent="0">
              <a:buNone/>
            </a:pPr>
            <a:r>
              <a:rPr lang="en-US" sz="3500"/>
              <a:t>4. Check your answer.</a:t>
            </a:r>
            <a:endParaRPr lang="en-US" sz="3600"/>
          </a:p>
          <a:p>
            <a:endParaRPr lang="en-US"/>
          </a:p>
          <a:p>
            <a:endParaRPr lang="en-US"/>
          </a:p>
          <a:p>
            <a:pPr algn="ctr"/>
            <a:endParaRPr lang="en-US" sz="3600"/>
          </a:p>
          <a:p>
            <a:endParaRPr lang="en-US"/>
          </a:p>
          <a:p>
            <a:endParaRPr lang="en-US"/>
          </a:p>
          <a:p>
            <a:endParaRPr lang="en-US" sz="3000"/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4B66B5-6EDD-4045-BB4B-36F9F9F75369}"/>
                  </a:ext>
                </a:extLst>
              </p14:cNvPr>
              <p14:cNvContentPartPr/>
              <p14:nvPr/>
            </p14:nvContentPartPr>
            <p14:xfrm>
              <a:off x="5841360" y="2897280"/>
              <a:ext cx="2745360" cy="90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4B66B5-6EDD-4045-BB4B-36F9F9F753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2000" y="2887920"/>
                <a:ext cx="2764080" cy="9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667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3"/>
            <a:ext cx="8726904" cy="1925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Equal logarithms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106" y="2188464"/>
                <a:ext cx="8566483" cy="40233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500"/>
                  <a:t>For positive numbers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,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500"/>
                  <a:t> and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500"/>
                  <a:t> where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350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only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if</m:t>
                    </m:r>
                  </m:oMath>
                </a14:m>
                <a:r>
                  <a:rPr lang="en-US" sz="360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600"/>
              </a:p>
              <a:p>
                <a:endParaRPr lang="en-US"/>
              </a:p>
              <a:p>
                <a:endParaRPr lang="en-US"/>
              </a:p>
              <a:p>
                <a:pPr algn="ctr"/>
                <a:endParaRPr lang="en-US" sz="3600"/>
              </a:p>
              <a:p>
                <a:pPr marL="0" indent="0" algn="ctr">
                  <a:buNone/>
                </a:pPr>
                <a:r>
                  <a:rPr lang="en-US" sz="3600"/>
                  <a:t>Ex: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3600"/>
                  <a:t> if and only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600"/>
              </a:p>
              <a:p>
                <a:endParaRPr lang="en-US"/>
              </a:p>
              <a:p>
                <a:endParaRPr lang="en-US"/>
              </a:p>
              <a:p>
                <a:endParaRPr lang="en-US" sz="3000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06" y="2188464"/>
                <a:ext cx="8566483" cy="4023360"/>
              </a:xfrm>
              <a:blipFill>
                <a:blip r:embed="rId2"/>
                <a:stretch>
                  <a:fillRect l="-1495" t="-2273" r="-2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62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/>
              <a:t>Log equations: same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48384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Examples:</a:t>
            </a:r>
          </a:p>
          <a:p>
            <a:endParaRPr lang="en-US" sz="3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(2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+4)</m:t>
                                    </m:r>
                                  </m:e>
                                </m:func>
                                <m:r>
                                  <a:rPr lang="en-US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(3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(3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−4)</m:t>
                                    </m:r>
                                  </m:e>
                                </m:func>
                                <m:r>
                                  <a:rPr lang="en-US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(2)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35" r="-100342" b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8" t="-935" r="-457" b="-585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4EB0A1-3B02-FE4D-8C33-75AA591FA286}"/>
                  </a:ext>
                </a:extLst>
              </p14:cNvPr>
              <p14:cNvContentPartPr/>
              <p14:nvPr/>
            </p14:nvContentPartPr>
            <p14:xfrm>
              <a:off x="1154880" y="311760"/>
              <a:ext cx="10788120" cy="644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4EB0A1-3B02-FE4D-8C33-75AA591FA2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5520" y="302400"/>
                <a:ext cx="10806840" cy="64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4765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2"/>
            <a:ext cx="11074827" cy="42245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Recap: Solving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2286000"/>
            <a:ext cx="10748210" cy="3688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/>
              <a:t>1. Rewrite both sides of the equation as one log with common base. </a:t>
            </a:r>
          </a:p>
          <a:p>
            <a:pPr marL="0" indent="0">
              <a:buNone/>
            </a:pPr>
            <a:r>
              <a:rPr lang="en-US" sz="3500"/>
              <a:t>2. Set the insides of the log on each side equal to each other. </a:t>
            </a:r>
          </a:p>
          <a:p>
            <a:pPr marL="0" indent="0">
              <a:buNone/>
            </a:pPr>
            <a:r>
              <a:rPr lang="en-US" sz="3500"/>
              <a:t>3. Solve the equation. </a:t>
            </a:r>
          </a:p>
          <a:p>
            <a:pPr marL="0" indent="0">
              <a:buNone/>
            </a:pPr>
            <a:r>
              <a:rPr lang="en-US" sz="3500"/>
              <a:t>4. Check your answer - remove extraneous solutions.</a:t>
            </a:r>
          </a:p>
          <a:p>
            <a:endParaRPr lang="en-US"/>
          </a:p>
          <a:p>
            <a:endParaRPr lang="en-US"/>
          </a:p>
          <a:p>
            <a:pPr algn="ctr"/>
            <a:endParaRPr lang="en-US" sz="3600"/>
          </a:p>
          <a:p>
            <a:endParaRPr lang="en-US"/>
          </a:p>
          <a:p>
            <a:endParaRPr lang="en-US"/>
          </a:p>
          <a:p>
            <a:endParaRPr lang="en-US" sz="3000"/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178C6-3AE2-A34A-A1B8-B3DE27E23F2B}"/>
                  </a:ext>
                </a:extLst>
              </p14:cNvPr>
              <p14:cNvContentPartPr/>
              <p14:nvPr/>
            </p14:nvContentPartPr>
            <p14:xfrm>
              <a:off x="4168080" y="2795400"/>
              <a:ext cx="7079040" cy="295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178C6-3AE2-A34A-A1B8-B3DE27E23F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720" y="2786040"/>
                <a:ext cx="7097760" cy="29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560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 fontScale="90000"/>
          </a:bodyPr>
          <a:lstStyle/>
          <a:p>
            <a:r>
              <a:rPr lang="en-US"/>
              <a:t>Exponential equations: different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7" y="1548384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Examples:</a:t>
            </a:r>
          </a:p>
          <a:p>
            <a:endParaRPr lang="en-US" sz="3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33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US" sz="33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35" r="-100342" b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8" t="-935" r="-457" b="-585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AA9E5E-AA87-4F4B-BA3F-1C74E6D6665E}"/>
                  </a:ext>
                </a:extLst>
              </p14:cNvPr>
              <p14:cNvContentPartPr/>
              <p14:nvPr/>
            </p14:nvContentPartPr>
            <p14:xfrm>
              <a:off x="1670040" y="181080"/>
              <a:ext cx="9877320" cy="657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AA9E5E-AA87-4F4B-BA3F-1C74E6D666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0680" y="171720"/>
                <a:ext cx="9896040" cy="65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84325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2"/>
            <a:ext cx="10691060" cy="3730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10436352" cy="1499616"/>
          </a:xfrm>
        </p:spPr>
        <p:txBody>
          <a:bodyPr>
            <a:normAutofit/>
          </a:bodyPr>
          <a:lstStyle/>
          <a:p>
            <a:r>
              <a:rPr lang="en-US"/>
              <a:t>Recap: Solving exponential equations with different bases.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55" y="2400903"/>
            <a:ext cx="10601225" cy="325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/>
              <a:t>1. Take the common log of both sides.</a:t>
            </a:r>
          </a:p>
          <a:p>
            <a:pPr marL="0" indent="0">
              <a:buNone/>
            </a:pPr>
            <a:r>
              <a:rPr lang="en-US" sz="3500"/>
              <a:t>2. Use the power rule to bring the exponent down.</a:t>
            </a:r>
          </a:p>
          <a:p>
            <a:pPr marL="0" indent="0">
              <a:buNone/>
            </a:pPr>
            <a:r>
              <a:rPr lang="en-US" sz="3500"/>
              <a:t>3. Solve the equation. </a:t>
            </a:r>
          </a:p>
          <a:p>
            <a:pPr marL="0" indent="0">
              <a:buNone/>
            </a:pPr>
            <a:r>
              <a:rPr lang="en-US" sz="3500"/>
              <a:t>4. Check your answer.</a:t>
            </a:r>
            <a:endParaRPr lang="en-US" sz="3600"/>
          </a:p>
          <a:p>
            <a:endParaRPr lang="en-US"/>
          </a:p>
          <a:p>
            <a:endParaRPr lang="en-US"/>
          </a:p>
          <a:p>
            <a:pPr algn="ctr"/>
            <a:endParaRPr lang="en-US" sz="3600"/>
          </a:p>
          <a:p>
            <a:endParaRPr lang="en-US"/>
          </a:p>
          <a:p>
            <a:endParaRPr lang="en-US"/>
          </a:p>
          <a:p>
            <a:endParaRPr lang="en-US" sz="3000"/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CEE0CF-0237-DE45-9CFF-09C2CDDC3975}"/>
                  </a:ext>
                </a:extLst>
              </p14:cNvPr>
              <p14:cNvContentPartPr/>
              <p14:nvPr/>
            </p14:nvContentPartPr>
            <p14:xfrm>
              <a:off x="3472920" y="2744280"/>
              <a:ext cx="1975680" cy="6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CEE0CF-0237-DE45-9CFF-09C2CDDC39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3560" y="2734920"/>
                <a:ext cx="199440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228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 fontScale="90000"/>
          </a:bodyPr>
          <a:lstStyle/>
          <a:p>
            <a:r>
              <a:rPr lang="en-US"/>
              <a:t>Log equations: log on one side only.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24025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Examples:</a:t>
            </a:r>
          </a:p>
          <a:p>
            <a:endParaRPr lang="en-US" sz="3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49" y="2262221"/>
              <a:ext cx="10601326" cy="4462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00663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00663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506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3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(4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+3)</m:t>
                                    </m:r>
                                  </m:e>
                                </m:func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3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3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3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33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(2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+1)</m:t>
                                    </m:r>
                                  </m:e>
                                </m:func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3300" b="1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811796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49" y="2262221"/>
              <a:ext cx="10601326" cy="4462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00663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00663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50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" t="-935" r="-100575" b="-586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5" t="-935" r="-575" b="-5869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811796">
                    <a:tc>
                      <a:txBody>
                        <a:bodyPr/>
                        <a:lstStyle/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DE22F4-3CDA-6C41-9B25-A12FA958B673}"/>
                  </a:ext>
                </a:extLst>
              </p14:cNvPr>
              <p14:cNvContentPartPr/>
              <p14:nvPr/>
            </p14:nvContentPartPr>
            <p14:xfrm>
              <a:off x="1273680" y="96120"/>
              <a:ext cx="10330200" cy="660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DE22F4-3CDA-6C41-9B25-A12FA958B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4320" y="86760"/>
                <a:ext cx="10348920" cy="66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675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06EA-FD1D-5F47-9BD0-FD9DD92A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Extraneous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2D49-F7CE-354D-9D30-F46405C7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3DF69-7D12-444C-AD70-533579DB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B1EEC7-A62C-6342-86DB-FCA308E46AF3}"/>
                  </a:ext>
                </a:extLst>
              </p14:cNvPr>
              <p14:cNvContentPartPr/>
              <p14:nvPr/>
            </p14:nvContentPartPr>
            <p14:xfrm>
              <a:off x="379440" y="1584360"/>
              <a:ext cx="11094120" cy="451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B1EEC7-A62C-6342-86DB-FCA308E46A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080" y="1575000"/>
                <a:ext cx="11112840" cy="45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372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226908"/>
            <a:ext cx="8361779" cy="31824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Recap: Solving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69" y="2562225"/>
            <a:ext cx="824029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/>
              <a:t>1. Exponentiate both sides.</a:t>
            </a:r>
          </a:p>
          <a:p>
            <a:pPr marL="0" indent="0">
              <a:buNone/>
            </a:pPr>
            <a:r>
              <a:rPr lang="en-US" sz="3500"/>
              <a:t>2. Solve the equation. </a:t>
            </a:r>
          </a:p>
          <a:p>
            <a:pPr marL="0" indent="0">
              <a:buNone/>
            </a:pPr>
            <a:r>
              <a:rPr lang="en-US" sz="3500"/>
              <a:t>3. Check your answer - remove extraneous solutions.</a:t>
            </a:r>
          </a:p>
          <a:p>
            <a:endParaRPr lang="en-US"/>
          </a:p>
          <a:p>
            <a:endParaRPr lang="en-US"/>
          </a:p>
          <a:p>
            <a:pPr algn="ctr"/>
            <a:endParaRPr lang="en-US" sz="3600"/>
          </a:p>
          <a:p>
            <a:endParaRPr lang="en-US"/>
          </a:p>
          <a:p>
            <a:endParaRPr lang="en-US"/>
          </a:p>
          <a:p>
            <a:endParaRPr lang="en-US" sz="3000"/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A3643D-0E9F-FB4D-A45F-0C1788DBFEC7}"/>
                  </a:ext>
                </a:extLst>
              </p14:cNvPr>
              <p14:cNvContentPartPr/>
              <p14:nvPr/>
            </p14:nvContentPartPr>
            <p14:xfrm>
              <a:off x="1069920" y="4390920"/>
              <a:ext cx="6356160" cy="71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A3643D-0E9F-FB4D-A45F-0C1788DBFE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560" y="4381560"/>
                <a:ext cx="637488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79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/>
              <a:t>Growth vs. Decay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942DA2-EF6F-044B-8D5E-0F8E47C13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35065"/>
              </p:ext>
            </p:extLst>
          </p:nvPr>
        </p:nvGraphicFramePr>
        <p:xfrm>
          <a:off x="358774" y="1138238"/>
          <a:ext cx="11382122" cy="505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1061">
                  <a:extLst>
                    <a:ext uri="{9D8B030D-6E8A-4147-A177-3AD203B41FA5}">
                      <a16:colId xmlns:a16="http://schemas.microsoft.com/office/drawing/2014/main" val="3789829462"/>
                    </a:ext>
                  </a:extLst>
                </a:gridCol>
                <a:gridCol w="5691061">
                  <a:extLst>
                    <a:ext uri="{9D8B030D-6E8A-4147-A177-3AD203B41FA5}">
                      <a16:colId xmlns:a16="http://schemas.microsoft.com/office/drawing/2014/main" val="1755864977"/>
                    </a:ext>
                  </a:extLst>
                </a:gridCol>
              </a:tblGrid>
              <a:tr h="934402"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Decay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430718"/>
                  </a:ext>
                </a:extLst>
              </a:tr>
              <a:tr h="41233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30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/>
                        <a:t> 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30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/>
                        <a:t>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300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/>
                        <a:t>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844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FC566-0CA8-6944-BF02-F7D7AEC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6</a:t>
            </a:fld>
            <a:endParaRPr lang="en-US" sz="3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CC6B30-0065-B84F-BA6B-19DAD76B62DC}"/>
                  </a:ext>
                </a:extLst>
              </p14:cNvPr>
              <p14:cNvContentPartPr/>
              <p14:nvPr/>
            </p14:nvContentPartPr>
            <p14:xfrm>
              <a:off x="696240" y="2145240"/>
              <a:ext cx="10890720" cy="275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CC6B30-0065-B84F-BA6B-19DAD76B62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2135880"/>
                <a:ext cx="10909440" cy="27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23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328" y="1770347"/>
            <a:ext cx="5285232" cy="5087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0058400" cy="1371600"/>
              </a:xfrm>
            </p:spPr>
            <p:txBody>
              <a:bodyPr/>
              <a:lstStyle/>
              <a:p>
                <a:r>
                  <a:rPr lang="en-US"/>
                  <a:t>Parameter “a”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0058400" cy="1371600"/>
              </a:xfrm>
              <a:blipFill>
                <a:blip r:embed="rId3"/>
                <a:stretch>
                  <a:fillRect l="-272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289ADE4-D562-BC4B-BE48-D4A3CAE2D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64678"/>
            <a:ext cx="4930228" cy="47459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B0B86-B516-4440-B236-D997A8E3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7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A5140FF-36F6-654A-AE8E-83ACCF453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15328" y="797878"/>
            <a:ext cx="2781300" cy="10668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A7C339-20FF-2243-B9AD-9A7A389C3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5" y="931710"/>
            <a:ext cx="2628900" cy="101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0EE691-00E1-534B-9C18-7524918D09A1}"/>
                  </a:ext>
                </a:extLst>
              </p14:cNvPr>
              <p14:cNvContentPartPr/>
              <p14:nvPr/>
            </p14:nvContentPartPr>
            <p14:xfrm>
              <a:off x="518400" y="0"/>
              <a:ext cx="11673720" cy="677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0EE691-00E1-534B-9C18-7524918D09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40" y="-9360"/>
                <a:ext cx="11692440" cy="67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96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Steps for graphing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2"/>
                <a:stretch>
                  <a:fillRect l="-2251"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AB9D-1EA5-184F-81C3-716234D6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243584"/>
            <a:ext cx="10783824" cy="508406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000"/>
              <a:t>Create a table of values for the basic functions, using -1,0, and 1 for x. </a:t>
            </a:r>
          </a:p>
          <a:p>
            <a:pPr marL="0" indent="0">
              <a:buNone/>
            </a:pPr>
            <a:endParaRPr lang="en-US" sz="3000"/>
          </a:p>
          <a:p>
            <a:endParaRPr lang="en-US" sz="3000"/>
          </a:p>
          <a:p>
            <a:pPr marL="0" indent="0">
              <a:buNone/>
            </a:pPr>
            <a:r>
              <a:rPr lang="en-US" sz="3000"/>
              <a:t>2) Apply the transformations using a, h, and k to get the actual points and create a new table of values. </a:t>
            </a:r>
          </a:p>
          <a:p>
            <a:pPr marL="0" indent="0">
              <a:buNone/>
            </a:pPr>
            <a:r>
              <a:rPr lang="en-US" sz="3000"/>
              <a:t>	x</a:t>
            </a:r>
            <a:r>
              <a:rPr lang="en-US" sz="3000">
                <a:sym typeface="Wingdings" pitchFamily="2" charset="2"/>
              </a:rPr>
              <a:t> </a:t>
            </a:r>
            <a:r>
              <a:rPr lang="en-US" sz="3000" err="1">
                <a:sym typeface="Wingdings" pitchFamily="2" charset="2"/>
              </a:rPr>
              <a:t>x+h</a:t>
            </a:r>
            <a:endParaRPr lang="en-US" sz="300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000">
                <a:sym typeface="Wingdings" pitchFamily="2" charset="2"/>
              </a:rPr>
              <a:t>	y </a:t>
            </a:r>
            <a:r>
              <a:rPr lang="en-US" sz="3000" err="1">
                <a:sym typeface="Wingdings" pitchFamily="2" charset="2"/>
              </a:rPr>
              <a:t>ay+k</a:t>
            </a:r>
            <a:endParaRPr lang="en-US" sz="300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000">
                <a:sym typeface="Wingdings" pitchFamily="2" charset="2"/>
              </a:rPr>
              <a:t>3) Draw the asymptote y=k</a:t>
            </a:r>
          </a:p>
          <a:p>
            <a:pPr marL="0" indent="0">
              <a:buNone/>
            </a:pPr>
            <a:endParaRPr lang="en-US" sz="3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CEB32B-4303-4C4A-B8CA-0E3EF8817EE3}"/>
              </a:ext>
            </a:extLst>
          </p:cNvPr>
          <p:cNvGraphicFramePr>
            <a:graphicFrameLocks noGrp="1"/>
          </p:cNvGraphicFramePr>
          <p:nvPr/>
        </p:nvGraphicFramePr>
        <p:xfrm>
          <a:off x="1280160" y="2438738"/>
          <a:ext cx="3755135" cy="780119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89349">
                  <a:extLst>
                    <a:ext uri="{9D8B030D-6E8A-4147-A177-3AD203B41FA5}">
                      <a16:colId xmlns:a16="http://schemas.microsoft.com/office/drawing/2014/main" val="1147749878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1399405931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2965470850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747747591"/>
                    </a:ext>
                  </a:extLst>
                </a:gridCol>
              </a:tblGrid>
              <a:tr h="353230"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2150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r>
                        <a:rPr lang="en-US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586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75982-E1FE-A848-BADE-88DF3332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CC6850-54DD-754F-86AB-F9E6909C840F}"/>
                  </a:ext>
                </a:extLst>
              </p14:cNvPr>
              <p14:cNvContentPartPr/>
              <p14:nvPr/>
            </p14:nvContentPartPr>
            <p14:xfrm>
              <a:off x="4584960" y="554400"/>
              <a:ext cx="7273440" cy="405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CC6850-54DD-754F-86AB-F9E6909C84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5600" y="545040"/>
                <a:ext cx="7292160" cy="40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7D67FA-E514-9D45-865C-950B42A99A74}"/>
                  </a:ext>
                </a:extLst>
              </p14:cNvPr>
              <p14:cNvContentPartPr/>
              <p14:nvPr/>
            </p14:nvContentPartPr>
            <p14:xfrm>
              <a:off x="3124440" y="4470120"/>
              <a:ext cx="8683200" cy="234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7D67FA-E514-9D45-865C-950B42A99A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5080" y="4460760"/>
                <a:ext cx="8701920" cy="23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/>
                  <a:t>Parameters “h” and “k”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3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E32367-129F-654E-8303-4BDA4977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152" y="884396"/>
            <a:ext cx="4559300" cy="762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6B0A2-C715-6D41-A837-A53E55F7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4C3F2B-C935-1B42-AC6A-4D37F25BCFF1}"/>
                  </a:ext>
                </a:extLst>
              </p14:cNvPr>
              <p14:cNvContentPartPr/>
              <p14:nvPr/>
            </p14:nvContentPartPr>
            <p14:xfrm>
              <a:off x="158760" y="540720"/>
              <a:ext cx="10706040" cy="631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4C3F2B-C935-1B42-AC6A-4D37F25BCF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400" y="531360"/>
                <a:ext cx="10724760" cy="63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908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{A3CCE98E-7384-8D44-87CC-56C05D27F0B4}tf10001067</Template>
  <TotalTime>0</TotalTime>
  <Words>1178</Words>
  <Application>Microsoft Office PowerPoint</Application>
  <PresentationFormat>Widescreen</PresentationFormat>
  <Paragraphs>388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Savon</vt:lpstr>
      <vt:lpstr>Chapter 8</vt:lpstr>
      <vt:lpstr>8.1/8.2 - Exponential growth and decay</vt:lpstr>
      <vt:lpstr>Basic exponential function</vt:lpstr>
      <vt:lpstr>Growth vs. Decay</vt:lpstr>
      <vt:lpstr>Growth vs. Decay</vt:lpstr>
      <vt:lpstr>Growth vs. Decay</vt:lpstr>
      <vt:lpstr>Parameter “a” f(x)=a∙b^x</vt:lpstr>
      <vt:lpstr>Steps for graphingf(x)=a∙b^((x-h) )+k</vt:lpstr>
      <vt:lpstr>Parameters “h” and “k”     f(x)=a∙b^((x-h) )+k</vt:lpstr>
      <vt:lpstr>Parameters “h” and “k”     f(x)=a∙b^((x-h) )+k</vt:lpstr>
      <vt:lpstr>Exponentials to represent growth or decay.</vt:lpstr>
      <vt:lpstr>PowerPoint Presentation</vt:lpstr>
      <vt:lpstr>PowerPoint Presentation</vt:lpstr>
      <vt:lpstr>Compound interest</vt:lpstr>
      <vt:lpstr>PowerPoint Presentation</vt:lpstr>
      <vt:lpstr>8.3 – The Number e</vt:lpstr>
      <vt:lpstr>PowerPoint Presentation</vt:lpstr>
      <vt:lpstr>PowerPoint Presentation</vt:lpstr>
      <vt:lpstr>Graphing  f(x)=ae^rx</vt:lpstr>
      <vt:lpstr>PowerPoint Presentation</vt:lpstr>
      <vt:lpstr>Use of e in real life </vt:lpstr>
      <vt:lpstr>PowerPoint Presentation</vt:lpstr>
      <vt:lpstr>PowerPoint Presentation</vt:lpstr>
      <vt:lpstr>8.4 – Logarithmic function</vt:lpstr>
      <vt:lpstr>PowerPoint Presentation</vt:lpstr>
      <vt:lpstr>Definition: Logarithms</vt:lpstr>
      <vt:lpstr>Special log values</vt:lpstr>
      <vt:lpstr>PowerPoint Presentation</vt:lpstr>
      <vt:lpstr>Common and natural logs</vt:lpstr>
      <vt:lpstr>Exponential and log as inverse</vt:lpstr>
      <vt:lpstr>Exponential and log as inverse</vt:lpstr>
      <vt:lpstr>Basic logarithmic function</vt:lpstr>
      <vt:lpstr>Effect of “b”</vt:lpstr>
      <vt:lpstr>Effect of “b”</vt:lpstr>
      <vt:lpstr>Steps for graphing f(x)=a〖log〗_b (x-h)+k</vt:lpstr>
      <vt:lpstr>Parameters “h” and “k”</vt:lpstr>
      <vt:lpstr>Parameters “h” and “k</vt:lpstr>
      <vt:lpstr>8.5 – Properties of logarithms</vt:lpstr>
      <vt:lpstr>Properties of logarithms</vt:lpstr>
      <vt:lpstr>PowerPoint Presentation</vt:lpstr>
      <vt:lpstr>Expanding logs</vt:lpstr>
      <vt:lpstr>Condensing logs</vt:lpstr>
      <vt:lpstr>Change of base</vt:lpstr>
      <vt:lpstr>Change of base proof (not on test)</vt:lpstr>
      <vt:lpstr>Using the change of base formula</vt:lpstr>
      <vt:lpstr>8.6 – Solving exponential and logarithmic equations</vt:lpstr>
      <vt:lpstr>Types of equations</vt:lpstr>
      <vt:lpstr>Equal powers property</vt:lpstr>
      <vt:lpstr>Exponential equations: Same base</vt:lpstr>
      <vt:lpstr>Recap: Solving exponential equations</vt:lpstr>
      <vt:lpstr>Equal logarithms property</vt:lpstr>
      <vt:lpstr>Log equations: same base</vt:lpstr>
      <vt:lpstr>Recap: Solving Logarithmic equations</vt:lpstr>
      <vt:lpstr>Exponential equations: different base</vt:lpstr>
      <vt:lpstr>Recap: Solving exponential equations with different bases.</vt:lpstr>
      <vt:lpstr>Log equations: log on one side only.</vt:lpstr>
      <vt:lpstr>Extraneous Solutions</vt:lpstr>
      <vt:lpstr>Recap: Solving Logarithmic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Solenne Abaziou</dc:creator>
  <cp:lastModifiedBy>Solenne Abaziou</cp:lastModifiedBy>
  <cp:revision>11</cp:revision>
  <dcterms:created xsi:type="dcterms:W3CDTF">2020-03-26T16:00:50Z</dcterms:created>
  <dcterms:modified xsi:type="dcterms:W3CDTF">2020-04-04T22:32:46Z</dcterms:modified>
</cp:coreProperties>
</file>