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3"/>
  </p:notesMasterIdLst>
  <p:sldIdLst>
    <p:sldId id="256" r:id="rId2"/>
    <p:sldId id="258" r:id="rId3"/>
    <p:sldId id="263" r:id="rId4"/>
    <p:sldId id="264" r:id="rId5"/>
    <p:sldId id="265" r:id="rId6"/>
    <p:sldId id="273" r:id="rId7"/>
    <p:sldId id="271" r:id="rId8"/>
    <p:sldId id="266" r:id="rId9"/>
    <p:sldId id="267" r:id="rId10"/>
    <p:sldId id="268" r:id="rId11"/>
    <p:sldId id="270" r:id="rId12"/>
    <p:sldId id="274" r:id="rId13"/>
    <p:sldId id="259" r:id="rId14"/>
    <p:sldId id="275" r:id="rId15"/>
    <p:sldId id="277" r:id="rId16"/>
    <p:sldId id="276" r:id="rId17"/>
    <p:sldId id="260" r:id="rId18"/>
    <p:sldId id="278" r:id="rId19"/>
    <p:sldId id="280" r:id="rId20"/>
    <p:sldId id="281" r:id="rId21"/>
    <p:sldId id="282" r:id="rId22"/>
    <p:sldId id="261" r:id="rId23"/>
    <p:sldId id="292" r:id="rId24"/>
    <p:sldId id="257" r:id="rId25"/>
    <p:sldId id="295" r:id="rId26"/>
    <p:sldId id="296" r:id="rId27"/>
    <p:sldId id="293" r:id="rId28"/>
    <p:sldId id="297" r:id="rId29"/>
    <p:sldId id="301" r:id="rId30"/>
    <p:sldId id="279" r:id="rId31"/>
    <p:sldId id="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75"/>
    <p:restoredTop sz="96405"/>
  </p:normalViewPr>
  <p:slideViewPr>
    <p:cSldViewPr snapToGrid="0" snapToObjects="1">
      <p:cViewPr varScale="1">
        <p:scale>
          <a:sx n="69" d="100"/>
          <a:sy n="69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nne Abaziou" userId="ee763fb5-67db-4451-868e-1497afe06cae" providerId="ADAL" clId="{F7665867-D5D3-724D-996C-A07737221428}"/>
    <pc:docChg chg="sldOrd">
      <pc:chgData name="Solenne Abaziou" userId="ee763fb5-67db-4451-868e-1497afe06cae" providerId="ADAL" clId="{F7665867-D5D3-724D-996C-A07737221428}" dt="2020-04-26T21:32:07.656" v="2" actId="1076"/>
      <pc:docMkLst>
        <pc:docMk/>
      </pc:docMkLst>
      <pc:sldChg chg="ord">
        <pc:chgData name="Solenne Abaziou" userId="ee763fb5-67db-4451-868e-1497afe06cae" providerId="ADAL" clId="{F7665867-D5D3-724D-996C-A07737221428}" dt="2020-04-26T21:32:07.656" v="2" actId="1076"/>
        <pc:sldMkLst>
          <pc:docMk/>
          <pc:sldMk cId="2260290106" sldId="271"/>
        </pc:sldMkLst>
      </pc:sldChg>
      <pc:sldChg chg="ord">
        <pc:chgData name="Solenne Abaziou" userId="ee763fb5-67db-4451-868e-1497afe06cae" providerId="ADAL" clId="{F7665867-D5D3-724D-996C-A07737221428}" dt="2020-04-26T21:32:03.493" v="1" actId="1076"/>
        <pc:sldMkLst>
          <pc:docMk/>
          <pc:sldMk cId="2667639625" sldId="273"/>
        </pc:sldMkLst>
      </pc:sldChg>
    </pc:docChg>
  </pc:docChgLst>
  <pc:docChgLst>
    <pc:chgData name="Solenne Abaziou" userId="ee763fb5-67db-4451-868e-1497afe06cae" providerId="ADAL" clId="{433F8757-4551-B347-97E1-9CAC13573503}"/>
    <pc:docChg chg="custSel modSld">
      <pc:chgData name="Solenne Abaziou" userId="ee763fb5-67db-4451-868e-1497afe06cae" providerId="ADAL" clId="{433F8757-4551-B347-97E1-9CAC13573503}" dt="2020-04-26T21:45:34.476" v="8" actId="20577"/>
      <pc:docMkLst>
        <pc:docMk/>
      </pc:docMkLst>
      <pc:sldChg chg="addSp delSp modSp">
        <pc:chgData name="Solenne Abaziou" userId="ee763fb5-67db-4451-868e-1497afe06cae" providerId="ADAL" clId="{433F8757-4551-B347-97E1-9CAC13573503}" dt="2020-04-26T21:45:34.476" v="8" actId="20577"/>
        <pc:sldMkLst>
          <pc:docMk/>
          <pc:sldMk cId="2556270941" sldId="263"/>
        </pc:sldMkLst>
        <pc:spChg chg="mod">
          <ac:chgData name="Solenne Abaziou" userId="ee763fb5-67db-4451-868e-1497afe06cae" providerId="ADAL" clId="{433F8757-4551-B347-97E1-9CAC13573503}" dt="2020-04-26T21:45:34.476" v="8" actId="20577"/>
          <ac:spMkLst>
            <pc:docMk/>
            <pc:sldMk cId="2556270941" sldId="263"/>
            <ac:spMk id="3" creationId="{769F4765-800B-B241-B4AF-F8CE51720956}"/>
          </ac:spMkLst>
        </pc:spChg>
        <pc:spChg chg="del">
          <ac:chgData name="Solenne Abaziou" userId="ee763fb5-67db-4451-868e-1497afe06cae" providerId="ADAL" clId="{433F8757-4551-B347-97E1-9CAC13573503}" dt="2020-04-26T21:40:33.301" v="1" actId="478"/>
          <ac:spMkLst>
            <pc:docMk/>
            <pc:sldMk cId="2556270941" sldId="263"/>
            <ac:spMk id="5" creationId="{3ED16461-9B30-274D-B224-A81BB8FE302E}"/>
          </ac:spMkLst>
        </pc:spChg>
        <pc:picChg chg="add mod">
          <ac:chgData name="Solenne Abaziou" userId="ee763fb5-67db-4451-868e-1497afe06cae" providerId="ADAL" clId="{433F8757-4551-B347-97E1-9CAC13573503}" dt="2020-04-26T21:41:02.748" v="6" actId="167"/>
          <ac:picMkLst>
            <pc:docMk/>
            <pc:sldMk cId="2556270941" sldId="263"/>
            <ac:picMk id="7" creationId="{3F6F4E37-397F-4E4E-A588-1D27B857010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21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29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04.42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669 366 24575,'7'-10'0,"0"-2"0,0-2 0,0 2 0,4-5 0,-3 5 0,-1 4 0,-4 5 0,-3 14 0,0 0 0,0 3 0,0 1 0,0-1 0,0 1 0,3-1 0,-2 1 0,2-4 0,-3 0 0,0-4 0,0 0 0,0 0 0,0 0 0,0 4 0,0-3 0,0 2 0,0-9 0,0-5 0,0-7 0,0-1 0,0 2 0,0 2 0,0-2 0,0 2 0,0-3 0,0 4 0,-3-1 0,2 1 0,-2 0 0,3-1 0,-3 1 0,2 0 0,-2 0 0,3-1 0,0 1 0,-3 0 0,2-1 0,-3-2 0,1 5 0,-1 1 0,-3 12 0,3 0 0,0 5 0,4-5 0,-3 6 0,2-6 0,-2 6 0,3-3 0,-3 4 0,2-4 0,-2 3 0,3-6 0,0 2 0,0-3 0,0-6 0,0-11 0,0-3 0,0-7 0,0 5 0,0 0 0,0 1 0,0 2 0,3 2 0,-2 9 0,-1 2 0,-4 6 0,0 3 0,-3 2 0,6 2 0,-2 1 0,3-4 0,0-1 0,0-2 0,3-8 0,1-4 0,7-7 0,0-4 0,4 0 0,-1 1 0,1-1 0,-4 1 0,-1 2 0,-6 11 0,-1 3 0,-3 8 0,0-2 0,0-1 0,0 3 0,0-2 0,0 6 0,0-6 0,4 6 0,3-3 0,4 3 0,4-2 0,-4-2 0,-1-6 0,-2-4 0,-4-4 0,2-7 0,-2 0 0,0-4 0,-1 4 0,0-3 0,-2 3 0,2-4 0,-6 0 0,-4 1 0,-1 2 0,-3 8 0,0 5 0,0 10 0,-4 0 0,1 3 0,-1 1 0,1-1 0,-1 1 0,0-1 0,4 1 0,-3-1 0,6-2 0,1-2 0,0-3 0,3-3 0,-3-1 0,-1-6 0,4-1 0,1-3 0,0-4 0,2 0 0,-5-4 0,5 1 0,-6-1 0,6 0 0,-5 1 0,-1-1 0,-2 0 0,-1 1 0,3-1 0,-4 1 0,3-1 0,-6 0 0,3 4 0,-4-3 0,0 6 0,1-6 0,-1 6 0,0-3 0,1 7 0,-1-2 0,1 5 0,2-2 0,-2 3 0,6 3 0,-2 1 0,-1 3 0,-11 14 0,11-7 0,-9 8 0,16-11 0,0-4 0,3-3 0,5-1 0,4-3 0,8 0 0,-3 0 0,7-3 0,-5-1 0,-1-4 0,1 1 0,-1 0 0,-3 3 0,3-3 0,-3 3 0,4-3 0,-1 0 0,1 3 0,-1 0 0,-2 4 0,-2 0 0,-3 0 0,4 3 0,-7 1 0,9 7 0,-11-3 0,8 2 0,-6-6 0,0 3 0,-1-3 0,-3 3 0,3 0 0,-2 0 0,-1-3 0,-4-4 0,-45-15 0,-9-7 0,10 6 0,-4-1-316,3 0 1,-1 0 315,0 0 0,1 1 0,-30-8 0,17 8 0,33 10 0,12 6 0,13 3 0,1 4 0,3 1 631,3 3-631,4-4 0,1-3 0,6 2 0,-6-5 0,6 6 0,-6-7 0,5 4 0,-5-4 0,3 0 0,-1 0 0,2 0 0,2-7 0,1 6 0,-1-12 0,1 8 0,10-20 0,-8 11 0,8-8 0,-10 8 0,-1 6 0,1-3 0,-4 1 0,3 5 0,-6-5 0,2 6 0,-2 0 0,-4 1 0,-1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16.97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473 423 24575,'-2'-2'0,"2"-1"0,-4 1 0,4-2 0,-4 0 0,2-1 0,-1-1 0,0-2 0,-2 1 0,5-1 0,-6 0 0,6 1 0,-3-1 0,0-2 0,-1 1 0,2-1 0,-2 2 0,4 0 0,-4 3 0,4-1 0,-2 2 0,1 0 0,0-1 0,-2 1 0,2-2 0,0 2 0,1 1 0,-2 0 0,2 0 0,-2 1 0,2-2 0,0-1 0,-2-1 0,2-2 0,-2 1 0,0-1 0,2 0 0,-2 2 0,2 4 0,0 3 0,-1 4 0,0 1 0,-1 2 0,2-1 0,-1 1 0,0-1 0,-2 1 0,3-1 0,-2 1 0,2-1 0,0 1 0,0-1 0,2-1 0,-2 0 0,3-8 0,-2-3 0,0-4 0,1-1 0,-2-1 0,2 0 0,-2-9 0,0-2 0,0 4 0,-2-1 0,1 11 0,-1-3 0,2 3 0,0 2 0,0 1 0,0 1 0,-1 2 0,-2 2 0,0 2 0,-1 3 0,0 1 0,0 2 0,0-1 0,1 1 0,1 3 0,-2-3 0,2 2 0,-2-2 0,0-1 0,1 1 0,-1 0 0,2-3 0,-2-3 0,2-7 0,-4-1 0,-1-8 0,-4-3 0,1 1 0,-4-15 0,4 14 0,-1-14 0,0 10 0,4-1 0,-1 5 0,4 7 0,2 4 0,-2 2 0,2 4 0,-2 2 0,-1 3 0,-1 1 0,-3 5 0,1 0 0,-2 4 0,1-4 0,1 0 0,2-4 0,-1 1 0,2-1 0,2-1 0,1-1 0,0-3 0,2-2 0,-2-3 0,2-3 0,-2-5 0,1 3 0,-3-6 0,2 6 0,-1-6 0,0 3 0,0-1 0,1 2 0,-2-1 0,2 4 0,-1-1 0,0 9 0,1 2 0,-2 4 0,0 1 0,-1-1 0,-1 1 0,-3 2 0,-2 8 0,4-5 0,-4 4 0,7-10 0,-1 1 0,3-2 0,-2-2 0,4-1 0,-2-4 0,0 0 0,0-4 0,-2-4 0,0-3 0,1-2 0,-2-6 0,2 7 0,0-3 0,0 8 0,2 1 0,-1 1 0,1 4 0,0 2 0,-2 2 0,2 0 0,0-2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24.4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75 24575,'2'8'0,"-1"-1"0,2 1 0,-1 0 0,0-1 0,1 1 0,-1-1 0,2-1 0,-2-1 0,0-1 0,0-2 0,0 0 0,1-4 0,3-2 0,0 0 0,1-3 0,1 3 0,-1-3 0,1 2 0,-1-2 0,1 3 0,-2 0 0,1-1 0,-3 3 0,3-6 0,-3 2 0,3-1 0,-1 1 0,0-1 0,-1 3 0,-1-4 0,-2 8 0,-5 3 0,-2 4 0,-4 4 0,1-4 0,1 1 0,-1-1 0,2 1 0,-1 0 0,3-1 0,0-1 0,2-1 0,2-4 0,0-5 0,0-2 0,0-7 0,-2 2 0,0-1 0,-5-1 0,3 4 0,-3-1 0,3 4 0,2 0 0,-1 4 0,1 2 0,-2 4 0,0 2 0,-1 1 0,-1 1 0,-2-1 0,2 1 0,1 0 0,-1-1 0,4 1 0,-3-3 0,3 1 0,1-4 0,3-4 0,4-2 0,2-4 0,-1 1 0,1-1 0,-1 1 0,2-4 0,-3 3 0,0-3 0,-2 3 0,-2 2 0,0 1 0,-2 5 0,-4 2 0,0 3 0,-4 3 0,1-1 0,-2 4 0,1-3 0,-1 6 0,1-6 0,1 3 0,2-5 0,3-1 0,0-5 0,0-2 0,2-4 0,-4-4 0,1-2 0,1-2 0,-2 3 0,3-3 0,-2 6 0,3-3 0,-2 3 0,2 2 0,0 3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34.9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769 68 24575,'-13'14'0,"0"-1"0,5-6 0,1 1 0,-1-1 0,0-1 0,1-1 0,1-2 0,0-2 0,1-1 0,1 0 0,-3-3 0,2-1 0,-2-4 0,1 0 0,-1 1 0,-1-1 0,0 1 0,3-1 0,1 2 0,0 2 0,4-1 0,-5 3 0,2-4 0,-2 2 0,-1 1 0,0-3 0,0 4 0,-1-5 0,1 4 0,-1-2 0,-1 1 0,-2 0 0,-2-1 0,-2 3 0,2-2 0,2 3 0,2 0 0,0 1 0,1-2 0,1 2 0,0-2 0,1 2 0,1 0 0,-3 0 0,2 0 0,-2 0 0,3 2 0,-3-2 0,1 3 0,-2-1 0,1 0 0,-1 0 0,0 1 0,1 0 0,-1 1 0,1-1 0,-1-1 0,0 2 0,1 0 0,-1-2 0,2 1 0,1-3 0,-1 2 0,2-2 0,-3 2 0,3-2 0,-2 3 0,-1 0 0,1 0 0,-4 1 0,3 1 0,1 1 0,-1 2 0,1-1 0,-2 1 0,2-4 0,2 1 0,11-1 0,1-1 0,8 1 0,4 2 0,1-5 0,1 7 0,-2-5 0,-6 2 0,0-1 0,1 3 0,-1-1 0,0 1 0,-2-3 0,-2 0 0,-2 0 0,-1-2 0,4-1 0,-3 1 0,3 0 0,-1 0 0,-1 0 0,1-2 0,-2 2 0,-1-2 0,4 2 0,-2-2 0,0 0 0,-4 0 0,1 0 0,3 0 0,7 0 0,17 0 0,-4 3 0,20-3 0,-8 11 0,5-6 0,-7 7 0,-12-6 0,-7-2 0,-9 0 0,0-4 0,-4 2 0,-1-2 0,-1-2 0,1 3 0,-2 0 0,3 2 0,-3-1 0,0 2 0,-7 3 0,0-2 0,-6 3 0,3-5 0,-2 0 0,1-3 0,-1 4 0,0-4 0,3 2 0,-1-2 0,1 1 0,-1 0 0,-2 2 0,0-2 0,1 2 0,-1-3 0,1 4 0,-1-2 0,0 1 0,1-1 0,-1 2 0,-6-2 0,2 1 0,-3-1 0,5-2 0,4 0 0,0 0 0,1 0 0,0 0 0,-2 0 0,1 0 0,-1 0 0,-1 0 0,0 0 0,1-2 0,-1 0 0,1 0 0,-1-2 0,2 4 0,-1-2 0,3 1 0,-2-2 0,1 1 0,-1 1 0,-2 1 0,1 0 0,-1-2 0,0 2 0,-2-2 0,1 0 0,-1 2 0,2-2 0,2 2 0,1 0 0,-1 0 0,2 0 0,-3 0 0,3 0 0,-2 0 0,1 0 0,0 0 0,-2-2 0,3 2 0,-1-2 0,-1 2 0,2 0 0,-3 0 0,2 0 0,0 0 0,0 0 0,0 0 0,-2 0 0,3 0 0,-2 0 0,1 0 0,-1-1 0,-2 0 0,2-1 0,1 2 0,-1 0 0,2 0 0,-3 0 0,3 0 0,-2 0 0,1 0 0,1 0 0,-4 0 0,4 0 0,-3 0 0,3 0 0,-2 0 0,1-1 0,1 0 0,-4 0 0,4 1 0,-1 0 0,-1 0 0,0 0 0,0 0 0,1 0 0,-1 0 0,2 0 0,-3 0 0,3 0 0,-2 0 0,1-2 0,-1 1 0,0 0 0,1 1 0,-3 0 0,4 0 0,-5-2 0,3 2 0,0-2 0,-1 2 0,1 0 0,-2-2 0,1 2 0,1-2 0,-1 2 0,1 0 0,-2-1 0,0 0 0,1-1 0,-1 2 0,1 0 0,1 0 0,-1 0 0,1 0 0,-5-1 0,4 0 0,-2 0 0,5 1 0,0 0 0,-3 0 0,3 0 0,-4 0 0,3 0 0,-1 0 0,-2 0 0,1 0 0,-1 0 0,2 0 0,-1 0 0,3 0 0,-2 0 0,3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50.3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605 0 24575,'-6'12'0,"2"-1"0,2-7 0,2-1 0,0 4 0,0-2 0,0 2 0,0-2 0,0 0 0,0 2 0,0-3 0,0 1 0,-1 1 0,0-2 0,0 3 0,1-3 0,0 1 0,0 1 0,0-2 0,0 3 0,0-3 0,-2 1 0,2 1 0,8-7 0,-2 3 0,6-5 0,-6 3 0,-3-2 0,4-1 0,0 0 0,0 0 0,0 1 0,-2 2 0,0-2 0,0 2 0,0 0 0,2 0 0,-2 2 0,1-2 0,1 2 0,-1-2 0,2 0 0,-2 0 0,-1 0 0,0 0 0,0-2 0,2 2 0,-2-2 0,1 2 0,1 0 0,-2 0 0,2 0 0,-3 1 0,1 0 0,1 1 0,-1-4 0,3 1 0,0-2 0,-1 3 0,1-2 0,-3 2 0,1-2 0,-19 7 0,9-6 0,-13 8 0,14-5 0,2 2 0,-3 1 0,0-2 0,-2 0 0,-1-3 0,3 0 0,-2 0 0,1 0 0,1 0 0,-3 2 0,2-2 0,0 2 0,-1-2 0,2 0 0,-3 0 0,3 0 0,-2 0 0,1-2 0,0 2 0,-2-2 0,3 2 0,19 5 0,-9-4 0,20 4 0,-18-5 0,3 0 0,-3 0 0,-1 2 0,1-2 0,-2 2 0,-1-2 0,0-2 0,1 0 0,2 0 0,-2 0 0,1 2 0,-1-1 0,-1 0 0,1 0 0,-1-1 0,-1 1 0,3 0 0,-1 1 0,2-2 0,-2 2 0,-1-2 0,-20 5 0,9 0 0,-15 0 0,14-1 0,-1 0 0,0-2 0,1 2 0,-1-2 0,1 0 0,-1 0 0,0 0 0,2 0 0,1 0 0,0 0 0,0 0 0,-2 0 0,3 0 0,-2 0 0,1 0 0,1 0 0,-3 0 0,2-2 0,0 2 0,-2-4 0,2 4 0,-4-2 0,3 2 0,-1-1 0,-1 0 0,2-1 0,1 2 0,-1 0 0,0-1 0,-4 0 0,-2 0 0,1 1 0,0 0 0,0 0 0,3 0 0,-3 0 0,4 0 0,-1 0 0,4-2 0,-3 2 0,30-4 0,-3 4 0,20-5 0,-2 4 0,-10-2 0,10 3 0,-10 0 0,4 0 0,-14-1 0,-1 0 0,-12 0 0,1 1 0,-1-4 0,1 3 0,2-2 0,-1 1 0,1 2 0,-1-2 0,1 2 0,-2 0 0,1-2 0,-3 2 0,3-3 0,-1 2 0,1-1 0,1 2 0,-1 0 0,1 0 0,-1 0 0,-1-1 0,0 0 0,-1-2 0,-1 3 0,3-2 0,-1 2 0,0 0 0,-1 0 0,1 0 0,-2 0 0,3-2 0,-3 2 0,3-2 0,-2 2 0,0 0 0,0 0 0,1 0 0,2 0 0,-1 0 0,1 0 0,-1 0 0,1 0 0,-2 0 0,1 0 0,0 0 0,0 0 0,0 0 0,-2 0 0,-1 0 0,3 0 0,-2 0 0,0 2 0,0-2 0,1 2 0,2-1 0,-2 0 0,-1 1 0,0-2 0,1 0 0,2 0 0,-1 0 0,-1 1 0,0 0 0,-1 0 0,-1-1 0,3 0 0,-3 0 0,2 0 0,-1 2 0,1-2 0,2 2 0,-1-2 0,1 0 0,-1 0 0,1 0 0,-2 0 0,1 0 0,-3 2 0,1-2 0,1 2 0,0-2 0,-1 0 0,3 0 0,-3 0 0,1 0 0,1 0 0,-1 1 0,2 0 0,-2 1 0,-1-2 0,-6 8 0,-2-4 0,-3 6 0,-1-6 0,5-1 0,-4-1 0,3 2 0,-2-4 0,-2 4 0,3-2 0,-1 0 0,-1 1 0,2-3 0,-5 2 0,4-2 0,-4 0 0,4 0 0,-1-2 0,0 2 0,1-2 0,0 2 0,-2 0 0,3 0 0,-2 0 0,1-1 0,1 0 0,-3-1 0,1 2 0,-2 0 0,0 0 0,1 0 0,-1 0 0,1-1 0,-1 0 0,2 0 0,1 1 0,-1-2 0,2 2 0,-3-2 0,3 2 0,-2-2 0,1 0 0,-10-6 0,5 3 0,-14-1 0,11 2 0,-4 2 0,3-1 0,6 0 0,-3 2 0,9 0 0,15-1 0,0 1 0,8 0 0,-2 1 0,-9 0 0,6 1 0,-5 0 0,-3 1 0,3-1 0,-4 0 0,4 0 0,-3-1 0,3 2 0,-4-2 0,1 2 0,-1-2 0,1 2 0,-2-2 0,-1 2 0,1-2 0,-1 0 0,3 0 0,-2 0 0,-1 0 0,1 0 0,-2 0 0,3 0 0,-3 0 0,3 0 0,-3 0 0,3 0 0,-1 0 0,2 1 0,-2 0 0,1 0 0,-1-1 0,1 0 0,-1 0 0,1 0 0,-3 2 0,2-1 0,-1 0 0,1-1 0,1 2 0,4-2 0,0 4 0,1-2 0,-2 1 0,-2 0 0,-2-2 0,2 0 0,-5 1 0,4-2 0,-2 2 0,0-2 0,2 0 0,-2 0 0,0 0 0,2 0 0,-2 0 0,1 0 0,1 0 0,-1 0 0,0 0 0,1 0 0,-3 0 0,3 0 0,-2 0 0,0 0 0,0 0 0,0 0 0,2-2 0,-3 2 0,1-2 0,1 2 0,-2 0 0,3 0 0,-3 0 0,3 0 0,-1 0 0,2 0 0,-1 0 0,1 0 0,-1 0 0,1 0 0,-2 0 0,-1 0 0,0 0 0,0 0 0,2 0 0,-2-2 0,1 2 0,1-2 0,-2 2 0,0 0 0,0-1 0,0 0 0,2 0 0,-3 1 0,-14 9 0,9-5 0,-14 5 0,14-5 0,-2-4 0,-2 5 0,0-4 0,-2 2 0,3-1 0,0 0 0,-1 0 0,0 1 0,-5-2 0,0 3 0,-1-4 0,0 2 0,6-2 0,-1 0 0,1 0 0,0 0 0,-4-1 0,3 0 0,-3-2 0,1 2 0,1-2 0,-1 3 0,0-2 0,1 2 0,1-2 0,0 2 0,1-2 0,1 2 0,-8 0 0,5 0 0,-6 0 0,6 0 0,-1 0 0,2 0 0,-1-2 0,3 2 0,-2-2 0,1 2 0,1 0 0,-4 0 0,4 0 0,-1 0 0,-1 2 0,0-2 0,-1 2 0,-1-2 0,1 0 0,-4 0 0,-1 0 0,-2 0 0,-6 0 0,4 0 0,-4 0 0,0-3 0,5 0 0,-2 0 0,3-1 0,7 3 0,-2 0 0,5 1 0,0 0 0,-4 0 0,1 0 0,-4 0 0,3 0 0,1 0 0,1 0 0,0 0 0,1 1 0,-1 0 0,-5 0 0,3-1 0,-6 0 0,6 0 0,-3 0 0,3-1 0,1 0 0,1 0 0,0 1 0,-1 0 0,1-2 0,-6-1 0,0 1 0,1-2 0,-3 4 0,6-4 0,-6 2 0,6 0 0,-3-1 0,4 2 0,-4-1 0,2 0 0,0 0 0,5 0 0,-1 2 0,1-2 0,-2 0 0,-1 2 0,2-2 0,-2 2 0,3 0 0,-1 0 0,-1 0 0,2 0 0,-5 0 0,4 0 0,-2 0 0,0 0 0,2-1 0,-4 0 0,3-1 0,1 2 0,-1 0 0,1 0 0,0 0 0,-2 0 0,3 0 0,-2 0 0,1 0 0,1 0 0,-3 0 0,2 0 0,0 0 0,-1 0 0,2 0 0,-3 0 0,1 0 0,0 0 0,1 0 0,-1 0 0,2 0 0,-5 0 0,4 0 0,-3 0 0,2 0 0,0 0 0,-1 2 0,2-1 0,-2 0 0,1-1 0,0 0 0,1 0 0,-1 0 0,2 0 0,-3 2 0,3-2 0,-2 2 0,1-2 0,-1 0 0,0 0 0,0 2 0,1-2 0,1 2 0,-3-2 0,2 0 0,-2 0 0,1 0 0,-1-2 0,1 2 0,0-2 0,1 0 0,0 2 0,-3-2 0,3 2 0,-4 0 0,5 0 0,-3 0 0,2 0 0,0 0 0,-1 0 0,2 0 0,-3 0 0,3 0 0,-2 0 0,-1 0 0,1-2 0,-3 2 0,1-2 0,0 2 0,1 0 0,-1 0 0,1 0 0,-1 0 0,0 0 0,1-1 0,1 0 0,0-1 0,1 2 0,1 0 0,-4 0 0,4 0 0,-1-1 0,-1 0 0,2-2 0,-3 3 0,3-2 0,-2 2 0,1-2 0,0 2 0,-2-4 0,3 4 0,-1-2 0,-1 1 0,2 0 0,-3-1 0,2 2 0,0 0 0,-1-1 0,2 0 0,-5 0 0,5 1 0,-5 0 0,5 0 0,-4-2 0,2 2 0,1-2 0,-3 2 0,2 0 0,1 0 0,-1 0 0,1 0 0,0 0 0,-2 0 0,3 0 0,-3 0 0,1 0 0,0 0 0,-1-2 0,3 2 0,-4-2 0,2 0 0,1 2 0,-3-2 0,4 2 0,-1 0 0,-1 0 0,2 0 0,-3 0 0,1 0 0,-2 0 0,1-1 0,-1 0 0,0-1 0,3 1 0,-3 0 0,4-2 0,-1 1 0,1-2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0:50:54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24 24575,'12'-7'0,"-2"2"0,-6 5 0,-1 0 0,4-1 0,-2 0 0,2-2 0,-2 2 0,0 0 0,2-1 0,-3 2 0,1-2 0,1 2 0,-1 0 0,1 0 0,1 2 0,-1-2 0,2 2 0,-2-2 0,1 1 0,-3 0 0,3 0 0,-3-1 0,2 2 0,-1-2 0,-1 2 0,3 0 0,-3-2 0,4 4 0,-4-4 0,3 3 0,-1-2 0,1 2 0,4-3 0,-3 2 0,3 0 0,-4-2 0,1 2 0,-1-2 0,1 0 0,-1 0 0,1 0 0,-2 0 0,1 0 0,-3 0 0,1 0 0,1 0 0,-2 0 0,3 0 0,-1 0 0,0-2 0,-1 2 0,1-2 0,-2 2 0,3 0 0,-3-2 0,1 2 0,1-2 0,-2 2 0,3 0 0,-1 0 0,1 0 0,1 0 0,-1 0 0,1 0 0,0 0 0,-1 0 0,-1 0 0,1-1 0,-3 0 0,3-1 0,-1 2 0,0 0 0,-1 0 0,1 0 0,-2 0 0,3 0 0,-3 0 0,2 0 0,1 0 0,-3 0 0,5 2 0,0-1 0,2 0 0,15 3 0,2-3 0,11 2 0,-5-3 0,-2 0 0,-11 0 0,10 0 0,-8 0 0,9 3 0,1 1 0,6 0 0,-16-1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FB389-606A-A34E-BC55-5C85644C8B6B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183C3-DE0D-4845-9AC1-7FC9DF9C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0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218F-1CA2-3449-A661-605308EB1404}" type="datetime1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5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6540-B6D5-0343-B56D-458BF8D9832F}" type="datetime1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0181-8AE8-244C-83AF-D643085282AE}" type="datetime1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4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F078-F060-8548-9606-C550971B6E0F}" type="datetime1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87000" y="6217920"/>
            <a:ext cx="837682" cy="365760"/>
          </a:xfrm>
        </p:spPr>
        <p:txBody>
          <a:bodyPr/>
          <a:lstStyle>
            <a:lvl1pPr>
              <a:defRPr sz="3000"/>
            </a:lvl1pPr>
          </a:lstStyle>
          <a:p>
            <a:fld id="{2880A7B0-624B-6E47-B6DE-9B62E9F19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6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43-9F3F-124C-8F44-F54F81E437D9}" type="datetime1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94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2605-DAEE-3342-96E1-D27B89548729}" type="datetime1">
              <a:rPr lang="en-US" smtClean="0"/>
              <a:t>4/26/20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7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01B9-783F-284B-A31E-E16148589362}" type="datetime1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65-9344-9747-86C7-8DA5AA06FD0F}" type="datetime1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46BE-9274-424B-8BBC-73C5731D195E}" type="datetime1">
              <a:rPr lang="en-US" smtClean="0"/>
              <a:t>4/26/20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9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F45F-3614-7B4A-BC2F-0AB24DE1BA36}" type="datetime1">
              <a:rPr lang="en-US" smtClean="0"/>
              <a:t>4/26/20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AB4F1BD-2310-BD4C-B294-8A27C02D08B7}" type="datetime1">
              <a:rPr lang="en-US" smtClean="0"/>
              <a:t>4/26/20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2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7D0755-B507-A649-93BD-2DE6FD5E121E}" type="datetime1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880A7B0-624B-6E47-B6DE-9B62E9F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40.png"/><Relationship Id="rId18" Type="http://schemas.openxmlformats.org/officeDocument/2006/relationships/customXml" Target="../ink/ink7.xml"/><Relationship Id="rId3" Type="http://schemas.openxmlformats.org/officeDocument/2006/relationships/image" Target="../media/image34.png"/><Relationship Id="rId21" Type="http://schemas.openxmlformats.org/officeDocument/2006/relationships/image" Target="../media/image44.png"/><Relationship Id="rId7" Type="http://schemas.openxmlformats.org/officeDocument/2006/relationships/image" Target="../media/image37.png"/><Relationship Id="rId12" Type="http://schemas.openxmlformats.org/officeDocument/2006/relationships/customXml" Target="../ink/ink4.xml"/><Relationship Id="rId17" Type="http://schemas.openxmlformats.org/officeDocument/2006/relationships/image" Target="../media/image42.png"/><Relationship Id="rId2" Type="http://schemas.openxmlformats.org/officeDocument/2006/relationships/image" Target="../media/image33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customXml" Target="../ink/ink3.xml"/><Relationship Id="rId19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customXml" Target="../ink/ink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50A0-0EED-1146-AA04-05B1812F7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13 – Right Triangles and Trigonometry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6D151-DD2E-1D47-9708-3CD24C4A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45ADD-C20A-2144-A71C-AB5A9E97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43850" cy="167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BF8DB-80F2-F643-86B8-87FE8D07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3260"/>
            <a:ext cx="8983980" cy="13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2DFF-B6DD-E64B-93BC-C5645DAD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Radicals in the denominator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56618-16BC-0F45-888A-298913EE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343150"/>
            <a:ext cx="10344150" cy="3794760"/>
          </a:xfrm>
        </p:spPr>
        <p:txBody>
          <a:bodyPr/>
          <a:lstStyle/>
          <a:p>
            <a:r>
              <a:rPr lang="en-US" dirty="0"/>
              <a:t>When radicals are present in the denominator, rationalizing the denominator is necessary.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Ex: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99C6C-3746-1E49-9FC5-244B3B1A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4B074-A6D9-A946-8A6E-80D2F26E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46" y="3707130"/>
            <a:ext cx="2379980" cy="10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7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070A9-BFB7-8E41-A891-7874539B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46400" cy="11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200E0-00B1-2A43-9B0E-9F7A292F5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5150"/>
            <a:ext cx="8255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6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50A0-0EED-1146-AA04-05B1812F7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13.2 – 45-45-90 Triangles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F1184-27FE-7349-B056-890CA591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BCC40C-E7D0-5746-956A-4A45A53D8EB4}"/>
              </a:ext>
            </a:extLst>
          </p:cNvPr>
          <p:cNvGrpSpPr/>
          <p:nvPr/>
        </p:nvGrpSpPr>
        <p:grpSpPr>
          <a:xfrm>
            <a:off x="7456481" y="274320"/>
            <a:ext cx="4572000" cy="4572000"/>
            <a:chOff x="3291018" y="1143000"/>
            <a:chExt cx="4572000" cy="4572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DAEA8D-8C53-4843-8107-8ABCE4903A31}"/>
                </a:ext>
              </a:extLst>
            </p:cNvPr>
            <p:cNvSpPr/>
            <p:nvPr/>
          </p:nvSpPr>
          <p:spPr>
            <a:xfrm>
              <a:off x="3291018" y="1143000"/>
              <a:ext cx="4572000" cy="45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94EB989-1F9D-7245-8CF3-5155C1C15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1018" y="1143000"/>
              <a:ext cx="4572000" cy="457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BE0EFD-1D2E-064F-A920-9C074832E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9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059F8-1CAB-564F-8288-2FB271904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8" y="0"/>
            <a:ext cx="6297930" cy="137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20988-2C80-6D43-A19A-296F019D8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598" y="0"/>
            <a:ext cx="3186402" cy="2274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6D0402-E9F5-174D-98FE-27A9BFC12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8312"/>
            <a:ext cx="7680832" cy="18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0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4387F-D025-674C-9F45-BE59E17C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9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83C38D-8739-EF41-ABBE-EE51AC56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583"/>
            <a:ext cx="3403600" cy="316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AB660A-7329-6543-80F4-70116D59F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628" y="879583"/>
            <a:ext cx="2774991" cy="26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50A0-0EED-1146-AA04-05B1812F7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13.3 – 30-60-90 Triangles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159BC-A73A-5B41-8AAA-2DC05269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6ADD5B-726A-6741-AD44-574C4DF65041}"/>
              </a:ext>
            </a:extLst>
          </p:cNvPr>
          <p:cNvGrpSpPr/>
          <p:nvPr/>
        </p:nvGrpSpPr>
        <p:grpSpPr>
          <a:xfrm>
            <a:off x="7442166" y="1449324"/>
            <a:ext cx="4572000" cy="3959352"/>
            <a:chOff x="3006090" y="1291590"/>
            <a:chExt cx="4572000" cy="3959352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1251162A-0CE5-5E40-B77B-00E3DC77348D}"/>
                </a:ext>
              </a:extLst>
            </p:cNvPr>
            <p:cNvSpPr/>
            <p:nvPr/>
          </p:nvSpPr>
          <p:spPr>
            <a:xfrm>
              <a:off x="3006090" y="1291590"/>
              <a:ext cx="4572000" cy="395935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232C8F6-91C6-7C41-9E36-1DC2EF0A140A}"/>
                </a:ext>
              </a:extLst>
            </p:cNvPr>
            <p:cNvCxnSpPr>
              <a:stCxn id="5" idx="0"/>
              <a:endCxn id="5" idx="3"/>
            </p:cNvCxnSpPr>
            <p:nvPr/>
          </p:nvCxnSpPr>
          <p:spPr>
            <a:xfrm>
              <a:off x="5292090" y="1291590"/>
              <a:ext cx="0" cy="39593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DA485-3BEC-3141-8CD3-057EA42A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4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E154B-43A5-BD41-B250-1526E0A98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948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E81234-1777-314D-9664-A59E4E81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860" y="0"/>
            <a:ext cx="1883139" cy="3063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DB4E6A-91F5-424E-B5B0-13AD56FBC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2470"/>
            <a:ext cx="5257800" cy="1123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89773A-06D8-8F44-842D-2CD7932FB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192" y="3313430"/>
            <a:ext cx="3516808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50A0-0EED-1146-AA04-05B1812F7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13.1 – Simplifying Square Roots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8FC1C-B706-4641-B592-D9117149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7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EDE6A-BAAB-884B-88FA-6D2B016E7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97980" cy="1158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7F700-E47A-BA40-A145-E9F4990D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60" y="0"/>
            <a:ext cx="3139440" cy="1708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A6403F-95FD-E14A-8028-3E048A256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7480"/>
            <a:ext cx="8023860" cy="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08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DAF22-2595-CB43-9E76-4DD65D18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476" y="0"/>
            <a:ext cx="3527194" cy="2125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11D33-68C3-D94E-8EA1-80622509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"/>
            <a:ext cx="7360920" cy="10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64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50A0-0EED-1146-AA04-05B1812F7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13.4/5 Trigonometric Ratios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F46-847A-234B-904F-41572B9B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028B-E84E-5C41-810E-A69E6791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7E82-12C0-C844-AB68-58109FA6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/>
              <a:t>Trigonometry</a:t>
            </a:r>
            <a:r>
              <a:rPr lang="en-US" sz="3000" dirty="0"/>
              <a:t> comes from Greek: </a:t>
            </a:r>
            <a:r>
              <a:rPr lang="en-US" sz="3000" i="1" dirty="0"/>
              <a:t>trigon</a:t>
            </a:r>
            <a:r>
              <a:rPr lang="en-US" sz="3000" dirty="0"/>
              <a:t> means triangles and </a:t>
            </a:r>
            <a:r>
              <a:rPr lang="en-US" sz="3000" i="1" dirty="0" err="1"/>
              <a:t>metron</a:t>
            </a:r>
            <a:r>
              <a:rPr lang="en-US" sz="3000" dirty="0"/>
              <a:t> means measure. Trigonometry involves the measure of triangles. </a:t>
            </a:r>
          </a:p>
          <a:p>
            <a:r>
              <a:rPr lang="en-US" sz="3000" dirty="0"/>
              <a:t>A </a:t>
            </a:r>
            <a:r>
              <a:rPr lang="en-US" sz="3000" b="1" dirty="0"/>
              <a:t>trigonometric ratio</a:t>
            </a:r>
            <a:r>
              <a:rPr lang="en-US" sz="3000" dirty="0"/>
              <a:t> is a ratio of the lengths of two sides of a triangle. Trig ratios are constant for any given angle measure (due to similarity properties).</a:t>
            </a:r>
          </a:p>
          <a:p>
            <a:endParaRPr lang="en-US" sz="3000" dirty="0"/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237063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179F2-A58C-D240-95E6-38969666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F9F8CF-805D-6341-8343-6DE4D6DB2856}"/>
              </a:ext>
            </a:extLst>
          </p:cNvPr>
          <p:cNvGrpSpPr/>
          <p:nvPr/>
        </p:nvGrpSpPr>
        <p:grpSpPr>
          <a:xfrm>
            <a:off x="4400550" y="402729"/>
            <a:ext cx="4582333" cy="5502283"/>
            <a:chOff x="304711" y="1081397"/>
            <a:chExt cx="4582333" cy="550228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C95041-9370-9A4F-BC8D-730D70B57924}"/>
                </a:ext>
              </a:extLst>
            </p:cNvPr>
            <p:cNvGrpSpPr/>
            <p:nvPr/>
          </p:nvGrpSpPr>
          <p:grpSpPr>
            <a:xfrm>
              <a:off x="304711" y="1081397"/>
              <a:ext cx="3852850" cy="5419809"/>
              <a:chOff x="3669792" y="580596"/>
              <a:chExt cx="3852850" cy="541980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DB26AB4-6AE9-6D4A-9FC2-5650B1EE7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55181" y="712494"/>
                <a:ext cx="3367461" cy="5010912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4C801B-36A8-524B-BFA1-2F765DDC1173}"/>
                  </a:ext>
                </a:extLst>
              </p:cNvPr>
              <p:cNvSpPr txBox="1"/>
              <p:nvPr/>
            </p:nvSpPr>
            <p:spPr>
              <a:xfrm>
                <a:off x="3669792" y="580596"/>
                <a:ext cx="13165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3D911C-794A-0E49-94E7-C3F3EC10994C}"/>
                  </a:ext>
                </a:extLst>
              </p:cNvPr>
              <p:cNvSpPr txBox="1"/>
              <p:nvPr/>
            </p:nvSpPr>
            <p:spPr>
              <a:xfrm>
                <a:off x="3730752" y="5446407"/>
                <a:ext cx="13165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C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2ACCB8-B4F2-2E4B-9216-D349C45A3499}"/>
                </a:ext>
              </a:extLst>
            </p:cNvPr>
            <p:cNvSpPr txBox="1"/>
            <p:nvPr/>
          </p:nvSpPr>
          <p:spPr>
            <a:xfrm>
              <a:off x="3570484" y="6029682"/>
              <a:ext cx="13165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B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327ACCB-6E88-9B43-A272-FDA57C4BDCA6}"/>
              </a:ext>
            </a:extLst>
          </p:cNvPr>
          <p:cNvSpPr txBox="1"/>
          <p:nvPr/>
        </p:nvSpPr>
        <p:spPr>
          <a:xfrm>
            <a:off x="251460" y="125730"/>
            <a:ext cx="3817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Labelling Triangles</a:t>
            </a:r>
          </a:p>
        </p:txBody>
      </p:sp>
    </p:spTree>
    <p:extLst>
      <p:ext uri="{BB962C8B-B14F-4D97-AF65-F5344CB8AC3E}">
        <p14:creationId xmlns:p14="http://schemas.microsoft.com/office/powerpoint/2010/main" val="8095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767F-1BCF-E949-A40A-A922C3ED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191"/>
            <a:ext cx="7729728" cy="1188720"/>
          </a:xfrm>
        </p:spPr>
        <p:txBody>
          <a:bodyPr/>
          <a:lstStyle/>
          <a:p>
            <a:r>
              <a:rPr lang="en-US" dirty="0"/>
              <a:t>Trigonometric ratios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B85E1-4526-D647-A02A-5EA1188F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CCCFD-D58D-E84B-8911-373D03F1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2259838"/>
            <a:ext cx="8121902" cy="40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1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74B3-99C7-2143-9747-11877EB9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0384-1155-2D44-81CC-1AB61E39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216" y="2638044"/>
            <a:ext cx="9610344" cy="3101983"/>
          </a:xfrm>
        </p:spPr>
        <p:txBody>
          <a:bodyPr/>
          <a:lstStyle/>
          <a:p>
            <a:r>
              <a:rPr lang="en-US" dirty="0"/>
              <a:t>1) Identify the angle you are working with.</a:t>
            </a:r>
          </a:p>
          <a:p>
            <a:r>
              <a:rPr lang="en-US" dirty="0"/>
              <a:t>2) Identify the angles opposite and adjacent sides.</a:t>
            </a:r>
          </a:p>
          <a:p>
            <a:r>
              <a:rPr lang="en-US" dirty="0"/>
              <a:t>3) Write the ratio.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D882B-447B-5142-88E2-F3AA8D2C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88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051B3-75C6-524A-A170-88AC1A37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696" y="707610"/>
            <a:ext cx="3194304" cy="6150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DED61E-39B1-604C-A96B-3A4AA5BA4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99800" cy="195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E5B5D-C263-4D43-AD55-6D284E72D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2087"/>
            <a:ext cx="8351520" cy="63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8C1E6-EF5F-8548-A317-A754518E7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1806"/>
            <a:ext cx="8253984" cy="720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5A2B31-DDF1-F84A-A9D3-A05054C58A7B}"/>
                  </a:ext>
                </a:extLst>
              </p14:cNvPr>
              <p14:cNvContentPartPr/>
              <p14:nvPr/>
            </p14:nvContentPartPr>
            <p14:xfrm>
              <a:off x="3356266" y="5618268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5A2B31-DDF1-F84A-A9D3-A05054C58A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7626" y="5609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0D33AFC-39DE-A843-9D45-BD2A5CE1132C}"/>
                  </a:ext>
                </a:extLst>
              </p14:cNvPr>
              <p14:cNvContentPartPr/>
              <p14:nvPr/>
            </p14:nvContentPartPr>
            <p14:xfrm>
              <a:off x="3338986" y="5478228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0D33AFC-39DE-A843-9D45-BD2A5CE113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3346" y="5442228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99F88-5EC6-414F-91DA-2886A70CE138}"/>
              </a:ext>
            </a:extLst>
          </p:cNvPr>
          <p:cNvGrpSpPr/>
          <p:nvPr/>
        </p:nvGrpSpPr>
        <p:grpSpPr>
          <a:xfrm>
            <a:off x="2322346" y="5519700"/>
            <a:ext cx="349574" cy="168840"/>
            <a:chOff x="2322346" y="5519700"/>
            <a:chExt cx="349574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474867-E7CE-8C48-8239-31652060A6DD}"/>
                    </a:ext>
                  </a:extLst>
                </p14:cNvPr>
                <p14:cNvContentPartPr/>
                <p14:nvPr/>
              </p14:nvContentPartPr>
              <p14:xfrm>
                <a:off x="2364120" y="5519700"/>
                <a:ext cx="307800" cy="16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474867-E7CE-8C48-8239-31652060A6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59800" y="5515380"/>
                  <a:ext cx="316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E23D33-6BF3-1C45-9A3C-31D0750BA014}"/>
                    </a:ext>
                  </a:extLst>
                </p14:cNvPr>
                <p14:cNvContentPartPr/>
                <p14:nvPr/>
              </p14:nvContentPartPr>
              <p14:xfrm>
                <a:off x="2441506" y="5535828"/>
                <a:ext cx="170280" cy="152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E23D33-6BF3-1C45-9A3C-31D0750BA0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7186" y="5531508"/>
                  <a:ext cx="178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C22D5C-7AED-C54A-AEEA-6138314FE7BA}"/>
                    </a:ext>
                  </a:extLst>
                </p14:cNvPr>
                <p14:cNvContentPartPr/>
                <p14:nvPr/>
              </p14:nvContentPartPr>
              <p14:xfrm>
                <a:off x="2544106" y="5554188"/>
                <a:ext cx="64080" cy="52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C22D5C-7AED-C54A-AEEA-6138314FE7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35466" y="5545548"/>
                  <a:ext cx="81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332E30-5CA4-364E-A966-D44599EEE822}"/>
                    </a:ext>
                  </a:extLst>
                </p14:cNvPr>
                <p14:cNvContentPartPr/>
                <p14:nvPr/>
              </p14:nvContentPartPr>
              <p14:xfrm>
                <a:off x="2322346" y="5558868"/>
                <a:ext cx="340920" cy="10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332E30-5CA4-364E-A966-D44599EEE8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86706" y="5523228"/>
                  <a:ext cx="41256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35D149-3185-E346-A859-61D5BC9B5F63}"/>
                  </a:ext>
                </a:extLst>
              </p14:cNvPr>
              <p14:cNvContentPartPr/>
              <p14:nvPr/>
            </p14:nvContentPartPr>
            <p14:xfrm>
              <a:off x="2002666" y="5623668"/>
              <a:ext cx="619560" cy="65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35D149-3185-E346-A859-61D5BC9B5F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7026" y="5587668"/>
                <a:ext cx="691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5A1B4E-34E9-7546-92A2-1AC70E03646F}"/>
                  </a:ext>
                </a:extLst>
              </p14:cNvPr>
              <p14:cNvContentPartPr/>
              <p14:nvPr/>
            </p14:nvContentPartPr>
            <p14:xfrm>
              <a:off x="2142706" y="5676948"/>
              <a:ext cx="330120" cy="16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5A1B4E-34E9-7546-92A2-1AC70E03646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07066" y="5641308"/>
                <a:ext cx="40176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660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B928-E21B-4B47-A246-01EB5C3A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Missing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BBE30-A0AC-D04B-81B3-5A4E3F02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428240"/>
            <a:ext cx="10922000" cy="3667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1) Identify the angle you have or are looking for.</a:t>
            </a:r>
          </a:p>
          <a:p>
            <a:r>
              <a:rPr lang="en-US" dirty="0"/>
              <a:t>2) Identify one side you have, and one you have or are looking for.</a:t>
            </a:r>
          </a:p>
          <a:p>
            <a:r>
              <a:rPr lang="en-US" dirty="0"/>
              <a:t>3) Determine the trigonometric ratio that relates all 3 items. </a:t>
            </a:r>
          </a:p>
          <a:p>
            <a:r>
              <a:rPr lang="en-US" dirty="0"/>
              <a:t>4) Write the ratio and solve it. </a:t>
            </a:r>
          </a:p>
          <a:p>
            <a:endParaRPr lang="en-US" dirty="0"/>
          </a:p>
          <a:p>
            <a:r>
              <a:rPr lang="en-US" dirty="0"/>
              <a:t>Note: when looking for an angle, you must use the inverse to find the angle. </a:t>
            </a:r>
          </a:p>
          <a:p>
            <a:r>
              <a:rPr lang="en-US" dirty="0"/>
              <a:t>Solving a right triangle means finding all angle and side measures.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18EB5-BCDD-E541-AB53-3C4BD648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76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56C845-644B-5F49-9EE3-2D866056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25"/>
            <a:ext cx="12192000" cy="26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4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6F4E37-397F-4E4E-A588-1D27B857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572" y="3202805"/>
            <a:ext cx="6073428" cy="3380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49B7E-81AF-7440-9D69-16902EBE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square roots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9F4765-800B-B241-B4AF-F8CE51720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316" y="2432304"/>
                <a:ext cx="7729728" cy="31019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Square roots are the inverse of squaring. </a:t>
                </a:r>
              </a:p>
              <a:p>
                <a:pPr marL="0" indent="0">
                  <a:buNone/>
                </a:pPr>
                <a:r>
                  <a:rPr lang="en-US" dirty="0"/>
                  <a:t>They answer the question “what number squared gives ___?”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9F4765-800B-B241-B4AF-F8CE51720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316" y="2432304"/>
                <a:ext cx="7729728" cy="3101983"/>
              </a:xfrm>
              <a:blipFill>
                <a:blip r:embed="rId3"/>
                <a:stretch>
                  <a:fillRect l="-1639" t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3594-E7BA-3842-8B77-F4ED9DEB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70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640B9-AB7B-6C42-BD83-9A4529EE9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80" y="274320"/>
            <a:ext cx="3909230" cy="2386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B2E3EF-8CD0-9344-89CC-2512E2A6172B}"/>
              </a:ext>
            </a:extLst>
          </p:cNvPr>
          <p:cNvSpPr txBox="1"/>
          <p:nvPr/>
        </p:nvSpPr>
        <p:spPr>
          <a:xfrm>
            <a:off x="91440" y="142240"/>
            <a:ext cx="851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Find the measures of each angle. </a:t>
            </a:r>
          </a:p>
        </p:txBody>
      </p:sp>
    </p:spTree>
    <p:extLst>
      <p:ext uri="{BB962C8B-B14F-4D97-AF65-F5344CB8AC3E}">
        <p14:creationId xmlns:p14="http://schemas.microsoft.com/office/powerpoint/2010/main" val="1024303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49962-2217-B541-AADA-B78F71760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9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49F5D-867C-E448-8ADE-4B90797D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05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0DD5A-3DF9-B041-8EC5-E3FC1666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2530"/>
            <a:ext cx="8699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8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3A33-2C17-F248-8BB5-8ACC3659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square 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D91-F954-7143-8878-C122A40CC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38" y="2530721"/>
            <a:ext cx="9777984" cy="3362587"/>
          </a:xfrm>
        </p:spPr>
        <p:txBody>
          <a:bodyPr/>
          <a:lstStyle/>
          <a:p>
            <a:r>
              <a:rPr lang="en-US" dirty="0"/>
              <a:t>1. There are no perfect square factors other than 1 in the radicand.</a:t>
            </a:r>
          </a:p>
          <a:p>
            <a:r>
              <a:rPr lang="en-US" dirty="0"/>
              <a:t>2. The radicand is not a fraction.</a:t>
            </a:r>
          </a:p>
          <a:p>
            <a:r>
              <a:rPr lang="en-US" dirty="0"/>
              <a:t>3. The denominator does not contain a radical expression.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1D66B-C1DF-DF47-8208-E986E2BC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150" y="6217920"/>
            <a:ext cx="78053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6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39A9-433C-AF43-ABBA-9E3B3405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Pulling out perfect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865172-384D-B842-940F-7A22A23B60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7250" y="2388870"/>
                <a:ext cx="9589770" cy="4080510"/>
              </a:xfrm>
            </p:spPr>
            <p:txBody>
              <a:bodyPr/>
              <a:lstStyle/>
              <a:p>
                <a:r>
                  <a:rPr lang="en-US" dirty="0"/>
                  <a:t>1) Break down the number into its prime factors.</a:t>
                </a:r>
              </a:p>
              <a:p>
                <a:r>
                  <a:rPr lang="en-US" dirty="0"/>
                  <a:t>2) Remove any numbers that appear twice, write them once in front of the radical. </a:t>
                </a:r>
              </a:p>
              <a:p>
                <a:r>
                  <a:rPr lang="en-US" dirty="0"/>
                  <a:t>Ex: 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865172-384D-B842-940F-7A22A23B60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388870"/>
                <a:ext cx="9589770" cy="4080510"/>
              </a:xfrm>
              <a:blipFill>
                <a:blip r:embed="rId2"/>
                <a:stretch>
                  <a:fillRect l="-1323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7DAE1-86A7-8341-81EA-58247AB6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3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A50F9-F64D-204B-9F81-FD8C9AEA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9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9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167B-DCDD-E046-95F9-E1C1FDBB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97067-A0AB-0F4C-829C-576CDC3993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455164"/>
                <a:ext cx="8806434" cy="41285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Product property: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Ex: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Quotient property: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Ex: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97067-A0AB-0F4C-829C-576CDC3993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455164"/>
                <a:ext cx="8806434" cy="4128516"/>
              </a:xfrm>
              <a:blipFill>
                <a:blip r:embed="rId2"/>
                <a:stretch>
                  <a:fillRect l="-1441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676EC-3EE2-2344-A418-009892AD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7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7B0-624B-6E47-B6DE-9B62E9F19BC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6A1B1-4C76-E34A-A3E7-43897AF2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37710" cy="855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0998C-8044-5242-9A03-154BEDDB9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559"/>
            <a:ext cx="8583930" cy="10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0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{65036134-BFC1-ED41-94D2-B8F441EA444D}tf10001120</Template>
  <TotalTime>1212</TotalTime>
  <Words>386</Words>
  <Application>Microsoft Macintosh PowerPoint</Application>
  <PresentationFormat>Widescreen</PresentationFormat>
  <Paragraphs>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Gill Sans MT</vt:lpstr>
      <vt:lpstr>Parcel</vt:lpstr>
      <vt:lpstr>Chapter 13 – Right Triangles and Trigonometry</vt:lpstr>
      <vt:lpstr>13.1 – Simplifying Square Roots</vt:lpstr>
      <vt:lpstr>Definition: square roots</vt:lpstr>
      <vt:lpstr>PowerPoint Presentation</vt:lpstr>
      <vt:lpstr>Simplifying square roots</vt:lpstr>
      <vt:lpstr>Pulling out perfect squares</vt:lpstr>
      <vt:lpstr>PowerPoint Presentation</vt:lpstr>
      <vt:lpstr>Properties of square roots</vt:lpstr>
      <vt:lpstr>PowerPoint Presentation</vt:lpstr>
      <vt:lpstr>PowerPoint Presentation</vt:lpstr>
      <vt:lpstr>Radicals in the denominator</vt:lpstr>
      <vt:lpstr>PowerPoint Presentation</vt:lpstr>
      <vt:lpstr>13.2 – 45-45-90 Triangles</vt:lpstr>
      <vt:lpstr>PowerPoint Presentation</vt:lpstr>
      <vt:lpstr>PowerPoint Presentation</vt:lpstr>
      <vt:lpstr>PowerPoint Presentation</vt:lpstr>
      <vt:lpstr>13.3 – 30-60-90 Triangles</vt:lpstr>
      <vt:lpstr>PowerPoint Presentation</vt:lpstr>
      <vt:lpstr>PowerPoint Presentation</vt:lpstr>
      <vt:lpstr>PowerPoint Presentation</vt:lpstr>
      <vt:lpstr>PowerPoint Presentation</vt:lpstr>
      <vt:lpstr>13.4/5 Trigonometric Ratios</vt:lpstr>
      <vt:lpstr>Definitions</vt:lpstr>
      <vt:lpstr>PowerPoint Presentation</vt:lpstr>
      <vt:lpstr>Trigonometric ratios</vt:lpstr>
      <vt:lpstr>Finding a ratio</vt:lpstr>
      <vt:lpstr>PowerPoint Presentation</vt:lpstr>
      <vt:lpstr>Finding Missing measures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– Right Triangles and Trigonometry</dc:title>
  <dc:creator>Solenne Abaziou</dc:creator>
  <cp:lastModifiedBy>Solenne Abaziou</cp:lastModifiedBy>
  <cp:revision>13</cp:revision>
  <dcterms:created xsi:type="dcterms:W3CDTF">2020-04-20T19:51:33Z</dcterms:created>
  <dcterms:modified xsi:type="dcterms:W3CDTF">2020-04-26T21:45:36Z</dcterms:modified>
</cp:coreProperties>
</file>