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3"/>
  </p:notesMasterIdLst>
  <p:sldIdLst>
    <p:sldId id="256" r:id="rId2"/>
    <p:sldId id="258" r:id="rId3"/>
    <p:sldId id="263" r:id="rId4"/>
    <p:sldId id="264" r:id="rId5"/>
    <p:sldId id="265" r:id="rId6"/>
    <p:sldId id="273" r:id="rId7"/>
    <p:sldId id="271" r:id="rId8"/>
    <p:sldId id="266" r:id="rId9"/>
    <p:sldId id="267" r:id="rId10"/>
    <p:sldId id="268" r:id="rId11"/>
    <p:sldId id="270" r:id="rId12"/>
    <p:sldId id="274" r:id="rId13"/>
    <p:sldId id="259" r:id="rId14"/>
    <p:sldId id="275" r:id="rId15"/>
    <p:sldId id="277" r:id="rId16"/>
    <p:sldId id="276" r:id="rId17"/>
    <p:sldId id="260" r:id="rId18"/>
    <p:sldId id="278" r:id="rId19"/>
    <p:sldId id="280" r:id="rId20"/>
    <p:sldId id="281" r:id="rId21"/>
    <p:sldId id="282" r:id="rId22"/>
    <p:sldId id="261" r:id="rId23"/>
    <p:sldId id="292" r:id="rId24"/>
    <p:sldId id="257" r:id="rId25"/>
    <p:sldId id="295" r:id="rId26"/>
    <p:sldId id="296" r:id="rId27"/>
    <p:sldId id="293" r:id="rId28"/>
    <p:sldId id="297" r:id="rId29"/>
    <p:sldId id="301" r:id="rId30"/>
    <p:sldId id="279" r:id="rId31"/>
    <p:sldId id="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nne Abaziou" userId="ee763fb5-67db-4451-868e-1497afe06cae" providerId="ADAL" clId="{F7665867-D5D3-724D-996C-A07737221428}"/>
    <pc:docChg chg="custSel modSld sldOrd">
      <pc:chgData name="Solenne Abaziou" userId="ee763fb5-67db-4451-868e-1497afe06cae" providerId="ADAL" clId="{F7665867-D5D3-724D-996C-A07737221428}" dt="2020-05-04T20:54:36.870" v="5" actId="7634"/>
      <pc:docMkLst>
        <pc:docMk/>
      </pc:docMkLst>
      <pc:sldChg chg="addSp">
        <pc:chgData name="Solenne Abaziou" userId="ee763fb5-67db-4451-868e-1497afe06cae" providerId="ADAL" clId="{F7665867-D5D3-724D-996C-A07737221428}" dt="2020-05-04T20:54:36.870" v="5" actId="7634"/>
        <pc:sldMkLst>
          <pc:docMk/>
          <pc:sldMk cId="80957945" sldId="257"/>
        </pc:sldMkLst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80957945" sldId="257"/>
            <ac:inkMk id="2" creationId="{2BB188B7-755F-7A43-8D54-D3EA21DE4E6A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2556270941" sldId="263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2556270941" sldId="263"/>
            <ac:inkMk id="5" creationId="{5688A782-7BC8-844F-A7B2-76D36BB13FC0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636586497" sldId="264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636586497" sldId="264"/>
            <ac:inkMk id="2" creationId="{D0BE3160-6ADC-4B45-88CF-392199A00943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3308768952" sldId="265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3308768952" sldId="265"/>
            <ac:inkMk id="5" creationId="{FE400DEC-39F7-0347-A05A-EDE9121BC513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2657073730" sldId="266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2657073730" sldId="266"/>
            <ac:inkMk id="5" creationId="{1BAB4C36-9D25-1440-BA85-35A4DBE2DEC3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265890069" sldId="267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265890069" sldId="267"/>
            <ac:inkMk id="2" creationId="{43D09AE8-D86A-624C-97B1-118192943C8A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3180717313" sldId="268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3180717313" sldId="268"/>
            <ac:inkMk id="2" creationId="{7DDD197A-BA8A-1842-8D27-37AD7E80A451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2325574603" sldId="270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2325574603" sldId="270"/>
            <ac:inkMk id="5" creationId="{E23E7026-9D47-2847-86BD-C47A6DDE365D}"/>
          </ac:inkMkLst>
        </pc:inkChg>
      </pc:sldChg>
      <pc:sldChg chg="addSp ord">
        <pc:chgData name="Solenne Abaziou" userId="ee763fb5-67db-4451-868e-1497afe06cae" providerId="ADAL" clId="{F7665867-D5D3-724D-996C-A07737221428}" dt="2020-04-26T22:22:35.306" v="3" actId="7634"/>
        <pc:sldMkLst>
          <pc:docMk/>
          <pc:sldMk cId="2260290106" sldId="271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2260290106" sldId="271"/>
            <ac:inkMk id="2" creationId="{913A984D-98C3-984A-90C2-43F4F2E4FE0E}"/>
          </ac:inkMkLst>
        </pc:inkChg>
      </pc:sldChg>
      <pc:sldChg chg="addSp ord">
        <pc:chgData name="Solenne Abaziou" userId="ee763fb5-67db-4451-868e-1497afe06cae" providerId="ADAL" clId="{F7665867-D5D3-724D-996C-A07737221428}" dt="2020-04-26T22:22:35.306" v="3" actId="7634"/>
        <pc:sldMkLst>
          <pc:docMk/>
          <pc:sldMk cId="2667639625" sldId="273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2667639625" sldId="273"/>
            <ac:inkMk id="5" creationId="{3A253E72-3379-9D48-82E6-54F34CE68550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3745068321" sldId="274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3745068321" sldId="274"/>
            <ac:inkMk id="2" creationId="{74AA4F58-A28A-8448-A34D-EA1F9BBAC904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312729442" sldId="275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312729442" sldId="275"/>
            <ac:inkMk id="3" creationId="{732BF7E0-E040-F240-9E76-D0547C6B1DB8}"/>
          </ac:inkMkLst>
        </pc:inkChg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312729442" sldId="275"/>
            <ac:inkMk id="5" creationId="{41CBE8DD-1756-534E-84F7-23CD0B1BAD59}"/>
          </ac:inkMkLst>
        </pc:inkChg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312729442" sldId="275"/>
            <ac:inkMk id="7" creationId="{1CB2C91F-FF1F-E843-A481-8528A7BE401A}"/>
          </ac:inkMkLst>
        </pc:inkChg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312729442" sldId="275"/>
            <ac:inkMk id="9" creationId="{C897E8C3-0C49-5448-9E22-2711EAA633C5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2376500158" sldId="276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2376500158" sldId="276"/>
            <ac:inkMk id="2" creationId="{4F15F09C-EE73-E842-A251-44A678B240F4}"/>
          </ac:inkMkLst>
        </pc:inkChg>
      </pc:sldChg>
      <pc:sldChg chg="addSp">
        <pc:chgData name="Solenne Abaziou" userId="ee763fb5-67db-4451-868e-1497afe06cae" providerId="ADAL" clId="{F7665867-D5D3-724D-996C-A07737221428}" dt="2020-04-26T22:22:35.306" v="3" actId="7634"/>
        <pc:sldMkLst>
          <pc:docMk/>
          <pc:sldMk cId="1204402466" sldId="277"/>
        </pc:sldMkLst>
        <pc:inkChg chg="add">
          <ac:chgData name="Solenne Abaziou" userId="ee763fb5-67db-4451-868e-1497afe06cae" providerId="ADAL" clId="{F7665867-D5D3-724D-996C-A07737221428}" dt="2020-04-26T22:22:35.306" v="3" actId="7634"/>
          <ac:inkMkLst>
            <pc:docMk/>
            <pc:sldMk cId="1204402466" sldId="277"/>
            <ac:inkMk id="2" creationId="{24418200-D07C-FC49-9851-4C3F89E16B8C}"/>
          </ac:inkMkLst>
        </pc:inkChg>
      </pc:sldChg>
      <pc:sldChg chg="addSp">
        <pc:chgData name="Solenne Abaziou" userId="ee763fb5-67db-4451-868e-1497afe06cae" providerId="ADAL" clId="{F7665867-D5D3-724D-996C-A07737221428}" dt="2020-04-26T22:34:50.666" v="4" actId="7634"/>
        <pc:sldMkLst>
          <pc:docMk/>
          <pc:sldMk cId="3799404577" sldId="278"/>
        </pc:sldMkLst>
        <pc:inkChg chg="add">
          <ac:chgData name="Solenne Abaziou" userId="ee763fb5-67db-4451-868e-1497afe06cae" providerId="ADAL" clId="{F7665867-D5D3-724D-996C-A07737221428}" dt="2020-04-26T22:34:50.666" v="4" actId="7634"/>
          <ac:inkMkLst>
            <pc:docMk/>
            <pc:sldMk cId="3799404577" sldId="278"/>
            <ac:inkMk id="2" creationId="{5BC5FA4C-F1E8-6D42-9DC5-70AAADDCABAE}"/>
          </ac:inkMkLst>
        </pc:inkChg>
        <pc:inkChg chg="add">
          <ac:chgData name="Solenne Abaziou" userId="ee763fb5-67db-4451-868e-1497afe06cae" providerId="ADAL" clId="{F7665867-D5D3-724D-996C-A07737221428}" dt="2020-04-26T22:34:50.666" v="4" actId="7634"/>
          <ac:inkMkLst>
            <pc:docMk/>
            <pc:sldMk cId="3799404577" sldId="278"/>
            <ac:inkMk id="8" creationId="{DB388335-DDC4-9748-8A92-A335B788C3C3}"/>
          </ac:inkMkLst>
        </pc:inkChg>
        <pc:inkChg chg="add">
          <ac:chgData name="Solenne Abaziou" userId="ee763fb5-67db-4451-868e-1497afe06cae" providerId="ADAL" clId="{F7665867-D5D3-724D-996C-A07737221428}" dt="2020-04-26T22:34:50.666" v="4" actId="7634"/>
          <ac:inkMkLst>
            <pc:docMk/>
            <pc:sldMk cId="3799404577" sldId="278"/>
            <ac:inkMk id="9" creationId="{873DF11C-5B15-5C41-8BC9-802D4468AE14}"/>
          </ac:inkMkLst>
        </pc:inkChg>
        <pc:inkChg chg="add">
          <ac:chgData name="Solenne Abaziou" userId="ee763fb5-67db-4451-868e-1497afe06cae" providerId="ADAL" clId="{F7665867-D5D3-724D-996C-A07737221428}" dt="2020-04-26T22:34:50.666" v="4" actId="7634"/>
          <ac:inkMkLst>
            <pc:docMk/>
            <pc:sldMk cId="3799404577" sldId="278"/>
            <ac:inkMk id="10" creationId="{89A85625-BEAC-3847-AB94-6791C0BD7F8D}"/>
          </ac:inkMkLst>
        </pc:inkChg>
        <pc:inkChg chg="add">
          <ac:chgData name="Solenne Abaziou" userId="ee763fb5-67db-4451-868e-1497afe06cae" providerId="ADAL" clId="{F7665867-D5D3-724D-996C-A07737221428}" dt="2020-04-26T22:34:50.666" v="4" actId="7634"/>
          <ac:inkMkLst>
            <pc:docMk/>
            <pc:sldMk cId="3799404577" sldId="278"/>
            <ac:inkMk id="11" creationId="{C379A76E-12CB-DB4C-BF5B-EB5AF4BA7338}"/>
          </ac:inkMkLst>
        </pc:inkChg>
      </pc:sldChg>
      <pc:sldChg chg="addSp">
        <pc:chgData name="Solenne Abaziou" userId="ee763fb5-67db-4451-868e-1497afe06cae" providerId="ADAL" clId="{F7665867-D5D3-724D-996C-A07737221428}" dt="2020-05-04T20:54:36.870" v="5" actId="7634"/>
        <pc:sldMkLst>
          <pc:docMk/>
          <pc:sldMk cId="1024303120" sldId="279"/>
        </pc:sldMkLst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1024303120" sldId="279"/>
            <ac:inkMk id="2" creationId="{56188FCB-02E9-E542-AA73-FC7403D0C945}"/>
          </ac:inkMkLst>
        </pc:inkChg>
      </pc:sldChg>
      <pc:sldChg chg="addSp">
        <pc:chgData name="Solenne Abaziou" userId="ee763fb5-67db-4451-868e-1497afe06cae" providerId="ADAL" clId="{F7665867-D5D3-724D-996C-A07737221428}" dt="2020-04-26T22:34:50.666" v="4" actId="7634"/>
        <pc:sldMkLst>
          <pc:docMk/>
          <pc:sldMk cId="109843330" sldId="280"/>
        </pc:sldMkLst>
        <pc:inkChg chg="add">
          <ac:chgData name="Solenne Abaziou" userId="ee763fb5-67db-4451-868e-1497afe06cae" providerId="ADAL" clId="{F7665867-D5D3-724D-996C-A07737221428}" dt="2020-04-26T22:34:50.666" v="4" actId="7634"/>
          <ac:inkMkLst>
            <pc:docMk/>
            <pc:sldMk cId="109843330" sldId="280"/>
            <ac:inkMk id="2" creationId="{B98F1444-8A06-FA40-A868-8DE6A2883737}"/>
          </ac:inkMkLst>
        </pc:inkChg>
      </pc:sldChg>
      <pc:sldChg chg="addSp">
        <pc:chgData name="Solenne Abaziou" userId="ee763fb5-67db-4451-868e-1497afe06cae" providerId="ADAL" clId="{F7665867-D5D3-724D-996C-A07737221428}" dt="2020-04-26T22:34:50.666" v="4" actId="7634"/>
        <pc:sldMkLst>
          <pc:docMk/>
          <pc:sldMk cId="1135008745" sldId="281"/>
        </pc:sldMkLst>
        <pc:inkChg chg="add">
          <ac:chgData name="Solenne Abaziou" userId="ee763fb5-67db-4451-868e-1497afe06cae" providerId="ADAL" clId="{F7665867-D5D3-724D-996C-A07737221428}" dt="2020-04-26T22:34:50.666" v="4" actId="7634"/>
          <ac:inkMkLst>
            <pc:docMk/>
            <pc:sldMk cId="1135008745" sldId="281"/>
            <ac:inkMk id="2" creationId="{00BCAC6D-28C1-AB46-8023-4F241DCEFA7E}"/>
          </ac:inkMkLst>
        </pc:inkChg>
      </pc:sldChg>
      <pc:sldChg chg="addSp">
        <pc:chgData name="Solenne Abaziou" userId="ee763fb5-67db-4451-868e-1497afe06cae" providerId="ADAL" clId="{F7665867-D5D3-724D-996C-A07737221428}" dt="2020-04-26T22:34:50.666" v="4" actId="7634"/>
        <pc:sldMkLst>
          <pc:docMk/>
          <pc:sldMk cId="1358364505" sldId="282"/>
        </pc:sldMkLst>
        <pc:inkChg chg="add">
          <ac:chgData name="Solenne Abaziou" userId="ee763fb5-67db-4451-868e-1497afe06cae" providerId="ADAL" clId="{F7665867-D5D3-724D-996C-A07737221428}" dt="2020-04-26T22:34:50.666" v="4" actId="7634"/>
          <ac:inkMkLst>
            <pc:docMk/>
            <pc:sldMk cId="1358364505" sldId="282"/>
            <ac:inkMk id="2" creationId="{31C72D76-96B8-2B4A-A720-7B3398C7E368}"/>
          </ac:inkMkLst>
        </pc:inkChg>
      </pc:sldChg>
      <pc:sldChg chg="addSp">
        <pc:chgData name="Solenne Abaziou" userId="ee763fb5-67db-4451-868e-1497afe06cae" providerId="ADAL" clId="{F7665867-D5D3-724D-996C-A07737221428}" dt="2020-05-04T20:54:36.870" v="5" actId="7634"/>
        <pc:sldMkLst>
          <pc:docMk/>
          <pc:sldMk cId="3888660880" sldId="293"/>
        </pc:sldMkLst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3888660880" sldId="293"/>
            <ac:inkMk id="6" creationId="{6C462CB1-CAF8-F74B-A11C-641CE990302C}"/>
          </ac:inkMkLst>
        </pc:inkChg>
      </pc:sldChg>
      <pc:sldChg chg="addSp">
        <pc:chgData name="Solenne Abaziou" userId="ee763fb5-67db-4451-868e-1497afe06cae" providerId="ADAL" clId="{F7665867-D5D3-724D-996C-A07737221428}" dt="2020-05-04T20:54:36.870" v="5" actId="7634"/>
        <pc:sldMkLst>
          <pc:docMk/>
          <pc:sldMk cId="4123912678" sldId="295"/>
        </pc:sldMkLst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4123912678" sldId="295"/>
            <ac:inkMk id="3" creationId="{B5144BBC-86E2-9C4B-9DA3-77725E203319}"/>
          </ac:inkMkLst>
        </pc:inkChg>
      </pc:sldChg>
      <pc:sldChg chg="addSp">
        <pc:chgData name="Solenne Abaziou" userId="ee763fb5-67db-4451-868e-1497afe06cae" providerId="ADAL" clId="{F7665867-D5D3-724D-996C-A07737221428}" dt="2020-05-04T20:54:36.870" v="5" actId="7634"/>
        <pc:sldMkLst>
          <pc:docMk/>
          <pc:sldMk cId="1525888263" sldId="296"/>
        </pc:sldMkLst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1525888263" sldId="296"/>
            <ac:inkMk id="5" creationId="{8AE3A3B3-13EE-6145-8B96-459896BE77A7}"/>
          </ac:inkMkLst>
        </pc:inkChg>
      </pc:sldChg>
      <pc:sldChg chg="addSp">
        <pc:chgData name="Solenne Abaziou" userId="ee763fb5-67db-4451-868e-1497afe06cae" providerId="ADAL" clId="{F7665867-D5D3-724D-996C-A07737221428}" dt="2020-05-04T20:54:36.870" v="5" actId="7634"/>
        <pc:sldMkLst>
          <pc:docMk/>
          <pc:sldMk cId="3875676066" sldId="297"/>
        </pc:sldMkLst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3875676066" sldId="297"/>
            <ac:inkMk id="5" creationId="{B90834D7-9D4D-DC41-877D-D63A9FC00914}"/>
          </ac:inkMkLst>
        </pc:inkChg>
      </pc:sldChg>
      <pc:sldChg chg="addSp">
        <pc:chgData name="Solenne Abaziou" userId="ee763fb5-67db-4451-868e-1497afe06cae" providerId="ADAL" clId="{F7665867-D5D3-724D-996C-A07737221428}" dt="2020-05-04T20:54:36.870" v="5" actId="7634"/>
        <pc:sldMkLst>
          <pc:docMk/>
          <pc:sldMk cId="973546419" sldId="301"/>
        </pc:sldMkLst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973546419" sldId="301"/>
            <ac:inkMk id="3" creationId="{D0B03E61-A02B-204D-B834-D2A2023D6B79}"/>
          </ac:inkMkLst>
        </pc:inkChg>
      </pc:sldChg>
      <pc:sldChg chg="addSp">
        <pc:chgData name="Solenne Abaziou" userId="ee763fb5-67db-4451-868e-1497afe06cae" providerId="ADAL" clId="{F7665867-D5D3-724D-996C-A07737221428}" dt="2020-05-04T20:54:36.870" v="5" actId="7634"/>
        <pc:sldMkLst>
          <pc:docMk/>
          <pc:sldMk cId="2075499290" sldId="304"/>
        </pc:sldMkLst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2075499290" sldId="304"/>
            <ac:inkMk id="3" creationId="{C02C7E7D-7779-694A-94A3-BECD5CDE1960}"/>
          </ac:inkMkLst>
        </pc:inkChg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2075499290" sldId="304"/>
            <ac:inkMk id="4" creationId="{A4DDF637-BD2F-F54F-A0FB-00CD22A63E9F}"/>
          </ac:inkMkLst>
        </pc:inkChg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2075499290" sldId="304"/>
            <ac:inkMk id="5" creationId="{6E611C02-6AA7-484C-B356-0080B12F36FA}"/>
          </ac:inkMkLst>
        </pc:inkChg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2075499290" sldId="304"/>
            <ac:inkMk id="6" creationId="{BB24B544-FE69-DA4B-89BD-1EB168057448}"/>
          </ac:inkMkLst>
        </pc:inkChg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2075499290" sldId="304"/>
            <ac:inkMk id="7" creationId="{9F41AB81-CDAB-BC41-8B22-EE4F3610937D}"/>
          </ac:inkMkLst>
        </pc:inkChg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2075499290" sldId="304"/>
            <ac:inkMk id="8" creationId="{74B064BE-7457-6B43-8695-F8D015644AEA}"/>
          </ac:inkMkLst>
        </pc:inkChg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2075499290" sldId="304"/>
            <ac:inkMk id="9" creationId="{1DDB086C-0FFC-5A4D-BE22-8B6B9162B5BA}"/>
          </ac:inkMkLst>
        </pc:inkChg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2075499290" sldId="304"/>
            <ac:inkMk id="10" creationId="{5694B140-3750-254E-9E0C-36E79F84D532}"/>
          </ac:inkMkLst>
        </pc:inkChg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2075499290" sldId="304"/>
            <ac:inkMk id="11" creationId="{8B40C735-9FAC-FC48-B9EA-D8CD433108DE}"/>
          </ac:inkMkLst>
        </pc:inkChg>
        <pc:inkChg chg="add">
          <ac:chgData name="Solenne Abaziou" userId="ee763fb5-67db-4451-868e-1497afe06cae" providerId="ADAL" clId="{F7665867-D5D3-724D-996C-A07737221428}" dt="2020-05-04T20:54:36.870" v="5" actId="7634"/>
          <ac:inkMkLst>
            <pc:docMk/>
            <pc:sldMk cId="2075499290" sldId="304"/>
            <ac:inkMk id="12" creationId="{BD31DA60-282B-1348-9966-95F2EEFBB2B4}"/>
          </ac:inkMkLst>
        </pc:inkChg>
      </pc:sldChg>
    </pc:docChg>
  </pc:docChgLst>
  <pc:docChgLst>
    <pc:chgData name="Solenne Abaziou" userId="ee763fb5-67db-4451-868e-1497afe06cae" providerId="ADAL" clId="{433F8757-4551-B347-97E1-9CAC13573503}"/>
    <pc:docChg chg="custSel modSld">
      <pc:chgData name="Solenne Abaziou" userId="ee763fb5-67db-4451-868e-1497afe06cae" providerId="ADAL" clId="{433F8757-4551-B347-97E1-9CAC13573503}" dt="2020-04-26T21:45:34.476" v="8" actId="20577"/>
      <pc:docMkLst>
        <pc:docMk/>
      </pc:docMkLst>
      <pc:sldChg chg="addSp delSp modSp">
        <pc:chgData name="Solenne Abaziou" userId="ee763fb5-67db-4451-868e-1497afe06cae" providerId="ADAL" clId="{433F8757-4551-B347-97E1-9CAC13573503}" dt="2020-04-26T21:45:34.476" v="8" actId="20577"/>
        <pc:sldMkLst>
          <pc:docMk/>
          <pc:sldMk cId="2556270941" sldId="263"/>
        </pc:sldMkLst>
        <pc:spChg chg="mod">
          <ac:chgData name="Solenne Abaziou" userId="ee763fb5-67db-4451-868e-1497afe06cae" providerId="ADAL" clId="{433F8757-4551-B347-97E1-9CAC13573503}" dt="2020-04-26T21:45:34.476" v="8" actId="20577"/>
          <ac:spMkLst>
            <pc:docMk/>
            <pc:sldMk cId="2556270941" sldId="263"/>
            <ac:spMk id="3" creationId="{769F4765-800B-B241-B4AF-F8CE51720956}"/>
          </ac:spMkLst>
        </pc:spChg>
        <pc:spChg chg="del">
          <ac:chgData name="Solenne Abaziou" userId="ee763fb5-67db-4451-868e-1497afe06cae" providerId="ADAL" clId="{433F8757-4551-B347-97E1-9CAC13573503}" dt="2020-04-26T21:40:33.301" v="1" actId="478"/>
          <ac:spMkLst>
            <pc:docMk/>
            <pc:sldMk cId="2556270941" sldId="263"/>
            <ac:spMk id="5" creationId="{3ED16461-9B30-274D-B224-A81BB8FE302E}"/>
          </ac:spMkLst>
        </pc:spChg>
        <pc:picChg chg="add mod">
          <ac:chgData name="Solenne Abaziou" userId="ee763fb5-67db-4451-868e-1497afe06cae" providerId="ADAL" clId="{433F8757-4551-B347-97E1-9CAC13573503}" dt="2020-04-26T21:41:02.748" v="6" actId="167"/>
          <ac:picMkLst>
            <pc:docMk/>
            <pc:sldMk cId="2556270941" sldId="263"/>
            <ac:picMk id="7" creationId="{3F6F4E37-397F-4E4E-A588-1D27B857010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088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1258 15215 7853,'0'-16'186,"-5"6"0,-2-1 0,0-1 0,-2-2 0,2-2 0,-1 2 0,1 2 1823,0 2 0,0 6-645,1-1-1158,5 3 0,-6 9 0,5 4 0,-2 3-38,-1 1 1,0 6-1,5 0 1,-2 0-111,-3 2 1,3 0 0,-3 4 0,3-2-10,2-2 0,0 5 0,0-4 0,0 0 62,0-3 0,5 2 0,2-2-3,2-2 1,2-1 0,4-4-10,1-4 1,0-3 0,0-7 0,1 0-49,4 0 0,2-2 1,5-3-1,-2-5-99,2-4 0,-4-2 0,1-1 1,-3-3-59,-2-1 1,-3 0-1,-1 6 1,-2-1-46,-4 0 1,-1 1-1,-5-1 73,1 0 0,0 6 24,-5-1 74,0 8 0,-2 8-64,-3 11 0,3 8 0,-3-3 0,3-2 24,2-1 1,2-3 0,3 3 0,6 1-10,3 2 1,3-5 0,2-6-1,2 1 383,-1-2 1,4 3-1,0-7 1,3-2 190,-1-1 0,-5-2 1,3 0-1,-1 0-48,-4 0 0,4-2 1,-4-3-1,-3-4-214,-4 1 1,-8-8-1,1 2 1,-3-5-282,-2 0 1,0-4 0,0 2 0,0 0-510,0-2 0,-2 6 0,-2-4 1,-3 3-615,-1 3 1,-3-1 0,-3 0 0,2 2-121,1 4 1,8-4 0,-4 5 0,2-1-312,0-1 1,-1 1-1,8-6 1552,3 0 0,-3-6 0,5-3 0</inkml:trace>
  <inkml:trace contextRef="#ctx0" brushRef="#br0" timeOffset="1">1966 14853 6984,'10'16'-392,"1"0"1,-3-1 0,5 1 1579,-3 0 1,-1 5 0,3 2 0,-3 1-619,-2 4 0,3 2 0,-3 1 0,2 1-94,3-1 1,-3-1 0,2-2 0,-1-2-243,-1 2 1,3-6 0,-5 1 0,0-2-66,0 0 1,3 0-1,-4-5-52,-3-1 1,-1 1-129,-2 0 96,0-7 1,0-9 0,-2-13-322,-3-6 0,3 2 1,-3-6-1,3 0-289,2-3 0,5-2 0,4 0 0,3 4 197,6 1 0,6-3 1,-1 5-1,0 3 301,-1 6 1,5 0 0,-6 7-1,0 1 69,1 3 1,-4 1 0,3 1-1,-4 5 431,-1 4 0,0 4 0,-1 2 0,1-1-235,0 1 1,-6 0 0,-1 0 0,0-1-285,-1 1 1,-4 5 0,3 0 0,-2-2-210,0-1 0,2 1 0,-3 0-629,1 0 0,6-5 0,-4 5 1,1-5 77,5-3 1,1-2 0,1 3 0,1-3 428,0-2 1,-1-2 0,1-5-1,0 2 377,0 3 0,-1-3 0,1 4 0</inkml:trace>
  <inkml:trace contextRef="#ctx0" brushRef="#br0" timeOffset="2">3003 15419 7339,'14'-21'0,"-1"0"0,-3 2-369,2 2 0,-3 1 1,0-2-1,-2-1 1000,-4-2 0,-1 0 0,-2 6 0,0-1 170,0 0 0,-2 2 0,-1 2 0,-4 1-464,-2-1 0,-1 5 0,-8 0 0,-1 2-98,-2 0 1,0 0-1,4 5 1,-3 0-24,-1 0 0,0 5 1,4 2-1,-2 2-155,-2 3 0,0 7 0,5 2 1,2-2-8,4-1 0,-3 3 1,8 1-1,0 1 46,-2 0 1,5-1 0,-1-2 0,4 1-3,5-2 1,11-4 0,-1-2 0,1-5-24,1-1 0,3 4 0,1-6 0,1-1-27,0-3 1,-2-1 0,-4 0-6,4 0 1,0-1 0,2-5-1,-9-4 8,-5-4 1,1-2 0,-5 0 0,1 1-54,1-1 1,-6 0-173,5 1 1,-3 1 250,2 3 0,4 4 0,7 9-19,0 3 0,5 4 0,-1 5 1,0-2-41,-3-1 0,-1-1 0,0 6-332,-1-1 1,1-4-1,0-2 1,-1-1-632,1 1 0,0-5 1,0 1-1,-1-3 98,1-2 0,0 0 0,0 0 0,-1 0-257,1 0 1,-2-9 1103,-4-7 0,4 0 0,-5-6 0</inkml:trace>
  <inkml:trace contextRef="#ctx0" brushRef="#br0" timeOffset="3">3428 14916 8371,'10'2'440,"1"3"0,-6-1 1,4 6-1,0 4 89,-1 5 0,-2 6 0,2 4 0,-1-1-50,-3-1 0,-1-3 0,1 4 1,1-4-1,-1-1-386,-3-4 1,5 4 0,-1-2 0,0-2-487,2-1 0,-3-3 1,4 1-1,1-2-427,0-3 0,-4 1 0,4-5-1050,-2 2 1,3-8 1869,-5-1 0,6-7 0,-6-8 0,7-8 0,-3-2 0</inkml:trace>
  <inkml:trace contextRef="#ctx0" brushRef="#br0" timeOffset="4">3758 15199 7853,'25'-16'-1594,"-4"6"2443,-11-1 0,-5 8 1,-10-2-112,-5 3 1,-4-3 0,-4 0-1,-3 1-485,-5 2 1,-4 2 0,-1 0-1,-1 0-84,1 0 0,-1 0 0,3 2 0,3 2-430,5 1 0,-2 5 1,2-3-1,3 2-3853,6 3 4114,5 2 0,0 2 0,-1 0 0</inkml:trace>
  <inkml:trace contextRef="#ctx0" brushRef="#br0" timeOffset="5">4246 15183 8362,'24'0'0,"-3"2"224,-4 3 0,-1 2 0,-2 6 0,-2-3 32,-1 2 1,-2 2 0,3 2 0,-3 0 257,-2-1 1,0 1 0,-4 0 0,2 0-128,-1-1 1,-2 1 0,-2 0 405,0-1 60,0 1-644,0-7 1,-6-9 0,-1-11 0,0-3-162,0-1 1,0-8-1,4-3 1,-2-4 87,1-1 1,9-6 0,8-1 0,4-1-671,4 1 1,10 3-1,-3 7 1,0 3 239,2 3 0,-2 8 1,2 9-1,-2 3 243,0 2 0,5 0 1,-7 2-1,4 3 308,1 5 1,-1 6 0,-2 3 0,-4 4-3,-1 1 0,3 1 0,-7 3 0,-3-2-181,-4 2 1,-6-4 0,2 1 0,-1-1-282,-3 1 1,-2-6-1,-2 2 1,0-4-370,0-1 1,0-5 0,0-1-2104,0 2 1986,0-5 1,0-2 0,0-10 0,0-5 161,0-4 0,5-2 0,2 0 531,2 1 0,1-8 0,6-2 0</inkml:trace>
  <inkml:trace contextRef="#ctx0" brushRef="#br0" timeOffset="6">5095 15121 7853,'8'-16'466,"-1"7"-88,-7 2 0,6 14 0,-1 5 0,-2 6-117,-1 3 0,3 1 0,2-2 0,2 1 129,3-2 0,2-2 0,2-1 0,0 0-86,-1-1 1,1 1 0,2-2 0,1-2 17,2-1 0,0-8 0,-6 3 0,1-5-46,0-1 1,0 0-1,-1 0 1,1-1-47,0-5 0,-6-2 0,-1-10 0,-2-1-209,-4-2 0,-1-7 0,-2 2 1,0-4-524,0-1 1,0 1-1,0 2 1,0 4-920,0 1 0,0 0 0,0 4 181,0-2 0,0 5 954,0 6 0,0 8 0,2 2 213,3 9 0,4 5 0,5 3 0,-2 4 381,-1 5 1,-1 4-1,4 2 1,-2-1 167,-1 0 0,-2-4 0,3-1 0,-4 0-81,-1-2 0,4-1 0,-6-7 0,0 0 148,2-1 1,-5-4 472,3-1-858,-3-6 0,-2-4 0,-2-11 0,-1-4-182,-2-6 0,-6-2 0,6-7 0,0 1-344,-2-5 0,5-1 0,-3 4 0,5 1-72,5 4 1,2-2 0,7 9 0,-2 3 253,0 4 1,6 9-1,-8-3 1,4 5 194,2 1 0,2 1 0,1 5 1,2 4 210,-2 4 1,-2 7 0,-1 2 0,2 1 53,3 4 0,-9 0 0,4 0 0,-3-2 4,1 2 1,-3-4 0,-2 1 0,-1-2 99,1-4 1,-4-2-1,4-1 64,-2 0-175,-2-8 0,-5-2 1,0-12-297,0-4 0,-5-9 1,-2-4-1,0-3-183,0-7 1,2 1 0,5-6 0,0 1 17,0 1 0,2-1 1,3 5-1,4 3-272,-1 3 0,6 3 0,-3 9 1,3 3 388,2 6 0,4 3 0,1 2 1,-1 2 58,-3 3 0,4 4 0,2 9 0,0 1 362,-1 2 0,-1 7 1,-5-2-1,0 2-64,-1-2 0,1 2 0,0-5 0,-2 1-143,-4 4 1,2-5 0,-5-1 0,0-1-138,0 0 0,0-1 0,-3-8 1,1-2-3008,-1 2 2552,-3-5 0,-1-1 0,2-10-166,3-1 0,-3-12 0,3 1 0,-3-3-520,-2-4 1,0-7 1140,0-6 0,0-22 0,0 0 0</inkml:trace>
  <inkml:trace contextRef="#ctx0" brushRef="#br0" timeOffset="7">6352 14790 7853,'-8'0'654,"1"2"0,8 3-215,5 6 0,2 8 1,8 6-1,0 3 130,0 5 1,-1 3 0,1 1 0,0 3-241,-1 0 1,1 4 0,0-6-1,0 1-192,-1-1 0,-4-3 0,-1-7 0,1-3 53,-2-3 1,-2-1-1,-6-7 1,3-1-468,1-3 167,0-7 1,-5 3 0,0-12 0,-1-4-118,-5-4 0,5-9 0,-6-3 0,1-4 105,1-1 1,0 0 0,7-1 0,3 1-257,5-1 0,4 3 0,4 2 0,1 6 105,2 4 0,5 3 0,-5 4 0,0 4 335,2 5 0,-6 1 0,6 1 0,-2 6 208,0 9 1,5 0-1,-5 6 1,-2-1-3,-1 0 1,-4 7 0,-2-3 0,-3 1 72,-2 0 0,-2-1 1,-5 2-1,0-2-3,0-2 1,0 3-1,-2-5 1,-3-2-153,-6-2 0,-3-6 0,-1-2 1,-1-1-139,0 1 0,1-5 1,-3 1-1,-1-3 12,-2-2 1,-5-6 0,3-1-1,0-1-288,1-5 0,-5-1 0,6-1 0,2-1-137,2 0 0,6 2 0,2 2-150,2 2 1,4 1 269,8-2 1,6 4 0,10 7-1,3 0 8,1 0 0,10 2 0,-2 2 1,5 3 91,6 1 0,-4-2 0,0 2 1,-1-1 123,-4-3 0,3-1 0,-1 1 0,-2 1 77,-2-1 0,-3-4 1,-3-6-1,-2-2-20,-2-1 0,3-5 0,-5 3 1,-4-3 101,-4-1 0,-1-6 0,-7 0 0,-2 2-111,-1 1 1,-2-3 0,0-2 0,-2 1-2,-3-1 0,-4 0 1,-4 4-1,0-2 11,3 2 0,-1 3 0,-4 4 112,-1 2 0,0 6 0,0-1-46,1 3 0,4 9 0,2 4 0,3 3 10,2 1 1,2 8 0,2 3-1,2 4-15,3 1 1,-1-5-1,6-1 1,2-1-44,2 1 1,2-6 0,0 2-1,0-4-122,-1-1 0,1-5 0,2-3 0,1 1-38,2 0 1,0-6-1,-6 3-42,1-5 1,0-8-1,0-3 1,-2-4-148,-4-2 1,2-5 0,-5 0-1,0 2-457,0 2 1,0 1 669,-2 0 0,-1 7 0,5 6 0,-1 5 275,1 3 0,0 7 1,3-1-1,-1 4 3,1 6 1,2-3 0,2 4-1,-3-1 91,-2 0 0,1 0 0,-7-5 757,-1 0 1,-2-1-427,-2 1 0,0-9-377,0-7 0,-6-2 0,-1-8 0,-1-4-46,-5-5 0,5 0 0,-1-8 0,2-1-150,4-1 0,3 3 0,5-1 0,5 1-238,4 2 0,9-4 0,3 7 1,6 2-70,4 1 0,-1 8 0,7 1 1,0 2-91,-2 3 1,4 3-1,-7 1 1,-4 1-21,-5 5 1,0-3-1,-7 8 1,-2 1-1519,-2 2 1,-6 2 1888,-1-1 0,-6 8 0,3 1 0</inkml:trace>
  <inkml:trace contextRef="#ctx0" brushRef="#br0" timeOffset="8">9072 15121 7853,'14'-7'294,"-3"-4"1,-4-3 535,-7-2 0,-2 8 0,-3 2 1,-6 5-1,-3 1-433,-1 0 1,-6 0 0,0 0 0,0 0-222,-2 0 0,4 1 0,-6 3 0,1 3-110,0 2 1,3-4-1,-4 5 1,2 1-144,4-2 1,2 5-197,1-4 0,7-1 0,6 1 100,6 2 1,6 1-1,10-1 1,6-3-37,6-2 1,6 5 0,-2-2 0,1 3 112,-1-3 1,-1 4-1,-3-4 1,-1 4 139,-4 2 0,-3 0 0,-8 0 0,1-2 105,0-4 0,-7 4 0,-4-4 296,-4 4 0,-2 2 0,-4-2 182,-6-3 0,1 1 0,-4-5 0,-4 0-317,1 0 0,-3-2 0,1-5 0,-4 0-275,-1 0 0,0 0 0,-4-2 0,3-1 12,2-2 0,-3-6 0,4 4 0,-1 0-1404,0 0 1,2-3 0,5 3-92,1-2 0,6 4 0,5-4 660,8 2 1,6-3-1,13 4 1,5 1 787,2-2 0,12 5 0,-6-3 0,15-4 0,5 1 0</inkml:trace>
  <inkml:trace contextRef="#ctx0" brushRef="#br0" timeOffset="9">9371 15356 7853,'32'-5'0,"-1"-2"0,-1 0 77,-4 0 0,2-5 0,-9 1 1,-3-1 300,-4 2 1,-7-4 0,4 3 0,-2-3 113,-3-1 1,-4-1 0,-4 0-1,-3 2-180,-2 4 0,-1-4 0,-8 5 0,-1-1 7,-2-1 0,-2 8 0,4-3 1,-2 5-226,2 1 1,-5 1-1,-1 5 1,1 4-72,3 4 1,-2 2 0,2-1 0,2 1-231,1 0 1,8 0 0,1-1 0,2 1 97,4 0 1,3-1 0,5 1 0,5 0 98,4 0 0,4-6 1,3-1-1,5 0 114,4-1 0,-4-4 1,0 1-1,0-3-34,-1-2 1,3 0 0,-7-2 0,-2-3 32,-2-6 1,-1 3 16,0-3 0,0 8-40,-1-3 1,-1 6-1,-2 6 1,-1 4 64,1 4 0,2 3 0,2 4 0,0 4 55,-1-1 0,1 6 1,0-4-1,0 2-167,-1-2 1,-1 2 0,-2-7-1,-1-2 56,1-1 0,-3-2 0,0-1 0,-1-1-1397,1-3 1,-4 1-724,6-7 1,-6 1 1294,6-6 1,-8-9 0,4-7 0,-2-7 735,0-1 0,2-11 0,-3 4 0,1-3 0,7-6 0,-3 0 0</inkml:trace>
  <inkml:trace contextRef="#ctx0" brushRef="#br0" timeOffset="10">9937 15309 6532,'0'-16'801,"0"1"0,-7-1 183,-3 0 1,1 9-296,-2 7-547,8 0 1,-9 14-1,7-3 1,1 3 79,2 1 1,2 1 0,0 0-1,0 1-74,0 4 0,7-3 1,4 3-1,3-6 39,1-4 1,3 3 0,1-4 0,4 3-63,1-3 0,-4-3 0,2-5 0,-1 1 125,0 3 0,2-1 0,-4-7 1,2-3 29,-2-6 0,-1-3 1,-3-1-1,1-1-110,0 0 1,-7-5-1,-4-1 1,-3-1-3,-2 0 1,0-5 0,0 4-1,-2-1-652,-3 4 1,-2-1-1,-6 1 1,3 1 92,-2 3 0,-2 3 0,0 2 0,2 3-3009,1 2 2690,8 2 0,-4 7 0,8 3 1,3 5 289,1 4 0,7 2 0,1 1 0,4 3 420,4 1 0,5 0 0,-5-6 0,7 8 0,-3 1 0</inkml:trace>
  <inkml:trace contextRef="#ctx0" brushRef="#br0" timeOffset="11">10582 15356 7723,'24'0'-38,"-3"0"0,-5-7 1,-4-3-1,-3-4 369,-2-2 0,3 0 0,-4 1 0,-3-1 170,-1 0 0,-2 1 0,-2-1 0,-3 0-187,-6 0 1,-3 1-1,-1-1 1,-1 0-110,0 1 0,-1 1 1,-2 3-1,-4 6-56,-2 3 1,4 2-1,-3 0 1,0 0-155,-1 0 0,6 2 0,-4 3 1,2 6-54,0 3 0,2 3 0,7 4 0,3 3 84,2 1 0,0-1 0,4-4 0,-3 0-4,3 0 0,8 2 0,6-1 1,4-1 38,6-3 0,2-1 0,5-2 0,-2-2-30,2-2 0,2-6 1,-1 3-1,-1-2-10,-1 0 1,-8-1-1,2-8 1,-4-3-59,-1-1 0,-2-3 0,-2-5 0,-3 1-44,-2-1 1,-2 0 0,-5 1-3,0-1 239,0 7 1,2 2-96,3 7 0,-1 7 0,4 4 1,1 3-58,0 1 1,0 1 0,3 0 0,-2-2-125,3-4 0,-1 4 0,0-3 0,-2 1-991,3-2 0,1 3 1,1-8 453,1-2 0,0 4 0,0-1 1,-2-5 284,-4-4 1,4-1-1,-5-8 1,1-4 371,1-3 0,-8-4 0,2 4 0,-3-2 0,-2-7 0,0 4 0</inkml:trace>
  <inkml:trace contextRef="#ctx0" brushRef="#br0" timeOffset="12">10943 15246 7853,'0'-15'300,"0"6"1,0 9 0,0 12-15,0 7 1,6-1 0,1 4 0,1-1 216,5 0 1,-6 0 0,0-3 0,-2 1-109,0 2 0,0-5 0,-5-6 305,0 2-320,0-5 1,0-1-355,0-12 0,0-2 1,0-8-1,0-2-322,0-3 1,0 4 0,0-6 0,0 2-86,0 0 0,2 2 0,3 7 0,6 1 54,3-1 1,1 5 0,3 2 0,1 3 145,2 2 1,5 0 0,-3 0 0,0 0 319,-1 0 1,6 0-1,-1 0 1,1 0-14,-2 0 0,2 0 0,-7 0 1,-2 0 134,-2 0 0,-1 0 0,0 0 46,0 0 0,-8-1-196,-2-5 1,-5-2-47,-1-8 1,-7 2 0,-3 2-215,-4 1 0,-2 8 1,0-3 52,1 5 1,-1 1 0,0 1 0,2 5 42,4 4 0,1 2 0,6 2 1,-3 0 71,3 4 0,1 6 0,4-3 1,3 0 54,6 2 1,8-6-1,3 6 1,1-2 30,0 0 1,8 0-1,-3-5 1,0-2 39,2-4 1,0 2 0,1-6-1,-1-3 14,-4-1 1,2-2-1,-5 0 1,-1-2-104,1-3 1,3-6-1,-5-8 1,-3-2-124,-6 2 1,0 0 0,-7 0 0,-1-4-26,-2-2 1,-2 4-1,0-3 1,-2 1 30,-3 4 1,-4 3 0,-5 4-1,2 3-99,1 2 1,1-3 0,-6 5 0,0 1 140,1 2 1,-1 4-1,0 3 1,0 6 35,1 3 0,-1 2 1,0 1-1,2 2 122,4 2 1,3 5 0,7-3 0,0 0 62,0 0 0,2-3 0,3-4 0,5 0-11,4 0 1,7-1-1,2-1 1,0-1-99,-1-3 0,5-6 0,-5 1 0,1-4-57,0-1 1,-2-6-1,-6-5 1,1-5 9,0-5 1,0-1 0,-1-8 0,1 0-319,0-3 1,-8-7 0,-2 0 0,-3 0-43,2 1 0,-3-6 1,3 15-1,-3 0 181,-2 2 1,-2 9 320,-3-2-140,3 11 1,-5 12-1,7 12 98,0 5 0,0 3 0,2-2 0,2 2-272,1 3 1,5-6 0,-3 4-1,0-2-187,0 0 1,6 0-1,-3-6 1,2 1-57,-1 0 0,3-2 0,-4-2-1243,4-2 1,2-1 67,0 2 1544,-1 3 0,-6-20 0,-2 5 0</inkml:trace>
  <inkml:trace contextRef="#ctx0" brushRef="#br0" timeOffset="13">13050 15388 7853,'6'-16'-11,"-1"0"0,-2 1 119,-1-1 0,-4 0 0,-1 0 532,-2 1 0,-8-6 0,5 0 0,-5 2 0,-1 3-152,-3 5 1,-2-3 0,1 6 0,-1-1-219,-2 4 0,0 3 1,5 2-1,1 0-165,-1 0 1,0 5-1,0 2 1,2 2-283,4 3 0,-4 9 0,5 4-19,1-1 1,1-1 0,7-8-1,1 1-28,5 0 0,2 0 1,8-2-1,0-2 96,-1-2 0,8-1 1,3 3-1,4-3 90,1-2 1,1-2-1,-1-5 1,1 0 28,-1 0 1,-1 0-1,-2 0 1,-4 0 115,-1 0 1,-2 0 0,-5 0 0,0 2-31,-1 3 0,1 2 0,-2 7 0,-2 0 286,-1 4 0,-6 1 0,4-4 0,-2 1-29,-4 0 1,-1 5 0,-2 2 0,0-1-69,0 1 1,-2 3 0,-3-5 0,-4-2-22,0-1 0,-5-2 0,4-1 1,-4-1-23,-2-3 0,-1 1 0,-2-7 0,-2-1-152,1-3 1,-4-1 0,-1-1 0,-1-3-276,0-1 0,0-7 0,-4 1 0,4-1-452,5 2 1,-2-4 0,2 3 0,2-3-277,2-2 0,3 1 0,3-1 0,4 0-23,0 1 0,7-1 0,0-2 0,9-1-598,5-2 1553,9 0 0,1-1 0,7-3 0</inkml:trace>
  <inkml:trace contextRef="#ctx0" brushRef="#br0" timeOffset="14">13380 15325 7040,'16'10'0,"0"1"497,0 1 0,-2 2 0,-2 2 0,-2-1-62,3 1 1,-5 0-1,1 1 1,0 3-128,-1 1 0,-4-1 0,1-4-589,-3 0 0,3 0-208,0-1 1,1-4 169,-6-1 1,0-8 0,0-2 0,0-9-372,0-5 0,-2-3 0,-2-4 1,-3-5 689,-1-4 0,-1-1 0,-3-3 0,3-2 0,2-6 0,-5-11 0,3-2 0,-7-8 0</inkml:trace>
  <inkml:trace contextRef="#ctx0" brushRef="#br0" timeOffset="15">13443 15011 6771,'0'-25'0,"0"4"0,0 4-751,0 1 1342,0 7 0,7 4 1,4 10-649,3 6 0,2 3 0,-1 3 0,1 2-332,0 2 1,-1 7 0,1-2 0,0 4 388,0 2 0,-6-1 0,1 0 0,-1 1 0,-1-1 0,3-5 0,-5 1 0,0-1 160,0-2 1,3 6-1,-3-6 1,0 3 105,0-1 1,6-7 0,-5 2 0,3-4 226,-1-1 1,-1 0 0,3-2 0,-1-4-151,1-4 0,-3-3 0,1 1 1,2 1-27,2-2 1,-3-6-1,-1-4 1,3-2-186,1-3 0,1-2 0,1-2 0,0 0-184,-1 1 0,1-1 0,0 0 0,0 1-180,-1-1 1,1 5 0,0 3-1,0 1 44,-1 3 0,6 1 0,0-1 0,-2-1 107,-1 1 0,3 3 1,0 1-1,-2 0 82,-2 0 1,-1 0 0,0 0 237,0 0 1,-1 0 60,1 0 0,-2-2-237,-3-3 1,-4-4 0,-9-5-6,-3 4 1,1-3 0,-5 6 0,1 0 45,-1 0 0,-2 2 1,-4 5-1,-1 0 131,0 0 1,-1 2-1,-1 3-51,3 6 0,-3 3 0,11 1 0,0 1-75,0 0 0,2 5 0,5 1 0,2 1-249,3 0 0,4 3 1,8-5-1,2 0-382,2 2 1,7-6-1,-3 4 1,1-3-173,0-3 0,-1-6 0,2-2 0,0-2 259,1 0 1,-4 1 0,2-8 0,0-3 106,-1-6 1,-2-5 0,-6-3 0,1-3 327,-3-3 0,5 1 0,-12-4 0,1 2-25,-4-2 0,-3 3 1,-2 1-1,0 1 25,0 4 0,-7 1 0,-2 3 0,-1-1 756,-1 0 0,1 2 0,-4 2 264,3 1 0,-1 10-631,7 1 1,0 8 0,6 12-197,5 1 1,2 7 0,8-2 0,2 3 54,3 3 1,-4-1 0,4 1 0,-4-1 105,-1 1 0,-2-1 0,-2-1 0,-3-2-50,-2-2 0,-2-7 0,-5 2 0,0-3-12,0-3 0,-5-4 0,-2-3 0,0 1-2,0 0 0,-5-6 0,1 3 1,-3-5-362,-1-1 1,-6-1-1,0-5 1,2-4-654,1-4 0,1-2-1,-3 1 1,-1-3-443,2-3 1,4 4 0,2-6 0,5 2-166,1 0 0,0-5 1332,1 5 0,5-7 0,-6 3 0</inkml:trace>
  <inkml:trace contextRef="#ctx0" brushRef="#br0" timeOffset="16">14984 15121 7853,'0'-16'284,"5"4"1,2-1 0,0-2 0,2 1 77,0 0 0,1-4 1,6 8-1,0-4-88,0-2 1,1 2-1,2 2 1,2 3-141,-2 2 1,-1 2-1,-2 5 1,-1 0 8,1 0 1,-2 2 0,-2 3 0,-1 5-8,1 4 1,-3 4 0,-1 3 0,-1 5-54,-3 4 1,-2 3 0,-2 4 0,0 3 62,0 0 1,-2 4 0,-3-6 0,-6 0 65,-3 1 0,0 3 0,2-6 0,1-2-40,-1-6 1,-2-6-1,-1-6 1,1 0 62,3-1 1,-3-4 0,4-2-155,-4-2 0,3-2 0,2-7 0,1-3-4,-1-6 0,5-3 1,-1-1-1,4-1-144,1 0 0,0 0 0,1 1 0,4-1-30,6 0 1,8 2-1,4 4 1,0 5-15,-1 3 1,6 2-1,0 2 1,5 3-49,4 5 1,0 4-1,-4 2 1,2 0-41,2-1 1,-2 1 0,-8 0 0,0-2-272,1-4 1,-6 3-1,1-6 1,-2 0-128,0 0 0,-5-2 0,-6-5-752,2 0 1,-5-2 0,-1-5 1348,-5-9 0,-1-6 0,0-10 0</inkml:trace>
  <inkml:trace contextRef="#ctx0" brushRef="#br0" timeOffset="17">15645 14775 7871,'10'-14'0,"0"2"0,3 1-47,1-1 1,3-2 0,2-2 0,2 2 278,-1 4 1,2 3 0,1 7 0,0 0 687,-1 0 0,-1 0 0,-3 1 0,-1 5-543,-1 4 0,3 4 0,-8 4 0,1 1-105,-2 2 1,-1 7 0,-5-2 0,1 4-128,-2 1 1,-1 2 0,-2 2 0,0 2-582,0-2 1,-5 3-1,0 1 1,-1-1-604,-1 0 0,4-1 0,-8-4 0,1 2-495,1 2 1534,-5-7 0,6-1 0,-8-4 0</inkml:trace>
  <inkml:trace contextRef="#ctx0" brushRef="#br0" timeOffset="18">15865 15529 8853,'7'16'844,"0"-6"1,5-1-1,-2-2-145,3-3 0,-5 3 0,1 0-1326,-2 1 0,3 3 627,-4 5 0,6-8 0,-3-1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191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8239 1572 8009,'-9'-9'25,"1"-5"1,4 4 298,-1-4 0,0 3 213,5 1 0,0 4 0,1-2 231,5 1 0,2 1-543,8 6 0,-2 7 1,-3 4 12,-6 3 1,-3-4-1,-2 1 24,0 1 1,0-3-1,-2 0 24,-3-2 0,1-2 1,-6-5-58,-3 0 0,1-2 0,0-3 1,1-4-85,-1 0 1,3-5 0,1 4 0,1-4-122,3-2 0,-3 6 0,2-1 0,3 1-45,6 1 1,6-3-107,11 7 1,2-1-1,3 6 1,-5 0 30,-3 0 1,-8 7-1,-1 4-19,-2 3 0,-2 1 0,-5 1 58,0 0 1,-2 0 106,-3-1 0,2-1 1,-8-3-1,1-4 189,1 0 0,-5-5 1,3 3 308,-3-3 1,-1-9-288,-1-4 1,2-3-1,4-2-251,4 1 0,5-1 0,1 0-3667,0 0 980,0 1 1,12 6 2676,3 4 0,12-4 0,-3 0 0</inkml:trace>
  <inkml:trace contextRef="#ctx0" brushRef="#br0" timeOffset="1">9072 1493 8009,'-15'0'13,"-1"-2"0,0-1 1727,1-2-100,-1-1-904,7 6 0,4 0-254,10 0 0,4 0 0,8 0 0,4 0-20,5 0 0,11 0 0,5 0 0,5 0-97,6 0 1,3 6 0,10-1-1,7 0-108,11 2 0,-39-6 1,1 0-1,2 2 1,0 1-83,2 0 1,0-1 0,-2-1 0,1-1 0,3 4 0,0-1 0,-2 0 0,1-1 0,-2-1 0,0 0 252,-1-2 0,0 1 0,37 5 1,-4-1-1,-8-2-69,-3-1 0,-4-2 1,-6 0-1,-4 0-146,-2 0 1,-3 0 0,-10 0 0,-6 0-675,-7 0 0,0-5 0,-7 0-4956,-2 1-2371,-8-5 7788,-18 1 0,-11-8 0,-13 0 0</inkml:trace>
  <inkml:trace contextRef="#ctx0" brushRef="#br0" timeOffset="2">8884 2389 8009,'0'-9'0,"0"2"716,0 0-250,0 6 1,0-5-78,0 12 1,2-1 86,3 11 0,-2-4 887,8 9-887,-1 3 0,6-6 516,0 11-468,6-4-63,-4 13 266,12-5-766,-6 6 516,7-1-19,-6-5-113,12 6-60,-18-1-115,17-4 1,-13-1 70,3-7 1,2 0-33,-7 6 0,0-8 123,-5-3-104,0-4-33,-1-1 90,-6 0 402,5-7-403,-12 5 192,5-13-134,-7 6 329,0-7-369,0 0 0,0-7-106,0-3 1,0-8-190,0-8 0,-5-2 54,-1-14 1,-6-1-131,2-10 0,-4-4-1020,-2-12-251,0 12 1194,1-25 1,-1 22 4,0-13 1,0 8-349,1 8 0,4 3-367,1 6 0,1 7 581,-2-1 0,3 7 240,3-2 1,3 9-192,-3 2 627,3 7-276,2-4 1,0 2 39,0 0 0,0 0 1,0 5 517,0 1 0,0 4-542,0 1 1,5 5-75,0-6 1,7 8 53,-1-3 1,8 5-12,2 1 1,7 0 59,-2 0 0,9 0 205,2 0 0,7 0-213,-2 0 1,5 0 8,5 0-63,-3 0-409,12 0 907,-12 0-223,12 0 1,-8 0 12,10 0 1,-4 0-143,9 0 0,-3 0-120,-2 0-347,-1 0 398,1 0-363,0 0 109,0 0 118,-7 0 117,5 0 1,-17-6 5,3 1 1,-10-2-1255,-1 2 1,-9 3 412,-6-3 0,-11 1-3012,-5-1 1238,-3 3 593,-2-5 0,-9 9 1046,-6 3 1,-3 1-1497,-8 9 2300,0-9 0,-13 22 0,-1-11 0</inkml:trace>
  <inkml:trace contextRef="#ctx0" brushRef="#br0" timeOffset="3">9874 2263 9102,'0'-8'2704,"0"-6"-2442,7 12 456,-5-12 0,12 5 146,-4-7 1,6 3-336,5 2 0,0-3-47,11 4 0,-4-3-137,8 3 0,3-2-35,-3 6 1,3 1-1,-3 5 0,-8 0-17,4 0 1,-6 0-189,0 0-34,-3 7 142,-7 2 0,-2 1-248,-4 1 0,-3-1 71,-7 6 0,0 0 153,0-1 1,-2 1-230,-3 0 1,-4 0-111,-6-1 1,-6 3 0,0 1 0,0 2 0,0-2 133,0-1 0,-5-3 0,3 1 85,-1 0 0,4-6 0,-1 1 0,4-1 127,1-1 0,0 3-68,1-7 0,4 1-71,1-6 9,6 0 8,-3 0 1,11 0-1,4 0-375,8 0 223,10 0 0,1 0-224,9 0 1,1 0 5,10 0 1,-8 5 137,8 0 1,-5 7 155,0-1 1,-2 5 118,-4 5 1,-4-2-72,-1 7 0,-4-5 276,-6 5 1,-4-7 198,4 2-295,-11 4-49,4-8 1,-12 8 74,3-4-177,-3-4 131,-9 6 1,-2-2 938,-6 0 0,-3 0 0,-3-6-454,-5 1 1,-5 0-1,-4-2 1,-4-4-574,-1-5 0,-2 2 0,-5-1 0,0-3-118,0-1 0,-1-2 0,1-2 0,0-1-789,0-3 1,2-4 0,3 3 0,5-2-1302,4-3 1,3 0 0,4-2-1,5 0-880,3-4 1,4-3 2969,4 1 0,-4-5 0,5-6 0</inkml:trace>
  <inkml:trace contextRef="#ctx0" brushRef="#br0" timeOffset="4">9182 833 8354,'-8'0'1634,"-6"0"-1133,12-7-130,-12 5-44,12-5-130,-5 7 434,7 0-66,0 7-238,0 2 363,0 0-116,7 5-271,2 1 1,7 5 288,-1 6 0,6 0-152,0 6 0,7-1-19,-1 0 1,1 1-146,-2-1 1,3 1-34,-2-1 1,-5-1 13,-1-4 0,-5-3 159,-5-8-89,2 1-187,-4 0 1,2-6 303,-1 1-232,-6-8-62,3 4 0,-2-8 40,0-5 1,0-4-89,-5-11 0,0-4-210,0-6 0,0-4 10,0-7 0,-1-2-217,-5-13 0,3-3-76,-8-8 0,1-3-78,-6-8 1,-1 6-321,-4-1 1,3 8 348,-3-2 1,4 16-20,1 4 1,0 7 141,1-1 1,1 8 401,3 8 1,3 7 7,2-2 495,5 4-583,-6 1 291,7 0 0,0 6 136,0-1 1,1 8-103,5-3 1,2 5-48,8 1 1,1 0-44,4 0 1,11 0 164,10 0 1,0 0-115,5 0 1,-2 0-55,13 0 1,1 0 0,8 0 0,1 0 0,-2 0 49,-1 0 1,-2 0 0,-2-2 0,-5-1-236,-9-3 1,-2 1 0,-8 5 0,-2 0-738,-2 0 1,-8 0 0,-4 0-1,-4 0-5514,-1 0 3532,-7 0 1,-4 2 2666,-10 3 0,-11 4 0,-9 6 0</inkml:trace>
  <inkml:trace contextRef="#ctx0" brushRef="#br0" timeOffset="5">9906 534 8393,'-9'0'536,"2"0"-354,7 0-73,0 0 72,0-7-36,0 6 37,7-6 1108,2 0 1,13 3-40,5-6-637,2-1-66,3 3-216,6-6-132,2 12 199,1-5-200,4 7 134,-12 0-67,6 0-125,-15 0 58,6 0 134,-13 0-134,6 0 134,-7 7-117,-1 2 0,-6 8-882,-4 4 381,-3-4 165,-2 13-152,0-5 184,-7-1-62,-2 6 248,-6-6 0,-8 1 52,-3-4-133,-4-4 49,-1 6 405,-1-6-195,1-1 14,-1-2-222,1-5 1,5 1 96,-1 1 279,1-8-92,2 11 1,1-12 36,7 3-392,8-3 599,-6-2-573,12 0 1,2 0 0,12 0 0,7 0-528,8 0 390,16 0 128,-1-7-565,19 5 448,-12-5-613,12 7 302,-12 7 204,5-5-137,-6 12 255,-1-6-289,-7 8 262,-2 0 334,-6 0 33,-1-1-342,-6 1 379,-3 0-1,-6 6-265,0-4-54,0 5 367,-1-8 1,-6 1-242,-4 0 1264,-3 0 192,-2-1-995,0 1 0,-7-2 1,-3-2-1,-4-3 273,-2-2 1,-10 0-1,-4-4-562,-3 3 1,-2-1 0,-9-5-1,0-2 1,-1-1-198,0-3 0,-11-6 0,9 3 1,-1-1-983,5-1 1,-1 8 0,7-2 0,2 3-4001,2 2 1,4 2 4585,2 3 0,12 4 0,8 6 1</inkml:trace>
  <inkml:trace contextRef="#ctx0" brushRef="#br0" timeOffset="6">12327 1446 8755,'16'0'169,"-6"0"0,1 0 0,1 0 604,2 0 0,2-5 0,1 0 1,4-1-36,5-1 0,-1 6 1,1-5-358,2 5-296,-5 1 1,5-6 0,-7 1-1506,-2 2 562,-2 1 1,4 4 0,-2 3-417,-5 5 1,-5-1-1,-9 2 1274,0 1 0,-14 2 0,-3 1 0</inkml:trace>
  <inkml:trace contextRef="#ctx0" brushRef="#br0" timeOffset="7">12374 1698 8393,'21'0'186,"0"0"1,5 0 0,-1 0-1,1 0-101,2 0 0,10 0 1,-6 0-1,1 0-179,0 0 0,4 1 0,0 3 0,-2 3 94,-2 1 0,-2 3 0,1 5 0</inkml:trace>
  <inkml:trace contextRef="#ctx0" brushRef="#br0" timeOffset="8">13475 1650 8329,'2'-8'529,"3"2"0,0 5 0,9 1 0,7 0 0,5 0 101,7 0 0,11 0 1,3 0-1,9 0-114,5 0 0,14 0 1,9 0-1,-38 0 1,1 0-250,3 0 1,1 0-1,8 0 1,1 0 0,1 0-1,0 0 1,7-1-1,0 0-235,4-2 0,1 1 0,8 1 1,1 0-1,-1-2 0,0-1 1,2 1-1,0 1 144,4-1 1,-1 0 0,0 1-1,0-1 1,-3 3 0,-1 0-1,-3 0 1,-2 0-24,-4 0 0,-1 0 1,4 0-1,0-2 0,-11 1 1,-1-1-1,-1-1 1,-2 1 8,-3 0 0,-2 0 0,-2 1 0,-2 1 0,-4-1 0,-1 2 605,40-1-173,-12-7-1107,-12 5 306,-9-5 233,-14 7 65,-8 0 104,-2 0 406,-20-7-683,11 5 420,-19-5-309,12 7-2062,-13 0 570,6 0-159,-7 0 1,-12 2 0,-9 3 0,-10 6 1621,-13 3 0,-33 1 0,-5 1 0</inkml:trace>
  <inkml:trace contextRef="#ctx0" brushRef="#br0" timeOffset="9">14575 2153 8470,'2'-14'494,"3"4"0,4-2 0,9 5 331,3-2 0,3 0 1,9-3-1,2 3-481,2 2 1,-1-3 0,-2 5 0,-1 1-170,-2 2 1,3 4 0,-12 3-1,1 6-137,0 3 0,-2 1 0,-7 3 1,-4 1 12,-5 2 1,-3 7-1,-2-2 1,-3 4 47,-8 1 1,-1 1-1,-14-1 234,-2 1-276,-9-8 0,4 4 1,-4-7-1,4-2 0,1-1 1,1-4 0,0-2 0,1-2-101,4 3 0,-2-6 1,7 0-1,2-2-177,1 0 1,8 0 86,-1-5 0,9 0 0,2-1 0,9-5-20,5-4 0,9 1 0,5-1 0,5-3 131,4-1 1,10 4-1,-4 1 1,1 2 153,2 4 1,-3-4 0,1 2-1,-4 1 68,-1 2 1,2 9 0,-4 4 0,-2 1 16,-2-2 0,-7 10 0,1-3 1,-1 4 54,-2 2 1,-1 5 0,-7-2-1,0 2 59,-1-2 0,-6 4 0,-4-4 1,-3 4 343,-2 1 1,-12 0 0,-6-1-1,-4-2-164,-6-2 1,-14-1 0,-7 1 0,-4-5 168,-1-4 0,-3-1 0,2-2 0,1-3-270,0-6 0,0 2 0,5-2 1,0-1-411,4-3 0,6-2 0,-1-3 0,2-3 0,3-2 0,7 1 0,3-5-1028,3 3 434,1-1 1,5-3-1,0 2-2096,0 2 0,8-1-5013,2-4 7703,19-8 0,4 5 0,15-4 0</inkml:trace>
  <inkml:trace contextRef="#ctx0" brushRef="#br0" timeOffset="10">13585 534 8285,'-7'-15'0,"-2"6"0,0-5 0,4 4 0,3 1 639,2-2 1,0 6-113,0-5 1,4 1 0,6-3 0,11 1 770,7-1-979,4 5-64,6-7 152,2 12-232,8-12 1,-1 12 243,0-3 1,0 4-149,0 1 0,-7 1-87,-3 4 1,-4 4-52,-1 7 1,-8 0-151,-3-1 0,-5 1 63,-6 0 0,3 7-205,-8 3 1,-2-2 214,-8 2 0,-11 2-10,-10 9 1,-5-7-263,-6 6 0,-8-6-22,-8 7 0,1-9 173,5-2 1,-2 0 117,-4 5 0,10-6 13,-5-4 0,12 2 46,-1-2 0,6 0 177,4-6 1,5-4-188,6-1 0,2-5 41,3 6 479,5-8 1,7 10-72,4-8 0,6 0-81,10-5 1,5 0 0,11 0-244,5 0 1,8 0 0,6 0-1,2 0-261,1 0 1,6 0 0,-9 0 0,0 0-440,-4 0 0,1 0 1,-4 0-1,-8 0-959,-6 0 1,-1 0-1,-12 0-642,3 0 1,-6 2-989,2 3 3062,-11 4 0,4-7 0,-5-4 0</inkml:trace>
  <inkml:trace contextRef="#ctx0" brushRef="#br0" timeOffset="11">14497 990 8086,'15'0'0,"-6"0"1024,5 0-307,-12 7-397,19-5 1,-11 12 960,11-4-591,4 4-342,-8 9 0,13-5 324,-4 3-203,11 3-209,-11-7 0,11 11 477,-11-7-443,4 0-113,-6 2 0,-1-11 239,-7 4-126,-1-4-162,1 4 1,-6-7 191,1-4 113,-8 4-202,4-8 59,-7 6-117,0-7 204,0 0 0,0-7 0,0-5 277,0-7-482,-7-6 15,-1-6 0,-8-2-239,0-4 1,1-3-1,-1-9-1321,0-3 977,-7-4 0,1-7 0,-6 0 0,3 2-100,3 3 0,-5-3 1,6 5-1,4 2 28,5 7 1,-1 2 0,8 8-61,2 2 224,1 9 326,9-4 1,3 13-295,11-4-37,-3 3 1891,12 2-893,1 8-361,9-6 51,7 12 1,8-10 0,2 7 0,6-1 50,5-1 0,2 6 0,5-5 1,-5 5-87,-5 1 1,10-6-1,-9 1 1,1 2-102,1 1 1,-2 0 0,-3-1 0,-2-3-139,-3 3 1,-6 1 0,-10 2 0,-7 0-1097,-7 0 0,-5 0-1427,-8 0 2012,-6 0-2288,-2 0 1216,-7 0 554,-14 0 430,-3 7-1324,-15 2 815,-6 7 376,-2-1-26,-7 1 1,-1-2-50,1-4 698,0 4 0,0-12 0,0 5 0</inkml:trace>
  <inkml:trace contextRef="#ctx0" brushRef="#br0" timeOffset="12">15267 644 8242,'-9'-8'-276,"-5"-6"165,13 12 108,-6-5-1,7 7 112,0 0-24,0-7 1,-2 5 261,-3-3-28,3 3 49,-5 2-214,7 0 380,0 0 308,-7 0 78,5 0-62,-5 0 230,7 0-573,0 0 1,0-7 0,2-1 439,3-1-782,-3-5 1,12 10 22,-4-6 1,6 1 27,5-1 0,4-4-150,6 3 0,1 2 100,-1-1 1,6 5-2,-1-6 1,3 8-36,-3-2 0,-2 3-188,2 2 1,-2 2-101,-3 3 262,0 4-16,1 6 1,-6 1-139,0 0 1,-7-1 27,2 1 1,-3 5 29,-2 0 1,-2 2 118,-4-2 1,-3 3 343,-7 8-399,0-1 28,0 0 0,-2 1 266,-3-1-239,-4 8-51,-13-6 0,1 5 121,-11-6 1,8-1 83,-13 1 1,6-6-165,-11 0 0,3-7-140,-8 2 1,9-3 88,-9-3 0,5-6-174,0-4 0,-2-3 182,7-2 1,2 0-40,9 0 0,-2-5-96,7 0 1,6-8-47,4 3 1,8-4-93,-3-2 0,12 1 1,6 1-391,7 3 402,12-3 0,6 7 41,10-3 0,-1-3 35,11 8 0,-2-2-72,7 2-263,-9 3 362,8-5 1,-7 9-52,4 3 0,-4-1 57,-2 6 1,-3 1 258,-2 4 1,-1 1-62,-4 0 0,-4 5 64,-6 0 0,-3 5-42,-2-5 0,-5 5 81,-6-5 0,-2 5 0,-4-3 0,-4 0 153,-5-1 0,-1 5 0,-1-7 1,-5 1-24,-4 2 1,-1-5 480,-4 3 0,-4 1-469,-13-1 1,1 0 0,-1-7 0,-1-2 0,-4-3-107,-5-2 0,-3-2 1,-4-3-1,-2 2-17,-1 1 0,-2 0 1,1-5-1,-2 0-617,-1 0 1,-4-2-1,6-1 1,0-2-4345,0 1 1,-4 4 4711,6 5 0,6 4 0,8 7 0</inkml:trace>
  <inkml:trace contextRef="#ctx0" brushRef="#br0" timeOffset="13">4812 9997 8225,'7'-9'443,"3"4"1,4 3 267,2 2 1,1 0 0,2 0 0,2 0-180,-1 0 0,-1-5 0,0-1 1,2 3-1,0 1-471,2 2 0,-6 0 0,4 0-1743,-3 0 1,-3 0 289,1 0 0,-5 2 1,-3 3 1391,-1 6 0,-9 3 0,-6 1 0</inkml:trace>
  <inkml:trace contextRef="#ctx0" brushRef="#br0" timeOffset="14">4922 10154 8225,'15'0'517,"1"0"1,2 0 0,3-2 0,3-2 318,0-1 1,11 0-1,-1 5 1,4 0-148,6 0 0,-4 0 1,0 0-1,-2 0-300,-3 0 1,-1 0 0,-3 0 0,-1 0-692,-4 0 0,2 0 0,-5 0 0,-1 0-1001,1 0 0,0 0 0,-4 2 1303,2 3 0,7 4 0,-4 6 0</inkml:trace>
  <inkml:trace contextRef="#ctx0" brushRef="#br0" timeOffset="15">5205 10138 8230,'8'-7'236,"-2"-3"0,-3 3 295,2 1 0,-1 5-286,6 1 0,-4 0 0,2 1 0,1 3 0,-2 3 186,0 2 1,4 1 0,-6 6-142,-2-1 1,-1-4-1,-4-2 4,-3-2 1,2 3-1,-8-5-93,-1-1 0,-2-2 0,-2-2 0,0 0-231,1 0 1,-1-7 0,0-4-71,0-3 1,8 4 0,3-1-1,3-1 39,2-2 1,0 4 0,0-1-31,0-1 0,7 5 0,3 2 51,4 3 0,2 2 0,0 0 41,-1 0 0,1 2 80,0 3 1,-7 4-1,-4 6-3,-3 1 0,-2 0 0,0-1 30,0 1 1,-7 0-1,-4-2-84,-3-4 1,-2 3 0,1-8 0,-1-2-2,0-1 1,0-2 0,1 0 0,-1 0-2,0 0 1,1-5-1,1-2 1,1-2-5,3-3 1,1-2 0,-1-2-14,4 0 1,5 1 0,1-1 0,0 0-202,0 1 0,1 4 0,5 2 1,4 1 131,4-1 1,2 5-1,0-1 1,-1 3 147,1 2 1,3 2 0,-1 3 0,-4 4-15,0 0 1,-2 5-1,-2-4 1,-4 4 176,-5 2 1,-1 0 0,0-1 78,0 1 0,-5 0 0,-2-2 0,-2-2-103,-3-1 0,-2-8 0,-3 4 0,-2-2-134,-2 0 0,0 1 1,5-6-1,0 0 21,0 0 1,1 0-1,-1-2 1,0-2-7,1-1 0,4-5 0,2 3-187,2-2 1,2-1-174,5-6 0,2 2 0,1 2-260,3 1 0,1 8 0,-2-3-17,5 5 0,-1 1 0,2 0-319,1 0 1,-4 0 34,3 0 0,-2 1-444,1 5 1026,-3-5 1,-9 6 311,-3-7 0,-4 0 0,-5-1 127,4-5 1,1 5 0,6-6 58,-2 0 0,1 3 0,9-4 92,6 1 0,3 1 0,1 6 0,1 0-33,0 0 0,5 2 1,0 2-1,-2 3-85,-2 1 1,-1 3 0,-2 4 27,-3 1 1,1 0-1,-7 0-202,-1-1 0,-3 1 1,-2-2 7,-5-4 0,-2 3 0,-8-8 1,0 0-17,0 2 0,1-5 0,-1 3 0,0-3-9,1-2 1,-1 0 0,0-2 0,0-1 16,1-3 0,1-6 0,2 2-77,1-4 1,8-2-108,-3 0 1,12 2 0,4 2-50,4 2 0,2 4 1,-1-2-1,1 1-170,0 3 0,-6 2 1,1 2-324,1 0 1,2 0-1,2 2 1,-2 3-210,-4 6 1,9-2 0,-3 1 871,2 2 0,6 9 0,1 4 0</inkml:trace>
  <inkml:trace contextRef="#ctx0" brushRef="#br0" timeOffset="16">6054 10295 8572,'17'0'496,"4"0"0,5 0 0,8 0 417,7 0 1,3 0-1,16 0 1,2 0-126,5 0 0,11-2 0,-1-1 1,4-2-491,6 1 1,0-3-1,-40 4 1,1-1-1,2 1 1,1-1-238,2 1 0,1-1 0,4-2 0,1 0 1,-2 1-1,-1 0 0,-3-2 0,-1 1 110,-1 1 1,-1 0-1,-4-2 1,-3 2-1,36-1 1,-11 3-31,-8 1 0,-6 2 0,-9 0 1,-5 0-264,-8 0 0,-3 0 0,-8 0-3835,-1 0 3034,-10 0 923,-10 0 0,-16 14 0,-8 4 0</inkml:trace>
  <inkml:trace contextRef="#ctx0" brushRef="#br0" timeOffset="17">6195 11191 8290,'-5'-10'589,"-2"1"1706,-2 2-1961,6 2 1,3 6-1,10 5 1,6 4 0,5 4 1,3 9 0,8 3 0,1 2-69,4-2 1,-2 9 0,7-4 0,1 3-29,3-1 0,-4 4 0,-2-3 0,-2-2-83,-3-4 1,-3-2 0,-6 4-1,-4-4-65,1-5 1,-7-4-1,1-3 433,-4-3-348,-3 3 0,-1-14 0,-6-2-66,-6-12 1,-1-3-1,-6-10 1,-4-2-158,-5-6 0,-4-7 0,-5-9 0,2-3-256,-2-2 1,-2-1-1,-1-8 1,-1-3-270,1-6 1,-4 5 0,2 1-1,5 5-41,3 5 1,4 11 0,6 10 0,1 6 522,3 5 1,2 3 0,6 7 424,-2 0 0,1 2-140,9 4 0,6-2 0,8 6 0,4 3-39,1 1 0,8 2 1,6 0-1,4 2 47,7 3 0,0-3 0,9 3 0,1-1 68,2 1 0,4-3 0,3 3 0,3-3-82,1-2 0,3 0 1,-5 0-1,0 0-165,0 0 0,-4-6 1,-6 1-1,-6 2 6,-5 1 0,0 2 0,-13 0 0,-2 0-1346,-7 0 0,1 0-48,-7 0 1,-7 2-1,-10 3 535,-8 5 1,-11-1 828,-12 2 0,-9-1 0,-4 6 0</inkml:trace>
  <inkml:trace contextRef="#ctx0" brushRef="#br0" timeOffset="18">7076 11113 8156,'1'-14'0,"3"1"834,1 3 0,2-1 0,-2-3-668,6 4 0,3-2 1,3 5-1,4 0 289,5 0 1,9-4 0,6 4 0,2 0-239,6 0 0,-3 2 1,-6 5-1,-2 0-23,-3 0 0,-7 5 1,-5 2-1,-4 0-11,-5 0 1,-7 5-1,2-1 1,-2 3-232,-4 2 1,-6 5 0,-6 1 0,-3 1 79,-6 0 0,-8 5 0,-2-2 0,-5 2 93,-4-2 0,-1 2 0,3-5 0,-2-1 173,2 1 1,7 0-1,4-4 1,3 2 68,7-2 0,0-7 0,9-1 137,1 1 1,4 2-1,7 0-170,9-4 1,7-1-1,8-5 1,2 1-136,4-2 0,8-1 1,10-2-1,-1 0-85,0 0 0,3 0 0,-2-2 0,-3-1-555,-3-2 1,2-1 0,-11 6-1,0 0-1390,-3 0 0,-4 0 1,-3-1-1,-4-3-833,-5-1 1,-11-9 2663,-5-2 0,-10-13 0,-4-12 0</inkml:trace>
  <inkml:trace contextRef="#ctx0" brushRef="#br0" timeOffset="19">6101 9556 8323,'5'16'148,"2"0"0,2 0 529,3-1 0,-3 6 1,3 2-1,4 1-99,3 4 1,9-3 0,-2 1-1,4 2-219,1 2 0,2-1 1,2-1-1,2-2-75,-2 2 1,-2-5 0,-3-2 0,-2-3-35,-2-3 0,-7 1 0,2-2 1,-5-2 255,-6-1 1,4-8-142,-3 2 1,-4-5 0,-2-5 0,-3-5-217,-2-4 0,0-4 0,-2-3 0,-1-7-231,-3-7 0,-11-5 1,1-7-1,-3-2-127,-4-3 0,-1-4 1,-8-9-1,1 1-291,-1 1 0,1-4 0,1 10 1,2-3 76,2 3 1,7 4-1,-2 10 1,4 3 317,1 1 1,5 4 0,3 9-1,1 5 122,3 4 1,2 1-1,2 0 186,0 0 0,2 1 0,3-1 107,6 0 1,8 2 0,5 2 0,4 2-154,6-3 1,8 5 0,1-3 0,8 1 48,7 1 1,8-5 0,6 4 0,1-3-53,2 3 1,2-2 0,-11 5 0,-1 0-60,1 0 0,-6-4 0,-10 4 0,-6 0-190,-7 0 1,-1 0-1,-4 4 1,-8-3-1123,-4 3 1,-10 1-647,1 2 0,-8 2 1,2 3 650,-3 6 1,-9 3 0,-3 1 1211,-4 1 0,-9 0 0,-2 0 0</inkml:trace>
  <inkml:trace contextRef="#ctx0" brushRef="#br0" timeOffset="20">6950 9242 8441,'2'-16'11,"3"2"-220,5 4 0,4-2 0,2 5 0,2 0 1393,2 0 0,0 0 1,6 3-1,2-1-538,2 2 1,1 1-1,0 2 1,-1 0-494,-4 0 0,-3 5 1,-7 2-1,-1 2 42,1 3 0,-7 2 0,-4 2 0,-3-1-314,-2 1 0,-2 2 1,-5 3-1,-7 3 165,-5 0 0,-7 4 0,3-5 0,-1 1 46,-4 4 0,0-3 1,2-1-1,3-1 108,0-4 0,7 4 0,-1-2 1,6-2 129,4-1 1,0-8 0,4 1 0,-2 1-49,1 2 1,8-4-1,3-1 1,1 0-135,5-1 0,6-4 0,4 1 0,1-3 52,4-2 0,3 0 0,6 0 1,5 0-671,3 0 1,3-2 0,1-1 0,-1-3-299,0 3 0,2-4 1,-8 2-1,2 1-1817,-2 2 1,2 2 0,-8-1 2584,-1-5 0,-2-2 0,-1-8 0</inkml:trace>
  <inkml:trace contextRef="#ctx0" brushRef="#br0" timeOffset="21">8648 9902 8573,'26'-7'2347,"-1"-1"-1309,-3-1 0,6-3 0,0 6-1211,7 3 247,-2 1 0,6 0 0,-8-1 0,1-2 150,-1 1 0,1 2 1,-3 2-1,-1 0-866,-2 0 1,-6 6 0,-1 1-1,-5 1-1822,-4 5 1,-8-1 2463,-2-2 0,-14 4 0,-10-5 0</inkml:trace>
  <inkml:trace contextRef="#ctx0" brushRef="#br0" timeOffset="22">8601 10075 8559,'15'0'267,"1"0"0,2 0 0,1 0 426,2 0 1,7 0 0,0 0 0,7 0-150,7 0 0,-2 0 1,3 0-1,3 2-476,-1 3 1,6-1 0,-9 6 0,3 2-4434,2 2 4365,-6 2 0,4 7 0,-5 1 0</inkml:trace>
  <inkml:trace contextRef="#ctx0" brushRef="#br0" timeOffset="23">9984 9525 8351,'0'-10'0,"-1"1"247,-5 2 354,5 2 0,-5 5 1,12 0-108,4 0 0,-1 7 0,3 5 0,4 5 0,3 6 98,0 1 0,6-1 0,1 7 0,4 3-189,1 0 0,6 7 0,1 0 1,1 1-89,-1-5 0,4 3 1,-5-4-1,-2-4 19,-2-3 0,-4-9 0,-2 2 0,-6-5 49,-4-6 1,-6 3 0,-3-6 273,-1 1 0,4-6-356,-6-2 0,0-7 1,-5-9-1,-1-1-237,-5-4 0,3-3 1,-8-10-1,-1-1-324,-2-1 0,-3-10 0,-4 1 1,-4-7-651,1-4 0,-6-2 0,2-7 0,-5 1 98,-4 1 1,2-7 0,7 11 0,2-1 319,-2-1 0,5 7 0,2 3 0,4 6 238,1 3 1,6 7 0,1 0 0,2 6 300,4 2 1,1 8 0,2-4-1,0 2 65,0 1 1,2 0 0,3 8 0,5 2 80,4-3 1,7 1 0,2 0-1,1 1-25,4-1 1,7 0 0,6 0 0,2 3-17,6 2 1,10-3 0,4 4-1,9 1 65,5-2 1,10 5 0,1-3 0,-3 3-85,4 2 0,0 0 0,-43 0 0,-1 0 0,43-1 38,-3-5 1,3 5 0,-8-5 0,-5 5 3,-3 1 1,6 0-1,-4-2 1,-6-2 15,-7-1 0,-3-5 0,-10 4 1,-4 1-39,-4-2 1,0 4 0,-6-8 0,-6 1-167,-4 1 0,-3-3 0,-5 5 0,-1 0-820,1 0 1,-5-4-1177,-1 6 1,-8 0 562,-2 5 1,-9 9 1445,-12 6 0,-10 15 0,-9 10 0</inkml:trace>
  <inkml:trace contextRef="#ctx0" brushRef="#br0" timeOffset="24">10912 9038 8145,'0'-9'557,"2"2"0,1 9 0,4 3 524,2 5 0,1 10 1,4 2-1,-1 1-418,-3 0 1,-5 5 0,4-2 0,0 4-219,0 1 0,-6 1 0,4-1 0,-2 0-204,1 1 0,1-6 1,-4 0-1,2 0-346,-1-1 0,-3-1 0,1-4 1,2 0-468,1 0 1,0-3 0,-5-1-1175,0 0 1,5-6 631,1 1 0,1-3 1,-2 3 1113,5-6 0,4-17 0,2-6 0</inkml:trace>
  <inkml:trace contextRef="#ctx0" brushRef="#br0" timeOffset="25">11494 9022 8827,'7'-16'995,"-6"8"0,12 2 0,-8 12-460,-2 4 0,-1 11 0,-2 3 1,0 3-31,0-1 0,-7 0 0,-3 5 0,-3 1-182,3-1 1,-4 1 0,4-1 0,-3 1-71,3-1 1,-2-5 0,6-1 0,1-3-119,-2-2 0,5-3 0,-3-1 0,5-2 121,5-4 0,6 4 0,8-5-309,2 0 0,0-2 1,-4-7-1,3 0-324,1 0 0,7 0 0,-2-2 0,4-3-509,1-6 1,0 3 0,1-3-1,-2 1-457,-4 1 0,3-5 1,-4 3-1,-1-1 207,-3 2 1,-3-4 1135,-2 3 0,-1-3 0,1-1 0</inkml:trace>
  <inkml:trace contextRef="#ctx0" brushRef="#br0" timeOffset="26">11855 9116 8844,'-8'7'849,"1"4"0,7 8 0,0 4 399,0 1 0,5 2 0,0 8 1,-1 0-515,-3 3 1,-1 0 0,0-6 0,0 1-739,0-1 0,0 1 0,0-1 0,0-1 129,0-4 0,0 4 1,0-6-1,0 2-1645,0 0 0,-1-5 1,-5 6-1,-4-1-3927,-4-2 5447,-9-1 0,-1-7 0,-8-1 0</inkml:trace>
  <inkml:trace contextRef="#ctx0" brushRef="#br0" timeOffset="27">9937 10358 8596,'16'5'544,"0"1"0,5-1 0,1-5 1,3 0 86,3 0 0,3 0 1,9-2-1,9-3-54,7-6 0,23-1 1,1-2-1,-33 7 0,0 0-229,5-1 1,1-1 0,12-1-1,3 0 1,4 2 0,1 1 0,3-2-1,2 0-207,2-1 1,1-1 0,1 3 0,1-1 0,0-2 0,-1 1 0,-2 1 0,-1 2 56,-5 2 1,0 0-1,0-2 1,-1 0 0,-12 2-1,-2 1 1,-1-1 0,-2 1-22,-4 1 1,-1 1 0,-5 0-1,-3 1 1,27-3 0,-9-1-235,-5 1 0,-12 1 0,-11-1 0,-7-1-1607,-3 2 0,-4-6-3112,-8-2 1,-8 6 4775,-13 5 0,-1-7 0,-12 5 0</inkml:trace>
  <inkml:trace contextRef="#ctx0" brushRef="#br0" timeOffset="28">11006 10845 8271,'-8'0'-179,"-1"0"0,5-1 183,-1-5 1,0 3 785,5-8 0,0 6 1,2-4 16,3 2 0,4 0 0,8 4 0,4-4-320,5-2 0,11 4 0,5-4 1,3 0-232,2 1 1,6 3 0,-1-4-1,-3 2-19,-5 3 1,0 3-1,-10 1 1,-2 0-65,-4 0 0,-9 7 0,0 3-272,-6 4 1,-1 2 0,-7-1 0,-3 3 133,-6 3 0,-6 3 1,-11 9-1,-7 1 155,-7-3 0,-7 11 0,-9-7 0,-3 5-73,-2 2 1,2-4-1,0 3 1,7-8-45,1-4 0,8 3 0,3-9 0,7-1 254,7 1 0,0-2 1,4-5 245,3-1 1,10 1 0,4-2 18,9-3 0,7 1 0,6-7 1,8-1-173,5-3 1,14-1 0,0-1 0,5-3-229,5-1 1,6-6-1,1 4 1,-1 0-173,1 0 0,-3-3 1,-7 3-1,-7 0-302,-3 0 0,1-4 1,-11 4-1,-2 0-421,-6 1 0,-1 0 0,-7 5 0,-5-3-3671,-2-1 2801,-10 0 0,2 5 1573,-10 0 0,-4 7 0,-6 1 0</inkml:trace>
  <inkml:trace contextRef="#ctx0" brushRef="#br0" timeOffset="29">22830 10342 8189,'2'-8'53,"3"2"1,4 5 660,6 1 1,1 0-1,0 1 1,-2 5-189,-4 4 0,2 4 1,-6 2-260,-3-1 1,-1 1 0,-2 0-1,-2 0-25,-3-1 0,-4-4 1,-7-2-1,1-2-260,-1-4 1,0 4-1,1-2 1,-1-1-205,0-2 1,0-2 0,1 0 0,-1-2 154,0-3 1,2-4 0,2-7 5,1 0 1,8 6 0,-1-1 33,8-1 0,5 5 1,8 0-1,2 2-3,2 0 0,6-1 0,-5 6 0,1 2 75,0 3 1,-4-1 0,-7 5 0,-3-1 49,-2 1 1,-2-4 0,-5 6 120,0 1 1,-2-3 0,-3 0 0,-4-1-11,1 1 0,-6-5 1,3 1-1,-3-3-9,-1-2 1,-1 0-1,0 0-26,0 0 0,1 0 0,1-2 77,3-3 0,4 1-134,7-6 0,2 6 0,3-1-253,6 3 0,3 2 50,1 0 0,-1 2 155,-3 3 34,-4-3 0,-9 5-84,-3-7 0,-2-2 0,-5-1 1,3-4-113,2-2 1,0 0 0,3-3-191,-1 1 0,2 1 0,8-4 43,5 3 0,4 4 0,2 7 0,0 0-67,0 0 0,-1 0 0,1 2-577,0 3 1,-1 4 0,1 7 0,0 0-570,0-1 0,-1-1 1456,1-3 0,0 3 0,-1-5 0</inkml:trace>
  <inkml:trace contextRef="#ctx0" brushRef="#br0" timeOffset="30">23349 10500 8261,'0'8'0,"0"-1"0,0-7 1345,0-7-451,0 5 3,0-4 928,0 6-1180,14 0 1,-4-6 67,11 1 1,5-2 183,6 2 1,6 3-314,9-3 1,14-2-14,8 2 0,9-6-835,-33 8 0,-1 1 863,38-3-442,-22 4 1,1 2 0,-6-1 0,2 0-397,10 0 0,2 0 1,2 0-1,0 0 315,-1 0 1,1 0 0,-1 0-1,0 0-58,6 0 1,0 0-1,-9 0 1,0 0 51,4-1 1,0 2 0,-9 1 0,-2 1 37,-4-1 0,-2 1 0,-7 2 0,-3 1 59,35-1 0,-13 5 30,-3-4 1,-12 1-921,-10-2 0,-11-3 124,2 3-1596,-11-3-337,1-2 1671,-13 0 0,-11 0 1,-13 0-1031,-10 0 0,-19 0 1891,-8 0 0,-21-7 0,-8-2 0</inkml:trace>
  <inkml:trace contextRef="#ctx0" brushRef="#br0" timeOffset="31">23427 11411 8293,'-10'0'0,"-1"0"226,8-7 0,-4 5-226,7-5 335,-7 7 161,5 0 0,0 7 0,9 4 1,4 3-108,6 2 1,-1 5-1,7 1 677,-1 3 0,3 1-541,6 5 1,1 6-216,-1 0 0,1-1 99,-1-4 0,-5-3 151,0-2 0,-1 1-244,1-7 1,-3 0-29,-7-6 0,-1-4-229,1-1 50,0-6 0,-1 3-21,1-7 0,-5 0 0,-3-2 65,-1-3 1,-1-4-1,-5-9 1,3-2-248,1-7 0,-1-9 0,-8-8-118,-1-7 0,-7-5-97,1-6 1,-3-1 179,-2 0 0,1 0-279,-1 0 0,0 0-644,1 0 1,1 7 646,3 4 1,-1 5 234,7 5 1,-6 5-14,6 11 0,0-2 286,5 7 1,1 0-1,5 6 1,4 1 447,4 3-196,2-3 0,7 12-154,3-3 0,0-2 173,5 2 1,-1 0 21,12 5 0,2 0 311,8 0 1,-1 0-254,6 0 1,5 0-170,11 0 1,-5 1-103,11 5 0,-4-3-164,3 8 1,-2-8-68,2 2 1,-15-3-203,5-2 1,-14 2-235,-1 3 1,-11-3-102,-6 3 0,-8-1-1836,-1 1 252,-8-3 621,3 12 1,-13-6 901,-4 8 1,-12-6 572,-8 1 0,-10-1-1947,-11 6 2020,2 0 0,-18 0 0,3-1 0</inkml:trace>
  <inkml:trace contextRef="#ctx0" brushRef="#br0" timeOffset="32">24355 11238 12135,'16'-7'734,"-4"6"-456,4-5 1,-4-1 31,9 2 1,-2 0 244,2 5 0,2 0-206,3 0 1,-2 0-329,-3 0 0,-3 0 98,3 0 0,-9 2-186,-2 3 1,-6-2-1,1 8-18,-3 1 0,-2-3 0,-2 1-58,-3 2 1,1-3 30,-6 2 1,-1-3 76,-4 3 1,-1 3-17,0-4 1,1-1 22,-1 2 0,5-6 77,1 5 16,6-6 8,-3 10 1,14-11-62,4 8 0,5-6 6,5 5 1,-2-4 0,7 4 0,2-1 174,9 1 1,-4 4-43,3-3 0,-8 4 66,-1 6 0,-3-3-19,2 3 0,-3-2 242,-7 2 1,-2-2-142,-4 7 0,2-5 118,-6 6 0,-1-8-105,-5 2 1,-7 1 67,-4-1 1,-3 6 280,-1-6 0,-8 0-257,-3-6 0,1 1-298,-1 0 1,-2-6 55,-8 1 0,6-8-113,-7 2 0,13-3-348,-8-2 0,4 0-682,-3 0 1,-1 0 723,1 0 1,5 0-731,0 0 1,1-7-2203,-1-3 1,3-4 1010,7-2 2178,8-7 0,-6-1 0,5-8 0</inkml:trace>
  <inkml:trace contextRef="#ctx0" brushRef="#br0" timeOffset="33">23317 9462 8071,'11'7'0,"-1"4"0,2 3 0,2 1 0,2 1 750,7 7 1,-2 3 1,10 11 0,-3-2 654,9 6 1,3 1-653,2 5 1,-2 1-79,2-1 0,-7 0-216,2 0 1,-4-7-100,-2-3 0,-6-4 1,-4-3-1,-4-4 920,-1-5-814,0-4 0,-8-11 1,-2-10-225,-5-10 1,-2-12 0,-3-2 0,-3-7-315,-2-7 1,-1-10-1,-8-8 1,-1-6-292,-2-7 0,0-9 0,4-4 0,7 43 0,1-1 187,-2-2 0,1 1 0,0 1 0,0 1 0,-2-45-1299,2 3 1,-1 8 606,-4 9 1,6 10 444,4 6 1,3 10 276,2 5 1,0 6 170,0 5 1,0 3-45,0 7 1,0 6 210,0-1 1,7 6-141,3-6 1,-1 8-82,1-2 1,3-2 884,8 1 0,-2 1-377,7 5 1,2 0-55,9 0 1,-2 0-184,7 0 0,-4 0-54,9 0 0,-1 0-62,11 0 0,-4 0 4,4 0 0,-4 0 32,4 0 0,-6 0 18,1 0 0,-8 0-1204,-2 0 1,-9 0-103,-1 0 0,-3 0-531,-8 0 1,-5 0 517,-5 0 0,-8 2-347,2 3 1,-3 4 1484,-2 7 0,-7-1 0,-2 1 0</inkml:trace>
  <inkml:trace contextRef="#ctx0" brushRef="#br0" timeOffset="34">24323 9163 8861,'0'-8'1271,"0"-6"1,7 10-982,4-6 0,3 6 1,2-3 28,-1 0 1,6 6 0,2-5 5,1 5 0,3 1-158,4 0 1,-5 0-5,1 0 1,-8 1-72,2 5 1,-4 2 31,-1 8 1,-7-5-1,-4-1 1,-3 2-1,-4 4 2,-3 5 0,-4-4 0,-9 4 65,-3-3 0,0-2-48,-10-1 1,7 1-105,-13 0 0,12-1 54,-6 1 1,3-2-108,-3-3 1,6 1 123,4-7-99,4 7 0,6-10 1,3 5-1,2-2-78,8 0-166,5 1 298,16 1-46,1-6 0,4 8 6,4-4 0,3 4 8,12 7 1,0-4 2,0 4 1,0-4 137,0 9 0,-6-2 279,-5 2 1,-4-2-113,-6 8 1,-3-6 177,-8 5 1,-1-7 604,-3 2-475,-4 3-316,-7-6 0,0 4 229,0-6 0,-9-5-124,-7-1 0,-1-5-156,-9 6 0,3-8-84,-9 3 0,3-5-165,-13-1 1,5-5-220,-5 0 1,6-7-588,-6 1 1,5 4-1839,-5 2 0,7-2 1262,-2 2 1,4-1-3715,2 6 5063,-1 0 0,1 0 0,-1 0 0</inkml:trace>
  <inkml:trace contextRef="#ctx0" brushRef="#br0" timeOffset="35">26304 10012 8624,'11'-5'485,"-1"0"0,-1-2 1,3 3-1,-1-1 235,1 2 1,4-4 0,3 1-376,2 3 0,2 1 1,-4 2-1,2-2 1,-2-1-238,-1-2 0,3-1 1,0 6-1,-2 2-485,-2 3 1,-1-3 0,0 5-1,-1 0-687,1 4 1,-2 3 0,-2 1 0,-3 3 1063,-2 3 0,-2-4 0,-5 6 0</inkml:trace>
  <inkml:trace contextRef="#ctx0" brushRef="#br0" timeOffset="36">26367 10327 9518,'16'0'0,"0"0"644,0 0 1,5-2-1,1-2 1,1-1-25,0 2 1,-1 1-1,-1 2 1,6 0-744,2 0 1,1 0 0,-2 2 0,0 1-1697,5 2 1,0 8 1818,9-3 0,7-3 0,7 0 0</inkml:trace>
  <inkml:trace contextRef="#ctx0" brushRef="#br0" timeOffset="37">28160 8881 8768,'9'1'2531,"-4"5"-2218,-4 2-109,-1 15 0,-1-4 456,-4 7 0,-4 8-223,-7 7 1,0 0 0,1 1 18,-1 1 1,-2 1-1,-1 0 16,-2-3 0,0-6-138,6 2 1,-6-4 73,0-1 0,5-1-157,5 1 0,3-8 26,-3-3 0,-1-4-31,7-1 0,-1 0-39,6 0 0,0-6-56,0 1 1,7-6 193,4 5-202,3-6-74,2 3 1,5-2 40,0 0 0,7 0-225,-2-5 0,3 0 197,3 0 0,5-7 111,-1-3 4,8 3-1080,-4-7 1,6 11-434,-5-8 0,0 2-884,-5-1 1,-2 1 1065,2 4 0,-8 1-139,-2-6 0,-5 5 592,6-6 1,-8 1 680,2-6 0,-4-7 0,-1-1 0</inkml:trace>
  <inkml:trace contextRef="#ctx0" brushRef="#br0" timeOffset="38">28647 9101 8242,'0'10'0,"0"1"0,0-8 1001,-7 11 0,5-5-249,-3 6 1,-2 8-75,2 3 0,-6 8-208,6 7 0,-7-4-21,2 10 0,1-5-130,-2 0 0,8 2 105,-2-8 0,3 1-174,2-5 1,0-1 15,0 0 1,0-4-1287,0-1 0,2-5 80,3 5 0,-3-5-401,3 5 0,-3-7 837,-2 2 1,0-8-19,0-3 522,0-6 0,0 9 0,0-4 0</inkml:trace>
  <inkml:trace contextRef="#ctx0" brushRef="#br0" timeOffset="39">29040 9226 10443,'2'18'247,"3"3"0,-1-2 0,4 5 1,1 1-1,0-1 292,3 4 0,7 4 0,4 3 0,2 1-167,3-1 0,1-2 0,4-1 0,2-1-110,2 1 1,0-1 0,-6 1 0,1-3-23,-1-2 1,-7 0 0,-3-6 0,-3-1-75,-2-3 1,-1-6 60,1-1 0,-7-8 0,-4-2-30,-3-9 0,-2-12 0,0-5 1,0-6-257,0-4 1,-5-3 0,-2-4-1,-2-1-95,-3-5 1,-2-3-1,-2-9 1,0 1-135,0 1 1,3-11 0,0 5 0,5-1-116,1 1 0,1 1 1,6 10-1,0 1 204,0 4 1,0 6 0,2 13 0,2 4 197,1 5 0,12 3 0,1 3 1,3 1 63,1 3 1,12-1 0,-1 7 0,5 1 75,6 3 1,1-5 0,2 1-1,1 2 170,-1 1 1,5 2-1,1 0 1,-3 0-182,-1 0 0,-3-2 0,-4-1 1,-6-3-193,-3 3 0,-1-4 0,-1 2 0,-1 1-505,-4 2 1,-3-3 0,-7 0-1,-1 1-1964,1 3 1303,-7-6 0,-2 12 0,-7 0 1230,0 7 0,-7 4 0,-2 0 0</inkml:trace>
  <inkml:trace contextRef="#ctx0" brushRef="#br0" timeOffset="40">29889 9053 10901,'-8'-15'-173,"2"-1"0,5 0 1,2 1 826,5-1 0,4 2 0,11 2 0,3 3-185,1 2 0,8-4 0,-3 6 1,1 2-105,4 1 0,0 2 0,-3 0 0,-3 0-177,-3 0 1,-3 0-1,-7 2 1,0 3 30,-1 5 1,-6 4-1,-4 2 1,-3 0-152,-2 0 1,-2 6-1,-5 3 1,-7 1-489,-5 0 1,-9-1 0,0 3 0,-5-2 425,-4 2 1,1-6-1,2-1 1,0-5 40,-3-5 1,0 1-1,7-5 1,4 0-41,5 0 0,-1-2-125,1-5 76,7 0 0,15 0 0,15 0 0,9 0 48,4 0 0,3 5 0,3 0 1,5 1 47,7 1 1,4 1 0,-2 8 0,-1 0 98,0 0 1,2-1-1,-9 3 1,-3 3 175,-7 5 1,-1-3 0,-11-1-1,-3-1 59,-4 0 1,-8 0 0,1-5 0,-3 0-35,-2-1 1,-2 1 0,-3-2-1,-6-2 14,-3-1 1,-7-6 0,-1 4 0,-3-2-664,-3-4 0,-3-1 1,-6-2-1,-3 0-743,0 0 1,-11 0 0,2 0 0,-3 0-1379,-2 0 1,-6 2 0,3 1 2426,-5 2 0,-1 1 0,1-6 0</inkml:trace>
  <inkml:trace contextRef="#ctx0" brushRef="#br0" timeOffset="41">27751 10342 8259,'2'-8'687,"3"2"0,5 5 0,4 1 264,2 0 1,7-6 0,5 1 0,7 2-379,7 1 0,10-3 0,9-2 1,9 0-302,9 0 1,-31 3-1,2 1 1,1 1-1,1 0 1,4 0 0,1-1-145,2 1 0,1 0 0,9 1 0,2 1 0,6 0 0,1 0 0,6 0 0,2 0-209,-25 0 0,1 0 1,0 0-1,2 0 0,1 0 1,0 0-1,3 0 0,0 1 1,0-1-1,-1 2 1,-1-1-1,0 2 98,1 0 0,-1 0 0,2 1 0,7 1 0,1-1 0,-1 1 0,-6 0 0,-2 1 0,1-1 0,-2 0 0,0 0 0,-1 1-43,-2-1 0,-1 0 0,-1 0 0,22 3 0,-2 0 1,-12-1-1,-4 0 0,-9-1 0,-3 0 102,32 5 0,-27-8 1,-18 2-1,-10-3-1379,-9-2 1,-11 2-79,-5 3 1,-15-1 0,-8 6 0,-4 2 1380,-6 2 0,5 9 0,0 2 0</inkml:trace>
  <inkml:trace contextRef="#ctx0" brushRef="#br0" timeOffset="42">28773 10688 8356,'-11'9'0,"1"-4"206,-2-3 0,-2-2 329,-2 0 1,2-7 332,4-4 0,4-3 0,12 0-365,4 4 0,11-2 0,7 5 0,7 0-265,7 0 0,9 2 0,3 5 1,0 0-34,0 0 1,4 0 0,-8 0 0,-4 0-54,-8 0 1,-10 7 0,-5 3-1,-4 4-229,-5 2 1,-9-1 0,1 1 0,-6 2 186,-6 3 0,-4-2 1,-11 5-1,-5 1 23,-4-1 0,-9 1 1,-2 1-1,-3-5-40,2-4 0,-2-1 0,6 0 0,-1-1-185,1 1 1,-2-2 0,7-4 0,5-3 67,3 0 0,4-5 0,6 3-407,-1-3 276,7-2 0,23 0 0,17 2 47,11 3 1,7-3 0,4 3 0,4-1 18,5 1 0,2 4 0,4 6 0,2 1 118,-3 0 0,-6 5 0,-14 0 0,-3 0 287,-8 1 0,-1 1 1,-14 5-1,-2-4-52,-1-1 0,-9 3 0,-4-3 0,-3 0 607,-2-1 0,-7 5 0,-6-6 0,-6-2-269,-7-2 1,-9-1 0,-3 0 0,-3-2-261,-2-4 0,-6-3 0,-2-7 0,2 0-87,-1 0 1,-6 0-1,3 0 1,4-2-707,6-3 1,-6 2 0,7-6 0,3 0-1051,4 0 1,4 4-1,0-3 1,1 1-2211,4 3 3711,-4-5 0,12 1 0,-4-8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20:22:22.2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20817 13439,'18'-25,"3"10,-13 1,1 5,5-14,-5 13,7-18,6 24,3-17,6 20,-6-13,4-2,-6-16,3-9,-1 7,-4 3,-2 13,7-3,-5 6,5-11,-5 5,5-6,-5 6,6-5,-6 0,5-5,0-1,5 1,-3 5,4-1,-9 6,8-5,-8 5,3-5,0 3,6-8,-4 8,3-8,-8 8,8-3,-8 3,3-8,-7 12,2-13,-2 18,2-12,-3 10,12-8,-4 3,-10 3,18-11,-21 4,18-1,-10 0,-3 7,4-11,-6 12,7-4,-9 4,7-3,-7 4,15-18,-2 3,-5 5,-6 4,-2 7,-5-7,6 13,1-11,0 12,0-13,-1 4,1 2,-7 2,5 6,-6-8,1 0,5 0,-5 1,7-1,-8 7,6-5,-5 6,7-8,-7 0,11-7,-16 6,17-6,-12 8,6 6,1-5,2-2,3-10,3-4,7-1,-4 5,-1-1,0 7,6-7,1 6,3-5,-8 5,4-5,-11 14,1-9,-6 12,0-7,0 1,-1-1,1 0,0 1,0-1,-1 0,1 0,0 1,-1 6,1-12,7 3,-13 1,11-11,-12 18,14-13,-13 7,18 0,-24 1,24-8,-25 6,25-6,-24 7,24 0,-18 1,13-8,-8 6,1-6,0 7,7-7,-6-1,6 7,-1-18,-4 22,5-16,-8 13,1 0,0 1,7-8,-6 5,6-4,-8 6,1 0,0 0,0 1,-1-1,8-7,1-1,8-15,-1 6,1-5,-1 6,1 1,-1 0,-5-1,1 1,-8 6,5 1,-3 3,9 2,7-8,1 1,-1-5,-4-1,4 1,-4-1,5 1,-5 0,6-1,-8 1,1 6,-1-4,1 11,-1-12,2 6,4-7,-4 3,4-4,-9 9,-2-8,-5 8,5-3,-5 3,5-8,1 3,4-9,-5 9,0 2,1-2,4-8,-5 13,0-3,-6 10,4-8,-3 3,-10 3,11-6,-6 3,1-4,10-6,-8 6,4 3,-8 13,1-5,-7 5,6-8,1-4,0 3,7-11,-8 11,-6-4,5 6,-5 0,7 0,-1 1,1-1,0-7,-1 6,1-13,7 6,1-8,8 1,-1-1,-6-6,4 5,-11-6,12 8,-13 6,6 3,-15 6,6 7,2-12,2 11,-3-13,-1 14,-5-5,7 6,-1-8,1 0,-7 8,5-6,-5 5,6-7,1 7,-7-5,5 6,-5-8,6 0,1 7,-7-4,5 4,-6 0,8-5,0 5,0 1,-8-6,6 5,-5 0,7-5,0 5,-1 1,1-6,-7 5,5 0,-6-5,8 13,-7-13,5 5,-5 0,6-5,1 12,-7-12,5 13,-6-13,1 12,5-12,-5 5,0 1,5-6,-6 12,1-12,5 12,-5-12,0 12,4-12,-4 13,7-13,-7 5,5 0,-6-5,1 6,5-1,-5-5,7 12,-8-12,6 12,-5-12,0 6,5-1,-6-5,1 5,5-6,-5-1,0 7,5-5,-6 5,8-6,-7 6,5-5,-5 5,13-13,-4 4,4-5,1 8,-5-1,4 0,-6 0,0 1,-1-1,1 0,0 1,0-1,-1 0,1 0,0 1,0-1,-1 0,1 1,7-1,-6 0,6-7,-7 6,-1-6,1 8,7-1,-6 0,13-7,-13 6,6-6,-7 8,0-1,-1 0,8 0,1-6,1 4,-2-4,-1-1,-4 5,4-11,-6 11,0-5,0 8,-1-1,1 0,0 1,0-1,-8 0,6 0,-5 1,7-1,-1 0,1 1,-7-1,12 0,-11 0,13 1,-7-1,-1 0,1 8,7-13,-6 10,15-19,-1 4,1-3,4-3,-2 4,-3-3,-5 8,0-8,1 8,4-3,-5-1,1-4,-1 3,5-3,-5 8,1-8,-6 6,5-6,-5 8,5-8,-3 8,8-3,-8 5,8-6,-6 8,6-2,-13 2,8-2,-3 2,8-7,-5 10,0-5,-5 5,6-10,-6 5,5-5,-5 10,5-5,-5 6,5-12,-5 6,5-5,-10 11,5-6,-5 5,10-10,-7 6,4-2,-8 13,-6-5,5 5,-5-6,7-1,1-2,4-3,-7 2,7-7,-5 10,10-5,-5 11,5-11,-7 7,11-16,-4 4,-3 10,7-19,-6 16,1-12,-3 8,1 0,1-1,8-8,-11 12,0-1,-7 7,15-16,-4 5,13-6,-18 7,8 8,-18-5,11 0,-4 7,13-19,-4 7,-3-1,7-2,-13 11,6-4,0-1,-6-2,6 1,0-6,-6 13,13-13,-13 13,13-8,-4 4,-1 2,1-7,-5 10,5-5,-7 14,4-14,-7 19,6-19,-4 11,11-13,-11 8,12-1,-6 0,1-7,-3 13,-6-11,7 12,-6-6,13-1,-13 0,13 0,-6-6,8 4,-8-4,6 6,-5 0,6-7,0 6,1-6,-1 1,1 4,-1-12,8 6,1-8,-7 8,-3 1,-2 1,3-5,-3 5,2-8,-6 6,2-3,1 1,-1 7,5-16,1 4,-6 1,0 4,0 7,13-18,1 4,5-13,-3 4,-10 11,4-6,-9 4,11-14,0 7,-4-6,4 13,-6-12,-1 12,0-13,1 6,-1-7,1 5,-1 0,-5 7,1-2,-1-1,5 1,1-1,-1 1,1 2,-1-7,2 6,4-6,-4 5,4-5,-7 11,-1-4,4 0,-3 3,-4 1,6 3,4-9,3-1,-2 1,-2 2,6 9,-6-9,2 4,3-4,2 3,4 1,1 0,-5-6,0 0,-14 8,10 2,-7 1,1 5,5-10,-4 8,-2-3,-13 14,-4-2,-7 7,-7-6,0-13,-14 0,-32-19,-11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20:22:22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20723 880,'0'-26,"-7"5,-2 28,0 9,3 15,6 11,1-7,4 2,-3-11,3 11,-1-11,1 10,-3-8,3 14,-3-17,-2 11,0-13,2-2,3 11,-3-8,3 13,-3-6,-2 11,0-11,0 6,0-14,0 20,0-16,0 8,0-4,0 7,0 1,0 3,0-6,0 6,0-3,0 8,0-12,0 12,0-17,0 12,-6-9,1 9,0 0,5 5,-2-5,-3 0,3 0,-3 5,3-5,2 0,0-1,0 7,-2-1,-3 0,3 0,-3 0,2 2,-2 4,3-5,-3 5,1-4,-1-2,3 0,-3 0,3-7,2-8,0-3,0 3,0-6,-7 4,5-1,-5-2,7 4,0 6,0-4,0 14,0-14,0 18,-7-16,6 12,-6-9,7-13,0 5,0 8,0-3,0 3,0-1,0-18,0 32,0-16,0 12,7-9,-6-6,6-1,-7 1,0 6,0-12,0 25,0-16,0 26,7-5,-5 7,5 0,-7-14,0-4,7 0,-5-10,5 4,-7-3,0-2,0 13,0 0,0 0,0 0,0-14,0 4,0-13,0 8,0-1,0-6,0 4,0-4,0 6,0-6,0 5,0-13,0 20,0-4,0 14,0 0,0 0,0-7,0-5,0-3,0-11,0 15,0-11,0 13,0 2,0 1,0-3,0-6,0-1,0 0,0 15,0-11,0 3,0-1,0-11,0 5,0-1,0-5,0 6,0 7,0-4,0 4,0-7,0 8,0 1,0 7,-5 0,-1 1,1-15,5 17,0-29,0 23,0-20,-7 15,5-6,-5 12,7-11,0 4,0 7,-7 4,6 14,-6-7,7-2,0-7,0-6,0 4,-7-5,5 7,-5 7,7-5,0 4,0-18,-7 8,5-16,-5 4,7-1,0-13,0 13,0-9,0 10,0-10,0 16,0-13,0 1,0 4,0-4,0 6,0 1,0-8,0-1,0 0,0 1,0 7,0 1,0-1,0 1,0-8,0-1,0 7,0-11,0 11,0-1,0 4,0 22,0 0,0 8,0 0,0 0,0-7,0 5,0-12,0 5,0 0,0 9,0 0,0 0,0-14,0 3,0-10,0-2,0-3,0-13,0 22,0-4,0 19,0-7,0 4,7-11,-5 5,10-5,-7 11,1-11,-6-9,0-6,7-1,-6-6,6 18,-7-8,0 13,0-3,7-12,-5-1,5-3,-7-4,0 20,0-10,2 12,3-10,-3-11,5 25,0-16,-5 12,11-2,-4 2,2 2,-1 4,-6-11,3-4,-7-7,7 8,-6-6,6 19,0-3,-5 0,5-10,0-3,-5-13,3 14,-3-11,-2 11,0-8,0 24,0-4,0 6,0-14,0-5,0-11,0 6,0-6,0 4,0-11,0 11,0-11,0 5,0-1,0-4,0 11,0-11,0 12,0-13,0 13,0-6,0 1,-7 4,5-4,-5-1,7 6,0-6,0 1,0 5,-7-6,5 14,-5 3,7 13,0-5,0-2,-7-9,6-13,-6 11,7 4,-7 9,5-1,-12-10,5 0,0 3,-4 13,4-19,0 1,-5-6,5-4,1 13,-6-15,12-8,-5-9,21-42,17-23,-6 10,-1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20:22:22.2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20864 692,'32'-18,"-4"4,3 14,-3 0,4 0,-3 0,-4 0,-1 0,6 0,-6 0,1 0,19 0,-23 0,22 0,-18 0,6 0,-6 0,4 0,-4 0,6 0,1 0,-1 0,-6 0,11 0,-17 0,32 0,-16 0,12 0,-8 0,-8 7,8-5,-5 7,8-4,-7-3,16 5,-4-7,-10 7,7-6,-18 6,26-7,-17 0,10 0,8 0,-16 0,22 0,-17 0,-4 0,8 0,-13 0,12 0,-4 0,-1 0,-2 0,1 0,-6 7,12-5,-12 5,6-7,-1 0,-5 0,6 0,6 0,-3 0,5 0,6 0,-11 0,5 0,12 0,-22 0,17 0,-17 0,-4 0,18 5,-4 0,-3 1,1 1,-10-6,7 5,-7-5,10-1,-5 0,8 0,-1 6,0-1,2 0,3-5,-3 0,12 0,-12 2,4 3,-4-3,-2 5,0-7,0 0,-7 7,6-5,-13 5,12-7,-5 0,8 7,0-6,5 5,-4-5,5-1,-2 0,1 0,6 0,-1 0,-8 0,3 0,-15 0,15 0,-20 0,19 0,-17 0,11 7,-15-5,1 5,6-7,-5 0,13 0,-13 0,12 7,-5-5,8 5,-8-7,12 0,-10 0,11 0,-12 0,5 0,-13 0,6 0,-8 0,0 7,1-6,13 6,-10-7,12 2,-10 3,-2-1,7 6,-7-6,10 3,-5-7,1 7,4-5,-3 3,-4-3,8-2,-11 0,7 0,0 0,5 0,-4 0,5 0,-12 0,17 0,-18 0,7 0,-7 0,10 0,-10 0,7 0,0 0,15 0,1 0,-7 0,-6-7,-5 5,21-5,-17 0,16 5,-10-10,8 7,-6-6,-10 6,-7-7,11 10,-6-12,21 5,-17 1,15 1,-26 0,6 5,-1-5,-5 7,18-5,-4-1,4 1,6 0,1 0,1-1,-6 6,-4 0,3 0,-1 0,1 0,-10 0,18 0,-17 0,15 0,-8 0,5 0,-6 2,3 3,-8-3,3 3,-4-3,5-2,-5 5,5 1,-12-1,17-5,-13 0,7 7,0-5,0 3,0-3,1-2,-1 5,0 0,2 0,3-5,-1 2,7 3,-1-3,-1 5,5-7,-3 0,-2 0,1 0,3 0,8 0,0-2,11-3,-2 3,-33 0,1-1,-1-2,1 1,2 3,0 1,0-4,0 1,1 3,-1 0,40-7,-1 5,-13-5,1 7,-6 0,5 0,-5 0,6 0,-6 0,5 0,-5 0,6 0,-13 5,2 0,-16 2,0-1,-9-5,4 5,-5-5,5-1,-4 0,9 0,-3-1,9-5,-18 5,8-13,-24 12,11-12,-21 12,-2-12,-28 5,-5-20,-22-4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237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19465 6161 8028,'-9'-7'134,"1"6"0,4-6 1896,-1 0-1414,0 5 0,5-3 0,1 10-175,5 5 1,-3 4-1,8 2 1,1 0 173,2 0 0,2 4 0,-1 3 0,3 0-90,3 0 0,-2 10 0,5-2 1,1 2-136,-1 1 1,1-3 0,1 2 0,-5 0-109,-4-1 0,-1 6 0,0-10 0,-2-2-103,-4-1 1,3 1 0,-8-5 0,0-2-398,2-1 0,-5-3 0,3 1-137,-3 0 0,0-2 0,1-2-1420,2-2-851,0-6 942,-5 3 0,-5-9 1,-2-3 254,-1-5 1,2 1 0,-4-2 1428,-2-1 0,-2-2 0,-2-2 0</inkml:trace>
  <inkml:trace contextRef="#ctx0" brushRef="#br0" timeOffset="1">19984 6161 12499,'-2'14'0,"-1"-1"413,-3-3 0,-6 1 0,2 6 0,-6 2 1,-3 4-1,-4 0 611,-1-1 1,-3 6 0,-4-2-561,0 4 1,-1-4 0,1 1-1,-1-1-130,1-2 1,-6 6-1,0-6 1,2 1 201,2-4 0,2 1 1,-1-1-1,3-3-79,3-6 0,1 2 0,6-3 0,-2 1-188,2-2 0,1 2 1,4-5-1,2 0 101,1 0 0,6 4-826,-5-6-1450,6 0 1,-1-5-2645,10 0 1,6 0 4549,10 0 0,3 0 0,8 0 0</inkml:trace>
  <inkml:trace contextRef="#ctx0" brushRef="#br0" timeOffset="2">26996 14020 8125,'-8'-1'-366,"1"-3"-38,0-1 1,3-6 1333,-6 6 93,6 0 1,-1 5-1,8 2 1,4 3-1,2 7-159,3 7 0,8 6 0,4 8 0,4 4-211,5 5 0,7-2 0,-1 2 0,-1 1-253,1 3 1,-3-4 0,-4-2-1,-1-2 47,1-3 1,-3-3-1,-2-5 1,-5-2-255,1-2 0,-6-2 1,4-6-572,-3 1 1,-2-2 0,-2-2-729,-4-1 0,4-8-719,-3 2 1,-5-5 0,0-5 206,-5-5 1,-2-4 0,-5-2 0,-4 0 1617,-4 1 0,-2-15 0,1-3 0</inkml:trace>
  <inkml:trace contextRef="#ctx0" brushRef="#br0" timeOffset="3">27531 14067 8125,'-7'14'794,"-2"-1"0,-1-3 140,-1 2 1,-6 4 0,-11 5 0,-5 3-96,-4 1 0,-7 10 0,1-4 0,-6 4 38,-4 4 0,1-6 1,3 3-1,0-2-322,2-3 1,3-1 0,13-4-1,-1-5-160,1-4 0,6-1 0,3 0 0,1 0-940,0-1 1,0-4-1,5-1 1,0 1-1499,1-3 2043,-1 6 0,0-5 0,0 7 0</inkml:trace>
  <inkml:trace contextRef="#ctx0" brushRef="#br1" timeOffset="4">21320 927 7772,'9'0'1140,"-2"0"-499,-7 0 6829,0 0-5896,-7 0-1135,5 7-125,-5 2 0,7 7-77,0 0-76,0-1 0,0 1 154,0 0-126,0-1-123,0 8 1,0-4-158,0 7 153,0 1-69,0 4 1,0-5-1,0-1-102,0-3 0,0 5 0,0-5-427,0 3 370,-7-6 44,6 4 1,-6-13 49,7 1-256,0-1 163,0-1 1,0 0 416,0-4-133,0-3 1,0 3-98,0-10-25,0-4 1,0-7 0,0 0 258,0 1-225,0-8 0,0-3 42,0-11 61,0 4-243,-7-5 0,5 6 0,-3 1-367,3-1 1,2 3-1,0 1 1,0 3 164,0 2 0,0 3 575,0 4-199,0 0 67,0 7 312,0-5-338,0 6 112,7-1 37,-5 2 316,5 7-289,-7 0-31,0 0-136,0 7 53,0 2-128,0 6 1,0 1 0,0 0 162,0 0 1,0 4 0,0 1-1,0-1-46,0-3 0,0 4 1,0 2-1,0-1-43,0 1 0,0 3 0,1-5 0,3 0-62,1 2 1,0-6 0,-5 6-80,0 0 1,0-6 0,0 4 0,0-3 0,0-3-138,0 1 157,0 0-33,0 0 78,0-1-269,0 1 1,0-5-93,0-1 279,0-7 1,0 11-105,0-3 410,0-4-53,0 7-180,0-12 7,0 5 10,0-7 0,-1 0 25,-5 0 1,3 0 49,-8 0-94,1 0-7,-6 0 0,1 0 16,-1 0-24,0 0 187,0-7 0,1 5 0,-1-5 54,0 0 0,-5 5 0,-1-5 0,-1 2 5,0 0 0,2-1 1,4 6-1,-3 0 10,-1 0 1,1 0-1,4 0 1,0 0-211,0 0 1,1 0 0,-1 0 389,0 0-6623,7 0 5349,-5 0 1,20 0 0,-1 0 825,7 0 0,18 7 0,3 2 0</inkml:trace>
  <inkml:trace contextRef="#ctx0" brushRef="#br1" timeOffset="5">33317 12920 7629,'9'0'-55,"3"-2"-100,-7-3 491,7 3 149,-10-5 381,12 7-195,-12 0 322,5 0-150,-7 0-153,0 7-299,0-5 0,-7 5 128,-4-7 1,-3 0-99,-1 0 1,-1 2 65,0 3 1,-5-3 199,0 3-396,-7-3 1,4-2-72,-8 0 1,6 0 0,0 2 34,-2 3 0,-2-3-66,-1 3 1,-1-4-34,1-1 1,5 2-139,0 3 1,1-3 129,-1 3 0,-2-3-81,7-2 0,-5 0-73,5 0 155,0 0-68,-2 0 1,6 0-18,-4 0 1,3-5 34,2 0 0,6-1-10,0 6 1,4 0 28,-4 0 0,6-1 231,-1-4 38,3 3-324,2-5 0,0 9 1,0 3 31,0 5 0,6 4 0,-1 2 0,-2 0 97,-1-1 1,3 6-118,1 0 0,-1 2 91,-5-2 1,0 3 173,0 8 1,0-6-144,0 0 1,0 0-28,0 6 0,0-1-28,0 1 0,0-6 89,0 0-344,0-7 95,0 4 0,-2-2 115,-3 0-750,3 0 295,-5-5-435,7-1 1,0 1-928,0 0 0,-5-6 675,0 1-2023,-1-8 3068,6 11 0,-7-12 0,-1 5 0</inkml:trace>
  <inkml:trace contextRef="#ctx0" brushRef="#br1" timeOffset="6">20754 12794 7775,'-8'-8'2293,"1"1"0,8 7-1863,5 0 1,2 0-1,10 0 1,1 0-151,2 0 0,7 5 0,-2 0 0,4-1-46,1-3 1,-1-1 0,0 0 0,-2 0-56,0 0 1,5 0 0,-7 0-1,2 0-34,-2 0 1,4-5 0,-6-2 0,1 0 0,-4 0 1,1 0 0,-1 4 0,-1-3-99,-3 3 0,-1-4 1,0 2-104,-1 1 1,1 2 133,0 2 1,-1 2-8,1 3 0,-5 6 56,-1 10 0,-6 2 1,1 3-1,-2-4 49,3 1 1,-5 0 0,5 5 0,-5-2-11,-1 2 0,6 2 0,-1 1 0,-2-1 81,-1-4 1,-2 4-1,0-6 1,0 2-71,0 0 1,0-1 0,0 3 0,0-4-42,0-1 1,0-2 0,0-5 0,0-1 15,0 1 0,0-5-1173,0-1 1,0-5-1350,0 6 0,2-8 1,3 3 181,6-5 0,3-2 2187,1-5 0,8-16 0,1-12 0</inkml:trace>
  <inkml:trace contextRef="#ctx0" brushRef="#br1" timeOffset="7">32578 896 7629,'0'-16'0,"0"6"0,0-1 356,0 8-48,0-11 250,0 12-184,0-5 47,0 7 1390,0 0 0,0 7-1185,0 4 0,0 4-303,0 6 0,0-3 50,0 3 1,0 1-92,0-1 0,5 7-81,0-2 1,1-1-131,-6 1 166,7 0-107,-6 6 0,6-1 178,-7 1-118,0-1-109,0 0 1,0-4-93,0-1 1,0 0 32,0 5 1,-5 1-230,0-1 212,-7-6-254,10-3 171,-12-6-38,12 0 149,-12 0-141,12-1 1,-10 1 76,7 0 0,0-6 23,5 1 0,-6-1-48,1 6 1,0-6-259,5 1 214,0-1-5,0 6 72,0-7 130,7 5-131,-5-12 14,12 5-21,-13-7 334,13 0-183,-12 7 1,12-6 174,-3 4-69,3-3-184,1-2 1,6 0 96,0 0-49,0 0-18,2 0 52,-6 0-50,13 0 7,-5 0 0,6-2-49,0-3 65,1 4-38,-1-6 0,1 5 214,-1-3-26,1 3-111,-1-12 0,1 10 163,-1-6 1,-1 5-24,-4-6-139,4 8-22,-13-4 0,11 1 153,-7 1 315,0 0-272,-5 5 0,5 0-89,0 0-122,0 0 49,-13 0 0,6 0-266,-3 0-112,3 0 82,1 0 1,-4 0-33,-1 0 0,-6 2-634,1 3-446,-3-3-4799,-2 5 1853,0-7 4215,-7 0 0,-9-14 0,-8-4 0</inkml:trace>
  <inkml:trace contextRef="#ctx0" brushRef="#br1" timeOffset="8">21745 1525 7629,'0'-16'673,"0"0"-314,0 0 0,0 1 0,0-1 69,0 0 0,-2 6 66,-3-1 1,-4 8-1,-7-2 1,1 3-1,-1 2-191,0 0 0,-1 2 0,-2 3 0,-2 5-220,1 4 1,-2 4 0,1 1 0,2 2 56,1-2 0,4 0 0,2 1 1,3 1-344,2-2 0,2 5-533,5 2 643,0-10 1,5 5-1,4-12 1,3 1 20,6 1 1,1-8 0,-2 2 0,2-3 158,2-2 0,6 0 0,-5-2 0,1-1-8,0-2 1,3-7 0,-5 1 0,-2-3-43,-1-2 0,-3-5 0,-1 0-67,-3 2 1,1 2 105,-7 1 0,1 9 22,-6 7 0,0 9 0,0 10 91,0 2 0,0 2 1,0-2-1,0 5 1,0 2-26,0-2 0,0 4 0,0-4 1,0 2-174,0-2 1,-6 2-1,1-7 1,2-2-570,1-1 0,2-8 0,0 1-876,0 1 1,0-4-2008,0 3 2858,0-8 1,7-8 602,3-10 0,4-12 0,2 3 0</inkml:trace>
  <inkml:trace contextRef="#ctx0" brushRef="#br1" timeOffset="9">22154 1650 7645,'0'-15'133,"0"-1"1,-7 7 0,-4 4 0,-3 3 343,-1 2 1,-1 0-1,0 2 1,-1 5 617,-4 9-723,3-1-251,-5 15 0,8-7 0,-1 6 0,2-1 0,2 2 0,3-2 121,2 2 1,4-2-1,8 0-67,5-2 1,6-5 0,3 3 0,4-1 179,1-4 1,1-1-96,1-3 0,2-4 1,-5-2-1,-1-2 193,1-4 0,0-1 1,-4-2 489,2 0-827,-7-7 0,0-2 0,-3-7 39,2 1 1,1-8 0,-1-3 90,-3-4-10,-6-1-692,3-8 1,-7 1 295,0-4-1367,0-4 1024,-7 13 1,3-7-29,-6 3-1371,-1 11 1210,-5-10 0,1 16-2428,-1-6 1606,0 7 1514,1-4 0,-1 0 0,0-1 0</inkml:trace>
  <inkml:trace contextRef="#ctx0" brushRef="#br0" timeOffset="10">20959 12118 8068,'-11'0'0,"1"0"0,6 0 0,-10-7 715,13 6 461,-6-6-123,0 7-128,5 0 0,-5 1 446,7 5-817,7-5-73,2 13 167,-1 2-208,6 2 1,2 11-263,2-11-18,11 11 1,-10-4 29,8 6 1,-6-4 0,5-1 0,-5-2 42,5 2 0,-7 2-202,2-7 0,-3 5 0,-3-5 0,1-1 0,0-3-324,0-1 1,-3-6 0,0-1 232,-3-2 1,-5 0 283,6-2-100,-8-3 0,10 3 141,-8-10 1,2-4-118,-2-6 1,-3-3-11,3-3 1,2 2 177,-2-7-138,1 7-78,-6-11 1,5 11 93,0-8 0,2 8-78,-2-2 0,-1 4-25,6 1 0,-6 0-76,1 1 0,2 4 0,-2 1-166,-1-3 219,4-1 0,-6 4-432,3 0 0,-1 4 0,-1-4-2644,3-2-1486,6 5 515,-10 0 2651,5 0 1328,-7 5 0,-7-12 0,-2 5 0</inkml:trace>
  <inkml:trace contextRef="#ctx0" brushRef="#br0" timeOffset="11">21195 11993 8068,'-9'0'-1535,"-5"0"1316,12 0 2400,-5 0-1061,7 0-442,-7 0 0,5 1 0,-3 5 804,3 4-853,9 4 0,4 2-36,10 0 1,-2 5 43,7-1 1,-5 7-252,5-6 0,1 5-145,4-5 1,-5 5-49,1-5 41,-8 0-1,10 2 59,-11-6-132,5 6 1,-8-8 9,1 1 0,0-2-1103,0-3 1,-6 3-1162,0-4-790,1-3 2065,5 0-1265,-8-7-737,-1 0 2821,-7-7 0,7-9 0,2-8 0</inkml:trace>
  <inkml:trace contextRef="#ctx0" brushRef="#br0" timeOffset="12">21446 11458 6317,'0'-8'1129,"0"1"476,0 7 2913,0 0-4285,0 7 0,-2-4 0,-3 8 1,3-6 189,-3 5 0,-2-5 4,2 6-406,-7-8 1,5 11 102,-4-3 1,-3-2 0,4 1-27,-4 2 0,0-3 0,2 0 323,1-2-626,1 5 1,-1-10 23,1 3 0,4 2-78,-4-2 368,0 0 0,-1-5 174,1 0-241,6 7 0,-3 2 0,7 7-33,0 0 0,0-1 0,2 1 21,3 0-68,-3-1 1,5-4-7,-7-1 0,5-4 0,2 2 0,0 1-41,0 0 1,5-6 2,-1 3 1,3-5-1,1-1 1,1 0-72,0 0 0,0-7 0,-1-1 1,3-3-106,3 1 1,-4-1 0,6-3 29,0 4 0,-6-2 43,4 6 1,-2 1 27,2 5 1,-7 0-7,7 0 1,-12 0 634,7 0 1,-4 7-189,4 4 0,-6-3-41,1 3 0,-6 1 90,5 9 0,-4-4 235,4 4 1,-7 2-132,3-2 0,-5 7 0,-1-4 693,0 1-832,0 5 1,0-11-175,0 7 1,-7-7 0,-3 2 0,-4-3 0,-2-3-478,1 1 210,-1 0 1,-2-6-177,-3 1 0,4-8-301,-4 2 1,2-1-465,-2 1 1,3-3-1072,-3 3 1,4-3 2154,1-2 0,0-7 0,1-2 0</inkml:trace>
  <inkml:trace contextRef="#ctx0" brushRef="#br0" timeOffset="13">31068 1399 12536,'11'14'935,"-1"-4"1,-4 10-556,4-5-147,1 4 1,4 4 57,1-5 568,7 11-53,-6-4-375,6 6 118,-7 1-423,-1-1 1,1-5-183,0 0 348,0-6-253,-1 9 1,-4-11-144,-1 3 154,-6-4-383,3-1 298,0 0 77,-6-8-53,6-1 151,-7-7-190,0 0 754,7 0-363,-5 0-133,12-7 0,-7-3 399,4-11-347,10 4 1,-11-13 137,11 4-385,4 3 167,-8-7 0,7 6 200,-3-8-546,-3 1 161,5 0 1,-2 4-239,0 1 227,-1 7-103,-11-4 1,5 9-104,-3 4 140,-4 3-627,7 0-645,-13 5 957,13-5-65,-12 7-1,5 7 329,-7-5-2496,0 12 0,-2-11-1597,-3 8 2958,-4-8 1269,-6 4 0,-1-7 0,0 0 0</inkml:trace>
  <inkml:trace contextRef="#ctx0" brushRef="#br0" timeOffset="14">31414 1383 9645,'0'9'1113,"0"5"0,6-11 42,-1 8 0,5-1-146,-4 6-545,6 7 438,-3-6-335,6 6-167,1 0 59,0-6-180,-1 13 1,3-6 179,3 8-786,-4-8 307,6-1 0,-7-2 12,-1 0 1,1 0-129,0-6 1,0 1-2017,-1 0 973,1-7 596,-7 5 84,5-13-2395,-5 6 1329,-1 0 667,6-5-670,-12 5 843,5-14 725,0-2 0,-5-13 0,5-3 0</inkml:trace>
  <inkml:trace contextRef="#ctx0" brushRef="#br0" timeOffset="15">32012 1006 7774,'0'-11'447,"0"1"-155,0 6 1218,0-2-551,0-1-391,0 5-110,0-5-28,0 7 1,-2 0 214,-3 0-120,-4 0-336,-7 0 1,1 0 131,-1 0-244,0 0 31,0 0 1,1 0-1,-1 2 1,0 3 0,1 4 91,-1-1 1,0 4-1,2-5-45,4 2 1,-4-4 58,3 6 34,4-1-276,-7-1 1,13 0-1,-6-6 1,1 4-118,1 2 1,0-4 139,5 6 1,-5-6-100,-1 5 1,1 1 126,5 5-56,0-1 0,0 1-33,0 0 1,0 0-1,0-1 17,0 1-40,0-7 1,0-1-72,0-2 1,2-5 38,3 5 93,4-5 1,7-6-1,-1-2-264,1-2-90,7 6 125,-6-4 71,13 0 0,-11 4-63,7-8 134,0 8 71,-1-4 0,3 1-30,-7 1 1,0 0 216,-5 5-80,-1 0-61,1 7 1,-6-4-19,1 8 1,-8-1 0,4 6 0,-1 0 852,-1-1 1,0 3-433,-5 3 1,0 3 0,0 6 494,0-4-654,0 4 1,-7-7 0,-3 3 0,-4 2 267,-2-7 1,0 0 0,1-6 550,-1 1-923,0-7 1,0-2 0,1-7 556,-1 0-1067,-7 7 1,6-5-488,-4 3 0,2-3-932,-2-2 1,3 0 176,-3 0 0,9 6 1610,1 5 0,1 10 0,-6 3 0</inkml:trace>
  <inkml:trace contextRef="#ctx0" brushRef="#br0" timeOffset="16">26698 173 8415,'0'-16'1797,"0"7"-1093,0 2-263,0 0 0,0 6-173,0-6 29,0 14-119,0 1 572,0 1-476,-7 12 1,3-10-1,-8 10 1,-4-2 393,-3 2 0,-4-2-10,2 7-122,-3-7-343,-8 11 1,1-7 97,-1 3 1,1-2-55,0-3 1,4-3 29,1 3 1,2-4-110,-3-1 1,5-6-98,6 1 0,0-2 1,1 3-515,-1-2 1,5-4-1591,1 4 1774,-1-6 0,3 4-2208,2-2 1391,5-5 1,-1 5-171,-3-12 1,3-2 742,-3-8 1,3 0 75,2 0 437,0-6 0,0-10 0,0-8 0</inkml:trace>
  <inkml:trace contextRef="#ctx0" brushRef="#br0" timeOffset="17">26163 79 8229,'0'8'357,"0"6"586,7-5-578,2 0 1,3 6 7,4 1 1,-4 2-122,9 8 1,3-5 1381,3 5-683,2 0-569,3 6 1,1-4 219,4 3-305,-4-10 17,12 16 1,-5-13 519,8 8 1,-5-1-367,4 0 0,-13-6-188,7-4 1,-9 2-71,5-3 1,-9 0-86,-2-10 1,-7 2 112,2-6 0,-9 4 14,-1-5 1,-6 1-3316,5-6 2297,-6 0 0,1-7 173,-10-4 593,-11-3 0,-8-16 0,-8-3 0</inkml:trace>
  <inkml:trace contextRef="#ctx0" brushRef="#br2" timeOffset="18">32924 1053 9876,'0'-9'537,"0"2"-291,0 7 886,0 0 1,-5 7 0,-2 2-900,-2 0 1,4 3 0,-6-5 0,1 2 45,1 3-112,-5 2 1,10-4 95,-6 1-254,-1-1 119,3-1-30,-6 5 1,5-7 0,-5 5 0,2-1-1,1-1 169,-1-1-174,5 5 0,-7-7 0,4 5 1,-3-1-34,3 1 0,-4 0 1,5 0-1,-1-1-26,-1 1 0,2-3 1,-3 1-1,2 1-213,-2-3 1,3 6 0,-2-3 118,-1 3 0,-2 2 37,-2-1 44,1 1-324,-1 0 143,7-1-25,-5-6 165,13 5-202,-13-5 1,7 1-3,-4 1 110,-3-1 61,5 6 1,-1 0-94,-1 0 235,1-1-14,-6 1-163,0 0 21,1-1 175,6 1 24,-5 0-187,5 0 29,-6-1-35,-1 1 93,7 0 138,-5-1-118,5-6 1,-5 5-29,4-3 40,-4-4 0,5 7-49,-6-4 21,6-3 1,-5 7 1,3-4 0,3-1 13,-3 2 1,2-1-16,-1 6-15,-4-7 68,5 5-57,-7-6-7,8 8 18,-6-7-9,5 5 2,-7-6-5,1 8 59,-1-7-65,7 12 17,-5-18-8,5 18-10,-6-12 11,-1 7 10,0-1-63,0 1 62,1 0-10,-1 0-3,0-1-9,1 1 18,-1 0-16,0-1-72,0 1 69,1 0 1,-1 0 20,0-1-26,1 1-1,-8 0 0,5 0 20,-3-1 47,4-6-65,1 12 1,0-16 262,1 11-240,-1-4-18,-7 4 24,6 0 191,-6-1-174,7 1-29,1 0 90,-1-1-82,0 1 43,1 0-24,-1 0 40,0-1-52,0 1 69,1 0-68,-8-1 0,5 1 1,-2 0-1,2 0 231,2-1-189,1 1-36,-1 0 29,0-1-132,0 1 134,1 0-34,-1 0-88,0-1 81,1 1 0,-1 0 63,0-1-195,0 1 124,1 0 0,-1 0 37,0-1-93,0 8 54,1-5 1,-6 4-3,0-6 0,0 5-11,5 0 1,-5 0 214,0-5-183,0-1-26,6 1 0,-1 0 27,0-1 4,0 1 38,1 0 0,-1 0 76,0-1-101,0 1-6,1 0 0,-6-1 84,0 1-69,0 0-17,5 0 1,0-1 41,1 1-18,-1 0-158,0 6 0,1-4 53,-1 3 0,0-4-13,0-1 1,1 0 0,-1-1 0,0 1-101,0 0 0,1 0 104,-1-1 0,0 1-10,1 0 1,-1 0 9,0-1 1,0 1-11,1 0 1,-1 1 178,0 4 10,1-3-156,-1 4 0,0-6 87,0 0-82,1-1 3,-8 1 0,5 0 6,-3 0 3,4-1 2,1 1 0,1-2 7,-1-4-9,0 4 221,0-5-210,1 7-11,-1 0 11,7-1-16,-5 1 9,5 0 19,-6-1 60,-1 1-51,0 0 1,1 0 17,-1-1-260,0 1 108,0 0 0,1-1 126,-1 1-16,0 0-13,1 0 1,1-6 69,3 1-67,-3-1-17,5-1 1,-5 5-8,4-4 12,-4 4 45,5 2 0,-7 0 98,1-1-130,-1 1 53,-7 7 0,6-6 287,-4 4-314,3 4 51,3-8 0,-3 6 225,-3-7-255,11-1 0,-18 1 1,21 0 46,-14-1 0,7 1-170,-9 0 1,4 0 104,3-1 53,-3 1 128,3 0-130,-1-1-38,-6 8-42,7-5 36,-6 11 0,2-11-20,-6 3 1,7 1 1,-2-1 0,4 0-304,1-5 141,0 0 60,0 0 1,2-1 101,4 1-225,3-7 1,2 5-4654,0-4 3799,-8-3 0,12 2 115,-5-4 933,5-3 0,1 12 0,0-5 0</inkml:trace>
  <inkml:trace contextRef="#ctx0" brushRef="#br2" timeOffset="19">29197 4794 7455,'0'-9'-1463,"0"2"1746,0 7 3672,0 0-3762,-7 0-128,6 0 193,-13 0-116,12-7 0,-7 5 31,4-3 1,2 4-1,-8 1 13,-1 0 1,-2 1 20,-2 4 0,0-1 0,1 6-86,-1 3 1,0-1 0,1 0-1,1-1-122,3 1 0,-3 0 0,4 0 1,-3-1-47,3 1 1,-4-3-1,3 1 107,-3 2 0,4 2-98,0 2 1,-1 0-122,-5 0 1,-5-1 106,0 1 0,0 1-43,6 4 94,-1-3-14,0 5 1,1-8 0,-1 1 1,0 0-31,0-1 31,1 1 2,-1 0 1,0 0 43,0-1 0,1 1 1,-1 0-1,0-1 1,-5 1 0,0 0 0,2 1 37,2 4 0,1-3 0,0 4 0,1-1 10,-1 0 1,0 0 0,-1-3 0,-3 1-65,-1 2 1,0 5 0,6-5 0,-3 0-8,-3 2 1,4-6 0,-4 4 0,3-3 2,3-3 1,-3 3-1,-1 1 1,-2 2-3,2-2 0,1-1 0,1-3 0,-2 1-2,-2 0 0,0 0 1,3 1-1,-1 2 38,-2 2 0,0 0 1,5-5-1,-1 0 50,-4-1 1,3 6 0,-2 0-56,2-2 0,-3-1 0,0-2 0,-2 5 19,2 0 205,4 0-123,-13-6 0,13 6-61,-4 0 0,-2 0 13,2-5 1,-5 1-44,5 4 1,-5-2-15,5 8 0,-5-6-9,5 5 0,-6-7 79,6 2 0,-6 2 2,0-2 0,3 1-32,-2-1 1,5-3-5,-5 3 0,5 1 3,-6-1 1,6 0-2,-5-5 1,7 0-73,-2-1 1,-2 6 70,2 0 0,-1 0 21,1-5 0,1 0-44,-6 0 1,5 1-1,-5 4 1,5-4-12,-5 4 1,5-1-5,-5 1 1,5-4 35,-5 4 1,5-2-6,-6 2 1,6-3 3,-5 3 1,5 1-8,-5-1 0,5 2 6,-5-2 0,7-4-34,-2 4 1,-2-2-2,2 2 0,-5-3 27,5 3 0,-2 2-5,2-2 0,2 1 1,-7-1 1,7-2 0,-2 8 1,1-6-172,-1 5 0,4-7 47,-4 2 1,2 2-29,-2-2 1,3 1 93,-3-1 0,2-3-3,-2 3 1,4 1 38,-4-1 0,3 2 7,3-2 0,-6-2-49,0 7 0,0-6 8,5 1 0,-2-2 107,-2 2 1,0-2-112,-6 7 0,7-7 2,-2 2 1,2-1 2,-2 0 0,3 0-8,-3 6 0,-1-7 59,1 2 1,-2 2 91,2-2 1,2 5 51,-7-5 4,6 7-173,-9-11 0,9 13-30,-6-4 58,7-3-15,-4 7 0,2-11 35,0 7-21,-7 0-46,11-1 1,-6 3-6,7-8 0,-4 7 43,-1-6 0,0 1-11,5-1 0,-2-1 167,-3 6-156,4-7-21,-6 11 1,2-13-55,0 4 1,-1 2 25,1-2 1,1 7-82,-6-2 0,5-2 72,-5 2 1,5-3-93,-5 9 0,0-10 131,-6 10 1,6-4-18,0 3 0,1 1 130,-1-1 5,-4-7-151,13 6 1,-7-7 19,3 3 1,3-2-33,-3-3 0,2-3 5,-2 3 0,3-4 37,-2-1 1,2 0 8,2-1 1,1 6-69,-1 0 1,-5 0-151,0-5 0,-5 2-56,5 3 184,0-4 18,5 6 1,-5-6 82,0 4 1,0-3-36,5 3 0,1-4 104,-1-1 0,0-1-135,1 1 0,-1-2 15,0-3 0,0 3 11,1-4 1,4 2 17,1-1 1,-1 3-101,-4-4 0,-3 9 41,-3 2 0,2 2-116,-7-2 0,5-2 143,-5 7 0,6-5 35,-1 6 1,2-8-71,-2 2 1,4 1 5,-4-1 1,2 6 72,-2-6 0,3 1 4,-3-1 1,2-3-411,-2 3 168,3 3 101,-11-6 1,10 9 277,-8-6 0,6 6-35,-5-6 0,5 7-120,-5-2 0,7-2-88,-2 2 0,-2-5 2,2 6 0,-5-1 20,5 5 1,-7-5-88,2 1 0,1-1 114,-1 5 0,2-1 28,-2-4 1,-4 4 100,4-4 1,-4 4-17,-2 1 0,1 2 100,0 4 0,-1-4-69,1 4 0,-1 1 68,1-1 1,-1 0-33,1-6 1,5 0 89,-1 1 0,7-1-289,-7 1-4,8-1 110,-11-6 1,11 4-98,-7-2 1,7-3 93,-2 2 0,-2-5-104,2 5 0,0-6 81,5 0 0,-1 3-120,-4-2 0,4 0 12,-4-5 1,3 0-69,2-1 1,1 3-79,-1 3-11,0-4 204,1 6 0,-3-6-17,-3 4 1,4-2 41,-4 8 1,3-8 273,2 2-108,1 3-160,-8-6 0,6 6 44,-4-3-68,3 4 63,-5-1 0,6 4 242,-4-7-276,-3 0-80,6 2 103,-5-6 11,8 6 0,-8-7-98,5 6 1,-6-4 98,3 3-32,4-4 2,-6-1-32,7 0 33,-7-1-219,6 1 91,-6 0 1,7-1 92,1 1-52,-1 0 56,-7 7-37,6-6 156,-13 13-136,13-13 12,-13 13 1,11-6 113,-7 8 0,6-6-36,-1 0-48,4-7-59,-6 4 1,6-2 60,-4 0 43,3 7-50,3-11 0,-1 8-35,0-4 0,2-4-689,4 4 1,-6-2 513,0 2-17,1-3 241,-8 12 1,2-11 49,0 7 1,-7-5 38,2 5 1,3-5 268,2 5-131,-3-7-169,6 4 1,-5-5-1,8 3 1,-1-4-66,0 4-49,1-4 49,-1-1 0,-2 0-19,-3 0 1,4-1-74,-4 1 1,3 2 99,3 2 1,-6-2-41,0 3 1,0-4-3,5-1 1,0-2 12,1-3 0,4 2-2,1-2 1,-1 1-2,-4-1 0,4 3 10,1-4 0,-1-1-178,-5 1-51,8-6-5,-6 10 172,5-5-163,-7 6-169,0 1 278,8-7 0,-1-1-267,4-2 341,3-5 0,-3 5 0,10-12 0,4 3 0,5-8 0,-2-1 1,-2 0-74,3 2 1,1-4 0,1 3 50,1-3 1,-2-2 0,-2 1 45,-1-1 1,-8 5 58,2 1 0,-1 0-35,1-6 0,-3 0 2,3 0 0,2 1 20,-2-1 0,6 0 14,-6 0 1,7-1-44,-1-4 0,3 4 49,2-4 0,-1-2 173,1 2 1,-6 0-119,1 5 1,-6 2 14,6 4 102,-8-4 185,4 12-270,-7-5 146,0 7 156,0 0-589,-7 7 1,4 2 60,-8 7 1,6-4-19,-6 4 1,3-4 72,-3 9 0,-3-4-5,4-1 1,-4 7-21,-2 3 0,0-2-2,1 2 0,1-6 35,3 1 0,-1-4 4,7-1 0,-6 0 82,6-1 0,0-4-227,5-1-264,0-6 254,7 10 0,2-13-106,6 5 0,6-6 89,0-6 0,7-2-81,-2-8 0,4-2 94,1-2 0,6 0-35,0-6 1,5 7-716,-6-2 0,1 2 99,-5-2-477,-1 10 836,0-10 0,3 13-122,2-8 588,-2 7 0,11-5 0,-5 5 0</inkml:trace>
  <inkml:trace contextRef="#ctx0" brushRef="#br2" timeOffset="20">32908 1037 7799,'16'0'0,"-6"0"0,1 0-1032,-8 0 515,4 0 1905,0 0-398,-5 0 122,5 0 58,-7 0-717,0 0 1,-2-5 32,-3 0 1,-4 0-1,-7 5 1,-1 1-47,-4 5 0,2-5 0,-7 5 0,-1-3 81,3 2 0,-4-3 0,5 5 1,1-2-223,-1 1 1,2-1-1,5-3 1,0 1-77,1 2 1,4 1 125,1-6 1,5 5-478,-6 0 58,8 0 0,-3-5 63,12 0 1,2 0 0,10 0-1,1 0-130,2 0 0,7-5 1,0-2-319,7-2 1,-2 4 301,4-5 1,-2 4 100,1-4 1,-3 5-163,4-6 0,-9 8 183,-2-3 0,-12 5 532,2 1-272,-4 0 1,-3 1 51,-4 5 1,-3 4 0,-2 11 911,0 5-879,-7 4 0,0 7 1,-5-1-22,1-1 1,1-2-1,-6 1 1,2-1-82,4-2-741,-4 4 1,10-12-856,-6 3 0,4-3-314,-4-8 1,6 1-3899,-1 0 5596,3 0 0,2 6 0,0 3 0</inkml:trace>
  <inkml:trace contextRef="#ctx0" brushRef="#br2" timeOffset="21">26242 5957 7945,'5'-16'210,"0"1"1,0 4 0,-6 2 0,-3 1 1176,-1-1 0,-2 5-583,2-1 0,-4 3-517,-7 2 0,0 7 1,1 4-1,1 3 1,2 2 225,1-1 0,1 6 1,-6 2-1,0 1-122,0 4 1,6 2-1,1 2 1,2-1-138,4 0 0,-4 1 0,1-1 1,3 1 44,1-1 1,7-1 0,4-2 0,3-2-40,6 2 1,8-4 0,0 1 0,4-2 19,1-4 0,6-2 0,2-3 0,-1-3-52,0-6 0,-1 2 0,-4-2 0,2-3 9,2-6 0,0-4 1,-6-10-1,-1-1-4,-4-2 1,4-2-1,-6 4 1,1-2-261,-4 2 0,-4-4 0,-1 2 0,-1 2 119,1 2 1,-5-4 0,-3 0-111,-1 1 0,-1 3-1860,-6 1 1,0 6 355,0-1 0,-6 10 0,-1-1 0,-1 5 1522,-5 1 0,-1-2 0,-1-2 0</inkml:trace>
  <inkml:trace contextRef="#ctx0" brushRef="#br2" timeOffset="22">12893 11741 7945,'0'-21'397,"0"0"77,0 2 0,-7 2 0,-3 1 1,-4 0-49,-2 0 1,0 3-1,0 2 1,1 6 475,-1 3 0,0-3 1,1 0-1,-1 1-392,0 2 1,-5 8 0,0 1-1,0 1-172,-2 5 1,6 0-1,-6 3 1,2 0-111,0 0 0,0 5 0,6 1 0,-1 1-132,0 0 1,2 5 0,2-2-1,3 4-24,2 1 0,0-1 0,4-2 0,-2-2 134,1 2 1,2-4 0,4 1 0,2-3 78,1-2 1,7-3 0,-1-1 0,4-1-1,6 1 1,2-2 0,5-2 0,-2-3-79,2-2 0,7-2 1,2-3-1,-2 2-349,-2 1 0,4 0 1,-1-5-1,-1-2 32,-2-3 0,-1 2 0,-1-6 0,-1 0-1652,-4 0 0,2 4 1,-7-4-1,0 1 27,2-1 0,-6 0 0,4-5 0,-3 0 1735,-3-3 0,8-2 0,2 3 0</inkml:trace>
  <inkml:trace contextRef="#ctx0" brushRef="#br2" timeOffset="23">13380 11223 8234,'-1'-14'0,"-3"1"1119,-1 3 1,-6-1-353,6-4 1,2-1-160,8 0 1,9 7 0,7 3 0,-2 0-161,-1 1 1,3 0 0,0 5 0,-2 0 18,-2 0 0,-1 5 1,0 2-128,-1 2 1,1 1 0,-2 6 0,-3 0-82,-6-1 0,-3 1 0,-2 2 1,0 1-71,0 2 0,0 1 1,-2-2-1,-3 2-40,-6 3 1,-3-4 0,-2 3-1,1 1 64,-1-1 0,2-5 0,2 2 0,1-3 129,-1-3 0,5 1 0,2 0 198,3 0 0,2-1 1,2 1-208,3 0 0,4-8 0,8-2 0,2-5-167,2-1 0,6 0 0,-5 0 0,1 0 51,0 0 1,3 0-1,-5-1 1,0-3-452,2-1 1,-6-2-1,4 4-727,-3-3 0,-3-1 0,1 4-2732,0-2 0,-1-6-3627,1 6 4023,-7 0 3297,-9 12 0,-9 1 0,-7 8 0</inkml:trace>
  <inkml:trace contextRef="#ctx0" brushRef="#br2" timeOffset="24">13506 12024 13743,'16'0'0,"0"0"791,-1 0 1,3 0 0,1 0 0,6 0 0,1 0-428,2 0 1,5 0 0,-7 0 0,4 0-702,1 0 1,-5 0 0,-1 0-1,-2 0-1371,-4 0 1,-2 0 0,-3 2-61,-3 3 1,-6 4-1,-10 5 1768,-6-4 0,-17 4 0,-5-5 0</inkml:trace>
  <inkml:trace contextRef="#ctx0" brushRef="#br2" timeOffset="25">13632 12150 8784,'0'16'1252,"2"-8"1,3-2 0,5-5-518,4-1 1,9 0-1,3 0 1,4 0 42,2 0 0,1 0 0,2 0 0,3 0-515,2 0 0,-5 0 0,2 0 0,-6 0-910,-4 0 1,-5 0-1,-6 0 1,0 0-2359,-1 0 0,1-1 3005,0-5 0,0-2 0,-1-8 0</inkml:trace>
  <inkml:trace contextRef="#ctx0" brushRef="#br2" timeOffset="26">14528 11458 7945,'0'16'748,"2"0"1,3 1 765,6 4 1,-1 2-1,4 7 1,4-1-679,-1 4 0,6 2 0,-1-1 0,3 0-276,3 3 1,2 2-1,-1-5 1,-1 1-256,-2-5 1,-6 2 0,2-8-1,-1 2-315,0 0 1,0-6 0,-5 1-1,0-4-1230,-1-1 0,1-6 1,0-1-4574,0-2 4556,-1-2 0,-6-12 1,-4-5-1,-3-7 1257,-2-7 0,-7-11 0,-2-3 0</inkml:trace>
  <inkml:trace contextRef="#ctx0" brushRef="#br2" timeOffset="27">15016 11553 7945,'0'21'542,"0"0"1,-6-1 0,-1-4 0,-3 0 1134,-8 0 0,1 6 0,-11 5 1,-3 2-635,-4 3 1,-9-3 0,2-1-1,-2-2-567,2 2 0,4 0 0,7 0 0,-1-3-383,1-3 1,4 1-1,3-4 1,1 2-319,4-1 1,2-8 0,3-2 0,1 1-2504,3-3 1,1 1-2276,-1-4 5003,3-3 0,7 5 0</inkml:trace>
  <inkml:trace contextRef="#ctx0" brushRef="#br2" timeOffset="28">14984 11081 7945,'2'-24'463,"1"3"0,4 5 293,2 5 1,-4-3 0,6 4-378,1-4 1,2 5 0,2 4 0,0 3 110,-1 2 1,1 0-1,0 2-17,-1 3 1,-4 4-1,-2 7 1,-2-1-67,-4 1 1,-1 2-1,-4 3 1,-3 3-67,-6 1 0,-8 4 1,-4-3-1,1 2-131,-1-1 0,2 0 0,5-6 1,1-1 117,-1-3 0,5 4 0,3 0 60,1-2 1,1-1 0,8-3-168,3 1 0,4-7 0,9-4 0,1-3-78,2-2 0,5 0 0,-3 0 0,1-2-639,4-3 1,2 1 0,1-4 0,1-1-1102,-1 0 1,-1 6 0,-2-3 0,-4 5-496,-1 1 0,3 0 0,-5 0 2092,-2 0 0,-1 0 0,-2 0 0</inkml:trace>
  <inkml:trace contextRef="#ctx0" brushRef="#br2" timeOffset="29">15755 11490 8799,'-2'14'1227,"-2"-2"1,-1-2-727,2 3 0,-1 1 0,1 1 0,-4 3 287,-2 3 1,5-2 0,-3 7 0,2 2-473,0 2 1,0-4 0,5-2 0,0 1-377,0-1 1,0-4-1,0 0 1,1-2-737,5-2 1,-3-1 0,8 1-5197,1 0 3189,-5-7 2803,-7-2 0,-16-7 0,-8 0 0</inkml:trace>
  <inkml:trace contextRef="#ctx0" brushRef="#br2" timeOffset="30">15424 11851 7945,'16'-2'0,"0"-1"0,1-2 589,4 1 1,2-3-1,7 2 1,-1 2 326,5 1 1,2 2 0,-1-2-1,2-1-640,-2-3 1,3 1 0,-1 5 0,-2 0-597,-2 0 0,4 0 0,1 0 0,1 0-699,-1 0 0,4 0 0,-4 0 0,1 0-2104,-1 0 3123,6 0 0,-11 0 0,6 0 0</inkml:trace>
  <inkml:trace contextRef="#ctx0" brushRef="#br2" timeOffset="31">16541 11411 9401,'10'25'1793,"1"-3"0,1 1 0,4 3-961,5 4 1,-4 3 0,6 2 0,-2 2-306,0-2 0,0-2 0,-6-2 1,1 1-314,0-1 0,3-1 0,0-2 0,-1-4-470,1-1 0,-2-2 1,-3-5-1,-1-1-1326,-1 1 0,5-6 0,-6-1-444,3-2 1,-4-2 0,-1-6 468,-2-5 1,-2-2 1556,-5-8 0,0-14 0,0-3 0</inkml:trace>
  <inkml:trace contextRef="#ctx0" brushRef="#br2" timeOffset="32">16918 11458 7945,'-7'16'0,"4"0"0,-8-1 0,1 1 802,1 0 1,-5 0 0,3 1-1,-4 2 616,-6 2 1,2 7 0,-6-2-1,1 4-667,-1 1 0,1 1 0,-4-1 0,3-1-655,3-4 1,-5 4 0,6-6 0,2 1-317,2-4 1,1 2-1,2-3 1,2 0-315,1-3 1,8-1 0,-2 0 0,3-1-1270,2 1 0,7-6 0,3-1 0,6-2 1803,5-3 0,3-3 0,8-1 0</inkml:trace>
  <inkml:trace contextRef="#ctx0" brushRef="#br2" timeOffset="33">17154 10830 9459,'-5'-16'0,"-1"0"793,3 0 0,1 1-249,2-1 0,2 2 1,1 2-1,4 3-138,2 2 1,7 2 0,7 5-1,-1 0-126,1 0 1,3 5-1,-3 2 1,0 2 69,-1 3 1,5-3 0,-7 1-1,-2 2-94,-6 2 0,0 2 0,-6 0 0,-3 1-20,-1 4 1,-4 2 0,-3 5 0,-6-2-63,-3 2 0,-8 2 0,-4-1 0,-2-1-83,1-1 0,-2-6 0,4 3 0,-1-1 164,0-4 1,7-2-1,-1-1 141,8 0 0,5-6 0,9-1-133,3-2 1,9-2 0,11-3 0,3 1 107,5 3 1,9-1 0,0-5 0,1 0-661,-1 0 0,2-5 0,-7-1 0,-3 3-1102,0 1 0,-5 2 1,-2 2-1,-8 3-4324,-7 6 5715,2 3 0,-12 1 0,5 1 0</inkml:trace>
  <inkml:trace contextRef="#ctx0" brushRef="#br2" timeOffset="34">13019 12951 7945,'0'-15'-135,"2"1"496,3 3 0,-3 3 255,3 2 1,-3 3-1,-4-6-285,-3 2 1,-6 2-1,-10 5 1,-3 2 105,-1 3 0,-4-2 0,4 8 0,1 1-197,3 2 0,-2-3 1,2-1-1,3 2 5,6 2 1,0 2-1,5 0 1,0-1 15,0 1 0,2 5 0,5 0 1,0-2-20,0-1 0,0 3 1,2 0-1,3-2 63,5-2 0,4-1 0,4 0 0,3-2 67,5-4 1,4 2-1,1-6 1,0-1-172,1 2 1,-1-5 0,1 3 0,-1-3-198,1-2 1,-1 0 0,1 0 0,-3-2-38,-2-3 1,0 3-1,-4-3 1,0 3-2069,0 2 0,-2 0 0,-6 0-151,1 0 1,0 0 2251,-1 0 0,1 0 0,0 0 0</inkml:trace>
  <inkml:trace contextRef="#ctx0" brushRef="#br2" timeOffset="35">13538 12653 7945,'0'-11'299,"0"1"1,0-1 460,0-4 0,0 4 0,1 2 0,5 2-346,4 4 0,2 0 0,1-1 1,-3-1-49,2 1 1,2 4-1,2 6-175,0 4 1,-6-1 0,-1 1-1,-2 2-156,-4 2 0,-6 2 1,-4 2-1,-2 1-5,-3 2 0,-7 5 0,-2-5 0,2 0-51,1 2 1,2-6-1,1 4 1,-1-4-137,0-1 0,6-5 1370,-1-1-545,8 1 0,3-3 0,10-2-483,4-5 1,4-2-1,1-3 1,2-1-602,-2 1 0,6-3 0,-1 0 1,2 0-166,0 0 0,-1 2 0,5 5 0,-2 0 581,-1 0 0,7 7 0,-10 2 0</inkml:trace>
  <inkml:trace contextRef="#ctx0" brushRef="#br2" timeOffset="36">14214 13046 7945,'-16'0'719,"0"0"1,9-2 0,7-1 269,9-3 0,5 1 1,4 3-1,1-1-525,2-2 0,7-1 0,-2 6 1,4 0-309,1 0 1,-1 0 0,-2 0 0,-4 0-854,-1 0 1,-2 0 0,-6 0-340,1 0 1,-7 2 0,-4 3 172,-3 6 0,-11-2 863,-7 1 0,-6-6 0,-10 3 0</inkml:trace>
  <inkml:trace contextRef="#ctx0" brushRef="#br2" timeOffset="37">14151 13203 7945,'0'16'754,"7"-6"1,5-1 282,7-2 1,1-2-1,4-5 1,0 0-286,1 0 1,1 0 0,4 0 0,-2 0-711,-2 0 0,-2 0 0,4 0 0,-1 0-167,1 0 0,-4 0 1,0 0-1,1 0-4711,-1 0 4836,-4 0 0,9 0 0,-4 0 0</inkml:trace>
  <inkml:trace contextRef="#ctx0" brushRef="#br2" timeOffset="38">15110 12763 7945,'-9'-11'0,"2"3"0,2-1 481,0 0 1,0 4 0,6-6 290,4-1 0,6-2 1,10 0-391,5 4 1,-1-4 0,1 5-1,2 0 1,1 4-66,3 3 1,-2 2 0,-2 0 0,-4 0-115,-1 0 0,-2 7 0,-7 4 0,-2 3-46,-2 2 0,-6 5 0,1 1 1,-3 1-66,-2 0 1,-12 8-1,-6-1 1,-5 1-90,-5 4 1,-1-2 0,-3-5 0,1-2-40,-1 2 0,1 0 0,0-1 1,1-7 98,4-2 0,-2-2 0,7-1 391,2 1 1,3 0 83,5 0 1,4-6-1,9-1-160,3-2 0,4-2 0,9-5 0,2 0-237,7 0 0,2 0 0,3 0 1,-1 0-307,1 0 0,4 0 1,1 0-1,-4 0-303,-5 0 1,2 0 0,-6 0-1,3 0-1017,-1 0 1,-7 0-1,2 0 1,-4 0-109,-1 0 1,-5 0 0,-1 0-377,2 0 1969,-5 0 0,0-7 0,-7-2 0</inkml:trace>
  <inkml:trace contextRef="#ctx0" brushRef="#br2" timeOffset="39">16431 12951 7945,'10'0'792,"1"0"1,-10 0 0,-1 0-7,-8 0 1,-13 7 0,-6 4-241,-2 3 1,-3 7-1,1 0 1,-1 0-221,1 1 1,0-2-1,1 4 1,2-1-412,2-4 0,6-3 0,0-4 0,2-2-436,2 3 1,-3-5 0,2 1-1,3-2-608,0-3 0,0-3 1,-2-1 528,0 0 0,2-1 0,4-5 0,3-4 119,0-4 0,5-9 0,-3-3 1,3-2 480,2 2 0,0-7 0,0 5 0,0 2 0,0 1 0,0 4 0,0 5 0,2 1 475,3-1 1,-1 7 0,6 4-170,2 3 0,-3 4 1,1 2-1,4 4 523,6 6 0,-3-1 1,6 9-1,-2-1-149,0 0 1,5 7 0,-5-2-1,-2 4-305,-1 1 1,-3-1-1,1-2 1,0-4-317,0-1 1,-1 3 0,1-5 0,0-1-213,-1-3 0,-4-1 0,-1-1 0,3-1-675,1-3 1,-4 1-1,1-5 1,1 0-334,2 0 0,-4-2 0,1-5 0,-1-1 1161,-1-5 0,12-9 0,-4-10 0</inkml:trace>
  <inkml:trace contextRef="#ctx0" brushRef="#br2" timeOffset="40">16588 12606 8055,'-2'-16'-161,"-1"0"634,-3 1 1,1-1 0,5 0-35,0 0 0,7 6 1,4 1-1,4 0 69,6 1 0,-1 4 0,6-1 0,0 3-206,-2 2 1,4 0 0,-5 0 0,0 0-84,-1 0 0,-1 7 0,-5 4 0,-2 3-44,-3 1 1,-3 1 0,-4 2 0,1 1-46,-1 2 0,-10 5 1,-4-3-1,-4-1-25,-2 1 0,-5 5 1,-2-4-1,1 3 37,-1-1 0,-3-7 1,5 2-1,2-2 143,1 2 1,9-9 0,4 4 69,3-2 0,2 0 1,2 0-17,3-3 0,11-5 0,10-6 0,4 0-226,2 0 1,-1 0 0,2-1-1,4-3-440,5-1 0,-4-5 0,-1 3 0,-4 0-537,-1 0 0,-1 0 0,-1 3 1,-4-1-3519,-5 1 4382,-4 10 0,-1 2 0,0 8 0</inkml:trace>
  <inkml:trace contextRef="#ctx0" brushRef="#br2" timeOffset="41">11981 12999 8060,'-14'1'-74,"4"5"587,4 4 0,6 6 0,6 5 1,6 5 389,7 4 0,0 1 1,8 4-1,0 3-230,3 4 0,7 6 1,1-10-1,2 0-264,4 1 1,0-3-1,0-4 1,-4-2-112,-2-4 1,-6-4 0,-8-6 0,-1-2 36,-4-3 1,-2 1 0,-1-7 29,0-1 0,-7-4-154,-4-6 0,-3-2 0,-2-8 0,-2-2-395,-3-3 0,1-5 0,-6-9 0,-3-3-64,-1-2 1,-7-2 0,1-7 0,-1-3-66,-2-6 1,4-5 0,-6-2 0,2 1-583,4 3 1,-3 3-1,1 0 1,1 6 472,3 3 1,6 9-1,3 3 1,-1 6 400,0 5 0,6 3 0,-3 7 465,5 1 0,1-1-232,0 0 1,0 0-1,1 2-2,5 4 1,-3-2-1,9 6 1,4 3-22,3 1 0,15 2 0,-1-2 0,5-1 197,6-2 0,1 0 1,6 5-1,5 0 5,7 0 0,3 0 1,-3 0-1,0 0-131,0 0 0,0 0 1,0 0-1,-1 0-105,1 0 1,-2-6 0,-3 1-1,-5 2-487,-5 1 0,-4 2 0,-5-2 0,-8-1-1113,-1-3 1,-8 1-1,-1 5-1193,-3 0 0,-9 2 2638,-4 3 0,4 4 0,-1 7 0</inkml:trace>
  <inkml:trace contextRef="#ctx0" brushRef="#br2" timeOffset="42">14623 12920 9832,'0'16'611,"5"-1"0,2 1 1,2 3-1,3 4-52,2 3 0,1 13 1,3-8-1,1 2-239,2 1 0,5-3 1,-5-1-1,-2-2-32,-1-2 1,-2-7 0,-1 2 0,1-5 43,0-6 0,0 2 1,-1-5-134,1 2 1,0-5-1,-2-1 54,-4-6 1,-1-8-1,-6-8-137,3-2 1,-1-7 0,-5 0 0,-2-5-183,-3-4 0,1-12 0,-6 2 0,-2-3-103,-2-5 0,-4 1 0,-1-5 1,-2 5-529,2 5 0,-4-2 1,2 11-1,2 0 411,1 3 0,5 4 0,0 3 0,5 4 162,1 5 0,0 0 1,3 4-1,-1 3 245,1 0 0,4 0 33,6-2 1,-3 7 0,8 4 0,1 3-67,2 2 0,7 0 0,1 0 0,3 0 13,3 0 1,3 0-1,6 0 1,5 0 15,3 0 0,13 0 1,1 0-1,3 0 28,4 0 0,4 0 1,10 0-1,2 0 99,2 0 1,-39 0 0,1 0 0,43 2 0,-43 0 0,1 0-80,-1 0 0,2 1 1,3 0-1,1 1 1,-1-2-1,-1-1 0,-2 2 1,-1 0 87,-2-2 1,-1 1 0,38 5 0,-9-2 0,-6-1-155,-8-2 1,-7-2 0,-11 0-1,-10 0-1609,-8 0-190,-6 0 0,-22 0 0,-16 0 0,-19 0-2960,-18 0 4660,-20 7 0,-10 1 0,37 0 0,-1 0 0</inkml:trace>
  <inkml:trace contextRef="#ctx0" brushRef="#br2" timeOffset="43">13428 14492 8222,'8'-16'103,"-2"0"1,-5 1 418,-1-1 0,0 5 1,-1 3-1,-3-1 1,-3 2-1,-2 0 1136,-3 4 0,-4 1-1350,-5 2 0,4 0 1,-6 2-1,2 3 199,0 5 0,-7 4 0,2 4 1,-2 3 3,2 5 1,-2 2 0,5 1 0,1 1-226,-1 3 0,2 1 1,5-7-1,2 0-39,4 1 1,-2 0 0,6 0-1,3-4-11,1-1 1,4-2 0,3-6 0,6 1 46,3 0 1,8-2-1,4-2 1,4-3-29,2-2 0,4 3 1,3-5-1,1-1-252,4-2 0,-6-4 1,0-2-1,-1-3-388,0-1 0,0-3 0,-6-3 1,0 2-505,1 2 1,-2-1-1,-3-5 1,0 2-404,1 4 1,-6-2 0,1 5 0,-2 0-183,0 0 0,0 1 1,-5 6-1,-1-1 1474,1-5 0,0-2 0,0-8 0</inkml:trace>
  <inkml:trace contextRef="#ctx0" brushRef="#br2" timeOffset="44">14198 14555 9227,'16'-2'0,"-1"-2"549,1-1 0,2-5 0,1 3 0,4 0-187,1 0 0,2 0 0,4 3 0,-2-3 1,-2 0-56,2 0 0,-3 2 1,-1 5-1,-1-2-671,-4-3 0,-2 3 0,-1-3-782,0 3 0,-9 4 1,-7 2-1237,-9 1 2382,-5 7 0,-9-3 0,-1 7 0</inkml:trace>
  <inkml:trace contextRef="#ctx0" brushRef="#br2" timeOffset="45">14277 14680 8222,'0'16'775,"1"-2"0,5-3 157,4-6 0,9-3 0,2-2 0,0 0-625,2 0 0,0 0 0,5 0 1,-2 0-112,2 0 1,-4 0 0,1 0-1,-3 0 26,-2 0 0,2 0 1,-1 0-1,-1 0-222,-3 0 0,-1 0 0,-1 0 0</inkml:trace>
  <inkml:trace contextRef="#ctx0" brushRef="#br2" timeOffset="46">15550 14162 11777,'14'-7'1086,"-3"-4"-85,-4 4 0,-7 7 0,0 11 0,0 5-632,0 4 0,-7 5 1,-4 6-1,-5 3 572,-5 2 0,2-3 1,-7 6-1,-2-1-351,-2 4 1,6-3 0,1-3 0,2-3-480,0-1 0,0-2 1,6-4-1,-1-5-470,0-4 0,6 2 0,1-1 1,2-4-1446,3 0 1,-3-5-2762,2 1 3164,0-7 0,7 3 1,1-12-1,2-6 1398,-1-7 1,-2 2-1,-2-6 1</inkml:trace>
  <inkml:trace contextRef="#ctx0" brushRef="#br2" timeOffset="47">15079 14272 11514,'6'-9'1126,"5"4"1,-2 5-1,3 5 1,4 6-727,3 3 0,9 8 0,-2 4 1,4 2 717,1-1 1,1 2-1,1-3 1,2 4-531,1 2 0,6-3 0,-5-1 0,-2-2-756,-2 2 0,-1-5 0,-1-2 0,1-4-687,-1-1 1,-5-2-1,-1-2 1,-3-3-636,-2-2 0,2 4 0,-1-4 0,-2 0 1486,-1 0 1,-2-9 0,-1-7-1</inkml:trace>
  <inkml:trace contextRef="#ctx0" brushRef="#br2" timeOffset="48">16038 14366 11849,'0'-16'582,"0"8"0,1 2 1,5 12-42,4 4 1,4 6-1,2 5 1,-1 3 128,1 1 1,5 4 0,0-2 0,0 2-252,2 3 1,0-1 0,4 1 0,-2-3-162,-2-3 0,3 2 0,-5-5 0,-2-2-10,-2-3 0,-1 1 0,0-9 1,-2 4-179,-4 2 0,4-6-199,-3 1 0,-4-9 172,-2-2 1,-3-7 0,-2-9 0,0-2-23,0-3 1,-2-1 0,-1-8 0,-4 0-156,-2-3 0,-2-14 0,-4-2 0,-1-5-658,0-5 0,-3-2 0,0-2 0,1 2 134,-1 3 1,2-1 0,4 8 0,3 5 395,-2 8 1,5 7-1,1 3 1,5 3 195,1 3 0,0 1 0,0 5 0,0 0 542,0 0 1,1 1 0,5-1-1,4 0-341,4 1 1,4 4 0,1 2-1,4 2 68,1 4 0,7-1 0,10 1 0,2-2-21,6 1 0,9 2 1,0 2-1,1 0 139,-1 0 0,6 0 0,-6 0 1,-4 0-135,-3 0 0,-6 0 1,-3 0-1,-5 0-76,-4 0 0,-3 0 1,-2 0-1,-6-1-804,-4-5 0,1 5-967,-9-5 1,3 6-5518,-3 6 7177,-3 2 0,-14 8 0,-2 0 0</inkml:trace>
  <inkml:trace contextRef="#ctx0" brushRef="#br2" timeOffset="49">16887 14020 8328,'1'-8'1340,"5"1"0,4 1 1,4 1-584,2 2 0,6-1 1,5 1-1,2-3-439,3 3 0,-2 1 0,-3 2 0,-2 0-107,-2 0 0,-2 5 1,-6 2-1,-1 2-110,-3 3 0,1 2 0,-7 2 0,-1 1-284,-2 4 0,-9-1 1,-4 6-1,-3 2 83,-2 1 0,-6 3 0,-6 1 0,-4 0 242,1-1 0,-9 8 1,8-9-1,-1 2-42,0 1 1,3-8 0,2-2 0,4-1 606,1-4 1,4 4 0,7-2 87,1-2 0,8-1 0,-1-3-169,8 1 0,6-6 1,11-1-1,5-2-81,4-3 1,8-3 0,6-1-1,5 0-111,3 0 0,1 0 0,-4-1 0,1-3-434,3-1 0,-3-7 0,-8 3 0,-3-1-214,-1-1 1,-6 8-1,1-3 1,-7 5-1960,-3 1 1,-2 0-1,-7 3 1,-2 6 2172,-2 7 0,-6-4 0,3-5 0</inkml:trace>
  <inkml:trace contextRef="#ctx0" brushRef="#br2" timeOffset="50">28113 4574 8816,'0'-9'2467,"0"2"-1701,-7 14 1,5 2 372,-3 7 0,3 6-392,2 5 180,-7 2-523,5 10 0,-10-3 103,7 11 863,-8-10-865,12 22 0,-12-22-110,8 10 1,-5-5 0,3 2 0,0-4-1,0-3-251,3-8 0,3 3 1,1-8-1,0 1-660,0-4 1,0-4-1,0-1-699,0 0 0,0-1-4020,0 1 3367,0-7 1,-2-9 0,-3-11 1867,-6-3 0,-3-8 0,-2-3 0</inkml:trace>
  <inkml:trace contextRef="#ctx0" brushRef="#br2" timeOffset="51">27657 4998 8328,'0'-8'336,"-7"-6"1,5 10 1044,-3-6-801,3 6 66,9-3 1,2 7 394,6 0 1,3 0-554,3 0 1,-2 0-187,7 0 0,2 0 1254,9 0-729,-4 7-614,12-5 716,-4 5-266,6 0 0,0-4 147,0 8-725,-7-8 125,13 11 1,-11-10 146,10 6-580,-3-6 212,-9 10 1,-1-13 262,-8 5-1826,1-5 1066,-8-1 0,4 6 39,-7-1-128,0 0 0,-11-5-2507,1 0 1,-8-2 1014,3-3 2089,-5 3 0,-8-19 0,-1 4 0</inkml:trace>
  <inkml:trace contextRef="#ctx0" brushRef="#br2" timeOffset="52">28286 4448 8328,'8'0'3164,"-1"0"-2602,0 0 0,-3 0-28,6 0 0,1 5-84,4 1 1,6 6-29,0-2 571,7 4-606,-3 2 1,6 5-4,1 0 1,1 2 8,4-2 0,-4-4 218,3 4 1,-1-2-212,2 2 0,-9-3-119,3 3 1,-8-6-23,3-4 1,-6 3-1,1-4 1,-9-3-151,-2-2-64,-6 4 527,3-7-608,-7 5 1,0-14-116,0-4 1,-7-4-45,-4-6 1,-4 2 79,-6-8 0,1 1-166,-6-5 0,5-1 156,-5 1 1,3-2-115,-8-4 1,8-3 108,-8-7 0,4 0-31,1-1 1,-2 1-244,7 0 1,0 5 273,6 0 0,-1 7 379,0-1 1,7 2-26,4 3 1,-2 7 289,2 3 0,0-2-212,5 2 1,2 0 140,3 5 1,2-5-167,3 0 0,4 0 30,-3 6 0,3-3-227,1-3 1,1 4 83,0-4 1,5 3-19,0 3 0,1-3 38,-1-3 0,2 4-63,3-4 1,4 3-106,-4 3 1,-1-1-86,1 0 1,-5 1 142,5-1 1,-7 5 41,2 1 1,2-1-665,-2-4 0,0-1-160,-5 0 1,-2 6-1556,-4-1 95,4 8-1195,-5-11 952,0 12 754,-2-5 0,-7 9 621,0 3 1036,0-3 0,-7 19 0,-2-4 0</inkml:trace>
  <inkml:trace contextRef="#ctx0" brushRef="#br2" timeOffset="53">28804 3898 8243,'0'9'0,"0"-2"518,0-7 1754,0 0-1680,0-7 0,2-2-273,3-7 0,1 6 197,9-1 1,-1 1 261,13-6 0,-6 0-276,5 1 0,0-1 5,5 0 0,-4 1-223,-1-1 1,-2 5-34,2 1 0,2 6-179,-7-1 0,6 3-19,-6 2 1,-1 0-122,-4 0 0,0 2 186,0 3 1,-2 6-176,-4 10 0,4 3 8,-3 8 1,-4 4-130,-2 1 0,-3 8 91,-2 3 1,-7-5 87,-4 10 0,-5-8 243,-5 7 1,2-8 46,-7-2 0,5-11 59,-5 6 0,7-9-57,-2 4 0,5-3 685,5-8-314,-3 0 237,13-5-104,-6-7 1,8-2-312,5-7 1,9-2-174,12-3 1,6-4 87,9-7 1,-4-1 186,15-4 0,-8 2-363,7-8 0,-6 1-225,1-5 0,-10-1 0,5 1 0,-7 1 0,-4 4 0,-5-2-585,0 7 1,-6 0 19,1 5 0,-6 6 285,-4-1 0,-2 8-3763,-4-2-29,-3 3 1,1 14 4071,-13 4 0,-1 17 0,-12 0 0</inkml:trace>
  <inkml:trace contextRef="#ctx0" brushRef="#br0" timeOffset="54">2060 314 8243,'9'0'0,"0"0"0,-4 0 0,-3 0 0,5 0 0,-7 0-546,0 0 1575,-7 0 0,-2 9 685,-7 7 0,0 0 0,1 6 1,-3 1 469,-3 3-1257,4-3-369,-6 7 62,7-6-448,1 7 1,-1-4 78,0-1 0,2-5 84,4 5 1,-3-7 250,8 2 145,0-3-417,5-3-63,0-6 118,0 5-197,0-12 1,9 5-9,6-7 1,8 0-99,9 0 1,6-7-923,4-4 0,5-3 402,6-1 1,-5-3 432,5-3 0,-6 9-197,-5-4 1,-5 9-1631,-11-3 0,2 6 190,-7-1 0,-6 3 0,-6 1-1293,-2-5 1,-2-2 2950,-5-8 0,-7-7 0,-1-1 0</inkml:trace>
  <inkml:trace contextRef="#ctx0" brushRef="#br0" timeOffset="55">2327 377 8095,'0'9'5078,"0"-2"-4842,0 0 0,-7 2 380,6-1 1,-6 12-1,5-3 1,-2 6 2894,-1 5-2782,0 1 1,0 3 25,-1-1-304,-6 1-274,11-1 1,-6-5 176,7 1-632,-7-8 1,5 9 0,-3-7 305,3-2 1,2-2-917,0-1-4660,0 0 3087,0-1 1340,0-6 1,7-2-842,3-7 1519,4 0 0,2 0 443,0 0 0,-1-14 0,1-3 0</inkml:trace>
  <inkml:trace contextRef="#ctx0" brushRef="#br0" timeOffset="56">3035 346 8243,'16'0'0,"-8"0"1171,-1 0 668,0-7-230,-5 5-1297,5-5 0,-7 5 190,0-3 192,0 3 1,-2-5 13,-3 7 0,-4 0-305,-6 0 0,-1 0-121,0 0 1,-1-1 217,-4-5 0,2 5-150,-8-5 0,8-1-118,-2 2 1,2-2 110,-2 2-291,4 3 1,-6-5 109,7 7 0,6 0-189,-1 0 169,8 0-31,-11 0-150,12 0-914,-5 7 710,7 2 0,-5 7-149,-1-1 352,1 1 5,5 0 0,0 0-22,0-1 0,0 1-5,0 0-35,0-8 71,0 6 1,0-5-27,0 7 5,0-7 26,7 5 11,-5-13 1,12 11 0,-5-5 1,-1 2 0,6-5-2,-3 1 0,-2-3 13,1-2 1,1 0 6,4 0 0,3 0-63,3 0 1,-2 0 0,7 0 0,-5 0 39,5 0 1,-5 0-4,5 0 2,-6 0 248,9 0-2,-11 7-35,12 1 0,-13 8 0,4 0 179,-4 0 1,-6-1 0,-2 3 0,-2 1 190,-4 2 0,-1 0 0,-2-4 1,-2 3-27,-3 0 0,-4 1 1,-7-7-1,1-1-7,-1-3 0,-7-1 1,-3 3 83,-4-1 1,-6-8-504,-1 2 1,-3-3-237,-2-2 1,5 0-512,-10 0 1,10 0-311,1 0 0,8 0-3584,2 0-2540,6 0 5411,5-7 0,11 0 1655,15-3 0,-1-4 0,13 5 0</inkml:trace>
  <inkml:trace contextRef="#ctx0" brushRef="#br0" timeOffset="57">3554 660 8243,'15'-7'0,"1"5"712,-7-12 1,5 11 2230,-4-8-1996,4 8-577,9-11 1,2 12-1,6-3 0,-3-2 1371,3 2 1,-3-6-1022,9 6 1,-4 0-756,-1 5 1,-1 0-11,1 0 1,-6 0-312,0 0 1,-2 0-396,3 0 1,-3 0-932,-3 0 0,-9 0-2992,4 0 2456,-4 0 2218,-3 0 0,5-7 0,-5-2 0</inkml:trace>
  <inkml:trace contextRef="#ctx0" brushRef="#br0" timeOffset="58">4497 299 8243,'11'-6'906,"-1"1"-265,-6 0-289,10-2 12,-13 5 1,8-5 2080,-4 7-1354,-3 0 0,10 2 48,-6 3 0,-6 9-418,-6 7 1,-8 0-340,-1-5 1,2 6 0,-6 3 0,0 1 208,1 0 0,-1-5-191,-2 5 0,9-1-100,-4 1 0,4-1-49,-4-4 0,8-4 67,2 4 0,5-4-2,1-1 1,0-5-16,0-1 0,1-5-35,5 6 1,4-8-1,11 3 1,-2-5-191,7-1 0,2 0-220,9 0 1,-2-1 229,7-5 1,-5 3 93,5-8 0,-2 6-2341,2-5 1,-4 4 184,-6-4 0,-6 1-285,0-1 1,-7-3 1017,2 8 0,-5-7 1,-6 0-1,-4-6 1243,-5-3 0,-8-7 0,-1 4 0</inkml:trace>
  <inkml:trace contextRef="#ctx0" brushRef="#br0" timeOffset="59">4843 377 8243,'-14'2'2377,"4"3"0,3 6-1353,7 10 0,0-2 0,0 7 0,0 2 1,0 2-134,0 1 0,0 1 0,0-1 0,0 0-624,0 1 1,0-2 0,0-3 0,0-2-822,0-2 1,1-2-1,3-6-1521,1 1 0,0 0 1,-3-2-3640,3-4 4682,-3-3 1032,12-7 0,-5 0 0,6 0 0</inkml:trace>
  <inkml:trace contextRef="#ctx0" brushRef="#br0" timeOffset="60">5755 267 8243,'0'-9'2455,"0"-5"-1640,0 13 683,0-6-649,-7 7-360,-2 0 0,-6 0 153,-1 0 0,-5 0-157,0 0 0,-7 0 53,2 0 1,-1 0-54,-4 0-61,10 0-236,-16 0 126,13 0-244,-8 0 181,8 0-47,-6 0 0,13-5-88,-4-1 1,9 1 0,1 5-34,-1 0-23,5 0 100,0 0-268,0 0 0,4 0 0,-6 2 117,2 3 0,0 4 1,2 6-1,-4 1-72,0 0 0,0 0 0,6-1 1,-2 1 312,1 0 0,2 0 1,2-1 82,0 1 1,2-2-185,3-4 1,-1 3-1,6-8-63,3-2-9,-6-1 0,7-2 0,-4 0-217,4 0 1,7 0 0,2-2-368,1-3 1,2 3-55,6-3 249,-1 3 181,8 2 65,-6 0-39,5 0-9,-6 0-63,-1 7 699,1-5-347,-8 12 0,4-5 812,-7 7-548,0-1-236,-5 1 1,-6 5 0,-1 0 593,-2-2-454,-2 6 1,-5-6 0,0 5 751,0-1-665,-7-2 1,-3-5 94,-11-1 1,1 1-148,-6 0-1,5-6-146,-5 1 0,-2-8-260,-9 2 13,4 4 38,-5-7 1,6 5-23,1-7 0,-1 0-181,1 0 1,7-2-4548,3-3 2691,3 3-1554,9-5 645,-5 0 1,14 4 1340,0-8 1605,7 1 0,23-6 0,3 0 0</inkml:trace>
  <inkml:trace contextRef="#ctx0" brushRef="#br0" timeOffset="61">6195 613 8243,'16'-7'0,"0"0"1699,-1-3 0,1-3-485,0 8 0,1-2 1042,4 2-1446,-3 3-397,11-5 1,-2 7 71,9 0-172,-3 0-347,6 0 0,-8 0-201,1 0 1,-1 0-2669,1 0 1609,-1 0 963,1 7 1,-6-3-1868,0 6 1,-2-6 116,3 1 2081,2 4 0,-4-8 0,6 6 0</inkml:trace>
  <inkml:trace contextRef="#ctx0" brushRef="#br0" timeOffset="62">7453 487 9916,'14'-15'0,"-4"-3"0,-4-1 0,-5-2 601,-1 2 0,0-4 1,0 2-1,-1 4 160,-5 4 1,-2-1-1,-8 6 1,-1-3 1301,-4 1-1570,3 6 0,-10-3 1107,7 7-875,-7 0-363,4 0 0,-8 0 94,1 0-143,-1 7-281,8 2 0,-4 7-187,7-1 188,0 1 28,5 0 0,6 1-161,-1 4 171,8-3 1,-4 4 0,9-4-1,3-1-765,5-1 1,4 3 0,4-8-569,3 3 1212,-4-6-96,13 6-11,-6-12-23,15 5 362,-6-7-153,5-7 0,-6 4-63,-1-8 164,1 1-41,-1-13 0,-6 6-77,-4-4-58,-4 3 170,-1 2-10,0 8 0,-6-5 386,1 8 1,-6-5 519,5 4-848,-6 1 1,3 9 369,-7 6-142,7 1 0,-5 18 0,3-2 762,-3 2-641,-2 3-291,0 6 1,0-5 114,0 4-31,0-4-404,0 6 0,0-11 1,0 3-1672,0-1 1265,0-1 0,0-4 137,0-4-2766,6-4 2029,-4 6 0,5-11-192,-7 4-1612,0-4 938,0-3 907,7 5 642,2-12 128,7 5 1,-1-7 284,1 0 0,7-14 0,1-4 0</inkml:trace>
  <inkml:trace contextRef="#ctx0" brushRef="#br0" timeOffset="63">8239 456 8243,'9'-12'733,"-4"-4"0,-3 4-733,-2-9 0,-2 5 531,-3 5 1,-4-1 1761,-7 7-1571,1 0-253,-1 5 0,-7 2 149,-3 3 1,-2 10-279,2 12 1,-4 4 55,4 6 1,9-2 339,1 7 1,5-2 98,1 2-584,3 3-47,7-5 0,7-3 62,3 0 0,11-9-1,5 3 1,9-1 110,2-9 0,7 0 109,-2-6 0,1-1-188,-1-3 1,2-4-16,-7-7 1,-1-4 1027,-4-6-805,-1-1 0,-1-13 45,-4 3-299,4-11 63,-20-1-216,11-19 0,-19 13-71,3-13 1,-3 8 380,-2-3-1251,-7 0 622,-2 7 0,-13 0 172,-5 3 0,-4 6-54,-6 4-48,4 5-5508,-12 6 2393,4 0 1098,-6 1 0,0 6 2168,0 4 0,-4 3 0,4 2 0,3 0 0,-1 0 0,-4 0 0</inkml:trace>
  <inkml:trace contextRef="#ctx0" brushRef="#br0" timeOffset="64">2060 5061 8243,'0'-10'-291,"-2"1"0,-1 0 1613,-2 0 0,-1 4 2587,6-5-3254,0 6 1,-5 4 0,-2 11 0,-2 4-206,-3 6 0,3-1 0,-1 6 1,-2 0-177,-2-2 1,-2 10 0,0-6 0,2 0-83,4 1 1,-4-1 0,3 0 0,-1-3-67,2-3 1,-3 4 0,8-5-1,2-1 96,1-3 1,-3-1-1,0 0 23,1-1 0,4-6 1,4-2-35,1 0 0,7-5 0,-2 3 1,4-5-156,2-5 1,5 1 0,2-5 0,1 1-426,4-1 1,0 4 0,0-4-1,-2 0-500,2 1 1,0 4-1,0-3 1,-3 2-340,-3 0 0,1-1 1,-4 6-1,1-1-861,-6-5 0,1 3 2069,-4-8 0,-4 1 0,0-6 0</inkml:trace>
  <inkml:trace contextRef="#ctx0" brushRef="#br0" timeOffset="65">2233 5187 8508,'0'-16'1591,"0"0"0,0 6-88,0-1 0,0 10-1005,0 1 1,0 7 0,0 8 0,-2 1 388,-3 0 1,2 7 0,-6 3 0,0 2-404,0-2 0,6 7 1,-4-3-1,2-1-138,-1 1 0,1 2 0,5-10 0,-2 1-510,-3 0 0,3 3 1,-3-5-1,3-2-1558,2-1 0,0-3 550,0 1 1,2-2 0,3-4 282,6-4 0,3-5 0,3-2 0,3-6-4429,1-9 5318,7-7 0,-11-8 0,6-1 0</inkml:trace>
  <inkml:trace contextRef="#ctx0" brushRef="#br0" timeOffset="66">2988 5124 8884,'8'-16'1683,"-2"1"0,-5 4-581,-1 1 1,-7 1 0,-3-2-671,-4 6 0,-2-2 0,1 2 0,-1 1-161,0 3 0,0 1 0,1 0 0,-1 0-76,0 0 1,1 0 0,-3 0-1,-1 0 78,-2 0 0,0 0 1,5 0-113,0 0 1,1 0 0,-1 0 97,0 0 1,1 0-392,-1 0 1,7 1-1,2 3-190,0 1 0,5 2 256,-3-2 1,-2 4 0,0 7 53,-2 0 0,6-6 0,-4-1 1,2 0 75,-1-1 0,1 3 1,3 3-38,-3-4 0,4 4 0,-5-3-25,5 3 0,1-4 0,0 1-69,0 1 0,5-3 55,0 1 0,5-5 0,-3 4-21,2-2 0,2-2 0,4-5 0,1 0-29,0 0 1,0 0 0,-1 0 0,3 0-41,3 0 0,-4 0 0,6 0 0,-2 0-45,0 0 1,5 0 0,-5 0 0,-2 0 104,-1 0 1,3 0 0,0 0-1,0 2 227,1 3 1,-4-1 0,3 6 0,-4 2-123,-1 2 0,0 2 1,-1 2-1,1 1 271,0 2 0,-6 1 0,-1-2 0,-2 1 47,-3-2 1,-3-2 0,-2-1-1,-5 1 452,-4 4 0,-9-8 0,-4 2 0,-2-2-185,-3-5 0,-3-1 0,-4-7 0,-3 0-493,-3 0 0,1 0 0,-3 0 1,1-1-156,-2-5 0,4 3 0,0-6 0,-1 0-424,1 1 1,5 2 0,0-2 0,6 1-4493,2 3 1,8 1 1061,-2-3 1,11 3 3853,5-8 0,10-6 0,4-7 0</inkml:trace>
  <inkml:trace contextRef="#ctx0" brushRef="#br0" timeOffset="67">6242 5014 8678,'6'-10'1110,"-1"-1"1,2 2 542,-2-1 1,-3 5-944,3 10 1,-3-2 0,-2 8 0,0 1 157,0 2 1,0 2 0,0 1 0,-2 2-250,-3 2 0,-4 6 0,-7-5 0,-1 3-270,-4 3 1,3 1 0,-3 3 0,4-3-105,1-2 1,2 2 0,2-4 0,3-1 81,2-3 0,-3-3 0,5-3 383,1 1 0,2 0-488,2 0 0,2-8 0,3-3 0,8-3-222,6-2 0,5 0 0,9 0 0,4 0 0,5 0 0,4-5 0,-1-2 0,-1 0-1577,-2 0 0,-8-3 0,1 4 1,-7 3-1618,-7 1 0,-3 0 1597,-2-3 0,-9-2 0,-7-5 0,-7 1 1597,-2-1 0,-12-2 0,3-2 0</inkml:trace>
  <inkml:trace contextRef="#ctx0" brushRef="#br0" timeOffset="68">6431 5203 9287,'0'-9'3622,"0"14"0,0 11-2971,0 1 1,0 6 0,0 0 0,0 1 115,0 4 1,0 0-1,0 0 1,0-2-334,0 2 1,0-3-1,0 1 1,2 2-674,3 1 1,-3-4-1,5-2 1,-2-2-68,0-1 0,6 1 1,-6-5-1075,-2 0 1,1-2-1382,1-4 1,-1-3 0,6-8 58,2-5 2702,-5-9 0,14-10 0,-3-6 0</inkml:trace>
  <inkml:trace contextRef="#ctx0" brushRef="#br0" timeOffset="69">7390 4983 8243,'16'0'1566,"-7"0"0,-9 0 0,-11 0 1,-3 0-940,-2 0 0,-5 0 1,-1 0-1,-1 0-221,0 0 1,-3-6-1,3-1 1,1-1-154,-1-5 0,2 5 1,5-3-1,1 1-78,-1 1 1,5-3 0,1 6 175,-2 3-557,5 1 0,-2 4 0,5 3 1,-1 6-9,2 3 0,-4 1 0,1 3 1,1 1 111,-2 2 0,4 0 0,-8-4 1,1 3 66,1 1 1,0 0-1,6-6 1,-2 1 25,1 0 0,2-1 0,1-1 0,-3-1 209,-1-3 1,0-5 232,5 6-211,0-8 1,1 4-248,5-7 0,2-5 0,10 0 1,1 1 28,2 3 1,2-1 0,-4-2 0,2-1-141,-2 2 1,4 1 0,-1 2-1,1 0-29,0 0 0,5 0 0,-4 0 0,3 0 147,-1 0 0,-7 5 1,4 2-1,-2 2 159,0 3 1,0 0 0,-6 1 0,1-3 160,0 2 0,-1 2 1,-1 2-1,-1 0 0,-3-1 0,-6 1 0,1 0 0,-3-1 264,-2 1 0,0 0 0,-2 1 0,-3 1 45,-6-2 1,-3 3 0,-3-9 0,-3 2-36,0-1 0,-8 1 1,1-5-1,-2 0-459,-3 0 1,1-2-1,-1-5 1,3 0-118,2 0 0,-2 0 0,4 0 0,-1-1 0,0-5 0,7 3 0,-2-6 0,3 0-42,2 1 1,1 2-1,-1-2-9789,0 1 6207,8-5 0,2 10 3624,12-3 0,2 3 0,8 2 0</inkml:trace>
  <inkml:trace contextRef="#ctx0" brushRef="#br0" timeOffset="70">10173 5281 8243,'16'-7'37,"-1"-3"1,-1-4 132,-3-2 0,1-5 1,-7-2-1,-1 1 337,-2-1 0,-2-3 0,0 5 1,-2 2-1,-3 1 301,-6 2 1,-3 1-1,-2 1 1,-1 2-198,-4 1 0,4 8 0,-6-3 1,0 5-151,-3 1 1,-2 0 0,0 0 0,4 0-218,1 0 0,-3 7 0,3 5 0,-2 5-239,-2 4 1,4 7-1,2-2 1,3 2 57,3-2 0,4 4 0,2-5 0,2 1-187,4 0 0,1-7 0,4 2 0,1-3-232,3-3 0,11 1 0,1-2 0,4-3 135,6-6 0,2 2 1,3-2-1,2-2 112,2-1 1,5-2 0,-6-2-1,-1-3 96,-1-5 1,-3-2 0,-1-1 0,-4 3-18,-5-2 0,2-2 1,-4-2-1,-3 0 57,-4 0 0,-9 1 1,4-1 390,0 0 0,-5 6-115,3-1 1,-3 10-1,-2 1 1,0 8 13,0 6 0,0 7 0,-2 2 1,-1 1 41,-3 4 0,0-3 0,2 1 0,-1 0-88,1-1 0,-3 4 0,2-4 0,2 1-731,1 0 1,2-7 0,0 4-278,0 0 0,0-6 1,0 4-1,0-3-1563,0-3 1,0-4 1643,0-1 1,7-6 0,3 1 0,4-3-1421,2-2 0,5-2 2076,0-3 0,7-11 0,-4-8 0</inkml:trace>
  <inkml:trace contextRef="#ctx0" brushRef="#br0" timeOffset="71">10912 5171 8243,'0'-16'882,"-2"2"-68,-3 4 1,-5 3-1,-10 7-420,-1 0 0,0 9 1,4 5-1,-4 7 176,-5 3 1,-2 8 0,2 4 0,3 1-4,0 1 1,6-3 0,-4 5 0,5-1-218,6-4 1,3-2 0,7-2 0,3-1-62,8-4 0,1 2 0,14-7 0,4 0-16,5 2 1,5-11-1,7 2 1,0-5 264,0-6 1,-1-1-1,-3-4 1,-2-1 10,-3-2 0,-3-13 0,-7 2 0,-4-3-232,-1-4 0,-4-1 1,-7-9-1,-3-2-536,-2-2 1,-2-6 0,-6 2 0,-5-1-294,-4 1 0,-9 0 1,-4-1-1,-1 8-384,-4 6 0,-4 5 1,-3 7-1,-1 2-2216,1 4 0,-6 4 3112,0 12 0,2 2 0,1 8 0</inkml:trace>
  <inkml:trace contextRef="#ctx0" brushRef="#br0" timeOffset="72">2485 7812 8243,'0'-9'0,"0"2"1655,0 7 1,1 0 764,5 0 1,2 0 1996,8 0-3614,0 7 0,0 2 0,-1 6 0,1 3 313,0 3 0,-1-2 0,3 7 0,3 2-933,5 2-183,-3 1 0,6 1 0,-2-1 0,-3 2 0,2 4 0,-5-4 0,5 4 0,-1-4 0,1-1 0,-1 4 0,-4 1 0,-4 0 0,4-6 0,-4-1 0,-1-4 0,-5-2 0,-1-3 0,-6-8 0,1 2 0,-3-3 0,-2-1-954,0-1 1,-2-6-614,-3 1 0,1-10-180,-6-6 0,4-4-1242,-4-6 0,6-4 1481,-1-6 0,3-2 1,2-2 1507,0-2 0,0-14 0,0 3 0</inkml:trace>
  <inkml:trace contextRef="#ctx0" brushRef="#br0" timeOffset="73">3114 7812 10561,'0'15'350,"0"1"1,-7 0 0,-6 0 415,-6-1 0,0 6 1340,-7 0 1,5 5-874,-5-5 3463,-1 7-3154,-4-3 0,-6 1 758,0 0-2300,1 0 0,4 1 0,-1-3 0,-4-1 0,11 5 0,-10-4 0,13 1 0,-3-4 0,-4-4 0,13 6 0,-13-6 0,12 6 0,-4-7 0,6-1 0,0-4 0,0-1 0,1-6 0,6 3 0,-5 0 0,5-6 0,1 6-958,-6-7-3060,12 0 1,-10-1 4017,6-5 0,-6-2 0,3-8 0</inkml:trace>
  <inkml:trace contextRef="#ctx0" brushRef="#br0" timeOffset="74">6494 7859 8745,'10'5'1918,"1"2"0,1 2 0,2 3-490,2 2 0,5 4 1,3 2-1,4 5-652,5-1 1,2 6 0,-1-2 0,0 5-7,3 4 0,7 7 0,-4-4 0,0 0-202,-3-3 0,-4-4 0,-3-2 0,-4 1-568,-5-1 0,-4-5 0,-1-1 0,-2-3 0,-3-2 0,1-3 0,-7-1 0,-1-1 0,-3-4-1549,-1-1-115,0-6 0,0 1-1158,0-10 1,-5-4 1135,0-7 1,-2-6 306,2-4 1,3 1 0,-3-1 0,1-2 1378,-1-2 0,3-8 0,-5-2 0</inkml:trace>
  <inkml:trace contextRef="#ctx0" brushRef="#br0" timeOffset="75">7186 7938 8095,'0'8'0,"7"6"2556,-6-5-1190,-1 7 1610,-8-1-1369,-8 1-1025,-7 0 0,-1 5 0,-9 1 0,-2 1 1462,-2 0-1658,-14 5 955,16-11-757,-17 13 0,14-11-228,-4 7 0,3-5 1,8 4 104,-1-3 1,3-2 0,1-8-1,1-2-188,0 3 1,-1-1 0,1 0-80,6-1 1,-3-8-7,-2 2 0,1-3-1147,-1-2 1,5-2-1793,-5-3 1,0-4 822,-6-6 1928,8-1 0,-6-14 0,6-3 0</inkml:trace>
  <inkml:trace contextRef="#ctx0" brushRef="#br0" timeOffset="76">9434 7938 9108,'-14'1'1662,"4"4"0,10 4 0,10 9 0,4 1-824,2 2 0,1 12 0,4 0-468,5 6 0,-1-3 0,1 4 0,2-1 0,0-2 203,-2 1 0,2-5 1,-5 4-1,0-6-667,-1-5 0,-1 2 0,-5-7 1,0-1-841,-1-3 0,-4-1 1,-1-1-216,3 1 0,1-2-660,1-3 0,-4-4 1,-2-9-1,-3-3 1809,-2-6 0,5-10 0,-1-3 0</inkml:trace>
  <inkml:trace contextRef="#ctx0" brushRef="#br0" timeOffset="77">9921 8158 8243,'7'5'1469,"-7"0"0,-7 7 0,-8-1 0,-3 3-767,-3 1 0,2 6 0,-7 2 0,-2 0-340,-2-1 0,-3 6 0,-2-3 0,-2-1-236,2-3 1,-3 2-1,1-2 1,2-2-382,2-1 0,2-3 0,1-1 1,4-1-849,5-3 0,-2-5 1,2 4-2143,2-2 0,10-2 3245,9-5 0,14 0 0,11 0 0</inkml:trace>
  <inkml:trace contextRef="#ctx0" brushRef="#br0" timeOffset="78">9984 8315 8857,'11'7'1392,"-1"3"0,3 4-587,1 2 1,1 7 0,1 3 0,0 3-300,-1 3 1,6-1 0,0 1 0,0-3-261,2-2 1,-6 1 0,4-7 0,-3-2 32,-2-2 1,-6-3-1,1-2 196,1-1 1,2-8-139,2 3 0,-8-6 0,-1-7-76,0-9 1,-5-7 0,3-8 0,-3-2 80,-2-4 0,0-5 0,-2-10 0,-1-4-719,-3 0 0,-6-5 0,4 5 1,-3 0-582,1 4 1,-1 3-1,-3 3 1,2 4 483,1 6 0,8 9 1,-2 5 709,3-1 1,2 6-66,0-4 1,7 10 0,5 6 0,6 3 120,3 2 1,7 5-1,-2 1 1,3-1 43,3 2 1,-1-5 0,3 3-1,0-3-197,3-2 0,7 5 0,-2 0 0,3-1-213,2-3 1,0-1 0,1 0 0,-3 0-261,-3 0 1,-9 0 0,-7 0-1,1 0-731,-3 0 1,-1-1 0,-8-3-4979,1-1 6043,0 0 0,-7 12 0,-2 1 0</inkml:trace>
  <inkml:trace contextRef="#ctx0" brushRef="#br0" timeOffset="79">10708 7985 8094,'7'8'3,"3"-2"1,4-5 540,2-1 1,6 0-1,5 0 1,2 2 252,3 3 1,-6-3 0,0 3 0,0-1-292,-1 1 1,-2-3 0,-9 5 0,-2-2-10,-2 0 1,-6 2 0,3-1-207,0 4 0,-5 4 0,3 2 1,-4-1-43,-1 1 1,-6 0 0,-7 1 0,-4 4-92,-4 5 1,-7 2 0,2 0 0,-4-1 10,-1 0 0,-1-2 1,1 1-1,-1 0-55,1-1 0,1 3 0,4-7 0,5-2 10,3-2 1,4-1-1,4 0 1,5-1 176,3 1 0,2-5 0,0-1 0,3 1 269,8-3 1,6 1 0,17-5 0,2 1-41,6-2 0,9-1 1,3-2-1,0 0-393,0 0 0,-1-5 1,-8 0-1,-3-1-966,-5-1 0,-4 6 1,-2-5-1,1 5-604,-1 1 0,-4 1 1433,-1 5 0,0-5 0,5 6 0</inkml:trace>
  <inkml:trace contextRef="#ctx0" brushRef="#br0" timeOffset="80">3900 17745 8165,'-16'0'721,"0"0"0,1 0 622,-1 0 0,5 0-21,1 0-562,6 0 1,15 0-388,10 0 1,15 0-1,-2 0 1,4 0-255,6 0 1,-1 0-1,3 2 1,-2 2 91,-1 1 1,6 0 0,-9-5 0,0 0-247,-3 0 0,-4 0 0,-3 0 0,-4 0-194,-5 0 0,-3 0 135,-3 0 71,-6 0 0,-9 0 1,-10 0-1,-6 0 7,-5 0 0,-3 0 0,-8 0 0,1 0-15,-1 0 0,1 2 0,-2 1 1,-1 3 40,3-3 0,-8-1 0,12-2 0,-1 0 82,-2 0 0,5 0 1,-1 0-1,0 0 26,2 0 0,1 0 0,7 0 0,0 0 103,1 0 0,4 5-179,1 0-300,6 1 0,-1-5 1,10 3-1,7 1-82,8-1 1,2-3-1,8-1 1,0 0-81,3 0 0,2 0 1,-2 0-1,0 0 15,-1 0 1,8-1 0,-9-3 0,1-1 106,-4 1 1,0 3 0,-6 1 0,1 0 167,0 0 0,-2 0 1,-5 0 689,-1 0 1,1 1 161,0 5 1,-1 2 0,-1 8-311,-3 0 0,3 5 0,-5 0 0,1 0 439,1 1 0,-8 1 0,4 5 1,-2-4-276,1-1 0,-1 3 0,-5-5 0,0-2-314,0-1 1,0-2 0,0-1-1214,0 1 1,0-5 0,-2-3-2609,-3-1 0,3-3 3559,-3-9 0,-4-11 0,0-9 0</inkml:trace>
  <inkml:trace contextRef="#ctx0" brushRef="#br0" timeOffset="81">9418 17415 10243,'9'2'1241,"-4"3"0,-3 4 0,-2 7-834,0 0 1,-7 4 0,-2 1 0,-1-1-117,-1-3 1,3 6 0,-5 3-1,3 2-83,-2-2 0,-1 2 0,1-5 0,2-1-44,-2 1 0,3-2 0,-2-5 0,1 0-115,1-1 1,0-1 0,6-2-326,-2-1 199,-1-8 0,15 4 0,5-7-257,5 0 1,4-1-1,-2-3 1,3-1 84,1 1 0,3-3 0,-7 2 0,-2 0-394,-1-2 1,-3 5-1,1-3 1,0 3 13,-1 2 1,-1-1 0,-1-3-493,-3-1 0,-1-2 1,3 3 222,-1-1 1,-8-7 897,2 1 0,-3-10 0,-2-3 0</inkml:trace>
  <inkml:trace contextRef="#ctx0" brushRef="#br0" timeOffset="82">9544 17557 8227,'9'0'947,"-2"7"0,-7 3-289,0 4 1,0 7 0,0 2 0,2 1-146,3 4 0,-3-3 1,3-1-1,-2 1-178,3-1 0,-5-3 1,6 4-1,-1-3-476,-1-3 1,5-1 0,-5-2 0,1-1 127,1 1 1,-4-5-1,8-1-1933,1 2 1,-3-5 431,1-2 0,1-5 1,3-5 1513,-4-5 0,4-4 0,-5-9 0,7-1 0</inkml:trace>
  <inkml:trace contextRef="#ctx0" brushRef="#br0" timeOffset="83">10157 17431 8094,'0'9'638,"0"5"0,-1-12-225,-5 3 1,-2-3 0,-8-2 0,0-2 59,0-3 0,1 3 1,-1-5-1,0 2-197,1-1 1,-1-1 0,0 4-42,0-2 0,1-1-47,-1 6 1,5 0-440,1 0 0,5 0 0,-4 2 1,2 3 138,3 6 0,-3-2 0,1 1 88,-3 2 1,5 2 0,-3 2 0,2 0 27,0-1 0,0 3 68,5 3 0,0-4 0,0 4-50,0-3 1,1-8 0,3 1-21,1 1 1,2-5 0,-3 0-123,1 0 0,7-5 39,-2 3 0,4-5 0,2-4-141,0-1 0,1-5 0,3 3 0,1 0 126,-2 0 1,3 1 0,-1 6 0,-1 0 115,-3 0 0,-1 0 0,0 2 1,-1 3 388,1 6 1,0 5 0,-2 3 0,-2 2-92,-2-2 0,-6 4 0,1-2 0,-3 0 332,-2 1 1,0-4 0,-2 4 0,-1-1-365,-3 0 1,-6 0-1,2-5 1,-4 0-271,-2-1 1,-5-4 0,-2-2 0,-1-1-636,-4 1 0,-7-5 1,-2 1-1,1-3-953,-3-2 1,1-2-1,-6-3 1,2-6 1571,-2-3 0,-22-9 0,-7-1 0</inkml:trace>
  <inkml:trace contextRef="#ctx0" brushRef="#br0" timeOffset="84">4057 11678 7701,'0'-10'-990,"0"-1"3758,0-1-1875,0 5 1,2 0-425,3 7 0,-3 2 0,3 3 1,-3 6-116,-2 3 0,0 1 0,-2 3 0,-2 1-139,-1 2 0,0 5 0,5-3 0,-2 1 16,-3 4 0,3-3 1,-3-1-1,3-1-84,2-4 0,-5 4 0,0-2 20,1-2 0,4-7 0,5-3 1,4 0-90,0-1 0,5-2 0,-4 2 0,4-1-92,2-3 1,0-1 0,0 1 0,-1 1-386,1-1 1,0-3 0,-1-1-526,1 0 1,0-5-398,0 0 1,-2-7-905,-4 1 0,-3 2 2225,-7-1 0,-7-1 0,-2-4 0</inkml:trace>
  <inkml:trace contextRef="#ctx0" brushRef="#br0" timeOffset="85">4198 11820 8487,'11'-5'1142,"-1"-1"1,-1 3-563,2 8 1,1 4-1,-7 7 1,-1-1-165,-3 1 0,-1 1 1,0 3-1,2 1 5,3-2 1,-3 4 0,3-3 0,-3 1-511,-2 2 0,0-5 1,0 3-1,2-4-412,3-1 1,-3-6 0,3 1 0,-2-1-1312,3-1 0,-5 0-1114,5-4 2926,2-3 0,-6-2 0,5-9 0</inkml:trace>
  <inkml:trace contextRef="#ctx0" brushRef="#br0" timeOffset="86">4670 11694 10331,'-16'0'707,"1"0"1,-3 0-467,-3 0 0,9 0 0,-4 0 0,2-2 1,0-1 208,-1-2 0,-1-1-463,0 6 0,0 0 1,2-1 77,4-5 1,1 5-237,4-5 1,3 6 14,-3 6 1,3 2 117,2 8 0,0 0 1,0-1-1,0 1-70,0 0 0,0 0 0,0-1 161,0 1 1,0-5-40,0-1 0,0-5 0,2 4-12,3-2 0,4-2-97,7-5 1,-1 0 0,1 0-1,0 0 94,0 0 1,-1 0-1,1 0 1,0 2 76,-1 3 1,1-1-1,0 6 1,0 2 128,-1 2 0,1 2 0,0 0 0,-2 0 184,-4-1 0,2 1 0,-6 0 0,-3-1 469,-1 1 1,-2 0 0,0 0-578,0-1 0,-9 1 1,-5-2-185,-5-4 1,-7 3-1,1-8 1,-3 0-180,-5 2 1,-2-5-1,2 5 82,-4 0 0,-3-5 0,-7 5 0</inkml:trace>
  <inkml:trace contextRef="#ctx0" brushRef="#br0" timeOffset="87">2736 13957 8094,'0'9'1475,"7"5"0,2-3 0,1 4-511,1 6 1,-1 2-1,8 7 1,1-1 72,2 5 0,2 2 1,-4-1-1,4 4-237,1 1 1,-5-4-1,4 5 1,-2-3-299,0-3 0,0-4 0,-4-3 1,3-3-257,1-3 0,0 5 0,-7-6 1,-2-2-291,-2-2 0,1-1-2929,4 0-2041,-6-1 2986,-2-6 0,-2-9 1,1-10 1057,-3-4 1,-1-7 969,-2 0 0,7-7 0,2 3 0</inkml:trace>
  <inkml:trace contextRef="#ctx0" brushRef="#br0" timeOffset="88">3365 14052 10342,'-7'15'1014,"-3"1"1,-6 0-1,-5 1 1,-4 4 178,1 6 1,-11 4 0,4 4 0,-3 2-341,1-3 0,-3 0 0,-1-1 0,2 2 533,2 1 0,7-1 0,1-7 0,2-3-1251,4-3 0,-4 5 0,2-6 0,2-2-135,2-2 0,-4-1 0,0-2 0,2-2 0,1-1 0,8-6 0,-1 4-201,-1-2 1,-2-2-4405,-2-5 0,8 2 4605,2 3 0,12-3 0,2 5 0</inkml:trace>
  <inkml:trace contextRef="#ctx0" brushRef="#br0" timeOffset="89">7437 18390 8094,'7'0'1003,"-7"0"0,-7 3-148,-1 8 1,-8 1 0,2 12 0,-5 1 0,-1-1 341,3 4 1,-4 0 0,-2 0 0,1-2-407,-1 2 0,0-3 0,4-1 0,-2-1-362,2-4 0,3 4 0,4-2 0,1-2-448,-1-1 0,-2-5 1,0 0-1,2-3-242,1 2 0,1 2-2540,-6 2 1,6-2 578,-1-3 0,8-6 0,-4-9 0,2-3 2222,-1-1 0,1-10 0,5-6 0</inkml:trace>
  <inkml:trace contextRef="#ctx0" brushRef="#br0" timeOffset="90">6856 18374 8672,'15'0'594,"1"5"0,0 2 0,-1 2 370,1 3 0,7 4 1,5 5-1,5 5 227,4 4 0,12 1 0,-2 1 0,2-1-286,0 1 1,-4-3 0,-1-1 0,-6-3-278,-5-3 1,2 5 0,-10-6 0,-1-2-954,-3-2 1,-3-1-1,-3 1 1,-1 3-1616,-3 1 1,-4 5 0,-7-5 0,0-2 1939,0-2 0,-7-1 0,-2 0 0</inkml:trace>
  <inkml:trace contextRef="#ctx0" brushRef="#br0" timeOffset="91">7563 13077 8094,'2'9'218,"3"-4"0,-5 2 1,0-2-1,-9 1 735,-5 1 0,-7-4 0,-3 8 0,-4-1 621,-5-1 0,-7 3 1,1-7-1,1 1-914,-1 1 1,-3-6 0,4 5 0,-1-5-145,1-1 0,1 0 1,6 0-1,1 0-674,4 0 0,-2 0 0,5 0 0,1-1-710,-1-5 0,7 5 1,7-6-1,1 1-1629,-1 1 1,6-2 1241,-3 2 1,12-4 0,4-7 0,4 1 1254,2-1 0,6-7 0,3-1 0</inkml:trace>
  <inkml:trace contextRef="#ctx0" brushRef="#br0" timeOffset="92">7107 12794 8865,'16'0'772,"0"0"1,-2 7 0,-4 4-1,-5 3-265,-3 1 0,-2 8 0,-2 3 1,-1 6 832,-2 4 0,-6-2 1,6 4-1,0 0-574,-2 4 1,5-1 0,-3-1 0,3-2-464,2-3 0,0 4 0,0-3 0,0-1-483,0-2 1,0-3 0,0-2 0,0-4-53,0-1 1,0 3 0,0-5 0,0-2-2227,0-1 0,7-4 1,2-2-1,1-1 1165,1 1 0,-1-5 0,6-2 1,1-3 1292,4-2 0,4 0 0,6 0 0</inkml:trace>
  <inkml:trace contextRef="#ctx0" brushRef="#br0" timeOffset="93">7579 13376 8357,'5'16'0,"0"-1"0,-1 1 0,-2 1 764,-2 4 1,0-1 0,-2 6 0,-2 2-2,-1 1 0,-7 3 0,1-1 0,-1 1 380,2-1 1,-3-1 0,8-2 0,2-2-723,1 2 1,-3-5 0,-1-2 0,3-4 98,1-1 1,2 0 0,2-1-177,3 1 1,-1-2-1,6-4-214,2-4 1,2-5-1,2-1 1,0 0-216,0 0 0,-1-7 0,1-5 0,0-5-10,-1-4 1,6-7-1,0 0 1,0-5-961,2-4 1,-6-7 0,4 2 0,-3-3 270,-2-2 0,-2-5 1,-2-1-1,-2 2 308,3 3 0,-1 2 0,0 3 0,-2 2 201,3 3 0,-1 1 1,0 8-1,-3 2 107,-2 6 1,3 4 0,-3 3 0,2 2 451,3 1 0,-3 8 0,2-2 0,1 3 64,2 2 1,-4 2 0,2 3 0,4 5 173,3 4 1,4 4-1,-4 1 1,4 4 41,1 1 0,3-3 0,4 5 0,1 2-195,-1 2 0,7 1 0,4 1 0,4-1 90,1 1 0,5 4 0,3 1 0,-1-4-213,0-5 0,-3 0 1,-8-5-1,-4-1-86,-6 1 1,2-2 0,-11-5-539,1 0 1,-3-1 0,-6-1-1,-2-2 1,-2-3-1941,-1-2 0,-8 0 808,3-2 0,-6-3 0,-6 3 1,-4-3-2032,-4-2 3541,-2 0 0,-7-7 0,-1-2 0</inkml:trace>
  <inkml:trace contextRef="#ctx0" brushRef="#br0" timeOffset="94">8459 13627 8094,'-8'-15'0,"1"-1"0,8 2 0,3 2 388,1 1 0,7 8 1,0-2-1,8 3 759,6 2 1,4 7 0,1 3 0,2 6-545,4 5 1,-6-2-1,3 6 1,-8-3-389,-4-3 0,-2 4 0,-10-2 0,-5 0-44,-3 2 0,-2-6 1,-3 6-1,-6-2 118,-7 0 1,-10 0-1,-2-4 1,-5 1 70,-4-3 0,-12 5 0,0-12 0,-5 3-98,-5-1 1,-1-6 0,1 3-1,5-2 80,5 0 1,-2 2 0,11-3 0,2 3 249,6 2 1,2-4 0,10 4 0,0-1 246,3 1 0,8 1 0,4 6-698,3 0 1,9 0 0,5 1 0,8 2-142,6 2 0,10 7 0,6-2 0,4 2 0,1-1 0,-2 2 0,-1-4 0,-2 1 0,2 0 0,-6-7 0,-1 4 0,-4-4 0,-2-3 0,-1 8 0,-4-8 0,-3 0 0,0-4 0,-11 2 0,4-4-4916,-2 4 1,-7 2 4338,-2 0 0,-3 0 0,-2-1 0</inkml:trace>
  <inkml:trace contextRef="#ctx0" brushRef="#br2" timeOffset="95">9403 8755 27500,'-9'-2'1228,"4"-3"0,1 3 0,1-5-2065,-3 0 3257,1 5-2420,5-5 0,5 9 0,1 3 0,1-1 0,-4 6 0,2 3 0,1-5 0,-6 3 0,0 1 0,1 2 0,3 2 0,1-1 0,-1 1 0,-3 0 0,-1 0 0,0-1 0,0 1 0,0 0 0,0-1 0,0 1 0,0 0 0,0 0 0,0-1 0,0 1 0,0 0 0,0 5 0,0 0 0,0-2 0,0-2 0,0-1 0,-1 0 0,-3-1 0,-1 1 0,-2 0 0,3 0-163,-1-1 0,0 1 0,3 0 46,-3 0 1,-2-1 0,-5 1 0,3 0 17,2-1 0,-4 1 0,4-2 1,-1-2 172,-4-1 1,3-1 0,-2 4-1,-1-2 129,-2-1 1,-2-6 0,1 6 0,-1-1-145,0-1 0,-5 3 0,0-5 0,2 0-59,2 0 0,1 4 0,-2-4 0,-1-1 0,-2 1 0,0 4 0,4-6 0,-2-1 0,-2-3 0,-2-1 0,2 2 0,-4 2 0,1 1 0,-6 0 0,2-5 0,-3 0 0,-1 0 0,-6 0 0,8 0 0,-1 0 0,-4 0 0,2 0 0,3 0 0,2 0 0,0 0 0,-5 0 0,9 0 0,-3-2 0,1-3 0,2 3 0,-4-3 0,2 2 0,-2-3 0,0 3 0,0-6 0,1 0 0,-1 1 0,4 3 0,0-4 0,-1 0 0,1 0 0,4 1 0,-2-5 0,1 3 0,0-2 0,-5-2 0,5-2 0,0 0 0,-2 1 0,5-3 0,-4-1 0,1-2 0,0 2 0,0-2 0,3 2 0,1 1 0,1-1 0,-3 0 0,9 3 0,-3 0 0,3 0 0,-2-4 0,5-1 0,0 1 0,0 3 0,-4-1 0,4-1 0,-2-2 0,-3 2 0,0 2 0,0 1 0,1 0 0,-1 0 0,-2 2 0,0 2 0,2 4 0,1 1 0,6-6 0,-5 3 0,6 1-536,-1-1 0,3 4-7678,2-4 5751,7 6 1,-5-4 1365,3 2 0,-5 3 969,-5-8 1,3 6-1,-5-4 156,0 3 0,5-1 0,-5 3 3186,0-1-143,6 0-21,-13-2 1,10 5-1612,-6-3 0,1 5 1,-3 5-1440,1 5 0,8 4 0,-4 2 0,0 0 0,5-1 0,-3 3 0,1 1 0,-1 2 0,3 0 0,-3-5 0,3-1 0,2 1 0,-1 0 0,-3 0 0,-1-1 0,1 1 0,3 0 0,1-1 0,0-6 0,0-4-570,0-10 1,0-9 0,0-8 0,0-3-186,0-3 0,0-2 1,0-3-1,-2-2-97,-3-1 0,3-5 0,-5 8 1,2 4 286,-1-1 1,1 7-1,5 2 306,0 4 0,2 6 0,3 3 900,6 1 1,3 3 0,3 9 0,2 4 1275,2 0 0,6 10 0,-5-3 0,1 1-1683,0 1 1,3-3 0,-3 1 0,-1-2-235,1-3 0,-2 3 0,-5-4 0,-1 2 0,1-1 0,0 3 0,0-6 0,-2 3 0,-4-1 0,2 1 0,-5 5 0,2-1 0,1 1 0,6 0 0</inkml:trace>
  <inkml:trace contextRef="#ctx0" brushRef="#br2" timeOffset="96">7437 9981 27638,'11'0'307,"-1"0"0,1 0 62,4 0 848,1 0 1,0 0-1,1 0-723,4 0-494,-3 0 0,11 0 0,-4-5 0,6-1 0,-6 1 0,5 5 0,-8 0 0,4 0 0,2 0 0,-7 0 0,6 0 0,-6 0 0,0 0 0,-6 0 0,1 0 0,0 0 0,-6 0-778,1 0 0,-6 0-1871,5 0 2204,-6-7 1,-4-2 0,-9-6 0</inkml:trace>
  <inkml:trace contextRef="#ctx0" brushRef="#br2" timeOffset="97">7689 9698 28755,'0'-9'-2610,"0"-5"2169,0 12 655,0-5-714,0 7 615,0 0 1,0 7-344,0 4 110,0 3 0,0-5 0,0-2 1</inkml:trace>
  <inkml:trace contextRef="#ctx0" brushRef="#br2" timeOffset="98">7657 10264 32767,'9'0'0,"-2"0"0,-5 0 0,3 0 0,-3 0 0,12 0 0,-4 0-925,4 0 791,-5 0 0,12-7 0,-4-2 1</inkml:trace>
  <inkml:trace contextRef="#ctx0" brushRef="#br2" timeOffset="99">8538 9997 27638,'-7'-9'-1574,"5"2"-1083,-5 7 6001,7 0 1136,0 0-4664,0 7 1,0 2 518,0 6 1,0 1-1,2 0 1,3 1-149,6 4 0,3 2 0,1 5-187,1-2 0,2-2 0,2 3 0,-2 1 0,3-8 0,-4 1 0,6 2 0,-11-5 0,4 3 0,-9-9 0,4-2 0,-6-1 0,5 1 0,-6-3 0,3 0 0,-7-5 0,0-2 0,0-10 0,0-4 0,-2-2 0,-2-3 0,-3-6 0,-1-6 0,-3-11 0,-6 5 0,-4-10 0,3 9 0,-3-9 0,4 5-856,1 0-96,0 3 282,1 8 0,1 5 675,3 0 1,3 6 182,2-1 1,5 4-236,-5 1 1,5 0 349,1 1-1095,0-1 536,7 7 0,-4-3-613,8 7 1867,-1 0-400,13-2 238,-6 5-68,6-5 1,0 7-392,3 0 0,4 0-377,1 0 0,2 0 0,4 0 0,-7 0 0,6 0 0,-13 0 0,21 0 0,-25 0 0,18 0 0,-20 0 0,6 0 0,-8 0 0,1 0 0,0 0 0,0 0 0,-6 0 0,1 0 0,-8 0-5550,4 0 5550,-7 0 0,0 0 0,0 0 0</inkml:trace>
  <inkml:trace contextRef="#ctx0" brushRef="#br2" timeOffset="100">8994 9918 27638,'-9'0'1,"-5"0"-2,12 0 1,-12-7 3651,13-2-3188,-6 0 1,8-3-1356,5 7 1373,2-7 0,15 8 0,5-4-481,7 1 0,-2 1 0,13 6 0,-13 0 0,3 0 0,-9 0 0,2 0 0,-9 2 0,6 3 0,-14-3 0,9 12 0,-18-10 0,6 6 0,-2 2 0,-2-5 0,-6 7 0,-5-3 0,-4 3 0,-4 8 0,-9-2 0,-3 6 0,-4 2 0,-1-4 0,-1 1 0,1-3 0,0-1 0,1 0 0,2 0 0,2-2 0,7-1 0,-4-2 0,7-2 0,0-4 0,8 4 0,1-5 0,7-1 0,0 6 0,7-12 0,1 12 0,15-12 0,3 3 0,4 4 0,8-7 0,-4 5 0,11-7 0,-12 0 0,13 0 0,-11 0 0,7 0 0,-8-7 0,5 5 0,-9-5 0,-4 7 0,3-7 0,-11 5 0,3-3 0,-4 1 0,-1-1 0,-5 3 0,-1-3 0,2 3 0,-5 2 0,0 0 0,-7 0 0,0 0 0,-7 7 0,-1 2 0</inkml:trace>
  <inkml:trace contextRef="#ctx0" brushRef="#br3" timeOffset="101">6148 8802 12889,'2'-9'421,"3"4"1,-2 3 24,8 2 0,-6 6 1,4 0-125,-2 3 0,3 2 0,-3 4-63,2 1 1,-5 0 0,3 0 0,-2-1-90,0 1 1,0 0 0,-5-1 0,2 1 35,3 0 1,-3 0-1,3 1 1,-3 2-69,-2 2 1,0 0 0,0-5 0,0 0-185,0-1 1,2 6 0,1 0 0,3-2 146,-3-1 0,-1 3 1,-2 2-1,2-1-119,3 1 0,-3 3 1,3-3-1,-3 1 78,-2 4 1,5-3 0,0 1 0,0 0-44,2-1 1,-3 3 0,4-6 0,-1 3 30,-3 3 0,3 0 0,0 0 0,0-2-102,0 2 1,3 0 0,-3 0 0,0-4 12,0-1 1,4 5 0,-4-2-1,2 2-21,3-2 0,-3 4 1,1-4-1,2 2 61,2-2 1,2 4 0,0-6 0,-2 2 40,-4 1 0,4-3 1,-3 4-1,4-2-15,6 2 0,-3-4 0,3 3 0,-4-1-49,-1-2 1,0 1 0,-1-6 0,1 4 49,0 1 0,-1-5 1,1 4-1,0-2 40,0 0 0,-1 5 0,1-5 0,0 0 52,0 2 0,5-4 1,1 5-1,1 1 41,0-1 1,5 1 0,-2 3 0,5-2 60,6 2 1,-9-4-1,3 3 1,-1-1-87,0-2 1,1 1-1,1-6 1,-3 2-21,-2-2 0,2 4 0,-3-2 0,2 0 95,-1 1 1,2-4 0,-3 5 0,4-3-181,2 1 1,-1 0-1,1-3 1,-1 1-18,0 2 1,1 0 0,-1-5 0,2-1-44,4 1 1,-4 0 0,6 1-1,-3 1-51,1-3 1,2 8-1,-4-11 1,3 1 0,2 1 0,0 0 1,2 0-1,-3-2 20,-1-2 0,-3-5 0,7 4 0,0 0 21,-2 0 1,6-6 0,-5 2 0,3-1-1,-2 1 1,7-3 0,-5 3-1,-1-3-113,3-2 0,3-2 1,1-1-1,-3-4-104,-1-2 1,3 4-1,-7-6 1,3 1 92,2 1 0,-1-5 0,-3 4 0,-2-3 99,-3 3 1,4-4 0,-4 5 0,3-1-29,2-1 0,-3 1 0,1-4 0,-3 2 313,-3 1 1,3 1 0,1-6 0,1 0-158,4 0 0,-4 1 1,2-1-1,0 0-98,-2 1 1,4-1 0,-6 0-1,-1 0 168,-4 1 0,7-1 0,-8 0 0,-1 1 43,-3-1 1,0 0-1,-5 0 1,-1 1-71,1-1 1,3 0 0,-5 0-1,0 1 26,2-1 1,-6 0 0,6 1 0,-2-3-114,0-3 0,5 4 1,-5-6-1,-2 2-38,-1 0 1,3-5-1,0 5 1,-2 0-23,-2-2 1,-1 6 0,0-6 0,0 2 42,-1 0 0,1-5 0,0 3 1,-1 1-22,1-1 1,0-3 0,0 3 0,-1 0 35,1 1 1,-2-5 0,-2 5 0,-1-1-17,1 0 0,-3-5 0,-1 2 1,1-2-5,0 2 1,-4-4 0,4 4 12,-2-4 0,3-1-63,-4 0 0,4-1-13,-5 1 0,2-1 94,-1 1-47,-5-1 7,6 8 0,-7-6 152,0 4 0,0-4-87,0-1 1,0-1 66,0 1 1,0 5 0,0 0-13,0-2 0,-5-2 1,0-1-1,1-1 33,3 1 1,-5-1 0,1 1-1,2 1-12,1 4 0,-3-4 0,-1 4 1,3-2-77,1 2 1,-3-2-1,0 7 1,1 2-35,2 1 1,1-3 0,-3 0-1,-1 2-43,1 2 1,-3-4-1,2 0 1,2 0-45,1-2 0,0 6 0,-1-4-137,-2 3 0,-1 3 0,5 1-3127,-5 3-2032,5-3 2676,-6 12 1,5-5 1918,-3 7 1,1-5-1,-5-2-3,2-2 0,2 4 772,5-5 0,-7-1 0,-2-4 0</inkml:trace>
  <inkml:trace contextRef="#ctx0" brushRef="#br3" timeOffset="102">10833 8849 7186,'-8'-2'3228,"2"-3"-1343,5 3-1203,1-5 1,-2 7-438,-3 0 1,1 7-1,-5 4 1,1 3-3,-1 2 1,0 1 0,-3 2 0,2 2 4,-3-2 0,5 4 1,-3-2-1,1 0-97,1 2 0,0-6 1,6 4-1,-3-3-54,3-3 1,1 1-186,2 0 0,0-6 242,0 1 0,0-10 1,0-1-247,0-8 1,2-11 0,3-6 0,6-3-285,3-5 0,1-4 1,3 2-1,1-1 43,2 1 0,0-4 0,-5 3 1,-1 2 177,1 7 0,0 4 0,0 9 0,-2 2 100,-4 1 0,4 8 0,-4-3 0,4 6 483,2 6 1,2 2 0,1 10 0,4 1-149,1 2 1,-5 5-1,4-3 1,-4 0-856,-3-1 0,3 5 0,-10-5 0,0 3-2050,-4 3 0,-5 0 2625,-5-2 0,-11 3 0,-9-4 0</inkml:trace>
  <inkml:trace contextRef="#ctx0" brushRef="#br3" timeOffset="103">8365 11710 12285,'-11'15'864,"1"1"1,-1 0-1,-4 1 1,-1 1-481,0-2 1,-5 8 0,0-8 0,2 1-361,2 1 1,-4-4-1,0-2 1,2-2-716,1 3 1,2-6 0,-1 0 0,-2-2-1121,-2 0 1,0 0 1100,5-5 0,6-7 0,1-3 710,2-4 0,2-9 0,5-1 0</inkml:trace>
  <inkml:trace contextRef="#ctx0" brushRef="#br3" timeOffset="104">8035 11647 8086,'7'9'1019,"1"5"1,8-6-751,0 1 1,0 5-1,-1-5 1,-1 1 258,-3 1 0,3-1 1,-4 6-1,2 0 456,-1-1 0,1 1 1,-5 0-1,2 0-882,3-1 1,-3 1 0,1 0 0,1-1-1012,-2 1 0,3 0 0,-5 0-29,2-1 1,1 1-1117,6 0 0,-6-8 2054,1-2 0,6 2 0,8 1 0</inkml:trace>
  <inkml:trace contextRef="#ctx0" brushRef="#br3" timeOffset="105">8648 11946 8047,'10'0'1165,"1"0"1,-2 7 0,3 3 0,-3 4-745,-2 2 0,5 1 0,-3 2 0,1 4-134,1 2 1,-1-6 0,6 3 0,-1-1-90,1 0 0,-2 0 0,-2-7 0,-1-1-42,1-3 0,-5-5 1,0 4 388,0-2-434,-5-2 1,5-14-1,-7-5 3,0-5 0,-5-7 0,-2 2 0,0-4-384,0-6 1,-6-6 0,3 2 0,-2-2-214,1-4 0,-1 6 1,5 1-1,0 6 76,0 4 1,0 5 0,3 6 403,-1 0 1,2 0 0,8 3 636,5 2 0,4 2 0,4 6 0,1-2-321,2 1 0,12-3 1,-1 0-1,3 0 48,3 0 1,2 0-1,7 4 1,1-4-156,-1-2 0,-7 5 1,-2-3-1,-1 2-254,0 0 1,-2 0-1,-7 5 1,-4 0-476,-1 0 0,-2 0 1,-5 0-460,-1 0 0,-4 0-179,-1 0 1,-8 1-1873,-2 5 0,-9-3 3033,-12 8 0,-3-8 0,-8 4 0</inkml:trace>
  <inkml:trace contextRef="#ctx0" brushRef="#br3" timeOffset="106">9182 11851 8158,'-8'-15'1368,"1"4"-916,7 1 0,0 4 1,2-2-1,3 1 1,5 1 85,4-1 1,7 6 0,0-6 0,0 1-140,2 1 1,-4 0-1,5 5 1,-1 0 192,-4 0 0,-1 0-322,-2 0 1,-2 2 0,-4 3-40,-5 5 1,-3 4 0,-2 2 0,-2 0-211,-3 0 1,-4-1 0,-6 3 0,-1 1-11,0 2 1,-3 0-1,0-5 1,1-1 137,-1 1 1,2 0 0,4-1 27,3 1 0,1 0 0,-3-2 0,3-2 229,2-1 0,2-6 0,7 3 72,3-1 1,4-1 0,6-6-1,3 0-139,3 0 0,2 0 0,4 0 0,0 0-101,1 0 1,1-6 0,1-1-1,-2 1-432,-2-1 1,-1-4 0,3 6 0,-2 1-856,2 3 1,-4 1-1,2 0 1,1 0-1090,-3 0 0,-1 0 0,-7 1 2138,-1 5 0,1 2 0,0 8 0</inkml:trace>
  <inkml:trace contextRef="#ctx0" brushRef="#br3" timeOffset="107">8271 11930 8040,'0'-11'-15,"0"1"113,0-2 1,-2 3 230,-3-2 0,1 3-195,-6-3 1,6 2 0,-3 6-95,0-2-33,5 0 770,-5 5 371,7 0 232,0 0 0,2 5 1,2 2-762,1 1 0,7 3 0,-1 5-272,3-1 1,-4-4-1,1-1 1,-1 3-143,-1 1 1,5 1-1,-6 1 1,3 0-119,-1-1 1,-4-4-1,2-1 1,1 1-728,0-2 1,-4 5-212,6-4 0,-6 2 0,4 0 1,-1-3-2153,1-2 0,2-2 672,4-5 2331,-6 0 0,-2-7 0,-7-1 0</inkml:trace>
  <inkml:trace contextRef="#ctx0" brushRef="#br3" timeOffset="108">8381 11836 8040,'7'-9'3316,"-6"-5"-2101,6 12 0,-7-3-827,0 10 0,-1-1 1,-5 6-1,-2 2-133,-1 2 1,-5 2 0,3 0 0,-3-1-50,-1 1 0,-1 0 0,0 0 0,1-1-110,-1 1 1,0 0 0,0-1 0,1 1-81,-1 0 0,0-6 1,1 1 57,-1 1 1,0-5 83,0-2 0,2-5-279,4-5 1,3 2-1,7-8-113,0-1 1,5-7 0,4-2 0,3 0-110,6-2 0,6 0 0,-1-5 0,1 4 71,4 1 0,0-3 0,0 7 1,-3 3 190,-3 4 0,-3 7 1,-6-4 379,-3 2 1,-5 2 107,6 5 1,-9 7 0,-1 3-91,-4 4 1,-4 2 0,2 0-1,-6-1 11,-3 1 1,0 5 0,0 0 0,2-2-103,0-1 0,-6 3 0,8-1 0,-4-2-78,-2-6 1,6 2-1,1-3 1,0 1-7,0-2 1,6-1 0,-4-5-1148,0 1 669,5 0 0,-5-7 0,7-3 0,2-4-29,3 1 0,4-6 0,5 1 0,-2-4 38,-1-4 1,-3 0 0,5 4 0,-3-3-6,2-1 1,-5 6 0,-1 4 0,-3 1 672,2 1 1,-3 0 147,3 4 0,-5 3 1,-3-1-151,-2 6 0,-8 6 0,5 7 0,-3-1-114,1 1 0,1 0 1,-3 0-1,1-1-238,-1 1 0,3 0 0,-1-1-418,-3 1 0,5-2 0,-1-2 0,0-3-1519,1-2 1,2 0-1900,-4-2 2395,6-3 1454,-3 5 0,7-21 0,0-3 0</inkml:trace>
  <inkml:trace contextRef="#ctx0" brushRef="#br3" timeOffset="109">8113 11883 8040,'0'-16'228,"0"5"0,0 1 1647,0-2-1257,7-2 1,2 5-1,7 4-312,0 3 0,-6 9 0,0 4 0,3 3 35,1 1 1,1 1 0,1 0-1,0-1-128,0 1 1,-2 5 0,-2 0-1,-2-2-98,2-1 1,-3-4 0,0-2 0,-2-2-7,-4 3 0,4 1 125,-1 1-98,-1-6 1,-7-2-52,-3-7 1,1-7 0,-6-3 0,-2-4-35,-2-2 0,-2-5 1,-1-2-1,-3 0-40,-1 1 1,-5-10-1,5 4 1,2 0-326,2-1 0,3 6 0,1 2-567,3 4 704,6 1 0,-3 9 315,7 7 1,7 12-1,6 9 1,4 0-23,4 2 1,5-4-1,-3 7 1,0 0-1,-1-1 1,5 3 0,-5-6 0,1 1-84,0 0 1,-2-2 0,-6-5 0,1-1 23,0 1 1,-6-2 0,-1-2 147,-2-1 53,-2-8 0,-5 2 1,0-10-89,0-5 0,-7-4 1,-3-2-1,-4-1-306,-2-4 0,-5-2 0,-2-5 1,-1 2-238,-4-2 0,4 0 0,-1 0 1,2 3 159,4 3 1,2 3 0,3 6 0,1 5-17,3 1 384,7 1 1,1 8 0,9 3 0,1 6 57,5 3 1,1 7 0,1 1-1,1 1 72,0 0 0,1 0 0,3-4 0,1 3-15,-2 3 1,-2-6 0,-1 2 0,-2-3-479,-4-3 0,4 1 0,-5 0-1076,0-1 0,3-4-3192,-7-1 3676,1-6 0,-6 1 0,0-10 800,0-6 0,0-3 0,0-1 0</inkml:trace>
  <inkml:trace contextRef="#ctx0" brushRef="#br3" timeOffset="110">8428 11836 8040,'0'-16'4048,"0"0"-3378,0 7 0,-7 4 1,-2 10-297,0 6 0,-5 3 0,4 2 0,-2-1-137,1 1 0,-3 5 0,4 0 0,-4-2-61,-2-1 1,2-3-1,2 1 1,1 0-247,-1-1 0,3 1 0,1 0-244,1 0 0,-4-6-903,6 1 762,0-8 1,5 2-67,0-10 1,1-4 0,3-6 75,1-1 0,7 5 1,-1 3-1,3-1-53,2 0 0,-6 4 1,1-4-536,1 2 0,-5-5-458,-2 2 1491,4 3 0,-8-7 0,6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3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57D200"/>
    </inkml:brush>
    <inkml:brush xml:id="br4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26446 4480 5752,'-10'0'118,"-1"0"134,8 0 0,-10-2 79,8-3 1,-2 3-1,4-5 351,-3 0 1,1 3 269,5-6 60,-7 6-515,5-3 0,-3 7-7,10 0 1,-1 0-161,6 0 0,1 0 0,5 2-80,-1 3 0,1 4 0,0 7 0,-1 0 99,1-1 1,0 1-1,0 0 1,-1-1 87,1 1 1,0 0 0,0 1-1,-1 3-100,1 1 1,-6-1-1,-1-4 1,0 2-24,0 3 1,-6-4 0,2 4 0,-3-3-13,-2-3 0,0 1 0,0 0-49,0-1 1,-2-4-427,-3-1 1,2-6-1,-8 1-1313,-1-3 1,3-2-529,-1 0 1,6-2-1,-3-3 1,2-6 2013,0-3 0,0-8 0,5-3 0</inkml:trace>
  <inkml:trace contextRef="#ctx0" brushRef="#br0" timeOffset="1">26619 4527 8094,'16'0'889,"-2"-2"564,-4-3-972,-3 3 0,-7-3 0,-2 8 0,-3 4 21,-5 2 1,-6-4 0,-3 4-1,-2 0 97,2-1 0,-4 1 1,0 3-1,-1-3-513,-4-2 0,5 4 1,0-4-1,2 0-899,0 0 0,0 0 1,6-4-1,1 4-2142,3 2 2955,-3-6 0,12 4 0,-5-7 0</inkml:trace>
  <inkml:trace contextRef="#ctx0" brushRef="#br0" timeOffset="2">32704 4495 7685,'0'-8'1123,"0"-6"1,-2 10-58,-3-6 1,1 6 118,-6-1-949,-1 3 247,2 2-236,-5 0 1,11 0 0,-7 2-1,-3 3 123,-1 6 0,-1 3 0,-1 1 1,0 1 558,0 0-608,1-1 0,-1 6 0,0 0 1,1 6-15,-1-6 0,0 5-89,0-5 1,6 5-18,-1-5 1,3 5 0,-5-5-119,3-2 1,5 4 0,-4-2 61,2-2 0,2-1 0,5-3-1645,0 1 0,0-6-2548,0 1 2880,0-1 1,0-3-1,0-7 370,0-8 798,0-6 0,0-9 0,0-1 0</inkml:trace>
  <inkml:trace contextRef="#ctx0" brushRef="#br0" timeOffset="3">32248 4605 8094,'1'11'580,"5"-2"120,4-2 0,4 0 1,4-2-1,3 3-94,5 1 0,3 5 1,3-3-1,1 3-161,4 1 0,-4-1 1,5 0-1,-3-1-278,-3-1 0,3 5 1,-11-6-1,1 3-662,-4 1 0,-6-4 1,-4-1-1,-4 3-4602,0 1 5097,-5 1 0,5 1 0,-7 0 0</inkml:trace>
  <inkml:trace contextRef="#ctx0" brushRef="#br0" timeOffset="4">17421 644 10352,'11'7'0,"-3"6"821,-1 6 0,4 0 1,-6 6-1,0-1-439,2 0 0,-5-3 1,3 6-1,-3-1 449,-2-2-762,0 6 0,0-13 0,0 4 126,0-3 0,0-2 0,0-1-92,0 1 1,-2-7 159,-3-4 0,3-5-174,-3-5 1,3-4 0,2-7-1,0-1-241,0-4 0,0-4 0,0-6 0,2-1-240,3 1 1,-1 0 0,6 1 0,3 2 67,1 2 0,-4 12 0,0 0 0,3 3-188,1 3 0,1 4 0,1 1 566,0 6 0,-2 6 0,-2 8 0,-1 3 174,1 0 0,0 7 0,-2-5 1,-3 1 43,0 0 1,-5 3-1,3-5 1,-3-2 374,-2-1-440,0-3 1,0-4 403,0-1-258,0-6 0,0 1 0,0-10 1,2-6-80,3-3 1,-3-3 0,5-2-1,-2-4-481,0-1 1,8-1-1,-5-1 1,3 5 56,-1 3 1,1 3 0,5 1 0,-2 2 105,-4 1 1,4 8 0,-4-1 0,4 6 34,2 3 1,0 13-1,0-3 90,-1 3 0,1 4 1,0-1-1,-2 0 0,-2 0 258,-2 0-720,-6 0 0,3-5-541,-7 0 1,5-1 182,0 1 0,1-5-433,-6-1 1,0-5 310,0 6 201,0-8 197,0 4-862,0-7 1,0-2 116,0-3 1208,0-3 0,7-8 0,1 0 0</inkml:trace>
  <inkml:trace contextRef="#ctx0" brushRef="#br0" timeOffset="5">18270 613 8581,'16'0'0,"-7"-7"467,-2 5 503,0-12-325,-6 13 187,6-13-132,-7 12 0,0-3 205,0 10-338,-7 4-231,6 6 1,-13 3 55,3 3-36,-3-4-161,-9 13 1,6-11 438,-4 7 1,-2 0-87,2 6 0,0-6-258,6 0 1,-1-7 0,2 4 258,4 0-354,3-6 1,7 6-62,0-7 222,0 0-143,0-8 1,1 4-65,5-6 0,-1 4 68,10-5 0,-1 1 29,13-6 1,-6 0-479,5 0 1,0 0-647,5 0 1,1 0-28,-1 0 0,1-2-879,-1-3 0,1 3-795,-1-3 0,1 1 422,-1-1 2157,-6 3 0,11-12 0,-3 6 0</inkml:trace>
  <inkml:trace contextRef="#ctx0" brushRef="#br0" timeOffset="6">18726 629 8581,'0'-9'255,"0"2"-265,0 7 4397,0 0-3753,-7 7 1,5 3-245,-3 11 1,3-1 185,2 6 0,0-7 75,0 2 1,0 3-381,0 3 1,0-3-113,0 2 1,0-7-188,0 2 0,0-3 227,0-2-482,0-1 260,0 1-423,7 0 246,-5-7 224,5-2 60,-7-7-23,0 0 0,0-7 0,0-4 0,0-5-130,0-5-70,0-3 1,0-13-172,0 1 0,0-8-359,0 2 1,2-3 202,3-3 0,-1 3-128,6 3 1,2 4 301,9 6 0,-1 8 319,6 3-123,0 10 1,4-1 284,-4 7 0,4 0 1,-6 5-1,2 0 947,0 0-876,-6 7 0,2 1 224,-6 8 1,-2 2-63,-3 3 1,1-2 195,-7 7 1,0-5-99,-5 5 0,-7-5 116,-3 5 0,-6-7-171,-5 2 1,2-3-39,-7-2-350,6-8 1,-9 5-1,3-8 1,-2 0-770,1 2 1,-1-5 0,6 3-442,-3-3 0,6-2-3057,-2 0 2389,4 0 1801,8 0 0,2-7 0,7-2 0</inkml:trace>
  <inkml:trace contextRef="#ctx0" brushRef="#br0" timeOffset="7">19670 676 8581,'8'-2'0,"-2"-3"0,-5 3 0,-8-5 1530,6 0 1,-8 5 1054,4-3-1887,-4 3 0,-7 2-155,0 0-1150,1 0 339,-1 0 383,0 0-4,-7 0 0,6 0 173,-4 0 1,-2 0-1697,2 0 1,0 6-219,6-1 1630,6 0 0,-5 2 0,5 2 0</inkml:trace>
  <inkml:trace contextRef="#ctx0" brushRef="#br0" timeOffset="8">19842 880 9274,'-15'0'2577,"-1"-7"-1358,0 5-574,-6-5-74,-3 0-70,1 6-399,-6-6 183,13 0-54,-13 5 0,11-5 232,-8 7-250,8 0 1,-5 2-3852,3 3 1809,3 4 1829,-4 6 0,6 1 0,0 0 0</inkml:trace>
  <inkml:trace contextRef="#ctx0" brushRef="#br0" timeOffset="9">20141 692 8581,'0'-16'0,"0"0"39,0 7 1,0 4-1,0 10 113,0 6 0,5 5 0,1 3 1,-3 2 873,-1-2 0,3 5 0,0 1 0,-1 1-616,-2 0 1,-2-1-1,0 1 1,0-3-112,0-1 0,0-4 0,0 3-159,0-4 0,0-6 148,0-1 1,0-8 227,0-2 0,0-7 1,0-11-1,0-1-195,0-2 1,0-7 0,1 2 0,5-4-658,4-1 1,4 0 0,2-1 0,0 2-186,-1 4 1,-4 5-1,-1 9 1,2 3-136,2 2 1,-3 2 0,-1 5 459,3 0 1,-1 2 0,0 3 0,-1 6 203,1 3 1,-3 7 0,-1 1-1,-1 3 148,-3 3 0,-3 0 1,-1 0-1,0-4 87,0-1 0,0-2 0,0-6 1249,0 1-526,0 0 1,0-9-674,0-7 0,0-7 0,0-9 0,0 0-92,0 1 0,7-3 0,4-1 1,3-4-707,2-1 0,-1 3 0,1-4 0,0 3 178,0 2 0,5 5 0,-1 3 0,0 3 66,-3 2 1,-1 2 0,0 6 0,-1 5 123,1 4 1,0 4 0,0 3 0,-1 3 139,1 1 0,-6 5 0,-1-3 0,0-1-118,0 1 0,-6 3 1,4-5-1,-2-2-602,1-1 1,-1-2 0,-5-1-1145,0 1 0,0-6 336,0 1 0,0-9 1525,0-2 0,7-7 0,2-9 0</inkml:trace>
  <inkml:trace contextRef="#ctx0" brushRef="#br0" timeOffset="10">21147 566 11318,'0'16'819,"-1"5"0,-5-1 1,-4 1-278,-4 2 0,-7-5 0,-2 4 0,1-1-162,-1 0 0,0 0 0,4-5 1,-2 0-101,2-1 1,3 1 0,4 0 0,3-1 88,2 1 0,2-5 1,5-1-49,0 2 0,2-3 0,3 0 0,7-2-218,7-4 1,1 4 0,6-1 0,2-3-1146,1-1 706,3-2 0,1 0-58,4 0 1,-2 0-336,7 0 1,-7-5-2743,1-1 1590,-3 1 1151,-1 5 0,-6 0-2501,0 0 1923,-7-7 1308,4 5 0,-14-12 0,-2 6 0</inkml:trace>
  <inkml:trace contextRef="#ctx0" brushRef="#br0" timeOffset="11">21525 534 8691,'0'11'1062,"0"-1"1,2 1 250,3 5-727,-3-1-276,5 8 1,-7-4 9,0 7 1,0-5 796,0 6-399,0-1-386,0-2 0,0 6-202,0-4 0,0-3-200,0-2 1,1-2-267,5 2 1,-5-9-26,5 4 0,-5-4-1448,-1 4 19,0-7 1051,0 4 1,0-13 85,0 0 1,0-6 211,0-10 1,0-2 190,0-3 0,0-3 22,0-8 1,-5-4 114,0-1 0,0-7-57,5 3 0,0 0 281,0-1 1,1 6 360,5-6 0,2 12-189,8-1 1,0 10 0,1 2 0,2 5 0,2 5 188,-1 2 1,2 2 0,1 5 0,0 0 1346,-1 0-1256,-1 0 0,-5 5-106,0 0 1,-2 9-244,-4 2 1,-1 0-86,-4 5 227,-3-4-143,5 6 1,-9-4 28,-3 7 1,1-5 35,-6 5 0,-6-5-4,-5 5 0,0-6-34,6 1 1,-1-2-35,0 2 1,2-4 0,2 4 0,3-3 120,2-3 0,2 1 0,5 0 221,0-1-631,0 1 1,7-2-42,4-3 1,2 3-701,3-4 0,7-1-150,3 1 0,0-1-700,6 2 0,-8-3 674,13-3 1,-7-3-1107,6 3 2106,-3-3 0,6-9 0,1-1 0</inkml:trace>
  <inkml:trace contextRef="#ctx0" brushRef="#br0" timeOffset="12">22578 786 8679,'0'-16'-96,"-7"7"-183,5 2 987,-11 7 0,4 0 1,-7-1-1,0-3 1,-1-1-398,-4 1 0,3 3 1,-4 1-1,1 1-1473,0 5 1,-5-5 0,5 6 0,1 0 1161,3 4 0,1 3 0,0 2 0</inkml:trace>
  <inkml:trace contextRef="#ctx0" brushRef="#br0" timeOffset="13">22657 990 8581,'-7'-9'1968,"-2"-4"-1171,0 11 1,-5-7 1169,4 4-1323,-4 3 0,-2-10 243,1 7-1208,-1-1 1,0 6-1,0 0-1372,1 0 0,-1 0 0,0 0 1693,0 0 0,1 0 0,-1 0 0</inkml:trace>
  <inkml:trace contextRef="#ctx0" brushRef="#br0" timeOffset="14">23317 393 8581,'9'0'0,"-2"-7"0,-7-2 270,0-6 1,-2-1 919,-3 0 225,3 7-566,-12-5-211,5 6-142,-6-1-29,-1-5-254,0 12 1,-1-5 213,-4 7-71,3 0-142,-4 0 142,-1 7-72,6 2-646,-13 7 323,12 6-68,-4-4 0,1 10 0,0-6 66,1 3 1,5-4 0,3 3-1,3-1 1,2-4-302,3-1 1,3-3 209,1 1 154,0-7 1,7-2-16,3-7 1,4 0 57,2 0 0,6-2 13,5-3 1,-3 1-71,2-6 1,-1-1 27,1-4 1,-2-1-62,-3 0 0,-3 1 1,1-1 20,-7 0 39,2 7 0,-10-3-92,6 7 0,-4 1 221,4 10-166,-7 2 0,4 15 1,-7 3 975,0 4-462,0 1-170,0 1-136,0 6 0,0-3 0,-1 5 0,-3-1 0,-1-6-235,1-5 0,1 0 1,0-5-1,-3-1-492,3 1 1,-1-2 0,1-5-195,-2-1 1,-1-4-3689,6-1 2420,0-6 973,0 3 1,7-9 1009,4-3 0,3-4 0,8-14 0,3-1 0</inkml:trace>
  <inkml:trace contextRef="#ctx0" brushRef="#br0" timeOffset="15">23616 362 8581,'-7'8'1471,"-2"1"-1377,-7-4 0,6 4 271,0 7 0,-1 1-127,-5 4 1,-5 4-1,0 6 1,2 0-1,2 1 132,1-1 0,5 6 0,3 0 0,1-2-73,3-2 0,3-2 1,2-1 12,5-4 0,4 2 38,11-7 0,-2 0 18,7-5 1,-5-1 180,6 1 1,-6-5-165,5-1 1,-2-6 0,4 1 0,-3-5 0,-3-4 84,-2-1 1,-3-12 0,-1-1 0,-1-5-207,1-5 0,-2-6 1,-2-5-1,-3 1-633,-2-1 1,-2-4 0,-5 2 0,-1 1-519,-5 4 0,-2 2 1,-8 5-1,2 3-1196,3 5 1,-8 3 845,3 2-1985,-3 8 1699,11 1 1525,1 7 0,14 0 0,1 0 0</inkml:trace>
  <inkml:trace contextRef="#ctx0" brushRef="#br0" timeOffset="16">24386 723 8581,'-15'0'483,"-1"0"-242,7 0 0,-5 0 338,5 0-277,-6 0 1239,-1 0-694,-7 0-210,6 0-143,-13 0-1041,13 0 446,-13 0 0,11 0-618,-7 0 1,6 0 0,-2 0-1,1 0 719,0 0 0,-7-14 0,3-3 0</inkml:trace>
  <inkml:trace contextRef="#ctx0" brushRef="#br0" timeOffset="17">24150 424 8581,'16'0'405,"-7"0"1,0 6 149,-4-1-124,-3 0-235,12 2 0,-13-3-284,5 6 1,-5 2 0,-1 7 0,0 2-401,0-1-1614,0 4 2102,0-6 0,7 11 0,2-4 0</inkml:trace>
  <inkml:trace contextRef="#ctx0" brushRef="#br0" timeOffset="18">24308 959 8581,'0'16'0,"0"-6"0,0 0 1194,0-6-454,0 10-228,0-12 236,0 5-406,0 0 1,0-4 218,0 8-277,0-8 1,0 11 178,7-12-1610,-6 12 557,13-12-1441,-12 5 1092,5-7 477,0 0 283,-5 0-30,5 0-362,0-7 571,-5-2 0,12-14 0,-6-1 0</inkml:trace>
  <inkml:trace contextRef="#ctx0" brushRef="#br0" timeOffset="19">24606 362 8581,'30'-2'0,"-4"-3"796,4 3-400,-12-5 1,6 2 745,-3-1-465,-4 1-322,13 5 1,-11 9-18,8 7 0,-8 1-53,2 9 0,0 6-14,-6 4 1,3 8-27,-13-2 1,0 0-3,-5 5 113,0-3-229,0 3 1,-5-4-11,0-6 0,-13 0 92,3-6 1,-5-5-342,5 1 413,-1-8-224,-7 4 1,6-15 0,-4-3 327,3-3-331,3-2 161,-1 0-82,0 0 139,1 0-148,6-7 82,-5-1-84,12-8-190,-5 0 229,7 0 0,0 1 4,7-1-239,2 0 1,13 2 0,5 4 0,2 3-1,3 0 0,5 5 0,1-3-26,2 3 188,-5 9-115,4-5-206,-8 12 223,0-6 39,-6 8-202,5 0 1,-13-2-460,4-4 299,-4 4 20,-1-5 1,-2 2-795,-3-1 173,-4 1 1,-2-1 0,-2-1-1346,-4-2 666,-6-2 557,-9-5 421,-7 0 635,-1 0 0,-15 0 0,-1 0 0</inkml:trace>
  <inkml:trace contextRef="#ctx0" brushRef="#br0" timeOffset="20">25691 802 8581,'-8'-9'2354,"-6"2"-2057,5 7 1,-9 0 90,-3 0 1,2 0 138,-7 0-171,7 0-241,-11 0 0,13 0-216,-4 0 1,-2 0-1,2 0-1298,2 0 1175,1 0-172,3 0 81,-1 7 315,7-5 0,9 12 0,9-6 0</inkml:trace>
  <inkml:trace contextRef="#ctx0" brushRef="#br0" timeOffset="21">25817 1022 8727,'-16'0'236,"-1"0"-174,-4 0 1,3 0-4,-2 0 0,0 0 946,-1 0 0,2-6-527,-7 1 1,7 0-598,-2 5-37,3 0 0,3-5-443,-1-1 0,5-1-435,1 2-385,6 3 1060,-3-11 0,7 9 359,0-6 0,0-1 0,0-5 0</inkml:trace>
  <inkml:trace contextRef="#ctx0" brushRef="#br0" timeOffset="22">26163 440 8581,'0'9'583,"0"-2"-274,0 0 0,-5 2 372,0 6 0,-2 3-123,1 3 0,-1-2-274,-3 7 1,-4-5 84,3 5 1,-3 0 261,-1 6-275,-1-8-244,0 6 1,0-11 88,1 7 1,1-6-11,3 1-107,4-4 112,0-1 0,6-6-87,-5 1 0,5-6 3,1 5 0,1-6 1,5 1 221,4-3-224,11 5 1,-2-5-1,7 3 245,2-3-473,2-2 0,2 0-383,-1 0 1,-1 0 0,-2 0-1,-4 0-733,-1 0 1,3-6-502,-5 1 0,-2-2 636,-8 2 1,1 1 1098,-7-6 0,7-1 0,-3-4 0</inkml:trace>
  <inkml:trace contextRef="#ctx0" brushRef="#br0" timeOffset="23">26320 597 8581,'0'11'156,"0"-1"0,0 1 348,0 4 1,0-2-203,0 2 1,0-1-18,0 13 0,0-1 632,0 5 1,0-3-213,0 4 1,0-10-479,0 10 0,0-4-177,0 3 0,0-5-212,0 0 0,0-12-339,0 2 0,0-4 1,0 4-3409,0 0 2649,0-7 0,2-4 1260,3-10 0,4-4 0,7-7 0</inkml:trace>
  <inkml:trace contextRef="#ctx0" brushRef="#br0" timeOffset="24">26949 519 8581,'-9'0'1219,"-5"0"-757,13 0 1,-13 0-232,5 0 1,-7 0 41,1 0 0,-1 0 16,0 0 0,-5 0 12,0 0 0,-2 0-96,2 0 1,2-6 206,-7 1-223,7-7 0,-4 5-240,7-3 1,6 1-204,-1 4 284,8 3 7,-4-5 0,5 7-483,-3 0 299,3 0 0,-7 0 183,4 0 0,2 7-136,-8 3 0,6 4-197,-5 2 0,-1 0 204,-5-1 0,2 3 51,4 3 0,-4-4 165,3 4-185,4-10-5,-7 3 173,13-6 0,-6 8 52,7 0-11,0-7 0,7 3-92,3-7 0,4 6 11,2-6 1,7 2 29,3-2 0,-2-2 15,2 8 1,-1-6 166,1 6 0,2-1-117,-7 6 0,0-6 212,-5 1 0,-1-1-12,1 6 0,-7 0 180,-4-1 0,-3 1-249,-2 0 1,0 0-42,0-1 1,-2-4 82,-3-1 0,-4-4 194,-7 4-128,1-6-2135,-15 9 1023,4-11 427,-20 5 190,13 0-4955,-26-5 5050,15 5 0,-24-7 0,10 0 0,-3 0 0</inkml:trace>
  <inkml:trace contextRef="#ctx0" brushRef="#br0" timeOffset="25">27091 4338 8581,'0'-10'0,"0"-1"0,0 6 0,0-6-665,0 8 332,0-4 1708,7 0-651,-6 5 94,6-5 1,-5 7 0,2 2 553,1 3-787,0-3 18,-5 12 0,0-5-233,0 6 0,-2 1-50,-3 0 1,2 0-94,-8-1 0,6 1 2,-6 0 0,3-1 0,-5 1 0,5 0 157,1 0 0,1-1-165,6 1 1,0 0-90,0-1 0,7-6 1,4-4-1,3-3-337,2-2 0,5 0 0,0 0 0,-2 0 192,-2 0 1,1-2 0,1-3-932,2-5 0,0 1-3225,-5-2 0,-8 1 4169,-2-6 0,-5-6 0,-1-3 0</inkml:trace>
  <inkml:trace contextRef="#ctx0" brushRef="#br0" timeOffset="26">27232 4338 8951,'0'16'1539,"0"0"1,0-1-622,0 1 0,-5 0 0,0-1 0,-1 1-437,-1 0 1,6 0 0,-6 1 0,1 2-34,1 2 1,-5 0 0,3-5 0,0 0-752,0-1 1,-4 1 0,4-2 0,0-2-1639,0-1 0,-3-1-2943,5 6 4582,-1-7 1,20-30-1,4-14 1</inkml:trace>
  <inkml:trace contextRef="#ctx0" brushRef="#br0" timeOffset="27">27657 4370 8581,'8'0'548,"-1"0"252,-7 0-373,0 0 0,-7-7 558,6 5-553,-13-5 0,10 2-94,-6-1 0,4 1-79,-4 5 0,5-2 132,-6-3-433,8 3 123,-11-5 0,10 7 115,-6 0 0,-1 0-274,-4 0 1,-1 0 0,0 0 185,0 0-61,1 7 1,4-5 57,1 3 1,-1 4-4,-4 2 8,6-4 1,2 1 77,7-2-434,0 2 20,0 1 94,0-2-63,0 0 231,0-5-114,7 5 1,-4-7 0,8 1 0,1 3-82,2 1 1,2 2-343,-1-2 456,1-3-13,0 12 0,0-7-76,-1 4 57,1 3 106,-7-6 0,5 8 1,-6 0-1,1-1 1,-2 1 364,0 0 1,-5 0-1,3-1 295,-3 1 1,-9-5 0,-4-3-8,-3-1 1,-1 4 0,-1-6 0,0-2-131,1-1 0,-1-2 1,0-2 11,0-3-462,1 3 0,-3-12 0,-1 6-498,-2-1 0,0-5 0,4 4 111,-4-4-3110,3 5 1706,-5-5 552,8 12-1291,-1-12 1,2 5 2427,4-6 0,-4-1 0,5 0 0</inkml:trace>
  <inkml:trace contextRef="#ctx0" brushRef="#br0" timeOffset="28">31792 4354 9389,'0'-7'572,"0"7"1,0 7 0,-2 7 0,-2-2 0,-3-1-95,-1 1 1,-3 2-1,-4 1 1,-1 1-39,0 0 0,-5 0 1,0-1-1,2 1-171,1 0 0,3-6 0,1 1 1,2-1-81,1-1 1,6 3 0,-4-5 67,2 2 1,2-4-107,5 6 1,2-8-1,3 2 1,5-3-154,4-2 1,4 0 0,1 0 0,4 0-552,1 0 1,1 0 0,3 2 0,-4 1-428,-1 3 0,-2-1 0,-6-5 1,1 0-1463,0 0 1,-6 0 1906,1 0 1,-8-2-1,3-3 535,-5-6 0,6-3 0,2-1 0</inkml:trace>
  <inkml:trace contextRef="#ctx0" brushRef="#br0" timeOffset="29">31917 4495 8415,'-8'11'0,"3"-1"480,3 2 0,-3-3 0,-2 2 0,-2 1 341,-3 2 1,3 7-1,-2 0 1,1-2-640,1-2 1,-3-1 0,5 0 0,0 0-405,0-1 0,0-1 0,3-1 0,-1-3 21,2 2 1,-4-3-2162,2 1 0,-2-4 1240,1 4 0,5-13 1122,-5-3 0,5-13 0,1-5 0</inkml:trace>
  <inkml:trace contextRef="#ctx0" brushRef="#br0" timeOffset="30">32232 4480 8879,'9'0'1081,"-2"0"-389,-7 0 0,0-2 629,0-3-965,-7 3-125,5-5 0,-10 5 67,6-3 0,-6 1 9,2-6 49,3 6-91,-7-10-191,5 13-73,-7-13 0,2 10 0,2-5-1045,2 3 829,6 0 0,-5 12 1,6 0-1,-4 1 5,-2 0 65,6 6 211,-11-12 1,10 13-71,-6-3 1,5-2 0,-6 1 156,-1 2 0,5-3 0,2 2-10,3 1 1,2-4-63,0 3 0,2-6 0,3 4-47,5-2 0,4 3 0,2-4-16,0-3 1,-1 6 158,1 1 1,-2 4 0,-3 2 0,-4 0-54,0-1 227,-6 1 0,6-5 1,-7-1 285,0 2 0,0 2 1,-1 0-1,-3-1 503,-1-3-1011,-7 1 1,3-3-279,-7-3 0,4 2 0,-2-1 0,-4-1-623,1 2 1,-7-5 676,-3 3 0,-2-3 173,-3-2-78,1 0 0,-15 0 0,-3 0 0</inkml:trace>
  <inkml:trace contextRef="#ctx0" brushRef="#br1" timeOffset="31">1557 5077 8136,'-16'0'0,"1"0"0,-1 0 356,7 0-176,2-7-58,0 5 30,5-5 238,-5 7-89,7 0 29,0 0 0,0-7-231,7 5-58,2-5-69,7 7 26,7 0 1,1 0 162,7 0 1,6 0-97,0 0 0,6 0 78,-1 0 1,4 0-18,1 0 0,0 0-279,0 0 0,6 0 93,-1 0 0,2 0 141,-1 0 0,-3 0 9,8 0 1,0 0 6,5 0 0,-2 0-19,-4 0 0,6 0-107,0 0 0,4-1-53,11-5-991,-10 5 1106,-22-3 1,-1 1-1,25-3-89,14 1 0,-6-2-172,-33 4 0,0 1 1,33 0 199,6-3 1,-7-2 75,7 2 1,-7 0 1,1 5 1,-8-6-30,9 1 0,-9 0 11,3 5 1,-3-2-10,8-3 0,-6 3 9,12-3 0,-7-2 217,7 2 0,3-6-151,-43 9 1,1-1 0,2-2 0,0-1-58,3 4 1,0-1 0,1-2 0,1 0-203,3 2 0,0 0 1,-4 0-1,-1-1 118,3 2 1,-1-1 0,34 2 99,-36-2 1,-1 0 0,34 2 26,6 1 1,-4 0-18,4 0 0,-8 0-46,-34 0 1,0 0 0,-2 0 0,1 0 44,8 0 0,2 0 0,-4 0 0,1 0-31,7 0 1,0 0-1,-4 0 1,0 0 7,7 0 0,0 0 0,-2 0 0,0 0 25,2-1 1,0 2-861,-4 2 0,1 1 825,9-4 1,0 1-1,-10 5 1,-1 0 25,7-3 0,1 0 62,-4 3 0,0 0-82,1-1 1,0-1-389,-4 0 0,0 0 511,4 3 1,-2 0 11,-4-2 0,-2-1-194,4 0 0,-1 1 1,-2 1-1,0 0 75,2-3 1,-1-1 0,-4 4 0,-1-1-17,6-3 0,0 1 0,-11 2 1,0 1 20,8-4 1,0 1-1,-7 0 1,-2 1-76,2-1 1,-1-1 0,35 0 509,-9 3 1,-15-2-940,-6 3 1,-10-5 458,-10 5-1974,-8-5 0,-10-1 1263,-14 0 696,-14 0 0,-31-7 0,-13-1 0</inkml:trace>
  <inkml:trace contextRef="#ctx0" brushRef="#br1" timeOffset="32">3349 3961 8304,'11'-5'0,"-1"-1"0,-6 1 853,3-2-727,-7 5-48,0-5 1,2 7 339,3 0-446,-3 0 274,5 7 342,-7 2-404,0 7 121,0 0-60,0-1 291,7 1-327,-6 7 0,6 1 182,-7 8 0,0 1 52,0 3 191,0 5-425,7 6 0,-5 2 144,3 3 218,-3 4-477,-2 14 0,0-2 187,0 11 1,-2-3-158,0-31 1,-1-1-1,0 1 1,-1 0-91,-1 1 1,0 2 0,-2 1 0,1 0 133,4-2 0,-1 0 0,-2 3 0,0 1 86,2-1 0,0 0 0,-2-2 0,0 0-51,2 4 1,1 1 0,-1-4 0,0-1-60,3 0 1,0-1-1,-2 1 1,-1 0 67,1 2 0,-1-1 0,0-1 0,1 0 209,1 2 0,2 0 1,-1 39 15,0-5 0,0-7-358,0 1 0,-6-10 423,1 6-238,-7-8-147,10-3 1,-5-5-326,7-1 0,0-11-345,0 1 0,0-12-428,0-4 0,0-6 154,0-10-96,0 1 1,0-6 769,0 1 0,5-9-319,1-2 1,1-9-1621,-2-12-1278,4-3 3370,6-15 0,1-8 0,0-9 0</inkml:trace>
  <inkml:trace contextRef="#ctx0" brushRef="#br1" timeOffset="33">5330 3788 11040,'11'0'0,"-1"0"0,-4 7 437,4 3 118,-6 4-440,10 9 330,-13-5-397,6 18 595,0-10-403,-5 13 0,5 1 347,-7 7-110,0 7-404,0 9 1,2 2 918,3 3-1398,-3 4 726,5 13 0,-5 1-144,0-42 1,1 1-6,-2 4 0,0 1-780,2-2 1,0 0 978,-2 3 1,-2 1-220,1 6 0,0 0 77,0-10 0,0 1-121,0 12 0,0 1 1,0-9-1,0 0-9,0 8 0,0-1 0,3-8 0,0-1 120,-1 1 1,1 1-1,0-4 1,1 1 95,-1 2 1,-1 1 0,1-2-1,1-1 176,1-2 1,1-1 0,1-3 0,0 1-143,-2 0 1,0-1 0,4 32-89,1 3 1,-1-18-17,2-3 1,-3-8 334,-2-2 1,-5-6-596,5-1 0,-5-11 609,-1 2 0,2-11-2322,3 0 1612,-3-11-436,5 4 614,-7-12-347,0 5 57,-7-7 0,-2-7-8801,-6-4 9030,-15-10 0,-10-31 0,-16-14 0</inkml:trace>
  <inkml:trace contextRef="#ctx0" brushRef="#br1" timeOffset="34">1746 4150 8053,'0'-9'315,"0"2"-315,0 0 3231,0 5-1713,0-5-720,0 7-471,0 0 0,-2 7 0,-2 4 0,-3 3 439,-1 1-181,-3 1 0,-5 5 0,1 2 0,-3 1-162,-3 4 0,4 0 1,-4 0-1,3-4-184,3-1 1,1 5 0,2-4 18,1 1 1,2 3 11,-1-7 0,3 0-66,7-6 0,-5 1 0,-1 0 0,5-2 225,4-4 0,1-1-245,6-4 106,1-3-131,4 5 1,6-7-259,0 0 0,7 0-159,-2 0 1,1-5-199,4 0 0,-8-6 339,8 6 1,-3-7 195,4 1-212,-8 4-853,6-7 0,-13 11 1,4-6-1,-5 0 1,-4 2-2497,-1 0 0,-8 0 3482,2 2 0,-3-4 0,-2-6 0</inkml:trace>
  <inkml:trace contextRef="#ctx0" brushRef="#br1" timeOffset="35">1871 4307 8053,'9'0'1043,"5"0"0,-12 7 0,3 3 1,-3 4-433,-2 2 1,5 0 0,0 1-1,-1 2 263,-2 2 0,-2 7 0,0-3 0,0 1 96,0 0-738,0-7-214,0 11 5,0-13 1,0 8 295,0-4-1646,0-4 1010,-7 6 1,5-7 205,-3-1 169,3-6-251,2 5-231,0-12 233,0 5-563,0-7 308,0 0-4641,7 0 2486,-5-7 2601,12-16 0,-6-3 0,8-13 0</inkml:trace>
  <inkml:trace contextRef="#ctx0" brushRef="#br1" timeOffset="36">2720 4087 8246,'16'-7'2068,"0"5"-1701,-7-5-116,-2 7 63,-7 0 2776,0 0-2435,-7 0 1,-2 0-27,-7 0 0,-1 5 0,-2 0 766,-2-1-1063,0-2 1,5-2 173,0 0 0,0 0-191,1 0 0,-1 0-71,0 0 1,1 0-68,-1 0 1,0 0 15,0 0 1,1-2-34,-1-3 1,5 3-293,1-3 1,5-2-561,-6 1-175,1-6 633,1 10 1,0 2 125,4 11 1,2 3 0,-6 2-76,2-1 37,-5 1 0,8 2 1,-5 1-249,2 2 266,2 0 29,-2-6 1,5-4-149,-3-1 180,3 1 1,4 5 21,3-1 0,-1-6 80,6-4 1,1-3-88,5-2 1,-1 0 0,1 0-78,0 0 1,1-2 0,4-1-69,5-3 1,-1 1 75,1 5 1,0 0 99,6 0 0,-6 0 95,0 0 1,-5 7-25,5 4 1,-7-3 231,2 3 1,-3 1-55,-2 9 0,-1-3 203,1 3 0,-7-4 325,-4-1-346,-3 6-152,-2-4 1,-2 5 712,-3-8 0,-4 1-353,-7 0 0,-5-1-124,0 1 0,-3 0-266,-2 0 1,5-2-172,-11-4 0,4 2 225,-3-6 1,-2-1-188,-4-5 1,4 0 0,-4 0-1,4 0-723,2 0 1,4 0 0,3 0 0,1 0-2887,4 0 1,7-5 968,1-1 1,10 1 1202,1 5 1,14-7 1341,12-3 0,3-11 0,3-4 0</inkml:trace>
  <inkml:trace contextRef="#ctx0" brushRef="#br1" timeOffset="37">3774 4102 8255,'16'-15'937,"-8"-1"-60,-1 7-218,0 2-312,-5 7 1065,5 7-611,0 2-168,-5 7 1,5 5 0,-7 1 0,0 3 1567,0 3-1762,0 1 0,-7 3 338,-4-1-246,4 1-342,-7-1 134,6 1-71,-8-8 63,7 6-180,-5-13 0,11 6 292,-8-7-175,8-1-97,-4 1 1,8-2-151,5-4 1,-3-3 174,8-7 1,1 0-49,9 0 0,-2 0-174,7 0 0,1-5-224,4 0 0,0-7-384,1 1-1708,-1-3 1558,1-1 0,-6 1 226,0 3 1,-5-3-4,5 4-2010,-13 3-761,7-7 3348,-11 12 0,0-19 0,-2 4 0</inkml:trace>
  <inkml:trace contextRef="#ctx0" brushRef="#br1" timeOffset="38">4088 4275 8255,'-8'0'-644,"1"0"1248,7 0 444,-7 0 0,5 2-270,-3 3 0,3-1 83,2 6 1,-5 2-1,-1 8 795,3 1-1327,1 0 0,2-4-9,0 4 0,0-2-129,0 7 0,0-6 1,0 1-154,0-4-349,7 6 1,-5-6 0,3 4-474,-3-3 0,3-3 0,2-1-1800,2-3 1,-4 1-248,6-7 2002,-8 0 829,11-12 0,-12-8 0,5-10 0</inkml:trace>
  <inkml:trace contextRef="#ctx0" brushRef="#br1" timeOffset="39">4654 4087 8179,'0'-9'320,"0"-5"1782,0 12-1159,0-5-441,0 0 219,-7 5-268,6-5 60,-13 7-330,5 0 478,0-7-300,-5 6 122,5-6-139,-6 7-38,-1 0-123,7 0 123,-5 0-123,6 0 123,-1-7-62,-5 5-135,12-5-358,-12 7 338,12 0-122,-12 0 339,13 0-62,-6 0-85,0 0 9,5 0-617,-5 7 242,0-5 165,5 12 1,-7-11-1,6 8 96,-2 1 1,-6 2 5,6 2 0,0-1 186,5 1 33,-7-7-249,5 5-138,-5-5 212,7 6-46,0-6 0,2 3 60,3-7-7,-3 1-258,5 1 23,0-6 1,-4 6 80,8-7 0,-1 0 1,6 0-788,0 0 465,-1 0 176,8 0-70,-5 0 111,11 0 0,-9 0 3,6 0 300,-7 0 1,9 7-172,-7 4-80,7-4 313,-11 7-128,6-5 0,-7 6-186,-1 1 79,1 0 125,0 6-152,-7-4 1669,5 5-665,-13-1-464,6-4 362,-7 4-302,0-6-163,0 0-1,-7 0-61,6-1 0,-19-4 0,3-2 50,-6-3-357,-3 0 222,-5-6 60,-8 0-121,6 0 121,-13 0-122,6 0 1,-5-6-2005,3 1 0,4 0 39,6 5 1,8 0-2861,3 0 1995,3 0-111,9 0 2758,2 0 0,7 0 0</inkml:trace>
  <inkml:trace contextRef="#ctx0" brushRef="#br1" timeOffset="40">6274 4212 8178,'9'-15'0,"3"-6"0,-7 0 0,0-7 0,-5 10 0,0-11 2188,-7 11-910,6-5-806,-13 8 0,5-1-46,-7 0 1,0 2-30,1 4 783,6 3-739,-12 0 1,14 5 222,-14-3-232,7 3-316,-9 2 0,1 2 0,-3 3 1,-1 6-1,0 4 47,-2 6 0,3-3 0,1 4 0,1-1-195,4 0 1,3 6-1,6-5 1,4 1-93,5 0 0,1-2 0,1-4 1,5 1-132,4-3 0,6 5 1,5-12-1,3 1 44,1-4 0,10 2 0,-4-2 1,2-1 144,1-2 1,-3-9 0,0-4 0,-1-3 491,-4-1-453,4-1 1,-12-2 31,2-3 0,-4 2 19,-5-7 1,1 7-21,-7-2 0,2 3 505,-2 3-236,-3 6 0,7 5 0,-6 13 0,3 9 0,-3 3 228,-1 1 1,-2 6 0,0-2-1,0 4 431,0 2-707,0-1 1,2 0-833,3 1 380,-3-8 157,5 6 1,-7-7 151,0 3 0,0-3-839,0-8 1,0 1-1281,0 0 0,0-1 1244,0 1 0,0-5-126,0-1-714,0-6-1232,0 3 2260,0-7 0,5-2 137,0-3 468,7-4 0,-3-7 0,7 0 0</inkml:trace>
  <inkml:trace contextRef="#ctx0" brushRef="#br1" timeOffset="41">6918 4134 8178,'9'-16'0,"-4"0"0,-3 8 0,-9-6 0,5 5 713,-12 0 1,11 0-131,-8 4 1,1 3 956,-6-3-724,-6 3-429,4 9 1,-6-1 373,3 9-273,-4-2-263,1 9 1,-4 1 454,7 3-375,0 4-255,-2 1 0,11 1 144,-4-1 1,11 1-159,0-1 0,3 1 0,4-3 0,3-3 0,7-3 91,7 0 1,6-7-1,6 1 1,1-5 39,-1 0 73,8-5 0,-4 0 182,7-7 0,-8 0 117,3 0 0,-9-7-294,-2-3 0,-1-6 0,1-3 0,-5-4 0,-5-1-198,-6-4 0,-3-7 0,-7-2 0,0 2-80,0 2 1,-7 2 0,-5 1 0,-6 2-523,-3 2 1,-7 7 0,4-2 0,-2 5-468,0 6 1,1-3 0,-3 8 0,4 2-1195,1 1 0,2 2 2216,5 0 0,1 7 0,-1 2 0</inkml:trace>
  <inkml:trace contextRef="#ctx0" brushRef="#br1" timeOffset="42">1982 5391 8038,'-9'0'1050,"2"0"0,7 2 0,2 1-86,3 3 0,4 11 1,8-1-1,2 1 467,2 1-879,0 5-367,2-6 661,-6 13-330,13-13 61,-13 13-454,13-13 185,-12 6-139,4 0 1,-1-6-544,0 4 295,-7-3-287,0-3 1,-5 1-447,7 0 0,-8-1 540,-2 1-8,-5 0-1576,-1-7-1324,0-2 2164,-7-7 0,-1-2-1257,-8-3 1620,0-4 111,1-14 542,-1-1 0,0-22 0,0-3 0</inkml:trace>
  <inkml:trace contextRef="#ctx0" brushRef="#br1" timeOffset="43">2327 5328 8222,'7'7'760,"-7"4"341,-8 3 1,-8 1 0,-5 3 0,-5 3-253,-4 5 1,-1-1-1,-3 1 1,-1 0 539,-1-2-1125,-1 6 1,6-12-204,-1 3 1,1-4-394,-1-1 0,6-1 0,2 1-400,1 0 1,-3-2 0,5-2-4255,2-1 4986,1-1 0,2 6 0,1-1 0</inkml:trace>
  <inkml:trace contextRef="#ctx0" brushRef="#br1" timeOffset="44">4308 5187 8167,'9'0'576,"0"0"606,-4 0-666,-3 0-60,5 0-184,-7 0 1,7 7 0,2 3 639,-1 4 0,6 4 547,-3 3-742,3-4-342,2 6 1,-1-2 181,1 0 0,0 5-385,-1-5 0,1 5 0,0-3-306,0 1 0,-1-4 1,-1 2-1,-1-1-214,-3 0 1,-1 0-1,1-5 1,-3-2-1588,0-4 1,-5 4 377,3-3 1,-3-6 0,-2-5 1556,0-9 0,-7-26 0,-2-7 0</inkml:trace>
  <inkml:trace contextRef="#ctx0" brushRef="#br1" timeOffset="45">4733 5265 8569,'-16'9'1029,"-1"0"-696,-4-4 1167,3-3 1,-11 12-976,2-4 0,-2 6 0,-4 3 0,-2 2-244,-2-2 1,0-1-1,6-2 1,1-1 320,4 1-1442,-4 7 0,13-6 340,-4 4-2922,3 4 1709,3-8 1713,6 6 0,-5-7 0,5-1 0</inkml:trace>
  <inkml:trace contextRef="#ctx0" brushRef="#br1" timeOffset="46">6290 5140 8138,'8'1'801,"-4"5"55,-8 4 0,-6 6 0,-9 3-526,-2 2 0,0 11 1,3-3-1,-1 1 424,-2 0 0,0 3 1,5-7-1,1 2-612,-1-2 1,0-1 0,0-6 0,2 2-279,4-2 0,-4-7 1,3-1-1,-2-1-60,-3-1 1,0-2 0,0-7-1042,1 0 1,6-2 0,4-5 0,1-9-2726,-1-8 3962,3-6 0,-5-8 0,7-2 0</inkml:trace>
  <inkml:trace contextRef="#ctx0" brushRef="#br1" timeOffset="47">5991 5061 8521,'24'12'0,"-3"1"0,-3 2 0,-3 1 705,1 3 0,0 7 1,0 1-1,-2 2 10,-4 3 1,4-3 0,-2-1-1,4-1-436,0 1 0,8-1 1,-8 1-1,0-1-344,-4 1 1,2-4-1,-4 0 1,4-1-411,2-4 1,-2-1 0,-2-2 0,-3-1-1460,-2 1 1,5-7 11,-1-4 1922,3-3 0,1-16 0,1-4 0</inkml:trace>
  <inkml:trace contextRef="#ctx0" brushRef="#br1" timeOffset="48">6573 5265 8051,'15'6'0,"-1"1"301,-3 1 1,3 3-1,-4 5 1,4 1 279,2 4 0,5 2 0,2 5 0,-1-4-64,1-1 1,3 5 0,-3-4 0,1 2 412,4 1-757,-5-8-28,7 4 0,-13-8 0,4 1 0,-3 0 0,-3-2 149,1-4 1,-5-3-159,-1-7 1,-7-2 0,3-3-161,-5-5 1,-1-4-1,-1-4 1,-3-3-384,-1-5 0,-7-11 0,3-3 0,-1-2 105,-1 0 0,1 2 0,-4-3 0,1 4 48,3 6 1,6-2 0,-1 11 0,3-1 264,2 4 1,2-2-1,3 3 1,6 2 338,3 6 0,7-2 0,3 3 0,4-1 34,5 2 1,4-4 0,-2 5 0,3 0-49,3 4 1,-6-2 0,1 2 0,-4 1-239,-6 3 0,4 1 1,-6 0-1,1 0-598,-4 0 1,1 0 0,-1 0-1903,-2 0 1,-3 7 1048,-5 3 1,-4 4 0,-7 2 1352,0-1 0,-7 1 0,-2 0 0</inkml:trace>
  <inkml:trace contextRef="#ctx0" brushRef="#br1" timeOffset="49">7296 5218 8719,'15'-8'862,"8"-5"1,3 6 0,4 0-394,2 0 1,-1 2-1,2 5 1,0 0-128,-1 0 0,1 0 0,-10 0 0,-1 0-119,1 0 1,-7 7 0,-7 4-1,-2 3-216,-4 1 0,-8 3 1,-7 1-1,-8 4 64,-6 1 0,-9 1 0,-3 3 0,-1-2 27,1 2 0,-4 0 1,5 0-1,4-4 133,5-1 1,5 3 0,10-5 240,2-2 1,4-1 0,9-4 189,3-4 1,6-1 0,9-6 0,7 2-426,2-1 0,10-4 0,3-4 0,3-3-831,2-1 0,6 3 1,1-4-1,-2 2-1124,-3 3 1,5-3 0,-12 2 0,-5 2 1717,-7 1 0,-8-12 0,-6-4 0</inkml:trace>
  <inkml:trace contextRef="#ctx0" brushRef="#br1" timeOffset="50">991 6366 8090,'10'14'-153,"1"-4"1,1-5-1,2-3 1646,2-2-984,7 0 1,-2 0 115,10 0 0,-1-5 82,12 0-234,0-8-282,12 12 1,3-13 88,11 3-784,-3 4 663,12-7 1,-4 11 72,11-8 1,0 6-129,-37 0 0,0 0 0,0 2 0,1 0-8,6-2 1,2 0 0,-2 0 0,2 1-916,7-1 1,0 0 762,-6-2 1,1 0 40,10 2 0,2 1 1,-3-3-1,0 0-246,9 2 1,0 0 0,2-2 0,0 0 331,6 1 1,0 1 0,-7-2 0,1 0-97,-19 2 1,1 0 0,-1-1 0,28-1-1,1-1 29,-26 2 1,1 1 0,1 0 0,0 1 0,1 1 0,0-1-149,-1 1 1,1-1 0,-1 1-1,1 0 1,1 0 0,-1 0 161,3 0 0,1-1 1,-1 1-1,-4 0 1,0 1-1,1 0-137,8 1 0,1 2 1,0-1-1,-6-2 0,0 0 1,0 1 154,3-1 0,1 0 1,0 0-1,-3 0 0,0 0 1,1 1-2,4 1 1,2 0-1,-1 0 1,-3 0-1,-1 0 1,1 0 4,3 0 1,0 0-1,0 0 1,-3 0 0,-2 0-1,1 0 7,3 0 1,0 0-1,-1 0 1,-7 0-1,-2 0 1,1 0-8,2 0 1,0 0-1,-2 0 1,25 2-1,-1 1 59,-26-1 0,0-1 0,-1 2 0,19 2 1,-3 0 30,-3-2 1,-3-1-1,-8 4 1,-2-1 54,-1-2 0,-2-1 0,-5 1 0,-1-1-15,-3-1 1,-1-2 0,37 1 449,-2 0 1,-18 0-490,8 0 0,-17 0-77,6 0 1,-16 0 667,1 0 0,-7 0-1212,1 0 1,-3 0 978,-8 0 0,-6 0-849,-4 0 1,-4 0-1,-1 0-356,0 0 0,-8-2 1,-6-1-1,-12-2-2988,-17 1 3704,-9 3 0,-32-6 0,-6-2 0</inkml:trace>
  <inkml:trace contextRef="#ctx0" brushRef="#br1" timeOffset="51">3318 7167 7669,'0'-15'117,"0"-1"0,-7 5-132,-4 1 0,3 6 0,-1-3-691,2 0 0,2 4 445,5-8 1,0 6 260,0-5 0,2-1 0,3-4 0,3 1 0,6 1 64,-3 3 1,-2 6 0,-6-3 245,2 0 1,1 4 428,-6-8 1,5 1 1341,0-6-62,0 8-1060,-5 1 0,0 8-564,0 5 1,-1 1 0,-3 7 0,-1-1-62,1 5 1,3 3 0,-1 0 0,-2 3-26,-1 1 1,0 4-1,5-1 1,2 6 147,3 2 1,-3 6 0,3-3 0,-3-1-218,-2 0 0,5 6 1,0-2-1,0 3-100,2 3 1,-5-3 0,3-1-1,-3-4 16,-2-2 0,0 4 1,0-5-1,0-2-244,0-2 0,0-7 0,0-1 0,0-3-1074,0-3 0,-2-1 1,-1-2-4842,-2-1 4952,-1-6 1,27-37-1,6-15 1</inkml:trace>
  <inkml:trace contextRef="#ctx0" brushRef="#br1" timeOffset="52">5739 6774 8329,'0'-10'-43,"0"-1"150,0-1 0,0 3 704,0-1-112,0 6-122,0-2 326,0 6 189,0 0-694,0 6 0,-5 3 97,0 7 0,-2 7 208,2 3 0,3 4-259,-3 1 0,1 6 1,1 1 71,-3 2 1,1 2 0,5 4 0,0-1-49,0 2 1,0-3 0,-2 10 0,-1-2-111,-2 1 0,-2-1 0,3-6 0,-3-5-14,-2-4 0,6-4 0,-4-3 1,2-4-39,-1-5 0,-4 2 1,5-2-10,1-2 1,1-3 0,-1-4-1245,-1-2 1,-2-6-1880,2 1 1635,3-3 0,-5-4-1362,7-3 0,2 1 1,1-6 2552,2-2 0,8-2 0,-5-2 0</inkml:trace>
  <inkml:trace contextRef="#ctx0" brushRef="#br2" timeOffset="53">6604 6554 27638,'0'-15'-3298,"0"-1"0,-5 0 2696,-1 0 1938,1 1 1,-2-1 6167,-3 0-5354,3 8-2150,-7 1 0,12 14 0,-5 1 0,7 15 0,0 1 0,0 8 0,5-1 0,1 1 0,-1-1 0,-5 8 0,0-4 0,0 6 0,0-4 0,0 5 0,0-7 0,0 3 0,0-6 0,0-1 0,-2-5 0,-3 1 0,3-8 0,-3 2 0,1-4-24,-1-1 1,3-6-277,-3 1 1,3-6-299,2 6 6,-7-8-4371,6 4 207,-6-7 2529,7 0 1,0-7 2156,0-3 1,7-4-1,1-2 1</inkml:trace>
  <inkml:trace contextRef="#ctx0" brushRef="#br2" timeOffset="54">6856 6712 27638,'0'-16'-4663,"0"0"3611,0 0 708,7-6 707,-6 4 0,13-5 0,-2 6 0,6-2 740,3-2 0,5 0 0,-3 5-455,1 0 1,-3 1-1,4 1 1,-3 2-1,-2 3 148,-3 2 0,-1 2 0,0 5 1,-1 0-797,1 0 0,-6 1 0,1 5 0,1 4 0,2 4 0,-3 3 0,-1 4 0,1 6 0,-3 2 0,-1 3 0,-7 1 0,0 2 0,0 2 0,-1 10 0,-3-4 0,-5-1 0,-5-2 0,2 2 0,-9-5 0,4-4 0,1-5 0,0 2 0,1-7 0,-1 3 0,0-4 0,0-6 0,1-5 0,-1-1 0,0-6 0,0 1 0,1-3 0,-1-2 0,-1-2 0,-4-3 0,8-1 0,-2-9 0,2 2 0,5-9 0,1 6 0,7 0 0,1-5 0,5 0 0,4 0 0,11 6 0,4-1 0,6 0 0,0 8 0,1 2 0,-1 5 0,1 1 0,-8 0 0,13 0 0,-11 1 0,11 5 0,-4-5 0,-2 13 0,1-5 0,-1 7 0,-1-1 0,-4 1 0,4-7 0,-13 5 0,6-5 0,-7 6 0,0 1 0,-1 0 0,-6-6 0,-4 1 0,4-1 0,0 6 0</inkml:trace>
  <inkml:trace contextRef="#ctx0" brushRef="#br2" timeOffset="55">2265 6523 20177,'-11'0'644,"1"0"0,-1 0 869,-5 0-1273,-6 0 0,4 7 715,-3 3 1,-2-1-346,3 2 1,-3-1-203,2 6-199,3-1 1,-6-4 0,5-1 0,-2 3-162,2 1 1,6-4 0,3 1-9,-2 1 0,5-3-457,1 1 0,12-6 0,4 1 0,4-3 173,2-2 1,6 0 0,5 0-1,2 0 261,3 0 0,5 5 0,-1 2 0,-3 0 248,-5 0 0,0 5 0,-7-2 0,-2 4 510,-1 2 0,-4 2 0,-4 1-192,-4 2 1,-5 5 0,-2-5-90,-5-2 1,-2-3 0,-8-4 0,-2-3-455,-2-2 1,0 0 0,-6-4 0,-2 2-41,-2-1 0,-1-2 0,0-2 0,-1 0-763,1 0 1,4 0-1,1 0 1,0-2-1127,2-3 1,1 3-1,9-5-1316,3 0 1,6 5 3047,10-3 1,11-11-1,9-1 1</inkml:trace>
  <inkml:trace contextRef="#ctx0" brushRef="#br2" timeOffset="56">4214 6429 29027,'-16'0'2816,"6"0"-2585,-1 0 0,1 0 0,-6 0 0,1 0-231,-1 0 0,0 5 0,2 2 0,4 2 0,-3-4 0,8 5 0,2 2 0,1 2 0,2 2 0,7 0 0,3 0 0,4-2 0,2-4 0,2 4 0,2-3 0,5 2 0,-1 3 0,1 0 0,-6 0 0,4-1 0,1 1 0,-10 0 0,2-2 0,-2-2 0,0-2 0,-5 1 0,-4 5 0,-3-1 0,-2-4 0,-2-1 0,-3 3 0,-4-5 0,-7 1 0,0-2 0,1-3 0,-8 2 0,-3 0 0,-4-3 0,-1-1 0,-1-2 0,-1 0 0,-2 0 0,-2 0 0,-5 0 0,4 0 0,0 0 0,-1 0 0,3 7 0,4 2 0</inkml:trace>
  <inkml:trace contextRef="#ctx0" brushRef="#br2" timeOffset="57">12013 5548 8040,'8'-1'0,"-2"-5"0,-6-1 611,-6-3 1,-2 3 0,-10 7 0,-1 2 877,-2 3 0,-7 2 0,0 7 0,-5 0-822,-4 3 1,-1 3 0,3-3 0,-2 2-334,2 2 0,2 0 0,2-3 0,1 1-115,4 2 1,-2 0 0,7-6 0,3 1-7,6 0 0,0-6 0,7 1-176,1 1 0,4-5 0,7-2-125,9-3 1,12-2 0,12 0-1,5 0 19,9 0 1,6 0 0,4 2 0,1 1-225,-2 3 1,3 6-1,-11-2 1,-3 6 341,-5 5 0,-10-2 0,-2 6 0,-7-1 636,-7 0 1,-6-4 0,-2 2 114,-3 1 0,-6-9-422,1 7 1,-5-12 219,-5 6 0,-4-4 691,-7-1 1,-7 4-1290,-3-3 0,-3-4 0,-3-2 0,-5-1 0,1 1 0,-8-3 0,2 3 0,2-3 0,-2-2 0,2-7 0,-2-4 0,2 2 0,3-1 0,11 6 0,-11-10 0,20 6-3174,-4-8 0,5 0 900,5 1 0,5-1 21,6 0 1,1 0 917,4 1 1,11-1-351,10 0 0,6 0 1685,5 1 0,3-1 0,7 0 0</inkml:trace>
  <inkml:trace contextRef="#ctx0" brushRef="#br2" timeOffset="58">12579 5847 8040,'24'0'0,"-1"-7"0,-8-2 0,1 1 0,7 1 0,-6 0 1724,6 5 1,-5-10-761,3 6 0,-4-1-457,4 2 1,-4 3-581,-1-3 0,-5 3-499,-1 2 1,-5 0-872,6 0-103,-8 0 0,3 7 1546,-12 4 0,-9 3 0,-10 2 0</inkml:trace>
  <inkml:trace contextRef="#ctx0" brushRef="#br2" timeOffset="59">12579 6004 8040,'15'0'497,"1"0"1,0 0-498,-1 0 0,6 0 0,0 0 2893,7 0-1921,-10 0 0,12-2-507,-4-3 1,-2 3-434,2-3 1,-6 3-906,1 2-1518,-4 0 2391,-1 0 0,-1 7 0,1 2 0</inkml:trace>
  <inkml:trace contextRef="#ctx0" brushRef="#br2" timeOffset="60">13569 5203 12381,'0'15'408,"0"1"1,0 0 0,0 1 0,0 2-1,0 4 932,0 2 1,0-1-1,0 6 1,0-2-695,0 0 1,0 5-1,0-7 1,0 4 55,0 1 0,0-1 1,0-2-1,0-4-701,0-1 1,0 3 0,0-5 0,0 0-939,0 2 1,2-6 0,1 4-1136,3-3 0,1-4 667,-2-4 1,4-3 0,6-7 0,1-2-3572,0-3 4976,-1-11 0,1-8 0,0-8 0</inkml:trace>
  <inkml:trace contextRef="#ctx0" brushRef="#br2" timeOffset="61">13884 5281 8752,'10'-17'0,"-1"-2"549,-2-2 0,5 0 1,-2 5-1,4 2 16,2 3 0,0-1 1,1 5-1,3 0-55,1 0 1,5 2-1,-4 5 1,3 0-97,3 0 1,0 5 0,-2 4 0,-3 3-46,-1 6 1,-4 1-1,1-2-140,-7 4 0,1 4 1,-8 6-1,-2 1 0,-1-1 55,-2 0 0,-2 1 0,-3-1 0,-5 1-73,-4-1 1,-4-1 0,-1-2-1,-2-4-90,2-1 0,-4-2 0,0-7 0,1-2-30,-1-1 0,-3-6 0,5 4 1,2-2 29,1-4-20,2-1 1,1-4-4,-1-3 0,5 1-115,1-6 0,6-1 0,-1-4 1,3-1 1,4 2 0,3 2-1,6 1-116,3-1 0,9 0 1,5 1-1,5 6 108,3 3 0,1 2 0,-4 0 314,4 0 0,-4 0-32,4 0 0,-4 0-154,-1 0 1,-1 0-254,0 0 1,-1 0-253,-4 0 1,4 6-320,-4-1 1,-3 2 388,-2-2 0,-2-1-1757,2 6 0,-9-5 351,4 6 0,-4-1-213,4 6 0,-7-6 1950,-4 1 0,4-1 0,-1 6 0</inkml:trace>
  <inkml:trace contextRef="#ctx0" brushRef="#br2" timeOffset="62">13318 6130 8098,'-11'0'0,"1"0"0,6 0 690,-10 0-14,12 0 1,-3 0-1,10 0 1,8 0 488,6 0 1,5 0-256,8 0 0,6 0 271,4 0 1,5-5-267,6-1 0,3 1-1,6 5 0,7-5-424,-1 0 0,0-6 34,-5 6 1,1 0-97,5 5-627,-12 0 376,4-7 119,-14 5 149,1-5-601,-8 7 107,-2 0 119,-13 0-1933,4 0 1138,-11 0 451,5 0 101,-8 0-4055,1 0 1771,-7 0 1694,-2 0-2932,-7 7 1759,0 2 791,0 7 1145,-14-1 0,-4 1 0,-13 0 0</inkml:trace>
  <inkml:trace contextRef="#ctx0" brushRef="#br2" timeOffset="63">13113 6743 8054,'9'-7'1846,"-2"5"-806,-7-5-231,0 7-100,0 0-202,7 0 301,-5 0-404,12 7 1,-6 2 59,8 7-175,0 6-60,0-4 1,1 12 843,4-4-476,3 3-269,8 3 232,-8-1-57,6 1-271,-6-8-69,1 6 0,-2-13 105,-8 4 22,1-3-58,0-3-137,0 1 137,-8-7 58,6 5-116,-12-12 116,5 5-58,-7-7-84,0 0 1,0-7 0,0-6 0,0-4-286,0-4 1,0-7-1,0 0 1,0-7-359,0-7 1,-5-1 0,-1-1-385,3 2 596,-6 14 142,7-9 88,-4 13-253,6-1 190,0-4 260,0 11-315,0-4-98,0 6 864,0 0-309,6 0-243,3 8 86,7-6 183,0 5 0,1-1 1,4 1-1,4 0 900,-1 0-924,6 6 177,-6-11-353,8 12 239,-1-12-220,1 12 23,-8-5-567,6 0 335,-6 6-85,8-6-221,-8 0 1,4 5 134,-7-3-580,0 3 1,-4 2-983,4 0 1,-3 0 706,3 0-2264,-4 0 1597,-1 0 711,-7 0 502,5 0 558,-6 0 0,1 0 0,-2 0 0</inkml:trace>
  <inkml:trace contextRef="#ctx0" brushRef="#br2" timeOffset="64">13852 6727 8054,'7'-9'2048,"-5"-4"-1901,5 11-1,-7-12-146,7 12 0,2-12 0,-1 5 1290,13 1 1,-10-1-73,10 4-769,3 3 59,1-5-334,-1 7 688,6 0-48,-13 0-291,6 0-146,-7 0-235,-1 7-57,1 2 0,-7 1 292,-4 1-228,-3-1 1,-2 11 0,0 0-1,-2 0 555,-3 2-472,-11-6 0,-1 13 0,-13-13 58,6 13-116,-8-13 12,8 13 890,-6-12-422,12 4-211,-11 1 376,11-6-380,-4 6 116,13-14-323,-5 5 396,12-5-197,-5-1 57,7 6-314,7-12 109,2 12-51,7-12 0,-1 5 0,15-7-44,-4 7 1,14-6-521,-3 5 1,3-10 0,7-3-845,1-2-2706,-8-1 742,12-6 1979,-10 1 269,12 6-3536,-7-5 2368,1 5 855,-8 0 574,5-5 631,-5 6 0,4-10 0,0 1 0,-1-2 0,-4-1 0,-4-1 0</inkml:trace>
  <inkml:trace contextRef="#ctx0" brushRef="#br2" timeOffset="65">15126 6051 8474,'0'-15'1667,"0"6"-960,7 2-391,-6 7 0,13-5 374,-3-1 1,-2 1-227,1 5 1,-5 0-193,6 0 1,-8 2 588,3 3 525,-5-3-308,-1 5-487,0 0 0,-1-5-71,-5 3-288,5-3-44,-13-2 1,10 0-16,-6 0-30,6-7-115,-10 5 0,12-7 3,-3 4-155,3-4 0,9 0 1,4 4-173,3 3 1,2 2-1,-1 0 338,1 0 1,-6 6-1,-1 1 470,-2 1-238,-2-4 68,-5 3 283,0-7-227,0 0 119,-7 0-616,-1 0 258,-8 0-1743,7 0 450,2 0 1,7 2-799,0 3 0,2-2 804,3 8 1128,4-8 0,0 11 0,-2-5 0</inkml:trace>
  <inkml:trace contextRef="#ctx0" brushRef="#br2" timeOffset="66">15865 5360 8222,'8'0'0,"-1"2"759,-7 3 1,6 3-217,-1 8 0,7-5-21,-1-1 971,-4 1-715,7 11 182,1-4-449,3 5-37,11-8 499,-11 8-299,12-6-306,-6 6 124,0-7-305,-1 0 124,-7-1-83,7 1 1,-11-2 148,4-4 0,-4 3-59,4-8 1,-8-2-1,-2-8 409,-5-5-696,-1-11 1,0 2-123,0-8 0,0 1-201,0-5 1,-5-8-37,0-3 1,-7 0-275,1-5 0,-3 2 150,-2-13 1,1 8-298,-1-3 1,0 10 164,0 1 315,1 7 63,-1-4 0,2 13-74,4 0 0,1 7 122,4-2 0,3 8 1209,-3 3-710,3 7-162,9-11 730,2 12-408,6-12-266,8 12 0,0-7 0,5 6 525,-2-2 1,0-1 256,6 6-439,-1 0-263,7-7 1,-3 6 134,7-5-201,-7 5 0,4 1-200,-8 0-10,8 0 1,-6-2 365,3-3-1480,-2 3 804,4-5 1,-10 7-547,3 0 1,-4 0-949,-1 0 0,2 0-1885,-7 0 1886,0 0 1139,-13 0 0,5 2 625,-8 3 0,7-3 0,-3 5 0</inkml:trace>
  <inkml:trace contextRef="#ctx0" brushRef="#br2" timeOffset="67">16525 4935 8381,'7'-8'332,"3"2"702,4 5 1,2 1 0,2 0-1,3 0 500,5 0-1206,3 0 0,-2 0 256,-1 0-319,-7 7 0,4-4 0,-7 8-72,-1 1 0,-6 2 0,-4 2 0,-3-1 56,-2 1 0,-7 5 1,-5 2-1,-7-1-163,-8 1 1,-2 0 0,-3-4 0,1 4-187,-1 1 1,1-5 0,1 2 0,4-3 261,5-3 152,-3 1-173,13 0-57,-10 0 603,19-8-398,-5 6 1,7-10 87,0 6 240,7-6-322,2 10 1,14-12 368,3 3 1,9-4-131,2-1 0,6 0-536,-1 0 150,4 0-435,1 0 1,0-5-288,0 0 1,-5-2-195,0 2 0,-7 3-898,2-3 0,-11 3 621,-5 2 626,-4 0-183,-8 0 99,-2 7-1915,-7 2 0,-3 1 199,-8 1 2219,-6-8 0,-22 11 0,-1-5 0</inkml:trace>
  <inkml:trace contextRef="#ctx0" brushRef="#br2" timeOffset="68">16116 5690 8237,'-9'9'846,"-5"-2"-419,13-7 0,-6 1 223,7 5-196,0-5 1,1 6 647,5-7 1,4 0-162,11 0 0,5 0 296,11 0 1,5 0-345,10 0 0,6-1 282,10-5 0,4 5-813,6-5 1,-2 5 261,2 1 0,-13 0-255,8 0 1,-12 0-148,2 0 1,-7 0-277,-9 0 1,-5 0-681,0 0 0,-9 0-876,-1 0 1,-8 0 28,-8 0 0,-7 1-1118,-4 5 0,-3-3 1512,-2 8 1,-16-1 1186,-10 6 0,-4-1 0,-8 1 0</inkml:trace>
  <inkml:trace contextRef="#ctx0" brushRef="#br2" timeOffset="69">15692 6601 8237,'0'-15'0,"0"6"0,0-5-141,0 12 63,0-5-235,0 7 141,0 0 0,7 2 801,3 3 0,1-1 3352,4 6-2604,-2 8-726,9-1 1,1 13 79,3-4 0,4 4-265,1 1 1,1 1-161,-1-1 0,-5-5-56,1 0 0,-8-6 16,2 1 0,-5-4 606,-6-1-565,4 0 0,-12-6-13,3 1-13,4-8 0,-8 2 132,5-10 0,-5-4-360,-1-6 0,-5-3 0,0-3 0,0-7 0,0-7-355,-1-7 1,-4-3 0,3-4 189,-2-3 0,-1 8 102,-6-3 1,5 3-949,1-3 1,1 10 386,-1 1 1,1 11 323,4-6 1,3 8 164,-3-3 1,3 7 316,2-2 0,7 5-26,3 6 0,4-4 200,2 3 1,7-1-253,3 1 0,5-1 52,6 7 0,-2-6 587,7 6 0,-5-2-307,5 2 0,-6 3-261,6-3 0,-2 3-177,2 2 1,-1-5-358,-5 0 1,-3 0-290,4 5 0,-4-6-662,-1 1 1,-6 0 768,0 5 0,-7 0 147,2 0 0,-3 2-2884,-2 3 1475,-8-3 1750,6 12 0,-5-6 0,7 8 0</inkml:trace>
  <inkml:trace contextRef="#ctx0" brushRef="#br2" timeOffset="70">16462 6381 8780,'16'-5'0,"0"0"1284,-1 1 1,8-3-1,3 2-842,4 2 0,7 1 0,-1 2 0,-1 0 1,-3 0-66,-6 0 1,2 0-1,-7 2 1,-2 3-166,-2 5 1,-6-1-1,-2 2 1,-2 1-44,-4 2 0,-8 2 1,-6 1-1,-4 2-65,-6 2 1,-4 2 0,-8-4-1,-2 2 48,-2-2 1,-1 4 0,3-2 0,0-2 228,5-1 0,-1-8 0,7 1 219,-1 1 0,8 0 1,8 0-270,2-1 1,2-1 0,6 4-1,5-3 1,4-4-71,4 0 0,9-4 0,5 6 0,7-2-159,7-4 1,8-1-1,3-2 1,-3 0-397,-1 0 1,-2-2 0,1-1 0,-3-4-548,-3-2 0,-4 4 1,-6-4-1,-2 0-857,-4 1 0,0 2 0,-9-2 0,-3 1-1093,0 3 1,-7 1 2790,-1-2 0,-5-4 0,-1-7 0</inkml:trace>
  <inkml:trace contextRef="#ctx0" brushRef="#br2" timeOffset="71">17783 5486 8215,'16'0'0,"-6"0"0,0 0 0,-4 0 277,4 0 1,1 0 924,4 0-250,1 0-581,0-7 0,0 5 211,-1-3-272,8 3-62,-6 2-849,6 0 332,-7 0 351,0 7-1829,-1-5 959,1 12 430,0-13 252,-7 13-2012,-2-12 2118,-7 12 0,-7-5 0,-2 6 0</inkml:trace>
  <inkml:trace contextRef="#ctx0" brushRef="#br2" timeOffset="72">17877 5674 8215,'2'9'422,"3"-4"1,-1-3-82,6-2 1,1 0 139,4 0 0,1 0-464,0 0 29,-1 0 0,8 0 1,2 0 218,-1 0 0,6 0-178,-4 0 0,4 5-1614,1 0 0,1 1 1527,-1-6 0,0 0 0,1 0 0</inkml:trace>
  <inkml:trace contextRef="#ctx0" brushRef="#br2" timeOffset="73">18836 4590 10366,'0'22'902,"0"3"1,0 4-1,0-1 1,0-1 44,0 1 0,2 1 0,1 3 0,3-1-233,-3 1 0,-1-1 0,0 0 0,1 1-202,2-1 0,1-1 0,-6-2 1,0-2-121,0 2 0,1-4 0,3 1 0,1-2-820,-1-4 1,-3 5-2022,-1 2 1,0-3-492,0-2 1,2-5 1716,3-6 1,-1-3 1222,6-7 0,1-14 0,5-3 0</inkml:trace>
  <inkml:trace contextRef="#ctx0" brushRef="#br2" timeOffset="74">19261 4763 8278,'0'-16'0,"0"7"0,0-5 946,0 5-441,0-6 127,0 6-20,7-5 0,1 10-283,8-6 0,2 6 0,3-3 0,5 2 100,4 0 0,1 0-295,0 5 1,-4 2 0,-1 1-47,2 2 1,-6 7 0,-1-1 0,-3 3 477,-2 2-391,-8-1 0,-1 3-351,-7 3 89,0 3 46,0 8 1,-7-6 330,-3 0 0,-6 0-120,-5 6 1,2-3 108,-7-2 0,0 2-102,-6-3 1,6-1 146,0 1 1,7-7-31,-2 2 1,3-3 123,2-3 1,6 1 196,-1 0-375,8 0-28,-4-1 0,7-4 205,0-1-204,0-6 0,2 8-109,3-7 0,5 0 1,10-5-602,1 0 326,7 0 0,-4 0-461,7 0 0,1-5-645,-1 0 1,1-5 829,-1 4 0,1-1 64,-1 2 1,-6 3-1997,-4-3 0,1-2 985,-1 2 1,-5-2 1393,-6 2 0,1-4 0,5-7 0</inkml:trace>
  <inkml:trace contextRef="#ctx0" brushRef="#br2" timeOffset="75">19764 4951 8278,'16'0'964,"-1"0"0,1 0-460,0 0 1,-6 5 283,1 1-470,-1 6 205,6-3 0,1 12-29,4-1 1,-1 3-36,6-2 1,-5 2-27,5 3 0,-5 4-216,5-4 0,-5-3 1,4-2-1,-3-4 1,-3-1 56,-1-1 1,-2-1-1,-2-1 1,-2-5 52,-2-1 1,-4-1-126,4-6 1,-6-2-1,1-3-57,-3-6 0,-2-3 0,0-3 1,-2-4-390,-3-5 0,1-9 1,-6-4-1,-3 1-248,-1-1 0,-1-8 0,-1 4 0,0-1 61,0-2 0,1 6 0,-1 0 0,2 2 362,4 3 0,3 7 1,7 3-1,0 3 355,0 3-336,0 1 1,7 2-68,3 1 1,4 1 341,2 3 0,1-1 497,4 7 0,4-2-119,6 1-279,1 5-112,-1-6 0,0 7-393,1 0 0,-1 0-371,1 0 1,-1 0-443,1 0 1,-1 0 96,1 0 1,-8 0-652,-3 0 0,-4 5 728,-1 0 0,-5 6-842,-1-6 1662,-6 0 0,-11-5 0,-11 0 0</inkml:trace>
  <inkml:trace contextRef="#ctx0" brushRef="#br2" timeOffset="76">20534 4652 8164,'16'0'706,"-7"0"-588,5 0 0,-6-5 458,8 0 1,0 0-46,0 5 1,-1 0 14,1 0 0,2 0-290,2 0 0,-2 2-30,3 3 0,-4-2 17,-1 8 0,-5-6 0,-1 5 0,-6 1-321,1 5 0,-3-1 24,-2 1 0,-7 5 65,-4 0 1,-5 5 54,-5-5 1,-3 5 36,-7-5 0,-1 5 17,1-5 0,4 6 160,1-6 0,7 0 177,-2-6-2,4 1-300,1 7 0,7-6 0,4 4 1,3-3 329,2-3 0,9 1 0,7 0 510,8-1-696,6-6 0,10 5-121,7-3 0,2-4-100,9-2 1,-6 2-715,6-2 427,-1 0 164,-1-5 0,-2 0 179,-6 0 0,-8 0-653,-4 0 1,-4 2-3231,-6 3 2333,-3-3-854,-7 5 772,-8 0 0,-9 0 1498,-15 3 0,-21 4 0,-12-5 0</inkml:trace>
  <inkml:trace contextRef="#ctx0" brushRef="#br2" timeOffset="77">18883 5596 8164,'-7'8'-795,"-1"-1"1,-3-7 3148,1 0-1607,6 0 251,-3 0 1,9 6-396,3-1 0,11 0 0,10-5 0,6 0 1723,4 0-1777,4 0 0,15 0 21,2 0 0,11 0-21,6 0 0,4-2-323,6-3 1,-2 3 172,-37 0 1,-1-1 0,40 1-391,5 2 1,-43 1 0,1 0 119,5 2 0,1-1 0,-7-1 1,0 0-121,4 2 0,0-1 0,-2-1 0,0 0-116,-1-1 0,0 0 0,41 5 106,-10 0 1,-15 1 230,5-6 74,-13 0-163,-8 0 0,-11 0-706,-9 0-2264,-5-7 1364,-13 5-360,5-5 0,-14 7 0,-2 0 522,-12 0 0,-10 0 1303,-13 0 0,-17-7 0,-11-2 0</inkml:trace>
  <inkml:trace contextRef="#ctx0" brushRef="#br2" timeOffset="78">19324 6020 8046,'0'-9'0,"0"-5"581,0 12 1,0-6-1,1 4 132,5-1 1,8-5-1,10 3 1,6 0 378,8 0-933,13-6 0,5 12 797,7-5-772,-7 5 204,-2 1 117,0 0-346,-12 0 0,1 1 118,-16 5 1,-5 2-352,-6 8 1,-2 0-1,-3-1 1,-6 1 0,-5 2-44,-5 3 0,-11-2 0,-12 5-182,-7-1 0,-2 3 150,-10-5 397,3 0-262,-24-5 0,21 1-45,-11 4-243,11-3 539,0 4 1,9-6 1066,6 0 1,8 0-560,3-1 1,3-4 74,3-1 0,6-5-272,4 6 1,3-6-39,2 6 0,3-6-121,8 5 0,1-4 619,14 4-544,1-6-305,11 10 0,-3-13 217,7 5-354,-7-5-527,10-1 1,-5 6 114,8-1 0,-7 0-200,1-5 1,0-7-521,5-3 1,-5 3-1184,0 1 0,2-1 708,8 2 0,-3-7-2231,4 1 3724,-4-3 0,-2-15 0,0-4 1</inkml:trace>
  <inkml:trace contextRef="#ctx0" brushRef="#br2" timeOffset="79">21525 5533 8046,'0'8'609,"0"-1"-132,0-7-114,7-7-52,2 6 1,6-6 0,3 5-1,1-2 46,2-1 1,10 0 0,-3 5-1,0 0-375,2 0 1,-6 0 0,1 0 232,-2 0-701,-2 7-2187,-6 2 1757,-6 6 327,-2 1 1,-14-7 588,-3-4 0,-18 4 0,-6 0 0</inkml:trace>
  <inkml:trace contextRef="#ctx0" brushRef="#br2" timeOffset="80">21541 5721 8046,'15'9'484,"1"-2"-311,0-7 116,6 0-57,3 0 687,-1 0-344,13 0-113,-11 0-117,13 0 78,-8-7-250,1 5 1,-1-5 172,0 7-57,-6 0-115,5 0 115,-13 0-1350,6 0 647,-8 0 322,1 0 92,0 0 0,0 0 0,-1 0 0</inkml:trace>
  <inkml:trace contextRef="#ctx0" brushRef="#br2" timeOffset="81">23018 4637 6190,'-8'0'2557,"-6"0"-867,5 0-985,-7 0 1,-1 12 396,-4 4-606,3 3-61,-11 4-131,11-6-121,-11 13 121,11-6-122,-12 8 449,13-1-80,-6 1 1,7-1-97,1 0 1,-1-3-172,0 4 1,6-10-19,-1 10 1,8-4-136,-2 3 0,5-5-170,5 1 1,4-3 125,6 2 1,3 2-163,3-7 0,3 0 40,8-5 1,4 0-40,1-1 0,5-1 3,-5-3 0,5 1 27,-6-7 1,1 0 368,-6-5-152,-6 0 0,3-6 475,-7-5-420,0-3 1,-6-3-22,1-4 0,-7 0-58,-4-11 1,-3 8-112,-2-13 0,-7 9-124,-4-3 1,-4-1 125,-6 6 1,1 3 0,-6 4 0,-2 5-1,0 5-572,2 3 0,-7-5 0,3 6 0,1 1-197,-1 3 0,-3 1 0,8 0 1,-1 0-178,0 0 1,7 0 0,-2 1 0,3 3-80,2 1 0,1 6 0,1-5-573,3 3 1558,4 2 0,14-3 0,2-1 0</inkml:trace>
  <inkml:trace contextRef="#ctx0" brushRef="#br2" timeOffset="82">23160 4935 8166,'16'0'496,"-1"0"-147,1 0 0,2 2 0,1 5 0,2 7-62,-2 5 0,4 9 0,-1-2 0,3 6 319,3 5 0,0-6 0,0 4 0,-2-5 49,2-2 1,0 3-1,0-8 1,-4-1-122,-1 1 0,3-7 1,-5-6 267,-2 3 0,-1-6-267,-2-2 1,-8-5-1,-2-5-297,-5-6 0,-2-8 0,-5-4 1,-2-1-165,-1-4 0,-5-7 1,2-4-1,-6-1-403,-3-3 1,0-8 0,5-1 0,1 1-301,-1 2 0,0-2 0,2 2 0,4 6-581,5 3 1039,3 10 0,2 2 21,0 7 0,7 0 174,3 5 0,4 1-135,2-1 1,7 2 69,3 3 1,4-1-39,1 7 1,1-6 53,-1 6 1,0 0-715,1 5 1,-1 0 289,1 0 1,-3 0-879,-2 0 1,1 2 91,-7 3-772,-7 4 612,0-1 1395,-13 6 0,6-5 0,-7 7 0</inkml:trace>
  <inkml:trace contextRef="#ctx0" brushRef="#br2" timeOffset="83">23789 4825 8166,'0'-15'1045,"0"-1"-709,7 0 47,2 7-290,13-4 932,3 11-391,6-12-135,1 12-121,6-5 177,2 7-312,0 0-254,6 0 178,-13 0 0,5 0 107,-6 0 30,-1 7-61,-6 2 0,-2 7 1,-8-1 60,-6 1-616,-2 0 1,-7 1 252,0 4-71,-7 4 12,-2-1 0,-13 4-4,-5-7 399,-2 7-84,-3-11-119,1 13-391,-8-13 825,6 6-252,-5-7 42,6 0-196,8-1-17,1 1 102,7 0-62,1-1 1036,6 1-399,2 0 101,7-7-150,0 5-235,7-6 60,-5 1-302,19 5 1,-4-7 571,15 3-565,-1 4 1,7-12 60,-4 5-122,18 0-241,-10-5-1424,19 12 0,-8-11 407,9 8 938,-9-1 26,15 6 0,-19 0-28,3-1 140,-3-6 0,-3 3 0,-4-3 0,-6 2 0,-3 1 0,-1-2 0</inkml:trace>
  <inkml:trace contextRef="#ctx0" brushRef="#br2" timeOffset="84">4136 7482 8166,'-2'-16'386,"-3"2"0,-6 4 1,-3 6 1348,-2 8 0,-1 1-1156,-4 10 1,2-1-1,-8 13 1,0 1 0,-3 1 13,-2 3 1,-4 4 0,1 3 0,3 1-383,4 4 0,9-6 0,-2 0 0,5-3-19,6-3 1,3 6 0,7-10 0,2-2-40,3-1 0,11-4 1,10-5-1,4-1-19,1 1 0,7-2 0,4-4 1,2-4-188,-2-5 1,2-1 0,-8 0 0,-1 0 293,-1 0 0,-5-7 1,-3-3-1,-5-4 93,-3-2 1,-8 1 0,-1-1 0,-2 0-207,-3 0 1,-4-5 0,-6 0 0,-4 2-393,-4 2 0,-7 1 0,-2 0 0,0 1-895,1-1 0,-10 5 1,4 3-1,0-1-300,-1 0 1,6 6 0,2-2 0,4 3-646,1 2 2104,7-7 0,-5-2 0,5-7 0</inkml:trace>
  <inkml:trace contextRef="#ctx0" brushRef="#br2" timeOffset="85">4230 7733 7234,'16'5'0,"1"2"595,4 2 0,2 2 0,3 6 0,-3 2 238,-1 2 0,1 0 0,5-3 0,-2 1-351,2 2 1,0 0 0,0-5 0,-3-1-171,-3 1 1,1 0 0,-4-2 0,2-2 90,-2-2 0,-1-6 1,-2 3-166,-1 0 1,-4-5 0,-3 1-152,-1-6 0,-1-8 1,-6-8 23,0-2 1,0-7 0,-2 2 0,-3-4-118,-6-1 0,-3-6 0,-3-3 0,-2-2-384,-2-2 0,-6-8 1,5 8-1,-1 2 144,0 2 1,2 5-1,7 7 1,4 4 332,5 1 0,-2 2 1,3 5 45,6 1 0,5 1 0,9 1 1,1 5 390,4 1 0,3-4 0,8 4 0,-1 0-250,1 0 0,4-3 1,3 5-1,-1-1-293,1-1 1,-3 6 0,-4-5 0,-1 5-313,1 1 1,-6 0-1,-2 0 1,-1 0-1052,-4 0 1,-1 0 0,-4 1 0,-4 5 9,-4 4 0,-5-1 0,-1 1 0,-1 3 550,-5 1 1,-4 1 821,-11 1 0,3 7 0,-4 1 0</inkml:trace>
  <inkml:trace contextRef="#ctx0" brushRef="#br2" timeOffset="86">5126 7466 8166,'-2'-9'733,"-3"4"1,-4 3-1,-6 2 1,-1 0-276,0 0 0,0 7 1,-1 4-1,-2 1-107,-2-2 1,0 4 0,5-1 0,2 4 239,4 4 1,-3 0 0,8-5 0,2-1-192,1 1 0,2 5 0,0 0 0,0 0-150,0 2 0,7-6 1,3 6-1,4-2-33,2 0 1,0 0 0,0-6-1,-2 1 80,-4 0 0,4-6 1,-5 1 121,-1 1-37,6-5-354,-12 0 0,3-7 1,-8-2 43,-2-3 0,-6 2 0,4-8-366,-2-1 0,6 3 0,-4-1 85,0-3 1,5-1 0,-3-1 0,3-1 5,2 0 0,0-5 0,0 0 0,0 0-44,0-1 0,7 4 1,2-3-1,1 4 112,1 1 0,-1 0 0,6 1 0,0 1 126,0 3 1,-1-1 0,3 5-1,1 0-36,2 0 0,5-3 0,-5 3 1,0 0 30,2 0 0,-6 1 1,4 6-1,-3 0-5,-3 0 0,6 0 1,0 2 131,-1 3 0,-3 4 1,-1 7-1,-2 1-91,-4 4 1,2-2 0,-6 8-1,-3 1 74,-1 1 1,-2 4-1,0 2 1,0 2 136,0-2 1,-2-2 0,-3-1 0,-4-1-102,0 1 0,-4-1 1,2 0-1,-3-1-60,-2-4 0,1 2 1,-1-7-1,0-2-25,0-1 0,-5-4 1,1-4-1,0-3-119,3 0 0,-4-5 0,0 3-209,2-3 1,3-9-1,5-3-110,6-4 0,3-2 0,2 0 244,0 0 1,13 8-1,6 2 1,7 5 199,7 1 1,2 0 0,-3 0-1,1 0 564,4 0 1,-4 7-1,5 3 1,-1 4-166,0 2 1,5-2 0,-6-2 0,-3-1-307,-5 1 1,2 0 0,-4 0 0,2-3-981,-2-2 0,-3 3 1,-7-4-3391,0-3 1301,-1-1 0,-15-14 2923,-10-4 0,-18-17 0,-12 0 0</inkml:trace>
  <inkml:trace contextRef="#ctx0" brushRef="#br2" timeOffset="87">1510 7529 8166,'0'-16'320,"-2"2"1,-3 2 103,-6 1 1,-3 8 0,-1-4 0,-3 2 0,-1-1 163,-2 3 0,-2 3 0,4 5 0,-4 6-185,-1 3 1,5 1 0,-4 3 0,2 1-148,0 2 1,-5 7-1,5 0 1,0 5-5,-2 4 1,6 1-1,-2-3 1,6 2-91,8-2 0,3-2 1,2-2-1,0-1 20,0-4-151,7 4 0,4-13 120,10 4 0,-2-5-172,7-5 1,2 1 209,9-7 0,-2 0 102,7-5 1,-6 0-90,6 0 0,-5 0 174,5 0 0,-12-7-167,1-3 0,-12 1 1,-1-1-1,-8-3-88,-3-1 0,-2-1 46,-5-1 0,-1 0-276,-5 1 1,-2-1-1,-10 0 1,-3 2-1,-3 2-852,-1 1 0,-4 3 0,2-3 0,-2 4 6,-3 0 0,6 5 1,2-3-4426,1 3 2836,2 2 2544,12 0 0,2-7 0,7-1 0</inkml:trace>
  <inkml:trace contextRef="#ctx0" brushRef="#br2" timeOffset="88">1573 7827 8166,'15'7'0,"1"-3"0,0 6 0,0 1 433,-1 5 0,6-1-206,0 1 1,7 5 994,-2 0 0,-1 5-441,1-5 1,0 0-225,6-5 1,-8 0-212,-3-1 1,2 4 41,-2-3 0,0 2-23,-5-13-99,-1 7-39,1-10 1,-6 5 519,1-7-623,-8 0 1,4-7 0,-7-4 0,0-4-41,0-6 0,-5 1-148,0-6 0,-7 0-199,1-5 1,-3-3 217,-1-2 1,-1 1 89,0-7 0,0 5-775,1-5 1,6 13-14,4-3 479,-4 4 59,7-3 1,-3 6 178,10 4 0,-1 4 0,8 1 1,4 2-1,5 2-19,3 2 1,-3 1 0,5-3 0,0 3 296,-1 2 1,5-4 0,-4 6 0,2 2-246,-2 1 0,2-3 0,-7-1 0,0 3-921,2 1 0,-6 2 1,4 0-395,-4 0 1,-1 0 0,-2 2-64,-3 3 1,-4-1 1370,-7 6 0,-7 1 0,-2 4 0</inkml:trace>
  <inkml:trace contextRef="#ctx0" brushRef="#br2" timeOffset="89">2202 7639 8166,'15'-11'870,"1"1"-406,0-1-61,7 3-160,-6-6 84,13 12 1,-6-7 241,8 4 0,-1 3-220,0-3 0,-4 3 67,-1 2-112,-7 7-137,4-5 0,-7 10 229,-1-7-362,1 8-126,-7-5 0,-2 10 78,-7 3 318,0-4-156,0 13 0,-9-11-60,-7 7 1,-1-1-269,-9 1 86,-1 4 224,-4-6-78,-1 1 157,1 4 1,7-11-49,3 3 4,3-4 159,2-1 0,8 0 0,2-1 422,5 1 0,1-5 0,1-3 555,5-1-1029,2-1 1,10-6 0,5 0-1,8 0 151,9 0 1,4-2-1,1-2 1,-1-3-84,0-1 0,10-3 0,-7-5 0,0 2-879,-3 4 1,-1-2-1,-6 6 1,-2 3-2350,-2 1 0,2 2 0,-2 0 2888,-3 0 0,-2 0 0,4 0 0</inkml:trace>
  <inkml:trace contextRef="#ctx0" brushRef="#br1" timeOffset="90">24685 9179 8166,'0'-9'0,"0"-4"255,7 11 334,-5-12 81,5 5 187,-7 0-310,0 2-30,0 7 20,0 0 1,2 7-316,3 4 1,-3-2-1,3 1 1,-3 2 65,-2 2 1,0 2 0,0 0 0,0 1-33,0 4 0,1-3 0,3 4-62,1 1 0,0-4-18,-5 7 1,5-1 218,1 1-317,6 4 0,-10-6 0,5 8 0,-2-3 191,0-3-260,0 4 0,-5-5-2,0 6 193,0 0-104,0 1 0,0-6-68,0 0 1,2 0 136,3 6 0,-3-1 0,3 1 0,-1 1 21,1 4 0,-1-4-1,6 4 1,-6-4-116,1-2 0,-2 1 12,3-1 0,-5-3-164,5 3-37,-5-10 201,-1 16 0,0-13 38,0 8 0,0-1-108,0 1 0,0-1-166,0 1 1,0 1 124,0 3 1,0-2 47,0 2 1,0-2-35,0-3 1,0 6 9,0-1 0,-1 6-137,-5-5 156,5 0-5,-6 1 0,5-3 5,-3 7 0,3-5-8,-3 4 1,1-6 140,-1 2 1,3 1-24,-3-1 0,3 5 44,2-5-132,0-1-1,0 3-116,-7-6 116,5 12 1,-5-10 57,7 7-196,0-7 134,-7 4 0,6-1 20,-5 4 1,5 0-44,1 5 1,-2-9-44,-3 10 0,3-7 78,-3 1 1,3 6 97,2-1 1,-2-5-73,-3 5 0,3-4 104,-3 5 0,3-5-73,2 4 67,0-10-115,-7 22 1,5-17 41,-3 11 0,2-3-57,-2 3 1,3-3-28,-3 8 0,1-7 48,-1 1 1,3 2-3,-3-1 0,3 1-9,2-2 0,-5-1 1,0 6 0,-1-4-16,6 4 0,-1 1-7,-5 5 1,5 0 30,-5 0 0,5-2 5,1-4 1,-6 5-2,1-5 1,0 4-1,5 2-16,0 0 1,0-2-1,0 0 1,0 0 142,0 4 0,0 12 0,0-2 1,0-2-73,0-1 1,0 3 0,2-2 0,1 3 133,2-3 0,2 2 0,-3-3 1,3 3 413,2 5 0,-4 2 0,4-2 0,-1 1-384,1-3 1,0 3-1,3-11 1,-3-1-280,-2 1 0,3-2 0,-5-5 0,1-2 0,1-3 0,-6-6 0,5-8 0,-5-4 0,-1-1 0,0-4 0,0-9 0,0-5 0,2-6 0,2-6-2457,1-9 1,2-7 0,-2-10-1,6-6 1305,3-8 0,8-13 1,3-14 1151,-1-8 0,6-9 0,-18 28 0,0 0 0</inkml:trace>
  <inkml:trace contextRef="#ctx0" brushRef="#br1" timeOffset="91">22735 10185 6874,'16'0'552,"0"0"1,0 0-66,-1 0 0,-4 0 0,-1 0 0,3 0 0,1 0 149,1 0 0,6 0 0,2 0 0,1 0-255,4 0 0,4 0 0,4 2 0,6 1-134,4 3 0,4-1 0,6-5 0,7 0-25,2 0 0,15 0 1,2 0-1,2 0-166,5 0 1,-3 0-1,-41 0 1,1 0 0,0 0-1,0 0-77,0 0 1,1 0 0,3 0-1,0 0 1,-3 0 0,0 0 0,3 0-1,-1 0 66,0 0 0,0 0 0,5 0 1,1 0-1,-6-1 0,-1 0 1,1 0-1,0-1-43,1-1 0,0 0 1,1 0-1,1 1 1,-1 2-1,1 0 1,0 0-1,1 0 45,0 0 0,0 0 0,5 0 0,0 0 1,-4 0-1,0 0 0,1 0 0,0 0 22,1 0 1,2 0-1,3 0 1,2 0 0,-2 0-1,2 0 1,0 0 0,1 0-76,3 0 1,1 0 0,-3 0 0,1 0 0,1 0 0,0 0 0,0 0 0,-1 0 62,-1 0 0,1 0 1,5 0-1,-1 0 1,-5 1-1,-2 0 0,2 0 1,-1 1-24,-1 1 1,0 0 0,0 0 0,0-1 0,1-2 0,1 0 0,-1 0 0,0 0-19,0 0 0,1 0 0,-1 0 0,-1 0 0,0 0 0,-1 0 0,-1-1 0,0 0-6,0-1 0,0-1 1,3 2-1,0 0 1,-5-2-1,0-1 1,2 1-1,-1 1 41,0-1 1,0 1 0,1-2 0,1 1 0,1 1 0,0 0 0,-2 0 0,0-1-8,2 1 0,0 0 0,0 1 0,-1-1 0,1 0 0,-2 0 0,0 0 0,-1-1 30,-2 2 0,1-1 0,6-2 0,-1 1 0,-5 0 0,-1 1 1,2 0-1,1 0 107,1 1 1,0 0-1,-3-1 1,-1-1-1,1 0 1,-1 1-1,0 0 1,-1 0-27,1 2 0,0-1 0,-1-2 0,-1 0 1,-3 1-1,-1-1 0,-2 1 0,0 1-40,-2 0 0,0 0 0,-1-1 0,0-1 0,-1-1 1,1 1-1,40-4 98,-8 0 1,-3-4-1,-7 4 1,-5 0-341,-4 0 0,-6-3 1,-7 3-1,-3 0-984,-8 0 0,-1-4 0,-14 6 0,-2 0-5273,-1-2 3489,-2 5 0,-15-5 2895,-25 7 0,-1 0 0</inkml:trace>
  <inkml:trace contextRef="#ctx0" brushRef="#br1" timeOffset="92">27782 8723 8327,'0'-15'1557,"0"6"-1130,0 2 0,0 9 0,0 3 0,0 5-48,0 4 1,0 7 0,0 2 0,0 2-65,0 2 0,0 3 0,0 2 1,0-1-118,0 0 1,0 1-1,0 1 1,0 4 44,0 5 0,0-2 0,0 2 0,2 1-67,3 3 0,-3 1 0,3 0 0,-3 0-44,-2 0 0,5 6 0,1-1 0,-3 1 36,-1 1 1,-2 0 0,0 7-1,0 0 17,0 4 1,0 1 0,0-3-1,0 0 21,0 0 1,0 5-1,0 0 1,0-2-32,0-1 0,0-2 1,0 3-1,-2 4-36,-3 3 0,3 8 0,-5-8 1,2 4-61,0 1 1,-6 1-1,4 0 1,0 1 62,0 4 0,2-4 0,3 6 0,-1-1-82,0-40 1,1-1-1,-1 2 1,0 1-1,3 0 1,0 0 0,0 0-1,0-1 26,0 43 1,0-43 0,0 0 0,0 42-1,0-43 1,0 1-3,0 1 1,0 0-1,0 42 1,0-40-1,0 0 1,0-2-1,0 0 4,0 1 1,0 0 0,0 0 0,0 0-1,0-2 1,0-1 0,0 42-8,0-1 1,-2-39 0,-1 0 0,0-1 0,1 1-1,-1 0 1,1 0 14,-2 2 0,1 0 0,2-1 0,0 0 0,-2-2 0,-1 0 0,1-1 0,1 0 9,-4 40 1,1-36-1,0 0 1,0 36 0,2-40-1,0 0 27,0 1 0,-1 0 1,1 1-1,-1 0 0,-1 1 1,0-1-1,1-3 0,1 1 17,-1-1 0,1 1 0,0 1 1,-1 0-1,-8 40 0,3 0 5,2-1 1,2-40-1,0 1 1,-2 41 0,0 1-155,0-5 0,0-4 0,3-2 0,-3-2 0,-2 0 0,6-2 0,-4-11 0,2-5-265,-1-4 0,-1-6 1,4-5-1,-2-7-2431,1-8 1,2-4 745,2-7 1,0-11-1,0-12 1,2-16-134,3-10 1,2-30 2082,4-5 0,-1 20 0,1-3 0,-2-2 0,-1 1 0</inkml:trace>
  <inkml:trace contextRef="#ctx0" brushRef="#br1" timeOffset="93">22783 8928 8166,'8'7'369,"5"-4"0,-8 8 0,-2 1 366,-1 2 0,-2 7 0,0 2 0,0-1-75,0 1 0,0 8 1,-2-1-1,-3 2-119,-5 2 0,1 1 0,-2-3 0,1-1-114,1 1 1,-5-1 0,5 1 0,-1-3-17,-1-3 1,8 8-1,-4-6 1,2-2-71,0-2 0,-1-3 0,6-5 0,0 0 266,0-1 0,2-4 0,3-2-396,6-2 0,3 3 1,1-5-1,3-1-392,3-3 1,3-1 0,8-1 0,-1-3 14,1-1 1,-1-7 0,1 3 0,-3-1-1675,-3-1 0,2 6 0,-7-4 0,-3 0-418,-6 1 1,0-3 0,-6-5 1464,-3 1 0,-1-6 0,-2-2 793,0-1 0,-7-3 0,-2-4 0</inkml:trace>
  <inkml:trace contextRef="#ctx0" brushRef="#br1" timeOffset="94">23018 9226 8816,'0'16'375,"0"2"0,2 3 0,2 3 593,1 0 1,0 11 0,-3-3 0,1 1 139,3 0 1,1-3 0,-4-2 0,2-4-862,-1-1 1,-1 3 0,1-5 0,1-2-885,-1-1 1,-1-3-1,1 1 133,1 0 0,0-6-1495,-5 1 1,0-9-1,0-2 1999,0-9 0,7-12 0,2-4 0</inkml:trace>
  <inkml:trace contextRef="#ctx0" brushRef="#br1" timeOffset="95">23820 8943 8244,'7'0'3282,"-7"0"-2774,-7 0 1,-8 0 0,-1 0-1,0 0-182,0 0 1,-5 6-1,-1-1 1,-1-2-74,0-1 1,-3-2 0,3 0 0,1 0-186,-1 0 1,-3 0-1,5 0 1,2 0-31,1 0 0,2 0 0,2 2-29,4 3 0,-2-1 1,5 8-1,0 4 41,0 3 0,-5 3 1,3-2-1,-2 1 6,1-2 1,6 4 0,-3-2-1,2-2 0,0-2 1,0-1-1,3-2 1,-2-2-31,-1-1 0,0-1 0,5 6 1,7-7 0,3-4-90,4-3 0,2-2 0,0 0 0,1 0-87,4 0 1,-2 0 0,9 0 0,4 0 55,3 0 0,3 0 0,-3 0 0,2 1 117,-2 5 1,-2 2-1,-2 10 1,-1 1 73,-4 2 0,2 5 1,-9-5-1,-3 0 990,-4 2 0,-8-6 0,1 6 0,-3-2-388,-2 0 0,-7-2 1,-5-7-1,-6-1-289,-3 1 1,-7-3-1,2-1 1,-2-1-391,2-3 0,-7 3 0,3-2 0,0-1-712,1-3 0,-5-1 0,8 0 0,-2 0-2016,2 0 1,3 0 0,8 0-3079,-1 0 5786,7-7 0,16-8 0,11-10 0</inkml:trace>
  <inkml:trace contextRef="#ctx0" brushRef="#br1" timeOffset="96">25393 8975 7923,'8'2'892,"-2"3"1,-5 4-1,-1 6 1,0 1-246,0 0 1,0 5 0,-1 1 0,-3 3-60,-1 3 0,-7 0 0,3 0 0,-2-2-55,1 2 1,5 0-1,-6 0 1,-1-4-180,-2-1 1,3 3 0,3-5-1,1 0 47,3 2 1,1-6 0,-1 4-1,-1-3 24,2-3 1,6-4 0,4-3 0,2 1-117,3 0 1,2-6 0,3 3-1,3-5-164,1-1 0,7 0 0,-2 0 0,2-1-377,-2-5 0,9-1 1,-4-5-1,3 2-1574,-1-2 1,-7-2-1,-2 0 1,-1 1-1337,-4 3 1,-3-1 1818,-6-4 0,-3 4 0,-8 2 1323,-5 2 0,-2-12 0,-8 2 0</inkml:trace>
  <inkml:trace contextRef="#ctx0" brushRef="#br1" timeOffset="97">25613 9258 8649,'8'7'1355,"-2"3"1,-3 4-538,2 2 1,-3 5 0,3 2 0,-3 1-166,-2 4 1,0-4 0,0 3 0,2-1-435,3-2 0,-3 4 0,3-7 0,-3-2-715,-2-1 1,0-2 0,0-1-1335,0 1 1,0-5 511,0-1 0,0-8 1318,0-2 0,7-14 0,2-11 0</inkml:trace>
  <inkml:trace contextRef="#ctx0" brushRef="#br1" timeOffset="98">26509 8943 8229,'7'0'878,"-7"0"1,-7 0 0,-9 2 0,0 2-394,1 1 1,-3 0-1,-1-5 1,-4 0-228,-1 0 1,5 0 0,-4 0 0,2 0-111,0 0 0,-5 0 0,3 0 1,0 0 49,1 0 1,-5 0 0,7 0-1,0 2-287,3 3 1,1-3 0,2 5-6,4 0 1,-3-4 0,8 8-1,0-1 146,-2-1 1,5 5-1,-3-4 1,3 4 9,2 2 1,0 0 0,0 1 0,0 3 13,0 1 0,0-1 0,-2-4-5,-3 0 1,3 0-150,-3-1 33,3 1 0,9-7 1,6-4-1,4-3-21,4-2 1,7 0 0,0 0 0,5 0 26,4 0 1,7 0 0,-2 2 0,1 1 199,-1 2 0,2 8 0,-8-1 0,-2 5 330,-6 4 1,-6 2 0,-6-4 0,-2 2 239,-3-2 1,-4 4 0,-7-2 0,-2-2-153,-3-1 1,-6-3-1,-10 1 1,-5 0-267,-4-1 1,-3-6-1,-4-4 1,-5-1-256,-3 1 1,-2-3-1,1 3 1,4-3-1069,6-2 1,-1-5 0,4-1 0,5 1-2866,3-2 1,6 4 1319,9-8 0,12 1 2555,13-6 0,15-7 0,10-1 0</inkml:trace>
  <inkml:trace contextRef="#ctx0" brushRef="#br1" timeOffset="99">28663 9132 8166,'16'-23'195,"-1"6"0,-1-11 0,-3 7 1,-4 0-1,-2 0 0,0 0 236,-1 2 1,-2 1-1,-4 3 1,-3-1 62,-6 0 0,2 6 1,-1-1-1,-4 1-145,-5 1 0,1 2 0,-3 5 0,4-1 8,1-2 0,-5 1 1,-2 9-1,1 6-157,-1 3 1,0 3 0,4 3 0,-4 2 14,-1 3 1,5 1-1,-2 5 1,5-1-109,5-4 1,-1 2-1,7-5 1,1 0-412,3-1 1,2-1 0,5-5 0,4 0 180,4-1 0,9-1 0,3-3 1,4-4 20,1 0 1,1-5 0,1 3-1,2-5 55,1-5 0,6 1 0,-5-8 1,-2-4-37,-2-3 0,-3-4 1,-4 4-1,-7-4 39,-6-1 0,-1 5 0,-7-2 0,-1 3 225,-3 2 1,-1 6 113,0 0 0,-1 13 0,-3 2 1,-1 9 94,1 7 0,-3 2 0,0 7 0,-1-1 392,-5 4 1,5 2 0,-3-3-1,1-1-528,1 1 1,-3-1 0,6-1 0,3-2-318,1-2 1,2-7-1,0 2 1,0-3-506,0-3 0,0 1 0,2 0-46,3-1 0,-1-1-1126,6-3 1,1 1-1518,4-7 1,1 1 2157,0-6 1,0 0 87,-1 0 1011,8-7 0,1-9 0,8-9 0</inkml:trace>
  <inkml:trace contextRef="#ctx0" brushRef="#br1" timeOffset="100">29685 9038 8166,'-16'-16'-159,"-5"2"1,-2 4-1,1 4 759,-1 5 0,-3 1 0,1 0 1,-3 3-15,-5 8 0,-7 4 1,2 15-1,-1 0-148,1 3 1,1 7 0,7-2 0,2 1-140,2-1 1,12 4 0,0-3 0,6-1 99,4 0 1,9 1 0,8-4 0,4 0-21,4-6 1,14 6 0,2-7 0,6 0-12,4 2 0,6-7 1,-1-2-1,-1-6 16,-2-4 0,-2-4 0,-2-7 0,-3-2 181,-5-3 0,0-9 1,-4-9-1,-5-1-248,-4-4 0,-3-9 0,-7-5 1,-3-5-912,-6-5 1,-5 3 0,-7-5 167,-9-1 297,-6 13 17,-17-10 0,2 19-3916,-10-4 1724,4 11 1927,-19 3 1,7 1 0,-8-3 0</inkml:trace>
  <inkml:trace contextRef="#ctx0" brushRef="#br1" timeOffset="101">23301 10625 8166,'9'11'0,"-2"-1"379,0 2 0,0 4 0,5 3 0,1 4 0,2 2 993,5 2 1,1 8-1,-6 2 1,3-2-733,3-2 1,1 2-1,5-2 1,-5-3-210,1 0 1,-6-2-1,6-2 1,-2-3-396,0-1 0,-2-4 0,-6 3 1,-3-6-1025,2-4 0,-3 1 0,0-5-1069,-2 2 0,0-6 0,-4 1 592,2-8 1,6-6-1,-4-11 1465,2-5 0,-6-4 0,4-1 0</inkml:trace>
  <inkml:trace contextRef="#ctx0" brushRef="#br1" timeOffset="102">23836 10625 8166,'-7'16'853,"-3"1"0,-6 3-35,-5 1 0,3 5 1,-3-4-1,2 3 389,-2 3 0,-1 2 0,-8 3 0,0 2-483,-3 1 1,-4-4-1,2-8 1,-1-1-683,1-4 1,2-1 0,1-3 0,2 1-1282,4 0 0,-2 0 0,7-3 0,4 0-1790,5-3 0,-1 1 3029,8 4 0,14-6 0,8-2 0</inkml:trace>
  <inkml:trace contextRef="#ctx0" brushRef="#br1" timeOffset="103">25754 10657 8630,'16'8'740,"-6"-1"1,-1-5 0,0 3-42,0 6 0,1 3 0,6 3 1,0 3 195,-1 0 1,6 7 0,0-5-1,0 1-489,2 0 0,1 5 1,6-2-1,-2 4-489,-2 1 1,-1-1-1,3-2-1566,-2-2 1374,-7 0 0,9-1 0,-9-5 0,-3-2-1316,-4-2 0,-7-8 538,6-2 0,-8-6 0,3-6 0,-5-6-1353,-1-7 2406,0 1 0,-7-18 0,-1 3 0</inkml:trace>
  <inkml:trace contextRef="#ctx0" brushRef="#br1" timeOffset="104">26336 10625 8363,'-16'11'631,"1"-1"0,-1 1 1,-2 6-1,-1 2 594,-2 2 1,-5 7 0,3-2-662,-1 4 1,3 2-1,-5-1 1,-2-1-279,-2-4 1,4 4 0,1-6 0,1 0 0,-1-3-479,-3-3 0,4-2 0,-2-2 1,0-2-1239,1-2 0,-3-1 1,7 3-1,2-3 1430,1-2 0,3 5 0,-1-3 0</inkml:trace>
  <inkml:trace contextRef="#ctx0" brushRef="#br1" timeOffset="105">28820 10625 8166,'-16'0'901,"6"2"0,-1 5 0,1 9-72,1 8 0,-6 6 0,1 1 1,-7 2 75,-4 4 1,4-4 0,-3 4 0,-1-4-517,1-1 0,5-1 0,-2-1 1,3-4-713,2-5 1,-3-4 0,0-1 271,0 0 1,5-2 0,-7-4-1717,3-5 0,4-5 0,2-3 445,2-2 1,6-13-1,-1 3 1,3-5 799,2-2 1,0-3 0,0-8 521,0-4 0,7-3 0,2-7 0</inkml:trace>
  <inkml:trace contextRef="#ctx0" brushRef="#br1" timeOffset="106">28364 10704 8854,'11'7'0,"-3"3"608,-1 4 1,6 7 0,-3 2 0,4 0 4,2-1 1,0 6 0,1-2 0,2 4-71,2 2 1,5-1 0,-3 0-1,2-1-493,2-4 0,-2 2 0,-1-7 0,1-2-324,-1-1 0,1 3 1,1-2-1,-3-3-805,-1-4 1,-2-3-1,4 1 1,-1-5-1010,-4-3 1,4-2 2087,-2 0 0,0-7 0,-6-1 0</inkml:trace>
  <inkml:trace contextRef="#ctx0" brushRef="#br1" timeOffset="107">29056 10861 8166,'9'7'509,"3"-4"1,-3 10 0,3 4 410,5 8 1,8 4 0,-2 3 0,1 1-504,4 4 0,2-2 0,1 5 1,1-2 51,-1-3 0,0-4 0,-1-3 1,-2-3-35,-2-2 0,-7-4 0,2-7 266,-3-1 0,-4-10-528,-4-1 1,-3-7-1,-8-10 1,-3-4-179,-1-5 0,-7-6 0,-1-4 0,-4-5-26,-4 1 1,0-10-1,5 2 1,1 0-613,-1-1 1,0-2-1,2 4 1,2 7 280,1 5 0,8 5 1,-2 2-1,5 4 515,5 1 1,9 4-1,10 6 1,4 3 288,6-2 0,7-2 0,3 0 0,7 2-117,6 1 1,3 1-1,-1-4 1,-3 1-38,-2 3 0,-3 5 0,-7-4 1,-6 2-818,-5 4 1,0 1 0,-12 2-2197,-1 0 1799,-3 0 0,-10 5 1,-9 2-1,-10 2-1577,-7 3 0,-9 0 2503,2-1 0,-11 3 0,-3-6 0</inkml:trace>
  <inkml:trace contextRef="#ctx0" brushRef="#br1" timeOffset="108">29826 10657 8166,'27'0'217,"-1"0"0,-5 0 0,5 0 0,2 0 366,2 0 1,1-2 0,0-2 0,-1-1 352,-4 2 0,2 1 0,-5 2 44,2 0 1,-6 2 0,0 3-855,-7 5 1,-5 4-1,-7 2 1,-2 2-65,-3 3 1,-12-2 0,-15 7 0,-6 0-2,-2-1 0,-13 4 0,3-3 0,-5 4-1,3 2 1,10-6 0,5-2 0,6-1 96,5-4 1,5 4 0,10-2 0,6-2 459,3-1 1,6-3 0,5 1-1,10 0-208,9-1 0,5 1 0,12 0 1,1-2-206,3-4 0,8 4 0,1-5 1,3 0-338,2-4 0,-2 2 1,-3 0-1,-6 0-3727,-3 0 1,-10 0 3859,-8-2 0,-41 4 0,-18 7 0</inkml:trace>
  <inkml:trace contextRef="#ctx0" brushRef="#br1" timeOffset="109">21761 11678 12072,'26'0'0,"2"0"873,5 0 0,11 0 0,12 0 0,6 0-517,14 0 1,6 2 0,-34 0-1,3 0 1,5 1 0,2 1 0,5-1-1,3 1-97,7-1 1,1 1 0,1-2-1,2 1 1,9-2 0,3 0-1,-28 0 1,0 0 0,2 0-431,2 1 1,0-1-1,2 1 1,7 1-1,1-1 1,0 0-1,-1 0 1,-1-2-1,2 2 1,2 0-1,1 0 1,1 1 201,0 0 0,1 0 0,2-1 0,-16 0 0,1-1 0,1 0 0,0 1 0,1 0 1,1 0-1,1 0 0,0 0 0,3 1 0,1-1 0,0 0 0,0 0-105,2 0 0,0 0 1,0 1-1,1-1 0,3 0 1,0 1-1,1-1 1,-1 1-1,-1 1 0,0 0 1,0 0-1,0 0 0,0 0 1,-1 0-1,1 0 1,0 0 170,0 0 1,0 0 0,0 0-1,0 0 1,2-1 0,0 1-1,1 0 1,-2 0 0,-1 0-1,-1 1 1,0-1 0,0 1-40,1 0 0,0 0 0,0 1 0,-1-1 1,-4-1-1,-1 0 0,-1 1 0,2-1 61,6 1 1,1 1 0,0-1 0,-2 0-1,-6 0 1,-2-1 0,0 0 0,2 1-93,8-1 0,1-1 1,1 1-1,-3 0 1,-8 0-1,-2 1 1,-1-1-1,1 1 52,2 0 0,1 0 0,0 0 1,-2 1-1,-4-2 0,0 1 0,-2 0 1,1 0-80,2 1 0,-1 0 0,1 1 0,-2 0 0,17 2 0,-1-1 0,0 1-53,0 2 1,-1-1 0,-1 1-1,-7-3 1,-1 0 0,-2 0 52,-3-1 0,-2 0 0,0 0 0,23 2 0,-2 0 80,-5-2 0,-1 1 0,-9 0 1,-1 0-1,-9-1 0,-2 0-80,-6-2 0,-1 0 0,-7 2 0,-2-1 0,26-1 0,-10-2 1439,-10-1-1439,-13-2 0,-16-2-891,-10-3 1,-11-2 0,-14-3 0,-11 3-710,-12 0 0,-8 5 0,-9-3 0,-7 3 1600,-6 2 0,-8 0 0,4 0 0</inkml:trace>
  <inkml:trace contextRef="#ctx0" brushRef="#br1" timeOffset="110">22311 8975 8553,'-9'2'1099,"2"1"-805,0 2 1,5 2-1,-3-1-133,3 4 0,1 9 0,-3 4 0,-1 0 23,2-1 1,1 6 0,2-1 0,0 2-38,0 3 1,0-1 0,0 2-1,0 2-54,0 2 1,0 5-1,0-4 1,0 1-1,0-1 1,0 6 0,2-4 0,1 2 11,2 0 0,2 0 0,-3 5 0,1 0 27,-2 0 0,4 4 0,-1-1 0,-1-1 16,2 2 1,-5 5 0,3-4 0,-2 1-7,3 1 0,-5-5 0,5 5 1,-5-2-71,-1 1 0,0 4 1,2-3-1,2 2-58,1 4 1,2 1 0,-4 2 0,3-1-113,-3 1 1,6 0-1,0 0 1,1 0 87,1 0 1,-3 0-1,4 0 1,-3-1 112,-2 1 1,5 7-1,-1 3 1,1 4 39,-1 2 1,1 0 0,-5-1 0,0 1-65,0-1 0,3 1 0,-4-1 1,-3 1-29,-1 0 1,-2 6 0,0 3 0,0 1 51,0 0 0,0-7 1,0 3-1,-2 1-17,0-42 0,-1 1 0,-1 42 0,0-42 0,0-1 0,-1 2 0,1-1-19,-1 1 1,1 1-1,0 4 1,-1 1-1,0-1 1,0-1-1,1-1 1,1 0-9,-1 1 1,1-1 0,1-2-1,0-1 1,-2 4 0,0 1 0,-1 0-1,1 1 45,-1 4 1,1 0-1,2 3 1,-1-1-1,-1-3 1,-1-2 0,1 0-1,-1-1 6,1-2 0,0 0 1,-1 1-1,-1 1 1,-1 0-1,-1 1 0,0-1 1,0 0 63,0-2 0,0 0 0,0 0 1,0-1-1,0-4 0,1-1 1,-1 2-1,2-1 81,0 0 0,1-1 0,-9 40 1,5-10-1,1-6-24,3-4 1,1 3 0,1-5 0,-3-6-180,3-5 0,1-6 1,4-3-1,1-7-2381,3-7 1,1 0 448,-2-7 0,-5-10 0,0-18 1880,-9-18 0,-7-15 0,-5-7 0,-3 3 0</inkml:trace>
  <inkml:trace contextRef="#ctx0" brushRef="#br1" timeOffset="111">21509 12433 8166,'0'-16'187,"0"0"0,-5 1 0,-2-1 1,0 0 142,0 0 1,-5 1-1,1 1 1,-5 2-1,-3 1 272,-2-1 0,-5 5 0,3 0 1,1 2-208,-1-1 0,-3 1 0,3 5 0,-1 0-139,-4 0 1,3 5-1,1 4 1,1 3-40,4 6 0,-4 3 1,4-2-1,3 4-38,4 1 1,3-3 0,-1 4 0,4-1-48,5 0 0,1-4 0,0 2 1,0-1-127,0 0 1,7 0 0,3-7 0,6-2-76,5-1 1,2-6 0,4 4 0,-2-2 84,-2-4 1,5-1-1,-4-2 1,2-2 15,0-3 0,-5 2 0,4-8 0,-2-3-100,-4-5 1,-3 2-1,-4-6 1,-2 0-69,2-3 1,-5 3-1,-1 2 1,-3 6 132,2 4 200,-3-3 0,7 14 0,-6 0 0,4 9 180,2 5 1,2 3-1,3 2 1,-2 4 32,-2 2 0,-1-4 0,3 3 1,-1 0-132,1 1 0,-3-6 1,-1 2-1,-1-3-951,-3-3 0,-2 1 0,-2 0-238,0-1 0,0 3-5540,0 3 6450,-7 3 0,-2 1 0,-7-3 0</inkml:trace>
  <inkml:trace contextRef="#ctx0" brushRef="#br1" timeOffset="112">20660 13187 8225,'2'-8'455,"3"2"0,4 5 0,8 1 1,2 0-247,2 0 0,7 0 0,0 1 0,6 3 3,2 1 0,13 5 0,-2-4 0,4-1-215,3 2 0,2 0 1,9 5-1,3-3 49,5-2 1,6 3 0,3-3 0,3 0-20,3 0 1,-39-1 0,1-1 0,4-1-1,1-1 1,0 0 0,0 1-80,1-1 0,1 1 0,3 2 1,-1 0-1,1-2 0,1 1 1,0 0-1,2 0 92,0 1 0,1-1 1,11-1-1,0 0 0,-3 2 1,0 1-1,2-2 0,0 0-147,1 1 1,0 0 0,5-1-1,-1-1 1,2 1 0,1 1-1,4-1 1,1 2 112,-26-3 0,1 1 1,0 0-1,1-1 0,1-1 1,-1 0-1,1 1 0,0-1 1,1 1-1,-1-1 0,1 1 1,0-1-99,-1 0 1,0 0 0,1 0 0,5 1 0,1 1 0,0 0 0,-4-2 0,-1 1 0,0-1 0,0 2 0,1-1 0,-1 1 108,1 0 1,0 1 0,0-1 0,-2 0 0,0 0 0,-1-1 0,-2 0-1,-1 0 1,-1 0 0,0 0 0,0-1 0,0 1 32,1 0 1,0 0-1,-1 0 1,0-1-1,-1 0 1,0 0-1,25 1 1,-2 0-1,-2 1 1,-1-1-148,-1 1 0,0-1 0,5 0 0,1 1 1,-2 1-1,-1 0 0,1-1 0,2-1 134,2-1 1,1 1 0,-1 1-1,1 0 1,-1-1 0,1-1 0,0 1-1,2 1-25,-28-1 0,1 0 0,0 0 0,2-1 0,0 0 1,0 0-1,0 0 0,-1 0 0,1-1 0,-2 1 1,1 0-1,-1 0 37,26 2 1,0-1 0,-2-2 0,-1 1 0,-4 2 0,-1 1 0,-1 0 0,-1 0 92,0 1 0,0 0 0,1 0 0,1 0 0,-5-1 0,0 0 1,-2-1-1,1 0-71,0 1 0,0 1 1,0-1-1,-1 0 1,-9 0-1,0 0 1,-2-1-1,0-1 85,-5-1 0,-1 1 1,2 1-1,-1 0 1,-5-1-1,-1-1 0,-1 1 1,-2-1 118,-1 1 0,-1-1 0,39 3 0,1-6 0,-9 0-349,-5 0 1,-4 0 0,-5 0 0,-4 0-105,-7 0 1,-1 0 0,-14 0 0,-4 0-2781,-5 0 2667,-5 0 1,-16 0 290,-14 0 0</inkml:trace>
  <inkml:trace contextRef="#ctx0" brushRef="#br1" timeOffset="113">20519 14570 8162,'14'2'0,"-2"2"137,-2 1 0,6 2 1,7-4-1,1 3 22,4-3 1,9 4 0,5 0 0,3 0 2,2 0 0,11 4 1,5-6-1,5-2-23,9-1 0,5 3 0,4 2 0,-41-3 0,0-1-105,1 0 0,1 1 0,8 2 0,2 0 0,-2-1 0,0-1 0,5 1 0,0 1-193,3-1 0,0 0 0,5-1 1,0 1-1,3 1 0,0 0 1,3-1-1,0 1 194,6 0 1,1 0 0,2 0 0,0 0 0,3 0 0,1 0 0,-1-1 0,-1-1-12,-1-1 1,2 1 0,-23 0 0,1 0-1,-1 0 1,-3 0 0,-1-1 0,0 1 0,3 0-1,0 0 1,-1 0-92,1-1 0,-1 1 0,2-1 0,3 2 0,0 0 0,1-1 0,-2 0 1,-1-1-1,1 1 0,-2 0 0,1 1 0,-1 0 63,1 0 0,1 0 0,-2 0 0,-1 1 0,-1-1 1,0 0-1,0 0 0,0 1 0,0-1 0,0 0 1,-1 0-1,1 1 32,-2-1 0,0 0 0,1 0 1,6 1-1,1-1 0,-1 0 1,-4 0-1,-2 1 0,2-1 1,1 0-1,2 0 0,-1 1 8,-1-1 0,-1 0 0,1 0 0,5 2 0,0 0 0,-1 0 0,-3 1 0,-1-1 0,1 1 0,-1-1 0,1 1 0,1 0 16,1-1 1,0 1 0,1-1 0,3 2 0,0 0-1,0 0 1,-6-2 0,-1 1 0,0-1 0,-1 1-1,1-1 1,-1 1 24,0 0 1,-1-1 0,1 1 0,1-1-1,-1 0 1,0 0 0,22 1 0,0-1-1,-2 1 1,0 0-79,-1 0 0,0 0 0,0-1 1,-3 1-1,-8 0 0,-2 0 1,-4-1-1,-2 0-31,-4-1 1,-1-1 0,-3-1 0,-3 0 0,-6-2-1,-1 0 1,38 3-251,-6-1 0,-10-3 0,-12-1 1,-10 0-444,-9 0 0,-7 0-2099,-13 0 2824,-30-7 0,-17-1 0</inkml:trace>
  <inkml:trace contextRef="#ctx0" brushRef="#br1" timeOffset="114">21242 13596 8166,'-7'-9'232,"5"2"1,-5 14 0,7 5 0,0 8 0,0 4 545,0 1 1,0 9-1,0-2 1,0 1-481,0 0 1,5-1 0,2 1-1,0 0-17,0-2 1,4 4 0,-6-8 0,-2 1-12,-1-2 1,-2-2-1,0-5-102,0 2 0,0 0-60,0-5-49,0-7 1,0-9 0,0-11 0,2-3-310,3-1 0,4-1 0,7 0 0,-1 0-37,1 1 0,5-1 0,2 2 0,0 2 118,-1 1 0,-1 8 0,-3-2 1,1 5 105,2 5 0,0-2 0,-5 8 0,-1 1 232,1 2 0,-6 2 0,-1-1 0,-2 1 407,-3 0 0,-3 0 1,-1-1-1,0 1-125,0 0 1,-7-6-1,-3 1 1,-6-1-431,-5-1 0,-1 5 0,-6-5 0,1 1-137,-1 1 0,-1-1 0,-3 6 0,1 0-2176,-1-1 0,3 8 0,1 5 2292,2 7 0,-1 5 0,-4 7 0</inkml:trace>
  <inkml:trace contextRef="#ctx0" brushRef="#br1" timeOffset="115">21478 15372 8166,'5'-10'48,"0"-1"139,-1-1 1,-4 0 0,-6-1 0,-4 5 258,-4 1 1,-2 1 0,-1 6-1,-2 0-54,-2 0 0,-6 6 0,5 1 0,-1 1-109,0 5 0,-3 6 0,3 2 1,1 0 138,-1 1 0,2-2 1,5 6-1,0 0-138,1-1 0,6-1 0,4-3 1,3 3-78,2 1 0,0 3 0,2-7 0,3 0-160,5 1 1,10-4 0,2 3 0,3-4 38,3-1 1,7 0 0,3-2 0,1-2-736,-1-2 0,6-1 0,-2 3 0,3-3-707,2-2 1,-1 4 0,-1-4-1,1-1 1356,2 1 0,3 6 0,-4-5 0</inkml:trace>
  <inkml:trace contextRef="#ctx0" brushRef="#br2" timeOffset="116">23506 12166 8548,'0'-9'2570,"0"2"1,0 9 0,0 3-1779,0 5 1,0 6-1,-2 3 1,-3 4 25,-6 1 0,-1 3 1,0 4-1,0 0-288,-6 1 0,3-1 0,-6 1 0,3-1-239,2 1 1,1-3-1,-1-1 1,2-3-301,3-3 1,-1-1 0,7-5 137,1 0 0,3-6-221,1 1 1,1-6 0,5 4 0,4-2 42,4-4 1,2-1-1,1-2 1,4 0 40,6 0 1,-3 0 0,2-2 0,0-1-129,-1-2 0,8-2 0,-5 3 0,0-1-302,2 1 0,-6 3 0,2-1 0,1-2-906,-3-1 0,-1 0 1,-8 5-1,1 0-2036,0 0 1,-7-2 1054,-4-3 1,-3 1 2324,-2-6 0,-7-1 0,-2-4 0</inkml:trace>
  <inkml:trace contextRef="#ctx0" brushRef="#br2" timeOffset="117">23773 12197 15072,'9'7'0,"-4"3"1555,-3 4 1,-2 11 0,0 6-1,0 8-292,0 1 0,-2 11 0,-1-4 0,-3 2-892,3 0 0,-4 1 0,2-1 0,1-5-161,2-4 0,2-3 0,0-6 1,0 0-211,0 1 0,0-2 0,0-4 0,2-4-1431,3 1 1,-3 0 0,5 5 0,-2-2 1430,1 2 0,13-5 0,-2-1 0</inkml:trace>
  <inkml:trace contextRef="#ctx0" brushRef="#br2" timeOffset="118">25943 12323 8548,'-11'-2'4461,"1"-3"-1108,6-4-2779,-3 0 0,2 9 0,0 11 0,0 5 0,-1 3 246,1 2 0,-5 7 1,3-4-1,-2 2-392,-3 0 1,-2 1 0,-2 4 0,2-1-23,4-4 0,-4 2 1,3-7-1,-1-2-130,1-1 0,3-3 1,4 1 27,-1 0 1,2-2-1,6-2-283,2-2 0,13-6 0,-1 1 0,6-3 14,5-2 0,2 0 0,3 0 0,2 0-156,1 0 0,1 0 1,-6 0-1,-1-2-170,-4-3 0,4 3 1,-5-3-1,1 3-1424,0 2 0,-7 0 1,2-2-1,-3-1-2591,-3-2 1,1-2 2285,0 1 2020,-7-2 0,-3-8 0,-6 0 0</inkml:trace>
  <inkml:trace contextRef="#ctx0" brushRef="#br2" timeOffset="119">26242 12354 9621,'-6'11'909,"1"-1"1,0 1 0,5 4 0,0 3-458,0 3 1,0 8-1,0 10 1,0 1 1805,0 4 0,-2 1 1,-1 2-1,-4 0-1283,-2 1 1,4-3 0,-4-3 0,2-5-2122,3-4 1,-3-2-1,2 1 1,2-3-7074,1-2 8219,2-5 0,0-13 0,0-2 0</inkml:trace>
  <inkml:trace contextRef="#ctx0" brushRef="#br2" timeOffset="120">28427 12433 8764,'0'-16'2828,"0"0"1,0 9-2153,0 7 1,0 7 0,0 11 0,-2 1-89,-3 2 0,2 7 0,-6-2 0,0 2-233,0-2 1,1 4 0,-3-4 0,4 4-155,0 1 1,0-6-1,-3-3 1,3-1 104,0 0 0,5 0 1,-3-5-174,3 0 0,2-1 0,2 1 89,3 0 0,4-7 1,6-4-1,3-2-57,3 3 0,-2-5 0,7 5 1,2-5-284,2-1 0,1 0 1,1 0-1,-1-1-94,1-5 0,-6 5 0,0-5 0,2 5-954,2 1 0,-4-6 0,0 1 0,0 0-1210,-1-2 0,-2 5 1,-8-3-2047,1 3 4422,0-5 0,-8-2 0,-1-6 0</inkml:trace>
  <inkml:trace contextRef="#ctx0" brushRef="#br2" timeOffset="121">28773 12559 14621,'0'17'516,"0"4"0,0-2 1,0 6-1,0-1 527,0 1 0,0-1 1,0 4-1,0-4-624,0-1 0,0 3 0,0-3 0,0 0-743,0-1 0,0-1 1,0-5-1,0 0-805,0-1 0,2-1 1,1-1-1,2-3-2296,-1 2 1,5-3 3424,1 2 0,11-15 0,4 2 0</inkml:trace>
  <inkml:trace contextRef="#ctx0" brushRef="#br2" timeOffset="122">29135 12606 8844,'8'7'825,"6"1"1,-5 8 131,0 0 0,5 7 1,-4 3-1,4 3 0,2 5-221,0 2 1,-1-3 0,1 4 0,0-4-195,0-1 1,4-3 0,1-1-1,-1-3-207,-3-2 1,-1-2 0,0-6-92,-1 1 1,1-2 15,0-4 0,-8-4 0,-2-12-370,-5-4 0,-1-6 0,0-5 0,-1-5-9,-5-4 1,3-15 0,-6-6 0,1-5-225,-1-1 1,4 1 0,-4-2 0,2 6-501,3 3 0,3 4 1,1 4-1,0 8 533,0 5 0,7 9 0,3-4 0,6 4 647,5 3 1,3-6 0,9 10 0,2-1-29,2-1 0,7 6 0,-2-3 0,1 1-357,-1 1 1,2-3-1,-6 6 1,-1 3-442,-4 1 0,2 2 0,-10 0 0,1 0-682,0 0 0,-12 0 0,2 2 0,-4 3-3277,-3 6 4448,-2-4 0,-21 7 0,-4-6 0</inkml:trace>
  <inkml:trace contextRef="#ctx0" brushRef="#br2" timeOffset="123">29842 12496 8548,'16'0'0,"0"-2"0,-1-3 136,1-6 1,7 4 0,3 0 0,4 2 1110,1 0 1,6 0 0,-1 5 0,-2 1-720,-6 5 0,0 0 1,-8 7-1,0-3-298,-3 2 0,-6 4 0,-3 3 1,-1 2-61,-3-1 1,-9 4-1,-8 0 1,-6 3 98,-7-1 1,-9-2 0,-3 4 0,-3-3-194,-2-3 0,-6 5 0,0-5 0,5 1 363,4 0 1,3 3-1,8-5 1,2-2 169,7-2 1,7-1 0,5 0 0,2 0-237,8-1 1,5 1 0,11 0 0,2 0 171,7-1 1,8 1 0,5-2-1,2-2-402,1-1 1,12-1-1,-7 4 1,5-2-1630,1-1 0,4-1 1,-4 6-1,0 0-5917,0-1 7403,-1-6 0,1 5 0,2-5 0</inkml:trace>
  <inkml:trace contextRef="#ctx0" brushRef="#br2" timeOffset="124">739 12669 8548,'-8'-2'0,"1"-2"188,0-1 0,5-7 487,-3 1 1,3 3 2160,2-3-2106,0 8 0,0-3 0,0 12-271,0 4 1,0 9-1,0 2 1,0 0 154,0 2 0,0-6 1,0 6-1,0 0-119,0 3 0,0 4 0,0 1 1,0 1-228,0-1 0,0 0 0,0 3 1,0 1-224,0 1 0,0 1 0,0-4 0,0 0-15,0-1 0,-2 3 1,-1-11-1,-3 2-174,3 1 1,-4-8 0,2 2 0,0-4 96,-2-1 0,5-6 1,-5-1-1,2 0 478,-1 0 1,-1-6 36,2 2 1,2-3-10,-8-2-541,8 0 1,-4-2 18,7-3 1,0 2-193,0-8 169,7 8 1,-4-4-10,8 7 5,-8 0 1,6 0 61,-4 0 17,-3 0-137,5 0 21,-7 0 1,2 0-265,3 0-187,-3 0 470,5 0 227,-7 0 1,7 0-41,3 0 0,4 0 73,2 0 1,-1 0-1,1 0-143,0 0 1,5 0 0,0 0 0,0 0-66,1 0 1,3 0-1,6 0 1,-1 0 62,-4 0 1,4 0-1,-6 0 1,3 0 88,-1 0 0,-7-6 0,2 1 176,-4 2 1,-1-1-296,0-1-582,-7 3 1,-1-10-2037,-2 7 0,-3-6 721,8 6 1,-6 0 0,5 5 126,3 0 0,1-2 798,1-3 995,-6-4 0,-2-7 0,-7 1 0</inkml:trace>
  <inkml:trace contextRef="#ctx0" brushRef="#br2" timeOffset="125">1070 12951 8548,'8'0'1436,"-2"7"1,-10 4-1,-1 5-294,1 5 0,-3-4 1,2 6-1,0-1-288,-2 5 0,5 2 1,-5 3-1,2-1-273,0 1 0,-1-1 0,6 1 0,0-1-247,0 0 1,0-4 0,0-3-1,0 1-537,0-1 0,0-5 1,0 2-1,0-3-1330,0-3 0,0-4 0,0-1-1529,0 3 0,2-7 1404,3 0 0,-3-6 1,3-6-14,-3-4 1671,5-11 0,-5-10 0,5-10 0</inkml:trace>
  <inkml:trace contextRef="#ctx0" brushRef="#br2" timeOffset="126">1400 12920 8548,'8'7'-220,"6"4"0,-5 8 1691,0 2 1,5 1-1,-4-1 1,3 6-624,-3 2 1,4 8 0,-3 1 0,3 2-216,1 4 0,1-5 0,0-1 0,-1-1-457,1-1 0,0-1 0,0-7 0,-1-3-5,1-3 1,0-1 0,-1-7 0,-1-1-49,-3-3 1,3-7-204,-4 3 0,-3-8-5,-1-8 1,-5-3-1,-1-13 1,0-4-335,0-5 0,-1-6 1,-3-12-1,-3-4 239,-2-5 0,1-6 0,-5 0 1,5 2-109,1 1 1,-4 6-1,6 6 1,2 12-519,1 6 0,2 8 1,0 3 1125,0 1 1,0 2 38,0 6 1,9 4 0,4 2-58,7 2 0,2 2 1,-1 5-1,4-2 95,-1-3 0,11 3 0,-3-3 1,1 3-377,0 2 1,4 0-1,-1 0 1,1-1-472,2-5 0,-6 5 0,3-5 0,-4 5-1096,-6 1 1,2 0-1,-7 0 502,-2 0 0,-8 1 1,-6 5 1043,-3 4 0,-9 4 0,-2 2 0</inkml:trace>
  <inkml:trace contextRef="#ctx0" brushRef="#br2" timeOffset="127">2060 12794 8510,'16'-5'0,"0"-2"485,-1-2 0,6 4 0,2-4 0,1 1 346,4-1 0,7 5 1,4-1-1,-1 3-291,1 2 0,1 0 0,-7 0 1,-3 2-280,-1 3 1,-6 4-1,-4 7 1,-5 0-64,-3-1 0,-8 3 0,1 3 0,-8 3-29,-6 1 1,-11 4 0,-7-2-1,-7 2-93,-7 3 0,-3-1 0,-3 1 1,5-1 165,6 0 0,-5-1 1,11-2-1,-1-4 346,4-1 0,6-2 0,6-5 674,0 0 0,7-1-583,4 1 1,17-2 0,9-4-1,9-4-239,7-5 1,3-1 0,9 0 0,1 0-397,3 0 0,5-7 0,-6-1 0,-1-3-44,-2 1 0,-4 6 0,-1-3 0,-4 2 0,-2 0 0,-1 0 0,-6 5 0,-1 0-4916,-4 0 1,-3 1 4719,-7 5 1,-8 2 0,-1 8 0</inkml:trace>
  <inkml:trace contextRef="#ctx0" brushRef="#br3" timeOffset="128">23647 13737 8454,'16'-1'0,"0"-3"0,0-1 471,-1-7 1,-4 10-1,-1-3 2165,2 3-2223,-5 2 1,-1 5-1,-12 2 1,-4 0 159,-4 0 1,-3 0-1,-3-2 1,-2 4-281,-3 0 0,1 0 0,-4-6 0,2 2-105,-2-1 1,0-2 0,0-2-1,1 0-47,0 0 0,2 0 0,1-2 0,1-2-295,4-1 1,-4-5 0,2 3-357,2-2 1,1 4 489,3-6 1,4 8-12,1-3 1,-1 12 0,-3 4 48,4 4 1,-4 2-1,5 0 1,-2-1-31,1 1 1,5 5 0,-6 0 0,1-2-2,1-1 0,-3 3 0,7-1 0,-1 0 0,-1-3 0,6-1 0,-5 0-104,5-1 0,1 1-4,0 0 0,1-2 1,5-4 131,4-5 0,-1-3 0,1-2 0,3 0 30,1 0 1,6-2 0,3-3 0,2-4-67,3 1 0,1-5 0,4 7 0,4-1 15,5 0 0,-3-4 1,-3 6-1,-3 1-150,-1 3 0,-1 2 0,1 5 0,-3 2 219,-2 1 0,1 7 1,-7-2-1,-2 5 346,-2 0 1,-1-1-1,0-1 1,-2 2 87,-4 2 1,-1 5 0,-6-3 0,3 0 130,-3 0 0,-3-2 1,-5-6-1,-6 1 264,-3 0 0,-7-1 0,-1-1 0,-3-3-235,-3-6 1,-8 2 0,-5-2 0,0-1-638,-1-2 1,5-4-1,-5-2 1,0-3-191,2-1 1,-4-1 0,6-3 0,-1 3-623,1 2 0,3 0 0,7 3 1,4-1-3895,1 2 0,-3 1 4690,5 2 0,0 0 0,5 0 0</inkml:trace>
  <inkml:trace contextRef="#ctx0" brushRef="#br3" timeOffset="129">26525 13910 8286,'8'0'1350,"-1"-1"-183,-7-5 1,-1 5-701,-5-5 1,-2 6 0,-10 4 0,-1 3 90,-2 2 0,-12-4 0,1 3 0,-1-1-119,0-3 1,1-2 0,1-2 0,0 0-204,-1 0 1,1 0 0,-1 0-1,1-2-68,-1-3 0,6 1 0,2-5 1,-1 3-39,1 2 1,5-3 0,-2 2-538,3 1 0,2 3 106,1 1 0,6 1 0,2 5 0,2 4 103,0 4 1,-2 2 0,3-1 0,-1 1 103,1 0 1,1 0-1,-1 1 1,-1 2 105,2 2 0,-1 0 0,1-5 0,-3 0 2,3-1 1,1 1 0,0 0-46,-3-1 1,3 1-50,-3 0 0,3-6 0,4-1-45,3-2 1,4-2 0,7-5 0,1-1-63,4-5 0,4 3 0,6-6 1,1 2-65,-1 4 0,6-4 0,1 1 1,2 3 110,4 1 0,-6 2 1,1 0-1,-4 0 173,-4 0 0,4 7 0,-9 4 0,2 3 180,-1 1 1,-5 1 0,-6 2 0,0 1 70,-1 2 0,-4 0 1,-2-4-1,-2 2 482,-4 2 0,-1 5 0,-4-5 0,-3 0 6,-6 2 0,-3-5 0,-3 3 0,-4-4-163,-5-1 1,1-2 0,-1-2 0,-2-3-242,-2-2 0,-1-2 1,-2-5-1,-2 0-101,-2 0 0,1 0 0,4 0 1,1 0-1358,-1 0 1,1 0 0,-1 0 0,1 0-3004,-1 0 1,1 0 4092,0 0 0,-8-7 0,-1-2 0</inkml:trace>
  <inkml:trace contextRef="#ctx0" brushRef="#br3" timeOffset="130">28726 14067 8286,'-2'9'843,"-3"-4"0,-6-3 0,-8-2-126,-2 0 1,-7 5-1,2 2 1,-2 0-220,2 0 0,-9-1 0,5-6-329,2 0 0,-3 0 1,6 0-1,1 0 0,3 0-61,3 0 0,-3 0 1,1 0-241,0 0 1,8 0 58,2 0 1,1 1 0,-2 5 0,6 4 164,3 4 0,1 0 1,-3 0-1,-1 0 14,1 3 0,-3 3 0,2-5 0,0 3-38,-2 3 1,3-4-1,-6 6 1,0-2-147,1 0 0,0 0 0,6-5 0,-3-1-97,3 1 0,1 0 0,0-2 1,-1-2-340,-2-2 704,-1-6 0,13 3-103,4-7 1,8-2 0,4-3 0,-1-4-42,1 0 0,10-5 0,2 4 0,5-2-31,4 1 1,7 4 0,-8 7-1,5 0 104,-3 0 0,-3 2 0,0 5 0,-5 7 74,-4 5 0,-4 2 0,-2-3 0,-8 1 145,-7 2 1,0 7-1,-6-4 1,-3 2 258,-1 1 1,-2-8-1,-2 3 1,-5-1-80,-9 0 1,-1 0 0,-9-5 0,-2-2-282,-2-4 0,-1 3 0,-1-8 1,1-2-203,-1-1 0,1-2 0,-2 0 0,-2 0-261,-2 0 1,-1-2 0,3-3 0,-2-4-1067,2 1 1,2-6-1,1 5 1,1-1-670,-1-1 0,8 6 0,3-6 1961,4-1 0,1-2 0,0-2 0</inkml:trace>
  <inkml:trace contextRef="#ctx0" brushRef="#br3" timeOffset="131">29245 14413 8524,'1'-8'958,"5"2"1,-5 6-1,6 6 1,-1 4-403,-1 4 0,2 2 1,-4 1-1,4 2-49,2 2 1,-4 7-1,6-2 1,1 4-107,2 2 0,2-3 0,-1-1 0,3-3-115,3-3 1,-4 6 0,4-3 0,-3-1-78,-3-3 1,1-3 0,0-3 0,0 1 206,-1 0 0,-4-6-158,-1 1 1,-4-8-1,2 1 44,-1-8 0,-1-10 0,-6-8 1,0-3-258,0-3 0,-6-3 0,-1-8 1,0-6-535,0-6 0,-5-8 1,3 1-1,-1-3-270,-1-2 1,8 2 0,-2 3 0,3 6 279,2 3 0,0 11 0,2 5 1,3 6 405,5 5 1,4 2 0,2 8-1,0 2 478,0-2 0,6 3 1,6 0-1,5 2 118,4 4 1,7 1 0,-1 2 0,6 0-345,4 0 1,1 0-1,-5 0 1,0 0-532,-4 0 0,-8 0 0,0 0 0,-6 0 120,-5 0 0,-3 0-1904,-7 0 0,-8 7 0,-4 3 921,-8 4 1,-4 0 0,-8-2 0,0-1 1214,0 1 0,-6-5 0,-3 7 0,-6-5 0</inkml:trace>
  <inkml:trace contextRef="#ctx0" brushRef="#br3" timeOffset="132">29905 14225 8286,'2'8'767,"3"-2"0,9-10 0,9-3 0,1 0-242,4 0 0,2 2 1,1 5-1,1 0-168,-1 0 0,-1 2 0,-2 3 1,-4 4 158,-1-1 0,-2 6 0,-7-3 0,-2 3-180,-1 2 0,-8 4 1,2 3-1,-3 0-57,-2 0 0,-9 3 0,-6-4 1,-8 1-18,-2 0 1,-6 3 0,1-5-1,-5-2-27,0-1 0,2 3 0,2 0 0,-1-2-108,1-2 1,5-6 0,1-1 539,3 2 0,2 2-55,10 2 1,10-2 0,12-2-1,9-3 16,10-2 1,3 0 0,8-3 0,1 3-482,3 1 0,-4-4 0,-2 1 1,-2-3-148,-3-2 0,-2 5 0,-1 0 0,-1-1-201,1-3 0,-6 1 0,-2 2 0,1 3-1883,-1 1 0,-3-2 1,4 4-1,-1 4-450,1 5 1,-4-1 2533,5 3 0,0 3 0,5 1 0</inkml:trace>
  <inkml:trace contextRef="#ctx0" brushRef="#br3" timeOffset="133">5928 12543 8286,'19'0'-34,"-3"0"723,-2 0 0,-7 2 189,-2 3 1,-5 2-1,-5 5 1,-6-3-334,-3-2 0,-8 3 0,-5-3 0,-2 0-264,-3 0 0,1-2 0,-1-5 0,1 2-43,0 3 1,-1-3-1,2 3 1,2-3-26,2-2 1,7 0 0,-2 0 0,4 0-34,1 0 0,0 0-176,0 0 1,1 0-53,-1 0 0,5 0 1,3 2-126,1 3 0,-4 4 0,6 7 0,2 1 120,1 4 1,-3-2 0,-1 7-1,3 2 83,1 2 0,2 1 0,-2 1 1,-1-1-35,-2 1 0,-1-3 0,6-1 0,-1-1-62,-5 1 0,5-6 0,-5 1 0,5-2-26,1 0 1,0 0 0,0-5-149,0-1 1,0-4 172,0-1 0,1-6 1,5-1-6,4-6 1,4-6 0,5-7-1,6 1 6,6-1 0,9-5 1,1 0-1,0 2-189,3 1 1,10 4-1,-7 2 1,1 3 129,-5 2 0,1 2 0,-7 7 0,-4 1 297,-5 3 0,0 6 1,-6-2-1,1 6 394,0 5 1,-7-2-1,-8 7 1,1 1 60,0-3 0,-6 6 0,1-2 0,-6 5-114,-3 3 1,-9-4 0,0-8 0,-7 1-205,-4-1 0,4-5 0,-5 1 0,-2-6-143,-1-4 1,-8-6 0,0 1 0,2-3-571,2-2 0,-4 0 0,1 0 0,3 0-754,5 0 1,0 0 0,8-2-1,5-2-391,2-1 1,10-7-1,-2 0 1,5-6 549,5-3 1,11-8 998,10-3 0,11-13 0,3-11 0</inkml:trace>
  <inkml:trace contextRef="#ctx0" brushRef="#br3" timeOffset="134">6290 13030 8286,'15'16'534,"-4"1"0,1 2 0,4 4 606,3 2 1,7 1-1,-3 5 1,1 1-201,4-1 0,2 1 0,1-3 0,1-1-249,-1-2 0,-1-6 1,-2 2-1,-4-1-226,-1 0 0,-2-5 0,-5-6 369,-1 3-727,1-6 0,-7-7 1,-6-11-1,-4-5-166,-5-5 1,-6-3-1,2-11 1,-2-3-529,1-4 0,-5-14 0,4 3 0,-4-4 232,2-1 1,2-1-1,-4 8 1,2 4 214,4 3 0,-2 11 1,6 0-1,3 5 224,1 0 1,2 5-1,0 1 1,0 1 165,0 0 0,5 0 0,2 5 0,2 0-88,3 1 0,8-5 0,2 3 1,3 3-89,3 0 1,7 2 0,3 0 0,1 3-81,-1 2 0,9 0 0,-3 3 0,0-1-200,1 2 0,-1 1 1,-2 2-1,-6 0-451,-3 0 0,-1 0 0,-2 0 1,-4 0-489,-5 0 0,-4 5 0,-3 2 0,-3 2 583,-6 3 1,-3 2 0,-2 2 0,0 0-1304,0-1 1,-7 6 1864,-4 0 0,-3 7 0,-2-3 0</inkml:trace>
  <inkml:trace contextRef="#ctx0" brushRef="#br3" timeOffset="135">6981 12889 9484,'16'-7'604,"0"-4"0,6 2 1,5 1-254,2 1 1,8-4 0,1 6 0,4 0 0,6 0 68,2-1 1,3 1 0,-6 5-1,-2 2-22,-3 3 0,-3-3 0,-10 5 1,-2 0-276,-7 3 1,-2 4 0,-4 2 0,-4 0-84,-4-1 0,-5 1 0,-2 2 0,-5 2-43,-4 7 0,-11-3 0,-7 2 1,-7 2 179,-7 2 1,-3 1 0,-2-1 0,1-2 187,4-2 1,-1-7-1,6 4 1,2-2 363,2 0 0,3-2 0,4-7 1,5-1 74,3 1 0,8-3 0,1 1-303,2 3 0,4-5 1,10 1-1,7-2 46,5-3 0,14 3 0,2 0 1,7 0-548,7-1 0,7 0 0,-2-6 0,0 0 0,0 0 0,4 0 0,-6 0 0,-1 0 0,-2 0 0,-7 5 0,-2 0 0,-2-1-260,-3-3 1,-1-1 0,-5 0-1,-3 0-5921,-5 0 2807,-3 0 1,-11 0 3373,-7 0 0,-21-21 0,-12-5 0</inkml:trace>
  <inkml:trace contextRef="#ctx0" brushRef="#br4" timeOffset="136">22673 15372 8304,'-2'-9'0,"-2"2"0,-3 2 44,-1 0 505,4-7 1,-3 8 0,7-6 469,0-3 0,2 5-678,3-3 0,-1 8 0,6-4 0,4 1 0,4 1 88,2 2 1,8 1-1,-3 2 1,1 0-214,0 0 0,-6 0 0,0 2 0,-2 3-92,-2 5 0,-6-1 0,-1 2 0,-2 1-64,-4 2 1,-1 3 0,-4 3 0,-1 1-36,-2-2 1,-13 0 0,2 0 0,-1 2-109,0-2 0,-1-1 0,-1-3 1,-2 1-38,2 0 1,1-2 0,2-2 0,1-3 20,-1-2 1,-7 5 183,-3-1 1,3-4-1,2-2 14,4-3 301,8-2 1,4-2 0,10-2-235,6-1 1,8-2-1,5 4 1,4-3-248,6 3 1,2 1 0,-1 2 0,2 0-20,-2 0 1,-2 2 0,-3 3-1,-4 4 4,-5 0 0,0 5 0,-4-4 0,-3 4 39,0 2 0,-5-1 1,0 1-1,-2 0 300,-4 0 0,-1-1 0,-2 1 0,-2 0 77,-3-1 1,1-1 0,-6-1 0,-2-5 1,-2-1 0,-7 4 0,-2-6 1,-1-1 74,-4-3 0,-2-1 0,-3 0 0,0-1-485,1-5 0,-3 3 0,9-6 1,-4 0-303,-1 1 0,6 4 0,3-3 0,1 2-606,0 0 1,0-8-1,7 1 996,3-7 0,-3-5 0,6-8 0</inkml:trace>
  <inkml:trace contextRef="#ctx0" brushRef="#br4" timeOffset="137">23349 15576 8304,'-9'2'802,"4"3"1,3 4-1,2 7 1,2 1-1,1 2-102,2 2 0,8 6 0,-3-5 0,4 3-159,2 3 0,5 1 1,0 1-1,-2-2-290,-2-2 1,-1-7 0,0 2-1,0-3 107,-1-2 1,-4-6-100,-1 1 1,-6-10-195,1-1 1,-3-8 0,-2-12-1,0-2-257,0-3 1,-5-1 0,-2-7 0,-2-4-269,-3-5 0,3-1 0,-2-1 0,1 4 95,1 1 0,-3-3 0,5 6 0,0 3 275,0 5 0,0 0 0,3 5 0,-1 0 97,2 1 1,1-1 0,2 4 0,2-2 143,3 1 0,-2 3 1,8 3-1,1 2 20,2 1 1,4 3-1,3-3 1,3 4-84,0 0 1,6 5 0,-4-5 0,4 2-27,2 0 1,-3 0 0,-1 5 0,-3 0-195,-3 0 0,5 0 0,-6 0 0,-2 0-622,-2 0 0,-8 1 0,-2 3 0,-2 3-399,0 2 0,1-4 1,-6 5-1,0 3-203,0 1 0,-6 1 1356,1 1 0,-14 7 0,1 1 0</inkml:trace>
  <inkml:trace contextRef="#ctx0" brushRef="#br4" timeOffset="138">23695 15388 10424,'17'0'0,"4"0"679,5 0 1,2 0 0,0 0 0,-2 0-266,2 0 0,0 0 0,0 1 0,-3 3-76,-3 1 1,-2 7-1,-8-1 1,-4 3-88,-1 2 1,-1-1-1,-6 1 1,-2-2-24,-3-3 1,-4 2-1,-8-2 1,-4 3-2,-6 2 0,-2 1 0,-5 2 0,1 2-111,2-2 1,-4-1-1,9-2 1,-2-2 47,2-4 1,3 4-1,9-3 258,3 3 1,-1 1-208,7 1 0,7-2 0,8-4 0,6-3-100,5 0 1,2-5 0,6 3 0,1-3-694,3-2 1,7 0-1,-1-2 1,-1-1-953,1-2 0,3-6 1,-6 6-1,-1 0 1530,-2-2 0,6-2 0,1-7 0</inkml:trace>
  <inkml:trace contextRef="#ctx0" brushRef="#br4" timeOffset="139">25298 15435 7553,'-1'-14'0,"-3"2"576,-1 1 0,0 6 0,6-4 1,3 1 70,1-1 1,7 5-1,-1-1 1,3 3-275,1 2 1,1 0-1,0 0 1,0 0-150,-1 0 0,-1 7 0,-1 4 0,-5 3-42,-1 1 0,-2 3 0,-5 1 0,0 2 17,0-2 1,-7 4-1,-3-2 1,-4-2-192,-2-1 0,-5 3 0,-1 0 0,-1-4 42,0-5-1,2 0 1,6-5 0,-1 0 217,0 0 1,0-1-25,1-6-208,6 0 0,4-6 0,12-1 1,8 0-251,10 0 1,5-3 0,1 5 0,0 1-71,1 3 1,3 1 0,-2 0 0,-3 1 243,-1 5 0,-6 2 1,-2 8-1,-3 0 187,-3-1 1,-6 1 0,-4 2 0,-3 1 69,-2 2 0,0 1 1,-2-2-1,-1 1 14,-3-2 1,-6-2 0,2-1 0,-4 0 2,-2-1 1,0-4 0,1-2-1,-1-2-394,0-4 1,0 1 0,-1-1 0,-2 2-974,-2-1 0,0-2 0,5-2 182,0 0 1,6-2-1448,-1-3 0,8-6 2399,-2-10 0,17 4 0,5-6 0</inkml:trace>
  <inkml:trace contextRef="#ctx0" brushRef="#br4" timeOffset="140">25738 15796 8304,'25'16'484,"-6"0"0,-5 1 4,-3 4 1,-1-2 0,8 6 0,1-1-117,2 1 1,5 1 0,-5 5-1,0-1 306,2-4 1,-6 2-1,4-7 1,-4-2-39,-1-1 1,0-4-1,-2-2 1,-2-3-37,-1-2 0,-6 0-352,5-2 1,-6-5 0,1 0-122,-3-9 1,-2-10 0,0-4 0,-2 1-208,-3-1 1,1-10 0,-6-2 0,-2-5-391,-2-4 1,-2-10 0,0 5 0,0-2 72,1 2 1,-1 1 0,0 11 0,1 2 193,-1 2 1,5 8 0,3 4 0,1 4 33,3 1 1,2 0-1,2 1 398,0-1 0,0 6 1,0-1-1,2-1-93,3-2 1,4 3 0,7 3-1,0-1 1,-1 2-67,1 0 1,7 2 0,5 5 0,5 0-45,4 0 1,5 0 0,-2 0 0,3 0 131,6 0 0,2 0 0,-4 0 0,-1 1 18,-5 5 0,-2-5 0,-9 5 0,-4-5-687,-5-1-394,-4 7 1,-8-3 0,-4 6 285,-3 3 1,-4-5-1,-1 3 1,-4-1-1431,-2-1 0,-3 3 0,-7-5 2045,-2 2 0,-7-5 0,3 2 0</inkml:trace>
  <inkml:trace contextRef="#ctx0" brushRef="#br4" timeOffset="141">26336 15561 8304,'16'0'-162,"-1"0"1,1 0 243,0 0 1,1 0 0,4 0 0,4 0 718,-1 0 1,6 0-1,-6 0 1,3 0-89,-1 0 0,-7 0 0,2 1 1,-4 5-361,-1 4 1,-5-1-1,-3 1 1,-1 3-127,-3 1 0,-2 1 0,-4 1 0,-5 0 23,-9-1 1,-7 6-1,-8 0 1,0 0-166,-1 2 1,1-6 0,-3 4 0,1-3-13,2-2 1,-2-1 0,12-1 0,1-2 354,3-1 1,8-1 0,4 6-185,3 0 1,9 0 0,4-1-1,4-1 136,6-3 0,4 1 1,6-5-1,1 0-159,-1 0 1,2 3-1,4-4 1,5-3-505,3-1 1,3-2-1,-3 0 1,-1 0-910,-2 0 0,-2 0 0,2 0 1,-6 0-3856,-2 0 5047,-10 0 0,6-7 0,-6-2 0</inkml:trace>
  <inkml:trace contextRef="#ctx0" brushRef="#br4" timeOffset="142">10283 13706 8304,'-14'-2'0,"2"-1"689,1-3 0,3-6-231,-3 2 1,4-4-1,9 0 1,5 2 0,9 1 301,8-1 0,6 3 0,3-1 1,2-1-285,2 2 0,3 2 0,-7 7 0,-3 0-341,-1 0 0,-6 0 1,-2 2-1,-3 3 28,-3 6 1,-6 5 0,-4 3-1,-3 4 49,-2 1 0,-7 2 0,-5 6 1,-6-3-54,-3-2 0,-1 0 1,1-4-1,-4 0-72,1 0 0,1 3 0,6-5 0,-3-2-343,-1-2 0,0-1 0,6-2 0,-1-2 97,0-1 1,1-8 0,-1 3 75,0-5 1,6-1 56,-1 0 0,9-1 0,4-3 0,10-3 37,8-2 0,13 1 1,0-5-1,5 5-303,6 1 1,0 1-1,-1 6 1,-2 0 370,-3 0 1,-3 7 0,-7 4 0,-4 3-3,-1 2 1,-2 5-1,-7 1 1,-4 1 487,-4 0 1,-5 5-1,-1-4 1,0 2 363,0 0 0,-7-5 0,-3 4 0,-4-2-563,-2-4 0,-5-4 0,0-2 1,0-3-16,-1 2 1,-1-5 0,-5-1 0,2-3-275,-2 2 1,-7-3-1,-2 3 1,2-3-972,2-2 0,-2-5 0,2 0 0,5-1-963,4-1 1,-1 4-1,8-6 1,4 0 536,5 1 1,2 2-1,6-4 1,2 0 28,3 1 1,9-10 0,9 3 1290,2-2 0,1-6 0,5-1 0</inkml:trace>
  <inkml:trace contextRef="#ctx0" brushRef="#br4" timeOffset="143">10896 14052 8304,'9'10'1036,"-2"-1"0,0 0-558,3-1 0,3 3 0,1 5 0,0 1 499,3 4 0,4-4 0,-2 6 0,2-2-466,-2 0 0,4 5 1,-2-5-1,0-2 45,2-1 0,-6-4 1,3-2-1,-7-3-200,-2-2 1,-2 0-194,1-2 1,-3-5 0,-7 0 0,0-9-148,0-5 1,0-8 0,0-5 0,-2-4-117,-3-6 0,2-3 0,-8-7 0,1-2-440,1-3 1,-5 1 0,5-3-1,1 3 221,2 6 1,5 8 0,1 2 0,0 7-55,0 7 1,1-1 0,5 1 496,4 2 0,4 3 0,3 4 0,4 1 61,6-1 0,8 0 1,3-1-1,2 3-54,4-2 0,-4 3 0,0 0 1,0 2-307,1 4 1,-6 1 0,1 2 0,-3 0-78,-1 0 0,-2 0 1,-4 0-1,-5 0-1976,-4 0 1,-1 2 0,-2 3 998,-4 6 0,-3 8 1229,-7 2 0,-7 0 0,-1-6 0</inkml:trace>
  <inkml:trace contextRef="#ctx0" brushRef="#br4" timeOffset="144">11604 13832 8751,'16'0'0,"-1"0"0,3 0 612,3 0 0,-2 0 0,7-2 0,2-2-1,2-1 1,-1 0-1,-1 5 1,-3 0-3,-2 0 1,3 7 0,-7 3-309,-5 4 1,0-3-1,-9-1 1,-3 3 62,-6 1 0,-4 7 0,-10 1 0,-3 3 33,-5 3 0,-2-4 1,0 2-1,2 0 29,-2-1 1,5-1-1,2-4 1,4 1 3,1-2 1,7 3 0,2-2-1,2-5-13,0-2 0,0-3 0,6 4-440,5-3 0,4 1 0,9-7-867,2-2 0,6-1 0,-5-2 1,3 0-1552,3 0 1,1 0 0,3-2 2440,-1-3 0,1-3 0,-1-8 0</inkml:trace>
  <inkml:trace contextRef="#ctx0" brushRef="#br4" timeOffset="145">12421 14146 8717,'-7'9'1908,"4"-2"-350,-8-7-957,1 0 1,-6 0 0,0 0 0,3-2 65,2-3 0,-3 1 0,4-6-259,-4-2 0,3-1 1,2 1-1,2 2-212,4-3 0,10 5 0,7-1 0,7 0 12,3 0 1,2 6-1,6-2 1,-2 3-33,-4 2 1,2 2-1,-7 1 1,-4 4-177,-5 2 1,-3 0 0,-5 3 0,1-2 10,-2 3 0,-1-5 0,-4 1 1,-3 0-16,-5 0 0,-4-4 1,-2 4 160,0-2 1,1-2-1,-1-5 85,0 0 1,0 0-310,1 0 0,1-2-2401,3-3 0,-1 1-3232,7-6 4451,-1 6 0,13-3 1,4 6 1248,3-5 0,2-2 0,-1-8 0</inkml:trace>
  <inkml:trace contextRef="#ctx0" brushRef="#br4" timeOffset="146">12736 14099 8304,'16'0'0,"-1"0"504,1 0 1,0 5 0,1 2 0,2 2 884,2 3 1,6 7 0,-5 2-1,3 0-832,3 2 0,-4 0 0,1 5 0,-1-4 54,1-1 1,-6-2 0,2-6 0,-4 1-53,-1 0 0,-2-6 1,-2-1 585,-1-2-899,-8-2 0,4-12 1,-9-3-1,-3-4-203,-5-2 0,-4-12 0,-2-3 0,0-4-202,0-4 1,-5-1 0,-1-9-1,-1 0-507,0 2 1,2-3-1,6 9 1,-1 3 251,0 7 1,7 1-1,4 9 1,3 2 303,2 1 0,7 8 0,4-1 0,5 1 269,5 1 1,3-3 0,11 5 0,3 0-52,4 0 1,13-4-1,-7 6 1,3 0-28,-2-2 1,5 5 0,-10-5-1,-2 2-578,-2 0 1,-3 0-1,-6 5 1,-1 0-1286,-4 0 0,-3 0 0,-9 1 430,-4 4 0,-3-1 0,-9 6 554,-3 3 0,-5-5 798,-11 3 0,-4-1 0,-6 6 0</inkml:trace>
  <inkml:trace contextRef="#ctx0" brushRef="#br4" timeOffset="147">13491 13785 8304,'22'7'67,"-3"-6"0,6 5 0,-1-5 468,1-1 1,-1 0-1,4 0 1,-3 0 293,-3 0 1,-1 0-1,-5 2 1,0 3-294,0 6 0,-8-3 0,-3 3 0,-3 1-124,-2 2 0,0 4 0,-2 1 0,-3 2-5,-5-2 0,-11 4 1,-5-1-1,-2 1 57,1 0 0,-1 3 0,8-3 0,0-1 62,3 1 0,3-2 0,3-3 0,6 1-151,3 2 1,2 0 0,2-6-1,3-1-31,6-3 1,5 1-1,5-5 1,5 0-174,3 0 0,3-2 1,1-5-1,2 0-753,2 0 1,-1-2 0,-4-1 0,-1-4-995,1-2 0,-8 4 0,-3-4 1,-3 2-4051,-3 4 5626,1 1 0,-7-5 0,-2-2 0</inkml:trace>
  <inkml:trace contextRef="#ctx0" brushRef="#br4" timeOffset="148">14387 14193 8304,'15'0'0,"-4"-2"743,-1-3 1,1 3-1,6-3 1,3 3-51,1 2 1,5-5 0,-4 0 0,3 2-454,3 1 1,-4-3 0,1-1-1,-3 3-152,-2 1 1,-3 2 0,-3 2-2052,-3 3 1,-4-1 1962,-7 6 0,-7 0 0,-2 6 0</inkml:trace>
  <inkml:trace contextRef="#ctx0" brushRef="#br4" timeOffset="149">14450 14413 8909,'14'-2'0,"-2"-1"0,-2-2 703,3 1 1,0-3 0,3 2 0,2 2-149,3 1 0,3 2 0,8 0 0,-1 0-516,0 0 1,-4 0 0,-1 0 0,2 0-40,1 0 0,3 7 0,-1 2 0</inkml:trace>
  <inkml:trace contextRef="#ctx0" brushRef="#br4" timeOffset="150">10959 14665 8304,'-14'1'996,"4"5"0,3-3-441,7 8 0,0-1 0,0 6 0,0 0-147,0-1 0,5 1 0,2 0-167,2-1 1,1 1 0,8 0 0,1-2 81,2-4 0,2 3 0,-4-6 0,3 0-167,3 0 1,-1 0 0,6-4 0,-2 2-155,0-1 1,5-3 0,-7-1 0,4 0-2,2 0 1,-3 0 0,-1 0 0,-3 0-96,-3 0 0,-1-1 0,-5-4 0,0-6 55,-1-3 1,6-2 0,0-1-1,-1-2 60,-3-2 1,4 0 0,2 5 0,-1 0 50,1 1 0,3 1 1,-3 1-1,0 5 75,-1 1 0,6-4 0,-3 6 0,1 1-16,0 3 1,-5 1 0,4 0 0,-1 0-84,1 0 1,-1 0 0,2 0-1,-3 0 7,0 0 1,-6 5-1,6 2 1,-2 2-4,0 3 1,0-3 0,-5 1 0,-1 2 57,1 2 1,0 2 0,-2 0-25,-4-1 0,2 1 0,-6 0 1,-1-2 42,2-4 0,-5 4 231,3-3-460,-3-4-120,-2 0 1,1-19 0,5-4-109,4-2 1,6-1-1,3 0 1,4-2 79,1 2 1,2 1-1,4 3 1,-2 1 202,-2 3 0,-1-1 0,3 7 0,-2 1 48,2 2 0,-6 2 1,1 0-1,-2 0 56,0 0 0,5 6 0,-5 1 0,-1 1 206,-3 5 1,0-5 0,3 3 0,1 1-87,-2 2 0,0 2 1,0-1-1,4 1-12,1 0 1,3 0 0,4-1 0,1 1 61,-1 0 0,7-2 0,3-2 0,1-3-78,-1-2 1,0-2 0,4-5 0,-1 0 225,-1 0 1,6 0-1,-8-2 1,0-3 113,1-6 0,-7-3 1,2-1-1,-4-1-109,-1 0 0,-3-5 0,-1 0 0,-3 4-226,-3 5 1,-2-2 0,-8 3-1,-2-1-396,3 2 1,-5-3-5871,3 8 6110,-8 0 0,4 5 0,-7 0 0</inkml:trace>
  <inkml:trace contextRef="#ctx0" brushRef="#br4" timeOffset="151">15251 14240 8015,'-7'-8'-240,"6"-1"1,-6 5 293,0-1 1,3-5 0,-4 3 101,1-2 0,-4 4 0,4-4 232,-2 2 1,6 0 0,-4 2 404,0-6 0,5-3 0,-1-1-259,6-1 1,6 0 0,8 2 0,3 2-97,0 1 1,8 1 0,0-4-1,4 2-93,-1 1 1,8 8-1,-11-2 1,-2 3-132,-2 2 1,1 2-1,-8 1 1,-3 4-134,0 2 1,-7 1 0,-2 8 0,-3 3-155,-2 5 1,-2 2 0,-3 0 0,-5-2-46,-4 2 0,-2 5 1,0 0-1,1-5 20,-1-3 0,-5 1 1,0-5-1,2-2-2,1-1 1,3-5-1,-1-2 1,2-4 336,3 0 1,-3-5 0,4 3 253,-4-3 1,5-4-474,4-3 1,10-4 0,7-5 0,8 2 95,6 1 1,10 3 0,8-3-1,3 4-397,1 0 0,2 5 1,-10-3-1,1 5 172,-5 5 1,-4 4-1,-4 9 1,-4 1 333,-1 2 0,-4 5 1,-7-3-1,-3-1 186,-2 1 1,-2 3 0,-5-3 0,-2 1-14,-3 4 1,2-5 0,-10-2-1,-2-5 8,-4-6 0,-4 2 0,4-5 0,-4 0-138,-2 0 0,-1-1 0,-5-6 1,-2 0-663,-4 0 1,5 0 0,-2 0-1,4 0-482,2 0 0,2 0 0,10-2 1,0-2-336,1-1 1,1-2-1429,3 2 1,6 1 742,10-6 1,4 6 1897,7-1 0,-1-4 0,1 1 0</inkml:trace>
  <inkml:trace contextRef="#ctx0" brushRef="#br4" timeOffset="152">16352 14492 8304,'9'-7'1538,"-2"7"-359,-7 0 0,0 2 1,0 8-559,0 2 1,-2-3 0,-3 0-264,-6-2 1,-3 3 0,-1-5 59,-1-1 0,0-2-419,0-2 0,9-2 14,7-3 1,7 1-1,9-5 42,0 3 0,0 0 0,-1 6 1,1 0 120,0 0 0,-1 0 147,1 0 1,-7 2-185,-4 3-136,-3-3 1,-4 7 0,-3-6-109,-6 2 1,3 1-1,-3-6-547,-1 0 0,-2 0-5729,-2 0 2732,8 0 3649,1 0 0,7 0 0,0 0 0</inkml:trace>
  <inkml:trace contextRef="#ctx0" brushRef="#br4" timeOffset="153">16619 14177 8304,'16'-22'89,"0"-4"0,-1 3 0,3 2 0,3 3 621,5 3 1,2 6-1,2 4 1,-1 3-85,5 2 1,1 0 0,-4 2 0,1 3-151,-1 5 1,-1 6-1,-2 5 1,-4 4-68,-1-1 1,1 11 0,-6-2 0,-6 6-21,-3 4 1,1-3-1,-5 2 1,-3 0 159,-5-2 0,-1 4 0,-6-6 0,-3-1-278,-1-4 1,-7 1 0,-1-14-1,-1 0-79,0-3 1,-5-6 0,4-3 0,-2-1 53,0-3 0,6-2 0,-1-4 0,4-2-189,1-1 1,2-7-1,4 1 1,4-3-434,5-1 1,2-1 0,5 0-1,6 1 196,7-1 0,7 2 1,11 2-1,5 3 96,3 2 1,13 2 0,1 5-1,3 0-356,4 0 1,-5 5 0,4 2 0,-8 2-11,-2 3 1,2 2 0,-6 3 0,-6 3 449,-6 0 0,-6 1 0,-2-5 0</inkml:trace>
  <inkml:trace contextRef="#ctx0" brushRef="#br4" timeOffset="154">14575 15844 8548,'16'0'866,"0"0"1,0 0-1,-1 0-16,1 0 0,5-6 0,2 1 0,1 2-42,4 1 1,2-3 0,1-1-1,-1 3-860,-4 1 0,4 0 0,-6-1 1,1-2-1388,-4 1 0,-4 4 0,-3 5-1262,-3 6 0,-4 3 2701,-7 2 0,-7-1 0,-2 1 0</inkml:trace>
  <inkml:trace contextRef="#ctx0" brushRef="#br4" timeOffset="155">14481 16252 8304,'16'0'1687,"-1"0"1,1 0 0,2 0-792,3 0 0,-2-5 1,9 0-1,3 1-815,4 3 1,7-1-1,-5-2 1,-1-1-835,3 2 0,-6 1 0,6 2 0,-3 0-274,1 0 1,0 0 0,-4 0 0,2 0-199,1 0 0,-4 0 1225,-6 0 0,0 0 0,6 0 0</inkml:trace>
  <inkml:trace contextRef="#ctx0" brushRef="#br4" timeOffset="156">16100 15796 8483,'6'-21'0,"-1"0"0,-2 2-12,-1 2 1,-9 6 0,-3 1 0,-4-1 645,-2 3 1,0-1 0,-1 5 0,-2-1 543,-2 2 0,-7 8 0,0 5 0,-5 4-665,-4 2 1,-2 7 0,5 5-1,-3 3-197,2 1 0,2 8 1,3-7-1,4 5-61,5 6 0,5-6 0,6 1 1,4-2-23,5-1 1,8-1 0,5-7-1,7-2 47,7 2 1,14-5 0,6 0 0,1-4-48,4-3 1,5 3 0,-2-10 0,-2-1-36,-3-2 0,0-5 0,-12-1 0,-4 0 81,-5 0 1,-2-7-1,-9-3 1,-4-6 28,-5-5 0,-4 2 0,-8-7 0,-4-2-455,-6-2 0,-5 4 1,-13 1-1,1 3-1232,-1 3 1,-4 3 0,-5 5 0,-1 6-1355,-1 3 0,-11 4 0,5 3 2733,-5 6 0,-4 3 0,-5 1 0</inkml:trace>
  <inkml:trace contextRef="#ctx0" brushRef="#br4" timeOffset="157">15251 11663 8065,'0'-16'140,"0"0"1,0 0 163,0 1 0,0-1 1,-1 2-169,-5 4 0,-2-3 1,-8 8-1,0 3 321,1 6 1,-8 5 0,-3 8-1,-2 2 75,1 2 0,-7 12 1,2 1-1,1 2-231,3 3 1,5 3-1,7-4 1,2 2-143,4 4 0,-2-6 0,8 1 0,6-3 62,7 1 0,12 0 1,6-8-1,7-1-166,2-1 1,8-6 0,0 3 0,5-3 118,3-7 1,6 0 0,-8-9 0,-2-1 59,-5-3 0,-8-1 0,2-3 0,-6-6 36,-5-7 1,1-3-1,-10 2 1,-5-2-74,-3-2 1,-4 0 0,-5 5 0,-1 0-153,-5 0 0,-4 1 0,-11 1 0,-5 2-296,-4 1 1,-1 8 0,-3-3 0,-2 5-420,-6 1 1,2 1 0,-2 5 0,0 2 65,2 1 0,-9 10 0,5-1 0,2 3 604,2 1 0,-4 6 0,4-3 0</inkml:trace>
  <inkml:trace contextRef="#ctx0" brushRef="#br4" timeOffset="158">28553 15529 8506,'0'-16'435,"0"1"1,0-1-1,0 0 839,0 1 0,0 4-571,0 1 0,-2 6 0,-3 1 1,-6 6-72,-3 8 0,-1 8 1,-3 4-1,-3 1-255,-5 4 1,-4 2 0,-1 1-1,-1 1-93,1-1 1,1 2 0,2 2 0,6 3-33,4 3 1,1-1-1,11 3 1,5-2-1,4-3 0,11 4 0,11-5 1,3-2-34,5-2 0,7-4 1,0-1-1,2-3 45,2-2 1,8-4-1,-8-7 1,-2-3-148,-2-2 0,-3-2 0,-8-5 0,-2 0 24,-7 0 0,-2-12 0,-4-4 0,-4-3-332,-4-4 0,-6-1 0,-6-6 0,-4 2-89,-4 2 0,-9 1 1,-5-1-1,-5 7 136,-4 7 1,1 5-1,4 7 1,1 0-99,-1 0 1,1 1 0,0 5 0,1 2-1091,4 1 0,3 9 0,7-4 1,0 1-887,1 5 1,1 1 2217,3-1 0,-3-2 0,6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1.735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11509 5030 8975,'0'-9'906,"7"2"-679,2 7 1,9-2 82,3-3 0,-2 3 136,7-3-161,0 3-115,6 2 8,6 0 49,2 0 58,7 0-189,8 0 0,-5 0 71,8 0 0,7 0-356,8 0 0,0 0 263,6 0 1,1 2-175,-36 1 0,1-1 0,3-1 1,0 0 120,-3 2 1,0-1 0,3-1 0,1 0-108,-1-1 1,-1 0 0,0 0 0,2 0 75,3 0 0,1 0 0,0 1 0,0 0-31,5 1 1,-1 1-1,0-2 1,0 0 64,3 1 1,1 1 0,-1-2 0,2 0-334,3-1 1,1 0 0,2 0 0,2 0 317,6-1 0,0 2 0,-2 1 0,0 1 12,7 0 0,1-1 0,-5 1 0,0-1-19,6-1 1,1-2 0,-2 1 0,1 0-309,5 0 1,2 0-1,-4 0 1,1 0 324,2 0 1,0 0 0,-1 3 0,0 0-211,-25-2 0,0 1 0,0 0 0,1 0 0,0 0 0,0-1 200,-3 0 0,0-2 0,1 1 0,2 0 0,1 0 0,-1 0 24,1 0 0,0 0 0,-1 0 1,0 2-1,-1-1 0,1 1 1,2 0 1,0 0-1,1 0 1,0 0 0,0 0-1,0 1-7,1-1 0,1-1 0,-2 1-418,-3-2 0,-2 1 1,3 0 402,8 1 0,2 0 0,-1 1 0,-10-2 0,-2 1 0,2 0 13,7 0 0,1-1 1,0 1-1,-5 0 0,0 1 1,0-1-295,3 0 0,0 0 0,-1-1 346,-6 0 0,-1-1 1,2 1-58,11 1 1,3 1-1,-2-1 1,-12 0-1,-2 0 1,2-1 3,10 1 0,3-1 0,-2 1 1,-6 2-1,-1 0 0,1-1 16,6-1 0,1 0 0,-2-1-166,-8 1 0,-1 0 0,2-1 160,8 2 1,3-1-1,-3 0 1,-11-1-1,-2 0 1,1-1 34,10 2 1,1-1 0,-1 1 0,-4 1 0,-2-1 0,2 0 52,4 0 1,1 0 0,-1 0 0,-7 0 0,-1 0 0,1-1-70,3-1 0,0 0 0,-2 0 0,19 0 0,0 2 109,-21-1 1,0 1 0,-1 0 0,26-1 0,-1 0-129,-27 0 1,1 1 0,0 0 0,-1-1 0,0-1 0,-1 1 6,1-1 0,0 0 1,-2 0-1,21 0 0,-1 0-51,4 0 0,-1 0 0,-10 0 0,-1 0-20,2 0 1,-1 0-1,-4 0 1,-2 0-83,-3 0 0,-2 0 0,-8 0 1,-1 0 346,-3 0 0,-1 0 1,33-6-2795,-8 1 1174,-18 0 821,-18-2 0,-15 3 564,-8-6 0,1 6 0,-7-3 0</inkml:trace>
  <inkml:trace contextRef="#ctx0" brushRef="#br0" timeOffset="1">14371 2625 8534,'0'16'1037,"0"-1"1,0 1-661,0 0 1,0-1 0,0 1-1,0 2 1,0 3-68,0 5 1,0 3-1,0 3 1,0-1-121,0 1 0,5 4 0,0 3 0,1 1-37,1 4 1,-4 1-1,6 4 1,0 2-104,-1 1 0,1 6 0,3-2 1,-3 1 81,-2 3 0,4 9 1,-6-6-1,-2 4-77,-1 3 0,3-6 1,1 8-1,-1-1 10,2 3 0,-4 10 0,6-8 0,0 3-87,-1 3 1,-2 5 0,2-1 0,1 0 4,0-1 0,-6-40 0,-1-1 0,2 1 0,1-1 0,-1 2 0,1 1 18,-1 0 1,0 2-1,0 5 1,1 0-1,1-4 1,0 0 0,-1 1-1,-1 1-49,-1-3 0,1 1 0,2 8 1,0 0-1,-1-4 0,-1 0 0,1 1 1,0 2 80,1 0 0,-1 1 0,0-1 1,0 1-1,2 0 0,0-1 1,0 3-1,-1-1-1,-1 0 1,0 1-1,-2 2 1,-1 0-1,3-2 1,1 0-1,-1 2 1,0-1-4,0-1 1,-1 0 0,3 7 0,0 1 0,-2-3 0,1 1 0,0 0 0,0 0-54,-1 1 0,0 1 1,2 2-1,0 1 0,-2 4 1,1 0 111,1 3 1,0-2-1,-2-8 1,0 0 0,0 10-1,1 0 1,0-2 0,0 0-1,0-1 1,0 0-11,-1 1 1,1 2 0,1 3-1,0 0 1,-2-3 0,0-1-1,1 2 1,0 0 64,0 1 0,-1 0 1,1 2-1,0 0 1,-2-1-1,-1-1 0,0-1 1,1-1 18,-1 0 1,1 0 0,0 3 0,-1 0 0,-1-3 0,-1 0-1,2-1 1,0-1-17,-2-1 1,1 0 0,2 6 0,-1-1-1,0-5 1,-1-1 0,0 0 0,0 0 5,-1-1 1,0-1 0,-1 2-1,0-1 1,0-6 0,0 0-1,0-2 1,0-1-91,0-1 0,0 0 0,0 0 0,0-2 0,0-5 0,0-2 0,0-3 1,0-1-237,0-3 1,0-1 0,0 43 0,0-10-1,0-9-686,0-9 0,0-11 0,1-11 1,3-10-785,1-4 1,2-11 0,-2-9 0,4-5-176,0-5 0,5-13 0,-2-17 1819,7-15 0,6 1 0,6-12 0</inkml:trace>
  <inkml:trace contextRef="#ctx0" brushRef="#br0" timeOffset="2">18239 2955 8048,'8'7'-148,"-1"-4"417,-7 8 1,2-6-1,2 6-52,1 1 0,0 2 0,-5 2 1,0-1 181,0 1 0,0 5 0,0 3 0,0 4-136,0 6 1,5 2-1,1 1 1,-1 5-81,2 3 0,-4 8 0,6 1 0,0 2-105,0 3 0,1 2 0,6 5 0,0 4 14,-1 4 1,-5-31 0,1 1 0,10 42 0,-11-40 0,-1 0 35,0 1 0,0 0 0,1 7 0,1-1 0,0-3 0,1 0 0,-1 1 1,0 1-141,1 2 1,-1 2 0,2 2 0,0 1 0,-1 1 0,-1 0 0,0 1 0,1 0 76,-1 0 1,0 1 0,2 6 0,1 0-1,-3-6 1,0 0 0,1 3 0,-1 1 1,0 0 1,1 1-1,-1 7 1,-1 0-1,-2-5 1,1 0-1,1 1 1,-1 1-94,2 3 1,-1 1 0,1 4-1,-1 1 1,-1-2 0,-2 1-1,0 0 1,0-1 162,-2 0 0,0 0 0,2 4 0,0 0 1,-1-8-1,-1 0 0,1 2 0,0 0-61,-1 2 0,1 1 0,0 6 1,0 0-1,-2-6 0,-1-1 1,0-1-1,1 0 33,-1-1 0,1 1 0,-1 3 0,1-1 1,-2-2-1,-1 0 0,2-2 0,-1 0 4,0-2 0,0 1 0,-1 9 1,0 1-1,-1-8 0,0-1 0,0 1 1,0 1 51,0-1 0,0 0 0,0 3 1,0-1-1,0-6 0,0-2 0,0-1 1,0 0 166,0 0 0,0 0 1,-1-2-1,0 0 0,-1-3 1,0-2-1,0-1 0,-1-2-263,1-3 1,1-1 0,0 1 0,0-1-1,1-7 1,0-1 0,0-1 0,0 0-33,0 40 1,0-4 0,0-14 0,0-3-272,0-6 0,5-12 1,0-10-1,-1-6-3224,-2-5 1,-2-6 2117,0-15 1,-4-21 0,-6-22 1339,-11-11 0,-2-11 0,-3-13 0,0-7 0</inkml:trace>
  <inkml:trace contextRef="#ctx0" brushRef="#br0" timeOffset="3">12154 3364 8048,'0'-23'0,"0"5"0,0-3 0,-2 9 0,-3 2 0,3 6-1157,-5-3 4074,7 7 127,0 0-2159,7 0-413,-5 7-34,12 2-175,-12 7 0,5 5-32,-7 0 1,0 7 529,0-2 1,-2 3-222,-3 3 1,-9 1-104,-7 4 1,-2 1-173,2 4 1,4 4 29,-4-5 0,3 0-18,3 1 1,-1-1 91,0 7 1,0-8 6,1-4 0,6-2-107,4-3 1,-2-1-39,1-4 1,1-2-88,5-3 1,0-8 0,2 2-13,3-1 1,2-5 0,7 0 0,0-2-145,4-4 1,3-1 0,0-4-1,5-1-590,3-3 0,8-6 1,0 2-1,-2-4-581,-2-2 1,2 0 0,-2 1 0,-5-1-1549,-3 0 2451,-5 0 1,-6 6-808,-3 0 1,1-1-1008,-7-5 0,1-6 2094,-6-5 0,0-9 0,0-4 0</inkml:trace>
  <inkml:trace contextRef="#ctx0" brushRef="#br0" timeOffset="4">12296 3599 8078,'10'2'390,"1"3"0,-6-3 557,5 3 1,-6 4 137,1 2 1,4 4-496,1 6 0,-3 0 536,-2 11 1,2-4-294,-1 8 1,1-6-40,-2 1 0,-3-3-351,3 9 0,-3-2-168,-2 2 1,0-9-84,0 3 0,0-5-130,0 0 1,0 2 186,0-7 1,0 0-1,0-5 0,0-6-4279,0 1 662,0-1-42,0-1 2352,0-2-673,0-7-584,0 0 2315,7-7 0,1-16 0,8-10 0</inkml:trace>
  <inkml:trace contextRef="#ctx0" brushRef="#br0" timeOffset="5">13302 3301 8074,'16'-16'1870,"-8"0"-1461,-1 8 644,-7 1-438,0 7-133,0 0-116,-7 0 517,6 0-538,-13 0 1,5 0 82,-7 0 1,-5 5-32,0 0 1,-5 6-164,5-6 0,-7 2 29,2-2 1,1-3-198,-1 3 1,5-2 30,-5 3 0,5-5-37,-5 5 0,5-3 7,-5 2 1,6-1-201,0 6 0,0-1 98,-1 2 0,4 3-72,-4-4 1,5 4 12,6 2 1,-3-1 125,8 1 1,-5 0-19,5 0 0,-1 1 2,6 4 1,-5-3-4,0 2 13,0-2 54,5-2 45,0-1-79,7 1 1,1-2-4,8-3 0,-6-3-14,1-2 3,-1-5 0,11 6-70,0-7 0,6 0 1,-3 0-35,6 0 1,-1-5 88,13 0 0,-5 0-93,5 5 1,0 0-260,5 0 112,-7 0 137,-1 0 446,-8 7-241,1 1 0,-3 10-49,-3 3 1,-3 1 0,-7 6 0,-2-1 0,-4 0 829,-4 3 1,-6 2-1,-6-1 1,-6-1-357,-7-4 0,-11 4 0,-8-6 0,-2 0-338,-4-3 1,-1-5-1,-3-5 1,1-4-318,0 0 1,-4-6 0,2 5-370,4-5 423,1-1-2986,4 7 1624,2-5 515,6 12-3142,8-12 2697,-6 12 1,20-11 59,-1 8 761,8-8 528,17 11 0,10-5 0,16 7 0</inkml:trace>
  <inkml:trace contextRef="#ctx0" brushRef="#br0" timeOffset="6">15519 3474 8074,'14'-2'654,"-2"-2"212,-2-1-289,-6 0 1,8 7-1,-7 3 1,-1 7 397,-2 7 1,-2 6-1,-2 6 1,-3 1-337,-6-1 0,-3 6 0,-3 1 0,-3 1-187,0-1 0,-1 4 1,5-5-1,0-2-89,0-2 1,1-2 0,1-1-179,3-4 0,4 2 0,7-7 0,0-2 0,0-1 65,0-3 1,7-4 0,4-2 0,4-2-121,6-4 0,2-1 0,7-2 1,-1-2-734,5-3 1,8-2 0,0-5 0,3 1-913,2-1 0,-7-2 1,-3-2-274,-4 0 0,-8 1 1317,-4-1 0,-6 0-550,-4 1 0,-4-3-2111,-7-3 3132,0 4 0,-7-20 0,-2 4 0</inkml:trace>
  <inkml:trace contextRef="#ctx0" brushRef="#br0" timeOffset="7">15833 3678 8074,'0'10'227,"0"1"0,0-1 348,0 6 1,0 2 234,0 3 0,0 3 569,0 7 1,0-3 750,0 4-1463,0-4 1,0 17-273,0-3 1,0-2 0,0 2 0,-2 0-229,-3-2 1,2-1 0,-6-8-1,2-1 35,3-4 1,-2 2-1,0-7 1,3-2-1799,1-1 0,-3-3-1186,0 1 0,1-7 881,9-4 0,4-5 466,7-5 1435,-1-4 0,15-21 0,3-3 0</inkml:trace>
  <inkml:trace contextRef="#ctx0" brushRef="#br0" timeOffset="8">16839 3489 8028,'18'-7'0,"-4"6"1016,-7-6-480,-5 7-67,5 0 796,-7 0 462,0 0 0,-6 1-682,1 5-590,-7-5-115,3 13 255,-7-12-322,1 12 0,-6-12 23,0 3 1,-2 2-68,2-2 1,2 1 82,-7-6 0,1 0-123,-1 0 1,-2-2-286,7-3 383,-7 3-217,11-12 1,-11 7-18,7-4 1,0 3-174,5 2 1,0 5 121,1-5 0,-1 5 1,0 1-213,0 0 1,6 7 0,0 3 0,-3 4-441,-1 2 538,-1 6 0,1-4 72,3 3 1,-3-2 7,4 2 1,3-3 124,1 3 0,-1-4 92,2-1-220,0-8 22,5 6-21,0-12 63,0 12-50,0-12 88,7 5-47,-5 0-228,12-5 0,1 5 137,3-7 0,13 0 0,-1 0 0,8 0-83,8 0 0,-2 0 78,8 0 1,-3 7 312,-2 3 1,0 4-115,0 2 1,-6 1-180,-5 4 3,-3-3 40,-1 11 0,-8-10 587,-3 8 1,-5-1 108,-5 5 0,-4 1 288,-7-1 1,-2-5-341,-3 1 1,-11-3 44,-10 2 1,-4 2 15,-2-7-462,-6 0-441,-2-12 498,-7 5-130,-1-12 1,1 5 215,0-7-1027,0 0-1714,-7 0 1215,12 0 410,-11 0 1,19 0-378,-8 0 0,12-2-161,-2-3 1,17 3-738,-1-3 1,13-2 697,3 1 1,15 1-1711,17 5 3030,13 0 0,-3-7 0,3-2 0</inkml:trace>
  <inkml:trace contextRef="#ctx0" brushRef="#br0" timeOffset="9">19402 3929 8028,'32'-12'0,"-1"-3"844,1-12-463,-8 3 0,4-4 102,-7-4-196,0 12-130,2-24 1,-11 18 478,4-11 0,-9 4-122,3 1 1,-6 6-1,1 0 1,-5 5-122,-5-5 1,1 7 81,-6-2 1,-6 8-196,-5 3 1,-2 5-33,2-6 0,2 8-4,-7-2 0,0 5-15,-6 5 0,1 3-284,-1 8 0,-1 7 97,-4 3 0,9 4 131,-3 1 1,5-5-107,0 1 1,3-1-1,7 4-39,0-4 1,8 2 0,2-6 0,5 1-65,1 0 0,1-2 1,5-7-1,6-2-46,7-2 1,6-1 0,8 2-1,2-6-155,1-3 1,13-2 0,-3-2-1,-3-3 157,-4-6 1,-1-3 0,-1-2-1,-4-1-29,-5-4 1,-5 2 0,-7-6 0,-1 3 67,1 2 1,-7 3 0,-4 1 242,-3 1 0,-1 6 1,3 5 69,1 8 1,0 5-1,-3 8 1,2 4 214,1 5 0,2 11 1,-4 3-1,4 4 9,2 3 0,-5-9 0,1 9 1,-3-3-250,-2-4 0,0 4 1,0-7-1,0-3-497,0 0 0,0-5 1,0-1-1,0-3-897,0-3 1,0-1 0,0-3-1616,0 3 1,0-4 1213,0 4 0,3-10 0,6-8-483,7-6 2031,3-13 0,10-1 0,5-6 0</inkml:trace>
  <inkml:trace contextRef="#ctx0" brushRef="#br0" timeOffset="10">20644 3631 9123,'9'-16'0,"-5"0"-158,-8 1 1,-5 4-1,-6 1 994,-1-3 1,-2 6-1,-1 2 1,-4 5-217,-1 5 1,-2 4-1,-7 9 1,-2 3-59,-2 5 1,-5 9-1,4 3 1,-1 2-78,1 4 0,1 0 0,7 1 1,4-1-116,5-1 1,11 10 0,5-10 0,5-1-58,5-1 1,10 0 0,13-4-1,7-4 74,7-5 0,5 0 0,4-7 0,3-2 38,2-1 0,0-9 0,3-4 0,-4-3 176,-6-2 0,-1-7 0,-9-6 0,-1-4-247,1-4 0,-8-12 1,-6 0-1,-3-6-380,-2-5 0,-5-6 0,-4-4 0,-6 0-1211,-3-1 0,-4-4 0,-5 1 0,-9 1-255,-8 4 1,-6-4-1,-3 10 1,-2-2 1491,-2 0 0,9 16 0,-1-2 0,0-2 0,0 0 0</inkml:trace>
  <inkml:trace contextRef="#ctx0" brushRef="#br0" timeOffset="11">11682 6979 7948,'-21'0'237,"0"0"0,-1 0 123,1 0-448,3 0 0,-4 1 1,6 3 270,0 1 94,0 0-56,1 2 87,6-5-154,-5 5 0,11-2 147,-8 1 93,8-1-172,-4-5-1,0 0 130,5 7-134,-5-5 0,9 5-12,3-7 1,5 5 59,11 0 0,4 0-44,6-5 1,8 2 13,3 3 1,6-3-148,10 3-642,-7 4 547,24-7 1,-9 5-107,18-7 1,2 0 94,-37 0 0,1 0 0,1 0 0,1 0-357,10 0 0,2 0 1,2 0-1,1 0 378,8 0 0,2 0 0,-1 0 0,2 0-413,10 0 0,2 0 0,-5 0 0,1 0 419,-17 0 1,2 0 0,-1 0 0,-5 0 0,-1 0 0,2 0-325,10 0 1,2 0 0,-1 0-1,-3 0 1,0 0 0,2 0 284,7 0 1,2 0 0,-2 0 0,-7 0 0,-1 0 0,1 0 55,7 0 1,2 0 0,-1 0 0,-3 0 0,0 0-1,1 0-6,-15 0 0,2 0 1,-1 0-1,1 0 0,-1 0 1,0 0-1,0 0 1,0 0-150,4 0 1,1 0 0,-1 0 0,0 0 0,-5 0-1,0 0 1,-1 1 0,3-1 186,7 2 1,2-1 0,0 0 0,-1 1 0,-6-1 0,-2 0 0,1 0 0,1 1-123,7 1 0,1 2 1,0-1-1,0 0 1,-5-2-1,0-1 1,0 1-1,1 0 140,4 1 1,2 1 0,-1 0 0,-1 0 0,-4 0 0,-2-1 0,0 0 0,2 1-46,5 1 0,2 1 0,0-1 0,-2 0 0,-6-1 0,-2-1 0,0 1 0,2-1-117,8 2 1,1 1 0,1-1 0,-3 0 165,-6-1 0,-2-1 0,0 0 0,2 1 1,6 1-1,1 1 0,1 1 0,-1-2 0,-5-1 1,0 0-1,-1 0 0,0 0 0,-1 0 1,1-1-1,-1 1 0,1 0 17,0 0 1,0 0 0,-1 0 0,2 0 0,2 1 0,1 0 0,0 1-1,-1-1 1,-6 0 0,-1 1 0,0-1 0,-1 0 0,-1 0 0,1 0-1,-2 0 1,1-1-20,-3 1 1,1-1 0,-1 0 0,0 1 0,20 1 0,0 1 0,-1 1 0,-3-1 0,0 0-1,-1 0 1,-3-1 0,0 1 0,-1 1 98,-2-1 0,-1 1 0,-1-1 1,-3-1-1,-2 0 0,-1 0 1,-4 1-1,-1 0 0,-1 0 1,27 1-1,-2-1-134,-4-1 0,-2-1 0,-3 2 0,-4 0 0,-7-3 0,-3 1 0,-5-1 1,-2 0-409,-7-1 0,-2 0 0,39-2 1,-24-1-1,-11 0-534,-12 0 1,-10 0 0,-16-1 0,-7-5 898,-12-4 0,3-4 0,-12-2 0</inkml:trace>
  <inkml:trace contextRef="#ctx0" brushRef="#br0" timeOffset="12">12783 5564 7916,'9'2'0,"-2"1"0,-2 4 139,0 2 0,2 2 95,-2 4 0,4 3-250,7 3 3255,0 3-1969,6 15 1,-2 1 544,6 7-1163,0 0-213,12 0 1,-8 0-65,7 0 1,-8 1-158,8-1 1,-5-5-245,-6 0 1,2-13-366,-7 3 1,0-6-27,-6 0 0,-1-3-410,-3-7 0,-2-2-958,-4-4-1270,-3 4 1661,5-12 0,-9-4 725,-3-14 1,3-3 668,-3-12 0,-4-4 0,0-12 0</inkml:trace>
  <inkml:trace contextRef="#ctx0" brushRef="#br0" timeOffset="13">13365 5643 10611,'-7'15'-810,"-2"3"510,-7 3 2336,1 3-1308,-8 8 0,-2-4-70,-6 3 0,-6-3 519,1 9-685,-1-4-664,-2-2 672,-1 1-110,-7-1-117,7-6-614,-5 4 362,11-11-55,-11 5-1528,12-1 961,-6-4 463,8 4 97,-1-6-2790,8-7 1411,1 5 481,7-5 412,8 6-1197,1-6 1878,21-2 0,3-7 1,15 0-1</inkml:trace>
  <inkml:trace contextRef="#ctx0" brushRef="#br0" timeOffset="14">16148 5690 7916,'0'-9'906,"1"6"0,5 11 0,4 10 0,6 5-86,5 4 1,3 3 0,9 3 0,2 1-300,2-3 0,0 9 0,-4-7 0,0 4-391,-1 1 0,3-1 0,-9-5 0,2-3-10,-2-3 0,-5-1 0,-9-6-1955,-1 2 483,-1-7 1,1 0-330,-1-4 0,-6-4 0,1-6 588,-4-9 0,-1-12 1093,0-5 0,0-11 0,0-3 0</inkml:trace>
  <inkml:trace contextRef="#ctx0" brushRef="#br0" timeOffset="15">16777 5706 8227,'10'8'440,"1"8"0,-10 0 1,-1 5 273,-8-4 1,-8 1 0,-5 3 0,-7 5 0,-5 3-59,-4 3 0,-12 3 0,0-2 0,-5-3-472,-5-1 1,-1-1 0,1 0 0,5-3-506,5-3 1,-2 5 0,11-6 0,1-2-584,8-2 1,1 4-1,11 0 1,5-2-1406,7-1 0,14-4 2309,9-4 0,21-10 0,11-8 0</inkml:trace>
  <inkml:trace contextRef="#ctx0" brushRef="#br0" timeOffset="16">20173 5721 7916,'8'-8'0,"-1"-6"321,-7 12 0,0-2-291,0 15-303,-7-1 109,-8 27 3512,-10-11-1634,-6 20 0,-4-11-785,-7 6 1,5 0-518,-10 1 0,5 1-159,0-6 1,2 0-39,3-6 0,4-5-214,-4 0 1,6-1-257,5 1 0,-2-3-733,7-8 1,0-1 512,5-3 0,6 1-2845,-1-7 2237,8 1 1,-4-8-92,7-3 1,1-4 249,5-7 924,2-7 0,15-8 0,2-9 0</inkml:trace>
  <inkml:trace contextRef="#ctx0" brushRef="#br0" timeOffset="17">19717 5784 7916,'15'0'2684,"-4"7"-2420,-1 4 0,1 4-324,5 6 1,-1 0 1809,1 11-707,0-11-721,6 22 0,-2-16 0,4 11 1,1-1-1,-3-1 3,1-1 0,3-2 0,-3-1 0,0-1-519,-1 1 0,1-1 0,-4 1 0,2-3-371,-2-3 1,-1-3 0,-1-5 0,3-1-154,1-1 1,-2 3 0,-7-10 0,-1-1-397,1-2 0,2-5 0,1-2 1114,1-5 0,0-9 0,0-10 0</inkml:trace>
  <inkml:trace contextRef="#ctx0" brushRef="#br0" timeOffset="18">20534 6114 9682,'25'7'0,"-4"5"0,-6 6 479,-4 3 0,8 7 0,-1-2 0,4 4-60,6 1 1,2 6-1,1-1 1,1-1-39,-1-1 0,-1-3 0,-2 0 0,-2 1 123,2-1 1,0-6-1,-2-4 1,-5-6 70,-3-4 1,-3 1-353,1-7 0,-7-1 1,-4-11-1,-3-7-25,-2-5 0,-2-14 1,-1-1-1,-4-4-284,-2-6 1,-2-1-1,-6-4 1,-2-3-425,-2-6 1,0-3 0,3-2-1,-1 2 156,-2 3 1,5 6 0,6 8 0,-1 6 217,3 5 1,1-2 0,7 10 0,1 1-8,5 3 1,2 3 0,10 3 0,3 1 523,5 3 1,9-3 0,3 4 0,3-3 43,2 3 1,6-2-1,2 7 1,-2-1-230,1-1 1,6 6-1,-3-6 1,-3 1-182,-1 1 1,-1-2 0,-3 4 0,-1-3-945,-2 3 1,-8 1 0,1 0 0,-5-1-720,-4-2 1,-6-1 0,-1 8-1527,-7 3 3174,-5-3 0,-7 12 0,0-5 0</inkml:trace>
  <inkml:trace contextRef="#ctx0" brushRef="#br0" timeOffset="19">21478 5831 7916,'14'-1'0,"-4"-5"0,4 3 0,-2-6 0,6 2 0,3 4 2272,7-6-1453,-4 7 1,8-7-236,-1 4 0,6 3 0,-1-3-95,-1 3 1,0 2-272,2 0 0,-9 2 384,3 3-170,-10-3-125,2 12 0,-7-5 166,-1 7-397,-6-1 0,-4 1-211,-10 0 237,-4 6-101,-13-4 1,-4 12 6,-11-4 0,-3 3 263,-7 3-188,-1-1 2,1 1 0,0-1 73,0 1-268,7-1 218,1 1 0,8-6 29,-1 0 0,10-2 21,6 3 0,2-3 876,9-3-408,-1-4-246,13 6 0,4-9 162,10-3 0,10 3-57,11-4-40,4-3-194,8 7 0,9-12-198,10 3 0,9-3-525,2-2 1,2 5 578,-2 0 1,-9 0 110,3-5 1,-10 0-3743,1 0 1675,-12 0 237,4 7 1,-19 2-2589,0 7 2952,-14 7 542,-12 1 706,-9 7 0,0 1 0,2-1 0</inkml:trace>
  <inkml:trace contextRef="#ctx0" brushRef="#br0" timeOffset="20">11148 9541 7916,'0'-9'794,"7"2"0,5 7 1,7 0-387,7 0 0,11 0 1,9 2-1,8 1-238,9 2 0,17 6 0,-35-7 0,1-1 0,5 1 0,3 1 19,2 1 0,3 0 0,15 0 1,2 0-1,-2 0 0,1 0 1,8 0-1,1-1-324,-25-1 0,0 0 0,2 0 1,7 0-1,1 0 0,1 0 1,2 0-1,-1 1 0,1-1 193,3-1 0,1 1 0,0-1 0,3 0 0,0 0 1,1 0-425,5 0 0,1 0 1,0 1-1,1 1 0,0 0 1,1-1 389,-18-1 1,1 0 0,0-1 0,0 1 0,-4-1 0,0 0-1,0 0 1,1 0-27,8 1 0,2 0 0,0-1 1,-1 1-1,-5-1 0,0 1 0,-1-1 1,2 1-216,9 1 1,0 0 0,2 0 0,-1 0-1,-4 0 1,0 1 0,0-1 0,2 1 234,6 0 0,1 0 1,1 0-1,-2 0 1,-8 0-1,0 0 1,-1 0-1,2 0-75,-10 0 1,1 0 0,1 0 0,0 1 0,-1-1 0,15 1-1,-2 1 1,1-1 0,1 1 122,-12-1 1,2 0-1,0 1 1,0-1-1,-1 1 1,-1-1 0,0 0-1,-1 0 1,1 1-1,0-1-47,0 0 0,1 0 0,-1 1 0,1-1 1,-1 0-1,-2 1 0,0-1 0,0 1 1,0 0-1,0 0 47,2 0 0,1 0 0,-1 1 0,1-1 1,-1 0-1,-2 0 0,-1 0 0,0-1 0,0 1 1,0-1 18,3 2 1,1-1 0,0 0 0,0 1-1,-2-1 1,14 2 0,0-1 0,-2 0-1,1 0-14,-2 0 1,1 0 0,-1 0 0,-2 0 0,-6-1-1,-1-1 1,-1 0 0,1 1-18,5 0 1,1-1-1,0 1 1,-3-1 0,-8-1-1,-2 0 1,0 1-1,0-1-27,3 1 0,0 1 1,0 0-1,-1-1 1,18 1-1,-2-2 0,-1 1 117,-4-1 1,0 0 0,-2 0 0,-6 0 0,0 0 0,-2-1-58,-4-1 0,0-2 1,-2 1-1,22 3 0,-1 0 121,-1-2 0,-2-1 1,-13 1-1,-2 0-500,-9-3 0,-3 0 0,-9 0 0,-3 0 345,29 0 0,-21 0-2625,-10 0 2460,-14 0-1773,-12 0 1,-18 0 843,-13 0 1041,-15 7 0,-17 1 0,-9 8 0</inkml:trace>
  <inkml:trace contextRef="#ctx0" brushRef="#br0" timeOffset="21">19135 11002 7916,'0'-8'769,"-7"1"1,0 14 0,-5 3 0,3 6 0,0 5-259,1 5 1,-1 9-1,-3 3 1,3 1 210,2-1 1,2 6-1,5-4 1,0 0-485,0-3 1,0 1-1,0-1 1,0-2-623,0-2 0,0-1 1,0-3-1,0-1-1170,0-2 0,0-6 0,-2 1 0,-3-4 1554,-6-1 0,-10-7 0,-3-3 0</inkml:trace>
  <inkml:trace contextRef="#ctx0" brushRef="#br0" timeOffset="22">13176 7765 8049,'19'-2'0,"-3"-2"321,-2-1 0,-5 0 806,1 5 0,-6 2-300,1 3 1,-10 2 0,-8 5 0,-6-1-183,-7 1 0,-4-5 1,-1-2-338,-1-3 0,1 3 1,0 0-1,1-1-128,4-3 0,-4-1 0,4-1 0,-4-3-140,-1-1 1,1-2 0,2 4 0,3-3-47,3 3 1,-4-4 0,5 0 0,1 0-57,3 0 1,1 2 0,0 5 15,1 0 0,-1 1-13,0 5 0,6 2 0,1 8 0,2 0-3,4-1 0,-4 6 0,0 2 0,0 2 81,0 3 0,-6 1 1,5 3-1,-3-1-9,1 1 1,4-3 0,-2-1-1,-1-2-19,0 2 0,4 0 0,-4 0 0,2-3-66,4-3 1,-4-1 0,2-5-228,1 0 379,2-1 1,4-6-1,3-5-45,6-8 1,5-5 0,5-6 0,6-1-229,8 0 1,7-5 0,9 0-1,3 4 28,2 5 1,-2-1 0,2 8 0,-5 2 319,-1 1 1,-4 4 0,-6 3 0,-2 5 152,-3 4 1,-1 7 0,-3 0-1,-1 0 52,-4 2 1,2 1 0,-7 8-1,-2-1 695,-1 1 1,-10 1 0,-2 2-1,-5 2-315,-1-3 0,-7 3 1,-5-4-1,-7-3-174,-7 0 0,-9-2 0,-5 0 0,-4-4-563,-5-1 0,-7-4 0,2-9 0,-2-4 0,-3-5 0,-3-1 0,1 0 0,2-1 0,1-5 0,9 3 0,0-8 0,7 1 0,4 1 0,3-3 0,9 7 0,7 0-1103,6-2 0,3 5 1103,10-3 0,17 3 0,17 2 0</inkml:trace>
  <inkml:trace contextRef="#ctx0" brushRef="#br0" timeOffset="23">17060 7686 8264,'10'-5'0,"1"0"111,-8-1 1,6 6 727,-4 0 0,-3 2 172,3 3 0,-3-1 1,-4 6-571,-3 2 0,-6 1 1,-10-3-1,-3-3-200,-1 0 1,-4-5 0,2 5 0,-2-2-88,-3 0 0,1 1 1,-1-6-1,1 0-39,0 0 1,1 0-1,2 0 1,2 0-216,-2 0 1,5-6-1,0-1 1,2 0-35,0 0 1,0 2-1,6 5 56,-1 0 1,6 0 49,-1 0 0,2 2 1,-3 3-1,3 6 40,2 3 1,-3 7 0,3 1-1,-2 3 0,-3 3 1,3 1 0,-1 3 0,-1-1 18,2 1 1,-3-1 0,5 1 0,0-1-61,0 0 1,-3-1 0,3-2-1,0-4-69,0-1 0,0-2 0,3-5 56,-1 0 0,0-6 7,5 1 1,9-10-1,5 1 82,5-5 0,14-11 0,0 0 0,6-6-32,4 1 1,6 2 0,0 1 0,-5 2-187,-4 4 0,2-3 1,-4 8-1,1 2 100,-1 1 0,1 9 0,-4 3 0,1 4 219,-1 2 1,-2 7-1,-1 5 1,-1 5 185,1 3 0,-8 13 0,-3-1 0,-3 0 461,-3 1 1,-1 2-1,-3-2 1,-8-5 47,-6-4 1,-8 2 0,-11-6-1,-10-1 357,-8-2 1,-7-3 0,-6-2 0,-4-4-1071,-4-1 0,-2-4 0,0-6 1,2-5-131,3-1 0,-1 4 0,4-6 0,1-1 0,0-3 0,7-1 0,7 0 0,1 0-562,4 0 1,2 0 0,2-1 0,1-3-1579,4-1 1,3 0-1,9 6 2140,4 5 0,17 2 0,10 8 0</inkml:trace>
  <inkml:trace contextRef="#ctx0" brushRef="#br0" timeOffset="24">20471 8283 8286,'25'-1'190,"-4"-3"1,-5-3 45,-6-2 0,-1 6-389,-4-2 1,-3 5-1,3 5 1,-3 5 521,-2 4 1,-2-3 0,-3-1-1,-7 2 1,-8 2 367,-6 2 1,-4-2-1,-3-3 1,-2-6-625,-1-3 1,-1-2-1,5 0 1,1 0-31,0 0 1,-1 0-1,2 0 1,2 0-130,2 0 0,2 0 1,-2 0-1,5 0-159,3 0 1,2 1-1,2 5 1,2 4 145,2 4 0,4 2 0,-2 1 0,-1 2 100,0 2 1,4 7 0,-5-1-71,-3 2 1,5 8 0,-3-2 0,-1-4 0,-2-3-34,-2 0 1,0 0 0,1 0-1,-1-4 13,0-1 1,6 3-1,-1-5 1,1-1-9,1-3 0,0-3 1,6-2 103,-2-1 1,1-8-32,9 2 0,4-5 0,7-5 0,1-5 67,4-4 0,6-4 0,11-1 0,7-2-50,6 2 1,8-4 0,-1 4 0,3 3 90,2 4 0,-4 9 0,-4-3 0,-10 6 131,-5 6 0,-5 2 0,-7 10 0,-5 1 158,-6 2 0,1 12 0,-11-1-158,2 1 0,-6 5 274,2-1 1,-5 6 399,-5-1 1,-4-1-394,-6 0 1,-8-6-193,-3 2 0,-4-9-81,-2-2 0,-1-7 0,-3 2 0,1-5-345,-7-5 1,0-4 115,-5-7 0,-1 0-885,1 0 0,7-2 198,3-3-654,4-4 862,2-7 1,1-1-34,4-4 64,3-4 89,7-6 0,2 3-2486,4-4-714,3 4 1731,7-17 1794,0 5 0,14-14 0,3-2 0</inkml:trace>
  <inkml:trace contextRef="#ctx0" brushRef="#br0" timeOffset="25">20990 8645 8124,'16'7'200,"-6"2"0,-1 6 0,0 3-166,0 3 1,1 8 0,6 10 0,0-1 769,-1 1 1,1 10 0,1-2-1,3 2-361,1-1 1,0 0 0,-4-1 0,2 0-74,2 0 1,5-7-1,-5-3 1,-1-4 380,-3-1 0,-1-8 1,0-5-360,-1-7 1,-4 1 0,-2-10-1,-2-5-49,-4-6 1,4-8 0,-2-7 0,-1-8-58,-3-9 1,-1-13 0,0-4 0,0-6-692,0-5 0,0-9 0,0-7 0,0 2-409,0 2 1,0-4 0,0 0 0,0 5 323,0 9 0,7-1 0,4 15 1,3 7 193,2 9 1,5 8 0,1 6 0,3 5 567,3 4 0,3 6 1,6 3-1,3 1 118,0 3 0,11-3 0,-2 0 0,3 0 15,2 0 1,4 2-1,-6 3 1,-1-1-134,-2-3 0,-4-1 0,-1 4 0,-4-2-345,-1 1 0,-3 3 1,-6 1-1,-2 0-1225,-2 0 0,-7 0 0,2 0-510,-3 0 0,-9 7 0,-4 3 198,-3 4 0,-16 2 1610,-7-1 0,-14 1 0,-5 0 0</inkml:trace>
  <inkml:trace contextRef="#ctx0" brushRef="#br0" timeOffset="26">22044 8519 8171,'15'-2'260,"1"-3"0,5 2 0,2-6 1,1 2 398,4 3 1,2-3 0,3 2 0,0 2-127,-1 1 0,6 2 0,-10 0 0,0 0-213,2 0 0,-8 7 0,-2 3 0,-6 4-108,-4 2 0,-6 5 1,1 3-1,-5 4-240,-5 6 1,-6 1 0,-8-4 0,-4 0 154,-1 1 1,-8-1-1,-6 1 1,-1-1 77,1 1 1,-4-1 0,4 0 0,1-1 111,4-4 1,0 4 0,12-6 0,1 1 46,3-4 1,8 2 0,4-2-1,5-2 199,5-2 0,9-1 0,11 0 1,3-1-256,5 1 0,14 0 0,0 0 0,4-3-128,3-2 1,0 1-1,5-7 1,-3-1-241,-1-2 1,-5-2 0,-8 0 0,-5 1-2386,-4 5 0,-9-3 0,-3 8 0,-5 1 2445,-5 2 0,-4 9 0,-7 1 0</inkml:trace>
  <inkml:trace contextRef="#ctx0" brushRef="#br0" timeOffset="27">2658 11678 8171,'-2'-7'1086,"-3"7"1,1 7-1,-6 11 1,-3 3 0,-2 5 1663,-6 4 0,3 1-2150,-3 1 0,-3 4 0,-1 1 1,-1 0-1,2-1 281,1 1 0,0 0 0,4-8-531,-2-3 1,-5 4 0,5-5 0,2-1-379,1-3 1,-3 2-1,0-2 1,2-4 152,2-5 1,1 2-3581,0-3 0,2-6 843,4-5 1,3-7-1,7-9 2612,0 1 0,7-8 0,1-2 0</inkml:trace>
  <inkml:trace contextRef="#ctx0" brushRef="#br0" timeOffset="28">2202 11773 8171,'7'-9'1235,"-4"2"-304,8 7 0,-1 7 0,6 5 0,0 6 190,-1 3 1,3 7-1,1-1 1,4 7-290,1 2 0,-3 6 0,4-5 1,-1 0-319,0 1 1,-4-5-1,2 4 1,-1-4-238,0-2 1,-2-4 0,-6-3 0,-3-1-337,2-4 0,2-2 0,0-1 1,-1-2-1030,-3-3 1,-5 1 0,6-7-1573,1-1 1,2-3 0,2-2 839,-1-5 0,-4-2 0,-2-10 1820,-2-3 0,5-3 0,-3-8 0</inkml:trace>
  <inkml:trace contextRef="#ctx0" brushRef="#br0" timeOffset="29">2988 12040 8171,'29'-7'0,"-1"-4"0,-1-1 383,1 2 0,1-4 0,4 3 0,2-1 1298,2 2 1,5-3 0,-4 6 0,1 0-1135,-1 0 0,-3 2 0,-7 5 0,-3 0-984,-3 0 0,-1 0 0,-5 0 0,0 0-4429,-1 0 3221,-6 0 0,-4 7 1,-10 2 1644,-5 0 0,-11 12 0,-4-4 0</inkml:trace>
  <inkml:trace contextRef="#ctx0" brushRef="#br0" timeOffset="30">3255 12118 8171,'7'14'0,"5"-3"0,6-6 1535,3-3 1,7-2-1,-2 0 1,5 0-451,6 0 0,-4 2 0,4 1 0,-4 2-823,-2-1 1,-4-2 0,-3-2-1,-1 0-1380,-4 0 0,-1 0 1,-3 0-1,-1 1-3917,-3 5 5035,3-5 0,-6-8 0,8-10 0</inkml:trace>
  <inkml:trace contextRef="#ctx0" brushRef="#br0" timeOffset="31">4953 11600 8171,'-2'-9'1678,"-3"4"1,2 3-1060,-8 2 0,1 5 1,-6 1-1,0-3-255,0-1 1,-4-2 0,-3 0 0,-2 0-63,-3 0 1,4 0-1,-2 0 1,0-2-233,1-3 0,-3 1 0,5-4 1,1 1 44,-1 3 0,2-3 1,5 2-1,1 1-196,-1 3 0,0 2 0,2 5-5,4 4 0,1 4 0,5 2 0,-1-1 93,2 1 1,1 7 0,2 1 0,-2 3-30,-3-1 1,3-2-1,-3 4 1,3-3 21,2-3 0,-5 4 1,0-5-1,0-1-21,-2-3 0,5-1 0,-3 0-20,3-1 0,2-4-227,0-1 0,2-6 1,3 1 133,5-3 0,4-4 1,4-2-1,3-3 90,5-1 1,4-3-1,1-3 1,0 2 14,1 2 0,5 6 0,-1-1 0,-1 5 140,-2 5 0,2 4 0,0 7 0,-3-1 464,-3 1 0,3 7 0,-11 1 1,-2 1-101,-1-4 1,-10 3 0,-2 0 0,-5 1 263,-1-4 0,0 2 0,-3-1 0,-6 1-448,-7 0 0,-10-2 0,0-6 1,-6 1 645,-4 0 0,1-2 0,-5-4 0,-1-5-649,1-3 0,0 3 0,-4 1 0,3-3-288,-3-1 0,0-2 0,0-2 0,4-1 0,2-3 0,-4 1 0,5 3 0,2-1-659,2-2 1,3-1 0,2 6 0,4-1 658,1-4 0,-5-4 0,4-7 0</inkml:trace>
  <inkml:trace contextRef="#ctx0" brushRef="#br0" timeOffset="32">2044 13093 9305,'-15'0'682,"-1"0"0,0 0 0,1 0 53,-1 0-328,0 0 1,6 0 0,1 2 194,2 3 0,2 9 0,5 9 0,0-1 102,0 1 0,0 5 1,1-2-1,5 2-283,4-2 1,4 2 0,2-5-1,0 0-133,-1-1 0,3-1 1,1-5-1,4 0-61,1-1 1,2-4 0,6-2-1,-1-2-111,1-4 0,-1-1 0,-1-2 0,-2-2-102,-2-3 0,-7-4 0,2-8 0,-3-4-228,-3-5 1,-4-9-1,-2-2 1,-3 2-300,-2 2 1,-2 1 0,-2 3 125,0 3 0,0 3 0,1 9 257,5 3 0,-3 6 0,8 9 0,1 3 361,2 1 1,3 8-1,3 9 1,1 4 296,-2 10 1,3 4 0,-1 6 0,-1 4 50,-3 4 0,-1 4 0,-2 2 0,-2-2-154,-1-3 0,-8-4 0,2-7 0,-3-1 119,-2-4 0,-7 1 1,-3-6-1,-4-4-368,-2-5 1,-5 0-1,-2-7 1,-1-2-177,-4-1 0,-4-4 0,-3-4 0,-3-3 0,-2 0 0,-2-5 0,-7 3 0,-2-5-95,-1-5 0,5 1 0,7-6 0,1-1-1795,4 3 0,4-6 0,4 5 0,7-2 39,2 1 1,4-1 0,4-4 0,4-1 53,5 0 1,8-6 0,5-3 1796,7 1 0,6-13 0,6 4 0</inkml:trace>
  <inkml:trace contextRef="#ctx0" brushRef="#br0" timeOffset="33">3019 13564 8266,'16'-7'0,"0"-1"0,-1-1 237,1 4 1,5-2-1,2 2 1,1 1 515,4 2 0,-3 2 0,1 0 0,0 0-872,-2 0 0,4 2 0,-7 2 0,-1 3-610,-3 1 1,-1 3 728,0 4 0,-8 1 0,-1 0 0</inkml:trace>
  <inkml:trace contextRef="#ctx0" brushRef="#br0" timeOffset="34">3098 13800 8693,'17'0'0,"3"0"941,0 0 0,1 0 0,-3 0 1,3 0-633,5 0 0,4 0 0,3 0 0,2 0-526,2 0 0,-1 0 1,-3 0-1,1 0-1911,-3 0 2128,4 0 0,-11 0 0,8 0 0</inkml:trace>
  <inkml:trace contextRef="#ctx0" brushRef="#br0" timeOffset="35">4702 13093 9405,'8'0'1693,"-2"2"0,-12 3-1086,-4 5 1,-4-1 0,-2 0 0,0 0-132,1-1 1,-6-4-1,-2 1 1,0-1-339,1 1 0,-5-3 0,5 3 0,-1-3-116,0-2 0,-3-6 1,5 1-1,2 0 10,1-2 0,-3 3 1,0-4-94,2 1 1,2-4 96,1 6 0,0 1-40,1 10 1,4 2-1,1 10 1,-1 1-14,2 2 0,-5 7 0,6-2 0,-3 2 17,1-2 0,1 7 0,-3-5 0,3 0-45,2 2 1,0-7 0,4-1 0,-4-1-70,-2 0 1,5 0 0,-1-5-124,3 0 1,-3-1 90,0 1 0,1-7 1,10-4 55,4-3 1,4-4-1,4-3 1,2-6-9,7-3 0,4 1 1,6 0-1,5 3 66,3-2 0,2 5 0,1 1 0,-3 5 242,-3 1 0,-4 1 0,-5 6 0,1 7 131,-3 6 1,2 0-1,-12-2 1,-1 3 58,-3 5 0,-3-1 1,-4 1-1,-4 0 53,-5-2 1,-1 6-1,-1-5 1,-5-1-190,-4-3 0,-4 2 1,-3-2-1,-4-4-132,-6-5 1,-2 1 0,-3-7 0,1 1-88,-1 0 0,1-1 0,-2-6 1,-2 0-850,-2 0 0,0-6 0,6-1 0,1 0-75,4 1 0,3-7 0,8 5 0,1-3-649,3 1 0,4-1 0,7-5 0,4-1 28,6-4 1,8-2 1499,13-3 0,7-11 0,3 4 0</inkml:trace>
  <inkml:trace contextRef="#ctx0" brushRef="#br0" timeOffset="36">4812 13533 8171,'31'16'328,"0"-1"0,-1 6 1,-2 0-1,-2 0 556,2 2 1,5 2 0,1 6 0,-5 0-255,1 1 1,0-2-1,-1-3 1,-1 0-238,-1 1 1,-3-6-1,4 1 1,-4-2-3,-1 0 1,3-5 0,-5-8 0,-3 1 424,-6 0-565,2-6 0,-12-3 1,3-12-1,-3-7-344,-2-7 1,-5-4 0,-2-5-1,-4-7 131,-6-10 0,-1-8 0,-8-6 0,0-2-204,1 0 0,-3-9 1,7 16-1,2 3-975,2 9 1,6 9-1,2 10 1,2 4 879,4 5 0,3 4 0,5 3 545,6 3 0,10-1 0,5 5 0,5-2-178,6-3 1,3 3-1,9 1 1,2-1 204,1 0 0,6 6 1,-8-4-1,-2 2-196,-5-1 0,-8 1 0,2 5 0,-4 0-618,-1 0 1,-3 0 0,-3 0 0,-5 0-73,-3 0 1,-2 0-315,-1 0 1,-6 2 0,-4 3 888,-3 6 0,-16 3 0,-3 1 0</inkml:trace>
  <inkml:trace contextRef="#ctx0" brushRef="#br0" timeOffset="37">5708 13172 8171,'7'8'331,"7"-2"1,8-10 0,3-3 379,3-2 1,9 1-1,4-3 1,3 6-158,-2 3 1,3 2-1,-6 0 1,-2 0-243,-6 0 1,-5 7 0,0 4 0,-6 3 25,-8 1 1,0 3 0,-7 3 0,-1 3-148,-2 1 0,-9 4 1,-6-3-1,-4 4 53,-4 2 1,-12 4 0,0 1 0,-4-2-34,-2-2 0,-2-2 0,2 1 0,1-2-12,-1-4 1,4 2 0,9-7 0,5-2 394,4-2 1,8-1-1,4 0-158,3 0 1,4-2-1,5-2 1,8-4 12,10-1 0,6 4 0,6-6 0,5-1-250,3-3 1,8 1 0,1 2-1,2 1-752,3-2 0,1-1 0,-1-4 0,-3-1-188,-2-2 1,2-6 0,-7 4 0,-5-2-526,-4-3 0,-4-9 1,-4-7-1,-2-5 1266,-4-4 0,3-27 0,-4-3 0</inkml:trace>
  <inkml:trace contextRef="#ctx0" brushRef="#br1" timeOffset="38">19984 10531 8171,'9'-11'2341,"-4"1"1,-3 8-1,-2 2-925,0 9 0,0 10 0,1 6-699,5 4 1,-5 1 0,5 12 0,-5 2-44,-1 1 0,0 4 0,0 2 0,0 3 0,0 0-198,0 0 1,0 4 0,-1-4 0,-3-2-207,-1-3 0,-6 2 0,4-11 0,0 0-270,0-3 0,-5-6 0,4-5 0,-3-5-1039,1-3 0,4-4 0,-4-4-968,-2-5 1,-2-3 0,0-4 464,3-3 1,4-4 0,7-8 0,0-4-852,0-5 1,7-4 2392,4-1 0,10-8 0,3-1 0</inkml:trace>
  <inkml:trace contextRef="#ctx0" brushRef="#br1" timeOffset="39">20519 10657 10238,'31'-11'0,"2"-1"0,2 0 1105,2-2 0,5 0 0,-4-2-889,2 0 0,-3 2 0,3 2 0,-1 3 0,-4 2 349,-2 4 0,-4 1 1,-2 2-1,-6 2-197,-4 3 1,-3 6-1,-2 10 1,-3 3 113,-2 1 1,-2 9 0,-6 0 0,-5 4-146,-4 6 1,-11 1 0,-7 2 0,-5 2 59,-4 4 1,-5-6 0,4 3 0,-1-2-77,1 0 1,1 1 0,6-5-1,1-4-74,4-1 0,5-1 0,10-3 0,6 2-40,3-2 1,4-4 0,3-3-1,8-4-95,6-1 1,3 2-1,6-8 1,-1-5 86,1-3 1,1-4-1,3-5 1,-3-2-51,-2-3 1,2-5 0,-4-11 0,-1-5-95,-3-4 1,-9-3 0,-3-2 0,-2-2-94,-3 2 0,-10-3 1,-4-1-1,-6 1 24,-5-1 1,-3-2 0,-8 4 0,1 2 46,-1 2 1,-4 1 0,-3 1-1,1 1-163,-1 4 0,-2-4 0,2 6 0,2-2-696,4-1 0,-2 8 1,11-2-1,-1 4-1640,4 1 1,9 2 0,3 2 2465,2 1 0,9-6 0,7-7 0</inkml:trace>
  <inkml:trace contextRef="#ctx0" brushRef="#br1" timeOffset="40">23144 12653 8171,'0'-7'826,"0"7"0,0 9 0,0 12 431,0 5 0,0 3 1,0 5-1,0 1 99,0 1 0,2 8 0,1-2 0,3 1-113,-3-1 0,4 9 0,-2-4 0,1 2-639,1 0 0,-4 3 0,6 1 1,-2-3-683,-4-1 0,4-7 0,-1-2 0,-1-3-429,2-7 1,-5-6-926,3-8 1,-5-7-1,-5-6-274,-6-6 0,2-6 0,1-9 1,1-1 592,3-2 0,2-5 0,2 3 1113,0-1 0,-7-2 0,-1-6 0</inkml:trace>
  <inkml:trace contextRef="#ctx0" brushRef="#br1" timeOffset="41">23412 12873 9480,'36'-21'0,"1"0"0,0 2 196,1 1 1,-5 3-1,6-1 1,-1 2 630,4 3 0,-2 4 0,0 7 0,-3 2-305,-7 3 0,-1 6 0,-9 8 0,-5 4 19,-2 1 0,-10 2 1,2 6-1,-5-1-119,-5 1 1,-9 4-1,-9 3 1,-3 1-29,-7 4 1,2-1 0,-8 1-1,4-2-111,4 2 0,-2-4 1,12 0-1,1-2 258,3-3 0,8-3 0,4-4 0,3-4 10,2-1 1,4 3 0,4-7 0,8-3-34,2-4 0,4-8 0,1 1 0,1-3-518,4-2 0,0-2 0,-1-5 0,-5-9 0,1-8 0,-6-6 0,3-3 0,-6-2 0,-4-2 0,-6-5 0,1 4 0,-5 0-755,-5-1 0,-9 1 1,-9 3-1,-1-2-214,-4 2 1,0 7-1,0 4 1,3 1 274,2 4 0,-3 3 1,4 6-1,-3 4-896,-3 5 0,0 1 1,0 0-1,4 0 1590,1 0 0,-12 7 0,2 1 0</inkml:trace>
  <inkml:trace contextRef="#ctx0" brushRef="#br1" timeOffset="42">22248 13942 8171,'7'8'0,"4"-2"715,2-5 0,5-1 0,5 0 0,6-1 171,6-5 1,14 5 0,2-5 0,8 5 992,11 1 0,5 0 0,7 0 0,2 0-1293,0 0 0,-32 2 0,1 1 0,-5 0 0,0 1 0,2-1 1,1 1-314,1 0 1,-1-1 0,2 0-1,-1-1 1,-2-2 0,0 0-1,-1 0 1,0 0-274,-1 0 0,0 0 0,-2 0 0,0-2 0,-1 0 0,-1-1 0,38-7 0,-6-4 0,-7-2 0,-6 2 0,-3 2-1559,-8 1 1,-3 6 0,-16-4 0,-5 2 755,-3 4 0,-11 3 0,-9 5 0,-7 6-5759,-8 3 6562,-15 1 0,-8 8 0,-4 3 0,4 4 0</inkml:trace>
  <inkml:trace contextRef="#ctx0" brushRef="#br1" timeOffset="43">22091 15058 9109,'7'-25'2874,"-4"10"0,8 9-2469,1 5 1,2 2 0,2 6 0,-1 7 341,1 5 0,7 9 0,5-1 1,5 4-197,4 6 0,1-2 0,-3 7 0,2 1 58,-2 3 1,3-1-1,-1-3 1,-4-5-111,-5-4 1,-4-7 0,-6-2-1,-1-3-397,-3-7-355,-1 2 0,-5-18 0,-2-1 62,-5-11 0,-8-12 0,-3-4 0,-6-8-735,-5-10 1,4-9 0,-6 1-1,2 0 284,0 4 0,2-1 0,7 4 1,1 6 540,-1 2 1,5 5 0,2 4 0,3 3 513,2 2 1,2-2 0,3 4-1,5-1 52,4 0 0,7 7 0,4-4 0,3 2 42,5 0 0,4 0 0,1 4 0,7-3-161,6 0 0,3 0 0,-3 8 0,3 2-298,2-3 1,-5 5-1,1-1 1,-3 2-591,-2 3 0,-7 1 1,-3-1-1,-4-1-691,-1 2 1,-8 1-1,-3 2 1,-3 0 102,-3 0 1,-6 2 0,-4 3 0,-3 5-1687,-2 4 0,0-3 2816,0-1 0,-14 1 0,-3 5 0</inkml:trace>
  <inkml:trace contextRef="#ctx0" brushRef="#br1" timeOffset="44">23191 14712 8171,'21'9'959,"0"-4"0,0-3 0,-3-2 1,3 0-250,5 0 0,5 0 0,4 1 0,2 3-110,-2 1 1,-4 2 0,-4-2-1,-5 6-229,1 3 1,-11 1-1,2 1 1,-5 2-128,-6 3 1,-1 1 0,-5 6 0,-6-2 173,-7 2 0,-15 7 0,-2 2 1,-4-2 153,-2-2 1,-8-1-1,4-1 1,1-1 152,2-4 1,-1 2 0,10-7 0,6-2-30,6-2 1,5-1 0,4 0-697,5 0 0,5-2 0,7-4 0,7-5 0,5-3 0,16-2 0,3 0 0,9-2-1032,6-3 0,11-4 1,3-6-1,4-3-1196,4-3 1,4 4 0,-7-6 0,1 0 369,2-3 0,-32 11 0,0-1 1665,35-21 1,-33 11 0,-1-2 0,0-4 0,0-1 0</inkml:trace>
  <inkml:trace contextRef="#ctx0" brushRef="#br1" timeOffset="45">24952 13800 8171,'0'-15'2339,"2"6"-1730,3 4 1,4 3-1,7 4 929,0 3 1,-6-2-683,0 8 1,-6-6-174,1 5 1,-10-6-1,-6 1-365,-2-3 0,-3-7 0,0-2 0,0-2-135,1-3 1,-1 3 0,0-1-231,0-3 1,1-1 17,-1-1 1,9 6-836,7 4 0,7 3 0,10 2 1,3 2-659,1 3 0,5 2 0,-3 5 1,-1-3-2537,1-2 4058,5-2 0,-4-5 0,8 0 0</inkml:trace>
  <inkml:trace contextRef="#ctx0" brushRef="#br1" timeOffset="46">25880 13093 9610,'16'16'459,"-1"-1"0,1 1 0,2 2 0,3 3 932,5 5 1,3 2-1,5 1 1,1 1-825,1 3 1,1 2 0,-7-3 0,-2-3-475,-2-3 0,-7-3 0,2-7 0,-5 0 150,-6-1-193,4-6 1,-12-4-40,3-10 1,-3-9-1,-2-10 1,0-6-207,0-8 0,-7-6 0,-2-5 1,-1-3-527,-1-6 1,1-5-1,-6-3 1,0-2 177,1 1 0,-1 4 0,0 6 1,0 4 207,1 4 1,-1 9-1,2 2 1,2 1 328,1 0 1,8 3 0,-2 6 0,3 3 282,2 2 0,0 3 0,0 4 1,0 0 166,0 0 0,7 1 0,3-1 1,6 2-19,5 3 0,5-1 0,11 5 1,7 0-44,6 0 1,8-3-1,8 3 1,4 0-9,2 0 1,-6-4 0,2 6 0,-3 2-376,-2 1 0,-2 0 0,-3-1 0,-8-3-397,-6 3 0,-6 1 0,-8 2 0,-4 0-959,-5 0 0,-9 0 0,-3 2 247,-2 3 1,-9 4-1,-8 7 1,-6-1 237,-5 1 0,-3 5 0,-8 0 0,1-2 871,-1-1 0,-6 4 0,-2 3 0</inkml:trace>
  <inkml:trace contextRef="#ctx0" brushRef="#br1" timeOffset="47">26619 12700 8921,'16'-16'1102,"5"2"0,1 2 0,3 3-686,3 2 0,8-3 0,6 5 1,4 1 75,1 2 1,-2 2 0,-1 0-1,-4 0-111,-1 0 0,-4 6 0,-9 1 0,-5 1 3,-4 5 0,-6 1 0,-3 1 0,-1 1-289,-3 0 1,-9 6 0,-6 5 0,-4 1-52,-6-2 1,-4 9 0,-6-4 0,-3 1 12,-2-4 1,3-1 0,-6-4-1,2 0 241,1 0 1,1 3 0,7-5 0,3-2 641,3-2 1,2-1 0,8 0-377,2 0 0,8-2 0,2-4 0,11-3-124,8 0 0,5-5 1,9 3-1,4-3-261,5-2 1,5 0-1,4 0 1,3 0-939,2 0 0,-5-6 0,1 1 0,-5 2-987,-5 1 1,-4 2 0,-8 0 0,-4 0-281,-5 0 0,-10 9 1,-6 5-1,-7 5 2026,-8 0 0,-15 6 0,-15-1 0</inkml:trace>
  <inkml:trace contextRef="#ctx0" brushRef="#br1" timeOffset="48">26069 13832 8898,'-7'-9'3335,"7"4"-2552,8 3 0,13 0 0,6-1 0,6-4 0,7 0 594,7 0 1,21-4 0,4 4 0,6 0-816,10 0 0,-44 4 0,1 1 1,0 2-1,1 0 0,41 0-163,-1 0 1,-9-5 0,-9 0 0,-5 1-267,-6 2 0,-3-3 1,-6 0-1,-3 0-575,-3-2 1,-5 5-1,-11-3 1,-5 3-2836,-4 2 0,-8 3 0,-7 6 1259,-11 7 2018,-15 10 0,-24-1 0,-8 6 0</inkml:trace>
  <inkml:trace contextRef="#ctx0" brushRef="#br1" timeOffset="49">25880 15246 8171,'14'2'0,"-2"3"0,-1 6 346,1 3 1,2 1 0,2 3 0,1 1-1,4 4 1130,5 1 1,-1-5-1,1 4 1,0-2-746,-1 0 1,4 0 0,-4-5 0,1-1-303,0 1 1,-7-5 0,4-3 33,0-1 0,-6-1-338,4-6 0,-10-7 0,-6-6 0,-5-6-94,-5-7 1,-4-5-1,-9-6 1,-1-7-336,-2-6 0,-7-8 1,2-10-1,-2-4-134,2 1 0,-4-1 0,6 7 0,-1 1 98,4 3 1,4 8 0,1 3 0,2 4-10,4 4 1,-2 9-1,6 0 1,3 7 773,1 3 0,2-3 0,2 5 0,3 3-72,6 6 1,4 0-1,8 5 1,7 0-40,5 0 1,10-3 0,2 4-1,7 3 223,2 1 0,5 2 0,-3 0 1,1 0-248,-1 0 1,-4 0-1,-8 0 1,-4 0-468,-6 0 0,-3 0 0,-3 0 0,-4 0-2747,-5 0 0,-3 0-517,-2 0 0,-8 2 1563,-3 3 1,-3 4 1877,-2 7 0,-7 6 0,-1 3 0</inkml:trace>
  <inkml:trace contextRef="#ctx0" brushRef="#br1" timeOffset="50">26698 14539 8988,'15'9'0,"1"-4"637,0-3 0,5-1 0,1 3 1,3 1-280,3-1 1,2 3 0,1 0 0,0 1 164,1 5 1,-8-1 0,-3 0-1,-5-1-172,-6 1 0,-3 2 0,-7 1 0,0 1-61,0 0 0,-8 7 1,-10 3-1,-11 3 201,-12 3 0,-4-1 1,-4 1-1,-3-1 78,-6 1 1,4 3 0,0-2 0,3-5-85,4-4 0,3 2 1,14-5-1,4-1 460,5-3 1,11-1-575,5-1 0,10-6 1,7-4-93,7-3 0,9-2 0,12-2 0,9-3 0,5-5-457,6-4 1,-1-4-1,2-1 1,1-4-1093,2-1 0,-4 5 0,-8-4 0,-3 2-1188,-2 0 0,0-5 1,0 3-1,1-3 2239,-1-7 0,0-6 1,0-8-1</inkml:trace>
  <inkml:trace contextRef="#ctx0" brushRef="#br1" timeOffset="51">27892 13564 8171,'2'-8'401,"2"1"0,3 2 80,1-1 0,3 1 0,5 3 1,1-1-1,2-2 484,2 1 0,2-3 0,-4 2 0,2 1-654,-2 3 0,4 1 1,-2 0-860,-2 0 0,-6 1 1,-5 5-1,-1 4-1139,-3 4 1,-4 2 0,-7 1-1,-7 1 1687,-5-3 0,-9 12 0,3-10 0</inkml:trace>
  <inkml:trace contextRef="#ctx0" brushRef="#br1" timeOffset="52">27955 13706 8171,'14'9'1156,"7"-4"-863,7-3 1,-2-1 0,2 3 0,4 1 120,3-1 0,1 3 0,-2 0 1,2 1-2509,6 5 2094,-3 1 0,6 1 0,-5 1 0</inkml:trace>
  <inkml:trace contextRef="#ctx0" brushRef="#br1" timeOffset="53">29119 12260 9250,'16'23'996,"-8"-6"0,-2 6 0,-5-1 0,-1 6 174,0 7 1,0 0-1,0 7 1,0 2-248,0 1 0,-1 1 0,-3-3 0,-1-3-515,1-1 0,3 3 0,-1-7 0,-2-4-464,-1-3 1,0-7 0,5 4-1877,0-3 0,0-1-1216,0-5 1,0-6 979,0 1 0,7-13 2168,3 2 0,4-17 0,2-1 0</inkml:trace>
  <inkml:trace contextRef="#ctx0" brushRef="#br1" timeOffset="54">29528 12276 8532,'45'-13'0,"-3"-2"631,-5-3 0,-4 2 0,0 4 0,2 4-284,2 1 0,-1 1 0,-6 6 0,-2 0 83,-2 0 1,-7 2 0,2 3 0,-5 8-259,-5 6 1,-4 0 0,-7 7 0,0 2 52,0 2 0,-13 6 0,-4 3 1,-6 1 4,-5 4 1,-7 5 0,-3-1 0,-1-2 22,1-1 1,-2-5 0,7 1 0,3-3-10,0-3 0,9-2 0,6-1 0,8-3 89,5-2 0,2-5 0,2-6 0,3 0 134,5-1 1,6-6 0,5-4-1,3-3-44,1-2 1,5-2 0,-4-3 0,2-5-27,-2-4 1,2-9 0,-7-3 0,-4-6-468,-4-4 0,-1-5 0,-7-7 0,-1-3-569,-3-1 1,-8-1 0,-5 6 0,-5 2-424,-4 3 1,-6 3-1,5 10 1,-1 2-307,0 6 1,-3 6 0,5 4-921,2 6 1,1 3 2287,3 2 0,6 0 0,2 0 0</inkml:trace>
  <inkml:trace contextRef="#ctx0" brushRef="#br1" timeOffset="55">29952 12574 8609,'26'16'0,"-1"-2"538,-2-4 0,-1 10 0,-1-5 1,5 5-71,4 2 0,7 3 0,1 6 1,2 2 462,4 4 1,0-4 0,-2 4 0,-6-4-292,-2-2 0,-5-1 0,-1-4 0,-3-5-275,-3-3 0,-2-2 0,-8-3-20,-2-2 0,-6-6-161,1-10 0,-5-6 0,-5-9 1,-6-7-224,-3-2 1,-1-13 0,-1-4-1,0-1-39,0-3 1,1-12-1,-1 0 1,0-5-898,1-4 1,1-1 0,1 9 0,5 4 298,1 6 0,1 3 0,6 13 1,0 2 706,0 2 0,9 8 0,5 4 0,7 4-116,4 1 0,2 2 0,10 2 0,3 3 580,1 2 1,2 2 0,-4 3 0,-1-1-241,1-2 0,2-1 0,-4 6 0,-2 0-713,-2 0 0,-3 0 0,-2 0 1,-4 0-840,-1 0 1,3 0 0,-5 2-384,-2 3 1,-3 4 1679,-5 7 0,-4 0 0,-7-1 0</inkml:trace>
  <inkml:trace contextRef="#ctx0" brushRef="#br1" timeOffset="56">30880 12276 8767,'16'0'0,"1"-2"0,2-2 560,2-1 1,12 0-1,-1 5 1,1 0 216,0 0 0,6 0 1,1 0-1,0 0-301,-3 0 0,-6 5 1,-5 2-1,-5 2-206,-3 3 1,-4 4-1,-4 3 1,-5 2-258,-3-2 1,-9 4 0,-5 0-1,-7-1 3,-7 1 0,-11 5 0,-7-2 0,-3 2 124,0-2 0,-7 2 0,10-7 1,2-2 148,2-1 1,5 1 0,7-1 0,5-5 814,6 1 1,-1 0-1,13 2-683,2 0 0,8-6 0,7-1 0,7 0 26,8 0 0,14-6 0,7 4 1,2-2-198,4 1 1,2-1 0,9-5 0,0 1-1175,-2 5 0,-6-5 1,-13 6-1,-4-1-1082,-2-1 0,-3 5 0,-8-3 1,-8 4 900,-7 6 1,-5-1 0,-9 5 0,-5-4-1932,-8-1 3036,-8 0 0,-23 0 0,-2-1 0</inkml:trace>
  <inkml:trace contextRef="#ctx0" brushRef="#br1" timeOffset="57">28946 13423 8386,'-14'-2'138,"3"-3"1,8 3 0,12-3 1207,6 3 1,17-3-1,3 0 1,8 0-33,12-2 1,13 5 0,9-3 0,6 1-903,5-1 0,-39 4 0,1 0 1,4-1-1,1-1 0,0 2 0,2 0-223,2 1 0,0 0 1,0 0-1,-1 0 1,3 0-1,-1 0 1,0 0-1,0 0-179,0 0 0,-1 0 0,-1 0 0,0 0 0,-6 1 0,0 0 0,-2 0 0,-2 1-99,-2 1 1,-1 0 0,34 2 0,-13-5 0,-8 0-937,-11 0 1,-7 0 0,-10-2-629,-4-3 1,-12 3 0,-16-3 0,-14 5-387,-13 5 2039,-17-3 0,-3 12 0,-5-5 0</inkml:trace>
  <inkml:trace contextRef="#ctx0" brushRef="#br1" timeOffset="58">29465 13910 9011,'21'-1'268,"0"-5"1,14 3 0,3-6-1,11 0 369,9 1 0,3 4 0,2-1 0,-2 3-21,-4 2 1,1 0 0,-12 2 0,-10 3-108,-6 6 0,-13 3 1,-1 1-1,-9 1-405,-5 0 0,-14 5 0,-6 0 0,-6 0 2,-10 1 0,-4 1 1,-9 5-1,0-4-1,0-1 0,-4 3 0,2-3 0,5 0-74,4-1 1,-2-1 0,6-3 0,2 1 404,6 2 1,0 0 0,9-5 0,5-1 174,7 1 1,5 0 0,4 0 0,3-1-284,6 1 0,10-2 1,7-2-1,5-3-25,4-2 1,10 0 0,0-4 0,4 3-481,5-3 0,5-1 1,-5-4-1,1-3-622,3-6 1,4 3 0,-6-3 0,1 1-1530,-1 1 0,7-5 2328,-8 3 0,8-9 0,-9-5 0</inkml:trace>
  <inkml:trace contextRef="#ctx0" brushRef="#br1" timeOffset="59">31430 13439 8185,'18'-14'1165,"1"3"0,3 6 0,3 3-204,3 2 1,7 0-1,2 0-450,-3 0-850,0 0 0,-5 0 0,-1 2 0,-3 2-537,-3 1 1,-1 7-1,-7-2-2076,-3 4 2952,-4 2 0,-21 0 0,-4 0 0</inkml:trace>
  <inkml:trace contextRef="#ctx0" brushRef="#br1" timeOffset="60">31367 13706 8392,'25'0'0,"-3"0"307,1 0 1,-4 0 0,8 0 0,0 0 258,3 0 1,2 5 0,-1 0-1,0-1-658,1-2 0,-1-2 0,-1 0 0,-4 0-755,-5 0 0,2-2 1,0-2-1,-1-3 847,1-1 0,5-10 0,-4-6 0</inkml:trace>
  <inkml:trace contextRef="#ctx0" brushRef="#br1" timeOffset="61">32688 12700 8185,'0'-31'277,"0"1"0,-2 4 433,-3 5 0,-2 3 1,-5 3-1,1 1-82,-1 3 0,-9 4 1,-5 7-1,-4 0-257,-1 0 1,-6 2 0,-3 5 0,-2 7-46,-2 5 0,-10 7 1,7-3-1,0 1-74,3 4 0,6 0 0,6 0 1,2-3-66,4-3 1,4 5 0,8-6-1,3-2-520,6-2 1,3-1 0,6 0 0,6-2 52,11-4 1,9 2 0,6-6 0,6-3 44,4-1 0,6-2 0,1-2 0,-3-3 120,-1-6 1,-9-4 0,-3-5 0,-4-1 138,-1 2 0,-8 7 0,-3 3 589,-3 2 1,-10 4-142,-2 8 1,1 4 0,-2 10-1,-2 4 183,-1 3 0,-2 11 0,0-8 0,0 3-322,0 3 0,-5 0 1,0-4-1,-1 0-613,-1 1 1,6-2-1,-5-1 1,5-1-741,1 0 1,-6 5 0,1-8 0,2 1-453,1 0 0,2-5 0,2 4 0,1-3 492,2-3 0,8-1 0,-3-2 0,4-2 980,2-4 0,-1-3 0,1-7 0</inkml:trace>
  <inkml:trace contextRef="#ctx0" brushRef="#br1" timeOffset="62">32782 13392 8185,'14'15'19,"-2"1"0,-1 1 547,1 4 1,2-3 0,2 5 0,0-2 339,-1 0 0,1-1 0,-2-4 0,-2 0-100,-1 0 1,-6-2-1,4-2 854,-2-2-1370,5-6 0,-9 3 0,6-9 0,-2-3 14,-3-6 1,-3-4-1,-1-6 1,0-6-249,0-2 0,6-10 1,-1-3-1,0-3-203,2-2 0,-5-11 1,3-3-1,-3-4-317,-2-6 0,0-2 1,0-3-1,-2 7 48,-3 4 0,-2 0 0,-5 13 0,1 3 315,-1 5 1,0 6 0,-1 8 0,5 4 637,1 5 1,1 4-1,6 1 689,0 0-1072,0 1 0,7 6 0,6 4 1,4 3-153,4 2 1,7 0 0,0 2-1,5 1-54,4 2 0,0 2 0,-4-3 0,0 1-371,-2-2 0,4 4 1,-10-1-1,-1-1-582,-3 2 1,-3-5 0,-4 5-1,-2-2-1357,-2 0 1,-6 7 1665,1-1 0,-5 1 0,-5 0 0,-6-1 696,-3 1 0,-8-5 0,4 0 0,-4-7 0</inkml:trace>
  <inkml:trace contextRef="#ctx0" brushRef="#br1" timeOffset="63">33191 12684 8641,'16'9'0,"-1"-4"-10,1-3 1,5-2 0,4 0 0,1 0 283,2 0 0,3 5 0,-8 2 1,0 0 884,-1 0 1,-1 4 0,-7-4 0,-1 1-893,-3 5 1,-6 1-1,1 1 1,-4 1-125,-1 0 0,-1-1 1,-4 1-1,-6 0 15,-3 0 1,-7 5 0,0 0 0,0-2-90,-2-2 1,6-1-1,-6 1 1,4 3 125,3 1 0,-1 0 0,10-4 0,0 2 99,0 2 0,3 0 1,10-3-1,6 1 112,7 2 1,6 0 0,8-6 0,2 1-115,1 0 1,8 0-1,-2-1 1,3 1-476,3 0 1,-3-6 0,-1-1 0,-4-2-924,-2-4 1,-6 4 0,-6 0 0,-1 0 1105</inkml:trace>
  <inkml:trace contextRef="#ctx0" brushRef="#br1" timeOffset="64">16179 10625 8185,'14'-22'0,"-3"-3"115,-6 1 1,-3-4-1,-2 5 1,0 0-1,0 1 997,0 2 1,-7 3 0,-6 1 0,-4 2-436,-4 4 1,-7-2 0,2 6-1,-4 3-285,-1 1 0,-1 2 0,1 0 1,-1 2-202,1 3 0,-2 6 0,-2 8 1,0 3 29,5 3 0,-1 1 1,6 6-1,1-1-310,3 0 0,5-1 0,6-2 1,4-2-151,5 2 1,1-5 0,1 0 0,5-4-75,4-4 1,9 8 0,6-11 0,3-1 164,5-2 1,2 1-1,-2-5 1,4-1 229,5-2 0,1-4 1,-1-3-1,-5-6-11,-4-3 0,-2-2 1,1 1-1,-2-3 38,-4-3 0,-3 2 0,-8-7 0,-1 0-146,-3 1 0,-4-3 0,-7 7 0,0 2-30,0 2 366,0 1 0,0 9 0,0 9 1,0 10-157,0 7 1,5 9-1,0 0 1,0 5 385,2 4 0,-5 5 0,5-6 1,-2-1-278,1-1 1,6-3-1,-3 0 1,1 1-999,1-1 1,-6 1 0,5-3 0,1-2 564,-3-6 1,1 1 0,-5-1-1,3-2-939,1-1 1,1-8-1,3-1 1,-1-2 1119,1-3 0,2-3 0,2-1 0</inkml:trace>
  <inkml:trace contextRef="#ctx0" brushRef="#br1" timeOffset="65">16635 10971 8381,'16'2'0,"-2"3"515,-4 6 0,4 2 0,-3 3 0,4 0-146,6 0 0,-3 5 1,3 1-1,-2 1 104,2 0 0,-2 3 1,6-5-1,-3-2-166,-2-1 1,-1 2 0,0 0 0,2-5-59,-2-2 0,-1-5 1,-3 3-30,1-6 0,-5 2 0,-3-3-55,-1-6 0,-1-5 0,-6-9 0,0-1-78,0-4 0,0-4 0,0-10 0,0-5-10,0-7 1,-2-5 0,-3-1-1,-6-4-463,-3-5 0,-2-6 0,1 0 0,-1 4 108,0 4 1,1 6 0,-1 7 0,0 2 227,0 3 1,8 8 0,2 10-1,5 1 101,1 4 0,1 7 1,5 3-1,6 0 149,7 1 0,6 4 1,6-3-1,2 2 204,4 0 1,3-1-1,7 6 1,-1 0-228,-4 0 0,1-1 0,-4-3 0,-3-1-315,-2 1 1,4 3 0,-10 1-1,0 0-536,2 0 0,-3 0 1,1 0-1,-3 0-512,-2 0 0,-4 1 0,-7 3 0,-3 3 398,-2 2 0,-2 1 0,-5 6 1,-2-2 787,-3-4 0,-4 4 0,-6-5 0</inkml:trace>
  <inkml:trace contextRef="#ctx0" brushRef="#br1" timeOffset="66">17343 10562 8152,'7'9'958,"-4"-4"1,8-8-108,1-2 0,2-6 1,1 4-553,1-2 1,5 6 0,2-2-1,1 3 1,3 0 20,-3-3 1,4 3 0,-7-3 0,-2 3 240,-1 2 1,-8 0 422,1 0-475,-8 0-328,4 0 245,-7 0-256,0 0-345,7 0 57,-5 0 1,12 0 106,-4 0 1,4 5-1,2 2 42,0 2 1,-6-4 0,1 4 0,-1 0 88,-1 0 1,3-4 0,-7 5-1,1 1 31,1-2 1,-6 5 0,5-4 0,-5 4-90,-1 2 0,-1-1 0,-5 3 0,-2 1-53,-1 2 1,-10 2 0,1-4-1,-3 2 66,-2-2 1,-5-1 0,2-3-1,-3-1 152,-3-3 0,2 3 0,2-4 0,4 4 67,1 2 1,1 0-1,2-2 1,1-2 259,5-2 1,0 1-299,9 4 1,0-4 0,6-2 0,6-1 63,9 1 1,9-4 0,11 6 0,8-1-55,7-1 1,5 0 0,5-6-1,-2 3-251,-1-3 0,-2-1 0,3-2 0,-3 0-640,-2 0 1,-1 0-1,-6 0 1,-2 0-1759,-3 0 0,-4 0 1,-8 2 1131,-4 3 1,-12-2 1250,-14 8 0,-28-8 0,-14 4 0</inkml:trace>
  <inkml:trace contextRef="#ctx0" brushRef="#br1" timeOffset="67">12091 10578 8152,'16'-7'0,"-2"-3"2,-4-4 0,-3-2 1,-7-2-1,0-2 1043,0-7 0,0-2 0,-1-3 0,-5 3 150,-4 2 1,-6-1-1,-5 7 1,-3 2-694,-1 2 1,-10 3-1,4 3 1,-2 6-425,0 3 0,-1 6 1,-1 5-1,-1 8 39,1 6 0,2 1 0,1 4 0,2-2-25,4 2 1,-2 2 0,9 0-1,3-2-540,4-2 1,9-5 0,-3 3-1,5-1 120,1-4 0,1-1 0,5-3 0,4-1 325,4-3 1,4-4 0,1-7 0,3 0-15,3 0 1,-1 0 0,4-2-1,-1-3 184,0-6 0,1-3 1,0-3-1,-3-2 91,-2-2 1,-2-2 0,-6 4 0,1-1 42,0 7 0,-1-3-48,1 5 0,-2 6 0,-2 3-82,-1 6 0,-8 15 0,3 2 1,-3 7 294,2 3 0,-3 1 0,3 1 0,-3 2-96,-2 2 0,0 5 0,2-6 0,1-1-473,3-2 0,-1-1 0,-5-1 1,0-1-201,0-4 0,0 2 1,1-7-1,3 0-1727,1 2 0,0-6 1,-5 4 488,0-3 0,6-8 0,1-1 0,1-2 632,5-4 0,1-1 0,1-4 0,1-3 909,0-6 0,0-2 0,-1-3 0</inkml:trace>
  <inkml:trace contextRef="#ctx0" brushRef="#br1" timeOffset="68">12390 10861 8477,'16'7'238,"-2"2"0,0 6 0,0 1 302,3 0 0,2 5 0,-1 2 0,1-1 99,2 1 1,2 3 0,-4-3 0,2 0-106,-2-1 0,-3 1 1,-4-4-1,-2 2 204,3-2 0,1-1 181,1-2-712,1-8 1,-2-3 0,-3-11-51,-6-10 0,-3-2 0,-1-10 0,3-3-148,1-4 0,0-14 1,-5 0-1,0-5-138,0-5 1,0-6-1,0-1 1,0 3-92,0 2 1,0 5 0,0 12 0,0 6 189,0 5 0,6-1 0,-1 13 0,0 2 188,2 2 0,-4 6 0,8 1 0,3-1 33,5 3 1,0-5 0,8 6-1,1 0 22,1 0 1,3 0-1,1 4 1,2-2-360,1 1 0,-1-3 1,-5 2-1,-2 1-935,0 3 0,3 1 0,-8 0 0,0 0-236,0 0 1,-2 0 0,-6 1 0,1 3 442,0 1 1,-2 7-1,-2-1 154,-2 3 720,-6 2 0,3-1 0,-7 1 0</inkml:trace>
  <inkml:trace contextRef="#ctx0" brushRef="#br1" timeOffset="69">13208 10578 8041,'15'0'0,"1"-2"-184,0-3 1,6 2 0,6-8-1,6 1 919,2 1 1,1 2 0,-4 7 0,0 0 278,-1 0 1,3 0 0,-11 0-1,1 0-673,-4 0 0,-4 7 0,-3 3 0,-4 4-263,-4 2 1,-5 0 0,-2 0 0,-5 1-36,-4 4 0,-11-2 1,-7 7-1,-5 2 30,-4 2 0,-5 0 0,2-2 1,-2-2 144,-2 2 1,3-4-1,9 2 1,2 1 310,4-3 1,5 1-1,9-6 1,3 2 132,2-2 1,4-2 0,8-1-251,6 0 1,4-7-1,8-2 1,7-2 216,5 0 0,14 0 0,-1-5 1,7-2-57,4-3 0,2 2 1,2-8-1,-2 1-379,-3 1 1,1-3-1,-8 5 1,-6 0-195,-6 0 0,-6-4 0,-3 6 0,-4 2-3062,-5 1 0,-4 2 2151,-1 0 0,-7 7 911,-4 3 0,-10 11 0,-4 4 0</inkml:trace>
  <inkml:trace contextRef="#ctx0" brushRef="#br1" timeOffset="70">16038 14680 8126,'-11'-1'1221,"1"-3"-688,-3-1 1,-1 0 0,-1 6 0,-1 5-218,0 4 1,-6 6-1,-6 5 1,-6 5 359,-2 4 1,-3 3 0,4 2 0,-1 3 63,1 2 1,-2 1-1,4 2 1,3-1-603,0 2 1,6-7 0,0-4 0,1-5 12,4 0 1,1-6 0,2-1-1,1-3-325,-1-3 1,5-1-1,1-3-1331,-2-6 0,-2-3-237,-2-2 1,7-7 0,2-5 0,2-8 1182,0-6 1,-2-9 0,3-5 0,-3-5 108,-1-9 0,-1 1 450,-2 1 0,-3-4 0,6 0 0</inkml:trace>
  <inkml:trace contextRef="#ctx0" brushRef="#br1" timeOffset="71">15220 14790 8126,'0'-15'806,"2"6"0,3 4-301,5 3 0,4 9 0,4 4 0,3 4 469,5 6 0,-1 4 0,-1 6 0,0 2-316,1 4 0,-4 1 1,3 6-1,-1-4-398,-4-1 1,4 8 0,-2-5 0,-2-4-77,-1-3 0,-3-5 1,1-2-1,0-4-875,0-1 0,-6 1 1,0-6-1,1-4-947,-2 0 0,3-6 0,-5 1 0,2-2 679,3-3 1,7-4 958,2-6 0,7-2 0,-4-8 0</inkml:trace>
  <inkml:trace contextRef="#ctx0" brushRef="#br1" timeOffset="72">16116 15105 8126,'25'0'0,"-3"-2"0,-6-1 0,2-3 470,3 3 1,-2-4 0,5 2-1,-1 1-137,-4 2 0,-1 2 0,-3 0 0,1 0-929,0 0 0,-8 7 1,-2 4-1,-5 3-36,-1 2 632,-13-1 0,-5 1 0,-13 0 0</inkml:trace>
  <inkml:trace contextRef="#ctx0" brushRef="#br1" timeOffset="73">16038 15341 8549,'15'0'446,"1"0"1,5 0-1,2 0 1,-1 0-194,1 0 1,5-6 0,-2 1 0,2 0-523,-2-2 0,4 5 1,-4-3-1,2 3-715,-2 2 1,2 0 0,-7 0 983,-1 0 0,4-7 0,1-2 0</inkml:trace>
  <inkml:trace contextRef="#ctx0" brushRef="#br1" timeOffset="74">17185 14759 8429,'9'-26'0,"-4"0"0,-3-2 0,-2 0 186,0 2 0,-5-2 1,-2 5-1,-2 0 748,-3 1 1,-2 1 0,-4 5-1,-1 0-411,-2 0 0,-5 8 0,3 2 0,1 5-327,-1 1 0,-3 3 1,3 6-1,-1 8-127,-4 6 0,5 3 1,0 6-1,2-1 6,0 1 0,0-1 0,6 0 0,-1-1-190,0-4 1,7 2 0,4-7 0,3-2-124,2-1 1,0-2 0,4-1-1,5-1 157,6-3 0,6-4 0,0-7 0,5 0 86,4 0 0,7-2 0,0-3 0,-3-6-15,0-3 0,1-7 0,-4 0 0,-5 0 40,-1-1 0,-10 4 0,3-3 417,-6 4-328,-1 1 0,-1 7 1,-1 6-1,-2 6 212,-4 8 1,-1 8-1,-2 4 1,0 1 239,0 4 1,0 7-1,2 4 1,1-1-257,3 0 1,-1 4-1,-5-5 1,0-2-719,0-2 1,5-1-1,0-1 1,1-1 136,1-4 1,-4 2 0,6-7 0,-2-2-2042,-4-2 1,6-1 0,1-2 987,4-3 0,-3-4 1,-1-7 1318,3 0 0,1-7 0,1-2 0</inkml:trace>
  <inkml:trace contextRef="#ctx0" brushRef="#br1" timeOffset="75">17531 14853 9413,'0'16'185,"5"0"0,2-1 0,0 1 562,0 0 0,4 7 0,-4 5 1,2 5-258,3 3 0,2 1 0,3-5 1,3-1 114,1 0 1,1 1-1,-3-1 1,2-1-291,-1-4 1,-3-3-1,-1-7 1,0-2-19,-1-4 1,-4-1-359,-1-4 0,-1-10 0,1 0 0,-3-8 94,0-2 0,-5-8 0,3-5 0,-3-7-375,-2-7 1,0-9 0,-2-3 0,-3 0-43,-5 0 0,-4 2 0,-4 4 0,-1 1 150,-2 0 1,0 7-1,5 3 1,1 4 194,-1 2 1,7 1 0,2 4 0,2 5 168,0 3 0,-1 3 0,8-1-34,3 0 1,9 2-1,9 2 1,3 3 242,8 2 1,-1 2 0,9 5 0,1 0-70,3 0 1,6 0 0,1 0 0,-3 0-228,-1 0 1,-7 0 0,-2 0 0,0 0-533,1 0 0,-8 0 1,0-2-1,-7-1-252,-3-2 0,-2-1 1,-5 6-1629,-1 0 1,-6 2 740,-4 3 0,-10-1 1628,-5 6 0,-11 1 0,-4 5 0</inkml:trace>
  <inkml:trace contextRef="#ctx0" brushRef="#br1" timeOffset="76">18192 14633 8817,'7'9'0,"3"-4"353,4-3 1,9-2 0,3 0-1,4 0 308,1 0 1,4 0 0,-2 0 0,-3 2-270,0 3 1,-6 2 0,-1 5 0,-4-1 10,-5 1 0,-9 2 0,0 2 1,-3-1-238,-2 1 1,-7 5 0,-3 2 0,-6-1 43,-5 1 0,-3 3 1,-10-3-1,-1 0 40,-1-1 1,1 5 0,7-6 0,3-2 18,3-2 1,6 1 0,7 1 0,2 2-24,4-2 1,1-1 0,4-3 0,3-1 210,6-3 0,11 3 1,8-6-1,7 3-191,3-1 1,5-6 0,6 3 0,-2-2-388,1 0 1,1 1 0,-4-6 0,-1 0-47,-4 0 1,0 0 0,-8 0 0,-2 0-2050,-2 0 1,1 7 0,-10 3 0,-3 6-2622,-6 5 4837,-5-4 0,-14 13 0,-2-6 0</inkml:trace>
  <inkml:trace contextRef="#ctx0" brushRef="#br1" timeOffset="77">15377 16252 8126,'-10'-5'965,"-1"0"1,8 1-107,-2 9 0,5 4 1,3 9-1,4 1-262,2 2 0,1 5 1,6-3-1,0 1-215,-1 4 0,6 0 1,2 0-1,0-2-591,-1 2 0,5 0 1,-5-2-1,1-5 288,0-3 0,3 3 1,-5-2-1,-2-3-1736,-1-4 1,-3-3 0,1 1 437,0-5 1,-6-5 0,1-5 0,-1-7 1218,-1-7 0,5-8 0,-4-9 0,4-4 0,2-8 0</inkml:trace>
  <inkml:trace contextRef="#ctx0" brushRef="#br1" timeOffset="78">15849 16284 8126,'0'-16'1376,"0"9"-452,0 7 0,-2 7 1,-1 10-1,-4 4-61,-2 6 1,-3 4-1,-7 4 1,-4 3-402,-2 3 0,6 0 0,-4 8 0,2 2 157,0 1 1,-1 1 0,3-6 0,-2 0-450,1 0 1,3-1-1,1-4 1,2-6-555,4-3 1,-3-1-1,7-2 1,-1-4-953,0-5 1,1-4-1,6-1-929,0 0 0,2-8 760,3-2 1,2-6 1504,4-6 0,10-9 0,-4-10 0</inkml:trace>
  <inkml:trace contextRef="#ctx0" brushRef="#br1" timeOffset="79">16446 16472 8126,'6'-10'0,"1"1"0,1 2 799,5 4 1,8-4-1,5 0 1,3 0-6,3 0 0,1 1 0,4 6 1,3-1-689,0-5 1,-3 5 0,-9-5 0,-4 5-741,-1 1 0,-7 0 1,-8 1 167,-1 5 0,-1 2 0,-8 8 0,-3 0-1116,-6 0 1,-8-1-1,-4-1 1582,-1-3 0,-9 3 0,-8-6 0</inkml:trace>
  <inkml:trace contextRef="#ctx0" brushRef="#br1" timeOffset="80">16509 16661 8126,'-10'7'231,"-1"3"0,8-1 0,-1 0 0,8-2 313,6-4 1,10-1 0,2-2 0,4 0-351,8 0 1,-3 0-1,7 0 1,-1 0-560,0 0 0,5 0 0,-6 0 0,-1-2 147,-1-3 218,-3-4 0,1-6 0,-1-1 0</inkml:trace>
  <inkml:trace contextRef="#ctx0" brushRef="#br1" timeOffset="81">17799 16315 8296,'0'-21'0,"0"-2"0,-2 1 380,-3-1 0,1-3 0,-6 5 1,-3 0-1,-1 0 237,-1 0 1,-6-3 0,-2 4 0,0 5-92,1 1 1,-6-2-1,1 9 1,-1 0-47,2 0 0,-2 2 0,6 6 0,-1 5-183,0 4 1,-3 4 0,5 4-1,4 1-144,4 2 0,-1 7 0,6-4 0,-3 2-585,1 1 0,6-3 1,-1 4-1,5-4 190,5-1 0,4 0 0,8-6 0,3 1-9,0-4 1,8-4 0,0 1-1,6-6 203,2-3 1,1-2 0,-6-2 0,-1-2 34,-4-1 1,-3-12 0,-7 1 0,-1-1 23,1-1 1,-5 2-1,-3 1 692,-1-1-515,-1 7 1,-6 4-1,0 10 1,0 7 17,0 8 0,1 2 1,3 6-1,1-2 510,-1 2 1,3 2 0,-2 2 0,0-3-643,2-3 0,-5 4 0,5-4 1,-2 2-632,0-2 1,6 2 0,-4-5 0,0 0-772,0 0 0,3-3 0,-3-6 0,2-1 255,3-3 0,-3-1 0,1 1 0,4-4 57,6-5 1,-3-2 1015,4-5 0,-4-9 0,-1-10 0</inkml:trace>
  <inkml:trace contextRef="#ctx0" brushRef="#br1" timeOffset="82">18097 16457 8126,'2'15'174,"3"1"1,-1-6 0,6 3 0,2 2 485,2 5 1,7 6 0,0-3 0,0 1-34,2 4 0,-6-4 0,4 1 1,-3-1-112,-2 1 0,-1-6 0,1 0 1,0-5-89,0-3 0,-6-8-124,1 2 1,-3-5-1,3-5-200,-6-5 0,2-11 0,-2-6 1,-1-4-263,-3-6 1,-1 2 0,-1-8 0,-5-3-137,-4 1 1,-4-11-1,-2 7 1,1-1 118,-1 1 1,0-2 0,0 11 0,1 0 206,-1 3 1,7 11 0,2 5 0,2 3 116,0 3 1,1 1 0,11 3 94,9 6 0,1-2 0,11 2 1,6-1-85,6-1 1,10 6 0,3-5 0,-3 3-146,-1-2 1,2 3-1,-4-5 1,-7 2-92,-5 0 1,-3-1 0,-3 6 0,-2 0-1539,-6 0 1,-4 0-1,-1 0-5,0 0 1,-9 0-1,-7 0 574,-9 0 1,-5 6 1044,-2-1 0,-14 14 0,-3-2 0</inkml:trace>
  <inkml:trace contextRef="#ctx0" brushRef="#br1" timeOffset="83">18710 16142 8126,'16'0'-84,"5"0"1,0 0 0,-2 0 629,-1 0 0,-3 0 0,1 0 1,0 0 126,0 0 1,-1 7 0,1 2-1,-2 1-311,-3 1 1,1-1 0,-7 6 0,-1 0-39,-3 0 1,-6 1 0,-4 2 0,-3 2 38,-5-2 0,-15 4 0,1-2 0,-2-2 18,-1-1 1,5 3 0,1 0 0,5-2-120,6-2 0,-1 1 0,13 1 0,1 2 5,3-2 0,9-1 1,6-1-1,9 2-53,7 2 1,-2 0 0,10-5 0,0-2-237,4-4 1,-1 3 0,1-6 0,-1 0-756,0 0 1,4-2 0,-5-3 0,2 1-165,0 2 1,0 0-1,5-5 1,0 0-208,1 0 1148,-1-7 0,7-15 0,2-11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20:22:22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27043 4228,'-8'40,"1"6,7-6,0 7,0 0,0-14,-7 11,5-11,-5 14,7 0,-7 1,5-1,-3 0,3-14,2 11,0-11,0 14,0 0,0 0,0 1,0-1,0-21,0 16,-7-16,6 21,-6 0,7 0,0 1,0-17,0 1,0-15,5 27,0-8,0-2,-5 2,0-10,0 11,0-11,0 11,0-16,0 10,0-13,0 25,0-6,0-4,0 4,0-14,0 20,0-9,0 13,2-11,3 1,-3-11,3 11,-3-14,-2 20,0-6,2 1,3 4,-3-10,3 4,-3-4,-2 10,0-6,0 6,1-5,5 5,-5-11,5 6,-5-6,-1 11,0-5,0 5,0-5,0 5,0-6,0 6,0 0,0 5,2 6,3-1,-3 0,3-4,-1-7,1 1,-3-10,3 4,-3-9,-2 9,0-4,0 10,0-14,0 15,0-6,0-4,0 4,-5-16,-1 10,1-10,5 16,0-16,0 10,0-10,0 16,-2-11,-3 11,3-11,-3 11,3-6,2 11,0 0,0 5,0-5,0 0,-5 0,0 5,0 2,5 3,-5-3,-1 4,1 1,5-2,-5-5,0-5,-6 0,6 5,0-5,5 0,-6-5,1 5,-2-6,2 6,3-7,-10 11,7-5,-1-9,6 12,0-8,6-3,-1 4,0-11,-5 11,2-6,3 11,-3-10,3 4,2-4,-2 10,2-6,-1 6,-5 0,5 5,1 2,-2 4,2-15,-2 4,-3-14,3 9,-2-11,3 11,-5-15,8 22,-4-7,-3-4,3 3,2-9,-1 9,1-10,-2 11,-3-11,3 11,-3-11,-2 11,0-11,0 11,5-6,0 11,0-5,-5 5,6 0,-1 5,2 0,-2 0,-3 0,3 0,-3-5,-2 0,5 2,0 8,1-1,-6 7,1-1,5 6,-5-12,5-2,-5 1,4-11,1 8,-1-5,-5 15,0-4,0 4,0-6,0 1,2 3,3-3,-3 0,3-4,-3-1,-2 0,-2-5,-3 0,3-4,-3 9,3-14,2 9,-5 2,-1 8,1 6,5-6,0-4,0-7,0-4,0 5,0-5,0 5,0-6,0 6,0-5,0 5,2 7,3 8,-3 1,3 5,-3-4,-2 9,0-10,0-6,0-3,0-2,0 1,0-1,0 5,0 1,0 4,0-4,-2-1,-3-5,3 0,-3 0,3-5,2 0,-1-5,-5 5,3-4,-8 9,3-3,-3 8,-3-8,4-2,3-7,-7 3,15-25,5-19,23-37,20-31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20:22:22.5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26996 4338,'0'-26,"0"5,-14 28,4 2,-13 20,7-2,-6 11,-3-14,-6-1,-1 0,6 7,0 6,14-13,-16 5,17-11,-11 22,6-6,-7 5,-1 1,-8-4,1 7,10-11,0 6,12-11,-7 11,9-11,-3 10,-1-13,-11 21,-3-13,-6 11,10-9,0-6,7 0,-7 10,-3-2,-3 7,5-11,1 6,1-12,-1 6,7-14,-6 4,4 2,-10 14,10-7,-5 6,5-6,-10 7,7-8,-2 3,3-11,-4 22,-1-10,-3 15,10-15,-3 10,3-6,0-5,1-1,9-17,-22 21,18-16,-6 13,2-10,12-6,-12 0,6 6,-1-4,-5 12,5-13,-6 13,6-13,-5 13,5-13,-7 13,1 1,-1 11,0-7,1 2,-3-11,-3 11,9-11,-4 11,-1-4,-4 14,-2-12,2 12,7-17,-7 12,7-4,-7 9,-2 2,2 4,-5-5,5 5,-5-9,5-3,-7 1,2 6,3-1,2 0,-3 5,-2 1,1 1,-1-2,2-1,-3 6,-2-6,2 1,-2-3,-3-1,3-1,2 0,-1-5,7 0,-6 1,0 10,8-17,-2 1,5-2,-10 2,5 6,-5-1,5-2,-5 2,1 0,-1 5,-2 1,7-1,-7 0,2 0,-2 5,2 1,2-6,3-7,-6-1,-4 16,-6 3,4 5,-4-4,4-1,2-6,-1 2,1-5,5-5,-2-11,-6 4,7 0,-10 10,4-4,-6 8,8-7,-4 8,-4-1,4 3,4-7,10-10,-5-4,-4 9,-3 3,-4 4,9-10,-5 6,-2 0,7-8,-7 8,0-4,6-5,1-1,-5 7,6-7,-6 10,-2 1,7-6,-8 18,1-4,-7 10,5-9,7-7,2-7,0 6,-5-4,7-1,-4 4,2 3,-3-7,5 5,-8 9,7-9,2 5,-3-3,2 5,0-1,-4 2,4 0,0-5,-1 3,1-4,-10 12,2-7,3-14,-1 5,1-4,3-1,-3 2,-3 7,-8 13,-1 1,6 0,-5 0,5 0,-4 0,4 0,-2-1,3 1,3 0,-4 0,2-5,-2-1,4-4,-4 4,-1-1,1 2,-1 3,1-3,4-2,-4 1,4-1,2 2,-6-4,0-7,1 5,4 1,6 6,0-1,0-2,-6 1,6-1,0 2,1 1,-1-6,-4 1,4-2,7-13,-2 2,7-13,-7 9,9-16,1 10,3-15,-3 16,-3-15,12 32,-3-7,3-4,2-1,7 0,2-4,7-3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20:22:22.5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20896 15121,'31'-9,"1"4,-11 3,15 2,1 0,10 0,7 0,4 0,-2-5,2-1,5 1,5 5,7 0,-2 0,6-2,5-3,-8 3,-2-3,-15 2,-8-3,0 5,3-5,3 5,-4 1,-11 0,1 0,13-6,2 1,-4 2,13 1,-3 2,-1 0,12-2,4-1,-4-3,-7 1,-19 5,3 0,8-5,3-2,-7 0,-6 0,-8 2,2 3,5-3,14 3,6-5,-6 2,-5 0,0-2,-4 3,0-1,0 1,4 1,-4-1,0-1,0 2,4 1,-4 2,0 0,0 0,-1 0,-4 0,1 0,3 0,10 0,5 0,5 0,9 0,-8 0,-18 0,1 0,-6 0,-4 0,0 0,0 0,1 0,14 0,5 2,1 3,-9-3,6 5,-4 0,2-6,0 5,5-5,11-1,-16 0,-11 0,-5 0,2 0,3 0,-6 2,6 3,-5-3,11 3,-6-1,6 1,-2 4,2 7,-4-1,-7 1,-3-2,3-4,-17-10,27-22,-15-11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074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6007 3521 8912,'15'0'351,"3"-2"1,1-1 101,2-3 1,5 1 0,-3 5-1,1 0 1,4-2 421,2-3 1,-6 3 0,-1-3-737,0 3 0,-6 2 0,4 0-366,-3 0 0,-3 0-4501,1 0 3775,-7 0 1,-4 2-1,-10 2 953,-6 1 0,-10 0 0,-3-5 0</inkml:trace>
  <inkml:trace contextRef="#ctx0" brushRef="#br0" timeOffset="1">5991 3725 7853,'16'9'379,"-8"0"1,-1-6 0,0 2 290,4-1 1,3-2-1,1-2 1,1 0-242,0 0 1,5 0 0,2 0 75,1 0 1,2 0 0,4 0 0,0 0 0,-2 0-168,-1 0 0,7 5 0,-10 0 1,2-1-390,1-3 1,-8-1 0,2 0-208,-4 0 0,-1 0-956,0 0 0,-8-1 1214,-2-5 0,-12-9 0,-2-10 0</inkml:trace>
  <inkml:trace contextRef="#ctx0" brushRef="#br0" timeOffset="2">6997 3254 7853,'-10'0'0,"-1"0"0,-1 0 23,-2 0 1,3 0 0,1 0 0,-2 0 632,-2 0 1,-2-6 250,0 1-404,8 0 0,-1 5 9,4 0-422,3 0 1,-3-5-1,10-1-34,5 3 1,4 1 0,2 2 0,0 0-132,-1 0 0,6 0 0,2 0 0,2 0 118,3 0 0,1 0 1,3 0-1,-1 0-4,1 0 1,4 0 0,1 0 0,-2 0 40,-2 0 0,2 0 0,-2 0 1,-5 0-17,-3 0 1,1 0 0,-5 0 0,-2 0 10,-2 0 0,-1 0 0,0 2 94,0 3 0,-1-1 17,1 6 1,-7-5-1,-4 6-16,-3 1 1,-2 2 0,0 2 0,-2-1 29,-3 1 1,1 5-1,-4 2 1,-1 0 128,0-1 0,6 4 1,-4-1-1,1 1-151,1 2 0,0 3 0,5-8 1,0 0-109,0 0 0,0 5 1,0-4-1,0 2-298,0 0 0,0-5 0,0 4 0,0-3-316,0-2 1,0 2-1,0-1-1340,0-1 1,5-3 629,0-1 1,-1-8-1,-9-2-520,-6-5 1774,-3-8 0,-9-8 0,-1-10 0</inkml:trace>
  <inkml:trace contextRef="#ctx0" brushRef="#br0" timeOffset="3">7013 3757 8107,'7'8'1548,"3"-2"-889,4-5 0,2-1 0,1 0 1,3 0-219,1 0 0,12-5 0,-2 0 1,4 0 146,4-2 0,1 5 1,9-5-1,0 2-53,-2-1 0,9 1 0,-9 5 0,0-2-227,-3-3 0,1 3 0,-5-3 0,0 3-202,-3 2 1,-4-1 0,-1-3 0,-3-1 50,-2 1 0,1 1 0,-7-1 0,-2-1-1842,-2 2 1,-3-1-3208,-3-1 4892,-18-4 0,-25-13 0,-17-3 0</inkml:trace>
  <inkml:trace contextRef="#ctx0" brushRef="#br0" timeOffset="4">25330 3662 7853,'10'9'203,"1"-4"1,-6-3 164,5-2 0,1 0 1,5 0-1,1 0 1,4 0-3,5 0 0,-1 0 1,-1 0-1,1 0-160,-1 0 1,-5 0 0,4 2 0,-2 1-126,0 2 1,0 1 0,-5-6-755,-1 0 0,-4 0-2046,-1 0 1995,1 0 0,-9 0 0,-8-2 724,-6-3 0,-11-4 0,-1-7 0</inkml:trace>
  <inkml:trace contextRef="#ctx0" brushRef="#br0" timeOffset="5">25377 3835 7497,'7'16'797,"2"-7"1,6-4 0,1-3-54,0-2 0,-1 5 0,3 0 0,1-1-362,2-3 0,7-1 0,-2 0 0,2 0 57,-2 0 1,2 0-1,-7-1 1,0-3-667,2-1 0,-6 0 0,4 5 1,-3 0-3148,-2 0 3374,-1 7 0,1 1 0,0 8 0</inkml:trace>
  <inkml:trace contextRef="#ctx0" brushRef="#br0" timeOffset="6">26556 3301 8234,'-2'-16'-103,"-3"0"0,3 6 1,-3-1-1439,3-1 1233,2-2 1972,0-2-2,0 1-799,0-1-213,0 0-243,7 8 0,4-6-34,10 3 0,-2-1-194,7 1 1,0-1-43,6 7 1,-1-2 70,1 2 0,-1 3-10,1-3 1,-6 3 15,0 2 0,-5 0 161,5 0-531,-7 0 104,4 0-8,-7 7-195,-7-5 170,5 12 0,-13-6 171,6 1-309,0 5 163,-5-5-20,5 7 270,-7 6 0,-7-4-163,-3 3 1,-10 1-1,-2 1 1,-1 2 57,0 2 0,-5-2 0,2-1 1,-2 1 208,2-1 0,-2 1 1,5 3-130,-1-2 1,3-5-69,-5 5 1,6 0-7,-1 6 0,4-6-12,1 0 1,2-5-19,4 5 0,1-5-98,4 5 1,3-6 67,-3 1 1,5-2-14,5 2 1,4-4 296,7 4-249,6-3-19,3-3 30,-1-6 212,6 5 0,-11-11 12,7 8 256,-7-8-285,11 4 0,-12-7 99,3 0 0,-4 0-24,-1 0 1,0-8-1,-3-6 1,-2-7-1,-6-2 803,-3 0-1138,-2-12 125,0 9 66,0-12 0,-7 5-381,-4-4 230,-2 4-125,-3-6-211,-7 8 183,6 0 47,-13-1-28,12 8 0,-11-6-304,3 4 212,3 3-100,-7 0 0,13 8-687,-4-1 760,3 0 0,1 0-158,-4 1 155,3 6-2106,3 2-2311,1 0 4621,5 5 0,0 2 0,2 9 0</inkml:trace>
  <inkml:trace contextRef="#ctx0" brushRef="#br0" timeOffset="7">5566 12040 8196,'-10'0'610,"-1"0"1,10 0 0,1-2 770,8-3 0,8 3 0,3-3-860,2 3 1,0 2-1,-3-2 1,3-1-254,5-2 1,-2-1 0,2 5 0,1-3-647,-3-1 0,4 0 0,-5 5 0,0 0-1249,-1 0 1,-1 0 433,-5 0 1,-7 1 0,-6 3 0,-6 1 1192,-8-1 0,-3 4 0,-2 1 0</inkml:trace>
  <inkml:trace contextRef="#ctx0" brushRef="#br0" timeOffset="8">5645 12150 8196,'0'16'2638,"7"-8"1,3-2-2054,4-5 0,2-1 0,2 0 55,2 0 0,-2 0 0,3 0 0,-4 0-383,-1 0 1,0 0 0,1 0 0,3 0-1159,0 0 0,3 0 1,-2 0-1,5 0-1134,4 0 0,2 0 2035,-1 0 0,0 0 0,1 0 0</inkml:trace>
  <inkml:trace contextRef="#ctx0" brushRef="#br0" timeOffset="9">6903 11568 8226,'10'-5'285,"1"0"1,-6 0 1515,5 5-1358,-6 0 0,1 0 0,-10 1-51,-6 5 1,-8 1 0,-2 3 0,2-5-105,2-3 1,1 3 0,-2 1 0,-1-3-71,-2-1 1,-5-2 0,5 0 0,0 0-93,-2 0 0,6-5 1,-4-1-1,2 1-75,-2-2 1,8 5 0,-2-3 0,1 2-234,0-3 0,3 5-236,1-5 333,-1 5 1,1 1-29,-1 0 1,6 5 0,-4 2 0,2 2 27,4 3 0,-4 2 0,2 1 0,-1 1-134,-1 0 1,6 5 0,-6 2 0,2-1 101,-1 1 0,-1 3 0,4-3 1,-2 0 39,1-1 1,2 4-1,2-5 1,-1-1-29,-5-3 0,5 4 0,-5 0 197,5-2 0,-1-3 0,-2-4 386,-1-1-361,0-1 0,7-1 1,3-4-68,5-3 0,-1-2 1,2 0-1,1 0-11,2 0 0,3-5 0,2-1 1,4 3-45,2 1 1,-1-3 0,4 0 0,-2 1 78,2 2 1,2 2 0,1 0 0,-1 0 103,-4 0 1,4 2 0,-6 2-1,3 3 43,-1 1 0,-7-2 1,2 4-1,-2 2 49,2 2 1,-9-3 0,4-1 0,-2 2-60,0 2 0,-3 2 1,-3 0-1,-1 0-6,-3-1 0,3 1 0,-2 0 0,-2-1 136,-1 1 1,-4 0 0,-3 1 0,-5 3-9,-4 1 0,-7-1 0,-2-4 0,-1 0 269,-4 0 0,-7-6 0,-4 1 1,1-1-194,-1-1 1,-2-2 0,2-5 0,1 1-221,-1 2 1,3 1 0,4-6 0,1 0-86,-1 0 0,1 0 1,1 0-1,4 0-149,5 0 1,3 0 0,3 0 0,-1 0-2277,0 0 0,1-2 270,-1-3 0,5 3 0,3-5 2051,1 0 0,1-9 0,6-8 0</inkml:trace>
  <inkml:trace contextRef="#ctx0" brushRef="#br0" timeOffset="10">24072 12071 8226,'-16'0'1955,"7"0"1,4 0-1210,10 0 1,4 0-1,9 0 1,1 0-405,2 0 0,7 0 0,-2 0 0,4-1-81,1-5 1,1 5 0,-1-5-1,0 5-349,1 1 1,-8 0-1,-1 0 1,-2 0-924,0 0 0,-5 0 0,-6 0-1269,2 0 0,-5 1 664,-1 5 0,-12-5 1616,-4 5 0,-4 2 0,-2 1 0</inkml:trace>
  <inkml:trace contextRef="#ctx0" brushRef="#br0" timeOffset="11">24103 12276 8226,'7'15'483,"-3"-6"0,6-4 728,3-3 1,0-2 0,3 0 0,0 0 5,0 0 0,5 0 0,1 0 0,1 0-791,0 0 0,3-2 1,-5-1-1,-2-2-19,-1 1 1,3 2-1,0 2 1,-2 0-667,-2 0 0,-1 0 1,0 0-1,-1 0-1447,1 0 1,7 2 0,3 3 0,4 6-4173,1 3 5878,8 1 0,-6 1 0,5 0 0</inkml:trace>
  <inkml:trace contextRef="#ctx0" brushRef="#br0" timeOffset="12">25141 11521 8226,'2'11'-240,"1"-1"1083,3 2 1,4 2-1,-3 2-81,2 0 0,-4-1 0,4 3-404,-2 3 0,3-2 1,-3 7-1,0 2 1,0 0 263,-3-2 0,3 4 0,0-4-331,1 4 1,-4-4 0,1-1 0,-1-1-1,-1-1-94,2-1 1,1-1 0,-6-5 0,0 0-100,0 0 0,0-1 0,0 1-465,0 0 0,5-6 1,2 1-942,1 1 1,-2-3 0,4-1 0,2-1-457,2-3 1,2-2-1,0-2 1764,0 0 0,-1 0 0,1 0 0</inkml:trace>
  <inkml:trace contextRef="#ctx0" brushRef="#br0" timeOffset="13">25566 11788 8209,'0'-15'1026,"0"-1"0,-2 5 1,-2 1-645,-1-2 0,0 3 1,5-1-1,0-3-54,0-1 0,0 4 0,0-1 0,0-1-186,0-2 1,7 4 0,3 1-1,4 0-48,2 1 0,0 4 1,-1-1-1,1 3-148,0 2 1,0 0 0,1 0 0,2 0 53,2 0 1,0 5 0,-5 2 0,0 2 133,-1 3 1,1 7 0,2 4-41,3 2 0,-9 3 0,3 6 0,-1 5 0,-1-1 44,-3 1 1,2 3 0,-6-4-1,-3 0 1,-1 1 0,-2-2 0,-2-6-57,-3 0 0,-2-1 1,-5-2-1,1-3 0,-1-1 19,-2 0 1,-2-4-1,1 1 21,-1-4 1,0-3 0,0-3 0,1-5 70,-1 1 1,5-5 0,1 2 0,-2-6-84,-2-3 0,-2-7 1,2 1-1,2-3-189,1-2 1,8 1 0,-4-1 0,2 0-179,-1 0 0,3 1 1,8-1 188,6 0 0,8 2 1,4 4-1,-1 5 132,1 3 1,5 2-1,0 0 1,5 0 138,4 0 1,1 2-1,-3 3 1,2 5 152,-2 4 0,-2 0 0,-3-1 0,-2-3 187,-2 2 0,-7 0 1,4 1-382,-1-3 1,-4-1-1,3 1 1,-5-3 187,-6 0 1,4-5-2986,-3 3 0,-4-1-3645,-2 1 6280,-4-3 0,-1-9 0,0-11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20:22:22.5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27154 4401,'-14'42,"3"0,-1 0,7 5,-1 2,6 3,-5 4,0 5,1-3,3-1,1 1,-7 7,-4 13,2-1,-1-4,1-4,-1-12,-2-3,6-6,-1 0,2 5,3-4,-3 3,3-1,2 1,-5 4,0 7,0 0,5 0,1-7,5-4,-3-3,8-2,-8 2,2 3,-1-1,1 7,-3-1,3 6,2 0,-2 0,0-6,-5 1,0-7,0 1,0 2,0-1,0 1,0-2,-1-12,-3 7,-1 6,0-6,5 5,-2 1,-3 10,3 1,-3 4,3 4,2 7,0-4,0-5,0-8,0 1,0 0,0-7,0 7,0 0,-2 5,-3 0,3 2,-3 1,3-8,2-12,0-9,0 2,-5 6,0 6,1 5,3-10,1 12,0-7,0 12,0-4,0-1,-2 5,-3 0,3 6,-3-8,3-5,-3-7,-1-1,1-3,3 15,-3-6,3-6,-3 4,3-4,2 5,2-1,3 6,-3 0,3 0,2 0,-1 0,-1-2,-5-4,0 4,0-3,0 3,0 2,2 0,3 0,-3 0,3 0,-3-8,-2-2,0 3,0 1,0 6,0 5,0-1,0 6,-6-7,1 2,-5-10,4-6,-1-3,2-1,3 4,-3 0,-2 8,2-3,-2 3,2-3,1 4,-6-3,1 5,-1 5,3 2,7 2,0-10,0-7,0-3,0-1,0 11,0 1,0-5,0-2,0 1,0 6,0 5,1 1,5-7,-3-4,7 0,-6-8,1 3,-3-3,-2 3,2-15,3 4,-3-2,3 13,-3-4,-2 3,0-1,0 1,5-12,0 7,0 6,-5 13,0-5,-1-10,-3-6,-1 9,-6-10,6 10,2-1,-1-4,-1 8,3-1,-3 2,1-9,-1-8,4-20,7 7,12-19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5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21368 14052 12093,'7'8'861,"1"-1"0,3-1 0,-1 1-97,2 1 1,2 1-1,2 3-302,0-1 1,1 1 0,3 7-156,1 2 0,0 0 0,-4-3 0,2 1-62,2 2 1,0 5 0,-3-5-1,-1 0 77,-1 2 1,8-4 0,-8 7 0,0 0-61,-4-1 1,2 3-1,-5-6 1,1 1 4,1 0 0,-6 5 0,4-4 0,-2 1-145,-4-4 1,1 1-1,-1-1 1,2-2-154,-1-1 1,-2-2 0,-2-1 0,0 1-778,0 0 1,0-1 0,0 1-1050,0 0 1,0 0-1171,0-1 1,-2-6 0,-2-5 3026,-1-8 0,0-12 0,5-8 0</inkml:trace>
  <inkml:trace contextRef="#ctx0" brushRef="#br0" timeOffset="1">22091 13863 7662,'9'-7'1160,"-2"5"0,-7-6 401,0 2-1116,0 5 0,0-5 59,0 12 0,0-3 0,-2 8 0,-2 1 140,-1 2 0,-7 7 1,3 1-1,-1 1-243,-1 0 0,2 3 0,-3-3 0,3 1-160,2 4 0,-3-3 0,3-1 0,0 1-30,0-1 1,2-3 0,5 3 0,0-1 33,0-4 1,7 4 0,3-2 0,4-2-34,2-1 1,0 1 0,1-2 0,2-3 14,2 0 1,6-2-1,-7 1 1,0-5 54,-3-1 1,-1-1-1,0-6-169,-1 0 0,-6-2 0,-4-3 0,-3-6-6,-2-3 0,-2-3 0,-3-2 0,-5-2-352,-4 1 1,-2-2-1,-2 1 1,-1 2-133,-2 1 1,-5 2-1,5 1 1,0-1 46,-2 0 0,6 2 0,-6 2 0,2 3-1096,0 2 1,0-3-1,6 3 459,-1-2 0,0 6 1,0-3-1665,1 5 573,6 1 1,9 0 2057,10 0 0,11 7 0,4 1 0</inkml:trace>
  <inkml:trace contextRef="#ctx0" brushRef="#br0" timeOffset="2">22563 13973 7341,'6'-16'-373,"-4"6"1762,3-1 0,-10 8 1,-5-2-973,-4 3 0,0 9 0,2 5 0,1 6-47,-1 3 1,-2 5-1,0-3 1,2-1-126,1 1 0,6 3 1,-4-3-1,2 0-16,4-1 1,1 4 0,4-3 0,3 0-23,5 0 0,4-1 0,2-3 1,0 2 57,0-1 0,5-5 1,0-2-1,-2-3 27,-2 2 0,4-5 0,0-2 0,-2-3 93,-1-2 0,-2-3 0,-1-6-157,1-7 1,-7-10 0,-4 0 0,-3-4-298,-2-1 0,-2-6 0,-3 0 1,-4 3-373,0 0 1,-5 3-1,6 1 1,-3 4-838,1 5 1,1 4 0,-3 1-3861,1 0 5138,1 0 0,-6 1 0,0-1 0</inkml:trace>
  <inkml:trace contextRef="#ctx0" brushRef="#br0" timeOffset="3">32798 14256 7662,'5'-10'0,"2"1"556,2 2 1,-4-4 355,6 6 1,-3-2 1874,3 2-2198,-4 3 0,-12-3 0,-2 8 0,-2 4-224,-3 2 1,-2 2-1,-4 4 1,-1 1 233,-2 0 1,-5 1-1,5 2 1,0 4-200,-2 2 0,6-1 0,-4 4 0,2-2-51,-2 2 0,8 5 1,-2 2-1,1-3-36,0-3 1,3 5 0,2-8-1,2 2-134,4-2 0,-1 2 0,1-5 0,-2-1-180,1 1 1,3-2-1,1-5 1,0-1-1021,0 1 0,0-5 0,0-1-3259,0 2 3301,0-5 0,-7-14 0,-6-15 979,-6-12 0,-5-6 0,-8-7 0</inkml:trace>
  <inkml:trace contextRef="#ctx0" brushRef="#br0" timeOffset="4">31524 13879 7662,'16'0'354,"0"-2"-38,0-3 0,-6 3 0,-1-5 0,0 2 1959,-1 0-1701,-4-1 0,3 13 1,-7 4-66,0 3 0,-7 3 0,-2 3 0,-1 0-79,-1 0 0,6 4 0,-4 1 1,0 1-114,1 0 0,4-2 0,-3 4 1,2-3-83,0-2 1,-1 3 0,6-4 0,0 1-81,0 0 0,0-2 1,0-4-1,0 2 7,0 2 0,6 0 0,1-7 0,1-1 44,5-3 1,1-1-1,1 1-214,1-5 0,0 2 0,-1-1 0,-1-5-51,-3-4 1,3-6 0,-5-6 0,-1-1-341,-2 0 0,-5-5 1,-1-2-1,0 1 16,0-1 1,-7 0 0,-3 4 0,-4 0 195,-2 5 0,0 0 0,1 7 1,-1 0 138,0 0 0,1 2 0,-1 5-92,0 0 1,0 0 0,1 2-206,-1 3 0,2-2 0,2 6 0,3 0-412,2-1 0,2-2 1,5 4-621,0 2 0,0 2 0,2 2 1,3 0 1376,5 0 0,11-1 0,4 1 0</inkml:trace>
  <inkml:trace contextRef="#ctx0" brushRef="#br0" timeOffset="5">32201 14020 7929,'-2'-8'726,"-3"2"1,-4 6-1,-7 6 1,0 4-327,1 4 1,-1 7 0,0 2 0,0-1 7,1 1 0,-1 5 1,0-4-1,2 3-28,4-1 1,3-2 0,7 4-1,0-2-124,0 2 1,2-3 0,3-1 0,4-1-77,-1-4 1,10-1 0,-6-3 0,0-1 47,2-3 1,0 1 0,2-7 0,0-1 114,-1-2 0,-1-4 0,-1-5 0,-3-7-186,2-5 0,0-15 1,1 1-1,-5-5-346,-1-6 1,-1 4 0,-6-2-1,0 0-173,0 2 0,0 2 0,-2 8 1,-2 4-549,-1 5 0,-2 3 1,2 4-2207,-6 4 0,3 1 3116,-3 4 0,1-4 0,-6-7 0</inkml:trace>
  <inkml:trace contextRef="#ctx0" brushRef="#br0" timeOffset="6">27437 4873 7662,'15'-2'1772,"1"-3"-1237,0 3 0,-2-3 1,-4 10-169,-5 5 1,-3 4-1,-4 2 1,-1 0-44,-2-1 0,-6 3 1,4 1-1,-3 2 161,-8-2 0,3 4 0,-8-2 0,0-2-55,-3-1 0,-9 1 1,-3-2-1,-1-3-58,1 0 0,-6 0 1,2 0-1,-2-2 23,2-1 0,-3-6 1,5 4-1,-2-2-107,0-4 0,2-1 0,-4-2 0,2 0-39,-1 0 1,2-5 0,-1-2 0,1-2 197,0-3 1,5-2 0,8-2 0,3 0-79,3 1 1,1-1-1,5 0 1,2 1 128,3-1 0,-1 0 0,7 0 0,1 1-240,3-1 1,-5 0-157,1 1 0,2 1-1620,8 3 0,4 4 0,6 7 0,1 2 4,0 3 1,0 6 0,-1 8-1,3 3-1149,3 3 0,-9-4 0,4 3 2663,-2-1 0,0 5 0,1-4 0</inkml:trace>
  <inkml:trace contextRef="#ctx0" brushRef="#br0" timeOffset="7">26729 5407 7825,'9'9'1523,"-8"-1"1,-7-4 0,-3 3-1045,-3 2 0,-1 1 1,1 6-1,2 1-85,-3 4 0,-1-3 0,0 4 1,2-1-111,2 0 1,4 2-1,-2-4 1,1 2-34,3-2 0,3 4 1,1 0-1,0-1-16,0 1 0,1 3 0,3-3 0,3 0-104,1 0 1,3-3-1,6-4 1,3-2-47,1-3 0,0 1 1,-6-5-1,1 0-50,0 0 1,5-2 0,0-7 0,-4-3-18,-5-5 0,1-10 0,-8-2 1,-2-1-130,-1 0 0,-2 1 0,-2 2 0,-3-1 86,-5 2 1,-4 2 0,-2 3 0,0 2-15,0 1 0,1 1 0,-3-4 1,-1 1-453,-2 3 1,0 5 0,5-4-160,1 2 1,-1-4 0,0 4-1366,1-1 1,4 4 713,1-1 1,8 3 0,2 2 829,9 0 0,10 0 0,3 2 0,3 2 471,3 1 0,9 5 0,4-5 0,5 15 0,1-3 0</inkml:trace>
  <inkml:trace contextRef="#ctx0" brushRef="#br0" timeOffset="8">27201 5627 7921,'8'-16'283,"-2"1"0,-6 4 0,-6 2 130,-4 2 1,1-3-1,-1 5 1,-4 1 0,-4 2 571,-3 2 0,-1 0 0,2 2-582,-1 3 1,-1 4 0,3 7 0,-2 0 0,1-1 9,3 1 1,8 5-1,4 2 1,3-1-177,2 1 1,0 3-1,2-3 1,3 1-73,6 4 0,8 0 0,2 0 0,0-3 23,1-3 0,-4-1 0,3-7 0,-2-1 62,2-3 0,-3-6 1,3 1-43,-4-4 0,-1-7 0,-2-5 0,-4-5-104,-5-5 1,-3 2 0,-2-9 0,0-3-220,0-4 0,-2-4 0,-3 4 0,-5-1-592,-4 1 0,-2-4 0,0 3 0,1 1-1040,-1 2 0,0-4 0,2-1 1747,4-3 0,-4-1 0,5-5 0</inkml:trace>
  <inkml:trace contextRef="#ctx0" brushRef="#br1" timeOffset="9">24261 14665 8149,'-9'1'632,"4"5"455,3 4 0,9 6 0,3 5 1,4 3-581,2 1 1,5 4-1,0-2 1,0 2-119,2 3 1,-6 3 0,4 0-1,-4-4-117,-1-1 0,0 3 0,0-7 0,-1 2-352,1-2 1,0 4 0,0-4 0,-1 2-717,1-2 0,-6-3 0,1-6 0,1 1-353,2-2 0,-3 1 0,-3-10 1,1 0-436,0 0 1,-6-3 1583,3-10 0,2-9 0,1-10 0</inkml:trace>
  <inkml:trace contextRef="#ctx0" brushRef="#br1" timeOffset="10">24591 14759 8402,'-16'0'2941,"7"2"-2275,4 3 1,3-1-1,2 8 1,0 3-271,0 5 1,6 6 0,1-3 0,1 1 145,4 4 1,2 2 0,4 3 0,1 0-324,2-2 1,0 10-1,-5-10 1,0 2-543,-1 0 1,6-1 0,0-1 0,-2 1-812,-1-1 0,-2-5 0,-1-1 0,-1-2-2192,-3-4 3326,3-2 0,-6-1 0,8 0 0</inkml:trace>
  <inkml:trace contextRef="#ctx0" brushRef="#br1" timeOffset="11">29103 14759 8400,'0'-9'2522,"0"2"-2151,0 7 1,0 7 0,0 4-1,0 3 273,0 1 0,2 1 1,1 2-1,4 3-18,2 5 0,2-2 0,4 2 0,1 2-266,0 2 1,-1 2-1,1-1 1,0 0-261,0 1 1,-6-2 0,1-3 0,1 0-352,2 1 0,-4-6 0,-1-1 0,0-3-3189,-1-3 0,-2-1-818,4-3 4258,1-4 0,4-14 0,1-2 0</inkml:trace>
  <inkml:trace contextRef="#ctx0" brushRef="#br1" timeOffset="12">29339 14728 9034,'0'10'1095,"0"1"0,5-6 1,2 7-1,2 4-512,3 3 1,-3 11-1,1-1 1,3 8 166,1 3 0,1-3 1,1 5-1,0 0-268,-1-2 1,1 4-1,0-8 1,-2-3-639,-4-5 0,3 2 0,-6-6 1,0 3 298,0-1 1,5 0 0,-2 7-144,4 4 0,2-4 0,0 5 0</inkml:trace>
  <inkml:trace contextRef="#ctx0" brushRef="#br1" timeOffset="13">26918 6256 8400,'8'0'1250,"1"0"986,-4 0-163,-3 0-683,5 0 1,-7 1-362,0 5 1,-2 2-476,-3 8 0,-4-5 1,-6-3-215,-1-1 0,0 0 1,1-3-1,-1 3 0,0 0 2,0 0 0,-5-2 0,-1-5 0,-3 0-79,-3 0 0,-1 0 0,-5 0 0,-1-2 46,-1-3 0,-4-4 0,5-6 0,1-1 44,-1 0 0,-5 0 1,4 1-1,1-1-74,1 0 0,8-1 0,0-2 1,0-2-200,1 1 1,-3 3-1,8 1 1,0-1-81,3-4 0,-4 3 0,0-3 0,2 4 0,1 1 0,2 2 0,1 2-1136,-1 2 0,2 4-5850,4-4 5720,3 6 0,14 4 1,5 11 1265,7 3 0,12 8 0,10 3 0</inkml:trace>
  <inkml:trace contextRef="#ctx0" brushRef="#br1" timeOffset="14">28160 6130 7467,'0'-9'1782,"-5"9"0,-2 11 0,-2 3-1365,-3 1 1,-2 3-1,-2 1 1,0 4 115,0 1 0,-1 2 0,-2 6 0,-4-1-76,-1 1 0,3 1 0,-4 4 0,1 3-92,-1 0 0,1 0 0,-6-5 0,2 2-48,0-2 0,-10-2 0,5-2 0,-6-1 284,-5-4 0,-1 2 1,0-7-1,1-4 54,2-4 1,0-1-1,-3-7 1,3 0-38,5 2 0,0-5 0,4 3 1,3-3-619,1-2 0,4-5 0,1-2 0,1-2 0,4-3 0,1-2 0,3-2 0,-1 1 0,0-1 0,6 0 0,-1 0 0,1 1-1872,1-1 0,0 2 0,6 2-7959,-2 1 9668,-1 8 0,-1-4 0,-1 7 0</inkml:trace>
  <inkml:trace contextRef="#ctx0" brushRef="#br1" timeOffset="15">25801 6601 8525,'9'-6'1057,"3"2"0,-5-5-235,2 2 0,-4-3 0,6 5-420,1 1 1,2 2 0,2 2 0,-1 0 192,1 0 0,5 7 0,2 4 0,0 3-194,-1 1 0,-1-4 1,-7-1-1,-2 3-154,-1 1 0,-8 1 0,3 1 1,-5 0 8,-1 0 1,-7-1 0,-3-1 0,-4-2-113,-2-1 0,-1-2 0,-2 3 0,-4-3-221,-2-2 1,6-2-1,-4-3 1,2 1 158,1 2 0,-1 1 0,5-6 0,0 0 126,0 0 1,1-6 0,1-1 0,1 0 64,3 0 0,5 0-271,-6 2 0,9 3 0,4-3-292,12 3 1,4 9-1,8 4 1,2 3 2,2 2 1,-1 4 0,-3 1 0,-3-1 76,0-3 1,-11-1-1,2 0 1,-5-1 320,-6 1 0,-1 0 0,-2-1 93,0 1 1,-2-2-1,-3-2 1,-5-3 178,-4-2 1,-2 0 0,0-3-1,0 1-319,1-2 1,-1-1-1,0-2 1,1 0-323,-1 0 1,0-5 0,0 0 0,1-1-1427,-1-1 0,0-1-931,0-8 0,6 5 0,3 3 37,5 1 2578,6-6 0,11 5 0,1-8 0</inkml:trace>
  <inkml:trace contextRef="#ctx0" brushRef="#br1" timeOffset="16">26304 6900 8400,'0'-10'669,"0"-1"0,-6 2 0,-5-1 0,-3 5-62,-2 3 0,1 4 0,-1 3 1,0 4-246,0-1 1,-3 8 0,2-2 0,3 5-122,0 1 0,7-3 0,2 0 0,3 3 83,2 1 0,7 1 0,3-2 0,4 0 218,2 0 0,5-3 0,2-1 0,-1 0 105,1-1 0,0-6 0,-4-4 1,2-3-107,-2-2 1,-1-2-1,-3-3 1,1-5-291,0-4 1,-6-7-1,-1 0 1,-2 1-724,-3 3 0,-3-4 0,-1 0 1,0 2-1158,0 1 1,0 3 0,0-1-5808,0 0 7436,0 8 0,14-6 0,4 5 0</inkml:trace>
  <inkml:trace contextRef="#ctx0" brushRef="#br1" timeOffset="17">27609 7042 7959,'-8'-2'2243,"3"-3"-1005,3-6 0,4-3 1,1-2-678,2 1 0,7 1 1,-1 2-1,5 3-226,5 2 1,-4 2 0,6 5 0,-2 0 3,0 0 1,0 0 0,-6 0 0,-1 1-321,-3 5 1,-2 2 0,-6 8-1,2 0 61,-1-1 0,-4 6 1,-4 0-1,-3-1-105,-1-3 1,-3 4 0,-6 0 0,-3-4-109,0-4 0,-1 1 1,5-6-194,0 1 244,0 5 4,1-12 1,11 3 0,6-8-1,5-3 17,5 3 1,7 1 0,4 2 0,0 0-60,-1 0 0,-1 0 1,-5 2-1,0 1 147,0 3 0,-1 9 0,-1-1 0,-3 2 143,-6 3 1,-1 2 0,-1-2-1,2 4-18,-1 1 1,-3-4-1,-1 2 1,-1-1-137,-4 0 0,1 0 0,-5-5-974,2 0 0,-3-1-1192,5 1 0,-8-7 40,3-4 1,3-5 1038,2-5 1,3-6 1070,2-10 0,7-3 0,2-7 0</inkml:trace>
  <inkml:trace contextRef="#ctx0" brushRef="#br1" timeOffset="18">28065 6837 8400,'16'-8'274,"-5"1"1,-1 7-1,2 0 1,2 0 398,2 0 1,2 7 0,1 3 0,3 6-289,3 5 1,-6 1 0,2 6 0,-3-3-82,-3-3 0,-1 6 0,-3-1 0,-4 1-49,0-2 1,-6 3 0,3-4 0,-6-1-27,-3-3 1,-7 2 0,1-2-1,-3-2-35,-1-1 0,-3-4 1,-1-4-1,-2-5 36,2-3 1,-1-2 0,1-2 0,-2-3 138,2-5 1,2-10-1,1-2 1,2-3 10,3-3 0,-1-1 0,5-3 0,0 1-140,0-1 1,2 1 0,5-1 0,2 3-409,3 3 1,-2 3-1,8 7 1,1 2-613,2 4 0,2 3 0,0 7 0,-1 1-563,1 5 1,0 9 0,-1 12 0,-1 1 1342,-3-2 0,10 3 0,-4-4 0</inkml:trace>
  <inkml:trace contextRef="#ctx0" brushRef="#br1" timeOffset="19">20613 15561 8400,'-16'0'5,"0"0"409,1 0 1,4 0 571,1 0 508,6 0 138,-3 0-1150,7 0 1,2 0-271,3 0 0,4-6 1,7 1-1,-1 2-32,1 1 1,0 2-1,0 0 1,-1-2-195,1-3 0,2 3 0,1-3 0,2 3-34,-2 2 1,-2 0 0,1 0 0,1 0 109,2 0 0,0 0 0,-4 0 0,3 0 50,1 0 0,1 0 0,-2 0 0,1-2-38,-2-3 1,3 3 0,1-3 0,0 3-23,0 2 0,3 0 0,-3 0 1,-1 0-36,1 0 0,3 0 1,-5 0-1,0 0-65,2 0 1,-6 0-1,6 0 1,-2 0 36,0 0 1,5 0 0,-3 0-1,0 0-6,-1 0 1,1 0 0,-4 0 0,4 0 5,1 0 0,-4 0 0,2 0 0,-1 0-55,0 0 0,5 0 0,-5 0 1,0 0-68,2 0 1,-4 0-1,7 0 1,1 0-43,-3 0 1,4 0-1,-5 0 1,-1 0 60,1 0 1,3 0 0,-3 0-1,0 2 34,0 3 1,4-3-1,-2 3 1,-1-3 89,-3-2 0,2 0 1,0 0-1,-1 0 30,1 0 0,3 0 0,-3 0 1,0 0 28,0 0 1,3 0-1,-5 0 1,0 0 16,1 0 0,-4 0 0,5 0 0,-2 0-25,-1 0 0,1 0 1,-5 0-1,0 0-9,0 0 0,-1 0 0,3 0 0,1 0-35,2 0 1,0 0 0,-4 0 0,3 0-70,1 0 1,1 0 0,-2 0 0,0 0 39,0 0 0,2 0 0,1 0 0,2 0 2,3 0 1,-6 0 0,1 0 0,0 0 6,3 0 1,-2 0 0,1 0 0,-1 0 2,1 0 1,-6 0-1,4 0 1,-1 0-1,5 0 0,-3 0 1,0 0-1,1 0 87,-1 0 1,-4 0 0,2 0-39,1 0 0,-4 0 0,6 0 1,-1 0-1,-1 0-8,0 0 0,3 0 0,-4 0 0,1 0 12,0 0 1,3 0 0,-3 0-1,0 0-20,-1 0 0,10 0 1,-4 0-1,0 0 29,1 0 0,-4 0 0,1 0 1,0 0-9,-1 0 1,4 0 0,-4 0 0,1 0-55,0 0 1,-1 0-1,1 0 1,-3 0-34,-1 0 1,-3 0 0,6 0 0,-1 0 45,1 0 1,-6 0-1,4 0 1,-2 0-13,0 0 1,5 0 0,-3 0 0,1 0 2,4 0 0,-4 0 1,1 0-1,-1 0 15,1 0 0,-4 0 0,5 0 0,0 0-51,-1 0 0,3 0 0,-6 0 1,1 0-75,0 0 0,-1 0 0,-1 0 0,4 0 49,-1 0 0,4 0 0,-5 2 1,0 1 7,-1 3 0,5-1 0,-5-5 0,1 0 64,0 0 0,3 0 0,-3 0 0,-1 0 38,1 0 0,-2 0 1,-3 0-1,1 0 21,2 0 0,0 0 0,-4 0 0,2 0-14,2 0 0,2 0 1,-4 0-1,2 0-27,-2 0 0,4 0 0,0 0 0,0 0-17,-1 0 1,4 0 0,-5 0 0,0 0-22,2 0 1,0 0-1,5 0 1,-4 0 20,-1 0 1,5 0 0,-4 0 0,3 0 30,-1 0 0,-2 0 0,4 0 0,-2 0 32,2 0 1,0 0-1,0 0 1,-3 0-47,-3 0 1,5 0 0,-5 0-1,3 0 12,3 0 0,-4 0 1,2 0-1,1 0-31,-3 0 0,4 0 0,-5 0 0,-1 0-30,1 0 0,3 0 0,-3 0 0,0 0 74,-1 0 1,1 0 0,-4 2 0,4 1 17,2 2 1,-6 1-1,3-6 1,-1 0-14,0 0 1,6 0-1,-5 0 1,1 0-46,0 0 1,-1 0 0,-2 0 0,1 0 6,-2 0 1,-2 0 0,1 0-1,1 0 1,2 0 1,2 0-1,-4 0 1,2 0 4,-2 0 1,4 0-1,0 0 1,-1 0 25,1 0 1,-2 0-1,-5 0 1,-1 0-37,1 0 1,0 0 0,1 0-1,2 0-19,2 0 0,6 0 1,-5 0-1,1 0 66,0 0 1,-2 0 0,-6 0 54,1 0 1,0 0 45,0 0-179,-1 0 1,-1-2-122,-3-3 0,-4 1 8,-7-6 0,-5-1 0,-2-5 102,-2 1 0,4 1 1,-4 2-1,0 1 56,0-1 1,1 3 0,-5 0 0,5 1-9,1-1 0,-6 4 0,3-6 7,-4-1 0,4 3 1,-1 1-12,-1 1 1,3 0 0,-1 3-226,-3-1 1,5-2-17,-3 2-205,8 3 282,-4-5 1,8 7-1,3 2 1,3 1 59,2 2 0,-1 2 1,5-3-1,-3 3 19,2 2 0,2-4 0,2 4 0,0-1 27,-1 1 0,1-4 0,0 6 0,0-1 133,-1-1 1,1 5 0,0-4 0,0 4 61,-1 2 0,1 0 0,0-1 178,-1 1 0,-4-2 0,-2-2 0,-2-1 157,-4 1 0,4 2 0,-2 2 0,-1 0-135,-2-1 1,-4-4 0,-2-1 0,-3 2 18,-1 2 1,-3 0 0,-5-3 0,1-4-224,-1 0 0,-7-5 0,-3 3 0,-4-3-1230,-1-2 0,-2 0 0,-4 0 0,-3 0-1050,0 0 1,-6 0-1,3-2 1,-6-3 2123,-4-6 0,-27-10 0,-2-3 0</inkml:trace>
  <inkml:trace contextRef="#ctx0" brushRef="#br1" timeOffset="20">20833 15639 7267,'-16'-2'0,"1"-1"257,-1-2 0,5 0 0,3 3 0,-1-2 1324,0-1 1,4 0 237,-6 5-1285,8 0 0,-2 5 0,8 2 0,4 2 80,2 3 1,1 2 0,6 2-303,0-1 0,0 1 0,-1-2-219,1-3 0,-6 1 0,-1-5 329,-2 1-418,-2-4 0,-6 3-48,-5-7 1,-8-7-1,-6-2 1,0-1-52,3-1 1,1 1 0,-1-4 0,-3 2 96,-1 1 0,1 1 1,4-6-1,2 0 35,3 1 1,-1 4 0,5 2 0,0 1 136,0-1 0,2 4 0,5-6 45,0-1 0,2 5 0,3 0 0,5 2 13,4-1 1,2-1-1,2 4 1,1-2-179,2 1 0,5-3 1,-3 2-1,-1 0-1,1-2 1,-2 5 0,-4-5 0,3 2-571,1 0 0,0-1 0,-6 6 0,3 0-928,3 0 0,-2 0 0,7 0 0,0 2-2879,-1 3 4324,5-3 0,-6 12 0,7-5 0</inkml:trace>
  <inkml:trace contextRef="#ctx0" brushRef="#br1" timeOffset="21">23647 16016 8400,'-8'-7'25,"1"-1"393,0-1 370,5-5 0,-10 11-56,6-8 1,1 9 0,7 1-67,3 4 1,4 9 0,7-1-1,-1 3-30,1 1 1,5 6-1,2 2 1,-1 0-112,1 0 1,3 4 0,-3-2 0,0 1-298,0 0 0,-3-6 1,-4 0-1,0-2-254,0-2 1,-1 3 0,1-2 0,-2-3 141,-3 0 0,3 0-3978,-4 2 1,-1-7 153,1-4 2701,-6-3 1,3-15-1,-7-2 1007,0-3 0,-7-6 0,-2-1 0</inkml:trace>
  <inkml:trace contextRef="#ctx0" brushRef="#br1" timeOffset="22">23993 15985 8345,'0'-16'1449,"0"1"251,0 6 1,-1 4-786,-5 10 1,-2 4-1,-10 6 1449,-3 1-1869,4 7 0,-13-1 0,4 8 1,-6 0 150,-4 3 0,2 0 0,-2-3 0,4-2-26,6 0 0,-2 5 0,7-9 1,2 1-430,1-4 0,3-4 0,-1-1 1,2 0-1536,4-1 1,-4 1 0,5 0-3114,0 0 4457,2-1 0,14 1 0,2 0 0</inkml:trace>
  <inkml:trace contextRef="#ctx0" brushRef="#br1" timeOffset="23">27547 15513 8400,'0'-10'737,"0"0"1,-6 4 980,1-4-1210,0 6 0,7-3 0,3 7-33,5 0 1,4 0-1,2 0 1,0 0-129,-1 0 0,1 6 1,2-1-1,3-2-77,5-1 0,-2-2 1,3 0-1,-1 0-33,-2 0 1,6 0 0,-6 0 0,3 2-79,-1 3 1,-2-3 0,4 3 0,-3-3-14,-3-2 0,5 0 0,-5 0 0,1 0-6,0 0 0,5 0 0,-4 0 0,2 0 0,0 0 1,-1 0 0,3 0 0,-2 0-91,2 0 1,0 0-1,0 0 1,-4 0 44,-1 0 0,3 0 1,-5 0-1,0 0 13,2 0 0,-6-2 0,6-1 0,-2-3-68,0 3 0,5-1 1,-3 1-1,0-2 7,-1 1 1,6 1 0,-3-1 0,1-1-141,0 1 1,-1 3 0,3 1 0,-4 0 56,-1 0 1,3 1 0,-3 3-1,-1 1 9,1-1 1,3-3-1,-3 1 1,0 2 4,-1 1 1,5 0-1,-5-5 1,1 0 148,0 0 0,5 0 1,-4 0-1,2 0-64,1 0 1,-1 0-1,4 0 1,-3 0-29,0 0 0,-1 0 1,5 0-1,-1 0-39,-4 0 1,7 0 0,-5 0 0,0 0 27,2 0 1,-2 0 0,0 0-1,-2 0 0,2 0 1,0 0 0,0 0 0,-2 0 11,2 0 1,2-2-1,3-1 1,0-2 16,-1 1 1,3 2-1,-9 2 1,3 0-10,3 0 1,-6-1 0,0-3 0,2-1-70,2 1 1,1 3-1,1 1 1,-1 0 9,1 0 0,4 0 1,1 0-1,-2 0 2,-2 0 1,4 0 0,1 0 0,1 0 6,-1 0 1,4 0 0,-5 0 0,-2 0 6,-2 0 1,2 0 0,0 0 0,-2 0 44,2 0 0,-2 0 1,-5 0-1,-2 0 10,2 0 0,7 0 0,2 0 0,-2 0-54,-2 0 1,4 0 0,1 0 0,1 0-3,-1 0 0,6 0 1,-4 0-1,0 0-169,-3 0 1,1 0-1,-3 0 1,-3 0-31,-4 0 1,-4 0 0,4 0-1,-2 0 203,2 0 0,2 0 0,1 0 0,1 0-9,-1 0 1,6 1-1,1 3 1,2 1-18,4-1 1,-5-3 0,-1-1 0,-1 0-19,-1 0 0,6 0 0,-5 0 0,-2 0-12,-2 0 1,2 0 0,0 0 0,-2 0 4,2 0 0,0 0 0,-2 2 0,2 2-24,2 1 1,5 0 0,-5-5 0,-3 0 29,0 0 0,2 5 0,1 1 1,-4-3 37,-5-1 1,2-2 0,-6 0 0,3 0-41,-1 0 1,0 0-1,5 0 1,-1 0-118,-4 0 0,4 0 1,-6 0-1,3 0 67,-1 0 0,-5 5 1,3 0-1,-1-1-6,-4-3 0,-1-1 0,-3 0 0,1 0-7,0 0 0,0 0 280,-1 0-108,1 0 1,-7-6 155,-4-5 0,-3 2-168,-2-1 1,0-1 0,-2-3-234,-3 4 1,1-4 0,-6 5 38,-2 0 0,3-5 1,-2 4-1,-1-2 61,-2 1 1,-2-3-1,1 4 1,-1-4 116,0-2 1,0 6 0,3-1 0,0 1 305,3 1-303,6-5-44,-3 12 0,9-5 0,3 7 0,6 2-88,3 3 1,1-1 0,3 6 0,1 2-27,2 2 0,7 2 0,-3 0 0,1 0 148,0-1 0,-5 6 0,2 0 1,-4-2 177,-5-1 1,-4-2-1,3-1 1,-5 1-56,-1 0 0,-2-6 0,-5 1 0,-1-1 591,-4-1 1,1 3 0,-6-7 0,-1 1 417,2 1 0,-5-4 0,4 6-1036,-4-2 1,-2 0 0,0-4 0,1 3-1554,-1-3 1,0 1-1,-1-1 1,-4 2-1360,-5-1 1,-4-2-1,-3-2 2785,-4 0 0,-24-14 0,-12-4 0</inkml:trace>
  <inkml:trace contextRef="#ctx0" brushRef="#br1" timeOffset="24">27594 15529 8400,'-9'0'2859,"4"0"0,8 2-2057,3 3 1,6 4 0,-2 7-301,4-1 0,-3-1 0,-1-1 0,2-3-271,2 2 1,2 0 0,-2 1 0,-2-3 73,-1 2 1,-6-3-71,6 2-328,-1-1 0,-3-1 1,-7-4-24,-9-3 0,-5-9 0,-1-2 0,-1-1-49,0-1 1,0 1 0,-1-6 197,-4 0 1,3 1 0,-1-1 0,5 2 157,4 3 1,6-3 0,-1 4 139,3-4 1,2 3 0,2 3 0,3 1-102,6 3 1,5-3-1,3 2-522,2 2 0,0-4 0,-4 1 0,4 3 244,5 1 0,2 2 0,2 2 0,0 1-2004,3 3 0,4 6 0,-1-4 1,4 3 2051,1-1 0,11-6 0,-3 3 0</inkml:trace>
  <inkml:trace contextRef="#ctx0" brushRef="#br1" timeOffset="25">30330 15906 10522,'-16'0'2180,"2"2"0,2 2-1220,1 1 1,1 7-1,-8 0 1,-1 6-481,-2 3 1,2 1 0,7-2 0,3 1-579,2-2 0,-4 4 0,6-2 0,2-2-855,1-2 1,2-1 0,0 0-951,0-1 1,-5-4 885,-1-1 1,-6-8 0,2-2 0,-4-9-565,-2-5 1,0-3 1580,0-4 0,-6-10 0,-3-10 0</inkml:trace>
  <inkml:trace contextRef="#ctx0" brushRef="#br1" timeOffset="26">29921 15812 9014,'5'11'849,"0"-1"0,7-1 1,1 5-1,4 0-54,4 3 1,7 8 0,-2-3 0,4 3 72,1 3 0,3 1 1,1 1-1,1-2-144,-1-2 1,2 0 0,-2 4 0,-2-2-650,2-2 1,0-5 0,-4 4-1,-1-3-72,-4-2 1,-3-3 0,-7-1 813,-1 0-817,-6-1 0,-2-13 0,-7-4 0</inkml:trace>
  <inkml:trace contextRef="#ctx0" brushRef="#br2" timeOffset="27">20644 16787 31026,'-8'0'-1140,"13"5"1,11 0 2097,1-1 0,1-3 0,-3-1 1,1 0-913,0 0 1,-1 0 0,3 2 0,1 2-47,2 1 0,0 0 0,-4-5 0,3 0 0,1 0 0,1 0 0,-2 0 0,1 0 0,-2 0 0,5 0 0,1 0 0,1 0 0,0 0 0,-1 2 0,2 1 0,0 3 0,1-3 0,0-1 0,0-2 0,-2 0 0,2 0 0,-4 0 0,2 0 0,1 0 0,-3 0 0,6 0 0,-4 0 0,2 0 0,-2 0 0,4 0 0,-6 0 0,2 0 0,1 0 0,-1 0 0,4 0 0,-2 0 0,-2 0 0,-2 0 0,4 0 0,-2 0 0,2 0 0,2 0 0,1 0 0,-1 0 0,-4 0 0,4 0 0,-4 0 0,4 0 0,1 0 0,-1 0 0,-2 0 0,-2 0 0,2 0 0,2 0 0,1 0 0,1 0 0,-1 0 0,6 0 0,0 0 0,-2 0 0,-2 0 0,3 0 0,1 0 0,-2 0 0,-2 0 0,4 0 0,0 0 0,-2 0 0,-2 0 0,3-5 0,1-1 0,-2 3 0,-2 1 0,4 2 0,1 0 0,3 0 0,2 0 0,-3 0 0,2 0 0,0 0 0,-2 0 0,4 0 0,-7 0 0,-1 0 0,3 0 0,-6 0 0,4 0 0,-4 0 0,-2 0 0,1 0 0,-1 0 0,1 0 0,-1 0 0,1 0 0,-1 0 0,1-2 0,-1-3 0,0 3 0,1-3 0,-1 3 0,1 2 0,-1 0 0,1 0 0,-3 0 0,-2 0 0,7 0 0,-2 0 0,1 0 0,0 0 0,-1 0 0,-1 0 0,1 0 0,-1 0 0,1-5 0,-1 0 0,0 1 0,1 3 0,-1 1 0,3 0 0,0 0 0,3 0 0,5 0 0,-3 0 0,-1 0 0,0 0 0,4 0 0,-5 0 0,0 0 0,1 0 0,-5 0 0,6 0 0,-3 0 0,1 0 0,0 0 0,-4 0 0,2 0 0,2 0 0,5 0 0,-4 0 0,2 0 0,4 0 0,1 0 0,1 0 0,-3 0 0,-1 0 0,-7 0 0,4 0 0,-3 0 0,1 0 0,0 0 0,-4 0 0,2 0 0,2 0 0,-1 0 0,-4 0 0,-1 0 0,1 0 0,4 0 0,1 0 0,0 0 0,1 0 0,-3 0 0,5 0 0,-1 0 0,-4 0 0,3 0 0,-1 0 0,-2 0 0,-2 0 0,3 0 0,1 0 0,-2 0 0,-2 0 0,-1-6 0,-1 1 0,1 2 0,-1 1 0,1 2 0,1 0 0,2 0 0,1 0 0,6 0 0,-3 0 0,-1 0 0,1 0 0,4 0 0,-1 2 0,4 1 0,1 2 0,-2 1 0,-1-6 0,-2 0 0,1 0 0,1 0 0,0 0 0,-2 0 0,1 0 0,8 1 0,1 3 0,1 1 0,1-1 0,-5-3 0,5-1 0,-1 0 0,-1 0 0,6 0 0,-4 0 0,0 0 0,0 0 0,-2 0 0,-4 2 0,-1 2 0,0 1 0,4 0 0,-1-5 0,-3 0 0,-1 0 0,8 0 0,-5 0 0,3 0 0,2 0 0,4 2 0,-4 1 0,2 3 0,4-3 0,-6-1 0,0-2 0,-2 0 0,1 0 0,4 0 0,-4 0 0,-4 0 0,-6 0 0,6 0 0,-5 0 0,0 0 0,1 0 0,-1 0 0,1 0 0,-1 0 0,0 0 0,10 0 0,-5 0 0,3 0 0,2 0 0,0 0 0,-3 0 0,1 0 0,-1 0 0,-2 0 0,-2 0 0,-1 0 0,-5 0 0,5 0 0,-6 0 0,0 0 0,-3 0 0,1 0 0,1 0 0,1 0 0,4 0 0,-4 0 0,2 0 0,0 0 0,-2 0 0,5 0 0,-3 0 0,2 0 0,-2 0 0,1 0 0,-4 0 0,-1 0 0,1 0 0,4 0 0,-1 0 0,2 0 0,-2 0 0,3 0 0,-4 0 0,1 0 0,-1 0 0,-4-2 0,5-1 0,2-3 0,1 3 0,-3 1 0,0 2 0,0 0 0,-2 0 0,6-2 0,-6-1 0,2-2 0,0 1 0,-2 2 0,2 2 0,-6 0 0,-2 0 0,2-5 0,1 0 0,-4 0 0,-5-2 0,2 5 0,-4-3 0,4 3 0,1 2 0,-1-5 0,-2-1 0,-2 3 0,2 1 0,0 0 0,0-1 0,-4-2 0,-1 1 0,3 2 0,-5 2 0,-2 0 0,-1 0 0,3 0 0,0 0 0,0 0 0,1 0 0,-4 0 0,3 0 0,-4 0 0,-1 0 0,0 0 0,0 0 0,-1 0 0,1 0 0,0 0 0,1 0 0,2 0 0,2 0 0,2 0 0,-4 0 0,2 0 0,-2 0 0,4 0 0,-2 0 0,-2 0 0,-1 0 0,-8 0 0,1 0 0,1 0 0,2 0 0,3-5 0,3 0 0,1 2 0,0 1 0,-4 2 0,4 0 0,5 0 0,-1 2 0,1 1 0,0 2 0,-1-1 0,-1 3 0,-5-2 0,2-2 0,-2-1 0,-1 3 0,-2 1 0,-1-3 0,1-1 0,0-2 0,-1 0 0,1 0 0,-7 0 0,0-5 0,-4-1 0,-3-1 0,3 2 0,-5 2 0,-5-8 0,-6-1 0,2 3 0,-1-1 0,-2-1 0,-2 3 0,-4-6 0,-1 3 0,-4-3 0,-1-2 0,5 1 0,-2-1 0,3 2 0,3 4 0,1 1 0,1 5 0,3-1 0,6 0 0,-1 5 0,10 0 0,-1 0 0,5 2 0,-1 1 0,1 2 0,2 2 0,4-3 0,1 3 0,0 2 0,-1-4 0,3 4 0,1-1 0,2 1 0,2 0 0,-4 3 0,2-2 0,-2 3 0,-1-1 0,-3 0 0,-1-1 0,-3 1 0,1-3 0,-7 1 0,-1 2 0,-2 2 0,-4-3 0,-3-1 0,-6 1 0,-3-3 0,-2 6 0,1-5 0,-1 0 0,0-4 0,-1-3 0,-2 0 0,-4 1 0,-2 2 0,4 1 0,-5-6 0,0 0 0,2 0 0,-11 5 0,1 2 0,-4 1 0,-6 5 0,-15 1 0,-6 1 0</inkml:trace>
  <inkml:trace contextRef="#ctx0" brushRef="#br2" timeOffset="28">20849 16850 30982,'-14'-2'-777,"0"-2"1,0-3 0,-4 0 1025,1 0 0,-1 2 1,3 3 924,-1-3 0,0 3-835,1-3 0,6 5 1,4 5-340,3 6 0,4 1 0,1 0 0,4-1 0,2 1 0,6 2 0,8 2 0,0-1 0,0 1 0,-2 0 0,-4 0 0,2-1 0,2 1 0,0-6 0,-7 1 0,-2-1 0,-1-1 0,-6 5 0,6-3 0,-8 3 0,2-6 0,-10-2 0,-5-6 0,-4-6 0,-2-2 0,-2-8 0,-1 0 0,-2 0 0,-7-5 0,4-1 0,-1-1 0,4 0 0,0 2 0,4 4 0,3-4 0,9 3 0,0-2 0,3 2 0,9 4 0,5 2 0,5 3 0,4 2 0,7-3 0,-1 4 0,2 3 0,3 1 0,-1-3 0,2 0 0,4 1 0,5 2 0,9-3 0,1 0 0,0 2-4278,3 1 1,4 2 4610,4 0 0,17 0 1,-6 0-1</inkml:trace>
  <inkml:trace contextRef="#ctx0" brushRef="#br2" timeOffset="29">25911 17180 30982,'2'-9'-9831,"3"4"11344,6 3 0,5 2 0,5-2 1,5-1-1,2-3-501,-2 3 1,4 1-1,-6 2 1,2 0-1013,1 0 0,-14 0 0,3 0 0,-2 0 0,-2 7 0,-1 4 0,-6 3 0,-5 1 0,-5 1 0,-6 0 0,-3-1 0,-7 3 0,-3 1 0,-2 2 0,-2-2 0,-5 4 0,8-2 0,-1-2 0,0-1 0,7 1 0,-2-2 0,3-3 0,2 0 0,2 0 0,2 0 0,2-3 0,8 3 0,2-4 0,12-1 0,11 0 0,1-2 0,4-4 0,2-1 0,3-2 0,2 0 0,2 0 0,10 0 0,-3 0 0,-1 0 0,3 0 0,-1 0 0,1 0 0,-3 0-1391,-1 0 1,-12-5-1,0-1 1,-4 3-818,-2 1 0,-10 0 2319,2-3 0,-4-4 0,4-6 0</inkml:trace>
  <inkml:trace contextRef="#ctx0" brushRef="#br2" timeOffset="30">26871 17274 30668,'15'0'699,"-8"2"1,-5 3 0,-7 5-700,-4 4 0,-7 2 0,-6 0 0,-1-1 0,0 1 0,-3 0 0,3 0 0,1-1 0,-1 1 0,2 0 0,5 0 0,0-3 0,1-2 0,-1 1 0,2-5 0,2 0-479,1 0 1,6-2-2497,-5-5 1,1-1 0,-3-6-1375,1-9 3886,8-7 1,-11-8 0,5-1 0</inkml:trace>
  <inkml:trace contextRef="#ctx0" brushRef="#br2" timeOffset="31">26477 17242 29251,'16'2'0,"0"3"-543,0 6 0,5 3 0,1 3 1572,3 4 0,1-1 0,7 4 0,2 0 0,2-1-1029,-2 0 0,3 5 0,-1-4 0,-2 2 0,-2 1 0,-2-3 0,1 4 0,-1-2 0,1 2 0,-1 2 0,1 3 0,-1 4 0,1-4 0,-1 5 0</inkml:trace>
  <inkml:trace contextRef="#ctx0" brushRef="#br2" timeOffset="32">22735 9541 30160,'-10'0'1303,"-1"0"1,6-7-1304,-5-4 0,6 3 0,-1-3 0,3-1 0,2-2 0,0-2 0,0 0 0,0 1 0,0-1 0,0-5 0,0 0 0,0 2 0,0 1 0,6 3 0,1-1 0,1 0 0,4 1 0,1-1 0,-1 2 0,-2 2 0,3 1 0,1 8 0,1-3 0,1 5 0,0 1 0,0 1 0,-1 5 0,-1 4 0,-3 4 0,3 4 0,-4 3 0,2 3 0,-1 0 0,1 10 0,-5-5 0,0 3 0,0 3 0,4 0 0,-4-4 0,0 0 0,-1 1 0,1-2 0,-3-2 0,3-4 0,2-1 0,-6-2 0,2-6 0,-1 1 0,1 0 0,-3-6 0,5-1 0,0-2 0,-4-2 0,8-5 0,-1-2 0,6-3 0,-2-5 0,-3-4 0,3-2 0,-4 0 0,2-1 0,-1-4 0,1 3 0,-5-3 0,0 4 0,0 1 0,3 1 0,-3-1 0,2 0 0,2 2 0,4 4 0,-4-3-9831,-1 8 9640,-6 0 1,3-2 0,-7-2-1</inkml:trace>
  <inkml:trace contextRef="#ctx0" brushRef="#br2" timeOffset="33">23380 8912 32767,'0'16'0,"0"1"0,0 4 0,0 5 0,0 4 0,0 1 0,-2 3 0,-1 1-428,-2 1 1,-1 1-1,6-7 1,0-2 150,0-2 1,0-7 0,0 4 0,2-2 161,3 0 0,-3-6 0,3-4-2314,-3 1 1,0 0-2488,3-1 1,-3-6 3897,3-10 0,-10-4 0,-4-7 0</inkml:trace>
  <inkml:trace contextRef="#ctx0" brushRef="#br2" timeOffset="34">23176 9148 30160,'15'0'1303,"1"0"1,0 0-1304,0 0 0,-1 0 0,3 0 0,1 0 0,2 0 0,7 0 0,-2 0 0,2 0 0,-2 0 0,4 0 0,-4 2 0,2 1 0,-2 2 0,2 2 0,-7-3 0,-2 1 0,-1-2 0,-2 1 0,-1-1 0,1 3 0,0-3 0,-6-1 0,-1-4 0,-2-3 0,5-4 0,-3-7 0</inkml:trace>
  <inkml:trace contextRef="#ctx0" brushRef="#br2" timeOffset="35">30204 7827 29468,'0'-15'-3217,"7"6"0,3 4 5650,4 3 0,2 9 0,1 4 1,3 2-2434,1 3 0,1 0 0,-3 1 0,2 3 0,-1 1 0,-5 0 0,-2-6 0,-3 1 0,2 0 0,-5-1 0,0 1 0,0 0 0,-5 0 0,2-3 0,-6 0 0,-3-3 0,-8-1 0,3 1 0,-4-3 0,-2 0 0,-1-5 0,-4 3 0,-4-3 0,1-2 0,-6-7 0,4-2 0,-2-1 0,2-1 0,-4 3 0,6-5 0,-3 5 0,1 1 0,7-4 0,-2 4 0,4 0 0,1 0 0,0 2 0,0 5 0,1 0 0,6 2 0,4 3 0,3 6 0,2 3 0,0 1 0,2 3 0,3 1 0,5 2 0,4 7 0,2-2 0,0 4 0,-1 1 0,6-5 0,0 1 0,-1-1 0,-3-2 0,-1 1 0,0-6 0,-1 2 0,1-2 0,-6-2 0,1-3 0,-1-1-2458,-1-3 0,5-1 1,-5 3-1,1-1-1763,1 1 1,-6-3 4121,6 1 1,-1-6-1,6 2 1</inkml:trace>
  <inkml:trace contextRef="#ctx0" brushRef="#br2" timeOffset="36">30550 8362 30125,'7'-9'-3658,"-4"2"5233,8 7 0,-8 2 0,2 3 0,-3 6-1580,-2 3 1,-2 3-1,-1 2 1,-4 4 8,-2 1 1,4-3-1,-6 4 1,1-1-5,1 1 0,-3-4 0,5 3 0,0 1 0,0-1 0,0-5 0,3 2-18,-1-3 0,0 3 0,5 0 0,-2-2 0,-1-2-2004,-2-1 1,-1 0 0,6-1-1256,0 1 0,2-7 0,3-4-6554,6-3 10306,3-2 1,1-7-1,1-2 1</inkml:trace>
  <inkml:trace contextRef="#ctx0" brushRef="#br2" timeOffset="37">30754 8613 29068,'-16'-5'-41,"1"0"1,-1-6 0,0 6-1,0 0 1006,1-2 0,-8 3 0,-3-4 1,-4-1-966,-1 0 0,-1 6 0,1-4 0,1 2 0,4-1 0,-4 1 0,6 5 0,-3-2 0,1-3 0,5 3 0,-3-3 0,-1 2 0,1-3 0,-2 5 0,-6-13 0,1 5 0</inkml:trace>
  <inkml:trace contextRef="#ctx0" brushRef="#br1" timeOffset="38">4136 17918 8945,'-9'0'5663,"2"0"-4143,0 0-449,5 0-704,-5 0 1,14 0 0,4 0-151,3 0 1,3 0 0,2 0 0,4 0-1,1 0 0,3 0 1,4-1-1,0-3-259,1-1 0,-2 0 0,-2 5 0,-4 0 52,-1 0 1,3 0 0,-5 0 0,-4-2-95,-4-3 1,1 3-211,-4-3 146,-3 3 0,-7 2 1,-10 0-1,-4 0 44,-2 0 0,-7 0 1,-3 0-1,-4 0 67,-1 0 0,5 5 1,-1 0-1,1-1 86,2-2 0,-4 3 1,5 0-1,0-1 15,1-3 1,1-1 0,5 2 122,0 3 1,1-3 362,-1 3-31,7-3-328,2-2 0,21 0-244,7 0 0,0 0 1,2 0-1,-2 0-95,0 0 1,5 0 0,-2 0 0,2 0-49,2 0 0,4 0 0,-9 0 0,-1 0 60,1 0 0,3 0 0,-5-2 1,-2-1 28,-1-2 1,-2-1 0,-1 6 55,1 0 0,-5 0 31,-1 0 0,-1-1 71,1-5 0,-1 5-27,-4-5 479,-3 5 1,7 2-221,-4 5 0,-3 2 1,3 8-1,-3 0 127,-2-1 1,5 1 0,0 0 0,-1 1 17,-3 4 1,-1-1-1,0 6 1,0 0-53,0-2 1,0 6 0,0-4 0,0 4 163,0 1 1,0-4 0,0-3 0,0 0-234,0 1 0,0-6 0,-1 2 1,-3-3-200,-1-3 1,0-4-861,5-1 1,0-5-1928,0 6 1,0-9 0,0-2 2678,0-9 0,7-12 0,1-3 0</inkml:trace>
  <inkml:trace contextRef="#ctx0" brushRef="#br1" timeOffset="39">27059 14460 8147,'7'-8'2752,"4"2"-39,-4 5-1897,0 1 1,-20-2 0,-2-2-378,-3-1 0,-6 0 1,-1 5-1,-1-2 271,0-3 0,5 3 0,-4-3 0,3 3-379,3 2 0,-4 0 0,2 0 1,0 0-162,-2 0 1,6 0 0,-4 0 0,5 2 30,6 3 1,-4-3-695,3 3 1,2-3-13,-1-2 0,8 0 1,2 0 68,9 0 0,5 0 0,3 0 0,3 0 158,0 0 0,8 0 1,-1 0-1,2 0-175,3 0 0,-3 0 1,-1 0-1,-3 0 74,-2 0 1,3 0-1,-5 0 570,-2 0 1116,-2 0-455,-8 0 0,-4 0-236,-10 0 0,-4-2 0,-6-1 0,-1-3-97,0 3 0,1 1 0,-1 2 0,0 0-339,0 0 0,1 5 0,-1 1 0,0-1-78,1 2 1,-3-4 0,-1 6 0,-2 0 7,2 0 0,1-6 1,2 4-1,1-2-395,-1 1 0,0 4 0,1-5 0,-1 1 31,0 1 1,0-6-1,1 5 1,-1-5 68,0-1 1,-5 0 0,0 0 97,2 0 0,2 0 0,3-1 0,1-3 100,3-1 1,5-6 0,-4 4 507,2-1 0,0 4-125,2-1 0,5 3-251,0 2 1,1 2-35,10 3 1,-2 4 0,3 8 0,-3 3 122,-2 0 0,3 8 0,-3-1 0,0 1 25,0-2 1,5 7-1,-3-5 1,2 0 121,-1 2 0,-5-3 0,4 1 0,-2-3-58,-4-2 1,1 3 0,-1-5 0,3-2-398,-3-2 0,-1-1 1,-2 0-1803,0 0 1,0-1 1380,0 1 1,0-6 0,2-1-8458,3-2 6177,-3-2 2775,12-12 0,-6-8 0,8-10 0</inkml:trace>
  <inkml:trace contextRef="#ctx0" brushRef="#br1" timeOffset="40">27216 14413 7745,'2'-14'625,"3"4"0,-1-2-437,6 6 0,-4-4-1146,4 5-75,-6-1 20,3 6 1013,0 0 0,-6 0 0,13 0 0,-5 0 0</inkml:trace>
  <inkml:trace contextRef="#ctx0" brushRef="#br1" timeOffset="41">27248 14272 8147,'-9'-7'1033,"2"3"222,7-6 0,2 6 0,3-1-601,6 3 0,-3 2 0,3 0 0,1 0-381,2 0 0,2 0 0,-1 0 0,1 0-100,0 0 0,5 6 0,0-1 0,0-2-137,2-1 1,-4-2-1,7 0 1,0 0-168,-1 0 1,-1 0 0,-5 0 0,2-2-14,-2-3 0,4 2 0,-2-6 1,-2 2 57,-1 3 1,-2-3 0,-1 2 171,1 2 0,-6 1 117,1 2 1,-8 2 64,3 3 1,-5 4 0,-1 8 0,0 2 290,0 2 0,0 5 1,0-1-1,0 3 132,0 5 1,0 2-1,0-2 1,0 4-274,0 5 1,2-4 0,2 1-1,1-3 271,-2 1 1,4 0 0,-1-6 0,-1 0-330,2 1 1,-5-6-1,3-1 1,-3-3-365,-2-3 0,0-1 0,0-2-101,0-1 1,0-4 0,0-1-1733,0 3 0,0 1 0,0 1 1837,0 1 0,-7 0 0,-2-1 0</inkml:trace>
  <inkml:trace contextRef="#ctx0" brushRef="#br1" timeOffset="42">8176 17698 8147,'-5'-10'230,"-2"-1"354,-2-1 0,4 0 0,-5 1 1,-3 4 1277,-1 0-1222,-1 6 1,-1-6-1,0 7-124,0 0 0,-5 7 0,1 3 0,0 4 72,3 2 0,-4 5 1,0 1-1,2 1-169,1 0 1,3 5 0,1-2 0,1 2-263,3-2 1,1 4 0,-1-6 0,3 1-117,0-4 0,5 1 0,-3-1 105,3-1 0,2-3 0,2-1-122,3-1 0,-2-6 0,8-2 0,3-2-13,5 1 1,-1-1 0,4-5 0,1 0 77,3 0 1,-3 0 0,0 0-99,-1 0 1,-4-5 0,1-2-1,-5 0 9,-4 0 1,-6-5 0,1 1-1,-3-3-61,-2-2 0,0 1 0,-2-1 1,-3 0 61,-6 0 1,-3 2 0,-1 2-1,-1 4-39,0 1 0,-5-6 1,0 5-1,2-1-471,2 4 0,1 1 1,0 1-1,1-3-1182,-1 3 1,5 1-286,1 2 0,6 2 1001,-1 3 0,10 2 1,6 5-1,3-3 975,2-2 0,13 5 0,4-3 0</inkml:trace>
  <inkml:trace contextRef="#ctx0" brushRef="#br1" timeOffset="43">8396 17887 8147,'11'-16'248,"-2"0"1,-2 1 186,-4-1 0,-1 6 0,-4 1-261,-3 2 0,1 2 0,-6 5 1315,-2 0 0,-2 1 0,-2 5-782,0 4 0,6 9 0,1 2 0,0 0-319,1 2 0,4-6 0,-1 6 0,3-2-129,2 0 0,0 0 0,0-5 0,2-1-57,3 1 0,4 0 0,6-2 57,1-4 0,0-3 0,0-5 0,-1 1 32,1 3 1,0-1 0,-2-7 0,-2-1-42,-2-3 1,-1-6 0,3 2 0,-3-4-29,-2-2 1,-2-5 0,-5-2 0,0 1-342,0-1 0,-1-3 0,-3 3 0,-3 0-895,-2 1 1,1 1-1,-5 5-1214,3 0 0,0 2 1,-6 4 2227,0 5 0,0 3 0,1 2 0</inkml:trace>
  <inkml:trace contextRef="#ctx0" brushRef="#br1" timeOffset="44">4136 11002 8147,'0'-10'0,"0"0"838,0-3 0,0 5-209,0-3 0,1 2 0,4-1 24,6 5 0,6 1 0,3 1 1,-3-3-28,2 3 0,1 1 0,-5 2-241,1 0 1,0 5 0,-2 2-90,-4 2 0,-3 2 1,-7 4-317,0 1 0,-2 0 1,-3-1-1,-5 1-3,-4 0 1,3 0-1,1-1 1,-2-1 39,-2-3 0,3 1 1,1-7-6,-3-1 0,1-1 0,0 1 39,1 1 1,6 0-22,-5-5 0,8 0-110,2 0 0,7 0 0,10 0 0,3 0 54,1 0 0,0 0 0,-4 2 0,2 1 82,2 3 1,0 6-1,-5-2 1,-2 4 58,-4 2 1,4-2 0,-5-2 0,0-1 68,-4 1 0,-1 5 0,-1 3 265,2-1 0,1 0 0,-6 7-115,0-5 0,-7-3 0,-4-4-228,-3-4 0,4-3 0,-1-5 0,-1 1-575,-2 3 1,-2-1 0,0-5-72,1 0 1,-1-5 0,0-1-1,2 1-1231,4-2 1,-2 4-1,5-6 186,-2 2 1,5 0 0,1 2 1045,6-6 1,8 4 0,8 0 0,4 0 538,1-3 0,2-4 0,6-2 0</inkml:trace>
  <inkml:trace contextRef="#ctx0" brushRef="#br1" timeOffset="45">4702 11097 8147,'-9'-7'39,"2"-2"1,7-7 930,0 1 0,-5 4 214,-1 1 1,-6 1-246,2-2 1,-4 4-1,-2 9-513,0 3 1,2 4 0,2 7 0,2 0-47,-3-1 1,1 1 0,0 2 0,3 1-168,2 2 1,2 5-1,5-5 1,0-2-35,0-1 0,2-3 0,3 1 1,5 0-34,4-1 0,7 1 0,0-2 0,-2-2-82,-1-1 0,-2-8 0,-1 3 0,1-5 131,0-1 0,0 0 0,-1 0-40,1 0 0,-2-7 0,-2-5 0,-3-5 16,-2-4 0,-2-2 1,-5 4-1,0-2-279,0 2 1,-2-4 0,-3 2-1,-4 2 22,1 1 0,-6 3 0,3-1 1,-3 2-2762,-1 3 1,-1-1-1,0 7 2847,0 1 0,8 3 0,1 1 0</inkml:trace>
  <inkml:trace contextRef="#ctx0" brushRef="#br1" timeOffset="46">5944 18516 8147,'-9'-2'-641,"4"-3"0,1 3 691,-1-3 1764,3 3 1332,-5 2-2302,7 0 0,2 0-427,3 0 1,4 7-1,7 2 1,-2 1-131,-4 1 0,8-1 0,-6 6 1,0-1-195,2 1 0,0 0 1,2 0-1,-1-1-113,1 1 0,0-2 0,0-2 0,-1-1-280,1 1 1,0 2 0,-1 2-458,1-1 1,-2 1 0,-2-2-508,-1-3 0,-8-3-1521,3-2 2057,-5-5 1,-2 1-1,-3-9 728,-1-2 0,0 6 0,-2-11 0,-2 5 0</inkml:trace>
  <inkml:trace contextRef="#ctx0" brushRef="#br1" timeOffset="47">6211 18468 8014,'9'-8'1332,"-2"1"0,-14 17 0,-4 2-669,-3 1 0,-2-1 0,2 5 1,2 1-150,2-2 1,1 8 0,-3-8 0,3 1-157,2 1 0,-5-3 1,3 1-1,0 0-397,4-1 1,-2 1 0,0 0-1110,-2 0 1,1-1-1,-5-1 1,5-1-178,1-3 1325,-5-6 0,-4 10 0,-9-6 0</inkml:trace>
  <inkml:trace contextRef="#ctx0" brushRef="#br1" timeOffset="48">6478 12417 8927,'2'-9'1116,"3"6"-782,6 6 0,-3 1 0,3 6 1,1 3-3,2 1 0,2 3 0,0 2 1,-1 2-132,1-2 0,0 4 1,-1 0-1,1-1-73,0 1 1,-6-2 0,-1-5 0,-2 0 135,-3-1 1,3 1 0,-2 0-44,-2-1 1,-3-4-1,-5-2-92,-5-2 1,-6-2 0,-3-5 0,-4 0-66,-2 0 0,-1 0 0,-3-2 1,1-1-27,1-3 1,3 1 0,-4 3 0,4-1 12,1-2 1,-3-2-1,3 3 1,0-1 39,0 1 0,3-3 0,4 0 262,0-1 0,6 4-183,-1-1 0,8 5 0,-3 5 0,6 6 33,6 3 1,-3 3-1,8 2 1,1 2-56,2-1 0,2 2 0,-1 1 0,1 1-245,0 4 1,-1-5-1,1-2 1,0-2-393,0 2 0,-1-3 0,-1 3 0,-1-4-1407,-3-1 1,0 6 923,6 5 0,-5-5 0,-1-2-1039,2-8 0,-3 0 2011,2-7 0,-1 1 0,6-6 0</inkml:trace>
  <inkml:trace contextRef="#ctx0" brushRef="#br1" timeOffset="49">6730 12967 12979,'0'16'403,"0"0"1,-5 1-1,-1 2 1,3 4 21,1 1 0,-3 1 0,0 3 0,1-4-170,2-1 1,2 5 0,0-4 0,0 1-318,0-4 1,-5 2 0,0-3 0,1 0 20,3-3 0,1-1 0,0 0 1,0-1-1082,0 1 1,0-6 0,0 1-1,1-1 50,5-1 1,-3-2-1,8-7 1,1 0 343,2 0 0,1 0 728,1 0 0,7 0 0,1 0 0</inkml:trace>
  <inkml:trace contextRef="#ctx0" brushRef="#br1" timeOffset="50">6981 13187 6897,'-7'9'964,"-1"-2"1,-10-7 0,-1 0 141,-2 0 1,-7-5 0,2-2-1,-4 0-437,-1 0 0,-3 0 1,0 3-1,-3-3-195,2-1 1,2-1 0,3-2 0,2 4-393,2 0 1,7 4-1,-4-6 1,2 2-1236,0 4 0,0-4 1,5 1-1,1 3-3980,-1 1 5133,0 2 0,0 0 0,1 0 0</inkml:trace>
  <inkml:trace contextRef="#ctx0" brushRef="#br3" timeOffset="51">26996 4417 7609,'2'-11'-491,"2"1"1383,1-2 7,0 5-579,-5 0 1,-2 7-1,-1 1 106,-2 5 1,-2-3-176,1 8 1,5-6-1,-5 5-162,5 2 1,1 2-1,0 2-55,0 0 0,0 5 0,0 0 1,0-2-52,0-2 0,0 4 1,0 0-1,0-1 14,0-3 1,0-1 0,0-1 0,0 1-24,0 0 1,0 5-1,0 0 1,0-2 36,0-1 1,0-3 0,0 3 0,0 1 23,0 2 0,1 0 0,3-4 1,1 2 49,-1 2 1,-3 0 0,-1-5-1,0 0 19,0 0 1,0 5 0,0-1-26,0 0 0,0-3 1,0-1-1,0 0-41,0-1 1,0 6 0,0 0-1,0-2-33,0-1 1,0-2 0,0 1 0,0 2-34,0 2 1,0 0 0,0-3 0,0 1 48,0 2 1,0 0 0,0-6 0,0 1 58,0 0 1,0 0-1,0-1 1,0 1-10,0 0 1,0 5 0,0 0 0,0-2-26,0-2 0,0 4 0,0 0 0,0-1 0,0-3 0,0 4 0,0 2 1,0-1 0,0 1 1,0 0 0,0-4 0,-1 2-51,-5-2 1,5 4-1,-5 0 1,5-1 21,1 1 0,0 0 0,0-2 1,0 3-68,0 1 0,0 2 1,0-4-1,0 2 52,0 3 0,0 1 0,0 3 0,0-1 124,0 1 1,0-1 0,0 0 0,0 1-72,0-1 1,-2 1-1,-2-1 1,-1 1 11,2-1 1,1 0 0,2 1 0,0-1 27,0 1 0,0-1 0,0 1 1,0-1 31,0 1 1,0-1 0,-2 0-1,-1-1-32,-3-4 0,1 7 0,5-5 0,0 0-33,0 2 1,0 0 0,0 1 0,0 1-32,0-1 0,0-5 1,-2 0-1,-1 2-50,-2 2 1,-1 1 0,6 1 0,0-1 6,0 1 0,0-1 0,0 1 1,0-1 20,0 1 0,0-1 0,0 0 0,0 1-37,0-1 0,0-5 0,0 1 0,0 1 44,0 1 0,0 3 1,0-1-1,0-1 3,0-4 1,-1 7 0,-3-3 0,-1 0-22,1-1 0,3 10 1,1-8-1,0 2 7,0 1 0,0-3 0,0 0 0,0-1 13,0-4 0,0 4 0,0-4 0,0 2-8,0-2 1,0 2 0,0-5 0,0 1-72,0 4 1,0 0-1,0 2 1,1 0-21,5 3 0,-5 4 1,5-3-1,-5 5 80,-1 1 1,0 0 0,0 2 0,0-3-7,0-1 0,0-5 0,0 4 0,0-6 25,0-5 1,0 4-1,0-4 1,0 4 85,0 1 0,0 1 0,0-1 0,0 3-57,0 2 1,0-3-1,0 6 1,0-3-46,0 1 0,0 0 1,0-6-1,0 1 32,0-1 1,0-1-1,0-2 1,0-4-98,0-1 1,0 3-1,0-3 1,0 1 49,0 4 1,0 2 0,0 3 0,0 2 31,0 2 1,0-1 0,0-2 0,0 0-22,0 3 0,0 0 0,-1-6 0,-3 1-22,-1-1 1,0 1 0,5-1-1,0 0 4,0 1 1,0-1-1,0 1 1,0-1 49,0 1 1,0 4 0,0 1 0,0-2 58,0-2 1,-2-1 0,-2-1 0,-1 0-88,2 1 0,-1-2 0,1-1 0,-3 1 5,3 3 1,1 2-1,2-4 1,-2 1 54,-3-1 0,4 8 1,-6 3-1,1 1-8,1-1 1,-2 2-1,4-6 1,-3 1-86,3-1 0,1-1 1,2-6-1,0-1 40,0-4 1,0 4 0,0-4 0,0 4 20,0 1 0,0-1 0,0 0 0,0-3 65,0 1 0,0 11 1,2-6-1,1 4 45,3 1 0,-1-1 0,-5-4 0,2 2-170,3 2 0,-3-6 1,3-5-1,-2 0-72,3-1 1,-5 3 0,4-6 6,-3 3 89,5 1 1,-5 6 0,5-1 0,-2 2-12,0 4 0,1-2 1,-6 7-1,1 0 5,5-2 1,-5 9 0,5-6-1,-5-1 12,-1-2 1,0-3-1,0-5 1,2-1 84,3 0 1,-3 1 0,3-1-1,-3-1-34,-2-4 0,0 4 0,0-4 0,0 4 30,0 1 1,0 1-1,2 1 1,1 2-67,3 1 1,-1 3 0,-5-4 0,0 1-36,0-1 1,0 4-1,0-1 1,0 1-33,0-1 1,0 4 0,0-4 0,0 3 35,0 2 0,0 3 1,0 3-1,0-1-26,0 0 1,0 7 0,0-7 0,0-1 38,0-4 0,0 1 1,0-6-1,0 1 26,0-1 0,0 1 1,0-4-1,0 3-18,0 2 1,0 2-1,0 5 1,-2 1 97,-3-1 1,3-2-1,-3-1 1,3-2 8,2 1 1,0-4 0,0-3 0,0-2-142,0-3 1,0 0-1,0-1 1,0-2 23,0-2 0,0-7 0,0 4 0,0-2-104,0 0 0,0 0 0,0-5-1958,0-1 1,5 1-353,1 0 1,1-9 2416,-2-7 0,4-14 0,6-11 0</inkml:trace>
  <inkml:trace contextRef="#ctx0" brushRef="#br3" timeOffset="52">26147 9289 7610,'-8'-7'211,"-6"-1"0,10-3 667,-6 1-519,6 6-94,-3-3 1,7 14 0,0 4 0,0 4 176,0 6 1,5-2-1,1 6 1,-1-1-19,2 1 1,-5-1 0,5 4 0,-2-2-111,0 2 1,0 2-1,-3 1 1,2-1-120,1-4 0,2 4 1,-4-4-1,2 2-50,-1-2 0,-2 2 0,-2-5 1,1 0-57,5-1 0,-5-1 1,5-3-115,-5 3 0,-1-4 0,0 4 93,0-3 0,0-8 55,0 1 1,0-10 140,0-1 0,0-7 1,0-8-260,0-1 1,0-2 0,0-1-1,0-2-254,0 2 1,0-5 0,2-1 0,3-1-144,6 0 0,5 5 1,3-4-1,4 3 149,1 2 1,2 5 0,6 4 0,-1 6 179,1 3 1,-6 2-1,0 0 1,0 0 122,-1 0 0,3 7 0,-7 4 1,-2 3 235,-2 1 1,-1 1 0,0 0 0,-2 1 44,-4 4 1,-1-3-1,-6 4 1,3-1 240,-3 0 0,-3 6 0,-3-6 0,-4-2-196,-2-2 1,-2 4-1,-4 0 1,-1-3 89,0-6 0,1 2 1,-1-4-1,-2 3-86,-3-3 1,4 2 0,-4-7 0,3-1-241,3-2 0,-6-2 0,0 0 0,2 0-759,1 0 1,1 0 0,-3-2 0,-1-2-986,2-1 0,4-2 0,2 4-1433,3-3 3027,6 1 0,-3-2 0,7-1 0</inkml:trace>
  <inkml:trace contextRef="#ctx0" brushRef="#br3" timeOffset="53">14371 1619 7610,'9'-7'250,"-4"7"1,-9 0 0,-1 10 545,2 10 0,-6 4 1,-1 9-1,-4 4-77,-2 5 1,-5 2 0,-2-1 0,0-1-170,1 2 1,-1-6-1,4 1 1,-2-3-147,2 1 0,-4 0 0,2-6 0,2-1-210,1-4 0,3 2 0,-1-7 0,0-2-437,0-1 0,6-3 1,1 1-1,0-2-816,1-4 1,4-1 0,-3-5-575,0 1 0,5-2 0,-3-10 652,3-8 0,4-3 1,2-10 980,1-5 0,7-12 0,-3-11 0</inkml:trace>
  <inkml:trace contextRef="#ctx0" brushRef="#br3" timeOffset="54">13868 1682 8402,'14'-16'759,"-4"0"0,4 9 0,-3 6-104,3 4 0,1 16 0,1 2 0,2 7 56,3 4 0,1 4 0,6 5 0,-3 2 76,-3 6 0,1 2 0,-4-6 0,2-1-309,-1-2 0,-3-2 0,-1 2 1,-2-7-354,-4-7 0,4 0 1,-5-6-1,1-1 69,1-3 0,-6 1 0,4-9-6172,-2 4 2564,5 2 1,-8-7 1749,6-4 1,-1-15 1663,1-6 0,4-17 0,-5 0 0</inkml:trace>
  <inkml:trace contextRef="#ctx0" brushRef="#br3" timeOffset="55">14544 1336 8662,'5'-10'0,"2"-1"560,2-1 0,0 3 0,5-1 0,0-1-27,3 2 0,4 1 1,0 4-1,3-1-145,1 1 1,3 3-1,-7 2 1,-2 3-67,-2 1 1,-3 7 0,-1-1 0,-5 3 3,-1 2 0,-1 1 0,-6 4 1,-2 3-21,-3 1 0,-4 5 0,-9-4 0,-1 2 2,-2-2 1,0 4 0,4-6 0,-2 1-27,-2-5 0,1-2 1,8-2-1,3-1 347,3 1 1,0-5-374,6-1 0,4-1 0,4 1-310,8-5 0,5-3 0,0-2 0,5 0-186,4 0 0,1 0 1,3 0-1,1 0-957,1 0 0,-1 0 1,-7 0-1,-2 2-1387,2 3 1,-5-1 0,-2 6 2583,-3 2 0,-3 2 0,1 2 0</inkml:trace>
  <inkml:trace contextRef="#ctx0" brushRef="#br3" timeOffset="56">15189 1965 8057,'0'15'609,"0"-4"1,0-1 0,1 1 466,5-2 0,-5 6 0,5-1 0,-5 6-407,-1-1 0,2 3 1,2-1-1,1 0-510,-2 2 0,4-5 1,0 2-1,0-2-535,0-2 0,5-1 0,-3 1 1,0 0-467,-4 0 0,-1-3 0,-1 0-809,2-3 0,-1-6 0,-9 1 0,-6-3 1651,-3-2 0,-16-14 0,-3-4 0</inkml:trace>
  <inkml:trace contextRef="#ctx0" brushRef="#br3" timeOffset="57">15016 2200 8057,'21'-8'1052,"1"3"1,3 1-370,3-1 1,3 3 0,4-3 0,2 3-517,-2 2 0,1 0 1,-1 0-1,-3 0-593,-3 0 0,5 0 1,-8 0-1,4 0-402,1 0 1,-5 0 0,-1-2 0,-1-3 827,1-5 0,1-11 0,5-4 0</inkml:trace>
  <inkml:trace contextRef="#ctx0" brushRef="#br3" timeOffset="58">15833 1588 8539,'0'-16'0,"-2"0"2472,-3 0-1479,3 8 0,-5 4-762,7 15 1,2 3 0,2 15 0,1 6 0,-2 2 180,-1 1 1,-2 9-1,2-3 1,1 0-67,3 1 0,-1 1 0,-5-1 0,2-3-174,3-5 1,-3-1 0,3-3 0,-3-3-203,-2 0 1,0-7-1,0-3 1,0-2 373,0-2 314,0-1-438,0-6 1,0-4 0,0-10 0,0-5-434,0-4 0,0-4 0,3-1 0,6-4-279,7-1 0,10-1 1,2-1-1,5 5-2,4 4 0,-1 1 0,-3 2 0,2 4 219,2 4 1,-2 5 0,-7 1 0,-4 1 145,-1 5 373,5 2 1,-10 8 0,3 0 134,-4-1 0,-1 6 0,-2 2 0,-4 0 225,-5 0 1,-3 4-1,-2-2 1,0 1-157,0 0 1,-5-6 0,-4 2-1,-3-3 178,-5-3 1,-4 3 0,0-10 0,-4 2-205,1-1 0,-11-6 1,3 1-1,-3-3-458,-3-2 0,5-2 1,-4-2-1,6-3-323,4-1 0,-1 2 1,6-4-1255,-3-2 0,6-2 0,0-2 1,7-2-6766,6-2 8378,5-5 0,8-6 0,1-1 0</inkml:trace>
  <inkml:trace contextRef="#ctx0" brushRef="#br3" timeOffset="59">16321 1525 8047,'5'-16'18,"0"0"1,2 0 0,-2 1 106,6-1 0,3 2 0,3 2 0,2 3 505,2 2 0,6-3 1,-5 4-1,1 3 124,0 1 1,-1 2-1,-2 2 1,1 1-428,-2 3 0,-2 6 0,-3-2 0,-1 4-33,-3 2 0,-6 2 0,1 1 0,-4 2-44,-1-2 1,-1 0-1,-4 0 1,-4 2 114,0-2 1,-5-1 0,4-2 0,-4-1-24,-2 1 1,2 0 0,3 0 0,4-3 234,0-2 0,6 3-291,-5-4 1,6 3 0,6-1-125,4-2 1,9-6 0,4 3 0,0-2-546,0 0 1,8 1 0,-1-6 0,-1 0-432,1 0 0,7 0 0,-9 0 0,-2 0-725,-2 0 1,3 0 0,-6 1 0,-2 3 492,-2 1 1,-1 6 0,-2-5 1045,-4 3 0,4-5 0,-5 3 0</inkml:trace>
  <inkml:trace contextRef="#ctx0" brushRef="#br3" timeOffset="60">17516 2216 10127,'15'-5'0,"1"-2"681,0-2 1,5 4 0,0-4-1,-2 2-436,-2 4 1,4-1 0,2 1-1,0-2-293,-1 1 0,-1 2 0,-5 2 0,-2 2-844,-3 3 0,1-1 0,-7 6-1072,-1 3 0,-11 0 1964,-9 3 0,-7-7 0,-8-2 0</inkml:trace>
  <inkml:trace contextRef="#ctx0" brushRef="#br3" timeOffset="61">17516 2405 8047,'15'0'259,"1"0"0,1 0 1,3 0 469,1 0 0,1-5 1,-2-1-1,2 1-71,3-2 1,-6 5-1,2-3 1,-4 3-564,-1 2 1,0 0-1,0 0-797,-1 0 0,1 0 0,0 2 0,-1 3 702,1 6 0,7 10 0,1 3 0</inkml:trace>
  <inkml:trace contextRef="#ctx0" brushRef="#br3" timeOffset="62">19135 1509 8047,'0'-16'70,"0"0"0,-2 1 319,-3-1 0,1 6 0,-6-1 0,-2 1 98,-2 1 1,-2 2 0,0 7 0,1 2-180,-1 3 1,-2 9 0,-1 9 0,-2 3 126,2 7 1,-4-2 0,2 8 0,0-3-12,-1 1 0,4 5 1,-3-4-1,4 3-168,1 2 1,6-3-1,1 1 1,0-1-113,0 0 0,6-5 0,-2 2 0,3-4-86,2-2 1,2-5-1,1-1 1,4-1-325,2 1 0,-4-6 1,6 2-1,1-4-782,2-1 1,1 0 0,1 0-1,0-1 544,0 1 0,1-7 1,2-4-1,4-3-1301,2-2 1,-5-2 1804,7-3 0,-1-11 0,5-8 0</inkml:trace>
  <inkml:trace contextRef="#ctx0" brushRef="#br3" timeOffset="63">19355 1792 8177,'0'-25'0,"0"3"0,0-1 0,0 6 0,0-6 621,0 0 1,7 9 0,4-3 0,3 1 0,1 4 139,1-2 1,1 5 0,3 0-1,2 2-543,3 4 1,-4 1 0,3 2 0,-1 2-62,-4 3 1,4 6-1,-2 9 1,-2 5-33,-1-1 0,-8 11 0,-1 0 0,-2 5 37,-4 4 0,-1 8 0,-4-6 0,-3 1 19,-5 4 1,-10-2 0,-2-6 0,-3-3-89,-3-1 0,4-3 0,-2-6 0,-1-4 40,3-5 1,-4-3-1,5-4 1,0-2 33,1-2 1,-4-6 0,5 1 0,1-3-14,3-2 1,-2-2-1,1-1 1,4-4-156,0-2 1,7-1 0,2-6 0,3 0-35,2 0 0,7 2 0,6 0 1,6 2-88,7 0 0,5-5 1,6 8-1,3 0-526,0 4 0,11 3 0,-5 2 0,-1 0-15,-1 0 1,-9 2-1,3 1 1,-3 4-230,-4 2 1,3 1 0,-12 4 0,1-1-286,0-3 1,-8-5 0,-4 4 1176,1-2 0,2-2 0,2-5 0</inkml:trace>
  <inkml:trace contextRef="#ctx0" brushRef="#br3" timeOffset="64">20361 1823 7971,'9'-15'1535,"0"1"-454,-4 3 1,-3 6 0,3 10 637,-3 6-1336,-9 3 1,3 3 0,-8 4-1,-4 5 182,-3 4 0,-9 0 0,2-1 0,-4 1-265,-1 3 1,6-3-1,3-4 1,1 0-488,0-1 0,0-3 1,5-4-1,0-1-1002,1-1 1,-1 3 0,0-10-18,0 0 0,8-1 0,1-4 376,0 1 1,5-1-1,-3-10 1,3-4 171,2-4 0,0-9 0,0-5 658,0-7 0,7-5 0,2-7 0</inkml:trace>
  <inkml:trace contextRef="#ctx0" brushRef="#br3" timeOffset="65">20015 1855 8432,'16'1'585,"0"5"1,0-3 0,-1 9 0,1 4 394,0 3 1,-1 15 0,3-3 0,1 2-471,2 0 0,2 0 0,-4 2 0,2 2-269,-2-2 1,4-2 0,-2-3 0,-2-2-389,-1-2 1,-3-7 0,-1 2-1,-1-3-1669,-3-3 0,0 1-729,6 0 0,-5-7 2545,-1-4 0,-6-17 0,3-6 0</inkml:trace>
  <inkml:trace contextRef="#ctx0" brushRef="#br3" timeOffset="66">20613 1572 8185,'9'-19'0,"-2"3"0,0 2 0,1 0 0,8 0 743,0 3 1,5-1-1,1 7 1,1 2 224,0 1 0,5 9 1,-4 5-1,1 5-417,-4 4 0,1 9 0,-1 0 0,-1 6-207,-3 5 1,-3 6 0,-2 7 0,-3 0 245,-2 0 0,-2 4 0,-5-4 0,0 0-102,0 0 1,0-3 0,0-7-1,0-6-362,0-5 0,0 6 1,0-13-1,0-4-77,0-2 1,-5-5 0,-2 1 296,-2 0 0,-1-2-3814,-6-4 1,7-4 346,4-12 0,5-4 3121,5-11 0,11-11 0,9-8 0</inkml:trace>
  <inkml:trace contextRef="#ctx0" brushRef="#br3" timeOffset="67">21195 1289 8185,'15'-2'218,"1"-3"1,2-4-1,1-1-102,2-1 1,7 8-1,-2-3 1,4 5 27,1 1 0,-5 1 0,-1 5 0,-3 4 788,-2 4 1,-3 4 0,-3 1 0,-3 4-500,-6 1 0,-3-3 1,-4 5-1,-3 0-7,-6-1 1,-8 3 0,-4-6 0,2 1-50,4 0 0,-8-2 1,10-5-1,-1-1 143,4 1 1,-1 0-1,8-1-130,2 1 1,3-5 0,5-3 0,5 1-84,4 0 1,7-6 0,2 2 0,0-3-159,-1-2 0,5 5 0,-3 1 0,2-3-229,2-1 1,5-2 0,-6-2 0,2-1-2379,3-3 0,-1 1 1,1 5-1,-1 0 2437,1 0 1,6-7 0,2-1 0</inkml:trace>
  <inkml:trace contextRef="#ctx0" brushRef="#br3" timeOffset="68">13899 3584 9388,'-8'1'1804,"2"5"0,5 4-968,1 4 1,1 2 0,5 1-1,4 4-279,4 5 1,9 4 0,3 2 0,4-1 0,-1 0-178,-2 1 1,7-1 0,-2 1-1,1-1-437,0 1 0,-3-3 0,-2-1 0,-4-3-565,-1-3 0,3-1 0,-5-5-1927,-1 0 1,-8-6 1417,-2 1 1,-6-10 0,1-1 0,-3-8-248,-2-6 0,-2-7 1378,-3 0 0,-4-14 0,-7 2 0</inkml:trace>
  <inkml:trace contextRef="#ctx0" brushRef="#br3" timeOffset="69">14292 3647 8185,'-10'0'1169,"-1"0"1,1 1-1,-6 6 1,0 7-730,1 5 0,-1 4 0,-1-2 1,-4 5 301,-6 4 0,-1 0 1,0-2-1,4-2-160,1 2 1,1 1 0,2 1 0,-1-4-507,2-5 0,2 2 1,1-2-1,0-2-797,1-1 0,4-8 0,1-1-1138,-3-2-246,6-2 1,2-5-1,10-2 2105,6-3 0,10-11 0,3-8 0</inkml:trace>
  <inkml:trace contextRef="#ctx0" brushRef="#br3" timeOffset="70">14371 3348 8185,'10'-16'0,"-1"0"456,-2 1 0,4-1 0,-4 2 0,1 2 331,5 1 0,1 8 0,1-2 0,1 3-341,0 2 0,5 2 1,0 3-1,-2 5-84,-2 4 0,-3 2 0,-3 1 1,-6 3 303,-3 1 0,-2 7 1,-2-4-1,-3 2-162,-6 0 1,-4-1-1,-5 3 1,-1-4-187,2-1 1,-3 0 0,1-6 0,3 1 191,6-4 0,0-2-395,6 4 0,3-8-644,8-2 1,9-5-1,9-1 1,1 0-938,4 0 1,2-5 0,3 0 0,2 1-139,2 3 0,5 1 1,-4 0-1,1 0 212,-1 0 1392,-1 0 0,-6-7 0,1-2 0</inkml:trace>
  <inkml:trace contextRef="#ctx0" brushRef="#br3" timeOffset="71">15157 3615 8185,'11'0'2598,"-3"2"-1938,-1 3 0,0 2 0,-3 5 0,1 1 24,-1 4 1,3-1 0,0 6 0,1 1-413,4 3 0,-3-1-1,2 1 1,1 0-652,2-1 1,0 3-1,-2-8 1,-1 0-240,1-3 0,-3 2 0,-1-1 0,-1-4-1863,-3 0 1,-4-7 1948,-5-2 0,-6-3 1,-8-4-1,-4-3 533,-1-6 0,4 4 0,-2 0 0,1 2 0,0 0 0,0-6 0,7 4 588,3-1 1,6 2 355,10-4 1,9 6-1,9-1 1,2 2-465,2-3 1,3 5 0,3-5 0,2 5-671,2 1 1,5-6 0,-5 1 0,-1 2-109,3 1 0,-6-3 1,4-2-1,-2-2-96,1-3 0,-3-4 394,4-5 0,3-10 0,0-9 0</inkml:trace>
  <inkml:trace contextRef="#ctx0" brushRef="#br3" timeOffset="72">15943 3238 8185,'-1'-16'0,"-5"0"1102,5 1 0,-5 8 0,12 8 1,2 12-201,1 6 1,5 14 0,-5 0-1,1 4-220,1 1 1,-6 4-1,4-3-441,-2 1 0,3 2 1,-5 3-1,-1-3 0,-1-5-130,3-4 0,-5 2 0,5-2 0,-5-5-192,-1-4 0,0 3 1,0-6-155,0-2 1,0-7 190,0-1 1,0-10 0,0-1-33,0-8 1,6-6 0,2-4 0,5-1-245,4-2 0,9-5 0,0 5 0,4 2 58,2 1 0,4 2 0,1 2 1,-2 2 90,-2 2 1,-3 6-1,-2-1 1,-4 5 126,-1 5 0,0 4 0,-4 7 0,2-1 503,-2 1 1,-7 2 0,-3 1 0,-2 2 84,-4-2 1,-1 4 0,-2-1 0,0 1 39,0 0 1,-7-2 0,-3-6 0,-6 1-181,-5 0 1,-2-6 0,-5-1 0,2 0-303,-2 0 1,-2-6 0,-1 2-1,0-3-243,-1-2 0,1-2 0,1-1 0,2-4-1033,2-2 0,7 0 0,-1-3 0,8 2-1627,7-3 1,3-1 0,2-3 2800,0-4 0,7-3 0,2-8 0</inkml:trace>
  <inkml:trace contextRef="#ctx0" brushRef="#br3" timeOffset="73">16619 3238 8730,'0'-26'0,"0"1"0,0 3 527,0 2 1,2 3 0,3 1 0,6 2-261,3 4 0,1-3 1,3 6-1,3 0 153,5 0 1,2 2-1,0 5 1,-4 2-123,-1 3 0,3 4 1,-5 8-1,-1 3-33,-3 1 1,-6 0 0,-3-4 0,-1 2 100,-3 2 0,-4 5 0,-5-3 0,-6 0 5,-3 0 1,-2 3 0,1-5 0,-1-2-64,0-2 1,2-1-1,2-2 1,3-2 194,2-1 1,2-6-305,5 5 0,2-6 1,3 1-1,5-3-121,4-2 0,4 0 1,1 0-1,2 0-550,-2 0 0,6 0 0,1 0 1,4 0-622,1 0 0,1 0 0,-1 0 0,0 0-479,1 0 0,-1 7 0,1 3 0,-4 4 1572,-7 2 0,0 0 0,-13 0 0</inkml:trace>
  <inkml:trace contextRef="#ctx0" brushRef="#br3" timeOffset="74">17720 3599 8511,'16'0'854,"-1"-5"1,1 0-1,2 1-558,3 3 1,-2-5 0,7 1 0,0 2-57,-1 1 0,3 2 1,-6 0-1,1 0-989,0 0 1,-2 2-3439,-6 3 4187,-6 4 0,-9 6 0,-9 1 0</inkml:trace>
  <inkml:trace contextRef="#ctx0" brushRef="#br3" timeOffset="75">17814 3725 8378,'16'5'453,"0"1"1,-6-1 0,1-5 0,3-2-241,5-3 1,0 3-1,7-5 1,0 2-584,-1 0 1,8-6-1,-3 6 1,1 1-289,4 3 1,2-5 0,0-1 657,5-1 0,-4-10 0,0-6 0</inkml:trace>
  <inkml:trace contextRef="#ctx0" brushRef="#br3" timeOffset="76">19009 3112 8185,'16'0'1179,"0"0"-375,-8 0 0,-1 7 1,-7 4-1,-1 4 142,-5 6 0,-2-2 0,-8 8 0,-2 1-281,-3 1 0,2 3 0,-5 1 1,-1 2-314,1 2 1,5-1 0,-4-4 0,4-3-140,3-2 1,-3-3-1,10-5 8,0 2 1,2 0-1,7-5-2,0 0 0,2-8 0,3-1 0,6-2-522,3 1 0,8-1 0,5-5 1,2 0 87,3 0 0,5 0 0,1 0 0,0-2-814,1-3 0,3 1 0,-4-4 0,1-1-443,-1 0 0,-3 1 0,-7-5 1,-4 3-337,-1-2 0,-4-2 1808,-8-2 0,3-7 0,-5-1 0</inkml:trace>
  <inkml:trace contextRef="#ctx0" brushRef="#br3" timeOffset="77">19276 3269 9198,'-8'9'2059,"2"5"-1302,5 5 0,1 7 1,-2-1-1,-2 3-78,-1 5 1,0 2 0,5-4 0,0 1-219,0-1 1,0 1 0,0-1 0,0-1-418,0-4 0,0 2 1,2-7-1,1 0-257,2 2 0,6-6 1,-4 4-1,2-5-1683,3-6 0,2 2 0,2-5 0,-1 0-20,1 0 0,0-1 1916,0-6 0,6-7 0,3-2 0</inkml:trace>
  <inkml:trace contextRef="#ctx0" brushRef="#br3" timeOffset="78">19670 3301 8185,'14'1'1381,"-4"5"0,6 2 0,-2 10 0,7 3-822,3 5 1,2 4 0,6 3 0,-1 0-179,1-1 0,-1 2 1,1-9-1,-1 1-394,0 0 0,1-6 0,-2 1 1,-2-4-940,-2-1 1,-7-1 0,2-1 0,-4-1 346,-1-3 0,0-6 1,0 1-2947,-1-3 3551,-6-16 0,5 3 0,-5-12 0</inkml:trace>
  <inkml:trace contextRef="#ctx0" brushRef="#br3" timeOffset="79">20236 3316 8185,'-11'14'416,"1"-3"0,1 3 1,-3-4-1,3 6 830,2 5 0,-5-2 0,-1 7 1,-4 2-483,-4 2 1,-2 0 0,4-2 0,-4-2-348,-1 2 0,5-4 1,-2 1-1,3-3-211,3-2 1,-1 2 0,0-1 0,0-1-1192,1-3 1,6-7 0,2 1-2527,0 1 0,7 0 1689,0-1 0,7-6 1822,9-10 0,13-18 0,5-10 0</inkml:trace>
  <inkml:trace contextRef="#ctx0" brushRef="#br3" timeOffset="80">20566 2845 8805,'15'0'0,"1"-2"0,0-1 0,0-4 680,-1-2 0,1 5 0,2-1 0,1 3 51,2 2 0,0 0 1,-6 0-300,1 0 0,0 7 0,0 4 1,-2 3 97,-4 2 1,-3 1-202,-7 4 0,-2 2 0,-3 3 0,-5-3-127,-4-1 0,-7-2 0,0 4 0,0-1 93,-2-4 1,5 4 0,-2-2-102,2-2 0,9-2 0,2-3 0,2-2 23,0-1 1,5-6 0,9 4 0,3-2 15,5-4 0,8-1 0,-3-2 0,3 0-172,3 0 1,2 0 0,1 0 0,0 0-251,1 0 1,-2 0 0,-2 0 0,-4 0-122,-1 0 1,-2 0 0,-6 0-1941,1 0 0,-7 7 1,-4 4 2249,-3 3 0,-9 1 0,-2 1 0</inkml:trace>
  <inkml:trace contextRef="#ctx0" brushRef="#br3" timeOffset="81">15755 4747 8185,'-16'-14'0,"0"2"0,0 3 361,1 2 1,1 0 851,3 2 1,2 8 0,6 1 0,-2 8-346,1 11 1,3 5 0,1 5-1,0 3-174,0 6 0,5 4 0,0 1 0,0-2-322,2-3 1,-5 4 0,5-6 0,-2 0-258,0-3 1,2-4-1,-3-2 1,1-1-118,-1-4 0,3-3 1,-2-8-750,-2 1 482,-1 0 0,-2-9 0,0-7 82,0-9 0,0-5 0,0-3 0,0-2-465,0-2 0,7-7 0,5 1 1,8-1 232,6 2 1,3-2 0,5 7 0,2 4 260,6 5 1,-3 5 0,-3 7 0,-2 0 108,-3 0 0,-1 1 1,-2 5-1,-4 4 439,-1 4 0,-2 4 0,-5 1 0,-2 4 537,-4 1 0,-3-5 1,-7 4-1,0-2-470,0 0 0,-7 5 0,-5-5 0,-6-2 144,-3-1 0,-5-4 0,3-2 0,-1-3-341,-4-2 0,-2 3 0,-1-5 0,-1-1-694,1-2 0,0-2 1,1 0-1,2-2-952,2-3 1,6 1 0,-1-6 0,4-3-317,1-1 0,8-1 1,2-1-1,5-2 1702,1-2 0,7-5 0,1-6 0</inkml:trace>
  <inkml:trace contextRef="#ctx0" brushRef="#br3" timeOffset="82">16226 4542 8185,'16'-7'502,"0"-1"1,1-6-1,2 2 450,2 1 1,0 8 0,-5-4 0,2 1-411,2 1 1,-2 0 0,3 5-1,-4 2-11,-1 3 0,-5-2 1,-3 8-246,-1 1 1,-1 2-1,-6 2 1,-2-1 70,-3 1 1,-4 0 0,-7 1-1,0 3-114,1 1 0,-5 5 1,1-5-1,3-2-41,3-2 0,-3-1 0,11 0 0,-1 0-80,-1-1 1,7 1-107,0 0 0,2-8 0,9-2 0,3-5-48,5-1 0,0 0 1,7-1-1,0-3-380,-1-1 0,5-6 0,-4 4 0,3 0-591,3 0 0,-8 2 1,-1 5-1,-2 0 284,0 0 1,0 2 718,-5 3 0,6 4 0,3 7 0</inkml:trace>
  <inkml:trace contextRef="#ctx0" brushRef="#br3" timeOffset="83">17358 4935 8185,'16'0'402,"-6"0"0,1-1 485,1-5 1,7 5-244,2-5 0,0 3 0,-3-1 0,1-1 0,2 0-134,-2-2 0,4 5 0,0-3 0,-1 3-1084,1 2 0,-2 0 0,-5 0 0,-2 2-4169,-4 3 4743,4 4 0,-12 14 0,5 1 0</inkml:trace>
  <inkml:trace contextRef="#ctx0" brushRef="#br3" timeOffset="84">17531 5218 8185,'21'-10'-151,"0"-1"1,5 6 0,-3-4 0,2 2-85,2 4 0,1-1 1,0 1-1,-1-2-47,1 1 1,0 2 281,-2 2 0,3 0 0,-4 0 0</inkml:trace>
  <inkml:trace contextRef="#ctx0" brushRef="#br3" timeOffset="85">18742 4495 8185,'10'-1'231,"1"-5"1,1-4 24,2-4 0,-2 3 0,2 1 1,5-1-1,2 1 0,2 1 486,-4 2 1,-1-3 0,-2 5-347,-1 1 0,-1 4 1,-2 4-1,-3 2-90,-2 3 1,-2 3-1,-5 9 1,0 4 13,0-1 0,-7 6 1,-5-4-1,-5 4-111,-4 1 1,-5-4 0,5-3 0,1 0-162,3 1 1,1-11 0,1 2 0,-1-4-127,0-3 0,2-1 0,2-4-32,1 1 0,10-2 111,1-8 0,7-2 1,10-5-1,4 3 36,5 2 1,11-3 0,3 3 0,0 0 62,-3 0 1,1 2 0,-1 6-1,-2 5 46,-2 4 0,-7 4 1,-3 2-1,-4 0 237,-5-1 0,-3 8 1,-1 3-1,-4 2 96,-5-2 1,-1 4 0,0-4-1,-1 4-119,-5 1 1,-8-5 0,-7-1 0,0-2-219,-1-4 0,2-2 0,-4-3 0,0-2-334,-1-1 0,1-8 0,-4 3 0,1-5-587,0-1 1,4 0 0,0 0 0,4-1-1140,3-5 0,-1 3 1,11-8 470,3-1 1,5-2 0,8-3 0,11-2 1446,7-2 0,11-21 0,1 0 0</inkml:trace>
  <inkml:trace contextRef="#ctx0" brushRef="#br3" timeOffset="86">19497 4558 8103,'15'0'221,"1"7"1,0 4-1,-1 1 520,1-2 0,2 10 0,1-5 1,4 4 108,1 4 1,-3 0 0,3 5 0,-1-4-376,-4-1 1,4 5 0,0-4 0,0 3-381,-1-1 1,4-2 0,-5 2-1,-1-5-470,-3-3 1,4-2-1,-2-1 1,-3-1-4649,-4-3 3988,-1-4 0,-3-11 0,-2-5 0,-5-8 1035,-1-6 0,0-10 0,0-7 0</inkml:trace>
  <inkml:trace contextRef="#ctx0" brushRef="#br3" timeOffset="87">19968 4511 8872,'-1'16'0,"-3"1"0,-3 2 0,0 4 945,0 2 1,-5-1-1,1 6 1,-3-1 15,-1 5 1,-1 1-1,0-2 1,-1 2-282,-4 1 0,-2-1 0,-5-7 1,4-2-529,1 2 1,-3-5 0,5-2 0,2-4-489,1-1 0,4 0 0,2-2-2323,1-4 0,6 3 788,-5-8 0,8 0 1,2-5 1870,9 0 0,5-7 0,1-2 0</inkml:trace>
  <inkml:trace contextRef="#ctx0" brushRef="#br3" timeOffset="88">20204 4212 8243,'0'-15'104,"0"-1"0,0 0 0,2 1 0,3-1 183,6 0 0,4 6 0,6 1 0,4 2 465,-1 3 0,6 3 0,-4 1 0,2 0-395,-2 0 0,2 7 0,-7 3 0,-2 6-148,-1 5 0,-9-4 0,-4 6 0,-3 0 73,-2 3 1,-7 2 0,-6 0 0,-6-2-35,-7 2 0,-2-4 0,0 1 0,4-3 4,1-2 0,-3-3 0,6-1 1,5-2 548,2-4 1,10 4-497,-2-3 1,5-4 0,5-2-1,5-3-136,4-2 0,7 0 1,2 0-1,2 0-465,3 0 1,6 0 0,3 0 0,-2 0-192,-2 0 1,-1 0-1,-3 0 1,-1 0-1087,-1 0 1,-8 0-1,2 0 1573,-4 0 0,-15 0 0,-4 0 0</inkml:trace>
  <inkml:trace contextRef="#ctx0" brushRef="#br3" timeOffset="89">14748 5344 8303,'0'9'755,"0"5"1,2-4 0,3 6-346,6 5 1,3 2 0,3 5 0,4 0 0,5 3 2,4 4 0,3 7 1,4-4-1,3 1 134,0-1 0,11 6 1,-4-4-1,0 0-285,-3-3 0,-6-6 0,-6-5 0,-2-5-32,-4-3 0,-3-3 1,-8-1 647,1-3-819,-7-4 1,-2-9 0,-7-5 0,0-7-48,0-5 1,0-9 0,-2 2 0,-2-6-153,-1-4 1,-7-3 0,1-6 0,-1 0-76,2-4 0,-9-7 0,3 0 0,-3-4-156,-4-4 1,-2-4 0,-6 1 0,1-1-248,4 2 0,-7 3 0,5 4 0,2 5 427,1 5 1,4 0 0,6 12 0,1 4 205,3 5 0,-1 0 0,7 7 1,1 2 94,2 1 0,2 3 0,2-1 0,3 0-56,6 0 0,3 1 0,3 1 0,4 2 207,6 1 0,4 2 1,4-3-1,3 3-13,3 2 0,6-5 1,5 2-1,1-3 92,1 3 0,0-4 0,7 4 0,-2-4 46,1-2 0,15 0 1,-5 0-1,0 1-35,-4-1 0,6 0 0,-11 2 1,0 2-279,-2 2 0,-15 6 1,-2-1-1,-7 3-642,-4 2 1,-4 0 0,-3 0-897,-1 0 0,-2 0 0,-6 2-33,1 3 1,-2 4-1,-2 7 1,-3-1-1038,-2 1 2535,5-7 0,-3 5 0,7-6 0</inkml:trace>
  <inkml:trace contextRef="#ctx0" brushRef="#br3" timeOffset="90">17909 4731 10491,'0'16'440,"1"1"0,5 2 1,4 4-1,4 2 101,2 3 1,5 1-1,1 4 1,3 4-78,3 5 0,2 2 1,1-1-1,0-2-114,1-3 1,-1 2-1,1-7 1,-3-3-34,-2 0 1,-3-8 0,-5-1 0,2-3-70,-1-3 0,-3-4 0,-1-2 90,-1-2 1,-1-4 0,-3-8-77,-6-6 0,-3-4 0,-2-6 0,0-5-254,0-4 0,-7-9 0,-4-4 0,-3-6-316,-1-3 1,-6-13 0,-2 0 0,0-3-107,1-2 0,-5 2 1,5 4-1,-1 1 129,0 5 1,2 0-1,7 17 1,4-1 144,5 5 0,-2-3 0,1 14 1,3 1 131,1 1 1,9 6-1,5-3 1,6 6 80,3 4 1,8-3 0,1 5 0,7 1-26,3 2 1,7-1-1,7 0 1,4 0 56,7 0 0,5-3 1,10 3-1,2-2-10,2-3 1,-34 5-1,1 0 1,1-1 0,-1 0-1,3 0 1,1 1 21,1-1 0,1 0 0,2 1 0,-1 0 0,-1 1 0,0 0 1,-2 1-1,0 1-111,-1 0 1,0 1 0,-1 0 0,-1 1-1,-4 1 1,-2 2 0,0-1 0,-1 0-49,39 0 1,-7 0 0,-18 0 0,-6 0-447,-11 0 1,-14 0-1,-11 0-908,-10 0 0,-26 2 1,-32 1-1,-24 2 1396,29-3 0,-4 0 0,-19 2 0,-4 0 0,-3 1 0,-1-1 0</inkml:trace>
  <inkml:trace contextRef="#ctx0" brushRef="#br3" timeOffset="91">15833 6601 8101,'-9'-1'841,"4"-4"0,2 3-228,-3-3 1,5 12 0,-3 6 265,8 7 0,-3 13 0,5-2 0,-5 4-419,-1 4 1,0 1-1,0 9 1,0 1-259,0 3 1,6 1 0,-1-3 0,-2 1-41,-1-1 0,-2-10 0,0-4 0,0-5-148,0-6 0,0 2 1,0-7-52,0-2 0,0-7 185,0-1 0,0-10 1,0-1-1,0-8-104,0-6 0,0-9 0,0-3 0,4-4-132,6-1 1,2-6 0,16-1 0,6-1-536,6 1 0,5 1 0,2 7 1,0 4 361,1 5 1,2 11 0,-3 4 0,-6 5 207,-6 1 0,0 1 0,-2 6 0,-5 7 217,-4 6 0,2 6 0,-6-3 0,-5 1 424,-2 4 1,-10 2-1,2 1 1,-5 0 340,-5 1 1,-9-6 0,-7-1 0,0-3-565,-2-3 1,-1-1 0,-8-2 0,1-2-81,0-4 1,-1-1 0,-1-6 0,-2 3-200,-2-3 0,1-1 0,4-4 1,1-1-1855,-1-3 1,6-1 0,2 2 58,1-5 0,4-4 0,8-2 1,6 0 287,3 1 0,16-8 1,7-5 1420,7-7 0,11-5 0,1-7 0</inkml:trace>
  <inkml:trace contextRef="#ctx0" brushRef="#br3" timeOffset="92">16777 6963 8089,'15'0'135,"1"0"1,0-5 0,-1 0 0,1 1 697,0 2 1,0-3 0,1 0 0,2 1-460,2 3 0,0 1 1,-3 0-1,1 0-401,2 0 1,0 0 0,-5 0-1578,-1 0 0,-6 7 766,-4 3 0,-5 4 0,-7 0 0,-7-4 838,-5-4 0,-9 2 0,4 1 0</inkml:trace>
  <inkml:trace contextRef="#ctx0" brushRef="#br3" timeOffset="93">16839 7057 8089,'2'9'207,"3"-2"0,6-2 284,3 0 1,3 1-1,3-6 1,2-2 66,3-3 1,-4 3 0,3-5-1,1 2-261,-1 0 0,-3-1 0,4 6 0,-3 0-669,-3 0 1,4 0 0,-2 0 0,-2 0-2594,-1 0 2965,-2 0 0,-1-7 0,1-1 0</inkml:trace>
  <inkml:trace contextRef="#ctx0" brushRef="#br3" timeOffset="94">18380 6523 8476,'6'10'411,"-1"1"0,-2-1 0,-6 6 0,-4 2 0,-2 2 0,-3 5 1437,-2-1 1,-7 10-1398,0-8 0,-7 7 1,2-7-1,-4 4 57,-1 1 1,1-1 0,2-2 0,2-4-505,-2-1 0,5-2 0,2-4 0,4 1-1723,1-2 1,5 3-3736,1-9 4709,6 4 0,-3-12 1,6-7 744,-5-7 0,-2-11 0,-8-2 0</inkml:trace>
  <inkml:trace contextRef="#ctx0" brushRef="#br3" timeOffset="95">17893 6539 8476,'21'15'92,"0"1"1,0 0-1,-4-1 1,2 1 1269,2 0 1,7 7-1,-3 1 1,1 2-381,0 0 1,0 1 0,6 4 0,-2 1-609,-4-1 1,3 0-1,-4 1 1,1-2-466,0-4 0,-6 2 1,1-7-1,-4-2-650,-1-2 1,-1-1 0,1 0-839,0-1 1,0-6 0,-1-4 261,1-3 0,-5-2 0,-1-2 0,0-3 1317,-1-5 0,5-11 0,-5-4 0</inkml:trace>
  <inkml:trace contextRef="#ctx0" brushRef="#br3" timeOffset="96">18679 6649 8476,'14'1'755,"-2"5"-187,-1 4 1,-1 6-1,6 3 313,0 2 0,1 7 1,2-4-1,4 3 1,0-1-191,-1 2 1,5 1 0,-5 1 0,1-4-353,0-5 1,-2-3 0,-6-3-1,1 1-292,0 0 1,-6-7 0,1-4-96,1-3 0,-5-4 0,-2-3-46,-3-6 0,-4-10 0,-1-5 0,-4-4-129,-2-1 1,-1-11 0,-6-3 0,2-4-214,3-7 1,-3 2-1,4-6 1,-2-1-29,1 0 0,3-5 1,4 8-1,-1 0 237,1 6 0,4-4 0,6 14 0,4 5 342,4 8 0,9 3 0,3 8 0,4 6 473,1 3 1,7-1 0,6 4 0,5 1-123,3-2 0,1 5 1,-6-3-1,-2 3-161,-3 2 1,2 0-1,-7 0 1,-4 0-873,-5 0 0,-5 0 0,-8 0 0,1 0-1452,0 0 1,-6 2 0,-1 3 2018,-2 6 0,-2 3 0,-5 2 0</inkml:trace>
  <inkml:trace contextRef="#ctx0" brushRef="#br3" timeOffset="97">19387 6319 8186,'15'0'0,"1"-2"-259,0-3 1,-1 1-1,3-5 1257,3 2 0,-2-3 1,7 5-1,2-1 0,0 1-370,-2 0 0,2 0 1,-7 5-1,-1 1-436,-3 5 1,-1 2-1,-2 8 21,-4 0 1,-3 5-1,-9 2 1,-3-1-144,-5 1 0,-4 3 0,-4-3 0,-3 0-12,-5-1 1,-2-1 0,0-5 0,4-2 170,1-4 1,-3-1 0,5-5 304,2 1-517,1 0 0,16-5 0,9 0 0,11 0 27,8 0 1,9 0 0,3 0 0,1 0-155,-1 0 0,4 0 0,-5 2 0,-2 3 280,-2 6 1,-3 8 0,-2 3 0,-4 3 268,-1 3 0,-2 2 1,-5 1-1,-2 0 291,-4 1 0,-3-2 0,-7-3 0,0 0-279,0 1 1,-7-6 0,-5-1-1,-7-5-55,-8-6 0,-2 3 0,-5-8 0,0-2-400,-3-1 1,-10-2 0,3 0 0,0 0-1303,-1 0 0,-1 0 0,1 0 0,3 0-1887,5 0 1,4 0 3192,2 0 0,6 7 0,3 2 0</inkml:trace>
  <inkml:trace contextRef="#ctx0" brushRef="#br3" timeOffset="98">25613 10704 9676,'-6'16'1189,"-1"-1"1,-1 3-1,-6 3-151,-5 5 1,1-2 0,-5 3 0,2 0 127,0 3 0,-5 2 1,4-1-1,-1-1-415,0-4 1,2-2 0,5-4 0,1 1-442,-1-2 0,0-2 0,1-1 0,1 0-580,3-1 0,-1-4 1,7-1-1,-1 1-1943,-1-2 1,6-1-1346,-5-2 1,3-5 1883,-2 4 0,3-5 0,-3-5 0,1-5 449,-1-4 1225,3-2 0,-5-7 0,7-1 0</inkml:trace>
  <inkml:trace contextRef="#ctx0" brushRef="#br3" timeOffset="99">25110 10704 8138,'0'-16'826,"1"7"384,5 4 1,2 5-1,8 5-160,0 6 1,-1 10 0,3 5 0,1 4-166,2 1 0,0 4 0,-5 0 0,1-2-188,4 2 0,-3-2 0,3-5 1,-4-3-353,-1-3 1,-6 5 0,1-6 0,-1-2-470,-1-2 0,3-1 0,-5 0-341,2-1 0,-6 1-2055,3 0 1,-5-6 172,-1 1 1,0-9 0,2-2 1233,3-9 1113,-3-12 0,12 3 0,-5-4 0</inkml:trace>
  <inkml:trace contextRef="#ctx0" brushRef="#br3" timeOffset="100">25597 10861 8138,'16'0'365,"-2"7"0,-2 3 0,-3 6 504,-2 5 0,5 2 0,-2 5 0,4-2-194,2 2 1,0 0-1,-1 0 1,1-2 2,0 2 0,0-4 0,-1 1 0,1-2-224,0-4 1,-6-2 0,1-1 0,-1 0 33,-1-1 1,3-4 239,-7-1-542,8-6 1,-12-4 0,5-11-1,-5-4-460,-1-6 1,-5 1-1,-2-6 1,0-3-24,0-6 1,-3 0 0,3-7 0,-2-2 7,-3-1 1,-2-8 0,-2-1-1,0-2-108,1-3 1,4 5 0,1 3 0,-1 8 182,2 6 1,2 5 0,7 4 0,2 6 491,3 4 0,4 1 1,9 12-1,3 1-233,5 2 1,9 2 0,3 0 0,1 0 618,-1 0 0,1 0 1,-5 2-1,3 2-203,-2 1 0,-3 0 1,-5-5-1,0 0-844,1 0 0,-6 0 0,-1 0-1905,-3 0 0,-4 2 466,-4 3 1,-3-1-1,-7 6 125,0 2 1697,-7-5 0,-1 7 0,-8-5 0</inkml:trace>
  <inkml:trace contextRef="#ctx0" brushRef="#br3" timeOffset="101">26132 10672 8776,'10'0'1082,"1"-1"1,1-3-645,2-1 1,1-6 0,1 4-1,0 0 597,0 0 1,6 2-377,5 5 0,-5 0 1,-1 2-1,-5 3-222,-6 6 1,-3 3 0,-7 1 0,0 1-54,0 0 0,-7 5 1,-3 1-1,-6 1-160,-5 0 0,4-2 0,-6-4 1,0 3 80,-3 0 0,3-4 1,2-5-248,4 1 1,1-3-99,1 1 1,8-6 8,7 1 0,12-3 0,11-2 0,1 0-210,4 0 1,7 0 0,3 0-1,1 0 128,-1 0 1,-1 1 0,-6 3-1,-1 3 196,-4 2 1,2 1 0,-7 6 0,-3-1 356,-6 1 0,0 2 0,-7 1 1,-1 2 394,-2-2 0,-4 4 0,-3-2 0,-6 0-278,-3 1 0,-3-4 0,-3 3 1,-2-4-558,-3-1 0,1-6 0,-4-1 0,2-2 0,-2-3 0,-2 3 0,-2-2 0,1-2-664,0-1 1,-1-2 0,-1 0 0,-2 0-6180,-2 0 6843,1 0 0,4 0 0,1 0 0</inkml:trace>
  <inkml:trace contextRef="#ctx0" brushRef="#br1" timeOffset="102">1651 4590 20568,'-15'0'820,"-1"0"426,0 0-368,7 0 0,2-2 0,9-3 0,3-4-409,6 0 0,10-5 0,7 5 0,5-1-239,4-1 1,6 6 0,-1-3 0,4 1 44,1 3 1,-5 2-1,-2 2 1,-2 0-693,-3 0 1,-3 0 0,-6 2 0,-5 3 254,-4 6 0,-1 3 1,-2 1-1,-3 1-43,-6 0 1,-3 5-1,-4 2 1,-5 1 115,-9 4 0,-1-4 0,-8 3 0,1-1-311,-1-2 0,1-1 0,-4-7 1,3-1 435,3 1 1,-1-2-1,4-2 1,-2-3-112,2-2-379,1-2 1,11-5 469,7 0 1,14 0 0,12-2 0,4-1-43,2-2 0,11 0 1,4 5-1,2 0 99,0 0 1,-7 1 0,0 5 0,-2 2 467,-5 1 1,5 10-1,-12-3 1,-2 3 28,-1 4 1,-6-6 0,-8 4 0,-6-2 294,-3 2 0,-2-3 1,-2 3-532,-3-4 0,-9-1 0,-9 0 1,0-2-348,1-4 1,-6 2 0,1-5 0,-2 0-3,-3 0 1,-4-1 0,-3-5 0,1 3-438,-1 1 1,-3 0-1,6-5 1,2-1-1065,6-5 1,1 5-1,7-6 1,5 1-629,2 1 0,12-7 0,1 1 476,8-3 0,13 4 1,7-2-1,7-4 692,7-3 0,7-2 1055,-2 5 0,11-14 0,-9-3 0</inkml:trace>
  <inkml:trace contextRef="#ctx0" brushRef="#br1" timeOffset="103">2893 4590 8559,'7'-6'385,"-7"1"1,-8 2 147,-6 1 0,-7 2 0,-2 0 0,0 0 154,1 0 1,-1 2-1,4 5 1,-2 7-36,1 5 1,-2 9 0,1-2 0,3 4-164,6 1 0,0 1 0,7-1 0,1 0-116,2 1 0,2-1 0,2 1 0,3-3 77,6-2 0,8 1 1,6-8-1,3 0-145,5-3 1,3-1 0,-1-2 0,4-2 88,1-1 1,0-8-1,4 2 1,-6-3-65,-5-2 1,2-7 0,-8-5 0,1-6-111,-2-3 1,-4-7-1,-8 2 1,-1-5-427,-3-6 1,-6-1 0,-1-6 0,-6 4-688,-8 1 1,-10 3 0,-5 6 0,-5 2-434,-6 2 0,2 12 0,-5 0 1,1 5 481,4 6 0,4 1 0,5 4 0,5 1 844,3 3 0,10 6 0,1-4 0</inkml:trace>
  <inkml:trace contextRef="#ctx0" brushRef="#br1" timeOffset="104">6164 4511 8340,'-2'-16'671,"-3"1"0,1 1 25,-6 3 0,-1-1 1,-6 7-1,-2 1-120,-2 2 1,-7 4 0,3 3 0,-1 6 0,0 3-97,-2 2 0,-2 6 0,-1 4 0,-1 4-185,1 2 0,5 4 1,1 3-1,2-1 85,4 1 1,2 4-1,3-3 1,3 2-192,6 0 0,3-5 0,2 3 1,4-2-110,6-3 1,3-3 0,13-4 0,3-4-10,6-1 1,0-4 0,6-7 0,-1-3 26,0-2 0,0-2 0,4-5 1,-4 0 137,-2 0 1,-1-5-1,-7-2 1,-2-2 8,-2-3 1,-12-7 0,0-2 0,-5 0-123,-6-2 0,-1 1 1,-6-5-1,-4 5-19,-8-1 1,-10 6-1,-1-4 1,-2 3-727,-3 2 1,1 2 0,-1 2-1,1 3-219,0 2 0,-4 2 0,1 5 0,6 0-1280,4 0 0,-2 0 427,5 0 0,3 7 818,13 4 0,12 1 0,16-2 876,1-4 0,2 2 0,6 1 0</inkml:trace>
  <inkml:trace contextRef="#ctx0" brushRef="#br1" timeOffset="105">6903 4621 8474,'-2'-19'183,"-3"3"1,-9-3 0,-7 10 0,2 0 345,1 4 1,-3 3-1,-2 2 1,-1 0 34,-4 0 0,-2 13 0,-1 4 0,-1 6 58,1 5 0,0 7 1,1 1-1,4-1-84,5-1 0,5 2 0,5 1 1,6-2-163,3-2 0,4 2 1,3-2-1,8-3-130,6-1 1,0-4 0,7-1 0,2-3 82,2-7 0,3 0 0,2-7 0,4 0 34,1 0 1,-5-2-1,1-5 1,-2-1 91,-3-5 0,-1-2 1,-2-10-1,-4-3-268,-1-5 0,3-4 1,-7-1-1,-3-2-566,-4-4 1,-8-3 0,1-7 0,-5 0-631,-5 0 0,-11-2 0,-10 0 0,-4 0-126,-1 3 0,-1 11 1,2 4-1,4 8-4357,5 6 5492,4 8 0,15 9 0,4 9 0</inkml:trace>
  <inkml:trace contextRef="#ctx0" brushRef="#br1" timeOffset="106">10016 4700 8317,'9'-16'-36,"-4"-2"1,-3-1-1,-2-3 230,0-3 1,-7 4-1,-6-3 1,-4 1 604,-4 4 0,-7 1 0,2 4 0,-4 2-260,-1 2 0,-1 6 0,1-1 0,-1 3-258,1 2 1,-2 2 0,-2 3 0,-2 7-59,2 8 1,2-1 0,1 7 0,3 2-22,2 2 1,5 1 0,6 0 0,2 1-107,4-1 0,3-4 1,8-3-1,5-1-76,4-4 1,9-2 0,4-1 0,3 0-10,7 0 0,-1-6 1,6-1-1,1-2-21,3-4 1,-2-1 0,0-4 0,-2-3-44,-3-6 1,2-2-1,-4-3 1,-5 0-208,-3 0 0,1-5 1,-7 0-1,-3 2 92,-4 2 0,-3 1 0,3 0 1,-3 1 392,-2-1-272,-2 7 0,0 6 0,0 11 1,-1 10 437,-2 5 1,-2 3 0,1 7 0,3 2 232,1 2 1,0 4 0,-5-2 0,0 1-192,0 4 1,0-6 0,0-1 0,0-4-581,0-2 1,0-1-1,0-4 1,0-3-415,0 0 0,0-6 1,0 4-1,0-3-1213,0-3 1,0-4 0,0-1 394,0 3 1,7-6 0,4-2-1,3-5 1379,2-5 0,6-11 0,3-9 0</inkml:trace>
  <inkml:trace contextRef="#ctx0" brushRef="#br1" timeOffset="107">10818 4558 8497,'-16'-7'0,"0"-2"0,0-1 0,-1 1 429,-4 2 0,-2 2 0,-5 5-45,2 0 0,-2 9 0,-8 6 0,-6 12 0,-2 8 509,2 7 0,-2 3 0,9 2 0,6 0-308,6 0 0,7-5 0,6 0 1,6 0-204,8-2 0,5-3 1,8-9-1,6-2-75,8 2 1,1-5 0,6-4-1,0-5 3,4-4 1,2-6-1,0 1 1,-4-3-59,-2-2 1,-1-2 0,-6-3 0,1-6-141,-1-3 1,-1-3 0,-4-4 0,-5-5-327,-3-4 1,-4-3-1,-2-2 1,-3-3-245,-2-3 1,-2 0 0,-7-5 0,-3 4-145,-6 6 1,-8-1 0,-2 4 0,0 5-223,-1 3 0,2 10 0,-4 4 0,-1 1-351,1 1 1,3-3-1,-3 6 1,1 1 1174,4-2 0,-6-2 0,1-6 0</inkml:trace>
  <inkml:trace contextRef="#ctx0" brushRef="#br1" timeOffset="108">2107 7214 11398,'2'16'1558,"2"2"0,3 1-962,1 2 1,8 7 0,7 0 0,1 5-58,4 4 0,7 6 0,3-1 0,1 4 65,-1 1 1,9 0 0,-3 0 0,0 2-241,1 3 0,-1-8 1,-2 3-343,-5-1 1,-6-15 0,-5-3 0,-7-5-23,-6-2 0,-1-6 0,-7-4-1104,-1 1 0,-3-3-730,-1 1 1,0-8 629,0-2 1,0-7 0,-1-9 0,-3-1 0,-1-4-2002,1-5 3205,3-4 0,-6-8 0,-2-3 0</inkml:trace>
  <inkml:trace contextRef="#ctx0" brushRef="#br1" timeOffset="109">2815 7309 8243,'16'-16'1132,"-15"7"0,-6 4 0,-7 3-103,-4 2 1,-5 14 0,-2 7 0,-3 9-371,-7 7 1,0-1 0,-7 8 0,-1 3 0,3-1 541,0-1 0,-4 4 1,5-7-964,2 3 1,4-8-1,3-4 1,3-2-648,2-3 1,1-5 0,3 2 0,-2-1-1245,1 0 0,3-4 0,1 1-2634,0-4 4287,1-1 0,13-7 0,4-2 0</inkml:trace>
  <inkml:trace contextRef="#ctx0" brushRef="#br1" timeOffset="110">5519 7293 8889,'9'-7'1217,"-4"5"0,-10-3-670,-6 3 1,-8 9-1,-4 4 1,-1 5-44,-4 4 0,4 5 0,-4 6 0,-2 1 466,0-1 0,-5 6 0,9 0-556,-4-2 1,4-2 0,2-2-1,1 1 1,4-1-195,1 0 0,3-6 1,1-4-1,1-4-552,3-1 0,1 0-3333,-1-1 2459,-4-6 1,12-4 0,-2-10 13,8-5 0,-1-4 0,8-4 0,-1-1 459,-1-2 1,3-7 0,-5 2 732,2-4 0,-5-8 0,3-2 0</inkml:trace>
  <inkml:trace contextRef="#ctx0" brushRef="#br1" timeOffset="111">4985 7246 10283,'15'16'1203,"1"1"1,0 2 0,-1 4-617,1 1 1,5 3 0,2 4-1,0 1-5,-1-1 0,6 6 1,-2-1-1,4-1 0,2-2 0,-1-1 0,0-1 1,3 1-506,2-1 0,-8-1 0,4-2 0,-3-4-467,1-1 1,0 0 0,-4-6 0,-5 1-1145,-4-4 0,-1-4 0,0 2-83,0-1 1,-1-8 1616,1 2 0,0-17 0,0-5 0</inkml:trace>
  <inkml:trace contextRef="#ctx0" brushRef="#br1" timeOffset="112">5865 7592 9699,'16'0'480,"-1"0"1,-4 7 0,-1 3 0,3 6 0,1 3 365,1 2 0,1 12 0,2-1-526,2 1 0,0 0 0,4-3 0,-1-2 81,-4-2 0,-1-7 0,-3 2 0,1-3-110,0-3 1,-6-1 0,1-3-45,1-6 0,-5 0 1,-2-5-122,-3-7 1,-2-5 0,0-6-1,0-2-130,0-7 1,-5-4 0,-1-6-1,1-5-283,-2-3 0,4-13 0,-6-1 1,0-2-177,0-6 1,1 10-1,-4-4 1,3 5 124,2 5 0,-4 9 0,6 7 1,2 6 670,1 2 1,4 8-54,3-2 0,4 9 1,6 3-1,3 1 1,1 1 110,2 0 1,7 1-1,-2 6-43,4 0 0,3 0 0,2-1 0,2-3 0,-2-1-148,-2 1 0,3 1 0,1-1 1,-4-1-682,-5 2 0,2 1 1,-6 2 389,1 0 0,3 0 0,-7 0 0,-2 2 0,-2 1-1709,-1 2 1,-2 8 0,-3-3 0,-6 4-695,-3 2 0,-2-6 2494,0 1 0,-7-8 0,-2 4 0</inkml:trace>
  <inkml:trace contextRef="#ctx0" brushRef="#br1" timeOffset="113">6604 7340 8287,'0'-15'380,"0"-1"-321,0 0 0,7 0 1,3 2-1,4 2 0,2 3 1726,0 2 1,1 2-1,3 5-1282,1 0 1,5 0 0,-5 2 0,0 3-328,1 6 0,-4 3 0,1 1 0,-5 1 0,-5 0 17,-2 0 0,-2 4 0,-5 1 0,0 0-46,0 2 0,-7-5 0,-5 4 0,-6-3-31,-3-3 0,-7 3 0,4-8 0,-1 1-8,5-1 0,-3 1-126,2-7 1,2 2 58,8-2 1,6-3 0,10 3 0,6-3-55,3-2 1,8 0 0,5 0 56,2 0 1,3 0-1,-1 2 1,1 3 56,-1 5 0,-5 4 0,0 2 0,1 0 240,-3 0 1,-1 1 0,-8 2 0,-1 4 225,-3 1 1,1-4 0,-7 1 0,-1-2 96,-2 2 1,-4-4 0,-2 4 0,-4-3-57,-6-3 1,0-1 0,-11-1 0,-1-5-607,-4-1 0,1 4 0,-12-6 0,1-2-2,0-1 0,2-2 0,-8 0 0,-1-2 0,2-1-1248,1-2 1,4-2 0,-4 3-1061,2-1 1,2-2-1,-2 4 1,4-4 2307,-1-2 0,-1-2 0,-7-4 0</inkml:trace>
  <inkml:trace contextRef="#ctx0" brushRef="#br1" timeOffset="114">9088 7403 8287,'-10'-14'0,"1"2"0,2 1 0,3-1 0,-3 3 0,2-1 934,2-2 1,10 0-1,7-1 189,5 3 1,11 6 0,-1-1 0,6 2-744,0-3 0,4 5 0,-1-5 0,0 5-71,1 1 1,-8 0 0,-6 1 0,-2 5-93,-4 4 1,-4-1-1,-4 1 1,-6 3-140,-3 1 1,-2 6-1,-2 3 1,-5 2 15,-9 3 0,-3 3 0,-10 2 1,-5 0 149,1-3-256,0-2 1,-4 2-1,1-2-45,1-2 0,1-5 0,5 1 0,3-1 255,5-1 0,3-10 1,2 8-1,2-3 790,4-2 0,1-6-512,4 3 1,10-5 0,0 4 0,9-2-187,7-4 0,6-1 0,9-2 0,4 0-316,1 0 0,4 0 0,-3 0 1,3 0-813,3 0 0,-3 0 0,-3 0 1,-4 0-435,1 0 1,-11 0 0,1 0 0,-4 0-558,-6 0 1,-1 0-1,-3 0 406,1 0 1,-7-2 1422,-4-3 0,4-11 0,0-8 0</inkml:trace>
  <inkml:trace contextRef="#ctx0" brushRef="#br1" timeOffset="115">9843 7466 9886,'14'2'1535,"-2"3"0,-1 7-748,1 7 1,7 1 0,4 6 0,-1 2 105,1 1 1,3 3-1,-3-1 1,0 1-481,-1-1 1,5-1 0,-6-4 0,0-3-407,1-1 1,-4-4 0,4 3 0,-1-4 0,0-1-866,-1 0 1,-3-2-1,-3-2-1217,-3-2 1,3-6 1062,-4 1 1,-3-5-1,-2-5 1,-3-6 123,-2-2 888,0-10 0,0-2 0,0-6 0</inkml:trace>
  <inkml:trace contextRef="#ctx0" brushRef="#br1" timeOffset="116">10330 7403 8501,'0'18'0,"-1"3"335,-5 5 0,-2-2 0,-8 1 0,0 1 490,0 3 0,-1-4 0,-2 10 1,-4 0 1123,-1-2 1,-3 0-1,-4-1 1,-2-1-1124,-4 0 1,7-6-1,-5-4 1,0-4-1135,2-1 1,0 2 0,3-1 0,2 0-462,2-3 1,5 0 0,-3 6-1,1 1-6671,4-2 7440,8-9 0,-10 4 0,4-5 0</inkml:trace>
  <inkml:trace contextRef="#ctx0" brushRef="#br1" timeOffset="117">2469 13769 9580,'-16'2'2423,"0"1"0,1 6 1,-3 3-1466,-3 5 1,4 10 0,-6-1 0,2 2 0,-2 0 0,-1-2 2894,-4 2-3410,5 2 0,-1-4 0,5-2 0,-2 1 0,1-3-443,3 1 0,1-2 0,1-5 0,-1-1-704,0 1 1,0-5-1,1-3-3460,-1-1 1,0 4 3099,1-6 0,6-7 0,4-8 0,3-4-2312,2-2 1,0-5 3375,0 0 0,0-14 0,0 2 0</inkml:trace>
  <inkml:trace contextRef="#ctx0" brushRef="#br1" timeOffset="118">1856 13769 8287,'15'0'0,"1"0"995,0 0 1,-6 0 0,1 0-1,1 0 767,2 0 1,2 2 0,0 5-1,-1 7-531,1 5 1,5 7-1,0-3 1,-2 1-663,-1 4 0,-3 0 0,3 0 0,1-2-32,2 2 1,0 0-1,-5-2 1,-2-3-538,-4 0 0,4-6 0,-5 6 0,1-4-633,1-3 1,-6 3-1,4-9-1342,-2 4 0,0 0 457,-2-3 1,4 1 0,6-7-1457,1-1 0,2-9 0,-1-6 1430,-1-3 0,3-3 1544,-9-4 0,4-4 0,2-6 0</inkml:trace>
  <inkml:trace contextRef="#ctx0" brushRef="#br1" timeOffset="119">2532 13989 8813,'16'16'1526,"-3"-1"0,0 1-409,-3 0 0,1 5 0,4 1 0,-1 1-37,-3 0 0,3 3 1,-4-3-1,4 1-607,2 4 1,-5-5 0,-1 0 0,0-3 421,-1 1 1,5 0-104,-3-5 1,-3-2-231,3-3 1,-8-6-353,3-10 0,-5-4 0,-1-9 0,0-3-259,0-5 1,0-5 0,0-6-1,0-5-835,0-3 0,0-2 1,-1-2-1,-3 0 204,-1 2 0,-7-2 0,3 10 0,-2 1 249,1-1 1,5 3 0,-4 6 0,2 2 537,3 2 1,3 5 0,1-3-1,0 1 159,0 4 1,0 1 0,1 4 0,5 2 383,4 2 0,6-1 0,3-3 0,4 2 27,1 1 0,3 6 0,4-4-470,0 2 1,1-3 0,-1 3 0,1 0 0,-1 0-325,1 3 1,-3 1 0,-2-1 0,-5-1-755,1 2 0,-6 1 0,4 2-975,-3 0 1,-4 2-1,-2 3-1769,-1 5 0,-8 6 1415,2 5 1,-5-3 2199,-5 3 0,-4 3 0,-6 0 0</inkml:trace>
  <inkml:trace contextRef="#ctx0" brushRef="#br1" timeOffset="120">3066 13800 8427,'2'-15'11,"3"-1"1,4 0 0,9 0 0,3 2 1170,5 4 0,2-2 0,0 5 1,-4 0 83,-1 0 1,3 2 0,-5 5-618,-2 0 1,-3 6 0,-6 5-1,-4 5-260,-5 5 0,-2-4 0,-5 6 1,-4-2 124,-4 0 0,-4 5 0,-1-5 0,-2-2-216,2-1 1,2-3-1,1-1 1,0-2 81,0-1 0,6-6 37,-1 6 1,10-8-614,1 2 0,7-3 1,10-2-1,4 0 50,5 0 0,4 0 0,1 2 0,1 1 188,-1 3 0,1 6 0,-2-2 0,-4 4 80,-5 2 0,-4 5 0,-1 2 1,-2-1 721,-4 1 1,-3 5-1,-7-2 1,0 4-845,0 1 0,-7 1 0,-3-3 0,-6-1 0,-5-1 0,2-8 0,-7 2 0,-2-4 0,-2-1 0,-7-2 0,-1-2 0,0-3 0,-1-2 0,-5-4 0,3-8 0,-5-4-4916,-1 1 1,-5-10 4858,-1 8 0,-13-15 0,1 8 0</inkml:trace>
  <inkml:trace contextRef="#ctx0" brushRef="#br2" timeOffset="121">3444 8063 15383,'-9'7'2030,"2"-3"1,5 4-1143,-3-1 0,3 6 0,-3-3 65,3 4 0,2 9-669,0 3 1,0 2 0,2-2-1,2-5-227,1-3 1,5 3 0,-3-1 0,2 0 113,3-3 1,2-1-1,2 0 1,1-1 11,4 1 1,-1 0-1,6-1 1,0-1-26,-2-3 1,6 3-1,-4-4 1,4 4 121,1 2 0,1-5 0,1-1 0,2 0 188,2-1 0,5 3 0,-2-6 0,2-1-312,1 2 1,12-5-1,-7 3 1,5-3-35,1-2 1,-2 0 0,-3 0 0,2-2 13,1-3 1,1 1 0,-8-6 0,-3-3-44,-5-1 1,0-1-1,-4 1 1,-5 2-178,-4 1 0,2 1 0,-5-6 0,-1 2-326,-3 3 0,-1-1 0,-2 5 1,-2 0-7056,-2 0 4964,-6-5 2417,3 10 0,-7-12 1,0 6-1</inkml:trace>
  <inkml:trace contextRef="#ctx0" brushRef="#br2" timeOffset="122">4576 8158 13198,'7'-9'518,"-4"0"1,8 6 0,1-4-42,2-2 1,7 5 0,2-1 0,1 3 43,4 2 0,7 0 0,2 0 0,-2 0 218,-2 0 0,-2 6 0,1 1 0,-3 0-316,-2 0 0,1 5 0,-8-2 0,0 4-46,-3 2 0,-1 0 0,0-1 1,-2 1 10,-4 0 0,2 1 0,-6 3 0,-3 0-57,-1 0 1,-2-3 0,0-1 0,0 0-267,0-1 0,-5 1 1,-2 0-19,-2-1 0,-2-1 0,-4-3-1176,-1-6 0,0 2 1,0-2-1,1-1-2148,-1-2 0,0-4 0,1-3 2924,-1-6 1,-7-10 0,-1-3-1</inkml:trace>
  <inkml:trace contextRef="#ctx0" brushRef="#br2" timeOffset="123">4827 8220 13198,'-10'-8'1137,"-1"2"0,8 6 0,-2 6 174,3 4 0,9 4 0,3 2 0,4 1-444,2 4 0,2-3 0,1 3 0,3-4 146,3-1 0,-6 0 1,4-1-1,-2 1-1392,0 0 1,0-1 0,-6 1 0,-1 0-2066,-3 0 0,3-1 2412,-4 1 0,-3 0 0,0-1 0</inkml:trace>
  <inkml:trace contextRef="#ctx0" brushRef="#br2" timeOffset="124">3805 8786 14847,'0'11'1325,"0"-1"0,-1 1 1,-5 4-289,-4 1 0,1 0 0,0 0 1,1-2-6,-1-4 0,-2 4-1021,-4-4 1,-1 3 0,0-1-1450,1-2 1,4-6 0,1 1-1338,-3-3 1,-1-2 2783,-1 0 1,6-7 0,2-2 0</inkml:trace>
  <inkml:trace contextRef="#ctx0" brushRef="#br2" timeOffset="125">3664 8771 14105,'7'10'482,"3"1"0,-3-6 0,0 3 0,-1 1 169,-1 0 1,0-4 0,-3 6-1,1 1 1,4 2 210,2 2 0,-6-6 0,3 1 0,-3 1-927,2 2 0,-3-4 0,3 1-1314,-3 1 0,3-3-1650,1 1 0,-1-5-843,-5 6 3855,7-8 0,2-3 1,6-8-1</inkml:trace>
  <inkml:trace contextRef="#ctx0" brushRef="#br2" timeOffset="126">3994 8912 11053,'14'10'0,"-2"1"0,-1 1 1278,1 2 0,2 2 0,2 0 0,-1-1 267,1 1 1,0 5 0,0 2 0,-1-1-1172,1 1 0,-6-2 1,-1-3-1,0-1-57,0-1 1,-4 3 0,4-9 913,-2 4-272,5-5-819,-10-2 0,5-14 1,-7-3-1,-2-4-296,-3-2 0,-4-7 1,-7-3-1,0-4-215,1-1 1,-1-1 0,0 1-1,2 1-663,4 4 0,-2-4 0,6 6 0,3 0 448,1 3 0,4-2 0,3 2 799,6 2 1,8 7 0,3 3 0,3 2 402,3 3 0,2-3 1,1 2-1,0 2-149,1 1 0,-8-3 1,-1-1-1,-2 3-299,0 1 0,5 2 0,-5-2 0,0-1-750,2-2 1,-6-1 0,4 6 0,-3 0-828,-3 0 0,-4 0 1,-2 2-1,-1 2-1010,1 1 1,-4 5 2479,6-4 0,-8-1 0,4-5 0</inkml:trace>
  <inkml:trace contextRef="#ctx0" brushRef="#br2" timeOffset="127">4497 8833 13224,'16'0'0,"0"0"0,-1 0 0,1 0 522,0 0 1,5-5 0,0 0 0,-2 1 728,-2 3 1,-1 1 0,-2 1-1,-2 5-466,-1 4 1,-8-1 0,3 1-1,-5 3-696,-1 1 0,-5 1 0,-2 1 0,-2 0 148,-3-1 1,-2 1 0,-2-2 3,1-3 0,1-3 1,1-4-217,3 1 169,-1 0 0,4-5 0,7-1-210,9-5 1,7 5-1,5-5 1,3 5-257,1 1 0,8 0 1,-5 0-1,0 1 467,2 5 0,-6 1 1,1 5-1,-3-2 507,-3 2 1,-3 2 0,-4 2-1,-3 0-373,-2 0 0,-2-1 1,-5 1-1,-1 0 264,-5-1 0,3 1 1,-8 0-1,-1-2-636,-2-4 0,-2 4 1,1-3-1,-1 1 23,0-1 0,1 1 0,-3-7 1,-1-2 21,-2-1 0,-2-2 0,2 0 0,-5 0-2029,-4 0 0,4 0 1,-2 0 2050,-5 0 0,2 0 0,-8 0 1</inkml:trace>
  <inkml:trace contextRef="#ctx0" brushRef="#br3" timeOffset="128">5865 8252 8476,'-9'-11'145,"2"3"1930,0 1-1299,6 1 0,-6 8-381,7 3 1,1-1 0,3 6 0,1 3-92,-1 1 1,3-4 0,0 2 0,0 4-23,-1 3 0,5 4 1,-6-4-1,0 4-116,2 1 0,-5-5 0,5 4 0,-2 0-69,1 3 0,-1-1 0,-3-1 0,1 0-58,2 1 0,1-1 0,-6 4 0,0-3 72,0-3 1,0-1 0,0-3 0,0 1 32,0 2 1,0 0 0,0-5 0,0 1 2,0 4 1,-2-3-1,-2 3 1,-1-4-54,2-1 0,-4 5 1,0 0-1,-2-2-46,-3-2 1,3 4 0,-2 2 0,-1 0 15,-2-1 0,0 5 1,2-6-1,2-1-31,-3 3 1,-1-5 0,-1 3-1,-1-4 43,0-1 1,1 1-1,-1 2 1,0 2-22,0-1 1,1-3-1,-1 1 1,-2 1-59,-3 2 1,4 0-1,-6-6 1,2 1 44,0 0 0,-1 0 0,2-1 0,-1 1-81,2 0 1,-3 3 0,1-2-1,0-3 105,-2 0 0,4 0 0,-6 2 0,3 0 21,2-1 1,-2-1-1,-1-1 1,0-3-63,0 2 0,1 2 0,3 0 1,-4-1 2,-2-3 0,4 0 0,-5 6 0,0-2 16,2-3 1,-6 3 0,4-6-1,-2 3-124,1-1 1,-2-1-1,3 3 1,-4-3 41,-2-2 0,1 3 0,0-3 0,-1 0 28,1 0 1,-1 4 0,1-4 0,-1 0-3,1 0 1,-6 0 0,0-4-1,3 3 0,0-3 1,3 4-1,-1-2 1,1 1 68,0 1 1,-1-6 0,1 5 0,-1-5 99,1-1 1,-1 0-1,-1 0 1,0 0 18,2 0 0,-8 0 0,9 0 0,1 0-66,-1 0 1,-3-5 0,7 0 0,-4 0-74,-2-2 0,3 3 0,1-5 1,2 1 43,-2-1 1,3 4-1,-1-6 1,0 1 19,1 1 1,-4-5 0,4 5 0,-1-1-27,0-1 0,7 1 0,-4-6 0,2 0-19,0 1 1,-5-1 0,3 0 0,0 0-17,1 1 1,-5-3 0,5-1 0,-1-2-13,0 2 0,2 1 0,4 3 0,-2-1 73,-2 0 0,5 1 1,5-3-1,-1-1 91,-2-2 1,0 0-1,2 4 1,2-3 9,-3-1 1,-1-7 0,-1 2-1,-1-3-123,0-3 1,-7 1 0,-1-1-1,-2 1-202,0-1 0,1 1 1,-3 1-1,4 2 71,1 2 0,2 2 0,5-4 0,1 3 260,-1 3 1,2-5-1,2 5 1,3-1-97,2 0 1,0-3-1,3 3 1,-1-1-184,2-4 0,1-2 0,2-1 0,-2 1-541,-3 4 0,3-4 1,-3 6-1,3-1 263,2 4 1,5 4-1,2 1 1,0 0 360,0 1 0,6-1 0,-5 0 127,1 1 0,3-1 1,-6 0-147,-3 0 1,-1 1-1,-2-1-1041,0 0 0,0 6-5125,0-1 3521,0 8 0,0-2 1568,0 10 1084,0-3 0,0 5 0,0-7 0</inkml:trace>
  <inkml:trace contextRef="#ctx0" brushRef="#br3" timeOffset="129">2610 8268 8476,'-1'-16'757,"-5"0"0,-1 6 1,-5 1 632,2 2 1,4 2-971,-4 5 1,7 7-1,-4 1 1,1 3-70,1-1 1,-2 6 0,4 5 0,-4 0-4,-2 2 0,0-4 0,-3 7 0,1 0-23,-1-1 0,3 3 1,-1-6-1,-1 1-121,3 0 1,-6-2 0,5-6-1,-1-1-43,-1-3 1,6 1-318,-6-7 0,8-1-136,-2-9 1,3-9-1,4-7 1,3 2-277,5 1 0,4-3 1,2 0-1,-2 2 151,-4 1 1,8 3 0,-4 1-1,2 2 360,3 1 0,0 8 0,-3-3 0,0 5 206,-1 1 1,1 1 0,1 5 0,1 4 84,-2 4 0,8 2 0,-8 1 0,1 2-236,1 2 1,-3 7-1,-1-1 1,-1 2-1155,-3 3 1,-5 6 0,4 4-1300,-2 3 0,5-1 2455,-1 3 0,3-10 0,2 8 0</inkml:trace>
  <inkml:trace contextRef="#ctx0" brushRef="#br3" timeOffset="130">4371 10405 7990,'11'0'850,"-1"0"0,3 0 115,1 0 1,6 0 0,3 0 0,2 0-295,3 0 1,0 0 0,0 0 0,-2 0-189,2 0 1,1 0 0,3 0 0,-2 0-215,-4 0 0,2 0 0,-6 0 1,1 0-896,0 0 0,-2 0 0,-6 0 0,1 0-2455,0 0 1,-6-2 3080,1-3 0,-1-4 0,6-6 0</inkml:trace>
  <inkml:trace contextRef="#ctx0" brushRef="#br3" timeOffset="131">4749 10232 10022,'-6'-10'1658,"1"-1"1,-2 3-306,2-3-1909,3-3 0,-5 14 0,7 0 430,0 9 126,0 5 0,7 2 0,2-1 0</inkml:trace>
  <inkml:trace contextRef="#ctx0" brushRef="#br3" timeOffset="132">4749 10531 8436,'8'2'2691,"-1"1"-1623,0 2 1,-3 1 0,5-5 563,-2 5-1264,-2-5 1,-3 12-1792,3-8 0,-3 2 1,5-4-141,0 3 1,-4-1 0,8-5 1562,1 0 0,2 0 0,1 0 0</inkml:trace>
  <inkml:trace contextRef="#ctx0" brushRef="#br3" timeOffset="133">5205 10311 8436,'0'-11'1010,"-2"3"280,-3 1 0,5 1-897,0 6 0,5 2 0,7 3-107,-1 6 0,-1 3 1,6 2-1,0-1 1,-2 1-20,-4 0 1,4-1-1,-4 1 1,3 0-62,-3 0 0,4-1 0,-3 1-194,3 0 0,1-2 184,1-4-76,-7-3 0,-2-9 1,-7-3-1,-2-7-61,-3-7 1,-4 0 0,-7-8-128,1-1 1,-1-3 0,0-4 0,2-2-138,4 2 0,-3 2 0,6 2 1,0 1-1,1 4 49,2 5 0,4-2 1,5 4 214,6 5 0,-3-2 1,3 6-1,3-4 0,3-2-78,4 1 1,2 1 0,-4 1 0,2 3-49,-2-2 0,-1 3 0,-2 0 0,-1 2-777,1 4 1,5 1 0,0 2-1,-2 0-792,-1 0 0,-3 2 1,1 3 1635,0 5 0,0-3 0,-1 0 0</inkml:trace>
  <inkml:trace contextRef="#ctx0" brushRef="#br3" timeOffset="134">5613 10059 9169,'16'-10'0,"2"1"388,3 2 1,-4-3 0,6 4 0,-2 3 138,0 1 1,0 2 0,-6 0-75,1 0 0,-2 7 0,-3 4-213,-6 3 1,-3 1 0,-2 1 0,-2 0 22,-3 0 1,-4-1 0,-7-1 0,0-2-90,1-1 0,1-6 1,1 4-1,5 0 76,1-1-349,-5-4 0,12 3 0,0-7 2,8 0 0,6 0 0,2 0 0,0 0 48,-1 0 1,6 2-1,0 1 1,-1 4 177,-3 2 1,4 0 0,0 3 0,-2-2 290,-1 2 0,-4 2 0,-2 2 0,-3 0 126,-2 0 0,3-1 0,-5 1 0,-1 0 72,-2-1 0,-4-1 1,-2-1-1,-3-3-164,-1 2 0,-1-3 1,-5 0-1,0-2-264,-4-4 1,-1-1-1,2 0 1,-3 1-610,0 3 0,-7-1 0,5-5 0,-1 0-1228,0 0 1,0 0-1,4 0 1,-2 0 1646,2 0 0,-5-14 0,-1-4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646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31477 7702 8287,'-15'-16'2479,"6"7"0,4 2 0,10 7-1652,5 0 0,10 6 0,4 1-537,6 1 1,-1-4 0,12 3 0,-1-2 0,0 2-61,4 2 0,-6-6 0,-1 2 1,-4-3-70,-2-2 1,-4 0 0,-3 2 0,-1 1-251,-4 3 1,-2-1 49,-1-5 1,-2 2 43,-3 3 1,-4-2 123,-7 8 0,0-1 0,-2 6 0,-2 0-40,-1-1 0,-7 3 0,3 1 0,-1 4 700,-1 1 0,6 1 1,-6 3-1,1-2-340,1 2 0,2 0 0,5 0 1,-1-2-325,-2 2 0,-1-4 1,6 3-1,0-1-306,0-2 1,0-1 0,0-6-528,0 4 1,0-3 0,2 1 0,2-5-2578,1-4 1,2-6 1289,-2 1 1,2-12 0,4-7 0,-4-7-1091,0-3 3085,-6-2 0,13-13 0,-5-1 0</inkml:trace>
  <inkml:trace contextRef="#ctx0" brushRef="#br0" timeOffset="1">32201 7922 9492,'6'9'2855,"-6"-2"-2116,0-7 175,-6 0 1,-12 0 0,-3 0-1,-7 0 469,-7 0 1,-3 0-1,-6 0 1,2 0-353,-2 0 0,-1-2 1,-2-2-1,1-1-1084,5 2 1,-3 1-1,7 2 1,4 0-167,5 0 1,0 0-1,7 0 219,2 0 0,1 7 0,3 2 0</inkml:trace>
  <inkml:trace contextRef="#ctx0" brushRef="#br0" timeOffset="2">16839 4527 8287,'0'10'-56,"0"1"488,0 1 1,0-3-1,0 1 63,0 2 1,0-3 0,0 2 0,0 1 0,0 2-200,0 1 0,0 6 0,0 0 1,0 0-91,0 2 0,0-4 1,0 7-1,2 2-18,3 2 0,-1 2 0,5 1 0,-2 2-134,-4 1 1,4 1-1,-2-4 1,1 2 54,1 2 1,-6 1 0,5-3 0,-5 2-115,-1-2 1,6 5-1,-1 0 1,-2 2 77,-1 0 0,3-2 1,1 4-1,-3-2-69,-1 1 1,-2-3-1,2 2 1,1 2-24,2 1 0,1 3 1,-5-1-1,3 0 29,1 0 0,5 0 0,-3 0 1,0 2-10,0 4 0,4-3 0,-4 6 0,2 0 3,3 0 1,-3-4 0,1 6 0,1 0 6,-3-3 1,5 5-1,-6-4 1,0 1 44,-1 3 1,5 4 0,-4-4 0,0 3-6,0 0 0,3 8 0,-3-8 0,2 2-19,3-1 1,-5 4-1,0 2 1,-1-2-40,-1-3 1,5 12 0,-3-7 0,0 1-14,0 1 1,4 5 0,-4-4-1,0 0 97,0 6 0,0 0 1,-4-3-1,2-1-35,-1 1 0,3 7 0,-2-6 1,0 2 75,2 3 1,-5 3 0,5-2 0,-2-1-10,1 5 1,-1-3-1,-3 1 1,1-1-75,2 0 0,0-39 0,1 1 0,1 41 1,0 1 15,0-5 1,-2-38 0,0-1-1,-1 1 1,-1-1 0,4 44 2,-3-44 1,-1 1 0,2 1 0,1 0-1,1 42 1,-4-44 0,1 1 42,-1 0 1,1 1 0,-1 1 0,1 0 0,-1 38 0,2 1-2,-1 0 0,-2-42 0,-1 1 0,3 40 0,1 3-37,-3-43 1,0 0 0,-1 2 0,1-1 0,0 1 0,0 0 0,0 0-1,1-1 365,-2-2 0,1 1 0,2 1 0,-1 0 0,3 42 0,-3-1-11,-1-3 0,-2 2 0,0-3 0,0-1-322,0-1 0,0-3 0,0-1 0,0-3-82,0-6 0,0-4 0,-2-1 1,-1-2-263,-3-3 0,-4-6 1,5-8-1,1-2-663,2 2 1,-3-6-1,0-1 1,1-6-132,3-5 0,1-3 0,-2-9-4161,-3-4 5208,3-17 0,-12-31 0,5-20 0</inkml:trace>
  <inkml:trace contextRef="#ctx0" brushRef="#br0" timeOffset="3">13884 6256 8244,'0'8'24,"7"-1"1,-4-7 0,6 2 0,0 2 0,-1 1 207,4-2 0,2-1 0,2-2 0,0 0-88,0 0 0,5 0 1,1 0-1,3 0-22,3 0 0,1 0 1,3 0-1,-1 0-91,1 0 0,1 0 0,2 0 0,3 0-35,2 0 0,4 0 0,7 0 1,5 0 15,5 0 0,-2-2 0,13-1 0,1-2 8,6 1 1,-35 1 0,1-1 0,-1 1-1,1-1 1,1 1 0,1-1-2,0 1 1,0-1 0,3 0-1,0 1 1,1 1 0,1 1-1,1-2 1,0 0-47,3 2 0,0-1 0,3-1 0,1-1 0,0 1 1,0-1-1,1 1 0,1-1 58,-2 1 1,2-1 0,6-2 0,0 0 0,-7 1 0,-1 1 0,2-1 0,2 0-12,-1-1 1,1 1 0,3 2 0,1 1 0,-2-2-1,0-1 1,-1 1 0,0-1-6,0 1 0,1 0 0,-3 1 0,1 0 0,3-1 0,1-2 0,-2 1 0,0 0-10,-1 0 0,0 1 0,2-2 0,0 0 1,0 2-1,1 1 0,0-1 0,0 1-70,0-1 0,0 1 0,-1-3 1,1 1-1,1 1 0,2 1 0,-2 0 1,1-1 93,2 1 0,0-1 0,3-1 0,0 0 0,-1 1 0,0 1 0,0-1 0,-1 1 4,-2-1 1,1 1 0,6 0-1,0 0 1,-4 3 0,0-1-1,1-1 1,-1 0 11,-2 0 1,1-1-1,1 0 1,0 1 0,-3 1-1,0 0 1,0-1 0,1 1-4,0-2 1,1 0-1,4 0 1,0 1 0,-5 1-1,-1 0 1,1 0 0,-1-1 41,-2-1 1,0 1-1,8-1 1,0 0 0,-7 2-1,0 1 1,0-2-1,1 0-16,0 0 1,-2-1 0,-4 0-1,-1 1 1,2 1 0,-1 0-1,-1-1 1,0 0-16,-1 0 0,0-1 1,-1 0-1,0 1 0,-1 1 1,0 0-1,-2 0 1,-1-1-29,-2-1 1,0 0 0,3 0 0,-1-1 0,-6 3 0,-1-1 0,-3-1 0,0 1 56,39-2 0,-5-3 0,-5 2 1,-9 1-218,-5 3 1,-10-4-1,-15-1 1,-3 3-2688,-5 1 1042,-9 2 1,-14 0 1779,-18 0 0,-3 0 0,-8 0 0</inkml:trace>
  <inkml:trace contextRef="#ctx0" brushRef="#br0" timeOffset="4">14607 5077 8242,'-21'-5'-66,"0"-1"0,2 1-8,1-2 1,2 5-1,3-5 546,2 0 0,4 4 57,7-8 1,4 6 0,4-4 0,10 1 0,6-1-240,9-3 1,1 3 0,6 0 0,-2 1-60,-3-1 0,2 5 0,-4-1 0,-3 3-54,-1 2 1,-6 2 0,-2 3 0,-5 6-304,-6 3 0,3 3 0,-8 3 0,-2 2 126,-1 3 0,-9-1 1,-5 4-1,-6-2 62,-3 2 0,-7 0 0,2-2 0,-2-3-43,2 0 0,-4-6 0,4 4 0,-2-3-72,2-3 1,-2-4-1,5-2-11,-1-2 1,5 3 90,-2-5 0,10-1-52,6-9 0,12 1 0,7-5 0,9 1 0,5-1 24,5-3 1,9 3 0,0 0 0,3 2 8,2 4 0,-1 1 0,-4 2 1,-6 0 23,-3 0 0,-3 2 1,-4 3-1,-5 5 82,-3 4 0,-2 2 0,-3 2 0,-2 1-18,-6 2 1,-3 0-1,-2-4 1,-2 2 109,-3 2 1,-4 0 0,-6-7 0,-1-2-34,0-1 0,-5-2 1,-2 3-1,1-3-219,-1-2 1,-5 3-1,2-5 1,-4-1-414,-1-2 0,-1-2 0,1 0 1,-1 0 91,1 0 0,1 0 0,4 0 0,5 0-4160,4 0 3366,1 0 1,9-7 1160,7-4 0,14-3 0,10-2 0</inkml:trace>
  <inkml:trace contextRef="#ctx0" brushRef="#br0" timeOffset="5">15833 5030 8286,'-21'-11'-40,"-1"2"0,-1 3 219,0 2 0,-5-3 0,2 2 0,-4 3 385,-1 6 0,-1 4 0,1 10 1,-1 1-233,1 2 1,1 7-1,4-2 1,5 4-46,4 1 1,1 1-1,2-3 1,2-1-97,1-2 0,8-1 1,-2 3-1,5-4 31,5-1 1,4-2-1,8-5 1,4-1 33,5 1 1,11-5-1,5-3 1,3-1 242,2-3 1,-5-2 0,0-4-1,0-3-140,-2-6 1,-1-5 0,-8-3 0,1-4-103,-1-1 0,-6-2 0,-4-7 1,-4-2-56,-1-2 0,-8-7 0,-2 2 0,-6-1-1119,-6 1 0,1 3 0,-7 10 1,-2 4-1655,2 10 0,0 1 0,-4 8 2571,0 3 0,0 15 0,1 6 0</inkml:trace>
  <inkml:trace contextRef="#ctx0" brushRef="#br0" timeOffset="6">18475 5014 8561,'0'-16'0,"0"1"0,0 4 0,0 1 0,0-3 0,-6 5 0,-1-1 375,-1 2 0,2 2 0,-4 5 0,-2 0 153,-2 0 0,-2 7 0,-1 3 0,-3 6-419,-1 5 1,-7 3 0,2 8 0,-2 1-57,2 4 1,-2 1 0,5 6 0,1-4 26,-1-2 0,2 4 0,5-3 0,2-1-166,4 0 0,-2-1 0,6-5 0,3-1 29,1 0 1,9 1 0,5-2 0,6-4 150,3-5 1,5-4 0,-3-1 0,1-2 135,4-4 0,2-3 0,1-7 0,-1 0 318,-4 0 1,2-7 0,-7-3 0,-2-4 125,-1-2 1,-4-5 0,-2-2 0,-3-1-301,-2-4 0,-2 4 0,-7-3 1,-1 1-357,-3 2 0,-6 1 0,2 7 0,-4 1-30,-2-1 0,-5 0 0,0 2 0,0 2-1215,-2 2 1,4 6 0,-5-1 0,-1 3 117,1 2 1,5 0 0,-2 0-1,3 2-84,2 3 1,1-1-1,1 6 1193,3 2 0,4-5 0,14 0 0,2-7 0</inkml:trace>
  <inkml:trace contextRef="#ctx0" brushRef="#br0" timeOffset="7">19245 5140 8371,'0'-25'-24,"0"4"1,-7 9 0,-3 3 201,-4 2 1,-7 2 0,-2 7-1,-2 3 172,-3 6 0,-1 10 0,-3 5 1,1 3-36,-1 3 0,3 1 1,3 2-1,6 0-82,8-5 1,0 5 0,7-8 0,1 1-35,2 2 1,4-7 0,5-2 0,7-4 84,5-1 1,15-2 0,0-2 0,7-3 141,2-2 1,10-2 0,-10-5 0,-1-2-23,-2-3 1,1-4 0,-8-6 0,-3-1-81,-1 0 1,-6-6-1,-2-6 1,-4-6-297,-1-2 1,-7-3 0,-4 4 0,-3-1-637,-2 1 1,-7 2 0,-4 1-1,-3 2-936,-1 4 1,-6 5-1,0 9 1,2 3-1767,1 2 3310,9 2 0,-5 12 0,6 2 0</inkml:trace>
  <inkml:trace contextRef="#ctx0" brushRef="#br0" timeOffset="8">20597 4480 17659,'9'-7'-1277,"-4"-4"771,-3-3 1,-2 7-1,0 7 409,0 9 1,-5 7 0,-1 5 0,3 5 356,1 3 0,2 10 0,-2 3 0,-1 3-250,-2 2 0,-1 7 0,6 4 0,0 3-22,0 2 1,0 7 0,0 5 0,0 7 200,0 7 0,0-41 0,0 0 1,1 1-1,0 0 0,1-1 0,1 0-286,2 1 0,1 0 0,-2 5 0,1 0 0,0 0 0,0-1 0,0 0 0,1 0 73,-2 1 1,0 1 0,3 3 0,0 2 0,-1 1 0,-1 1 0,1-1 0,2 2 153,0 1 0,0 1 1,-1-3-1,-1 2 0,1 2 1,-1 2-1,-1-1 0,0 0-14,2 1 0,-2 1 0,-1 2 0,-1 1 0,1-4 0,-1 0 0,0 1 0,0 0-32,-1-1 1,1 0 0,2 4-1,0 0 1,-2-3 0,0 1-1,-1 1 1,1 0-44,1 1 1,-1 1 0,-2 1-1,0 0 1,2 1 0,1 0 0,-2 1-1,1 0 197,-1 1 0,1 2 0,1 6 0,-1-1 1,-1-8-1,0-2 0,0 2 0,1 0 2,-2-1 1,1 0 0,2 4 0,1 0-1,-1-8 1,1-1 0,0 0 0,0 0-132,0 1 1,1 1-1,-1-2 1,0 0 0,3-2-1,0 0 1,0-3-1,0-1 61,0-2 1,-1 0 0,0 3 0,0-1 0,0-8-1,0-2 1,-1 1 0,1-1-227,-2-4 0,2 1 0,3 1 0,1-1 0,-5-6 0,0-1 1,6 42-397,2-4 0,0-12 0,0-8 0,-2-9-1634,-1-10 1,-2-6 0,3-12 0,-3-8 892,-3-5 1,0-12 0,-6-10-1,-2-29 1193,-3-30 0,-6-14 0,2 32 0,-3-2 0,0-1 0,0-1 0</inkml:trace>
  <inkml:trace contextRef="#ctx0" brushRef="#br0" timeOffset="9">21745 4621 8374,'10'-31'56,"-1"-1"1,-2 2 155,-3 4 0,-3-2 0,-1 6 0,-1-1 0,-3 0 227,-1 4 1,-6 2 0,4 3-1,-1 3-115,-5 6 0,-6 3 0,-3 2 1,-3 0-101,-3 0 1,-2 12 0,-1 6-1,0 5-176,-1 4 0,-3 7 0,2 1 0,3-1 20,1 7 1,6-5-1,2 3 1,3-4-102,3-4 0,6 4 0,2-9 0,2 2-90,-1-2 1,3-3 0,8-7 0,6 0 109,3-1 0,7-1 0,3-2 0,4-3 38,5-2 1,2-2 0,-3-5 0,-1-1-40,1-5 1,-1-4-1,0-9 1,-1-4 45,-4-1 1,-3-1 0,-7-3-1,-1 2 2,1-2 0,-7 0 0,-2 0-152,0 2 1,-5 7-15,3-2 1,-3 14 0,-2 10 0,0 13-10,0 7 1,5 3 0,0 7 0,0 2 428,2 2 0,-5 5 0,5-4 1,-2 0 41,1 1 0,1 3 0,-4-4 1,2 1-291,-1-1 1,-1-1 0,1-4 0,1 2-260,-1 2 0,-3-1 0,-1-4 0,2-1-14,3 0 1,-3-4 0,3-3 0,-3 1-1143,-2-1 1,2-6 0,3-3 1374,5-8 0,4-5 0,2-2 0</inkml:trace>
  <inkml:trace contextRef="#ctx0" brushRef="#br0" timeOffset="10">22610 4700 18129,'0'-16'-1076,"0"0"0,-6 0 0,-1 3 0,0 0 1201,0 3 0,-10 6 1,1-1-1,-3 7 366,-4 8 1,-6 3 0,-10 13-1,1 2-99,-1 1 1,-3 10-1,6 1 1,1 2-83,2 0 0,3-2 0,4 4 0,5-2-74,3 1 0,3 1 0,1 1 0,3-1-97,6 0 1,3 4 0,2-6 0,4 2-171,6-2 0,2 2 1,16-6-1,4 0 372,3 1 1,12-8-1,-2-6 1,1-4-71,-1-7 0,9 0 0,-7-9 0,1-2-7,-5-1 1,1-12 0,-6-4-1,1-4-50,-1-6 0,-3-11 0,-9-7 1,-5-3-311,-3-3 0,-9-4 0,-4-2 1,-3 0-283,-2 0 1,-7-2 0,-4 7 0,-5 3-233,-5 1 0,2 7 0,-7 1 1,-2 5 142,-2 6 0,4-2 0,0 7 0,-2 2-755,-2 2 1,-1 6 0,-1 2 0,1 2 1196,-1 4 0,-6-6 0,-2 1 0</inkml:trace>
  <inkml:trace contextRef="#ctx0" brushRef="#br0" timeOffset="11">15094 6869 13198,'0'-9'129,"2"4"0,1 10 1158,3 5 1,11 11 0,1 6-1,4 2-470,6 3 1,2 4 0,1 3 0,1-1-379,-1 1 1,1 3-1,-1-4 1,-1 0-178,-4 1 0,2-2 1,-5-6-1,-2 0-365,-4 1 0,6-2 0,-11-3 1,0-2-630,2-2 1,-5-2 0,0-6-3110,-2 1 1682,5 0 1,-10-9 708,3-7 0,-3-13 1,-2-11 1415,0-6 1,0-5 0,0-12 0</inkml:trace>
  <inkml:trace contextRef="#ctx0" brushRef="#br0" timeOffset="12">15755 6869 14379,'0'15'606,"0"-4"1,0-1 0,-2 3 498,-3 1 0,-6 1 1,-12 3-1,-8 1 492,-9 2 0,-6 2 1,-3-4-1,-1 2-691,-3-2 0,1-2 1,7 1-1,1-1-547,2-1 0,7 9 1,-2-10-1,4 3-446,2-1 1,1-1 0,2 0 0,4-1-1829,1 1 1,-3 0 0,5 1-447,1 4 0,5 2 0,4 3 0,8-5 2377,6-3 1,13-3 0,8 1-1</inkml:trace>
  <inkml:trace contextRef="#ctx0" brushRef="#br0" timeOffset="13">17783 6806 13198,'9'7'-371,"3"2"1,-5 6 717,1 1 1,-2 0 0,4 1 0,2 4-1,2 4 371,2-1 1,0 4-1,1-5 1,3 1-287,1 4 0,-1-4 0,-2 3 0,1-1 282,2-2 1,0 4 0,-5-5 0,0 0-413,-1-1 1,1-1 0,0-3-1,-1-1 56,1-1 0,-5 3 0,-3-8 520,-1 3-1077,6 1 312,-12-6 335,6-2 0,-1-9-149,-1-3 1,0 2 334,-5-8-1615,0 8 755,0-4 0,2 7 84,3 0 330,-3 0-14,5 0 0,-5 0 196,3 0-119,-4 0-218,6 0 364,-7 0-5540,0 0 2478,7 0 1,-5-2 2527,3-3 0,-10-11 1,-4-8-1</inkml:trace>
  <inkml:trace contextRef="#ctx0" brushRef="#br0" timeOffset="14">18317 6712 11980,'6'-11'-677,"-1"1"0,0 4 4828,-5-4-3582,0 6 1,-2-1-1,-1 10 1,-4 4-4,-2 0 0,-3 10 0,-7-2 0,-4 6 184,-1 5 0,-3 5 1,-6 2-1,-2 0-337,-2 5 1,1-3 0,4 1 0,3-3-33,2-3 0,-2 8 0,4-9 0,-1 3-288,0-1 1,7-4 0,-2-1 0,3-3 135,3-2 0,-1-2 0,0-6 0,2 1-386,4 0 1,-4-2 0,5-2-572,0-2 0,0-6-5633,4 1 3634,3-3 1,2-7 2738,11-1 0,10-13 0,3 2 0</inkml:trace>
  <inkml:trace contextRef="#ctx0" brushRef="#br0" timeOffset="15">18600 6979 13198,'9'0'-67,"0"1"1,-4 6-1,6 7 1142,3 6 0,-4 8 0,1-2 0,1 3-586,2 3 1,7-1-1,0 1 1,-2-3-182,-2-2 1,-1 1 0,0-7 0,-1-2 29,1-2 0,0-1 0,0 0 111,-1-1 0,-4-6-97,-1-4 1,-6-5 0,1-5 0,-3-5-335,-2-4 0,0-9 1,-2-3-1,-1-4-199,-3-1 0,-1-11 0,2-4 0,-5-1-314,-4-3 1,0-8-1,0 0 1,0-3 62,-4-2 0,-1 9 0,3 5 1,2 7 44,4 4 0,-2 1 1,6 6 257,3-1 1,1 8 0,2 3 405,0 3 0,9 10 0,7 1 1,8 2 49,6-1 0,3 1 0,4 5 0,5 0-23,3 0 0,6 0 0,-2 0 0,-4 0-629,0 0 0,1 0 0,-1 0 1,-3 0-722,-5 0 1,0 0-1,-4 0 1,-5 0-540,-4 0 1,2 0 0,-5 0 1684,-1 0 1,-10 7 0,-3 2 0</inkml:trace>
  <inkml:trace contextRef="#ctx0" brushRef="#br0" timeOffset="16">19292 6712 13198,'2'-14'430,"1"1"1,4 3 51,2-2 1,2-1 0,4 1-1,3 3 2,3 2 1,-4 0 0,4 4 0,-3-2 93,-3 1 1,1 9-1,-2 6-427,-3 3 0,1 3 0,-7 3 0,-1 1-57,-3-2 0,-8 5 0,-1 1 0,-3-1 28,1-3 1,-4 2 0,-6-2 0,3-2-31,-2-2 0,0-1 0,3-2-66,0-3 0,6 1-118,-1-7 0,9 0 0,4-5 0,10 0-126,8 0 1,13 0-1,2 0 1,7 0 117,7 0 1,1 0-1,-3 0 1,-1 2 397,-4 3 1,0-1 0,-9 6 0,-3 4 226,-1 5 1,-8-1 0,-3 3-1,-8-4-32,-3-1 1,-2 5-1,-6 0 1,-5-2 107,-4-1 1,-6-3 0,-5 1 0,-7-2 218,-7-4 1,0 3-1,-7-8 1,1-2-647,0-1 0,-6-2 0,4 0 1,-5-2-968,3-3 0,3 2 0,0-6 0,5 0 85,4 1 1,3 4-1,4-1 1,7 1-8909,7-1 9549,5-4 1,14-6 0,2-1 0</inkml:trace>
  <inkml:trace contextRef="#ctx0" brushRef="#br0" timeOffset="17">21289 6712 13198,'0'-16'-411,"0"0"0,5 0 1,2 1-1,2-1 1417,3 0 1,7 0 0,4-1 0,3-2 116,7-2 1,4 2 0,7 6 0,-2 5-344,1 1 0,-4-4 0,-1 6 0,-3 1-312,-3 3 0,-3 6 0,-9 4 0,-1 3-180,-5 5 0,-5 4 1,-9 0-1,0 7-172,0 7 0,-7-2 0,-6 6 1,-6-1 105,-7 4 1,-9-3 0,-2-1 0,2-1-272,2-1 1,2-4 0,-1-8 0,3-1-38,2-4 0,-1 4 0,7-2 1,2-4-107,2-5 1,6 1 0,3-6 608,1 1 0,1-2-273,6 4 1,13-6-1,4 1 1,4-3 142,2-2 0,10 0 0,-2-2 0,4-2-909,4-1 0,-1-5 0,6 3 0,-4 0-1067,-2 0 0,4 0 1,-5 3-1,-2-1 246,-2 1 1,-1-3-1,-3 2 1,-3 0 266,-5-2 1,-3 4 0,-2-8 1165,-1-1 0,1-9 0,0-4 0</inkml:trace>
  <inkml:trace contextRef="#ctx0" brushRef="#br0" timeOffset="18">22107 6696 13198,'15'12'383,"1"5"1,-2 6 952,-4 5 1,10 4 0,-5 2 0,3 3-216,-1-2 1,4 4 0,0-3-743,-2-1 1,4-2 0,0-3 0,0-2 0,-1-2-178,-2 2 0,2-5 0,1-1 0,0-1-1367,-1 0 1,3 0 0,-6-7 0,-1-1-476,1-3 0,-5-6 0,-4 1 1,2-5-385,2-5 1,0-6 2015,-3-10 0,3-17 0,-5-11 1</inkml:trace>
  <inkml:trace contextRef="#ctx0" brushRef="#br0" timeOffset="19">22641 6774 13510,'-26'7'0,"1"2"-73,3 0 0,-6 5 1,3-4 1064,1 4 0,-6 4 0,6 3 0,-4 7 0,-2 5 167,-3 3 1,-4 6 0,1-5-5407,-6-2 4241,3-2 0,-13-1 0,3-1 0</inkml:trace>
  <inkml:trace contextRef="#ctx0" brushRef="#br0" timeOffset="20">13333 8519 13198,'-7'-16'-93,"-3"1"1,3 4 0,2 1 491,3-3 1,4 5-1,3-1 267,5 2 0,6 2 0,5 5 0,7 0-223,7 0 1,5 0 0,9 0 0,3 0-112,6 0 0,10 5 0,13 0 0,-35-2 1,4-1-228,6 2 1,3-1-1,14-1 1,4-2-1,7 3 1,2-1 0,-23-1-1,2 0 1,1-1-161,3 1 0,1-1 0,2-1 1,8 0-1,2-1 0,0 0 1,4 0-1,0-1 0,1 1 1,-20 0-1,0 0 0,0 1 1,1-1 90,3 0 1,0 1-1,1-1 1,1 0-1,4 0 1,2-1 0,0 0-1,0 1 1,1 0-1,0 0 1,1 0 0,-1 1-1,2-1 1,0 0-1,1 0 1,-1 1-110,0-1 0,0 0 1,0 1-1,2-1 1,-12 0-1,2-1 1,-1 1-1,1 0 1,-2 0-1,12 0 1,-1 1-1,0 0 0,1 0 1,3 0-1,0 0 1,1 0-1,1 0 123,-16 1 1,2-1 0,-1 1 0,0 0 0,0 0 0,0-1 0,-1 1-1,0 1 1,-1-1 0,1 0 0,0 0 0,1 0 0,-1 0 0,0 0-1,0 0 1,0 0 0,-1 0 0,1 0 0,0 0 0,1 0 10,0 0 1,1 0 0,1 0-1,-1 0 1,0 0 0,2 0 0,-1 0-1,1 0 1,0 0 0,-1 0 0,-1 0-1,1 0 1,-1-1 0,0 1 0,-1 1-1,0-1 1,0 0 0,-1 0 0,1 1-1,-2-1 49,17 1 0,-2 1 0,0-1 1,1 1-1,-15-1 0,0 0 0,0 1 1,0 0-1,-1 0 0,15 2 0,0 0 1,-1 0-1,0 0 0,-1 0 0,0 0 1,1 0-1,-2 0 25,0 0 1,0 0 0,-1 0 0,0-1 0,-1 1 0,0 0 0,-1 0 0,-1 0 0,-5 0 0,-2-1 0,0 1 0,0-1 0,-4 0 0,0 0 0,-1 0 0,0 0-35,20 1 1,-1 0 0,0-1 0,-4 0 0,-2 0 0,-1 0 0,-7 0 0,-2 1 0,-1-1 0,-8-1 0,0 0 0,-3-1-14,20 0 1,-4 0 0,-10-1 0,-3 0 0,-14 0 0,-3 0 0,26-2-79,-18-3 0,-22-4 0,-17-6-746,-12-1 1,-11 0 0,-12 0-1,-5 1-1898,-4-1 0,-8 2 0,-6 2 2634,-6 1 0,-6 8 0,-7-4 0</inkml:trace>
  <inkml:trace contextRef="#ctx0" brushRef="#br1" timeOffset="21">14717 9022 13198,'-11'0'233,"1"0"1,-2 0 1043,-2 0 1,3 0-1,1 0 1316,-2 0-2175,5 0 0,1 0 1,13 0 197,9 0 0,5 0 0,9-2 0,-1-1-183,5-2 1,7-6 0,3 4 0,5 0-92,3 0 0,1-5 0,-6 3 0,-2-1 52,-3-1 0,2 6 0,-7-4 0,-2 0-34,-2 1 0,-7 4 0,-1-1 0,-3 3 416,-3 2 1,-1 0-456,-2 0 1,-2 2-1,-4 3 1,-5 6-322,-3 3 0,-2 1 0,0 1 0,0 2-99,0 3 0,-2 3 1,-1 7-1,-4 1-19,-2-1 0,4 6 0,-4 0 0,2-1-13,4 3 0,1-6 1,2 4-1,0-4-7,0-2 1,0 1 0,0-1 0,2-1-16,3-4 0,-2-2 0,6-4 0,0 1 34,0-2 0,-4-3 1,4-4-1,-1-3-4,1-2 0,-4 3-1902,6-5 0,-8-1-433,3-10 0,-12-1 1,-6-5-1,-5 2 1895,-4-2 0,-14-9 1,2-4-1</inkml:trace>
  <inkml:trace contextRef="#ctx0" brushRef="#br1" timeOffset="22">14733 9478 15945,'8'-9'1831,"8"2"0,9 2-180,4 0 0,11-6 1,8 4-1,7-2-13,7-3 1,6 3 0,3-1 0,3 0-1639,1 1 0,3 0 0,-9 6 0,-3-3 0,-1 3 0,-9-1 0,-4 1 0,-3-2 0,-2 1 0,-7 1 0,-1-1 0,-3-1 0,1 1 0,0 3 0,-6-1 0,-1-2 0,-4-1 0,4 0 0,-6 5 0</inkml:trace>
  <inkml:trace contextRef="#ctx0" brushRef="#br1" timeOffset="23">17846 9069 8591,'1'-10'677,"5"1"0,4 0 1,6 2-32,5 0 1,3-5 0,8 3 0,-1-1-29,1-1 0,-1 6 1,1-4-1,-1 2-335,0 4 0,-6 1 1,-4 2-1,-4 0-10,-1 0 1,-5 0 0,-3 2-18,-1 3 0,-2 4 1,-5 8-1,0 4 98,0 5 0,0 4 0,0 2 0,0-1-12,0 0 0,0 6 0,0 0 0,0-2 145,0-2 1,0 2-1,0-2 1,0-3-254,0-1 1,0-1 0,0-1 0,0-6-1147,0-4 1,6-1 0,1-1-369,1 1 0,-4-5-1641,1-1 0,-7-6 0,-8-1 244,-11-6 2677,-7 1 0,-10-19 0,-3 3 0</inkml:trace>
  <inkml:trace contextRef="#ctx0" brushRef="#br1" timeOffset="24">17956 9494 8893,'10'-9'1028,"1"2"0,1 2-602,2-1 0,3 1 0,4 3 0,6-1 21,2-2 0,3-1 0,1 5 1,2-3-541,2-1 1,6 0 0,-1 3 0,4-2 74,1-1 1,-2-5-1,1 4 1,-3 1 17,1-2 0,-2-1 0,-11-8 0</inkml:trace>
  <inkml:trace contextRef="#ctx0" brushRef="#br1" timeOffset="25">18758 9116 8770,'15'2'529,"1"3"0,0-1 1,-1 6-1,1 4 90,0 5 0,5-1 1,0 5-1,0-2 1,0 0 171,0-2 1,5 3-1,-5 1 1,-2 0-462,-1 0 0,-3-2 0,1-7 0,-2-2-132,-3-2 1,1-5 0,-5 4 405,1-2-434,-4-2 1,1-12 0,-8-3 0,-4-6-182,-2-5 0,0-5 1,-5-11-1,0-3-410,-3 0 1,-2-5 0,3 4 0,2 1 78,3 4 0,4 4 0,7 4 1,0 4 181,0 1 1,7 2-1,4 5 1,3 1 327,2-1 0,6 0 0,3 1 0,1 1-116,0 3 1,-5-1 0,4 5 0,-1 0-268,1 0 0,-6-4 0,3 4 0,-1 0-579,0 1 1,0-1 0,-5 3-1,0-1-1235,0 1 1,-1 3-3,1 1 2031,-7 0 0,-2 0 0,-7 0 0</inkml:trace>
  <inkml:trace contextRef="#ctx0" brushRef="#br1" timeOffset="26">19402 8833 8331,'16'9'0,"0"-2"0,-1-7 0,1 0 298,0 0 1,5 0-1,2 0 1,-1 0 482,1 0 1,3 0 0,-5 0 0,-2 2-351,-1 3 0,-8 2 0,-1 5 0,-2-1-134,-3 1 1,-4 2 0,-6 3 0,-4 3 9,-4 1 1,-9 0-1,-3-6 1,-4 1-86,-1 0 0,1-1 0,2 1 1,4-2-10,1-3 0,2 1 1,7-5-274,4 2 0,4-6 1,12 2 90,4-3 1,11-2 0,9 0 0,6 0-328,6 0 0,7 2 0,-9 1 0,2 4 288,0 2 0,-7 1 1,0 6-1,-5 0 388,-4 0 0,-7-1 0,0 1 0,-6 0 294,-8 0-1,-3-1 1,-2 1 0,0 0-81,0-1 0,-7-1 0,-4-1 1,-5-5-323,-5-1 0,2 4 0,-7-4 0,0 0-670,1 0 1,-4 0-1,3-4 1,-4 2-3075,-2-1 1,3 3 3472,2-2 0,-9 0 0,3-5 0</inkml:trace>
  <inkml:trace contextRef="#ctx0" brushRef="#br1" timeOffset="27">21745 8818 12989,'0'15'0,"2"3"850,3 3 1,2 3 0,5 8 0,-3-1-1,0 1 1,-2 1 0,1 3 409,1 6 0,-5-3 1,3-1-1,-2-1-610,0 0 0,0-1-462,-5-4 1,2-1 0,1 1 0,3-3-299,-3-3 0,-1-3 1,-2-7-1,0 0-2093,0-1 1,5-4 171,0-1 1,2-6-1,-1-1 523,4-6 1,2-6 0,1-7 0,-3 1 1507,2-1 0,2-7 0,2-1 0</inkml:trace>
  <inkml:trace contextRef="#ctx0" brushRef="#br1" timeOffset="28">22232 8912 8200,'16'0'1167,"-7"0"0,-2 2 0,-7 3 0,0 5 0,0 4-233,0 2 0,0 2 0,-2 3 0,-3 5-397,-6 3 1,-3 3 0,-1-1 0,-1 1-188,0-1 0,0 1 1,1-3-1,1-1 88,3-2 1,-1-6-1,7 2 1,0-1-225,-2 0 1,5-5-1,-3-6 1,5 1 82,5-2 0,5 3 0,10-7-641,0-1 1,8-3-1,0-1 1,6 0-183,2 0 0,11-5 1,-1-2-1,-1-2-982,1-3 0,1 0 0,-10 0 0,-4 3 85,-5 2 0,0-5 0,-7 1 0,-4-3-239,-5-1 1,-5-8 1661,-7-3 0,7-18 0,2-5 0</inkml:trace>
  <inkml:trace contextRef="#ctx0" brushRef="#br1" timeOffset="29">22657 8896 8747,'-2'16'0,"-1"0"799,-3-1 0,1 1 1,5 2-1,0 3 236,0 5 1,0 5 0,0 6 0,0 5-440,0 3 0,-5 1 1,0-3-1,-1-3 529,-1-1 0,6 3 1,-5-6-1,3-2-699,-2-6 1,3 0 0,-3-8 0,3 0-847,2-3 1,0-1-1,0 0-1178,0-1 1,2-4-1,3-2-377,5-2 0,-1-2 1,2-7 1974,1-3 0,9-4 0,3-7 0</inkml:trace>
  <inkml:trace contextRef="#ctx0" brushRef="#br0" timeOffset="30">13742 10012 8254,'-16'-5'-341,"1"-2"755,-1-2 0,9 6 49,7-2 0,12 5 0,11 3 0,0 2-169,-1-1 1,11 5 0,-1-1 0,3 3-133,3-1 1,2 1-1,8 4 1,-1-1-98,0-3 0,7 1 1,4-7-1,5 1-56,5 1 0,3-6 0,10 5 0,3-5-3,5-1 1,-36 0-1,2 0 1,5 0 0,2 0-1,6 0 1,1 0-119,2 0 0,3 0 0,5 0 1,2 0-1,3 0 0,0 0 1,-24 0-1,0 0 0,2 0 133,2 0 1,0 0 0,2 0 0,2 0 0,2 0-1,0 0 1,-2 0 0,0 0 0,0 0 0,1 0 0,1 0-1,1 0-144,1 0 1,1 0-1,0 0 1,2 2-1,0 0 1,0 0-1,0-1 1,0 1-1,1 0 1,-1-1-1,1 0 1,0 0 156,2 0 1,0 0-1,0-1 1,-1 0 0,1 0-1,-1 0 1,1 0 0,-1 0-1,1 0 1,0 0-1,2 0 1,-1 0-9,2 0 1,1 0 0,0 0-1,-1 0 1,0 0 0,0 0-1,-1 0 1,0 0 0,1 0-1,-3 0 1,1 0 0,-1 0 20,-1 0 1,0 0 0,0 0 0,2 0 0,0 0 0,1 0 0,-3 0 0,1 0 0,-1 0 0,-1 0 0,1 0 0,-1 0 4,-1 0 0,-1 0 1,0 0-1,1 0 1,0 0-1,-1 0 0,-2 0 1,-2 0-1,1 0 1,-1 0-1,0 0 1,0 0 23,0 0 1,0 0 0,1 0 0,3 0-1,1 1 1,-2 0 0,-5 0 0,-1 0 0,-1 0-1,-2 1 1,0 0 0,0-1-75,-2 1 0,0-1 0,-1 0 0,2 0 0,0-1 0,0 1 0,-2-1 0,0 0 1,-1 0-1,27 0 0,-1 1 99,-5 2 0,-2 0 1,-4-2-1,-3-1 1,-4 3-1,-1 0 1,-4-2-1,-1-1-54,-2 1 0,-1-2 0,0 1 0,-1 0 0,-8 0 0,-2 0 0,-2 0 0,-1 0-12,35 0 0,-5 0 0,-12 0 1,-9 0-69,-8 0 0,-4 0 0,-9 0 0,-5-1-940,-4-5 0,-3 5 1,-7-6-412,-3 0 1,-4 3-1,-9-4 1384,-3 1 0,3 1 0,-5 6 0</inkml:trace>
  <inkml:trace contextRef="#ctx0" brushRef="#br1" timeOffset="31">2123 4024 8058,'24'-26'0,"-4"-1"509,-8-1 0,-3 4 1,-6 0-1,2 1 1,-1 4 532,-2 1-228,-2-5 0,-2 6-374,-3-4 0,1-2 1,-6 2-1,-3 2 86,-1 2 1,-1 1 0,-3 2 0,-1 2-63,-2 1 0,-5 3 0,3-3 0,-1 6-96,-4 3 0,3 2 0,-1 0 1,0 0-200,1 0 0,-4 0 1,4 2-1,1 3 24,3 6 0,-2 3 0,2 1 0,2 3 0,1 3 0,3 1 0,-1 6 0,0-3-203,1-3 0,1 10 0,1-4 1,5 0 50,1 1 1,0-1 0,3 0-1,-1-3 94,1-2 1,3-1-1,4-3 1,4 2-84,4-1 1,11-3 0,-4-1 0,5-2 17,5-4 1,1 4 0,3-5-1,-1 0-331,1-4 0,-1 2 1,0-2-1,1-1-108,-1-3 0,6-8 0,0-3 0,-2-4-9,-2-2 0,2-5 0,-2-1 0,-3-1 31,-1 0 1,-4-5 0,-1 0 0,-3-5-16,-7-4 1,0 1-1,-9 4 1,-1 3 57,-2 2 0,-2-1 1,0 8 977,0 0-103,0 10 0,1 3 0,3 9-212,1 3 1,7 9 0,-3 7-1,2 0 550,-1 1 1,-1-2 0,3 4-1,-1-1-458,1-4 0,2 4 0,1-2 0,1-2-507,0-2 0,0-1 0,-1 0 0,1-1-1049,0 1 1,0 0 0,-1-2 0,1-2-761,0-1 1,-1-3 0,1 3 683,0-6 1,0-3 1180,-1-2 0,1-7 0,0-2 0</inkml:trace>
  <inkml:trace contextRef="#ctx0" brushRef="#br1" timeOffset="32">3003 3835 7947,'11'-2'-140,"-1"-1"1168,3-2 0,1-1 0,1 6 1,3 0-398,3 0 1,-2-5 0,5 0 0,1 1-950,-1 3 0,-4 1 0,1 0 1,-4 1-859,-1 5 0,-1-3 1176,1 8 0,-14-1 0,-4 6 0</inkml:trace>
  <inkml:trace contextRef="#ctx0" brushRef="#br1" timeOffset="33">2925 4087 8085,'17'0'642,"4"0"1,-7-6-1,5 1 1,1 0-1,-1 0-50,4-1 0,-1 1 1,6 5-1,-1-2-150,0-3 1,3 3 0,2-3 0,-1 3-430,0 2 1,-4 0 0,-1 0 0,0 0-964,-1 0 1,3 0 0,-8 0 0,1 0-3726,2 0 4675,-5 0 0,4-7 0,-6-1 0</inkml:trace>
  <inkml:trace contextRef="#ctx0" brushRef="#br1" timeOffset="34">3884 3222 8235,'-16'0'2659,"9"0"-1790,7 0 0,14 0 0,14 0-394,7 0 0,5 0 0,9 0 0,4-2 1,3-3 21,-1-5 0,5 1 0,-8 0 1,-3 0-334,-5 1 0,-1 4 0,-6-3 0,-4 2-96,-5 0 1,0 0 0,-7 5 8,-2 0 0,-1 5 1,-4 2-1,-4 2 171,-4 3 1,1 2 0,-2 3 0,-2 4 174,-1 5 1,-2 4 0,0 3-1,0 2-23,0 2 0,0 12 0,0-4 0,0 1 115,0-3 0,0 3 1,0 2-1,0-2-474,0-1 1,5-6 0,2-3 0,0-2-1045,0-3 0,4-1 0,-6-4 0,0-5-2083,2-4 1,-5-6 1851,3-1 0,-12-8 1,-7-2-801,-5-9 0,-9-6 2034,2-6 0,-11 3 0,-3-5 0</inkml:trace>
  <inkml:trace contextRef="#ctx0" brushRef="#br1" timeOffset="35">4324 3819 10375,'16'-5'1016,"0"-2"0,1 0-4,4 0 1,5 0 0,11 4 0,3-2-547,0 1 1,6 1-1,-4-1 1,1-1-785,-1 1 0,4 3 0,-6 1 1,2 0 405,0 0 1,-7 0 0,3 0 0,-3 0-1849,-4 0 1,3 0 0,-13 0 0,-2-2-307,-2-3 0,-3-4 2066,-3-7 0,3-7 0,-6-1 0</inkml:trace>
  <inkml:trace contextRef="#ctx0" brushRef="#br1" timeOffset="36">5126 3568 8768,'16'0'162,"-1"0"1,-4 0 0,-1 2 0,4 3 909,6 5 0,-1 6 1,7 3-1,0 4-374,-1 1 0,4 3 0,-2 4 0,1 2 29,-2 4 0,2-4 1,-6 4-1,-1-4-335,-3-2 0,5-6 0,-11-4 1,0-4-12,2-1 1,-5-2-1,-1-2-125,-1-1 1,-1-10 0,-6-1-292,0-8 0,-2-8 0,-2-5 0,-3-7-68,-1-7 1,-1-10 0,-3-9 0,1-4-196,-1-7 0,0 4 1,0-3-1,3 6-358,2 4 0,-4 8 0,6 10 0,2 3 641,1 1 1,2 2-1,2 3 1,3 2 340,5 2 0,10 1 0,2 2 0,3 0-89,3 0 1,3 3 0,4 1-1,2 2 140,-2 4 0,3-3 0,1 8 0,-1 2-331,0 1 0,4 2 0,-5 0 0,-2 0-667,-2 0 1,4 7-1,0 2 1,-2 1-1034,-2 1 0,-4-3 0,-2 5 0,-6-3-399,-4 2 0,-6 1 2053,-1-3 0,-6 11 0,3-4 0</inkml:trace>
  <inkml:trace contextRef="#ctx0" brushRef="#br1" timeOffset="37">6038 3269 9081,'7'-14'1236,"5"4"0,6 5-646,3 3 1,5 2-1,-3 2 1,1 1-61,4 2 1,0 8-1,-2-1 1,-5 5-270,-3 4 1,-10 0-1,-3-3 1,-3 1-45,-2 2 0,-7 2 0,-5-4 0,-5 2 35,-4-2 0,-7 4 1,1-2-1,-2-4-204,-3-5 0,8 2 1,3-5-1,5 1-123,6 1 1,-3-6-1,10 4 3,5-2 1,6-2 0,13-5 0,6 0 125,2 0 1,8 0-1,1 2 1,1 1 90,-1 3 0,4 6 1,-5-2-1,-2 4 189,-2 2 1,-3 0 0,-4 1 0,-5 2 86,-4 2 0,-3 2 0,-3-4 0,-6 2-27,-3-2 0,-2 4 0,0 0 1,-2 0-155,-3-1 0,-6-3 0,-8-6 0,-4-3-151,-1 2 1,-4 1-1,-9-3 1,-3-3-294,0 0 0,-11-5 1,4 3-1,-2-3-1580,0-2 1,4 0-1,3 0 1,7 0-1228,7 0 0,0 0 3011,7 0 0,-7-7 0,4-2 0</inkml:trace>
  <inkml:trace contextRef="#ctx0" brushRef="#br1" timeOffset="38">1856 5878 8186,'8'-31'299,"-2"7"0,-12 4 0,-4 8 44,-4 7 0,-3-2 0,-4 2 0,-4 1 207,1 2 1,-6 2 0,4 2 0,-4 3 41,-1 6 1,-1 3 0,-1 3 0,-2 4-276,-2 5 0,1 2 1,4 2-1,1 0-67,-1 3 0,3 7 0,1-1 0,5-1-43,5 0 1,1 4 0,12-5 0,1-2 69,3-2 1,8-1-1,7-3 1,8-3 177,10-5 1,8-3 0,0-2-1,4-2-28,5-4 0,12 2 1,-2-6-1,-1-3-128,-2-1 1,3-2 0,-3 0 0,0 0-65,-4 0 0,-3 0 0,-2 0 0,-1 0-145,-4 0 1,-4-5 0,-6-1 0,-1 1-95,1-2 0,-8 5 0,-3-5 1,-4 2-133,-1 0 0,0 0 0,0 3-22,-1-3 1,-4 3 45,-1-3 0,-6 1-32,1-1-377,-3 3-102,-2-5 246,0 7 217,0 0 384,7 0-152,-6 0-103,6 0-512,-7 0-3135,0 0-144,-7 0 503,6-7 1,-6-2 3318,7-6 0,7-8 0,1-1 0</inkml:trace>
  <inkml:trace contextRef="#ctx0" brushRef="#br1" timeOffset="39">2988 5878 8317,'15'-8'792,"1"2"1,2 5 0,3-1 0,5-1 1781,4-3-1766,1 1-474,0 5 1,3-2 0,1-1 0,1-2-190,-1 1 0,-2 2 1,-3 2-1,-4 0-209,-5 0 1,2 0 0,-4 2 0,-3 2-1068,-4 1 1,-8 7 0,-1 0 0,-6 4 1130,-8 0 0,-10 10 0,-3-9 0</inkml:trace>
  <inkml:trace contextRef="#ctx0" brushRef="#br1" timeOffset="40">3161 6051 8925,'15'0'0,"1"0"0,0 0 720,0 0 0,6-1 0,5-3 0,2-1-155,3 1 0,-1 3 0,1 1 0,1 0-1052,3 0 0,3 0 1,3 0-1,-4 1 487,1 5 0,1-5 0,7 6 0</inkml:trace>
  <inkml:trace contextRef="#ctx0" brushRef="#br1" timeOffset="41">4450 5124 8129,'16'-7'1792,"-8"7"0,-2 0-579,-5 9 1,-1 5 0,0 3 0,0 4-577,0 5 1,0-1 0,0 3-1,0 5-75,0 7 1,-1 5 0,-3 1-1,-3-2 30,-2-3 0,6 1 0,-2 4 0,3-4-288,2-6 0,0 1 0,0-4 0,0-3-294,0 0 1,0-8 0,0 1-893,0 0 0,0-6 0,0 4-2300,0-3-1076,0-10 1581,0-1 0,2-8 2677,3-5 0,4-2 0,6-8 0</inkml:trace>
  <inkml:trace contextRef="#ctx0" brushRef="#br1" timeOffset="42">4843 5344 8129,'14'-7'363,"-4"-3"3228,-4-4-2420,-5 5 0,-1 4 1,0 10-603,0 5 0,-7 10 0,-3 2 0,-4 3-43,-2 3 0,1 7 1,-1 1-1,0-1-199,0-2 0,6-6 0,1-1 1,0 0-70,1-2 1,4-1 0,-1-7-1,3 0 122,2-1 1,9-1 0,5-2-159,5-1 0,9-8 0,0 3 1,5-5-275,4-1 1,10-5 0,-1-2 0,-1-2-705,0-3 1,8 0 0,-10 0 0,1 1-410,2-1 0,-8 0 0,-1 0 0,-4 1 17,-2-1 0,-4 3 0,-3-1 0,-1-2-942,-4-2 1,-7-9 2089,-1-3 0,-8-11 0,4-3 0</inkml:trace>
  <inkml:trace contextRef="#ctx0" brushRef="#br1" timeOffset="43">5409 5423 8129,'-10'26'0,"1"0"0,0 0 0,0-1 0,4 10 0,-5-4 459,-3 2 1,3 2-1,-2 2 1,-2 5-1,1 3 1998,0 2 1,6-5-1,1 0 1,5 0-1772,1-2 1,1 6 0,3-6-1,3 0-1021,2-3 0,1 1 0,6-3 335,-1-5 0,-6 1 0,-2-6 0</inkml:trace>
  <inkml:trace contextRef="#ctx0" brushRef="#br2" timeOffset="44">21965 10515 11020,'-9'7'1002,"2"2"1,7 7 0,2-1-577,3 1 0,-3 5 1,5 2-1,-2 1 716,1 4 1,4 7 0,-5 3-590,-1 3 0,3-1 0,0 3 0,0-1 0,1 2 68,1 1 0,0 3 0,3-3 0,-1-1-263,1-2 1,0-7 0,0 3-1,-3-1-233,-2-1 0,5-1 1,-3-7-1,1-3-313,1-3 0,-8-1 1,3-5-1,-3 0-3604,2-1 1739,-3-6 1,5-4-1,-7-10-1065,0-5 1,2-11 3117,3-5 0,4-4 0,7-2 0</inkml:trace>
  <inkml:trace contextRef="#ctx0" brushRef="#br2" timeOffset="45">22515 10877 8257,'0'-26'0,"0"1"305,0 2 0,7 2 1,4 6-1,3-1 342,2 0 0,6 6 1,3 1-1,3 2 0,1 4-32,5 1 1,0 2 0,-4 0 0,-4 0-308,-5 0 0,2 2 1,-2 1-1,-4 4 42,-4 2 0,-1-4 0,-7 6 0,-1 1-5,-3 2 1,-1 7 0,-1 1-1,-5 3 5,-4 3 0,-6 3 0,-5 6 0,-5 3 55,-4 0 1,-1 6 0,-1-4 0,1 1-154,0-1 1,4 2 0,3-8 0,3-2-9,7-6 0,0 1 0,9-3 0,1 2-59,3-1 1,1-5 0,1-4 0,4-1-12,6-1 1,8 3-1,4-10 1,0 0-121,-1-4 0,6-3 0,-2-2 0,2-2-12,-1-3 1,1-4 0,-7-7 0,-2 0-2,-2 1 0,-3-1 0,-2 0 0,-3 1 33,-2-1 1,-2 0 0,-5 0 0,0 1-23,0-1 0,-7-5 0,-3 0 0,-4 2-147,-2 1 1,-1-4 0,-4-3 0,-5-1 79,-4 0 1,-7 1 0,1-3-1,1 2-721,1-2 0,3-1 0,1-5 0,4 0-329,5-3 0,11-2 1,4 3-1,5-6 1065,1-4 0,-3 4 0,-1-5 0,-1-2 0,1-1 0</inkml:trace>
  <inkml:trace contextRef="#ctx0" brushRef="#br2" timeOffset="46">22421 11851 6046,'9'0'0,"-2"0"0,-7 0 0,1 0 0,5 0 0,-5 0 0,6 0 0,-5-2 0,3-3 0,-3 4 0,5-8 0,-5 5 0,3-1-25,-3 0 0,5 3 0,-5-1-200,3-3 230,-3 1 1,6 5 22,-2 0-29,-5 0 0,6-2-1,-7-3-4,0 3 4,0-5 2,0 7 0,2 0 0,3 0 0,-3 0 0,5 0 0,-7 0 0,0 0 0,0 7 10,0-5 31,0 5-25,0-7 6,0 0-45,0 7-9,0-5 29,0 5 2,0-7 1,0 2-4,0 3 10,0-3-9,0 5 3,0-7 0,-7 7 0,-2 1 0</inkml:trace>
  <inkml:trace contextRef="#ctx0" brushRef="#br2" timeOffset="47">15817 11050 8295,'11'-16'-93,"-2"0"-140,-2 0 1,-2-1 859,-5-4 0,-2 4 0,-3-4 0,-6 3 173,-3 2 1,-6-5 0,-3 1-30,-2 0 1,3 3 0,-6 3 0,-2 2-317,2 1 0,0 2 0,-2-3 1,2 3-1,2 3-117,-2 2 1,0 2 0,0 2-1,4 0-177,1 0 1,-3 7-1,3 5 1,1 6-108,-1 3 0,2 7 1,5-2-1,0 4-33,1 1 1,-1 1 0,2-1-1,4 0-73,4 1 0,5-1 0,1-1 0,0-2-25,0-2 0,7-1 1,5 1-1,5-5 55,4-4 1,11-3 0,-3-2 0,3-1-14,3 1 1,5-5-1,-2-2 1,1-1 9,-1 1 0,4-3 1,-5 1-1,-2-6 105,-2-8 1,-2-3-1,1-3 1,-1-4-246,1-5 0,-8-7 0,-3-2 0,-3 3-120,-3 3 1,-1-5 0,-1 10-1,-5-1 334,-1 5 0,0 2 410,-1 2 1,-3 2-217,7 4 1,-6 10 0,1 12 0,-3 7 659,-2 8 0,0 4 0,0 6 0,0 5-229,0 3 1,-5 6 0,-1-1 0,3-1-248,1 2 1,2 5 0,0-4 0,0-1-264,0-2 0,0-2 0,0-2 1,0-3-165,0-5 0,0-4 0,0-3 0,0-2 0,0-2 0,-5-7 0,0 2 0,1-4 0,3-1 0,1 0 0,0-7-4916,0-2 1,1-20 4720,5-2 1,2-26-1,8 0 1</inkml:trace>
  <inkml:trace contextRef="#ctx0" brushRef="#br2" timeOffset="48">18144 11081 8006,'11'0'0,"-1"-2"0,3-1-172,1-2 1,1-2-1,1 3 1,0-1-1,-1 0 349,1-2 0,0 3 0,0-6 0,-1-1 200,1 2 1,0-10 0,0 4-71,-1-3 1,-4-1-1,-3 0 1,-1-4-1,-3 0 168,-2 1 1,-2 1 0,0 5 0,0 0 306,0 0 1,-7 2 0,-4 2-386,-3 2 0,-7 6 0,0-1 0,2 3-173,2 2 1,-1 0 0,-1 0 0,-4 0-47,-1 0 0,3 7 0,-4 4 0,3 3-194,2 1 1,-2 6-1,-1 2 1,0 2-87,1 2 1,1 3 0,7 2 0,1-1-6,3 0 0,6-4 1,-1-3-1,3 1 31,2-1 1,7-5 0,4 2 0,5-3-47,5-3 0,-2-1 1,7-1-1,0-5 119,-1-1 0,4-1 1,-2-6-1,1 0 92,-2 0 1,2-2 0,-6-3 0,1-6-32,0-3 0,-2-9 0,-5-3 0,-1-3-178,1-3 0,-6-5 0,-1 1 0,-2 3-590,-3 5 1,-3 0 0,-1 7 544,0 1 1,0 8 487,0 2 0,6 8 0,-1 2 0,0 11-15,2 8 1,-5 3 0,3 8 0,-1 0 371,1 3 0,-3 7 0,3 0 0,-3 2-311,-2 2 1,5 0 0,2-10-1,0 3-168,0-2 1,3 2 0,-4-4-1,-1-3-607,2-1 0,-4-4 0,6-1 0,-2-1-10,-4-4 0,4-1 1,0-4-1,2-4-1571,3-5 0,-3 2 0,2-1 1,3-3 185,5-1 0,0-11 1801,7-7 0,0-13 0,6-12 0</inkml:trace>
  <inkml:trace contextRef="#ctx0" brushRef="#br2" timeOffset="49">18899 11207 8289,'14'7'488,"-3"3"0,3 4 0,-4 2 0,4 0-48,2-1 0,-1 8 1,1 3-1,2 4 197,3 1 0,-2 6 0,5 0 0,1-4-279,-1-5 1,-3 5 0,4-5-1,-3-2-140,-2-1 1,-3-4 0,-1-6 0,-1 1 43,1 0 1,-2-6 0,-2-1-80,-1-2 1,-2-4 0,1-8-150,-5-5 1,2-9 0,-1-6-1,-3-3-244,-1-5 1,-2-11-1,-2-3 1,-1-7 83,-3-2 0,-11-5 1,1 3-1,0-1-554,4 1 1,-2 4 0,4 9 0,-3 3 425,3 5 1,-2 6-1,7 3 1,1 3 411,2 3 0,2 1 1,2 7-1,3 2 216,6 1 0,4 2 0,6-3 0,4 3-49,-1 2 0,13-5 1,-2 3-1,5 1-125,2 2 0,0-1 0,5 0 0,-1 0-176,-4 1 1,1 0 0,-6 6 0,-2 0-345,-2 0 0,-7 0 0,-1 0 0,-3 0-726,-2 0 0,2 0 0,-1 0-184,-1 0 1,-5 2 0,-4 3 722,-6 6 1,-3 3-1,-4 1 1,-3-1 506,-6-3 0,-10 3 0,-3-5 0</inkml:trace>
  <inkml:trace contextRef="#ctx0" brushRef="#br2" timeOffset="50">19748 10940 8043,'16'0'395,"0"0"1,5-2 0,1-2-1,1-1-39,0 2 1,5 1 0,-4 2 0,2 0 239,0 0 1,-6 2-1,1 1 1,-4 4-206,-1 2 1,-2 1 0,-4 8 0,-4 1-134,-5 2 0,-1 5 1,-1-3-1,-5 1 2,-4 4 1,-11 2 0,-5 0 0,-4-4-115,-1-5 1,-1 1 0,-1-1 0,0-1-163,1-3 1,-1-3-1,10-2-21,-1-1 0,5-8 67,-2 3 0,12-5 0,9-1 0,9 0-127,5 0 0,14-1 0,3-3 0,4-3 33,3-2 0,3 6 1,6-2-1,-2 3 32,-3 2 1,2 2 0,-7 3-1,-3 5 179,0 4 1,-5 7-1,-1 2 1,-3 1 249,-3 4 1,-1 2 0,-7 1 0,-3 1 113,-6-1 0,-3 1 0,-2-3 0,-2-1 176,-3-1 1,-9-8 0,-9 2 0,-1-4-307,-4-1 1,-4-2 0,-3-4 0,-3-3-141,-2 0 1,-2-5 0,-5 3 0,0-3-443,-1-2 1,1 0 0,-2 0 0,0 0-8570,2 0 8770,-10 0 0,15 14 0,-13 4 0</inkml:trace>
  <inkml:trace contextRef="#ctx0" brushRef="#br2" timeOffset="51">1714 12841 8043,'16'-8'591,"0"2"478,-1 5 1,-4 2 0,-1 3 0,3 5-1,-1 5-280,-2 8 1,4 6 0,-3 6 0,3 2 0,0 8 0,-4 3 1734,-5 0 0,2 9-2038,-1-9 0,-1 9 0,-5-2 0,0 0-128,0 0 0,-2-1 0,-1-6 0,-3-2-200,3-3 0,-4 2 0,2-7 0,-1-4-99,-1-5 1,6 0-1,-6-9 1,1-3-101,1-4 0,-2-3 42,2 1 0,2-3 1,-6-9-274,2-3 1,-4-5 0,4-11 0,0-5-595,0-4 1,0-3-1,4-2 1,-2-4-111,1-1 1,9 5 0,8-1-1,6 2 560,7 3 0,9 1 1,3 2-1,3 6 46,2 4 0,3-1 1,-1 10-1,-1 0 275,-2 4 0,-7 3 0,1 4 0,-2 3 607,-3 6 0,-1 8 0,-4 2 0,-5 0 137,-4 2 0,-1 1 1,-2 6-1,-4-2-27,-4-2 1,-5 0 0,-1 4-1,0-2-118,0-2 0,0-2 0,-1 4 1,-5-3-80,-4-2 0,-6-1 0,-3-4 0,-2-1-5,2-3 1,-6-3-1,1 1 1,-2-3-379,0-2 1,1-2 0,-3-5 0,2 0-246,-2 0 1,4 0 0,-3 0 0,1 0-1539,2 0 0,-4-5 1,7-2-1,2-2 105,1-3 0,8 3 0,1-2 0,2-1-773,3-2 2409,10-8 0,9 4 0,10-5 0</inkml:trace>
  <inkml:trace contextRef="#ctx0" brushRef="#br2" timeOffset="52">2783 13533 8043,'35'-16'0,"-2"1"560,-3-1 1,-7 7 0,1 2 0,-1 2 817,-4 0 1,-1-1 0,-3 6 0,1 0-1543,0 0 0,0 0 1,-2 2-1,-2 2-986,-2 1 1,-6 7 0,1-1 0,-3 3 1149,-2 1 0,-7 8 0,-2 1 0</inkml:trace>
  <inkml:trace contextRef="#ctx0" brushRef="#br2" timeOffset="53">2831 13737 9194,'7'9'948,"3"-4"0,4-3 1,3-2-1,3 0-111,1 0 1,0 0 0,-4 0-1,2 0-125,2 0 1,5 0 0,-5 0 0,0 0-1143,2 0 0,-5 0 0,4 0 0,-1 0-1249,0 0 1,7 0-1,-2 0 1679,4 0 0,1 0 0,1 0 0</inkml:trace>
  <inkml:trace contextRef="#ctx0" brushRef="#br2" timeOffset="54">4088 13156 8043,'7'-32'163,"2"1"0,0 1 0,-6 2 0,-4 4 837,-5 1 0,-6-3 0,2 5 0,-4 4-391,-2 4 0,-5 1 0,-2 7 0,-1 1 221,-4 3 0,-2 1 0,-3 3 0,-2 6-306,-2 7 0,1 10 0,4 2 1,1 5-68,-1 4 1,3 4 0,2-2 0,6-1-78,4 1 1,3 3-1,2-6 1,3-2-51,2-7 0,2 1 0,7-7 0,3-1-206,5-3 1,6-1 0,5-2 0,3-4-60,1-5 0,10-3 0,-4-2 0,4 0-311,4 0 0,-6-7 0,3-3 0,-2-4-22,-3-2 0,-1-7 0,-2-3 0,-4-4-452,-1-1 1,-2 0-1,-5-1 1,-1 1 156,1-1 1,-2 6-1,-2 2 1,-3 1 530,-2 4 0,5 8 1,-1 6 165,3 3 1,1 6-1,1 4 603,0 8 1,-2 10-1,-2 2 1,-3 7 858,-2 7 0,3 4 1,-3 2-1,0 3-1538,0 1 0,-2 3 0,-3-6 0,2-1-58,1-2 0,5-2 0,-4 1 0,-1-3 0,2-5 0,-4-6 0,6-5 0,-2-5 0,-3-3 0,3-3 0,-2 1 0,-2 0-1749,-1-8 0,-2-4 1749,0-15 0,7-6 0,2-14 0</inkml:trace>
  <inkml:trace contextRef="#ctx0" brushRef="#br2" timeOffset="55">1856 14916 8043,'-2'-14'166,"-3"2"-146,-6 2 1,-3 1 0,-3-2 0,-2 4-21,-2 0 0,-7 6 0,1-5 0,-2 5 1414,-3 1 0,1 1 0,-1 5 1,3 4-333,3 4 1,-4 9 0,4 3-641,-4 4 0,0 3 0,2 2 0,4 3 0,1 2 89,4 4 1,7 0 0,3-2 0,2-6-285,3-3 1,3-3 0,1-2 0,0-3-71,0-3 0,7-1 1,3-5-1,4 0-134,2-1 0,1-1 0,4-3 0,6-6-33,2-3 0,4-2 1,2 0-1,4-2-311,1-3 1,-5 0 0,2-9 0,-4-4-81,-2 1 0,1-6 0,-3 0 1,-1-1-347,-1-4 0,-8-4 0,0-3 0,-7-3 272,-7-2 1,-3 5 0,-2-2 0,0 4 264,0 2 0,0 6 0,0 4 389,0 4 1,2 8 0,3 6 167,6 6 1,3 13-1,3 10 1,4 4 1136,5 1 1,-3 1 0,0-1 0,-2-1-884,0-4 1,5 2 0,-5-5 0,-4-1-536,-5 1 0,2-2 0,-5-5 1,2-1-60,-1 1 1,-5 0 0,4-1-2900,-2 1 1,4-5 0,-4-3-1762,1-1 0,5-1 4633,8-6 0,3-7 0,7-2 0</inkml:trace>
  <inkml:trace contextRef="#ctx0" brushRef="#br2" timeOffset="56">2516 15168 8043,'21'-6'0,"2"1"636,1 2 1,1-4-1,3 2 1,-2-1 726,2-1 1,0 6-1,0-5 1,-2 5-1331,2 1 0,-5 0 1,-2 0-1,-4 0-1084,-1 0 0,-6 0 0,-1 1 1,-2 5 722,-4 4 0,-6 4 328,-2 2 0,-15-1 0,3 1 0</inkml:trace>
  <inkml:trace contextRef="#ctx0" brushRef="#br2" timeOffset="57">2595 15372 8043,'5'11'158,"0"-1"0,7-7 1,-1 3-1,3-5 1540,2-1 0,5 6 0,0-1 0,-1-2-723,3-1 0,-4-2 1,6 0-1,-2 0-1016,-4 0 1,-2 0 0,-1 0 0,0 2-293,-1 3 0,-4-3 0,-1 5 0,3-2 333,1 0 0,8 8 0,3-5 0</inkml:trace>
  <inkml:trace contextRef="#ctx0" brushRef="#br2" timeOffset="58">4025 14712 8043,'-10'-16'443,"-1"0"0,1 1 300,-6-1 0,-5 6 0,-1-1 0,-1 1 0,-2-1 125,1 1 1,-2 6 0,-6-1 0,1 3-180,-1 2 0,3 7 1,1 5-1,2 6-367,-2 3 1,0 1-1,0-1 1,3 6-116,3 2 0,1 1 1,5-2-1,2-2-12,3 2 0,3-3 0,4-1 0,-1-1-359,1-4 1,10-2-1,4-1 1,6-2-23,5-3 0,3-4 1,8-7-1,-1 0-27,1 0 1,1-2 0,2-3-1,3-8 17,2-6 0,1-4 0,1-5 0,-6 2-28,-3-2 1,-3 0 0,-4 0-1,-5 4 9,-3 1 0,-10 8 0,-1 4 566,0-1 1,-3 5 0,5 3 341,-2 8 0,-2 10 1,-5 10-1,2 4 467,3 5 1,-3 9 0,5 0 0,-2 5-413,0 6 1,6-4 0,-6 3 0,0-3-749,2-2 0,-3 0 0,4 0 0,1-1 0,0-4 0,-6-4 0,2-6 0,-1-3-1272,1-2 0,-3 0 0,3-6 0,-3-1-1417,-2-3 1,0-1 0,0 0-1211,0-1 3899,0-6 0,7-2 0,2-7 0</inkml:trace>
  <inkml:trace contextRef="#ctx0" brushRef="#br2" timeOffset="59">4591 15089 8483,'-7'-9'1340,"6"2"1,-5 7-1,10 2 1,3 3 0,2 8-756,3 6 0,9 4 0,3 4 1,3 0 359,-1 1 0,-2 1 0,4 3 0,-2-1-333,2 1 0,0-6 0,0 0 1,-5 0-345,-6-1 1,8-1 0,-9-5-150,1 2 1,-1 0 0,-4-7 79,-1-3 1,-3-3 0,4-4-419,-1 1 0,-6-8 1,4-11-119,-2-6 1,-2-7-1,-5-1 1,0-7-223,0-7 0,0-11 0,0-4 0,-2-4-54,-3-2 1,-4-9 0,-8 0 0,-2 4 257,-2 0 0,0 9 0,7 7 0,2 4 289,1 6 1,6 4 0,-4 7 0,2 1 369,4 4 0,3 3 1,3 7-1,6 1 250,5-1 0,-2 0 0,13 2 0,1 2-45,5 1 0,6 6 0,1-4 0,8 2-86,4 4 0,10 1 1,-3 2-1,6 0-141,5 0 1,4-5-1,7 0 1,-2 1-71,-4 3 0,2 1 1,-9 0-522,-4 0 1,-8 0 0,-12 0-1,-7 0 1,-7 0-1938,-7 0 0,-4 0-1562,-1 0 0,-8 1 2451,-2 5 1,-12 0-1,-4 7 1357,-4-3 0,-9 1 0,-1 4 0</inkml:trace>
  <inkml:trace contextRef="#ctx0" brushRef="#br2" timeOffset="60">5566 14665 9184,'-1'0'873,"2"0"1,17-2 0,3-2 144,5-1 0,4 0 1,3 5-1,2 0-435,1 0 1,6 0 0,-7 0 0,-3 2-97,-4 3 0,-4 4 0,1 6-312,-10 1 1,-1 0-1,-8 1 1,-5 3 36,-4 1 0,-6 1 0,-8-3 1,-3 4 27,-1 2 0,-5-6 0,4 2 1,-3-4-115,-3-1 1,4 0-1,-1-1 1,2-1-13,4-3 1,2 1 0,3-5 0,2 0-167,1 0-251,8-2 0,3-5 1,12 2-1,5 1 75,4 3 0,12 4 0,1-3 1,2 2 219,3 3 1,3 4-1,-4 3 1,1 4 136,-1 1 0,2-3 0,-7 5 0,-5 1 555,-3-3 1,1 9 0,-5-3 0,-4 1 265,-4 4 1,-6 0 0,-7-3-1,0-1-784,0 0 1,-6-1 0,-2-2 0,-5-2-167,-4 2 0,-8-3 0,1-1 0,-6-1 0,2-4 0,-10-7 0,0-3 0,-4-2 0,-4-3 0,-6-4 0,-4-6 0,-4-6-6947,-4-7 6947,-10-13 0,32 10 0,-1-3 0,-5-3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707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24418 6727 8055,'0'-10'-47,"0"-1"0,5 6 541,0-5 1581,1 6-1555,-6-3 1,0 9-1,0 3-229,0 6 1,1 3 0,3 3 0,1 2 132,-2 2 1,4 2-1,0-2 1,0 5-143,0 4 0,0 1 0,-3 1 1,3 1-33,2 3 0,-6-2 0,4 6 0,-2 0-6,1 2 0,-1 10 0,-5-6 0,0 1 64,0 3 1,0 6-1,0-2 1,2 2 51,3 4 0,-3 1 0,3 3 0,-3 3-181,-2 1 0,5 5 0,2-5 0,0-1-171,0-3 0,3 10 0,-3 3 0,2-1 176,3 1 1,0 2 0,1-9 0,-5-2-233,-1-4 0,4 3 1,-6-10-1,-1 5 30,-3 0 0,5 7 0,-1-1 0,-2-2 68,-1-1 1,3 3 0,1 2 0,-1-2-17,2-4 1,-4 4 0,6-6 0,0 6-149,-1 3 1,-2 6 0,2 5 0,-1-3 7,-3-2 1,-2 8 0,-2-6 0,0-2-80,0-7 0,0-1 0,0-9 0,0 3 131,0-2 0,-2 2 1,-2 1-1,-1-3 56,2 0 1,1 1-1,2-1 1,0-2 552,0-1 0,0-8 0,0 5 0,0-3-301,0 0 0,0 1 0,0-4 0,0 1-229,0 3 1,0 6 0,0-1 0,0 1 101,0-1 1,0-4-1,0-7 1,2 0-33,3 0 0,-3-3 0,3-4 0,-3-7-815,-2-3 0,1-2 553,5-7 1,-5-7 64,5-4 0,-5-18 0,-1-27 102,0-16 0,-14-5 0,-3-14 0</inkml:trace>
  <inkml:trace contextRef="#ctx0" brushRef="#br0" timeOffset="1">22421 8409 7779,'16'0'91,"-1"0"0,1 0 0,0 0 29,0 0 1,6 0 0,3 0 0,3 0-1,1-2 305,5-3 0,6 2 1,0-6-1,4 0-111,5 0 1,3 4 0,0-4 0,4 1-49,0-1 0,7 4 0,0-4 0,7 0-123,1 0 1,6 4-1,-2-5 1,8-2-120,-39 5 0,1 0 1,3-1-1,1 0 1,3 0-1,0 0 0,1 0 1,0 0-113,3 0 0,0 1 0,4 1 0,0 1 0,0 0 1,-1 0-1,1-1 0,-1 1 109,-1 1 1,-1 0 0,-4-3 0,-1 1 0,-1 3 0,0 1 0,-2 0 0,1 1-27,0 0 0,0 0 0,0-1 0,-1-1 0,0-1 1,0 1-1,2-1 0,-1 1-11,2-1 1,1 1 0,9-3 0,2 1 0,-1 2 0,2-1 0,5 0 0,3-1 32,5-1 1,1 0 0,2 2-1,0-1 1,6 0 0,-1 0 0,2 0-1,1 0-52,-28 1 0,2 2 1,-2-1-1,26-1 0,-1 1 1,-6 2-1,-3 2 1,-7-1-1,-2 0 135,-5 0 1,-2 0 0,-1 0 0,-1 0-1,-3 0 1,-2 0 0,-1-1 0,-1 0-35,0-2 1,1 1 0,4 1 0,1 0-1,-1-2 1,0-1 0,2 1 0,2 1-15,2-1 1,2 1-1,10-4 1,3 1-1,2 2 1,-1 1-1,3 0 1,1 0-8,-1 1 0,2 1 0,-24 0 0,0 0 0,1 0 0,-1 0 1,0 0-1,0 0 0,29 0 0,0 0-57,-28 0 0,0 0 0,-1 0 0,25 0 0,-2 0 0,-7 0 0,-2 0 1,-7 0-1,-1 0 49,-5 0 0,-2 0 0,-2 0 0,-2 1 0,-8 1 0,-1 0 0,-1 1 1,-1-1 318,40 2 1,-6-3-1,-3-2 1,-3-3-590,-2-1 0,-9-6 0,-7 6 0,-3 0-656,-4-2 1,-5 5-1,-16-3 1,-7 1-898,-6-1 1,-12-3 1785,-16-8 0,1-2 0,-18-3 0,4-3 0</inkml:trace>
  <inkml:trace contextRef="#ctx0" brushRef="#br0" timeOffset="2">22940 7183 7779,'-16'-7'340,"0"-3"1,8-4-1,2-2 379,5 0 0,2 2 0,5 2 1,6 1-434,7-1 0,6 0 1,4 0-1,-1 3-98,-2 2 1,-5 2 0,4 7 0,-2 3-15,-4 5 0,-4 4 0,-2 2 1,-5 0-241,-1-1 0,-1 8 0,-6 2 0,0 1 73,0 0 0,-6-2 1,-1 4-1,-1-3 62,-5-2 1,0 3-1,-3-5 1,2-2-28,3-2 1,-3-1-1,4-2 1,-2-2 19,1-1 1,-3-6-97,4 5 1,1-6-108,-2 1 1,17-8 0,2-4 0,12-2 26,4-3 1,6 3-1,5 0 1,-2 2 71,2 4 0,5 1 0,-3 2 0,-2 2 267,-2 3 0,-3 4 0,-2 7 0,-4-1 95,-1 1 0,-2 5 0,-6 2 0,-1-1 68,-3 1 1,1 5-1,-7-2 1,-1 2-67,-2-2 1,-2 4 0,-2-4-1,-3 2-155,-6-2 1,-8-1-1,-4-6 1,-1 0-186,-4-5 1,-2 2-1,-1-7 1,-3 1-391,-2 1 0,3-8 1,-4 2-1,4-3-558,1-2 0,1 0 0,1 0 1,2 0 332,2 0 0,12-5 0,0-2 0,5-2-3120,6-3 3753,1-9 0,9-4 0,2-6 0</inkml:trace>
  <inkml:trace contextRef="#ctx0" brushRef="#br0" timeOffset="3">23899 7120 8104,'-18'-5'-25,"-3"0"0,2-1 1,-5 6-1,-1 0 0,1 0 278,-4 0 1,3 7 0,-1 6 0,0 4 507,2 4 1,-4 5 0,7-3 0,0 1-354,-2 4 1,11 6 0,-2 0 0,3-2-65,3-2 0,6 6 0,2-8 0,9-2-17,5-1 0,8 1 1,6-5-1,5-4-78,4-4 0,7-1 0,-4-7 0,2-1 148,0-3 0,0-2 0,3-3 1,-1-3-115,-2-2 1,-9-3 0,0-7 0,-7-2-100,-3 2 0,-2-6 1,-7-3-1,-3-5 27,-6-3 0,-4-1 0,-1 6 0,-1-1-490,-4 1 0,-8-1 0,-6 3 0,2 2-933,-3 6 1,-1 4-1,2 1 1,-2 2-148,2 4 1,2-3-1,3 7-737,3-3 1189,4 5 1,14-3 0,4 7 906,3 0 0,8 0 0,3 0 0</inkml:trace>
  <inkml:trace contextRef="#ctx0" brushRef="#br0" timeOffset="4">25566 6869 8113,'10'-16'104,"-1"0"172,-2 1 0,-2-1 1,-5 0 423,0 0 0,-7 8 0,-3 2 1,-4 5-342,-2 1 1,-2 1-1,-3 6 1,-3 7-56,-1 6 0,-4 8 0,3-2 0,-4 5 111,-2 6 0,3-4 0,1 5 0,3-1-134,3 0 0,1 6 0,7-2 0,3 1-54,6-1 1,3-4-1,4 3 1,5 0 6,9 1 1,6-6-1,12 1 1,0-4-50,3-6 0,12 2 0,-3-9 1,-1-3 174,-1-4 0,-8-9 0,3 3 1,-4-5-16,-6-1 1,-8-7-1,0-3 1,-5-4-144,-6-2 0,-3-5 0,-7-1 0,-1-1-45,-5 0 0,-4-3 1,-11 3-1,-5 1-578,-4-1 1,-7 2 0,-1 5 0,0 1-237,-1-1 0,2 2 1,4 2-1,0 3-146,2 2 1,-4-4 0,10 6 0,1 2-503,3 1 1,3 2 696,3 0 0,8 0 0,7 0 0,10 2-522,9 3 1,8-3 0,9 5 0,6-2 1129,4 0 0,1 0 0,0-5 0,0 0 0,0-7 0,0-1 0</inkml:trace>
  <inkml:trace contextRef="#ctx0" brushRef="#br0" timeOffset="5">26493 7042 8113,'14'-16'0,"-3"0"0,-6 0 0,-3 1 202,-2-1 0,-7 0 1,-4 1-1,-5-1 412,-5 0 0,-1 7 0,-8 4 0,0 3-261,-3 2 0,-2 2 0,2 3 0,-2 6-36,-2 3 0,1 9 0,6 3 0,2 2-43,2-2 1,7 9-1,-2-4 1,5 2 44,5 1 0,4-3 0,7 0 0,2-1-29,3-4 1,9 2-1,11-5 1,5 0 65,8-1 1,11-2-1,5-8 1,-1-3 61,-5-2 1,8-2 0,-10-7-1,-1-1-84,-1-3 1,-11-11 0,0 1-1,-7-3-284,-3-4 1,-4-1-1,-6-8 1,-5 1-552,-1-1 1,-1 1 0,-8 0 0,-3-1 78,-6 1 0,-8 1 0,-2 4 1,2 5-1793,1 3 0,3-3 1,-1 1 683,0 0 1,7 8 0,4 2 1529,3-3 0,16-1 0,4-1 0</inkml:trace>
  <inkml:trace contextRef="#ctx0" brushRef="#br0" timeOffset="6">27547 6554 8120,'10'14'1,"1"-3"0,-6 1 0,4-5 88,-2 2 0,0 1 0,-4 6 0,2 1 1,0 4 272,2 6 0,-5 4 0,3 6 0,-3 3 51,-2 0 0,5 11 0,1-2 0,-1 3-17,2 2 1,-4 11-1,6 1 1,0 7-62,0 8 0,-1 6 0,5 0 1,-9-42-1,0-1-156,0 2 0,-1-1 0,1 3 0,-1 0 0,-1-3 0,0-1 0,1 3 0,1-1-28,0 1 0,1 0 1,-4 2-1,1 0 0,1 0 1,1 0-1,-1 0 0,1 0-67,1 2 0,0 1 0,2-2 1,0-1-1,0 0 0,0 0 0,0-3 1,-1-1-44,4 39 0,-5-38 0,1 0 0,1 1 0,1-1 0,0 0 0,0 0-143,0 0 0,0-1 1,7 42-1,-7-41 1,-2-1-1,7 43 17,-3-3 1,1-1 0,4-5 0,-1-1 79,-3 1 0,3-1 1,-4 1-1,4-2 217,2-4 0,0 6 0,-1-6 0,-1-1 7,-3 1 1,3 6 0,-5-6-1,-1 4-190,-2 1 1,1 6 0,-2 4 0,-3-43-1,-1 2 120,0 3 1,0 1 0,-1 2 0,0-1 0,0 2 0,0 0-1,0 1 1,0-1 84,0 2 1,0 0 0,0-4 0,0 0 0,0-4 0,0-1 0,2 36 58,3-7 1,2-7 0,5-7 0,-1-5-242,1-4 0,-5-6 1,0-5-1,-2-6-1249,0-3 0,8-10-679,-3-7 1,-1-16 0,0-18 0,-2-13-1106,-4-14 1,-1-11 2980,-2-12 0,0-4 0,0-7 0</inkml:trace>
  <inkml:trace contextRef="#ctx0" brushRef="#br0" timeOffset="7">28584 7010 8120,'6'-16'-181,"-1"-1"0,-2-2 0,-1-4 467,-2-1 1,0-3-1,0-4 1,0 0 268,0-1 1,-7-5 0,-3 1 0,-4 3-67,-2 5 1,-2 0 0,-1 7-1,-4 2-170,-1 1 1,3 8-1,-5 1 1,-2 2 92,-2 3 0,4 4 1,0 7-1,0 7-205,1 6 0,-3 7 0,7 0 0,2 2-134,2 3 0,1-3 1,2-1-1,3-1-158,6 1 0,3 1 1,2 1-1,2-2 14,3-2 0,4-7 0,9 2 0,1-3-43,2-3 1,7-4 0,-2-2 0,4-2 20,1-4 1,0-1 0,1-4 0,-1-3-80,1-6 0,-1-8 0,-1-4 0,-4-1-45,-5-4 1,-5 4-1,-4-1 1,-3 2 694,-2 4 3,-2 2 1,-3 12-204,3 10 0,-3 5 0,3 16 1,-3 2 270,-2 2 1,0 7-1,0-1 1,0-1-228,0-1 1,0 2 0,0 1-1,0-2-495,0-2 1,0-3-1,0-2 1,0-2 250,0 2 0,0 0 1,0 0-1,1-4-1397,5-1 0,-5-2 1,5-5-1,-3-1 19,2 1 1,-1-6-1,6-1 1,3-2 365,1-3 0,8-4 0,5-7 934,2-9 0,10-7 0,1-8 0</inkml:trace>
  <inkml:trace contextRef="#ctx0" brushRef="#br0" timeOffset="8">29386 6774 6764,'-2'-19'0,"-3"2"0,-4 3-104,1 0 0,-6 5 0,1 0 0,-4 2 912,-4 4 0,-7 3 0,2 7 0,-4 7-370,-1 5 1,-6 9-1,0 0 1,4 5 140,5 4 1,0 6-1,7-1 1,4 2-191,5-2 1,5 3-1,8-3 1,5 2-69,4-2 1,11 7-1,5-6 1,4-1 15,1-2 1,8-3 0,3-7 0,3-4 26,2-5 1,1-5 0,-1-6 0,0-5-33,0-3 0,-2-9 1,-3-5-1,-5-7-83,-4-7 1,-3-11 0,-4-7 0,-5-5-514,-3-3 1,-10-8-1,-2 3 1,-8-4-463,-9-2 0,-6 2 0,-15 3 0,-1 7-533,-3 8 1,-3 6-1,-6 11 1,-1 7-25,-3 6 1,-8 10-1,-1 12 1283,-3 6 0,5 12 0,2-3 0</inkml:trace>
  <inkml:trace contextRef="#ctx0" brushRef="#br0" timeOffset="9">23129 8708 8166,'-16'-6'134,"0"1"0,0 0 1,1 5 867,-1 0 0,7 2 0,4 3-263,3 5 1,9 6 0,4 5 0,3 5 458,1 4 1,8 3 0,3 2 0,4 4-623,1 1 0,6 2 0,2 5 0,-1 0-216,0 0 1,4-2 0,-3-1 0,-3-4-57,-2-1 1,1 3 0,-11-6 0,0-3-525,-3-5 0,-3 0 1,-4-7-1,-2-3-3454,-1-6 2057,-8 2 1,-5-14-1,-12-2 834,-5-12 0,-2-8 0,5-12 0,1-1-1512,-1-1 1,7-15 2294,4-1 0,3-22 0,2-6 0</inkml:trace>
  <inkml:trace contextRef="#ctx0" brushRef="#br0" timeOffset="10">23647 8708 8166,'16'0'2720,"-2"7"-2121,-3 3 0,-4 4 0,-7 4 0,-2 3 317,-3 5 1,-6 5 0,-10 4 0,-5 4-46,-4 1 1,-12-5 0,-3 3-1,-2-1-442,-4-1 0,-5 1 0,4-6 0,3 1-164,5-1 1,0-6 0,6-2 0,0-3-785,-1 1 1,8 0 0,6-5 0,3 0-772,2 0 1,3-1-1,3 3 1,3 1-3465,6 2 4754,10 7 0,11-11 0,9 6 0</inkml:trace>
  <inkml:trace contextRef="#ctx0" brushRef="#br0" timeOffset="11">28569 8503 8194,'-25'-15'0,"2"4"0,8 1 284,-1-3 1,5 1 0,3 0 0,1 2 535,3-3 1,3-1 0,2-1 0,4 1-232,6 3 1,15-3 0,6 5 0,3 1-192,3 2 0,0 5 1,4 1-1,-5 0-62,-4 0 1,-8 7 0,-4 3 0,-6 4-164,-4 2 0,-4 7 0,-7 3 1,-2 2 63,-3-2 1,-11 9 0,-12-2-1,-5 4 22,-4 1 0,-5 4 0,4-5 0,0-2-39,-1-2 0,2 4 0,6-1 1,0-1 119,-1-2 0,8-3 0,3-2 1,3-4-43,2-1 1,8-2 0,2-5-1,5-1-63,1 1 1,8-2-1,6-2 1,7-3-177,4-2 1,6-2-1,8-5 1,1 0-464,4 0 1,-4-5 0,3-2 0,3-2-416,-1-3 0,6-2 0,-11-2 0,0 2 371,-3 4 0,0-4 0,-2 5 0,-4-1-1689,-1-1 0,1 6 1,-8-4-1,0 1 224,-1-1 1,-1-7 1912,-5-5 0,0-14 0,-1 2 0</inkml:trace>
  <inkml:trace contextRef="#ctx0" brushRef="#br0" timeOffset="12">29370 8472 8194,'16'-7'662,"-5"5"1,-1-3-797,2 3 1,-3 7 0,3 4-1,2 3 1397,0 6 0,11 8 0,-8 0 0,4 4-442,2 1 0,5 6 0,-4 0 0,2-1-637,1 3 0,-1-8 0,4 2 0,-2-5-494,-2 0 1,-7-3-1,2-1 1,-4-1-568,-1-4 1,-5-7 0,-3-1-1389,-1 1 1,-1-7 1241,-6-5 0,0-14 0,0-14 1023,0-7 0,7-5 0,1-7 0</inkml:trace>
  <inkml:trace contextRef="#ctx0" brushRef="#br0" timeOffset="13">29999 8535 8582,'7'0'1083,"-7"0"0,-8 2 0,-13 1 0,-7 6 0,-7 3-80,-7 5 1,-4 3-1,-3-3 1,-1 2-514,-3 2 0,1 5 0,5-5 0,1 0-665,4 2 0,-1-4 0,4 6 0,1-3-626,-1-2 0,3 2 1,4 1-1,3 0-1641,2-1 1,5 1 0,6-5 2441,0-3 0,1 12 0,-1-10 0</inkml:trace>
  <inkml:trace contextRef="#ctx0" brushRef="#br0" timeOffset="14">25676 8692 8693,'-16'2'832,"-2"1"0,-3 4 1,-5 4 74,-3 6 1,-1-1 0,2 7 0,2-1 10,-2 4 0,-2-1 0,-1 1 1,1 0-673,4-1 0,-2 3 0,5-7 1,0-2-420,1-2 1,-5 4 0,6 0 0,2-3 91,2-6 0,1 0 0,0-5 0,1 0-2057,-1 0 1,5-2 0,1-5 998,-2 0 0,5-1 0,1-6 0,5-7 1139,1-6 0,0-15 0,14 2 0,3-14 0</inkml:trace>
  <inkml:trace contextRef="#ctx0" brushRef="#br0" timeOffset="15">25141 8598 10043,'16'1'0,"-1"3"0,1 3 202,0 2 0,-2-4 0,-2 5 0,-1 3 850,1 1 1,7 6 0,2 3 0,-2 2-554,-1 3 0,4 1 0,3 3 0,1-1 20,0 1 0,-5-3 1,4-1-1,-3-2-531,-2 2 1,2 0 0,-1 0 0,-1-3-587,-3-3 0,-1 5 1,-1-6-1,1-2-411,0-2 1,0-1-1,-1-2 1,1-4-512,0-4 0,-6 1 128,1-2 1,-3-7 1391,3-8 0,3-18 0,-5-6 0</inkml:trace>
  <inkml:trace contextRef="#ctx0" brushRef="#br0" timeOffset="16">25896 8802 8458,'17'9'0,"2"-2"0,1 0 0,-5 1 427,-2 1 0,-1 5 0,7-2 1,2 6 89,-2 3 0,4 5 0,0-3 0,-1-1 68,1 1 0,3 3 0,-3-3 0,0 0-6,-1-1 0,5-1 0,-6-5 1,-2 0-212,-2-1 1,-1-4 0,0-2 171,-1-2 0,-4-2-256,-1-5 1,-6-7-1,1-4-311,-3-3 1,-2-8 0,-2-4 0,-1-8 0,-4-4-130,-2-4 0,4-14 0,-6 6 65,-1-5 0,-2 0 0,-2 6 1,2-2-1,2 4-223,2 1 1,6 6 0,-1 12 0,3 4 286,2 1 0,2 2 0,5 5 0,7 1 370,5-1 0,7 0 0,-1 2 0,1 2-264,2 2 0,8 6 0,-8-3 0,0 2 49,2 0 1,0-1-1,1 6-232,1 0 0,-6 0 1,-2 2-1,-1 2-1564,-4 1 1,-1 2 0,-3-4-1,-1 4 163,-3 2 1,-4 2-1,-7 4 1026,0 1 1,-7-2 0,-4-2-1,-3-3 479,-1-2 0,-8 5 0,-1-3 0</inkml:trace>
  <inkml:trace contextRef="#ctx0" brushRef="#br0" timeOffset="17">26572 8472 7952,'16'0'0,"1"0"0,2-2 313,2-3 1,5 3-1,-3-3 1,2 3 13,2 2 1,-4 0 0,0 0 0,-2 2 332,0 3 1,-2-1 0,-7 6 0,-3 2-236,-2 2 1,-2 2 0,-5 0 0,0 1-98,0 4 0,-12-3 1,-5 4-1,-6-1 5,-5 0 0,-2 0 1,-1-5-1,-1-2-170,1-4 0,1 3 0,4-6 1,5 0-154,4 0 1,8 0-270,4-2 1,6-3 0,10 3 0,10-3 124,7-2 1,5 0-1,4 1 1,4 3 172,5 1 1,-1 7 0,1-1 0,-3 3 417,1 1 0,-4 1 0,-12 2 0,-3 1-37,-3 2 1,-2 0 0,-8-6 0,-3 3 81,-2 3 1,-2-4-1,-9 6 1,-4-2-166,-8 0 0,-9 5 1,1-3-1,-4 0-933,-5-1 1,-9 4-1,0-3 1,-5 2-1392,-6 3 0,4 1 0,-5 3 0,0-1-37,-4 1 1,-3-1 2023,-2 0 0,-6 1 0,-3-1 0</inkml:trace>
  <inkml:trace contextRef="#ctx0" brushRef="#br0" timeOffset="18">20927 10531 8195,'23'0'-129,"3"0"1,4 0 0,3 0 37,4 0 0,-2 0 1,7 0-1,5 0 1,7 0 19,9 0 1,12 0-1,5 0 1,-35-1 0,1 0 318,2-1 0,2-1 0,7-1 0,1-1 0,0-2 1,0-1-1,1 0 0,2 0-164,4 0 1,1 0 0,4 0 0,2 0-1,4 0 1,1 1 0,3-1 0,-1 2 44,3 0 0,1 1 1,-21 1-1,2-1 0,0 0 1,-2 2-1,0-1 0,1 1 1,4-2-1,2 1 0,-1-1-205,3 0 1,0-1 0,2 1 0,7 0 0,2 0 0,-1 1 0,0 0 0,0 0-1,0 0 1,3 0 0,0 1 0,1-1 93,-18 1 1,0 0-1,0 0 1,1 0-1,4 0 1,1 0 0,0 0-1,1 0 1,2 0-1,1 0 1,0-1-1,0 2 1,2-1 0,-1 1-1,1 0 1,0 0-82,2 0 0,-1 1 0,2-1 1,0 0-1,4-1 0,1 1 1,1-1-1,-1 0 0,-2 2 1,1-1-1,-1 1 0,1 0 0,0 0 1,-1 0-1,1 0 0,-1 1 168,1-1 0,-1 1 1,0-1-1,2 1 0,-15 0 1,1 0-1,0 0 0,0 0 1,-1 0-1,15 0 0,0 0 1,-1 0-1,0 0 0,-1 0 1,-1 0-1,0 0 0,0 0 20,0 0 1,-1 0-1,0 0 1,1 0 0,0 1-1,1 0 1,-1 1 0,0-1-1,-4 1 1,-1 0 0,0-1-1,-1 1 1,0 0 0,-1 0-1,-1-1 1,1 1-21,-3 0 1,-1 0-1,1-1 1,0 1-1,2 1 1,0-1-1,0 1 1,-2 0-1,16-1 1,-2 0-1,0 1 1,-1-1-1,1 0 1,-1 1-30,-3-1 0,-1 0 1,0 1-1,-4-1 1,0 1-1,-2-1 0,-4-1 1,-3 0-1,0 0 1,-3 1-1,-1 0 0,-1-1 72,-3 1 0,0-1 0,-1 0 0,24 0 0,-4 0 1,-10-1-1,-2 0 0,-6 0 0,-2 0 103,-7 0 0,-2 0 0,34 0 0,-25-2 1,-14-2-172,-13-1 0,-10-5 0,-10 3 0,-4-2-294,-4-3 0,-12 5 0,-6 1 0,-7 5-333,-7 1 0,-6 0 0,-6 0 0,-9 1-5671,-9 5 6218,-12 2 0,3 8 0,-5 0 0</inkml:trace>
  <inkml:trace contextRef="#ctx0" brushRef="#br1" timeOffset="19">25754 10610 10875,'0'10'2353,"0"0"1,0 3-1672,0 1 1,0 8-1,0 5 1,0 2 91,0 3 0,0 6 1,0 4-1,0 3 267,0 3 1,5-3-1,1-1 1,-3-2-345,-1 1 0,-2 1 1,2-2-1,1-6-621,2-2 1,1-5 0,-6-1 0,0-3-77,0-3 0,0-1-874,0-5-1960,0 0 1,0-9-1,1-7 418,5-9 0,1-5 0,5-2 0,-2 1 2416,3-1 0,8-7 0,3-1 0</inkml:trace>
  <inkml:trace contextRef="#ctx0" brushRef="#br1" timeOffset="20">26147 10908 8328,'0'-24'583,"0"3"1,0 3 10,0 3 0,2-3 0,2-1 1,3-2-82,1 2 1,-3 1 0,8 3 0,2-1-13,5 0 0,8 0 0,-2 2 0,2 2-119,-2 2 0,9 4 0,-4-2 0,3 1 54,-1 3 1,-4 3-1,-1 1 1,-1 0 19,1 0 0,-4 7 1,0 3-1,-1 4-88,-4 2 1,-1 5 0,-4 1 0,-2 3-89,-1 3 0,-8 8 1,2 6-1,-3 4 115,-2 1 0,0 4 0,-2-3 0,-3-2-48,-5-1 0,-10-1 0,-1-2 0,0-4-189,-1 1 0,-3-11 0,-6 1 0,1-3 38,4-1 0,-7-6 0,3 0 0,0-6-330,1-8 1,-8 2 0,7-2 0,1-1 44,-1-3 1,-3-8 0,8-3 0,-1-4-301,0-2 0,8 0 0,1-1 0,6-2-219,4-2 1,2-2 0,9 4 0,6-2 121,11 2 1,7-2 0,3 3 0,1 6 430,-1 3 1,6 4 0,0 5 0,-1 0 239,3 0 1,-6 7 0,5 4 0,-1 3 512,0 1 1,5 1-1,-6 0 1,-1-1 157,-1 1 1,2 0 0,1 0 0,-4-1-676,-5 1 1,2-2-1,-6-2 1,1-3-182,-4-2 0,1 3 0,-1-4 0,-1-3 0,-3-1 0,-1-2 0,-1 0-478,1 0 0,5 0 1,2 0-1,1-2-1331,4-3 1,0-2 0,0-9 1808,-2-5 0,1 0 0,4-17 0</inkml:trace>
  <inkml:trace contextRef="#ctx0" brushRef="#br1" timeOffset="21">2217 3835 8328,'-5'-21'0,"-2"0"0,0 2 22,0 2 0,2 1 1,5 0 4464,0 0-3711,0 1 0,7 9 0,2 10 0,1 12 508,1 6 0,-6 6 0,4 7-670,-2 2 1,3 1-1,-5-1 1,-1 3-48,-2 0 1,-1 6-1,3-4 1,1 3-195,-2 2 0,4-1 0,-1-3 1,-3-3-341,-1-1 0,3-2 0,0-6 0,-1-1-1029,-2-4 0,3 2 1,0-7-2565,-1-2 1,-1-3 1412,2-6 1,-1-3 2146,6-7 0,1-14 0,5-3 0</inkml:trace>
  <inkml:trace contextRef="#ctx0" brushRef="#br1" timeOffset="22">2610 3835 8883,'16'-16'0,"0"1"0,0-1 643,-1 0 1,3 1 0,1 1 0,4 3-138,1 6 0,2 3 1,4 2-1,0 0 1,-2 0 107,0 0 0,-2 7 0,-9 5 0,1 6-349,-2 3 1,-4 12-1,-12-2 1,0 3-161,0-1 1,-7 3-1,-5 1 1,-9-2 66,-11-2 1,1-1 0,-6 1-1,4 0-256,1-2 1,1 3-1,-1-13 1,3-2 131,3-2 0,-2 2 0,7-1 0,1-4 425,3 0 1,8-5 0,2-1 17,0-1 0,7-1 0,2-6 0,12 0-145,10 0 1,13 0 0,7 0 0,6-2 105,8-3 1,8-2-1,6-6 1,1 3-300,3-2 0,4-1 0,-8 3 0,-1 3-466,-3 0 1,-10 5 0,-6-3 0,-4 3-444,-6 2 1,-6 0 0,-10 0-1094,-5 0 1,-10 7 0,-6 4 0,-7 3-4719,-8 1 6567,-15-6 0,-22 5 0,-9-5 0</inkml:trace>
  <inkml:trace contextRef="#ctx0" brushRef="#br1" timeOffset="23">1683 4967 12311,'15'0'554,"1"0"0,3 0 0,6 0 0,10 0 0,7 0 506,7 0 1,14-2 0,3-3-1,9-6-737,11-3 0,-40 7 0,2 0 1,2 1-1,1 0 0,2 1 0,1 0 325,5-1 0,1-1 0,0 0 0,0-1 0,1-2 0,-1 1 0,0-2 0,0 1-480,0 0 0,-1 0 1,1 1-1,-1 1 0,-4 0 1,-2 0-1,-2 1 1,0 0-169,-1 2 0,-1 0 0,-1-2 0,-2 2 0,40-1 0,-11 1 0,-8-2 0,-10 5 0,-15-3 0,-7 3-1438,-7 2 0,-7 2-1020,-11 3 0,-15-1 1,-14 6-1,-9 4-1334,-10 5 1,-13-1 3791,-7 3 0,-10-4 0,-3-1 0</inkml:trace>
  <inkml:trace contextRef="#ctx0" brushRef="#br1" timeOffset="24">1887 5501 8176,'0'9'1579,"-5"0"1,0-4-1071,1 5 1,8-1 0,3 2 0,1 3-1,6 5 426,6 7 1,-1 4 0,9 1 0,1 2-212,1 4 1,12 3 0,-5 7 0,5 0-83,0 1 0,1-1 0,-6-2 0,-2-3-81,-2-5 0,-3-4 1,-2-2-1,-4-1-259,-1-4 1,-4-3 0,-7-7-51,-1-1-383,-8-6 1,4-5 0,-8-13 0,-5-9-348,-4-4 1,-4-6 0,-2-9 0,2-7-159,4-6 0,-6-6 1,2-7-1,-5 2-184,0 3 1,1-1-1,2 7 1,1 3 533,-1 5 1,0 2 0,1 9 0,-1 5 342,0 3 0,2-1 0,4 5 1,3 2-303,0 2 0,5 1 0,-2 0 890,8 0 0,6 1 0,13 1 0,7 2 6,5 1 1,14 2 0,0-3 0,5 3-167,5 2 0,7-5 1,4 3-1,0-1-277,0 0 0,3 1 0,-3-3 1,-1 3-234,-5 2 1,1 2 0,-13 3 0,-5-2-42,-8-1 0,1 0 1,-14 5-1,-3 2-1713,-4 3 0,-8-2 1,-3 8-1,-1 1-2702,-3 2 0,-4 2 4481,-5-1 0,-11 1 0,-9 0 0</inkml:trace>
  <inkml:trace contextRef="#ctx0" brushRef="#br1" timeOffset="25">2862 5501 8076,'9'-7'1019,"-4"-3"1,4-2-1,1 1 1,6 4-532,5 0 1,3 5 0,8-3 152,-1 3 1,6 2 0,0 0-1,-4 0 1,-5 0-277,-7 0 0,0 2 1,-4 3-1,-3 4 78,0 0 0,-7 5 17,-2-4 1,-3 4-120,-2 2 0,0-6-15,0 1 0,0-6 446,0 6-326,-7-8 1,4 4-58,-8-7-371,8 0-136,-4 0-1,14 5 1,3 1 87,4-3 0,2 1-1,-1 1 0,-4-2 0,-2 8-3,-2 1 1,-2 2-1,-5 2 1,0-1 63,0 1 1,-2 0-1,-3 0 1,-6-1-63,-3 1 0,-1 3 1,-1-1-1,0-4-11,1 0 0,-6 0 1,0 0-1,0-2 210,-2-2 0,6-6 0,-4 3-313,3 0 1,8-6 72,-1 5 0,9-5 1,2-1-2,9 0 1,12 0-1,5 0 1,4 0-140,1 0 1,6 0 0,2 2 0,-1 2 191,0 1 0,4 2 0,-5-2 1,-4 4 31,-5 0 0,0 5 0,-5-4 0,0 4 124,-1 2 1,-3 1-1,-6 2 1,-5 2 371,-1-1 0,-1 2 1,-6 1-1,0 0-2,0-1 1,-7 5 0,-4-6 0,-5 0-72,-4 1 0,-5-4 0,-6 3 0,-3-4-206,-2-1 0,1-6 0,-7-1 0,0-2-227,2-3 0,-6-1 0,6 1 0,0 1-212,3-2 1,1-1 0,2-2 0,5 0-937,-1 0 1,7 0 0,2 0-528,4 0 0,3-2 0,2-1 0,3-4-3,2-2 0,2-1 0,8-6 0,6 0-1788,7 0 3466,10-6 0,5-10 0,9-8 0</inkml:trace>
  <inkml:trace contextRef="#ctx0" brushRef="#br1" timeOffset="26">4874 4605 8017,'16'0'0,"0"0"0,0-5 345,-1 0 0,8-2 1,3 3-1,4-1 0,0 2 286,-4 1 1,2 2 0,-5 0-1,-1 0-1439,1 0 1,-2 2-304,-5 3 1,-9 2-1,-7 5 1111,-9-1 0,-12-1 0,-4 6 0</inkml:trace>
  <inkml:trace contextRef="#ctx0" brushRef="#br1" timeOffset="27">4985 4825 8017,'26'9'0,"-2"-4"0,1-3 204,-1-2 0,-3 0 0,5-2 0,2-1-39,2-2 1,7-1 0,-1 6 0,-1 0-98,-2 0 1,4 0-1,0 0 1,-2 0-2436,-2 0 2367,5 0 0,-4-7 0,4-1 0</inkml:trace>
  <inkml:trace contextRef="#ctx0" brushRef="#br1" timeOffset="28">5110 4637 8017,'16'-7'0,"0"-4"135,-1-3 1,6 6 0,0 2-1,-1 5 612,-3 1 1,4 0-1,0 0 1,0 1-276,2 5 0,-6 2 1,4 8-1,-5 2-250,-6 2 0,3 0 0,-8 4 0,-3-1-112,-6-4 0,-5 4 0,-8-2 0,-4-2-12,-5-2 1,-4-3 0,-1-1 0,-1-5-348,1-1 0,-6-1 0,0-6 0,2 0 158,2 0 1,9-6 0,3-1 0,3-1 149,3-5 0,4-1 0,2-1 1,2-1 115,4 0 0,8 1 0,7-1 0,8 0-124,6 0 1,3 1-1,3 1 1,-1 1-40,1 3 0,-1 6 0,1-1 0,-3 3 27,-2 2 1,-5 7 0,-6 4 0,0 3-57,-1 2 0,-6-1 0,-4 1 0,-3 0 93,-2 0 0,-2 3 0,-3-2 1,-7-3-21,-7 0 1,1-2-1,-4-1 1,1-4 7,0 0 0,-6-5 0,5 3 0,-1-3 16,0-2 0,-3-2 0,5-3 0,2-4-1,1 0 1,8-5 0,1 4-119,2-4 0,9-2 1,10 0-1,7 2 56,8 4 1,2-2 0,5 6 0,0 3-67,3 1 0,-7 2 0,-7 0 1,-2 0-57,-1 0 1,-6 7 0,-8 4 0,-5 3 157,-1 1 0,0 1 1,-1 0-1,-5-2 202,-4-4 1,-4 4-1,-3-5 1,-3 0-104,-1-4 1,-5-3 0,5-2 0,0 0 201,-2 0 1,6 0-1,-4 0 314,4 0 1,3-7-658,3-4 0,4-3 0,9 0 0,3 2-526,6 1 1,3 6 0,1-4-1,3 2 58,3 4 1,-2-4 0,7 2 0,0 1-1743,-1 3 1,5 1 0,-4 0 2198,3 0 0,3-14 0,-1-4 0</inkml:trace>
  <inkml:trace contextRef="#ctx0" brushRef="#br1" timeOffset="29">6007 4731 8263,'24'-2'0,"-3"-3"0,-4-4 615,-1 1 1,5 1 0,4 5-1,2-2-18,7-1 0,9-2 0,5 4 0,9-3 176,10 3 0,6 1 0,11 0 1,-40 1-1,1-1-246,1 0 0,0-1 0,42-4 0,-3 3 0,-2-1 63,-5 2 1,-3 1 0,-12 2 0,0 0-396,0 0 0,-7-5 0,-2-1 1,-3 3-609,-4 1 1,2 2-1,-13 0 1,-2-2-664,-6-3 0,-6 3-1052,-6-3 1,-11 5 0,-12 4-500,-17 1 0,-15 0 2627,-13-5 0,-4 7 0,-7 2 0</inkml:trace>
  <inkml:trace contextRef="#ctx0" brushRef="#br1" timeOffset="30">6117 5375 8261,'8'7'0,"-2"4"1063,-5 3 0,6 3-338,4 4 1,4-1 0,5 4 0,2 2 0,3 2 131,3 5 0,2 4 0,3 0 0,3 5-227,6 3 1,-1 2 0,-1-1 0,-2-5-223,-3-4 1,3 2-1,-1-3 1,-4-3-206,-5-5 0,-3 0 1,-6-7-901,2-2 455,0-1 0,-12-11 0,-8-7-89,-9-9 1,-5-13 0,-13-12 0,-2-8 32,-1-3 0,-8-18 1,-2 5-1,1-4-249,0-3 0,1 9 0,7 4 1,2 3 434,2 2 0,9 5 0,-1 2 0,6 3 270,0 7 0,5 1 1,1 6-1,5 0 59,1 0 0,0 2 1,1 6-1,5 1 81,4 3 0,6-3 1,5 6-1,5-3-10,4 1 1,13 6 0,6-1 0,4 1-282,1-1 1,5 3-1,-1-3 1,1 2-374,-1-3 1,1 5 0,-6-6-1,-4 1-564,-6 1 0,-1 0 0,-8 5 0,-7 0-221,-2 0 0,-4 0 1,-7 2-1,-4 3 12,-4 5 1,-5-1 1138,-1 2 0,-14-1 0,-3 6 0</inkml:trace>
  <inkml:trace contextRef="#ctx0" brushRef="#br1" timeOffset="31">6997 5171 8029,'23'0'628,"3"0"0,2 0 0,0 0 0,-4 0-36,-1 0 1,3 2 0,-7 5 0,-3 7-47,-4 5 0,-8 4 1,1-2-1,-5 5-159,-5 4 0,-4-1 1,-8-1-1,-3-2-122,0 2 0,-7-5 0,5 0 0,-1-4 8,0-3 1,2 3 0,5-9-186,1 4 1,6-3 0,6-2-218,6-2 1,13-2 0,10-5 0,5 0 84,6 0 0,9 0 0,6 0 0,-1 0 198,-3 0 1,5 5 0,-2 2 0,-6 2 277,-7 3 0,-4 7 0,-5 2 0,-2 0 76,-7 2 0,-4-4 1,-5 7-1,-6 0-42,-3-1 1,-2 3 0,-4-7 0,-5 0-255,-6 1 1,-11-6-1,-2 2 1,-7-8-270,-7-3 1,-4 4 0,-3-6 0,-1-3-637,-3-6 1,-4 1 0,4-8 0,3-1-1460,1-2 0,-2-2 0,2-3 0,4-5-2776,-1-8 4928,1-17 0,-2-7 0,-1-15 0</inkml:trace>
  <inkml:trace contextRef="#ctx0" brushRef="#br1" timeOffset="32">6148 3804 8455,'-9'7'1317,"2"-2"1,9 9-883,3 3 1,9 10 0,9 1 0,1 5 196,4 3 0,7 6 0,4-5 1,-1 0-115,1 1 1,3-5 0,-6 6 0,-1-3-194,-2 1 1,-3-6-1,-4-6 1,-5-2 66,-3-4 0,-8-2 63,1-1 0,-10-7-230,-1-4 0,-5-16 0,-9-6 0,0-6-376,-3-5 1,-2-7-1,1-5 1,-1-3-490,-2-6 0,-5-7 0,3 0 0,0-3 94,1-6 0,-5 0 0,6 6 1,2 5 112,2 5 0,6 0 0,2 11 0,2 1 489,4 4 0,1-2 0,6 10 0,4 1 266,8 3 0,10-2 0,2 2 0,6 2 256,2 2 1,8 1 0,-2 0 0,3 0-262,2 1 1,4 1 0,-2 2-1,-4 3-276,1 2 1,-8 0 0,1 3-1,-3-1-340,1 2 0,3 1 0,-7 2 0,-5 0-2262,-3 0 0,-4 7 1,-7 3-720,-4 4 3280,-3 9 0,-14-6 0,-1 6 0</inkml:trace>
  <inkml:trace contextRef="#ctx0" brushRef="#br1" timeOffset="33">6808 3458 8445,'18'0'0,"3"-2"466,5-3 1,4 1-1,1-4 1,1 1-59,-1 3 0,4 2 0,-2 4 192,-3 3 1,-4 6 0,0 8-1,-5 4-216,-3 1 0,-10 3 0,-2 4 0,-5 0 0,-2 1-66,-5-1 0,-9 1 0,-11-1 1,-4-1-86,-2-4 1,1 2-1,1-7 1,2-4-150,2-4 1,7-1 0,-2-7 0,5 0-700,6 2 453,3-5 1,21 3 0,7-8 0,8-4 41,8-2 1,-2 4-1,9-6 1,1 1 97,0 1 0,10 2 0,-10 7 0,2 0 147,4 0 1,-7 2 0,-8 3 0,-4 6 239,-6 3 1,2 3-1,-7 2 1,-4 2 137,-4-2 1,-6 4-1,-7-2 1,0-2 29,0-1 0,-7-1 1,-6 2-1,-6 1-78,-7-6 1,-9 1-1,-5-6 1,-2 2-258,-2-1 0,-10-6 1,7 3-1,-4-2-713,-3 0 1,5 2-1,-3-2 1,5 4-993,5 0 1,5 5 0,11-2 0,6 5-737,8 4 2243,5 7 0,7-10 0,0 4 0</inkml:trace>
  <inkml:trace contextRef="#ctx0" brushRef="#br1" timeOffset="34">8554 4165 8338,'15'0'0,"1"0"0,0 2 0,-1 1 717,1 3 1,5 1-1,2-4 1,0 2 210,-1-1 0,6-2 0,-2-2 0,4 0-683,2 0 0,-8 5 1,-1 2-1,-2 2-988,0 3 1,-6 0 0,-6 0-1,-2-1 743,-3 1 0,-10 2 0,-2 2 0</inkml:trace>
  <inkml:trace contextRef="#ctx0" brushRef="#br1" timeOffset="35">8632 4480 8166,'25'-7'667,"-1"3"1,-3-5-1,7 2 117,7 4 1,3-4 0,6 2 0,-4 1-688,-1 2 0,4 2 0,-2 0 1,-1 0-2610,-4 0 2512,5 14 0,-8-3 0,5 12 0</inkml:trace>
  <inkml:trace contextRef="#ctx0" brushRef="#br1" timeOffset="36">10032 3537 8447,'-6'-16'146,"-1"0"1,0 0 0,-1 2 0,1 6 0,0 8 2524,3 8-2008,2 13 0,4 9 0,2 8 1,3 3 484,1 2 0,-4 3 0,1 3 0,-1-1 9,1 0 1,-3 8 0,5-11-1,-2 0-464,0-1 0,0-2 1,-3 3-1,1-3-367,3-5 1,4 0-1,-5-4 1,-1-5-372,-2-4 1,3 2-1,0-5-3707,-1-1 0,-3-3-3791,-1-1 7543,0-8 0,7-15 0,2-10 0</inkml:trace>
  <inkml:trace contextRef="#ctx0" brushRef="#br1" timeOffset="37">10330 3741 8479,'0'-23'528,"0"6"1,0-4 0,2 3 0,3 4 134,6 4 1,3-2-1,3 5 1,4 0 78,5 0 0,11-4 0,3 6 0,2 1-328,0 3 1,-7 1 0,2 3 0,-6 6-158,-5 7 0,-3 5 0,-9 0 1,-4 5 77,-4 3 1,-5 3 0,-2 1 0,-6 2 54,-9 2 1,-7-1 0,-10-3 0,0 1-99,1-3 1,-8 4 0,9-9 0,-2 4-45,-1 1 1,5-1-1,1-2 1,3-4 51,3-1 0,2-2 0,8-7 1,3-2 337,2-1 1,4-2-478,8 1 1,4 2-1,10-7 1,6-1 57,6-2 0,6-4 0,-1-3 0,6-4-1469,4 0 0,1-5 0,2 4 0,0-2-311,-2 1 1,4-1 0,-9 7-1,1-1 87,-1-1 1,-3 6 0,-8-5 0,0 5-704,1 1 0,-8 0 2177,-3 0 0,-3-7 0,-2-2 0</inkml:trace>
  <inkml:trace contextRef="#ctx0" brushRef="#br1" timeOffset="38">11195 3961 11838,'10'7'0,"1"3"532,1 4 0,2 4 0,2 1 1,1 4 460,4 1 1,-1 1-1,6 3 1,2-2-520,1 2 0,3-4 1,-1 2-1,-1 1-47,-4-3 0,2-1 1,-7-9-1,-3-2-231,-6-2 1,0-4 0,-5 2-36,2-1 0,-6-3 1,2-9-28,-3-6 1,-2-10 0,0-7 0,-2-5-477,-3-4 1,-3-13 0,-8-1 0,-2-7-460,-3-4 0,-1 2 1,-6-8-1,3 5 433,3 6 0,1 4 1,7 11-1,3 6 437,6 2 0,3 5 1,2 2-1,2 7 118,3 2 1,4 2 0,7-1 0,1-1 316,4 3 1,3-5 0,8 10-1,1-4-169,4-2 1,1 6 0,6 1 0,-4 2-273,-2 4 0,4-4 0,-3 1 0,-1 3-201,1 1 1,4 2-1,-2 0 1,-1 0-801,-4 0 1,-4 0-1,-6 0 1,-5 0-1573,-3 0 0,-4 2 0,-4 3 2510,-5 6 0,-17 3 0,-5 1 0</inkml:trace>
  <inkml:trace contextRef="#ctx0" brushRef="#br1" timeOffset="39">11824 3599 8216,'16'-5'0,"1"0"-208,4 1 0,2-3 0,6 2 1,1 2 1530,3 1 1,4 2-1,0 0 1,3 0-676,0 0 1,-1 2-1,-8 3 1,-1 5-439,-4 4 0,-3 2 0,-8 0 0,-1 0-76,-3-1 1,-4 1 0,-7 0-1,-2-1 20,-3 1 0,-4 0 0,-8 1 1,-3 3-86,-1 0 0,-5 1 0,3-5 0,1 0 137,-1 0 0,-3-2 0,5-2 0,2-3 132,1-3 1,2 5-1,1-6 172,-1-1-339,7-3 1,9-1 0,13 0 0,6-1-416,7-5 0,4 5 0,3-6 0,2 1-32,1 1 0,1 0 1,-7 5-1,-2 0 205,-2 0 1,-2 7 0,3 3 0,-5 4 250,1 2 0,-5 0 0,3 1 0,-6 3 140,-4 1 1,1 1-1,-7-3 1,-1 4 85,-3 2 1,-1-4 0,0 3 0,-1-1-11,-5-4 0,-2-2 0,-10-1 0,-3 0-708,-5 0 0,-4-1 0,-3-1 0,-2-2-1293,-1-1 0,-13-6 0,1 4 0,-2 0-730,-4-1 1,-2 1-1,-11 3 2335,-6-1 0,0-8 0,-13 4 0</inkml:trace>
  <inkml:trace contextRef="#ctx0" brushRef="#br1" timeOffset="40">9859 4810 10152,'22'1'559,"4"5"1,2-5-1,7 5 1,11-5 0,6-1 567,8 0 0,8 0 1,7 0-1,7 0-721,7 0 1,-40 0 0,2 0 0,2 0 0,2 0 0,2 0 0,1-1-317,2-2 1,1 0 0,6 3 0,0-1 0,0-3 0,1 1 0,4 0 0,1 0 94,2 1 0,2-1 0,1-2 0,-1 0 0,-4 1 0,-1 1 0,-1-1 0,0-1-126,-1-1 0,0 0 1,-3 1-1,0 1 1,-7 0-1,-1-1 1,-4 1-1,0 1-90,-4 2 0,-1-1 0,-5-1 1,-1-1-1,37-3 0,-11 0-423,-13 0 1,-10-4 0,-10 6 0,-11 2-1328,-7 1 0,-6-3 0,-8-1 214,-10 3 1,-16 1 0,-14 2 0,-14 0 1566,-12 0 0,-6-7 0,4-2 0</inkml:trace>
  <inkml:trace contextRef="#ctx0" brushRef="#br1" timeOffset="41">10472 5486 8200,'0'-16'191,"3"0"1,6 0 862,7 1 1,12-1-1,3 0 1,11 0-422,9 1 0,12-1 1,10 0-1,2 2-154,-2 4 0,-4 3 0,-12 7 0,-6 0 25,-7 0 1,-6 2 0,-10 3-1,-5 5-188,-8 4 0,-9 7 0,-3 0 0,-6 0-166,-8 2 1,-10 0 0,-7 5 0,-7-4-132,-7-1 0,-3 3 0,-2-5-471,0-2 394,6-1 0,-7-3 0,6-1 1,3-2-7,4-1 1,6-8 0,2 3 0,6-5-41,4-1 0,10 0-8,7 0 0,14 0 0,16 0 0,10 0 26,12 0 1,9 0-1,7 0 1,4 0 32,0 0 0,8 0 1,-7 0-1,-4 2 202,-8 3 0,-7 4 0,-9 9 0,-3 1 118,-5 2 1,-6 5-1,-4-3 1,-7-1 242,-2 1 1,-9 5-1,-4-2 1,-3 2 64,-2-2 1,-7 2 0,-6-5-1,-8 0 39,-10-1 1,-6-1 0,-8-5 0,0-2-433,-4-3 0,-9-4 0,0-7 1,-3 0-454,-2 0 1,0 0-1,-1 0 1,-3 0-995,-1 0 0,2 0 0,6 0 0,6 0-439,5 0 0,2-6 0,16 1 0,6 2 1704,6 1 0,10-12 0,2-4 0</inkml:trace>
  <inkml:trace contextRef="#ctx0" brushRef="#br1" timeOffset="42">13789 4432 8067,'16'-15'581,"0"-1"205,-1 0 0,1 8-1128,0 2 0,7-1 0,1 2 1,2 0-1,0 0 1310,2-1 1,2 1 0,2 5 0,-3 0-1546,-3 0 0,2 2 1,-7 3-1,-3 6-2587,-6 3 3164,-5 1 0,-7 8 0,0 1 0</inkml:trace>
  <inkml:trace contextRef="#ctx0" brushRef="#br1" timeOffset="43">13836 4637 8657,'21'8'0,"2"-2"0,2-5 362,2-1 0,-2 0 0,3 0 0,3-1-406,4-5 1,2 5 0,-4-6 0,2 2-747,2-1 0,5-4 1,-6 3 789,-1-2 0,6-8 0,-1-8 0</inkml:trace>
  <inkml:trace contextRef="#ctx0" brushRef="#br1" timeOffset="44">15204 3662 8060,'11'-5'0,"-2"-2"415,-3-2 0,1 6 436,-1-2 0,-3 10 1,6 7-219,-2 7 0,-2 7 1,-7 9-1,-3 4 0,-7 1 5,-7 4 1,-6 1 0,-6 4 0,-1 0-181,1-2 1,0 4 0,1-11 0,4 0-141,5-3 1,3-1-1,2-3 1,2-3 7,4 0 1,-2-7 0,7-2 0,1-4-76,2-1 1,4-2 0,3-2 0,6-3-18,3-2 1,8-2-1,6-5 1,6 0-139,2 0 0,11-7 0,-1-4 0,1-3-1194,4-1 0,5-1 0,-4 0 0,-1 1 66,-2-1 0,-4 0 1,-1 0-1,-6 1-316,-5-1 1,0 5 0,-13 1-816,-6-2 1,-6-4 2162,-8-5 0,-14-3 0,-3-8 0</inkml:trace>
  <inkml:trace contextRef="#ctx0" brushRef="#br1" timeOffset="45">15519 3898 8470,'8'7'1509,"-1"-4"1,-7 8-916,0 1 0,6 4 1,-1 5-1,-2 3 108,-1 1 1,0 10 0,1-4 0,4 4-359,2 3 0,2-3 0,4 6 0,1-1-314,0 0 0,0-5 0,1 2 0,2-4-515,2-2 0,-5-1 0,-6-4 0,1-5-1528,-2-4 1,-1-3-1,-4-1 804,1-3 0,2-6 0,-2-3 1209,6-9 0,3-10 0,1-13 0</inkml:trace>
  <inkml:trace contextRef="#ctx0" brushRef="#br1" timeOffset="46">15959 4024 8879,'10'-5'933,"1"-1"0,-1 10 0,6 10-482,0 5 0,5 9 0,0 0 1,0 5 191,1 4 0,1 6 0,5-1 0,-2 4-157,2 1 0,7 3 0,2-1 0,0-3-186,1-1 1,-7-8 0,3-4 0,-8-7 34,-3-3 1,-4-2-1,-7-7-92,-1-4 1,-8-4-121,2-12 0,-3-4 0,-2-13 0,0-7-396,0-4 1,-5-12 0,-2-1-1,-2-9-332,-3-5 0,-2-5 0,-2-2 1,0-1 106,1-2 1,4-1 0,2 11 0,2 5 162,4 9 0,3 2 0,7 10 1,7 3 569,5 4 1,9 9-1,-2-2 1,6 4 279,4 1 1,10 0-1,6 2 1,1 2-124,1 2 1,0 1 0,5-3 0,-3 3-564,-2 2 1,-3 0 0,-7 3 0,-4-1-269,-2 2 1,-3 1 0,-8 2 0,-7 2-305,-2 3 1,-8-2 0,-1 8-1,-4 3-2016,-6 5 0,-6-3 2759,-9 0 0,-14-1 0,-3-6 0</inkml:trace>
  <inkml:trace contextRef="#ctx0" brushRef="#br1" timeOffset="47">16871 3961 8408,'16'-7'567,"5"0"1,0-4-1,0 6 380,1 3 1,-3 2 0,8 0 0,-1 0-487,-2 0 0,4 2 0,-7 3 0,-2 6-110,-1 3 1,-4 7-1,-4 2 1,-4-1-81,-5 1 1,-8 3 0,-5-3 0,-7 0 21,-7-1 1,-9 4 0,-4-5 0,1-1-197,-1-3 0,-1-3 0,7-2 0,5-3 75,4-2 1,4 0 0,8-4-441,2 3 0,13-1 0,4-5 0,11 0 74,8 0 0,5 0 0,6 0 0,5 0 285,3 0 0,3 2 0,-1 3 0,-2 5 434,-3 4 1,-3 2-1,-10 0 1,-3 0-84,-5-1 1,-3 1 0,-4 0 0,-4-1 289,-4 1 1,-5 0-1,-2-2 1,-5-2-201,-4-1 1,-6-3 0,-5 4 0,-5-3-308,-4-2 1,-8-2-1,-4-5 1,-4 0-226,-1 0 0,-2 0 0,-1 0 0,-4 0 0,-2 0 0,3 2 0,-3 3 0,4 4 0,7 0 0,-3-2 0,8-7 0</inkml:trace>
  <inkml:trace contextRef="#ctx0" brushRef="#br1" timeOffset="48">22122 10955 8164,'0'-15'1532,"2"6"-1024,3 4 1,-3 6 0,3 8 308,-3 7 1,-2 5-1,0 0 1,-2 3-217,-3 1 0,-2 10 0,-7-4 1,0 2-175,-3 0 1,-3-1 0,5-1 0,-1 1-40,0-1 1,-3-1-1,2-2 1,3-4 61,0-1 0,5 3 1,0-5-1,2-2-50,4-1 0,-4-3 1,1 1-192,3 0 1,10-7 0,7-4-211,5-3 0,11-2 1,-1 0-1,8 0-319,3 0 1,1-6 0,0-1 0,-2 0-1162,-1 0 0,-4-3 1,2 3-1,-4 0 525,-6 0 0,2 0 0,-5 3 0,-1-1-24,1 2 0,-2-6 1,-5-1-1,-2-4 118,-4-2 0,2-2 1,-6-3 861,-3-5 0,-1-3 0,-2-3 0</inkml:trace>
  <inkml:trace contextRef="#ctx0" brushRef="#br1" timeOffset="49">22452 11160 8164,'-10'0'2062,"1"1"-1569,2 5 0,2 2 0,5 8 0,0 2 466,0 3 1,0-4 0,0 6 0,0-1-407,0 5 1,0-3 0,0 0 0,0 1-379,0-1 1,0-4-1,0 1 1,0-4-125,0-1 0,5-1 0,0 1 1,1 0 287,1 0 0,-4-1 0,8 1-3582,1 0 1,2-8-1,2-2 1225,-1-5 1,1-2 2017,0-5 0,0-9 0,-1-10 0</inkml:trace>
  <inkml:trace contextRef="#ctx0" brushRef="#br1" timeOffset="50">22673 11160 8136,'10'0'504,"-1"1"282,-2 5 0,3 2 1,-3 10-1,2 1-416,3 2 0,-3 5 1,1-3-1,1 1 389,-2 4 0,5 2 1,-6 1-1,3-1-338,-1-4 0,1 2 0,5-5 0,-1 0-188,1-1 0,-6-1 0,1-5 0,-1 0-149,-1-1 0,5-1 0,-5-1 56,0-3-101,-2-6 1,-7 1-1,0-10 1,0-8 29,0-6 0,0 0 0,-2-9 0,-2-3-210,-1-4 1,-7-14 0,1 0 0,-3-4-235,-1-1 1,1 2 0,1 5 0,5 1 201,1 4 0,2 6 0,5 8 1,0 3 296,0 3 0,5 1 0,3 5 0,5 2 39,4 4 1,9-4-1,1 3 1,2-1-127,3 1 0,-1-1 0,2 5 0,1 0-168,-3 0 0,7 2 0,-8 5 0,0-2-656,0-3 1,3 3 0,-9-3 0,2 3-306,1 2 1,-3 0 0,2 2 0,-5 2 238,-3 1 1,1 2 0,-2-4 852,-3 2 0,-1 8 0,2-5 0</inkml:trace>
  <inkml:trace contextRef="#ctx0" brushRef="#br1" timeOffset="51">23286 11144 8126,'15'-16'379,"-4"7"1,-1 3 0,4 0 266,6 1 0,-3-2 0,6 4 0,-2-3 110,0 3 1,0 1 0,-6 4-429,1 3 1,-2 4 0,-3 7-1,-6-1-69,-3 1 1,-9 0 0,-6 1 0,-4 2-33,-4 2 0,-5 0 0,3-7 1,0-2-155,1-1 1,-3-6 0,8 4 0,3-2-686,0-4 1,8-1 389,6-2 0,9 0 0,12 0 0,5 0 134,4 0 1,9 0 0,2 0 0,5 0 184,1 0 0,-2 0 0,-3 0 0,-5 2 412,-4 3 1,-7-1 0,-1 6 0,-2 2 128,-4 2 0,-7 2 1,-3 0-1,-2-1-20,-4 1 0,-1 0 0,-4 1 1,-3 3-245,-5 0 0,-6 1 0,-5-5 0,-5-2 116,-4-3 0,-1 3 0,-3-6 0,-1 1-557,-1-4 0,-1 2 1,6-1-1,-1-3-844,1-1 0,-1-2 0,3 0 0,1-2-1728,1-3 0,8 1 2639,-2-6 0,-10-8 0,-2-6 0</inkml:trace>
  <inkml:trace contextRef="#ctx0" brushRef="#br1" timeOffset="52">28852 11018 8126,'0'-16'738,"0"1"135,0-1 0,0-5-660,0 0 1,7-2-1,3 4 1,4-2 713,2 2 0,1-4 1,4 1-1,5-1 65,4 0 1,7 2 0,1 7-691,2 4 0,1 3 1,0 7-1,-4 0 1,-4 2-24,-1 3 1,-8 4 0,-3 6 0,-5 3 59,-6 3 0,3 3 0,-8 8 0,-2 1-107,-1 3 1,-9-1 0,-5 7 0,-6 2-219,-3 1 0,-6 3 0,0-1 0,-2-2-282,-3-3 0,2 2 1,3-8-1,2-1 25,2-2 0,2-1 1,7-1-1,2-1 71,2-4 1,6 2 0,-1-7 0,3-2 367,2-1 0,2-8 0,3-1 1,6-2 161,3-4 1,7-1 0,1-2-1,3-2 148,3-3 1,0-4 0,0-6 0,-4-1-74,-1 0 1,-4 6 0,-7-1 0,-3-1-106,-2-2 1,-2-2-1,-5 1 1,-1-1-89,-5 0 0,-4-5 1,-9-1-1,-4-1-413,-2 0 0,1-3 0,-4 5 0,2 2-128,-2 1 0,-2 1 0,-1-2 0,1-2-954,4 2 1,-2 6 0,5 3-1,0-2-314,1-2 0,1 3 1,5 2-777,0 2 0,6-3 106,-1 5 2239,8 0 0,3 5 0,9 0 0</inkml:trace>
  <inkml:trace contextRef="#ctx0" brushRef="#br1" timeOffset="53">29795 11160 8060,'2'10'274,"3"1"0,4 1 365,-1 2 1,6 2 0,-1 1-66,6 4 0,0 3 0,5 6 0,3 0 0,1-1-106,5 5 0,0-5 1,-5-2-1,-2-1-238,2-2 0,-5-1 0,0-7 0,-4-1 12,-4 1 0,3-5 0,-11-3 156,2-1 0,-6-3-245,2-10 0,-10-7 1,-5-10-1,-4 0-370,-2 0 1,0-10-1,-1 0 1,-2-5 39,-2-6 0,-6-7 0,6-5 1,2-1-6,2-3 1,6 3-1,3 11 1,1 4-155,3 6 0,9-1 1,6 4-1,5 5 419,4 4 1,5-3 0,6 5 0,1-1 229,-1 0 1,6 2 0,0 4 0,-2-1-148,-2 3 1,3-5 0,1 12-1,-4-3-111,-5 1 1,2 6 0,-6-1 0,3 3-759,-1 2 0,-7 0 0,2 0 0,-3 2-696,-3 3 1,-1 4 0,-2 7 0,-3-1-1325,-2 1 2723,-2 0 0,-5 0 0,0-1 0</inkml:trace>
  <inkml:trace contextRef="#ctx0" brushRef="#br1" timeOffset="54">30392 11034 6640,'16'0'-8,"0"0"0,1-2 0,4-1 1,4-3 1420,-1 3 0,6 1 0,-2 2 0,3 0-872,1 0 1,1 0 0,-12 2 0,-2 3-222,-1 6 1,-4 3-1,-4 1 1,-5 1-49,-3 0 0,-2 1 1,-2 2-1,-3 2-60,-5-1 0,-4 2 1,-4-1-1,-1-2-149,-2-1 0,0-4 0,5-2 1,2-1-182,4 1 1,-2-3-4,6 1 0,8-1 0,10 1 0,8-3 176,6 0 0,9-3 0,3 4 0,2 1 150,4 0 1,0 1-1,-2 6 1,-6 0 60,-3 0 1,-6-1 0,-3 1 0,-3 0 131,-7-1 1,0 6 0,-9 0 0,-1-1 184,-3-3 1,-2 4 0,-5 2 0,-6-1 136,-7 1 0,-4-2 0,-6-5 0,-1-1-312,-3 1 1,-13-2 0,4-3 0,2-6-207,0-3 1,2-2 0,-6 0-1,4-2-540,1-3 1,-4 1 0,2-6 0,1-1-1327,4 2 0,4-3 0,4 5 0,4 0-6163,1 0 7827,2-5 0,5 3 0,1-6 0</inkml:trace>
  <inkml:trace contextRef="#ctx0" brushRef="#br1" timeOffset="55">1903 7623 8060,'0'-16'580,"0"8"1,2 2-1,1 13 438,2 9 1,8 2 0,-5 8-1,3 2 1047,-1 1 1,1 8 0,3 2 0,-2-1-880,-2 0 0,-4 1 1,2-4-1,1 1-739,0-1 0,-6 4 0,3-3 0,-5-2-447,-1-6 0,0 1 0,0-4 0,-1-1 0,-5-3 0,5-3 0,-6-3 0,0 1 0,3-2 0,-6-4 0,-3-4 0,5-6 0,-3-6 0,1-4-134,1-4 1,-5-9-1,4-3 1,-3-5-349,3-6 0,-4-8 0,3-10 1,-3 1-716,-1 0 0,-1-3 0,2 2 0,2 3 552,1 3 0,8 0 1,-2 13-1,3 2 496,2 6 0,2 0 0,5 8 1,7 0 221,5 3 1,9 6-1,-2 1 1,4-1 659,1 3 1,11-5 0,0 8 0,-2 0-420,0-2 0,-1 5 0,4-5 0,-2 2 83,-3 0 1,-1-2-1,-4 3 1,2-1-89,1 2 1,1-4 0,-5 1 0,-3 3-1355,-2 1 0,0-3 0,-6 0 0,-1 1-240,-3 2 1,-6 2 0,-3 2-437,-1 3 1,-3 4 0,-11 5 0,-9-2-183,-8-1 0,-6-1 1903,-1 6 0,-8 0 0,-1-1 0</inkml:trace>
  <inkml:trace contextRef="#ctx0" brushRef="#br1" timeOffset="56">2044 7702 8410,'-8'15'445,"2"-6"0,12-4 1,6-3 735,7-2 1,6 0-1,8 0 1,2 0 263,1 0 0,8-2 0,-4-1 0,0-2-1451,-3 1 0,2 1 0,-3-1 0,-3-1-416,-5 1 0,0 4 1,-8 6 70,-6 4 1,-6 4 0,-11 2 0,-6 0 350,-7-1 0,-17 8 0,0 1 0</inkml:trace>
  <inkml:trace contextRef="#ctx0" brushRef="#br1" timeOffset="57">1997 8142 7800,'16'10'0,"0"-1"978,-1-2 0,6-2 0,2-5 0,3 0 469,7 0 0,-1 0 1,5 0-1,-2 0-741,1 0 1,-1 0 0,5 0 0,-1 0-575,-4 0 1,3 0 0,-1 0-1,-2 0-1326,-2 0 0,-2 0 0,1 0 0,-2 0-423,-4 0 1,3-7 0,-4-3-1,1-4 1617,0-2 0,1-14 0,4-3 0</inkml:trace>
  <inkml:trace contextRef="#ctx0" brushRef="#br1" timeOffset="58">3648 7545 7657,'25'-11'378,"-4"1"0,-4 4 2316,-1-4-2117,-8 6 1,-8-3 0,-10 7-1,-4 0-296,-2 0 1,-6 2-1,-6 2 1,-6 1-56,-2-2 0,-1-1 0,4-2 0,-2 0-72,-2 0 1,1 0 0,4 0 0,2 0 14,4 0 0,-2-5 0,6 0 160,-3 1 1,6 2 182,-2 2 0,9 0-280,1 0 1,8 7 0,-3 4 0,5 3 82,1 2 1,-6 5-1,1 1 1,2 3 139,1 3 0,0 7 1,-1 1-1,-2 1-11,1 1 1,2-3 0,2 5 0,0 1-16,0-1 0,0-4 1,0 5-1,0-3-402,0-3 0,0-2 0,0-3 0,0-2-242,0-2 0,0-7 0,0 2 0,0-3-1238,0-3 0,-1-1 1,-3-2-2201,-1-1 0,1-9 2325,10-2 0,2-7 0,8-11 0,1-4-757,4-10 2085,4-6 0,6-9 0,1-1 0</inkml:trace>
  <inkml:trace contextRef="#ctx0" brushRef="#br1" timeOffset="59">3585 7843 7657,'21'9'1334,"-10"-4"1,-11-1 0,-20-1 0,-4 2-687,-7-1 0,-10 3 1,1 0-1,-2 0-267,-1 0 1,-6 5-1,7-3 1,-2 0-395,2-4 0,-3 2 1,5-2-1,-1-2-479,5-1 0,8-2 0,3 0 0,3 0-1096,2 0 0,8 0 361,2 0 0,13-7 1227,2-3 0,15-4 0,4-2 0</inkml:trace>
  <inkml:trace contextRef="#ctx0" brushRef="#br1" timeOffset="60">4073 7812 7657,'31'0'261,"-6"-7"1,2 5-1,-6-3 1,-1 3 194,-3 2 1,-1 0 0,0 0 0,-1 0 0,1 0-1142,0 0 1,-6 5 0,-1 2 684,-2 2 0,-2 1 0,-5 6 0</inkml:trace>
  <inkml:trace contextRef="#ctx0" brushRef="#br1" timeOffset="61">4057 8000 9735,'2'14'0,"1"-1"909,2-3 0,8-6 1,-3 1-1,4-3-654,2-2 1,6 5 0,5 2 0,2 0-54,3 0 1,5 3 0,-1-3-1,-3 2-902,-5 3 0,0 0 0,-7 1 0,-2-3 700,-1 2 0,-2-5 0,-1 0 0</inkml:trace>
  <inkml:trace contextRef="#ctx0" brushRef="#br1" timeOffset="62">4780 7623 7657,'0'-17'1753,"0"-4"0,0 3-1904,0-3 1,0 9 10,0 2 598,0 6 0,-2-3 881,-3 7-638,3 0 1,-10-7-125,7-3 0,0 1-17,5-2 1,0 6 0,0-5 1172,0-2-1073,0 5 0,0 1-223,0 12 1,0 2 0,0 8 0,0 1-95,0 4 1,0-1 0,0 6 0,0 2 21,0 1 0,0 3 0,0 1 1,0 2-66,0 2 0,0-1 0,0-4 0,0-1-106,0 1 0,0-6 1,0-2-1,0-1 8,0-4 0,5-1 0,2-3 1,0 1 26,0 0 1,5-6 0,-1-1 0,4-2-203,6-4 1,4-1-1,6-2 1,2 0-28,4 0 0,3-7 0,9-3 0,2-4-308,1-2 1,6-5 0,-6 0 0,-1 2-1462,-2 2 0,-4 1 1,-3 0-1,-7 2 841,-7 4 0,-7-4 0,-10 3-5259,-6-3 6187,-3-2 0,-9-6 0,-2-3 0</inkml:trace>
  <inkml:trace contextRef="#ctx0" brushRef="#br1" timeOffset="63">5236 7545 7657,'26'0'942,"1"0"1,-14 8-1,1 6 1,-3 7 1286,-2 4 1,1 1-1,6 5 1,0 1-1160,-1-1 1,-4 6 0,-1 1 0,1 1-676,-2-1 1,4 1 0,-4-5 0,2 1-367,-1-5 0,-6 2 0,3-8 0,-2 2-1229,0 0 0,0-6 0,-5 1 0,0-4-5591,0-1 5486,0-1 1,2-6 0,2-5 0,1-8 596,-2-6 0,6-13 0,2-8 0,4-11 708,6-9 0,-3-5 0,4-7 0</inkml:trace>
  <inkml:trace contextRef="#ctx0" brushRef="#br1" timeOffset="64">5661 7560 7657,'5'-10'0,"2"1"190,2 2 1,-4 7-1,4 9 1,-1 3 1308,1 5 0,2 15 0,4 1 0,1 6-381,0 4 0,5 3 0,0 1 0,0-2-248,1-3 1,-3 7 0,6-7 0,-1-2-347,1 0 0,-1-7 0,3 4 0,-7-5-161,-2-6 1,-2-4-1,-1-6 1,1 0 42,0 0 1,-6-8 0,-1-1-318,-2 0 1,-2-7 0,-5 0 0,0-10-252,0-9 0,0-6 0,0-8 0,0-2-85,0-2 1,0-13 0,0-3 0,-1-6-871,-5-4 0,-2-12 0,-8-4 1,0-1 618,0 0 1,-1 3-1,-2 2 1,-2 7-4,2 8 1,3 3 0,4 18 0,3 3 292,2 4 0,2 11 0,5 0 1,0 4 683,0 1 1,1 6-1,5 1 238,4 2 0,4-4 0,4 6 0,1 2-307,2 1 1,7 2 0,0 0 0,7 0-166,6 0 0,5 0 0,3 0 0,0-2-118,-2-3 1,9 3 0,-9-3 0,2 1-742,0-1 1,-4 3-1,-1-3 1,-6 3-822,-4 2 0,0-1 0,-9-3-3276,-1-1 3882,-1 0 1,-21 5 0,-9 0 831,-11 0 0,-6-7 0,-8-2 0</inkml:trace>
  <inkml:trace contextRef="#ctx0" brushRef="#br1" timeOffset="65">6573 7089 8317,'38'-2'0,"2"-2"0,-1-1 810,-8 2 0,0 1 0,-6 2 0,1 0 196,0 0 1,-6 2 0,1 3 0,-4 4-668,-1-1 1,-8 12 0,-2-3 0,-6 6 91,-6 5 1,-2 3-1,-10 4 1,-3 2 49,-5-2 0,-4 1 1,-1-2-1,1-5-276,4 1 0,-4-2 0,4 0 1,-2-4-102,2-1 0,3-4 0,8-7 0,-1-3 501,0-2-705,7-2 1,4-5 0,10-1-1,8-5-94,6-4 1,5 1 0,9-1 57,4-2 1,3 3 0,9 0 0,2 2 28,1 4 1,1 1-1,-4 2 1,0 0-20,-2 0 0,3 7 0,-9 5 0,-1 6 526,-4 2 0,-8 7 0,-3-5 0,-2 3 268,-4 3 0,-4 1 0,-4 5 0,-6 1 41,-3 1 0,-2 1 1,-2-4-1,-3 2-316,-6 2 1,-9-2 0,-7-7 0,-2-2-394,-3 2 0,-5 1 0,1 1 0,-1-4 0,-1-5 0,-1-3 0,-4-3 0,2-1 0,3-3 0,-6-4 0,2-7 0,-3 0-448,-2 0 0,0-7 0,-2-4 0,0-3-1697,2-1 1,-9-6-1,9-2 1,-2-3 2144,0-7 0,-5-13 0,-2-10 0</inkml:trace>
  <inkml:trace contextRef="#ctx0" brushRef="#br1" timeOffset="66">1997 9085 8098,'11'7'1066,"-1"3"0,1 6 1,6 7-1,2 6 1,2 6 184,-1 0 1,2 11 0,-1 1 0,-2 2-427,-1 0 1,-2-2-1,-1 0 1,1-2-152,0-3 0,-6-3 0,-1-10 0,0-1-742,-1-1 0,-2-6 1,2 3-1,-1-1-1001,-3-4 0,-2-7 0,-2-1 314,0 1 0,-2-5 0,-3-4-1249,-6-6 0,-8-8 1,-2-11-1,2-8 2004,1-5 0,-4-16 0,-3 2 0</inkml:trace>
  <inkml:trace contextRef="#ctx0" brushRef="#br1" timeOffset="67">1809 9179 7657,'12'-17'0,"4"-2"562,1-2 0,0 5 0,1 5 1,3 1 2,5 1 1,4-3 0,3 7-1,4 1-177,5 2 1,8 4 0,4 3 0,1 8 206,-1 6 1,3 0 0,-2 7-1,-1 2-217,0 2 1,0 3 0,-5 4 0,0 3-67,-4 0 1,-8 4-1,-2-6 1,-7 1 15,-7-1 1,-9 4-1,-3-4 1,-2 1 100,-4-1 1,-8-1-1,-5-6 1,-6 1 140,-5-1 1,-4-1 0,-6-2-1,-1-5-299,1-6 0,-6 2 1,1-10-1,-1 0-144,-1-4 1,3-3-1,-6-2 1,3 0-141,3 0 1,-3-7 0,1-2 0,2-2-1662,2 1 1,8 0-1,4-6 1,4 0-503,1 0 0,7-6 0,4-3 787,3 1 0,11-4 0,7 5 1389,8-1 0,13-3 0,3-4 0</inkml:trace>
  <inkml:trace contextRef="#ctx0" brushRef="#br1" timeOffset="68">3711 9022 8091,'16'0'1272,"-9"0"1,-7 0-1,-11 2-476,-8 3 1,-5-3 0,-8 5 0,1-2-220,-1 0 1,-6 0 0,-4-5-1,-4 0-255,-1 0 0,2 0 0,1 0 0,4 0-159,2 0 1,1 0 0,5 0-1,3 0-68,3 0 1,3 0-1,7 0-42,0 0 1,6 0-173,-1 0 1,8 4-1,-2 5 263,3 6 1,9 6 0,3 0-1,4 7 210,2 7 1,0-2 0,1 6 0,3-3 28,0 1 1,1 5 0,-5-5 0,0-2-94,0-2 1,-6 4 0,1-1-1,-1-3-324,-1-5 1,3 0 0,-7-7 0,-1 0-1024,-3 2 0,-1-6 0,0 4-1128,0-3 0,0-3-1797,0 1 1620,0-7 1,7-21 2361,4-14 0,10-15 0,3 1 0</inkml:trace>
  <inkml:trace contextRef="#ctx0" brushRef="#br1" timeOffset="69">3742 9431 7657,'16'0'481,"-11"0"681,-10 0 0,-9 0 1,-16 0-1,-1 0-130,-7 0 1,-13 0 0,-7 0 0,-3 1-630,-2 5 0,-3-3 1,-1 8-1,5-1-628,0-1 0,1 5-1,12-4 1,6 4-982,3 2 0,6 1 1,13 3-3939,11 1 5145,13 0 0,13-6 0,9 1 0</inkml:trace>
  <inkml:trace contextRef="#ctx0" brushRef="#br1" timeOffset="70">4371 9462 7657,'11'0'1063,"-1"0"1,1 0-1,5 0 1,-1 0 0,3 2-258,3 3 1,-2-3 0,5 3 0,1-3-685,-1-2 0,-3 0 0,4 0 0,-3 0-1253,-2 0 1,-3 0 0,-1 2-1733,0 3 1,-8 4 2862,-2 6 0,-19 1 0,-4 0 0</inkml:trace>
  <inkml:trace contextRef="#ctx0" brushRef="#br1" timeOffset="71">4403 9666 7657,'16'9'894,"-1"-4"1,1-3-380,0-2 1,5 0 0,0 0 0,0 0 184,1 0 0,-4 0 0,4-2 0,-1-1-666,0-2 1,0-1-1,-5 6 1,0 0-640,0 0 1,4 0 0,1 0-1,0-1-744,2-5 1,-4 5 0,8-6 1348,1 0 0,1-9 0,3-8 0</inkml:trace>
  <inkml:trace contextRef="#ctx0" brushRef="#br1" timeOffset="72">5393 9289 7657,'2'-36'610,"2"-3"79,1-1 0,5 5 0,-3 0 0,4 5 0,6 4-117,8-2 0,4 0 0,6 2 1,4 5-241,3 4 0,10 3 0,-8 2 1,-2 3-76,-2 2 0,0 3 0,-7 11 0,-5 7 45,-3 5 0,-6 15 0,-9 1 0,-4 7 73,-5 6 0,-9 10 0,-6 0-191,-6 3 0,-8-4 1,2 1-1,-2 0 1,2-2-22,5-4 1,4-5-1,3-5 1,3-5 37,6-4 0,3-2 1,2-1-1,0-4-8,0-5 0,9 2 0,5-4 60,5-5 1,9 0 0,-2-9 0,4-1-50,1-2 0,6-4 0,0-3 0,-2-6-113,-2-3 1,-3-7 0,-4-2 0,-5 1-131,-4-1 0,-8-5 0,-4 0 0,-5-5-267,-5-4 0,-12-5 1,-13 4-1,-7 0 25,-3-1 1,-4-3 0,-6 5 0,-3 4-744,3 5 1,2 0 0,5 7 0,3 2 390,1 2 1,2 3 0,8 2-898,3 1 1,6 8-995,15-3 0,12 5 2524,14 1 0,21 0 0,0 0 0</inkml:trace>
  <inkml:trace contextRef="#ctx0" brushRef="#br1" timeOffset="73">6368 9352 8040,'46'14'0,"-3"0"0,-4 0 656,-6 3 0,-3 10 1,-9-1-1,3 4-8,0 1 0,6-1 0,-4-1 0,4 1 966,1 3 0,-4 2 0,-3-3 0,-1-3-1204,-4-2 1,4 0 0,-2-6 0,-2-1-330,-2-3 0,-3-1 0,-1-2 0,-5-2-372,-1-2 251,6-6 1,-12-4-1,5-12 1,-5-6-178,-1-3 1,0-12 0,-1-2 0,-5-5-131,-4-4 0,-4-12 1,-4 2-1,-3-7-36,-5-2 0,-3-10 1,-5 5-1,-1-5 45,-1-1 1,-1 4 0,7 9 0,4 5 177,5 9 1,4 7 0,3 10 0,3 4 20,6 5 0,12 9 0,9 3 0,8 0 744,6 1 0,8 4 1,6-1-1,7 3 34,6 2 0,4 0 1,2 0-1,-2 0-402,-3 0 0,2-1 1,-10-3-1,-3-1-121,-3 1 1,-7 3-1,1 1 1,-3 0-1176,-5 0 0,-9 0 0,0 0-1669,-4 0 0,-8 1 0,-6 5-836,-6 4 3564,-6-3 0,-7 0 0,1-7 0</inkml:trace>
  <inkml:trace contextRef="#ctx0" brushRef="#br1" timeOffset="74">7249 8959 7751,'31'-2'873,"0"-3"1,-1-2 0,-2-3 0,-2 3-408,2 0 0,2 5 1,1-3 85,1 3 0,-1 4 0,-1 1 1,-4 4-1,-7 4-119,-6 6 0,-1 1 0,-7 8 0,-1 0-258,-3-2 1,-13 10 0,-5-6-1,-4 0 59,-2 1 0,-10-1 0,1 0 0,-1-3-37,0-3 0,2-1 0,-1-5 0,2-2-37,4-4 1,3 3 0,8-8 113,-1-2-291,7-1 0,11-9 0,12-2 1,9-1-1,5 1 20,5 2 0,14 2 1,0 5-1,2 0-150,0 0 1,9 2 0,-1 3 0,-1 5 246,0 4 1,-7 7 0,3 2 0,-4 1 410,-6 4 0,-4 4 1,-8 3-1,-4 1 56,-5-1 1,-5 4 0,-6-2 0,-6-3 333,-8 0 0,-6 2 0,-11 1 0,-6-2-730,-2-2 0,-13-1 0,-4-3 0,-1-3-171,-3-5 0,-6 2 0,2-4 0,-2-3 0,-4-4 0,-3-8 0,-5 1 0,-3-3 0,-1-2 0,-12 0 0,2 0 0,-4 0 0,37 0 0,-1 0 0,2 0 0,0 0 0</inkml:trace>
  <inkml:trace contextRef="#ctx0" brushRef="#br0" timeOffset="75">24795 12150 7011,'0'-9'927,"0"2"-248,0 7 151,0 0-536,0 7 0,0-3 0,0 6-15,0 2 0,0 2 0,0 2-54,0 0 1,0-1-1,0 1 1,0 0 24,0 0 1,0 5-1,0 0 1,0-2-47,0-2 1,0 4-1,0 0 1,0 0-78,0 2 1,-2-4-1,-1 7 1,-2 0-101,1-1 0,2 5 0,1-4 0,-3 3 87,-1 3 1,0-1 0,5 1 0,0-3-26,0-2 0,0 6 0,0-5 0,0 0-4,0 1 1,0 1 0,1 1 0,3 1 11,1-1 0,0 1 0,-5-1 0,0-1-15,0-4 1,0 7-1,0-5 1,0 0-18,0 2 0,-5 0 1,0 1-1,1 0-66,3 1 0,1-1 1,0 1-1,0-1 2,0 1 1,0-1-1,0 2 1,0 2-35,0 2 1,0 5 0,0-4-1,1 2 22,5 4 1,-5 1 0,6 4 0,-1 2 30,-1 1 1,2 2 0,-4-3 0,4 3 2,2 2 0,-5 0 0,3 3 1,-2-3 18,0-2 1,0 4-1,-3-4 1,2 0-3,1 0 1,5 4 0,-5-5-1,1-3-21,1-1 1,-4 2 0,6-1-1,-2-2 102,-4-3 1,4 9-1,0-7 1,0 2 42,0 0 1,4 0 0,-4 2 0,0 1-128,0-1 0,0 3 0,-4 0 0,3-2 68,-3-3 1,1 7 0,-1-11 0,4-1-144,2-5 0,-6-3 0,4-3 1,-2-5-173,1-3 1,-1-3 0,-5-2-5785,0 1 1821,7 0 4173,2-20 0,6-16 0,1-19 0</inkml:trace>
  <inkml:trace contextRef="#ctx0" brushRef="#br0" timeOffset="76">28113 12103 8007,'10'-6'-419,"1"1"1,-6 0 933,5 5 1,-4 0-58,4 0-235,-6 0 1,8 2-61,-7 3 1,0 4-1,-5 6 1,0 1 52,0 0 1,-2 5-1,-1 2 1,-2 1 91,1 4 0,-3 2 1,0 3-1,0 3 42,0 6 1,0 4 0,4 3-1,-2 1-24,1 3 1,-3-1 0,0-3-1,0 2-77,0 1 0,-5 4 0,3-5 0,-1-2-71,-1 1 0,6 3 0,-4-1 0,0 7-10,1 8 0,3 4 1,-4 8-1,0-1-4,0 1 1,6 5 0,-4 0 0,2-2-103,-1-2 0,-1 4 0,4 2 0,-2 1 32,3-42 0,0 1 0,-5 39 0,2-1 1,1-5 132,3-6 0,1 9 1,-2-3-1,-2 3 76,-1 3 0,0-3 1,5 7-1,0-43 0,2-1-133,0 2 1,1-1 0,-1 41 0,5-3 0,-2-5-63,0-6 1,2 2 0,-3-7 0,1-3-103,-2-6 1,1-1 0,-1-9 0,3-7-547,-3-7 0,-1-2 0,-2-12-1716,0-2 1,-2-10 80,-3-9 1,-4-14 0,-8-18 2174,-4-13 0,-11-34 0,12 27 0,0-1 0</inkml:trace>
  <inkml:trace contextRef="#ctx0" brushRef="#br0" timeOffset="77">21792 12464 8051,'-31'0'-383,"-3"0"1,-2 0-1,-4 0 383,-1 0 0,-4 0 0,5 0 0,0 0 0,3 0 0,4 2 0,1 1 0,3 3 309,2-3 1,-1-1 0,7 0 0,2 1 807,2 2 0,6 2-721,1-1 0,8 1 0,2 3-131,9-5 0,12-3 1,7-2-1,8 0-77,12 0 1,7-7 0,15-2 0,9-1-191,8-1 0,-34 6 0,1 0 1,2-2-1,1 0 0,3 1 1,1 0-38,1 0 1,2 1 0,5 1 0,2 0 0,6-2 0,3 1 0,1 1-1,0 1-83,4-1 0,1 1 0,-26 2 1,1 0-1,0 0 0,1-2 0,0 0 1,1 0-1,0 0 0,1 1 0,-1 0 143,0 0 0,-1 1 0,2 0 1,6 1-1,2-1 0,-1 1 0,-3 0 1,-1 0-1,1 0 0,2 0 0,2 0 1,-1 0-122,2 0 0,-1 0 1,1 0-1,2 0 1,1 0-1,-1 0 0,-2 0 1,0 0-1,1 0 1,1 0-1,1 0 0,0 0 114,3-1 1,1 1 0,0 1 0,1 0 0,-1 1 0,0 0 0,2 0 0,1 0-1,-1-1 1,0 0 0,0 1 0,0-1-19,-1-1 1,0 1 0,2-1 0,5 2 0,1 0 0,1 0 0,-1-1-1,0 1 1,0 0 0,-21-1 0,0 0 0,0 1 0,1-1-69,0 1 1,0 0-1,0 0 1,0-1-1,20 0 1,0 0-1,0 1 1,-21 0-1,0 0 1,0 1-1,1 0 1,-2 0-1,1 0 1,0 0 0,-1 0 97,2 1 1,-1-1 0,1 1-1,0-1 1,1 1 0,0 0-1,1 0 1,-1 0 0,-2 0-1,1 0 1,-2 0 0,1 0-1,0 0 1,-1 0 0,0-1-1,0 1 101,22 2 1,-2-1-1,1 0 1,1 0-1,-1 1 1,1-1-1,-2 0 1,-1 0-1,1 1 1,0-1-1,0 0 1,-1 0-19,0 0 0,0 1 0,-1-1 0,-1 0 0,0 0 0,0 1 0,-1-1 0,-1 1 0,1 0 0,-2 0 0,0 0 1,0 0 34,-2-1 1,0 0 0,0 0 0,0 3 0,0 1 0,-1-1 0,-4-2-1,0-1 1,-2 0 0,-2 0 0,0 0 0,-2 0-83,-3-1 1,-2 0-1,1 0 1,1 1 0,-1 0-1,-1-1 1,22 1-1,-4-1 1,-4 1 0,-2 1-2,-5-1 0,-2 0 1,-8-3-1,-3 0 1,-3 0-1,-3 1 1,37-1 73,-17-2 0,-17-6 0,-19-1 0,-9-1-405,-10-5 1,-9-1 0,-14-1 0,-9-1-847,-8 0 1,-13 2-1,-6 2 1,-6 3-957,-4 2 2072,-6 2 0,-2 5 0,-7 0 0,0 0 0</inkml:trace>
  <inkml:trace contextRef="#ctx0" brushRef="#br2" timeOffset="78">25738 13124 8238,'11'-7'0,"-2"-5"0,-1-5 200,1-4 1,3-2 0,8 4-1,2-4 1,5 0 0,4 1-1,4 3 1131,0 1 0,9 2-908,-3 1 1,14 1-1,-10 3 1,0 6 134,-1 3 1,-4 2-1,2 0 1,-5 2-153,-4 3 1,-8 4 0,-4 7-1,-4-1-140,-1 1 0,-8 5 1,-2 3-1,-5 4-40,-1 6 1,-8 2-1,-8 1 1,-8 5-30,-6 3 0,-9 4 1,-3 2-1,-1 1 6,1-1 0,-9 3 0,4-3 0,-2-4 38,0-4 0,9-2 0,3 1 1,4-6-76,2-3 0,8-1 1,6-2-1,6-4-73,4-5 1,2-4-1,8-1 1,6 0-11,7-1 1,10-1 0,2-3 0,5-6 25,4-3 1,10-2-1,-2-2-139,4-3 25,-10-4 1,13-7 0,-12-1 0,1-2 63,-5-2 0,-4-2 1,-8 2-1,-8-5-44,-9-4 1,-5-7 0,-4 1 0,-3-1 56,-6-1 0,-10-1 1,-5-4-1,-4 2-22,-1 3 1,-6 1 0,-1 4-1,-3-2-270,-2-1 0,-1 1 0,2 7 0,6 3-3,2 2 1,5 8 0,2 6 0,6 2-3328,4 4 1,3 3 3549,4 5 0,10 4 0,8 6 0</inkml:trace>
  <inkml:trace contextRef="#ctx0" brushRef="#br2" timeOffset="79">2123 13737 26357,'0'-15'-7653,"0"-1"7147,0 0 0,0 6 0,0-1 2177,0-1 1,7 0 0,2 0 0,1 3-677,1 2 1,1 0-1,7 3 1,2-1-1,-2 2 187,-1 1 0,-2 4 0,-1 3-1090,1 5 1,-2 4 0,-4 4 0,-4 3-93,-5 5 0,-2 4 0,-5 1 0,-6 2 0,-7 4 0,2 1 0,-6 6 0,2-2 0,0 2 0,-5 1 0,5 4 0,3 0 0,6-2 0,-2 4 0,4-11 0,-3 2 0,3 0 0,-2-7 0,6 1 0,3-3 0,1-1 0,-3-6 0,0-2 0,1-1 0,2-4 0,4-3 0,2-4 0,3-3 0,1-2 0,3-2 0,6-5 0,3 0 0,0 0 0,7-12 0,-5-5 0,1-4 0,0-2 0,-2-5 0,-5 2 0,-1-6 0,1-4 0,-7-3 0,-4-4 0,-3 2 0,-2 3 0,-2-4 0,-3 5 0,-6 4 0,-3 5 0,-8 0 0,-5 7 0,-2 2 0,-3 2 0,-5 1 0,1 0 0,1 1 0,2-1 0,1 0 0,1 0 0,1 1 0,4-1 0,-2 0 0,7 1 0,2-1 0,1 0 0,8 6 0,1-1 0,2-1 0,4-2 0,3-2 0,5 1 0,5-1-1554,4 0 0,4 7 1,3 4-1,5 3-4174,4 2 6100,1 0 1,7 0 0,3 0 0</inkml:trace>
  <inkml:trace contextRef="#ctx0" brushRef="#br2" timeOffset="80">1478 14979 26362,'-15'0'1281,"6"0"0,11 0 0,13 0 0,12 0 0,8 0-1281,6 0 0,12-2 0,5-1 0,3-4 0,2-2 0,1 6 0,1-4 0,-1 1 0,-2 1 0,1-5 0,1 3 0,-4 0 0,-5 0 0,-2-4 0,-6 4 0,-2 0 0,-3 0 0,-5 0 0,-9 4 0,-4-2-3453,-1 1 0,-7 2 3157,-6 2 0,-20 0 1,-1 0-1</inkml:trace>
  <inkml:trace contextRef="#ctx0" brushRef="#br2" timeOffset="81">1148 15718 26362,'14'-2'1348,"-3"-3"0,-3 3-421,-2-3 0,-3 12 0,8 7 1,3 7-928,5 3 0,5 8 0,8 6 0,-1 2 0,1 4 0,4 0 0,3-1 0,-1-3 0,1-1 0,-4-4 0,-8-7 0,-2-4 0,-2-1 0,3 0 0,-5-6 0,-4 0 0,-4-3 0,0-3 0,-2-1 0,-4-3 0,0-19 0,-7-5 0,0-6 0,0-5 0,-12-9 0,-4-6 0,-3-8 0,-4-7 0,6 3 0,-6-1 0,4 2 0,3 3 0,-3 2 0,10 4 0,0 3 0,4 5 0,3 6 0,2 3 0,2 3 0,3 2 0,4-3 0,7 4 0,1 1 0,4 3 0,2-5 0,7 11 0,-1 0 0,4-2 0,8 0 0,-5 0 0,1 2 0,1 1 0,1 3 0,5-5 0,-4 5 0,-2 1 0,-1-4 0,-6 6 0,1 1 0,-1 3 0,-5 1 0,-1 0 0,-2 1-1097,-4 5 1,-4 2 0,-4 8 1206,-6 0 0,4 0 0,0-1 0</inkml:trace>
  <inkml:trace contextRef="#ctx0" brushRef="#br2" timeOffset="82">2029 15592 10150,'21'-7'0,"1"-2"0,1-1 1451,0-1 0,5 6 1,-2-4-1,4 2-303,1 4 0,1-4 0,-1 2 0,-1 1 888,-4 2 0,2 4 1,-9 3-1,-5 6-1775,-7 3 0,-5 2 0,-2-1 0,-2 1-169,-3 0 1,-4 5 0,-7 0-1,1-2 48,-1-2 1,0-1-1,0-2 1,2-2-886,4-1 0,-2-6 623,6 5 1,13-1-1,13 2 1,6-4 819,7 0 1,9-4-1,-2 6 1,2 0-379,0-1 0,-7 3 0,2 5 1,-4-1-321,-2 1 0,-6 5 0,-6 2 0,-7 1 0,-7 4 0,-3 0 0,-2 0 0,-2-4 0,-3-1 0,-9 3 0,-10-3 0,-4-2 0,-5-4 0,-8 3 0,1-12 0,-2 1 0,-1-4 0,-5-3 0,10-2 0,0 0-1988,-1 0 1,4-7 0,9-3-1,7-6 1795,7-5 1,5-10 0,7-10 0</inkml:trace>
  <inkml:trace contextRef="#ctx0" brushRef="#br2" timeOffset="83">3302 14570 28857,'-10'-7'-371,"-1"-3"1,1-4 0,-4-2 0,2 1 1337,1-1 0,8 5 1,-4 1-1,1-2-587,1-2 1,2 3-1,10 2 1,7 2-381,5 4 0,14 1 0,0 2 0,4 0 0,1 0 0,-1 7 0,-7 4 0,-2 1 0,-2-2 0,-9 4 0,1-3 0,-6 3 0,-8 2 0,1-1 0,-10-6 0,-6-4 0,-5-3 0,-5-2 0,2 0 0,-5 0 0,-1 0 0,1 0 0,5-5 0,-2-2 0,3 0 0,2 0 0,8 0 0,2 2 0,6-2-3122,6-4 1,4 2 3313,11 4 0,4-4 1,6-6-1</inkml:trace>
  <inkml:trace contextRef="#ctx0" brushRef="#br2" timeOffset="84">3805 13973 28405,'16'0'2181,"-5"0"0,-1 2-2181,2 3 0,7 9 0,4 9 0,2 1 0,3 4 0,-4 2 0,2 1 0,0 1 0,-1-1 0,-1 6 0,-4 0 0,1-4 0,-2-5 0,-2 0 0,-3-7 0,-2-2 0,-1-2 0,-6-1 0,6 0 0,-3-4 0,3-7 0,-4-7 0,-7-15 0,0-2 0,0-2 0,-5-12 0,-2-2 0,-2-7 0,-3-7 0,-1-4 0,1 1 0,2-6-268,-3-3 1,0-2-1,-3 1 1,0-1-552,0 0 1,8 7 0,2 5 0,5 8 494,1 6 0,1 4 0,5 3 0,4 4 986,4 5 0,7 3 0,2 4 0,3 2 85,7 2 1,0 5 0,8-4 0,-1 2-748,0 3 0,-3 3 0,3-1 0,-2-2 0,-3-1 0,2-2 0,-4 4 0,-5-3 0,-4 3 0,3 1 0,-5 2 0,1 0-496,0 0 1,-8 0 0,-4 2-1487,1 3 0,-5 4 0,-2 7 0,-3-1 2035,-2 1 0,-7 7 0,-2 1 0</inkml:trace>
  <inkml:trace contextRef="#ctx0" brushRef="#br2" timeOffset="85">4497 13675 26725,'16'0'0,"0"-2"0,-1-2 1510,1-1 1,5-2-1,2 4 1,1-3-1511,4 3 0,7 3 0,2 5 0,-4 4 0,-5 0 0,0 10 0,-7-4 0,-4 5 0,-5 2 0,-5-4 0,-7 5 0,0-3 0,0 1 0,-1 6 0,-6-6 0,-7-2 0,-5-2 0,-8-1 0,6 0 0,0-2 0,-1-4 0,4 2 0,-3-6 0,4-3 0,1-1 0,6-2 0,-1 0 0,9-5 0,2-2 0,11-2 0,8-3 0,6 5 0,8 1 0,3 5 0,6 1 0,2 0 0,0 1 0,-4 5 0,-2 4 0,4 4 0,-7 4 0,-3 1 0,-4 2 0,-9 5 0,0-3 0,-5 1 0,-4 4 0,-6-3 0,1 1 0,-3 0 0,-2-2 0,-7 4 0,-5-5 0,-6-2 0,-3-4 0,-7 3 0,2-10 0,-5 2 0,-6-1 0,-1 3 0,-8-4 0,2 2-599,1-1 1,-6 3-1,7-4 637,-3 4 0,-10 9 0,-1 2 0</inkml:trace>
  <inkml:trace contextRef="#ctx0" brushRef="#br2" timeOffset="86">3978 14853 29851,'16'0'0,"1"0"0,3 0 729,1 0 0,3 0 0,1 0 0,8 0-729,5 0 0,9 0 0,8-1 0,0-3 0,5-1 0,1 0 0,0 3 0,-1-2 0,-3-1 0,-1 0 0,3 3 0,-4-1 0,-6-3 0,5 1 0,-11 5 0,-1 0 0,-2 0 0,-3 0 0,-5 0 0,-3 2 0,-3 3 0,-3-3 0,-7 5 0</inkml:trace>
  <inkml:trace contextRef="#ctx0" brushRef="#br2" timeOffset="87">3915 15734 26362,'9'8'886,"3"-1"1,4-2 39,-2 1 0,0 8 1,7 0-1,5 7 1,4 3-927,1 4 0,-4 2 0,-1 1 0,0 1 0,-2-1 0,-1 6 0,-7-1 0,0-2 0,-1-6 0,-4-1 0,-2-6 0,-3-1 0,-2-3 0,-1-1 0,3 0 0,-5-8 0,6-3 0,-7-10 0,-1-5 0,-5-4 0,-1-9 0,-6-7 0,-1-6-155,-4-6 0,-3-14 0,2 4 0,-4-6-127,-1 0 0,-1-3 0,-3 5 0,6 0-144,4 4 0,-1 8 0,10 4 0,-1 0 809,-1 0 1,8 5 0,-3 0 0,6 5-211,6 4 0,8 7 1,10-2-1,4 3 133,5 3 0,4 1 0,0 2 0,5 3-306,3 2 0,2 2 0,0 5 0,-1 0 0,-4 0 0,8-6 0,-2 1 0,0 2 0,1 1 0,-3 0 0,-4-1 0,-6-3 0,-2 3 0,-5 1 0,-3 2 0,-5 0-1780,-3 0 0,-8 5 0,-1 2-381,-2 2 2037,-2-5 0,-12 10 0,-1-6 0</inkml:trace>
  <inkml:trace contextRef="#ctx0" brushRef="#br2" timeOffset="88">4623 15341 31310,'17'0'0,"4"-2"364,6-3 0,4 3 0,6-3 1,3 3-365,0 2 0,-2 7 0,-8 3 0,-4 4 0,-5 2 0,-5 5 0,-5 0 0,-6 0 0,-3 2 0,-4-4 0,-3 5 0,-6-1 0,-3-4 0,-9 4 0,-1-2 0,-2-4 0,0-4 0,1 1 0,-1-6 0,5 1 0,3-4 0,3-3 0,-1-2 0,7-2 0,4-3 0,15 3 0,10-3 0,6 3 0,7 2 0,7 0 0,-1 2 0,-1 1 0,1 3 0,1 6 0,-7-2 0,-5 4 0,-4 2 0,-3 2 0,-5 1 0,-2 3 0,-4 3 0,-3-4 0,-7 3 0,0-1 0,0-4 0,-7 4 0,-5-2 0,-7-2 0,-7-1 0,-4-4 0,-3-4 0,-4-3 0,-5 0 0,-3-5 0,-4 3 0,0-3 0,2-2 0,-2-2 0,12-3 0,2-4-1961,2 0 0,16-6 1560,6-1 1,22-14 0,6-10-1</inkml:trace>
  <inkml:trace contextRef="#ctx0" brushRef="#br2" timeOffset="89">5865 14665 26362,'21'-6'542,"2"0"1,-1-1 1009,1 0 1,0 1 0,0 5-1421,8-5 0,0 5 1,6-5-1,-4 3 1,-1-1-133,-1-1 0,-5 0 0,-1 5 0,-2 0-642,-4 0 0,-7 5 1,-3 2-1,-2 2 116,-4 3 1,-8 2 0,-4 2 0</inkml:trace>
  <inkml:trace contextRef="#ctx0" brushRef="#br2" timeOffset="90">6069 14790 26362,'16'9'1281,"0"-4"0,-4-3 0,2-2 0,5 0 0,4 2-1281,5 3 0,7-3 0,3 3 0,2-3-191,4-2 0,-4 0 0,1 0 0,-3 0 291,-3 0 1,-2-14-1,-1-4 1</inkml:trace>
  <inkml:trace contextRef="#ctx0" brushRef="#br2" timeOffset="91">7422 13832 7617,'33'-33'0,"2"-2"2083,1-2-948,8 0-962,-11 13 66,13-6 0,-4 13 0,7-4 136,-2 3 0,2 4 0,-13 4 0,-1 5 55,-2 3 0,-8 9 0,-6 3 0,-7 6-262,-6 5 0,-6 5 0,-7 11 0,-7 5 47,-6 3 0,-8 2 0,4 2 0,-2 4-35,0 4 0,1-3 0,-1 0 0,7-3 57,6-4 1,6 4 0,7-11 0,0-2 28,0-6 1,0-1 0,4-6 0,5-1-80,6-3 0,5-9 1,-3-3-1,2-2 62,2-3 0,7-3 0,-3-1 0,-1 0-31,-3 0 1,0-12-1,-3-4 1,-6-3-187,-4-3 0,-2-5 0,-6-9 0,-2-6-249,-3-4 0,-9-1 1,-11 0-1,-3 0-266,-5 0 0,-4 1 0,1 4 0,-4 6 25,-1 3 1,3 3 0,7 4 0,1 5-756,4 3 0,3 4 1,7 2-1,2 2-481,4-3 1,5 6 1693,10 2 0,10-4 0,10 1 0</inkml:trace>
  <inkml:trace contextRef="#ctx0" brushRef="#br2" timeOffset="92">8208 13957 7620,'22'21'0,"3"2"0,-1 2 149,-3 2 0,-3 3 1,-1 3-1,2 2 1205,2 2 0,7 0 0,-3-6 1,1 1-240,0-1 1,-1-1 0,3-4 0,-2-5-731,2-4 1,0 2 0,0-1 0,-4-6-276,-1-3 0,-2 1 1,-5-4-1,-1-3-174,1-1 1,-6-2-1,-1-2 1,-2-3-217,-3-6 1,-3-10-1,-1-5 1,0-5-85,0-6 1,-5-8 0,-4-9 0,-3-4-42,-5-7 0,-2 2 1,1-6-1,-1 2 169,-2 4 0,0-1 0,5 11 0,2 3 514,4 1 0,1 10 1,6 6-1,-3 7 60,3 3 0,6 2 0,6 6 0,3 1-99,6 3 0,8-3 0,0 5 0,4-1 206,1-1 0,6 6 0,1-3 0,1 1-430,-1 3 0,1 1 0,-3-1 0,5-1-783,-1 1 1,0 3-1,-5 1 1,2 0 439,-3 0 0,0 0 0,-3 1 0,-1 3-1162,-4 1 1,-5 13 0,-9-3 0,-3 3-393,-2-1 1882,-2 6 0,-5-6 0,0 6 0</inkml:trace>
  <inkml:trace contextRef="#ctx0" brushRef="#br2" timeOffset="93">9010 13722 7620,'7'8'530,"3"-2"264,4-5-373,9-1-46,1-7-94,8 6 1434,-1-13-1100,7 12 1,-4-5-178,2 7 0,-2 0-164,-3 0 0,-5 0 1,-1 2 208,-3 3-365,-8 4 1,-1 6 0,-8 1 311,-2 0-241,-1 0 76,-9-1-136,-2 1 1,-8 1 130,-4 4-250,-4-3 0,-4 5 75,3-8 1,-2-1-1,7-2 1,1-3 77,3-2 0,6 4-173,1-6 1,8 0 0,2-5-1,11 2 1,8 1-156,7 3 0,6 6 0,4-2 0,6 4 342,4 2 1,-1 0 0,0 1 0,-1 2 290,0 2 0,-2 7 0,-13-1 0,-2 0-141,-6 0 0,-6 2 1,-4-2-1,-6 2 188,-3 3 1,-4-1 0,-3 1 0,-7-3-425,-8-3 0,-6 2 0,-11-5 0,-6 0-1005,-8-1 1,-8-1 0,-9-5 0,-1-2-1391,-2-3 0,-6 3 0,5-6 0,-1 1 2304,-2-4 0,-12 4 0,6 0 0</inkml:trace>
  <inkml:trace contextRef="#ctx0" brushRef="#br2" timeOffset="94">7469 15089 7620,'-9'9'3276,"2"-2"1,21-14 0,9-4-2135,10-3 1,9 4-1,14-1 1,10-1-765,11-2 0,10 0 1,-42 8-1,-1 0 0,4 1 1,0 0-260,5-1 0,1-1 0,4 1 1,1-2-1,0 1 0,-1-1 1,1 0-1,-1 2-152,1 0 0,-1 1 0,3-1 1,-1 0-1,-2 2 0,-1 1 0,-1 0 1,0-1-77,-3 0 1,0 1 0,0 0-1,-1 1 1,-3 1 0,-2 2-1,-1-1 1,-1 0-614,43 0 1,-13 0 0,-12 0-1,-11 0-533,-8 0 1,-8 5-1,-9 0 1,-7-1-120,-2-3 1,-11 5-1,-9 1 1,-14 1-300,-13 5 0,-17-5 1673,-11 3 0,-10-8 0,-1 3 0,0-5 0</inkml:trace>
  <inkml:trace contextRef="#ctx0" brushRef="#br2" timeOffset="95">8066 15419 8718,'-7'-2'3591,"9"-1"-3118,12-2 0,9-8 0,10 3 1,5-4-302,9-2 1,8 2 0,7 2 0,0 3 276,-5 2 0,-3 2 1,-8 5-1,-4 0 386,-6 0 1,-4 0-1,-6 0-592,-5 0 1,-10 7-1,-6 4 1,-3 3-152,-2 1 0,-6 1 0,-2 0 0,-5-1 33,-4 1 0,-8 0 0,3 0 0,-1-2-378,0-4 0,-3 4 1,5-5-1,2 1-184,1 1 0,8-8 1,1 4 109,2 0 0,4-3 0,10 4 0,8 1 62,10 0 1,12-4 0,5 6 0,5-1 73,5-1 1,2 5 0,6-4 0,-6 4 672,-5 2 1,0 0 0,-13-1 0,-1 1 412,-2 0 1,-8 5-1,-4 0 1,-5 0-24,-6 1 0,-3-4 1,-10 3-1,-6-4-154,-7-1 0,-12 5 0,-3 0 0,-8-4-420,-1-4 1,-12 1 0,-1-6-1,-6 3-642,-4-1 0,-5-6 0,-4-1 0,-5-6-820,-8-8 0,40 7 0,-1 0 1,-2-2-1,0-1 1164,-2 0 0,0-3 0,-1-4 0,-1-2 0,-3-4 0,0 0 0</inkml:trace>
  <inkml:trace contextRef="#ctx0" brushRef="#br2" timeOffset="96">21509 13219 7620,'0'-16'52,"0"0"1,0 1-1,0-1 408,0 0 0,9 0 0,7 1 0,10-1-30,9 0 0,7 1 1,10-1-243,6 0 0,-1 2 1,3 2-1,-1 3 1,-5 2 73,-3 4 1,-11 1 0,-3 2-1,-6 2-72,-5 3 0,-3 4 1,-7 6-1,-2 1-32,-4 0 0,-3 6 1,-7 5-1,-1 2 18,-5 3 1,-4 6 0,-11 4 0,-5 4-50,-4 1 0,-3 0 0,-2 2 1,-2 0 44,2-2 1,2 2 0,3-13 0,4-1 100,5-1 0,5-5 1,6-3-1,5-3-79,3 0 0,2-6 0,2 4 0,3-5 28,5-6 1,6 4 0,5-5 0,5 0 56,4-4 0,0-3 0,-2-4 1,-2-3-76,2-6 0,-5-8 0,-2-4 1,-6-1-73,-4-4 0,-4-7 1,-7-3-1,0-1-286,0 1 1,-9-4-1,-5 5 1,-7 1-143,-3-3 1,-3 8 0,-4-2 0,1 6-373,4 5 1,-4-3 0,6 8 0,-1 3-1400,4 0 0,4 5 595,1-1 0,9 8 1,7 0-903,9 6 2374,12 1 0,3 2 0,8 2 0</inkml:trace>
  <inkml:trace contextRef="#ctx0" brushRef="#br2" timeOffset="97">22452 13517 7853,'16'11'0,"0"-1"0,-2 3 678,-4 0 0,10 3 0,-3 2 0,6 3-83,5 5 0,1-2 0,5 4 0,1 2-124,1 0 1,6 5-1,-5-11 1,-2 0-136,-2-3 1,-2 2-1,1-2 1,-2-4-44,-4-4 1,-4-1-1,-6-7 100,0-1 0,-2-4 1,-4-6-218,-4-4 1,-5-11 0,-2-7 0,-5-7-290,-4-7 1,-9-10-1,-4-8 1,0-6-403,1-7 0,-6-2 0,3 0 1,1 3 86,3 2 0,0 11 0,3 10 1,6 9 228,3 6 1,4 1 0,5 12 0,0 2 270,0 2 1,7 1 0,4 0 0,4 0 193,6 1 0,4 4 1,8 1-1,2-2-41,1-2 1,13 3 0,-1 2 0,0 2-76,1 4 1,-1-4-1,-1 0 1,-2 0-17,-3 0 0,2 2 1,-8 5-1,-2 0-921,-6 0 1,0 0 0,-7 0-3374,-2 0 2336,-9 0 0,-5 1 1824,-10 5 0,-11 2 0,-8 8 0</inkml:trace>
  <inkml:trace contextRef="#ctx0" brushRef="#br2" timeOffset="98">23380 13156 9224,'0'-11'482,"2"3"1,3-1-1,6 2-10,3 0 1,6 2 0,3 5-1,2 0-189,3 0 0,0 0 0,1 0 1,-1 1-84,0 5 1,-2-3 0,-10 8 0,0 1-32,0 2 1,-8 2-1,-2-1 1,-5 3-93,-1 3 0,-7-4 0,-3 6 0,-6-2-84,-5 0 0,-2 0 0,-5-6 0,2 1 57,-2 0 0,-1-6 0,-1-1 0,4-2 121,5-3 0,3-3-85,3-1 0,8 0-148,7 0 0,14 0 1,13 0-1,7 0 43,2 0 1,8 2-1,-4 3 1,2 6 236,0 3 0,-5 1 0,3 1 0,-3 2 102,-8 3 1,1-4 0,-9 6 0,-2-2-91,-1 0 1,-10 5-1,-2-5 1,-5-2 62,-1-1 1,-1-3 0,-5 1 0,-6-2-409,-7-4 1,-6 4-1,-8-3 1,-3 1-673,-6-1 0,-4 1 0,-3-7 1,-1 0-304,-3 2 1,-4-5 0,2 3 0,0-1 1089,-5 1 0,-8-3 0,-4 5 0</inkml:trace>
  <inkml:trace contextRef="#ctx0" brushRef="#br2" timeOffset="99">21651 14602 7678,'-16'0'-103,"0"0"0,7-2 1106,4-3 0,7 1 0,7-4 70,6 1 1,19 0 0,2 3 0,8-3-566,3-2 1,11 4 0,5-4 0,5 3-288,9 2 0,10-3 0,-40 4 1,0-1-1,4 1 0,1-1-174,2 1 0,2-1 1,12-2-1,1 0 1,-3 0-1,0 0 1,5-3-1,0 0-108,0-1 1,1-1 0,4 0-1,0 1 1,-5 2 0,-2 1-1,-3-1 1,-1 0 104,-3 0 0,-2 0 1,-4 1-1,-2 0 1,34-5-1,-10 3 42,-8 2 0,-9-3 0,-7 3 0,-8 0-430,-6 0 0,-8-5 1,-8 3-1,-3-2-131,-7 1 1,-4 6-1048,-15-1 1,-9 5 0,-26 5 0,-11 8 1521,-10 6 0,-5 5 0,3 8 0</inkml:trace>
  <inkml:trace contextRef="#ctx0" brushRef="#br2" timeOffset="100">22279 14979 7620,'-15'0'0,"6"-7"0,-3-2 0,7-6 0,1-1 783,2 0 0,6 2 0,6 2 91,11 2 0,9-1-627,7-5 1,-1 6-1,10 1 1,3 2-1,-2 4 181,-3 1 0,-1 2 0,-6 0 0,-4 0-253,-5 0 1,-5 2 0,-9 3 0,-4 5-78,-5 4 0,-3 2 0,-2 0 1,-2 1 85,-3 4 1,-4-3-1,-8 4 1,-2-1-128,-2 0 1,-7 0 0,2-5-1,-2-2 26,1-4 0,0 3 0,6-8 0,1-2 226,3-1 0,1-2-225,0 0 1,9 0-646,7 0 0,9 0 1,14 0-1,7 0 417,5 0 0,13 2 0,1 1 0,4 4 261,1 2 1,-2 2-1,-4 4 1,-3 1 175,-3 0 0,2 5 0,-8 1 1,-3 1 209,-5 0 1,0 3 0,-7-3-1,-3 1 42,-6 4 0,0-3 0,-7 1 1,-1 0-89,-2-2 1,-2 4-1,0-5 1,-4 0-223,-6-1 1,-1-1 0,-13-5 0,-2 0-235,-6 0 1,-10-8 0,-1-3 0,-6-3-224,-4-2 0,-11 0 1,-1-2-1,-3-3-1925,-2-5 0,-9-4 0,1-2 2147,-8 0 0,44 2 0,-2-1 0,-6-2 0,-1 0 0</inkml:trace>
  <inkml:trace contextRef="#ctx0" brushRef="#br2" timeOffset="101">28820 13062 7620,'-14'-16'275,"4"0"1,-4 2 448,3 4 1,2 3 0,1 8 280,1 5 1,2 9 0,5 12-410,0 2 0,0 4 0,0 4 0,0 5-58,0 3 1,0 8-1,0-1 1,0-1-116,0-2 1,0 1-1,0-1 1,0-5-164,0-4 0,1 0 1,3-7-1,1-5-279,-2-3 0,4 1 1,-1-5-550,-3-2 0,4-7-679,-2-1 1,2-8-1,-1 3-287,4-5 0,4-2 0,2-3 0,0-3 109,-1-2 0,-1-6 1425,-3-6 0,10-7 0,-4 3 0</inkml:trace>
  <inkml:trace contextRef="#ctx0" brushRef="#br2" timeOffset="102">29370 12983 8413,'14'-7'665,"-3"-4"1,-4 3 115,-7-3 0,-2 8-206,-3-2 0,-4 10 0,-8 5 0,-4 4-149,-5 2 1,-2 7-1,0 3 1,3 5-44,2 6 0,-3 3 0,7 7 0,3 0-138,4 1 1,9-1 0,-1 0-1,8 0-45,6 0 1,6-1-1,5-3 1,5-3-95,4-1 0,6 1 1,1-7-1,0-5 28,1-3 0,-5-4 0,4-7 1,-4-4-54,-1-5 0,-6-3 1,0-4-1,0-3-114,-1-5 0,-3-4 0,-8-4 0,-3-3-16,-6-5 1,-3 1 0,-4-1 0,-3 0-8,-6 2 0,-10-4 0,-5 7 0,-2 2-25,2 1 1,-4-1 0,4 1 0,-4 4-202,-1 0 1,1 6 0,2-1 0,2 2-1106,-2 3 1,6 3 0,1 1 0,3 1 7,2 5 1,2 2-1,4 8 1379,5 0 0,3 0 0,2-1 0</inkml:trace>
  <inkml:trace contextRef="#ctx0" brushRef="#br2" timeOffset="103">29968 13250 7620,'2'-7'556,"3"7"0,-2 2 1,8 8-1,1 3 90,2 1 1,2 8-1,1 4 1,4 4-149,5 2 0,9 4 0,4 3 1,-1-1-183,1 1 0,3 2 0,-6-4 0,-1 0-139,-2 1 1,-1-10 0,-2 2 0,-4-6-7,-5-4 1,-4-5-1,-1-3-105,0-1 0,-8-9-73,-2-2 1,-5-14 0,-2-12 0,-3-4-56,-1-2 1,-11-6 0,2-4 0,-2-2-89,-3 2 1,0-1 0,3 4 0,1-1-81,-1-3 0,0 2 0,0 1 0,1 2 73,-1 3 1,5 2-1,1 1 1,0 1 49,1-1 1,2 6-1,7 2 1,0 1 193,0 4 1,9 3-1,4 4 1,8 3 328,4 2 1,6-3 0,10 4 0,2 3-278,6 1 0,4 2 0,-1-2 0,4-1-162,0-2 0,-2-1 0,-9 6 0,-3 0-174,-5 0 1,-4 0 0,-3 0 0,-4 2-1154,-5 3 1,-5 4 0,-6 7 59,-5 0 1,-3-1 0,-4 1-1,-3-2 1290,-5-3 0,-18 2 0,-5-4 0</inkml:trace>
  <inkml:trace contextRef="#ctx0" brushRef="#br2" timeOffset="104">30723 13140 7817,'15'0'409,"8"-5"0,3 0 0,4 1 289,1 2 0,1 2 0,1 0 1,0 0-162,-1 0 1,1 7-1,-12 4 1,-2 1-52,-2-1 0,-1 10 1,-2-2-325,-3 3 0,-4 1 0,-9-7 0,-3 1 2,-6 4 1,-3-3 0,-3 3 0,-2-6-195,-2-4 1,-6 1-1,5-5 1,-1 0-395,0 0 0,7-2 118,6-5 0,7 2 0,1 2 333,11 1 1,8 5 0,16-1 0,4 3 181,5 6 0,3 1 0,2-2 0,1 3 211,-1 1 0,-9 5 0,-5-4 0,-6 1 301,-5 0 0,-3 3 0,-6-3 0,-5-1-266,-1 1 1,-1-2 0,-6-5 0,-2-2-91,-3-4 0,-6 4 0,-10-5 0,-5 1-193,-4 1 1,-3-8 0,-2 3 0,-3-5-721,-2-1 1,-2 0 0,-7 0 0,0 0-320,2 0 0,-9 0 0,7 0 0,-4 0-442,-1 0 1309,2 0 0,-9-7 0,-4-1 0</inkml:trace>
  <inkml:trace contextRef="#ctx0" brushRef="#br2" timeOffset="105">28694 14256 7620,'9'-9'898,"5"-5"1,-3 6-850,3-1 0,10 2 1,9 7-1,11 0 839,7 0 1,13 0-1,3 0 1,8 0-594,10 0 1,-32 0 0,1 0-1,3 0 1,1 0 0,2 0 0,1 0-209,3 0 1,3 0-1,5 2 1,1 1-1,3 1 1,0-1 0,-2 1-1,0-1-107,-1 1 0,1-1 0,1 0 0,0-1 1,-8-1-1,-1-2 0,-4 2 0,-2 0 182,-4 2 0,-2-1 0,-2-1 1,-2 0-1,30 4 0,-7-3-1,-6-2 1,-10 0 0,-15 0 0,-7 0-665,-7 0 1,-5 0-979,-7 0 0,-9 0 1,-7 0 260,-9 0 0,-12 0 1,-7 2-1,-7 1-217,-7 3 1437,-17 6 0,1-3 0,-12 6 0</inkml:trace>
  <inkml:trace contextRef="#ctx0" brushRef="#br2" timeOffset="106">29496 14743 9728,'18'-10'0,"3"1"244,5 2 0,7 0 0,7 4 0,9-4 0,5 0 466,6 0 0,-4 1 0,-1 6 0,0 0-346,-5 0 0,-8 0 1,-5 2-1,-6 3-77,-4 6 0,-5 1 0,-8 0 1,-3-1-93,-6 1 1,-3 2-1,-6 2 1,-6-1-34,-11 1 1,-7-2-1,-5-2 1,-2-1-79,-2 1 1,-5-5 0,5 0 0,2-2-107,2 1 1,4-1 0,2-5 0,6 2-377,4 3 1,3-2 136,3 8 1,17-6 0,13 5 0,7 1 155,7-2 0,15 5 0,0-4 0,5 6 91,1 5 0,14-2 1,-3 5-1,-4 1 231,-3-1 1,-8-3 0,-6 6 0,-6 0 334,-4 3 1,-1 0 0,-14-2-1,-3-4 9,-4-1 0,-9-2 1,3-4-1,-5 3-175,-1 1 0,-7-1 0,-5-4 0,-5 0 108,-4 0 1,-9-6-1,-1-1 1,-10-2-106,-4-4 1,-7-3 0,-3-7 0,-2-7-420,-8-5 0,7-9 0,-4 2 0,0-4-1566,1-1 1,4-2 0,1-2 0,2-2-2044,3 2 0,4 2 3639,5 2 0,3-15 0,8-3 0</inkml:trace>
  <inkml:trace contextRef="#ctx0" brushRef="#br2" timeOffset="107">11950 14067 13883,'0'16'613,"0"7"1,0 3-1,0 4 1,0 3-1,0 4 166,0 5 1,0 5-1,0 3-228,0 3 1,0-1-1,1-5-320,5 0 1,2-5 0,8-1 0,0-3 0,-2-5-31,-4-5 0,4 0 1,-3-7-1,3-2 166,1-1 0,-4-10 0,-2-1-461,-2 0 0,-2-7-156,-5 0 1,0-8-1,-2-12 1,-3-2-223,-6-3 1,3-3 0,-3-8 0,-1-6-236,-2-4 1,0-6 0,2-2 0,3-2 20,2-4 1,-3 1-1,4 1 1,3 6 452,1 3 1,2 9-1,0 3 1,2 4 387,3 2 1,-3 1 0,5 2 0,-2 4 193,0 1 1,6 2 0,-2 5 0,1 1 99,2-1 1,11 2 0,-7 2-1,3 1-138,4-1 0,1 3 0,9 0 0,2 1 126,2-1 1,1 0-1,-3-1 1,4 3-294,1 0 0,0 3 1,2-4-1,-5 1-431,-4 3 1,-3 2 0,-4 2 0,-5 0-1030,-4 0 0,-6 2 1,-3 3-1,-1 6 57,-3 3 1,-4 3 0,-7 2 0,-9 4-1922,-8 2 3141,-13-6 0,-3 4 1,-7-8-1</inkml:trace>
  <inkml:trace contextRef="#ctx0" brushRef="#br2" timeOffset="108">11965 14272 8511,'23'9'192,"-5"-2"1,3-7 0,-2-2 507,2-3 1,3-2 0,8-6 0,-1 5 323,1 1 0,6-6 1,2 3-1,2-2-837,0 1 0,-7-1 0,2 7 0,-4 1-1153,-2 2 1,-1 2 0,-4 0 255,-5 0 1,-5 7 0,-6 6 0,-6 6-1158,-8 7 0,-11-1 1867,-12 1 0,-9 7 0,-4 7 0</inkml:trace>
  <inkml:trace contextRef="#ctx0" brushRef="#br2" timeOffset="109">11903 14712 8511,'1'14'320,"5"-4"0,2 3 0,8-8 0,0-2 598,-1-1 0,8 3 1,3 1-1,6-3 24,4-1 1,-1-2 0,7 0 0,2 0-628,1 0 1,8 0 0,1-2 0,0-1-200,0-3 0,-1 1 0,-6 5 1,-2-2-863,-3-3 1,2 3 0,-7-3 0,-2 3-1393,-2 2 1,-4 0-1,-2 0 2138,-6 0 0,-4 0 0,-1 0 0</inkml:trace>
  <inkml:trace contextRef="#ctx0" brushRef="#br2" timeOffset="110">13538 13816 8282,'10'-9'2212,"1"4"231,-8 3-1887,4 2 1,-16 5 0,-6 1 0,-8-1-306,-2 2 1,-9-5 0,0 3 0,-2-3-193,-3-2 0,-3 0 0,6 0 0,-1 0 10,-1 0 1,10 0-1,-4 0 1,4 0-105,4 0 0,6 0 1,8 0-292,-2 0 1,3 5 0,0 4 436,2 5 1,2 3-1,7 11 1,1-2 208,2 2 1,6 2 0,-4 3 0,2 2-42,3 2 1,-4 5-1,1-4 1,0 2 281,0 4 0,-4-1 0,4 1 0,-2-4-365,-4-1 0,1-3 0,-1-4 0,2-1-582,-1 1 1,-2-6-1,-2-2 1,0 1-43,0-1 1,0-5 0,0 2-3022,0-3 0,0-2 1633,0-1 1,1-6 1815,5-4 0,-5-17 0,6-5 0</inkml:trace>
  <inkml:trace contextRef="#ctx0" brushRef="#br2" timeOffset="111">13616 14382 8282,'9'-16'494,"-9"7"0,-10 2 0,-6 2 418,-5 0 1,-4 0 0,-8 5-1,-2 0-422,-1 0 0,-12 1 0,5 3 1,-1 1-537,-1-1 1,6-1 0,1 1-1,3 1-681,3-2 0,-3 1 0,11-1 0,0 3-2339,3-3 3066,3-1 0,16 5 0,4 2 0</inkml:trace>
  <inkml:trace contextRef="#ctx0" brushRef="#br2" timeOffset="112">13915 14319 8143,'26'-14'89,"-1"2"0,-3 3-15,-2 2 0,4 0 0,1 4 0,1-3 329,0 3 1,-7 1 0,2 2 0,-3 0-599,-3 0 1,-1 2-1,-3 3 195,-6 6 0,-3 3 0,-2 1 0</inkml:trace>
  <inkml:trace contextRef="#ctx0" brushRef="#br2" timeOffset="113">13805 14539 8143,'16'0'234,"-1"0"1,3 0 293,3 0 1,-2 0 0,7 0 0,0 0 167,-1 0 0,5 0 1,-6 0-1,2 0-1257,0 0 1,-5 0 0,4 2 0,-2 1 560,-4 2 0,-2 8 0,-1-5 0</inkml:trace>
  <inkml:trace contextRef="#ctx0" brushRef="#br2" timeOffset="114">14953 13706 8171,'-7'-23'64,"3"6"1,-4-4 0,1 2 0,3-1 1281,2-1 0,4-5-927,3 5 0,11-5 1,12 3-1,9 1-128,10-1 0,0-3 1,7 5-1,-1 3 32,-1 6 1,-1 0 0,-8 7 0,-3 1-32,-1 2 0,-4 9 1,-9 6-1,-5 4-162,-4 4 0,-3 12 0,-3 0 0,-6 6-33,-3 5 1,-9 6 0,-5 4 0,-8 0-42,-6 1 1,-9 7 0,-3-2 0,-2-1-72,-4 2 0,6-5 1,1 0-1,5-4 6,6-6 1,4-1 0,8-10-1,3-5 81,6-7 0,5-6 1,7-1-1,9-2 187,8-4 0,6-3 1,3-7-1,2 0 213,2 0 1,-1-7-1,-4-5 1,-1-5 16,1-4 1,-8-7 0,-3 1-1,-5-2-419,-6-3 1,-3-4 0,-9-3 0,-3-1-253,-5-4 0,-11-1 1,-7-2-1,-5 0-592,-4 0 0,-2 6 1,3 5-1,-4 3-369,-1 1 0,3 6 0,8 3 1,4 4-1040,5 5 1,9 4 2181,1-1 0,22-3 0,-1 5 0</inkml:trace>
  <inkml:trace contextRef="#ctx0" brushRef="#br2" timeOffset="115">15802 13753 8324,'21'21'0,"0"2"0,0 1 534,1 4 1,-2 4-1,6 4 1,2 4 319,1 1 1,1 2 0,-2-6 0,-2 0-314,2 1 0,0-10 0,0 3 0,-3-3-121,-3-3 0,4-1 0,-5-6 0,-1-1 281,-3-3 0,-1-9-224,0 1 1,-2-6 0,-4-6-1,-5-4-322,-3-4 0,-2-11 1,0-4-1,0-8-327,0-3 1,-5-9 0,-2-9-1328,-2-3 1191,-1-9 1,-11 6 0,0-8 0,0 2-262,-2 2 0,4-2 0,-6 18 0,3 3 197,2 5 0,5 6 1,4 8-1,4 4 447,0 5 1,5 4-1,1 1 1,8 0 275,8 1 1,6-1-1,2 0 1,7 0 31,5 1 1,8 4-1,1 1 1,7-2-42,6-2 0,5-2 0,2 2 0,3 2-40,1 1 1,2 2 0,-6-1 0,-1 5-604,-7 3 1,-7 2 0,-9 0 0,-7 0-833,-5 0 1,-10 7-1,-1 3 1,-6 4-336,-4 2 0,-4 5 1,-10 2-1,-7 1 89,-5 4 1,-14-5 1378,1-2 0,-17 3 0,1 1 0</inkml:trace>
  <inkml:trace contextRef="#ctx0" brushRef="#br2" timeOffset="116">16478 13454 10154,'16'-1'133,"-1"-5"0,10-2 0,6-6 0,9 2 550,6 1 0,1 6 0,2-4 0,2 2-85,1 4 0,-5 1 1,-7 2-1,-1 2-314,-4 3 0,-7 4 0,-6 6 0,-2 3-143,-6 3 1,-9-2 0,0 7-1,-5 0 63,-5-1 0,-6 4 0,-11-2 0,-8 1-122,-5-2 1,-7 2 0,4-6-1,-1 1-144,1 0 0,1-7 0,7-6-80,4 2 0,5-3 2,11 1 0,17-6 0,15 1 0,12-3 155,7-2 1,5 0 0,3 0-1,0 2 1,-2 3 0,2-2 0,-13 8 0,-1 1 292,-1 2 1,-5 7 0,-2 0-1,-7-2 94,-2-1 1,-9 3-1,-4 1 1,-3 1-37,-2 0 1,0-2 0,-2-6 0,-3 1-102,-6 0 0,-10 0 0,-5-1 0,-4-1-521,-1-3 0,-8 1 1,-2-5-1,-5 0-95,-1 0 0,-5 3 0,-1-3 0,1 2-2926,-2 3 0,-1-3 0,-7 2 3224,-7 1 0,1 2 0,-17 2 0</inkml:trace>
  <inkml:trace contextRef="#ctx0" brushRef="#br2" timeOffset="117">15267 14680 8138,'16'0'0,"-6"0"0,1 0 745,1 0 0,9 0 0,5 0 1,6-1-1,6-3 1142,9-1 1,9-6 0,14 5-1,9-3-1605,8-3 0,-41 8 0,1 1 0,0-1 1,0 1-1,-1 0 0,1 0 81,-3 1 0,1-1 0,4-3 0,1 0 1,-1 1-1,0 1 0,2-1 0,-1 0-184,0-1 1,0 1-1,-3 3 1,-1-1-1,39-6 1,-8 2-884,-5 4 0,-6 1 1,-10 2-1,-9 0-1449,-8 0 1,-8 0-1,-7 2-2927,-8 3 5080,-7-3 0,-30 19 0,-5-4 0</inkml:trace>
  <inkml:trace contextRef="#ctx0" brushRef="#br2" timeOffset="118">15550 15089 8106,'21'-16'32,"0"1"0,0-6 0,-5 2 0,0 3 389,-1 4 1,6 1-1,2-3 1,0 4-3,-1 4 0,6-1 0,-2 2 0,2 2 434,-1 1 1,2 2-1,-2 0 1,1 0-369,-2 0 1,2 0-1,-6 2 1,1 3-109,0 5 1,-7 4 0,-8 2 0,1 0-103,0 0 0,-6-1 1,2 3-1,-3 1 65,-2 2 1,-7 7 0,-5-2-1,-5 2-176,-4-2 1,-7 2 0,1-5 0,-2-1 28,-3 1 0,1-2 1,1-5-1,2-2 76,2-4 0,7 3 1,-2-8-216,3-2-476,3 6 0,8-7 0,7 3 116,8-3 1,8-2 0,7 0 0,8 0 161,9 0 0,6 0 1,1 0-1,0 0 70,0 0 1,-1 0 0,-4 1 0,-6 5 266,-2 4 0,-3 4 1,0 4-1,-1-1 169,-4-1 1,-3 7-1,-7-11 1,-2 0 79,-4 2 0,2 5 1,-6 2-160,-3-2 1,-1 4 0,-4-2-1,-3-2-113,-6-1 0,-8-8 1,-3 1-1,-1-1-229,0-1 0,-10 3 0,1-7 1,-1-1-486,0-2 1,-5-2-1,-4 1 1,-4 3-817,-1 1 1,-2 0 0,-3-5 0,-4 0-1113,0 0 1,-12-1 2471,0-5 0,-14-16 0,38 5 0,0 0 0</inkml:trace>
  <inkml:trace contextRef="#ctx0" brushRef="#br2" timeOffset="119">11761 16677 8106,'-21'0'286,"0"0"0,0 1 1,7 5-1,2 6 490,1 7 0,8 4 0,-2 6 0,3 1 19,2 3 1,2 7 0,1-1 0,4-1-153,2 1 1,1 3 0,6-6 0,0 1-306,0 1 0,-1-10 0,1 4 1,1-3-442,4 1 0,-1 2 0,6-1 1,0-1-633,-1-4 1,-3 2 0,-6-7-2927,0-2 2453,-8-8 1,-2-8 0,-13-12 0,-7-10 143,-6-9 0,-7-2 1064,0-11 0,-16-1 0,-6-6 0</inkml:trace>
  <inkml:trace contextRef="#ctx0" brushRef="#br2" timeOffset="120">11337 16787 8139,'20'-16'0,"3"0"0,2 2-103,3 4 0,3-4 1,7 3-1,8-1 443,5 2 0,15 3 0,2 7 0,7 0 448,4 0 1,8 0 0,0 1 0,-4 5-375,-5 4 1,-1 11-1,-12 5 1,-6 6-61,-3 4 0,-5 5 1,-9 6-1,-7 0 86,-8 0 0,-9 4 0,-9-2 0,-4-4 89,-7 0 1,-5-5-1,-12 2 1,-5 0-114,-8-2 0,-8-1 0,0-8 0,-2-1-129,-2-4 0,-5 2 0,7-7 1,-1-2-174,1-1 1,-4-9 0,4-4 0,-1-3-377,1-2 1,-7-2-1,5-2 1,2-3-43,2-1 0,5-3 1,7-5-1,4 1-1297,1-1 0,4 0 0,8-1 0,6-2 226,3-2 1,6-6-1,5 5 1,8-3 1374,6-3 0,10-8 0,7-5 0</inkml:trace>
  <inkml:trace contextRef="#ctx0" brushRef="#br2" timeOffset="121">13648 16425 8106,'-7'-9'284,"-4"4"1,-3 3 779,-1 2 1,-8 6 0,-5-1-1,-5-2-485,-4-1 0,-12-2 1,2 0-1,-2 0-260,0 0 1,-2 0-1,3 0 1,2 0-131,1 0 0,6 0 0,4 0 0,7 0-85,7 0 1,4 5 0,3 2-1,3 2-215,6 3 1,3 2-1,2 4 1,0 1 201,0 2 0,0 7 0,0 0 0,0 5 140,0 4 0,6 6 0,-1-1 1,-2 4 48,-1 1 1,3-5-1,1 0 1,-1 0-7,2-2 1,-4 3-1,8-4 1,-1-1-326,-1 1 1,5-3 0,-5-4 0,1-3-467,1-2 0,-2 1 0,1-7 0,-3-4-4430,0-5 3676,-5 2 1,5-14-1,-6 0-262,5-9 0,-3-6 1533,8-6 0,-1-11 0,6-8 0</inkml:trace>
  <inkml:trace contextRef="#ctx0" brushRef="#br2" timeOffset="122">13475 17054 8106,'-2'-9'691,"-3"4"1,-4 3 0,-7 2-1,-1 0 299,-4 0 0,-5 0 0,-9 0 0,-4 0-625,-1 0 0,-5 0 1,-6 0-1,2 0-334,-2 0 0,-4 0 1,2 0-1,3 0-745,1 0 0,7 0 0,1 2 1,3 1-859,3 3 0,9 6 1,5-2 1571,3 4 0,3 2 0,-1 0 0</inkml:trace>
  <inkml:trace contextRef="#ctx0" brushRef="#br2" timeOffset="123">14104 16708 7965,'7'9'0,"3"-4"-36,4-3 1,2-2 0,3 0 0,4 0 736,3 0 0,12 0 1,-6 0-1,1 0-303,0 0 1,-1 0 0,-1 0 0,-1 2-456,-4 3 0,2-4 0,-7 5 0,-2-5-307,-1-1 0,-4 7 1,-4 4-1824,-5 3 1,-5 0 2186,-5-4 0,-11 11 0,-8-3 0</inkml:trace>
  <inkml:trace contextRef="#ctx0" brushRef="#br2" timeOffset="124">14277 16912 8106,'17'0'0,"4"0"-13,5 0 0,4 0 0,1-1 0,3-3 125,2-1 1,-3 0 0,4 5 0,-4 0-331,-1 0 1,3 0 0,-2 0-1,-3 0 161,-1 0 0,-4 0 57,1 0 0,-7 0 0,4 0 0</inkml:trace>
  <inkml:trace contextRef="#ctx0" brushRef="#br2" timeOffset="125">15409 16095 8106,'0'-16'841,"0"8"0,7 2 1,3 13-353,4 9 0,2 2 0,0 8 1,-1 2-1,1 1 401,0 3 0,5 6 1,0 2-606,-2 1 0,-2-1 0,-1-4 0,0 5 0,-2 0 99,-4 1 1,2-5 0,-6 5 0,-3 0-378,-1-2 0,3-2 1,0-6-1,-1-1-360,-2 1 0,-2-3 0,0-2 0,0-6-831,0-4 1,-6-1-497,1 0 0,2-8 0,8-2 0,5-5 1680,4-1 0,9-14 0,2-3 0</inkml:trace>
  <inkml:trace contextRef="#ctx0" brushRef="#br2" timeOffset="126">16258 16158 8106,'5'-25'157,"0"5"1,0 2 652,-5 2 0,-1 8 0,-3 4-456,-1 8 1,-6 4 0,3 10-1,-3 3-52,-1 5 0,-11 5 0,8 6 0,-5 3-45,-2 0 1,2 6-1,-4-4 1,1 1 3,4-1 1,7 4 0,3-6 0,2 2-164,4 0 0,1-6 0,5 5 1,6-3-98,7-3 1,15-4 0,2-3 0,6-5-31,5-6 0,3 3 0,3-12 0,3 1 64,-3-4 0,-1-3 0,-3-4 1,-4-3 194,-6-5 1,-2-4 0,-5-2-1,-2 0-108,-7 1 0,-9-1 1,-6 0-1,-3 0-68,-2 1 0,0-1 1,-4 0-1,-4 0-16,-8 1 1,-10 4-1,0 1 1,-4-1-71,-2 3 1,-4-5 0,-1 6 0,0 0-210,-1 0 1,5 2-1,-4 5 1,6 0-695,4 0 1,5-5-128,6 0 1,7-2 0,6 3 0,8-3 469,11-1 1,6 1 0,10-7 591,-1-4 0,8-8 0,1 1 0</inkml:trace>
  <inkml:trace contextRef="#ctx0" brushRef="#br2" timeOffset="127">16871 16331 8106,'10'5'0,"1"2"0,1 2 436,2 3 1,2 2 0,0 2 0,1 1 481,4 4 0,3 4 0,8 8 0,-1 0-409,1-2 1,-1 6 0,1-9 0,-1 3 149,1-1 1,2-2-1,0 2 1,-5-4-282,1-5 1,-7-4 0,-1-1 3,1 0 1,-5-7-334,3-4 1,-11-10 0,-5-8 0,-3-4-142,-2-4 1,0-14 0,0-2-1,0-6-464,0-5 1,0-4 0,-2-2 0,-1 0 311,-2 0 0,-13-9 0,2 3 0,-1 3-267,-1 1 1,3 5 0,1 9 0,3 6 349,6 2 0,-2 5 1,2 3-1,1 5 254,3 3 1,2 4-1,5 2 1,6 1 76,7-1 1,4 4-1,6-1 1,1 0-80,3 0 1,9 4 0,0-4 0,4 1-111,1-1 1,5 0-1,1-3 1,-1 1-191,2-1 0,-7 3 1,2 1-1,-7 1-780,-3 3 0,-4-3 1,-8 2-193,0 2 0,-10 3 0,-1 5 673,-9 5 0,-7 4 0,-5 2 508,-6 0 0,-17-1 0,-5 1 0</inkml:trace>
  <inkml:trace contextRef="#ctx0" brushRef="#br2" timeOffset="128">17767 16016 8106,'0'16'-8,"9"-9"0,7-5 0,8-7 620,6-4 0,8 5 0,4-3 0,3 2-176,3 0 0,-1 0 1,0 5-1,-2 0-200,-3 0 1,-3 1 0,-10 5 0,-2 2-11,-6 1 1,-4 5-1,-3-2 1,-3 6-129,-6 3 1,-3 5-1,-4-3 34,-3 1 1,-11-3 0,-10 5 0,-6 1 0,-3-3 65,-1-3 1,-8 0 0,4-4 0,-2-3-69,0 0 0,14-7 0,2-1 0,6-5-137,5-1 1,8 5-176,7 1 1,14-1-1,15-7 1,8-1 20,5-3 0,12 1 0,-5 5 0,2 0 72,-2 0 0,1 2 0,-9 3 1,-3 4 153,-7 0 0,-1 10 1,-9-3-1,-2 3 163,-1 4 0,-8-4 0,-1 7 0,-2 0 23,-4-1 1,-1 3 0,-4-6 0,-3 1 232,-5 0 0,-9 3 0,-4-5 0,0-2-396,0-2 1,-10-1-1,2 0 1,-4 0-611,-4-1 1,-1-4-1,-9-2 1,-1-1-716,-3 1 0,-4-5 1,1 3-1,-4-2-295,-4 0 0,-11 2 0,-2-4 1532,-5 3 0,33 0 0,0 0 0,1-2 0,0 1 0</inkml:trace>
  <inkml:trace contextRef="#ctx0" brushRef="#br2" timeOffset="129">15975 17242 8106,'-16'16'178,"7"-5"-133,4-1 0,17-6 0,9 1 0,9-3 994,7-2 1,10 0-1,12 0 1,8 0-676,6 0 1,12 0-1,-38-1 1,1 0-1,2-1 1,1 0-68,0 0 1,1-1 0,5-2 0,0 0 0,-1 1 0,0 1 0,0-1-1,1 1-217,-1-1 1,0 1 0,0-3 0,0 1 0,-6 2 0,-1-1-1,0 1 1,-2-1-141,-1 1 1,-1-1 0,39-3 0,-12 4 0,-11-2-341,-12 1 0,-9 2 0,-10 2 1,-4 0-2855,-5 0 2285,-11 0 1,-11 6-1,-15 1 1,-10 0-165,-9-1 0,-12 7 1133,-11-3 0,-3-3 0,-2 0 0</inkml:trace>
  <inkml:trace contextRef="#ctx0" brushRef="#br2" timeOffset="130">16698 17510 8106,'-32'8'207,"8"5"1,3-8 444,4-2 1,10-1-320,7-2 1,14-5-1,12 0 1,5-1-22,6-1 1,8 4-1,10-6 1,0 2-89,5 4 1,-1-4 0,-1 1-1,-7 3 51,-8 1 0,-4 4 0,-10 3-107,-2 6 1,-7 8 0,-9 2 0,-6-2 23,-3-1 0,-11 2 1,-7 3-1,-8 0 8,-6 0 0,-3 3 1,-4-5-1,-4-2-37,-5-2 0,1-6 1,1-2-1,4-2-171,1-4 1,4 1-1,9-1-227,5 2 0,13 1-46,8-6 1,14 0 0,13-2 0,8-2 213,7-1 1,9 0 0,3 5-1,2 0 99,3 0 0,1 0 0,-1 0 0,-5 2 190,-5 3 1,0 2 0,-14 5 0,-3-1 57,-4 1 0,-9 3 0,0 5 1,-7 1 547,-7-2 1,-3 0 0,-2 0 0,-2 2-276,-3-2 0,-5 4 0,-9-2 1,-4-2-224,-2-1 0,-8-8 0,-7-1 0,-2 0-79,0-1 1,0-4 0,-5 1-1,0-3-781,0-2 1,-4-2-1,2-1 1,4-4-895,-1-2 0,1 4 1,-1-6-1,3-1-5983,1-2 7407,0-9 0,-12-8 0,-2-9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838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22107 8661 8106,'-7'-16'18,"3"5"1,-5 1-1,1-1 1,1 1 157,0-1 1,-4 6-1,4-4 1,-2 1 334,-3-1 0,3 5 221,-1-1 0,6 5-260,-1 5 1,3 4 0,2 7-216,0 0 0,0-6 0,0 1 0,2 1-46,3 2 1,-3 2 0,3-1 0,-1 1-67,1 0 0,-3-1 1,3 3-1,-3 1-16,-2 2 0,0 2 0,0-2 0,2 3-39,3 1 0,-3 10 0,3-4 1,-2 2 28,3 0 0,-5 4 0,5 1 0,-3 3-54,2 2 0,-3-3 0,3 1 0,-1-1-29,1 0 1,-3 0 0,3 4 0,-3-2 61,-2 1 1,5-3-1,0 2 1,-1 2-15,-2 1 0,-2 3 0,0 1 0,0 1-34,0 3 1,0 6 0,0-1-1,0 3-15,0 2 1,0-1 0,0 1-1,0 0 89,0 0 0,0 0 0,0 0 0,0 0 30,0 0 0,0 12 0,0 3 0,0 3-36,0-1 1,0-3 0,0-2 0,0-4-249,0-1 0,0 5 0,-2-1 0,-2 3 146,-1 1 1,-5 9 0,4 1 0,1-3 61,1-40 0,1-1 1,1 40-1,-5 2 1,2-2-80,0 0 1,2-39-1,1 0 1,0 44-1,0-42 1,0-1 13,0 1 0,-1 0 0,0 3 1,1 0-1,2 0 0,0-1 1,0 0-1,0 0 10,0-1 1,0 0 0,0-1 0,0 1 0,0 0-1,0 1 1,0 1 0,0 0-35,0-1 1,0 1 0,0 7-1,0 0 1,0-6 0,0-1 0,0 2-1,2-1 12,0 1 1,1-1-1,-2 2 1,1-1-1,2 0 1,1-1-1,0 2 1,-1 1 39,0 1 1,1 1-1,-3 0 1,1-2 0,2-1-1,0-1 1,1-1 0,-1 0-2,-1 0 1,1 1-1,1 2 1,0 0-1,-2-2 1,-1-1-1,0 0 1,1 1-18,-1-2 1,1 1 0,1 6 0,0 0 0,-2-6-1,-1 1 1,1 1 0,0 0 38,0 1 0,1 1 0,-3 1 1,-1-1-1,4-1 0,-1-1 1,0 2-1,0 0 37,-1 0 1,1 0 0,2 3 0,0 1-1,-1-5 1,-1 0 0,1 0 0,-1-1-32,1-2 0,-1 1 1,3 5-1,-1-1 0,-2-4 1,1-1-1,0 3 1,1 1 8,0 1 0,2 1 1,-1-2-1,0 0 0,0-2 1,0-1-1,-1-2 0,1 0 62,0-2 1,0 1-1,-2 2 1,1 0-1,5 36 1,2 0 57,2-3 1,0-5 0,-1-4 0,-5-5-316,-1-6 0,4-6 0,-6-14 1,0-6 20,2-5 0,-5-5 1,3-12-1,-1-2-899,1-4 1,-2-8 0,8-16 271,1-12 0,7-28 0,6-11 0,3-17 724,-12 33 0,1-2 0,3 2 0,0-1 0,-1-7 0,-1-1 0,0 0 0,1 0 0</inkml:trace>
  <inkml:trace contextRef="#ctx0" brushRef="#br0" timeOffset="1">18616 10437 8106,'-9'8'87,"9"-1"1,13-7-307,6 0 0,7 6 0,11 1 0,6 0 725,8 0 1,12-2 0,12-5 0,7 0-338,7 0 1,-35 0 0,2 0-1,3 0 1,1 0 0,3-1 0,2 0-89,4-1 1,1-1 0,5 1-1,1 0 1,6-2 0,2-2-1,0 0 1,1 1-233,2 1 1,2 0-1,-21 0 1,2-1 0,-1 1-1,-3 2 1,0 0-1,1-1 1,2 1 0,1-1-1,0 0 160,3-1 0,0-1 0,2 1 1,4 1-1,2 1 0,0-1 0,0-1 1,0 1-1,1-1 0,1 1 0,-1-1 1,1 1-91,3 0 0,1 0 0,1 0 0,-20 0 0,2 0 0,-1-1 1,1 2-1,1 0 0,1 1 0,-1 0 0,0 0 0,0 0 0,0 0 1,-1 0-1,1 0 126,0 0 0,0 1 1,1 0-1,1-1 1,7 1-1,2 0 0,1 0 1,-2 0-1,-2 0 1,-1 0-1,0 0 0,0 0 1,1 0-1,1 0 1,-1 0-1,1 0-103,0 0 0,-1 0 1,1 0-1,1 0 1,1 2-1,2-1 0,-1 1 1,0 0-1,-4 0 1,0 0-1,0 1 0,0-1 1,1 1-1,-1-1 1,1 1-1,0 0 105,0-1 0,0 1 0,0 0 1,0-1-1,4 0 0,1-1 1,0 0-1,-2 0 0,-3 1 1,0 1-1,-1 0 0,0 0 0,1-1 1,-1 1-1,1 0 0,-1-1-4,1 0 1,-1 0 0,0 1 0,1-1 0,2 1-1,1 0 1,-1 0 0,0 0 0,-5-1 0,-1 0-1,0-1 1,0 1 0,0 0 0,-1 0 0,0 0-1,0 1 9,-1 0 0,0 0 0,0 0 0,1 0 0,0 0 0,0 0 0,0 0 0,-2 0 1,-3 0-1,-1 1 0,0-1 0,0 0 34,-1-1 0,0 1 1,0 0-1,0-1 1,19 0-1,-1-1 1,1 1-1,-18 0 1,0 1-1,1-1 0,-2 0 1,21 0-1,-1 1 1,-1-1-1,-4 0 1,-2-1-1,0 1-54,-7 1 1,0-1 0,0 0-1,2-1 1,1-1 0,-2 1-1,-7 1 1,-2 1 0,0-1-1,-3 0 1,-1-1 0,0 1 0,24 1-1,-1-1 1,-10 1 0,-2 0 0,-7-3 0,-3 0 0,-2 0 0,-1 0 11,-4 0 0,-2 0 0,-6 0 0,-3 0 0,28-2 0,-14-2-809,-8-1 0,-12-2 0,-8 4 0,-8-4-704,-6-2 1,-10-1-1,-7-6 1469,-9 0 0,-5 0 0,-1 1 0</inkml:trace>
  <inkml:trace contextRef="#ctx0" brushRef="#br0" timeOffset="2">19622 9258 8106,'0'-16'0,"0"0"0,0 1 0,0-1 1051,0 0 0,4 0 0,5 3-569,6 2 0,13 4 1,2 7-1,7 0-210,3 0 0,0 0 1,4 2-1,-6 3-51,-5 6 1,0 8-1,-12 3 1,-3 3-101,-6 3 0,-5 2 0,-7 1 0,0 0-83,0 1 0,-12 3 1,-4 0-1,-3-4-15,-4-1 1,4 1 0,-7-8 0,0 0 16,1-1 0,-3-2 1,7-8-1,2-3-77,2-2 0,1-1-31,0 0 1,9-5-1,9 5 173,12-5 0,9-1 0,10 0 0,3 0 168,6 0 1,4 0 0,1 2 0,-2 3-61,-3 6 1,-3 8 0,-10 4 0,-2 0 401,-6-1 0,-4 4 1,-3-3-1,-3 2-164,-6 3 0,-3 1 0,-2 3 1,0-1-250,0 1 0,-13-3 1,-2-3-1,-5-3-357,-2 0 0,-3-6 0,-6 3 0,-1-7 78,1-2 0,-1-8 0,1 3 0,0-5-809,-1-1 0,-5-1 1,1-3-1,1-3-209,2-2 1,3-1-1,4-6 1,5-1-54,3-4 0,3 3 0,1-4 1,3 1 338,6 0 1,5-5 0,7 3-1,7-2 809,5-3 0,16-15 0,-2-6 0</inkml:trace>
  <inkml:trace contextRef="#ctx0" brushRef="#br0" timeOffset="3">20990 9069 8106,'-21'-2'205,"-1"-1"105,-3-2 1,4-1-1,-3 6 1,-1 0-1,1 0 103,-4 0 0,3 2 1,-1 5-1,0 9 100,1 8 1,-2 6 0,4 3 0,0 4 111,0 5 1,2-2 0,7 2 0,4 2-150,5 1 0,3 0 1,2-1-1,2-4-194,3-1 0,5-3 1,11-4-1,6-3-22,2-2 0,5-3 0,0-6 1,5-1 36,1-3 1,2-7 0,5 2 0,0-2-9,1-4 0,-1-3 0,-2-5 0,-1-6-64,-2-3 1,-9-8-1,0-4 1,-7-4-211,-3-2 0,-7-4 1,-8-4-1,-2-2-318,-8-2 0,-7-10 0,-12 7 0,-7-2-316,-7 0 0,-1 2 0,-8 0 1,-1 1-399,1 4 1,2 6 0,2 9 0,7 6-763,5 4 1,8 3 704,-1 4 0,13 4 0,9 12 0,13 6 1074,11 7 0,19 5 0,5 8 0</inkml:trace>
  <inkml:trace contextRef="#ctx0" brushRef="#br0" timeOffset="4">23695 8723 8106,'-16'-1'118,"0"-5"1,0 5-1,1-5 1,-1 5 449,0 1 1,-5 0-1,-1 1 1,-1 5 176,0 4 0,-5 11 0,2 7 0,-4 7-206,-1 7 0,-6 9 0,-1 4 1,-1 5-148,1 4 0,6 1 0,8-4 0,1-1-126,4-1 0,3-1 1,6-13-1,5-3-105,3-5 0,4-4 0,5-2 0,8-1-27,10-4 1,4-3-1,6-9 1,4-2-56,3-2 1,12-6-1,-7 1 1,0-5 143,-3-5 1,0-2 0,-8-7 0,-3 0-64,-5-3 0,-5-3 0,-9 5 0,-3-1-49,-6 0 0,-3-5 1,-2-2-1,-2 1-315,-3-1 1,-11-3 0,-10 5 0,-4 2-313,-2 1 1,1 3 0,-2-1 0,-2 2-339,-2 3 0,1-1 1,4 5-1,1 0 159,-1 0 0,6 2 0,2 5-420,1 0 0,7 0 0,9 0 160,5 0 0,8 0 0,15 0 0,7 0 955,6 0 0,14 0 0,1 0 0,5 0 0</inkml:trace>
  <inkml:trace contextRef="#ctx0" brushRef="#br0" timeOffset="5">24544 8975 8106,'8'-7'169,"-2"0"0,-12-5 1,-4 3 288,-4 2 1,-9 2 0,-3 5 0,-4 1-32,-1 5 1,-8 16 0,-3 15 0,-1 8 87,1 8 1,-2 1-1,9 5 1,4-1 134,3 1 1,16-4-1,1-3 1,9-5-176,8-5 1,9-4 0,13-6 0,5-1-59,4 1 0,7-8 0,-1-1 1,6-4-79,4-3 0,4 1 1,-2-11-1,-1-3 2,0-1 0,2-9 0,-7-4 0,-6-4-216,-2-6 1,-1 1-1,-7-8 1,-5-5-353,-4-7 0,-3-5 1,-7-4-1,-3-2 19,-6-1 1,-5-4 0,-5 7 0,-6 4-995,-3-1 0,-7 8 0,-1 1 0,-1 6 48,0 4 0,1 5 1,4 6-1,1 2 96,3 4 0,3 1 1,4 5 1057,12-1 0,11-7 0,16 3 0</inkml:trace>
  <inkml:trace contextRef="#ctx0" brushRef="#br0" timeOffset="6">26635 8613 7798,'0'11'1415,"-2"-1"-637,-3 3 0,3 2 0,-3 6 0,3 5-162,2 4 0,0 9 0,0 2 0,0 8-173,0 9 0,0 7 1,0 13-1,0 3-278,0 2 1,0 5-1,0-41 1,0 0-1,0 0 1,2 0-73,0 0 0,1 1 0,-2 0 0,1 1 1,2 2-1,1 0 0,0 0 0,-1 1-141,0 1 1,1 2 0,-1 5 0,0 1 0,2-6 0,1 0 0,-2 0 0,0 1 139,1 0 1,0 0 0,-1 2 0,-1 1 0,0 1 0,1 1 0,-1 1 0,1 1-27,-1 3 1,0-1 0,-1-1 0,-1 0 0,3 2 0,-1 1 0,1-1 0,-1 0 111,1 2 1,-1 0-1,-2 4 1,1 0 0,2 0-1,0 1 1,1-2 0,-1 1-51,-1 0 1,1 1 0,2 8 0,0 2 0,-2 0 0,0 2 0,1 2-1,0 0-34,-2-27 0,-1 1 0,1-2 1,3 25-1,0 0 0,-2 1 0,0 1 1,2-1-1,0-1-11,1 3 1,0-1 0,0 2 0,0-1-1,0-2 1,-1-1 0,1-1 0,-2 0 67,0-1 1,-1 0 0,1 5 0,0 1 0,-2-2-1,-1 1 1,1 0 0,-1 1-10,1-1 1,-1 0 0,0-3 0,-1 0 0,-1-3 0,-2 0 0,1-4 0,0 0 5,0-1 1,0 0 0,0-3 0,0-1 0,0-5 0,0 0 0,0 0 0,0-1-202,0-1 0,0-1 0,0 1 0,-1 0 1,-1-4-1,0 0 0,-1-5 0,1 0-6,0-4 0,0 0 0,1-3 0,1-2 1,0 39-1,0-11-241,0-9 0,0-3 1,0-17-1,0-11-2465,0-11 1,1-8 0,5-7 1340,4-9 1,4-23 0,2-26 0,1-23 1423,-6 27 0,-1-2 0,-1-4 0,0 0 0,2 4 0,0 0 0</inkml:trace>
  <inkml:trace contextRef="#ctx0" brushRef="#br0" timeOffset="7">28144 9053 8106,'25'-22'113,"-5"3"0,-7-8 253,-3-1 0,-6-7 0,1-3 0,-3-2 893,-2-4-1045,0 6 1,-7-4-1,-4 9 1,-3 3 234,-1 0 0,-6 8 1,-2 2-1,-2 6-27,-3 4 0,4 6 0,-2 1 0,0 6-270,1 8 0,-5 10 0,4 5 0,-4 4 10,-1 1 0,1 6 1,2 1-1,4 1 26,1-1 1,4 4 0,7-3 0,3-1-218,2 0 1,2-3-1,5-7 1,2-2 35,3 2 1,4-5 0,8-2 0,2-5 2,2-6 0,7 2 0,0-6 0,5-3 38,4-1 1,5-9 0,-5-4 0,-1-4-125,3-6 0,-8-2 0,2-5 0,-6 2-161,-5-2 1,-1-2-1,-5-1 1,-2 1-209,-4 4 1,3 3 543,-8 8 1,0 9 0,-3 12 270,3 13 1,-1 16 0,4 8 0,-1 6 261,-3 4 0,3 10 0,0-2 0,0 2-260,0 3 1,-2-7 0,-5-5 0,2-3-209,3-4 0,-3 2 0,3-14 0,-3-4-446,-2-3 1,0-7 0,0 4 0,0-2-719,0-4 0,0-2 0,0-1-844,0 0 0,7-2 1,3-4 1022,4-5 0,2-3 0,0-2 0,1 0-1318,4 0 2139,4-14 0,6-3 0,0-15 0</inkml:trace>
  <inkml:trace contextRef="#ctx0" brushRef="#br0" timeOffset="8">29339 8849 8106,'0'-17'0,"-2"-1"-152,-3 2 1,-4-1-1,-6 12 1,-1 1 777,0 3 0,0 1 1,-1 1-1,-2 5-297,-2 4 0,-7 11 1,2 7-1,-4 7 421,-2 7 1,-4 10 0,-3 6 0,1 3-268,-1 2 1,10-6-1,8-1 1,5 0 163,6 0 0,3-5 0,8-1 0,5-4-385,4-4 0,11-4 0,5 1 1,4-8 31,1-1 1,6-8 0,3-1 0,2-5 13,2-5 0,5-5 1,-9-6-1,2-1-108,0-4 0,-2-11 0,4-10 0,-4-6 48,-2-5 0,-8-3 1,-9-9-1,-4-1-642,-1-3 1,-7-11 0,-6 1 0,-6-2 58,-8 1 1,-10 3-1,-5 3 1,-4 5-1340,-1 5 1,0 9 0,-1 8-1,2 8-407,4 6 0,-3 3 2081,2 3 0,-2-10 0,-3 4 0</inkml:trace>
  <inkml:trace contextRef="#ctx0" brushRef="#br0" timeOffset="9">19575 11097 8106,'0'-16'840,"0"0"0,2 9 0,3 7-471,6 9 0,8 7 0,4 5 0,1 7 516,4 7 0,2-2 0,1 5 1,1 1 446,-1 3 0,6 1 0,-1 1 1,-1-4-480,-1-2 1,-3 10-1,0-5 1,1 1-446,-1 1 1,1 1 0,-1 1 0,1-2-230,-1-3 1,-1 4 0,-2-6 0,-4 0-210,-1-3 0,-2-9 1,-5-4-1,-1-3-5089,1-7 2924,-7 2 1,-2-16 1212,-7 0 1,0-13 0,0-9 0,0-4-1274,0-8 0,0-4 2255,0-9 0,7-14 0,1-4 0</inkml:trace>
  <inkml:trace contextRef="#ctx0" brushRef="#br0" timeOffset="10">20440 11050 8325,'0'15'1468,"-7"3"1,-4 1-270,-3 2 1,-3 7 0,-4 0-1,-7 7-203,-7 7 1,-7 5 0,-10 5 0,-6 4-311,-3 0 1,0 3 0,3-6-1,6-1-224,3 2 0,4-10 1,3 1-1,5-4-380,4-7 0,3 0 0,2-3 0,2-1-599,-2-4 1,5 4-1,2-6 1,4 1-1050,1-4 0,0-4 0,2-1 0,6-1-680,8 1 2246,14-7 0,17-2 0,9-7 0</inkml:trace>
  <inkml:trace contextRef="#ctx0" brushRef="#br0" timeOffset="11">27688 11238 8106,'-16'-7'0,"1"-1"0,-1-8 0,0 0 181,0 0 0,6 1 0,1-3 203,2-3 1,2 2 0,5-5 0,2-1 136,3 1 1,11 4 0,12-2 0,5 1-49,4 0 0,11 0 1,1 5-1,4 2 43,1 4 0,-2-3 0,-6 8 0,-4 2 92,-6 1 0,-9 4 0,-6 3 1,-4 5-290,-1 4 0,-7 9 1,-4 2-1,-4 3-36,-1 3 1,-12-1 0,-7 12-1,-7 1-45,-7 3 1,-11 1-1,-1 0 1,-6 0-55,0 0 0,2-1 0,4-4 0,1-6-17,2-3 0,9-1 0,0-1 0,7 1 28,3-1 1,2-5 0,7-1-1,2-2 124,1-4 1,8-2 0,-1-1-1,8-2 25,6-4 0,4 3 0,4-6 0,3 0-368,5 0 0,11-2 1,5-7-1,3-3-890,2-6 1,7-3 0,4-1-1,1-1-519,-1 0 0,1 0 1,-4 3-1,0 0 782,5 3 1,-4 5-1,1-4 1,-1 2-1082,-5 3 1,1-3 0,-11 0 0,-3-3 1731,-7-8 0,1-4 0,-8-10 0</inkml:trace>
  <inkml:trace contextRef="#ctx0" brushRef="#br0" timeOffset="12">28679 11223 8106,'15'0'1178,"1"0"1,0 0-847,0 0 1,4 5-1,3 2 456,2 1 0,1 3 0,5 6 1,1 4-1,-1 4-135,1-1 1,-1 6-1,1-4 1,-3 4 12,-3 1 1,2-1 0,-7-2 0,-1-2-544,-3 2 1,0-3-1,1-1 1,-1-1-736,-3-4 1,-1-2 0,2-3-1,-1-1-888,-3-3 1,3-5 0,-4 4 357,4-2 1,-3-4 0,-1-8-1,2-5 775,2-4 0,4-9 0,1-7 1,4-8-554,1-9 1,1-6 919,1 1 0,4-4 0,-6-7 0</inkml:trace>
  <inkml:trace contextRef="#ctx0" brushRef="#br0" timeOffset="13">29622 11207 8106,'-7'-2'1132,"-5"7"-83,-7 8 0,-1-3 1,-6 0-1,-2 3-49,-2 1 1,-6 7 0,-4 1 0,-4 1 173,-5 0 1,-9 5 0,2-4 0,-1 2-193,-1 1 1,2-8-1,-1 3 1,4-1-489,4 0 1,4 0 0,1-5 0,4 0-1315,2-1 1,-4 1 0,5 0 0,2 0-1185,2-1 1,1 3 0,3-1 0,1 2-1458,2 1 1,6-6 3460,-1 7 0,-3-4 0,-1-1 0</inkml:trace>
  <inkml:trace contextRef="#ctx0" brushRef="#br0" timeOffset="14">23789 10940 7974,'0'-16'177,"0"0"1,-2 2 0,-3 4 293,-6 4 0,-3 5 0,-3 2 1,-4 6 361,-5 9 0,-6 9 0,-4 11 0,-6 6 346,-4 4 0,4 1 0,0 0 1,1 0-748,0 0 1,3 0 0,6-1 0,3-4-261,3-6 1,-2-2 0,7-5 0,1-1-39,3-2 0,3-6 1,2-1-1,3-5-1488,2-4 0,-3-4 258,4 4 1,1-8 0,3-2 0,-1-9 28,-2-5 0,-1-2 0,6-3 0,0-4 367,0-3 1,0-14 0,0 3 0,0-5-8,0 1 707,-7-19 0,-8 16 0,-10-17 0</inkml:trace>
  <inkml:trace contextRef="#ctx0" brushRef="#br0" timeOffset="15">22893 10782 7974,'7'-7'178,"3"7"1,9 7 0,4 11 0,2 1 1164,2 2 0,5 7 0,3 0 1,3 5-497,2 4 0,2 6 0,6-1 0,-1 4-167,0 1 1,-5-2 0,0-1-1,0-4-248,-2-1 0,-2 3 0,-6-6 1,-1-1-608,1-2 0,-3-3 1,-1-2-1,-3-4-957,-3-1 1,-1-2 0,-3-5-1,1-1-161,2 1 0,0-7 0,-3-2 210,2 0 1,3-5 0,3 1 0,-5-6-385,-3-8 1467,-9-17 0,5 2 0,-6-12 0</inkml:trace>
  <inkml:trace contextRef="#ctx0" brushRef="#br0" timeOffset="16">24056 11191 7974,'16'11'86,"0"-1"0,-6 6 0,1 5 0,1 0 901,2 1 1,7 3-1,1 6 1,3 2-170,3 4 1,2 3 0,1 7 0,-1 1-248,-4-1 0,2-2 0,-5-1 0,-1-6-146,1-5 0,3 2 1,-5-10-1,-2-1-95,-1-3 1,-8-9-355,1-1 0,-2-9 1,1-2-66,-5-9 0,-3-12 0,-2-7 0,-2-7-236,-3-7 1,2-10 0,-8-8-1,-1-6-39,-2-7 1,-2-9 0,-1-4-1,7 43 1,0-1-77,0-2 1,-1 1 0,-11-34 0,4 6-1,1 8 424,3 8 1,7 4 0,-2 13 0,2 7 264,4 5 1,10 9 0,8 0 0,10 5-147,5 3 0,8 2 0,4-3 0,3 3 229,2 2 1,6 1 0,1 2-1,-2-1-324,-3 1 0,5 3 0,-10 2 0,-2 3-484,-2 1 1,2 2 0,-5-4-1,-2 3-180,-2-3 1,-3 4 0,-4 0 0,-5 2-598,-4 3 0,-6 0 0,-2 2-1584,-2 2 2837,-2 3 0,-19 13 0,-4-1 0</inkml:trace>
  <inkml:trace contextRef="#ctx0" brushRef="#br0" timeOffset="17">24905 10830 7974,'4'-16'504,"4"0"-3,8 0 0,16 6 0,1 1 1,3 2 6,3 4 1,8 1-1,-3 2 1,-1 0-100,3 0 1,-8 7-1,-1 3 1,-6 4-103,-4 2 0,-5 5 0,-6 0 0,-2 0-91,-4 2 0,-3-1 0,-8 6 1,-6-3-6,-9-2 0,-7 3 1,-12-4-1,-3 1-130,-4 0 0,-12-2 0,5-5 1,-2-3-173,2-2 0,2-2 0,16-6 0,6 2-58,6-1 1,10-1-1,6 1 1,6 1-3,8-1 0,17 4 1,10 1-1,11 2 234,9-1 0,3 1 0,5 6 0,4 2 275,4 2 1,-1 5-1,-12-3 1,-3 2 290,-6 2 1,-8 1 0,-6 0 0,-3-1-179,-5 0 0,-11 1 0,-3 2 1,-9-2-135,-5 0 1,-4 5-1,-5-7 1,-9 4 89,-8 1 1,-13-4 0,-7-3-712,-6-1 0,-1-2 1,-7-4-1,-5 2 1,-5 2-1139,-5-1 1,-13-3 0,8-1 0,-4 0 591,-4-1 0,43-4 0,-1 1 0,-4 1 0,0 0 0,-1 1 1,0 0 630,-1-1 0,0 0 0,-6 2 0,-1 0 0,1-3 0,0 0 0</inkml:trace>
  <inkml:trace contextRef="#ctx0" brushRef="#br0" timeOffset="18">17594 13297 6594,'16'0'-270,"1"0"1,4 0 691,5 0 1,4 0-1,2 0 136,-1 0 1,2 0-1,2 0 1,5 0-1,4 0-120,5 0 1,9 0-1,1 0 1,7 0-162,8 0 0,15 0 0,-41 0 0,2 0 0,2 0 1,1 0-201,2 0 0,1 0 1,6 2-1,0 2 0,2-1 1,0 1-1,2-1 1,1 0-218,2 1 1,1-1-1,10 0 1,1 0 0,-2-2-1,-1-1 1,6 2-1,0 0 142,2 0 1,1 1 0,-22-1 0,1 0 0,0-1 0,4 0 0,-1-1 0,2-1 0,3 1 0,0 0 0,2-1-116,3-1 1,1 0-1,0 0 1,3 0-1,1 0 1,1-1-1,-19 1 1,0-1-1,1-1 1,1 1-1,1 1 1,0-1-1,1 0 1,0 1 154,1-1 1,1 0 0,1 0 0,1 0-1,5-1 1,2 1 0,0-1 0,-1 1-1,-2-2 1,0 1 0,-1 0 0,1-1 0,2 0-1,0 1 1,1-1 0,-1 0-115,2 0 0,0-1 0,1 1 0,1 0 0,-12 1 0,0-1 0,2 1 0,-1 0 0,1 0 0,-2 0 0,1 1 0,-1 0 0,1 0 0,0 0 1,1 0-1,1 0 0,0 1 0,0-1 0,0 0 104,1 1 0,1 0 0,0 0 0,-1 0 0,1 0 0,-3-1 0,1 0 0,-1 0 0,0 0 0,1 1 0,0 0 0,0 0 1,1 0-1,0 1 0,-1-1 0,0 0 0,0 0 0,0 1 0,0-1 0,1 0 18,1 1 1,0 0 0,1 0-1,0 0 1,-1 0 0,1 1 0,-1-1-1,0 1 1,-1 0 0,1-1 0,-2 1-1,0 0 1,0 0 0,-1 0-1,1 0 1,-2 1 0,0-1 0,-1 0-1,1 1 1,-1-1-62,16 1 0,-1 0 1,0 0-1,0 1 1,1 1-1,0 0 1,0 1-1,0 0 1,-3 1-1,0 0 1,-1 1-1,0-1 1,-2 0-1,0 0 1,-1 0-1,-1 0 90,0-1 1,-2 0 0,1 0-1,-1 1 1,-2 0 0,-1 0 0,-1 0-1,0 1 1,14 1 0,-1 0-1,0 0 1,-3-1 0,0 1 0,-1-1-3,-3 0 1,-1 0 0,0 0 0,-4-1 0,0 0 0,-2 0 0,-6 0-1,-2 0 1,-1-1 0,-3 0 0,-2 1 0,-1-2 64,20 3 1,-2-1-1,-6-3 1,-2-1-1,-13 2 1,-2 0-1,-5-2 1,-1-1 266,29 0 1,-13 0-1,-19-1 1,-7-3 33,-11-1 0,-9-7-1412,-6 1 1,-18-1-1,-12 2-2946,-4 4 0,5 12 4516,8 4 0,0 11 0,-6 3 0</inkml:trace>
  <inkml:trace contextRef="#ctx0" brushRef="#br1" timeOffset="19">19591 13973 8510,'-5'-16'0,"-1"1"140,3-1 1,1 0-1,4 1 1,3-1-1,6 0 986,3 0 1,8-5-1,8 0 1,7 2-712,5 2 1,12 3 0,-7 3 0,2 6-61,0 3 0,-9 2 1,-3 0-1,-4 0 42,-2 0 1,-6 2-1,-4 3-173,-4 6 0,-3 3 1,-3 2-1,-6-1 7,-3 1 1,-2 7 0,0 3 0,-2 5-14,-3 6 1,-11 1 0,-10 6 0,-4-4-11,-1-1 1,-3 4 0,-1-1 0,-3 4 10,-2 1 0,5 0 0,-2 0 0,4-2 37,2-3 1,6 2 0,6-7 0,5-2-421,3-2 1,8-3-1,-2-3 1,5-2 5,5-2 1,9-2 0,9-6-1,1-1 296,4-3 0,2 1 0,3-7 0,0-1 534,-1-3 1,3-8 0,-11-3 0,0-4-172,-3-2 0,-3-6 1,-4-6-1,-4-7-278,-4-7 0,-5-4 0,-2-1 1,-5 0-547,-4 0 0,-9 0 0,-4 0 0,-2 1-137,-2 4 1,-1 4-1,0 6 1,1 3-17,-1 3 1,4-2-1,0 8 1,3 5-1675,7 2 1,-2 10 0,7 0 2149,0 6 0,-5-1 0,6 5 0</inkml:trace>
  <inkml:trace contextRef="#ctx0" brushRef="#br1" timeOffset="20">17563 15231 8347,'-16'0'0,"0"0"-2,1 0 0,-1 0 0,0 0 212,0 0 1,1 0-555,-1 0 0,5 0 537,1 0 69,6-7 83,-3 5 0,14-5 110,4 7 0,3 0 0,2 0-93,-1 0 1,1 0-1,0 0 1,0 0-74,-1 0 0,-4 0 0,-1 0-64,2 0 1,1-2-1,-1-1 137,-2-3 0,-4 1-351,4 5-116,-6 0-653,3 0-352,-7 0 167,0 0 0,1-5-2207,5 0 3150,2-8 0,8 5 0,0-8 0</inkml:trace>
  <inkml:trace contextRef="#ctx0" brushRef="#br1" timeOffset="21">22830 13690 10067,'-9'-15'0,"4"-1"0,3 0 1218,2 0 1,12-1 0,6-2 0,4-4-560,6-1 0,7 3 0,6-4 0,0 2-347,3 4 1,5 3 0,-7 6 0,2 5 0,-1 3-52,-1 2 1,-12 2 0,1 3-111,-1 5 1,-7 10-1,-2 4 1,-4 4-158,-1 5 1,-7 4 0,-4-2 0,-5 3 12,-5 2 0,-6 2 0,-10 6 0,-5-1 83,-4 0 1,-1 0-1,-1 0 1,1-1-91,0-5 1,6 3 0,2-7 0,4-2 9,3-2 1,4-3 0,12-4-1,0-3 20,0-1 0,7-10 1,5 4-1,8-4 633,6-3 0,4-2 0,1-7 1,0 0 127,1 0 1,3-5 0,-2-4-1,-5-3-311,-4-6 1,1-8 0,-8 0 0,-4-4-361,-5-1 1,-2-1 0,-8-1 0,-3 0-622,-6 2 1,-8-8 0,-4 11 0,-3 0-457,-7-1 1,1 6 0,-6 0-1,1 2-232,1 0 1,-1 0 0,5 6 0,3 1 52,3 3 0,3-1 1,9 5-833,3-2 0,6 6 1960,10-2 1,11-4-1,9 0 1</inkml:trace>
  <inkml:trace contextRef="#ctx0" brushRef="#br1" timeOffset="22">23647 13863 10650,'16'7'119,"0"4"0,-6 4 0,1 5 0,3 2 960,5 3 0,0 1 0,7 7 0,2 4-152,2 5 0,8 3 1,3 2-1,1 0-218,0 1 0,-2-3 0,2-3 1,-4-6-217,0-2 0,-4-5 1,1-2-1,-6-6-167,-2-4 0,-8-1 0,2-2-135,-4-4 0,-6-3 0,-3-9 0,-1-3-229,-3-5 0,-2-6 0,-4-7 0,-2-8-336,-1-9 1,-9-13 0,0-6 0,-7-7-212,-3-8 1,-1-1-1,-3 2 1,2 6-196,-2 8 0,-2 7 0,-1 8 0,1 4 370,4 1 0,-4 4 0,6 7 1,0 4 433,3 1 0,3-3 0,4 5 0,4 2-332,4 1 0,-1 8 0,4 0 836,5-3 0,5 5 0,10-1 0,4 2 77,5 3 0,11 3 0,5-1 1,5-2-148,5-1 0,4 0 0,7 3 0,2-1-196,3-3 0,-5 1 1,2 5-1,-8 0-122,-3 0 0,2 0 0,-7 0 0,-5 0-369,-4 0 0,-3 0 0,-6 0 0,-1 0-1186,-4 0 0,-3 0 0,-7 0-1211,-1 0 0,-6 2 0,-6 3 2636,-6 6 0,-13 3 0,-8 1 0</inkml:trace>
  <inkml:trace contextRef="#ctx0" brushRef="#br1" timeOffset="23">24827 13643 11079,'26'0'579,"0"0"0,-7 0 1,4 0-1,0 0-191,3 0 1,-2 0 0,1 0 0,-3 2 0,-2 3 318,-3 6 1,-1 3 0,-2 1 0,-4 1-207,-4 0 0,-5 1 0,-2 2 0,-5 2-208,-4-1 0,-11-1 0,-5 0 1,-4 2-173,-1-2 1,-6-1-1,-2-3 1,1-1 19,0-3 0,1 3 1,7-6-130,4 1-50,3 5 1,9-10-74,4 6 1,10-6 0,12 3-1,7-2 82,7 0 0,11 0 0,5-5 0,3 0 90,3 0 1,4 0 0,0 0 0,-1 2-52,-2 3 0,-9-1 1,-3 6-1,-6 2 131,-4 2 0,0 2 0,-6 2 0,-1 1 195,-3 2 1,-3 5-1,-3-3 1,-6 1 191,-3 4 0,-2 0 1,-2 0-1,-3-2 205,-6 2 1,-5 0-1,-5-2-389,-5-5 1,-3 2 0,-3-4-1,-1-3 1,-4-4-303,-5 0 1,-1-5 0,-1-1-1,2-5-42,-2-1 0,1 0 0,-1-1 0,4-5-1064,1-4 1,-4-4-1,1-2 1,-4 0-4574,-1 1 5659,0-8 1,-7-8-1,-2-10 1</inkml:trace>
  <inkml:trace contextRef="#ctx0" brushRef="#br1" timeOffset="24">28176 13643 10650,'-6'-19'-567,"-1"5"1910,-1 5 0,4 7 0,-1 11-330,3 7 1,2 15-1,0 2 1,2 6-392,3 5 1,-1 6 0,6 4-85,2 2 0,-3 4 0,1 6 0,3 2 0,1-3 365,1-6 0,-4 0 0,-1-8 0,1-4-836,-2-3 1,3-9 0,-7 0-1,-1-7-629,-3-7 0,-1-4-685,0-1-2013,0 0 1,2-9 0,3-7 722,6-9 0,3-10 2570,1-2 0,8-14 0,2 2 0</inkml:trace>
  <inkml:trace contextRef="#ctx0" brushRef="#br1" timeOffset="25">29056 13800 8557,'9'-24'535,"-2"1"0,-7 7 1,-2-1-333,-3-4 1,-4 3 0,-7-1 436,1 7 1,-6 5 0,-4 9 0,-1 5 312,-2 9 0,-10 8 1,6 11-1,-1 3-350,0 2 0,-4 8 1,0 6-1,2 2-125,2 3 0,3-3 1,4 2-1,7-1-123,7-1 1,7 3 0,12-4-1,8-3-99,10-3 1,17 0 0,7-11-1,3 1 116,2-1 1,2-8 0,-5-9 0,-4-6-76,-2-4 1,1-4-1,-13-9 1,-5-1 7,-4-3 1,3-11-1,-8-1 1,-5-4-533,-7-6 0,-6 0 1,-2 0-1,-5 2 85,-4-2 1,-13 0 0,-6 2 0,-8 3 90,-3 0 1,-2 6 0,-5-2 0,-1 5-10,1 3 0,0 8 0,0-3 1,2 5-1216,3 1 1,-4 7-1,6 3 1,0 6-3642,3 5 1,0 1 4875,6 5 1,-11 2 0,9-4-1</inkml:trace>
  <inkml:trace contextRef="#ctx0" brushRef="#br1" timeOffset="26">975 4354 8609,'26'-16'0,"-1"0"312,-2 1 0,-4-6 0,-7 0 61,-1 2 1,-8-1 0,2 1 0,-3-2 0,-2 2 415,0 2 0,-7 3 1,-5 1-1,-6 5-279,-3 1 1,-1-4 0,2 6-1,-2 1-162,-3 3 0,-1 1 0,-5 1 0,1 5-100,4 4 0,-7 6 0,5 3 1,0 4-200,-2 1 1,2 8-1,2 4 1,3 1 9,0 1 0,8-4 0,-3 2 0,8-3-127,3-1 1,1-8 0,6-1-1,2-2 5,3 0 1,4-5 0,9-8-1,3-1 60,5-3 0,4-2 1,1-2-1,0 0 11,1 0 0,5-7 0,-1-4 0,1-3-61,1-2 0,-6-5 0,1 1 0,-7 0-120,-3 3 0,-2-1 0,-5-1-19,-1-2 0,-4 7 181,-1 9 1,1 5 0,4 5 73,1 6 0,0 4 1,0 5-1,-1 1 165,1-2 1,5 4 0,2-3 0,-1 1-352,1 2 0,-2-5 0,-3 3 1,1-4-90,2-1 1,0-1-1,-6 1-3112,1 0 1,0-7 2314,0-4 1,-8-5 0,-1-7-1,-1-9 1009,-1-8 0,0-13 0,-5-3 0</inkml:trace>
  <inkml:trace contextRef="#ctx0" brushRef="#br1" timeOffset="27">960 3521 8350,'36'-9'415,"4"4"1,2 3 391,2 2 0,12 12 0,-2 6-529,11 4 1,3 6-1,9 9 1,-36-16-1,0 2 1,0 1-1,0 1 232,-1 0 0,0 2 0,4 5 0,-2 2 0,-4 1 0,-1 2 0,0 3 0,-2 2-72,-1 2 0,-2 1 1,0 5-1,-1 0 1,-6-4-1,-1 0 0,-2 0 1,-2 1 186,-2-1 0,-1 0 0,-5 2 0,-3 0 0,-4 40 0,-3-3 226,-2-6 1,-13-4 0,-4-10 0,-6-6-829,-5-3 0,6-5 0,1-10 1,3-6-24,2-7 0,1-1 0,1-10 0,1-3 0,3 0 0,5-7 0,-6-2 0,-1-3 0,3-2 0,-1 0 0,-2 0 0,-1-2 0,1-1 0,2-3 0,6-1-1713,-1 2 0,5-2 0,5-3 0,6 3-218,3 0 1,7 5 0,1-3 0,3 3 233,3 2 0,-6 0 0,1 0 1697,0 0 0,1 7 0,8 2 0</inkml:trace>
  <inkml:trace contextRef="#ctx0" brushRef="#br1" timeOffset="28">3884 4165 8142,'5'-15'22,"0"-1"0,1 0 0,-5 0 0,3 1 278,1-1 0,0 0 1,-5 0 288,0 1 1,0-1 0,0 0-84,0 1 1,0 4 0,-1 1 0,-5-1 0,-4 1 158,-4-1 1,-2 8-1,-1-3 1,-2 5-344,-2 1 1,-6 0 0,5 0 0,-3 1-111,-3 5 0,-1 2 0,-1 10 1,2 3-21,2 5 0,1 2 1,-3 2-1,4-1-201,1 5 1,-3 2 0,5-1-1,3 2 33,6-2 0,0 3 1,7-3-1,1-3 13,3-4 0,2-4 0,5 2 0,6-5 10,7-3 0,4-10 0,6-1 0,1-1-195,3-1 1,7 0-1,-1-7 1,-1-3-144,1-5 1,3-6-1,-4-5 1,1-5 80,-1-4 0,-7 4 0,-6 0 1,-2-2 56,-4-2 0,-7-1 1,-3-1-1,-2 2-64,-4 4 0,-1 4 0,-2 6 1,2 2 397,3 3 1,-2 4 177,8 7 1,-1 2-1,6 3 1,0 6 83,0 3 1,-1 7 0,1 0-1,0 0-61,0 1 0,-1-4 1,1 3-1,0-4-578,-1-1 1,1 3 0,0 0 0,0-1-1691,-1 1 1,1 0 0,0-3-549,-1 0 0,6-8 2434,0-2 0,0-5 0,-5-1 0</inkml:trace>
  <inkml:trace contextRef="#ctx0" brushRef="#br1" timeOffset="29">4764 4055 8202,'32'-7'0,"-2"-3"0,-2-2 0,-2-1 609,2 3 0,1 5 0,3-4 0,-1 2 164,1 3 1,-3 3 0,-1 1 0,-3 0-1242,-2 0 1,-3 0 0,-6 1-1,-3 5-930,-6 4 1,-5 4-1,-7 2 1398,-9-1 0,-6 1 0,-10 0 0</inkml:trace>
  <inkml:trace contextRef="#ctx0" brushRef="#br1" timeOffset="30">4764 4275 8920,'2'14'0,"3"-3"0,8-6 0,4-3 808,4-2 1,7 1-1,0 3 1,5 1-471,4-1 0,5-3 1,-4-1-1,1 2-828,-1 3 0,-1-3 1,-6 3-1,-1-3-2607,-4-2 3097,4 0 0,-6 0 0,8 0 0</inkml:trace>
  <inkml:trace contextRef="#ctx0" brushRef="#br1" timeOffset="31">5771 3772 8876,'-11'-7'0,"2"-3"542,2-4 0,4-7 0,8 0 0,6 0-30,3-2 0,14-1 1,5-8-1,5 3-127,6 2 0,0 0 0,1 4 0,-1 2-97,-1 3 0,5 1 1,-10 12-1,-1 1-158,-4 2 1,2 2 0,-11 2-1,-1 5-98,-7 9 1,-2 7 0,-9 8 0,-2 2 71,-1 4 1,-9 3-1,-5 7 1,-7 0 83,-8 1 0,-7-1 0,-3 0 0,2 0 101,2 0 0,3-1 1,2-3-1,4-3-18,1-1 1,9 3-1,9-4 1,3-1-51,2-4 0,9 2 0,6-9 0,10 2-75,5-2 1,6-3-1,3-9 1,-1-4 97,1-4 0,2-5 0,-4-2 1,-2-6 45,-2-9 1,-8-7 0,-4-8 0,-6-2-358,-4-4 0,-4-3 0,-9-7 0,-3 0-364,-6-1 0,-15 6 1,-7 2-1,-4 2 31,-1 3 0,-9 3 0,1 5 0,1 2-933,-1 2 1,5 2 0,9 6 0,2 1-1029,4 3 1,5-3 746,11 4 0,5 1 1614,10-1 0,10-1 0,10-5 0</inkml:trace>
  <inkml:trace contextRef="#ctx0" brushRef="#br1" timeOffset="32">6604 3788 8432,'16'31'430,"5"-4"0,0-1 1,0 2 237,1 1 0,1 3 1,5 1-1,-2 0-17,2-1 1,2 8 0,0-7 0,-3 4 88,0 1 1,-3-6-1,4-8 1,-3 0-285,-3 1 1,4-6-1,-5 0 1,-3-5 63,-6-3 0,2-8-363,-3 3 1,-4-12 0,-2-4 0,-3-6-105,-2-5 1,-2-5-1,-3-11 1,-6-5-476,-3-3 1,-3-4-1,-3-2 1,-2-3-364,-3-2 1,6-1 0,-4-8 0,2 1 284,0 1 0,2 8 0,9 14 0,3 0 360,0 6 1,5-5-1,-2 14 1,8 2 291,6-1 0,6 8 0,5-4 1,5 3 331,4 3 1,8-1 0,6 0 0,5 0-66,3 1 1,1-1 0,-4 0 0,0 2-278,-2 4 0,2 3 1,-11 7-1,1 0-376,-1 0 1,-1 0 0,-6 0 0,1 0-288,-1 0 1,-6 2-1,-4 1 1,-4 4-966,-1 2 1,-8 1 0,-2 6 0,-5 0 1485,-1-1 0,-14 8 0,-3 2 0</inkml:trace>
  <inkml:trace contextRef="#ctx0" brushRef="#br1" timeOffset="33">7359 3552 8286,'12'2'667,"7"-6"0,7-4 118,8-3 1,6 6-1,-2-4-421,2 2 1,-3 2-1,3 5 1,-1 0-1,-6 2 30,-5 3 1,0 4-1,-7 7 1,-2-1-166,-2 1 1,-6 5 0,-2 2 0,-2 1-21,-4 4 1,-3-4 0,-7 1 0,-7-1-82,-5 1 0,-9-6 1,2 2-1,-4-4-54,-1-1 1,-1-2 0,1-3 0,1-6-117,4-3 0,3 3 0,7 0-57,1-1 0,8-3 1,7-1-78,8 0 1,6-5-1,6 0 1,4 0-36,7-2 0,6 5 1,-2-3-1,4 3 150,1 2 0,0 0 1,2 2-1,-6 3 108,-2 5 0,2 6 0,1 3 0,-2 4 295,-2 1 0,-7 1 0,-1 3 1,-4-2 288,-7 2 1,0 0-1,-9 0 1,-2-4 56,-1-1 0,-2 3 1,-2-5-1,-3-2-205,-5-1 1,-9-2 0,-4-2 0,-2-2 63,-3-2 1,-1-6 0,-4 1 0,-4-3-404,-5-2 1,-3 0 0,-4-2 0,0-2-742,2-1 1,-9-7 0,8 3-1,1 1-1616,4 2 1,-1 5-1,5 1 1,1 0-964,0 0 0,6 0 3176,6 0 0,0 0 0,-6 0 0</inkml:trace>
  <inkml:trace contextRef="#ctx0" brushRef="#br1" timeOffset="34">3868 5564 8396,'9'-7'531,"-4"-3"1,-5-3-1,-5 3 1,-6 5-1,-4 3 287,-6 2 0,-4 0 1,-8 2-1,-4 1-194,-4 2 0,-3 8 0,0-1 0,4 5-267,2 4 1,1 2 0,5-2-1,3 3 11,3 1 1,3 5-1,7-4 1,0 3-78,1 3 0,6 3 0,2-2 1,2-3 67,-1-1 0,3-1 1,8-1-1,6-5-38,3 1 0,7-6 0,3 4 0,4-5-287,5-5 0,9 1 1,0-5-1,3 0 65,3 0 0,4-2 0,2-5 0,0 0-1126,1 0 1,-3 0 0,-5-2-1,-1-3-552,-5-6 0,3 3 0,-7-3 0,-4 1 532,-5 1 0,-2-5 1047,-10 4 0,3-11 0,-10-4 0</inkml:trace>
  <inkml:trace contextRef="#ctx0" brushRef="#br1" timeOffset="35">4639 5596 8606,'24'0'0,"-3"0"0,-3 0 902,-3 0 1,3 0 0,3-2-344,5-3 0,-2 3 0,3-3 0,1 3 0,1 2-273,3 0 0,-6-2 0,0-1 0,0-3-406,-1 3 0,-1 1 0,-5 2-1171,2 0 1,-7 2 1290,-8 3 0,-12-3 0,-2 5 0</inkml:trace>
  <inkml:trace contextRef="#ctx0" brushRef="#br1" timeOffset="36">4576 5894 8396,'15'0'368,"1"0"0,2 0 1,3 0 555,5 0 0,4 0 0,1 0 0,0 0-178,1 0 1,6 0 0,4 0-1,2 0-808,-2 0 0,3 0 0,-5 0 1,2 0-929,0 0 0,-5 0 0,3-2 0,-1-1-1024,-4-2 0,-2-6 2014,-2 6 0,1-14 0,-1 1 0</inkml:trace>
  <inkml:trace contextRef="#ctx0" brushRef="#br1" timeOffset="37">5896 5281 8029,'0'-9'1509,"0"20"0,0 12-477,0 3 0,-1 7 1,-3 5-1,-3 3-240,-2 2 0,4 1 0,-3 0 1,-1-2-301,0 1 1,6 1 0,-3-2-1,5-6-294,1-2 0,0-3 0,0 0-346,0 1 0,5-2 0,2-4 1,0-4-1,0-1-581,-4 0 0,6 0 0,1-5-955,4 0 1,2-7 0,0-4 354,0-3 1,5-4 0,1-3 0,3-8 1328,3-6 0,1 2 0,3-20 0,-1 4 0</inkml:trace>
  <inkml:trace contextRef="#ctx0" brushRef="#br1" timeOffset="38">6635 5297 8029,'6'-16'248,"-1"0"1,-12 8 0,-11 2 0,-3 5 387,-1 1 1,-6 0-1,2 3 1,-4 8-104,-2 10 0,-4 14 0,-3 8 0,1 6 66,-1 4 0,3 6 0,6-1 0,4 1-193,5-1 0,10 1 1,8-7-1,8-3-162,11-5 0,8-6 0,13-6 0,3-3 1,0-2 0,11 1 0,-4-7 0,2-4-6,0-5 1,-3-5-1,-3-7 1,-4-2-10,-6-3 0,0-3 1,-12-8-176,-2 0 0,-3-7 0,-6-1 0,-4-2 0,-5 0-105,-1-2 1,-8 3 0,-8 1-1,-9 1-134,-4 4 1,-8-2 0,-3 3 0,-4 6-492,-5 3 1,-1 4-1,2 5 1,1 2-3206,0 3 0,-4 6 3880,4 10 0,-10-4 0,8 6 0</inkml:trace>
  <inkml:trace contextRef="#ctx0" brushRef="#br0" timeOffset="39">18317 15403 8408,'18'-8'0,"1"2"-352,2 5 1,12 1 0,0 1-1,6 5 423,5 4 0,10-1 0,9 0 1,8-2 102,6-4 0,-31-2 1,1 0-1,3-1 1,1 0-1,5 0 1,2 0-53,4 0 0,1 0 1,2-2-1,1-1 0,5-1 1,2 1-1,1-1 0,2 1-186,5-1 1,2 1 0,5-3 0,0 1 0,-27 3-1,0 0 1,1 1 0,1 0 0,1-1 0,-1 1 102,0 1 1,0-1-1,2 1 1,6-1 0,2 1-1,-1-1 1,0 0 0,0 0-1,1 0 1,3-1 0,0 0-1,1 0-186,3 1 1,0 0 0,1 0-1,3 0 1,1 0 0,-1 1-1,0 0 1,0 0 0,0 0 0,1 0-1,2 0 1,-1 0 134,-18 0 1,-1 0-1,1 0 1,0 0 0,1 0-1,0 0 1,1 0 0,0 0-1,2 0 1,0 0 0,0 0-1,0 0 1,0 0 0,0-1-1,1 1 1,-2-1-85,0 0 1,-1 0 0,1-1 0,0 1 0,7 0 0,1 1 0,-1 0 0,0-1 0,-5 0 0,0-1 0,-1 0 0,0 0 0,2 1 0,0 0 0,-1-1 0,1 1 118,0 0 1,1-1-1,-1 1 1,0 0 0,3-1-1,-1 1 1,1 0-1,-1 0 1,-2 0 0,-1 1-1,0 0 1,1 1 0,-1-1-1,1 0 1,0 0-1,0 0 69,1 0 1,1 0 0,0 0 0,1 0 0,4 0 0,2 0 0,0 0-1,-2 0 1,-4 0 0,0-1 0,-1 1 0,0 1 0,0-1 0,1 0-1,-1 1 1,1-1 2,-2 1 1,-1 1-1,1-1 1,1 1 0,6-1-1,1 1 1,0 0 0,-1 1-1,-4 1 1,-1 0-1,-1 1 1,1 0 0,-1 0-1,1 0 1,-1 0 0,0 1-11,0 0 0,-1 0 0,0 1 0,0 0 0,2 0 0,1 0 0,-1 0 0,-2 0 0,-5 0 0,-1 0 1,-1 0-1,0 0 0,-1-1 0,-1 0 0,1 0 0,0 0-28,0 0 1,1 0 0,-1-1 0,0 1 0,17 1 0,-1 0 0,0 0 0,-3-2 0,0 0 0,-1-1 0,-4 0 0,-1 0 0,-1 0-53,-3 0 1,-1 0 0,0-1 0,3-2 0,0 0 0,-1 0 0,-7 1 0,-1 0 0,0-1 0,-2 0 0,0 0 0,-1-1-12,24 0 1,-2 0 0,-7 0-1,-2 0 1,-6 0 0,-3 0-1,-4 0 1,-1 0-74,-4 0 0,-2 0 1,-5-1-1,-3 0 0,32-2 1,-14-4-616,-14-2 1,-6-1 0,-11-6-1,-9 0 20,-9 0 1,-7-11 0,-11-8 673,-6-9 0,-8-1 0,-13-13 0,-1 0 0</inkml:trace>
  <inkml:trace contextRef="#ctx0" brushRef="#br2" timeOffset="40">28176 15702 8550,'-11'-16'149,"2"1"1,1-1 998,-1 0 0,5 6-491,-1-1 1,3 17 0,4 4 0,2 13 0,3 8 2769,1 6-2829,-4 3 1,10 12 0,-6 3 350,1 0 0,3 3 0,-5 3-446,2-3 0,-4 1 1,4-5-1,-2-1 242,-3-4 1,3-1-1,-2-11 1,0-2-507,2-2 0,-5-1 0,3-3 0,-1-2-338,1-6 0,-3 1 1,3-1-2,-3-2 1,-2-1-7159,0-2 3981,0-8 0,1-2 0,3-13-558,1-9 3835,7 0 0,-3-21 0,7 4 0</inkml:trace>
  <inkml:trace contextRef="#ctx0" brushRef="#br2" timeOffset="41">28993 15922 8550,'-2'-30'0,"-3"4"643,-5 5 0,-4 4 1,-2 1 527,0 0 1,0 8 0,-1 4-525,-4 8 1,-3 4-1,-10 8 1,-2 2-238,-6 3 1,-4 5-1,1 9 1,1 3 334,2 2 1,7 0-1,-1 4 1,4-2-247,6 2 1,5 1 0,11 2-1,4 0-108,5 1 1,2-7 0,6 1 0,9 2 217,9 1 1,11-4 0,6-5-1,4-3-245,1-1 1,10-2 0,3-2 0,-3-6-365,-1-4 0,2-6 0,-4-12 0,0-2 0,0-3 0,-1-11 0,-8-12 0,-3-7 0,-5-7 0,-6-8 0,-6-6 0,-9-3 0,-9-6 0,-7-7 0,-7 2 0,-9-1-371,-9-4 1,-10 7-1,-3 5 1,-2 9-186,-4 5 1,0 9 0,3 3-1,2 5-323,1 6 0,3 5 0,-7 11 0,0 5-2602,2 3 1,-4 16 3480,7 7 0,1 7 0,4 3 0</inkml:trace>
  <inkml:trace contextRef="#ctx0" brushRef="#br2" timeOffset="42">897 7890 8550,'-11'0'-118,"2"-1"-148,2-5 1,-5 5 235,2-5 0,3 3 396,1-2 1,-2 3 1448,-3-3 0,4 10-1291,2 5 0,2 10 1,-1 2-1,-1 3-59,1 3 0,3 7 0,1 3 0,1 2-50,5 4 0,-3 7 0,8 1 0,-1-1 22,-1-3 1,3 0 0,-7-1 0,0-2-126,2-3 1,-5 3 0,3-4-1,-3-1-139,-2-4 1,0-8 0,0-3 0,0-2-52,0-4 0,0-7 0,-2-3 1,-1-1 136,-2 1 0,-1-7-252,6-2 1,0-2 0,0-10 0,0-4-362,0-3 0,0-9 0,2 2 1,3-4-229,6-1 1,3-6 0,2 0 0,1 3 19,4 0 0,-2 10 1,7 3-1,2 3 247,2 3 0,2 6 1,1 4-1,2 3 480,1 2 1,6 2 0,-5 5 0,-2 7 288,-2 5 1,-3 9-1,-2 0 1,-5 7 239,-6 7 1,0-4 0,-11-1 0,-3-4-168,-1-2 1,-4 1-1,-3-1 1,-7-1 157,-8-4 0,1 2 0,-7-7 0,-2-2-468,-2-1 1,-1-4-1,0-2 1,-1-3-491,1-2 1,-6 3 0,0-5 0,2-1-337,2-2 1,7-4-1,0-3 1,0-4-1241,1 0 1,2-10 0,8 1 0,-1-4 1848,0-6 0,0-16 0,1-5 0</inkml:trace>
  <inkml:trace contextRef="#ctx0" brushRef="#br2" timeOffset="43">834 7545 8550,'33'-14'103,"2"1"-62,2 3 0,6 1 0,-3-1 0,2 4 0,0 5 887,2 1 0,3 8 0,6 8 0,4 9-289,4 4 0,6 10 0,-1 3 0,-3 3-228,-2 2 0,2 6 0,-11 1 0,-1 2 424,-2 3 0,-2 4 0,0 5 0,-1 5-388,-4 4 1,-6 0 0,-11-4 0,-8-6-256,-4-8 1,-12-5-1,-1-5 1,-10 2-85,-9 1 1,-8 1-1,-9-6 1,-6 0 32,-4 0 0,-8-2-141,-3-3 0,-5-3 0,-1-8 0</inkml:trace>
  <inkml:trace contextRef="#ctx0" brushRef="#br2" timeOffset="44">20456 15875 8392,'15'0'5,"-1"-2"0,-1-1 450,-3-2 0,1-1 0,4 6 0,-1 2 0,-3 3 1008,-6 6 0,-3-3-954,-2 3 1,-2-1 0,-5 6 0,-9-2-58,-8-3 0,-11 3 0,-5-4 0,-4 2-212,-5-1 1,-7-4-1,2-7 1,0 0-193,0 0 1,-4 0-1,6 0 1,1-2 79,2-3 0,2 1 1,2-4-1,3 1-464,5 3 0,5-3 1,4 2 291,2 1 1,7 3 74,-2 1 0,11 1 1,4 5 63,5 4 1,-1 4 0,-2 2-1,-1 1 52,2 4 1,1 2 0,2 5 0,0-2-15,0 2 1,0 2 0,0 1 0,2-1-130,3-4 1,-3 2-1,3-7 1,-3-2-104,-2-1 1,1-4 0,3-2-360,1-2 1,7-1 147,-1 1 0,3-3 1,2-7 176,-1 0 0,8-1 0,3-5 0,4-4 1,1-4 0,8-2 0,3 1 0,3-1-223,2 0 1,6 0 0,1 2 0,-2 4 238,-3 5 0,0 3 1,-11 4-1,1 3 540,-1 5 0,-1 1 0,-6 3 0,1 3 169,-1 1 0,-1-1 0,-2 1 0,-5 1 72,-6 2 0,6 7 0,-11-4 0,-1 2-154,-3 1 0,-2-3 0,-6 4 1,-2-2 102,-3 2 1,-4-3-1,-10-1 1,-4-1 103,-3-4 1,-14 4-1,1-4 1,-8-3-719,-5-4 0,-6-7 0,4 4 0,-4-2 0,-7-4 0,8-3 0,-6-5 0,2-5 0,0-4 0,-2-2 0,2 2 0,3 2-2147,6 1 0,4 1 0,5-6 0,3 2-4780,1 4 6927,-5-11 0,11 3 0,-5-13 0</inkml:trace>
  <inkml:trace contextRef="#ctx0" brushRef="#br2" timeOffset="45">23239 15985 8392,'24'-30'0,"-1"2"0,-2 4 0,0 3 0,-4 5 703,-5 4 0,2 9 1,-3-3-1,3 5 1193,2 1 0,-6 5-1476,0 0 0,-6 2 1,-1-3-47,-6 1 1,-7 0-1,-11-7 1,-6-1-48,-2-2 1,-10-2 0,-3 1-1,-1-2-369,1-1 0,-2 2 1,7 7-1,2 0-117,2 0 0,3 0 0,3 0 0,2 0-92,2 0 1,4 7 0,7 3-1,1 4 110,-1 2 0,5 1 1,0 4-1,2 6 162,0 2 1,0 8 0,5 1-1,-2 1 88,-3-1 1,3 1 0,-3-4 0,3 3-86,2 2 1,0-7-1,0 1 0,0-7-5,0 1 1,0-5 0,0-2 0,0-3-256,0-3 0,0 1-74,0 0 458,0-8 1,2-8 0,3-10 0,5-4-301,4-2 0,4-5 0,3-1 1,5-3-192,4-3 1,1 4-1,2-1 1,2 3 163,2 2 1,5 10 0,-6 5 0,-1 3 29,-1 2 1,1 2-1,-1 5 1,0 8 447,1 10 0,0-1 1,-4 4-1,0 4 489,1 3 0,-2 7 1,-4-4-1,-5 0-86,-4 1 0,-8 8 0,-4-3 0,-3-2-157,-2-2 1,-7 2 0,-4-6 0,-3-3-154,-1-5 0,-8 0 0,-3-7 0,-4-3-222,-1-6 1,-6 0 0,-1-7-1,-1-1-322,1-2 1,-6-9-1,2-6 1,-3-4-1133,-2-4 1,5-2 0,1 4-31,3-2 1,1-7 0,8 4 0,2-2 0,8-1-143,7-1 0,5 1 0,10-3 1456,8-2 0,13-3 0,17-12 0</inkml:trace>
  <inkml:trace contextRef="#ctx0" brushRef="#br2" timeOffset="46">24088 16268 8187,'8'23'237,"-2"3"0,-3 4 0,2 1 0,4 0 591,0 1 1,5 5-1,-2 1 1,5 2 109,4 4 1,6 1 0,-5 2-1,1 0-268,0 1 0,3-3 1,-5-3-1,-2-5-361,-1-4 0,-3-9 0,1-3 0,0-3 143,-1-3 1,-4-6-187,-1-4 1,-6-6-1,1-10 1,-3-10-266,-2-7 0,0-15 0,0-8 0,0-8-577,0-11 1,-2-11 0,-1-4 0,-4-1-229,-2 1 1,-1 4 0,-8 11 0,-1 9 255,-2 5 1,5 11 0,6 8 0,-1 6 420,2 5 0,2 3 1,7 6 487,0-4 0,0 3 0,2-3 1,3 5 39,6 6 1,5-2 0,5 5 0,3 0-389,1 0 1,9-4 0,1 4 0,6 0-354,2 0 1,6-3 0,-7 5 0,2 1-3,-2 2 1,1 2 0,-6 0 0,-2 0-790,-2 0 0,-1 2 0,-3 2 0,-1 3 381,-2 1 0,-5 3 0,4 3 0,-2-2 750,-4-1 0,-2-1 0,-1 6 0</inkml:trace>
  <inkml:trace contextRef="#ctx0" brushRef="#br2" timeOffset="47">24984 16064 8392,'-7'0'516,"7"0"-17,9 0 1,5-2-1,1-2 1,1-1-38,0 2 1,-1 1 0,1 2 0,0 0-185,0 0 0,-6 5 0,-1 2 1,-2 2 9,-4 3 0,-1 7 0,-2 4 0,0 0 70,0-1 1,-7 5-1,-5-5 1,-6 1-16,-3 0 1,-5 3 0,3-5 0,1-2-68,-1-1 1,-3-4-1,5-2-61,2-2 1,3-5-458,5 6 1,6-8 0,10 3-152,6-5 0,13-1 0,6 2 0,2 2-121,2 1 0,7 2 1,-3-4 395,2 3 0,2 8 0,4 0 1,-4 5-1,-6 2 264,-3 1 0,-3 3 0,-2 6 0,-5 2 237,-6 4 0,2-2 0,-10 7 1,0 0 698,-4-2 0,-3 4 0,-2-6 0,-2-1 109,-3-4 0,-4 2 0,-8-11-387,-4 1 1,-4 3 0,-6-9 0,-2-3-652,-4-4 1,-3-3 0,-6 1 0,1-5 0,0-3-154,-4-2 0,-7-7 0,3-3-424,3-4 1,1-4-1,2-1 1,-1-4-1,1 1-4492,0-1 1,2-12 4661,3-2 1,-11-27-1,4-10 1</inkml:trace>
  <inkml:trace contextRef="#ctx0" brushRef="#br2" timeOffset="48">3271 7827 8392,'-16'-15'638,"2"-1"0,2 0 0,1 2 1414,-1 4-1635,5 3 1,0 19-1,7 6 1,2 6 541,3 9 1,2 0 0,5 11-449,-1 5 1,-1-5 0,4 6 0,-1 1 0,-3-2-109,2 0 0,0 1 1,1-1-1,-5-3-443,-1-1 0,4-7 1,-6-1-1,-1-4 105,-3-1 1,-1-8 0,0-3-73,0-3 1,-1-10 32,-5-2 1,-1-6 0,-5-7 0,2-7-185,-3-6 0,5-13 0,-1 2 0,2-4-249,4-4 1,13 1 0,9-6-1,7 4-13,8 2 0,6 1 0,0 7 0,4 4 279,5 5 0,6 6 0,-2 4 0,-2 6 517,-3 3 0,5 4 0,-2 3 0,-4 6 198,-4 3 1,-8 8-1,2 4 1,-6 4 154,-4 2 1,-6-1 0,-11 0 0,-5 1-245,-3-1 1,-9 4-1,-5-2 1,-7-3 151,-8 0 1,-2-2-1,-6 0 1,-5-4-451,-8-1 0,-2-4 0,1-7 1,-2-3-281,-1-2 1,-11 3-1,5-4 1,4-3-1205,3-1 0,6-2 0,1 0 1,6 0-242,5 0 0,5-5 0,14-2 0,3-2-342,6-3 0,7-2 0,8-4 1880,11-3 0,14-10 0,5-9 0</inkml:trace>
  <inkml:trace contextRef="#ctx0" brushRef="#br2" timeOffset="49">4371 8220 8234,'41'-7'64,"-5"4"0,-10-6 0,-3 2 594,0 4 1,-4-4-1,6 2 1,-1 1 36,0 2 1,-3 2 0,4 0 0,-2 0-1211,-4 0 0,3 2 0,-2 3-779,-6 6 1,-7 3 0,-14 1 42,-9 1 1251,-7 0 0,-15-7 0,-2-2 0</inkml:trace>
  <inkml:trace contextRef="#ctx0" brushRef="#br2" timeOffset="50">4293 8409 8234,'15'9'145,"1"-2"0,0-7 0,0 0 224,-1 0 0,8 0 0,5 0 0,5 0-159,4 0 0,5-2 1,-4-1-1,2-3-802,4 3 0,-4-1 0,4 1 0,3-4-232,4-2 1,1-1 823,-5-6 0,8-7 0,0-1 0</inkml:trace>
  <inkml:trace contextRef="#ctx0" brushRef="#br2" timeOffset="51">6179 7655 8221,'9'-16'1593,"3"5"-186,-6 1 0,-1 8-1016,-5 2 0,-12 2 0,-4 7 0,-3-2 132,-4-4 0,-1 4 0,-10-2 1,-2-1-294,-6-2 0,3-2 0,1-2 0,1-2-161,1-1 1,-1-7 0,5 3 0,1 0-22,0 4 1,6-2-1,4 2 1,4 1-126,1 3 0,5 1-43,1 0 0,5 7 1,-4 3-1,2 6 173,3 5 1,3-2-1,-1 7 1,-2 2 105,-1 2 0,-7 1 0,3 1 1,-1-1-79,-1 1 0,3-3 0,-5-1 0,3-3-40,-2-3 1,3 5-1,0-6 1,0-2-9,1-2 0,4-6-286,-1-1 1,5-6-7,5 1 0,6-5 1,10-5-1,5-6 95,4-3 0,3 4 0,3-2 0,6-2 6,4 0 1,8-6 0,2 12 0,1-1 267,1 4 0,-7 5 1,1 5-1,-3 5 249,-2 4 1,-7 4 0,-3 3 0,-4 3 27,-1 1 1,-3 10-1,-1-4 1,-3 4 425,-2 3 0,-9-4 1,-9 4-1,-3-1-345,-2-1 0,-2 1 0,-5-6 0,-9-1 76,-8-4 1,-8 2 0,-3-7 0,-3-2-107,-2-1 1,-2-4-1,-7-4 1,-2-3-505,-1 0 1,-8-5-1,3 3 1,-3-3 41,3-2 0,-1-5 0,9 0 1,4 1-2330,-1 2 1,8-3-1,3 0 1,5 1-4447,4 3 6799,7 1 0,-11-7 0,6-2 0</inkml:trace>
  <inkml:trace contextRef="#ctx0" brushRef="#br2" timeOffset="52">3632 10107 8259,'25'-27'0,"-6"3"99,-7 1 0,-5 1 0,-7 2 0,0-2 591,0-3 0,-7 6 0,-3-2 0,-6 4-42,-5 1 1,4 0-1,-6 2 1,0 2-166,-3 1 1,-4 8 0,-1-2 0,-2 3-207,-4 2 1,4 2 0,-4 3-1,2 7-105,-2 7 1,4 1 0,-3 7 0,4 5-156,6 3 1,2 3 0,4-3 0,1 2 70,5-2 1,0 1 0,9-2 0,1-6-161,3-4 0,2 2 0,5-5 0,4-2-15,4-1 1,4-4 0,3-2-1,5-3 174,3-2 1,3-2 0,1-5 0,4 0-4,5 0 1,-4-7 0,1-3 0,-3-4-72,1-2 0,-2-2 0,-7-1 0,-4-3-33,-1-3 1,-4-1 0,-7-6 0,-3 3-328,-2 3 0,-2-2 0,-5 7 0,0 1 80,0 3 0,2 3 401,3 4 1,-3 6 0,5 13 235,0 6 0,0 6 0,5 0 0,-1 4-68,1-1 0,-3 6 0,1-6 1,1 3 50,-3-1 0,5-5 0,-6 3 1,1-1-546,5-4 1,-5-1-1,3-3 1,-1 1-650,-1 0 1,5-2 0,-3-2-1,3-3-270,1-2 0,1 3 0,0-5 0,-1-1 52,1-2 1,5-2 1058,0 0 0,7-7 0,-4-2 0</inkml:trace>
  <inkml:trace contextRef="#ctx0" brushRef="#br2" timeOffset="53">4356 10138 8259,'15'-16'0,"1"1"0,3 4 0,1 2 0,-3 1 668,2-1 0,2 5 0,-2-1 0,4 3-199,2 2 0,-4 0 0,3 0 0,0 0-559,1 0 0,-6 0 0,2 2-816,-3 3 0,-4 4 1,-4 7 456,-5 0 0,-10 3 449,-5-4 0,-18 12 0,-6-10 0</inkml:trace>
  <inkml:trace contextRef="#ctx0" brushRef="#br2" timeOffset="54">4308 10295 8814,'7'14'0,"4"-3"345,3-6 0,3-3 0,4-2 0,6 1 486,2 5 0,3-5 0,1 5 1,4-5-429,4-1 1,5 6-1,1-1 1,-1-2-236,-5-1 1,3-4-1,-7-1 1,-2-2-1168,-2 1 0,-9 2-931,-3 2 1,-10 2 1929,-6 3 0,-3 4 0,-2 7 0</inkml:trace>
  <inkml:trace contextRef="#ctx0" brushRef="#br2" timeOffset="55">6494 9384 8259,'7'-16'49,"-4"2"1,6 2 626,-2 1 0,0 8 205,-2-3 0,-1 5-255,6 1 0,-6 1 0,1 5-78,-3 4 0,-2 4 0,-2 2-207,-3 0 0,-4-6 1,-8 0-1,-3 1-86,-1-2 0,-12 3 1,0-7-1,-4 0-217,-1 2 0,-1-5 0,5 3 0,-3-3-42,2-2 1,2 0 0,3 0 0,2 0 108,2 0 1,7 0 0,-2 0 83,3 0 1,3 0-66,-1 0 0,5 0-88,1 0-172,6 0-125,-3 0 212,7 0-41,0 0 114,7 0 157,-5 0 14,5 0-92,-7 0-644,0 0 0,5 2 342,1 3 1,-1-1 281,-5 6 1,0 1 0,0 4-30,0 1 0,0 0 1,0-1-1,0 1 141,0 0 0,0 5 0,0 2 0,0 1-113,0 4 1,-2 0-1,-1 0 1,-3-2-72,3 2 0,1 0 0,2 0 0,-2-4 88,-3-1 0,3 3 0,-3-5 136,3-2 1,1-1 43,-5-2 0,3-2-41,-8-4 0,8-5 0,-2-10-95,3-5 1,2-4 0,2-4-1,3-3-527,5-5 1,11 1-1,7-1 1,5 0 60,4 2 0,12-1 1,0 8-1,3-1 6,3 4 0,2 7 0,-3-1 0,1 1 106,-1 3 0,-2 9 0,-6 6 0,-3 5 912,-1 4 1,-9 0 0,0 6 0,-6 2-221,-5 2 0,-2 6 1,-8 1-1,-3-2-168,-2-2 1,-4 4 0,-8-1 0,-6-1 210,-3-2 0,-7-1 0,-1-2 0,-3-3-99,-3 0 0,-1-10 0,-3 1 1,1-6-420,-1 0 1,-6-5 0,-4-2 0,-2-3-527,2-2 1,-3 0 0,5-2 0,-2-1-711,0-2 1,7-6 0,0 4 0,5-2 230,4-3 1,7 3 0,0-1-1,6-2 182,8-2 0,10-2 1,8-1-1,8-3 817,10-1 0,7-14 0,10 2 0</inkml:trace>
  <inkml:trace contextRef="#ctx0" brushRef="#br2" timeOffset="56">6981 9839 10202,'21'2'0,"2"3"0,0 6 383,-1 3 0,1 7 0,-2 1 1,5 3 422,4 3 0,1 5 1,3 2-221,2 0 1,-1 0 0,5 7 0,-1-6 0,-4-2 3,-2-3 0,-3-5 0,-2-1 0,-4-3-190,-1-2 1,-2-3 0,-5-3 386,-1-4-648,1-3 1,-7-14-1,-4-5 1,-3-7-99,-2-7 0,-7-6 0,-4-6 0,-3-7-402,-1-6 0,-12-15 0,-1-3 0,0-4-284,-1 0 1,-4-2 0,-1 7 0,5 3 270,-1 6 1,9 6 0,3 11 0,8 6 311,3 2 0,4 10 0,8 3 0,7 4 134,7 1 1,6-5-1,8 0 1,4 2 244,4 1 1,10 3 0,3-1 0,-1 0-31,-4 0 1,7 8 0,-9 1 0,2 1-452,0 1 0,-8 0 0,0 5 1,-3 0-10,-3 0 1,-4 5-1,-3 2 1,-3 0-1087,-2 0 1,-8 5 0,-6-1 0,-2 3 86,-4 2 1,-8 6 0,-5 3 0,-4 1-302,-2 0 1473,-7-7 0,-8 11 0,-9-6 0</inkml:trace>
  <inkml:trace contextRef="#ctx0" brushRef="#br2" timeOffset="57">7736 9494 8255,'17'0'0,"3"0"272,1 0 0,5-2 0,-2-2 1,4-3 529,5-1 1,2 4 0,-1-1 0,1 3-349,1 2 0,1 5 1,-7 2-1,-4 2-125,-5 3 0,-4 2 0,-3 2 0,-3 0-5,-6-1 1,-3 1-1,-2 0-102,0 0 1,-4-1 0,-3 1 0,-7 0 0,-3-1-70,-8 1 0,3-5 0,-3-3 0,2-1-77,4-3 1,2-1-202,1 3 1,9-5-1,9 5-215,12-5 1,8-1 0,10 2 0,-1 2 400,1 1 0,6 7 0,4-1 1,4 1 378,1-2 0,-2 9 0,-3-1 0,-5 3 262,-4 2 1,-7 4 0,-3 0 0,-4 2-270,-5 3 0,-7-1 0,2 2 1,-2 2 164,-4 2 1,-8-2 0,-5-7 0,-6-2 46,-5 2 0,-4 0 0,-8 0 1,-3-4-616,-6-1 1,-11-7 0,-3-7-1,-1-2-216,-1-4 1,-5-1 0,-7-4 0,0-3-1495,0-6 1,2-3 0,5-3 0,2-4 1679,4-5 0,-4-11 0,5-3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14229 2672 6352,'-15'-16'22,"6"6"0,2-1 1,0-1-1,-2-2 1,-1 0-1,1 2 0,0 1 1769,1-1-1310,4 5 0,-8-7 0,5 6 194,-2-1 0,6 4 0,-3 10-567,5 5 1,6-1-1,0 2 1,0 1-62,2 2 1,2 7 0,7 1 0,0 3-173,-1 3 1,3 0 0,1 1 0,4 1 111,1 3 0,2 2 0,6-2 1,-2 2-160,-4 2 1,3 1-1,-2-3 1,1 2 95,-2-2 0,2-2 0,-7-1 0,-2-3 30,-2-3 0,-6 2 0,-2-7 45,-2-1 27,-2-3 1,-5-10-37,0-7 1,-7-9 0,-2-12-1,-1-5 119,-1-4 0,-3-1 0,-5 0 0,1-3-36,-1-2 0,0 3 1,2-4-1,-3 4-202,-1 1 0,-1 1 1,2 1 3,-1 4 1,1-2 0,4 7-1,0 2 1,0 0 43,1-2 0,-1 3 0,0-3 1,2 4 41,4 1 1,-4 0 0,5 1 0,-1 1 82,-1 3 1,6-3 136,-6 4 0,8 1-117,-2-2 0,3 10 0,2 1-23,0 8 1,2 6 0,3 4 0,5 3-33,4 5 1,2 4-1,2 3 1,2 0-25,7-1 1,-3 9 0,2-4-54,2 7 1,-3-2-1,-1-2 1,-1 0 0,-4-2 3,-1 1 0,-3-2 0,1-6 0,-2-1-125,-4-4 0,3 2 0,-8-7 35,-2-2 207,6-2 0,-9-10 0,0-7-46,-9-8 1,-5-11 0,-1-6 0,-1-3 59,0-5 1,-5-9-1,-1 0 1,-1-3-46,0-2 1,-3-1 0,3 1-1,1 0 13,-1 0 1,-3 0 0,3 1 0,0 4 1,1 6 0,2 3 0,8 3 0,2 4 72,-3 5 0,5-2 0,-1 2 846,2 2-862,2 8 0,5 6 0,1 12-141,5 9 0,2 7 1,10 8-1,1 0 57,2 1 0,2 12 1,-2 3-1,5 3-183,4 4 0,-4-5 1,0 6-1,2-1-88,2 3 1,-6 3 0,-1-1-1,-2-5 178,0-5 1,-2 0-1,-7-11 1,-1-1 79,1-4 0,-3 0 1,-1-12-1,-1-1-93,-3-3 1,-2-6 422,-2-1 0,0-8 0,-2-2-169,-3-9 1,-2-12 0,-7-7 0,0-5-115,-4-4 0,-3-8 0,2-2 0,-2-7 12,2-2 1,-4-9 0,0 6 0,1 1-107,-1 2 0,-3 0 0,5 7 0,2 4-18,1 0 0,2 6 0,1 2 0,-1 4 150,0 2 1,6 5 0,1 1 0,0 3-41,1 2 0,4 3 0,-3 3 0,2 2 352,0 1-308,-1 8 0,6 3 0,0 10 1,2 6-100,3 5 1,4 5-1,7 11 1,0 5-245,-1 3 0,6 7 0,2 3 0,0-1 135,-1 0 0,5 3 0,-6-2 0,-2 0-19,-2 5 1,4-6 0,-2-2 0,-3-4 74,-4-7 0,-3-2 1,3-9-1,-3-4 208,-2-5 0,-2-4 362,-5-1-428,0-7 1,-7-22 0,-3-15 102,-4-8 1,-7-6 0,-2-7 0,0-3-139,1-6 0,-1-3 0,4-2 0,-4 2-59,-1 3 0,4-1 0,0 5 0,0 0 14,-1-1 1,9 5 0,-4 6 0,2 4-42,0 2 0,4 8 0,1 7 0,0 2 233,1 0 1,4 6-104,-1 4 1,3 9-1,2 2-102,0 9 1,2 12 0,3 5-1,6 4 0,3 1 0,1 13 0,1 5 0,2 3-84,3 2 0,-4 6 0,4-3 0,-4 5-28,-1 0 1,0 3 0,0 0 0,-1-3-40,1-6 0,-5-8 1,-3-8-1,-1-7 169,-3-3 0,3 1 0,-2-10 163,-1-2 0,-3-1 225,-1-3 0,0-8-259,0-7 0,-1-12 0,-5-12 0,-2-4-66,-1-5 1,-5-9-1,3-2 1,-3-5-105,-1-3 1,1-11-1,1 3-27,3 1 0,-1 5 0,-4 0 0,-1 3 28,0 6 1,6 6 0,1-1-1,2 3 1,2 6 13,-2 3 1,5 7 0,-3-3 130,3 1 1,-3 2-1,0 5-62,1 1-79,2 6 1,2 9 0,0 10-1,0 8 1,0 6-117,0 8 0,6 10 1,1 1-1,1 6 31,5 4 0,-1 6 0,0-3-10,-1 0 0,-3 5 0,5-7 0,-5-2 81,-1-5 0,4-5 0,-6 0 0,-2-7 68,-1-7 0,3 0 0,1-7 1,-3-2-1,-1-1 2,-2-3 1,0-4 69,0-1-6,0-6 0,-5-4 0,-1-12 0,1-8 55,-2-6 1,4-9 0,-8-5-139,-1-5 0,3-6 0,1-12 0,1 0 0,1 1-74,-1-1 0,0 0 1,-3 2-1,3 5 48,0 9 0,5 3 0,-3 11 41,3 3 1,-3 9-1,0 0 280,1 4 1,2 6-252,2 1 1,0 8 0,0 2 0,0 10-51,0 10 0,0 4 0,0 8-4,0-1 1,6 7 0,-1 4 0,0 6 0,0 2-60,1 3 0,4 4 0,-5-3 1,1 0-34,1 1 1,-6-5 0,5-6-1,-3-6 10,2-4 0,-3 4 0,3-10 1,-3-2 48,-2-1 1,0-5 0,0-4 66,0 0 65,0 0 0,0-11 158,0-10 0,-5-6 0,0-15-164,1-2 1,-3-5-1,0-7 1,0-9 0,0-5-108,4-6 0,-4-1 0,0-2 0,0 0-6,0 1 0,-4 6 0,6 3 0,0 8-86,-2 8 0,5 0 0,-3 13 0,3 0 237,2 3 0,0 3 76,0 2 0,0 6-249,0-1 1,-5 10-1,-1 2 1,3 12-26,1 6 0,2 14 0,0 0 0,0 6 27,0 4 0,0 3 0,2 3 1,1 1-31,3 3 1,-1 4-1,-3-3 1,1 1-52,2-1 1,1-4 0,-6-6 0,0-6 94,0-4 1,0-1 0,0-10 0,0-1 28,0 1 1,0-2 174,0-5-1,0-8 1,0-2 0,-2-12-1,-2-6 53,-1-7 1,-2-6 0,4-8-150,-3-3 0,0-6 1,2-9-1,-1-5 1,1-3 3,3-6 0,1-6 0,-2 4 0,-2 6-243,-1 7 0,0 7 0,5 7 0,0 6 35,0 7 0,0 7 1,0-1 216,0 4 1,0 6 0,0 1 444,0-2-575,0-2 1,0 7-1,0 7 1,0 8-24,0 6 1,0 9 0,0 5 33,0 7 1,0 0 0,0 7-1,0 2 29,0 1 0,0 2 0,0-2 0,0 1 0,0-1-59,0 4 0,0 0 1,0-5-80,0-2 1,0-7-1,0 1 1,0-3-1,0-3-32,0-4 0,-2 2 0,-1-7 157,-3-2 680,1-8-503,5-4 1,0-14 0,0-5 0,-2-8 0,-1-7 4,-2-8 1,-1-6 0,5-7 0,-3-3-114,-1-1 0,0-6 0,5 4 0,0 0-128,0-1 0,-6 5 1,1 6-1,2 4 36,1 2 0,2 3 1,0 7-1,0 3 76,0 3 0,0 1 1,0 5-1,0 0 168,0 0 0,0 6-139,0-1 0,0 6 1,0-2-115,0 6 1,0 4 0,0 14 0,0 4 0,0 6 1,0 2 0,0 4 0,0 4 6,0 5 0,0 3 1,0 3-20,0-1 0,0-4 0,0 1 0,0 2 0,0-3-47,0 3 0,0-8 1,0-1 69,0-4 0,0-9 0,0-3 0,0-3 253,0-3-151,0-6 1,0-5-1,0-13 221,0-7 1,0-12-1,0-3-119,0-9 0,0-7 1,0-4-1,0-5 1,0-3-216,0-6 1,0 4 0,0 5 0,0 4 67,0 6 0,0 1 0,0 10-130,0 5 1,0 0 0,2 10-1,1-1 133,2-2 1,1 5-1,-5-3 718,5 4-543,-5 8 1,6 4-93,-7 10 1,0 9 0,-1 9 0,-3 1 0,-1 4-253,1 2 0,1 8 0,-1 4-69,-1 4 0,0 1 0,5-2 1,0-1-1,0-4 116,0-1 1,0-5 0,0-7-1,0-6-7,0-4 198,0-1 1,0-9-1,0-7 340,0-9 1,0-10 0,0-6 0,0-3-280,0-5 1,0-9 0,2-1 0,1-8-167,2-7 1,6 3 0,-6-3 0,0 0-36,2 2 0,-5 4 0,3 12 1,-3 7-929,-2 5 0,2 10 883,3 3 0,-3 8 0,3 14 199,-3 8 1,-2 4 0,0 13 0,0 6 0,0 6 174,0 3 0,0 4 0,0-1 0,0-1-121,0 2 0,0 0 0,0-4 1,-2-2-146,-3-3 0,3-3 1,-3-8-1,3-1-133,2-4 0,-2 2 0,-1-7 0,-2-2-558,1-2 305,2-1 376,2-7 1,-1-21 0,-3-15-44,-1-4 0,0-4 0,5-2-108,0-5 0,-6 4 0,1 3 0,2 7 0,1 7-174,2 4 1,0 12 275,0 10 0,0 12 0,2 20 0,3 5 241,5 3 0,-1 2 1,2 1-1,-1-3 48,-1-3 0,3-4 0,-7-6 0,1-1-514,1 1 1,-6-3-1,5-3-2189,-5-5 2459,-1-3 0,-7-9 0,-1-2 0</inkml:trace>
  <inkml:trace contextRef="#ctx0" brushRef="#br0">17248 14303 6751,'0'-15'-1014,"-7"-1"2019,-3 0 1,-4 6 0,-2 1-228,0 2 0,1 0 0,-1 3-380,0-1 1,0 0 0,1 5-1,-1 0-24,0 0 0,1 0 0,-1 0 0,0 0-8,0 0 0,1 0 0,-1 0-129,0 0 0,1 2 1,-1 1-1,0 2-1,0-1 0,1 5 0,-1-1-226,0 1 0,6 5 0,-1-3 22,-1 3 0,0 1 0,0 1 41,1 0 0,2-1 0,-1 1 0,3-2-129,0-3 0,5 3 1,-5-4 4,0 4 1,5 2 0,-3-1 145,3 1 0,2 0 0,0 0-8,0-1 0,0 1-10,0 0 1,0-1-1,2 1-16,3 0 0,-3-6 0,5 1-57,0 1 1,2 0-1,5 0 1,-2-3 3,-1-2 1,-1 4-1,6-4 1,-1 0-26,1 0 1,0-2 0,0-3-1,-1 1-31,1 2 0,0 1 0,0-6-86,-1 0 0,1 0 1,0-2-1,-1-2-56,1-1 0,0-7 1,0 1-1,-1-3 25,1-1 0,0 1 0,-1 2 0,-1 1 150,-3-1 0,3-2 0,-5-2 0,1 2-39,1 4 1,-8-4-1,2 3 198,-3-3 1,-2-1 0,0-1 0,0 0 24,0 0 1,0 1 73,0-1 0,0 0 571,0 1-569,0 6 1,2 4 0,1 10 232,3 5 0,4-1 1,-3 1-1,2 3-16,3 1 1,0 1 0,0 3-1,-1 1-28,1 2 0,2 0 1,2-5-1,0-1-153,-1 1 0,1-2 0,0-2 0,-1-1-35,1 1 1,0 0 0,0 0-11,-1-1 1,1-6-1678,0 6 1,-6-8-4434,1 2 4862,-8-3 1012,4-2 0,-7 0 0,0 0 0</inkml:trace>
  <inkml:trace contextRef="#ctx0" brushRef="#br1">20802 14162 7853,'0'-9'213,"0"2"97,0 7 0,0 7 0,0 4 0,1 2 55,5 3 1,-3 2 0,9 3-1,4 5-150,3 4 0,4 1 0,-2 2 0,3 0-68,1-1 0,4 11 1,-4-8-1,1 2-29,0 5 0,-1-5 0,3 1 0,-4-1-94,-1-1 1,-2 1 0,-5-6-1,-2-1 43,-4-4 0,2-3 0,-5-7-427,2-1 213,-5-6 0,1-4 1,-10-10-1,-6-7 80,-3-7 1,-2-6 0,-1-6 0,-2-2-28,-2-4 0,-6-3 0,3-7 0,-2 0 39,-2-1 1,-5 1 0,6-2 0,-2 0-120,-3 2 1,3-2 0,1 13-1,3 1 133,3 2 0,1 8 0,5 4 0,2 4 326,3 1 0,-3 2 420,4 4-669,3-4 0,0 14 0,9 0 1,3 8-16,5 6 1,4 9-1,4 5 1,3 5 27,5 4 0,2 6 0,2-1 1,-1 4-35,5 1 1,1-2-1,-6-3 1,-1-5 18,-2-4 0,-6-1 1,1-1-1,-4-1-3,-1-4 1,-1-3 0,-1-8 0,-1 1-4,-3 0 0,-5-1 0,4 1 1,-2 0 0,0-2 24,-2-4 1,-5-4-1,0-12-37,-8-4 1,-6-9 0,-4-4-1,-1-1 3,-2-4 1,-7-13-1,2-4 1,-6-2-162,-4-4 1,2 1-1,-4 2 1,3 3 96,4 3 0,-4 4 0,10 6 0,1 3 53,3 2 1,3 5 0,3 6 0,1 0-75,3 0 0,-1 6 314,7 0 1,0 8 10,5 2 0,6 12 0,7 11 0,4 1-258,4 4 1,12 7 0,-1 3 0,3 3-67,3 2 0,-3 3 0,5 1 0,-1-2-71,-4-3 1,-2 2 0,-3-8 0,-3-2 62,0-6 0,-10 0 1,1-7-1,-8-2 63,-3-2 1,4-1-48,-6 0 293,0-8 0,-10-8 0,-4-10 1,-3-4-118,-6-2 0,-8-7 0,0-3 0,-4-2-93,-1 2 1,-6-9 0,-1 2-1,-1-4-14,1-1 1,-4 1-1,5 6 1,2-1-52,2 1 1,3 5 0,2 1 0,4 3 45,1 2 1,2 5 0,6 2 0,-1 5 172,0 1-283,7 2 0,2 6 0,9 4 44,3 6 0,9 8 0,11 4 1,3 1-40,5 4 0,9 7 0,2 4 0,5-1 57,3 0 0,6-1 1,-8-5-1,-4-1 26,-8 0 0,-1-6 0,-4-2 0,-5-2 65,-4 0 0,-3-2 0,-7-7 142,-3-2-153,3 1 0,-19-2 1,-2-6-1,-9-5 209,-5-3 0,-7-7 1,0 0-1,-5-6-131,-4-3 1,-7 0 0,4 4 0,-2-2-97,0-2 0,6-6 0,-6 5 0,0-1 18,2 0 0,1 2 1,8 6-1,-1-1-101,1 0 1,1 6 0,4-1 0,5 1 152,4 1 1,1 0-101,0 4 1,9 5-119,7 0 0,9 7 1,12 9-1,5 1-54,4 4 0,13 4 0,6 6 0,4 1 57,1-1 0,4-1 1,-6-4-1,-3-5 76,-5-4 1,-1 3 0,-8-3 0,-3-3 94,-4 0 0,-9 0 185,2 2 1,-11-6-9,-5 1 0,-5-8 1,-7 1-1,-8-6 2,-10-3 1,-4-6 0,-5 4-1,-1-2-8,-1-3 0,-11-2 0,1-2 0,1 1 154,-1-1 1,-3 0 0,7 1 0,-3 1-68,-2 3 0,1-3 1,5 4-1,4-3-8,4 3 1,-2-2 0,2 5 0,5 0-103,3 0 0,-1-4 1,5 6 586,2 2-950,8-6 1,6 9-64,10 0 1,11 7 0,10 9 0,7-1 0,8 1-71,6 0 1,5 5 0,2 0 0,6-2-72,1-2 1,3-1 0,-9 0 0,-1-1 19,0 1 1,-3 0-1,-8 0 1,-3-1 176,-1 1 0,-9-5 1,-9-1-1,-4 0 39,-1-1 0,-6 0 208,1-4 0,-10 2 0,-1 4 108,-8-6 0,-13-3 1,-5-2-120,-4 0 0,-3 0 0,-4 0 0,-5 0 1,-3-2 16,-3-3 0,3 1 0,1-5 0,2 1-45,-1-1 1,4 5 0,1-3 0,3 2-1,4 0 1,-4 0 0,10 3 0,1-1-18,3-3 1,3 1-148,2 5-101,8 0 1,10 7 0,13 4 0,11 1 68,9-2 1,6 4 0,7-3 0,3 1 11,2-2 1,4 4 0,-3-5-1,-1 2 18,-4-1 1,5-6 0,-11 1 0,-1-3 167,-1-2 1,-10 0-1,-6 0 1,-3 0-35,-3 0 0,-6 0 162,-3 0 0,-8 0 0,-2 0 1,-9 0 1,-7 0 0,-5 0 0,-6 0 10,-8 0 0,0 0 0,-9 0 0,-1 0 60,-1 0 0,-10-2 1,9-2-1,-2-1-193,0 2 0,4 1 0,3 2 0,5 0-11,4 0 1,-2 0-1,2 0 1,5 0-9,3 0 0,-1 0 1,5 0-1,2 0-39,2 0 0,1 0-81,0 0 0,4 0 43,7 0 1,13 0 0,20 2 0,6 1 40,2 2 0,13 2 0,-2-3 0,4 1-17,3-2 0,0-1 1,6-2-1,-6 0-147,-5 0 1,5-7 0,-10-1 0,-2-3 141,-2 1 0,-11 6 1,-8-3-1,-3 2 38,-2 0 0,-8-2 114,-2 1 1,-6 5-1,-7-5 1,-9 5 3,-9 1 0,-4 0 1,-6 0-1,-5 0-87,-8 0 1,-8 0 0,2 0-1,2 0-1,3 0 1,-5 0 0,10 0-1,2 0-17,2 0 0,3 0 1,6 0-31,-1 0 1,8 0 0,3 0 0,4 0-9,1 0 19,0 0 0,9 5 0,9 0 0,10-1 113,7-3 1,15-1-1,-1 0 1,5 0-38,6 0 0,8 0 0,6 0-62,3 0 0,-5 0-1,-4-1 1,-3-3 0,-3-1-89,-4 1 0,1-3 0,-8 0 40,-5-1 1,-6 4 0,-10-3 0,-1 2 35,-3 0 1,-8-1 0,-2 5 0,-9-3 22,-5-1 0,-10 0 1,-8 3 43,-8-3 0,-7 3 0,-6-3 0,-4 1 0,-3 1 0,3-2 1,3-1 0,8 6 0,4 0-36,6 0 1,4-1-1,6-3 1,5-1 74,3 1-149,3 3 0,8 1 0,7 0-50,9 0 0,11 0 1,10 0-1,9 0-61,8 0 0,9 0 0,0 0 1,1 0-42,3 0 1,4 1-1,-8 3 0,-2 1 4,-7-1 1,-6-3-1,-12-1 1,-2 0 9,-6 0 0,-9 0 391,-2 0 0,-8 0 0,-2 0-34,-9 0 1,-12-5 0,-5-2 0,-7 0 0,-6-2 94,-2 1 0,-12 2 1,8-2-236,-4 1 0,3 0 0,-4 3 0,6-3 0,9 0 18,7 0 0,0 2 0,7 5-34,2 0-11,9 0 1,10 0 0,14 2 0,8 1-72,10 3 0,10 6 0,0-2 1,3 2-117,2-1 1,0 1-1,-1-5 1,-4 0 97,-6 0 0,-4-2 0,-6-5-346,-5 0 328,-11 0 0,-10-7 0,-10-5 0,-6-5-32,-5-4 1,-1-5 0,-6 3 0,1-2 89,-1-3 0,0 0 0,2 2 1,7 5 246,7 4 1,0 1-196,6 0 1,3 8 0,8 2 0,7 6 48,8 6 1,4 2-1,7 8 1,1 0 106,-1 0 1,1-1 0,-3 1 0,-2 0-154,-6-1 0,-6-4 24,-4-1 1,-6-6 0,-10 1-77,-6-3 1,-3-9-1,-3-5 1,-2-4-199,-2 0 0,-2-8 0,4 8 0,-2-1 187,2-1 0,6 2 229,3 1 1,8 6 0,2 4-157,9 3 0,12 4 0,5 3 0,2 5 75,-2 4 1,9 2 0,-3 2 0,1 1-163,0 2 0,-2 1 0,1-2 0,-2 1-639,-4-2 0,2-2 0,-7 1 0,-2 1-1321,-2 2 1,-1 3 2022,0-8 0,7 3 0,1-10 0</inkml:trace>
  <inkml:trace contextRef="#ctx0" brushRef="#br1">14229 8818 7853,'-10'-2'430,"0"-3"1,1-4 2231,-2-7-338,-3 8-1729,13 1 1,-12 14 0,8 3-216,2 4 1,1 2 0,2 1 0,0 2-69,0 2 1,0 7 0,0-2 0,0 2-110,0-1 0,0 8 1,0-4-1,2 4-41,3 3 0,-3-3 0,3 5 0,-2-1-22,3-4 0,-5 3 0,5-3 1,-5-3-184,-1-5 1,0-2 0,0 3 0,0-4 39,0-1 0,0-2 0,0-5-72,0-1 608,0-6-339,0-2 1,0-9 0,0-3-175,0-5 1,0-4-1,0-2 19,0 0 0,2-5 0,2 0-55,1 2 0,5 2 1,-3 1-1,2 0-148,3 1 1,-3 4-1,1 1 1,3-1 14,1 2 1,-4-3 0,1 5 0,1 0-18,2 0 0,2 0 0,-1 4 1,1-3 37,0 3 0,-1 1 0,1 4 0,0 3 44,0 6 0,-1 1 1,1 0-1,0 0 88,-1 6 0,-1-2 1,-1 6-1,-3-1 155,2 0 1,-5 0-1,-1-3 1,-3 1 116,2 2 1,-3 0 0,3-6 0,-5 1 29,-5 0 1,2 0 0,-8-1-1,-1 1 226,-2 0 0,-2-1 0,-1-1 0,-2-1 99,-2-3 0,-2-6 1,2 1-1,-4-3-88,1-2 0,-6 0 0,4-2 0,-2-2-455,2-1 0,-4-11 0,6 4 1,-2 0-89,-1-2 0,8 0 0,-4-2 0,4 1 0,3-1 0,-3 5-3277,9 1 0,3 5 0,3-4 2955,8 2 1,5 9-1,6 6 1</inkml:trace>
  <inkml:trace contextRef="#ctx0" brushRef="#br2">14088 14476 7853,'0'-9'3141,"0"2"-1941,0 7-846,0 0 1,7 0-1,3 0-89,4 0 1,4 0 0,3-1 0,5-3-215,4-1 0,6 0 1,1 5-1,-2-2-119,-2-3 0,-3 3 1,-2-3-32,-2 3 1,-7 2 0,1 2-18,-8 3 1,-7-3 273,-10 3 1,-4 2 0,-8-2 0,-4-1-49,-6-3 0,3-1 1,-2 0-1,0 0-88,1 0 0,-8 0 0,5 0 0,2 0 36,1 0 0,3 0 0,2 0 0,-1 0-54,2 0 1,2 0 0,1 0 0,0 0 122,1 0 1,4 0 41,1 0 1,6-1-114,-1-5 0,12 5 0,7-5-279,5 5 0,9-1 0,-2-2 1,4-1-197,1 2 1,1 1 0,-3 2 0,-2 0 111,-6 0 1,-4 0 0,-3 2 0,-2 1 73,-1 2 1,-8 2 115,3-1 0,-12-5 0,-4 5 0,-4-5 556,-2-1 0,-7 0 0,-1 0 0,-2 0-242,0 0 0,1 0 0,-3 0 0,4 0 68,1 0 0,0 0 1,4 0-1,-2 0-4,2 0 0,1 0 0,3 0 254,-1 0-370,7 0-89,2 0 0,25 0 1,4 0-152,5 0 1,1 0 0,3 0 0,0 0 3,1 0 0,5 0 1,1 0-1,0 0-353,1 0 0,-2 0 0,-6 0 1,0 0 235,1 0 1,-1 0-1,-1 0 1,-2 0 110,-2 0 1,-5 0-1,4 0 1,-3 0-53,-2 0 0,-3-1 871,-1-5-133,-1 5 1,-6-8-237,-4 4 1,-3 1-113,-2-6 1,-2 6 31,-3-1 1,2 5-96,-8 5 0,8 4 1,-4 7 1,0-1 1,5 1 0,-5 0-1,2 1-59,0 4 1,-1-2 0,6 6 0,0-1-12,0 1 1,0-1-1,0 4 1,0-2-45,0 2 1,0-3-1,0 1 1,0 0-119,0-1 0,6-1 0,-1-5 30,-2 2 1,4 0 0,-2-5-181,-1 0 0,-1-8 97,3-2 0,-3-5 1,8-1-1,1 0-1099,2 0 1,-4 0-1,1 0-1054,1 0 1,-5-1 2257,-2-5 0,-3-2 0,-2-8 0</inkml:trace>
  <inkml:trace contextRef="#ctx0" brushRef="#br2">14182 14570 7772,'7'-8'-10,"2"1"0,9 5 0,2-2 442,7-1 1,4 0 0,4 5 0,3 0 13,3 0 1,-6 0 0,1 0-1,-4 0 107,-6 0 0,-3 0-279,-8 0 0,-6 2-246,-4 3 0,-5-3 0,-5 3 1,-7-3-193,-7-2 0,-1 0 0,-6 0 0,-2 0-22,-1 0 1,-1 0-1,2 0 1,2 0 108,-2 0 1,3 0 0,1 0 0,1 0 52,4 0 0,1-6 0,3 1 289,-1 2 0,2-1-169,4-1 1,10 3 0,12-3 0,7 3-38,7 2 0,9 0 1,5 2-1,4 2-103,5 1 1,0 2 0,-5-4 0,-6 4-70,-5 2 0,0-4 1,-12 4-1,-1-2 0,-3-4 0,-8 6 182,-4 2 0,-7-4 0,-7-2 47,-6-3 1,-11-2 0,-1 0-1,-2 0-48,-3 0 0,-10 0 0,0 0 1,2 0-2,0 0 0,7-6 0,-4 1 0,4 0 33,1-2 1,6 5 0,2-3-1,1 3 227,4 2 0,7-5-91,1 0 1,9-1 0,2 6-201,9 0 1,7 0 0,5 0 0,5 0-146,4 0 0,6 0 0,3 0 0,1 0-178,4 0 1,-1 6-1,-1-1 1,-7 0-45,-7 2 1,-2-3-1,-8 4 100,-4-1 0,-9 6 151,0-3 0,-10-1 0,-7 0 0,-7-3 488,-8-2 1,-2-2-1,-3-2 1,1 0-113,-1 0 1,1 0 0,0 0 0,-1 0-57,1 0 1,6 0-1,2 0 1,3 0-98,-1 0 0,0 0 0,5 0 21,0 0-176,7 0 1,4 0 0,12 0-1,9 1-97,8 5 1,6-5 0,3 5 0,4-5-127,5-1 0,2 6 0,-1-1 0,-4-2-46,-6-1 0,0 3 0,-12 1 129,-2-3 0,-8 6 238,-6 1 0,-10-3 0,-6-1 0,-5-5 245,-5-1 1,-1 0 0,-8 0 0,2 0-66,0 0 0,-9 0 0,10 0 0,-1 0-166,-2 0 0,2 0 0,2 0 0,5 0 104,3 0 1,-3 0-1,0 0-605,2 0 262,9 0 0,4 0 1,12 0-1,4 0-40,4 0 0,14 0 0,4 0 0,2 0-66,5 0 1,-1 0-1,8 0 1,-3 0-41,1 0 0,2 6 1,-13-1-1,-5-2 78,-4-1 1,-3 3-1,-7 2 171,-3 2 272,3-6 1,-20 10 0,1-8 0,-9-2 155,-7-1 1,-2-2-1,-6 0 1,1 0-113,0 0 0,-9 0 0,9 0 0,0 0-93,-1 0 1,1 0 0,1 0 0,5 0-116,-1 0 0,5 0 0,-2 0-28,2 0-4,9 0 0,6 0 0,12 0-63,6 0 1,11 0 0,1 0 0,2 2-357,3 3 1,4-3 0,5 3 0,1-3-64,1-2 1,4 2 0,-8 1-1,-2 2 130,-4-1 0,0 3 0,-12-2 1,-4 0 417,-4 2 0,-1-3 289,-7 6 1,-3-6 0,-11 1-131,-7-3 1,-8-2-1,1 0 1,-1 0 147,-4 0 0,-5 0 0,-2 0 0,3 0-187,3 0 1,-3 0 0,9 0 0,1 0-145,-1 0 1,2 0 0,5 0 0,1 0 56,-1 0 0,5 0-189,1 0 1,8 0 0,0 2-198,6 3 1,13-3 0,-1 3 0,3-2-200,4 2 0,-6-3 0,6 5-91,0 0 1,-6-3-1,4 4 57,-3-1 0,-10 0 243,-2-1 1,-6-5 356,-6 5 1,-2-5-1,-8-2 1,0-3-35,1-1 1,-6-7-1,-2 1 1,0-3-176,0-2 1,-3 1 0,4-3-1,-3-1-149,-3-2 0,4-5 0,-1 5 0,3 0 36,2-2 1,-1 6-1,4-4 1,3 3 32,0 3 0,2-1 0,-1 0 300,3 1 1,7 4-123,-3 1 1,3 6 671,-2-1 1,3 5 0,-5 5-356,0 6 0,3 3 0,-4 1 0,-1 1-199,0 0 1,6-1 0,-4 1 0,1 0-118,1 0 1,0-1-1,5 1-124,0 0 0,2-1-141,3 1 1,-2-7 0,8-4 198,1-3 0,-3-2 0,1 0-1,3 0 0,1-7 43,1-4 0,-1-3 1,-3-1-1,-6-1 2,-3 0 0,-2 1 1,0-1-1,0 0 115,0 0 1,0 6 0,-2 1 0,-2 1 526,-1-1 0,-2 5-369,2-1 1,1 10-1,-4 6 1,1 3 131,3 1 0,-3 6 0,2 0-188,2-1 1,1-1 0,2 0 0,-2 0 0,-1-3-270,-3-4 1,1-1 0,5 4 6,0 1-1126,0-7 600,7-2 1,2-7 0,7 0 0,-1 0 0,1 0 205,0 0 1,5 5-1,1 0 1,1 0 457,0 2 1,-2-5 0,-7 5 0,-2-2 324,-2 1-220,-6 6 1,1-10 0,-10 3 0,-6-5 229,-3-5 1,-1-2 0,-3-6-1,-1 3-389,-2-2 0,0 3 0,7-1 0,2-1 67,1 2 1,8 1-77,-2 2 1,5 5 0,5-5-1,5 5-113,4 1 1,2 0 0,2 0 0,1 0-173,2 0 0,5 5 1,-3 0-1,-1 0-550,1 2 0,3-5 0,-3 5 0,0-2-2494,-1 1 3311,6-1 0,-3-5 0,6 0 0</inkml:trace>
  <inkml:trace contextRef="#ctx0" brushRef="#br2">17799 8959 7853,'0'-10'1120,"-2"1"25,-3 2 1,1-4 0,-6 6-350,-3 2 0,-1 1 0,-1 2-420,-1 0 0,0 0 0,0 0 0,1 0-40,-1 0 0,0 5 1,1 2-1,-1 0-132,0 0 1,0 4 0,1-4-1,-1 0-76,0 0 1,2 5 0,2-2-1,2 4 10,-3 2 1,6 0 0,0-1-1,2 1-69,0 0 1,0 1-1,5 3 1,1 1-120,5-2 1,1 3 0,7-1-1,0-1 236,3-3 0,7-1 0,-1 1 0,2 1 167,3-3 0,0 5 0,1-12 0,-1 3-76,0-1 0,5-6 0,-8 1 0,1-3 148,0-2 1,-5 0 0,4 0-1,-3 0-80,-2 0 1,-3-2 0,-1-1 27,-1-3 1,-4-6-422,-1 2 1,-6-4-864,1-2 1,-5 5 0,-5 3-1022,-6 1 1,-3 2-1,-1 5-3887,-1 0 5819,7 7 0,-5 1 0,6 8 0</inkml:trace>
  <inkml:trace contextRef="#ctx0" brushRef="#br2">17122 5155 7853,'2'-15'0,"3"-1"0,-3 6 188,3-1 0,-3 6 544,-2-6 0,2 8 1,1-4 111,3 0 1,-3 5 0,-6-1-34,-3 6 1,-6 6 0,2 7-464,-4-1 0,-7 6 1,0 0-1,0 0 22,-2 2 1,4-4 0,-7 6 0,-2-1 48,-2 0 1,-1-3 0,1 4-1,2-1-199,2 1 1,0-1 0,-6 4-187,1-2 37,6 1 1,-3-3-1,7-1 1,2-2 96,2 0 0,1-2 0,0-7 0,2-1-351,4 1 1,-4-5 253,3-2 0,4-5-81,2-5 1,5-4-1,5-7 1,6 2-241,3 4 0,8-8 0,5 6 0,4 0 26,6-2 1,-2 7-1,7 2 1,0 3-355,-2 2 1,3 2 0,-6 3 0,-2 4 261,-2-1 1,-3 6 0,-4-3 0,-5 3 166,-3 2 0,-8-1 0,-1 3 1,-2 1 481,-4 2 0,-1 5 0,-2-3 1,0-1 72,0 1 1,-7 5 0,-5-2-1,-6 2-77,-3-2 1,0-3-1,4-5 1,-2 1 27,-2 2 0,0 0 1,5-6-1,0-1-552,1-3 0,-1 3 0,0-5 1,2 1-1185,4 1 1,-3-6-1060,8 5 1,-5-4 1422,5 4 1,1-6 0,9 1 50,6-3 0,3-2 0,3 0 964,4 0 0,4 0 0,6 0 0</inkml:trace>
  <inkml:trace contextRef="#ctx0" brushRef="#br2">17154 6020 8052,'7'-9'1185,"-5"-5"0,3 19 0,-9 1-597,-1 6 1,-7 4 0,1 1 0,-3 2-239,-1 2 1,4 2 0,1-4 0,-1 4-211,3 1 1,1-3 0,7 4 0,0-1-141,0 1 1,0-6 0,0 4 0,1-2-243,5-1 1,1 1 0,7-5-1,-1 0-67,5 0 0,1-6 0,-1-1 0,3-2-2,5-4 0,-2-1 0,2-2 1,1-2 100,-3-3 0,4-4 0,-7-6 0,-2 1 177,-1 3 1,-3-3 812,1 4 1,-5-3 125,-1 3 0,-8 3-368,-2 7 1,-2 5-1,-10 2 1,-4 2-164,-3 3 1,-9 2 0,2 2 0,-4 0 341,-1-1 1,-1 6 0,-1 0 0,-2 0-218,-2 2 1,-1 0 0,1 6-1,-3 1-80,0 3 1,-4 2 0,6-2 0,-1 2 136,1 2 0,3-7 1,7-8-1,4-1-577,1 0 0,2-5 0,5-6 1,0 1-1604,1-2 0,4-1-3847,1-2 4116,6-5 0,-1 1 0,10-9 0,6-2 175,3-3 1,1-2-1,5-2 1,2 1 591,5-1 1,11 7 0,-5 2 0,4 2 586,1 0 0,1-2 0,-3 2 0,5-4 0,6-7 0</inkml:trace>
  <inkml:trace contextRef="#ctx0" brushRef="#br2">17343 6680 7853,'15'0'1020,"1"0"-505,0 0 0,-8 2 1,-2 3-1,-5 6 188,-1 3 0,-7 1 0,-5 3 0,-5 1 91,-4 2 1,-7 2 0,2-4-351,-4 2 1,-3 5 0,-2-3 0,-2-1 0,2 1-80,2-4 1,7 4 0,1-2 0,3-2-162,2-1 0,3-3 1,1 1-1,1-2-29,-1-4 1,5 4 0,1-5-13,-2 0-335,5 5 1,0-14 95,7 0 1,1-7 0,5-9 0,6 0-199,7 1-1,0-3 1,9-3 0,4-3-282,3-1 1,8-4 0,1 4 204,7 1 1,-8-4 0,4 7 0,-3 2 0,-4 3 81,-3 6 0,0 3 0,-4 7 0,-3 0 178,-1 0 0,-4 1 0,-1 5 0,-1 4 334,-4 4 1,2 7 0,-3 2 0,-4 1 139,-1 4 1,-6-4 0,-1 3 0,-5 1 50,-1 1 1,0-3 0,-1-1-77,-5-2 0,1 3 1,-7-5-1,-4-4 1,1-3 227,-5-3 0,-4-6 1,1 4-189,-1-2 0,3-2 1,-5-5-1,-1-2 1,1-3-19,0-6 0,5-3 0,-3-3 0,-1-2-478,1-2 0,4-5 0,-1 3 1,4 0-699,1 1 1,1-6-1,1 3 1,1-1-2314,3 0 0,6 7 798,-1-2 1,5 10 512,5 6 1,4 5 1797,7 5 0,6 4 0,3 7 0</inkml:trace>
  <inkml:trace contextRef="#ctx0" brushRef="#br2">17877 7340 7853,'7'-9'404,"-5"-4"1,3 2 706,-3-3 0,-2-2 1,0 1-581,0-1 0,-5 0 1,-2 2-1,-2 2-81,-3 2 0,-2 4 0,-4-2 1,-1 1-96,-2 3 1,-2 2-1,4 2 1,-4 0-179,-1 0 1,5 2 0,-2 3-1,3 8-123,3 6 1,-1 3 0,2 6 0,3-1-21,6 1 1,3 8 0,2 4-1,0 2 260,0 0 1,7-5 0,4 3 0,3-2 237,2-3 1,-1-1 0,3-5 0,1-3-24,2-5 1,5-5 0,-3-5 0,0-6-253,-1-3 1,1-2-1,-4 0 1,2-4 48,-2-6 0,-1-1 0,-4-12 0,-2 1-314,-1-4 1,-8-4-1,2-2 1,-3 1-816,-2 0 1,0-1-1,0 2 1,0 2-181,0 2 0,0 7 0,0-2-3696,0 4 4293,7 1 0,2 7 1,6 4-1586,1 3 1,0 2 1990,0 0 0,6 7 0,3 2 0</inkml:trace>
  <inkml:trace contextRef="#ctx0" brushRef="#br2">18396 7309 7011,'0'16'923,"0"-1"1,0-4 0,0-1 0,0 4-508,0 5 1,-7 1-1,-3 8 1,-4 1 307,-2 1 1,-2 10 0,-1-9 0,-4 3 152,-1-1 0,5-2 0,-4 1 0,2-3-560,0-2 1,-5 2-1,5-2 1,2 0-474,1 0 0,-3 1 0,2-7 0,3 0 273,4 1 0,3-4 0,-3 3 0,3-4-2700,2-1 1,2-6 765,5 1 1,7-8 0,4 2 0,3-5 1816,1-5 0,15-3 0,3-8 0</inkml:trace>
  <inkml:trace contextRef="#ctx0" brushRef="#br2">18317 8032 7853,'0'24'1449,"0"-8"1,0-16 0,-1-12 0,-5-6-1007,-4-3 1,-2-5 0,-1 3-1,3 1-50,-2-1 0,-2-3 0,-2 3 0,0 0-830,1 1 1,4 1-1,1 5 1,-3 0-1336,-1 1 0,4 6 0,1 2 1772,2 0 0,-5 5 0,3-5 0</inkml:trace>
  <inkml:trace contextRef="#ctx0" brushRef="#br2">18239 8032 8012,'2'21'0,"3"0"0,-2 1 0,8-2 0,-1 2 367,-1 3 1,5-4 0,-4 5 0,4 0 325,2-1 0,0 3 0,0-8 1,-1 0-107,1-3 0,5-1 0,0-2 1,-2-2-136,-1-1 0,-3-8 0,1 2 0,0-3-111,-1-2 0,1-7 0,-2-3 1,-2-4-151,-1-2 0,-8-5 1,3-4-1,-5-1-281,-1-2 0,0-5 0,0 7 1,-1-4 93,-5-1 0,3 1 0,-8 4 0,-1 5 60,-2 4 1,-2 1-1,1 2 1,-3 3 21,-3 6 1,2 3 0,-7 4 0,0 2 1,1 1 1,-3 12-1,6 1 1,-1 3-173,0 1 1,2 6 0,5 0 0,3 6-264,2 2 0,4 1 0,7-4 0,0 2 139,0 2 0,0 5 0,0-6 0,2-1-442,3-2 1,2-3 0,5-2-1,-1-4-724,1-1 0,4-4 0,3-6 0,2-5 832,-2-1 0,6-1 0,1-6 0,3-2 542,3-3 0,-1-4 0,1-14 0,-1-1 0</inkml:trace>
  <inkml:trace contextRef="#ctx0" brushRef="#br2">18632 8409 8458,'-7'-9'356,"5"9"0,-5 13 0,0 4 107,-3 4 1,-3 5-1,-1-3 1,0 1-166,-3 4 0,-2 0 0,3 0 0,0-3 198,1-3 0,-3 4 0,1-5 0,-1-1-205,4-3 0,2-1 0,-2 0 0,2-2 524,1-4-567,8 4 1,-4-14 0,7 0-27,0-9 1,0-5 0,2-3 0,3-2-228,5-2 1,4 0 0,4 3 0,3 1-297,5 1 0,4-7 0,3 11 1,3 0-102,6-2 0,2 7 0,0 2 1,-6 3 92,-5 2 0,2 0 0,-10 2 0,-1 3 343,-3 5 0,-9 6 0,-3 5 0,-2 5 158,-3 4 0,-3 3 0,-1 4 1,0 3 303,0 0 1,-7 4 0,-3-6 0,-4 1 106,-2-1 0,-1-1 0,-2-6 0,-4-1-341,-2-4 0,6 2 0,-4-7 0,2-4-63,1-4 0,-1 1 1,5-6-1,0 1-1030,0-4 1,1 2-1301,-1-1 1,5-1 663,1-5 1,8 0 0,2 0 95,9 0 1,7 0 0,3 0 1370,2 0 0,7 0 0,-2 0 0,11-7 0,3-2 0</inkml:trace>
  <inkml:trace contextRef="#ctx0" brushRef="#br2">18993 9116 8349,'9'2'671,"-5"2"0,-6 3-419,-3 1 1,-8 3 0,3 4-1,-4 1 392,-2 0 1,-1 5 0,-2 2 0,-2 1-154,1 4 1,3 2 0,1-1 0,1-1-164,-1-2 0,7-1 1,4 3-1,3-4-36,2-1 0,0 3 0,0-5 0,2-2 60,3-1 0,4-2 0,6-2 0,1-2 21,0-2 0,7-6 1,1 1-1,2-3-240,1-2 1,-1-2 0,3-5 0,-1-7-164,-1-5 1,-8-9 0,2 2 0,-4-4-370,-1-1 1,-2 4 0,-4 3 0,-4 1-294,-5 4 1,-1 2-1999,0 1 0,0 9 1587,0 7 1,0 7 0,2 10 0,2 2-1131,1 2 2233,0 7 0,9-10 0,4 5 0</inkml:trace>
  <inkml:trace contextRef="#ctx0" brushRef="#br2">19575 9918 8012,'0'-16'0,"0"-1"85,0-4 0,0 3 0,-2-4 0,-1-1 593,-2-3 0,-8 1 0,3 1 1,-4 1-144,-2 4 0,1-2 0,-3 4 1,-1 3-192,-2 0 0,0 7 1,5 1-282,1 5 1,-1 1-1,2 1 1,2 5-15,1 4 1,6 6 0,-4 5 0,2 3-58,4 1 1,1 10-1,2-4 1,0 2 88,0 0 0,0 4 0,0 0 0,0-2 178,0-2 0,-2-2 0,-1-1 0,-4-2 233,-2-2 0,-2-7 0,-4 2-146,-1-3 1,0-4 0,1-4 0,-1-5-59,0-3 0,0-2 0,1 0 1,-1-2-53,0-3 1,1-5 0,-1-10-1,0-2-206,0-3 0,6-1 1,1-5-1,0-1-435,1 1 0,4-1 0,-1 1 0,3 1-716,2 4 1,0-2 0,0 7 0,2 2 451,3 1 0,2 8 1,7 1-186,2 2 1,1 4-1,10 8 1,-7 7 510,-2 7 1,-2 1 0,-1 6 0,1 2 471,0 2 1,0 6 0,1 1 136,4-2 0,-4 3 0,6 1 0,-2-1 0,2 0 159,1-3 1,3-3 0,4-4 0,-1-4-4,-4-1 0,2-4 0,-5-7 0,-1-3-70,1-2 1,-2-2 0,-5-5-1,-1-1-124,1-5 1,-5-2 0,-3-10 0,-1-1-101,-3-2 1,3-7-1,-2 2 1,-1-2-52,-3 2 0,-8-4 0,-3 6 0,-4-1 92,-2 4 1,0 5 0,1 6-89,-1 5 0,-2 3 1,-1 4-1,-2 3 1,2 7 352,2 7 1,-3 6-1,3 8 1,3 2 46,0 2 1,7 5 0,2-2 0,3 2-174,2 1 1,0 6-1,0-7 1,2 4-184,3 1 1,4-2 0,6 0-172,1 3 0,0-6 1,0 5-1,-2-7-370,-4-2 0,4-10 0,-5 2 0,1-6-2421,1-4 1,-6-5-1996,5-4 4832,-6-4 0,-4-7 0,-9 0 0</inkml:trace>
  <inkml:trace contextRef="#ctx0" brushRef="#br1">14654 15545 8012,'16'0'-438,"-6"0"1,-1-2 958,-2-3 0,3-4 0,-4-7 112,-3 1 1,4 4 0,-2 1-261,-1-2 0,-4-2 0,-5 0 358,-6 3 0,2 2 0,-1 6 0,-2-2-149,-2 1 0,-2 1 0,-1-1 0,-3-1-86,-1 1 0,0 3 0,6 1 1,-1 0-214,0 0 1,0 0-1,1 1 1,-1 3-67,0 1 1,1 6-1,1-4 1,1 1-115,3 5 1,1 1 0,-3 1 0,3 1-151,2 0 1,-3-1 0,3 1 0,0 2-144,0 3 0,2-4 0,5 4 1,0-2 39,0 2 0,0-3 1,0 3-1,0-4-82,0-1 1,1 0-1,5-1 111,4 1 1,9-2 0,2-2 0,-2-3-39,-1-2 1,-2-2 0,1-5 0,2 0-89,2 0 0,2 0 1,-4-2-1,2-1-62,-2-2 0,-1-8 1,-2 5-1,-2-3 18,-4 1 0,2-1 0,-5-4 0,0-1-212,0 0 1,0 6-1,-3-1 663,1-1 0,2 5 674,-2 2 0,-1 3-112,6 2 1,-5 0-1,4 2 1,-2 3-125,-3 5 1,4 4 0,1 2-446,0 0 1,0-2 0,-6-2 0,4-2-384,2 3 0,-4-1 1,4 0-1,-1-1-962,1 1 1,-4-3 0,6-1-1,-1 1-195,-1 0 1,5-6 0,-3 4 0,3-1-1617,1-1 3003,1 0 0,7-5 0,1 0 0</inkml:trace>
  <inkml:trace contextRef="#ctx0" brushRef="#br1">15330 15561 8414,'-5'-11'0,"-2"2"339,-2 2 1,-1-3 0,-6 3 0,0 0 146,0 0 0,1-3 0,-1 4 0,0 3 114,1 1 0,-1 2 0,0 0 0,0 0-261,1 0 1,-1 5-1,0 2 1,2 2-168,4 3 0,-2 2 1,6 2-1,1 0 2,-2-1 1,5 6 0,-3 0 0,3 0-60,2 2 1,0-6 0,0 4 0,0-1-257,0 1 0,7-4 0,4 4 1,3-5-31,2-6 1,-1 2 0,1-5 0,0 0 11,-1 0 0,1-1 1,0-6-1,0 0-333,-1 0 0,1-2 0,0-3 41,-1-6 0,-4-3 1,-2-3-1,-1-4-49,1-5 0,-4-4 1,4-3-1,-2-2-97,-3-2 1,-3-5 0,-2 4 0,-3 1 354,-1 4 1,-2-2 0,3 9-1,-3-2 702,-1 2 1,4 3 0,-1 5 448,3-3 1,-3 4 1224,0-4-1436,-1 11 0,6 10 0,0 10 1,2 6-180,3 5 1,-3-2-1,5 7 1,-2 0-98,1-1 1,4 10 0,-5-6 0,1 1-175,1-2 1,-4-4 0,6 3 0,0-5-575,-1 1 1,3-5 0,3 2 0,-2-2-667,-2-2 1,1-1 0,5-1 0,-1-1-949,1-3 0,0-6 0,0 1 634,-1-3 1,1-4 1305,0-3 0,-1-11 0,1-9 0</inkml:trace>
  <inkml:trace contextRef="#ctx0" brushRef="#br1">15613 15529 8012,'11'7'729,"-1"4"0,-5 3 0,4 1 0,-2 1 439,-4 0 0,4 5 0,0 1-455,2 3 1,-4-2 0,4 5 0,0 1 0,-2 1 36,0 5 1,5 2 0,-3 4 0,1-4-447,1-4 1,-6-1 0,4-3 0,-2-1 182,-4-1 0,-1-8 1,-2 2-29,0-4 1,-7-3 0,-3-3 0,-4-6-624,-2-3 0,-5-2 0,-2 0 0,0 0 49,1 0 0,-6-13 0,2-2 0,-2-3-2343,1 1 0,-1-6 1,6-3-1,-1-6-3411,0-4 5869,2-11 0,-1-9 0,-3-7 0</inkml:trace>
  <inkml:trace contextRef="#ctx0" brushRef="#br1">15550 15356 8012,'2'-14'0,"1"2"739,3 2 0,-1 4 40,-5-4-1497,0 6 0,0 10 696,0 9 1,2 5 21,3-5 0,4 8 0,6 1 0</inkml:trace>
  <inkml:trace contextRef="#ctx0" brushRef="#br1">16132 15482 8012,'9'-7'360,"-4"-3"0,-3-4 547,-2-2 1,-2 2 0,-3 3-404,-6 6 1,-3-2 0,-2 2 0,1 1-193,-1 3 1,0 1-1,1 0 1,-1 1-132,0 5 1,0-3-1,1 8 1,1 1 18,3 2 1,-1 7 0,5 0 0,0 0 22,0 1 1,2-2 0,5 4 0,0-1-65,0-4 1,0 4 0,0-2 0,2-2-75,3-2 0,9-1 0,7 0 0,0-2-159,1-4 1,-4 2-1,5-6 1,-2-3 110,0-1 0,-1-2 0,-4 0 0,0 0 8,0 0 0,-1-7 1,1-5-1,0-7-279,0-8 0,-6-1 0,-1 0 0,-2 2-253,-4-2 0,4 6 1,-2 1-1,-1 3 538,-2 2-121,-2 8 0,0 3 0,0 10 488,0 5 0,5 4 0,2 2 0,0 0-105,0-1 1,5 1-1,-3 0 1,1 0-682,1-1 0,-2 1 0,3 0 0,-3-1-829,-2 1 0,3 0 0,-3 0 118,2-1 0,1 1 1,6-2 212,0-4 1,-6-3 0,1-7 865,1 0 0,2-14 0,2-3 0</inkml:trace>
  <inkml:trace contextRef="#ctx0" brushRef="#br1">16714 15529 7764,'0'-16'-23,"0"1"0,-6-1 0,-1 0 669,-1 1 1,2 4-1,-4 2 1,-2 2 45,-2 4 0,3 1 0,1 2-169,-2 0 0,-2 0 1,-2 2-1,2 3-290,3 6 0,-3 3 0,6 1 0,-3 1 7,1 0 0,6 5 1,-1 0-1,3-2-33,2-2 0,0 4 0,0 0 0,0-2-248,0-1 0,7-2 1,5 1-1,6 1 49,3-3 0,7 5 1,-4-12-1,3 3-55,-1-1 0,-2-6 0,4 1 1,-2-3 29,2-2 1,-3 0-1,1 0 1,0-2-117,-1-3 0,-1-4 1,-5-7-1,1-1-26,-7-4 1,3 3 0,-7-4-1,0 1-95,-4 0 0,-3 0 1,-4 5-1,-2 0 67,-1 1 0,-7-1 0,1 2 0,-2 2 82,-3 1 0,0 6 0,0-4 0,1 2 1051,-1 4 1,0 1-1,0 4-586,1 3 0,1-1 0,2 6 1,3 2-124,2 2 1,2 2 0,5 1-1,0 3-30,0 1 1,1 1 0,5-3 0,4 2-387,4-1 1,2-3 0,-1-1 0,3 0-896,3-1 0,-2 1 0,6-2 0,-1-2 149,0-1 1,1-8 0,1 2 0,-3-3 327,0-2 0,-6 0 0,4-2 0,-4-3 257,-1-5 0,-2-6 1,-3-5-1,-6-5 340,-3-4 0,-2 4 0,0 0 0,0-2 0,-2 5 0,-2 2 0,-1 4 0,-5 6 13,4 1 483,1 6 0,5 4 0,0 11 0,2 4 522,3 6 0,4-3 0,5 5-744,-4-1 1,4 1 0,-5 3 0,2-3 0,-3-2 65,-1 0 0,4 0 0,-6-6 552,-2 1-428,6 0-340,-7-7 1,0-9 0,-9-13-1,0-4-195,0-4 1,0-7 0,3 2 0,-1-4-69,2-1 1,-4-8 0,1-1-1,3 0-155,1 3 1,2 6 0,2 3-75,3 2 1,4 12-1,7 0 1,-1 5 0,1 5 116,0 3 1,5 1-1,1 0 1,1 1 1017,0 5 1,5 2-1,-4 10-276,1 3 1,3-2 0,-7 6 0,0-1 0,-1 0 59,1 4 0,0-3 1,-7-1-1,-1-1-182,-3-4 1,-5 4 0,4-2-421,-2-2 1,0-1 0,-3-3-794,1 1 0,0-6-1341,-5 1 0,0-9 965,0-2 0,0-7 0,0-11 0,0-1 36,0-2 1,0-12 1183,0 1 0,0-2 0,0 2 0</inkml:trace>
  <inkml:trace contextRef="#ctx0" brushRef="#br1">17641 15246 9506,'2'16'0,"2"0"802,1-1 0,7 3 1,-2 3-1,3 3-68,-3 1 0,4 4 0,-3-2 0,1 2-411,-2 3 1,4-6-1,-5-2 1,2 1-115,-1-1 1,-1-4 0,3 0 0,-3-2-536,-2-2 0,5-1 0,-3 1 1,1-2-826,1-3 0,-6-3 0,5-4 1,3 1 5,1-1 0,-4-3 0,1-4 0,-1-6 1145,-1-7 0,5-17 0,-6 0 0</inkml:trace>
  <inkml:trace contextRef="#ctx0" brushRef="#br1">18082 15482 8012,'0'11'1793,"0"-1"0,-2-5-1171,-3 6 0,-9-8 1,-9 2-1,-2-3-142,-3-2 1,-1 0 0,-3 0 0,3 0-578,2 0 0,-2 0 1,3 0-1,-2 0-930,1 0 1,-1 0 0,7 0-1,2 0 1027,2 0 0,1 0 0,0 0 0</inkml:trace>
  <inkml:trace contextRef="#ctx0" brushRef="#br1">18459 15168 9453,'7'15'818,"-4"6"0,8 2 1,1 2-1,0 1-49,-1-2 0,3 6 0,-4-4 0,4 4-17,2 1 0,0-5 1,-1-1-1,1-2-757,0-4 0,0 2 0,-2-2 0,-2-3-530,-2-2 0,-5 1 0,4-8 0,0 0-663,0 0 1,-4 4-1954,5-6 1,1-2 3150,5-8 0,-1-3 0,1-8 0</inkml:trace>
  <inkml:trace contextRef="#ctx0" brushRef="#br1">19072 15419 8012,'7'0'412,"-7"0"1,-7 0-1,-10 0 1,-4 0 487,-6 0 0,-2 0 0,-3 0 0,1 0 0,1 0-217,4 0 0,-4 0 0,4 0 1,-2 0-610,2 0 0,-2 0 0,7 0 0,2 0-533,1 0 0,-3 0 0,0 0-1235,2 0 1,2 0 472,1 0 0,9 0 1,7 0-1,9 2 1221,5 3 0,8-3 0,3 12 0,6-5 0</inkml:trace>
  <inkml:trace contextRef="#ctx0" brushRef="#br1">19214 15419 8012,'-7'-16'0,"-4"2"0,-1 2 697,1 2 0,-3 6 1,4-3 76,-4 0 0,-2 6 0,1-3-433,-1 8 1,2-1 0,2 8 0,3 1-84,2 2 1,0 1-1,3 3 1,-1 1-36,2 2 0,1 0 1,2-3-1,2 1 34,3 2 1,4 0 0,8-6 0,2 1 129,2 0 1,12 1 0,-1 2-1,3 1 100,3-6 0,1 1 1,4-6-1,-2 0 12,-3-4 1,2-3-1,-7-2 1,-5 0 166,-3 0 0,-4-5 0,-7-2 0,-4-2-448,-5-3 0,-3-4 0,-2-3 0,-2-2-611,-3 2 0,-4-4 1,-8 2-1,-2 0-322,-2-2 0,-5 6 0,5-4 0,0 3 168,-2 3 1,6-1 0,-4 2 0,3 2-797,2 1 1,1 6-1,-1-4-2228,0 2 1060,7 2 0,4 5 2511,10 0 0,4 7 0,7 2 0</inkml:trace>
  <inkml:trace contextRef="#ctx0" brushRef="#br1">20125 15278 8012,'-8'1'635,"3"5"0,3 4 0,2 6 274,0 5 0,2 3 0,1 8 0,2-1-202,-1 1 1,3 3 0,0-2-1,0-4-362,0 1 1,3-2-1,-3-2 1,0-5-155,0-3 0,4-3 0,-6 1 0,0 0-31,2 0-150,-5-8 1,5-2-1,-9-12-211,-3-4 1,1-6 0,-4-5 0,-1-5-201,0-4 0,4-3 0,-4-5 1,2-8-226,4-4 0,1-1 1,2 7-1,0 4 298,0 2 0,7 3 0,3 7 0,4 5 335,2 6 1,0-3 0,1 12 0,3-1-65,0 4 1,1 3 0,-5 2 0,0 0 1012,0 0 0,-1 0 1,-1 3-482,-3 8 0,1 5 1,-7 10-1,-1-5-104,-3-4 1,-7 4-1,-5 0 1,-1 0-89,1 2 0,-4-6 1,1 4-1,-6-3-138,1-3 1,2 1 0,1-2 0,0-2-258,1-1 0,4-8 0,2 4-477,2 0 243,2-5 1,7 0 0,3-9 0,6 0 55,3 0 0,8-5 1,4 3-1,2-2-19,-1 1 1,6 6-1,-5-1 1,0 3 87,1 2 0,1 2 1,0 3-1,-2 6 361,-2 3 0,-7 2 0,4-1 0,-2 1 145,0 0 1,0 5 0,-7 0-1,-2 0 209,-2 1 1,-6-4 0,1 5 0,-3-3 397,-2 1 0,-2 0 1,-3-5-1,-4 0-255,0 0 0,-10-6 0,2 0 0,-4 1 5,-2-2 1,-5-2 0,2-6 0,-4 3-260,-1 1 1,1 0-1,2-5 1,2-1-367,-2-5 1,0 5 0,0-6 0,4 0-18,1-4 0,-3 2 0,3-1 0,0 0-146,1 1 0,1-3 1,5 5-4771,0-2 1,6 5-843,-1-1 5758,15 3 0,-3-12 0,15-3 0</inkml:trace>
  <inkml:trace contextRef="#ctx0" brushRef="#br0">14717 16629 10947,'0'-15'-317,"0"4"0,-2 3 0,-1-1 1365,-3 0 0,-6-1 1,2-4 413,-4 3 0,-2-1-952,0 7 0,1-1 0,-1 6 0,-2-1 0,-1-3 399,-2-1 1,0 0-1,4 5 1,-2 1-470,-2 5 1,0-3 0,5 6 0,0 0-114,0-1 0,2 3 1,2 5-1,2-1-183,-2 1 0,3 0 0,0-1 0,2 3 35,4 3 0,1-2 0,2 6 1,0-1 1,0 0 1,7-3 0,3 4 0,6-1-25,5 1 1,2-6 0,6 0-1,1-5-10,3-3 0,4-3 1,0 5-1,3-5 81,0-1 1,-2-1 0,-6-6 0,-2 0-16,-4 0 1,2-6-1,-7-1 1,-4-1-226,-5-5 0,1-1 0,-8-3 1,-2-2-26,-1-2 0,-4-5 0,-3 3 0,-5 0 12,-4 0 0,-7-3 0,0 5 0,0 4-916,-2 5 1,6-2-1,-6 3 1,2-1-1035,0 1 1,2 3 0,7 4-3867,1-1 4075,8 0 1,3 5 1757,10 0 1,11 0 0,3 0 0</inkml:trace>
  <inkml:trace contextRef="#ctx0" brushRef="#br0">14953 16567 10947,'1'15'446,"5"1"0,-5-5 0,5-1 0,-3 2 566,2 2 0,-3 7 0,3 4 0,-3 3-435,-2 5 1,5 2 0,2-2 0,0 2-10,0 1 1,6 1 0,-3-4 0,4 0-287,2-1 1,3 3-1,-2-9 1,-3 2-97,0-2 0,0 2 0,0-5 0,-1 0 29,-3-1 1,-5-6 0,4-6 243,-2 3-367,-2-6 1,-10-2 0,-4-10 0,-3-6-202,-5-3 0,-3-9 0,5-3 0,-1-5-413,0-6 1,1 2 0,-1-7-1,2-1 307,3-3 0,4 1 0,9 1 0,2 4-175,1 2 1,12 3-1,-1 7 1,1 3 257,1 3 1,3 1 0,0 5 0,-2 2 481,-1 3 0,-3-1 0,3 7 101,3 1 1,-4 3-1,4 1 1,-3 0 33,-3 0 1,-4 7 0,-1 3-1,1 4-49,-2 2 0,3 0 0,-7 1 0,-2 2-22,-1 2 1,3 2-1,1-4 1,-5 2-22,-4-2 0,-1-1 0,-6-2 0,-2-1-220,-2 1 0,-2-2 0,-1-2 0,-3-3-253,-1-2 0,-5 3 0,4-4 0,-1-3-472,0-1 0,-3-2 1,3 0-1,0 0-350,1 0 0,1 0 0,3-2-2021,-3-3 0,6-4 0,-1-7 1465,9 1 0,7-1 1,5 0-1,6-1 1510,3-4 1,8-4 0,3-6 0</inkml:trace>
  <inkml:trace contextRef="#ctx0" brushRef="#br0">15424 16614 9861,'14'7'0,"-1"1"0,-5 3-97,-1-1 0,6 1 0,-5 6 0,3 3 1274,-1 1 1,-1 6-1,3 0 1,-1 2 42,1 3 1,2-1 0,2 1 0,-2-1-214,-4 1 1,8-1 0,-4 0-528,3 1 1,-3-1 0,5-1 0,-3-2 0,-4-4-176,0-1 1,6-2-1,-9-5 1,1-1-127,1 1 0,-8-5-113,2-1 1,-5-8 0,-5 0-229,-5-6 0,-4-8 0,-4 1 1,-1-4 39,-2-6 0,-2-4 0,4-6 0,-2-1-377,2 1 0,7-6 1,3-3-1,2-4 126,3-4 0,4-3 0,6 4 0,4 1-132,4 4 1,7 4 0,0 7 0,0 1 281,2 4 1,-6 3-1,4 9 1,-2 4 399,2 4 0,-3 3 0,4-1 0,-1-1 716,0 2 0,2 8 1,-4 4-1,2 3-435,-1 4 0,2-4 1,-1 9-1,-3-2 96,-6 2 0,0-2 0,-7 7 1,-1 0-41,-2-1 0,-4-1 0,-2-4-224,-1 1 1,-7 0 0,1-8-1,-4 0 1,-5-5-248,-1-1 1,-1 4 0,1-6 0,-4-1-278,1-3 1,-4-1 0,5 0 0,-1-1-54,-4-5 0,0 3 1,0-6-1,3 0-1102,3 1 0,1 4 1,5-3-2818,0 0 0,2 4 2928,4-8 0,10 3 1,10-3-1,4 6 787,2 3 1,5 0 0,2-1 0,1-4 522,4-2 1,9-1-1,3-6 1</inkml:trace>
  <inkml:trace contextRef="#ctx0" brushRef="#br0">16132 16677 10603,'16'-11'2,"-1"1"1,-1 4-1,-1-4 561,-3-2 1,-6-2 0,3 0 0,-2 2 729,0 1 1,0 6 0,-6-4-794,-5 2 1,-1 0 0,-5 4 0,2-3-27,-3 3 0,5 3 0,-3 5 1,-1 4-112,-2 0 0,3 5 1,1-2-1,-2 5 68,-2 4 0,5 5 1,2-3-1,2 0-180,0 0 1,-1 4-1,6-2 1,2-1-53,3-3 1,4 2-1,8-2 1,4-2 10,6-1 0,2-3 1,5-1-1,0-3 43,3-6 1,0 2 0,-6-2 0,1-1 185,-1-2 0,-5-8 0,-1-2 0,-2-5-159,-4-4 1,-3-8-1,-4 3 1,-4-3-322,-1-3 0,-1-1 0,-8-1 0,-3 2-163,-6 2 1,-3 5 0,-3-4-1,-2 3-265,-2 2 0,-7 5 0,3 3 0,-1 3-1097,0 2 1,5 2 0,-4 6 0,3 3-561,2 1 0,3 11 0,1-4 2149,1 0 1,-1 0 0,0 4-1</inkml:trace>
  <inkml:trace contextRef="#ctx0" brushRef="#br0">16839 16519 11691,'0'-15'371,"0"-1"0,-5 6 0,-2 1 346,-2 2 1,-1 2 0,-6 5-1,1 0 165,-1 0 0,0 1 0,0 3 0,1 3-294,-1 2 1,0 1 0,0 6-374,1-1 0,1-4 0,2-1 258,1 3 1,8 1-698,-3 1 0,6-1 0,7-1-62,9-3 1,2-7-1,8 4 1,2-1 305,1-1 0,8 0 1,2-3-1,-3 1 262,-3 3 1,6 6 0,-11-3 0,-2 1 35,-2 1 0,-1-1 0,-4 6 0,1-1 43,-6 1 1,1-5 0,-6-1-1,0 2 185,-4 2 0,-3 2 0,-2 0 99,0 0 0,-2-6 1,-3-1-182,-6-2 1,-3-2 0,-1-3-1,-3 1-464,-3 2 1,4 1 0,-6-6 0,0-2-299,-3-3 1,2 3-1,-3-5 1,1 2-384,2-1 1,-4-4 0,7 3 0,0 0-1609,-2 0 0,11-3 0,-4 3 173,2-2 1,7-2 0,2-4-138,3-1 1,2-5 2259,0 0 1,7-7 0,2 4 0</inkml:trace>
  <inkml:trace contextRef="#ctx0" brushRef="#br0">17075 16535 11003,'16'16'-200,"-2"0"0,-2-1 930,-1 1 0,-6 1 1,5 3-1,3 1 1,-1-2 658,-2-2 1,4-1 0,-3 2 0,3-1-866,2-1 0,-1 3 1,1-9-1,0 4-207,-1 2 0,-1-5 1,-1-3-3611,-3-1 828,1 5 0,-3-12 0,-2 0 886,-5-8 1,-8-6 0,-3-4 1571,-4-3 0,-9-3 1,-1-8-1</inkml:trace>
  <inkml:trace contextRef="#ctx0" brushRef="#br0">17060 16378 11396,'0'-16'23,"0"6"-408,0-1-1871,0 8 2335,0-4 1,7 7 0,1 0 0</inkml:trace>
  <inkml:trace contextRef="#ctx0" brushRef="#br0">17185 16142 10079,'16'11'0,"0"-1"0,0 4 667,-1 5 0,1 1 0,1 6 0,3 2 264,1 1 1,1 3-1,-2-1 1,0 2-137,0 4 1,2 0 0,-1 3 0,0-5-178,2 0 0,-4 0 1,6-4-1,-3-1-280,-2-4 1,-3-1 0,-1-6-1,0 2-1044,-1-2 1,1 2 0,0-4 0,-2-3-1077,-4 0 1,4-7-1,-3-2 416,3-3 1,1-4 0,-1-3-2155,-3-5 3566,3-11 0,-5-4 0,6-6 0</inkml:trace>
  <inkml:trace contextRef="#ctx0" brushRef="#br0">17893 16551 11163,'9'7'795,"-4"-5"454,-10 3 1,-4-3 0,-9-2 0,-1 0-504,-2 0 0,-1 0 0,1 0 0,-6 0-638,-2 0 1,-3 0-1,1 0 1,-1 0-165,1 0 1,1 0 0,2 0 0,4 0-1055,1 0 0,-3-6 0,5 1-1609,2 2 1436,8 1 1,6 2 0,10 2 0,7 1 1094,8 2 1,2 6-1,8-4 1,0 0 197,3 0 1,2 3 0,-2-4-1,2-1 97,2 2 0,5-6 0,-4 5 0,0-5 777,1-1 0,3-1 0,-5-3 0,-3-3 466,0-1 0,-5-3 0,-2-3 0,-6 2-676,-4 1 1,-3 1 0,-2-6-59,-1 0 1,-10 1-386,-1-1 0,-8 2 0,-12 4-190,-1 4 1,-1-1 0,3 2 0,-4 2 0,0 3 179,0 5 0,-3 4 1,4 6-1,1 1 135,3 0 1,-1-1 0,10 3-1,-1 1 100,-1 2 1,8 2 0,-3-4-256,5 2 1,2 2-1,5-4 1,4 2 0,6-2-4,5-2 1,3 4-1,8 0 1,1-3-438,4-6 1,1 0-1,6-5 1,-4 0-791,-2 0 1,4-1 0,-3-6 0,-3-2 183,-2-3 1,-1 3 0,-11-5-1,1 2 844,0-1 1,-2-13-1,-5 2 1</inkml:trace>
  <inkml:trace contextRef="#ctx0" brushRef="#br0">18773 16315 10863,'9'7'1014,"0"2"1,-4 7-515,6-1 1,1 6 0,0 0 0,-2 0 939,3 2 0,1-6 0,1 6 0,-1-2-776,-3 0 0,3 5 0,-5-5 0,1-2-484,1-1 0,-3 3 0,4 0 0,-1-2-134,1-2 0,0 4 0,1 0-2736,-3-2 0,-5-1-2214,6-2 0,-6-8 3672,6-2 1,-8-6 1273,2-6 1,-3-9 0,-2-10 0</inkml:trace>
  <inkml:trace contextRef="#ctx0" brushRef="#br0">19229 16551 11592,'16'0'1112,"-7"0"1,-9-2 0,-11-1 0,-3-3-560,-1 3 1,-3 1-1,-1 2 594,-2 0 0,-5 0 1,3 0-1,-1 0-985,-4 0 0,3 0 1,-1 0-1,0 0 1,0 0-709,-1 0 1,8 0 0,-4 0-1,2 0 171,0 0 0,6 0-2815,4 0 1,10 0 560,1 0 0,6 0 2606,10 0 1,7 0-1,1 0 1</inkml:trace>
  <inkml:trace contextRef="#ctx0" brushRef="#br0">19465 16504 8448,'9'-7'667,"3"3"0,-7-6-113,-1-2 0,-9-1 1,-6 3-1,-3 3-60,-2 0 0,1 5 1,-1-3-1,0 3-91,1 2 1,-1 0-1,-2 2 1,-1 1-48,-2 3 0,0 6 1,5-2-1,2 4-45,4 2 1,-2 5 0,5 2 0,0-1 26,0 1 1,3 0 0,10-4 0,4 4 42,4 1 1,9-5 0,3 4-1,4-2 92,1 0 1,6 0 0,-1-5 0,-1-2 144,-1-4 1,-5 2 0,-1-6 0,-3-3 157,-3-1 1,-1-4-1,-7-3-569,-3-6 0,-4-8 0,-7-4 1,0-1-208,0-4 0,-2-2 0,-3-1 0,-6 1-532,-3 4 0,-1-2 0,-1 5 1,0 1-931,0-1 0,-4 4 0,0 7 0,5 3-3858,2 2 3187,3-5 1,3 12 0,7-2 792,9 5 0,5 3 1340,1-6 0,8 7 0,1 1 0</inkml:trace>
  <inkml:trace contextRef="#ctx0" brushRef="#br0">20157 16787 15396,'-2'-16'899,"-3"0"1,3 0 0,-3-1 0,1-2-213,-1-2 0,3-5 1,-5 3-1,2-1-447,0-4 1,0-2 0,5-2 0,0 1-291,0 0 0,0-6 0,2 0 1,1 2-54,2 2 1,7 3 0,-1 4 0,5 5-237,5 4 0,-4 1 0,6 2 0,-2 4 355,0 4 1,0 5 0,-4 2 0,2 6 285,2 9 1,6 2 0,-5 9-1,1 3 15,0 0 1,3 10-1,-5-7 1,-2 4 720,-1 1 0,-3 4 0,-1-5 0,-2 0-515,-1 1 0,-2-5 0,1 4 1,-3-6-751,0-5 0,-3 2 0,4-7 0,-1-1-456,-3-3 0,3-1 0,0-2-2194,2-4 0,-4-3 1088,5-7 0,-6-9 0,1-4 0,-1-8 976,1-4 1,-3-1 0,3-6 0,-3 1 557,-2 0 1,-2 6 0,-2 4 0,-3 4 705,-1 1 1,-3 2-1,-6 2 1,-3 3 772,-1 2 0,-7-3 0,1 4 0,-8 1-100,-7-2 1,1 5-1,0-3 1,-3 2-302,-2-3 0,-1 5 1,0-5-1,0 5-1403,0 1 1,1 5 0,3 2 0,4 2-1836,6 3 0,0-3 2469,12 1 1,-7-6 0,3 3 0</inkml:trace>
  <inkml:trace contextRef="#ctx0" brushRef="#br1">13538 5627 11003,'15'16'-789,"-4"-8"1907,-1-2 0,-4-5 1,4-1-207,2 0 1,-3-7 0,0-3 0,-2-4-380,-4-2 1,-1 1 0,-2-3-1,0-1 232,0-2 1,0-5-1,0 5 1,-2 2-405,-3 1 0,-2-3 0,-5-2 0,1 1-144,-1-1 1,-2 2-1,-2 5 1,1 1-238,-1-1 0,0 5 1,1 3-1,-3-1 204,-3 0 0,4 6 0,-4-3 1,3 6-261,2 6 0,1 2 0,-1 8 0,2 2 98,4 3 0,-3 3 0,6 7 0,0 1 516,0-1 0,2 1 0,5-1 0,0 1-142,0-1 0,5-1 0,2-2 0,2-4-152,3-1 1,1-2 0,1-5-1,-1-2-209,5-4 0,1-3 1,-3-7-1,0 0 9,-1 0 0,1 0 1,0-2-1,0-1-864,-1-2 0,-1-8 1,-2 3-2272,-1-4 0,-6 0-2878,6 3 6009,-8 4 1,11 14 0,-5 2 0</inkml:trace>
  <inkml:trace contextRef="#ctx0" brushRef="#br1">13601 5863 11318,'-7'8'797,"-2"-1"0,-7-7-38,0 0 0,-1 0 1,-2 0-1,-2 0 1,2 0 1,-9 0 0,0 0 0,0 0 289,-2 0 1,0 0-1,-3 0 1,0 0-311,1 0 0,-6 6 0,8-1-488,-3-2 0,3 6 1,-6 0-1,3 0 1,1-2-39,1 0 0,4-4 0,3 6-6,1-2 0,2-2 1,6-5-1,-1 2 620,0 3-379,7-3 0,4 5 0,10-9 0,6-1-348,3-3 1,14-1-1,3 4 1,4-2-503,4 1 0,4 2 1,6 2-1,-3 2 71,-1 3 1,-1 4 0,-2 7 0,-6-1-192,-2 1 1,-3 0 0,-1-2 0,-2-2 100,-2-1 1,-5-1-1,3 4 1,-1-2 120,-4-1 0,-1-1 0,-3 6 0,-1 0 114,-3-1 0,1 3 1,-7 1-1,-1 2 72,-2-2 1,-2 4-1,-2 0 1,-3-1 208,-6 1 1,-3 3 0,-2-5 0,-1-3 549,-4-6 0,2 0 1,-6-7-1,1-1 301,-1-2 1,1-2 0,-4 0-1,2-2-609,-2-3 0,0-4 1,2-9-1,5-1-365,3-2 1,3-1-1,-1 2 1,2-2-10,3-3 0,-1 1 1,7-6-1,1 2 49,3 0 1,1-5 0,0 7 0,0-2-508,0 2 1,1-1 0,3 10 0,3 3-1947,2 0 0,-4 7 0,5 2 0,3 3 357,1 2 1,1 2-1,1 5 2031,0 9 0,6 6 1,3 10-1</inkml:trace>
  <inkml:trace contextRef="#ctx0" brushRef="#br1">13443 6460 11785,'-7'11'1038,"-3"-1"0,1-7 0,-1 3 0,-3-5 66,-1-1 0,-3 0 1,-2 0-1,-4 0-295,-1 0 0,-3 0 1,-4 0-1,0 0-126,-1 0 0,2 6 0,2-1 1,2 0 18,-2 2 1,0-3 0,0 6 0,2 1-221,-2-3 0,-2 1 0,-1-5 0,1 3-434,4 1 0,-2-4 1,7 3-1,2-2-13,2 0 0,6 0-53,1-5 1,6-6 0,1-3 3,6 0 0,6-5 0,8 4 0,4-4 28,5-2 1,15 2 0,4 2-1,4 3-704,7 2 1,2 2-1,1 6 1,-5 5-87,-5 4 0,0 6 1,-12 3-1,-4 4 418,-5 1 1,0 1 0,-7 3-1,-2-4 236,-2-1 0,-1 3 1,0-3-1,-2-1 51,-4 1 0,-3 3 0,-7-5 0,0-1 664,0-3 1,-2-1-1,-3-1 1,-5 1 250,-4 0 1,-7-2 0,0-2 0,0-3-540,-2-2 1,6-2 0,-6-5-1,2 0-323,0 0 1,-5-7-1,5-3 1,2-6-22,1-5 0,3 2 1,-1-8-1,2 0 22,3-3 1,4-7-1,6 0 1,-3 3 22,-1 0 0,0-2 1,5-1-1,0 4-1249,0 5 0,0 5 1,1 7-1098,5 1 0,-3 6 0,6 6 0,0 6-3647,-1 7 5901,3 11 1,5 11 0,-1 8 0</inkml:trace>
  <inkml:trace contextRef="#ctx0" brushRef="#br1">13475 7372 11003,'2'-16'-296,"1"0"1,4 1 1139,2-1 0,-6 0 1,2-1-1,-3-3 367,-2-1 1,0 0-1,0 4 1,0-2-511,0-2 0,-7-5 0,-3 5 1,-4 3-253,-2 6 0,0-2 0,1 5 0,-1 1-179,0 2 0,0 5 1,1 1-1,-1 0-110,0 0 0,-5 8 0,0 6 0,2 7-70,2 4 0,1 6 0,0 8 0,1 1 399,-1 3 1,0 8 0,2 1 0,4-3 213,4-5 1,5 0-1,1-8 1,0-3-717,0-5 1,7-5-1,3-9 1,4-2 47,2-1 1,5-8 0,1 1-1,1-6 32,0-3 0,5-9 0,-4-2 1,1-7-58,-4-1 1,0-6 0,-4 4 0,-3-4-207,0-1 0,-5 7 0,0 1-1939,-2 0 1,-2 6-1407,-5-4 0,-2 12 1531,-3 9 1,1 9 0,-4 12 0,-1 5 2033,0 4 0,6 8 0,-4 2 0</inkml:trace>
  <inkml:trace contextRef="#ctx0" brushRef="#br1">13443 7969 11463,'11'-7'0,"-2"-4"-157,-2-2 0,0-3 1,-4 0 851,2 0 1,1-1 0,-6-2-1,0-2 1,0 2 1514,0 1 1,0 2-1,-2 1-1571,-3-1 1,1 2 0,-5 2-334,2 1 1,-5 8-493,2-3 1,1 12 0,0 4 0,2 4-17,4 2 1,-4 1-1,0 4 1,0 4-235,0-1 1,-4 6 0,6-4-1,0 4 168,-2 1 0,0-1 0,-5-2 0,1-2 367,-1 2 1,0-4 0,-1 1-1,3-2 698,-2-4 0,-2-3 1,-2-4-181,0-2 0,1-6 0,-1 1 1,0-3 281,0-2 1,6 0 0,-1 0 0,1-2-231,1-3 1,-3-4-1,5-8-616,-2-4 1,6 1 0,-3-6-1,5-2-68,1-1 1,1-3-1,5-1 1,2-2 14,1-2 0,5-5 0,-5 6 0,1 1-11,1 2 1,-6 1 0,4 2 0,-2 4-4906,-4 5 1,1 9-4916,1 2 9678,-3 6 0,12 11 0,-5 11 1</inkml:trace>
  <inkml:trace contextRef="#ctx0" brushRef="#br1">13491 8236 16564,'6'2'654,"-6"1"0,-8 4 553,-6 2 1,-2-4 0,0 4 0,-1 0 0,-2 0-247,-2 3 1,-2 2-1,4 1 1,-2 1-974,2 0 1,-4-6 0,2 1 0,2 1-216,1 2 1,3 2 0,-1-1 0,2 1-3361,3 0 0,-3-7 1079,4-4 1,5-3 0,5-4 806,8-3 1,6-2 1757,2-4 1,14-10-1,3 4 1</inkml:trace>
  <inkml:trace contextRef="#ctx0" brushRef="#br1">13601 8158 11003,'15'0'369,"1"0"0,0 0 0,-1 0 1373,1 0 0,0 0-1273,0 0 0,-8 1-2697,-2 5 0,-5-3 2138,-1 8 1,7-1 0,2 6-1</inkml:trace>
  <inkml:trace contextRef="#ctx0" brushRef="#br1">13852 8393 11641,'-2'16'0,"-1"0"0,-4-1 0,-2 1 921,-3 0 1,-2 0 0,-4 1 0,-2 2-384,-7 2 0,-2 2 0,-5-4 0,-1 2 596,-1-2 1,-8-1 0,4-2-1,0 1-512,3 4 0,0-4 0,4 6 1,4-2-489,-1 0 1,2 0-1,0-4 1,3 3-164,3 1 0,1-6 0,7-4 0,2 1-1435,1 2 0,6-5-994,-6-4 0,10-3 1,1-2-1,8 0 2405,6 0 1,16-7 0,3-2 0</inkml:trace>
  <inkml:trace contextRef="#ctx0" brushRef="#br1">13475 8943 11753,'0'2'884,"0"-4"0,2-13 0,1-1-268,2 0 1,1-6 0,-6-5 0,0-2-443,0-3 1,0 3 0,0 1 0,0 1-19,0-1 1,0-1 0,0-1 0,0 4-1645,0 5 1,0 3-1,0 3-3448,0-1 4906,-7 0 1,5 8-1,-5 1 1</inkml:trace>
  <inkml:trace contextRef="#ctx0" brushRef="#br1">13380 8959 11003,'0'56'184,"0"-4"0,0-8 0,0-4 246,0-1 0,2 3 1,2-6-1,3-1 376,1-2 1,1-8 0,3-2 0,-1-4-156,1-4 0,-3 3 1,1-13-312,3-1 0,1-3 0,-1-2 0,0-5-293,-3-4 1,-5-9-1,4-4 1,-2-1 35,-3-4 1,-3 3 0,-1-1 0,0-2-20,0-2 1,-5 6 0,-2 3-1,-2 2 180,-3-2 1,-2 9 0,-3-4 0,-2 4 268,-2 3 0,-6 2 0,5 7 0,-1 0-215,0 0 1,-3 7-1,3 5 1,1 7-205,-1 8 1,2 2-1,5 4 1,1 2-702,-1 2 0,5 7 0,3-2 0,-1 1-284,0-1 0,6 4 0,-3-6 0,5 2-571,1 0 0,0-8 0,0 5 1,1-2-682,5-1 1,2 1 2132,8-6 0,7 1 0,1-1 0</inkml:trace>
  <inkml:trace contextRef="#ctx0" brushRef="#br1">13663 10075 14487,'-15'5'0,"-1"2"1314,0 2 1,-6-4-1,-5 6 1,-2-1-375,-3-1 0,1 3 0,-1-5 1,1 0-405,-1 0 0,1 0 1,0-3-1,-1 3-531,1 1 1,6-2 0,3 4 0,1 1-366,0-3 0,0 5 1,5-6-1,0 1-1491,0 4 1,2 2 0,4 2-496,5 0 0,3 0 1,2-1 2266,0 1 1,21 0-1,5-1 1</inkml:trace>
  <inkml:trace contextRef="#ctx0" brushRef="#br1">13380 10531 12682,'-8'2'1382,"1"-4"1,7-16 0,0-1-236,0-2 0,0-7 0,0 2 1,-2-4-257,-3-1 1,3 0 0,-3-3 0,3-1-462,2-1 1,0-1-1,0 6 1,0-1-872,0 1 1,0 1 0,0 2 0,0 4-1283,0 1 1,0 2-1,0 5-1313,0 1 1,2 6 0,1 5 2976,2 8 0,8 12 1,-5 8-1</inkml:trace>
  <inkml:trace contextRef="#ctx0" brushRef="#br1">13475 10861 11003,'5'-16'51,"2"-1"724,2-4 1,-4 2 0,4-6-60,-2 3 1,3-1 0,-5 2 0,-1-4-250,-2 1 1,-2-4 0,0 7 0,0 2 139,0 1 1,-7 3-1,-4-1 1,-3 0-317,-1 1 0,-1 4 1,-2 2-1,-1 2-221,-2 4 0,-5 1 0,3 2 1,1 2 32,-1 3 1,-3 9 0,3 9-1,0 1-51,0 4 1,1 2 0,3 3-1,-1 2 258,6 2 1,0-1 0,7-4-1,0-1 274,0 1 0,2-6 0,5-2 0,0-1 22,0-4 1,7-1 0,4-3 0,4-1-247,6-3 0,-1 1 0,4-7 0,0-1-343,1-3 0,-1-8 0,4-3 1,-3-6-330,-3-5 0,-1 2 0,-5-5 0,0 1-773,0 4 1,-2-4 0,-2 4 0,-3 3-1133,-2 4 1,0 8 257,-2-1 1,-3 5 0,3 5 0,-3 6 1935,-2 3 0,6 16 0,3 3 1</inkml:trace>
  <inkml:trace contextRef="#ctx0" brushRef="#br1">13601 11191 11003,'-16'5'1335,"-2"2"1,-3 0 298,-5 0 0,-3 6 0,-3-5 0,1 3-756,-1-1 1,-5-1 0,1 3 0,1-3-366,2-2 0,3 3 0,2-4 0,2-3-232,-2-1 1,5 3 0,0 0 0,4 1 49,4 1 1,-5-6 141,10 5 1,-2-3-222,1 2 0,13-3 1,12 3-149,5-3 1,7-2 0,-1 0 0,3 0-371,5 0 0,12 0 1,1 0-1,-1 0-557,1 0 1,2 7-1,-7 3 1,-1 4 190,-4 2 0,-4 0 0,-6 0 1,-5-1 360,-3 1 1,-3 0-1,-1-1 1,-3 1 4,-6 0 0,-3 0 1,-2-1-1,-2 1 701,-3 0 0,-4-1 0,-8 1 0,-3-2-65,-1-3 0,-1-4-1,2-7 1,-2 0 98,-3 0 0,1-6 1,-2-1-1,3-1-52,0-5 0,6 1 0,-4 0 1,5 2 400,6-3 1,-4-1-332,3-1 0,4-1-588,2 0-391,3 7 0,9 2 0,4 9-241,3 3 0,1 9 0,-1 11 0,-2 3 195,-1 5 0,-6-3 1,4-4-1,-2 2-33,-4 1 0,-3 1 0,-3-2 0,-4-3 608,-2-3 1,-1 4 0,-8-5 0,-1 0 580,-2 2 0,-2-7 0,4 1 0,-2-4 278,2-1 1,-5-5 0,-1-2 0,-1-3-162,0-2 1,6 0 0,-2-2-1,1-3-720,0-6 1,0-3-1,5-1 1,0-3-38,1-3 0,6 2 0,4-6 0,3 1 41,2 0 0,0-3 0,0-6 0,2-2-1,3-1 0,4-3 0,6 4 1,1-3-3961,0-2 0,0-2 3921,-1-5 0,22-15 1,5-2-1</inkml:trace>
  <inkml:trace contextRef="#ctx0" brushRef="#br0">12075 5580 7576,'9'-16'0,"-2"2"-791,0 4 0,-3-4 720,6 3 1,1-1-1,3 0 69,-4 1 0,-1 8 0,-4-2 0,6 3 0,3 2-3,1 0 0,1 0 1,0 0 4,-1 0 0,1 7 0,0 2 0</inkml:trace>
  <inkml:trace contextRef="#ctx0" brushRef="#br0">12358 5690 7780,'16'9'456,"0"-4"-101,0-3 1,-1-4-1,1-2 1,0-3 276,0-1 0,-1-3 0,-1-5 1,-2 1-18,-1-1 1,-8 0-1,4 1 1,-1-3-291,-1-3 0,0 4 1,-5-6-1,0 2 75,0 0 0,0 0 1,0 5-1,-2 1-220,-3-1 0,-2 0 1,-7 0-1,0 1-92,-3-1 1,-2 2 0,1 2 0,-1 1 18,-2-1 1,-5 5-1,3 0 1,0 2-133,1 0 0,-5-1 0,5 6 0,-1 0-214,0 0 1,2 0 0,7 2 0,2 2 69,2 1 0,4 7 0,-2-1 0,1 3 93,3 1 1,2 6-1,2 2 1,0 0 25,0-1 1,7 6 0,4-1 0,3 0-27,2 0 1,4 1 0,3-6 0,0 1-6,0 0 1,3-2 0,-5-7 0,0-2 26,1-2 1,-4-6 0,3 1 0,-4-3 356,-1-2 0,-5 0 816,-1 0-704,-6 0 1,-4 5 0,-11 2-110,-3 2 1,-2-4 0,1 4-1,-1 0-313,0-1 1,0-3 0,1 4-1,-1 0-562,0 0 0,-5-4 0,0 5 0,2 1-709,2-2 1,1 5 0,0-6-1,2 3 229,4-1 1,-4 1 0,5 4 0,-1 1-643,-1 0 1691,8 7 0,-11-6 0,5 6 0</inkml:trace>
  <inkml:trace contextRef="#ctx0" brushRef="#br0">12296 6287 7780,'15'0'345,"1"0"229,0 0 1,-1-7 0,1-3-1,0-4 65,0-2 1,-1 0 0,-1-1 0,-1-2-58,-3-2 0,-6 0 0,1 5 0,-3 0-223,-2 1 0,0-1 0,-2 0 1,-3 2-132,-6 4 0,-3-4 0,-2 5 0,-1-2-129,-4 1 0,-2 6 0,-5-3 1,2 2-88,-2 0 0,-2 0 0,1 5 1,1 2-13,2 3 1,6 3 0,-1 8-1,4 2-326,1 3 1,2-2 0,2 5-1,3 1 183,2-1 1,2-5 0,5 4-1,0-2 172,0 0 0,2 2 1,3-4-1,7 2-10,7-2 0,1-3 0,6-4 0,2-1-113,2 1 1,1-5-1,2-2 1,2-3-96,2-2 1,5-7 0,-4-4 0,1-3-52,-1-1 1,-1-6 0,-8 0-1,-1 1 299,-1 3 0,-8 1 0,2 1 532,-4-1 1,-8 5 16,-4 1 1,-5 6 0,-3 1-207,-3 6 0,-11 4 0,0 6 0,-4-3-138,-2 2 0,-5 2 0,2 2 0,-2 0-185,2-1 0,-4 6 1,4 0-1,-2-1-655,1-3 1,0-1-1,6-1 1,0 1-173,-2 0 1,5 5-1,-3 0 1,4-2-478,1-2 0,6 4 0,1 0 1,2 0-469,4 2 1,1-5 1692,2 2 0,7 5 0,2-1 0</inkml:trace>
  <inkml:trace contextRef="#ctx0" brushRef="#br0">12484 6680 8202,'0'-9'1245,"-5"4"1,-2 10 0,-3 6-136,-8 3 0,-3 3 0,-7 2-647,2 2 1,-5 2-1,-6-4 1,2 2-115,2-1 0,0-3 0,-2-1 0,-2-2 51,2-4 1,2 2 0,1-6-1,3-3 1,1-1 87,1-2 1,6 0 0,-3 0 0,1-2-177,4-3 1,3-4 0,4-7 0,3 1-306,2-1 0,2-7 1,5-1-1,0-2-721,0-1 1,0 3 0,2-2-1,3 3-1173,6 0 1,3 8 0,5-3 0,5 8 287,8 3 1,4-4-1,3 6 1599,8 2 0,7 1 0,9 2 0</inkml:trace>
  <inkml:trace contextRef="#ctx0" brushRef="#br0">12657 6680 8625,'16'0'2172,"-6"0"-958,1 0-1293,-8 0 1,3 0-1,-12 2-635,-4 3 1,-9-1-1,-2 6 1,2 2 713,1 2 0,2 9 0,1 1 0</inkml:trace>
  <inkml:trace contextRef="#ctx0" brushRef="#br0">12406 7419 7780,'15'0'179,"1"-5"1,0-2 0,0-2 482,-1-3 1,1-4 0,0-3 0,-1-4-59,1-1 1,-7 3 0,-2-6 0,-2 1-122,0 2 1,1-4 0,-6 5 0,0 0-213,0 1 0,-6 1 1,-2 5-1,-5 0-51,-4 1 1,-2 1 0,1 1-1,-3 5-102,-5 1 0,3 1 0,1 5 0,1-3-141,0-1 1,-5 0-1,5 6 1,1 5 24,3 4 1,1 4 0,2 2 0,2 0-208,1-1 0,8 8 0,-2 1 0,3 3-96,2-1 1,0 0-1,2 4 1,1-2 97,2-2 1,8-5 0,-1 3 0,5-1 38,4-4 0,2-3 1,-4-4-1,2-3 51,-2-2 1,4-2 0,-2-5 419,-2 0 0,-6 0 1,-5 2 217,-1 3 1,-1-1-145,-6 6 0,-6-5 0,-1 6 0,-1 1-16,-5 2 0,-1 0 0,-3-2 0,-1-1-500,3 1 0,-10 2 1,10 2-1,-3-1-25,1 1 0,1 0 0,0-2 0,0-2-2017,1-2 1,-1-4 0,0 4 2176,1 2 0,-1 2 0,0 2 0</inkml:trace>
  <inkml:trace contextRef="#ctx0" brushRef="#br0">12547 8063 7780,'9'-2'909,"-4"-3"1,-1-5-425,1-4 0,-3-2 0,3 0 0,-3 1 0,-4-1-123,-3 0 0,-4 1 1,-7-1-1,2 0 14,4 0 0,-10 1 0,5-1 1,-3 2-85,1 3 0,-4-1 0,0 7 0,2 2-233,1 1 1,1 2 0,-2 2-1,-2 3-87,1 5 1,3 6 0,-1 5 0,1 5 48,1 4 1,-3 3-1,9 4 1,-3 3-107,3 0 0,-2 5 1,6-1-1,3 3 127,1 0 1,2 4 0,0-11 0,2 0 83,3-3 0,4-4 1,7-3-1,-1-4-24,1-5 1,1-4 0,3-3 0,2-3-57,3-6 1,-1-3-1,4-4 1,-3-1-19,-3-3 0,5-11 0,-6 1 0,-2-3 136,-2-4 1,-6 6 0,-3-6-1,-1 2 36,-3 0 1,-2 0 0,-2 6 0,0-1-67,0 0 1,-7 2 0,-4 2 0,-3 3-4,-1 2 1,-3 0 0,-3 4 0,-3-2-122,-1 1 1,-5 4 0,6 5 0,-2 6-229,0 3 0,6 7 0,-2 1 0,1 1-56,0 0 0,0 5 0,7-2 0,2 4-157,1 1 0,6-5 0,-4 0 0,2 1-497,4-3 1,1-1 0,2-7-1,2-1 324,3 1 0,4 0 0,6-2 1,1-2 253,0-2 0,7-6 1,3 1-1,2-3 188,-2-2 1,2 0 0,-7-2-1,-2-1 353,-2-3 0,-1-4 362,0 5 58,-7-1 0,-9 6 1,-11 0-1,-3 2-62,-2 3 1,-1-1-1,-4 5 1,-3-1-98,-1 1 0,1-5 1,4 3-1,-2-2-151,-3 0 1,6 0 0,-2-5 0,5 2 143,6 3 1,-4-3 46,3 3-335,4-3 0,2-7 0,10-2 0,6 0-205,3 0 1,7 0 0,3 3 0,3-1-55,0 2 1,12 1 0,-8 2 0,3 0-122,-1 0 1,2 2 0,-2 1 0,-3 4-453,-1 2 1,-6 1-1,-4 6 1,-7 0 497,-6-1 0,1 1 1,-2 0-1,-3 0 431,-6-1 0,1 6 1,-8 0-1,-3 0 121,-5 2 0,2-6 1,-6 4-1,2-3-51,0-3 1,-7 1 0,2-2 0,-2-2-27,2-1 0,-4-6 1,5 4-1,-1-2-370,0-4 1,2 1 0,-3-1 0,6 3-542,4-3 1,1 1 0,0-1-556,1 2 0,1 2 0,2-3-761,1 1 0,9 7 1322,2-1 1,7-3-1,9 1 1,1 0 606,4 0 0,11 1 0,8 6 0</inkml:trace>
  <inkml:trace contextRef="#ctx0" brushRef="#br0">12579 9211 8446,'-2'-9'854,"-3"4"0,-4 3 0,-7 4 0,-1 3 0,-3 4-500,0-1 1,-8 6 0,1-3 0,-2 1 107,-3-1 0,3 3 1,1-4-1,1 4-382,-1 2 1,4-2 0,-1-2-1,1-2-747,0 3 0,4-1 0,-1 0 0,4-2-32,1 3 1,2 1-1,2 1 1,3 1-1418,2 0 1,2-6 2115,5 1 0,14-1 0,3 6 0</inkml:trace>
  <inkml:trace contextRef="#ctx0" brushRef="#br0">12311 9619 9614,'0'-15'1484,"0"-3"0,0-3-1146,0-5 1,6-4 0,-1-1 0,-2-1-714,-1 1 1,-2 0 0,0-1 0,0 1-1696,0-1 1,0 8 2069,0 3 0,7 3 0,2 3 0</inkml:trace>
  <inkml:trace contextRef="#ctx0" brushRef="#br0">12704 10169 9502,'-7'-8'751,"-3"2"1,-6 5 0,-5 1 0,-3 0-137,-1 0 1,-3 0-1,6 1 1,-1 3-173,0 1 1,-3 2 0,3-3 0,1 3-293,-1 1 0,2-2 0,5 2 0,0 1-1004,1 0 1,-1-4 0,0 6-610,1 1 0,-1 0 0,2 0 0,3-1-1398,6 1 2860,3 2 0,2 2 0,0-1 0</inkml:trace>
  <inkml:trace contextRef="#ctx0" brushRef="#br0">12500 10594 7780,'2'-16'1065,"1"-1"0,4-3-692,2-1 1,-4-6 0,4 0 0,-2-2 288,-4-3 1,1-1 0,-1-2 0,3-2-396,-3 2 0,-1 2 1,-2 2-1,0-1-564,0 1 1,0 5 0,0 1-1648,0 3 0,-7 2 1064,-4 10 0,-1 10 1,0 12-1,3 9 880,2 11 0,-12 6 0,2 9 0</inkml:trace>
  <inkml:trace contextRef="#ctx0" brushRef="#br0">12437 10845 7780,'7'7'406,"2"-7"0,1-10 222,1-9 1,-6 1-1,4-5 1,-1 1-34,1-4 1,-5-4-1,1 0 1,-3 2-111,-2 2 0,-6 2 0,-1-3 0,-1 6-196,-4 4 0,-4 3 0,-3 3 0,-2 6-203,1 4 0,-2 1 0,1 1 1,2 4 48,1 6 1,-3 10 0,0 5 0,2 4 149,1 1 1,3 6 0,1 1 186,3 3 0,-1-5 1,7 4-1,1-1 1,3-4-28,1-2 0,0-3 0,1-2 0,5-4 79,4-1 1,9-4 0,4-7 0,0-3-459,-1-2 0,6-2 0,-1-7 0,2-3-539,3-5 1,-6-10-1,-2-1 1,-1 2-1030,-4 2 1,-1 1 0,-3 2-1,-1 2-699,-3 1 1,-4 10-5,-7 1 0,-5 12 2205,-1 9 0,-6 14 0,3-2 0</inkml:trace>
  <inkml:trace contextRef="#ctx0" brushRef="#br0">12123 11553 9475,'15'-7'695,"1"3"0,0-5 1,0 2 23,-1 4 1,6 1 0,2 2 0,0 0-314,-1 0 0,6 0 0,-1 0 0,2 0-213,3 0 0,-1 5 1,1 2-1,-1 2-338,0 3 0,4 1 1,-1-1-1,-6-2-50,-4 3 0,2 7 0,-5 5-11,-2-1 0,-8-1 0,-6-7 1,-3-1 285,-2 1 0,-7 3 0,-5 1 0,-8-3 429,-6 2 0,-4-1 1,-1-6-1,0-3 12,-1-2 0,-5 3 0,1-3 0,-1 0-311,-1 0 1,4 4-1,-2-4 1,4 1-186,6 5 0,-4-5 1,6 1-1,0 0-1314,3 0 0,3-1 1,2 4-1,2-1-222,4 1 0,3 2 0,7 2 961,0 0 0,7-6 0,5-1 0,7-2-23,8-4 1,-3-1 0,0-2 0,-1-2 693,-4-3 1,2-5 0,-3-10 0,-4-1 765,0 2 1,-7-4-1,0 1 1,-2-1 485,0 0 1,0-3 0,-3 3 0,2-1-283,1-4 1,0-2 0,-3-1-1,1-1-762,3 1 0,-1 1 1,-3 2-1,1 2-864,2-2 0,2 0 1,-3 0-1,1 2-435,-1-2 1,-3 0-1,-1 0 970,0 2 0,0 0 0,0-5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2642 15278 7780,'2'-11'-61,"3"1"0,-2 6 0,8-1 0,3 3 0,5 2 535,7 0 0,9-5 0,5 0 0,4 1-248,5 3 0,7-5 1,-2-1-1,2 0-46,3 0 0,-5-3 0,-1 5 0,-8 1 9,-8 2 1,0 2 0,-13 0 369,1 0-553,-10 0 0,-16 2 1,-15 2-1,-10 1 83,-9-2 1,-13-1 0,-9-2 0,-6 0-83,-5 0 0,3 5 0,-3 1 1,3-3-72,3-1 1,-1 0 0,1 1 0,5 2-79,4-1 1,6 3-1,5-2 1,7-1 207,7-3 0,6 1 0,6 2-77,0 1 129,8 0 0,15-5 1,15 0-1,15-2-50,15-3 0,11-4 0,21-8 0,-39 8 0,1 0-41,3 2 0,2-1 1,-1-2-1,1 0 0,-5 6 1,-1 0-1,39-7 17,-9 1 1,2 6-1,-20-1 1,-4 3-19,-8 2 0,-8 0 0,-11 0 0,-5 2 303,-4 3-246,-8-3 0,-11 10 1,-15-7-1,-13-1 76,-10-2 1,-11 3 0,-5 0 0,-3 0-250,-6 2 0,-6-5 0,3 5 1,1-2 96,3 1 1,-3-1 0,4-3 0,7 1-199,6 2 0,4 1 0,4-6 0,6 0 0,4 0 0,6 0-414,5 0 679,4 7 0,4-6 0,8 5 22,10-5 0,15-1 1,8 0-1,7-1 43,6-5 0,17 3 0,8-8 1,8-1-141,6-2 0,-34 9 1,1 0-1,-2-1 1,-1 1-1,41-5-65,-2 1 1,-15 2 0,-7 7-1,-10 0 7,-6 0 1,-5 0 0,-14 0 0,-6 2 68,-8 3 1,-5-2 170,-7 8 0,-14-6 1,-11 4-1,-11-2-94,-12-4 1,-16 4 0,-6 0 0,-9 0-61,-4 0 1,0 4-1,7-4 1,0 0-121,1 0 1,4 0-1,11-4 1,6 2 12,5-1 1,0-1 0,13 1 0,1 1 6,1-1 1,10-3-1,1-1 142,1 0-34,4 0 1,4 0-1,18-1 1,15-5-31,16-4 0,15-6 0,13-5 1,12-5-23,-31 11 0,2 0 0,6 0 1,2-1-1,-1 0 0,-1 1 1,-2-1-1,0 2 28,-3 1 0,-2 0 1,34-14-1,-13 10 1,-7 5 34,-6 3 1,-13 4-1,-8 3 1,-10-1 473,-4-3-325,-3 1 0,-8 5 0,-8 2 1,-15 1-117,-14 3 1,-13 6 0,-13 0-1,-4 5-173,-4 4 0,-10 2 0,1-4 0,0 2-44,4-1 0,-4 2 0,10-1 1,0-2-80,4-1 0,6-4 0,10-2 0,3-1 117,1 1 0,2 0 1,8-2-1,3-3 114,5 0 0,3-5 0,2 3 90,1-3 1,8-2 0,8-2-8,13-3 0,16-5 0,16-11 1,9-5-55,14-4 1,-26 12 0,3-1 0,4 0 0,1 0 0,3-1 0,0 1-83,2 0 0,-2 0 0,-1 0 0,-3 1 0,34-11 0,-12 4 89,-11 9 0,-9 2 0,-10 7 0,-7 0-34,-7 0 1,-5 2 67,-7 5 1,-9 0 0,-9 2-24,-12 3 0,-10-1 0,-15 6 1,-8 2-89,-9 2 0,-10 7 1,-4 2-1,-2 0-90,-3-1 0,2 5 0,1-5 1,7 1-39,4 0 1,-2-2 0,13-6 0,3 1 53,3 0 0,9-2 1,-2-2-1,6-3 90,5-2 1,3 3-1,7-5 1,0-1 708,1-2-561,6-2 1,14-7-1,16-4 1,11-4-30,11-6 0,20-9 1,9-9-124,-30 19 1,1 0 0,2-1 0,1 0 0,5-1 0,1-1 0,-1 2 0,0 0 0,-3 2 0,0 1-104,-2 2 1,-1-1 0,26-11 0,-13 6 0,-11 6 101,-10 2 0,-2 5 1,-14 0 9,-2 2 72,-9 2 1,-6 5 0,-13 0 0,-10 2 0,-9 3-78,-11 6 1,-11 3 0,-8 3-1,-3 2-16,-2 2 0,-7 5 0,-1-3 1,-1 2-21,4 3 0,3-4 0,4 0 0,3 1 1,6-1 0,3-4 1,4 1-1,3-4 27,5-1 0,9-1 1,4-1-1,1-1 67,4-3 0,1-6 0,3 3 682,-1 0-562,7-6 0,28-8 0,20-14-177,11-7 1,13-8-1,9-3 1,5-1-27,-35 18 1,1 0 0,-1 3-1,0 0 1,0 0 0,-2 1 0,32-13 27,-14 5 0,-1-2 1,-15 7-1,-3 3-11,-4 6 0,-6-2 0,-3 5 0,-6-1 169,-8 0 0,-3 6-85,-4-1 0,-5 3 0,0 2 0,-9 0-101,-5 0 0,-10 7 0,-8 4 0,-8 4 29,-5 6 0,-10 2 1,-2 5-1,-4-2-24,-2 2 1,2 2-1,1 1 1,6-1-50,5-4 1,-5 4 0,12-6-1,4 1 53,3-4 0,5-4 0,2-1 76,2-1 1,7-4 0,-2-2-1,3-1 47,3 1 177,-1-5 0,9 1 0,9-12-223,12-9 0,12-7 1,14-10-1,11-3 1,8-6-64,11-4 1,5-1 0,-36 23 0,1 1 0,35-22 8,-7 3 0,-2 0 0,-15 9 0,-4 5-112,-3 3 0,-11-1 0,0 5 0,-7 4 134,-3 4 0,-7 1 1,-8 5 184,-1-2 0,-3 6-270,-9-2 0,-11 5 0,-10 7 0,-6 7 43,-4 5 0,-10 9 0,-10-2 0,-1 4 9,-3 1 1,-4 0 0,6 3-1,-1 1-21,1 1 0,4-1 1,8-7-34,4-2 1,-1-1-1,6 3 1,4-4 0,3-1 65,4-4 1,7-1-1,-2-4 1,5-2 378,6-2-220,-4-6 0,14 3 1,0-9-1,10-5-55,9-9 1,15-8-1,13-13 1,10-5-120,10-3 1,4-2-1,-32 23 1,1 0-1,-1 1 1,-1-1 95,35-23 1,-3 7-1,-9 3 1,-5 6 115,-9 5 0,-7-2 1,-10 7-1,-4 0-15,-5-2 0,-3 11 1,-4-4 514,-4 2-651,-3 7 0,-14 0 1,-5 9-1,-7 3-151,-7 6 1,-11 10 0,-5 5 0,-5 4 50,-6 1 0,-2 6 0,-8 1 0,1 1 13,5-1 1,-3 9 0,8-5 0,1-4-86,2-3 0,9-5 1,4-2-1,4-4 112,6-1 1,-2-2-1,7-7 1,2-2 215,1-1 1,3-8-140,-1 3 0,9-6 1,9-6 223,12-4 0,10-11 0,16-7 0,11-7-297,10-7 1,-20 17-1,2-1 1,0-1 0,1 0-1,1 0 1,1 0-174,1 0 0,-1 0 0,-3 1 0,-1 1 0,28-18 1,-9 4-5,-5 6 0,-7 0 1,-10 12-1,-8 2 108,-1 1 0,-8 3 1,-1-1 112,-3 0 1,-8 2 176,1 4 1,-9 3-200,-2 7 0,-7 1 0,-11 5 1,-1 4-44,-2 4 0,-7 7 1,0 4-1,-7 2-21,-7 7 1,-3 2 0,-2-1 0,1 4 47,4 1 1,-1-5 0,6 1 0,2-2 2,2-3 0,3-1 0,4-4 0,5-5-6,3-4 1,3-6 70,-1-1 0,9-6 1,7 1 194,9-3 0,17-14 1,9-6-265,9-5 1,3-5 0,16-8 0,5-4 0,2-2-59,-2 0 0,-4 9 0,-2-1 0,-7 6 50,-7 1 0,-8 4 0,-11 2-207,-2 3 1,-5 8-1,-6 1 240,0 2 101,-7-5 0,-9 12 0,-11 0 0,-5 9-51,-5 5 1,-8 3 0,-11 4 0,-4 5 54,-5 4 1,-2-4-1,2 0-92,-3 2 1,3 2 0,-3 1 0,4-1 0,7-2-48,4-2 1,4-6 0,3 0 0,2-2-20,2-2 1,12-2 0,-2-2 20,2-2 1,9-6-20,5 1 1,14-5 0,16-7 0,10-7-29,12-5 1,9-14 0,9 0 0,5-4-102,2-2 0,2 8 0,-16 7 1,-9 3 79,-9 7 1,-3 0 0,-10 8 0,-8 3-85,-5 1 432,-3 2 0,-7 2 1,-6 1 9,-6 3 1,-13 6 0,-10-2 0,-6 6-85,-4 5 0,-3-4 0,-4 4 0,2-3-14,3-2 0,-6 5 0,4 0 0,0-4-165,3-5 0,4 2 1,3-5-1,2 1-159,2 1 1,12-8 0,-2 3 0,4-3 15,4 2 1,2-3 48,12 3 1,4-3 0,13-4 0,8-3-19,9-5 1,11-4 0,5-2-1,2 2-43,1 3 1,-3-1-1,-14 7 1,-6 2 43,-2 1 1,-10 2-1,-3 2 80,-3 3 0,-10 3 120,-2 8 1,-6 0 0,-6-2-1,-4-2 1,-6-1 139,-5 1 1,-3 0-1,-8 0 1,1-1-124,-1 1 1,1 0 0,1 0-1,4-1 16,5 1 1,-2-3-1,2 1-72,2 3-86,2-6 1,10 0-49,7-7 0,12-2 0,9-2 0,0-3 49,2-1 1,-6 4 0,4-3 0,-4 2-34,-1 0 0,-5-2-24,-1 1 1,-1 3-193,1-8 0,-10 6 0,-10-4-255,-4 2 1,-2-3-1,0 3 1,1-2-736,-1-3 0,0-2 0,2-3 1261,4-4 0,3-18 0,7-10 0</inkml:trace>
  <inkml:trace contextRef="#ctx0" brushRef="#br0">10236 15859 8543,'-5'-10'0,"-1"-1"1059,-6 8 1,9-4 0,-6 9 0,2 3 116,3 5 1,3 11 0,2 5 0,3 6-246,1 5 1,7-4 0,-1 7 0,1 0-306,-1 2 0,3 0 0,-4-11 0,4 1-280,2-1 0,-2-1 0,-2-2 1,-3-4-414,-2-1 1,0-2 0,-4-5 0,4-1-596,2 1 1,-6-5 0,4-1-2177,0 2 1,2 1 981,7-3 0,-6-3-3446,1-7 5302,-8-7 0,4-2 0,-7-6 0</inkml:trace>
  <inkml:trace contextRef="#ctx0" brushRef="#br0">10660 16268 8543,'-1'-14'841,"-5"3"1,-4 5-26,-4-1 0,-9 5 1,-1-5-1,-2 2 1,-1-1-199,-1 3 0,-6 1 1,-3 0-1,2-1-157,2-2 1,1-1 0,1 5 0,-1-3-461,1-1 0,5 0 0,1 5 0,3 0-756,2 0 0,-2 0 0,1 0-2895,1 0 2505,10 0 1,10 1 0,12 3-1,7 3 1145,8 2 0,2 1 0,3 6 0</inkml:trace>
  <inkml:trace contextRef="#ctx0" brushRef="#br0">10896 16252 8543,'0'-15'0,"-1"1"0,-5 1 444,-4 3 0,-4 1 1,-2-3-1,0 3 611,1 2 1,-6 0-1,0 4 1,0-3-463,-2 3 1,4 1-1,-7 2 1,-1 0-54,3 0 0,1 2 1,8 1-1,-1 4-184,0 2 0,2 2 0,2 4 0,3 1-76,2 0 0,2 0 1,5 1-1,0 2 7,0 2 1,7 0-1,3-5 1,6 0 14,5-1 0,4 1 1,6 0-1,2-1-18,4 1 0,-2-5 0,7-3 0,0-1 246,-2-3 0,-2 3 0,-8-2 1,-2-1-67,-2-3 1,-8-2-1,-1-5-454,-5-4 0,-8-4 0,1-4 0,-3-1-10,-2-2 0,-7-7 0,-5 2 0,-6-2-871,-3 2 1,-2 3-1,4 8 1,-2-1-503,2 0 0,2 7 0,1 2-2222,0 0 0,7 7 2506,4 0 1,3 2-1,6 9 1,5 1 109,6 2 979,5 2 0,2 6 0,3 3 0</inkml:trace>
  <inkml:trace contextRef="#ctx0" brushRef="#br0">11431 16614 8543,'0'10'0,"2"-1"912,3-2 0,-2-2 181,8-5 0,-6 0 5024,6 0-4986,-8 0 0,4-7 1,-7-3-358,0-4 0,-5-2 1,0 0-217,1 1 0,2-6 1,2-2-1,0 0-432,0 1 0,2-8 1,2 0-1,3-7-3,1-3 0,-3-2 0,4-7 0,0 1-798,0 0 0,1 0 1,6 13-1,0 5-584,-1 7 1,1 2 0,0 4 0,0 5 981,-1 3 1,6 4 0,0 5 0,-2 1 557,-1 5 1,3 2 0,2 10 0,-1 3 325,1 5 1,3 9 0,-3 3 0,0 2 142,-1 4 1,-1 2 0,-5-1-1,0-1-87,-1-3 0,1-6 0,0 2 1,-2-4-495,-4-1 1,3-1-1,-6-1 1,1-2-576,4-2 1,-3-5 0,2 3 0,-1-1-1192,-1-4 1,0-6-1,-4-3-1055,5 2 0,-1-7 1916,2-5 1,-8-12-1,2-10 1,-1-1 186,1 0 0,-3-3 0,3 5 0,-3 2 672,-2 1 0,0 8 0,-2-1 561,-3-1 1,-4 0 0,-7 0 0,-1 3 282,-4 2 1,2-4-1,-7 4 1,-1 1 33,3-1 0,-6 0 0,2 3 0,-5-1-139,-4 1 0,1-3 0,4 2 1,1 2-720,-1 1 0,-3 0 0,2-1 1,3-3-844,1 3 1,-1 1-1,0 2 1,4 0-1448,5 0 0,-2 0 1,3 0-989,0 0 1,8 0 3134,2 0 0,-1 0 0,-5 0 0</inkml:trace>
  <inkml:trace contextRef="#ctx0" brushRef="#br0">12657 12338 8543,'-10'-6'-46,"1"-5"3137,2-3-2299,2-2 1,5 15-1,0 6 68,0 7 1,0 11-261,0 3 0,0 4 0,2 1 0,1 1 417,2-1 1,6 0-1,-4 3 1,1-1-802,5-2 1,-1 4 0,0-10 0,-3 1-196,-2 0 0,3-7 0,-3 2 1,0-3-192,0-3 1,4-4 0,-6-1-4747,-1 2 1,4-5 2328,3-1 1,3-5 2586,1-1 0,1-7 0,0-1 0</inkml:trace>
  <inkml:trace contextRef="#ctx0" brushRef="#br0">13066 12700 8543,'17'-16'1659,"-4"1"1,-19 1-708,-4 3 1,-9-1 0,-6 7-1,-3 1-429,-5 2 0,-7-3 0,3 0 1,2 1 229,2 3 1,-4-5-1,-1 1 1,0 2-660,-1 1 1,2 2-1,6 0 1,0 0-583,-1 0 1,1-2-1,1-1 1,4-3-2267,5 3 1556,3 1 1,11 4-1,7 1 1,11 3-422,8-3 1,13 1-1,9-1 1619,5 2 0,1 8 0,0-5 0</inkml:trace>
  <inkml:trace contextRef="#ctx0" brushRef="#br0">13333 12574 9178,'11'-17'0,"-2"-2"482,-3-2 0,0 5 0,-6 5 0,-2 1-20,-3 1 0,-4-3 1,-8 7-1,-3 1 14,-1 3 1,-5 1 0,3 1 305,-1 5 1,-2 7-1,-4 8 1,2 0-1,4 2-310,1 3 1,2 2-1,5 0 1,1-3-127,-1-3 1,7 6 0,4-3 0,5 1 55,5 0 0,11-5 0,10 4 0,5-3 38,6-3 0,2 2 1,4-3-1,-1-4 16,2 0 1,0-7 0,-1-2 0,-3-3 18,-1-2 0,-2 0 0,-8-2 1,-3-3-476,-5-6 0,-5-8 0,-4-4 0,-3-1 0,-2-4 0,-2-3 0,-6-4 0,-5-2 0,-4 2 0,-6-3 0,-3 1 0,-4 2 0,-1 2 0,-2 3 0,-4 4 0,4 5-4381,5 4 0,3 8 2200,2 4 0,8 5 0,6 5 0,9 5-1986,9 4 4167,10 2 0,-2 0 0,8-1 0</inkml:trace>
  <inkml:trace contextRef="#ctx0" brushRef="#br0">13994 12951 8280,'1'-13'0,"3"0"198,1 3 0,0 5 0,-5-6 0,0-1 1445,0-2 0,0-2 1,0-1-1,2-4-768,3-5 0,-1-4 0,5-3 0,-1-2-604,1-2 0,-4-1 0,6 3 1,1-2-265,2 2 0,2 4 1,-1 3-1,1 3 62,0 3 1,0 6-1,-1 7 1,1 2 82,0 4 1,-1 3 0,3 5 0,1 5 175,2 4 0,5 9 0,-5 3 0,0 6 188,2 4 0,-6 3 0,4 4 0,-3-1-12,-2 2 1,-1 0 0,1-1-1,0-2-230,-1-3 1,1 2-1,0-5 0,0-4-698,-1-1 1,1 2 0,0-11 0,0-2-1146,-1-2 1,-4-6-1,-1-3 374,2-1 0,-5-3 0,0-11 0,-1-7 544,-1-5 0,-2-9 0,-8 2 0,-5-2 414,-4 1 0,-7 0 0,-2 4 0,-1 0 649,-4 0 0,-2 2 1,-3 6-1,-2 1 498,-2 3 0,-5-3 1,4 6-1,-1-3-186,1 1 1,-4 6 0,5-1 0,2 3-1331,2 2 1,-2 0 0,0 0 0,4 2-2708,1 3 0,-1 6 3313,10 10 0,-7-4 0,3 6 0</inkml:trace>
  <inkml:trace contextRef="#ctx0" brushRef="#br0">3302 14492 5878,'-10'0'-21,"1"-2"0,0-1 27,1-3 0,4-1 0,-3 4 464,0-2 0,4-8 163,-8 3 1,6-2 0,-4-1 413,2 3 0,2 5 843,5-6-669,0 8-1021,0-4 1,2 9 0,3 1 0,4 4-122,-1 2 0,1-6 0,-5 4 0,3 0-60,1 4 1,1-3 0,3 1-1,-1 0 37,1 0 0,-3 1 0,1 6 31,2 0 1,1-1 0,-1 3 0,-2 1 78,3 2 1,-5 0 0,1-4 0,0 3-10,0 0 1,-6 1 0,4-3-1,-2 1-31,0 2 0,6 5 0,-6-5 0,0 0 8,2 2 1,-5-4 0,5 6 0,-2-3-134,1-3 0,-1 1 0,-5-1 0,0 2-58,0-2 1,0-1 0,0-3 0,0 1-44,0 0 0,0-1 1,0 1 28,0 0 1,2 0-1,1-1 5,2 1 0,1-6 1,-6 1-231,0 1 0,1-5-573,5-2 584,-5-3 0,6-9 0,-7-3 0,0-6 70,0-5 1,-1-3-1,-5-8 1,-4 1-55,-4-1 0,-2 1 0,0-1 0,2 1 172,4-1 0,-4 3 0,5 1 0,-1 3 248,-1 3 0,6 1 0,-4 5 1,2 0 259,4 1 0,-4-1 0,0 0 12,-2 0 0,4 1-30,-6-1 1,8 9-1,-2 7-126,3 9 1,4 6 0,3 6 0,5 6-19,4 2 1,2 8 0,2 0 0,-1-2 32,-1-2 1,6-2 0,-9 1 0,-1-1-145,2 1 1,-5-8 0,-1-1-805,-1-1 1,-1-4 294,-6 3 0,-2-11 0,-2-6-18,-1-8 0,-7-4 1,1-10-1,-3-3 53,-1-5 1,-1-9 0,0-3 0,1-3 205,-1-2 1,-5-3-1,0 1 1,2 3 91,1 5 0,2 4 1,3 3-1,0 4 424,3 5 73,6 4 0,-3 10 0,9 9 61,3 12 0,1 8 0,6 10 1,3 1 54,3 4 0,-9-4 0,6 5 0,-1-1-432,0 0 0,-3-1 0,-2-6 1,-1-2-66,1-2 1,-5-5-1,1 3 1,-3-1-237,-2-4 1,0-6-972,0-3 0,-2-6 779,-3 1 1,1-16 0,-6-6 0,-3-6 81,-1-5 0,0-1 0,2-3 0,2 1-6,-3-1 0,-1 3 0,1 1 0,0 3 125,3 2 0,5 2 1126,-6 6-616,8 6 0,-4 9 0,7 11 0,0 2 12,0 3 1,0 5 0,1 2 0,3 0-117,1-1 1,0 4-1,-5-5 1,0-1-183,0-3 1,0-1 0,0 0 0,0-1-131,0 1 0,0 0-198,0-1 1,-1-6 110,-5-4 0,-1-10 0,-5-7 0,2-6-45,-3-3 1,5-6-1,-3 0 1,-1-2 1,-2-3 0,4 6 0,1 2 1,0-1 83,0 1 1,4 6-1,-4 1 780,2 5-572,2 8 0,5 4 0,0 12 0,0 6 398,0 3 1,7 1 0,2-2 0,1 2-294,1 3 0,-2-6 0,3 2 0,-4-4-505,-1-1 0,0 0-1311,-1 0 1247,-5-1 0,12-8 0,-8-7 176,-2-9 0,-1-10 0,-2-3 0,0-3 29,0-3 0,0-3 1,-2-4-1,-1-2 63,-2 2 1,-6 2 0,4 3 0,0 2 212,0 2 0,2 7 1,5-2 538,0 4 1,0 6-304,0 1 1,2 8-1,3 2-229,5 9 0,-1 6 0,2 5 0,-1 2-42,-1 3 1,5 1-1,-5 4 1,1-2-49,1-2 0,-8-2 1,2 4-1,-3-3-5,-2-3 0,0-6 1,0-6-160,0 3 1,-2-6-296,-3-2 1,2-3-1,-6-6 208,2-6 0,-5-1 0,3-12 1,-2 1-1,1-4-13,-2-4 1,-1-7 0,1 1 167,2 1 1,1 1 0,-1 5 0,4 1 0,5 3 159,1 3 1,0 1 0,1 7 170,5 3 0,2 4 0,8 7 0,1 2 19,4 3 1,-7 4 0,6 8 0,-3 4-36,-5 6 1,4 2 0,-7 3-160,-1-1 1,5 1 0,-8-1 0,-2 0 0,-1-1 23,-2-4 0,-2 2 0,-1-7 0,-4-2-359,-2-1 0,4-8 0,-5-1-166,-3-2 0,5 4 0,-3-6 102,-1-2 1,-2-3 0,0-5 0,0-5 0,2-4 43,-1-2 0,-7-7 0,7-3 0,1-4 73,-2-1 1,2-1-1,0 3 1,3 1 138,2 2 0,2 1 0,5-1 448,0 5 0,1 5 1,3 4-1,3 3-194,2 2 1,1 4 0,8 8 0,1 6-88,2 3 1,5 8 0,-3 4 0,-1 4 26,1 2 1,-2 6-1,-7 2 31,-4 0 0,3 1 1,-8-7-1,-2 3-72,-1-2 1,-2-2-1,-2-1 1,-1-3-157,-2-2 1,-8 1 0,3-8-1,-2 0 1,0-5-145,1-4 1,1 1 114,-6-7 1,0 1-1,0-6-41,1 0 0,4-7 0,1-4 0,-2-5 0,-2-5 48,-2-5 1,0-3 0,0-3 0,1 1-56,-1-1 0,0-4 1,2-1-1,4 4 60,5 5 1,3 0-1,2 7 194,0 2 0,2 3 0,4 5 0,8 6-79,6 3 1,1 2-1,-4 0 1,2 4 119,2 6 0,0 1 1,-5 12-1,-2-2-59,-4 0 0,3 5 1,-8-4-1,-2 3-19,-1 3 0,-2 0 1,-2 0-1,-1-4-20,-2-1 1,-8-2 0,3-5 0,-4-2-22,-2-4 0,1-1 0,-1-6 0,0 2-47,0-1 1,1-2 0,-1-2-105,0 0 0,0-7 1,1-4-1,-1-3 1,0-1 86,1-1 0,4 0 0,1-1 0,-3-3 24,-1-1 1,4-5-1,1 5 84,2 2 1,2 2 0,7 1 88,3 0 0,4 7 0,6 4 0,1 3-145,0 2 1,5 6 0,0 1 0,-2 1-66,-2 5 0,-1 1 1,-2 1-1,-2 1 35,-1 0 1,-8 0-1,3-1 1,-5 1 16,-1 0 1,0-1 0,-1 1 0,-3 0 22,-1 0 0,-7-6 0,1-1-240,-3-2 1,-2-2 0,1-5-644,-1 0 1,0 0 0,1-2 392,-1-3 0,0-4 1,0-6-1,2-3 208,4-3 0,-4 4 0,5-6 1,-1 2 148,-1 0 0,8-5 0,-2 5 1,3 2 154,2 1 0,2 4 0,3 4 126,5 5 0,4 3 1,2 2-1,0 0-72,-1 0 0,1 7 0,0 3 0,-2 4-63,-4 2 1,3 0 0,-8 1 0,0 2-50,2 2 1,-5 0 0,3-5 0,-3 0-52,-2-1 0,-7 1 0,-2 0-87,0 0 1,1-8-701,2-2 750,5-5 0,-12-8 1,8-3-1,2-6-26,1-5 0,2 2 1,0-7-1,0-2 41,0-2 0,5 0 0,2 2 0,2 4 39,3 1 0,2-3 0,0 5 0,-2 2 98,-1 1 1,-1 3 0,6-1-37,0 0 1,-6 6 0,-1-1 0,0 1 0,-2-1-161,0 1 1,3 5 0,-3-6-301,2-1 0,-6-2 0,4-2 0,-1 1-543,-1-1 1,0-7 958,-5-3 0,-7-4 0,-2-1 0</inkml:trace>
  <inkml:trace contextRef="#ctx0" brushRef="#br1">24858 5753 7683,'14'-16'11,"-4"0"1,3 1-1,-8-1 1,-2 0 260,-1 0 0,-2 1 1,-2-1-1,-3 2 582,-5 4 0,-6-3 0,-5 8 0,-3 0-272,-1-2 0,-5 5 0,4-3 0,-3 3-223,-3 2 0,1 5 0,-1 2 0,1 2-146,-1 3 0,1 2 0,-1 4 1,1 1-74,0 2 0,1 7 0,2-2 1,3 4-35,3 1 1,-5-5 0,7 1 0,0-1-82,3-2 1,3 1 0,2-6-1,3 2-148,2-2 0,2-2 0,5-1 138,0 0 1,1-7 0,5-2-1,6-2-153,7 0 1,6 0 0,8-5 0,2 0 51,1 0 0,6-5 0,-3-2 0,-1 0-182,1 0 0,3 2 1,-4 3-1,2-1 152,4-3 0,6 1 1,3 5-1,-4 2 345,-6 3 0,3 4 0,-4 7 1,1 1 23,-1 4 1,-3-2-1,-9 6 1,-2-1 169,-2 1 1,-9-1-1,-1 4 1,-7-2 76,-2 2 0,-6-3 0,3 1 1,-8 0-62,-6-2 1,-9 4 0,-4-7 0,-1-1-133,-4-3 1,-2-1-1,-3-1 1,-2 1-174,-2 0 1,-1-7 0,3-4 0,-4-3-295,-1-2 1,0 0-1,-4 0 1,2-2-505,-1-3 0,4 1 0,1-6 0,3-1-518,3 2 0,-3-5 0,11 4 0,-1-6 316,5-5 0,9 4 0,6-6 0,3 2 198,2 0 0,2-7 0,5 2 0,9-2-2816,8 2 3484,13-4 0,-4 6 0,5-8 0</inkml:trace>
  <inkml:trace contextRef="#ctx0" brushRef="#br1">25597 5218 7592,'-2'-8'41,"-3"1"170,-5 0 0,1 5 0,-2-3 244,-1 3 1,-2 2 0,-2 0 47,1 0 0,-1 0 0,0 2 0,0 3-48,1 5 0,-1 4 1,0 2-1,1 1-50,-1 4 0,5-1 0,1 4 0,-1 1-158,3-1 0,-5 0 1,8 4-1,2-1 95,1 1 0,4-1 0,3 1 0,5-3-16,4-2 0,14 3 0,4-5 1,3-2 2,3-2 0,2-3 1,9-3-1,0-6 87,-2-3 1,4-2 0,-9 0 0,2-2-1,-2-3 0,-6-4 0,-8-7 0,-5-1-62,-6-4 0,1-3 0,-13-8 0,-1 1-341,-3-1 1,-8 1 0,-5-2-1,-5-1-480,-4 3 1,-9-4 0,0 11 0,-5-1-560,0 4 0,-3 0 1,1 4-1,2 5-370,2 3 1,7 2 0,1 3 0,3-1 250,3 2 1,3 8 0,5 5-1,6 4-696,3 2 1841,2 7 0,-7 1 0,-1 8 0</inkml:trace>
  <inkml:trace contextRef="#ctx0" brushRef="#br1">25361 6020 9611,'16'0'0,"1"-2"624,4-3 1,6 3 0,7-3 0,5 1 0,1 1 194,4-2 1,1-2-1,2 3 1,-1-1-582,-4 2 1,-4-1 0,-6 1 0,-3-3-408,-3 3 0,2 1 1,-7 2-1,-1 0-983,-3 0 0,-1 2-586,-1 3 1,-6 4 761,-4 6 1,-5-1 0,-5-1 0,-5-3 975,-4 2 0,-7-5 0,0-1 0,-14 2 0,2 1 0</inkml:trace>
  <inkml:trace contextRef="#ctx0" brushRef="#br1">25518 6350 8013,'0'16'390,"0"-1"1,0 1-1,2 0 1,2 0-1,1 1 254,-2 4 0,4-2 1,0 9-1,2 4-261,3 3 0,2 6 0,2-2 0,-2 1 291,-4 4 0,4-1 0,-5-1 0,2-5-280,-1-4 0,-5 2 1,4-2-1,0-3-393,0 0 0,-4-6 0,5 1 0,3-3-573,0-3 1,-2-3 0,-1-4 195,3-1 1,1-8 0,1 3 0,1-6-956,0-6 0,-6-4 1,1-11-1,1-5-246,2-4 0,-4-7 1577,1 1 0,-8-15 0,4 2 0</inkml:trace>
  <inkml:trace contextRef="#ctx0" brushRef="#br1">25959 6460 7592,'15'0'650,"1"0"1,-5 2 0,-3 3 0,1 5-169,0 4 1,-6 7 0,4 2 0,-2 2 347,1 3 0,4 1 0,-3 3 1,0-1-469,0 1 0,5 4 1,-1 1-1,3-4-290,2-5 0,-2 5 0,-2-5 0,-2-2-22,2-1 0,6 1 1,-1-5-1966,-3-2 1,-1-3 0,2-6 161,1-4 0,-7-6 1473,-4-6 0,-3-4 1,-2-11-1,0-4 1,-2 1 279,-3 3 0,-2-2 0,-5 2 0,1 4 13,-1 5 1,3-1 0,-1 6 0,-3 0 717,-1 0 0,-1 2 1,-1 5-1,-1-1-184,-4-5 0,1 5 0,-6-5 0,-2 3-348,-2-2 1,-1 3 0,0-5 0,1 2-44,4-1 1,-4-4-1,6 3-812,-1-2 1,-3 6 0,7-4 0,2 1-2785,1 1 3440,10-7 0,1-4 0,7-8 0</inkml:trace>
  <inkml:trace contextRef="#ctx0" brushRef="#br1">28018 5438 7611,'0'-15'0,"0"-1"181,0 0 0,-8 0 0,-6 1 0,-6-1 54,1 0 0,-4 1 0,1 1 0,-3 1 638,-3 3 1,4 5-1,-2-4 1,-1 2-431,3 3 0,-6 3 0,4 1 0,-4 1-184,-1 5 1,1 2 0,2 10 0,2 1-54,-2 2 0,0 9 0,0 1 0,4 8 36,1 1 1,2 5 0,4-1 0,-1 5 83,2 3 0,-3 4 0,10-5 0,1-4-99,3-2 1,3 2 0,5-10-1,6-2 227,7-2 0,5-1 0,0-3 0,5-2-204,4-7 0,1-2 0,2-2 1,2-2-71,2-4 1,6 2 0,-2-6-1,1-3-488,0-1 0,-1-4 1,7-1-1,-3-4-685,-3-2 0,2-2 0,-6-4 1,0-1-144,1 0 0,-4 1 1,-9-1-1,-5-2 5,-4-3 0,-1 4 0,-2-4 1131,-3 3 0,3-4 0,-6-3 0</inkml:trace>
  <inkml:trace contextRef="#ctx0" brushRef="#br1">28584 4605 7592,'0'16'0,"0"0"297,0-1 1,0 3 0,0 3 0,0 7 0,0 5 696,0 4 0,2 6 1,2-1-1,1 4-522,-2 1 1,4-2 0,-2-1 0,-1-4-222,-2-2 1,-2-1 0,1-5-1,3-3-352,1-3 0,0-3 0,-3-7 0,2 0-517,1-1 1,2-1-1740,-2-3 1,-3-6 1621,3-10 0,-3-4 0,-2-7 0,0-1 735,0-4 0,0-4 0,0-6 0,0-7 0,0-3 0</inkml:trace>
  <inkml:trace contextRef="#ctx0" brushRef="#br1">28584 4810 7552,'0'-21'-37,"0"0"1,0 0 0,0 3 0,0-1 322,0-2 1,11-5 0,3 5 0,1 2 182,5 1 0,4 4 1,-1 2-1,0 3-169,-1 2 0,4 2 0,-3 7 0,2 3 127,3 6 0,1 3 0,3 3 0,-3 4-67,-2 5 1,2 4 0,-4 3 0,-1 2 30,-3 2 1,-3 6 0,-3-2 0,1-1-217,0-4 0,-6 3 0,-1-3 0,0-1-140,0-1 1,-1-5 0,3-1 0,-4-3-506,0-3 1,-4 5 0,6-6-2740,-2-2 2487,5-2 0,-8-8 1,4-6 466,-1-6 1,-1-6 0,-6-7 0,0 1 202,0-1 0,-7-5 0,-2 0 1,-2 2 268,1 1 1,-6 3 0,-5-1 0,0 0 405,-1 1 1,2 4 0,-6 2 0,-2 1-170,-1-1 0,-1 4 1,2-4-1,2 2-466,-2 3 1,-2-3 0,-3 2-1,0 2-261,1 1 1,-3 2-1,9 2 1,-2 3-869,2 5 0,3 4 0,7 2 0,2 0-156,4 0 0,-2-1 1297,7 1 0,-8 7 0,5 1 0</inkml:trace>
  <inkml:trace contextRef="#ctx0" brushRef="#br1">28396 5486 7592,'10'5'181,"1"0"238,1-2 0,-3 4 0,1-1 0,2-3 143,2-1 0,9 0 1,1 1-1,3 2 1,-1-1 193,2-2 1,8-2 0,6 0 0,4 0-317,1 0 0,2-6 1,2 1-1,1 2-217,-1 1 0,1 2 0,-3 0 0,-4 0-158,1 0 0,-8 0 1,-1 0-1,-6 0-482,-4 0 1,-5 0-1,-6 0 1,0 0-868,-1 0 0,-4 2 0,-2 3 327,-2 5 0,-4 3 1,-8-1-1,-6-3 490,-3-2 1,-8 3-1,-4-5 467,-4-1 0,-9 5 0,-1-1 0</inkml:trace>
  <inkml:trace contextRef="#ctx0" brushRef="#br1">28773 5863 7592,'5'15'645,"0"1"1,1 2 208,1 3 1,-4 3-1,8 9 1,-1 2-1,1 4 218,-1 1 1,-5-4 0,4 6-1,0 2-471,0 1 1,-4-3-1,4-2 1,-2 1-221,-4-1 0,-1-5 0,-1 1 0,3-2-357,1-3 1,0-6-1,-5-3 59,0 1 1,2-6-1950,3 4 1,-1-12 150,6-9 1,-4-7 0,4-10 0,1-4 645,-3-6 0,6-4 0,-3-4 1,3-3 1068,2-2 0,6-9 0,3-7 0</inkml:trace>
  <inkml:trace contextRef="#ctx0" brushRef="#br1">29150 6004 7592,'14'7'156,"-3"4"0,-4 3 0,-6 1 0,3 1 638,1 0 0,6 7 0,-6 3 0,0 3-130,2 3 0,-5-1 1,5 1-1,-2-1-398,0 1 1,1-1 0,-5 0 0,3-1-324,1-4 1,6 4 0,-4-6 0,1 1-426,5-4 1,-6-4-1,0-3 1,-2-1-1588,0-3 1,2-6 1525,-2 1 1,-1-10 0,4-6 0,-1-3 316,-3-2 1,3 1-1,0-1 226,2 0 0,-6 0 292,2 1 1,-5 6 0,-5 4 0,-7 1 419,-7-1 0,-4 2 0,-7-6 0,1 2-333,-5 3 1,-6-4 0,2-1 0,-1-2-273,1 1 0,-4 5 1,4-4-1,-1 0-355,1 0 1,-2 1-1,6-3 1,6 6-647,4 3 0,8-3 1,7-2 893,2-2 0,16-8 0,9-8 0</inkml:trace>
  <inkml:trace contextRef="#ctx0" brushRef="#br1">30817 4998 7592,'16'2'665,"-2"3"63,-4 6 0,2 4 1,-5 6-330,2 6 0,0 6 1,3 5-1,-3 6 0,-1 0 436,1 1 1,-5-5 0,3 2 0,-2 0-104,0-2 0,6 6 0,-6-6 1,0 2-419,2 0 1,-5-8-1,5 3 1,-2-5-552,0-6 1,6-2-1,-4-5-207,2 2 0,-4-1-794,5-10 0,-6-5-524,1-10 1,-5-9-1,-5-9 1,-6-1 347,-3-4 1,-8-9 1413,-5-5 0,-9-10 0,-4-4 0</inkml:trace>
  <inkml:trace contextRef="#ctx0" brushRef="#br1">30094 5093 7592,'-9'-7'642,"2"3"-196,7-6 0,2 4 0,3-2 0,5 1 0,6 3 174,5 2 1,4 2 0,6-1 0,2-3-229,4-1 0,7-6 0,6 6 0,1 0 177,5-2 0,3 4 0,2-6 1,0 2-125,2 3 1,-8-3 0,6 2 0,-5 2-292,-6 1 0,-6 2 0,-4-2 0,-1-1-280,-5-3 1,-2 1 0,-6 5 0,-5 0 0,-3 0 1,2 0-4684,1 0-678,0 0 3317,-12 0 2169,-2 0 0,-7-7 0,0-2 0</inkml:trace>
  <inkml:trace contextRef="#ctx0" brushRef="#br1">32028 4527 7592,'-7'-9'148,"3"-5"0,-6 5 0,-3-1 399,-1-1 0,-3 1 1,-2-4 27,-2 3 0,-2 4 1,4 7-1,-2 0-297,2 0 0,-4 0 0,2 2 0,0 3 61,-2 6 0,6 3 1,-4 3-1,3 3-72,3 0 1,4 12 0,2-2 0,1-1-35,-1 1 1,5 3 0,-1-7 0,5 4-18,5 2 0,4-6 0,9-2 0,3-1 27,5-4 1,4-1 0,3-3 0,2-1 64,1-3 0,8-4 0,-2-7 0,2 0-15,-2 0 1,1-2 0,-6-3 0,-4-6-92,-5-3 1,-5-7-1,-7-3 1,-3-4-454,-2-5 0,-4-2 1,-7 3-1,-2 1 57,-3-1 1,-6 1 0,-8 1 0,-3 4-1008,-3 5 1,4 5 0,-3 4 0,-1 4-52,1 1 0,5 1 0,-4 6 0,2 2 410,0 3 1,0 4 0,5 5 0,0-2 841,1-1 0,-8 6 0,-1 8 0</inkml:trace>
  <inkml:trace contextRef="#ctx0" brushRef="#br1">31336 5360 7592,'15'0'199,"1"0"0,0 0 364,0 0 1,6 0-1,5 0 1,4 0-1,6 0 141,5 0 0,8 0 0,4 0 1,2-2-231,4-3 0,1 3 0,2-3 0,-2 1 54,-3-1 1,1 3 0,-8-3 0,-6 2-399,-7-3 1,-1 5 0,-5-5-1,-6 5-686,-2 1 1,-11 0 0,2 0-769,-1 0 1,-7 1-1,-2 5 261,-3 4 0,-9-1 0,-3 1 0,-6 3 143,-5 0 1,-2 1 919,-3-3 0,-11 3 0,4-5 0</inkml:trace>
  <inkml:trace contextRef="#ctx0" brushRef="#br1">31745 6334 7592,'1'14'75,"3"-2"0,-1-3 209,-4-2 0,-1-2 483,-9-5 1,1-8-1,-4-6-16,3-5 0,-1-4 1,7 2-1,1-7-547,3-7 0,8-5 1,3-9-1,6-3-162,5-6 1,3-8 0,8-3-1,1 5-95,4 4 1,-4 8-1,2 12 1,-6 8 155,-2 10 0,-8 6 1,4 6-1,-2 4 111,-1 5 0,1 9 0,-5 6 0,2 7 91,3 4 0,-2 1 0,5 7 0,-1 4 92,-4 5 0,-1 1 0,-3 3 0,-1-1 21,-3 4 1,1 5 0,-5-5 0,2-4-266,3 1 0,0-2 1,0-3-1,-1-4-382,1-4 1,-3-3 0,1-2 0,1-4-872,-2-1 1,5-2-1,-6-5-2324,1-1 2545,5-6 0,-12-14 0,1-13 0,-4-4 380,-5-6 1,-6 0 0,2 0 0,-6 4 505,-5 1 1,3 2 0,-3 5 0,2 0 178,-2 1 0,2 4 1,-7 1-1,-2-2 396,-2-2 0,-3 3 0,-4 1 0,-3-3 213,0-1 1,-5 0-1,3 2 1,-4 3-1073,-1 2 1,5-3 0,0 5 0,0 1-2976,2 3 3252,-5 1 0,11-7 0,-4-2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27201 9179 7592,'0'-10'0,"1"1"335,5 2 1,-5 0 0,5 5 338,-5 2 0,1 6 1,2 13-461,1 2 1,2 12 0,-4 0 0,3 4 954,-3 1 1,4 9 0,0-1 0,2 1-201,3 4 1,-3-3-1,0-2 1,-2-3-716,-4 1 0,4-2 0,-2-11 0,-1 1-237,-3-1 0,-1-1 0,0-2 0,0-4-1586,0-1 1,0-2 0,0-5-2613,0 0 3160,0-8 1,0-8 0,2-12 0,2-7 1020,1-7 0,7-11 0,-3-3 0</inkml:trace>
  <inkml:trace contextRef="#ctx0" brushRef="#br0">27594 9619 7592,'21'9'503,"0"-4"0,0-3 166,-6-2 0,-8 0 35,-7 0 1,-8 0-1,-13 0 1,-4 0-281,1 0 0,-6 0 0,2 0 0,-5 0-239,-4 0 0,1 0 0,4 0 0,1 0-362,-1 0 0,-4 0 1,-1 0-1,4 0 118,5 0 0,0 0 0,5 0 1,0 0-4217,1 0 2967,1 0 0,15 0 962,12 0 1,4 0 345,16 0 0,8-7 0,6-2 0</inkml:trace>
  <inkml:trace contextRef="#ctx0" brushRef="#br0">27798 9604 7592,'14'-2'519,"-3"-3"1,-4 1-155,-7-6 0,-7 4 0,-4-2 3,-3 1 0,-3 1 0,-3 8 0,-2 2-20,-3 1 0,1 7 0,-2 0 0,3 6-111,0 3 0,11 1 1,-4-1-1,4 4 91,3-1 1,2 1-1,7-6 1,0 4-39,0 1 1,7-5-1,6 2 1,6-3 143,7-2 0,4-1 1,3-1-1,2-3-28,1-6 1,1-3 0,-4-2-1,1 0-23,-3 0 0,2-2 0,-12-3 1,-2-8 10,-1-6 0,-2 0 1,-2-7-1,-4 0-533,-5 1 0,-3-4 0,-2 4 0,0-1-686,0 0 0,-7 6 1,-3 1-1,-4 5-904,-2 4 0,5 6 0,1-1-1581,-2 3 3310,5 2 0,-7-7 0,5-1 0</inkml:trace>
  <inkml:trace contextRef="#ctx0" brushRef="#br0">28867 9069 7637,'14'11'1049,"-3"-1"-685,-6 2 0,2 2 0,0 4 0,0 3 160,0 5 1,3 4 0,-4 3-1,-3 5 1,-1 6 250,-2 1 0,5 11 1,0-9-1,1 1-479,1-5 0,1 3 1,6-5-1,-1 3-429,-3-2 1,-1-9 0,3-8 0,-3-3-176,-2-2 0,-2-3 1,-3-3-1,1-2-1632,2-1 1,1-10 660,-6-1 1,5-8 0,2-15 1278,2-8 0,-6-8 0,4-8 0</inkml:trace>
  <inkml:trace contextRef="#ctx0" brushRef="#br0">29339 9541 8178,'-17'-6'559,"-4"1"1,3 0 0,-5 3 0,1-1-67,-5-2 0,-2-1 1,-4 6-1,-1 0-296,3 0 1,-8 0 0,12 0-1,-1 0-355,-2 0 1,2 0-1,2 0 1,3 0-731,0 0 1,6-1 0,-4-3-157,3-1 0,10-7 1044,2 1 0,5-10 0,1-3 0</inkml:trace>
  <inkml:trace contextRef="#ctx0" brushRef="#br0">29197 8975 7592,'16'7'28,"0"3"1,-6 10 0,1 2-1,1 1 632,2 0 0,2 10 0,0 0 0,-2 5-16,-4 6 0,4 7 1,-4 1-1,4 1-203,2 1 1,0-7 0,0 2-1,-2-7-257,-4-4 0,4-1 0,-5-8 0,-1-1-66,-2-1 1,-3-8 0,1 2 98,1-4 0,0-6-159,-5-1 1,-2-8 0,-1-2 0,-4-11-71,-2-8 1,4-3 0,-4-8-1,2 0-400,4-3 0,3-4 1,5 2-1,6-1 34,2 1 0,8 3 0,2 6 1,2 7 179,3 7 1,-4-1 0,2 8 0,0 3 324,-1 6 1,5 5-1,-6 6 1,2 1 199,0 0 0,-6 5 0,1 0 0,-4 0-45,-1 1 0,0-2 1,-1 6-1,-1 0-156,-3-2 1,1 4-1,-7-5 1,0 0-259,2 0 1,-5-1-1,3-3-848,-3 2 1,-2 0 0,0-5-893,0 0 0,0 0-491,0-1 2363,7-6 0,2-9 0,7-9 0</inkml:trace>
  <inkml:trace contextRef="#ctx0" brushRef="#br0">30518 9698 7914,'9'-7'0,"-4"-4"283,-3-3 1,-2-1 0,0-1-1,0 0 20,0 1 1,-5-6 0,-4 0 0,-3 1 11,-6 3 1,-1 1-1,2 2 1,-3 2 24,-1 2 1,-5 6-1,3-1 1,1 3-100,-1 2 0,0 2 0,4 3 0,-2 6-79,2 3 1,-4 1 0,2 3 0,2 1 27,2 2 0,6 5 0,2-5 1,1 0-11,-1 2 0,5-6 0,-1 4-180,3-3 1,9-3 0,4-1 0,3-1 0,3-5 80,4-1 0,-3-2 1,4-5-1,-1 0-54,0 0 0,6 0 0,-6 0 0,-2 0 6,-2 0 0,-1-1 0,0-3 1,-1-1-19,1 2 0,0 1 0,0 2 0,-1 0 109,1 0 1,0 7 0,1 3 0,2 4 15,2 2 1,7 0 0,-1-1 0,2 1-138,3 0 1,-6-2 0,0-2 0,0-3 45,-1-2 1,3 3-1,-7-5-1026,-2-1 1,-2-2 0,-1-4 0,-2-3-83,-3-6 0,-4-3 0,-7-3 1,0-4 379,0-5 0,-2-6 0,-2-4 0,-3-5 679,-1 1 0,-3-5 0,-5-2 0,1-9 0</inkml:trace>
  <inkml:trace contextRef="#ctx0" brushRef="#br0">30770 9274 7592,'7'-9'443,"-4"4"1,8 12 0,1 7 7,2 5 0,-4 14 0,3-2 0,2 4 277,5 4 0,1-1 0,-4 6 0,2-2-507,2 1 1,2 1 0,-4 0-1,2-4-415,-2-2 0,2-1 0,-3-7 0,-4-2-491,0-2 1,-6-7-292,3 2 1,-6-11-1,4-8 1,-2-11 975,-4-12 0,6-20 0,0-8 0</inkml:trace>
  <inkml:trace contextRef="#ctx0" brushRef="#br0">31320 9494 8031,'14'1'819,"-4"5"0,-3-3 0,-7 8-425,0 1 0,-13 2 0,-8 0 0,-11-2-182,-10-2 0,-5-4 1,-16 2-1,-2 1-942,-4 0 1,-17-4 0,4 6 0,-4-1 729,2-1 0,38-2 0,-2 0 0,0-3 0,0 0 0</inkml:trace>
  <inkml:trace contextRef="#ctx0" brushRef="#br0">29040 10940 7592,'25'-37'-35,"-4"0"0,-6 2 0,-4 2 0,-6 2 427,-3-1 0,-2 1 0,0 1 0,-2 4 366,-3 5 0,-4 0 1,-7 4-1,1 3-343,-1 0 0,0 7 0,-1 0 0,-2 1-156,-2 1 1,-6 2 0,6 8 0,0 5-80,-1 4 0,4 9 0,-3 3 0,4 2-68,1-2 1,0 4-1,2-4 1,2 4-34,2 1 1,6-4-1,-1-3 1,3-1-206,2-4 0,2-2 0,3-1 1,6-2 48,3-3 1,8 1-1,5-7 1,2-1-2,3-3 0,-1-2 0,1-5 0,-3-4 54,-2-4 0,0-7 0,-4-2 0,0-1 18,0-4 1,-8 0 0,-6 0-1,0 3 1,0 3 1,-4 1 49,5 5 0,-4 7 0,2 6 469,-1 6 0,5 6 1,-1 7-351,3 0 0,-4 5 0,1-1 0,-1 0-188,-1-3 0,5-1 0,-5 0 0,1-1-585,1 1 1,-1-2 0,6-2 0,0-3-170,-1-2 1,6-2 0,2-5 0,0 0 28,0 0 1,-3 0 0,-4-2 0,0-5 394,0-8 1,-2-1 0,-4-7 0,-5 2 93,-3 0 1,3-5-1,1 5 1,-3 2 239,-1 2 442,-2 1 1,7 7 0,2 6-14,-1 6 0,6 8 0,-3 8 0,1 2 10,-2-2 1,4 4 0,-5-1 0,2 1-112,-1 0 0,-6 3 0,3-3 0,-2-1 123,0 1 1,0-2 328,-5-5-396,0-1 1,0-8 0,0-7-186,0-8 1,0-11 0,0-6 0,0-3-192,0-5 0,2-2 0,5 2 1,7-2-252,5-2 1,7 1 0,-3 6 0,0 4 27,0 5 0,5 5 0,-4 6 0,0 4 114,-3 5 0,2 1 0,0 1 0,0 5 161,-1 4 0,-1 4 0,-5 2 0,0 1 14,-1 4 1,-1-2 0,-1 6 0,-5-1-156,-1 1 0,4-1 1,-6 4-1,-1-3-356,-3-3 1,-1 4-1,0-5 1,0-1-179,0-3 0,0-1 1,0-1-1,2 1 166,3 0 1,-1-6-1,6-1-140,2-2 0,8-2 609,1-5 0,7 7 0,-4 2 0</inkml:trace>
  <inkml:trace contextRef="#ctx0" brushRef="#br0">30550 10877 8066,'7'-26'0,"1"1"0,1 2 0,-4 4 343,-3 2 0,-2 1 1,0 0-125,0 1 1,-7 4 0,-3 2 0,-4 1 0,-2 1 129,0 0 0,0 1 0,-1 6 0,-4 0-91,-5 0 1,1 11 0,1 3 0,1 2-89,4 3 1,-2 0 0,4-2-1,3 1 29,0-2 1,1 3-1,3-9-33,5 4 0,3-3-228,2-1 0,7-6 0,5 3 1,7-2 49,8 0 0,0 7 1,3-1-1,0 3 47,3 2 0,2 1 1,-4 2-1,-1 4 177,-4 1 1,2 3 0,-7 4-1,-2 1 94,-1-1 0,-4 6 1,-2-1-1,-3-1 8,-2-2 0,-2-1 0,-5-1 0,-2 1-124,-3-1 1,-4-1-1,-6-4 1,-1-5-85,0-4 0,1-1 1,-1-2-1,0-3-114,0-6 1,-1-3-1,-4-2 1,-4-2-666,1-3 0,-6-9 0,4-9 0,-2 0-420,2 1 0,-2-12 1,9 1-1,3-5-39,4-6 1,8-3 0,1-7 0,6-7 1131,8-6 0,1 17 0,4-3 0,0 0 0,1 0 0</inkml:trace>
  <inkml:trace contextRef="#ctx0" brushRef="#br0">30833 10201 7592,'8'7'0,"-2"3"277,-5 4 1,-1 4 0,2 3 0,2 7 671,1 7 0,0 5 0,-5 7 0,0 0-276,0 0 0,0 6 1,0-1-1,0-1-190,0-2 0,0-4 0,0-1 0,2-4-289,3-2 1,4-1 0,7-6 0,-1-1-3,1-4 1,7-3 0,3-7 0,4-2-68,1-4 1,6-3 0,1-7 0,2 0-123,4 0 0,0-12 0,-1-6 0,-2-6-300,-3-9 0,-1-6 0,-8-8 0,-4 0-87,-9 0 1,-8 1 0,-8 3-1,0 3 9,0 1 0,-8 10 0,-6 8 0,-6 5 131,1 5 1,2 4 0,1 7 0,0 2 762,0 3 1,3 9 0,2 11 0,6 3 19,3 5 1,2 2 0,0-2 0,2 2-522,3 2 0,6 6 0,8-1 0,3 2-578,3-2 0,-6 1 0,4-6 0,0 0-1505,3 1 1,-4-6 0,1-1 2064,0-8 0,-6-6 0,6-1 0</inkml:trace>
  <inkml:trace contextRef="#ctx0" brushRef="#br0">31902 11175 7592,'15'-8'653,"1"1"0,0 7-692,0 0 1,1 7-1,4 5 1,5 9-1,4 10 39,1 9 0,15 6 0,3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21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29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0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24937 7214 8226,'-14'-1'701,"3"-5"1,-1-2 0,5-8-75,-2 0 1,6 1 275,-3-1 0,5 0-300,1 0 1,7 8-1,3 2-413,4 5 1,2 1 0,0 0 0,-1 0-53,1 0 1,0 0-1,1 1 1,2 3-244,2 1 1,2 7 0,-4-1 0,2 1-29,-1-1 0,2 8 1,1-3-1,0 1 80,-1 0 1,-1 4 0,-5 0 0,0 0-34,0 2 1,-1-4 0,1 7 78,0 2 1,-6-3-6,1 1 1,-3 0-41,3 6 1,1-6 91,-7 0 0,6-1-22,-6 1 0,6 3 0,-6-2 0,0 2 0,0 1 24,1-4 1,4 7 0,-5-5-1,0 0 20,2 2 1,-5-6-1,5 3 1,-2 1-22,1 1 0,-1 1 0,-5-2 1,0-2 54,0 2 1,0-4 0,0 3 0,0-1-59,0-2 0,0 4 0,-2-5 1,-3 0-1,-6-1 1,3-1-1,-3-5 1,-1 0 1,-2-1 1,-3 1 0,-3 0 0,-1-2 2,2-4 0,-4-1 0,2-5 0,1 1 65,-3-2 0,4-1 0,-6-2 1,1-2 39,-1-3 1,4 2 0,-5-8-1,0 1-32,1 1 0,-4-5 0,4 2 0,-1-6 21,0-3 0,7-1 0,-4 1 0,0-6 85,-3-2 0,3-3 0,1-1 0,1-4-26,0-5 0,0-3 0,5 0 0,2 1-96,3 2 0,-1 0 0,7-3 0,2 1 80,1 2 0,2 7 0,0-1 0,0 2-45,0 3 1,7 5 0,3 0 0,4-1-114,2 3-208,0 1 1,-1 2-319,1 0 0,2 0-103,3 6 1,-4 4-453,4 1 1,-4 6 491,-1-1 0,0-2-209,0 2-1614,-1 6 1,-6 8 297,-4 7 2092,-3 7 0,-2 1 0,0 8 0</inkml:trace>
  <inkml:trace contextRef="#ctx0" brushRef="#br0" timeOffset="1">25314 8535 8226,'-7'-9'-481,"5"2"1363,-5 7-411,7 0 926,0-7-376,0 5-209,0-5-491,0 14 1,0-3 0,0 6 0,0 4 1625,0 5-1386,0-1 0,7 6 1124,4-3-774,3 4-515,-6-1 1,6 1-155,-3-4 0,-4-4-433,-2 4 0,2-3-302,-2-3 0,1-4 0,-6-1 886,0 2-3009,0 2-3396,-7 2 6012,5-7 0,-12-2 0,5-7 0</inkml:trace>
  <inkml:trace contextRef="#ctx0" brushRef="#br0" timeOffset="2">25204 9761 8226,'0'9'0,"0"-1"0,0-3-673,0-3 336,0 5 168,0-7 4791,0 0-3755,7 0 0,-4 0 0,8 0 0,1-2 1,2-1 45,2-2 0,-2-7 0,0 1-111,1-3 0,-2-2-460,8 1 1,-2-8-94,2-3 0,-4 1 21,4-1 1,-1-2-135,0-9 0,-7 4-209,2-3 0,-2 9 181,2 6 1,-4-1-75,-1 1 1,-1 0 34,2 5 0,1 6-98,-7-1 1,5 6 38,-4-6 81,-1 8 0,0-6 2,0 4 1,2 3-129,-1-3-260,-5 3 1,6 9 0,-7 4 0,0 3 48,0 1 1,0 3 361,0 3 0,0-2 233,0 7 1,0 0 498,0 6-416,0-8-239,0 6 1,2-6 310,3 8 0,-3-1-70,3 1 1,2-6-123,-1 0 0,4 0-29,-5 6 1,6-3-26,-6-2 1,6 1-91,-6-7 0,2 5-130,-2-5 1,-3 0 16,3-6 1,2 6-403,-2 0-316,0 0 1,-5-5-866,0 0 310,0-8 0,0 1-303,0-4-492,0-3-54,0 5-1237,0-7-3827,0 0 7131,7 0 0,-5 0 0,12 0 0,-5 0 0</inkml:trace>
  <inkml:trace contextRef="#ctx0" brushRef="#br0" timeOffset="3">25864 10075 8226,'11'0'1417,"-1"0"-417,-6 0-464,3 0-287,-7 0 278,0 0 1,-7 0 0,-4 0-1,-3 0 1,-1 0 113,-1 0 0,0 0 1,0 0-1,1 0 698,-1 0-1071,0 0 0,0 0 0,1 0-48,-1 0 0,-5 5 0,-2 1 0,1-3 45,-1-1 0,-3-2 1,3 2 211,-1 3-334,4-3-41,-2 5 0,6-7 41,0 0-67,0 0-43,8 0 1,-4 1-236,6 5 423,1-5-115,5 6 108,0-7-147,0 0 1,7-1 0,5-3-171,7-1 1,8 0-1,8 5-508,1 0 461,8 0-95,-11-7 0,6 5 0,-8-3 144,0 3 1,-4 2 0,-3-2-1,-1-1 85,-4-3 0,-1-1 1,-3 4 246,1-2-40,0-1 1,-6 1 344,1 0-430,-8 0 510,4 5-253,-7 0 650,0 0-1273,-7 0 0,0 1 29,-3 5-474,-4-5 1,3 6-1,-8-5-312,-2 3 0,0-1 1,4 5 1016,-4-2 0,3 5 0,-5-3 0</inkml:trace>
  <inkml:trace contextRef="#ctx0" brushRef="#br0" timeOffset="4">17767 10987 8226,'0'-9'300,"2"2"224,3 7 0,-1 7 0,4 4 1,1 4-1,0 4 819,3 2 1,2 7 0,2-1-955,-1 2 1,1 3 0,0-1 0,1 2 0,3 2 24,1 2 0,5 5 0,-5-4 0,0 1-136,1-1 0,-4-1 0,3-6 0,-4 1-202,-1-1 0,0-1 0,-1-4 0,1-5-134,0-4 0,-6-1 0,1-2 174,1-3 1,-3 1 84,1-7 0,-6-7 0,1-8 1,-3-4-128,-2-2 1,0-7 0,0-3 0,-2-2-177,-3 2 0,1-9 1,-4 4-1,-1-4 74,0-4 1,6 6 0,-3-5 0,3 1-23,-2 0 1,3-1 0,-3 3 0,3-3-26,2-3 0,0 1 0,-2-5 0,-1-1-59,-3-2 1,-1-5 0,4 2-1,-4-3-169,-2-2 1,4 1 0,-4-3-1,0 6 38,1 3 1,4 8-1,-3 5 1,2 3 139,0 1 1,0 3-1,5 1 1,0 1-57,0-1 1,0-1 0,0-3-1,0 1 441,0-1 0,0 6 0,0 0 0,0 0-167,0 1 1,1 1-1,3 5 1,1-2-129,-1 2 1,2 1-1,1 2 80,2 1 0,0 4 0,3 2 0,-1 2 1,3 0 0,3 4 0,-3-2 108,0 1 1,5 3 0,4 1 0,0 0 125,-1 0 1,6 0 0,-1 0 0,2 0 119,3 0 1,6 0-1,4 0 1,2 0-105,-2 0 1,7 0 0,-4 0 0,2-2 185,4-3 0,1 3 0,1-5 1,3 2-88,-1-1 1,7-6-1,-5 3 1,4 1-17,2 2 0,-9-1 0,-5 0 0,-7 0-90,-3 0 1,-3-3-1,-6 5 1,-4-1-1240,-5 0-2304,-3 4 0,-11-3 0,-7 8 3254,-9 2 0,-12 7 0,-3-3 0</inkml:trace>
  <inkml:trace contextRef="#ctx0" brushRef="#br0" timeOffset="5">18600 10327 8121,'-7'-9'2293,"6"-5"-1774,-6 12 1,7-7-18,0 4 1,1 3 0,3-5-225,1 0 0,7 6 1,-1-6-1,5 1-87,5 1 0,-2-5 1,5 5-1,1 1-66,-1 2 0,-3 2 1,5 0-1,1 0 39,-3 0 0,0 0 0,-4 0 0,-1 2-218,-5 3 0,2 2 0,-8 5 0,1-1-10,-4 1 1,-3-3 0,-2 1 0,0 3 122,0 1 1,-2 1-1,-3 1 1,-5 0 13,-4-1 1,-7 1 0,-2 0 0,-2 0-77,-3-1 1,6 6 0,-1 0-1,2-2-63,0-1 0,-5-1 0,5 3 109,2 1 0,3 0 0,4-7 0,3-2 449,2-2 0,2-5-132,5 6 0,0-6 0,2 4 343,3-2 0,9-2 1,9-5-1,-1 0-451,1 0 0,5 0 0,0-2 0,3-1-156,1-2 0,6-6 0,-10 6 0,0 1 136,2 3 1,-2-5-1,-2 1 1,-3 2-1125,-1 1 0,-4 2 0,3 0 0,-4 0-3438,-1 0 2255,0 0 0,-8 7 1,-4 2 994,-8-1 1,-4 1 1079,-8-4 0,-7 4 0,-1 7 0</inkml:trace>
  <inkml:trace contextRef="#ctx0" brushRef="#br0" timeOffset="6">18585 11050 8105,'-9'0'139,"-5"0"640,12 0 68,-12 0 998,12 0-1417,-5 0 0,9 0 1,3 0-1,6 0-53,3 0 0,9 0 1,3-2-1,4-2-14,1-1 0,6-2 0,1 4 0,2-4-24,4-2 0,1 5 0,1-1 0,-3 2-194,-1-3 1,-7 5-1,2-4 1,-4 3 2,-1 2 0,-6 0 1,-2 0-1,-1 0-915,-4 0 1,-1 0-1,-3 0 147,1 0 1,-7 2 0,-4 3-1029,-3 5 1,-4 4 0,-3 2 0,-6-2-569,-3-4 2218,-8 4 0,-3-5 0,-6 7 0</inkml:trace>
  <inkml:trace contextRef="#ctx0" brushRef="#br0" timeOffset="7">18695 11333 8105,'0'8'1332,"0"-2"-700,0-12 0,1 3 0,5-6 0,4 0-170,4 1 1,4 2-1,1-2 1,4 1 34,1 3 1,-3-3 0,3 2 0,-1 1-158,-4 3 1,-1 1 0,-2 0-134,-1 0 1,-1 1 7,-3 5 1,-4-3 0,-7 8-381,0 1 1,0-3 0,-2-1 0,-3 1 121,-6 0 1,-8 1-1,-2 4 1,2-2 38,1-1 1,3-6-1,-1 6 1,0-1 125,1-1 1,-1 3-1,0-7 1,0 1 112,1 1 0,4-4-50,1 8 1,1-6-219,-2 5-3,4-6 0,14 3 0,6-7 0,4 0-23,4 0 0,7 0 0,0 0 0,7 0-158,7 0 1,-2 1 0,0 3 0,-3 3 189,-7 2 0,1-4 0,-6 5 0,-1 1 154,-3-2 0,-4 5 0,-1-6 1,-2 3 326,-3-1 1,1 1 0,-7 4 86,-1 1 0,-3 0 1,-1 0-1,-1-1 128,-5 1 0,-2 0 1,-8-2-1,0-2-183,0-2 1,-6-1 0,-5 3 0,0-3-283,0-2 1,-6-2 0,3-5 0,-1 0-246,-4 0 0,0 0 0,4 0 1,-1 0-2351,1 0 0,-1 0 0,3 0 0,1 0 2391,1 0 0,8 0 0,-3 0 0</inkml:trace>
  <inkml:trace contextRef="#ctx0" brushRef="#br0" timeOffset="8">20927 10955 8105,'16'-14'0,"-2"2"0,-2 3 79,-1 2 0,-6 0 2936,5 2-2484,-6 3 0,-4-3 1,-14 9-1,-9 1-67,-8-2 0,-11 4 0,0 0 1,-3 0-308,-3 0 1,-2-1 0,-1-5-1,4 3-130,1 1 1,-1 6-1,9-6 1,-1 0 84,1 2 1,1-3-1,6 4 1,-1 1-444,1 0 0,0-6 1,-1 4-1,2-2 114,4 1 1,-2-1-1,7-3 1,2 1 137,2 2 1,1 1 0,2-5 73,3 5 0,4-3 0,7 8 1,2-8 0,5 4 0,7-2 190,5 1 0,9 4 0,-1-3 0,2 2 130,3 3 0,-1-3 0,1 1 0,-1 1-148,0-3 1,-1 5 0,-4-6 0,-5 0 57,-3 0 1,-3 0 229,1-2-571,-7-3 1,-4 3 0,-12-9 0,-7-3-98,-5-1 1,-11-3-1,1-5 1,-6 2-36,0 4 0,-4-4 0,3 3 0,1-2 73,1-3 0,8 0 0,2 0 1,1 1 87,4-1 1,1 0 0,4 0 0,2 1 369,2-1 1,6 0 0,-1 1 0,3-3-68,2-3 0,7 2 0,5-5 1,6-1-302,3 1 1,2-1 0,-2-3-1,3 4-557,0 1 0,6 2 1,-5 5-1,1 2-922,0 4 0,-5 3 1,5 5 1562,2-3 0,2-11 0,1-8 0</inkml:trace>
  <inkml:trace contextRef="#ctx0" brushRef="#br0" timeOffset="9">21336 10610 8105,'9'1'269,"-2"3"1,-2 3 207,0 1 1,2 3 0,-1 5 0,4-1-215,4 1 1,0 7-1,-2 3 1,-3 2-35,-2-2 1,5 4-1,-3-4 1,0 2-67,-4-2 1,-3 2 0,-2-7 0,0-2 224,0-1 0,0-8-111,0 1 1,-2-3-1,-3 3-123,-6-6 1,2-10-1,1-6 1,-1-3-189,0-1 0,4-6 0,-4-2 0,2-1-83,4-4 0,3-2 1,5-1-1,5-1-134,4 1 0,9-1 0,3 3 0,4 2 116,2 6 0,-1 4 0,0 3 0,-1 4 208,-4 4 1,4 5 0,-6 1 0,3 0 132,-1 0 0,-7 7 1,4 3-1,-2 6 96,0 5 0,0 1 0,-7 6 0,-2-1-82,-2 0 1,-1 3 0,2 2 0,-4-1-159,0 0 1,-6-4 0,5-3 0,-5-1-654,-1-4 0,0 4 1,0-2-1059,0-2 0,0-2-2206,0-1 2300,0-7 1555,0-2 0,14-14 0,4-2 0</inkml:trace>
  <inkml:trace contextRef="#ctx0" brushRef="#br0" timeOffset="10">22295 10782 8786,'9'-15'0,"-4"-1"323,-3 0 0,-7 6 0,-2 1 0,-2 2 65,-3 4 0,-2 1 0,-2 2 0,0 0-78,1 0 1,-3 2-1,-3 3 1,-3 5-78,-1 4 1,-3 2 0,7 1 0,2 3-65,2 1 1,-3 1 0,3-2 0,5 0-4,3 0 1,4 2 0,5 1 0,0 0-7,0 0 1,8-3 0,8-4-1,9 0 150,4 0 1,3-1 0,1 1 0,2-2 139,2-3 1,5-3-1,-6-4 1,-1 1 71,-2-2 0,-1-3 1,-2-5-1,-4-5-148,-5-4 0,-6-2 0,-2-1 1,-5-4-278,-1-6 0,-1 3 0,-6-2 0,0-2-501,0-2 0,-7-1 0,-4-1 0,-5 1-937,-5-1 0,2 3 0,-5 1 0,1 2 10,4-2 1,1 5 0,3 2-1,-1 4 382,0 1 0,7 0 0,4 0 0,3-1 949,2-4 0,0-3 0,0-8 0</inkml:trace>
  <inkml:trace contextRef="#ctx0" brushRef="#br0" timeOffset="11">22405 10327 8229,'14'7'0,"-2"1"369,-1 1 0,-6 10 0,6-3 0,1 3 397,2 4 0,-4 3 0,1 9-205,1 2 1,0 5 0,1-4-1,-3 0 1,1 1-90,-3-4 1,6 3-1,-5-1 1,1-4-342,1-5 1,-6 2 0,4-6 0,0 1-567,-1-4 0,-4 1 1,3-3-1,-2-3-773,0-4 0,8-6 1,-3 2-1,6-1-819,5-3 1,-2-4 2026,7-5 0,0-4 0,6-7 0</inkml:trace>
  <inkml:trace contextRef="#ctx0" brushRef="#br0" timeOffset="12">23003 10735 8240,'-16'-1'613,"-1"-3"1,-3-1 157,-1 1 0,-5-3 0,3 2 0,-1 2-580,-4 1 0,-2 2 1,-1 0-1,1 0-30,4 0 1,-2 0-1,7-2 1,2-3-162,1-6 0,3-10 0,-1-3 0</inkml:trace>
  <inkml:trace contextRef="#ctx0" brushRef="#br0" timeOffset="13">23946 10641 8421,'-7'-9'545,"4"2"0,-8 7 1,-1 0-8,-2 0 0,-2 0 0,0 0 0,1 0-277,-1 0 1,-5 5 0,0 2-125,2 2 0,1 0 0,4 3 0,2-3 83,2-2 0,6 5-555,-1-1 1,7 3-1,6 1 286,8 1 1,10-2 0,2 0 0,6-2 116,2 0 0,6 11 0,-5-7 1,-4 3 8,-5 4 0,0-6 1,-7 6-1,-2-2 336,-1 0 0,-10 5 0,-2-5 1,-5-2 157,-1-1 0,0-3 1,-1-1-1,-5-1-110,-4-3 1,-4-6 0,-2 3 0,-1-2-185,-4 0 0,2 0 0,-6-5 0,1-2-323,-1-3 1,4 2 0,-3-8 0,1 1-1277,4 1 0,1-5 0,3 4 0,1-4-153,3-2 1,4 0 0,7-1 0,0-2 1474,0-2 0,14-14 0,4 1 0</inkml:trace>
  <inkml:trace contextRef="#ctx0" brushRef="#br0" timeOffset="14">24213 10767 8718,'11'5'0,"-2"2"0,-1 3 212,1 8 1,-4-2 0,4 5-1,0-2 1153,0 2 0,-4-4 0,5 4 1,1-3-772,-3-3 1,5 1-1,-6 0 1,0-1-899,0 1 0,-2 0 0,-3 0-1399,3-1 233,-3 1 0,3-7 0,-9-6 1470,-1-6 0,-14-13 0,1-8 0</inkml:trace>
  <inkml:trace contextRef="#ctx0" brushRef="#br0" timeOffset="15">24182 10437 8126,'7'8'-515,"3"-2"1,3-6 514,-3-6 0,4 5 0,-5-6 0</inkml:trace>
  <inkml:trace contextRef="#ctx0" brushRef="#br0" timeOffset="16">24434 10892 8556,'20'16'331,"1"0"0,-1 0 0,-8-1 0,-2 1 53,3 0 0,1 5 0,1 0 0,1-4 182,0-5 1,-6 2-1,-1-3 1020,-2 3-1183,5-5 0,-12-4 0,2-10-372,-6-6 1,-6-8-1,3-4 1,-2-1-315,-3-4 0,3-2 0,1-1 0,1-1 31,3 1 0,4-1 1,5 3-1,6 2-294,3 6 0,1 6 0,1 4 0,0 6 353,0 3 1,-1 2-1,3 0 1,1 2 383,2 3 1,5 4 0,-5 8 0,0 3 54,2 1 1,-6 10 0,4-3 0,-3 0 19,-3 2 0,-4-1 0,-1 1 0,1-2 111,-2-2 0,-1-7 0,-4 2 0,1-3-23,-1-2 1,-3-6 561,-1 0-437,0-6 0,0-9 1,-1-11-308,-5-1 1,5-8 0,-5-1 0,5-4-747,1-1 1,1-1 0,5 1-1,4 1 42,4 4 0,7-2 1,0 7-1,-2 4 205,-1 4 0,3 6 1,1 7-1,1 0 195,0 0 0,-2 4 0,-4 5 0,2 6 289,2 3 1,6 6 0,-6 2 0,-2 2 201,-2-1 1,-1 2 0,0-2 0,-2 0-439,-4 0 1,2-3-1,-5-5 1,0 2-298,0-2 1,-1-1 0,-5-4 0,3-2-964,1-1-397,0-8 0,-3 2 40,3-10 1696,-3-11 0,12-1 0,-5-6 0</inkml:trace>
  <inkml:trace contextRef="#ctx0" brushRef="#br0" timeOffset="17">25471 10782 8421,'2'11'0,"1"-1"0,3 3 122,-3 1 1,4 3 0,-2 2 0,1 4 690,1 1 0,-4 4 1,6 7-1,0 2-193,-1-2 0,-2 5 0,4 0 0,1 2-248,-3 0 1,4-7-1,-5 3 1,2 1-161,3 3 1,2-4 0,0 1-1,-1-4-162,-3-4 0,-6 2 0,3-12 1,-2-2 78,0-1 1,0-3 132,-5 1 0,-1-9-120,-5-7 1,-1-12-1,-5-11 1,2-1-195,-3-4 1,-1-4-1,-1-4 1,-1-6-256,0-4 0,6-2 1,1-3-1,2-3-163,4-2 1,3 5 0,5-1 0,5 5 111,4 5 1,2 0 0,1 9 0,3 5 288,1 3 1,5 10 0,-5 6 0,-2 2 130,-2 3 1,4 3-1,0 2 1,0 5 189,2 4 1,-5 11 0,3 5 0,-4 4 274,-1 1 0,-1 1 0,-1-1 0,-3 1 55,-6-1 1,-3-1-1,-2-4 1,-2-3-168,-3-1 1,-4-6-1,-7 2 1,-1-8-120,-4-3 1,2-2-1,-7-5 1,-2 0-658,-2 0 1,-2-2-1,1-3 1,1-5-670,4-4 0,3-2 1,8 0-1,-1 1-349,0-1 0,8-5 0,2-2 1,5 1 5,1-1 1,1-10 0,5 0 1372,4-6 0,11-10 0,3-7 0</inkml:trace>
  <inkml:trace contextRef="#ctx0" brushRef="#br0" timeOffset="18">25974 10405 8363,'9'7'732,"-4"4"0,2 3 0,0 3 0,2 2-12,3 2 1,0 12 0,1-1 0,-3 3-43,2 3 0,-3-5 1,2 8-1,1-1-114,2 2 0,-4 5 1,-1-9-1,0 1-288,0-1 1,-4-1 0,5-6 0,1 1-104,-3-1 1,1-1-1,-4-4 1,4-3-1724,0-1 1,0-6-1,-6 2 1,4-8-1250,2-3 0,-4-2 1739,6-5 0,-3-2 1060,3-3 0,3-10 0,-6-10 0</inkml:trace>
  <inkml:trace contextRef="#ctx0" brushRef="#br0" timeOffset="19">26367 10940 9332,'16'15'309,"-5"-1"0,-1-1 0,1-3 189,-3 2 1,6 2 0,-3 4 0,3-1-153,1-1 1,-1 8-1,-1-8-608,-3 1 0,-1 1 0,3-2-1984,-1-1 1783,-8-6 0,-3-9 0,-10-12 0,-4-6-127,-2-3 1,0-6-1,0-1 1,1-6 589,-1-2 0,0-8 0,2 2 0,4-2-36,5 3 1,-2-5-1,1 4 1,3-3 269,1-2 0,0 7 0,-1 3 0,-2 5 9,1 6 1,-3 4 0,2 6 115,1 0 0,4 2-996,6 4 1,2 3 636,8 7 0,7 7 0,1 1 0</inkml:trace>
  <inkml:trace contextRef="#ctx0" brushRef="#br0" timeOffset="20">26933 10500 8421,'9'-7'0,"-4"-6"0,-3-4 305,-2-4 1,-2-2-1,-1 4 1,-4-2-22,-2 2 0,-5-4 1,-5 2-1,2 2-56,-3 1 1,-4 8 0,3 1 0,0 2-156,-2 4 1,6 1-1,-4 2 1,3 2 10,3 3 1,1 5 0,1 11 0,5 6 161,1 2 1,1 3 0,6 1 0,0 2 100,0 2 0,7 6 0,4-1 0,3 4 6,2 1 0,-1 5 1,1 2-1,0 0-131,-1 0 0,1-1 0,0-6 0,0-2-647,-1-3 0,-1 2 0,-1-7 0,-3-2-381,2-2 0,-3-9 0,0-3 0,-1-5-96,1-6 0,-4-3 282,6-7 0,-6-1 1,4-5-1,0-6 1,-1-9 619,5-10 0,1-1 0,1-6 0</inkml:trace>
  <inkml:trace contextRef="#ctx0" brushRef="#br0" timeOffset="21">27075 10877 8421,'0'-16'1806,"-2"7"-1214,-3 4 0,1 5 0,-6 4 0,-2 1-242,-2-2 1,-2 4 0,-1-2-1,-4-1-275,-6-2 0,3-2 0,-1 0 0,3 0-1165,3 0 0,-4-2 1,2-2 133,2-1 1,3-7-1,5 2 956,6-4 0,3-9 0,2-2 0</inkml:trace>
  <inkml:trace contextRef="#ctx0" brushRef="#br0" timeOffset="22">27059 10751 8421,'7'23'332,"4"3"0,3-3 1,1-1-1,-1 1 9,-3 3 0,3-1 0,-4 1 0,3 0-2,-3-2 1,4 4 0,-5-5 0,1 0-372,1 0 0,-8-2 1,2-6-1,-1-1-929,1-3 367,-3 3 1,-2-14-1,-11-2 1,-3-10-118,-1-8 0,-6-7 0,0-1 711,2-7 0,1-6 0,2-6 0</inkml:trace>
  <inkml:trace contextRef="#ctx0" brushRef="#br0" timeOffset="23">27059 10610 8421,'0'-16'-71,"2"2"-139,3 3 0,6 4 0,8 9-78,2 3 1,2 4-1,-4 7 1,3 0 287,3-1 0,-4 1 0,3 0 0,-1-1 0,-4 1 0,-1 0 0,-3 0 0,1-1-54,0 1 0,5-2 1,0-2-1,-2-3 375,-1-2 1,2 3-1,3-4 1,2-1 144,3 2 1,-6-5 0,1 3-1,-2-3 203,0-2 1,0-2-1,-5-3-350,-1-6 0,-1-3 0,-3-2 0,-6 1-167,-3-1 0,-2 0 0,0 1-179,0-1 0,-7 2 1,-4 2-1,-3 3-116,-1 2 1,-1-4 0,0 6 0,0 2-26,1 1 0,-1 2 0,0 2 0,1 3 68,-1 5 1,0 4-1,2 2 1,2 0 67,1 0 1,8 5 0,-2 1 0,3 1 79,2 0 0,7 5 0,3-4 0,6 2-2,5 0 0,2-5 1,5 4-1,-2-2-11,2-4 1,7-2-1,2-3 1,-2-2 109,-2-1 0,3-8 0,1 3 0,-4-5 85,-5-1 1,2 0 0,-6-1 0,3-5-148,-1-4 0,-7-4 0,0-2 0,-5 0-75,-3 1 1,-8-1 0,2 0 0,-3 1-69,-2-1 1,-2 0 0,-3 0 0,-5 1-83,-4-1 0,-2 6 0,-1 1 0,-3 2 14,-1 3 1,-7 3-1,2 1 1,-2 0 103,2 0 1,-4 7 0,6 3 0,-1 6 100,4 5 1,6-4 0,4 6 0,6 0 18,3 3 1,4-4-1,3 1 1,6-2 65,3 0 0,7 5 1,0-5-1,0-3 21,1-6 0,1 0 0,5-7 0,-4-1 149,-1-2 0,3-2 1,-3-2-1,0-2-189,-1-1 0,-1-14 0,-5-2 1,0-5-233,0 0 1,-6-11 0,-1 0 0,-2-8 150,-4-8 1,-1-2 0,-2-8 0,0 2-625,0 3 0,0-1 1,0 6-1,-2 4 312,-3 6 1,-2 6-1,-5 11 1,3 5 643,2 3 0,-5 10-157,1 2 1,4 6-1,2 6 1,3 6 121,2 7 0,0 5 1,0 8-1,0-1 70,0 1 0,2-1 0,2 2 0,3 2-290,1 2 0,-2 7 1,4-4-1,1 2-815,-3 0 0,6 0 0,-5 5 0,2-2-600,-1-3 1,-6 3 0,1-1 0,-4 3 1275,-1 0 0,7 4 0,2-11 0</inkml:trace>
  <inkml:trace contextRef="#ctx0" brushRef="#br0" timeOffset="24">29606 12040 8421,'-15'0'0,"-1"-2"3,0-3 1,6 3 0,-1-3 0,1 1 2296,1-1 1,-5 2-618,3-8 0,3 1-1219,-3-6 0,9 2 0,2 2 0,9 1-347,5-1 1,9 0 0,3 0 0,6 1-14,4-1 0,-3 5 1,6 2-1,-2 3-49,-1 2 1,-4 0 0,-6 0 0,0 0-65,-1 0 1,-3 5 0,-6 2 49,0 2 1,-2 1-1,-4 6 39,-5 0 1,-5 0-1,-5 1 1,-7 2 18,-7 2 0,-4 5 0,-5-5 0,0-1-51,-5-3 0,1 4 0,-4 0 0,3-2-42,1-1 0,1 3 0,-1 0 0,1-2 91,-1-2 1,3-1 0,2 0 0,7-1 232,2 1 0,2-2 0,2-2 121,4-1 1,5-1 183,10 6 0,11-7 0,10-4 1,3-3-347,3-2 0,6-2 1,6-3-1,5-4-479,3 0 1,3-3 0,-7 5 0,1 0-600,-3 0 0,-4 0 0,0 4 0,-6-3-182,-3 3 0,-8 1 0,-4 2 1,-4 0-116,-1 0 1,-7 2-1,-4 3 1,-3 6-790,-2 2 1,-2 3 0,-5-2 1874,-9-3 0,-6 10 0,-10-4 0</inkml:trace>
  <inkml:trace contextRef="#ctx0" brushRef="#br0" timeOffset="25">29025 12794 8421,'-9'0'2350,"-5"0"1,19 0 0,2 0-1,11 0-1507,8 0 1,5 0-1,8 2 1,8 2-249,9 1 1,1 0 0,4-5-1,4 0-317,0 0 1,5 0 0,-2 0-1,0 0-272,2 0 0,-7 0 1,1 0-1,-6 0-610,-4 0 0,-3-5 0,-8 0 0,-4 1-1994,-6 2 0,0 2-22,-12 0 0,-9 7 0,-12 4 2620,-8 3 0,-27 1 0,-7 1 0</inkml:trace>
  <inkml:trace contextRef="#ctx0" brushRef="#br0" timeOffset="26">28930 13502 10508,'5'15'850,"1"1"0,-1 0 0,-3-1 0,1 3-414,2 3 0,8-2 1,-3 7-1,4 1 30,2-3 0,0 6 0,-2-6 0,-2 1-10,-2-4 0,-1 1 0,3-1-226,-1-2 1,-3-1 0,5-4-88,-3-4 1,-6-1-313,1-4 0,-3-12 0,-2-1 78,0-10 0,-2-8 0,-2 1 0,-3-3-17,-1-5 1,2-9 0,-2 2 0,-1-2-93,0 0 1,4 6 0,-6-4 0,1 1 90,1 4 0,1-3 1,4 3-1,-1 3 132,1 4 1,3 9 0,1-2 226,0 4 1,1 3 0,5 3-101,4 6 1,4 3 0,3 2 0,3 0 30,1 0 1,7 0-1,0 0 1,5 0 113,3 0 1,6 0-1,-3 0 1,-1 0 33,1 0 0,3 0 0,-6 0 1,-1 0-134,-2 0 1,-1 6 0,-2-1-1,-3-2-200,0-1 1,-3-2 0,2 0-1,-3 0-574,0 0 1,-6 0 0,4 0-4339,-3 0 1,-4 7 488,-4 4 4427,-3-4 0,-14 0 0,-2-7 0</inkml:trace>
  <inkml:trace contextRef="#ctx0" brushRef="#br0" timeOffset="27">29543 13502 9309,'16'0'83,"0"0"0,0 0 1,-1 0-1,1 0 1851,0 0 1,-1 0 0,1 0-1217,0 0 1,-6 5 0,-1 2-404,-2 2 0,-3-1 0,-8 5 0,-3-3-2,-2 2 0,-1-3 1,-8 1-1,-1 1-151,-2-2 1,0 3 0,6-5 0,-1 0-186,0 0 0,0 3 0,2-3-278,4 2 0,5-4 114,10 6 0,4-8 0,8 4 1,4-2 94,5 1 1,6 4 0,3-3 0,1 2 149,-1 3 0,-3 0 0,-6 1 0,-5-3 433,-4 2 1,-1 2 0,0 2 9,0 0 1,-8-1 0,-2 1 0,-5 0 35,-1 0 0,0-6 0,-1 1 0,-5 1-38,-4 2 0,-4-4 0,-4-1 0,-1 0-217,-2-1 0,-5-4 0,5 3 0,0-2-751,-2 0 1,4 1 0,-5-6 0,-1 0-1532,1 0 1,5 0 0,-2 0-1,3 0 2000,2 0 0,1-14 0,-1-4 0</inkml:trace>
  <inkml:trace contextRef="#ctx0" brushRef="#br0" timeOffset="28">31383 14052 8421,'9'-9'1254,"-4"-7"1,-10-5 0,-8-7-1,-4 2-533,-4-2 0,-7-1 0,2-5 0,-4-2-350,-1-6 0,-6-4 1,-1-1-1,-1-2-141,1-3 1,-4 3-1,3-5 1,1 3-109,-1 4 1,5-2 0,6 13-1,3 1-26,2 1 1,-3 5 0,5 3 0,2 5 8,2 3 1,1 8 0,0 1 0,2 0 37,4 0 0,-4 6-303,3-2 0,4 10 1,2 5-1,3 6-22,2 5 1,0-2-1,0 7 1,0 2 114,0 2 0,0 7 0,0-1 1,2-1-28,3-1 0,-1-3 0,4-1 1,1-2-12,0-2 0,-6-7 1,4 0-1,-1-5-194,-1-3 595,0-8 0,-5 1 0,-2-13-10,-3-7 1,-2-10 0,-5-2 0,3-5-384,2-4 1,-5-6 0,3 2 0,-1 1 149,-1 4 0,8 4 0,-2 6 0,3 5-169,2 4 0,2 1 0,3 2 0,5 3 102,4 6 1,4 3 0,3 2 0,3 0 210,1 0 0,8 0 0,-4 2 0,3 3-56,3 6 1,0 3-1,-4 2 1,1-1-1156,-1 1 0,1 8 1,-3 6 1013,-3 5 0,4 2 0,-5-6 0</inkml:trace>
  <inkml:trace contextRef="#ctx0" brushRef="#br0" timeOffset="29">29543 15278 8421,'-10'-37'0,"1"4"-37,2 3 1,-3-3 0,3 9 416,-2-1 1,5 2 0,-1 8-1,2 1 748,-3 3 0,5 6 1,-4 10-635,3 6 1,7 8 0,2 4-1,0 1-53,0 4 0,3 2 1,-3 1-1,2 1-96,3-1 1,-5-5 0,0-1 0,-1-3-101,-1-2 1,0 2 0,-3-1 29,3-2 0,-3-6-61,3-3 0,-5-6 0,-3-1 0,-4-6-76,-2-8 0,4-3 1,-6-3-1,1-4-143,1-5 0,2-4 0,7-3 0,0-2-225,0-2 0,0-5 1,2 6-1,3 1-135,5 1 1,10 8 0,1 3-1,0 4 107,1 5 0,-4 9 0,4 0 0,-1 3 252,0 2 0,2 7 0,-4 4 0,2 3 3,-2 1 0,-1 6 1,-2 2-1,-1 0 452,1-1 0,-5 5 1,-3-5-1,1 1-490,0 0 1,-6 3 0,4-5 0,-1 0-479,-1 1 1,2-2-1,-4 4 1,2-1-51,-1-4 1,3 4 0,0-2 0,0-2-2565,0-2 3133,5-1 0,-3 0 0,7-1 0</inkml:trace>
  <inkml:trace contextRef="#ctx0" brushRef="#br0" timeOffset="30">30361 15199 8421,'9'-23'246,"-2"6"0,-7-6 0,0 2 716,0 0 1,0 0 0,-2 7-178,-3 4 0,-4 3 0,-7 7 1,-1 0-498,-4 0 0,-4 7 1,-6 3-1,-1 4-59,1 2 0,1 5 0,2 2 0,4 1-1,1 4 1,2-5-1,7 0 1,4-2-63,5-1 0,3 7 0,2-5 0,2 1 180,3 0 0,3-2 0,10-6 0,1-1 5,2-3 0,5 3 1,-3-5-1,2-1 305,2-2 1,-2-5 0,-1-1 0,-1 0-213,-4 0 0,-1-7 0,-2-3 1,-1-6-365,1-5 0,-7 2 0,-2-7 0,-2 0-144,0 1 0,0-8 1,-5 5-1,0 0-926,0-2 1,-1 1 0,-3-3-1,-3 1-779,-2-1 0,4 3 0,-4 1 1,2 3 489,4 3 0,1 1 0,2 5 0,0 0 171,0 0 0,2 1 0,3-3 1108,6-3 0,10 4 0,3-6 0</inkml:trace>
  <inkml:trace contextRef="#ctx0" brushRef="#br0" timeOffset="31">30487 14665 8438,'1'15'0,"5"1"487,4 0 1,-1 1 0,0 6-1,-1 7 829,1 5 0,-5 3 0,3-1 0,-2 3-645,0 0 1,6 6 0,-4-5 0,0 3-510,0-2 1,5-4 0,-3-4-186,-1 2 1,4-8-1,-5 4 1,0-4-1,2-4-2372,0-3 0,-4-4 1,6-3 64,1-3 2330,2-4 0,2-14 0,-1-2 0</inkml:trace>
  <inkml:trace contextRef="#ctx0" brushRef="#br0" timeOffset="32">30896 15089 8421,'-21'-10'468,"0"-1"1,0 6-1,3-4 1,-1 2-247,-2 4 0,-10 3 0,1 5 0,-2 5-1410,-3 4 1,-5 9 1187,4 3 0,-15 4 0,2 1 0</inkml:trace>
  <inkml:trace contextRef="#ctx0" brushRef="#br0" timeOffset="33">29229 16126 8421,'0'-20'117,"0"-1"0,0 1 524,0 3 1,0 1 0,-2 0-1,-3 2-255,-6 4 0,-3-2 0,-1 5 0,-1 0 534,0 0 1,-1 2 0,-2 5-1,-4 0-491,-2 0 0,4 1 1,-3 3-1,0 3-274,-1 2 0,6-4 1,-2 5-1,3 1 54,3-3 1,-1 6 0,2-3-315,4 3 0,3 2 0,7-1 0,1 3-309,5 3 1,9-4-1,11 6 1,2-2 234,-1 0 1,2 5 0,-4-3 0,1-1 259,0 1 1,-7-2-1,1-3 1,-6 1 214,-4 2 0,-5-2 0,4-7 0,-2-1 365,-3 1 0,-3 2 0,-2 0-196,-5-4 0,-2 3 1,-8-8-1,0-2-70,0-1 0,1-2 0,-1 0 0,0 0-710,1 0 0,-6-2 0,0-1 0,1-4-1141,3-2 1,1 0 0,2-3 481,4 2 1,-2 4 0,8-2 0,4-1-3726,4 0 4699,15 6 0,-2-18 0,15 3 0</inkml:trace>
  <inkml:trace contextRef="#ctx0" brushRef="#br0" timeOffset="34">29355 16189 9165,'10'16'744,"1"0"1,-8 0 0,4 1-1,-2 2-101,1 2 1,-1 0 0,-5-5 0,2 0-315,3-1 1,-3 1-1,5 0 1,-2-1-992,0 1 0,0 0 0,-3 0-219,3-1 0,-1-1 0,5-2-1280,-2-1-1,-2-9 2162,-5-2 0,0-7 0,0-9 0</inkml:trace>
  <inkml:trace contextRef="#ctx0" brushRef="#br0" timeOffset="35">29370 15859 8421,'0'-15'-1236,"2"1"1,3 3 1235,6 6 0,3 3 0,2 2 0,-1 7 0,1 2 0</inkml:trace>
  <inkml:trace contextRef="#ctx0" brushRef="#br0" timeOffset="36">29543 16079 7858,'14'34'-13,"-3"2"0,3-3 0,-4 6 0,4-3 512,2 1 1,0 0 0,-1-6 0,-1-1-34,-3-4 0,3 2 1,-4-7-1,3-2 56,-3-1 1,2-3-1,-6 1 1,-1-2 911,2-3-811,-5-4 0,4-9 0,-6-5-327,0-9 1,0-1 0,0-10 0,-1 1-299,-4 2 1,3-6 0,-3 4 0,3-4-537,2-1 1,0 1 0,0 4 0,2 5-73,3 4 0,3 3 0,8 3 355,0 6 0,0 3 0,-1 6 0,1 4 393,0 8 1,5 5 0,0 0-1,-2 5 143,-2 4 1,-3-4 0,-1-2 0,-3-1 221,2-4 0,-5 4 0,0-2 650,0-2-428,-5-1-613,5-3 1,-7-13 0,0-7-1,0-7-223,0-4 0,0-5 0,0 0 0,0 0-138,0-2 1,5 1 0,2-6 0,0 3-166,0 3 0,4 1 1,-4 7-1,1 3 194,5 6 0,1 3 1,1 2 259,1 0 0,0 7 0,1 4 0,1 3-94,-3 1 1,8 6-1,-11 0 1,1-1-168,1-3 1,-2-1 0,0-1 0,-1 1-628,1 0 0,-3-2 1,-1-2-1,1-3-1080,0-2 1,-4-2 1927,5-5 0,1-7 0,-2-2 0,-2-6 0</inkml:trace>
  <inkml:trace contextRef="#ctx0" brushRef="#br0" timeOffset="37">30408 16299 9015,'14'7'620,"-3"4"1,1 5 0,-5 3 0,0 3-241,0 3 0,3 1 0,-5 6 0,-1-1 227,-2 0 1,-2 6 0,1 2 0,3-1-175,1 0 0,6 6 0,-4-2-315,1 3 0,1 1 0,3-4 0,-1-6 0,1-2 39,2-3 0,-3-5 1,-3-1-1,1-3-104,0-2 1,-6-8 0,4-4 255,0-1 0,-5-3-167,3-9 0,-3-9 1,-4-11-1,-1-3-205,-3-5 0,-6-14 1,4-2-1,-3-5-284,1-5 1,1 3 0,-2-4 1,6-4 1,3 6 0,2-3-1,2 5 1,2 5-312,1 3 0,12 4 0,-1 5 472,1 8 1,3 10 0,-1 2 0,2 7-1,-2 6 269,-1 5 0,-3 2 0,1 5 0,0 4 220,-1 4 0,1 9 0,0 5 0,-2 3 191,-4 1 0,3 6 1,-8-8-1,-2-1 59,-1 1 0,-9 3 1,-2-8-1,-1-1-76,-1-3 1,1-3-1,-8-4 1,-1-2-499,-2-2 0,0-6 0,6 1 1,-3-3-428,-3-2 0,2-2 0,-6-3 0,3-6-546,3-3 1,-4-7 0,2 0-1,2 0-52,1-1 0,4-1 0,2-5 0,3 2-646,2-2 1,2-3 1689,5-6 0,7-3 0,2-7 0</inkml:trace>
  <inkml:trace contextRef="#ctx0" brushRef="#br0" timeOffset="38">30880 15734 8559,'14'7'409,"-4"3"1,2 4-1,-6 2 1,-1 1 296,2 4 1,-4 5-1,6 11 1,-2 3-121,-3 0 0,3 11 0,-2-6 0,-2 1 303,-1-3 1,0-6-1,1 3 1,3-1-448,-3-4 1,1-2 0,-1-3 0,2-3-519,-1 0 1,3-6-1,0 3 1,0-1-946,0-4 1,3-2-1,-4-1 1,-1-2-284,2-3 1,-6-3 0,6-4 154,0 1 0,-3-1 1,5-11-1,-2-7-729,-4-6 1878,6-8 0,0-3 0,6-9 0</inkml:trace>
  <inkml:trace contextRef="#ctx0" brushRef="#br0" timeOffset="39">31179 16237 8421,'7'8'0,"-4"11"0,6-1 747,-2 5 1,5-4-1,-3 2 1,1-4 272,1-1 0,-3 0 0,5-1 0,-3 3-851,2 3 0,-3-4 0,0 4 0,0-5 54,-1-6 1,-4 4-1,3-5-1651,0 0 1,-7-4-346,0-10 0,-2-9 1,-8-9-1,-3-1 1773,-1-4 0,0-4 0,4-4 0,-11-4 0,3-8 0</inkml:trace>
  <inkml:trace contextRef="#ctx0" brushRef="#br0" timeOffset="40">31210 15891 8421,'0'-30'0,"0"4"-61,0 5 1,2 10-253,3 6 0,4 5 0,8 5 0,2 6-37,2 3 0,7 7 0,-1 2 350,2 1 0,3 2 0,-1 6 0</inkml:trace>
  <inkml:trace contextRef="#ctx0" brushRef="#br0" timeOffset="41">31666 16048 8313,'16'-11'0,"-1"1"0,-1-4 58,-3-5 1,-2 0-1,-6-6 1,2 1 196,-1-1 0,-2 1 1,-2-4-1,-2 2-32,-3-2 0,-4 3 0,-7 1 0,0 1 55,1 4 1,-6 7-1,0 1 1,2 1 28,1 1 1,2 2 0,1 9 0,-1 3 3,0 5 0,0 6 0,1 5 0,1 5 247,3 4 0,-1 8 0,7 6 0,1 5-132,3 3 0,1 1 0,0-6 0,1 0-117,5 0 0,1 0 0,5-1 0,-2-3-153,2-1 1,2-7-1,2 4 1,0-3-897,0 1 1,-1-2 0,1-7 0,0-4-1194,-1-1 0,-1-2 1,-1-7 1210,-3-4 0,1-3 0,4-7 0,-1-3 0,-1-8 722,-3-9 0,1-8 0,4-4 0</inkml:trace>
  <inkml:trace contextRef="#ctx0" brushRef="#br0" timeOffset="42">31807 16315 8421,'-1'-16'326,"-5"1"0,3 4 0,-8 1 115,-1-3 0,-2 6 1,-1 1-1,-1 0 29,0 1 1,0-5 0,-1 3 0,-2 0-373,-2 0 1,0-4 0,5 6 0,0 1-3393,1 3 804,-1-6 2490,7 5 0,9 2 0,9 9 0</inkml:trace>
  <inkml:trace contextRef="#ctx0" brushRef="#br0" timeOffset="43">31886 16299 8421,'11'25'0,"-3"-4"206,-1-4 0,5 4 0,-3 0 0,2-2 695,-1-1 0,-1-2 0,3-1 0,-3 1-847,-2 0 0,-2-1 0,-5 1-2804,0 0 2501,0 0 0,0-9 0,-2-9 0,-3-10 249,-5-8 0,-4-15 0,-2 2 0</inkml:trace>
  <inkml:trace contextRef="#ctx0" brushRef="#br0" timeOffset="44">31855 15844 7730,'15'1'0,"1"5"0,2 6-379,2 7 1,-2 0 0,5 7 0,-2 2 378,0 2 0,1 1 0,-2 1 0,-1-2 0,-5-4 0,1 2 0,-4-7 0,1-2-2,-1-2 1,3 4-1,-4 0 1,4-2 208,2-1 1,0-4-1,-1-2 1,1-3 253,0-2 0,5 3 1,1-3-1,1 0 43,0 0 1,-1-1 0,-2-6 0,1 0-107,-2 0 1,4-6 0,-2-1-1,-4-1-156,-5-5 0,0-1 1,-5-1-1,0-1-67,0 0 1,-1 1 0,-6-1 0,-2 0-188,-3 0 0,1 1 1,-6-1-1,-3 2-146,0 3 0,-3-1 1,0 7 123,0 2 1,-1 1 0,-2 2 0,-2 2 0,1 3 59,3 5 0,1 9 1,2 4-1,4 0 61,5 0 1,3 4 0,2 0 0,0 2 61,0 3 0,9-1 0,5-1 1,5-2-48,0-2 0,5-1 0,3 1 0,1-5 79,-2-4 1,4-1 0,-4-2 0,3-4-63,3-4 0,-6 1 0,0-2 0,0-2-99,-1-1 1,-1-9 0,-4-3 0,1-4-97,-2-2 0,-7-5 1,-3-2-1,-2 1-227,-4-1 0,-1-3 0,-4 3 0,-3 0 98,-5 0 1,-6 1-1,-3 4 1,-2 1 146,1 3 1,-2 3 0,1 1 0,0 5 95,-2 3 0,6 4 0,-4 5 0,5 7 164,5 5 0,-1 7 0,7-3 0,1 1 98,3 4 1,8 2 0,3 1 0,6-1-25,5-4 1,-2 2-1,6-7 1,-3-3 97,-3-6 1,1 0-1,-1-7 1,2-1-80,-2-3 1,-3-2-1,-4-6 1,-2-7-159,3-5 1,-1-9 0,0 0-1,-3-6-256,-2-2 0,3-13 0,-4 2 0,-3-2-356,-1 0 1,-2-5 0,0-4-1,0-1-65,0 1 1,0 9 0,0 9 0,0 3 239,0 8 1,0 4 0,0 10-110,0-1 1,0 9 0,0 9-96,0 12 0,7 14 0,3 12 0,4 3-393,2 6 0,0 7 1,1-2-1,2 2 393,2 4 1,0-8-1,-5-5 501,0-8 1,0-8-1,-2-3 1,-2-4-1,-2-1 236,2-4 0,-3-3 0,2-4 0,1-1 904,2 1 1,2 0-1,-1 0 102,1-1 0,-5-8-1040,-1 3 1,-7-3-1,3-1-199,-5-2 0,-1-18 0,0-15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04.42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669 366 24575,'7'-10'0,"0"-2"0,0-2 0,0 2 0,4-5 0,-3 5 0,-1 4 0,-4 5 0,-3 14 0,0 0 0,0 3 0,0 1 0,0-1 0,0 1 0,3-1 0,-2 1 0,2-4 0,-3 0 0,0-4 0,0 0 0,0 0 0,0 0 0,0 4 0,0-3 0,0 2 0,0-9 0,0-5 0,0-7 0,0-1 0,0 2 0,0 2 0,0-2 0,0 2 0,0-3 0,0 4 0,-3-1 0,2 1 0,-2 0 0,3-1 0,-3 1 0,2 0 0,-2 0 0,3-1 0,0 1 0,-3 0 0,2-1 0,-3-2 0,1 5 0,-1 1 0,-3 12 0,3 0 0,0 5 0,4-5 0,-3 6 0,2-6 0,-2 6 0,3-3 0,-3 4 0,2-4 0,-2 3 0,3-6 0,0 2 0,0-3 0,0-6 0,0-11 0,0-3 0,0-7 0,0 5 0,0 0 0,0 1 0,0 2 0,3 2 0,-2 9 0,-1 2 0,-4 6 0,0 3 0,-3 2 0,6 2 0,-2 1 0,3-4 0,0-1 0,0-2 0,3-8 0,1-4 0,7-7 0,0-4 0,4 0 0,-1 1 0,1-1 0,-4 1 0,-1 2 0,-6 11 0,-1 3 0,-3 8 0,0-2 0,0-1 0,0 3 0,0-2 0,0 6 0,0-6 0,4 6 0,3-3 0,4 3 0,4-2 0,-4-2 0,-1-6 0,-2-4 0,-4-4 0,2-7 0,-2 0 0,0-4 0,-1 4 0,0-3 0,-2 3 0,2-4 0,-6 0 0,-4 1 0,-1 2 0,-3 8 0,0 5 0,0 10 0,-4 0 0,1 3 0,-1 1 0,1-1 0,-1 1 0,0-1 0,4 1 0,-3-1 0,6-2 0,1-2 0,0-3 0,3-3 0,-3-1 0,-1-6 0,4-1 0,1-3 0,0-4 0,2 0 0,-5-4 0,5 1 0,-6-1 0,6 0 0,-5 1 0,-1-1 0,-2 0 0,-1 1 0,3-1 0,-4 1 0,3-1 0,-6 0 0,3 4 0,-4-3 0,0 6 0,1-6 0,-1 6 0,0-3 0,1 7 0,-1-2 0,1 5 0,2-2 0,-2 3 0,6 3 0,-2 1 0,-1 3 0,-11 14 0,11-7 0,-9 8 0,16-11 0,0-4 0,3-3 0,5-1 0,4-3 0,8 0 0,-3 0 0,7-3 0,-5-1 0,-1-4 0,1 1 0,-1 0 0,-3 3 0,3-3 0,-3 3 0,4-3 0,-1 0 0,1 3 0,-1 0 0,-2 4 0,-2 0 0,-3 0 0,4 3 0,-7 1 0,9 7 0,-11-3 0,8 2 0,-6-6 0,0 3 0,-1-3 0,-3 3 0,3 0 0,-2 0 0,-1-3 0,-4-4 0,-45-15 0,-9-7 0,10 6 0,-4-1-316,3 0 1,-1 0 315,0 0 0,1 1 0,-30-8 0,17 8 0,33 10 0,12 6 0,13 3 0,1 4 0,3 1 631,3 3-631,4-4 0,1-3 0,6 2 0,-6-5 0,6 6 0,-6-7 0,5 4 0,-5-4 0,3 0 0,-1 0 0,2 0 0,2-7 0,1 6 0,-1-12 0,1 8 0,10-20 0,-8 11 0,8-8 0,-10 8 0,-1 6 0,1-3 0,-4 1 0,3 5 0,-6-5 0,2 6 0,-2 0 0,-4 1 0,-1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16.97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473 423 24575,'-2'-2'0,"2"-1"0,-4 1 0,4-2 0,-4 0 0,2-1 0,-1-1 0,0-2 0,-2 1 0,5-1 0,-6 0 0,6 1 0,-3-1 0,0-2 0,-1 1 0,2-1 0,-2 2 0,4 0 0,-4 3 0,4-1 0,-2 2 0,1 0 0,0-1 0,-2 1 0,2-2 0,0 2 0,1 1 0,-2 0 0,2 0 0,-2 1 0,2-2 0,0-1 0,-2-1 0,2-2 0,-2 1 0,0-1 0,2 0 0,-2 2 0,2 4 0,0 3 0,-1 4 0,0 1 0,-1 2 0,2-1 0,-1 1 0,0-1 0,-2 1 0,3-1 0,-2 1 0,2-1 0,0 1 0,0-1 0,2-1 0,-2 0 0,3-8 0,-2-3 0,0-4 0,1-1 0,-2-1 0,2 0 0,-2-9 0,0-2 0,0 4 0,-2-1 0,1 11 0,-1-3 0,2 3 0,0 2 0,0 1 0,0 1 0,-1 2 0,-2 2 0,0 2 0,-1 3 0,0 1 0,0 2 0,0-1 0,1 1 0,1 3 0,-2-3 0,2 2 0,-2-2 0,0-1 0,1 1 0,-1 0 0,2-3 0,-2-3 0,2-7 0,-4-1 0,-1-8 0,-4-3 0,1 1 0,-4-15 0,4 14 0,-1-14 0,0 10 0,4-1 0,-1 5 0,4 7 0,2 4 0,-2 2 0,2 4 0,-2 2 0,-1 3 0,-1 1 0,-3 5 0,1 0 0,-2 4 0,1-4 0,1 0 0,2-4 0,-1 1 0,2-1 0,2-1 0,1-1 0,0-3 0,2-2 0,-2-3 0,2-3 0,-2-5 0,1 3 0,-3-6 0,2 6 0,-1-6 0,0 3 0,0-1 0,1 2 0,-2-1 0,2 4 0,-1-1 0,0 9 0,1 2 0,-2 4 0,0 1 0,-1-1 0,-1 1 0,-3 2 0,-2 8 0,4-5 0,-4 4 0,7-10 0,-1 1 0,3-2 0,-2-2 0,4-1 0,-2-4 0,0 0 0,0-4 0,-2-4 0,0-3 0,1-2 0,-2-6 0,2 7 0,0-3 0,0 8 0,2 1 0,-1 1 0,1 4 0,0 2 0,-2 2 0,2 0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24.4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75 24575,'2'8'0,"-1"-1"0,2 1 0,-1 0 0,0-1 0,1 1 0,-1-1 0,2-1 0,-2-1 0,0-1 0,0-2 0,0 0 0,1-4 0,3-2 0,0 0 0,1-3 0,1 3 0,-1-3 0,1 2 0,-1-2 0,1 3 0,-2 0 0,1-1 0,-3 3 0,3-6 0,-3 2 0,3-1 0,-1 1 0,0-1 0,-1 3 0,-1-4 0,-2 8 0,-5 3 0,-2 4 0,-4 4 0,1-4 0,1 1 0,-1-1 0,2 1 0,-1 0 0,3-1 0,0-1 0,2-1 0,2-4 0,0-5 0,0-2 0,0-7 0,-2 2 0,0-1 0,-5-1 0,3 4 0,-3-1 0,3 4 0,2 0 0,-1 4 0,1 2 0,-2 4 0,0 2 0,-1 1 0,-1 1 0,-2-1 0,2 1 0,1 0 0,-1-1 0,4 1 0,-3-3 0,3 1 0,1-4 0,3-4 0,4-2 0,2-4 0,-1 1 0,1-1 0,-1 1 0,2-4 0,-3 3 0,0-3 0,-2 3 0,-2 2 0,0 1 0,-2 5 0,-4 2 0,0 3 0,-4 3 0,1-1 0,-2 4 0,1-3 0,-1 6 0,1-6 0,1 3 0,2-5 0,3-1 0,0-5 0,0-2 0,2-4 0,-4-4 0,1-2 0,1-2 0,-2 3 0,3-3 0,-2 6 0,3-3 0,-2 3 0,2 2 0,0 3 0,0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34.9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769 68 24575,'-13'14'0,"0"-1"0,5-6 0,1 1 0,-1-1 0,0-1 0,1-1 0,1-2 0,0-2 0,1-1 0,1 0 0,-3-3 0,2-1 0,-2-4 0,1 0 0,-1 1 0,-1-1 0,0 1 0,3-1 0,1 2 0,0 2 0,4-1 0,-5 3 0,2-4 0,-2 2 0,-1 1 0,0-3 0,0 4 0,-1-5 0,1 4 0,-1-2 0,-1 1 0,-2 0 0,-2-1 0,-2 3 0,2-2 0,2 3 0,2 0 0,0 1 0,1-2 0,1 2 0,0-2 0,1 2 0,1 0 0,-3 0 0,2 0 0,-2 0 0,3 2 0,-3-2 0,1 3 0,-2-1 0,1 0 0,-1 0 0,0 1 0,1 0 0,-1 1 0,1-1 0,-1-1 0,0 2 0,1 0 0,-1-2 0,2 1 0,1-3 0,-1 2 0,2-2 0,-3 2 0,3-2 0,-2 3 0,-1 0 0,1 0 0,-4 1 0,3 1 0,1 1 0,-1 2 0,1-1 0,-2 1 0,2-4 0,2 1 0,11-1 0,1-1 0,8 1 0,4 2 0,1-5 0,1 7 0,-2-5 0,-6 2 0,0-1 0,1 3 0,-1-1 0,0 1 0,-2-3 0,-2 0 0,-2 0 0,-1-2 0,4-1 0,-3 1 0,3 0 0,-1 0 0,-1 0 0,1-2 0,-2 2 0,-1-2 0,4 2 0,-2-2 0,0 0 0,-4 0 0,1 0 0,3 0 0,7 0 0,17 0 0,-4 3 0,20-3 0,-8 11 0,5-6 0,-7 7 0,-12-6 0,-7-2 0,-9 0 0,0-4 0,-4 2 0,-1-2 0,-1-2 0,1 3 0,-2 0 0,3 2 0,-3-1 0,0 2 0,-7 3 0,0-2 0,-6 3 0,3-5 0,-2 0 0,1-3 0,-1 4 0,0-4 0,3 2 0,-1-2 0,1 1 0,-1 0 0,-2 2 0,0-2 0,1 2 0,-1-3 0,1 4 0,-1-2 0,0 1 0,1-1 0,-1 2 0,-6-2 0,2 1 0,-3-1 0,5-2 0,4 0 0,0 0 0,1 0 0,0 0 0,-2 0 0,1 0 0,-1 0 0,-1 0 0,0 0 0,1-2 0,-1 0 0,1 0 0,-1-2 0,2 4 0,-1-2 0,3 1 0,-2-2 0,1 1 0,-1 1 0,-2 1 0,1 0 0,-1-2 0,0 2 0,-2-2 0,1 0 0,-1 2 0,2-2 0,2 2 0,1 0 0,-1 0 0,2 0 0,-3 0 0,3 0 0,-2 0 0,1 0 0,0 0 0,-2-2 0,3 2 0,-1-2 0,-1 2 0,2 0 0,-3 0 0,2 0 0,0 0 0,0 0 0,0 0 0,-2 0 0,3 0 0,-2 0 0,1 0 0,-1-1 0,-2 0 0,2-1 0,1 2 0,-1 0 0,2 0 0,-3 0 0,3 0 0,-2 0 0,1 0 0,1 0 0,-4 0 0,4 0 0,-3 0 0,3 0 0,-2 0 0,1-1 0,1 0 0,-4 0 0,4 1 0,-1 0 0,-1 0 0,0 0 0,0 0 0,1 0 0,-1 0 0,2 0 0,-3 0 0,3 0 0,-2 0 0,1-2 0,-1 1 0,0 0 0,1 1 0,-3 0 0,4 0 0,-5-2 0,3 2 0,0-2 0,-1 2 0,1 0 0,-2-2 0,1 2 0,1-2 0,-1 2 0,1 0 0,-2-1 0,0 0 0,1-1 0,-1 2 0,1 0 0,1 0 0,-1 0 0,1 0 0,-5-1 0,4 0 0,-2 0 0,5 1 0,0 0 0,-3 0 0,3 0 0,-4 0 0,3 0 0,-1 0 0,-2 0 0,1 0 0,-1 0 0,2 0 0,-1 0 0,3 0 0,-2 0 0,3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50.3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605 0 24575,'-6'12'0,"2"-1"0,2-7 0,2-1 0,0 4 0,0-2 0,0 2 0,0-2 0,0 0 0,0 2 0,0-3 0,0 1 0,-1 1 0,0-2 0,0 3 0,1-3 0,0 1 0,0 1 0,0-2 0,0 3 0,0-3 0,-2 1 0,2 1 0,8-7 0,-2 3 0,6-5 0,-6 3 0,-3-2 0,4-1 0,0 0 0,0 0 0,0 1 0,-2 2 0,0-2 0,0 2 0,0 0 0,2 0 0,-2 2 0,1-2 0,1 2 0,-1-2 0,2 0 0,-2 0 0,-1 0 0,0 0 0,0-2 0,2 2 0,-2-2 0,1 2 0,1 0 0,-2 0 0,2 0 0,-3 1 0,1 0 0,1 1 0,-1-4 0,3 1 0,0-2 0,-1 3 0,1-2 0,-3 2 0,1-2 0,-19 7 0,9-6 0,-13 8 0,14-5 0,2 2 0,-3 1 0,0-2 0,-2 0 0,-1-3 0,3 0 0,-2 0 0,1 0 0,1 0 0,-3 2 0,2-2 0,0 2 0,-1-2 0,2 0 0,-3 0 0,3 0 0,-2 0 0,1-2 0,0 2 0,-2-2 0,3 2 0,19 5 0,-9-4 0,20 4 0,-18-5 0,3 0 0,-3 0 0,-1 2 0,1-2 0,-2 2 0,-1-2 0,0-2 0,1 0 0,2 0 0,-2 0 0,1 2 0,-1-1 0,-1 0 0,1 0 0,-1-1 0,-1 1 0,3 0 0,-1 1 0,2-2 0,-2 2 0,-1-2 0,-20 5 0,9 0 0,-15 0 0,14-1 0,-1 0 0,0-2 0,1 2 0,-1-2 0,1 0 0,-1 0 0,0 0 0,2 0 0,1 0 0,0 0 0,0 0 0,-2 0 0,3 0 0,-2 0 0,1 0 0,1 0 0,-3 0 0,2-2 0,0 2 0,-2-4 0,2 4 0,-4-2 0,3 2 0,-1-1 0,-1 0 0,2-1 0,1 2 0,-1 0 0,0-1 0,-4 0 0,-2 0 0,1 1 0,0 0 0,0 0 0,3 0 0,-3 0 0,4 0 0,-1 0 0,4-2 0,-3 2 0,30-4 0,-3 4 0,20-5 0,-2 4 0,-10-2 0,10 3 0,-10 0 0,4 0 0,-14-1 0,-1 0 0,-12 0 0,1 1 0,-1-4 0,1 3 0,2-2 0,-1 1 0,1 2 0,-1-2 0,1 2 0,-2 0 0,1-2 0,-3 2 0,3-3 0,-1 2 0,1-1 0,1 2 0,-1 0 0,1 0 0,-1 0 0,-1-1 0,0 0 0,-1-2 0,-1 3 0,3-2 0,-1 2 0,0 0 0,-1 0 0,1 0 0,-2 0 0,3-2 0,-3 2 0,3-2 0,-2 2 0,0 0 0,0 0 0,1 0 0,2 0 0,-1 0 0,1 0 0,-1 0 0,1 0 0,-2 0 0,1 0 0,0 0 0,0 0 0,0 0 0,-2 0 0,-1 0 0,3 0 0,-2 0 0,0 2 0,0-2 0,1 2 0,2-1 0,-2 0 0,-1 1 0,0-2 0,1 0 0,2 0 0,-1 0 0,-1 1 0,0 0 0,-1 0 0,-1-1 0,3 0 0,-3 0 0,2 0 0,-1 2 0,1-2 0,2 2 0,-1-2 0,1 0 0,-1 0 0,1 0 0,-2 0 0,1 0 0,-3 2 0,1-2 0,1 2 0,0-2 0,-1 0 0,3 0 0,-3 0 0,1 0 0,1 0 0,-1 1 0,2 0 0,-2 1 0,-1-2 0,-6 8 0,-2-4 0,-3 6 0,-1-6 0,5-1 0,-4-1 0,3 2 0,-2-4 0,-2 4 0,3-2 0,-1 0 0,-1 1 0,2-3 0,-5 2 0,4-2 0,-4 0 0,4 0 0,-1-2 0,0 2 0,1-2 0,0 2 0,-2 0 0,3 0 0,-2 0 0,1-1 0,1 0 0,-3-1 0,1 2 0,-2 0 0,0 0 0,1 0 0,-1 0 0,1-1 0,-1 0 0,2 0 0,1 1 0,-1-2 0,2 2 0,-3-2 0,3 2 0,-2-2 0,1 0 0,-10-6 0,5 3 0,-14-1 0,11 2 0,-4 2 0,3-1 0,6 0 0,-3 2 0,9 0 0,15-1 0,0 1 0,8 0 0,-2 1 0,-9 0 0,6 1 0,-5 0 0,-3 1 0,3-1 0,-4 0 0,4 0 0,-3-1 0,3 2 0,-4-2 0,1 2 0,-1-2 0,1 2 0,-2-2 0,-1 2 0,1-2 0,-1 0 0,3 0 0,-2 0 0,-1 0 0,1 0 0,-2 0 0,3 0 0,-3 0 0,3 0 0,-3 0 0,3 0 0,-1 0 0,2 1 0,-2 0 0,1 0 0,-1-1 0,1 0 0,-1 0 0,1 0 0,-3 2 0,2-1 0,-1 0 0,1-1 0,1 2 0,4-2 0,0 4 0,1-2 0,-2 1 0,-2 0 0,-2-2 0,2 0 0,-5 1 0,4-2 0,-2 2 0,0-2 0,2 0 0,-2 0 0,0 0 0,2 0 0,-2 0 0,1 0 0,1 0 0,-1 0 0,0 0 0,1 0 0,-3 0 0,3 0 0,-2 0 0,0 0 0,0 0 0,0 0 0,2-2 0,-3 2 0,1-2 0,1 2 0,-2 0 0,3 0 0,-3 0 0,3 0 0,-1 0 0,2 0 0,-1 0 0,1 0 0,-1 0 0,1 0 0,-2 0 0,-1 0 0,0 0 0,0 0 0,2 0 0,-2-2 0,1 2 0,1-2 0,-2 2 0,0 0 0,0-1 0,0 0 0,2 0 0,-3 1 0,-14 9 0,9-5 0,-14 5 0,14-5 0,-2-4 0,-2 5 0,0-4 0,-2 2 0,3-1 0,0 0 0,-1 0 0,0 1 0,-5-2 0,0 3 0,-1-4 0,0 2 0,6-2 0,-1 0 0,1 0 0,0 0 0,-4-1 0,3 0 0,-3-2 0,1 2 0,1-2 0,-1 3 0,0-2 0,1 2 0,1-2 0,0 2 0,1-2 0,1 2 0,-8 0 0,5 0 0,-6 0 0,6 0 0,-1 0 0,2 0 0,-1-2 0,3 2 0,-2-2 0,1 2 0,1 0 0,-4 0 0,4 0 0,-1 0 0,-1 2 0,0-2 0,-1 2 0,-1-2 0,1 0 0,-4 0 0,-1 0 0,-2 0 0,-6 0 0,4 0 0,-4 0 0,0-3 0,5 0 0,-2 0 0,3-1 0,7 3 0,-2 0 0,5 1 0,0 0 0,-4 0 0,1 0 0,-4 0 0,3 0 0,1 0 0,1 0 0,0 0 0,1 1 0,-1 0 0,-5 0 0,3-1 0,-6 0 0,6 0 0,-3 0 0,3-1 0,1 0 0,1 0 0,0 1 0,-1 0 0,1-2 0,-6-1 0,0 1 0,1-2 0,-3 4 0,6-4 0,-6 2 0,6 0 0,-3-1 0,4 2 0,-4-1 0,2 0 0,0 0 0,5 0 0,-1 2 0,1-2 0,-2 0 0,-1 2 0,2-2 0,-2 2 0,3 0 0,-1 0 0,-1 0 0,2 0 0,-5 0 0,4 0 0,-2 0 0,0 0 0,2-1 0,-4 0 0,3-1 0,1 2 0,-1 0 0,1 0 0,0 0 0,-2 0 0,3 0 0,-2 0 0,1 0 0,1 0 0,-3 0 0,2 0 0,0 0 0,-1 0 0,2 0 0,-3 0 0,1 0 0,0 0 0,1 0 0,-1 0 0,2 0 0,-5 0 0,4 0 0,-3 0 0,2 0 0,0 0 0,-1 2 0,2-1 0,-2 0 0,1-1 0,0 0 0,1 0 0,-1 0 0,2 0 0,-3 2 0,3-2 0,-2 2 0,1-2 0,-1 0 0,0 0 0,0 2 0,1-2 0,1 2 0,-3-2 0,2 0 0,-2 0 0,1 0 0,-1-2 0,1 2 0,0-2 0,1 0 0,0 2 0,-3-2 0,3 2 0,-4 0 0,5 0 0,-3 0 0,2 0 0,0 0 0,-1 0 0,2 0 0,-3 0 0,3 0 0,-2 0 0,-1 0 0,1-2 0,-3 2 0,1-2 0,0 2 0,1 0 0,-1 0 0,1 0 0,-1 0 0,0 0 0,1-1 0,1 0 0,0-1 0,1 2 0,1 0 0,-4 0 0,4 0 0,-1-1 0,-1 0 0,2-2 0,-3 3 0,3-2 0,-2 2 0,1-2 0,0 2 0,-2-4 0,3 4 0,-1-2 0,-1 1 0,2 0 0,-3-1 0,2 2 0,0 0 0,-1-1 0,2 0 0,-5 0 0,5 1 0,-5 0 0,5 0 0,-4-2 0,2 2 0,1-2 0,-3 2 0,2 0 0,1 0 0,-1 0 0,1 0 0,0 0 0,-2 0 0,3 0 0,-3 0 0,1 0 0,0 0 0,-1-2 0,3 2 0,-4-2 0,2 0 0,1 2 0,-3-2 0,4 2 0,-1 0 0,-1 0 0,2 0 0,-3 0 0,1 0 0,-2 0 0,1-1 0,-1 0 0,0-1 0,3 1 0,-3 0 0,4-2 0,-1 1 0,1-2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54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24 24575,'12'-7'0,"-2"2"0,-6 5 0,-1 0 0,4-1 0,-2 0 0,2-2 0,-2 2 0,0 0 0,2-1 0,-3 2 0,1-2 0,1 2 0,-1 0 0,1 0 0,1 2 0,-1-2 0,2 2 0,-2-2 0,1 1 0,-3 0 0,3 0 0,-3-1 0,2 2 0,-1-2 0,-1 2 0,3 0 0,-3-2 0,4 4 0,-4-4 0,3 3 0,-1-2 0,1 2 0,4-3 0,-3 2 0,3 0 0,-4-2 0,1 2 0,-1-2 0,1 0 0,-1 0 0,1 0 0,-2 0 0,1 0 0,-3 0 0,1 0 0,1 0 0,-2 0 0,3 0 0,-1 0 0,0-2 0,-1 2 0,1-2 0,-2 2 0,3 0 0,-3-2 0,1 2 0,1-2 0,-2 2 0,3 0 0,-1 0 0,1 0 0,1 0 0,-1 0 0,1 0 0,0 0 0,-1 0 0,-1 0 0,1-1 0,-3 0 0,3-1 0,-1 2 0,0 0 0,-1 0 0,1 0 0,-2 0 0,3 0 0,-3 0 0,2 0 0,1 0 0,-3 0 0,5 2 0,0-1 0,2 0 0,15 3 0,2-3 0,11 2 0,-5-3 0,-2 0 0,-11 0 0,10 0 0,-8 0 0,9 3 0,1 1 0,6 0 0,-16-1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4717 4825 11484,'21'0'625,"0"0"0,7 0 0,0 0-190,7 0 1,-2-1 0,6-3 0,-3-1 0,1 1 252,-2 3 0,-2 1 1,-1 0-1,-1 0-618,0 0 0,1 0 0,-2 0 0,-4 0-365,-5 0 0,2 0 0,-3 0-647,0 0 1,-5 1-954,-4 5 0,-8 1 0,-11 5 1,-10-3 769,-5-2 1,-4 3 1124,-10-5 0,-3 1 0,-8-6 0</inkml:trace>
  <inkml:trace contextRef="#ctx0" brushRef="#br0">4859 4998 7592,'2'9'1335,"3"-4"-944,5-3 0,6-2 1,3 0-1,4 0 29,1 0 0,1 0 1,4 0 589,3 0 1,-4 0-1,10 0 1,-1 0-1,0 0-472,-2 0 1,-2 0 0,-2 2-1,-1 1-563,-4 2 0,2 1 0,-7-6-265,-2 0 0,-1 0-1104,-3 0 0,-4 0 0,-2-2-4440,-2-3 5834,-2 3 0,-5-19 0,0 4 0</inkml:trace>
  <inkml:trace contextRef="#ctx0" brushRef="#br1">20519 2326 7592,'15'-7'-987,"-1"-3"1524,-3-4 0,-6 0 0,-12 3 1147,-9 6 0,1 3-1409,-6 2 0,1 2 0,1 2 1,-4 3-1,1 1 110,-1 5 1,-5 6-1,4 2 1,-1-2-301,4-2 1,4 1 0,1 1 0,0 2 47,1-2 1,4-1-1,2-3-27,2 1 1,4 0 0,8-2 0,7-2-273,8-1 0,4-8 1,11 4-1,3-2 191,4 0 0,12 6 0,-5-4 0,2 2 73,-2 3 1,0 2 0,-11 2 0,-1-1 88,-4 1 0,0 0 1,-12-1-1,-3 1 192,-6 0 0,-3 3 0,-6 0 173,2 1 1,-1-1 0,-9 7-304,-6-5 1,-3-5 0,-1-4-1,-3-3-164,-3-2 1,-3 3 0,-8-5-1,1-1-10,-1-2 1,1-2-1,-1 0 1,1-2-800,0-3 0,-1 1 0,1-6 0,-1-3-290,1-1 1,6-1 0,4-1 0,6 0-114,4 0 0,-1-4 0,7-3 0,3 0-1568,5 0 2695,6-5 0,14 4 0,1-7 0</inkml:trace>
  <inkml:trace contextRef="#ctx0" brushRef="#br1">21179 2153 8168,'-9'-15'354,"4"-1"0,3 0 1,2 0 111,0 1 1,7 1 0,4 2 0,3 3-92,1 2 1,8 2 0,3 3 0,4-2-92,1-1 1,1 0-1,-1 7 1,-1 3-51,-4 5 0,4 4 0,-6 4 0,1 1-38,-4 2 1,-4 5 0,-1-1 0,-2 1 4,-4 2 1,-3 10 0,-7-6 0,0 1 46,0 0 1,-8-3 0,-6-2 0,-7-4-6,-4-1 1,-1-2 0,-7-6-1,-2-1-42,-2-3 1,1 1 0,2-7-1,1-1-48,2-2 0,-8-4 1,11-3-1,2-6 30,2-3 0,-3-2 0,7-1 0,0-2-64,3-2 1,8-7-1,4 2 1,3-4-425,2-1 1,0-1 0,2 1 0,3 1-443,6 4 1,8-2-1,4 7 1,-1 3-195,1 6 0,-2 0 0,-5 7 0,-1 1-458,1 2 0,-5 2 0,-3 2 1399,-1 3 0,-1 4 0,-6 7 0</inkml:trace>
  <inkml:trace contextRef="#ctx0" brushRef="#br1">21037 2735 7592,'11'-2'1006,"-1"-1"0,4-3-459,6 3 0,1-4 0,8 0 0,4 0 0,2-2 242,4 1 1,-1 2-1,8-2 1,-3-1-768,1 0 0,0 6 0,-11-3 0,0 5-645,-3 1 1,-4 0 0,0 0 326,-5 0 1,-5 7-1,-6 3 1,-4 4-1445,-5 2 0,-2-2 0,-6-2 1740,-9-2 0,-7 1 0,-8 5 0</inkml:trace>
  <inkml:trace contextRef="#ctx0" brushRef="#br1">21242 2924 7592,'0'15'417,"0"1"1,2 0 0,1-1 0,2 1-59,-1 0 0,3 0 1,0 1-1,0 2 377,0 2 1,3 7 0,-5-2-1,1 4-490,1 1 0,-6-4 1,6-3-1,-1-1-256,-1-4 1,2 4 0,-4-2-436,3-2 0,4-2 0,-3-3-981,2-3 0,1 1 0,6-7-789,0-1 2215,-1-10 0,1-9 0,0-10 0</inkml:trace>
  <inkml:trace contextRef="#ctx0" brushRef="#br1">21572 2908 7592,'16'16'193,"-1"-1"1,-1 6-1,-1 2 1,-3 0 632,2-1 1,-3 6-1,0-2 1,0 4-267,-1 2 0,-4-1 0,3 0 0,-2-1-434,0-4 0,6-3 1,-6-6-1,0 3-832,2 1 1,-5-6 0,5-4-461,0 1 1,2-5 387,6-2 1,-4-3-1,-2-4 1,-2-3 669,-4-5 0,1-3 1,-1 1 410,2 2 1,-1 1 0,-9-3 0,-6 3 57,-3 2 1,-7-3-1,-2 3 1,1 0 133,-1 0 1,-8-6 0,3 5 0,0-3 10,-2 1 1,5 4-1,-1-4 1,0-1-805,2 3 1,-4-5 0,5 6-1871,-1-1 1,6-3 2167,2-4 0,8-8 0,8-2 0</inkml:trace>
  <inkml:trace contextRef="#ctx0" brushRef="#br1">23270 2483 7592,'-7'-15'347,"-3"-1"103,-4 0 1,-2 1 0,-2-1 0,-1 2 0,-2 2 164,2 1 0,-4 8 0,1-3 0,-3 5-155,-3 1 0,4 5 0,-1 4 0,1 3-143,-1 5 1,4 4-1,-3-1 1,1 2-47,4 3 1,-2 1-1,4 5 1,3 1-17,0-1 1,7 4-1,1 0 0,5-2 10,1 2 0,7-2 1,5-3-1,5-2-39,4 0 0,7 3 1,0-8-1,5 0 19,4-1 1,7 5 0,-2-6 0,1-2-260,-1-2 0,9-6 1,-4-3-1,2-1-728,0-3 1,-2-2-1,0-2 1,-1 0 115,-4 0 1,-6-7-1,-8-4 1,-3-3-788,-3-1 1,-1-1-1,-7-2 1,-3-1-1237,-6-2 2649,-3-7 0,5 4 0,2-8 0</inkml:trace>
  <inkml:trace contextRef="#ctx0" brushRef="#br1">23930 2719 8378,'-5'-16'1031,"-2"1"1,-2-1 0,-1-1-463,1-4 0,-5-4 1,5-6-1,1-2-317,3-4 1,-2 2-1,1-7 1,3-2 88,1-1 1,4-7 0,1-1 0,4 3-455,2 1 0,0 3 1,3 4-1,-2 6-120,3 2 1,1 12-1,1 4 1,1 8 33,0 3 1,0 3 0,1 10-1,2 6 322,2 7 1,5 5 0,-3 11 0,0 4 243,0 3 0,3 14 0,-5-6 1,-2 6-234,-2 2 0,-1-8 0,0 1 0,-2-6-344,-4-3 1,3-7 0,-6 2 0,1-6 22,4-4 0,-5 1 0,0-9 0,-1-4-3966,-1-2 3623,0-10 0,-5-3 1,0-12-1,-2-5 387,-3-4 1,2-6 0,-6 6 0,0 0 27,0-1 1,-1 3 0,-6-6-1,1 2 488,-1 4 0,-2 2 1,-3 1-1,-3 2 305,-1 4 0,-4-4 0,3 3 0,-4-1-438,-2 1 1,1-1 0,-2 5 0,0 0-382,1 0 1,-3 2 0,9 5 0,-2 0-146,2 0 0,3 0 1,7 2-1,1 3-1719,-1 5 0,0 4 2005,1 2 0,-1 0 0,0 0 0</inkml:trace>
  <inkml:trace contextRef="#ctx0" brushRef="#br1">23537 2924 7592,'16'0'0,"0"0"319,-1 0 1,3 0 313,3 0 0,5 0 0,11 0 0,5 0 1,3 0-1,2 0 1,7-6 0,4-1-1,2 0-312,-3 0 0,3 2 0,-8 5 0,-3 0-213,-5 0 1,-1 0 0,-6 0 0,-2 0-227,-2 0 0,-7 0 0,-1 2 0,-3 1-493,-2 3 1,-10 1 0,-3-4-1,-2 4 130,1 2 0,-3-1 1,-10 5-1,-7-5-3379,-5-1 3860,-9-1 0,4-6 0,-8 0 0</inkml:trace>
  <inkml:trace contextRef="#ctx0" brushRef="#br1">23899 3222 8582,'2'16'0,"1"0"0,4-2 148,2-4 0,-4 9 1,6-1-1,-1 3 92,-1 1 0,5 6 1,-4-1-1,3 4 917,-3 6 0,4-6 0,-4 2 1,3-5-901,-3 0 1,4-3-1,-3-1 1,3-1-500,1-4 1,1-2 0,0 1 0,-2 1-198,-4 2 0,4 0 0,-3-5-266,3-1 1,-4-6-1,-1-5 1,0-6-351,-1-3 1,-4-15 0,3 0 0,-2-10 1054,0-7 0,8-3 0,-5-14 0,8-2 0</inkml:trace>
  <inkml:trace contextRef="#ctx0" brushRef="#br1">24323 3175 7592,'2'16'0,"2"-1"370,1 1 0,7 7 1,-1 3-1,3 4 486,1 1 0,-4 6 0,-1 0 1,1-3-466,-2 0 1,4-3-1,-2 1 1,1-3-369,-1-3 0,3 2 0,-4-7 0,4-1-683,2-3 0,-7-1 0,-2-2-1153,0-4 0,-4-3 1252,8-7 0,-8-7 0,2-3 0,-3-4 498,-2-2 1,0 0 0,0 1 115,0-1 1,-2 2-1,-3 3 1,-4 4 266,1 0 0,-6 4 0,1-6 1,-6 0 494,-7 1 1,-2-1 0,-2-3 0,1 1-314,-5-1 1,-2-2 0,1 0-354,-2 4 1,-5-4 0,4 3 0,-1-3 0,1 0-670,3 4 0,2-2 0,3 5 0,4 0-2453,5 0 2973,-4-6 0,8 5 0,-6-8 0</inkml:trace>
  <inkml:trace contextRef="#ctx0" brushRef="#br1">26304 2405 7592,'14'17'0,"-3"3"0,-6 2 454,-3 3 1,3 3 0,0 7 0,1 3 0,-1 2 529,0 4 1,0-4-1,-3 0 1,3 0-127,6 0 1,-2-5-1,1 2 1,1-6-653,-3-4 1,6 1 0,-3-7 0,1-2-531,-2-2 0,4-1-1048,-3 0 1,-2-8 376,1-2 0,-6-6 1,1-6-1,-5-4 423,-5-4 0,-6-9 0,-10-3 1,-5-5-1734,-4-6 2305,-1-3 0,-8-7 0,-1-1 0</inkml:trace>
  <inkml:trace contextRef="#ctx0" brushRef="#br1">25817 2421 7592,'-5'-11'0,"0"1"0,-1 4 0,6-4 128,0-2 1,2 3 0,3 0 0,6 0 760,3 1 1,9 4-1,3-1 1,5 3-404,6 2 1,3 0-1,9 0 1,2 0-224,1 0 1,6 0 0,-4 0 0,0 2-260,0 3 0,4-3 1,-6 5-1,-1 0-291,-2 3 1,-9-3 0,-2 0-1,-3 0-510,-3 4 0,1 1 0,-12 0 1,-2-1-1011,-1 1 0,1-3 1807,-3 1 0,10 1 0,-9 4 0</inkml:trace>
  <inkml:trace contextRef="#ctx0" brushRef="#br1">27625 2153 7592,'-16'-7'389,"1"-1"1,-3-8 0,-1 0 0,-4 0 46,-1 1 0,3 4 1,-5 3-1,-2 1 32,-2 3 1,-1 2 0,-1 2 0,3 2-122,2 3 0,-1 6 1,6 8-1,-1 4-70,0 1 1,7 1 0,8 4 0,1-1-73,3 0 0,3 5 0,2-6 0,5 2-10,4 3 0,11-3 1,5-1-1,6-3 66,4-3 0,3-1 0,4-5 0,-2 0 80,-3 0 0,4-8 1,-5-2-1,-4-5-118,-5-1 0,0-7 0,-7-3 0,-2-6-130,-2-5 1,-3-3 0,-3-9 0,-6-2-576,-3-2 0,-2 0 0,-2 4 0,-5 0-502,-9 1 1,-5-1 0,-7 12 0,2 4-315,-2 5 1,-1 5-1,-3 7 1,2 0 696,4 0 0,4 0 0,6 0 1,0 1 600,0 5 0,-6 2 0,-3 8 0</inkml:trace>
  <inkml:trace contextRef="#ctx0" brushRef="#br1">27028 2719 8361,'15'9'0,"3"-4"0,3-3 0,3-2 619,1 0 1,12 0 0,-1 0-176,8 0 0,0 0 1,-1 0-1,3-2 1,-3-1 238,3-3 0,-3-1 0,1 4 1,-4-2-621,-1 1 1,-3 2-1,-6 2 1,-4 0-307,-5 0 1,-3 0 0,-3 0-281,1 0 1,-2 2-1,-3 3-2275,-6 6 1,-10 1 2797,-6-1 0,-3 3 0,-2-6 0</inkml:trace>
  <inkml:trace contextRef="#ctx0" brushRef="#br1">27216 3521 7592,'11'5'2453,"-1"0"-1780,-6 1 1,5-8-1,-6-3 1,2-6-263,-1-3 0,-2-3 1,-2-4-1,0-6-128,0-2 0,1-8 0,3-3 0,1-4-341,-1-5 0,-1-1 1,2 3-1,4 1-140,0 4 0,5 6 0,-4 8 0,4 5-61,2 5 1,0 1 0,-1 12-1,1 3 166,0 6 0,5 6 0,1 11 1,1 5 291,0 4 0,3 6 0,-3 3 1,0 1 27,-1 4 0,4-1 0,-5 1 0,-1-4-171,-3-1 0,-1 3 1,0-6-1,-1-1-222,1-2 0,-2 2 1,-2-2-1,-1-5-1123,1-3 1,-3-9 70,1-6 1,-5-6-1,4-1 1002,-2-6 1,-7-13 0,-9-10-1,-3-2 205,-5 1 1,-3 0 0,3 4 0,-2 0-77,-2 0 1,-5 2 0,3 6 0,0-1 748,0 0 0,-3 1 0,4-1 0,-3 0-64,-3 0 1,-2 1-1,-1-1 1,1 0-998,4 1 1,-4-1-1,4-2 1,-4-1-784,-1-2 1182,0-7 0,-1-3 0,1-9 0</inkml:trace>
  <inkml:trace contextRef="#ctx0" brushRef="#br0">32924 12810 9571,'2'9'1371,"3"-4"1,-4-5 0,5-5 0,-5-7-437,-1-8 1,0-4 0,0-8-556,0 1 1,0-4 0,0-5-1,0-9 1,0-5 88,0-6 0,0 5 0,-1-5 0,-3-1-179,-1 0 0,0-5 0,5 8 0,0-3-173,0-2 1,0-5-1,0 0 1,0 1-71,0 3 0,-2 1 1,-1 2-1,-4 3-84,-2 6 0,5 10 0,-1 7 0,2 5 223,-3 4 1,5 12-142,-5-2 0,-1 13 39,2 3 0,-5 7 0,4 9 0,1 1-46,-2 4 1,4-2 0,-6 7-1,0 2 63,0 2 1,4 3 0,-4 2-1,1 2 19,-1-2 1,6 5 0,-4 0 0,1 0-110,1-3 1,-2 0 0,4-4 0,-3-5 4,3-4 1,1-3 0,0-5-175,-3 0 131,3-8 1,-5-2-1,7-12 1,0-4-40,0-4 1,2-9 0,2-3-1,1-4-318,-2-1 0,6-8 1,2-3-1,1-3 149,-2-2 0,4 0 1,-5 0-1,1 1-209,1 4 1,-6 9 0,4 7 0,0 0 222,-1 1 0,-2 3 628,4 6 0,-5 7 0,6 4 0,-1 5-110,-1 5 1,5-1-1,-3 6 1,2 2 456,3 2 0,0 2 1,0 1-1,-1 4-164,1 6 0,0 2 1,1 3-1,3-1-481,0 1 0,1-1 0,-5 0 0,-2-1-223,-3-4 1,3-1 0,-6-6-1209,1 2 1,3-5-1956,-6-6 0,-3-6 0,-8-1 2794,-6-6 0,-3-20 0,-1-10 0</inkml:trace>
  <inkml:trace contextRef="#ctx0" brushRef="#br2">33490 13030 8141,'21'0'0,"1"-2"-18,3-3 1,-6-4-1,2-6 786,-3-1 0,-3 0 0,1 0 1,-2 1 561,-4-1 1,-4 7 0,-12 4-520,-4 3 0,-11 2 0,-5 0 1,-4 0 69,-1 0 1,-3 6 0,-2-1 0,-4 0-273,-1 2 1,-4-3 0,3 4 0,-2 1-239,2 0 0,-6-4 1,4 5-1,2 1-41,2-2 1,3 5 0,6-4 0,-1 2-188,1-1 1,5 1 0,1-5 0,2 2-118,4 3 0,2-5 273,1-2-515,0-3 0,9-2 0,7-2-284,9-3 0,7 1 1,5-4-1,5-1-217,4 0 0,1 6 0,2-2 0,2 3 56,2 2 0,0 0 1,-6 3-1,0 6 439,1 7 1,-8 3 0,-3-2 0,-5 3 20,-6 1 0,-3 7 1,-7-4-1,0 2 697,0 0 1,-7-5-1,-3 6 1,-4-1 324,-2-2 1,1-1-1,-3-9 1,-3-2-325,-5-1 1,1-3 0,-1 3 0,0-6-237,2-3 1,-1 3 0,6 0 0,-2-1-501,2-3 0,1-1 0,3 0 1,-1 2-3141,0 3 0,6-3-2749,-1 3 4432,1-3 1,3 5 0,7 2 1695,8 0 0,6 3 0,4-5 0,1 0 0,2 0 0,14 12 0,-2-2 0</inkml:trace>
  <inkml:trace contextRef="#ctx0" brushRef="#br2">33081 13580 7147,'16'0'1427,"-1"0"0,-6-2-753,-4-3 0,-5 3 1,-5-3 266,-5 3 0,-4 2 0,-2 2 1,0 3-444,1 6 0,-6 1 1,0 2-1,1 0-507,3 4 1,3 1 0,2-3-1,3-1 78,2 1 1,-3 0 0,4-1 0,3 1-1000,1 0 1,2 0 0,0-1 196,0 1 0,7-2 0,4-2 0,2-1 416,3 1 0,7-5 1,3 0-1,2-2 191,-2 0 0,2 1 1,-5-6-1,0 0 133,-1 0 1,-2-2-1,-8-2 1663,-2-1 0,-8 0-1060,-2 5 1,-7 0-1,-10 0 1,-4 0 284,-6 0 1,-8-5-1,-1-1 1,-1 3-364,-1 1 1,-1 2 0,-4 0 0,2 0-75,3 0 1,3 0 0,7 0-1,2 0-198,-2 0 1,3 0 0,1 0 0,1 0-274,4 0 0,2 0 1,1 0-1,0 0-1169,0 0 1,6 0-2067,-1 0 1104,8 0 0,-2-2 0,10-1 1,5-2 1126,4 1 0,4 2 1,3 2-1,7 2 1017,7 3 0,12 4 0,9 7 0</inkml:trace>
  <inkml:trace contextRef="#ctx0" brushRef="#br2">33112 14036 8141,'6'16'1860,"-1"-1"-1336,7-6 0,-17-2 0,0-7 0,-8 0 31,-2 0 0,-8 0 1,-3 0-1,-4 0 532,-1 0 1,-6 5 0,-1 1 0,-3-1-623,-2 2 1,4-4 0,3 8 0,2 1-266,3 2 0,-1 2 0,1-1 0,1 1 33,4 0 1,-2 0-1,7-1 1,2 1-168,2 0 0,-4 0-974,0-1 753,7-6 0,8-4 0,13-10 1,7-6-146,6-2 1,8-3 0,-1 0-1,8-1 61,7-4 1,5 3-1,6-3 1,3 6-521,0 4 0,3 4 0,-6 7 0,-3 0 454,-1 0 1,-9 2-1,-3 3 1,-6 6 483,-4 2 0,-6 5 0,-9 1 0,-3 2-132,-2-2 0,-2 4 0,-5 0 0,0 1 429,0 4 0,-7-5 0,-5 0 0,-6-3 461,-3 1 1,-7-1-1,4-8 1,-3-3-346,1-2 1,0-2 0,-5-5-1,1-2-142,4-3 0,-2 0 0,5-8 1,0-2-172,1-3 1,1 4 0,7-8 0,1 1-267,3 0 0,5-7 0,-4 1 1,2 0-765,4 0 1,1-1 0,2 6 0,0-1-1107,0 0 1,2 2 0,1 6-1,4 1 270,2 3 1,-4 4-1,4 9 1,-1 3 590,1 6 1,2 10-1,6 5 996,4 3 0,-3 10 0,4 1 0</inkml:trace>
  <inkml:trace contextRef="#ctx0" brushRef="#br2">33191 14696 7752,'7'11'0,"4"-3"737,2-1 0,-4-8 0,-4-12 0,-3-4-107,-2-4 1,-2-5 0,-3 5 0,-5 2-139,-4 1 0,-7 2 0,-2 2 0,-1 4-91,-4 5 1,0 3 0,0 2 0,3 2-17,3 3 0,-5 4 0,6 6 0,0 3-108,-1 3 1,10-2 0,-4 7 0,4 0 301,3-1 0,2 5 0,7-6 0,0 2 22,0 0 0,0-1 0,2 1 0,3-5-46,5-4 1,6-3-1,3-3 1,4-6-227,1-3 1,-3-2-1,4-2 1,-2-3-336,-4-6 0,4-4 0,-3-4 0,1-4-731,2-2 0,-11 6 1,4-2-1,-4 4-1044,-3 1 0,3 0 0,-5 2-1939,2 4 0,-4-2 2073,6 6 0,-1 8 0,6 9 1647,0 3 0,-1-6 0,1-1 0</inkml:trace>
  <inkml:trace contextRef="#ctx0" brushRef="#br2">33600 14963 8141,'-7'11'0,"-4"-2"714,-3-2 0,-1 5 1,-3-2-1,-1 4 732,-2 2 1,-7-6 0,0 1 0,-5 1-543,-4 2 1,-6 0 0,2-2 0,1-1-500,4 1 0,-3-3 1,2 1-1,2 1-314,2-3 1,2 6 0,-1-5 0,3 2-1431,2-1 0,0 1 1,6 4-67,1 1 1,5 0-1,2-1 1,5 1 0,1 0 241,3 0 0,4-2 0,7-2 0,7-2 1163,5 2 0,9 2 0,-1 2 0,9 0 0,4 0 0</inkml:trace>
  <inkml:trace contextRef="#ctx0" brushRef="#br2">33097 15466 8141,'15'0'0,"1"-1"379,0-5 1,-7-2 0,-2-8 0,-2-2 0,0-1 653,-1-2 1,3-7 0,-2 2 0,0-4-527,2-1 0,-5 0 1,3-1-1,-3 1-604,-2-1 0,0 3 0,0 1 0,0 3-826,0 2 1,0 3-4361,0 4 2756,-7 0 2527,-2 7 0,-7 2 0,1 7 0</inkml:trace>
  <inkml:trace contextRef="#ctx0" brushRef="#br2">33034 15293 7326,'-11'32'0,"3"-2"0,1-2 0,3-4 913,2-1 1,4 3-1,2-3 1,3-1-198,1 1 1,3 3 0,5-5 0,-1-2-340,1-1 0,0-8 1,1-1-1,2-2-129,2-4 0,2-1 0,-4-4 0,2-3-186,-2-5 0,-1-4 0,-2-4-153,-1-3 392,1-3-121,-7-1-106,-2-4 1,-7 6-1,0-5 1,0 4-1,-2 1 1,-3 6 46,-6 4 1,-8 1 0,-5 7 0,-3 1-185,0 3 1,-7 1-1,8 1 1,-2 5-493,2 4 0,-2 4 1,7 3-1,2 3-305,1 1 0,3 1 0,-1-2 0,2 1-6,3-2 0,3 3 1,4-1-1,-1 0 296,2 2 0,1-5 0,4 2 0,3-4 570,5-5 0,9 1 0,4-7 0,2-1 0,3-3 0,1-1 0,1 0 0,-4 0 0,-5 0 0,2 0 0,-2-1 1618,-2-5-1208,-9 5 1,-4-5-1,-13 10 1,-7 3 313,-5 2 0,-9 5 1,3 3-1,-1-3-162,0 0 0,0 0 1,-4 0-1,2-2-118,2-1 0,1-6 0,-1 4 0,3-2 174,1-4 1,4-1 445,-3-2-826,4 0 0,10-7 1,7-4-1,8-1-185,6 2 1,7-3 0,2 6 0,2 0-497,3 1 1,6 0-1,7 6 279,4 0 0,-7 5 0,8 2 0,-6 2 0,-5 3-643,-2 2 1,-8 2 0,-4 0 724,-4 0 1,-8-6 0,-4 1 0,-3 1-1,-2 2 357,0 1 1,-7 1 0,-4 0 0,-3 0 241,-1-1 0,-6 6 0,-2 0 0,0-2-123,1-1 0,-5-2 1,5-1-1,-1-1-162,0-3 1,-3 1 0,3-5-1102,-1 2 0,-1-6-2850,-1 2-1283,3-3 4389,15-2 1,3 0-1,10 0 1,7 0-1,7 2 613,7 3 0,2-1 0,2 4 0,-2-1 0,0-3 0,3 3 0,-10-2 0,-1-1 32,-3-3 1,-1 1 508,-1 3 1,-6-1-1,-5 6 218,-8 3 1,1-5-1,-10 3 1,-2 1-298,-4 2 0,-4-4 0,4 1 0,-2-1 85,1-1 1,3 5-1,1-5 1,1 1 197,-1 1 0,5-1 0,3 6 0,1 0-173,3-1 0,2 3 1,2 1-1,0 2 754,0-2 0,7-1 1,4-3-841,3 1 0,2-2 1,-1-2-1,1-3 1,1-2-250,4-3 0,-1-3 0,4-2 1,1-5-121,-1-4 1,-5-4-1,2-2 1,-3-1-470,-3-4 1,1 3 0,-2-3 0,-2 4-1521,-1 1 1,-6 0 0,4 1-3549,-2-1 4653,-2 7 1,-7 4 0,-1 10 0,-4 7 0,-2 6 96,-3 3 0,-2 7 1,0-2-1,2 4-1015,1 1 1,8 1 1684,-3-1 0,-2 0 0,-1 1 0</inkml:trace>
  <inkml:trace contextRef="#ctx0" brushRef="#br2">33301 16897 8141,'16'-13'551,"0"-2"0,-1-3 162,1 1 1,0-4-1,-1-2 1,-1 0-151,-3 1 1,1-4 0,-7 5-312,-1 1 1,-2 3 0,-4 3-50,-3 3 0,-4 11 1,-7 11-1,0 5-256,1 5 0,-6 3 1,-2 7-1,-1 1 133,-4-1 0,0 6 0,-2 0 1,0-1 269,-3 3 0,0-11 0,5 3 0,2-3-45,-2-3 0,3-4 1,1-9-1,1-4 93,4-1 1,1-1-1,3-6 1,-1 0 46,0 0 1,6-6-1,1-2 1,2-4-212,4-6 1,1-6 0,2-1 0,0-3-76,0-5 1,2-2 0,3 4 0,5 1 84,4 4 1,0 3-1,0 9-783,2 4 1,-4 4-1,11 12 1,-2 8-387,0 10 1,0 4 0,-4 14-1,3 2 324,0 1 0,8-3 0,-1-2 1,1-2 319,-2-3 1,2-3 0,-7-6-1,-2-5 302,-2-4 0,-1-3 0,0-3 447,0-6 0,-6-3-92,1-2 1,-8-7-1,2-4 1,-5-3 162,-5-1 0,-4-1 0,-6 0 1,-1 1-124,0-1 1,-1 7 0,-4 4 0,-4 5 373,1 5 1,-4 6 0,5 10 0,0 5-414,1 3 0,1 3 0,5-1 1,0 1-217,1-1 0,1 1 1,1-1-1,5-1-89,1-4 1,-4 2-1,6-5 1,1-1-1085,3 1 1,-1 3 0,-2-3-1,-1 0-1192,2-1 0,-1 5 0,1-5 0,-4 1-1362,-2 0 3566,-2 5 0,3-4 0,1 7 0</inkml:trace>
  <inkml:trace contextRef="#ctx0" brushRef="#br0">5991 3961 14816,'10'-14'-1119,"-1"2"0,-2 1 1057,-4-1 0,1 0 0,-1 0 1841,3 1-597,6 8 1,-5 3 0,5 10 0,-1 6-268,1 5 0,-3 3 1,1 8-1,2-1-419,2 0 1,-3 6 0,-1 2-1,1-1 215,-3 0 1,5 4 0,-6-5 0,0-2-252,0-2 1,3-1-1,-5-1 1,-1-1-533,-2-4 0,-1-3 0,3-8 1,1 1-1098,-1 0 1,-3-1-2179,-1 1 0,6-5 2046,-1-1 1,7-6-1,-3-1 295,0-6 0,5-6 1,-4-9 944,4-3 0,2-3 0,-1-7 0</inkml:trace>
  <inkml:trace contextRef="#ctx0" brushRef="#br0">6966 3835 15061,'8'0'2403,"-13"2"1,-11 1-2031,-1 3 0,-1-1 1,1-3-1,-2 1-91,-2 2 0,-5 1 1,3-6-1,0 0 3,0 0 0,-3 0 0,5 0 0,0-2-117,-1-3 1,4 3 0,-3-3 0,4 3-181,1 2 0,5 0 0,1 0 200,-2 0 0,3 7-160,-1 3 1,6 6-103,-1 5 1,-2 2-1,2 3 1,1-5 47,2-4 1,1 4-1,-3 0 1,-1-2-63,1-1 1,3-2 0,1-1-268,0 1 1,0 0 55,0 0 1,0-6 129,0 0 1,1-6 0,5-1 126,4-6 0,4-1 0,2-6 0,1-2-96,4-2 1,-2 0 0,8 0-1,-1 2-98,-2-1 1,6-2 0,-6 9 0,3 3 309,-1 1 0,-5 2 1,3 0-1,1 2 283,-1 3 1,1 4-1,3 7 1,-4 1-151,-1 4 1,-2 2 0,-6 5 0,1-2 696,0 2 0,0 0 1,-2 0-1,-4-2-128,-5 2 1,2-4 0,-1 1 0,-3-3-199,-1-2 1,-4-3-1,-3-1 1,-4 0-445,0-1 0,-5-4 0,2-2 0,-5-1-120,-4 1 1,-2-6 0,2 3 0,-3-5-15,-1-1 1,-5 0-1,4 0 1,-3 0-42,-3 0 0,1 0 1,-1 0-1,1-1-2353,-1-5 0,1 5 0,-1-6-3506,1 0 4917,0 5 0,-1-5 0,2 5 1,2-1 1166,2-2 1,0-8 0,-5 5 0</inkml:trace>
  <inkml:trace contextRef="#ctx0" brushRef="#br0">5896 4747 14816,'14'2'3502,"-1"1"-2431,-3 2 1,6 2 0,7-3 0,1 1 0,6 0 287,5 2 1,12-5 0,12 5 0,6-2-448,3 0 1,11 6 0,-3-6 0,1 0-913,0 2 0,2-3 0,-11 5 0,-2-1 0,-1 1 0,-6 0 0,-4 3 0,-8-2 0,-2 3 0,-1-5 0,-2 3 0,-6-1 0,-2-1 0,-3 3 0,-1-5 0,-4 0-115,-5 0 1,-4 4 0,-1-6-4802,0-1 1,-7-1 4322,-4 2 0,-3 4 0</inkml:trace>
  <inkml:trace contextRef="#ctx0" brushRef="#br0">6274 5155 14816,'0'-10'-1147,"0"-1"4014,0-1-1982,0 5 1,0 2 0,0 10 0,0 8 492,0 6 0,0 7 0,0 9-301,0 2 1,2 4-1,1-2 1,2 1-494,-1 4 0,-2-1 0,-1 1 1,3-4-592,1-1 0,0-3 0,-3-4 1,1-1-117,3 1 0,-1-3 0,-3-3 0,1-5 173,2-3 0,1-2 0,-5-1-1067,5 1 0,-3-7-2232,8-4 0,-1-5 1,6-5 920,0-6 0,-1-4 0,1-8 2294,0-9 1,-1-6-1,1-9 1</inkml:trace>
  <inkml:trace contextRef="#ctx0" brushRef="#br0">6620 5265 14816,'15'-7'-137,"-4"6"0,-1-6 0,3 2 0,2-2 1055,6-2 1,-1 5 0,6-3 0,0 2-23,-2 0 1,10-6-1,-6 6 1,-1 2-273,3 1 1,-7-3-1,-2-1 1,-4 3-60,-1 1 1,0 2 0,-1 2-163,1 3 1,0 2 0,-2 5-1,-2-1 32,-1 1 1,-8 7 0,4 6 0,-2 1 143,1 2 0,-1 10 0,-5-5 1,0 4-238,0 2 0,5 2 0,0-2 1,-1-1-364,-2 1 0,-1-3 0,3-4 1,1-1-59,-1 1 0,3-6 0,-1-2 0,1-1-379,0-4 0,4-1 0,-6-3 0,0 1-4458,2 0 1,-3-7 2517,6-4 1,-8-3 0,-2-4 649,-9-3 0,-12-4 1872,-5-7 0,-10-14 0,-5-3 1</inkml:trace>
  <inkml:trace contextRef="#ctx0" brushRef="#br0">6777 5580 15829,'16'0'1346,"-1"0"1,6 0-1,2 0 1,2 0-296,2 0 1,8-5 0,4-1 0,3 3 158,7 1 0,-2 2 0,7 0 0,-2 0-584,1 0 0,-1 0 0,-6 0 1,-4 2-627,-6 3 0,1-3 0,-4 3 0,-3-3 0,-2-2 0,-2 5 0,-2 2 0,-1 0-660,-4 0 0,-1 5 0,-2 0 0,-1 8 615,1 6 0,14 11 1,3 3-1</inkml:trace>
  <inkml:trace contextRef="#ctx0" brushRef="#br0">23113 4747 8250,'10'2'148,"1"1"0,1 2 1,2-1 326,2-2 0,5-2 1,3 1-247,6 4 0,-7-3 0,8 3 1,-1-3-1,-2-2 42,-2 0 1,2 0-1,-6 0 1,1 0-204,0 0 1,-2 0 0,-5 0 0,-1 0-1010,1 0 0,-5 0 154,-1 0 1,-8 0 786,-2 0 0,-14 0 0,-11 0 0</inkml:trace>
  <inkml:trace contextRef="#ctx0" brushRef="#br0">23286 4951 8720,'31'5'0,"1"2"0,-3 0 579,-2 0 1,6-1 0,-5-6 0,0 0-132,1 0 1,-4 0 0,-1 1-1,-1 3-339,-4 1 0,-1 7 0,-3-1 0,1 4-109,0 6 0,0-3 0,-1 5 0</inkml:trace>
  <inkml:trace contextRef="#ctx0" brushRef="#br0">24402 4307 8412,'-9'-16'0,"2"0"132,0 1 0,6-1 1,-5 0-1,5 0 0,1 1 659,0-1 0,1 0 0,5 1-435,4-1 1,6 5-1,3 1 1,4-1 88,1 3 1,2 1 0,6 7 0,-1 0 0,1 0-96,-1 0 1,-1 7-1,-4 3 1,-3 2-47,-1-1 1,-6 3-1,2-4 1,-8 4-60,-3 2 1,4 5 0,-6 2-1,-2 1 1,-1 4 1,-4 0 0,-3 0 0,-5-2-12,-4 2 1,-2 2-1,-2-1 1,-1-1-7,-2-1 1,0-3 0,6 4 0,-1-4-82,0-1 0,7 3 0,4-3 0,3 0-59,2-1 0,0-1 0,2-3 0,5 1 154,9 2 0,5 0 0,7-7 0,-2-2 133,2-1 1,2-6 0,1 4 0,-1-2 45,-4-4 0,2-6 1,-7-6-1,-4-3-157,-4-6 0,-1-3 0,-7 0 0,-1-5-243,-3-4 1,-8-6 0,-5-1-1,-5 2-279,-4 2 0,-7 1 0,2 1 0,-4 1-327,-2 4 0,-1-4 0,-2 4 1,-1-2-191,1 2 1,-4 3-1,3 8 1,1 1-843,1 3 1,3 4 0,1 7 0,4 0 1615,5 0 0,-3 14 0,-1 4 0</inkml:trace>
  <inkml:trace contextRef="#ctx0" brushRef="#br0">23852 5124 8412,'-11'0'364,"1"0"1140,6 0 1,10 0-1,11 0-373,6 0 1,3 0 0,7 2 0,4 1 64,5 2 1,12 1 0,9-5 0,7 5-705,1 4 0,4-1 0,-3 1 0,3 1 243,6-2 1,-3 5-1,-5-4 1,-4 4-447,-3 2 1,2-6-1,-14-1 1,-1-2-290,-4-4 0,0 4 0,-13-1 0,-1-3-340,-2-1 1,-3 0 0,-4 1-1,-5 4-1373,-3 2 1,-3 1 0,-1 6 0,-3 0 524,-6-1 1,-3 1-1,-4 0 1188,-3 0 0,-4-1 0,-7 1 0</inkml:trace>
  <inkml:trace contextRef="#ctx0" brushRef="#br0">24213 5517 10197,'0'-7'1374,"0"7"1,2 10 0,2 10-152,1 6 1,2 4 0,-4 1 0,4 2-408,2 4 0,-5-2 1,1 5-1,-2 0-59,3 0 0,-5-5 0,5 4 0,-5-3-353,-1 1 1,0-2 0,2-7 0,2-4-507,1-1 1,0 3 0,-5-5 0,0-2-1666,0-1 0,5-2-1935,0-1 2119,1 1 0,1-7-344,3-4 0,-1-5 1,1-5-1,3-6 1927,1-3 0,1-1 0,1-1 0</inkml:trace>
  <inkml:trace contextRef="#ctx0" brushRef="#br0">24544 5564 11302,'7'-9'573,"3"2"0,11 7 0,7-1 1,5-3-9,4-1 0,5 0 1,-4 5-1,2 0 62,4 0 1,-6 0-1,-1 0 1,-4 0-308,-1 0 0,-8 0 1,-3 0-1,-3 0-52,-3 0 1,1 5-1,0 0 1,-2 0 36,-4 2 1,3 2 0,-8 7 0,-2 0 154,-1-1 1,-2 6 0,0 4-1,0 3 221,0 5 1,-2 2 0,-1-2 0,-2 4-143,1 4 1,-3-2-1,2-1 1,1-1-540,3 0 0,1 3 0,0-7 0,0-3 0,0-1 0,0-4 0,0-1 0,0-1 0,0-4 0,1-1 0,3-3 0,3 1-3408,2 0 1,1 0-195,6-1 0,-1-1 1658,1-3 1,-9-6 0,-5-10-533,-6-6 2476,-15-10 0,9-3 0,-13-8 0</inkml:trace>
  <inkml:trace contextRef="#ctx0" brushRef="#br0">24732 6004 8412,'0'-10'596,"2"-1"0,3 1 751,6 1 1,15-3 0,7 7 0,6 1-504,4 2 0,4-3 0,6 0 0,3 1 216,0 3 0,3 1 1,-7 0-1,-1 0-37,-2 0 1,-4 1-1,-1 3 1,-4 1-1163,-1-1 1,-4 3 0,-7 0 0,-4 0-191,-1 0 1,3 3-1,-7-3 1,-3 2 400,-4 3 1,-8 2-73,1 2 0,4-1 0,-1 1 0</inkml:trace>
  <inkml:trace contextRef="#ctx0" brushRef="#br0">4607 9855 11129,'16'0'0,"0"0"774,-1 0 1,1 0-1,2 0 1,3 0 164,5 0 0,-2 0 0,2 0-706,2 0 0,-3 0 0,-1 0 0,1 0 0,-1 0-1132,4 0 1,-3 0-1,-1 0-1427,-1 0 1,-4 2 1380,-9 3 0,-4-3 945,-12 3 0,-9 4 0,-10 0 0</inkml:trace>
  <inkml:trace contextRef="#ctx0" brushRef="#br0">4654 10107 8412,'16'0'315,"0"0"542,0 0 0,-1 0 1,1 0-1,0 0 134,-1 0 1,6 0 0,2 0 0,0 0-908,0 0 1,4 0 0,0 0-1,2 0-429,3 0 1,-1 0 0,1 0 0,-1-2 121,1-3 1,-1 3 0,0-5 0,1 2-280,-1-1 502,1-6 0,-8 3 0,-1-6 0</inkml:trace>
  <inkml:trace contextRef="#ctx0" brushRef="#br0">6038 9242 8412,'9'-9'1329,"-2"2"1,-6 11 0,5 6-1,4 11-687,4 7 0,0 4 1,-2-1-1,-1 1 114,1-1 0,-3 0 1,0 1-1,-1-1-78,1 1 1,-4-3 0,4 1 0,0-2-450,-1 0 1,-2 3 0,2-8 0,1 0-395,0 0 1,-6-3 0,4-2-203,0 3 1,-3-4 0,5 4-1074,-2-3 0,-2-8 0,-3-1-964,3-2 1,-3-4 0,5-8-420,0-5 2823,1-11 0,8-4 0,0-6 0</inkml:trace>
  <inkml:trace contextRef="#ctx0" brushRef="#br0">7217 9132 8412,'16'0'2414,"-7"0"-816,5-7-1058,-13 5 0,5-5 1,-12 7-1,-4 0-134,-4 0 1,-7 0 0,-2 0 0,0 0-49,1 0 0,-6 0 1,2 0-1,-4 0-128,-2 0 0,3 0 0,1 0 0,2 0-189,-2 0 0,5-5 1,2 0-1,4 1-189,1 3 1,0 1 226,0 0 1,2 1-101,4 5 0,3-3 0,7 8 1,0 1 88,0 2 0,0 1 1,0 3-1,0 1 108,0 2 0,0 5 1,-2-3-1,-1 0-96,-3-1 0,1 5 0,5-6 0,0 0-39,0 1 1,0-4 0,-2 3-34,-3-4 1,3-1-326,-3 0 230,3-8 0,2-2 1,2-10-135,3-1 0,4-7 0,7-1 1,0-4-34,-1-4 0,8 0 1,3 5-1,4 1 34,1-1 0,1 5 1,-1 3-1,1 1-155,-1 3 0,1 2 0,-1 2 0,1 0 465,-1 0 1,-5 7 0,0 4-1,1 3 299,-3 2 1,4 4 0,-7 3-1,-2 0 164,-1 0 0,-3 5 1,-1-4-1,-3 0 85,-6-3 0,2 2 0,-2 0 0,-1 0 168,-2-1 0,-2-1 0,-2-5 0,-3 0-36,-6-1 0,-3 1 1,-2 0-1,1-1-624,-1 1 0,-5-5 0,0-3 0,0-1-146,-2-3 0,4-1 0,-5 1 0,-1 1 0,1-1 0,3-3 0,-5-1 0,-2 0 0,-2 0 0,-7-1 0,1-3 0,1-1-1139,1 1 1,3 3-1,0 1 1,-1 0-788,1 0 1,4 0-1,3 0 1,0 1 1925,-1 5 0,-1 2 0,-6 8 0</inkml:trace>
  <inkml:trace contextRef="#ctx0" brushRef="#br0">5834 10279 8412,'1'-10'1421,"5"-1"0,8 8 1,8-2-674,3 3 0,10 2 0,10 0 0,11 0 0,10 0 137,15 0 0,8 0 0,-41 0 1,2 0-1,1 0 0,1 0-591,2 0 0,2 0 0,7 0 1,1 0-1,2 0 0,-1 0 0,3 1 1,1 0 69,-1 1 1,0 1 0,-3-2 0,-1 0 0,-5 1-1,-1 1 1,-4-2 0,-1 0-175,-4-2 0,0 2 1,-3 1-1,-2 1 0,32 4 1,-8 0-159,-11 0 1,-6 0-1,-6-4 1,-3 3-33,-5-3 0,-6-1 0,-4-2-4223,-6 0 946,-4 0 0,-15 0 0,-7 0 2718,-8 0 1,-16-7 0,-5-2 0</inkml:trace>
  <inkml:trace contextRef="#ctx0" brushRef="#br0">6525 10955 8412,'0'-15'0,"0"-1"0,0 0 139,0 0 1,0 1 0,4-1 0,5 0 293,6 1 0,12-1 0,-1 2 0,3 2 0,3 3 1986,-1 2-1943,1-5 0,-1 10-158,1-3 1,-3 3-1,-1 2 1,-3 0-20,-3 0 1,5 5-1,-6 2 1,-2 2 41,-2 3 0,4 7 0,0 4 0,-3 2 84,-6 2 0,-3 3 1,-6 2-1,2 1-65,-1 3 0,-9-2 0,-8 4 0,-6 0-109,-7 4 1,-4 2 0,-1 0-1,1-4 94,4-2 1,3 4 0,9-5 0,4-2 44,5-2 0,-2 4 0,1-2 0,3-4 93,1-3 0,4-4 1,1 3-1,4-6-157,2-4 0,2-1 0,6-2 1,2-2-327,2-2 0,7-6 0,-2 1 0,2-5 0,-2-5 0,4 1 0,-5-8 0,1-3 0,0-5 0,-8-6 0,-1 3 0,-7-1 0,-3-4 0,-1-2 0,-8-1 0,-3-1 0,-6 1 0,-13 0 0,-4-1 0,-2 1 0,-5-1 0,4 6 0,-8 0 0,3 0 0,-1 1 0,-5 1 0,5 5 0,2-2-478,2 1 0,-3 3 1,-1 3-1,2 2-1559,2 1 0,6 8 0,3-2 0,1 3-1065,4 2 1,3 2 3101,6 3 0,-4 4 0,5 6 0</inkml:trace>
  <inkml:trace contextRef="#ctx0" brushRef="#br0">23412 10122 8412,'7'0'1350,"-7"0"0,-7 0 0,-9 0 0,0 0-204,0 0 1,1 0-1,-1 0 1,-2 0-427,-3 0 1,4 2-1,-4 2 1,2 1-576,-2-2 1,3-1 0,-4-2-1,1 0-30,0 0 1,-5 0 0,3 0 0,0 0-1155,0 0 1,-3 0 0,5 0-1,2 0-1022,2 0 1,6 0 2060,1 0 0,-1 7 0,-5 2 0</inkml:trace>
  <inkml:trace contextRef="#ctx0" brushRef="#br0">23459 10452 8412,'-16'0'0,"0"0"0,1-1 0,-1-3 1617,0-1 1,-1-2 0,-3 3 0,-2-3-359,-3-1 0,-1 2 1,-5-4-1,-1-1-828,1 3 1,-1-1 0,3 6 0,1-3-156,1 3 0,8 1 0,-4 2 1,2 2 443,1 3-720,-1-3 0,5 19 0,0-4 0</inkml:trace>
  <inkml:trace contextRef="#ctx0" brushRef="#br0">23978 9336 8412,'-7'-22'101,"-4"-1"1,-1 0 0,0 6 407,1 3 1,8-9 0,-3 7 0,5-1-159,1-1 0,0-2 0,0-3 1,1 0-1,5 0 0,4 4 814,4 2 1,7 1-813,0 0 1,7 6 0,-2 1-30,4 2 0,3 2 0,2 5 0,3 0 17,3 0 1,-6 2 0,1 3 0,-3 5-26,-1 4 1,-6-1 0,-1-1 0,-3 2-45,-3-2 0,-6 2 1,-5 5-1,-1 2-9,-3-2 0,-2 1 1,-2-1-1,-2 3 0,-3 1 32,-6 0 0,-5 3 1,-4-3-1,-7 1-132,-2 4 0,2-3 0,1 1 0,-2 0 60,-1-2 0,-3 6 1,2-4-290,4 4 0,-2-4 0,7-1 0,2-1 1,2-1 108,1 0 1,7 3 0,4-5-1,3 0 55,2 1 0,2-4 0,3 3 0,7-4 158,8-1 0,2-6 0,8-1 0,0 0 125,3 0 0,2-6 0,-5 2 0,-3-3-183,0-2 0,-8-7 0,2-3 1,-4-6-199,-1-5 0,-7-4 0,-4-6 0,-3 0 0,-2-1 0,-2-4 0,-3-3 0,-6 1-625,-3-1 1,-7 3 0,0 4 0,0 2-456,-1 4 0,3 0 0,-6 9 0,1 3-149,-1 0 0,4 5 0,-3 0-764,1 2 1,-3 4 0,5 6 1992,2 2 0,-13 15 0,-1-3 0</inkml:trace>
  <inkml:trace contextRef="#ctx0" brushRef="#br0">23522 10154 8412,'0'-9'1844,"0"2"0,1 7-926,5 0 0,4 0 0,9-2 0,6-1 82,4-2 1,1-1-1,12 6 1,3 0-44,6 0 0,5 0 1,7 0-1,0 0-460,0 0 0,0 0 1,1 0-1,1 0 248,-2 0 0,3 0 0,-10 0 1,2 0-722,-1 0 1,-6 0-1,0 0 1,-6 0-25,-3 0 0,-5 0 0,1 0 0,-3 0-172,-5 0 0,-9 0-4744,0 0 1,-7 2 4122,-9 3 0,-14 4 0,-15 7 0</inkml:trace>
  <inkml:trace contextRef="#ctx0" brushRef="#br0">23789 10500 8412,'0'15'714,"0"-4"0,0 1 0,-2 4 38,-3 3 0,3 9 0,-3-2 0,3 5 234,2 6 1,-5-4-1,0 4 1,1-2-324,2 2 1,2-9 0,0 3 0,0-1-291,0-1 0,0-4 0,0-4 0,0-4-277,0-1 0,0-6 0,0 1-3636,0 1 1440,0-5 1,2 0 0,3-7 810,6 0 1,-2-7-1,1-2 1289,2 1 0,9-13 0,4 3 0</inkml:trace>
  <inkml:trace contextRef="#ctx0" brushRef="#br0">24009 10531 8412,'10'-5'366,"1"-1"0,-1-4 0,6 5 1,0 0 342,0-2 0,1 5 0,2-3 0,4 1-312,1-1 0,3 3 0,4-3 1,1 3-22,-1 2 0,-5 0 0,-1 0 0,-3 0 27,-2 0 0,-3 0 1,-1 2-13,-1 3 0,-1-1 1,-3 6-114,-6 2 0,-3 2 1,-2 4-1,0 1 165,0 2 1,-2 7-1,-3-2 1,-6 4 55,-3 1 1,1 6 0,0 1 0,5 1-196,1-1 0,-4-1 0,6-6 0,0-1-163,-2-4 1,5 2 0,-3-7 0,3-2-73,2-1 1,0-3-1,0 1 1,0 0-1943,0 0 0,5-1 0,2 1 213,2 0 1,-6-6 0,4-1 17,0-2 1,-7-2-2321,0-5 3962,-7-7 0,-15-2 0,-3-6 0</inkml:trace>
  <inkml:trace contextRef="#ctx0" brushRef="#br0">24072 10924 8412,'16'-11'0,"-1"3"0,1-1 594,0 0 1,1 6-1,4-4 1,5 1 0,4 1 436,2 2 1,4 1 0,3 2-1,-1 0-482,1 0 1,-3 0 0,-4 0 0,-1 0-137,1 0 1,-3 0 0,-1 0 0,-3 0-175,-3 0 1,-1 0-1,-5 0 1,0 2-303,0 3 1,-1-3-752,1 3 1,0-3-2485,-1-2 524,-6 0 2774,-2 0 0,0 7 0,2 1 0</inkml:trace>
  <inkml:trace contextRef="#ctx0" brushRef="#br0">5047 14665 7274,'-10'1'4009,"-1"5"-1170,8-5-2223,-4 6 1,14-7-1,3 0-281,4 0 1,2 0 0,2 0 0,1 0 42,2 0 1,5 0 0,-3 0-1,1 0-276,4 0 0,2 0 0,0 0 0,-3 0-341,0 0 1,-3 0 0,2 0 0,-5 0-430,-3 0 0,-3 0 0,1 0-339,0 0 0,-6 0 0,-1 2-483,-2 3 0,-2-1 1,-6 5-1020,-5-2 2509,-2 5 0,-15-10 0,-2 5 0</inkml:trace>
  <inkml:trace contextRef="#ctx0" brushRef="#br0">5047 14979 11747,'16'0'954,"0"0"1,0 5 0,1 1-1,2-3-375,2-1 1,11-2-1,-3 0 1,3 0-40,3 0 1,0 0 0,-4 0 0,1 2-344,-1 3 1,0-3 0,-1 3 0,-2-3-735,-2-2 0,1 0 1,4 0-1,0 0-823,1 0 1,-1 0 0,1 0 0,-1 0 1359,1 0 0,6 0 0,2 0 0</inkml:trace>
  <inkml:trace contextRef="#ctx0" brushRef="#br0">6525 13926 13337,'6'16'0,"1"-1"1099,1 1 1,1 5 0,3 4 0,-3 1-414,-2 2 0,3 10 0,-3-5 1,0 4 371,0 1 1,0 4 0,-3-5-356,1-2 1,0 0 0,-3-2 0,2 0-275,1-3 0,2-4 0,-4 2 0,3-4-522,-3-1 1,-1-2-1,0-7 1,1-2-1533,2-1 0,1-1-3344,-6 6-603,7-7 2840,-6-2 1,13-7 2731,-3 0 0,3-7 0,1-2 0</inkml:trace>
  <inkml:trace contextRef="#ctx0" brushRef="#br0">7374 13973 8412,'14'-2'2429,"-3"-3"-1455,-4 3 0,-9-5 0,-3 7-469,-6 0 0,-4 2 1,-5 2-1,-2 1-109,-3-2 1,4-1 0,-5-2 0,0 0-109,1 0 0,-4 0 1,4 0-1,1 0-196,3 0 1,3-5-1,3 0 1,-1 1-446,0 2 0,6 2-228,-1 0 390,8 0 0,-4 2 0,7 3-145,0 6 300,0 3 0,0 7 0,0 0 268,0-2 0,0 4 0,2-1 0,1 3-77,2 3 0,0-6 1,-5 1-1,0-2-75,0 0 1,0 2 0,0-4-130,0 2 0,0 0 1,0-5-1,2-2-293,3-4 98,-3 4 0,7-12 16,-4 3 0,-1-5 0,6-5 27,2-6 1,2-3-1,2-1 98,0-1 0,1 0 1,4 1-1,4-1-214,-1 0 1,4 2-1,-5 4 1,1 3 329,4 0 0,-3 5 1,-1-3-1,1 5 213,-1 5 1,-3 4 0,3 6 0,1 3-2,-1 3 0,-4-4 0,1 6 0,-4 0 524,-1 3 1,-6-2 0,-1 2-1,-2 1 1,-4-1 361,-1 0 0,-9-5 1,-3 3-1,-4-1-262,-2-4 0,0-1 0,-1-2 0,-2-1-642,-2 1 0,-6-7 0,5-4 1,-1-2-208,0 3 0,-8-5 0,3 5 0,0-5 0,0-1 0,-3-1 0,-1-3-291,1-1 0,-1 0 0,1 5 0,1-2-2111,4-3 1,-2 3-1,7-3 1,2 3-1299,1 2 0,3 5 3700,-1 0 0,-7 8 0,-1-5 0</inkml:trace>
  <inkml:trace contextRef="#ctx0" brushRef="#br0">6258 15026 14396,'16'0'0,"1"0"1282,4 0 0,4 0 1,8 0-514,4 0 1,-1 0 0,10 0 0,3 0 0,1 0 15,4 0 0,1 0 1,6 0-1,0 0 74,3 0 1,3 0-1,-2 0 1,1 0-860,2 0 0,0 0 0,-5 0 0,-2 0 0,-3 0 0,-1 0 0,-6-2 0,-4-1 0,-1-2 0,-1 0 0,-10 5 0,-3 0 0,-3 0 0,-1 0 0,-9 0-6725,2 0 5876,-7 0 0,-21 1 1,-15 3-1,-12 1 849,-7-2 0,-12-1 0,-3-2 0</inkml:trace>
  <inkml:trace contextRef="#ctx0" brushRef="#br0">6478 15513 9191,'7'9'1201,"-5"5"0,3-2 0,-3 8 0,0 6 223,3 4-104,-3 8 0,5-3-417,-7 7 1,5 0 0,2 5 0,2 0-65,3 0 0,2-1 0,2-3 0,-1-1-50,1 2 0,0-6 0,1-1 0,1-6-668,-3-4 0,5-5 0,-10-6 1,2 0-2546,-1-1-492,3 1 1,-11-7 856,8-4 1,-8-10-1,2-6 698,-3-3 0,3-7 0,2 0 0,0 1 1361,0-3 0,6-2 0,-5-6 0</inkml:trace>
  <inkml:trace contextRef="#ctx0" brushRef="#br0">6871 15592 8412,'-8'-7'1702,"1"5"1,8-5-1033,5 7 0,2 0 0,8 0 0,0 0-269,-1 0 1,8 0-1,3 0 1,4-1-169,1-5 0,1 3 1,-1-6-1,-1 0-5,-4 1 0,4 4 1,-6-3-1,1 2-68,-4 0 1,2-2-1,-2 3 1,-2-1-25,-2 2 0,-1 1 0,0 2 36,-1 0 0,-1 2 1,-1 1-1,-5 4 110,-1 2 0,4 1 1,-4 6-1,0 0-41,0-1 0,-2 8 1,-5 5-1,0 5 467,0 4 0,0 5 0,0-4 0,0 1-13,0-1 1,-5 4 0,0-5 0,1-2-378,2-2 1,2-2-1,0 1 1,0-3-319,0-2 0,0-5 0,0-4 0,0 1-410,0 2 0,2-2 1,2-7-1,3-3-1227,1-2 1,-3 3 0,4-3-6871,-2 2 2868,5-5 5639,-10 3 0,-2-14 0,-9-2 0</inkml:trace>
  <inkml:trace contextRef="#ctx0" brushRef="#br0">6934 16032 8412,'0'-16'268,"7"1"0,4 1 852,3 3 1,3-1-1,4 7 1,7 1-375,7 3 0,7-5 0,10 1-121,6 2 0,0-1 1,3 1-1,3-3 0,-1 1-39,-3-2 1,-1 5-1,-7-5 1,-3 2-175,-5 0 1,-6 0 0,-6 5-511,-1 0 0,-6 0 1,-4 0-1,-4 0-1482,-1 0 0,0 0-5063,-1 0 6643,-6 0 0,-9 0 0,-9 0 0</inkml:trace>
  <inkml:trace contextRef="#ctx0" brushRef="#br0">22452 14932 8012,'0'-9'1578,"2"2"1,3 7 0,6 0-1127,3 0 1,3 0 0,4 0 216,6 0 1,-1 0 0,3 0-1,5 0 1,-1 2-142,0 3 0,-2-3 0,1 3 1,-1-1-343,1 1 1,-3-3 0,-1 3 0,-3-2-73,-2 3 0,3-3-1989,-5 8 0,-2-1 1,-10 6-82,-9 0 0,-7-6 1,-9-1-1,-1-2 1956,-4-4 0,-11 6 0,-8 0 0</inkml:trace>
  <inkml:trace contextRef="#ctx0" brushRef="#br0">22610 15105 8768,'-9'7'702,"11"2"1,12 5 68,5-4 1,9-1-1,-2-6 1,4 4 94,1 2 0,1-4 1,1 4-1,0 0-344,-2-1 0,3-4 0,-12 3 0,1-2-1181,0 0 0,-2 2 0,-6-1-1132,1 4 1,-2 4 0,-2 2 1790,-1-1 0,-8 8 0,4 2 0</inkml:trace>
  <inkml:trace contextRef="#ctx0" brushRef="#br0">23380 14099 8412,'0'-11'0,"0"1"0,0-2 647,0-2 1,0-2 0,2 0-30,3 1 0,4 1 1,7 1-1,1 5-46,4 1 0,-2-4 1,7 6-1,1 1-226,-3 3 0,6 1 0,-4 0 0,2 0-35,-2 0 1,-3 1 0,-7 5 0,-1 2-5,1 1 1,-2 5 0,-2-3-1,-3 3-20,-2 1 0,-2 3 1,-5 1-1,-2 4 24,-3 1 1,-4 2-1,-8 8 1,-2 2 145,-2 6 0,-5-2 1,3 2-1,0 0-121,0-2 1,2 0-1,6-5 1,-1 2 157,0-2 1,6-7 0,1-4-1,2 1 79,4-1 0,1-5 1,4 2-433,3-3 1,5-2 0,10-2-142,1-4 0,5-3 0,-2-7 0,2 0 0,2 0 0,4 0 0,-10 0 0,1 0 0,0 0 0,-2-5 0,-5-2 0,-2-2 0,-4-3 0,2-2 0,-6-2 0,-3 0-68,-1 1 1,-2-8 0,-2-1 0,-3-3-63,-6 1 0,-8 5 0,-4-5 0,1-2-8,-1-2 0,-5 1 1,2-1-1,-4 2-173,-1 0 1,-1-3 0,1 8 0,1 0-958,4 1 0,-2 1 1,7 7-1,2 1-960,1 3 0,3 6 0,-1 1-2835,0 6 5063,7 6 0,2 14 0,7 1 0</inkml:trace>
  <inkml:trace contextRef="#ctx0" brushRef="#br0">23223 15262 8131,'-16'0'478,"0"0"0,6 0 0,-1-2 897,-1-3 0,3 3 1459,-1-3-2364,7 3 1,3 2 0,10-1 0,6-3 497,5-1 1,3 0-1,11 5 1,5 0-304,7 0 0,11 0 0,1 0 0,8 0-169,6 0 0,2 0 0,2 0 0,-2 0-181,0 0 1,-1 0-1,-13 0 1,-5 0-118,-9 0 0,-3 0 0,-11 0 0,-5 0-740,-4 0 0,-3 0-1710,-5 0 0,-9 0 272,-7 0 1,-7 7 0,-10 3 0,-4 4 441,-6 2 0,-2-1 0,-3 1 1,-1 2 1537,-4 3 0,-3-4 0,-7 6 0</inkml:trace>
  <inkml:trace contextRef="#ctx0" brushRef="#br0">23380 15624 9113,'0'15'3436,"0"1"-2399,0 0 0,2 1 0,1 2 0,3 4 0,-1 1 537,2 4 1,-5 0 0,3 2 0,-2-2-833,3 0 0,-5 10 0,5-6 1,-5 1-326,-1 0 0,5-1 0,1 1 1,-3 2-418,-1 1 0,0-4 0,1-8 0,2 1 0,-1-1 0,-2-5 0,-2 2 0,0-3-2332,0-2 0,1-1 655,5 1 0,-5-6 1,6-1-1,0-2 856,4-3 0,3-3 0,2-1 0,-1 0-568,1 0 1,0 0 1388,-1 0 0,8-14 0,2-3 0</inkml:trace>
  <inkml:trace contextRef="#ctx0" brushRef="#br0">24434 15671 8304,'8'0'979,"-1"1"1,-9 3 0,-3 1-64,-5-1 0,-4-1 1,-2 1-1,0 1-287,1-2 1,-6 4-1,-2-1 1,0-3-283,1-1 0,-6-2 0,3 0 0,-1 0-148,0 0 1,5 0 0,-4-2 0,3-1-135,2-3 1,-2-1-1,1 4 1,1-2-207,3 1 1,7 2 0,-1 2 301,-1 0 0,-2 0 32,-2 0 1,2 2 0,2 2 27,1 1 1,8 7 0,-4-1-1,2 3 53,-1 1 0,-1 1 0,4 1 0,-4 3-12,-2 1 1,6 0-1,-2-6-88,3 1 0,0 0 0,-1-1-462,-3 1 1,1-5-6,5-1 1,2-6-1,3 1 128,6-3 1,2-2 0,3 0 0,2 0-257,3 0 1,3-6 0,9 1 0,2 2-4,2 1 1,5 2 0,-4 0 0,1 0 325,-1 0 1,-1 5 0,-6 2 0,-1 4 527,-4 6 0,2-1 0,-7 5 1,-2-4 150,-1-1 1,-8 5-1,-1 0 1,0 0 92,-1 1 1,-4-4 0,1 5-1,-5-2 363,-5 0 1,-4 5 0,-8-5 0,-4-2-1038,-5-2 0,-6 4 0,-5-1 0,-3-5 0,0-3 0,-11-8 0,4 3 0,-2-2 0,0 0 0,4 1 0,1-8 0,2-2 0,-1-1 0,4-7 0,3 2 0,2-3 0,3 3 0,0-8 0,-1 6 0,1 0-2220,-1-2 1,3 2 0,1-1 2219,1 3 0,8 6 0,-4-2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5079 14696 8264,'0'-10'431,"0"-1"1,0 6 0,-2-4 848,-3 2 0,3 4 0,-3 8-111,3 5 0,2 11 0,0 4 1,2 1-312,3 0 1,-3 6 0,5 4 0,0-1-225,3-2 1,-1-1 0,2-1 0,-1-1-321,-1-4 0,5 4 0,-4-6 0,2 1-715,-1-4 1,3-4 0,-5-1 0,1 0-2226,1-1 0,-6-6-115,5-4 0,-8-3 0,-2-2 765,-9 0 1,-10-7 1975,-2-3 0,-14-11 0,2-4 0</inkml:trace>
  <inkml:trace contextRef="#ctx0" brushRef="#br0">4529 14696 8264,'1'-16'344,"5"2"0,4 2 0,4 4 737,2 1 1,1-4 0,4 6 0,7 0-141,7-2 0,4 5 0,6-5 0,-1 2-489,-1-1 0,6 1 0,-7 3 0,2-1-327,-2-2 0,1-1 1,-6 6-1,-2 0 51,-2 0 1,-7 0 0,-1 0 0,-2 0-1255,-4 0 1,-3 7 0,-4 2-484,-2 0 0,-6 5 0,-1-4 0,-6 6 519,-8 5 0,-4-7 1,-6 3-1,-4-1 1042,1-4 0,-11 1 0,3 2 0,-3 1 0,4 0 0</inkml:trace>
  <inkml:trace contextRef="#ctx0" brushRef="#br0">4702 15168 8264,'-7'24'0,"5"-1"1392,-3-7 1,5-2 63,5-4 1,9 2 0,8-7 0,3-1-522,3-2 0,3-2 0,6 0 0,3 0-434,0 0 0,6 0 1,-4 0-1,3 0-357,2 0 0,-1 0 0,-3 0 0,-1 0-1063,2 0 0,-6-2 0,-1-2 0,-4-1-728,-1 2 1,-3 1 0,-1 2 0,-3 0-3213,-2 0 4859,-2 0 0,-6 0 0,1 0 0</inkml:trace>
  <inkml:trace contextRef="#ctx0" brushRef="#br0">5503 14948 8264,'16'10'244,"0"1"1,0-6 0,-1 4 0,1-1 720,0 1 0,-1 2 0,1 4 0,0 1 23,0 0 1,-1 5 0,-1 0-1,-3-2-413,-6-2 0,2-1 1,-2 0-1,-1-1 114,-2 1 0,-2-5-151,0-1-410,0 1 0,-6-11 0,-1-9-546,-1-9 1,4-4 0,-1 1 0,3-5-423,2-4 0,2-7 1,3 0-1,6 4 357,3 5 1,8 0 0,4 9 0,4 3 263,2 4 1,-1 9 0,2-2 0,2 5 402,2 5 0,0 3 0,-4 10 0,2 1 880,1 2 0,1 2 1,-6-2-1,-1 3-331,-4 1 1,2-1 0,-7-5 0,-2 4-1265,-1 2 1,-4-1 0,-2 6-1,-1-2-3839,1 0 0,0 10 4370,-1-7 0,10 4 0,-4-3 0</inkml:trace>
  <inkml:trace contextRef="#ctx0" brushRef="#br0">7374 14696 9147,'-8'7'2417,"4"4"0,8 3-1511,6 1 0,4 8 0,2 3 0,0 4-117,-1 1 1,1 1-1,0 1 1,-2 2-13,-4 2 1,4-1-1,-3-4 1,1-3-708,-2-2 0,4 1 0,-5-8 1,2 0-1341,-1-3 1,-5-1 568,6 0 0,-8-6 1,1-1-3582,-8-2 1,-6-2 4281,-11-5 0,-4-7 0,-6-2 0</inkml:trace>
  <inkml:trace contextRef="#ctx0" brushRef="#br0">6950 15026 8091,'16'0'541,"-4"0"1,2 0 0,5 0 169,4 0 0,-2 0 0,5 0 0,4 0 0,3 0-65,3 0 1,3-2 0,-4-1-1,3-4-443,2-2 1,2 4-1,4-5 1,-4-1-215,-6 2 1,3-5 0,-2 4 0,-4-4-261,-5-2 0,0-1 1,-9-2-1,-3-4-186,-4-2 0,-9 4 1,3-3-1,-5 1-67,-1 4 1,0 2-1,0 1 233,0 0 725,0 0 1,0 9 0,2 7 66,3 9 1,4 7 0,8 5 0,3 5 62,1 4 0,0 1 0,-4 2 0,2 2-145,2 2 1,0 0 0,-5-6-1,0-1-154,-1-4 0,-4 4 1,-1-6-1,1 1-16,-2-4 0,-2-9 1,-6-4 196,5-1-650,-5-1 1,6-15 0,-7-5-266,0-5 1,0-7-1,0 3 1,0-2 22,0-3 1,7 4-1,4 0 1,3 1 118,1 4 0,1 6 0,0 5 0,0 1 333,-1 3 1,1 2 0,2 2-1,1 2 244,2 3 0,0-1 1,-4 6-1,2 3-20,2 1 1,2 3 0,-2 2 0,3 4-100,1 1 0,5-4 0,-4 2 0,4-2 32,1-5 1,0 8-1,3-11 1,1-1 57,1-3 1,1-2 0,-6-6 0,-1-2-67,-4-3 1,2 1 0,-5-8 0,-2-4-123,-4-3 0,1-2 0,-11 4 0,0-3 43,0-1 1,-4-1 0,-8 3 0,-5-2-384,-4 1 0,-7 8 0,-2 3 0,0 1 186,1-1 1,-5 5 0,6-1-1,2 3 192,2 2 1,1 7 0,0 4 0,0 3 123,1 2 0,6 5 1,4 0-1,3 0 139,2 1 0,0-4 0,2 4 0,3-1-159,6 0 0,9 2 0,7-4 0,4 2-883,6-2 0,10 4 0,12 0 0,6-1-2520,3 1 1,6 3 3227,-6-5 0,7 0 0,-4-5 0</inkml:trace>
  <inkml:trace contextRef="#ctx0" brushRef="#br0">10346 14759 8264,'-7'-16'285,"-3"1"1,-4 1 0,-2 1 858,0 3 0,0 5 0,-1-4 1,-2 2-495,-2 3 1,-5 3 0,5 1 0,0 0-137,-2 0 0,5 5 0,-3 2 0,4 2-227,1 3 0,6 2 1,1 3-1,0 3-147,1 1 1,4 5-1,-1-4 1,5 3 30,5 3 0,4 0 0,8 0 0,4-2-9,5 2 1,4-4 0,2 2 0,-1 1-168,0-3 0,6 4 1,3-7-1,2-2-191,2-1 0,5-3 0,-5-1 1,3-1-238,0-3 1,7-6 0,-9 1 0,1-3 43,-1-2 0,4-6 0,-9-1 0,1 0 93,-5 0 1,-4-7 0,-4 0-1,-4-5 140,-1 0 1,-2-4 0,-7-1 0,-2-2 183,-2-2 1,-6-4 0,1 10 0,-5-1 147,-5 0 0,-4-3 1,-7 5-1,1 2 125,-1 1 0,-5 3 1,-2-1-1,1 2 44,-1 3 1,-5 4 0,4 7-1,-3 0-129,1 0 1,2 0 0,-4 4-1,2 5-143,-2 6 1,5 5-1,0-3 1,4 2-93,3 2 1,-3 5-1,10-3 1,1 0-44,2 0 1,5 3 0,2-4 0,5 1 29,4 0 0,6 3 1,5-5-1,5-4 47,4-4 0,1 1 1,2-6-1,2 1 6,2-4 1,5-3 0,-6-2 0,-2 0-15,-6 0 1,0-7 0,-7-3-1,-2-4-51,-2-2 1,-3-1 0,-3-4 0,-6-4-22,-3 1 0,-2-4 0,0 5 0,0 0 13,0 1 0,-7 1 1,-2 5 525,0 0 0,-3 6-225,7-1 0,-1 10 0,6 1-167,0 8 1,0 6-1,2 2 1,3 1-86,6 4 0,3-3 0,2 5 1,-1-3-32,1 1 1,2 6 0,1-6 0,4-2-203,1-2 0,-3-3 0,5-2 0,0-3 47,-1-2 1,3-2 0,-6-5-1,3 0 72,3 0 1,-5-1 0,-1-5 0,-1-4 43,0-4 1,0-9-1,-7-3 1,-2-4-50,-1-1 1,-2-6 0,1-1 0,-5-2-185,-3-4 0,-2 0 1,-3 1-1,-4 3-56,-4 1 1,-6 2-1,6 6 1,-3 1 271,-2 4 0,6 5 0,1 9 735,2 1 1,2 10 0,5 1-322,0 8 0,2 8 1,3 5-1,5 5 624,4 4 0,2 7 0,2-1 0,1 1-391,2 1 1,0-4-1,-4 2 1,2-3-697,2-1 0,0-1 1,-5 1-1,-2-1-1476,-3 1 1,1-3 0,-5-1 0,0-3-932,0-3 1,5 5 2545,-2-6 0,4 7 0,2-4 0</inkml:trace>
  <inkml:trace contextRef="#ctx0" brushRef="#br0">12374 15058 8264,'0'-18'0,"0"-1"0,0-2 0,0-2 0,-2 4 275,-3-2 0,2-2 0,-8 4 0,-1-2 1395,-2 2 0,-7 2 0,0 1 0,0 2-898,-2 3 1,6-1 0,-6 7-1,2 2-134,0 1 0,0 2 0,6 2-505,-1 3 1,2 3-1,3 10 1,6 3-49,3 5 1,2 2 0,0 0 0,0-2-106,0 2 1,9 4 0,5 2 0,5 1-6,1-5 0,4 2 0,1-8 1,1 2 44,0 0 1,0-6 0,6-1 0,-1-5-147,0-4 1,1-6 0,-1 1-1,1-3-57,-1-2 1,6 0-1,0-2 1,-4-3-163,-5-6 1,-6-3 0,-4-1 0,-1-1 6,-1 0 1,2-7 0,-13-1 0,-2-2 5,-1 0 0,-2 5 1,0-4-1,-2 2-39,-3 4 0,2 2 1,-6 1 2050,2 0-1152,2 8 1,5 2-1,0 12-249,0 4 0,1 9 0,5 4 0,4 0-115,4-1 0,2 5 1,0-5-1,1 3-118,4 3 0,-2-6 0,7 1 0,1-2-34,-3 0 1,6-2 0,-4-7 0,4-3-98,1-2 1,-1-2-1,-2-5 1,-4 0 6,-1 0 0,-2-1 0,-5-5 1,-1-4 11,1-4 1,-7-3 0,-2-3-1,-2-2-58,0-3 0,1-1 1,-8-4-1,-3 2 11,-6 2 0,2 7 0,1-2 1,1 4 64,3 1 742,-5 7 1,9 4-509,0 10 0,7 4 1,9 8-1,0 2-77,0 2 1,4 6 0,3-5 0,0 1-166,0 0 1,3 3-1,-5-5 1,0-2-133,1-1 1,-2-4 0,4-2 0,-1-4 131,-4-1 0,4-1 0,-1-6 0,1 0 52,0 0 1,-2-2-1,-5-3 1,-2-7-21,-4-8 0,2 1 0,-7-7 0,-1-2-52,-2-2 0,-2-8 0,0-4 0,-2-2-482,-3 2 1,-4-1 0,-7 4 0,1 1 233,-1-1 0,0 10 0,0 8 0,2 3 631,4 3 0,1 6-70,4 4 0,3 5 0,-3 5 1,5 5 300,5 4 0,4 7 1,7 2-1,-2 1 357,-4 4 1,4 2 0,-3 1 0,3 1-707,1-1 1,1-1-1,0-2 1,-1-2-858,1 2 1,0 0 0,0 0-1,-2-4 229,-4-1 0,4-2 1,-5-5-1,1 0-1652,1-1 0,-1-4 0,6-3 0,0-1 809,-1-3 1,1-2-1,2-2 1,1-2 1281,2-3 0,5-4 0,-3-8 0,1-3 0,4-1 0,-5-5 0,-2 3 0,-2 1 0,2-1 0,-9-3 0,2 5 0,-5 2 511,-6 1 1,4 3 0,-1-1-1,-3 0 471,-1 0 1,-7 1-1,-2-1 1,-2 0-306,-3 0 0,-8 3 1,-2 0-1,-1 5-112,0 1 1,-3-4 0,5 6 0,0 1-200,-2 3 1,6 2-1,-4 5 1,4 4-132,1 4 0,5 4 1,3 1-1,1 3 4,3 3 0,2 1 0,2 6 1,0-1-110,0 0 0,7-4 0,4-1 1,3 0-137,2-2 0,5-1 0,1-7 1,3-2-57,3-4 0,1 3 0,3-8 1,-1-2-21,1-1 1,-6-2 0,0-2 0,-1-3-162,-6-5 1,5-4 0,-12-2 0,1-2-99,1-3 1,-6 2-1,1-5 1,-2 1 150,-3 4 1,-3 1 624,-1 3 1,2 1-66,3 3 0,4 11 1,7 11-129,0 3 0,1 1 0,2 1 1,2 0-241,-2 0 0,6-1 1,-1-1-1,1-2-239,-4-1 0,1-6 0,1 4 0,0-2-270,0-4 1,-1-1 0,-2-4 244,0-3 0,1-9 0,-7-7 0,-1 0 32,-3-1 1,-6-3 0,1-6-1,-3-3 30,-2-2 0,0 1 1,-2-7 19,-3-2 0,-4 4 0,-7 0 1,0 2-1,2 4 331,4 6 0,-4 6 1,5 6-1,-1 2 467,-1 4 0,8 4 0,-2 12-144,3 4 0,4 6 1,3 5-1,5 5 108,4 4 1,2 1-1,0 0 1,1 3-441,4 2 1,-2-2-1,6 2-10,-2-3 0,-3-1 0,-4-1 0,0 1 0,-2-3-1122,-4-2 1,4-5-1,-3-6-1173,3 0 0,-4-6 1,1-1-1,1-2-237,2-4 0,2-3 2400,-1-5 0,1-11 0,0-8 0</inkml:trace>
  <inkml:trace contextRef="#ctx0" brushRef="#br0">15141 14885 8264,'0'9'2199,"-8"-3"0,-6-6-1425,-6 0 1,-6 0 0,4-1 0,-3-3-365,-3-1 0,-7-2 0,-1 4 0,1-4-652,1-2 0,5 5 1,1-3-544,2 0 1,6 6 0,-1-5-1508,4 5 0,10 1 2292,7 0 0,7 0 0,9 0 0</inkml:trace>
  <inkml:trace contextRef="#ctx0" brushRef="#br0">15330 14822 9878,'-7'-14'443,"-3"3"1,-4 4-1,-2 7 1,0 0 322,0 0 1,-5 7 0,1 4-1,0 3-179,3 2 0,6 1 0,3 2 1,1 2-168,3-2 1,2 4 0,2-2 0,2-2-198,3-1 1,9 3-1,9 0 1,2-2-79,2-2 1,8-1 0,2-2-1,-2-2-163,-2-1 0,-3-8 0,-2 3 0,-4-5-370,-1-1 1,-2 0-1,-5-1 1,-1-5-132,1-4 1,-5-11-1,-3-5 1,-1-2-99,-3 2 1,-2-9-1,-2 3 1,0 1-861,0 3 0,-6-2 0,1 6 0,2-1 1477,1 4-558,2 4 0,0 12 0,0 8 0,2 11 940,3 3 0,-2 8 1,8 1-1,-1 2 549,-1-2 0,5 2 0,-5-5 0,1 0 385,1-1 1,-8-1 257,2-5-982,4 0 1,-7-15 0,3-6 0,-5-7-328,-5-4 1,3-5-1,-3-1 1,3-1-355,2 0 1,7-5 0,4 2 0,4-4-92,6-1 1,4 5 0,8 0 0,4-1-427,5 3 0,3 1 0,1 7 0,-3 2-379,-1 4 1,-7 3-1,2 7 1,-6 0-696,-5 0 1,-3 7 1679,-7 3 0,0 11 0,-1 4 0</inkml:trace>
  <inkml:trace contextRef="#ctx0" brushRef="#br0">18506 14806 8290,'5'-16'351,"1"1"0,-1-1 1,-5 0-1,0 1 495,0-1 1,0 0 0,0 0 0,-2 2 575,-3 4 0,1-2 0,-6 5 0,-2 0-528,-2 0 0,-4 2 0,-1 5 0,-2 0-564,2 0 1,-4 0 0,2 1-1,2 5-148,1 4 1,3-1-1,1 1 1,1 2-6,3 2 0,6 2 0,-1 0-508,3 0 0,9-2 1,4-2-1,5-2 51,5 3 1,3 0-1,11 3 1,5 0 137,7 0 0,2-1 0,-5 3 0,-4 1 41,-1 2 0,1 2 0,-7-4 1,-5 2 324,-4-2 0,-3 4 0,-5-1 0,-2 1 480,-3 0 1,-4-2 0,-7-5 0,0-1 28,0 1 1,0 0-1,-2-2 1,-3-4-608,-6-5 0,-3 2 0,-3-1 1,-3-3-127,-1-1 0,-1-2 0,2-2 0,-2-1 0,-3-3 0,1-6 0,-4 0 0,3-6-945,3-2 1,-4-1 0,5 5 0,1 0-1462,3 0 1,3 1 0,2-1 1095,1 0 0,8 1 1,-1-1-1,8 0 310,6 0 1000,4-6 0,9-3 0,1-6 0</inkml:trace>
  <inkml:trace contextRef="#ctx0" brushRef="#br0">18899 14806 8264,'25'16'359,"-3"0"1,-6-1-1,0 1 603,-1 0 1,1-1 0,-2 3 0,-2 1 9,-1 2 0,-2 2 1,3-4-1,-3 2-386,-2-2 0,3 4 1,-3-2-1,0-2-1236,0-1 0,3-3 0,-3 1-3838,2 0-481,2-1 4969,-3-6 0,-8-9 0,-8-9 0</inkml:trace>
  <inkml:trace contextRef="#ctx0" brushRef="#br0">18836 14523 8264,'2'-10'284,"3"-1"1,-1 1 223,6-6 0,1 7-865,4 4 0,-4 9 1,-2 3-1,-2 1-1272,-4 5 1629,6 1 0,-7 1 0,5 1 0</inkml:trace>
  <inkml:trace contextRef="#ctx0" brushRef="#br0">19434 14838 8736,'0'15'0,"1"-1"1105,5-3 1,-5 3 0,6-4-368,0 4 1,-3 7 0,5 2 0,-1 0-1,-1 1-88,0 0 1,4 1 0,-4 3 0,2-4-173,3-1 0,-3 3 0,-1-5 1,-1-2-64,-3-1 1,-3-8-268,-1 1 0,-1-9-127,-5-2 1,-2-13-1,-8-9 1,0-3-177,1-3 1,4-7 0,2-3 0,2-1-339,4 1 1,1-4 0,4 5 0,3 3 183,6 0 0,8 6 0,5 6 0,2 8 402,2 5 0,6-1 0,-8 6 1,4 4 314,1 4 1,-1 8 0,-2-2 0,-4 6-76,-1 5 1,-2-4 0,-6 6 0,-1-2-232,-3 0 0,3 2 0,-5-4 0,-1 4-415,-2 1 0,1-3 1,-2 3-1,0 1-878,2-1 0,-5-4 0,3 1 0,-3-4-1477,-2-1 1,0-1-140,0 1 2807,0-7 0,0-9 0,0-9 0</inkml:trace>
  <inkml:trace contextRef="#ctx0" brushRef="#br0">20361 14759 8264,'-8'0'719,"-1"0"0,4 0 966,-6 0 1,-3 0-1,-2 0-859,1 0 1,-1 5 0,0 2 0,1 0-490,-1 0 1,-5 4-1,0-6-648,2-2 1,3 1 0,4-1-2042,1 3 1,6-1-562,-5-5 0,6-2 2913,-1-3 0,10-11 0,4-8 0</inkml:trace>
  <inkml:trace contextRef="#ctx0" brushRef="#br0">20377 14429 8598,'11'5'473,"-1"0"1,-5 11-1,6-4 190,1 1 0,0-1 1,0 4-1,-1-1 0,1 3 515,2 3 1,0-2 0,-2 5-1,-1-1-1006,1-4 1,-3 4 0,-1-2 0,1-2-283,0-1 0,-4-3 0,4 3 0,-2 1 751,-4 2-641,6-7 0,0 0 0,7-5 0</inkml:trace>
  <inkml:trace contextRef="#ctx0" brushRef="#br0">22421 14838 8264,'-7'-14'517,"-3"3"0,-1-3 0,-3 4 164,-3-4 0,-4 3 1,1 3-1,-2-1 76,-3 0 1,6 6 0,-4-3 0,2 5-240,0 1 0,0 0 0,6 0 1,1 1-114,3 5 1,-3-3 0,4 8-122,-4 1 0,5-3 1,2-1-1,2 1 53,0 0 1,-1 1 0,6 6-81,0 0 1,0-6-1,0 1 1,0 1-12,0 2 1,2 1 0,2 1-1,3 0-67,1 0 0,-2-1 0,2 1 0,1 0 0,0 0 0,0 4 0,3 1 1,-2-1-15,2-3 1,2-1 0,2 0 0,0-1 27,0 1 1,-1 0-1,1-2-433,0-4 1,-1 2 0,3-5 0,1 0-560,2 0 0,5-1 0,-3-5 0,0 3-883,-1 1 0,12 0 0,-3-3 0,2 2 759,1 1 0,2 0 1,1-5-1,-2 0-1125,-2 0 2048,-2 0 0,8 0 0,1 0 0</inkml:trace>
  <inkml:trace contextRef="#ctx0" brushRef="#br0">23129 14948 8264,'-14'-7'601,"0"-4"0,0-1 0,-4 0 378,1 1 0,-1 1 0,2-4-734,1 3 1,-6 4-1,-2 7 1,-1 0 329,-4 0 0,-2 0 1,-1 2-1,1 3-303,4 6 0,3 3 0,7 1 0,0 3-131,1 3 0,6-4 0,4 6 1,3-2-22,2 0 0,2 2 0,5-4 0,7 2-2,5-2 1,7 4 0,-3-2 0,1-4 268,4-5 0,0 1 1,0-8-1,-3-2-26,-3-1 0,5-2 0,-5 0 0,1 0 136,0 0 1,-2-7 0,-6-3 0,-1-6-236,-3-5 0,1 2 0,-7-6 0,-1 3-654,-2 2 0,3-2 0,0-1 0,-2 0-1413,-1 1 0,-2 6 0,0 5 304,0-1 1,2 0-1,3 1-1036,6 6 1,8 3 2536,2 2 0,7 0 0,-4 0 0</inkml:trace>
  <inkml:trace contextRef="#ctx0" brushRef="#br0">23647 14838 8264,'-15'0'0,"-1"-2"409,0-3 0,0 1 0,1-6 1,1-3 1514,3-1 1,-1 4 0,5 1 613,-2 2-2166,-1 2 1,1 7 0,4 3-1,3 7-95,2 7 1,7 4 0,5 7 0,6-2 25,3 0 1,0 10 0,-6-5-1,-1 4 36,-3 1 0,1-1 0,-7-5 0,1-1 97,1 0 1,-6-4 0,5-3 0,-6-1 94,-6-4 1,3-2 0,-8-1-416,-1 0 1,-2-7 0,-2-4-1043,1-3 0,-1-2 0,0 0 0,1 0-2068,-1 0 0,0 0 0,2-2 2994,4-3 0,3 3 0,7-5 0</inkml:trace>
  <inkml:trace contextRef="#ctx0" brushRef="#br0">24198 14649 13896,'-16'0'2432,"0"0"0,0 0-1560,1 0 1,-6 0 0,0 0-861,2 0 0,-4 0 1,2 0-1017,2 0 1,7 0 0,1 0-1409,-1 0 0,5-2 874,2-3 0,3 2 1,4-6 1537,3 2 0,11-12 0,8 1 0</inkml:trace>
  <inkml:trace contextRef="#ctx0" brushRef="#br0">24261 14366 8713,'5'11'0,"0"-1"1114,-1 2 1,3-3 0,0 1-1,1 3-352,4 1 1,-3 3 0,2 2 0,-1 4-203,-1 2 1,3-5-1,-5 5 1,2-1-687,3 1 0,-3-6 0,1 4 0,3-1-1984,0 5 0,8-5 2110,0-1 0,7-3 0,-3-3 0</inkml:trace>
  <inkml:trace contextRef="#ctx0" brushRef="#br0">26242 14492 8264,'1'-9'927,"5"4"0,-3 10 0,8 6 0,1 4 137,2 6 1,7 4 0,1 6 0,1 4 0,2 3 74,-1 4 0,1 7 1,2-5-1,-2 3 1,-2 0 1,1 2 0,-5-10 0,-1-1-848,1 0 0,-2-1 0,-4-7 0,-5-2-1148,-1-2 0,4-7 1,-4 2-3540,2-3 0,-4-4 3056,5-4 0,1-3 0,5-7 0,-1 0-1898,1 0 3236,7 0 0,-6-14 0,6-3 0</inkml:trace>
  <inkml:trace contextRef="#ctx0" brushRef="#br0">26918 14932 8264,'-16'0'850,"0"0"0,-1-2 0,-2-1 1,-2-3-1,0 3 384,-2 1 1,4-3 0,-8-2 0,0 0-680,-3 0 1,-2 0-1,1 4 1,1-4-368,4-2 1,-2 4 0,5-4 0,1 0-527,-1 0 1,-3 4 0,5-4-1,2 1-1894,1-1 1,2 5-3742,1-1 3338,6 3 2635,9 2 0,16 0 0,8 0 0</inkml:trace>
  <inkml:trace contextRef="#ctx0" brushRef="#br0">27311 14948 8542,'8'-16'529,"-2"0"1,-5 0-1,-1 1 1,0-3-61,0-3 1,-1 4 0,-5-4-1,-4 3 296,-4 3 0,-2 1 0,1 2 1,-3 3-291,-3 2 1,2-4 0,-6 6-1,1 2-57,0 1 0,-1 2 0,-3 2 0,4 3-59,1 5 0,-3 6 0,5 3 0,3 2-97,6-2 0,0 6 0,7-1 1,1 3-16,2-1 1,2-5 0,2 3 0,3 1-16,6-1 1,8-5 0,4 2 0,1-3-57,4-3 0,2 1 0,1-2 0,1-3-86,-1-6 1,1-3 0,-3-2 0,-1 0-163,-1 0 0,-8-2 1,2-3-1,-4-6 162,-1-3 0,-2 4 1,-2 1 63,-1 2 0,-6 2 176,5 5 1,-4 1-1,2 5 1,1 2-127,0 1 1,-6 5 0,4-3 0,-2 3-583,1 1 0,6 1 0,-2-2 1,3-2-1581,-3-1 0,4-3 0,-3 5 9,3-3 0,8 1 0,3 3 888,-1-4 1,-1-3 0,-7-7 0,-1 0-2162,1 0 3222,0-7 0,7-9 0,1-8 0</inkml:trace>
  <inkml:trace contextRef="#ctx0" brushRef="#br0">27782 14869 8793,'0'16'615,"0"-1"0,6 1 0,-1 0 0,-2 0-43,-1-1 0,5 3 1,2 1-1,1 4 391,1 1 1,-8-5 0,4 4 0,-1-2-436,-1 0 0,0 0 0,-5-5 0,0-1-59,0 1 1,5-5-10,1-1 0,-1-8-479,-5-2 1,0-7 0,0-9 0,0 0-391,0 1 0,2-6 0,3-4 0,5-1-16,4-2 1,2-5 0,1 7 0,4-2 119,6 2 1,1 3 0,-1 7-1,-2 2 154,-2 4 1,3 3 0,-5 9 0,0 3 646,1 5 1,-4 9-1,3 2 1,-4 0-39,-1 2 0,0-4 0,-2 6 0,-2-3-332,-1-2 0,-3 2 0,4-1 0,-3-1-310,-2-3 0,4-1 0,-4 1 0,0 2-1038,0 2 1,3 0-1,-3-5-483,2 0 1,-4-8 0,4-1 0,0-1 314,-1-1 1,-2 0 1389,4-5 0,1-7 0,4-2 0</inkml:trace>
  <inkml:trace contextRef="#ctx0" brushRef="#br0">28914 14775 8264,'-10'8'1370,"0"-2"0,4 1 0,-2 0 1,-3 0-1,-1 1-745,-6 1 1,-1-5 0,2 3 0,-3-2-115,-1 0 0,-1 0 1,3-5-1,-2 0-891,1 0 1,3 0-1901,1 0 0,2-7 773,4-3 0,3 1 1,8-1-1,5-3-870,4-1 2377,4-1 0,9-8 0,1-1 0</inkml:trace>
  <inkml:trace contextRef="#ctx0" brushRef="#br0">28946 14460 8264,'7'18'0,"2"3"472,-1 5 0,1 4 0,-5 1 0,3 1 986,1-1 1,3 0-1,5 1 1,-1 1-669,1 4 1,-2-4-1,-2 5 1,-1-1-731,1 0 0,-3-1 0,-1-4 0,-1-1-218,-3 1 0,-2-1 0,-1-1 0,3-4 158,1-5 0,0-4 0,-5-1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18475 786 8264,'-7'-16'84,"-4"0"0,4 6 0,0 1 733,0 2 0,4-3 84,-8 5 1,8 1-608,-3 9 0,5-1 0,1 6-43,0 2 1,0 2 0,0 2-1,0 0-46,0 0 1,1-1 0,3 1 0,1 2-41,-1 2 0,-3-2 0,-1 5 0,2-2-48,3 0 0,-3 5 1,3-4-1,-3 3 25,-2 3 0,0-4 1,0 2-1,0 2-51,0 2 1,0 2-1,0 1 1,0 2 5,0 1 1,0 6-1,0-5 1,0 0 26,0 1 0,0-3 0,0 7-86,0 2 0,0-4 1,0 0-1,0 0 0,0-2 32,0 1 1,0 3 0,0-4-1,0 1-80,0-1 0,-2 6 0,-1-2 0,-2 1-25,1-1 1,2 9 0,2-4-1,0 2 25,0 0 1,0 3-1,0 2 10,0 2 0,0-3 0,0 2 1,0 1-1,0-1-12,0-1 0,0 3 0,0-3 0,0 1 106,0-1 1,0 5-1,0-1-72,0 3 0,0 2 0,0 0 0,0-1 0,0 0-16,0-5 0,2 4 1,2-3 15,1 3 1,0 2-1,-5-2 1,0 0-1,0 0-14,0 4 1,5 3 0,1-2 0,-3 3 20,-1-3 1,3 4 0,0 0-1,1-1 41,1 1 1,-6-2 0,6-3 0,-1 1-5,-1 3 1,0 9-1,-3-3 1,1-1-106,3-3 1,-1 4-1,-3-3 1,1 1 20,2 1 0,0-5 1,-5 5 27,0-1 0,2-6 1,2 13-1,1-2 0,-2-4 15,-1-3 1,-2 8-1,0-6-12,0-3 0,0 4 0,0-5 0,2 3 0,1-2-39,3 1 0,-1 8 0,-5-6 0,0 4 1,0-3 0,2-3 0,1 1 0,2-2-7,-1-1 1,-2 5-1,-1-4 1,3 1-17,1 4 1,0 6 0,-3 1 0,2-4 105,1-1 0,5 7 0,-3-9 0,0 0 105,0 2 1,4 3 0,-4 4 0,2-2-154,3 0 0,-4 4 0,1-11 0,-2 2 38,-3-4 0,3 13 1,0-13-1,0 4 2,0-2 1,0 7 0,-4-1-96,2 4 1,1-8-1,-5 2 1,3-3 36,1 1 0,2 4 1,-3-1-1,3 2 89,1 0 1,-2 2 0,-2-38 0,2 1 0,-1-2 0,1 0 0,4 43-64,0-3 0,-6-1 1,3-5-1,-2-1-11,0 1 0,1 5 1,-5 1-1,3 1-112,1-1 0,0-1 0,-5-3 0,0-1 19,0-2 1,0 5 0,0-10 0,0 4 70,0 1 0,0 10 0,0-1 0,2-1-21,1-42 0,-1 1 0,0 38 0,3 3 119,-3 0 1,-2-10 0,0 8-1,2 4 1,-1-44 0,1 1-91,1-1 0,0 1 1,0 0-1,-1 1 0,-2 37-67,0-1 1,2 1 0,1-1 0,2 3 0,-1 2 65,-3-41-1,0-1 1,-1 2 0,0 1 0,0 0 0,0 0-22,0-1 0,0 0 0,0 4 0,0-1 0,0-4 0,0-1 0,0 0 0,0 1 0,0 0 0,0 0 167,0 1 0,0-1 0,0 4 0,0 0 1,0 0-1,0 1-59,0 1 0,0-1 1,0-4-1,0 0 1,0 2-1,0 0 1,0 1-1,0 0 1,0-1-1,0 1-59,0 1 0,0-1 0,-1 3 0,2-1 0,-1 0 0,1-1 0,1 2 0,0 1 7,0 1 0,1 2 0,0-1 0,-1 1 0,-1-2 0,-2 0 0,1-1 0,0 0 35,0-1 1,0-1 0,1 5-1,0 0 1,1-2 0,0 0-1,0 0 1,1 0 35,-1-2 1,-1 0 0,0 2 0,0 0 0,-1-2 0,0-1 0,0 0 0,0-1-18,0 1 0,0 1 0,0 1 0,0 0 0,0-4 1,0 0-1,-1-1 0,0-1 66,-1 0 1,-1 1 0,0 2-1,-1 1 1,-2-2 0,0 1-1,1-3 1,1 0 75,1-1 1,-1 0 0,-1-1 0,0-1 0,1 1 0,1-1 0,-4 42 37,0-1 1,-6-2 0,5-6-1,-3-3 89,1-7 0,1 0 0,-3-10 0,3 1-294,2-1 1,-3-4 0,4-8 0,3-4-398,1-6 1,-3-4 0,0-6-1,1-5-1115,2-4 1,2-6 96,0-1 0,2-6 538,3 1 0,6-3 0,8-2 1,4 0-2077,1 0 0,2-5 2903,6-1 0,-1-20 1,1 0-1</inkml:trace>
  <inkml:trace contextRef="#ctx0" brushRef="#br1">3381 6554 6658,'-9'7'1590,"0"-5"-1092,4 3 1,5-3-191,0-2 0,2-5 0,10-2 0,6 0 0,6-2-9,6 0 1,3-1 0,4-6 0,5 0-109,3 1 0,9-1 1,2 0-1,0 1-65,-4-1 0,1 2 0,-4 2 1,-6 3-341,-3 2 0,-8-4 0,-8 4 179,-1-1 1,-2 4 75,-5-1 0,-9 3 1,-7 2-128,-9 0 1,-10 0-1,-6 2 1,-3 3-8,-5 6 1,-9 3-1,0 3 1,-3 2-188,-2 2 1,0 0-1,-1-5 1,1 0 138,0-1 1,5 1 0,2 0 0,2 0 85,3-1 1,1-1 0,5-1 0,1-5 116,2-1 0,6 4 0,-1-6 846,4-2 1,6-1-520,1-2 0,8 0 0,2 0-265,9 0 1,12-7 0,9-5 0,8-7-12,9-7 0,16-2 0,2 0 0,5 2-156,5-2 1,-4 5 0,-1 2 0,-5 3-25,-9 3 0,-7 4 1,-7 3-1,-7-1 43,-7 0 0,-1 6 0,-6-4 302,-1 0-268,-10 5 0,-10-5 1,-12 9-1,-7 1-61,-8 2 1,-9 9 0,-6 0 0,-4 5-24,-1 1 1,-12 2 0,-4-1-1,-2 0 14,1 2 1,8-6-1,3 4 1,4-3 0,2-2 0,7-2 1,3-2-1,6-3 127,5-2 0,3 3 0,7-5 987,1-1-885,-1-3 1,14-2 0,9-4 0,11-8-101,8-6 0,16-4 0,8-6 1,8-1 32,7-3 1,6 0 0,-1 5-1,-3 3-213,-8 3 0,-1 1 1,-18 7-1,0 1 45,-3 3 1,-6 5 0,-5-4 72,-5 2 0,-8 2 15,-3 5 1,-8 0-1,-2 1 1,-9 3-11,-5 1 0,-14 13 1,-5-3-1,-6 5-13,-4 2 0,-4-3 1,-6 8-1,-1-1 5,3-2 0,-6 4 0,11-5 0,1 0-143,1-1 1,4-1 0,-2-5 0,7 0 68,7-1 0,0-4 0,7-2 0,2-2 128,2-4 0,1-1 165,0-2 0,9-2 1,9-3-211,12-6 0,16-10 1,15-6-1,9-5 7,9 1 1,-24 10 0,2 2 0,1 2 0,0 2-1,3-2 1,1 1-85,2-1 0,-1 1 0,33-9 1,-9 4-1,-9 6-75,-10 4 0,-5-1 0,-7 7 0,-6 1-56,-6 2 1,-9 2 477,2 0 1,-11 2 0,-6 3-82,-8 6 1,-17 1 0,-14 2 0,-8 0-174,-12 4 0,-9 6 0,-8-3 0,-1 0-71,-2 2 1,-7-1 0,10 6 0,4-3-16,0-3 0,3 5 0,7-6 0,8-2 42,6-2 1,6-3 0,8-2 0,2-3 177,2-2 0,7 4 113,-2-6 0,14-2-279,12-8 0,18-4 0,20-6 0,10-3-23,10-3 1,12-3-1,-33 8 1,1 0-1,1 1 1,0 1-32,1 0 1,0 1 0,0 1 0,0 2 0,38-4-1,-9 2 51,-8 1 0,-10 8 1,-5-3-1,-8 5 82,-6 1 0,-5 0 1,-6 1 175,-5 5 0,-11-3 0,-6 6-61,-8-2 0,-12 3 1,-11-3-1,-8 2-42,-7 3 0,-11-3 0,-6 1 0,-6 3-141,-3 1 1,-5-4 0,3 1 0,2-1-210,3-1 1,-5 3 0,13-5 0,2 0 98,5 0 1,6 3 0,6-4 0,8-3 22,5-1 1,4-2 360,6 0 1,10 0 0,8 0-219,11 0 1,19 0 0,6 0 0,11-2 50,13-3 1,9-4 0,10-5 0,2 2-17,-2 2 1,2 1 0,-4-2-1,-5 6-97,-3 3 0,-11 2 0,-10 0 0,-8 0-145,-6 0 1,-6 2 0,-4 2 514,-6 1-78,-11 7 0,-17-5 0,-16 4 0,-10-6-120,-9-4 0,-12 5 1,-7-1-248,-5-2 1,-8 4 0,6-1 0,2-1-39,1 2 0,2-5 1,2 5-1,2-2-274,1 0 1,13 0 0,-1-5-1,6 0 1,7 0-16,5 0 1,5 0 652,7 0-193,8 0 1,11 0-1,16 0 1,15 0-1,9 0 2,11 0 1,6-5-1,6-2 1,6 0-96,6 0 1,3 0-1,-8 4 1,-6-3 21,-8 3 1,-7 3 0,-10 3 0,-5 4 18,-4 2 0,-8-4 1,-4 4 137,-4-2 1,-8 0 0,-6-3 13,-6 1 1,-8 2 0,-11-4 0,-10 3 214,-8-3 0,-12-1 1,-6-2-1,-5 0-493,-5 0 1,3 0 0,-3 0 0,7 0-197,9 0 0,-6 0 0,12 0 1,3 0-90,4 0 0,8 0 0,5 0 171,5 0 0,7 0 182,9 0 1,20 0 0,22 0 119,7 0 0,10-5 0,7-2 0,5-2-12,2-3 1,9-1-1,-16 3 1,-3 5 43,-9 3 0,-9 2 0,-10 0 178,-4 0-106,-10 0 1,-23 0 0,-16 0 0,-10 0-4,-9 0 0,-9 2 0,-3 1 0,-2 2-428,-3-1 0,-1 3 0,1-2 124,1-1 0,13-3 0,-2-1 1,3 0-1,4 0 1,3 0 1,9 0 0,4 0-30,1 0 205,2 0 0,19-7 0,11-1 0,12-3-53,11 1 1,15-4 0,2-4 0,3 4 28,2 0 0,-8 2 0,-10 2 0,-4 4 50,-6 5 1,-9 1-21,-6 0 1,-11 5-1,-5 2 1,-16 2-1,-11 1 96,-4-1 0,-13 5 1,0-6-1,-2 3-115,2-1 0,0-4 0,13 2 1,1-1 283,1-3 0,5-2 0,3-2 592,5 0-1004,3 0 1,11-7 0,7-2-983,9 0 1,12-5 0,7 5 0,7-1 1077,7 0 0,3-1 0,2-5 0</inkml:trace>
  <inkml:trace contextRef="#ctx0" brushRef="#br1">12217 4935 8348,'0'-15'273,"2"6"0,3 4 509,5 3 1,4-3-1,4-1 371,3 3 1,-2 1 0,7 2 0,2 0-1,2 0-662,1 0 0,1 0 1,-2 0-1,-3 0-453,0 0 0,-3 0 0,2 0 1,-3 0-291,0 0 0,-6 0 0,4 0 1,-3 2-2550,-3 3 1,1-3 0,0 3 2800,0-3 0,-1 5 0,1 2 0</inkml:trace>
  <inkml:trace contextRef="#ctx0" brushRef="#br1">13270 4763 8236,'6'-16'328,"-1"0"243,-2 0 1,-1 6-1,-2-1 1,-2-1 150,-3-2 1,-4-2 0,-6 3-162,-1 2 1,0 4-1,1 7 1,-1 0-59,0 0 1,-5 0 0,0 2-1,0 1-278,-2 3 0,6 6 0,-6 0 1,2 5-74,0 4 1,0 0-1,6-3 1,1 1 105,3 2 0,4 5 0,7-3 0,0 0-158,0-1 0,2 4 1,5-5-1,9-1-143,8-3 1,6-3 0,1-2-1,1-3 515,-1-2 0,4 0 0,-2-3 0,-3 1-62,0-2 1,-2-1 0,0-4-1,-4-1-41,-1-2 1,-4-8 0,-7 3 0,-3-6-192,-2-5 1,3 4 0,-4-6 0,-3 2-734,-1 0 1,-4 0-1,-1 4 1,-4-3-995,-2-1 0,-2 2 0,-3 7 0,2 3 594,2 2 0,5-3 0,-4 3 0,2-2 955,3-3 0,3-9 0,1-4 0</inkml:trace>
  <inkml:trace contextRef="#ctx0" brushRef="#br1">13443 4668 8674,'14'16'101,"-3"0"0,-2-1 1,-6 1-1,2 0 878,-1 0 1,3 4 0,-2 3 0,-2 2-496,-1 3 0,3 1 0,1 3 0,-3-1 192,-1 1 0,3-1 1,0-1-517,-1-4 1,-1 2 0,1-7 0,1 0 0,-1 0-84,-3 0 1,-1 0 0,0-6 95,0 1 0,0-5-217,0-1 0,0-8 188,0-2 1,0-7 0,-1-11-1,-3-3-95,-1-5 0,0-9 0,5-3 0,1-2 28,5-4 0,-3-7 0,8-1 0,1 1-582,2 2 0,7 11 0,2 5 0,-1 8 283,1 8 1,5-2 0,-2 10-1,2 0 356,-2 4 0,2 3 0,-5 2 1,0 2 196,-1 3 0,-1 2 0,-7 7 1,-1 0 14,-3 4 1,-7 1 0,3-2 0,-6 2 202,-6 2 1,-2 0-1,-10-5 1,-3 0 163,-5 0 1,-2-3 0,0 0 0,2-3-441,-2 2 1,-2-5 0,-1-1-1,-1-5-303,1-1 0,5 0 0,1 0 1,3 0-408,2 0 1,3-1 0,1-5-2775,1-4 1,6 1-1,4-1 1257,3-3 0,9 0 0,5-5 1954,7-3 0,6 4 0,6-6 0</inkml:trace>
  <inkml:trace contextRef="#ctx0" brushRef="#br1">13946 4715 8457,'14'20'0,"-1"-5"666,-3-1 0,-6 0 0,1 2 0,-2 0 257,3-1 1,-5 8 0,5 3-1,-3 2-344,2-2 1,-3 9 0,5-3 0,-2 1-90,1 0 0,1-1 1,-2 1-1,4 0-216,-1-2 0,4 3 0,-5-13 1,0-1-40,0 3 0,0-11 1,-3 4 868,1-2-810,0-7 1,-12 0 0,-3-9 0,-4-3-173,-2-5 1,1-11 0,-1-6 0,2-2-175,3-3 1,-1-6 0,7-6 0,1-3-483,3 0 0,8-7 0,3 10 1,6 0 74,5-1 0,2 8 1,4 6-1,-2 8 207,-2 6 1,-1 3 0,-2 3 0,1 6 291,-2 3 0,-2 2 0,-1 0 0,-2 2 230,-4 3 1,3 4 0,-6 7 0,0 0 300,0-1 1,-2 1 0,-5 0 0,-2-1 37,-3 1 1,-4-2 0,-7-2 0,1-3-192,-1-2 0,-5 3 0,-2-4 0,-1-1-256,-4 2 1,0-5 0,-2 3-1,2-3-893,0-2 0,-5 0 1,9 0-1,-3 0-1176,1 0 0,7 1 1,-2 5-1,5 4-4276,6 4 6183,3 9 0,7 1 0,0 8 0</inkml:trace>
  <inkml:trace contextRef="#ctx0" brushRef="#br1">7233 3191 8264,'0'-11'-35,"0"1"236,0-2 0,0-2 0,0-2 1,-2 0 615,-3 0 0,-6 1-142,-10-1 1,4 5 0,-6 3 0,2 1-78,0 3 1,0 3 0,6 2-1,-1 5-345,0 4 0,2 4 0,2 3 0,2 4-53,-3 6 0,-1 1 0,0-1 1,4 0-73,5 1 0,3 0 0,2 0 0,0-4-164,0-1 1,0-2 0,2-6 0,3 1-141,5 0 1,4-6 0,2-1-1,0-2 107,-1-4 1,8-1 0,2-2 0,1 0 66,0 0 0,-1-2 0,2-3 1,-2-5 24,-2-4 1,-2-2 0,-6-1 0,-1-3 1,-3-1 0,1-5 0,-7 5 0,-1 2-67,-3 2 0,1 1 0,2 0 445,1 0-300,0 8 0,-3 1 0,3 7-105,6 0 0,-3 7 0,3 1 0,-1 3-533,-1-1 1,3 1-1,-5 5-410,2-1 0,2 1 0,3 0 0,-2-2-130,-2-4 0,1 2 0,4-5 0,1 0 31,0 0 1,0-1 1043,-1-6 0,1 0 0,0 0 0</inkml:trace>
  <inkml:trace contextRef="#ctx0" brushRef="#br1">7799 3128 8963,'9'-16'0,"-4"0"0,-3 1 0,-2-1 418,0 0 1,-7 1 0,-4-1 0,-5 2 212,-5 3 0,4-1 0,-6 7 0,2 1-151,0 3 1,-1 1 0,2 0 0,-1 1-215,2 5 1,-3 2-1,2 8 1,5 0-71,2 0 1,5-1 0,-5 3 0,5 1-88,1 2 0,1 5 0,6-5 0,0-2-142,0-1 0,6-3 1,1 1-1,1 0-98,5 0 1,6-6-1,2-1 1,0-2 76,1-4 0,-4-1 1,3-2-1,-4 0 174,-1 0 0,0-7 1,0-5-1,-2-6-50,-4-3 1,2-7 0,-7 2 0,-1-3-45,-2-3 0,-2 1 1,0-2-1,-2-2-411,-3-2 1,-4-7 0,-8 4-1,-3 0-32,-1 3 1,0 1-1,6 2 1,-1 8 219,0 7 0,6 0 822,-1 8-559,8 4 1,-2 13 0,10 11 0,4 4 453,-1 2 1,11 5 0,-3-2 0,2 3-139,-1 3 0,4-1 1,0 1-1,0-3-409,2-2 1,-6 2 0,6-2 0,-2 1-12,0-2 1,0-4-1,-4-4-1116,4 3 0,-7-9 0,5 4 1,1-4-1,-3-2-266,1 1 0,-3-8 1,1 3 825,0-5 0,-1-6 1,1-4 593,0-5 0,7-5 0,1-12 0</inkml:trace>
  <inkml:trace contextRef="#ctx0" brushRef="#br1">8176 2908 8265,'-8'7'1484,"6"2"0,9 8 0,1 2-859,5 2 1,1 2-1,3-2 1,2 3-170,2 1 1,0 4 0,-5-2-1,0 1-13,-1-2 0,-4 3 0,-2-4 0,-2-1-321,-4-3 1,-1-3 0,-2-3 0,0 1-408,0 0 0,-5-6 0,-2-1 0,-2-2-32,-3-3 1,3-3-1,-1-1 1,-3 0-1100,-1 0 1,-1-5 0,-1-2 0,0-3 251,0-8 0,1-5 0,-1-10 0,0-3 1164,1-6 0,-1-11 0,0-3 0</inkml:trace>
  <inkml:trace contextRef="#ctx0" brushRef="#br1">7988 2703 8264,'0'-15'0,"1"-1"0,3 0 533,1 1 1,0-1 0,-5 0 91,0 0 0,6 9-625,-1 7 0,14 14 0,-2 11 0</inkml:trace>
  <inkml:trace contextRef="#ctx0" brushRef="#br0">19842 912 8096,'14'-21'0,"-3"0"219,-6 2 1,-3-1 0,-4 3-1,-1-1 1,-4 4 313,-2 0 1,-2 2 0,-6 2-1,-2 4-102,-2 5 0,-5 1 1,5 0-1,0 1 202,-2 5 1,-1 4 0,-6 9 0,2 4-490,2 2 1,1-1 0,-3 4-1,4-2 50,1 2 1,-1 0 0,6-2 0,4-5-466,0-3 1,5 1 0,1-2 0,1-3 29,3 0 1,4-1-1,6-1 1,6-4 190,7-1 0,5 0 1,11-3-1,6 1 95,6-1 1,9 3 0,-2 0 0,0 1 221,0 5 0,-2 1 0,-6 1 1,-4 3 199,-5 3 0,-4-2 1,-4 7-1,-2 0-90,-6-1 1,-6 3 0,-4-6 0,-6 1 230,-3 0 0,-4 0 1,-3-4-1,-6 2-42,-3-2 1,-3-2 0,-4-3 0,-5-1-296,-4-3 0,-1-5 0,-1 4 0,1-2-194,-1-4 1,-4-1 0,-3-2 0,1 0-101,-1 0 1,3-7 0,4-3-1,2-4-1924,4-2 1,-2 0 0,7 1 0,2-1 416,2 0 0,8-5 0,4-1 1,3-3-124,2-3 1,14-3 1652,7-6 0,14-3 0,5-7 0</inkml:trace>
  <inkml:trace contextRef="#ctx0" brushRef="#br0">20503 629 8096,'0'-16'95,"-5"6"1,-1-1-1,3-1 576,1-2 0,4-2 0,3 2 0,4 2-163,0 1 1,10 8 0,-3-4 0,3 2-182,3-1 0,-2 1 0,4 5 0,1 2-30,-1 3 1,-3 4 0,3 7 0,-1-1-32,-4 1 0,-1 7 1,-4 3-1,-2 4 71,-1 1 1,-8 1 0,2-1 0,-3 0-51,-2 1 1,-7-2 0,-5-2 0,-6-4 59,-3-1 0,-7-4 1,2-7-1,-3-3 128,-3-2 1,1-2 0,-3-5 0,-1 0-76,-1 0 0,-1-2 0,7-3 0,4-5-74,5-4 1,-1-7 0,1 0 0,3 0-110,6-2 1,0 4-1,6-7 1,3-2-511,1-2 0,2 0 0,4 2 0,3 4-705,3 1 0,15 2 1,-4 6-1,5 1-580,0 3 0,4 4 1,-4 7-1,2 0-96,-2 0 0,2 7 1,-7 4-1,-4 3 1674,-4 1 0,1 8 0,-6 1 0</inkml:trace>
  <inkml:trace contextRef="#ctx0" brushRef="#br0">20330 1132 8716,'16'0'1561,"-1"0"0,3 0-304,3 0 1,3 0 0,9 0 0,2 0-921,2 0 1,7 0-1,-4 0 1,2 0-583,0 0 0,-7 0 0,1 0 0,-4 0-656,-6 0 0,2 0 0,-7 0 0,-2 1-941,-1 5 0,-10 2 1,-1 6 1841,0-3 0,-5 3 0,5-5 0</inkml:trace>
  <inkml:trace contextRef="#ctx0" brushRef="#br0">20519 1509 8710,'14'2'667,"-4"3"1,4 4-1,-4 6 116,4 1 1,-1 7 0,-1 1-1,4 2 1,-2-1-93,0-2 1,3 5 0,-6-2 0,3 2-250,1-2 0,-4 2 0,-3-6 0,-1 1-345,-3 0 1,3-2 0,-2-5 0,0-1-786,2 1 1,-5-6-1,3 1-1627,-3 1 1,5-5 1588,4-2 1,-3-3 0,1-4 0,0-3-997,0-5 1,1-10 1721,6 0 0,-1-15 0,1 1 0</inkml:trace>
  <inkml:trace contextRef="#ctx0" brushRef="#br0">20975 1540 8096,'10'2'1779,"-1"3"-1451,-2 6 0,5 3 1,-3 3-1,1 4 597,1 5 0,-6 4 1,5 2-1,1-3-449,-2-3 1,3 8 0,-5-6 0,0-2-269,0-2 1,3 2-1,-3-5 1,2-1-1056,3-3 0,-3-3 0,0-2-2826,-2-1 2758,5-8 0,-10 2 0,3-10 885,-3-5 1,-8-4-1,-1 0 1,-1 2 150,-5 1 1,-1 2 0,-1-3-1,-3 2 678,-3-3 1,2 5 0,-7-3-1,-2 1-108,-2 1 0,1-3 0,1 5 0,3 0-748,2 0 0,-3-4 0,5 6 0,2 2-1482,2 1 1,1 0-1,0-1 1539,0-3 0,8-6 0,1 3 0</inkml:trace>
  <inkml:trace contextRef="#ctx0" brushRef="#br0">22940 975 8096,'7'-18'54,"2"-3"0,-1-3 266,-2-1 0,-5-5 0,-2 4 1,-3-2 499,-1 2 1,-7 3-1,-1 8 1,-4-1-187,-4 0 1,0 6 0,3 1 0,-2 2-167,-7 4 0,3 3 1,-2 5-1,-2 5-138,-2 4 0,-1 7 1,-1 2-1,2 1-84,4 4 0,-2 2 0,6 3 0,-1 2 4,0 2 0,2 5 0,5-6 1,2-1 100,4-1 0,3 2 0,7 1 0,0-2 192,0-2 1,9-3 0,6-2-281,10-2 0,5-2 0,1 2 1,2-3-1,2-2-293,2 0 0,10 0 0,-2-5 1,3-1-639,2 1 0,6-7 1,-2-2-1,1-2-794,-1 0 1,2 1 0,-6-6 0,-1 0-283,2 0 0,-6-6 0,-5-1 0,-1-1-926,-4-5 2670,-2-1 0,-2-8 0,1-3 0</inkml:trace>
  <inkml:trace contextRef="#ctx0" brushRef="#br0">23836 990 8096,'-9'0'842,"-3"-2"0,5-3 75,-2-5 0,4-6 0,-4-3-173,2-2 0,2-2 1,5 2-1,0-3-385,0-1 0,2-4 0,3 2 0,6-2-97,3-3 0,1 1 1,1-1-1,0 1-155,-1 0 1,5 1 0,-3 4 0,-3 5-200,0 3 0,0 4 0,2 4 0,0 5-18,-1 3 0,-4 2 0,-1 2 0,2 5 99,2 8 0,4 8 0,1 8 0,2 3 192,-2 2 1,-1 4-1,-4 6 1,-2-4 17,-2-6 1,-1 3 0,3-2 0,-3-3-177,-2 0 0,4-3 0,-6-1 0,0-4-547,2-5 0,-3 2 1,4-2-5486,-1-2 5558,-1-9 1,-6-4 0,-2-12 0,-2-4 261,-1-4 0,-7-2 1,1 0-1,-3 1 127,-1-1 1,-1 0 0,0 1 0,-1-1 777,-4 0 1,2-3-1,-8 0 1,1 3-103,2 2 0,-6-4 0,4 8 0,-2-2-965,2 1 1,-2-1 0,5 7 0,-1 1-154,-4 3 0,5 1 0,2 0 0,3 0-151,3 0 655,-1 7 0,0 8 0,1 10 0</inkml:trace>
  <inkml:trace contextRef="#ctx0" brushRef="#br0">23647 1085 8096,'18'10'0,"1"-1"779,2-2 0,7-2 0,0-5-33,7 0 0,0 5 0,7 0 1,3 1-1,4-1-27,3 0 1,6 0 0,-4-3 0,0 2-368,1 1 1,-8 0 0,-7-3-1,-2 1-650,-3 3 1,-7 1 0,-3-4-1,-3 4-987,-2 2 0,-8-4 1,-3 6-1,-2 1 124,-4 2 1,-3 7-1,-5 0 1161,-6-2 0,-3-2 0,-1-1 0</inkml:trace>
  <inkml:trace contextRef="#ctx0" brushRef="#br0">23915 1493 9247,'14'2'0,"-2"1"1090,-2 3 1,1 6 0,5-2 0,-1 4-467,1 2 1,0 5-1,-1 0 1,-1 0 186,-3 2 0,3-1 1,-4 6-1,3-2-102,-3 2 1,4 2 0,-5 0 0,1-4-852,1-5 0,-6 2 0,5-2 0,1-2-835,-2-2 0,5-1 89,-4 0 1,-1-8-1740,1-2 0,-6-6 1,1-6 1787,-3-4 1,-2-6 0,2-5 0,1-5 838,2-4 0,15-8 0,-3-2 0</inkml:trace>
  <inkml:trace contextRef="#ctx0" brushRef="#br0">24371 1446 8096,'8'7'137,"-1"7"1,-7 9 0,0-1 952,0 1 1,7 5-1,2 0 1,2 5-358,-1 4 1,-1 0 0,3-6 0,-2 0-767,3 1 0,-5-6 1,3-2-1,-1-1-446,-1-4 1,5-1 0,-3-2-1,3-2-596,1-4 0,-4-1 0,-1-6-592,2 2 1,-5-1 1666,-1-9 0,1-4 0,-2-7 0,-2 1 0,-1-1 0,-4 2-45,-3 3 1,2-1-1,-8 5 880,-1-2 0,-2 6 1,-2-4-1,-1 2 1,-2-2-222,-2-2 0,-6 4 0,5-6 0,-3 1-130,-3 1 1,-1-5-1,-3 5 1,1-1-835,-1-1 0,3 8 1,2-2-1,5 1-1768,-1-1 0,11 3 2118,-4-3 0,11-11 0,-2-1 0</inkml:trace>
  <inkml:trace contextRef="#ctx0" brushRef="#br0">26666 1085 8096,'19'10'1470,"-3"0"0,-9 3-754,4 8 0,-6-2 0,5 7 0,1 2 1,-1 2-110,1 1 0,-3 1 0,5-1 0,-5 0-14,-1 1 0,4 5 1,-4-3-1,0-2-989,0-4 0,0-7 0,-4 3-927,3-1 0,-1-7-170,-5-6 1,-7-6-1,-4-1 1,-3-5 517,-1-3 0,-8-9 0,-3 0 975,-4-5 0,-8-16 0,-3 2 0</inkml:trace>
  <inkml:trace contextRef="#ctx0" brushRef="#br0">26132 1022 8096,'15'0'540,"-4"-6"1,-1-1-1,2 0 360,2 0 0,2-3 0,2 5 1,3 0 126,5-2 0,9 5 0,5-3 0,2 3-438,2 2 1,10-2-1,-5-1 1,3-3-199,2 3 0,-1 1 0,-5 2 0,1 0-653,-1 0 1,7 5-1,-9 1 1,-1-1-993,-1 2 0,-9-4 0,2 6 1,-4 0-293,-2-1 1,-5 1-1,-1 2 1,-4-4-1439,-7 0 2984,2-6 0,-8 6 0,8-7 0</inkml:trace>
  <inkml:trace contextRef="#ctx0" brushRef="#br0">27782 912 8263,'0'-21'0,"0"0"0,0 2 521,0 1 1,-7 2 0,-1 1-1,-3 1-25,1 3 1,-2-1 0,-8 7 0,-2 1-49,-3 2 1,-1 2 0,-6 0 0,1 2-90,0 3 1,1 4 0,2 9 0,2 1-63,-2 2 1,5 7-1,2-2 1,4 2-37,1-2 0,7 2 1,4-7-1,3-2 112,2-1 0,7-3 1,5 1-1,8-2 234,6-3 1,5 3 0,4-6-181,2 1 1,1-2-1,-3-7 1,2 0-1,-2 0-101,-2 0 0,-3-2 1,-2-3-1,-6-5-386,-4-4 1,1-2 0,-10-2 0,0-1-740,-4-2 1,-3-5 0,-4 5 0,-3 2-1372,-6 1 0,-8 4 0,-4 4 1,0 5-1631,1 3 3800,1 2 0,-2 0 0,-1 0 0</inkml:trace>
  <inkml:trace contextRef="#ctx0" brushRef="#br0">27326 1399 8096,'11'0'1011,"-1"-2"-218,3-3 1,1 3-1,3-5-77,4 0 0,4 5 0,8-3 0,3 2 0,5-1 136,-1-1 1,9 0 0,-4 5 0,2 0-560,4 0 0,-6-6 0,-4 1 1,-3 2-558,-3 1 0,-2 2 0,-3 0 0,-4 0-629,-5 0 1,-4 5-1,-3 2 1,-1 2-751,-3 3 0,-6 2 0,-1 2 1,-6 0 1642,-8-1 0,-10 8 0,-3 1 0</inkml:trace>
  <inkml:trace contextRef="#ctx0" brushRef="#br0">27562 2059 8387,'9'7'1489,"-2"-5"1,-2 3 0,1-10 0,-3-6-722,-1-3 0,3-1 0,2-3 0,0-1-312,0-2 1,5-9 0,-1 1 0,1-6-359,-2 0 1,4-5 0,-5-1 0,2-1-219,-1 1 1,-1 11 0,3 0-182,-1 6 1,-1 10-1,6 9 411,-1 3 0,1 16 0,0 7 1,0 7-38,-1 3 0,1 1 0,0 1 0,-1 2 448,1 1 0,0 6 0,0-3 0,1-1-695,4 0 0,-3 4 0,3-5 0,-4-2-894,-1-2 0,-1-7 0,1-1 0,0-2-1213,0-4 0,-6-4 1327,1-4 1,-8-6 0,2-10 0,-5-7 658,-5-7 0,-4-1 1,-6-6-1,-1 0 142,0 1 1,-7-4 0,-3 3 0,-2-2 850,2 1 0,-4 5 0,4 4 0,-4-1 94,-1-2 1,-4 2 0,0 7 0,2 1-434,-2-1 0,0 0 0,4 1 0,1 6-883,4 3 1,-4 2 0,6 0 0,-3 2 523,1 3 0,0 4 0,-5 7 0</inkml:trace>
  <inkml:trace contextRef="#ctx0" brushRef="#br0">1526 8708 8096,'-16'-16'-164,"0"2"0,0 2 0,1 1 2035,-1-1-1005,0 5 1,7 7-1,4 12 1,5 6 137,5 3 0,-1 14 0,5 1-606,-2 8 1,3 5 0,-3 2 0,0 3 0,0 2 711,-3 3 1,3-5 0,0 0 0,0-1-505,0-1 1,0-1-1,-4-9 1,2-8-528,-1-6 1,3 0 0,-2-7 0,-1-1 49,-3-3-2621,-1-1 1,0-9 646,0-7 1,-7-7 0,-3-11 0,-4-1-470,-2-2 1,-5-7 2313,0 2 0,-14-11 0,2-3 0</inkml:trace>
  <inkml:trace contextRef="#ctx0" brushRef="#br0">519 8818 8096,'-10'0'457,"-1"0"1,1 0 81,-6 0 0,7-2 30,4-3 1,5 3-1,5-3 1,8 1-180,6-1 1,12 3-1,13-5 1,7 0 427,6-3 0,6 1 0,5-1 0,6-3-411,3-1 1,8-1-1,-41 7 1,1 0 0,1 0-1,1-2-209,0 0 0,0 0 0,2 1 0,0 0 0,0-1 0,0-1 0,-2 2 0,0 1 33,0-1 1,-1 2 0,41-4-1,-14 3 1,-4-1-82,-5 0 0,-8 4 1,-5-4-1,-8 2-608,-6 4 1,-4 1 0,-3 2-1,-4 0-941,-5 0 1,-9 2 0,-3 3-1,-2 6 528,-3 2 1,-10 8 0,-6 2 0,-7 2-3877,-7 3 4747,-4-6 0,-8 1 0,-3-7 0</inkml:trace>
  <inkml:trace contextRef="#ctx0" brushRef="#br0">2532 9258 8096,'16'-32'29,"-1"1"1,-1 5 0,-3 1-1,-6 3 362,-3 2 0,-2-2 0,-2 1 1,-3 1 290,-6 3 0,-3 1 1,-3 1-1,-4 1-122,-5 3 0,-6 2 1,-5 6-1,-4-2-238,-5 1 0,1 2 0,-1 2 1,1 2-171,-4 3 1,4 4-1,4 7 1,3 1-69,3 4 0,2-1 1,3 6-1,2 2-4,2 1 0,12 1 0,-2 0 0,4-2-82,3 0 0,2 8 0,7-8 0,2 0 138,3 2 1,6-2 0,8 0 0,4-4-28,1-1 0,2-2 0,8-5 1,0-2 39,3-4 0,7 2 1,-2-7-1,3-1-41,2-2 0,1-2 1,-1-2-1,0-3-70,0-6 1,-7-3-1,-5-1 1,-7-3 9,-7-3 0,-3 2 0,-5-7 0,0-2-199,-3-2 0,-6-1 0,-1 1 1,-5 2-18,-3 2 0,-5 7 0,3-1 0,0 6 291,0 4 178,-5 6 1,10 4 0,-3 11-1,5 3-18,5 2 1,-2 5 0,8 1-1,1 1-303,2 0 0,3-2 0,3-6 0,1 1-522,-2 0 1,4-2 0,-2-2 0,-1-2-187,3 3 1,-4-5 0,8 1 0,-1 0-367,-2 0 0,1-6 1,-6 2-1,2-3 197,-2-2 0,-1-7 1,-3-3-1,1-4 491,0-2 0,-8-1 0,-2-4 0,-5-6 406,-1-2 0,0-10 0,-7-1 0,-1-7 0</inkml:trace>
  <inkml:trace contextRef="#ctx0" brushRef="#br0">2909 9053 9450,'14'16'0,"-2"0"398,-1 0 0,5-1 0,5 3 0,-2 1-93,-2 2 1,4 7 0,0-2 0,-2 2 284,-1-2 1,-2 2 0,-1-5 0,1 0-210,0-1 0,-2-1 0,-2-5 0,-3 0-76,-2-1 1,-2-4 0,-3-2 661,3-2-787,-3-2 1,-2-17 0,-11-4-190,-3-2 0,5-6 0,4-2 0,3-6-410,2-4 1,0-3 0,2-4 0,3 1 16,6-2 0,8 6 1,2 3-1,0 7 294,2 7 0,1 5 0,8 6 0,-1 4 381,1 5 1,1 2-1,3 5 1,6 6 211,4 7 0,1 4 1,-2 5-1,-1-2 323,-2 2 0,-12 0 0,-1 0 0,-4-4-40,-6-1 0,-3 3 0,-4-3 1,-3-1-242,-2 1 0,3 0 1,-5-4-1,-1 2-701,-2-2 1,5 0 0,1 1 0,3 1-596,-1-2 1,1 0-1,5 0 1,1 2-2921,4-2 1,-2-1 3688,7-2 0,8-8 0,6-1 0</inkml:trace>
  <inkml:trace contextRef="#ctx0" brushRef="#br0">4874 8330 8096,'-3'-10'64,"-6"1"1,-6 1 0,-3 1 604,1 0 1,-4 1-1,0 6 1,0 0 59,-2 0 1,4 13 0,-6 6-1,3 7-136,2 7 1,-2 9 0,1 0 0,0 3-78,-2 2 1,6 6 0,-3 1-1,6 2-34,4 3 1,1 1 0,-1-1 0,4-3-32,5-2 1,1 2-1,0-7 1,1-4-200,5 1 1,2-8 0,8-1-1,2-6-310,3-5 0,-4 2 0,6-7 1,-1-1-246,5-3 1,-3-3 0,2-2-1,1-3-1109,-3-2 0,0-2 0,-4-5 1,1 0-458,-2 0 0,-2 0 0,-1-2 158,0-3 0,-2-4 1711,-4-6 0,4-1 0,-5 0 0</inkml:trace>
  <inkml:trace contextRef="#ctx0" brushRef="#br0">5000 8802 8096,'6'-21'233,"-1"-2"1,-2 1 141,-1-1 1,3-3 0,2 5 0,2 0-145,3-2 1,2 6-1,2-4 1,0 3 300,-1 2 1,6 6-1,0 1 1,0 2-71,2 4 0,0 1 0,5 4 0,-2 1-102,2 3 0,-4 11 0,1-1 0,-3 3-39,-2 4 1,2 3 0,-1 11 0,-2 3 193,-1 0 0,-4 10 1,-4-1-1,-4 4-195,-5 1 0,-1 4 0,-1-4 0,-5-2-107,-4-3 1,-4 5 0,-4-10-1,-1-2 6,-2-2 0,-5-5 1,3-7-1,-1-4-235,-4-1 0,-2-4 0,-1-8 0,1-6-156,4-3 1,-4-2-1,4 0 1,-2-2 69,2-3 0,1 1 0,6-8 1,0-4-109,5-3 0,5-4 1,9 4-1,0-4 48,0-1 0,14 3 1,7-4-1,9 3 76,7 3 0,-2 1 0,5 4 1,0 4 158,0 4 0,-5-1 0,2 2 0,-4 2 32,-2 1 0,1 7 0,-1 2 1,-1 2 117,-4 3 0,2-3 1,-5 1-1,-1 1-609,1-2 0,-2 3 0,-3-5 0,-1 1-1066,-1 5 1,3-6 0,-8 0-650,3 0 0,1-4 602,1 8 1,0-8 1498,-1 2 0,1-10 0,0-4 0</inkml:trace>
  <inkml:trace contextRef="#ctx0" brushRef="#br0">6525 8645 8154,'7'-9'1108,"-5"2"0,3 7 0,-10 0-162,-5 0 1,-6 0-1,-3 0 1,-4 0-436,-1 0 0,-1 0 1,-3-2-1,2-1-128,-2-2 1,0-1-1,0 6 1,2 0-167,-2 0 0,3 0 0,1 0 0,0 0-96,-1 0 1,6 0 0,-2 0 0,3 2-92,3 3 1,-1-1-1,2 6 1,2 3-90,1 1 0,6 1 0,-4 1 0,1 1 61,-1 4 1,4-3-1,-4 5 1,2-2-16,3-1 1,3 7 0,-1-6 0,-2 0 23,-1 1 0,0-4 0,5 3 0,0-4-2,0-1 1,0 0 0,0-1-7,0 1 0,2-5 0,3-3-34,5-1 1,4-2 0,2-5 1,0 0 1,5-1 0,1-5 0,3-2-53,3-1 0,2-5 0,1 4 0,2-3-47,4 3 1,-4-2 0,6 5 0,-3 0 102,1 0 1,0 1 0,-4 8 0,0 3 431,-2 6 0,4 5 1,-8 3-1,1 4 77,-2 1 0,-4 2 0,-6 6 0,-2-1 41,-3 0 1,1 1-1,-7 1 1,-1 2 89,-3 2 0,-8 3 0,-5-5 1,-5-4-304,-4-1 0,-6 1 1,5-10-1,-1-1-237,0-3 0,-5-7 0,2-1 1,-4-2-737,-1-3 0,-6-3 0,1-1 0,-1 0-1143,-1 0 0,6-7 1,-1-3-1,5-4 162,0-2 0,5 1 1,2-3-1,4-1 89,1-2 0,6-7 0,1 0 1553,2-7 0,2-5 0,5-7 0</inkml:trace>
  <inkml:trace contextRef="#ctx0" brushRef="#br0">6085 8032 8154,'25'9'13,"-3"-4"1,1-3-1,3-2 1,4 0 525,1 0 0,6 7 1,3 3-1,4 6 210,5 5 1,7-2 0,-2 9 0,0 3-286,0 4 1,4 14 0,-6 0 0,-1 3 110,-2 3 1,-7 2-1,-2-1 1,-2 2 270,-3 1 1,-7 4-1,-3-11 1,-3-1-189,-2-2 1,-3-2-1,-1 2 1,-2 2 68,-4 1 1,3-1 0,-8-8 0,-2-3-299,-1-1 0,-2 3 1,0-7-1,0-4-305,0-3 1,0-3-1,0 1 1,0-5-125,0-4 0,0-1 0,-2-2 0,-1-2 0,-2-1 0,-1-6 0,5 3 0,-5-1 0,5 0 0,-5-1 0,5-5 0,-6 6 0,5-8 0,-3-5 0,-2 3-10,1-8 1,1 6-1819,5-5 1,-2 1 0,-1-3-3408,-2 1 3197,-1 8 1,13-4-1,4 7 2038,3 0 0,2 0 0,-1 0 0</inkml:trace>
  <inkml:trace contextRef="#ctx0" brushRef="#br0">7799 8723 8154,'16'0'467,"-6"0"1,2 0 0,6 0-1,5 0 437,1 0 0,6 0 0,-2 0 0,5 0 372,3 0 0,6 0 1,-3 0-1,-1 0-808,1 0 0,-3 0 1,-4 0-1,-1 0-525,1 0 0,-3 0 1,-1 0-1,-3 0-851,-2 0 0,-2 0 0,-6 0-2415,1 0 1,-7 2 1100,-4 3 1,-17 2 2221,-9 4 0,-7 3 0,-4-5 0</inkml:trace>
  <inkml:trace contextRef="#ctx0" brushRef="#br0">8113 8881 8154,'11'10'781,"-1"-1"0,3-2-125,1-4 1,8-1 0,4-2 0,4 2 526,2 3 0,-1-3 1,0 3-1,1-3-363,-1-2 1,4 0 0,-2 0 0,-5 0-721,-3 0 1,3 0-1,-4 0 1,3 0-1173,-1 0 0,0 0 0,4 0 0,-2 0-5049,-2 0 6121,-7 0 0,11 0 0,-6 0 0</inkml:trace>
  <inkml:trace contextRef="#ctx0" brushRef="#br0">9953 7875 8154,'-16'-7'-219,"0"-2"1,2-2-1,2 3 239,2 1 982,6-6 1,-3 13-1,9 0 1,3 9-51,6 5 1,10 9-1,3 3 1,2 4-219,1 1 0,-1 1 0,5 1 0,1 2-325,-1 1 1,1 6 0,-1-5 0,0-2 194,1-2 0,-2-3 0,-2-2 0,-4-4-427,-1-1 1,-2 0-1,-6-4 1,1 0-458,0-5 1,0 2-1,-1-6-1068,1 4 0,-7-3 0,-2-3-1769,0-1 1914,-6-1 0,6-13 1,-7-6-1,-1-4-572,-5-4 0,5-7 1775,-4 2 0,-4-18 0,0-5 0</inkml:trace>
  <inkml:trace contextRef="#ctx0" brushRef="#br0">10519 7827 10739,'-11'16'514,"1"0"1,-6 0 0,-6 3 457,-3 7 0,-3 0 0,-7 13 0,-3-3 0,-2 1-157,-4-2 1,5 3-1,3-1 1,3-4-369,1-5 0,2 2 0,4-6 0,5 2 171,4 1 1,1-8-1,2 2 1,2-4 268,1-1 0,3 0-575,-3-1 1,2-6 0,6-2 267,-2 0-2257,-1-5-38,6 5 1,0-9-212,0-3 0,0 1 1,2-4 313,3 1 1,4 1 1611,7 6 0,0 7 0,-1 2 0</inkml:trace>
  <inkml:trace contextRef="#ctx0" brushRef="#br0">9434 8896 8096,'16'7'449,"0"-5"1,1 3-1,4-3 1,5-2 664,4 0 0,14 0 0,4 2 0,7 1-19,4 2 1,6 1-1,3-5 1,2 3-264,6 1 0,10 0 0,0-5 0,-1 0-517,1 0 1,-38 0 0,0 0 0,-2 0-1,1 0 1,-2 0 0,0 0 276,41 0 1,-4 0 0,-7 0-1,-10 2-122,-7 3 0,-6-3 0,-7 3 0,-3-3-433,-5-2 1,-9 0 0,-4 0 0,-1 0-38,-4 0 0,-6 0 0,-3 0-2573,2 0 1,-5 2 0,-2 3 165,-3 6 1,-9 3-1,-5 1 1,-7 1 2406,-7 0 0,-11-8 0,-3-1 0</inkml:trace>
  <inkml:trace contextRef="#ctx0" brushRef="#br0">10063 9384 8070,'0'-7'1225,"0"7"0,0 7 0,0 10 0,0 4 0,0 5-179,0 4 1,0 3 0,0 2 0,0 3 2,0 3 1,5 0 0,0 8 0,1 2-23,1 1 1,-6 1 0,6-6 0,-1-2-534,-1-3 1,0 2 0,-5-7 0,2-4-495,3-5 0,-3 0 0,3-7-40,-3-2 0,-2-2-7849,0-1 5392,0-7 0,0-9 1,0-11 1379,0-3 0,2-3 0,1-4 0,4-4 1117,2 1 0,8-13 0,8 4 0</inkml:trace>
  <inkml:trace contextRef="#ctx0" brushRef="#br0">10519 9525 8070,'24'-16'109,"-1"-3"0,-7 2 259,0 3 0,1 1 0,2-1 1,4 4-1,0 5 290,-1 3 0,5 2 1,-5 0-1,1 2-59,0 3 1,-2 4-1,-6 6 1,1 3-203,0 3 1,-7-2-1,-4 7 1,-3 2 206,-2 2 1,-2 8 0,-3 4 0,-8 4 10,-6 1 1,0 2-1,-7 1 1,-1 3-189,3-3 1,1 3 0,9-4 0,2-4 110,2 0 0,6-6 1,-1-2-1,3-4-193,2-2 1,7-6 0,4-6-1,3-5-60,1-4 0,6-6 1,2 1-1,1-3-122,4-2 0,2-7 0,2-5 1,-3-6-164,-3-3 0,2-7 0,-8 2 0,-6-4 0,-7-1 0,-6-1 0,-1-1 0,-3-2 0,-8-1 0,-4-6 0,-15 5 0,0 2 0,-3 2 0,-2 2 0,2-1 0,-2 2-678,-2 4 0,-5 3 1,6 8-1,1-1-930,2 0 0,3 2 0,2 2 1,3 3-1849,3 2 1,6 0 3455,6 2 0,-1-11 0,-5-8 0</inkml:trace>
  <inkml:trace contextRef="#ctx0" brushRef="#br0">1337 10091 8070,'-16'0'2947,"9"0"-2535,7 0 1,7 0-1,11 0 1,1 0-45,2 0 0,10 0 1,-3 0-1,0 0 41,2 0 1,5 0 0,3 0 0,1 0-13,-1 0 0,1 0 0,-3 0 1,6-2 8,4-3 1,1 1-1,2-4 1,1 1-117,3 3 1,4-5-1,-1-1 1,4-2-93,4 1 0,10-1 1,-1 5-1,2-2-76,-1-3 1,6 5-1,-7 0 1,-1 2 74,0 0 1,-8-1-1,6 6 1,-2-1-56,0-5 0,6 5 0,-6-5 0,-2 5-39,-1 1 1,3 0-1,4 0 1,1-2-158,2-3 0,5 3 0,-4-3 0,2 3 57,1 2 1,8-5 0,-7-1 0,4 3 63,2 1 1,3 2 0,-3 0 0,1-2-32,-42 0 1,1-1 0,2 2 0,2 0 0,-1-1 0,1-1-1,-1 2 1,0 1-13,-1 0 0,0 0 0,2-1 0,0 0 0,-1-1 0,0 0 0,-2 0 0,0-1 17,-1 1 0,-1 1 0,42-1 0,-42 2 0,1 0 1,43 0 41,-44 0 1,1 0 0,41 0 0,2 0-1,0 0 21,-1 0 0,-42 0 0,0 0 1,0 0-1,-1 0 0,3 0 0,0 0-26,2 0 1,0 0-1,0 0 1,-1 0-1,-1 0 1,-1 2-1,-1-1 1,0 1 18,-1 0 1,-1 1 0,35 8 0,-11-6-1,-7 0-214,-8 2 1,-3-5-1,-13 3 1,-2-3-1602,-2-2 1,-14 0-452,-3 0 0,-12 0 1,-6 0-1,-14 0-2963,-14 0 5132,-29 0 0,7-7 0,-16-2 0</inkml:trace>
  <inkml:trace contextRef="#ctx0" brushRef="#br0">3837 10437 8070,'-2'-14'2198,"-3"3"-1434,3 4 0,-5 9 0,7 3 0,0 7-110,0 8 1,0-1 0,0 7 0,0 2 604,0 2 0,0 8 0,0 4 1,0 3 627,0 3 1,5-1 0,2 2 0,0 1-1853,0 3 0,4-6 0,-4-7 0,0-2-35,0-3 0,0-1 0,-4-5 0,2-3 0,-1-5 0,-2-3 0,-2-2 0,0-1-3713,0-6 0,0-4 3713,0-10 0,-7-11 0,-2-8 0</inkml:trace>
  <inkml:trace contextRef="#ctx0" brushRef="#br0">944 12747 13599,'0'16'0,"0"0"0,0 1 1268,0 4 1,2 3-1,1 10 1,2 1 1378,-1 1-1569,5 1 1,-6-4 0,6 2-49,-2 2 0,-2-1 0,-5-4-825,0-1 0,5-5 0,0 1 0,-1-1 0,-2-2-205,-2-3 0,1 2 0,3-2-1462,1-2 0,0-1-5601,-5-3-1637,0-6 4988,0-2 3712,0-21 0,0 4 0,0-13 0</inkml:trace>
  <inkml:trace contextRef="#ctx0" brushRef="#br0">1478 12747 7690,'18'-16'-1328,"3"1"1043,-4 6 142,13-5 1,-13 12 142,4-3 2780,4-4-1316,-8 8 0,11-6 0,-7 7-223,-2 0 1,-1 7 0,-2 3-614,-1 4 1,-6 3-1,-4 4 1,-3 6 193,-2 2 1,-2 3 0,-1 1 0,-6 2-213,-5 2 0,5 1 1,-8-3-1,1 2 324,4-3 0,2 5 0,-3-2 0,5-2-934,1-2 0,1-2 0,6 1 0,0-1 0,0 0 0,0-4 0,0-3 0,2-1 0,3-4 0,-1-2 0,6-1 0,3-2 0,0-3 0,3-3 0,2-4 0,3 3 0,5 2 0,4-6 0,-1 2 0,-3-3 0,-5-2 0,2-5 0,-4-2 0,-3-2 0,-4-3 0,-8-7 0,1-4 0,-3-2 0,-2-2 0,-7-3 0,-4-3 0,-4-2 0,-6-2 0,-2 0 0,-5 6 0,2 0-458,-2-1 1,-2 2 0,0 2 0,2 4-35,2 1 0,5 1 1,-3 2-1,1-1 145,4 2 0,1 7 1,4 2-1,2-1-631,2 2-1480,6-5 0,-3 11 1,9-6-1,3 2 2311,6 4 0,17 1 0,5 2 0</inkml:trace>
  <inkml:trace contextRef="#ctx0" brushRef="#br0">2406 12433 8070,'16'0'1253,"-6"7"1,-1 3 0,-2 4-669,-4 2 1,6 7-1,0 5 1,1 5 754,1 3 0,-6 8 0,6-2 0,-1 3 205,-1 3 0,5 4 0,-4 0 0,4-3-806,2-5 1,0 1-1,-1-4 1,1 0-740,0 1 0,-6-8 0,1-1 0,-1-5 0,-1 0-345,5-6 1,-12 1-1,3-7-2280,-3-1 0,3 1-144,0 0 0,2-7 1,-3-6-253,1-6 1,7-6 3020,-1-7 0,3-14 0,1-3 0</inkml:trace>
  <inkml:trace contextRef="#ctx0" brushRef="#br0">3051 12951 8070,'-11'-5'0,"1"0"0,-4 0 753,-6-2 1,-2 5-1,-6-3 1,2 3 1463,-2 2 0,-7 0 0,-4 0 0,1 0-1676,-1 0 1,3 0 0,4 0 0,1 0-368,-1 0 1,1 0 0,1 0 0,4 0-255,5 0 1,-2 0-1,2 2-4331,2 3 1,3-1 2441,6 6 0,5-6 0,12 2 1969,8 1 0,8-5 0,9 5 0</inkml:trace>
  <inkml:trace contextRef="#ctx0" brushRef="#br0">3538 12936 8070,'9'-16'646,"-4"0"0,-3 1 356,-2-1 1,-7 0 0,-4 2 0,-3 2-179,-1 2 1,-3 4 0,-1-2 0,-4 1-360,-1 3 1,-1 2 0,-3 2 0,2 0 34,-2 0 1,0 7-1,0 4 1,2 3 52,-2 1 1,5 3-1,1 3 1,1 3-176,0 1 1,2 4 0,6-2-1,3 2-192,-2 3 0,5-1 1,1-1-1,5-2 428,1-2-425,0-7 1,1 9-275,5-7 1,4 0 0,9-7 0,4-2-1,2-3-91,2-2 0,3-2 1,2-5-1,-1 0 121,0 0 0,6-1 1,0-5-1,-2-4-64,-2-4 1,-2-2-1,-1-1 1,-4-3 99,-5-1 0,-3-5 0,-3 4 1,-1-1-190,-3 0 1,1-3 0,-7 5 369,-1 2 0,-2 1 407,-2 3 0,1 6 0,3 5-110,1 8 0,6 5 0,-3 8-616,6 4 1,0 2 0,11 5 0,-3-4-652,-2-1 1,-5-2 0,-2-5-1,-3-1-691,2 1 1,2-2 0,2-2-420,0-1 0,0-3 0,-1 3 0,1-6 789,0-3 0,-1-9 1129,1-4 0,0-10 0,0-3 0</inkml:trace>
  <inkml:trace contextRef="#ctx0" brushRef="#br0">3994 12951 8316,'0'-6'3031,"2"6"-2353,3 8 0,4 11 0,6 4 0,1 2-220,0 3 1,0-4-1,-2 0 1,-2 1 41,-2-1 0,-4-3 0,2 4 0,-1-3 248,-3-2 1,-2-3 57,-2-1 0,-2-2-263,-3-4 1,-4-10-1,-7-10-368,0-4 0,6-2 0,1-1 0,0-4-209,1-5 1,4-4-1,-1-2 1,5 1-465,5 0 0,4-6 0,7 0 0,1 4 121,4 5 1,2 0 0,5 7 0,-2 4 143,2 4 1,7 6 0,1 7 214,-1 0 0,4 9 0,-1 5 0,1 5 0,-1 2 730,-3 2 1,-3 0 0,-6 5-1,-5-4-201,-4-1 0,-3 5 1,-2-4-1,-3 1-732,-2-4 0,-2 3 0,-5 1 0,0 1-1596,0 0 0,0-5 1,-1 5-1,-3 0-794,-1-1 0,0-1 2611,5-3 0,0-3 0,0 4 0</inkml:trace>
  <inkml:trace contextRef="#ctx0" brushRef="#br0">5393 12354 8618,'-1'-14'0,"-5"2"1277,-4 2 0,-6 6 0,-3-1 0,-4 5-97,-1 5 0,-2 9 0,-6 9 0,2 3 0,2 5 230,2 4 0,9 9 0,-1 0 0,8 3-559,3 0 0,2 9 0,5-7 1,0 3-852,0 2 0,5-1 0,2-6 0,2 0 0,3 0 0,2-7 0,1-3 0,1-6 0,0-4 0,0 0 0,-1-6 0,3-1-1338,3-3 1,-4-1-1,6-2 1,-2-4-955,0-4 0,2-5 0,-4-1 1,4 0 755,1 0 1,-5-1 0,2-5 0,-5-4-560,-6-4 2095,4-9 0,-5-8 0,7-9 0</inkml:trace>
  <inkml:trace contextRef="#ctx0" brushRef="#br0">5535 12606 8487,'28'-30'0,"5"2"0,4 5 976,1 6 0,2-1 0,-5 13 0,-2 2-418,2 1 0,0 4 1,-3 5-1,-3 8 199,-2 10 1,1 10 0,-7 3 0,-4 2 557,-5 4 0,-3 7 1,-6 3-1,3 0-553,-3 0 1,-8-2 0,-6-4 0,-4-3-272,-6-3 0,3-4 1,-3-6-1,2-2-417,-2-4 0,4-4 1,-4-8-1,3-1-8,3-3 0,-1-6 0,0 1 0,-1-3-24,-4-2 1,3-7 0,-3-4-1,4-3-453,1-2 0,6-1 0,-1-4 0,1-3-333,1-1 0,2-5 0,7 4 0,2-2 203,3 2 0,5-2 0,11 7 1,6 2 451,2 1 0,8 10 0,1 3 0,3 3 367,2 2 0,-3 2 0,1 3 0,-3 7 160,-3 7 1,2-1 0,-4 3 0,-3-2 11,-1 2 1,-6-4-1,-2 4 1,-4-3-937,-1-3 0,0 1 0,0 0 0,-3 0-513,-2-1 1,1-4 0,-5-1-2318,2 2 1,-4-5 1152,6-1 1,-6-5 0,5-2 2162,3-5 0,1-9 0,1-10 0</inkml:trace>
  <inkml:trace contextRef="#ctx0" brushRef="#br0">6966 12464 8583,'15'-7'2118,"-6"6"0,-4-5-1388,-10 12 0,-9-3 0,-9 7 0,-1 1 43,-4-2 0,-2 3 1,-1-7-1,-1-1-279,1-3 0,-1-1 0,1 0 0,1 0-133,4 0 1,3 0 0,8 0-1,-1 0-39,0 0 0,6 0 0,-1 0-70,-1 0 1,3 0-1,-1 0-54,-2 0 1,-1 7-1,3 4 1,3 3-110,0 2 1,3 4-1,-4 3 1,1 2 66,3 3 0,2-4 1,1 0-1,-3-1-61,-1-4 0,0 4 0,5-2 0,0-2-62,0-1 0,0-8 0,1-1 0,3 0-244,1-1 1,2-4 0,-2 1-1,6-3-142,3-2 0,7 0 0,2 0 1,3 0 19,7 0 0,-2-5 0,8-2 0,-1 0 53,4 0 0,2 1 0,0 6 0,-4 0 221,-2 0 0,-1 0 1,-6 4-1,-1 5 999,-4 6 0,2 6 1,-7-1-1,-3 2-44,-6 3 0,0 1 0,-7 5 0,-1 3-896,-2 2 0,-4-3 0,-3 6 0,-6-4 0,-3-4 0,-2 8 0,-1-11 0,-2-2 0,-2-2 0,-7-3 0,3-5 0,-1-2 0,0-4 0,1-3 0,-4-7 0,1 0-1158,0 0 1,-9-1-1,9-3 1,0-3-971,-1-2 1,6-3 0,2-7 0,3-4 925,3-1 0,1-4 1,1-9 1201,3-5 0,7-10 0,-4-4 0</inkml:trace>
  <inkml:trace contextRef="#ctx0" brushRef="#br0">7123 12071 9572,'87'9'0,"-5"5"0,-7 7 573,-6 3 0,-7 10 0,-4 7 0,-4 5-249,0 1 1,-10 4 0,0 3 0,-8 5-1,-8 1 1674,-3 1 0,-11-2 0,-9 2 1,-3-1-527,-2-1 0,-2-1 0,-5-11 0,-9 0-1147,-8 0 1,-8-2 0,-4-3 0,-6-3-326,-4-1 0,-6-10 0,-4 2 0,-2-6-1111,-1-4 1,-6 2 0,9-3 0,2-3-3806,7-4 1,3-8 4791,13 1 0,-4-3 0,11-2 0</inkml:trace>
  <inkml:trace contextRef="#ctx0" brushRef="#br0">8884 12810 8070,'8'-9'625,"-1"2"0,-14 7 0,-3 0 1,-6 0 1831,-5 0 1,-1-5-1,-6 0 1,1 0-1704,0-2 0,-7 5 0,1-5 0,3 2-537,1-1 0,-1 1 0,0 5 0,2 0-1031,2 0 1,7 0 0,-2 0 0,4 2-790,1 3 0,2-1 1,3 6 1602,6 2 0,10 9 0,4 4 0</inkml:trace>
  <inkml:trace contextRef="#ctx0" brushRef="#br0">9072 12999 8070,'-7'8'5228,"-5"-2"-4569,-7-5 1,0-1-1,-7 0 1,-2 0 633,-2 0 0,-3 0 1,-4 0-1,-3 0-837,0 0 1,0 0 0,5 0 0,-2 0 0,2 0-1414,2 0 1,8 0 0,3-1-200,-1-5 1,5 5-1,-1-6-730,7 0 0,5 3 0,7-6 1886,0-3 0,14-1 0,3-1 0</inkml:trace>
  <inkml:trace contextRef="#ctx0" brushRef="#br0">10126 12291 9815,'-4'18'0,"-6"3"789,-11 5 0,-14 4 1,-5 3-1,-2 4 1298,0 4 0,-7 8 0,-7 0 0,0-3 2161,4-1-3629,3 0 0,9-4 1,3-6-402,4-8 1,8 1 0,4-7 0,4-1-2446,1-3 0,6-1-1725,-1-1 2328,8-6 612,-4-2 0,12-9 1,2-3-1,0-5 1,0-4-525,-4-2 1,4-7 0,-1-3 0,-3-4 1535,-1-1 0,-2-14 0,0-4 0</inkml:trace>
  <inkml:trace contextRef="#ctx0" brushRef="#br0">9403 12307 8674,'17'0'0,"2"2"1504,2 3 0,7 11 1,-2 10-1,4 5 818,2 6 1,6 8-1,4 10 1,3 0-1151,3 5 1,-1-6-1,0 2 1,-2-2-1173,-3-2 0,-2 8 0,-5-17 0,2-1 0,-2-1 0,-2 0 0,-1-4 0,-3-2 0,-3-2 0,-3-8 0,-5-4 0,-1-4 0,-1-1 0,3 0 0,-8-1 0,-3-6-8566,3-4 1135,-8-3 7431,-3-2 0,-1-7 0,-6-2 0</inkml:trace>
  <inkml:trace contextRef="#ctx0" brushRef="#br0">1919 14602 8070,'8'-11'0,"-1"3"724,0 1 0,-3-4 1,6 9-1,3 8 1471,1 8 0,6 12 0,3 2 0,0 5-456,0 4 1,3 5 0,-3-4-1,1 2-1248,4 4 1,0-1-1,0-1 1,-2-5-492,2-4 0,0 2 0,0-2 0,-4-3 0,-1 0 0,-2-2 0,-5 0 0,-1-4 0,1-1 0,-5-2 0,-3-6-2140,-1 1-835,6-7 1,-6-4 0,3-10 1691,-5-6 0,2-3 0,0-5 0,0-5-4256,0-8 5539,-1-10 0,-6-12 0,0-10 0</inkml:trace>
  <inkml:trace contextRef="#ctx0" brushRef="#br0">2563 14633 8070,'-2'-7'2248,"-3"7"0,-5 9-841,-4 5 1,-4 7-1,-1 2 1,-4 1-15,-1 4 1,-2 2 0,-6 1-1,1 1-802,-1-1 0,3-5 1,3-1-1,3-3 254,0-2 0,6-3 1,-6-1-961,0 0 1,6-3 0,-4 0-1758,3-3 0,8-6 8,-1 1 0,10-3 0,1-2-856,8 0 1,13-7 0,5-4 2719,4-3 0,9-1 0,1-1 0</inkml:trace>
  <inkml:trace contextRef="#ctx0" brushRef="#br0">3003 14775 10568,'16'0'0,"0"0"0,0 0 808,-1 0 0,1-2 0,2-1 1,3-3-1,3 3-202,0 1 0,6-3 1,-4 0-1,2 1 179,-2 2 0,4 2 1,-5 0-1,1 0-1518,0 0 0,-7 0 0,2 0-1288,-3 0 1,-4 7 2020,-4 4 0,-17-4 0,-10 0 0</inkml:trace>
  <inkml:trace contextRef="#ctx0" brushRef="#br0">3082 15026 8702,'16'0'0,"0"0"1680,-1 0 0,1 0 0,0-2 0,-1-3-541,1-5 0,5 1 0,0 0 0,-2 2-930,-1 4 0,3-4 0,0 2 1,0-1-614,1-1 0,-4 6 0,5-5 0,-2 5 404,-1 1 0,8-14 0,-3-4 0</inkml:trace>
  <inkml:trace contextRef="#ctx0" brushRef="#br0">4670 14382 8070,'4'-18'0,"4"-1"0,8-2 0,3 2 1087,4 2 1,0-4 0,6 0-1,1 1-420,3 3 1,2 1 0,-3 2-1,-3 4 561,-2 5 0,1 3 0,-8 2 1,0 0-232,-3 0 0,-1 7 1,0 3-1,-2 4-258,-4 2 0,2 7 0,-6 5 0,-3 5-309,-1 3 1,-9 6 0,-5-2 0,-6 4-431,-3 5 0,-5 2 0,3-4 0,0-2 0,1-3 0,1 4 0,7-4 0,2 1 0,1-1 0,8-4 0,-3-6 0,5-2 0,1-4 0,0 2 0,0-7 0,0-2 0,0-2 0,1-1 0,5 0 0,4-2 0,4-4 0,2 3 0,0-8 0,1-2 0,4-1 0,-2-2 0,6-2 0,-1-3 0,1-5 0,-6-4 0,2-2 0,-4 0 0,-1 0 0,-2-1 0,-2-4 0,-3-3 0,-2-1 0,-4-5 0,-6 2 0,-6-5-158,-5-3 1,2-1 0,-11 4 0,2-2-388,0-2 0,-7 2 1,4 7-1,-1 4 188,4 1 0,4-3 0,1 5 0,1 2-30,-1 1 1,2 3-1,2 1 1,3 1-4396,2 3 2456,-5 6 0,12-1 0,0 10 2326,8 6 0,13 3 0,4 2 0</inkml:trace>
  <inkml:trace contextRef="#ctx0" brushRef="#br0">5755 14759 8070,'9'0'9830,"-2"0"-4915,-7 0 0,1 0-5748,5 0 0,-3 0-1312,8 0 0,-8 2 1,4 1-173,0 3 1,-3-1-1,6-5-3079,2 0 5396,2 0 0,9-7 0,1-2 0</inkml:trace>
  <inkml:trace contextRef="#ctx0" brushRef="#br0">6337 14177 7754,'7'-8'-80,"-6"-6"1,6 10 739,-7-6 1,0 5 393,0-6 0,0 6 0,0-6-90,0-1 1,2 5 0,2 0 732,1 0-1349,7 5 0,-3-10 1,7 7-1,1 1 151,4 3 1,2 1 0,3 0 0,-3 0 25,-1 0 1,-2 1 0,4 3 0,-1 3 2,-4 2 1,-2 3 0,-1 7 0,-2 4 59,-3 1 0,-4 2 0,-7 6 1,0-1-189,0 1 1,-2-1-1,-5 1 1,-7-1-292,-5 1 0,-4-3 0,2-1 1,-3-2-110,-1 2 0,-3-5 0,7-2 0,0-4 0,-2-1 0,6-2 0,-6-3 0,2-6 0,0-3 0,0-2 0,6 0-133,-1 0 0,5 0 0,3-2 1,1-3-1,3-6-135,3-3 1,2-2 0,5 1-1,4-1-238,4 0 0,9 1 0,5 1 1,7 1 139,6 3 1,3 6 0,2-1 0,-1 3 335,4 2 0,2 2 0,-4 3 0,-2 6 500,-3 3 1,-3 3-1,-8 4 1,-1 4-20,-4-1 0,2 6 0,-9-4 0,-3 4-38,-4 1 0,-9 1 0,3-1 0,-5 0-413,-1 1 0,-7-2 0,-5-2 0,-5-4 0,-4-1 0,-2-2 0,2-6 0,-5 1 0,2-7 0,-3-4 0,-1-3 0,0-2 0,2 0 0,-7 0 0,5-2 0,0-3-267,-2-6 1,2 3-1,0-3 1,4 1-1635,1 1 0,8-3 0,6 5 0,0-2-3015,0-3 1,6 3 4913,-2-1 1,17-8-1,5-6 1</inkml:trace>
  <inkml:trace contextRef="#ctx0" brushRef="#br0">7830 14460 9554,'16'-31'0,"0"0"904,0-1 1,-8 1 0,-4-1 0,-8 1-566,-6-1 1,-11-1-1,-4 0 1,-1 0 702,0 3 1,0 4 0,-6 0 0,1 7 161,-1 6 0,1 6 1,0 7-1,1 0-532,4 0 0,-4 9 0,4 7 0,-2 8-244,2 6 1,-2 7-1,5 1 1,0 2-242,0 4 1,2-6-1,8-1 1,2-4-188,6-1 0,3-1 0,2-1 0,2-2-30,3-2 0,9-7 0,7 2 0,0-4-135,2-1 0,-1-2 0,6-3 0,-1-6-7,0-3 1,1-2-1,0 0 1,-1-2-253,1-3 0,-1-4 0,1-9 0,-1-3-25,1-5 0,-4-3 1,1-3-1,-3 1 325,-3-1 0,-1 8 0,-2 1 1,-1 4 580,1 3 1,-5-1-1,-1 11-170,2 3 0,2 13 0,2 8 0,0 6 446,-1 10 0,-4 4 0,-1 11 0,1 2-733,-2 1 0,5 0 0,-6-3 0,1 0 0,-4-2 0,2 9 0,-2-10 0,1-3 0,1-4 0,-6-3 0,5-3 0,-5-3 0,-1 0 0,0-7 0,0-2 0,0-4 0,0-1 0,-1-8 0,-5-1-7993,-4 0 7993,3-5 0,-7 12 0,5-5 0</inkml:trace>
  <inkml:trace contextRef="#ctx0" brushRef="#br2">32075 3348 16943,'0'-11'-1705,"0"1"1,0 5 1606,0-6 0,-2 8 595,-3-3 1,3 6-1,-3 6 1,1 4-484,-1 4 0,3 4 0,-5 3 0,2 7 0,0 6-48,1 8 1,3 4-1,-1 3 1,-2 1 10,-1 3 1,0 4-1,5-2 1,0 0 59,0 5 0,0-3 0,0-2 0,0-10-367,0-5 0,0-5 0,0-9 0,0-5 293,0-3 0,-2-10 229,-3-2 0,3-13 1,-3-9-1,3-10-258,2-9 0,0 0 0,0-9 0,0-3 108,0-4 0,5-6 0,1 3 1,-3 0 30,-1-1 0,-2-1 1,0 6-1,0 3-12,0 1 1,0 4 0,0 13 0,0 2-271,0 7 1,0 2 89,0 2 1,0 9 0,0 7-1,0 11-79,0 8 1,0 11 0,0 10 0,0 4 30,0 4 1,0 10-1,0 0 1,0 1 153,0-1 1,0-1-1,0-8 1,0-3 22,0-1 0,-5-8 1,-1-4-1,3-7 99,1-3 0,0-7 169,-3-6 0,3-8 0,-5-2 0,2-9-132,0-5 0,0-10 0,5-8 0,0-8-55,0-5 1,0-3 0,0 0 0,0-5-57,0-4 1,0-1-1,0 2 1,0 7-93,0 4 0,0 5 0,0 13 0,0 6 36,0 4 0,0 6 1,0 4-131,0 6 0,0 11 0,0 16 0,-2 6 7,-3 4 0,3 12 0,-3 8 0,3 1-3,2 1 0,-5-1 0,-1 6 1,1-2 193,-2-3 0,5-4 0,-5-8 0,2-4-29,0-6 0,-5-4 58,4-6 1,-6-5 0,3-12 3,1-9 0,1-14 0,7-13 1,0-4 254,0-6 1,0-1-1,0-8 1,0 1-147,0-4 0,5-7 0,2 2 1,0 0-191,0 0 1,3 1 0,-3 6-1,0 2-82,0 3 0,-2 5 0,-5 11 0,2 5 56,3 4 1,-3 10-101,3 7 1,-8 14 0,-4 12-1,0 5 68,0 6 1,-3 3 0,3 7 0,-2-1 5,-3-4 1,3 8 0,-2-4 0,1-3 57,1-4 0,-3-3 0,5-2 1,0-6 7,0-4 1,2-3 0,3-7 40,-3-4 1,3-4 0,-3-13 65,3-9 1,2-2 0,2-10 0,1-3-21,2-4 0,6-9 0,-4 3 0,2-7-120,3-4 0,2-2 1,2-4-1,-2 6-107,-4 3 1,4 4 0,-5 3 0,1 7 78,1 7 1,-8 5-30,2 7 1,-3 9 0,-2 7-1,-2 11 175,-3 8 1,2 4 0,-8 6 0,-1 1 31,-2 3 0,-2 4 1,-1-2-1,-2 2-242,-2-2 0,0-2 1,5-2-1,0-1-273,1-4 1,-1 2 0,0-5-1,0-1 434,1 1 1,4-2 0,1-7 0,-1-2 158,2-1 1,1-8-178,3 2 0,3-12 1,-3-7-1,5-5 37,5 0 0,3-5 0,8-3 0,2-2-97,3-3 0,-2-4 0,7-3 1,2 1-141,2-1 1,-4 3-1,-2 4 1,-1 3 87,-4 2 1,-3 5-1,-5 6 1,-5 2 91,1 3 0,-7 6 3,0 10 1,-7 6 0,-8 8 0,-1 4 65,0 1 1,-6 3-1,-3 4 1,-1 0 17,0 1 1,1-1 0,-3 2 0,4 1-146,1-3 0,-3 4 0,5-9 0,2 2 7,1-2 1,3 2-1,-1-7 38,0-2 0,6-3 74,-1-5 1,8-6 120,-3-10 0,12-9 0,4-7 0,6 0-128,5-2 0,-2-1 0,7-10 0,2-1-138,2-1 0,1-6 1,1 5-1,-2 1 63,-4-3 0,-4 13 0,-8 0 0,-3 7-164,-6 3 187,-3 7 1,-4 4-1,-5 10 1,-7 6 69,-5 3 1,-4 6 0,2 3 0,-3 0-35,-1 0 0,-4-1 0,2-3-132,-2 2 1,-3 0 0,1-5 0,1 0 0,2 0 33,2-1 1,7 1 0,-2-2 0,3-2-1,3-1 1,-1-8 241,0 2 0,6-3 75,-1-2 1,9-7 0,1-3 0,6-4-114,4-2 1,6-5-1,8-3 1,2-3-170,3-1 0,7-12 0,3 5 1,0-3-135,1 1 1,-3 1-1,-6 4 1,-4 8-23,-5 4 1,-5 5 69,-5-1 1,-6 7 241,-10 4 0,-4 5 0,-9 5 0,-3 6-50,-5 3 0,-4 1 0,-3 1 1,-2 0 4,-1 0 0,-1-1 0,4 1 0,0-2-172,1-3 0,-3 2 1,11-2-1,-1 3 22,4 2 0,-1-1 1,1 1 251,1 0 380,3 0-278,8-1 0,9-6 1,11-6-1,4-4-192,6-5 0,6-6 0,9 0 0,6-7-250,4-7 0,-1-2 0,-1 0 0,-4 3-95,-2 3 0,-3 2 1,-9 8 167,-5 2 0,-3 6 0,-4-3 4,-4 0 1,-4 7 0,-13 0 161,-9 9 0,-2 0 0,-8-1-1,-2-1 1,-7 4 0,-1-6 0,-1 0 0,0 1-183,1-1 0,1 5 0,8-4 51,7-3 0,-3 4 1,4 0-1,3 0 50,4 0 0,8 5 31,-1-1 1,5-3 0,5 1 0,7 0 0,6-2-18,3 0 0,12-2 1,0-5-103,6 0 1,-3-3-1,6-6 1,2-9-1,0-4-132,-2-6 1,-4 5 0,-8 2 0,-4 4 292,-5 1 0,-9 2-73,-1 3 1,-8 6 0,-1 10 22,-11 6 1,2 10-1,-12 5 1,-2 4-1,-2 1 192,-5 1 1,-2 4 0,-1 1-176,0-2 1,-1-7 0,1-4 0,1-1 0,2-4 52,2-1 0,7-8 433,-2 1-232,3-8 1,18-3 0,9-10 177,8-4 1,10-2 0,-3 0 0,4 1-127,5-1 1,2 0-1,-3-1-518,-1-4 0,-6 7 0,-5-4 0,-2 3 0,-2 2-1149,-1-1 0,-4 0-3452,-1-1 4757,-6-1 0,-4-7 0,-9-1 0</inkml:trace>
  <inkml:trace contextRef="#ctx0" brushRef="#br2">28427 3175 16531,'-2'-16'-3150,"-1"1"2939,-2-1 1,-8 2 1116,3 3 0,3 6 0,2 10-43,3 6 0,9 8 1,3 6-1,4 2 88,2 7 1,2 8-1,1-1 1,2 5-133,-2 1 1,5 0-1,1 2 1,1 0-397,0-2 0,-7 4 0,2-11 0,-3 0-244,-2-3 0,3-4 0,-2-2 1,-3-1 1,0-4 1,-5 1 0,0-10-1,-2-3-274,-4 0 5,6-7 0,-9-2 0,2-10 118,-6-6 0,-6-10 0,3-6 0,0-7-704,0-2 1,2-8 0,5 2-1,0-2-98,0 3 0,5-3 0,2 9 0,1 3 434,5 5 0,1 13 0,1 0 0,3 5 898,3 5 0,-4 3 1,6 2-1,0 5-418,3 4 0,2 4 0,0 4 0,-4 1 489,-1 2 0,3 5 1,-5-5-1,-2 0 392,-1 2 1,-4-6 0,-2 4 0,-3-4-647,-2-1 1,5 0-2493,-2 0 1,-1-2 0,2-4 182,1-5 0,2-5 1,2-3 522,-1-2 0,-1-8 0,-1 3 0,-5-6 403,-1-5 0,-1 4 1,-6-8-1,-2 1 849,-3-2 1,-2-8 0,-6 8 0,3-2 153,-2 2 0,3-2 1,0 7 522,2 2 852,2 8 1,7 6 0,3 10-315,5 6 1,3 3 0,1 3 0,0 3-360,3 1 1,2 5-1,-3-5 1,0-2-576,-1-2 0,6-1 0,0 0 1,-1-2-174,-3-4 0,-1-3 0,-2-5 1,-2 1 126,-2 3 0,1-3-178,5-8 1,-2-4 0,-4-6 0,-5-3-546,-3-3 1,-2-2 0,0-5 0,0 2 407,0-2 1,-2 6 0,-1 1-1,-2 3 29,1 2 1,2 6 405,2 0 0,6 13 1,1 4-1,1 9 1153,5 5 1,-5 8 0,3 1 0,-1 7 480,-1 3 1,3 2-1,-7 3 1,-1-1-1817,-2-2 1,3-6 0,0 5 0,-1-3-228,-3-3 1,-1 2-1,2-4 1,2-3 161,1-1 1,2-6-1,-4-2 1,3-4-101,-3-1 1,4 0 0,0-2-2673,2-4 1,-4-3-1,4-9 806,-2-3 1,5-3-1,-1-10 1,2-3 526,3-5 0,0-11 1588,0-5 0,-1-10 1,1-4-1</inkml:trace>
  <inkml:trace contextRef="#ctx0" brushRef="#br2">29826 3332 20101,'11'7'328,"-1"4"1,-4 10-1,4 5 1,2 5-1,1 4 708,-3 2 1,4 6-1,-4-1-497,4 4 1,-1-4-1,-1-2 1,4-2 0,-2-3-266,0-2 0,7-1 1,-9-1-1,0-1-121,2-4 1,-5 0 0,-1-8 0,-1-4-126,-3 0-185,-2-7 1,-2-2-1,-2-10-206,-3-6 1,1-10-1,-5-5 1,1-5-425,-1-6 1,5-3-1,-1-9 1,3-3 162,2-6 0,2-3 0,3 0 0,6 3-300,3 6 0,3 5 1,3 6-1,1 10 690,-2 8 1,-7 11 0,-1 3 1159,1 2 0,0 4 0,-2 8 0,-4 5 718,-5 4 1,-1 2 0,0 2-1,0 1-714,0 2 1,-8 7-1,-6-2 1,-7 2-653,-4-2 0,-3 4 1,-7-4-1,-3 4-173,-2 1 1,-2 1 0,-5-1-106,0 0 0,-1-6 0,1-2 0</inkml:trace>
  <inkml:trace contextRef="#ctx0" brushRef="#br2">32531 5706 16943,'19'-16'-861,"-2"-2"762,-3-3 1,-8 4 0,-1-4 86,-3 4 0,-2 1 0,0-2 194,0-3 0,-2 9 0,-3-4 0,-6 2 0,-3 2 949,-2 2 1,-5 1 0,0 6 0,1-3-339,-3 3 0,5 1 0,-4 4 0,1 3-407,0 6 1,0 8 0,5 3 0,2 3-384,4 3 0,-3 0 1,6 1-1,0-1 94,0 0 1,2 4 0,5-11 0,0-2-555,0-2 0,7-1 0,4-2 1,3-2 338,1-1 0,1-6 1,0 4-1,-1-2 301,1-4 1,5-1-1,0-2 1,0-2-119,2-3 0,-6-2 1,4-5-1,-3 1-15,-3-1 1,-1-7-1,-1-2 1,-5 2-12,-1 1 0,-1 3 0,-5-1 677,5 0 30,-5 7-204,6 2 1,0 20-1,2 2-1143,0 3 1,-1 1-1,-4 0 1,3 2-696,2-2 0,-4-1 0,4-2 0,-2-1-431,-4 1 0,6 0 0,0-1 1,1-1 306,1-3 1,-1 1-1,6-5 1507,0 2 1,6-6 0,3 4-1</inkml:trace>
  <inkml:trace contextRef="#ctx0" brushRef="#br2">33002 5737 10844,'2'-23'0,"2"-1"0,1-1 645,-2 4 1,-1 2 0,-2 0-1,-2-2-106,-3 2 0,2 7 0,-6 1 1,0 1 719,0 1 0,-1 2 1,-6 7-398,0 0 0,-3 2 1,2 3-1,3 5-427,0 4 0,0 7 0,0 2 0,2 0-233,1-1 1,8 5 0,-3-5 0,5 1-235,1 0 1,0-2 0,0-6-1,0 1-536,0 0 0,7 0 171,3-1 0,4-6 0,2-4 423,0-3 1,-1-2 0,1 0-128,0 0 0,-6-2 0,1-1 0,-1-4-295,-1-2 1,0 6 0,-6-4-272,2 0 1,2 0 0,-3-6-951,1 3 1,0 5 484,-5-6 1,-1 6-1392,-5-6 2375,5 8-559,-6-4 380,7 7 1,0 7-388,0 3 595,0-3 1,0 7-1,0-5 1</inkml:trace>
  <inkml:trace contextRef="#ctx0" brushRef="#br2">33002 5407 16962,'0'-16'-1157,"0"0"1,0 6 3589,0 0-1768,0 6 0,0 9 1,2 13-182,3 4 0,-3-1 0,3 6 0,-1 1 110,1 1 1,-3 3-1,5-1 1,-2-1-468,0-4 0,6 2 0,-4-5 0,1 1-487,5 4 1,-1-4-1,0 1 1,-1-2-1046,1-4 0,2-2 0,2-1 1,-1-2-159,1-4 1,-5 3 0,-1-8-11,2-2 1,-3-3 1695,1-5 1,-4-9-1,2-8 1,-1-3 198,-3-3-289,-2-2 1,-2-8 0,0-2-1</inkml:trace>
  <inkml:trace contextRef="#ctx0" brushRef="#br2">33285 5564 16943,'7'-9'1055,"-5"2"0,7 9 1,-6 3-1,4 4-823,2 0 0,-4 12 0,4 0 0,0 7-54,0 3 1,-1 1 0,4 1 0,-1 2 527,1 1 0,-3 6 0,0-5 1,-1-2-137,1-2 1,-5-2 0,1 1 0,-3-2 46,-2-4 0,-6 2 1,-1-7-1,-1-4-226,-5-5 0,-1 2 0,-1-5 0,-1 0-357,0-4 1,-5-3-1,-1-2 1,-1 0-743,0 0 0,-3-5 1,5-2-1,2 0-1363,1 0 1,8-6 0,1 1 0,2-5-47,4-4 1,1-7 0,2 0 0,0-7 2155,0-7 0,7-17 0,2-6 0</inkml:trace>
  <inkml:trace contextRef="#ctx0" brushRef="#br2">33317 5328 18043,'14'2'0,"-2"2"1356,-1 1 0,-6 0 1,5-5 333,2 0 0,-3 0 0,0 2-3111,-2 3 0,-2 4 1,-5 6 1258,0 1 1,-7-7 0,-2-2-1</inkml:trace>
  <inkml:trace contextRef="#ctx0" brushRef="#br0">20377 9242 16531,'0'-21'-3059,"0"0"2734,0 2 0,0 1 0,0 3 0,-2 1 739,-3 3 0,2-3 1,-8 6-1,-1-1 1,-2 2 498,-2 0 0,0 5 0,-1-3 0,-2 3 512,-2 2 0,-5 2 0,3 3 0,-2 6-526,-3 3 0,4 7 0,0 1 0,1 1-337,4 0 1,-2 5 0,1-2 0,5 4-288,1 1 1,-2 0-1,9 1 1,0-1 136,0 1 1,2 3-1,7 0 1,1-4-270,2-1 0,8 1 0,-1-8 0,5 0-143,4-1 0,5-1 0,-3-5 0,2 0 0,3-1 0,1-4 0,4-2 0,2-2 0,2-4 0,1-1 0,-3-2 0,2 0-1105,-2 0 0,3-7 1,-1-4-1,-2-1-591,-2 2 0,-1-4 0,-3 5 0,-2-2 195,-6 1 1,1 5 0,-1-4 0,-2 0-1581,-1 1 3294,-2-3 1,-1-5 0,1 1 0</inkml:trace>
  <inkml:trace contextRef="#ctx0" brushRef="#br0">21116 9352 16531,'0'-16'-1248,"-2"1"1,-3-1 1706,-5 0 1,-10 2-1,-1 2 477,2 2 1,0 4 0,-2-2 0,-3 1 0,-3 3 281,1 2 1,5 2 0,-3 0 0,-1 2-437,1 3 0,5 4 1,-4 9-1,4 1-400,3 2 1,-3 10-1,10-1 1,-2 1-201,1 4 1,6 0 0,-1-3-1,4-1-225,1 0 0,1-1 1,6-2-1,7-3 353,5-3 0,9-1 0,0-5 0,7-2 24,7-4 0,4 3 0,3-8 0,1-2-334,3-1 0,3-4 0,-8-1 0,-4-4 0,-4-2 0,-5-1 0,-7-6 0,-5 0 0,-6 0 0,3-1 0,-12-2 0,1-2 0,-4 2 0,-3-6 0,-4 1 0,-5-2 0,-8-1 0,-3 3 0,-8-2 0,-2 5 0,-2 3 0,-1-3 0,-1 0 0,1 4-1304,-1 5 0,8-1 0,3 6 0,4 0-3129,1 0 0,9 2 2978,7 5 0,14 0 0,12 0 0,5 0 1407,6 0 1,3 0 0,8 0 0</inkml:trace>
  <inkml:trace contextRef="#ctx0" brushRef="#br0">21761 9179 16531,'8'-16'-84,"-2"1"1,-6 1 0,-6 2 0,-4 3 957,-4 2 1,-4-4 0,-1 6 0,-3 2 212,-3 1 1,1 2-1,-3 0 1,5 0-208,-1 0 0,6 5 1,-3 2-1,6 0-346,4 0 0,6 5 0,-1-1-505,3 3 1,2 1-1,2-1 1,5-1 107,9-3 0,7 1 0,8 4 0,0 1-161,1 0 1,10 0 0,3 1 0,2 2 665,4 2-536,0 0 1,-11-5-1,-3 0 164,-4-1 1,-2 1 0,-1 0 0,-4-1-88,-5 1 1,-9 2 0,-3 1 0,-2 2-173,-3-2 0,-3-7 0,-1-1 0,-1 1 39,-5 2 0,-8 2 0,-10-1 1,-4-1-51,-5-3 0,-7 1 0,-1-7 0,-1-1 0,-1-3 0,-6-1 0,7 0 0,-2 0 0,2 0 0,-1 0 0,6-1 0,4-3 0,5-1 0,0-5-4916,7 4 1,7-6 4657,9 2 0,17-4 1,5-2-1</inkml:trace>
  <inkml:trace contextRef="#ctx0" brushRef="#br0">22327 8896 13603,'17'0'1376,"2"0"0,4 0-557,2 0 0,2 0 0,8 0 0,4 0 0,-1 0-155,1 0 0,4 0 0,-1-1 0,2-3-209,-2-1 0,2 0 0,-8 5 0,-1 0-99,-2 0 0,-8 1 0,-2 3 1,-2 3 19,-1 2 1,1-4-1,-7 5 1,-1 2 48,-3 2 1,-5 7 0,4 2 0,-2 2-101,-3 2 1,-3 3 0,-1 3 0,0 2-394,0 2 1,-5 5 0,0-4-1,1 1-2,3-1 0,1 4 0,0-5 0,0-2-4,0-2 0,0-3 0,1-3 0,3-2-22,1-2 1,2-2 0,-2-6 0,4 1 13,0 0 0,5-6 0,-4-1-2192,4-2 1,-3 3-1,-1-4 446,2-3 1,-5-8-1,-3-6 63,-8-3 0,-10-1 1791,-7-1 1,-20-7 0,-1-1 0</inkml:trace>
  <inkml:trace contextRef="#ctx0" brushRef="#br0">22578 9399 11710,'-9'-7'1070,"3"6"1,7-12 0,4 8-1,6 2-27,3 1 0,7-3 0,2-1 0,-1 3-380,1 1 1,0 2 0,-4-2-1,2-1-210,-2-2 1,-1-1 0,-3 6-186,1 0 1,-5 0-93,-1 0 1,-5 0-278,6 0 21,-8 0 475,4 0-358,-7 0 1,2 0 6,3 0 0,4 0 0,7 0-364,-1 0 0,1 0 1,2-1-1,3-3-236,5-1 1,3 0 0,3 5 0,-1 0 152,1 0 0,-1-2 1,-1-2-1,-2-1 274,-2 2 1,-7 1 0,2 2 0,-3 0-108,-3 0 1,-1-2-1,0-1-63,2-3 1,-4-4 0,9 5-598,-3 1 1,-8 1 0,1-1-1,1-1 1,2 2-47,2 1 0,-1 2 0,1 0 940,0 0 0,7 0 1,1 0-1</inkml:trace>
  <inkml:trace contextRef="#ctx0" brushRef="#br0">23836 9085 11586,'0'-11'-191,"-2"3"819,-3 1 1,-4 0 0,-6 3 0,-3-1 230,-3 1 1,-3 3 0,-8 1-1,1 0 28,-1 0 1,-4 0-1,-1 1 1,2 5-178,2 4 1,3 11 0,2 5 0,6 4-61,4 1 1,-1 1-1,10 1 1,0 2-446,4 2 0,3 5 1,2-6-1,2-1-90,3-2 1,9-3 0,11-2-1,3-4 221,5-1 0,9 3 0,2-5 0,4-1 68,5-3 1,11-3-1,1-4 1,3-4-399,2-5 0,-2-1 1,-7-1-1,-5-5 11,-9-4 0,-3-4 0,-11-3 0,-5-4-55,-3-6 0,-11-4 0,-9-4 1,-5-3-13,-5-3 0,-6 0 0,-10-5 0,-7 2 57,-7 3 0,-3 6 0,-6-4 1,2 4-545,-1 4 0,4-2 1,3 12-1,2 1-2226,3 3 1,6 8-1,5 4 352,2 3 2384,9 9 0,2 9 0,7 8 1</inkml:trace>
  <inkml:trace contextRef="#ctx0" brushRef="#br0">24638 9195 16943,'10'0'134,"-1"-2"0,0-1 198,0-3 1,1-1 0,8 4 0,1-2 2032,2 1 1,7-3-1,-2 2 1,4 0-1625,1-2 1,-5 3 0,-1-4 0,-3 1-681,-2 3 1,-3 2-1,-1 2 1,0 0-744,-1 0 1,-6 2 0,-4 3-1666,-3 6 1,-2 8 0,-4 2 2259,-6-2 1,-7-1 0,-15-3 0</inkml:trace>
  <inkml:trace contextRef="#ctx0" brushRef="#br0">24717 9415 17309,'20'0'528,"1"0"0,0 0 0,-3 0 0,3 0 698,5 0 0,4-5 0,3-1 0,2 1-361,2-2 0,-1 6 1,-3-5-1,2 5-1093,2 1 0,7 0 0,-4 0 0,2 1-3293,0 5 0,-7-3 3441,1 7 0,5 8 0,-1 6 1</inkml:trace>
  <inkml:trace contextRef="#ctx0" brushRef="#br0">22704 8582 16943,'-24'-11'-1194,"1"3"1509,0 1 0,-1-4 0,-8 6 0,1 2 1057,-1 1 1,1 2 0,1 3-1,2 6-469,2 7 0,7 10 1,-2 2-1,3 5-483,3 4 0,-1 6 1,0 1-1,2 7-242,4 6 1,3 4 0,7 2 0,0 0 425,0 0 0,2-2 0,3-3 0,7-6-330,7-3 0,6-2 1,8 0-1,2-1-613,1-4 1,6-4-1,-3-6 1,1-1-485,4 0 0,1-1 0,2-4 0,0-3-418,1 0 0,4-8 0,0 3 0,-1-8-761,-2-3 0,-2 4 0,0-6 0,-1-1 389,-4-3 0,1-9 1795,-6-8 1,7-7-1,-4-8 1</inkml:trace>
  <inkml:trace contextRef="#ctx0" brushRef="#br0">23679 8456 16943,'23'0'373,"3"0"1,3 2 76,3 3 0,1 6 1,5 10-1,8 5 413,5 3 0,11 10 0,-2 5 0,-1 6 60,2 8 1,-6 3-1,-3 4 1,-5 3-300,-5 5 1,-5 6 0,-11-3 0,-5-6-356,-4-2 0,-8-3 1,-4-6-1,-5-4-115,-5-7 1,-5 1 0,-10-10-1,-2-1-627,-3 1 1,-1-4 0,-5-7 0,1-4-1749,4-1 1,-4-2-1,6-6 1,-3-1-4189,1-3 6516,7 3 0,-4-12 0,7 5 0</inkml:trace>
  <inkml:trace contextRef="#ctx0" brushRef="#br0">26210 8283 16943,'5'6'569,"2"9"0,2 13 1154,3 9 1,2 1 0,4 8 0,1-1-752,2 4 0,0 7 1,-5-4-1,-1-3-426,1-5 1,3 0 0,-1-6 0,-4 0-565,0 1 0,-2-4 0,0-7 1,-1-4-29,1-1 0,-5 3 0,0-5 0,-2-2-12,0-1 0,1-8 0,-5-1-4069,5-2 2857,-5-2 0,6-7 1,-7-3-1079,0-5 1,0-4 0,0-4 0,0-3-49,0-5 0,2-9 2433,3-2 1,4-13 0,7 1-1</inkml:trace>
  <inkml:trace contextRef="#ctx0" brushRef="#br0">27138 8189 8502,'16'0'1796,"-1"-5"954,1 0-1976,-7-1 0,-9 8 0,-11 2 0,-3 1-50,-1-2 0,-3 4 1,-1-2-1,-4-1-291,-1-2 0,-3-2 1,-4 0-1,1-2-215,4-3 1,-4 1 0,6-5 0,-2 3 98,0 2 0,6 1-127,-1-3 1,6 6-186,4 0 0,4 7 0,5 9 0,-1 0 144,-2-1 0,-1 8 0,6 3 1,0 4 44,0 1 1,0 6 0,0 2 0,0-1 13,0 0 1,-5-1-1,0-6 1,1-1-53,3-4 1,1 2 0,0-7 0,-2-3-860,-3-6-493,3 2 1090,-5-12 1,9-2 0,3-11 0,5-3-260,4-1 0,7-8 0,2-2 0,2-1-119,3 0 1,6 7 0,5-4 0,-1 4 115,1 3 0,-3-1 0,-4 11 0,-1 3 232,1 1 1,-2 9 0,-3 4-1,0 3 454,1 1 0,0 8 0,-2 3 0,-5 4 871,-4 1 0,-3 1 1,-2-1-1,-3-1-64,-2-4 0,-2 7 0,-6-5 0,-3 0-1038,-1 2 0,-7-7 0,1-2 0,-5-4-87,-5-1 0,4-2 0,-6-2 0,1-3 0,-5-2 0,-2-2 0,-4-5 0,-2 0 0,-2 0 0,-10 0 0,5-2 0,2-1-1719,-1-3 0,8 1 0,-3 5 1,2 0-555,3 0 1,1 0 0,4 0 0,5 0-241,4 0 1,-4 0 2512,0 0 0,-7 7 0,3 2 0</inkml:trace>
  <inkml:trace contextRef="#ctx0" brushRef="#br0">26163 9384 24167,'16'-9'1421,"-1"4"1,8 3 0,3 2-1,6 0 1,4 0-1049,6 0 0,16-5 0,8-1 0,8 3-373,6 1 0,8 2 0,-3 0 0,2 0 0,-41 0 0,-1 0 0,2 0 0,-1 0 0,41 0 0,-3 0 0,-11 0 0,-3 7 0,-8-5 0,-5 3 0,-3-3 0,-14-2 0,-1-5 0,-8-1 0,1 1 0,-1 5 0,-6-5 0,-4 0 0,-4-2 0,-1 1-1359,-7 5-1398,5-6 0,-20 14 2923,1 3 0,-14 4 1,-6 2-1</inkml:trace>
  <inkml:trace contextRef="#ctx0" brushRef="#br0">26745 9855 16943,'-9'-9'2365,"16"9"0,7 11 1,16 10-1889,3 5 0,7 4 0,0 3 0,2 2 726,2 1 0,3 6 0,-9-5 0,1-2-701,-1-2 0,-3-3 0,-7-2 0,-3-4-502,-3-1 0,-1-2 0,-5-5 0,-2-1 0,-4 1 0,4-5 0,-3-1-1483,3 2 0,-4-5-1710,1-2 0,-6-3 0,4-4 2201,-2-3 0,0-5 0,-4-11 0,3-4 912,-3 1 0,-1-13 0,-2 4 0</inkml:trace>
  <inkml:trace contextRef="#ctx0" brushRef="#br0">27374 9745 9862,'5'16'0,"0"1"0,-1 2 1264,-3 2 1,-8 2 0,-3-2 0,-6 7 441,-5 7 1,-3 5 0,-9 9 0,-2 3 23,-2 6 1,-12 3 0,4 0 0,-1-3-1731,3-6 0,8-8 0,0-4 0,7-1 0,7-5 0,5-2 0,4-6 0,3-3 0,2 0 0,-3-11 0,4 3 0,1-2 0,-2-5 0,5 1 0,-5-5 0,0 1 0,4 0-7408,-8-5 7408,8 0 0,10-7 0,10-2 0</inkml:trace>
  <inkml:trace contextRef="#ctx0" brushRef="#br0">20393 10342 16943,'-16'0'606,"0"0"1,2 2 1403,4 3-1978,3-3 1,14 7 0,3-6 0,6 3 0,5-3 866,5-1 1,9-2-1,5 0 1,4 0-234,5 0 0,19 0 0,4 0 0,8-2-330,-34-1 1,1 1 0,4 0 0,2 0-1,6-3 1,0 0 0,0-1 0,0 1-148,2 1 0,1 0 0,7-3 0,3 0 1,3 2-1,0 1 0,3-1 0,2-1 7,2 1 1,2 0 0,3 2 0,2 1 0,-26-1-1,0 0 1,1 0 0,3 0 0,0 0 0,0 0-197,3 0 0,0 0 0,0 0 0,3 2 0,0-1 0,-1 0 0,-6 0 0,-1-2 0,-2 2 0,-2-1 0,-1 1 0,-1 0 0,23-1 0,-1 2 0,-2 0 0,-1 0 0,-10 1 0,-2 0 0,-2 1 0,-2 0 0,-4 2 0,-2-1 0,-8-1 0,-2 0 0,31 4 0,-14-3 0,-14-2 0,-11 0 0,-12-2 0,-5-3 0,-14 2 0,-10-8 0,-15-1-1561,-10-2 1,-7 3 0,-13 3 0,-5 1-1711,-5 3 0,-13 2 1,-6 2 3270,-3 0 0,3-7 0,-9-1 0</inkml:trace>
  <inkml:trace contextRef="#ctx0" brushRef="#br0">21886 10625 16531,'0'16'-1530,"0"0"1,0-1 1574,0 1 0,7 5 0,4 2 0,3 1 1217,2 4 0,-6 9 0,1 7 0,1 4 1195,2 5 1,1 4-1,1-2 1,-2-3-1997,-3-3 1,3 2 0,-6-11 0,3 0-521,-1-3 1,-4-6 0,2-5 0,-1-5-86,-3-3-101,-2-3 1,-9-6-1,-4-5 314,-3-8 0,-9-19 0,-1-10 0</inkml:trace>
  <inkml:trace contextRef="#ctx0" brushRef="#br0">19827 12574 20061,'15'7'364,"1"2"1,0 7-1,1 1 1,3 4-1,4 5 1943,6 4 1,-2 3-1055,8 4 1,-1-2 0,0 5 0,2-2 0,-2-3-1254,-2-2 0,-1-1 0,-1-1 0,-1-1 0,-4-4 0,-3 2 0,-6-7 0,1-2-3,-3-1 0,4-2 0,-10-1 1,2-1-65,-1-3 0,-6-3-2457,1-2 0,-3-6 1,-2 0 65,0-9 0,0-5 1,0-3-1,0-4 2176,0-6 1,0-9-1,0-4 1</inkml:trace>
  <inkml:trace contextRef="#ctx0" brushRef="#br0">20471 12559 16943,'6'-11'1416,"-1"1"1,-2 8 758,-8 2 0,-4 12 1,-8 11-1,-2 1-1103,-2 4 1,-7 4-1,2 3 1,-4 1-1073,-2-1 0,3-2 0,1-1 0,2-1 0,6 1 0,-1-1 0,4-1 0,1-2 0,0-2 0,1-7 0,1 2 0,2-3 0,1-3 0,1 1-1806,-6 0-3110,0-1 1,9-6 4761,7-4 1,7-10 0,9-4-1</inkml:trace>
  <inkml:trace contextRef="#ctx0" brushRef="#br0">21415 12559 16943,'0'-16'-673,"-2"0"1,-3 2 2478,-6 4 1,-1 1 0,0 5 0,1-1-420,-1 2 1,-7 8 0,-4 5 0,0 6-291,1 5 1,-4 2 0,5 5 0,1-2-1098,3 2 0,3 7 0,2 3 0,3 2 0,2 4 0,2-4 0,5 0 0,0-1 0,0-4 0,1-2 0,3-2 0,3 1-181,2-1 0,1-6 0,6-3 0,1-1 282,4 0 1,-1-5-1,6-6 1,2 1-23,1-2 1,3-2-1,-1-7 1,1 0-1092,-1 0 1,6 0 0,0-2 0,-2-3-1447,-2-6 0,3-1 1,1 0-1,-2 1 239,-2-1 1,-1-9 2363,-1-5 1,8-4 0,1-1 0</inkml:trace>
  <inkml:trace contextRef="#ctx0" brushRef="#br0">22154 12637 16943,'0'-16'-1255,"-7"-5"0,-4 0 0,-3 4 2644,-1 5 1,-6 0 0,-2 6-1,-2 3 598,-3 1 1,1 4 0,-3 5 0,2 7-631,0 5 1,-4 9 0,10 0-1,-1 5-1195,0 4 1,2 3-1,7-5 1,4-2-163,5 2 0,3 0 0,2-4 0,0-1 0,0-4 0,2 2 0,3-5 0,7 0-69,7-1 1,6-1-1,6-7 1,2-2 136,4-1 1,3-2-1,7 1 1,1-5-69,-1-3 0,0-2 0,-2-2 0,-3-3 0,-5-5 0,-4-4 0,-1-4 0,-3-1 0,-2-2 0,-5-7 0,-8 2 0,-3-4 0,-6-1 0,-3-2 0,-2-2 0,-2-2 0,-3 2 0,-4 4 0,-8 3 0,-3 3 0,-1 3 0,-5-5 0,3 6 0,1 4-71,-1 5 0,2-1-4326,5 8 1,8 2 2544,2 8 1,13-2 0,7 8 1772,6 1 1,14-5 0,0 0 0</inkml:trace>
  <inkml:trace contextRef="#ctx0" brushRef="#br0">22861 12496 12725,'-7'-11'0,"-3"2"0,-6 2 2091,-5 4 0,2-4 1,-7 2-1,-1 1-503,3 3 1,-4 1-1,7 0 1,2 1 0,1 3-819,3 1 1,1 7 0,3-1 0,6 3-609,3 1 1,2 1 0,0 0 0,4 0-163,6-1 0,8 1 0,13 1 0,2 3 0,4 1 0,1 7 0,6-2 0,-2 2 0,2-2 0,-6 4 0,-1-2 0,-4 3 0,-2 0 0,-6 4 0,-4-8 0,-5 0 0,-6 0 0,2 1 0,-6-6 0,-5 1-90,-4 0 1,-8-4-1,-10-7 1,-7-1 139,-7 1 1,-5-5-1,-9-2 1,-1-3-12,-3-2 0,-6 0 0,1 0 0,-1 0-39,1 0 0,1 0 0,6 0 0,4 0-1515,1 0 0,11 5 1654,14 0 1,-3 1-1,-1-6 1</inkml:trace>
  <inkml:trace contextRef="#ctx0" brushRef="#br0">23569 12370 18326,'5'-11'1208,"0"1"0,9 6 0,2-3 0,8 2 99,6 0 0,7-5 0,3 3 0,4-2-212,5-3 0,6-1 0,0 1 1,-3 3-1096,-3 2 0,0-3 0,-12 5 0,-4 1 0,-5 2 0,0 2 0,-7 2 0,-4 5 0,-5 9 0,1 1 0,-6 11 0,-1 4 0,1 3 0,-1 14 0,-6-2 0,0 3 0,0 5 0,0-7 0,0 5 0,0-4 0,0-2 0,-2-7 0,-2-3 0,-1-4 0,2-2 0,1-6 0,2-3-431,0 1 0,0-5-461,0 3 0,0-9-2385,0-2 0,0-8 0,-2-2-6117,-3-9 9519,-11-5 1,-8-1 0,-8-1-1</inkml:trace>
  <inkml:trace contextRef="#ctx0" brushRef="#br0">23946 12794 16943,'5'-10'-374,"1"-1"0,6 3 0,-2-5 0,6 3 2001,5-2 0,-2 3 1,7-2-1,2 1 357,2 1 0,1-3 1,3 5-1,1 0-1846,1 0 1,6 0 0,-5 4 0,0-3-1194,1 3 1,-5-4-1,6 2 1,-3 1 817,1 2 0,5 1 0,-5-3 276,-2-1 0,5-7 0,0 3 1</inkml:trace>
  <inkml:trace contextRef="#ctx0" brushRef="#br0">25298 12197 16943,'-15'-16'1370,"-1"8"0,-2 2 1,-3 5 254,-5 1 0,-4 0 0,-1 3 1,0 6-812,-1 7 1,-5 11-1,1 3 1,1 7-327,2 3 1,3 0-1,4 6 1,5-1-489,3 4 0,4-5 0,4-6 0,5-1 0,3-1 0,9 1 0,5-6 0,7 1 0,7-1 0,4-4 0,5-3 0,4-1 0,2-4 0,8-2 0,-7-3 0,4-3 0,1-6 0,-5-3 0,-2-2 0,-3 0 0,-8 0 0,1-7 0,-7-5 0,0-8 0,-1-6 0,-3-4 0,-8-3 0,-6-2 0,-3-1 0,-2-11 0,-2 1 0,-3-1-1555,-6-4 0,-3 2 0,-3 6 0,-4 3-39,-5 1 1,-4-8 1551,-1 5 1,6-7 0,3 9 0</inkml:trace>
  <inkml:trace contextRef="#ctx0" brushRef="#br0">25141 11600 16943,'42'0'0,"-2"0"0,-1 0 0,4 0 0,-1 1 1655,4 5 1,8 11-1,2 15 1,1 10 0,-1 6-269,-2 5 1,4 13 0,-7 2 0,-4 7-1056,-24-36 1,-2 1 0,12 42 0,0-2-1,-9-3-249,-6 0 0,-1 0 0,-11 3 0,-3-1-91,-1-6 0,-9 6 0,-5-18 0,-8-2-1234,-6-5 1,-9-6-1,-3-6 1,-2-6-1217,-4-3 0,-7-8 1,-3-6-1,0-7-96,0-6 1,-6-6 2598,3-6 0,-4-2 0,-2-8 0</inkml:trace>
  <inkml:trace contextRef="#ctx0" brushRef="#br0">24009 11804 17156,'-35'16'0,"4"1"0,3 4 0,1 7 1211,1 7 0,2 5 1,-2 9-100,5 4 1,8-3 0,5 6 0,1 0 0,3-2-168,2 0 1,2 4 0,0-4 0,2 0-479,3 0 0,4-1 0,7-6 0,0 0-643,-1 0 1,1-1 0,2-3 0,1-3-1781,2-1 1,12 3 0,-2-4 0,4-1 2010,4-4 1,15 2 0,10-11 0</inkml:trace>
  <inkml:trace contextRef="#ctx0" brushRef="#br0">26698 12291 20265,'15'0'1266,"1"0"0,5 0 1,2 0-1,1 0-657,4 0 1,-3 0 0,1 0 0,2 0 0,1-1-582,3-5 0,-6 5 1,-1-5-1,-3 5-687,-3 1 0,-3 1 574,-5 5 0,3-5 1,-6 6-1</inkml:trace>
  <inkml:trace contextRef="#ctx0" brushRef="#br0">26839 12606 16943,'7'8'-92,"2"-1"0,7-7 1,-1 0 2146,1 0 1,1 0 0,3 0 0,2 0-783,3 0 1,-4-5 0,5-2 0,0-2-1826,-1-3 0,4-2 0,-2-1 0,1-1-905,-2 0 0,2 2 0,-6 0 0,3 0-457,3-3 1863,1-2 0,-4-11 0,-2-3 0</inkml:trace>
  <inkml:trace contextRef="#ctx0" brushRef="#br0">27720 11694 18499,'10'7'737,"1"4"1,-8 9 0,4 7 0,0 4 492,3 6 1,-1 1 0,0 8-1,-2-1-13,-4 4 1,4 7 0,-1-4 0,-3-1-1305,-1-2 1,0-2-1,1 0 1,2-2 25,-1-3 0,-2-3 1,-2-8-1,0 1 5,0-1 0,5-6 0,0-3-12,-1 1 0,-3-6 1,-1 4-5935,0-3 1086,0-9 1,2-2 5082,3-7 0,4-14 0,7-4 0</inkml:trace>
  <inkml:trace contextRef="#ctx0" brushRef="#br0">28742 11631 17635,'8'-9'1275,"-8"2"0,-10 7 0,-6 2 0,-5 2 116,-5 1 1,-4 2 0,-1-4-1,-1 3-475,1-3 0,-4-1 0,2-2 0,3 0-716,0 0 1,8 0-1,1-2 1,3-1-201,2-3 0,1-1 0,-1 4 0,0-2 0,6-1 0,-1 6 0,-1 0 0,3 0 0,-1 2 0,-2 3 0,-2 2 0,0 6 0,1-3 0,3 2 0,1 2 0,-3 2 0,2 0 0,6-6 0,-1 1 0,3 1 0,2-3 0,0 1 0,2-6 0,3 3 0,6-2-128,2 0 0,5 0 0,3-3 0,3 2-163,1 1 0,5 5 1,-3-4-1,7-3-419,2-1 0,6 0 1,-2 1-1,2 2 156,2-1 0,3 3 0,-8 0 0,-1 1 689,1 5 0,-5 1 0,-6 1 0,-3 1 178,-2 0 0,3 5 0,-5 1 1,-4 3 308,-5 3 1,1 2 0,-8 1 0,-2 0-12,-1 1 1,-2-1-1,-2 1 1,-3-1-612,-5 1 0,-11-3 0,-5-1 0,-4-3 0,-2-3 0,-6 5 0,-4-5 0,-3 1 0,-3 0 0,3-8 0,1-4 0,2-1 0,-1-1 0,-3-2 0,-1-7 0,2 0 0,3 0 0,-7 0 0,5 0 0,1 0-3203,-3 0 3402,1 0 1,5-7 0,1-2 0</inkml:trace>
  <inkml:trace contextRef="#ctx0" brushRef="#br0">20487 13737 16531,'-16'-5'-349,"1"0"0,-1 1 0,-2 3 0,-1 1 405,-2 0 1,-5-6 0,5 1 0,0 2 598,-2 1 1,6 2 0,-6 0-328,1 0 0,4 0 1,-3 0-1,4 0 0,1 0 785,0 0 0,0 0 1308,1 0-1788,6 0 1,9 0 0,12 0 0,7 0-184,8 0 1,4 0-1,6 0 1,5 0 421,3 0 1,8 0 0,-1 0-1,0 0-542,3 0 1,-5 0 0,8 0 0,1 0-331,2 0 0,4 0 0,3 0 0,4 0 0,-1 0 0,10 0 0,-4 0 0,0 0 0,-1 0 0,10 0 0,-6 0 0,2 0 0,-1 0 0,8 0 0,-7 0 0,4 0 0,-3 0 0,-4 0 0,-2 0 0,0 0 0,3 0 0,2-5 0,-3-1 0,0 3 0,-1 1 0,1-3 0,1 0 0,4 0 0,-40 1 0,1 1 0,42-1 0,-41-1 0,-1 0 0,2-1 0,1 1 0,0 1 0,1-1 0,4-2 0,1 0 0,-2 2 0,1 0 0,-1-1 0,1 0 0,-4 0 0,1 1 0,3-1 0,-1 0 0,-5 3 0,0 1 0,1 0 0,0 0 0,1 1 0,-2 0 0,39 1 0,-6 0 0,-4 0 0,-1 0 0,-4 0 0,1 0 0,-2-1 0,-4-5 0,-1 5 0,-2-4 0,-2 3 0,-3 2 0,1-5 0,-5-1 0,0 3 0,0 1 0,-3 2 0,-7 0 0,-6 0 0,-5 0 0,1 0 0,-13 0-2834,-2 0 0,-12 0 492,-13 0 1,-13 0 0,-24 0 2341,-15 0 0,4 7 0,-7 2 0</inkml:trace>
  <inkml:trace contextRef="#ctx0" brushRef="#br0">21179 14177 16943,'-5'-10'-561,"-1"0"0,-6 1 0,2-3 3392,-4 1-1368,-2 8 1,-1-10 0,-3 6 0,-2 0-105,-3 0 0,-1 2 0,-5 5 0,-1 0-513,1 0 0,4 7 0,1 2 1,0 3-847,2 4 0,1-4 0,7 11 0,0-1 0,1 5 0,1 1 0,1 0 0,5-2 0,1 2 0,2 1 0,5 3 0,0-1 0,0 1 0,12-6 0,3 0 0,5 0 0,2-1 0,3-1 0,6-5 0,2 1 0,4-6 0,-2 1 0,7-6 0,0 0 0,-2-4 0,4-2 0,-6 1 0,1 1-785,-1-1 0,4-3 0,-4-1 0,1-1-1282,-1-5 1,4 5 0,-3-6 0,-1 1 444,1 1 0,-3-2 0,-4 4 0,-3-2 560,-2 1 1,1-3 1321,-7 2 0,6-7 0,-2 3 0</inkml:trace>
  <inkml:trace contextRef="#ctx0" brushRef="#br0">21871 14445 16943,'0'-25'-902,"-2"3"1,-3 6 0,-6 0 1274,-3 0 1,-3 1 0,-4-1 0,-5 0 66,-4 1 1,-2 6-1,1 2 1,0 2 1488,-1-1 1,1 1-1,-2 5 1,-1 2-776,3 3 0,-2-1 1,10 6-1,0 2-863,1 2 1,2 2 0,10 1 0,5 3-227,3 1 1,2 5-1,3-4 1,6 1-12,7 0 1,10 3-1,2-5 1,5-2 119,4-1 0,7-3 1,-4-1-1,2-1-26,0-3 0,-2-6 0,2 1 0,-6-3-148,-2-2 0,-3 0 0,0-2 0,-1-3 0,-4-6 0,-3-3 0,-7-3 0,-2-3 0,-4 0 0,-3-3 0,-7 2 0,-2-4 0,-3 1 0,-5-6 0,-9 6 0,-4-2-407,-2-1 1,-1 3-1,-5-2 1,-1 5-563,1 3 0,-1 3 1,1 1-1,1 3-1264,4 6 0,3 3 1009,8 2 0,8 5 0,7 2 1,10 2-4681,9 3 5847,6-5 1,6 7 0,1-5 0</inkml:trace>
  <inkml:trace contextRef="#ctx0" brushRef="#br0">22437 14036 17622,'-21'-9'990,"0"4"1,-7-2 0,2 2-214,-4 1 0,4 3 0,0 1 0,-1 0 0,1 1 251,0 5 1,8-3 0,1 8-717,5 1 0,8 2 1,-1 1-1,5 1-501,5 0 0,9 0 0,9-1 0,3 1 295,7 0 0,-1 5 0,6 1 0,-1 1 225,0 0 1,1 5-1,-5-4 1,0 2 27,-3 1 1,-4-1-1,1 5 1,-8-1 147,-7-4 0,0 2 0,-7-5-948,-1 1-538,-2-5 791,-9 4 1,3-7 308,-6 0-64,-1-1 79,-11 1 0,2-6 451,-6 1 171,0-8-758,-6 4 0,1-7 0,0-1 0,-1-5 0,-5-2 0,1-8 0,1 2 0,2 4 0,1-8 0,2 4 0,4 0-2402,5 0 613,4-10 0,8 13-303,4-10-3444,3 4 3559,2 1 0,14 0 113,7 1 1902,7-1 0,10-7 1,3-1-1</inkml:trace>
  <inkml:trace contextRef="#ctx0" brushRef="#br0">23270 13895 16942,'-9'0'1765,"16"0"1,14 0-766,7 0 1,4 0 0,3-2 0,3-2-541,4-1 1,10-2 0,-8 4 0,0-3-170,1 3 1,-1-4-1,-2 2 0,-6 1 222,-2 2 1,-8 2 0,0 0 0,0 0-38,-1 0 1,-3 6 0,-6 1 0,0 1-239,0 5 1,-2 6 0,-2 3 0,-4 3-148,-1 3 1,4 3-1,-6 6 1,-1 5-92,-3 3 0,-1 2 0,0 1 0,0-1 0,0 0 0,0-2 0,0-1 0,0-6-67,0-4 1,0 1 0,0-9 0,0 2-235,0-2 0,6-3 0,-1-8-1893,-2 1-1083,-1-7 0,-5-2 0,-6-7-1639,-7 0 1,-10-6 5008,0 1 0,-11-14 0,-3 2 0</inkml:trace>
  <inkml:trace contextRef="#ctx0" brushRef="#br0">23600 14413 16531,'-9'-24'-722,"2"1"0,7 7 2210,0 1 1,7-1 0,6 0 0,6 2-166,7 4 1,4 1 0,3 6 0,2-3-935,2 3 1,5 1 0,-4 2 0,2 0-1083,4 0 1,-4 0 0,2 2 0,0 1-959,-2 3 1,4 6 0,-8-3 0,1-1-166,2-3 0,-5 2 0,7-1 1804,-3-3 0,6-1 0,-4-2 0</inkml:trace>
  <inkml:trace contextRef="#ctx0" brushRef="#br0">24937 14020 16531,'-9'-10'-165,"-7"-1"0,-7 1 1719,-1 1 1,-9-3-1,3 5 1,-1 0-208,-4 0 1,-5 9-1,3 8 1,0 4-268,-1 2 0,5 7 0,-4 3 0,4 5-921,1 6 1,6-2-1,2 7 1,3 0-160,7-2 0,0-2 0,8-5 0,5 1 0,4-3 0,8 4 0,10-9 0,5 2 0,4-2 0,3-3 0,2-7 0,3-2 0,2-4 0,-5 2 0,4-6 0,-3-3 0,1-1 0,5-4 0,-5-3 0,-4-7 0,-5-8 0,0 1 0,-7-5 0,-4-1 0,-5 1 0,-5-2 0,-7-6 0,0 1 0,0-1 0,0 6 0,-1 0 0,-5-2-370,-4-2 1,-2 4 0,-1 2-1598,3 1 1,1 2 0,-3 5 0,3 1 0,2-1-467,4 0 1,-4 6 0,2-1 0,-1-1 1401,-1-2 0,4-2 0,-6 1 820,2-1 0,-5-7 0,3-1 0</inkml:trace>
  <inkml:trace contextRef="#ctx0" brushRef="#br0">24842 13643 16531,'23'-9'176,"3"4"0,4 5 0,3 5 0,0 6 537,-1 3 0,8 7 0,-7 1 0,4 5 323,1 6 1,-1 0 0,-6 9 0,1 2-305,-1 1 1,-1 7 0,-4 4 0,-5 2-378,-3 1 0,-4 6 0,-4-7 0,-5 1-528,-3-1 1,-2 1-1,-2-5 1,-3-2-655,-5-3 1,-6 0 0,-3-12 0,-2-2-1166,1-2 0,-4-9 0,-4-3 0,-5-5-587,-4-5 1,-1-4 2637,1-7 0,-10-14 1,-9-4-1</inkml:trace>
  <inkml:trace contextRef="#ctx0" brushRef="#br0">23663 13769 11303,'-37'0'0,"-1"2"0,0 3-158,-1 5 0,-3 6 1,5 3-1,4 4 31,5 1 1,6 8-1,6 6 1,0 2 1609,0 4 1,8 1 0,2 3 0,5-1-1231,1 0 0,1 7 0,5 2 1,4 0-753,4-4 1,7 6 0,2-2 0,1-4-980,4 1 1,9-5 0,8-6 0,10-7 1477,7-7 0,19-12 0,-1-9 0</inkml:trace>
  <inkml:trace contextRef="#ctx0" brushRef="#br0">27452 12951 7914,'9'-6'554,"5"4"1,-2-3 0,9 1 403,11-1 0,8 3 1,14-3-1,7 3-116,5 2 0,15 0 0,-3 0 0,3 0-314,-1 0 1,2 0 0,-3 0 0,-6 0-181,-1 0 0,-13 2 0,2 1 0,-6 3-268,-10-3 1,0-1 0,-8-2-1,-4 2-1977,-5 3 1,0-2 283,-7 8 0,-7-1 0,-9 6 0,-5 1-180,-5 4 0,-11-3 1793,-10 3 0,-10 3 0,-5 1 0</inkml:trace>
  <inkml:trace contextRef="#ctx0" brushRef="#br0">27704 13910 8393,'9'-15'863,"-4"-1"-800,-10 0 1,-4 0 0,-7 1 802,0-1 0,-5 0 0,-1 1 1,-3 1 68,-3 3 1,-1-1 0,-3 7 0,1 1-377,-1 2 0,6-3 0,2 0 0,-1 1-174,1 3 0,4 8 0,0 3 1,4 4-62,5 2 0,-1 0 1,5 1-1,0 2-46,0 2 1,2 5 0,7-3 0,3 0 4,5-1 0,4 5 0,4-5 0,1 1-272,2 0 1,7 3 0,-2-5 0,4-2-500,1-1 1,6-3-1,0 1 1,-1 0-609,3-1 1,-4-4-1,7-2 1,0-2-68,-2-4 0,5 1 0,-5-1 0,2 2 86,0-1 1,-7-2-1,2-2 1,-4-2 189,-2-3 0,-1-9 1,-2-11 886,-2-4 0,-6 1 0,2-11 0</inkml:trace>
  <inkml:trace contextRef="#ctx0" brushRef="#br0">28317 13816 8813,'0'-24'0,"0"3"0,-2 1 0,-3 1 556,-5-2 0,-11 2 0,-6 7 0,-1 1-142,2-1 1,-7 5 0,3 2 0,1 3 105,-1 2 0,-3 12 0,8 4 0,-1 3-185,0 4 1,7 1-1,-2 8 1,5-1 98,5 1 0,4-1 1,7 1-1,0-1-37,0 0 1,7-4 0,6-1 0,6 0-117,7-2 1,4-1 0,3-5-1,2-1-12,2-1 1,6 1 0,-1-10 0,2 0-45,-2 0 0,2-2 1,-8-5-1,-1-1 9,-2-5 0,-6-2 0,-3-8 0,-3 0 12,-7 1 0,0-8 0,-9-3 0,-1-2-262,-3 2 0,-2-4 0,-5 4 1,-4-4-517,-4-1 1,-7-1 0,-2 2 0,1 4-139,-1 5 469,2-3 0,5 6 0,0-1-1703,1 7 0,-1 3-35,0 4 1,8 5-1,4-2 1,8 7-1330,6 4 3268,11-5 0,3 10 0,8-6 0</inkml:trace>
  <inkml:trace contextRef="#ctx0" brushRef="#br0">28977 13659 7914,'0'-25'0,"0"4"2068,-7 4-1357,-8 8 0,-12-5 38,-9 4-252,3 3-363,-6-7 0,8 12 1004,-1-3-403,1 3-288,-8 2 0,8 0 634,-1 0-626,8 7-290,8-5 1,2 12-166,4-4 123,3-3-102,7 7 1,3-3 0,8 8 38,10 2 1,7 2-1,3-4 1,2 2 28,4-2 0,1 5 1,6 1-194,-2-1 693,-7 6-366,3-6 1,-6 3-32,-1-1 971,-6 0-721,-2 5 1,-9-4 201,-4-1-122,4-7 1,-12 9-1,3-5 354,-3 1-713,-2-5 1,-7 4 0,-4-9 953,-3-4-503,-1 4-430,-8-12 1,4 10 69,-8-6-36,8-1-342,-11-5 0,10-7-780,-12-4 518,11-3 0,-14-1 1,12-1-1,1 0-793,-1 1 0,-1-1 0,6 0 181,4 0-683,9-6 0,-2 4 0,9-3-3424,3 4 4193,4 1 549,6-7 0,8 4 363,3-7 0,4 0 0,1-6 0</inkml:trace>
  <inkml:trace contextRef="#ctx0" brushRef="#br0">29638 13140 9242,'-21'0'0,"-4"0"0,-3 0 644,-5 0 0,-2 2 0,4 3 0,1 6-372,4 3 1,-4 3 0,2 6 0,-5 8 1234,-4 9 0,1 7 0,4 4-700,1 1 0,5 3-182,-1-3 1,15-3 1016,2 3 1,6-3-921,4-2 0,9 1-297,7-1 0,6-5-313,10 0 0,-4-6-288,3 6 0,-1-7 85,12 2 1,-6-4-65,6-2 1,-5-6 239,5-4 0,-2-4 80,2-1 1,2-7-3682,-8-4 1,1-3 1240,-5-2 1,-1 0 447,0 0 0,-6-9 793,-4-7 1,-4-1-70,-1-9 1,-5-6 1102,-1-5 0,-6-6 0,3 3 0</inkml:trace>
  <inkml:trace contextRef="#ctx0" brushRef="#br0">29732 13486 7914,'-16'-23'0,"8"13"0,1-11 0,7 19 0,0-12 2225,0 5-2423,0 1 1145,7-6-616,8 12 0,6-10-8,11 6 1,-3-6 139,13 2-356,0 3 0,5-6 0,-1 8 0,-4 0 0,-4 0 1,-3 0 150,-3 1 1,1 2 0,-12 2 0,-2 0 204,-2 0 1,-1 7 0,-2 4-1,-3 3 100,-6 1 0,2 8 1,-2 5-1,-1 5 181,-3 4 0,-1 7 1,-1-2-1,-5 1 353,-4-1 1,-2 7-1,-1-5 312,3-1-866,-1-6-380,-4 8 1,6-11 163,4 2-1167,3-10 642,2 4 1,0-12 273,0 3-2849,0-4 1152,0-1 795,0-1 621,0 1-375,7-7 1,-5 0-597,3-4-4195,-3-3 3627,-9 5 1,-2-9-657,-7-3 1586,-6 3 610,-3-19 1,-6 10 203,-1-10 0,1-3 0,-1 0 0</inkml:trace>
  <inkml:trace contextRef="#ctx0" brushRef="#br0">29905 13926 7914,'-9'-7'0,"2"-2"0,7-6 1913,0 6-1251,0-5 1,7 5-26,4-7 0,4 2 1,6 2 345,6 2-820,2 6 110,10-10-231,-6 13 1,11-6-66,-8 7 0,3-6-260,-3 1 0,-1 0-505,7 5 0,-5 0-755,5 0 0,-5 0 655,5 0 0,-8 0 198,3 0 1,-2-2 689,2-3 0,-4-4 0,5-7 0</inkml:trace>
  <inkml:trace contextRef="#ctx0" brushRef="#br0">31053 13502 7914,'0'-16'627,"0"0"0,-2 2 0,-3 2 0,-6 1-130,-3-1 0,-7 5 0,-3 2 0,-4 3 52,-5 2 0,-4 2 0,0 5 0,-3 7 205,0 5 1,-4 14 0,8 1 0,1 2-109,2 3 1,3 4 0,4-1 0,6 2-201,8-2 0,5 3 0,7-5 0,4 1-158,6-5 1,6-3-1,14-3 1,1-2-78,7-2 0,1-7 0,3 2 0,0-5-97,-2-5 1,5 1 0,-4-7 0,0-1-235,1-3 1,-7-8 0,2-5-1,-6-5-270,-4-4 0,-1-7 0,-7 0 0,-3-5-494,-2-4 1,-4-5 0,-10 4 0,0-1 3,0 1 1,-1-4-1,-5 5 1,-6 2-495,-7 2 1,1-4 0,-4 1 0,1 1 181,0 2 0,-7 1 0,3-1 1192,1-4 0,-6-3 0,6-7 0</inkml:trace>
  <inkml:trace contextRef="#ctx0" brushRef="#br0">30770 12857 7914,'24'-16'402,"6"8"0,-2 4 0,5 8-23,4 6 1,6 6 0,-1 5-1,4 5-47,1 4 1,0 6-1,-1 3 1,-5 3 493,-4 7 0,-4 0 0,-3 6 0,-4 0-422,-5-5 0,-9 6 0,-3 0 1,-2 0-548,-3-4 0,-4 1 0,-7-4 0,-7-6-830,-6-3 0,-14-5 0,-5-8 0,-8-6-182,-6-4 0,-16-3 0,-1-4 0,-5-4 1155,-7-5 0,3-15 0,-7-3 0</inkml:trace>
  <inkml:trace contextRef="#ctx0" brushRef="#br0">27830 12920 7995,'-7'9'556,"5"5"0,-3-7 0,10 3 1,5-5 131,4-3 1,11 3 0,6 1 0,9-3-18,6-1 1,8-2-1,5 0 1,10 0-238,9 0 0,9-5 0,-37 1 1,2 1-1,2-1 0,0-1-225,2-1 1,2 0-1,6 1 1,1 1 0,1 0-1,1-1 1,2 1-1,1 0-255,0-1 0,2 1 1,10 2-1,2 0 1,-4 0-1,1-1 1,-1 2-1,0 0 52,0 1 1,-1 0 0,0 0-1,-2 0 1,-6 1 0,-2 0-1,-6 1 1,-1 0-32,-6 0 0,-3 1 0,-7 0 1,-1 1-1,23-1 0,-12 4-425,-11 2 0,-14-5 0,-10 1-517,-3-4 1,-9-2 0,-4-4 0,-5-8-372,-5-6 0,-16-12 0,-16-17 0,-12-13 1338,17 23 0,-1-2 0,0-4 0,0-1 0,-2-2 0,0-1 0</inkml:trace>
  <inkml:trace contextRef="#ctx0" brushRef="#br1">21572 12150 7885,'23'0'0,"-1"0"0,6 3 0,0 6 962,5 7 0,6 3 0,10-3-387,3-1 0,8 8 1,11 3-1,11 4 1,-38-14-1,1-1-255,3 1 1,1 0-1,5 0 1,2-1-1,1 2 1,1 0-1,3 0 1,2 0-255,2 2 0,3-1 0,9 4 0,1 0 0,0-2 0,0 0 0,3 1 0,2 0 129,0 0 1,2 0-1,1-1 1,1 0-1,-28-6 1,0 1-1,1 0 1,-1-2 0,-1 1-1,1-1-30,0 0 1,-1-1 0,0 1 0,24 8 0,-2 0 0,-1-2 0,-2-1 0,-4-1-1,-1 1-46,-2-1 1,0-1 0,-3-1 0,-2 0 0,-6-1 0,-2 0 0,-5-2 0,-1 0 25,-4-1 0,-2 1 0,0 1 0,-2 0 0,30 6 0,-12-3-834,-8-4 1,-15-7 0,-7 4 0,-8-2-1062,-5-3 0,-11-3 1,-7-1 36,-9 0 0,-19 0 0,-10-1 1713,-11-5 0,0-9 0,-5-10 0</inkml:trace>
  <inkml:trace contextRef="#ctx0" brushRef="#br1">21305 14288 7834,'24'8'699,"4"-1"1,-5-7 100,1 0 1,2 7 0,9 4-260,7 3 1,4-2 0,17 0-1,8 4 1,10 0 116,-37-7 1,1 1-1,4 0 1,1 1-1,3-2 1,1 1-1,3 1 1,1 1-135,4 0 0,2 0 0,4 0 1,2 1-1,4 1 0,0 1 0,1 0 1,1 0-392,0 1 0,1 1 1,3 0-1,-1-1 1,1-1-1,-1-2 1,-2 0-1,0-1 76,-1-1 0,-2 0 0,-4 2 0,-2 1 0,-3-3 0,-2 0 0,-3 1 0,-1-1-583,-3 0 0,-1 1 1,-1-2-1,-3 1 1,37 4-1,-11-1-1314,-13-3 0,-11-4 1,-15-7 1687,-7 0 0,-6 2 0,-4-8 0,-7-6 0</inkml:trace>
  <inkml:trace contextRef="#ctx0" brushRef="#br0">21588 15859 8297,'7'-7'2968,"5"7"-1386,7 9 0,0 5 0,9 3-646,5 4 0,1 0 0,6 9 0,0 3 0,0 2 918,4 4 1,1-1 0,1 6-1,-3-2-1714,-1 1 1,-1 1-1,2-2 1,-4-5-141,-6-4 0,5-2 0,-10 1 0,-2-3 0,-1-3 0,1 2 0,-5-7 0,-2-1 0,-1-3 0,-8-3 0,1-2-1580,1-1 0,-3-8 0,-1 4-697,-1 0 0,0-5 0,-3 1 471,1-6 1,0-8 0,-5-10 0,-1-5 1805,-5-3 0,-9-17 0,-10-3 0</inkml:trace>
  <inkml:trace contextRef="#ctx0" brushRef="#br0">22342 15796 8297,'16'9'1165,"-7"5"1,-4-2-1,-5 8 236,-5 6 0,-6 9 1,-10 3-1,-5 2 648,-4 4 0,-8 8 0,-4 6 0,-3 1-1280,-2-1 0,-6 1 0,-1-6 1,0-4-770,0-6 0,3 1 0,7-7 0,4-2 0,2-2 0,3-7 0,7-2 0,2-1 0,-2-4 0,5-1 0,2-3 0,5 1-4916,6 0 1,-1-2 3768,11-4 0,11-3 0,13-7 1</inkml:trace>
  <inkml:trace contextRef="#ctx0" brushRef="#br0">23333 16142 10321,'-11'-5'0,"1"0"4566,-2 1-4081,5 2 1,1 2 0,12 2 469,4 3 0,11-3 0,5 3 0,6-3-35,5-2 1,-4 0 0,5 0 0,-1 0-983,0 0 0,-1 0 1,-6 2-1,-2 1-1412,-2 3 1,-7 1 0,4-4 0,-2 4 360,0 2 0,-5 7 0,-8 6 0,-1 1-1478,-3 0 1,-6-1 2590,-8-1 0,-8-3 0,-13 5 0</inkml:trace>
  <inkml:trace contextRef="#ctx0" brushRef="#br0">23364 16441 9080,'-7'0'2169,"7"0"1,9 0-1,10 0-1327,2 0 0,5 0 0,-5 0 0,0 0-641,2 0 1,0 0 0,5 0-1,-2 0-772,2 0 0,2 5 0,1 0 0,1-1-28,-1-2 0,0-2 0,1 0 0,-1 0-841,1 0 1,-1 0 0,-1 0 0,-2 0 1439,-2 0 0,-7-7 0,4-2 0</inkml:trace>
  <inkml:trace contextRef="#ctx0" brushRef="#br0">24434 15781 8279,'8'0'2555,"1"0"0,-6 1-959,3 5 1,-3 2 0,-8 10 0,-4 3-643,0 5 0,-10 4 0,2 3 0,-6 2-92,-5 2 1,0 4 0,0-4-1,2 0-455,-2 1 0,4-5 0,-1 2 1,4-5-408,7-4 0,-1-1 0,6 3 0,-2-4 0,1-1 0,6-2 0,-1-6 0,3 1 0,4-2 0,3-2 0,6-3 0,3-2 0,8-2 0,6-5 0,6 0 0,2 0 0,10 0 0,-1 0 0,6-1-1061,-1-5 1,5 3-1,-1-6 1,0 0-443,0 1 0,-3 2 0,-9-2 0,-6 1 342,-2 3 1,-5-5 0,-3 1 0,-5-3-75,-3 1 1,-9-6 0,-4-7 1234,-3-1 0,-9-9 0,-2-7 0</inkml:trace>
  <inkml:trace contextRef="#ctx0" brushRef="#br0">24842 15906 8747,'9'7'1281,"-2"2"1,-7 7 0,0 1-289,0 4 0,0 2 0,-2 7 0,-1-1 370,-2 5 0,-2 0 0,3 0 0,-3 1-200,-2 1 1,6 6 0,-2-5 0,3-2-863,2-2 0,0-2 1,0-1-1,2-2-559,3-2 1,-2-7-1,6 2 1,0-3-898,0-2 1,-1-1 0,4 1 0,-1-2-946,1-4 0,2-1 0,4-5 0,1 1 530,2-2 0,7-1 0,-4-4 0,2-3 1570,1-5 0,-1-18 0,5-5 0</inkml:trace>
  <inkml:trace contextRef="#ctx0" brushRef="#br0">25393 15749 6715,'0'-10'-870,"0"-1"1417,0-1 1,0-2 0,1-2 0,3 1 339,1-1 1,7 2 0,-1 2-1,3 3-256,1 2 1,3-3 0,3 4 0,3 3 14,1 1 1,3 2 0,-7 0 0,-2 2-167,-2 3 1,3 4 0,-3 7 0,-5 1 90,-3 4 1,-4 3-1,-5 8 1,-1-1 74,-5 1 1,-4 4-1,-9 1 1,-4-2-173,-2-2 1,1 2-1,-4-3 1,2-6-294,-2-2 0,3-6 1,1 1-1,1-5-223,4-4 1,2-4 0,1 2-1331,0-1 645,7-2 1,9-6-1,11-5 1,5-2 179,5-1 0,8-3 0,11 7 0,2-1 503,2-1 1,5 6 0,-9-3 0,0 8-24,-3 6 1,0 4 0,-4 2-1,-5 1 943,-4 4 0,3-2 0,-7 8 0,-2-1 232,-6-2 0,-5 6 1,-7-4-1,0 2-697,0-2 0,-2 4 0,-3-6 1,-5 1-412,-4-4 0,-7-4 0,0-1 0,2-2 0,1-4 0,-3 3 0,-2-8 0,-1 0 0,-4 2 0,5-5 0,1 3 0,1-3-1631,0-2 1,0 0 0,5 0 0,2-2-2709,4-3 0,4 1-547,12-6 4886,2-1 0,15-11 0,1-3 0</inkml:trace>
  <inkml:trace contextRef="#ctx0" brushRef="#br0">26399 16299 8297,'7'2'2819,"-7"3"0,-5-1 0,-8 5-918,3-2 1,-1-2-2,-4-5 1,1-2-1315,3-3 0,4 1-502,7-6 1,0 5 0,2-4 0,3 0-982,6 0 0,3 6 0,1-2 0,3 1-986,3-1 1,2 3 0,4-5 0,0 2 226,1 0 1,1-2 1655,3 2 0,6-4 0,2-7 0</inkml:trace>
  <inkml:trace contextRef="#ctx0" brushRef="#br0">26981 15576 8297,'21'-19'138,"0"3"0,5-3 0,-4 10 0,1-1 64,0 0 0,5 1 0,0-2 0,3 6 693,1 3 1,8 2-1,-9 0 1,1 2 4,-4 3 1,0 4 0,-7 9-1,-2 1-513,-2 2 0,-6 7 0,-3-2 1,-1 4 202,-3 1 0,-9 2 0,-8 4 0,-6 5-123,-7 3 1,-4 2 0,-1 2 0,-2 2 172,-4 1 1,9 6 0,-3-6-1,4-3-446,8-5 0,0 1 1,14-5-1,1 1-140,3-5 1,2-8-1,5-3 1,4-3 78,4-2 1,3-5 0,4-3 0,4-3-25,-1-2 1,6-2 0,-4-5 0,2-1 200,-2-5 0,-1-2 1,-6-10-1,2-1-241,-2-2 1,-8-5-1,-6 3 1,-3-1-70,-2-4 0,-2-2 0,-3-1 0,-8-1 0,-6 1 0,0-1 0,-7 1 0,-2-1 0,-2 1 0,-3 5 0,-2 0 0,-2-1-867,2 3 0,2 1 0,4 8 1,1-1-950,1 0 0,8 2 0,-2 2-373,4 1 0,3 6 868,3-5 0,6 6 1,12-1-1,7 2-535,5-3 1,9-2 1855,-2-8 0,11-7 0,3-1 0</inkml:trace>
  <inkml:trace contextRef="#ctx0" brushRef="#br0">28050 15545 8297,'15'-7'1159,"-6"5"0,-4-5 1,-10 9-1,-5 3-445,-4 6 1,-9 10 0,-5 5 0,-5 5 683,-4 6 1,-5 5-1,4 10 1,-1 4-568,1 0 0,7 10 0,6-4 0,4-3-366,7-5 1,5-5-1,11-4 1,5-1-204,9-2 1,7-9 0,10 0-1,2-7-73,1-3 1,13-2 0,0-7-1,4-3-117,1-6 1,-4-3-1,-6-4 1,-2-3-73,2-6 0,-8-3 0,-4-2 0,-9 1 0,-6-1 0,-3-5 0,-4-2 0,-4-1 0,-5-4 0,-9 5 0,-6 1 0,-7 1 0,-4 0 0,-3 0 0,-7 7 0,-3 1 0,-2 3 0,-2 6 0,-5-1 0,1 5-268,4 5 1,-7 4-1,6 10 1,1 8-969,2 9 0,-1 11 1236,10 1 0,-11 2 0,9-10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24198 4291 24575,'0'-11'0,"0"13"0,0-5 0,0 6 0,7-18 0,-6 1 0,13 12 0,-5-5 0,0 0 0,-2-2 0</inkml:trace>
  <inkml:trace contextRef="#ctx0" brushRef="#br1">29480 2688 8248,'0'-11'498,"2"1"1,5-1-110,9 3 0,1-5 1,11 6-1,6 0-14,6 0 1,10-3 0,5 3 0,0 0-105,5 0 0,6-5 0,4 1 1,2-1-157,3 2 0,0-4 0,0 5 0,-5-2-86,-5 1 1,-2 5 0,-16-4 0,-7 2 116,-5 3 0,-11-3-266,-3 2 94,-10 0 0,-8 5 0,-13 0 0,-11 2-235,-7 3 1,-12-2-1,-8 8 1,-9-1 134,-10-1 1,-2 5 0,-5-5 0,6 1 58,3 1 0,-3-1 0,0 4 1,3-2 11,6-1 1,1-2-1,8 3 1,3-2 140,1 3 1,4-6 0,11 0 0,1-2 92,4 0 0,3 0 1,7-5 22,1 0 0,8 0-144,7 0 0,14 0 0,14 0 1,7 0-33,7 0 1,20-7 0,12-3 0,8-2-52,-36 6 0,1 1 1,0-2-1,2 0 1,-1 3-1,0-1 0,0 0 1,0 0 13,-1-1 1,0 1-1,2 3 1,-2 1-1,35-4 1,-7 1-2,-10-1 1,-6 3-1,-11-3 1,-10 3 116,-8 2 1,-8 0 44,-6 0 1,-9 0 0,-9 0 0,-12 0-22,-10 0 0,-18 0 0,-9 0 1,-6 0-55,-8 0 0,-8 2 0,-2 3 0,-4 4-133,0 0 0,-1 3 0,12-5 0,2 2 85,1 3 1,9 0-1,4 0 1,3-1-104,1 1 0,8 0 0,4 1 0,4-3 79,6 2 0,3-5 0,8 0 61,-1 0 1,9-5-49,7 3 0,14-3 1,16-2-1,8-2 14,9-3 1,23-4 0,5-7-1,9 1-99,-39 7 1,1 0 0,41-8 0,-1 1 0,-4-1-8,-5 0 1,-16 2 0,-3 2-1,-11 3 19,-11 2 0,1-3 0,-12 5 0,-3-1-82,-6-1 287,0 6 0,-16-6 1,0 7-1,-11 0-85,-8 0 0,-12 0 1,-13 1-1,-7 3-3,-6 1 0,-8 7 0,-3 0 1,0 6-50,-4 3 1,0 0 0,11-5 0,2-1-22,1 1 1,8 5 0,-1 0 0,5-2 9,5-1 0,6-3 0,0 1 1,5 0 1,4-1 1,7-1 0,-1-1-1,6-5 78,4-1 0,8 4-10,2-6 1,14 0 0,16-5 0,8-1-43,9-5 0,23-4 1,5-9-1,7-2-45,4 2 1,-37 10 0,2 0 0,-2 0-1,-1 1 1,1-2 0,-1 0-117,-1 0 0,0-1 0,-3 1 0,-1-1 1,31-4-1,-8 1 41,-7 3 1,-6-3 0,-13 6-1,-9-3 299,-8 1 0,-7 4 21,-6-4 1,-4 6 0,-12-1-1,-6 3-86,-7 2 1,-13 2 0,-11 3 0,-8 6 43,-7 3 0,-8 3 0,-6 4 0,-1 4-68,-2-1 0,-2 4 0,11-5 0,3 1-128,2 4 1,3 0 0,11 0 0,1-2 59,5 2 0,-3 0 0,7-2 1,4-5-33,5-3 1,7-2 0,9-1-158,1 1 104,8 0 0,10-8 0,16-2 1,12-6-89,12-6 1,9-4-1,12-9 1,5-4-27,4-1 0,0-3 0,-4-4 0,-5 0 62,-3-1 1,-9 2 0,-4 2 0,-5 2-34,-5-2 1,2 0-1,-7 2 1,-4 5 257,-5 4 1,-5 1 0,-9 0 692,-4 1-751,4-1 0,-19 7 0,-2 6 0,-9 4 5,-5 5 0,-14 11 1,-3 1-1,-11 4 81,-9 6 0,2 2 0,-1 1 0,-3 1-27,-1-1 1,3 1-1,3-1 1,0 1 27,5-1 1,1 0-1,3-1 1,3-2-56,1-2 0,9-7 1,-1 2-1,8-3 20,3-2 0,2-2 0,8-2-380,2-2 1,6-6 134,10 1 1,7-3 0,13-2 0,10-2 0,8-5-98,11-9 1,11-1 0,5-9 0,0-1-95,0 3 0,1-9 0,-6 5 0,-7 0 87,-8-2 0,-1 6 0,-14-1 0,-3 3 26,-4 2 1,-9 3 793,2 1-358,-11 0 0,-15 8 0,-14 4 1,-7 8 66,-8 6 0,-15 6 1,-1 3-1,-6 4-74,-2 1 0,-3 1 1,-4 3-101,4-2 1,9-5-1,0 3 1,4-1 0,6-4-96,6-1 1,-1 3 0,4 0 0,5-2 26,3-2 1,4-6 0,8-1-321,2 2-81,4-5 1,16 0-1,7-7 158,8 0 0,14-8 0,10-6 1,9-7-1,8-2-308,3 0 1,-5-5 0,-7 2 0,-4-2 359,-6 2 0,-6-4 0,-11 6 95,-2 0 1,-5 1 0,-8 7 0,-1 0 307,-3 1 1,-6-1 0,1 0 0,-5 2-88,-5 4 0,-11 1 1,-10 6-1,-6-3 13,-4 3 1,-5 8 0,-6 6 0,0 2-67,0 3 0,-6 5 0,1 0-110,1-2 0,8-1 1,3-2-1,1 1 1,4 0-8,2-1 1,8 3 0,5-8-1,4 3-286,5 2 1,4-6 0,7 0 55,0 3 1,2-6-1,5-2 1,9-3 68,8-2 1,13 0-1,7-2 1,6-3 18,8-6 0,3-3 0,0-1 0,-3-1 62,-6 0 1,-5 0 0,-5-1 0,-5-2 51,-4-2 1,-8 0-1,-6 3 1,-5-1 159,-4-2 1,-6 5 0,1 6 0,-5-1 55,-5 3 0,-4 1 1,-8 7-1,-6 0 24,-9 0 1,-1 5 0,-9 4-1,-1 3-106,-3 5 1,-1 3 0,-2-3 0,0 2-4,2 2 1,-7 0-1,10-5 1,2 0-163,2-1 0,5 1 0,7 0 0,4-2-66,1-4 0,7 2 1,8-5-1,-1 0 161,0 0 0,7-1 0,2-6 31,9 0 1,12 0 0,7-2 0,7-3-66,7-6 0,16-3 0,6-3 1,6-2-24,5-2 1,0-6 0,-1 5 0,-6-1 25,-3 0 1,-11 2 0,-4 4-1,-4-1 44,-3 3 0,-1-8 1,-10 11-306,-1 0 0,-5-1 1,-1-1-1,-2 2 0,-4 3-1127,-2 2 1,-1 2 1357,0 5 0,-1-7 0,1-2 0</inkml:trace>
  <inkml:trace contextRef="#ctx0" brushRef="#br1">21541 4951 8353,'5'-21'0,"0"0"0,-1 2 390,-3 2 0,-8 1 0,-3 0 0,-4 0 0,-2 1 467,0-1 1,-5 5-60,0 1 1,-7 5 0,4-4 0,-2 2 0,0 4 143,-2 1 0,-2 2 0,-1 0 1,1 2-662,4 3 1,-8 2 0,6 7 0,2-2-195,2 0 1,-2 11-1,5-7 1,3 1 78,6 1 1,-2 2 0,5 1 0,0-1-105,4-3 0,4 4 1,2 0 52,4-2 1,6-1 0,10-4 0,5-2 95,4-2 0,3-6 0,2 1 0,3-3 85,3-2 0,-6 0 0,3 0 0,-3 0-34,-4 0 0,3-2 0,-13-3 0,-2-6-13,-2-3 0,-3-3 1,-2-2-1,-3-2-521,-2 2 1,-2-4 0,-5 0 0,0 0-368,0 1 0,-5 1 0,-2 5 1,0 0-1052,0 1 1,-5 1 0,3 1-1831,0 3-2261,2 6 5781,14-9 0,2 4 0,7-7 0</inkml:trace>
  <inkml:trace contextRef="#ctx0" brushRef="#br1">21588 4794 8827,'15'7'0,"-1"3"0,-1 3 706,-3-3 0,-5 4 0,4-2 0,0 6-87,0 3 1,-6 1 0,4-1 0,-2 6-127,1 2 1,4 3-1,-3-1 1,0 1-151,0-1 1,3 6 0,-3 1-1,2 1-168,3-1 1,-3-1-1,2-6 1,-1 0-82,-1 1 1,0-8 0,-6-3 0,2-3 108,-1-2 1,-2-1-258,-2 1 0,0-9 225,0-7 0,-6-9 0,-1-12 1,-1-5-156,-5-4 0,5-8 1,-1-6-1,2-5-96,3-3 1,3-7-1,2 1 1,5-1-212,4 1 0,6 0 0,3 11 1,4 7 65,1 5 0,-3 11 0,5 3 0,1 5 557,-3 5 0,1 3 0,-6 4 0,3-1 213,3 2 0,-6 6 0,2 4 0,-3 2 59,-3 3 1,1 7 0,0 4 0,-2 0-82,-4-1 1,-3 1 0,-7-4 0,0 4-136,0 1 0,-7-3 0,-5 4 0,-6-3-119,-2-2 1,-7-3 0,5-1 0,-1 0-377,0-1 0,-10-4 0,2-2 1,-1-3-621,4-2 0,0-2 1,5-2-1,1 0-21,-1 0 1,-3-2 0,5-2 0,3-2-1147,6-3 1,5-2-1,7-4 1,0-1 385,0 0 1,7 0-1,5-1 1,8-2 1507,6-2 0,11-14 0,3 2 0</inkml:trace>
  <inkml:trace contextRef="#ctx0" brushRef="#br1">22154 4841 8185,'21'16'242,"0"0"1,0-1 0,-6 3 0,-1 1 494,-3 2 1,3 7 0,-4-2 0,2 4 139,-1 1 1,1 1 0,-5-1 0,0 0-466,0 1 1,4-1-1,-4 1 1,0-1 136,0 1 0,5-1 0,-2 0 1,3-1 42,-3-4 1,2-1 0,-5-6 35,2 2 0,0 5-256,1-5 0,-1-7-95,-4-9 0,-3-12 0,1-8-408,-6-10 0,1-4 1,-5-5-1,2-2-395,0-6 0,-2-14 0,3-7 1,-1-2-265,1-1 0,3-4 1,1 14-1,1 2 490,5 7 1,2 3 0,8 11 0,2 7 430,3 7 0,1 1 0,8 13 1,-2 2 114,0 1 1,10 4 0,-6 3 0,1 7 555,0 7 1,-3 0-1,-2 8 1,-4-1-5,-1-2 1,-9 4 0,-9-5 0,-3 1-88,-2 4 1,-7-5 0,-5 0 0,-7-2-509,-8 0 1,-8 0 0,-3-6 0,-2 1-204,-4 0 0,0-2 0,-1-4 0,1-5-685,1-3 1,1-2 0,12 0 0,4 0-1774,5 0 0,5-9 1,7-6-1,11-10 2056,12-4 0,16-24 0,10-4 0</inkml:trace>
  <inkml:trace contextRef="#ctx0" brushRef="#br1">28663 1509 8353,'5'-21'492,"0"-2"0,-1 1 63,-2-1 0,-4 2 0,-2 5 0,-3 0 48,-1 1 0,-5 4 1,-6 1-1,-2-1 46,2 3 1,-4-5 0,2 6 0,0 0-82,-1 0 0,2 2 0,-4 5 1,1 2-307,4 3 1,-4 4 0,2 7-1,2-1-70,2 1 1,-2 5-1,1 2 1,4 1-102,0 4 1,5-3-1,1 1 1,1 0-206,3-2 0,4 4 1,4-7-1,4-2-60,6-1 0,-1-2 0,9-1 0,1 1 150,3 0 0,4-7 1,1-2-1,1-2-19,-1 0 1,6 0 0,1-5 0,1 0 29,-1 0 1,-8-5 0,-7-2-1,-4-2-8,-3-3 0,1-2 1,-12-3-1,1-3-83,1-1 1,-6 1 0,4 4 211,-3 0 73,-9 0 1,6 9-1,-5 7 129,5 9 0,2 5 0,3 2 0,1 0-17,-2-1 1,6 1-1,0 0 1,1-1-856,1 1 1,-2 0 0,3 0 0,-2-1-795,3 1 0,1-6 0,1 1 288,1 1 1,5-3 0,0 1 0,0 1 0,2-2 408,3-4 1,-2 2 0,1-2 0,-3-1 658,-2-3 0,4-1 0,1 0 0</inkml:trace>
  <inkml:trace contextRef="#ctx0" brushRef="#br1">29355 1635 8585,'14'-27'0,"-4"3"0,-5 0 0,-3 1 632,-2 0 0,-5-3 0,-2 5 0,-2 2-69,-3 1 1,-7 3 0,-2-1 0,0 0-137,-2 0 0,0 2 0,-5 4 0,2 5-29,-2 3 0,4 2 1,-1 2-1,1 3-55,-1 5 1,6 10-1,0 1 1,5 0-204,4 1 0,1 1 1,-2 5-1,6-4-198,3-1 0,2 0 0,0-4 0,2 2 59,3-2 0,9 2 1,9-3-1,1-4 116,4 0 1,0-7 0,0 0 0,-1-2 32,1 0 0,1 0 0,1-7 0,-2-3 45,-2-5 1,-7-6-1,4-5 1,-2-5-144,0-4 1,0-3 0,-7-4-1,-2-5-153,-1-3 0,-8-7 0,2-2 0,-3 1-737,-2 4 0,-5 0 0,-2 13 0,-2 2 447,-3 7 0,3 4 0,0 7 0,1 2 277,-1 4 0,5 4 1,-1 12 229,3 4 1,2 4 0,0 4 0,0 3 489,0 5 1,0 5-1,2 4 1,3 3 202,6 3 0,3-5 0,2 5 0,-1-1-587,1 0 0,0-5 1,-1 1-1,1-2-64,0-3 0,7 1 0,1-1 1,2-1-1056,1-4 1,-3 2 0,4-7 0,-2-2-1173,2-2 1,-3-3 0,-1-3 0,-1-6 1161,-4-3 1,-2-2-1,-1-2 1,-2-5 906,-3-9 0,1-1 0,-7-9 0,7-7 0,-3-8 0</inkml:trace>
  <inkml:trace contextRef="#ctx0" brushRef="#br1">29936 1367 8185,'16'0'1585,"-2"2"-1280,-3 3 1,3 6 0,-2 8 0,4 4 79,-1 1 0,8 8 0,-11 6 1,0 2 894,2 4 0,-1 1 0,-3 3 1,-5-1-485,-3 0 0,-2-7 0,0-3 0,0-6-334,0-5 1,0-3-1,-2-7 1,-1-1-134,-2 1 1,-8-7 0,3-4-928,-4-3 0,-2-2 0,1 0 0,-1-2-1647,0-3 0,6-4 0,-1-7 1,1-1-242,1-4 1,-3-3 2485,6-8 0,-6-13 0,3-4 0</inkml:trace>
  <inkml:trace contextRef="#ctx0" brushRef="#br1">29936 1022 8185,'23'1'269,"-7"5"1,0-5 0,-6 5 424,4-5 1,2 1-1,-1 3-694,1 6 0,0 3 0,0 2 0</inkml:trace>
  <inkml:trace contextRef="#ctx0" brushRef="#br1">28679 4385 8353,'0'-15'0,"-2"-1"660,-3 0 0,1 2 603,-6 4 0,6 4 0,1 13-551,6 9 0,1 7 0,6 8 0,1 2-167,-3 4 1,6-2 0,-5 9 0,0 1-111,-4 1 0,-3 4 0,-2-8 0,2 2-109,3-2 0,-3 1 0,3-6 0,-3-4-122,-2-5 1,1 0 0,3-7 428,1-2-326,0-1 0,-5-11-231,0-7 0,2-9 0,1-12 0,4-5-438,2-4 1,2-1-1,6-3 1,2-2-281,2-6 0,7 3 0,-3 5 0,1 6 135,0 7 0,-1 5 1,1 5-1,-3 6 232,-1 3 0,-4 4 0,3 3 0,-4 8 649,-1 6 1,1 4 0,3 5-1,1-2 139,-2 2 1,-4 5 0,-2 2 0,-3-4-293,2-1 0,-3 1 0,0-8 0,-2 0-741,-4-1 1,4-1-1,-1-5-1225,-3 0 0,4-6 90,-2 1 0,8-9 828,-3-2 1,-1-7 0,-1-11 0,1-1 209,0-2 0,-4-10 0,4 1 1,-2-2 374,-4-3 0,-1 1 1,-2 4-1,0 4 778,0 5 0,0 3-191,0 3 0,2 6 0,1 5 588,3 8 0,1 5 1,-4 6-1,4 1-41,2 0 0,1 5 0,6 0 0,0-2-320,-1-2 0,3 2 0,1-1 0,4-4-190,1 0 1,-4-5 0,2-1 0,-1-1-73,0-3 0,5-2 0,-5-2 0,-1-2-126,-3-3 1,-1-2-1,-1-6 1,1 3-214,0-2 0,-2-8 0,-4-2 0,-3-1-392,0 0 0,-5 2 1,3 6 283,-3-1 145,-2 7 1,0 9 0,2 12 0,1 8 392,3 6 0,1 9 0,-4 5 0,2 4 51,-1 4 0,-4 3 1,-4-2-1,-3 2 386,-1 1 1,-3-7 0,-5-6 0,2-4-514,4-4 1,-4 4 0,5-10 0,0-1-230,4-3 0,-2-3 1,0-3-1,0 1-81,0 0 1,0-6-5596,2 1 4141,-4-8 0,1-5 0,2-12-438,5-5 1,8-9 0,3 2 0,6-4 879,5-1 0,3-13 1,8-5-1,-3-3 997,-2-2 0,2-6 0,-4 5 0</inkml:trace>
  <inkml:trace contextRef="#ctx0" brushRef="#br1">30046 4778 9255,'16'0'0,"-2"2"0,-3 3 684,-6 6 1,2 3 0,0 5 0,2 5 24,3 8 0,-3 8 0,-1 0 0,1 4 261,0 5 0,-6 7 0,3-2 0,-5-2-371,-1-3 1,-1 7-1,-3-9 1,-1 2-378,1 0 0,3-9 0,-1-3 1,-2-6 18,-1-5 0,0 2 0,5-7 337,0-2-376,-7-1 1,-2-11-1,-5-7 1,2-9-105,1-5 1,8-9-1,-4-5 1,2-5-284,-1-3 1,1-15 0,7-1-1,3-8-268,6-3 1,10-10 0,5-2 0,4 0-498,1-2-1,6 9 1,-1 1 0,1 8 488,1 5 1,-4 12-1,2 21 1,-2 5 643,-3 6 0,0 5 0,-1 12 0,-2 8 411,-2 10 0,-6 10 0,-1 1 0,-5 1 94,-4 2 0,-6-6 1,-1 3-1,-6-2-122,-8-3 0,-5-5 0,-3-1 1,-3-3-8,-3-2 0,-1-5 1,-6-3-1,-1-3-535,-3-2 0,1-2 0,-7-5 0,-2 0-1010,-1 0 0,-6-1 0,0-3 0,2-1-1393,-1 1 0,4 4 0,6 6 2380,2 4 0,1 4 0,6 2 0</inkml:trace>
  <inkml:trace contextRef="#ctx0" brushRef="#br1">1793 2924 8353,'9'-7'0,"-6"-2"0,-6-2 432,-8 1 1,-8 6 0,-4-1 1434,-1 3 0,-3 2 1,-2 0-1063,3 0 0,-4 0 1,4 2-392,-4 3 1,0 4 0,2 9 0,2 1 0,0 2-143,1-2 0,-2 4 1,4-1-1,0 1-256,0 0 0,4 5 0,7-4 1,3 2-252,2 1 1,-3-8 0,5 2-1,1-4 31,2-1 1,2 0 0,2-2 7,3-4 1,4-3-1,8-7 1,4 0 34,6 0 1,8-2 0,5-3 0,3-4 44,6 1 0,2-6 0,-2 5 0,2-2 15,1 1 1,4 6-1,-7-1 1,-6 3 107,-2 2 0,1 7 0,-6 4 0,-3 3 349,-5 2 0,-5 5 0,-7 0 1,0-1 181,-1 3 0,-6-5 0,-4 3 0,-3-2 319,-2 2 1,-2-4 0,-3 4 0,-5-3-317,-4-3 0,-7 6 0,-2 0 0,-2-2-234,-3-1 0,-1-2 1,-3-2-1,1-2-285,-1-2 1,-4-4-1,-1 2 1,2-1-498,2-3 0,-4-2 1,1-2-1,1 0-555,1 0 1,5 0-1,1-2 1,3-2-901,3-1 1,2-7-1,10 1 868,5-3 1,5-1 0,7-1 0,10 0 39,13 1 0,1-6 1,8 0 1021,-1 1 0,-5-4 0,6-1 0</inkml:trace>
  <inkml:trace contextRef="#ctx0" brushRef="#br1">2249 2986 12353,'9'18'0,"-4"1"889,-3 2 1,3 7 0,0-2 0,0 4 425,2 1 1,0 1 0,5-1-1,-1 1-487,1-1 1,7-1 0,2-2-830,-1-2 1,2 0-1,1 4 1,0-4-1,-1-5-511,-2-4 0,2-1 1,-1 0-1,-3 0-1292,-6-1 1,0-4-1,-5-3 230,2-1 1,-6-3-1,3-9 1,-6-6-1651,-6-3 3224,-2-8 0,-15-3 0,-1-6 0</inkml:trace>
  <inkml:trace contextRef="#ctx0" brushRef="#br1">2280 2845 8458,'0'-16'644,"0"0"0,-2 1 441,-3-1-1195,4 0 1,-5 8-1215,12 2 1,-3 5 1323,7 1 0,1 0 0,5 0 0</inkml:trace>
  <inkml:trace contextRef="#ctx0" brushRef="#br1">2548 2971 8593,'20'21'457,"1"0"1,6 5 0,-6-4-1,0 3 189,1 3 0,-2 2 0,4 1 0,-1 0-97,-4 1 1,4-1-1,-2 1 1,-2-3-172,-2-2 0,-6 1 0,-3-6 0,-1 1 130,-3 0 0,-1-2 0,1-6-195,1 1 1,0-5 0,-6-3-75,-5-1 0,-1-3 0,-5-8 0,2-4 13,-2-6 0,-1 0 0,1-13 0,3-2-727,2-6 0,4 0 1,8-7-1,7 0-131,8 2 0,4-4 0,7 8 0,3 2 353,2 6 0,-3 2 1,6 9-1,-2 5 397,-1 3 1,6 4 0,-3 6-1,-1 5 176,1 4 1,-1 6 0,-3 5 0,0 3-44,-5 1 0,1 4 0,-5-3 0,2 4 143,-2 2 1,-3-1-1,-7 0 1,-2-1-616,-4-4 1,2 4 0,-6-6-1,-3 1-564,-1-4 1,-2 2-1,0-2 1,0-2 33,0-2 1,0-1 0,0 0-774,0-1 0,7-6 0,5-4 1498,7-3 0,6-16 0,6-3 0</inkml:trace>
  <inkml:trace contextRef="#ctx0" brushRef="#br1">4293 2672 8440,'-7'-14'0,"-2"2"1542,0 1 0,-3 10-881,7 1 0,0 14 0,5 14 0,0 5 99,0 3 0,1 13 0,3 0 0,3 4-326,2 1 1,1 3 0,6-3 0,-1 1-67,1-1 1,0-2 0,0-5-1,-1 0-9,1 1 0,0-3 0,0-3 0,-1-5-149,1-4 0,-6-7 1,-1-2 220,-2-1-242,5-2 0,-10-14 0,2-7-208,-8-9 1,-5-15 0,-6-6 0,-1-3-174,0-7 1,1-9 0,-3-7 0,1-2-507,1-1 0,-3-16 0,10 5 0,0-1 174,4-1 1,3 6 0,2 8 0,2 7 274,3 8 0,9 4 0,9 9 0,1 3 68,4 0 1,4 8-1,3 0 1,3 5 264,2 3 0,2 6 1,5-3-1,1 1 199,-1 3 1,-5 11-1,-2 7 1,-2 7-3,-3 3 0,4 8 1,-3 5-1,-3-3 469,-5 0 1,-5 2 0,-9 1 0,-2-2-192,-1-2 1,-8 2 0,-1-2 0,-7-5-162,-6-3 0,-13 1 0,3-5 0,-7-4-34,-3-5 1,-6 1 0,-3-6-1,-2 0-612,-2 0 0,-10-2 1,8-5-1,1 2-1505,1 3 0,9-3 0,-1 5 0,3-2-1003,1 0 0,8 6 0,4-4 2756,8 1 0,-2-4 0,6 3 0</inkml:trace>
  <inkml:trace contextRef="#ctx0" brushRef="#br1">5283 3065 8124,'9'0'1165,"5"0"1,-4 0-526,4 0 1,4 0 0,3-2 0,5-1 0,2-3 179,-2 3 1,4 1 0,-2 2 0,3-1-395,1-5 1,3 5-1,-9-5 1,2 5-326,-2 1 1,-3-2-1,-7-2 1,-1-1-515,1 2 0,-6 1 0,1 2-1052,1 0 0,-5 2 0,-2 3 175,-3 5 1,-2 4 0,-3 0 0,-6-2 3,-7-1 1286,-10-1 0,2 6 0,-8 0 0</inkml:trace>
  <inkml:trace contextRef="#ctx0" brushRef="#br1">5393 3316 8124,'16'0'0,"0"0"785,-1 0 0,3 0 1,3-1-1,3-3-145,1-1 1,10-5 0,-4 4 0,2 1 839,1-2 1,2 0 0,1-3-1,-2 3-1187,-2 0 1,-1 5 0,-1-3 0,-1 1-892,-4-1 0,4 3 1,-6-3-1,1 5-345,-5 5 0,-4-1 943,-5 6 0,3 1 0,-6 4 0</inkml:trace>
  <inkml:trace contextRef="#ctx0" brushRef="#br1">8035 2122 8124,'15'0'38,"-1"-2"453,-3-3 0,-2 3 0,-4-3 259,5 3 1,-3 4 0,-1 3-98,-5 6 0,-1-3 0,-1 3-288,-5 1 1,-8 0 0,-8 1 0,-3-5-18,-3-1 0,-1-2 1,-3-3-1,1 2-167,-1 1 1,-4 0 0,-1-7 0,4-1-145,5-2 0,-2-2 1,4 3-1,-2-3 34,2-1 0,3-1 1,7-3-1,1 3-56,-1 2 1,0-4 0,2 4 221,4-1-244,-4 4 0,12 4 0,-5 11 0,2 3 48,-1 1 1,1 6 0,3 2 0,-1 1 17,-2 4 1,-6 2 0,6 0-1,0-2 5,-2-2 0,5-2 0,-5 4 0,2-3-46,0-3 0,-2 5 1,3-6-258,-1-2 0,0-2-187,5-1 293,0 0 0,8-9 0,6-6-23,5-4 0,4-9 0,-2 1 0,7-3-17,7-1 0,0-1 0,7 0 1,0 0-51,-2 1 1,5 4 0,-3 2 0,2 3 101,-2 2 1,2 4-1,-8 5 1,-1 6 431,-2 3 1,-3 1-1,-2 1 1,-3 0 84,-3 0 0,-1 5 0,-5 1 0,-2 1 83,-4 0 1,-3 3-1,-7-3 1,-3-1 233,-8 1 1,-1-2 0,-16-5-1,-3-1 56,-4 1 0,-7-2 1,4-2-1,-1-1-161,1 1 0,1-5 0,6 0 0,-1-2-430,1 0 1,-1 1-1,2-6 1,3 0-179,0 0 0,3 0 0,-2-2 0,3-2-507,0-1 1,11-2-1605,-4 2 1,11 1-1,2-4 1,6 1-961,8 3 1,3 2 3070,1 2 0,8 7 0,1 2 0</inkml:trace>
  <inkml:trace contextRef="#ctx0" brushRef="#br1">6714 3395 8124,'-10'0'105,"-1"0"1,-1 0 1767,-2 0-1061,-2 0 0,11 0 0,10 0 20,14 0 0,9-5 1,7 0-1,5 1-122,8 2 1,9 1 0,4-3 0,9-1-487,9 1 0,-32 0 0,2 0 1,2-1-1,1 1 0,4-1 1,2-1 78,1 1 1,2 0 0,11 0 0,1-1 0,-1-1 0,-1-1-1,3 0 1,-1 2-124,-1 0 0,1 1 0,3-1 0,0 0 0,-5 2 0,-2 1 0,-2 0 0,0-1 60,0 1 0,-1-1 0,-7 1 0,-3 1 0,-3 2 0,-2 0 0,-5 0 0,-2 0-35,35 0 1,-11 0-1,-14 0 1,-8 0-263,-6 0 0,-5-2 0,-9-1 0,-5-3-2464,-4 3 87,-8 1 1,-9 4-1,-14 1 1,-10 4-3481,-13 2 5914,-21 2 0,8 11 0,-11 3 0</inkml:trace>
  <inkml:trace contextRef="#ctx0" brushRef="#br1">7579 3709 8124,'-9'-10'1181,"4"-1"1,3 10-1,2 1 478,0 8 0,5 6 1,2 4-1,2 3-402,3 5 0,0 5 1,1 4-1,-3 4-327,2 1 0,-3-3 1,2 3-1,-1 0-551,-1 0 0,3 0 1,-7 4-1,1-4-355,1-1 1,-6-3 0,5-3 0,-3 1-25,2-3 0,-3 4 0,5-9 0,-2 2-935,0-2 0,1-3 0,-6-7-2653,0-1 2010,0-6 1,0-4-1,0-10 1,0-5-364,0-4 0,5-4 0,0-3 1,0-5 1940,2-4 0,2-1 0,7 0 0</inkml:trace>
  <inkml:trace contextRef="#ctx0" brushRef="#br1">8050 3741 8009,'0'-11'362,"0"1"519,0-2 0,0-2-367,0-2 0,2 0 0,3 2 0,6 2 58,3 2 0,9 4 0,3-2 1,4 1-239,1 3 0,6 2 0,-1 2 0,-1 0 84,-2 0 1,-3 7 0,-4 4 0,-5 3-146,-3 2 0,-9-1 0,-4 3 0,-3 3 42,-2 5 1,-2 4 0,-5 1-1,-7-1-48,-5-4 0,-4 4 0,2-4 0,-4 2-103,1-2 0,0-3 0,3-8 0,-4 1-90,1 0 0,1-6 1,7-1-1,1-2 20,-1-4 1,5-1-251,1-2 1,8-5 0,2-2 0,11-2 0,8-3 0,7 0 1,11 0-1,6 1-247,8-1 0,-2 5 0,5 2 1,-2 3 394,1 2 1,-6 7-1,-7 3 1,-1 6 253,-4 5 0,-4-2 1,-3 7-1,-4 1-93,-1-3 1,-2 6-1,-5-4 1,-2 5 640,-4 6 0,-1-4 1,-5 4-1,1-4 290,-2-1 0,-8-1 1,-5-1-1,-4-4-995,-2-5 1,-7-4-1,-3-1 1,-5-2-91,-6-4 0,-2 3 0,-4-8 0,1-2 0,-2-1 0,-1-2 0,-2 0 0,-1 0 0,1 0 0,2-5 0,1-2 0,2 0-768,-2 0 1,6 2-1,1 5 1,4 0-2309,2 0 0,8 8 0,7 6 3076,9 6 0,20 8 0,4-4 0</inkml:trace>
  <inkml:trace contextRef="#ctx0" brushRef="#br1">1934 5784 8054,'0'-16'158,"-1"1"0,-3-1 1495,-1 0 1,-2 8-703,2 2 1,3 12-1,-3 6 1,3 5-118,2 4 0,0 7 0,0 0 0,0 7-188,0 7 0,5 2 1,2 1-1,2-1-32,3-1 1,0 6-1,1-7 1,-3 2-300,2-2 1,2 1-1,0-6 1,-2-4-224,-1-5 1,-2 0 0,3-5 0,-2 0-1223,3-1 0,-5-1 1,1-5-1570,-2 0 1310,5-8 0,-10-2 0,3-12 0,-5-4-632,-5-4 1,2-9 0,-8-5 2020,-1-7 0,-9-12 0,-4-9 0</inkml:trace>
  <inkml:trace contextRef="#ctx0" brushRef="#br1">1415 5596 8102,'16'-7'495,"0"-4"1,0-3-1,1 0 1,4 2 0,5 1 25,4-1 0,3 3 0,4 1 1,5-1-99,3 0 0,8 4 1,-1-4-1,0 2-68,3 4 0,1 1 1,6 2-1,1 2-60,0 3 1,0 4 0,-2 7 0,-3-1 116,-6 1 0,1 5 1,-6 2-1,-7-1 64,-5 1 1,-5 5 0,-4-2 0,-5 4 40,-4 1 1,-6 1 0,-2-1-1,-2 1 106,-4-1 0,-3-1 1,-5-2-1,-6-2-169,-3 2 1,-8-4-1,-5 1 1,-2-3-33,-3-2 0,-4-3 1,-3-1-1,-1-2-402,-4-4 1,-1-3 0,-2-7 0,0 0-217,-1 0 0,3 0 1,0-2-1,1-1-937,0-2 0,-3-2 0,12 3 0,4-1-1105,3 2 1,10 3 0,2 5-1087,9 5 3324,27 4 0,6 2 0,21 0 0</inkml:trace>
  <inkml:trace contextRef="#ctx0" brushRef="#br1">3648 6240 8112,'16'0'463,"-6"0"1,3 0-1,2 0 1,6 0 103,4 0 0,-4 0 0,5 0 0,2 0 0,2 0-11,1 0 1,0-2-1,-1-1 1,-2-3-228,-2 3 1,-7 1-1,2 1 1,-3-3-1173,-2-1 0,-1 0 0,-1 6-1514,-3 5 0,-6 2 4,-10 8 1697,-4-7 656,-14 5 0,-8-6 0,-9 8 0</inkml:trace>
  <inkml:trace contextRef="#ctx0" brushRef="#br1">3790 6460 8112,'7'11'227,"3"-1"1,4-7-1,2 3 1,1-5 131,4-1 1,-2-1-1,8-3 1,1-1 373,1 1 0,3-2 0,-1 0 0,1 3-874,-1 1 0,6-3 0,-1 0 0,-1 1-2982,-1 2 3123,-3 2 0,-7 0 0,-1 0 0</inkml:trace>
  <inkml:trace contextRef="#ctx0" brushRef="#br1">5959 5721 8505,'20'-15'0,"-6"-1"710,-6 0 1,-2 0-168,-6 1 0,-2 1 0,-5 2 1,-7 3 231,-5 2 1,-2 2 0,3 5-1,-3 0-279,-5 0 1,-2 7 0,0 5 0,2 5-97,-2 4 1,-2 2 0,-1-2 0,1 5-240,4 4 1,-4-4 0,6 0-1,-1 0-119,4-1 1,4 3-1,1-6 1,0 1 57,1 0 0,4-2 0,2-6 0,2 1-991,4 0 1,3 0 555,5-1 1,11-6 0,10-4 0,6-3 197,4-2 0,6-5 1,11-2-1,3 0 61,-1 0 0,5 2 1,-6 5-1,-2 0 220,-3 0 1,2 1-1,-11 5 1,0 4 322,-3 4 1,-6 2 0,-4 0 0,-6-1 203,-4 1 0,-6 0 0,-3-1 87,-1 1 0,-3 7 1,-9 0-300,-6-4 1,-3 2-1,-3-11 1,-4 4-230,-6 2 0,-2-2 0,-3-2 0,1-1-153,-1 1 1,-4-5-1,-1-2 1,0-3-372,-1-2 0,5 0 1,-6 0-1,3 0-852,-1 0 0,0-2 1,8-2-1,1-3-1664,1-1 1,8-4 2029,-2-9 1,12-2 0,9-5 0,9 3-1144,5 3 0,9-6 1923,3 2 0,18-11 0,5-3 0</inkml:trace>
  <inkml:trace contextRef="#ctx0" brushRef="#br1">6368 5674 8607,'14'2'0,"-3"3"0,-6 6 704,-3 3 1,3 3 0,2 4-1,2 5-74,3 4 0,-3 3 0,-1 2 0,1 3 0,-2 1 492,0-1 0,3-1 0,-3-6 0,2-1-478,3-4 1,1 2 0,-1-7 0,-2 0-885,3 2 0,1-7 1,0 1-1,-2-5-847,-2 0 1,-1-3 0,3 0-1223,-1-2 1,-6-2 1219,5-5 1,-8-7-1,-2-3 1,-7-6 1088,-2-5 0,-12-3 0,4-8 0</inkml:trace>
  <inkml:trace contextRef="#ctx0" brushRef="#br1">6290 5501 8230,'0'-15'280,"0"-1"0,0 5 1,0 1 608,0-2-1599,0 5 0,7 0 1,3 7 709,4 0 0,9 0 0,1 0 0</inkml:trace>
  <inkml:trace contextRef="#ctx0" brushRef="#br1">6667 5737 8692,'26'26'0,"-1"0"536,-3 2 0,-1 2 0,-3 1 0,1 1 47,2-1 0,0 6 1,-5 0-1,-1-4 50,1-5 1,0 0-1,-1-6 1,1 1-223,0 0 0,-6-2 0,-1-5 0,0-1 214,0 1 1,-4 0 533,5-1-939,-6-6 1,1-2-1,-8-9 1,-4-3-184,-2-5 0,0-4 1,-3-2-1,3-1-106,2-4 0,2-4 0,5-6 0,2-1-542,3 1 0,5-6 1,10-1-1,2-1 258,3 1 1,1 3-1,5 9 1,1 5 455,-1 3 1,1 10-1,-1 2 1,1 5 273,-1 1 1,0 1 0,1 6-1,-1 7-62,1 6 0,-1 2 1,1-3-1,-3 4 20,-2 2 1,-5-4-1,-6 5 1,-2 0 93,-3-2 1,1 1 0,-7-6 0,-2 2-496,-1-2 0,-2-1 0,0-3 0,0 1-695,0 0 0,-2 0 0,-3-2 0,-3-2-955,-1-2 1,-5-6-1,3 1 372,-3-3 0,4-2 1,1-2-1560,2-3 2903,2-11 0,5-1 0,0-6 0</inkml:trace>
  <inkml:trace contextRef="#ctx0" brushRef="#br1">7563 5564 10737,'16'0'898,"1"0"-298,4 0 1,-3 5-1,4 2 1,-1 0-1,2 2-249,2 0 1,-1-6 0,2 4 0,-3-1-627,0-1 1,-6 0-1,4-5 1,-3 0-562,-3 0 1,1 0 0,0 0 0,-1 0 51,1 0 0,-2-2 0,-3-3 0,-6-5-364,-3-4 1148,5-9 0,-6-2 0,6-6 0</inkml:trace>
  <inkml:trace contextRef="#ctx0" brushRef="#br1">8113 5234 8090,'16'0'2097,"0"0"-1388,0 0 1,-6 7 0,-1 5 0,-1 6 0,1 4 276,3 3 1,-3-1 0,0 4 0,-2-2-511,-4 2 1,4 2 0,0 0 0,0-2-24,0-2 0,4-2 1,-6 4-1,0-3-813,2-3 0,-3 5 1,5-6-1,-2 0-1757,-4 1 1,4-4-1,-2 3 102,-1-4 0,-3-1 2015,-1 0 0,0-8 0,0-1 0</inkml:trace>
  <inkml:trace contextRef="#ctx0" brushRef="#br1">9701 4778 10053,'-1'-14'0,"-5"4"713,-4 5 0,-4 3 0,-2 4 0,0 3-281,1 5 1,-13 16-1,-5 8 1,-6 4 348,-5 6 0,-1 8 0,-4 7 0,-3 8-540,23-31 1,0 1-1,1 0 1,0 0-1,1 1 1,0 0-1,1 2 1,1-1 317,-20 36 0,26-34 1,1 0-1,-17 36 1,7 0-106,7 0 1,6 3 0,4-7 0,6 4 65,3 2 1,11 5 0,7-1 0,6-2-159,3-6 1,10 0-1,-2-5 1,5 0-217,6 0 1,0-4 0,-1-7 0,-2-3-509,-3-2 1,-1-8-1,-6-11 1,-1-7-377,-4-7 0,2-11 1,-7-5-1,-2-5-1720,-1-5 0,-4-5 1,-2-13-1,-3-9 1135,-2-8 1,-2-12 0,-5-4 0,-2-2 1322,-3 1 0,-11-15 0,-8-8 0</inkml:trace>
  <inkml:trace contextRef="#ctx0" brushRef="#br1">10582 4810 8159,'9'-7'1333,"-4"5"-556,-10-3 0,-4 5 0,-7 5 0,0 5 1,-1 3-74,-4-3 1,-4 4 0,-6-5-1,0 1-307,-1 1 1,1-3 0,-1 3 0,1-4-285,-1 0 1,3-5 0,1 3 0,3-3 15,3-2 0,1 0 0,5 0 74,0 0 1,6-6-510,-1 1 1,8-7 388,-3 1 72,5 5-52,1-1 1,-2 8-135,-3 5 1,1 2 0,-5 10 0,1 1 51,-1 2 0,4 5 1,-4-3-1,0-1-3,1 1 0,2 3 0,-2-3 1,1 0-14,3-1 1,-3 5 0,2-6 0,1-2 1,3-2 1,1-1-1,0 0-11,0-1 1,0-4 0,1-2-6,5-2 0,-3-2 0,8-5 1,1 0-39,2 0 1,2 0 0,1-2 0,4-3-154,5-6 1,6-3-1,4-1 1,4-1 81,1 0 0,4 1 1,-5 1-1,2 1-163,0 3 0,-2 6 0,4-1 0,-4 3 215,-1 2 0,-4 2 1,-8 3-1,0 6 306,1 3 1,-6 3 0,-1 4 0,-3 4 88,-3-1 0,-1 6 0,-1-4 0,-5 4 17,-1 1 0,-1 4 0,-6-2 1,-2-3 311,-3 0 1,-4-6-1,-7 1 1,0-3-279,1-2 0,-8-5 1,-3-3-1,-4-3-356,-1-2 1,-1-2 0,-1-5 0,-2 0-731,-2 0 0,-6 0 1,3 0-1,-1 0-754,5 0 1,-3 0 0,3 0 0,1 0 411,1 0 1,3 2-1,0 2 1,-1 3-8,1 1 1,-1-4 0,1 3-1,-1-2 1055,1 0 0,-1 8 0,1-5 0</inkml:trace>
  <inkml:trace contextRef="#ctx0" brushRef="#br1">9654 5847 7003,'-9'2'1129,"6"1"-93,6 3 0,6 0 0,9-2 0,1 1-125,2-1 0,7-3 0,0 1 0,7 2-410,7 1 0,10 0 0,6-3 0,3 1 473,2 3 0,10 1 0,2-4 0,0 4-464,2 2 0,-7-6 0,-2 3 0,-3-3-420,-2 2 1,-2-3 0,-4 3 0,-6-3-626,-7-2 0,-6 0 0,-6 0 1,-3 0-10,-2 0 0,-5 5 0,-8 2-1175,-3 2 0,-6 0 0,-10 3 0,-7-3-1066,-8-2 0,-11 3 2785,-11-5 0,-10 8 0,-4-5 0</inkml:trace>
  <inkml:trace contextRef="#ctx0" brushRef="#br1">10079 6193 12229,'15'17'671,"1"4"1,-5-3 0,-1 4 0,2 1 0,1 3 157,-3 4 1,4 8-1,-5 4 1,1 4-130,1 1 1,-8 0 0,4 2 0,-2 0-227,1-2 0,-1 7 0,-5-10 0,0-2-247,0-2 1,0-3-1,0-6 1,0 0-466,0 1 0,0-6 1,0-1-5853,0-3 4722,0-8 1,0-9-1,-2-12 1,-1-7 233,-3-5 0,1-10 0,5-3 1,0-8 364,0-5 1,0-3 768,0 1 0,7-7 0,2-2 0</inkml:trace>
  <inkml:trace contextRef="#ctx0" brushRef="#br1">10409 6397 7682,'10'-16'-124,"1"1"0,-6-1 1,6 0 396,1 1 1,2-1 0,1 2 0,3 2 543,3 1 1,-2 6 0,7-4 0,2 2-272,2 4 1,7 1-1,-1 4 1,-1 1-43,-2 2 1,-3 8 0,-4-1 0,-5 5-176,-3 4 0,-4 6 0,-4-5 0,-4 1-77,-5 0 1,-2 5 0,-5-2 0,-6 3-23,-7 3 1,0-1 0,-8-1 0,-1-2-87,-1-2 1,-3-7 0,3 2 0,1-5-106,1-5 0,8 1 0,-2-7 0,4-2-406,1-1 165,7-2 1,9 0-1,13 0 1,6 0-8,7 0 1,16 0 0,7 0 214,5 0 1,-3 2-1,1 3 1,-3 6 0,-4 3-16,-3 1 1,-3 6 0,-8 2 0,-1 1 677,-4 4 1,-5 7-1,-9 2 1,-3-2-80,-2-2 0,-2-1 0,-5 1-285,0 3 0,-8-8 0,-6 4 1,-7-4-1,-4-4-360,-3-3 0,-2-5 0,-3-4 0,-3-3-492,-6-2 1,3-2 0,1-7 0,1-1-295,0-2 1,1-8 0,4 1-1,1-5-380,-1-4 0,3-2 0,1 2 0,3-7-4348,3-7 5569,1 2 0,5-19 0,0 3 0</inkml:trace>
  <inkml:trace contextRef="#ctx0" brushRef="#br1">11006 4370 8109,'42'1'0,"0"6"0,-2 7 195,1 5 0,-7 9 0,8 0 0,0 7 416,-1 7 0,9 18 0,-1 9 0,-22-28 0,0 1-349,3 4 0,0 2 0,-3 2 0,0 1 0,0 6 0,0 1 0,0 4 0,0 0-152,2 6 1,0 1 0,-2 4 0,0 2 0,0 0 0,-2 0 0,-1 0 0,-1-1 114,-1-3 0,-2 1 0,-1 7 0,-3 1 0,-4-11 1,-3 0-1,-2-2 0,-3 0 203,-1-4 0,-3-2 0,-4-5 0,-4-2 1,0-2-1,-1-2 0,-2-4 0,-1 0 350,-2-2 0,0-1 0,-16 34 0,-1-9 1,1-5-420,4-5 1,3-6 0,7-10-1,1-5 81,-1-4 0,0-3 0,1-4 0,-1-5-382,0-4 0,6-6 0,-1-2 0,-1-2-1852,-2-4 1,-2-1-1,1-2 1,-1 0-1017,0 0 0,0-2 0,1-3 3015,-1-6 0,-7-10 0,-1-3 1</inkml:trace>
  <inkml:trace contextRef="#ctx0" brushRef="#br1">2406 7812 8208,'-2'-14'0,"-1"2"0,-4 1 387,-2-1 0,4 5 0,-4 0 1150,2 0 0,2 9-927,5 3 1,0 5-1,2 18 1,3 5 265,5 8 1,-1 9 0,2 6 0,1 4-68,2 4 0,1 8 0,3-2 0,1 0-383,2-1 1,2-1 0,-4-6 0,4-5-157,1-4 1,-5-11 0,4-6 0,-2-3-177,0-1 1,0-8-1,-7-3 1,-2-3-1620,-1-3 0,-6-1 213,5-3 0,-8-4 0,0-9 1,-7-3-234,-4-6 0,-2-3 0,-4-3 1,-1-4 286,0-5 0,1-6 0,-1-3 1258,0-1 0,0-15 0,1 2 0</inkml:trace>
  <inkml:trace contextRef="#ctx0" brushRef="#br1">1950 7812 8579,'0'-25'221,"0"8"0,0 6 0,2-1 303,3-2 0,4 4 0,8-1 0,4-1 0,7 0 211,7 1 0,11-1 0,8 5 0,2 0-317,3 0 0,4 2 0,3 5 1,2 0 30,-1 0 0,3 0 0,0 0 0,-1 2-61,1 3 0,-3 4 1,-8 8-1,-5 2-78,-5 2 0,2 2 0,-11-2 0,-2 3 95,-6 1 1,-2 4 0,-9-2 0,-2 2-34,-2 3 0,-8 4 0,-4 1 0,-3-2 112,-2-2 1,-12-1 0,-6-1 0,-4 1-164,-6-1 0,-2-7 0,-3-1 0,-2-2-280,-2 0 0,-5-5 0,2-6 1,-2 1-249,-2-3 1,-5 5-1,9-8 1,-2-2-339,0-1 1,7-2 0,-3 0 0,1 0-669,1 0 0,4-2 0,8-1 0,1-4-874,4-2 0,3 4 1,6-6 211,4-1 0,13-2 0,9-1 1875,9-1 0,11-7 0,4-1 0</inkml:trace>
  <inkml:trace contextRef="#ctx0" brushRef="#br1">3758 8158 8264,'11'0'261,"-1"0"1,2-6 650,9 1 1,-1-2 0,6 4-1,2-3 1,1 3-184,3 1 1,5-3 0,1 0 0,0 1-458,1 2 0,3 2 1,-7 0-1,-4 0-473,-3 0 1,-3 0-1,2 0 1,-2 0-630,-2 0 0,-4 7 0,-7 4 0,-3 3-494,-2 2 1,-4-1 0,-8 1-1,-7 0 817,-7-1 1,-9 1-1,-7-2 1,0-2 506,-5-1 0,-11-8 0,-5 4 0</inkml:trace>
  <inkml:trace contextRef="#ctx0" brushRef="#br1">3884 8315 8264,'-16'8'594,"9"5"0,7-8-280,9-2 1,12 1 0,7-1 0,5 3 335,4-3 1,6 4-1,-1 0 1,4 0-527,1 0 0,-2 5 1,1-1-1,-3 1-769,1-2 0,0 4 0,-9-3 0,1 3-2129,-1 2 2774,6-1 0,-1 1 0,7 0 0</inkml:trace>
  <inkml:trace contextRef="#ctx0" brushRef="#br1">5535 7812 8084,'0'-21'0,"0"0"59,0 2 1,0 1-1,0 2 1,0 1 457,0-1 1,7 0-1,2 1 198,-1-1 1,12 0 0,-3 2-1,6 2-175,5 1 0,-4 8 1,2-2-1,2 3-172,2 2 1,0 2 0,-2 3 0,-4 5-38,-1 4 1,5 9-1,-4 3 1,1 6 55,-4 4 0,-9-1 1,-3 9-1,-2 1-7,-4 1 1,-3 11 0,-5-6-1,-6 5-12,-3 2 1,-1-6-1,-1 4 1,0-2-85,0-3 1,-1-4 0,-2-5 0,-2-6-120,2-2 1,-4-5 0,0-1 0,0-3-13,1-3 0,-10-6 1,4-7-1,0-2-217,-1-4 1,1-1-1,0-2 1,3 0-186,3 0 1,-5-7 0,6-3-1,4-6 21,5-5 1,5 2 0,7-7 0,0-1 100,0 3 1,14-4 0,7 5 0,7 2 54,3 4 0,8-2 0,1 10 1,0 0 237,-3 4 0,6 3 1,-1 2-1,-3 0 12,-4 0 0,-4 7 0,0 2 1,-1 1-484,-4 1 0,2-2 0,-7 3 0,-2-3-571,-1-2 0,-2 3 0,-1-3-327,1 2 0,0-1-1532,0 3 1,-1-4-1029,1-7 3763,-7 0 0,5-7 0,-6-2 0</inkml:trace>
  <inkml:trace contextRef="#ctx0" brushRef="#br1">6352 7717 8012,'0'-21'139,"0"1"0,2 0 1,3 3 434,6 1 1,3 0 0,2 2-180,-1 4 0,1-2 0,1 5 0,3 0 1,2 0 172,3 3 1,-4 3-1,3 1 1,1 1-139,-1 5 0,1 2 0,1 10 0,-3 1-76,-1 2 1,-4 12 0,3 0 0,-4 4 93,-1 1 0,-7 11 0,-4 0 1,-3 4-45,-2 1 1,0-2 0,-2-5-1,-3 0-137,-6 1 1,-8-8-1,-2-4 1,0-2-19,-2-3 1,4-1 0,-7-4 0,0-5-94,1-4 1,-3-3 0,6-1 0,-3-5-219,-3-1 1,4-2 0,-1-5 0,3 0-68,2 0 0,3-5 0,3-2 0,3-1-87,6-5 1,3-1 0,2-1 5,0-1 1,9 0 0,7 0-1,10 1 1,7-1 41,4 0 0,10 8 0,-3 1 1,-2 1 8,-2 1 0,-3 0 0,-6 7 0,-1 1-300,-4 2 0,2 2 0,-7-3 0,-2 3-997,-1 2 1,-3-6 0,1 4 574,0 0 0,-1-5 0,-1 5 0,-1-2-693,-3 0 1574,1 0 0,4-12 0,1-1 0</inkml:trace>
  <inkml:trace contextRef="#ctx0" brushRef="#br1">7406 8220 8034,'16'0'688,"-6"0"0,1 0 1659,1 0 0,2 0-1531,1 0 0,-1 2 0,-1 2-263,-3 1 0,-5 0-1010,6-5 1,-6 5 63,6 1 1,-1-1 0,6-5 0,0 0-3075,-1 0 0,1 0 3467,0 0 0,6-14 0,3-4 0</inkml:trace>
  <inkml:trace contextRef="#ctx0" brushRef="#br1">8412 7843 8931,'5'-21'0,"1"0"421,-3 2 0,-8 2 428,-6 1 0,-4 2 0,-5 3 0,-2 6-263,-3 3 1,1 2 0,-4 2-1,0 3-117,-5 6 0,1 5 0,-4 5 0,4 3-93,6 0 0,-4 11 0,4-1 0,-2 2-48,2 3 1,3 3 0,9-2 0,4 2-53,4 1 0,5 5 0,1-12 1,1 1-106,5 1 1,9-6 0,13 1 0,6-5 72,2 0 0,8-6 0,-2-1 0,3-3 53,2-2 1,6-8 0,-3-2 0,-2-5-60,-5-1 0,-6-1 0,3-3 1,-3-5-35,-7-5 1,-1 2 0,-10-9-1,-3 4-250,-4 1 1,-8 0-1,-1 1 1,-6-1-108,-8 0 0,-8 0 0,-5 1 0,-4-1-145,-5 0 1,-2 6 0,2 1-1,-2 2-3,-2 4 1,-5-4 0,5 1-1,2 3-172,2 1 0,3 2 0,2 0 0,4 0-2328,1 0 1,2 0 264,6 0-2723,6 0 5259,23 0 0,12-7 0,21-2 0</inkml:trace>
  <inkml:trace contextRef="#ctx0" brushRef="#br1">8774 7843 8034,'7'-29'0,"3"1"0,2 3 376,-1 2 0,3 2 0,-2 6 0,6 1 314,3 3 1,1 3-1,-1 4 1,5-1-148,4 1 0,2 4 0,-1 6 0,0 4-259,1 4 1,-1 9 0,1 3 0,-3 4 147,-2 1 1,-3 7 0,-5 4 0,1 4 44,-6 1 1,0 0-1,-9 2 1,-2 2-36,-1 1 0,-4-1 1,-5-8-1,-7-2-118,-5-3 0,-9-1 0,2-8 0,-4-1-150,-1-2 1,-6-6 0,-1-1-1,-1-7-39,1-7 1,-4-3 0,3-2-1,1-2-83,0-3 0,3-4 0,8-6 0,6-1-136,4 0 0,3-5 0,4-1 0,4-1 7,5 0 1,13-3 0,7 5-1,7 2-369,7 1 1,15 3 0,0 1 0,5 3 271,1 6 1,4 3 0,-4 2 0,-2 0-113,-3 0 0,2 7 0,-9 2 0,1 1-87,-1 1 0,-3-6 0,-8 4 0,1 0-923,-1-1 0,-1-4 0,-4 1-582,-5-3 0,-4-2 0,-1 0 1110,0 0 1,-7-7 767,-4-4 0,11-10 0,1-3 0</inkml:trace>
  <inkml:trace contextRef="#ctx0" brushRef="#br1">10094 7717 8148,'-5'-15'0,"-2"-1"0,-2 2 187,-3 4 1,-2 1-1,-3 5 468,-4-1 1,2 2 0,-6 8-1,1 5 1,1 4 163,0 2 0,-3 7 0,7 3 1,3 4-462,4 1 0,8-1 0,-1-2 1,5-4 63,5-1 1,9-2 0,9-5 0,2-1 79,2 1 0,3-7 0,2-4 0,-1-3-138,1-2 0,-1 0 0,-1 0 1,-4-2-116,-5-3 0,-4-4 1,-1-7-1,-2 1-20,-4-1 1,-3-5 0,-7 0 0,0 0-210,0-2 1,-1 6-1,-5-4 1,-4 3-996,-4 3 1,-3-1 0,-3 2 0,-2 3-1255,-3 6 0,-1 3 0,-5 4 2229,-1 3 0,8 4 0,1 7 0</inkml:trace>
  <inkml:trace contextRef="#ctx0" brushRef="#br2">1934 11443 8561,'6'-16'0,"-1"0"492,-2 0 1,-1 1 0,-4-1 589,-3 0 0,-4 2 0,-6 2 0,-1 3-116,0 2 1,-1 2 0,-3 5-331,0 0 1,-8 0 0,3 0 0,-1 2 0,0 1 391,-2 3 1,0 6-1,0 0 1,3 6-620,3 2 1,-5 3 0,7-2-1,-1 5 208,-2 4 0,5 3 0,-3 4 0,6 5-617,4 3 0,-3 2 0,5 0 0,1-1 0,3-4 0,3 8 0,2-4 0,0-1 0,0-1 0,2-2 0,3 5 0,5-2 0,4-3 0,7-3 0,2-8 0,0 1 0,-1-1 0,6-5 0,-2-1 0,6-3 0,5-2 0,-4-3 0,5-3 0,2-2 0,8-1 0,-1-8 0,3 2 0,-4-3 0,-4-2 0,-2-7 0,4-1 0,-6-3 0,-5 1 0,2-6 0,-10-7 0,-1 0 0,-3 1 0,-3-11 0,-3-1 0,-1-2 0,-3-3 0,-4-15 0,-7 0 0,-2-5 0,-3-8 0,-6 1 0,-8-6 0,-4 6 0,-1 0 0,-2 6 0,-6 8 0,2 5-672,4 5 1,-2 0 0,7 9-1,2 5-6945,2 3 4980,1 4 1,7 14 0,4 7 2636,3 9 0,2 5 0,0 2 0</inkml:trace>
  <inkml:trace contextRef="#ctx0" brushRef="#br2">1903 11647 9224,'16'0'0,"-1"0"1505,1 0 0,-5 5 0,-1 2 0,1 2-116,-3 3 1,6 6 0,-3 6-1,1 7 1,2 3-597,2-1 0,-4 9 0,11 3 0,-2 1 33,-1-1 1,7 4 0,-5-7 0,1 1-827,0-1 0,3-2 0,-5-5 0,0 2 0,2-2 0,-6-4 0,4-4 0,-5-6 0,-6-4 0,4-1 0,-5 0-1710,0-1 1,-1-1-7097,-2-3 8806,-5-4 0,13-14 0,-5-2 0</inkml:trace>
  <inkml:trace contextRef="#ctx0" brushRef="#br2">3255 11836 8561,'16'0'993,"-1"0"1,3 0 0,1 0-195,2 0 1,2 0-1,-4 0 1,2 0 663,-2 0 1,4 0-1,0 0 1,-1 0-699,1 0 1,3 0 0,-5 0 0,-2 0-2381,-1 0 0,-2 5 1,-1 2-563,1 1 1,-7-2-1,-4 4 1,-5 2 2176,-5 2 0,-11 2 0,-8 0 0</inkml:trace>
  <inkml:trace contextRef="#ctx0" brushRef="#br2">3428 12071 8561,'7'9'0,"-4"-2"2732,8-7 1,-1 0-1,6 0-424,0 0 0,5 0 0,2 0 1,1 0-1639,4 0 0,9 0 0,5 0 0,3 0-670,2 0 0,-7 0 0,-1 0 0,-4 0-710,-4 0 1,2 5-1,-12 0 1,-1 1-9122,-3 1 8939,-8-6 1,5 6-1,-6-7 1</inkml:trace>
  <inkml:trace contextRef="#ctx0" brushRef="#br2">4843 11144 9034,'16'-9'1550,"-6"11"1,-1 12 0,0 9 0,-2 5-510,0 5 1,0 9-1,-4 0 1,4 3 1034,2 2 0,-4 7 1,4 4-1,0 3-1836,-1 2 1,3 0 0,3 0 0,-2-2-241,-1-4 0,-3-2 0,4-10 0,-3-3 0,-2-5 0,-2-6 0,-5-3 0,2-4 0,3-1 0,-3-2 0,3-5 0,-5-8 0,-5-2 0,2-5 0,-6-2 0,2-5-1515,3-4 0,3-4 0,1-2 0,0-1-3401,0-4 1,1 3 4295,5-3 0,9-3 0,10 0 1</inkml:trace>
  <inkml:trace contextRef="#ctx0" brushRef="#br2">5708 11285 8561,'16'-1'0,"1"-3"0,2-1 783,2 1 1,2 3-1,-4 1 537,2 0 0,0 0 1,-7 1-1,-2 5-433,-1 4 1,-3 4 0,3 4-1,-6 3-152,-3 5 1,-4 9-1,-3 3 1,-6 2 549,-3 4 1,-7 7 0,-1 3 0,-3 2-1075,-3 3 0,6-5 0,1-2 0,5-3-211,5-1 0,-1-3 0,7-1 0,2-4 0,1-2 0,2-3 0,2-7 0,3-3 0,5-3 0,4 4 0,2-5 0,0-3 0,-1-6 0,3 0 0,1-6 0,4-3 0,1-1 0,2-2 0,6 0 0,-2-2 0,-4-3 0,2-4 0,-7-8 0,-2-3 0,-2-1 0,-6-7 0,-2 1 0,-2-7 0,-4-2 0,-8-11 0,-7 1 0,-8-3 0,-6-7 0,-2 4 0,-1 0 0,1 4 0,0 6 0,-11-1 0,8 6 0,-1 4-278,4 5 0,0 0 1,7 5-1,1 1-202,-3-1 1,7 2 0,-1 5 0,4 1-555,1-1 0,5 0-565,2 0 1,5 8 0,5 4 0,7 8-1609,8 6 0,2 9 3207,5 2 0,9 0 0,-3-5 0</inkml:trace>
  <inkml:trace contextRef="#ctx0" brushRef="#br2">7107 11458 8561,'21'-22'0,"-2"-5"0,-5-1 0,-7 2 0,-5 5 1800,-2 4 1,-7-4-1,-3 0-787,-4 2 1,-9 3 0,-3 6 0,-4 4 0,-3 6 329,-4 6 1,4 2-1,-6 10 1,3 1-278,-1 2 1,0 14-1,6 1 1,1 8-1067,4 3 0,3 0 0,9 2 0,2 2 0,2 1 0,6 6 0,-1-6 0,5-3 0,5-5 0,4 1 0,7-4 0,1-1 0,4-4 0,3-4 0,8-4 0,-1-4 0,1-1 0,1-2 0,2-7 0,3-4 0,3-4 0,0-5 0,5-1 0,-4 0 0,-5 0 0,-1-1 0,-3-5 0,-3-4 0,0-4 0,-7-7 0,-3-4 0,-4-2 0,-5-7 0,-4-2 0,-7-1 0,0-7 0,0-6 0,-7-1 0,-4-7 0,-3 1 0,-2 1 0,-4 2 0,-3 8 0,0 6 0,0 9 0,2 1 0,6 9 0,-1 4-6730,0 4 6730,1 6 0,-8 0 0,-2-1 0</inkml:trace>
  <inkml:trace contextRef="#ctx0" brushRef="#br2">8035 11741 8561,'-11'0'1922,"1"0"0,6 2-1172,-1 3 0,10-3 1,6 3 1059,3-3 0,7 3 0,1 0 0,3-1 0,3-2-569,2-2 0,1 0 0,0 0 1,1 0-1242,-1 0 0,1 0 0,-1-2 0,1-2 0,-1-1 0,1-5 0,-3 4 0,-1 1-1496,-2-2 0,1 4 0,2-6 1,-1 2-8273,-2 4 9768,-6 1 0,2-5 0,-6-2 0</inkml:trace>
  <inkml:trace contextRef="#ctx0" brushRef="#br2">9969 11317 8561,'14'-16'1352,"-2"0"-260,-2 1 1,-6-1 0,1 0-231,-3 1 0,-4-3 1,-5-1-1,-7-4 1,-7 0 154,-3 1 1,-3-4-1,-6 3 1,-2 0-534,-1 0 0,-6 2 0,3 4 0,1 0 151,-1 1 0,-3-2 0,6 13 1,1 2-187,2 1 0,-4 2 1,0 3-1,4 6-243,5 7 0,-2 10 0,6 2 0,0 5-206,3 4 0,-2 6 0,2-2 0,3 1 0,6-1 0,0 0 0,5 2 0,0-3 0,0-1 0,2-2 0,7-6 0,3-1 0,5-4 0,4 4 0,4-6 0,3 0 0,5-3 0,4 0 0,3-3 0,2-4 0,1 0 0,3-7 0,-3-2 0,5-3-58,-1-2 1,4-5-1,-6-4 1,2-3-552,4-6 1,-8-3 0,-2 2 0,-8-4 81,-3-1 0,1-1 1,-6-3-1,-6 2 31,-4-2 0,-2 4 0,-6-1 193,0 3 779,0 1 0,0 21 0,0 10 1,0 13 473,0 7 0,0 3 0,0 5 0,1 6-736,5 1 0,-5 11 0,5-9 0,-5 2-214,-1 0 0,6-4 0,-1-3 0,0-5 0,2-4 0,-5-1 0,5-1 0,-2-1 0,0-4 0,2 2 0,-3-7 0,1-2-498,-1-1 1,-3-3-1,-1 1-5288,0 0 4223,7-1 0,-3-6 0,6-4 0,3-3-2120,1-2 1,1-12 3682,1-4 0,7-10 0,1 2 0</inkml:trace>
  <inkml:trace contextRef="#ctx0" brushRef="#br2">10802 11223 9237,'-5'-16'0,"-2"2"681,-2 3 1,-3-1-1,-7 7 1,-4 1-1,0 3 621,0 1 1,-5 12-1,2 5 1,-2 4-67,2 2 1,-2 10-1,5 0 1,1 6-229,-1 4 0,-3 1 0,5 2 0,2-3-549,1 1 1,9 10 0,4-7 0,3 2-460,2 0 0,0-4 0,2-1 0,3-2 0,6 2 0,5-6 0,5-1 0,3-4 0,0-2 0,11-5 0,-1-1 0,4-2 0,6-4 0,-1-9 0,3-4 0,-1-5 0,4-1 0,7 0 0,-4-1 0,-3-5 0,-5-4 0,0-6 0,-9-5 0,-4-5 0,-3-4 0,-10-6 0,-3-5 0,-8-2 0,-5-6 0,-4-9 0,-3-1 0,-7-4-314,-7 0 1,-11-7 0,-9 13 0,1 1-512,0 0 1,-4 14 0,5-2 0,2 8-548,2 4 0,3 4 0,2 13 60,2-1 1,7 7 0,-2 6 0,5 6-4508,6 8 5819,3 3 0,0 1 0,-2 1 0</inkml:trace>
  <inkml:trace contextRef="#ctx0" brushRef="#br2">12138 11647 11039,'16'0'1062,"0"0"0,0 0 0,1 2 158,4 3 1,3-3-1,6 3 1,-2-3 0,-2-2-46,2 0 1,7 0-1,2 0 1,-2 0-1320,-2 0 0,4-6 0,1 1 0,1 0-1507,-1-2 0,-1 0 1,-6-4-1,-1 4 57,-4 0 0,4 6 0,-6-6 0,1 0 1594,-4-4 0,3-3 0,0-1 0</inkml:trace>
  <inkml:trace contextRef="#ctx0" brushRef="#br2">13113 11081 8561,'14'-26'0,"-2"1"532,-1 3 1,-6 1-1,6 5 1,1 0 230,2 1 0,7 1 0,1 1 0,3 5-78,3 1 0,7 1 0,1 6 1,-1 2 57,-1 3 0,2 6 1,3 10-1,-1 5-31,1 4 1,-3 3 0,-6 4 0,-2 6-29,-2 8 1,-7 0 0,1 6 0,-6 3-29,-4 1 0,-6 7 1,1 0-1,-7 0-407,-8 2 1,-3-12 0,-13 1 0,0-7-250,1-5 0,-9-3 0,2-12 0,-1-3 0,0-3 0,-4-3 0,0-9 0,2-3 0,2-6 0,3-3 0,3-2 0,0 0 0,-1 0 0,4-7 0,-1-4 0,3-3 0,3-2 0,3-6 0,5-4 0,6-4-166,3-2 1,2 1-1,2 0 1,5-1-261,9 1 0,3 6 1,11 4-1,5 4 132,3 1 1,4 7 0,5 4 0,0 3 34,1 2 1,4 7 0,0 4 0,-3 3 202,-5 1 0,0 1 1,-6 0-1,-1-2-797,-4-4 0,0 4 0,-12-3 0,-2 1-2267,-1-1 1,-3 3 72,1-4 1,0-3 3046,0-2 0,-1-10 0,1-4 0</inkml:trace>
  <inkml:trace contextRef="#ctx0" brushRef="#br2">14025 10877 8561,'32'0'0,"-1"0"303,0 0 0,6 1 0,0 5 0,-2 4 814,-2 4 0,9 9 0,0 5 0,-2 5-277,0 4 1,-7 12-1,4-2 1,-4 3 229,-1 5 0,-8-5 0,-3 8 0,-3 1-445,-3 2 1,-6 0 0,-4-1 0,-5-6 322,-5-5 1,-4 5 0,-8-10-1,-4-2-826,-5-2 1,1-11 0,-1-8 0,-2-3-123,-2-2 0,-1-6 0,-1-1 0,1-2 0,0-4 0,1-6 0,2-4 0,3-2 0,3-3 0,1-4 0,7-3 0,2-2 0,1 2 0,8-4 0,-3 2 0,5 2-243,1 1 0,12 3 1,5-1-1,6 2-145,5 3 1,9 4 0,5 7-1,3 0 12,2 0 0,0 2 0,-1 2 0,-3 3-358,-1 1 1,-7-2 0,4 4-1,-4 1-1159,-4-3 1,2 1 0,-10-5 0,0 3 1018,-1 1 0,-1-4 0,-5 1 874,0-3 0,0-2 0,-1 0 0</inkml:trace>
  <inkml:trace contextRef="#ctx0" brushRef="#br2">15126 11615 8561,'15'0'0,"1"0"0,0 0 0,0 0 2184,-1 0 0,-4 0 0,-1 0 643,2 0 1,1 7-3458,-3 4 0,2 3 0,-6 2-2609,-3-1 1,-1 3 3238,-2 3 0,-7-4 0,-2 6 0</inkml:trace>
  <inkml:trace contextRef="#ctx0" brushRef="#br2">16132 10782 8561,'-21'-7'800,"-2"6"1,-1 6 737,-4 4 1,3 3 0,-3 9 0,-1 5-394,-1 4 0,-5 8 0,11 6 0,-3 5-195,1 3 0,9 7 0,-1-3 0,8 0-456,3-3 1,2-1 0,5-3 0,1-4-6,5 1 1,2-3 0,10 1-1,1-4-480,2-1 0,9-4 0,-1-7 1,6-4-10,0-1 0,4-4 0,-1-7 0,2-3 0,4-2 0,-6-2 0,-1-5 0,-5-2 0,-6-3 0,2-4 0,-9-8 0,-5-4 0,-7-5 0,-5-4 0,-4-1 0,-3-1 0,-6 1 0,-10 1 0,-5 2 0,-4 4 0,-1 1 0,-8 2 0,-1 5 0,-2 1 0,0-1 0,7 5 0,-3 3 0,1-1-915,1 0 1,-1 6 0,7-3 0,4 5-1239,5 1 1,-2 0 0,2 0-6308,2 0 8460,2 0 0,15 0 0,4 0 0</inkml:trace>
  <inkml:trace contextRef="#ctx0" brushRef="#br2">16446 10861 8561,'16'-40'0,"0"5"427,0 7 0,-1 0 0,1 7 1,0 2 386,-1 1 0,8 3 1,3 1-1,4 3-38,1 6 0,3 5 1,2 5-1,5 7-199,-1 8 1,5 6-1,-5 9 1,2 3 1,0 2 1,-7 8 0,2 6 0,-6 0 249,-5 0 1,-5 4-1,-8-4 1,-5 0-140,-1 0 0,-1 4 1,-6-6-1,-2-1-358,-3-2 1,-9-9 0,-9-4 0,0-2-333,1-3 0,-6-7 0,0-3 0,-6-3 0,-2-2 0,-1-8 0,6-2 0,-1-5 0,1-1 0,-4-7 0,2-3 0,5-4 0,3-2 0,1-1 0,6-2 0,6-2 0,3 1 0,4-4 0,5-1 0,2-1-165,3 0 0,11 2 0,10-3 1,5 6-219,6 4 0,9 3 0,6 2 0,0 3 96,2 2 1,1 2 0,4 5-1,-3 0-381,-2 0 0,2 0 0,-7 2 0,-4 3-671,1 5 1,-6 4-1,0 2 1,-3 0-5263,-7-1 6601,1 1 0,-14 0 0,6 0 0</inkml:trace>
  <inkml:trace contextRef="#ctx0" brushRef="#br2">18113 11081 8268,'-16'7'1412,"6"-5"-644,-1 3 0,8-1 0,-2 1 1046,3 5 1,4-3-552,3-2 1,4-3-1,8-2 1,2 0-345,2 0 1,7 0-1,-2 0 1,2 0-699,-2 0 1,4 0 0,-4-2-1,4-1-1417,2-2 0,-3-2 0,-1 3 0,-3-1-1207,-3 2 0,-1 1 0,-7 4-1036,-3 3 3439,-4 4 0,-14 6 0,-2 1 0</inkml:trace>
  <inkml:trace contextRef="#ctx0" brushRef="#br2">18192 11364 8268,'15'9'645,"1"-4"810,0-3 1,-1-2 0,1 1-1,0 3-354,0 1 0,5 0 0,0-5 0,0 0-803,1 0 0,-4 0 0,4 0 0,-1 0-851,0 0 1,0 0-1,-3 2 1,1 2-870,2 1 0,5 0 0,-5-5 0,0 0 1422,2 0 0,-6-7 0,6-2 0</inkml:trace>
  <inkml:trace contextRef="#ctx0" brushRef="#br2">20015 10814 8268,'0'-16'141,"0"-1"1,0-3 567,0 0 0,0-1 0,-1 5-254,-5 0 1,-2 0-1,-8 1 1,-1 1 0,-3 3 653,-1 6 0,0-2 1,4 2-1,-2 3-165,-2 6 0,-7 4 1,2 8-1,-2 1-389,1 4 1,-1 4 0,6 8 0,-3 2-231,-3 2 1,6 5 0,-1-2 0,2 3-192,0 6 0,7 2 0,9-2 0,3 0 151,2-2 0,0 7 0,4-10 0,4-2 89,8-2 1,10 2-1,0-7 1,6-4-175,5-3 0,1-9 0,6 2 1,-4-5-201,-2-6 0,4 3 0,-3-8 0,-3-2 0,-3-1 0,1-4 0,-13-3 0,-2-5 0,-2-4 0,-6-2 0,-2-2 0,-2-1 0,-4-2 0,-8-5 0,-7 3 0,-6-1 0,-3-4 0,-7 4 0,2-1 0,-4 2 0,-1 4 0,-6 2 0,0 1 0,4 0-569,5 1 1,-1 4 0,4 2 0,1 2-593,3 4 1,3 1-1,3 2 1,-1 0-7835,0 0 5013,7 0 3982,2 0 0,7 0 0</inkml:trace>
  <inkml:trace contextRef="#ctx0" brushRef="#br2">20330 10594 8268,'-9'9'930,"2"-2"1,14-9 0,4-2-1,4-1 34,6 2 0,6-4 0,7 0 0,5 0-319,1 0 1,0-4 0,4 4 0,-4 0-286,-1 0 1,2 0 0,-4 4 0,-2-3-82,-2 3 0,-1 1 0,-3 2 1,-1 0-50,-1 0 0,-8 0 0,2 2 0,-4 3 143,-1 6 1,-6 3 0,-1 1 0,0 1 161,0 0 1,-6 7 0,2 3-1,-3 3-172,-2 3 1,0 5 0,0 1 0,0 2 53,0 4 1,-2-4-1,-1 2 1,-2 0-418,1-2 0,2-2 0,2-4 0,0 0 0,0 3 0,7-2 0,4-7 0,3-2-948,2 2 1,-1 2-1,3 1 1,1-1-1457,2-4 0,0 2 0,-5-7 0,-1-2-559,1-1 1,-9-6 2962,-7-7 0,-14-14 0,-10-15 0</inkml:trace>
  <inkml:trace contextRef="#ctx0" brushRef="#br2">20597 11175 8417,'7'-14'704,"5"2"0,6 3 327,3 2 1,14-3 0,1 3 0,8 0-119,3 0 1,0-3 0,2 3 0,2-2-453,1-3 1,-1 3-1,-7-2 1,-4-1-243,-2-2 1,-1 4-1,-5 1 1,-1 2-619,0 4 1,-1 1 0,-2 2 0,-2 0-424,2 0 0,2 12 822,1 4 0,1 10 0,-1-2 0</inkml:trace>
  <inkml:trace contextRef="#ctx0" brushRef="#br2">22279 11285 10626,'9'2'2078,"-2"2"1,-2 3-60,1 1 0,-1-2-824,-5 4 1,-2-6-1,-3 1-724,-6-3 0,-3-2 0,-1 0 0,-1 0 276,0 0 0,-5-7 0,0-2-106,2 0 0,2-3-384,1 7 1,9-6-173,7 6 1,2-2-1,8 3 1,2-1-1145,2 2 0,7 1 1,2 2-1,2 0-514,3 0 1,1 0 0,3 0 0,-1 0-193,1 0 1,4 0 0,1 0 0,-2 0 1764,-2 0 0,5 0 0,3 0 0</inkml:trace>
  <inkml:trace contextRef="#ctx0" brushRef="#br2">22751 10720 8268,'-9'-16'-520,"2"0"0,2 0 1,0 1 1379,1-1 0,3 0 0,1 1 0,1 1-229,5 3 0,2-1 0,8 5 0,0 0 234,0 0 0,5 2 0,0 5 0,0 0-335,1 0 1,-4 0-1,3 0 1,-4 1-102,-1 5 1,0 4-1,-1 9 1,-1 4-83,-3 1 0,-3 3 0,-4 4 0,1 1 74,-1-1 0,-10 0 1,-4 1-1,-4-1 37,-2 1 0,-5-6 0,-1-2 0,-1-1-271,0-4 1,-8-3 0,3-4 0,2-3 84,1-2 1,2 0-1,4-4-390,-2 3 0,0-1 1,6-7-131,-1-3 0,7 1 1,6-6-75,6-2 0,13 0 0,12-1 0,5 3-51,4-2 1,8-1-1,0 3 1,8 3 58,3 0 1,-6 7-1,1 0 1,-5 9 222,-5 5 0,-6 3 0,0 4 1,-5 5 559,-4 4 1,-7 1 0,1 1 0,-8-3-282,-7-2 1,-3 6 0,-2-5-1,-2 0 1079,-3 1 0,-6-1 0,-8-1 0,-3-5-1264,-3 1 1,-6-6 0,-6 4 0,2-5-4,2-5 0,-4 1 0,-1-7 0,-1-1 0,1-3 0,1-1 0,6 0 0,1-1-584,4-5 0,-2 3 0,5-8 0,0 1-719,1 1 1,2-5 0,10 4 0,3-4-309,0-2 1,5 0-1,1 1 1,8-1-4824,8 0 6434,11-7 0,6-1 0,8-7 0</inkml:trace>
  <inkml:trace contextRef="#ctx0" brushRef="#br2">23695 10814 8377,'26'-16'206,"0"0"1,-5 1 0,3-1 0,1 2 0,-1 2 508,4 1 0,2 8 1,1-2-1,-1 3-156,-4 2 1,2 2-1,-7 3 1,-2 5-43,-1 4 0,-4 7 0,-2 2 0,-3 1-56,-2 4 0,-2 2 0,-5 3 0,0 2 53,0 2 1,-7 1-1,-3-3 1,-4 4-35,-2 1 1,0 0 0,0 2-253,1-6 1,4-2 0,2-3 0,3 1 0,2-3 211,2-3 1,4 2-1,3-7-120,6-1 1,3-3-1,1-1 1,1-1-1,0-1-52,0-3 0,-1-2 0,1-6 0,0 2-141,-1-1 1,1-2 0,0-4 0,-2-3 116,-4-6 1,-3-3 0,-5-2-1,2-1-230,1-4 0,-2 4 1,-8-6-1,-5 2-63,-4 0 1,-2 0 0,-2 4-1,-1-3 45,-2-1 0,-7-5 0,0 3 0,-3 1-47,-1-1 0,-8-5 1,7 2-1,-4-2-226,-1 2 0,1-2 0,4 5 0,-2 0 13,-2 1 0,3 1 1,6 5-1,3 0-218,2 1 0,2-1 1,6 2-1,1 2-1141,3 1 0,-1 6-730,7-6 1,1 8 1701,10-2 1,2 5 0,8 7 0,1 7-3927,4 5 4577,-3 9 0,12-4 0,-6 8 0</inkml:trace>
  <inkml:trace contextRef="#ctx0" brushRef="#br2">24654 10342 8268,'-2'-10'0,"-3"-1"437,3 8 0,-12-4 0,3 7 379,-3 0 0,-1 0 0,-1 2 0,0 3 343,1 5 1,-1 4-1,2 2 1,2 0-126,1-1 1,8 6 0,-3 0-1,5 0-310,1 2 1,0-5 0,1 2 0,5-2-139,4-2 1,4-1-1,4 1 1,1-2-136,2-3 1,12 1 0,-2-7 0,3-1-452,-1-3 0,2-1 0,0 0 0,-4 0 0,-1 0 0,-4 0 0,-10-1 0,-1-5 0,1-4 0,-7-4 0,-4-2 0,-3 0 0,-2 1 0,-7-1 0,-4-2 0,-3-1-161,-1-2 0,-3 0 0,-1 6 0,-2-3-161,2-3 1,-4 9 0,2-4 0,2 4-3113,2 3 1,6 2-781,1 7 0,6 2 4214,-1 3 0,17 4 0,6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1.980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11635 7120 7527,'11'-9'843,"-1"2"1,4 2 0,4-2 0,4 0-298,3 0 0,1-3 0,5 3-221,1-2 0,6 4 0,4-4 0,4 0 212,1 1 0,2 2 1,3-2-1,6-1-203,3 0 1,7-1-1,4-6 1,3 0-286,5 1 0,-33 7 0,1 0 1,0 0-1,1 0 0,4 1 1,1 0-65,4 2 0,1 0 1,-1-2-1,-1 0 0,2 2 1,-1 1-1,-1-1 1,0 1 9,-2 1 1,0 1 0,-1 1 0,0 0 0,-5 1 0,0 0 0,0 0 0,0 0 137,-3 0 0,1 0 1,-1 3-1,0 1 1,40 5-1,-2 1 316,-4 1 0,0-2 1,-10 3-1,0-3-253,0-2 0,-2 3 1,-5-3-1,-2 0 3,-3 0 1,-6 0-1,-10-3 1,-7 1-1644,-7-2 1,-5-1-1082,-8-2 1,-15 0-1,-12-2 2525,-16-3 0,-7 3 0,-12-3 0,-4 3 0</inkml:trace>
  <inkml:trace contextRef="#ctx0" brushRef="#br0" timeOffset="1">11792 6523 11823,'2'16'558,"3"-1"1,-3 1 0,5 0 0,-2-1 15,1 1 0,-1 0 0,-3-2 0,1-2-188,2-1 0,1-1 0,-5 6 72,5 0 0,-5-6 389,5 0-309,-5-6 1,-2 1 0,-3-10-202,-1-6 0,-6-2 1,6-5-1,2-1-102,1-2 0,-3-5 0,-1 3 1,3 0-144,1 1 0,7-1 0,2 4 0,4-2-219,6 1 0,-1 3 0,7 1 1,-2 1-1326,0-1 0,7 2 1,-2 2-1,4 3 290,1 2 0,-1 2 1,-2 5-1,-2 0 261,2 0 1,-4 0-1,1 0 901,-3 0 0,-1 7 0,-5 1 0</inkml:trace>
  <inkml:trace contextRef="#ctx0" brushRef="#br0" timeOffset="2">12500 6539 8421,'10'-16'237,"1"0"0,-8 0 0,3 1 1,-5-1 699,-1 0 1,0 1-1,-1-1-60,-5 0 0,3 2 0,-8 2-223,-1 1 1,-2 6 0,-1-3 0,-1 1-476,0 3 1,0 2 0,1 2 0,-1 0-116,0 0 0,-1 7 1,-2 4-1,-2 3 72,1 1 1,-2 1-1,1 0 1,1 0-408,3-1 0,1 6 0,2 0 0,2 0 106,2 2 1,6-6 0,-1 4 0,3-3 123,2-3 0,2 1 0,3 0 0,6-2 26,3-4 0,1 3 0,3-8 0,3-2 179,5-1 1,2 3-1,0 1 1,-4-3 194,-1-1 1,3-7 0,-5-2-1,-2-2-185,-1-3 1,-2-2 0,-1-2 0,-1 0-171,-3 0 1,1 1-1,-7-1-111,-1 0 1,3 6 83,-2-1 1,7 8 34,-1-2 0,3 10 1,1 5-1,1 4-99,0 2 0,-1 0 0,1-1 0,0 1-645,0 0 0,-1 0 0,1 1 0,0 1-479,0-3 0,-1 4 0,1-8 0,1 1-377,4-1 1,-3 1 1587,3-7 0,3 7 0,1-3 0</inkml:trace>
  <inkml:trace contextRef="#ctx0" brushRef="#br0" timeOffset="3">13035 6633 8109,'15'-23'57,"-6"6"0,-4-4 0,-3 3 727,-2 3 1,-5-6 0,-2 0 0,-2 3-134,-3 6 0,-2-2 0,-2 5 0,0-1-246,1-1 1,-1 8 0,-2-2 0,-1 3-291,-2 2 0,0 0 0,6 0 0,-1 2 126,0 3 0,6 4 1,-1 6-1,1 1-436,1 0 1,-3 5 0,7 1 0,1 1-74,2 0 0,2-2 1,0-4-1,2 2 174,3 2 0,4-5 0,8-5 0,3 1 191,1 2 1,5-5-1,-3-2 1,-1-2 189,1 0 0,-2 0 0,-4-5 1,1-2 115,-2-3 0,3-3 0,-9-8 0,4 0-23,2 0 1,-6-1 0,-1-4 0,-2-5-278,-3-4 1,-3-7 0,-1-1-1,0-2-500,0-4 1,-5 0 0,-2 1 0,-2 3-228,-3 1 1,-2 4 0,0 9 0,2 5 21,2 4 1,4 3 730,-4 3 1,6 6 71,-1 10 1,10 4 0,6 8 0,3 4 272,2 6 1,5 2 0,-1 3 0,0-1 52,-3 1 0,4-3 0,0-1 1,-2-2-288,-1 2 1,-2 0 0,-1 0 0,1-3-644,0-3 0,-2-1 0,-2-5 0,-2 0-1793,3-1 0,-5 1-336,3 0 1,-6-7 1635,6-4 1,-3-12 895,3-9 0,3-7 0,-6-8 0</inkml:trace>
  <inkml:trace contextRef="#ctx0" brushRef="#br0" timeOffset="4">13412 6303 8421,'16'16'162,"-2"-1"0,-2 1 0,-2-2 401,3-4 1,-1 4 0,0-3-1,-2 3 441,3 2 0,-1-1 0,0 1-989,-1 0 1,-3-1-2723,3 1 1647,3 0 1,-14-7 0,0-6 605,-9-6 1,-3-6 0,0-9 0,1-1 453,-1-2 0,-2-7 0,-2 2 0,2-4 0,4-1 0,-4 0 0,5 1 0,0 2-95,4 2 0,-2 5 0,2-4 0,1 3 509,3 2 0,1 8 0,0 2 145,0-3 0,0 5 0,1-1-283,5 2 1,-3 2-1,6 7 1,0 1-102,-1 2 1,-2 8 0,4-3-176,2 4 0,2 2 0,2-1 0</inkml:trace>
  <inkml:trace contextRef="#ctx0" brushRef="#br0" timeOffset="5">13946 6334 8421,'0'-15'-81,"0"-1"1,0 0 725,0 0 0,-5 1 0,-2 1 0,0 1 201,0 3 0,-3 5 0,3-4-332,-2 2 1,4 2-1,-6 5-236,-1 0 0,3 2 1,1 3-60,1 5 1,-4 4 0,6 2 0,1 0 0,3-1 1,1 6 0,0 2 0,0 0-37,0-1 0,1 1 0,5-4 1,4 4-201,4 2 1,2-6 0,0 3-1,-1-1-379,1 0 0,5 0 0,2-5 0,-1 0-328,1-1 1,3-1 0,-3-1 0,0-5-335,-1-1 0,1-1 0,-4-6 0,2 0 389,-1 0 1,4-6 0,0-1 0,3-3 667,-1-8 0,-2 3 0,3-6 0,-6 2 0,-4-2 0,-1 3 0,-1-3 0,-1 4 0,-3 1 0,1 6 0,-5-1-12,2-1 0,-6-2 0,3-2 0,-5 0 264,-1 1 1,-7-1-1,-3 0 1,-4 1 683,-2-1 1,0 2-1,1 2 1,-3 3-399,-3 2 0,4 0 1,-6 3-1,2-1-279,0 2 1,0 1 0,5 4-1,1 1-74,-1 2 1,0 11 0,1-2 0,1 2-13,3 3 0,-1 6 0,7-5 1,1 1-45,2 2 0,2-5 1,0 4-1,0-1 36,0 0 0,7 0 1,6-5-1,4 0-37,4-1 1,5-4 0,-3-2 0,1-2 75,4-4 1,0-1-1,0-2 1,-3 0-139,-3 0 0,5-5 0,-5-2 0,1-2-97,0-3 1,-4-8 0,-7-1 0,-3 2-208,-2 2 1,3 1-1,-4 0-181,-3 1 389,-1-1 1,0 7 0,3 6 33,5 6 1,-1 4-1,2 7 1,1 0-260,2 4 0,2 1 1,-1-4-1,1 1-719,0 0 1,-1 0 0,1-1 0,0 1 134,0 0 1,-2-6 0,-2-1 0,-2-2-598,3-4 0,-5-3 1436,3-5 0,-8-4 0,4-6 0</inkml:trace>
  <inkml:trace contextRef="#ctx0" brushRef="#br0" timeOffset="6">14811 6334 8421,'7'11'0,"2"-1"0,1 2 320,1 2 1,-2 2-1,3 0 1,0 0 374,6-1 0,-8 6 0,6 2 1,-2 0-118,0-1 1,-4-1 0,-1-3-182,-2 3 1,3-4-1,-4 4 757,-3-3-395,-1-10 1,-4-2-548,-3-12 0,1-8 0,-4-7 0,1 0-245,3-1 1,2-1 0,2-5-1,2 2-105,3-2 1,4 0-1,7 0 1,1 4-294,4 1 1,-3 2 0,5 5 0,-3 2-115,1 4 1,0-2 0,-5 6-1,0 3 292,0 1 0,5 2 1,-1 2-1,0 3 93,-3 6 0,-1 3 1,-2 1-1,-2 3 23,-1 3 1,-3-4-1,5 6 1,-3-2 300,2 0 1,-3 7 0,1-4 0,3 2 39,1 1 0,1-8 0,1 3 0,0-1 48,0 0 1,-1 0 0,3-5 0,1-2-24,2-3 1,0 1-1,-4-7 1,3-2 73,1-1 0,1-2 1,-3 0-1,2 0 187,-1 0 0,2-5 0,-1-4 0,-1-3-238,-3-5 1,-1-3 0,-2 5 0,-4-3-211,-5-3 1,2 4 0,-1-6 0,-3 2-64,-1 0 1,-4-2 0,-3 4 0,-4-2-502,0 2 0,-5 3 1,2 4-1,-5 3 264,-4 2 1,0-3-1,5 5 1,-1 1 126,-4 2 1,3 2 0,-3 2 0,4 3 33,1 6 1,0 3 0,1 2 0,1 1 308,3 4 1,-1-4 0,7 6 0,1-2-28,2 0 1,2 5 0,2-5 0,3-2 39,6-1 0,3-2 0,3-1 0,3 1 73,1 0 1,1-7 0,-3-4 0,2-3-35,-1-2 1,-3 0 0,-1-2 0,0-3 96,-1-6 0,1-5 0,0-5 0,-2-5-258,-4-4 1,-3-6 0,-7-3 0,0-1-257,0-3 0,0-8 1,-2-3-1,-3 1-268,-5 4 1,-3-6 0,1 9 0,4 4-204,1 9 0,-4 9 1,6 8-280,1 0 926,3 7 1,2 23 0,5 14 109,4 4 1,4 6 0,2-8 0,-1 7-181,1 3 1,0-5 0,1 1 0,3-2-1256,1-3 0,0 6 1,-6 1-1,1-1-351,0-4 0,-1 5 0,1-11 1653,0-5 0,0-3 0,-1-3 0</inkml:trace>
  <inkml:trace contextRef="#ctx0" brushRef="#br0" timeOffset="7">16132 6586 8421,'16'0'491,"1"-5"0,2-2 0,2 0 332,-1 0 1,-3-4-1,-1 4 1,-1 0-1732,1 0 1,0 2 907,0 5 0,-1 7 0,1 2 0</inkml:trace>
  <inkml:trace contextRef="#ctx0" brushRef="#br0" timeOffset="8">14387 11097 8242,'-16'-16'1487,"7"7"0,2 4 0,7 10-774,0 6 1,0 3-1,0 2 1,0 1 159,0 4 0,0 2 0,0 5 1,0-4-114,0-1 0,0 5 0,0-2 1,0 2-232,0-2 1,0 2 0,0-7 0,0 0 24,0 2 1,0-4-743,0 7 1,0-7 0,0 2-1294,0-3 0,0-8-1670,0 1 0,7-8 1737,4 2 0,3-3 0,1-2 0,1 0-284,0 0 0,-2-7 1698,-4-3 0,4-11 0,-5-4 0</inkml:trace>
  <inkml:trace contextRef="#ctx0" brushRef="#br0" timeOffset="9">14748 11223 8548,'-15'-16'1393,"-1"0"1,2 0-818,3 1 0,-1 4 0,9 1-147,4-3 0,6 5 0,9-1 1,2 2-230,3 4 1,3-4 0,7 1 0,1 3 0,-1 1 0,1 2 0,-1 0 0,-1 2 38,-4 3 1,-1-1 0,-6 4-1,0 1-35,-5 0 0,2 1 1,-7 6-5,-1 0 0,-1 5 0,-7 0 0,-2-2 55,-3-2 0,-3-1 0,-10 1 0,-3 3 7,-5 1 1,-4 5-1,-3-4 1,0 1-30,1 0 1,-3 0 0,11-4 0,-2 2 22,0-2 1,6-2 0,1-1-1,5-2 240,4-3 0,6 3 0,-1-4 1,3 4 0,4-3 0,3-3 0,7-1-86,8-3 0,9-3 0,8-1 0,0 0-277,1 0 1,2-1-1,7-3 1,-1-3-324,-4-1 1,1 2 0,-6-4 0,-2-1-1195,-2 3 1,-3 1 0,-4 7-1,-5 0-944,-3 0 1,-3 0 0,-1 3 0,-3 6 2326,-6 7 0,-10 3 0,-4-4 0</inkml:trace>
  <inkml:trace contextRef="#ctx0" brushRef="#br0" timeOffset="10">14292 11993 7931,'0'-9'4401,"-1"2"-3941,-5 7 0,-2 7 0,-8 3 0,0 6 426,0 5 0,-4-3 1,-3 4-1,-2-1-29,-3 0 1,0 5-1,0-3 1,4 0-20,1 0 0,-3 3 0,5-5 0,2 0-234,1 1 1,-2-9 0,-1 2 0,1-1-241,3 0 1,1 0-1,0-3 1,1-4-267,-1 0 0,0-6 1,1 5-3908,-1-5 532,0-1 0,2-1 0,5-3 3181,9-1 1,7-7-1,9 3 1</inkml:trace>
  <inkml:trace contextRef="#ctx0" brushRef="#br0" timeOffset="11">13286 12669 7458,'-16'0'315,"6"0"0,1-2 443,2-3 1,-3 1 444,4-6 1,-4 4-618,5-4 1,1-1 0,9-3-316,6 4 0,3-4 0,3 5 0,4-1-6,6-1 0,-3 8 0,2-4 0,0 2-70,-1-1 0,3 1 1,-7 5-1,-2 0 77,-1 0 1,-5 2 0,0 1-186,-3 3 0,-6 6 0,1-2 71,-3 4 0,-2 2 0,0 0 0,-2 1 56,-3 4 0,-9-3 0,-7 4 0,0-1-62,-2 0 1,6 5 0,-6-5 0,2-1-44,0-3 0,0 4 0,5 0 1,1-2 75,-1-1 0,2-3 1,2 1 138,1 0 0,8-6-73,-3 1 0,6-8 0,6 4 0,4-2-13,4 1 0,7-1 1,2-5-1,1 0-135,4 0 0,2 0 1,0 0-1,-2 0-588,-2 0 0,-5 0 0,3 0 0,-1 0-921,-4 0 1,-1 0 0,-3 0-1,1 0-1827,0 0 0,-6 5 3233,1 0 0,-8 1 0,4-6 0</inkml:trace>
  <inkml:trace contextRef="#ctx0" brushRef="#br0" timeOffset="12">14623 12024 8090,'-9'-2'0,"2"-1"1238,0-2-657,5-1 1,-3 6-1,8 2 35,3 3 1,11 4-1,1 9 1,4 1-187,6 2 0,-3 1 0,1-2 0,2 1 171,1-2 0,1 4 0,-2-1 0,-3 1-189,-3 0 1,5 3-1,-7-5 1,0 0-694,-3 1 0,-1-4 0,0 3 0,-1-4-777,1-1 1,-5 5 0,-3 0 0,-1-2-261,-3-1 1,-2 3-1,-2 0 1,0-2-77,0-2 1394,0-1 0,-7 0 0,-2-1 0</inkml:trace>
  <inkml:trace contextRef="#ctx0" brushRef="#br0" timeOffset="13">15377 12637 8205,'0'-16'885,"0"8"1,-7 1-1,-3 8 1,-4 3-537,-2 1 1,-5 7-1,-2-1 1,1 3-24,-1 2 1,-3-1 0,3 3 0,0 1 51,1 2 0,2 5 0,8-3 0,3 1-16,2 4 0,2 0 1,5 0-1,0-3-120,0-3 1,7-1-1,5-3 0,6 1-12,3 2 1,5 0-1,-3-7 1,-1-2-32,1-2 1,3-6-1,-5 3 1,-1-2-84,-3 0 0,-1 1 1,0-8-1,-3-3-13,-2-6 1,-4-3 0,-7-1 0,0-1-132,0 0 1,0 0-1,-2 1 1,-3-1-13,-6 0 0,-8 0 1,-3 1-1,-1-1-823,0 0 1,-5 6 0,2 1 0,-4 2-392,-1 4 0,-1-4 0,1 1 0,0 3-382,-1 1 0,-5 7 0,-1 1 1636,-2-3 0,-9 6 0,-7 0 0</inkml:trace>
  <inkml:trace contextRef="#ctx0" brushRef="#br0" timeOffset="14">13082 12590 8029,'-11'-16'0,"3"1"186,1-1 0,1 5 0,6 1 1,0-2 586,0-2 0,0-2 1,0 0-329,0 1 0,2-1 0,3 0 0,6 2-144,3 4 0,1-4 1,3 5-1,3-2-144,5 1 1,4 6 0,1-3 0,1 2-27,-1 0 0,1 0 1,-1 5-1,0 0-40,1 0 0,-1 5 1,3 2-1,-1 0-12,-2 0 1,4 5-1,-9-1 1,2 3 92,-2 1 1,2 1 0,-5 0 0,0 0 80,0-1 0,3 6 0,-5 2 0,-2 0 8,-2-1 0,-1 4 0,0-3 0,0 0-168,-1 0 1,-1 3 0,-1-5 0,-5 0 11,-1 1 1,4 1 0,-6 5 0,0-3-18,2-3 0,-5 6 1,3-3-1,-3-1-9,-2-3 1,0 2-1,0-1 1,0 1 8,0 0 1,-2 3 0,-3-5-1,-6-2-115,-3-1 0,-1 3 1,-3-2-1,-1-3 111,-2-4 0,-7-3 1,2 3-1,-4-4 8,-1-1 1,1 4 0,0-6-1,2-1 14,0-3 0,-10-1 1,7 0-1,-3 0 8,1 0 1,-3-1 0,-1-5 0,2-2 126,2-1 1,1-3-1,1 5 1,1-2 91,4-3 0,-4-2 0,6-2 0,-1 0-15,4 1 1,-1-6 0,-1-2 0,0 0-59,1 1 1,1-6-1,5 1 1,2-2-274,3-3 0,-1-3 0,7 2 0,1 4-150,3-1 1,1 5 0,1-1 0,5 0-247,4 2 0,4 1 0,2 7 1,0 0-481,-1 1 1,1 1 0,1 3 0,3 4-524,1 0 0,1 6 1,-1-3-1,7 8 1412,7 6 0,5 11 0,8 3 0</inkml:trace>
  <inkml:trace contextRef="#ctx0" brushRef="#br0" timeOffset="15">15314 13313 8120,'-1'9'105,"-5"-4"0,-2-3 0,-8-2 1,0 0 602,0 0 0,1 7 1,-1 1-1,0 3 0,1-1 24,-1 3 1,0 2 0,0 5-1,1 0-245,-1 0 0,2-3 0,2 1 1,3 1-81,2 2 0,-5 0 0,3-6 0,-1-1-360,-1-3 1,1 3-1,-6-4-833,0 4 0,0-3 1,1-2-1135,-1-2 0,6 3 1920,-1-5 0,8 7 0,-4-3 0</inkml:trace>
  <inkml:trace contextRef="#ctx0" brushRef="#br0" timeOffset="16">14591 13989 9487,'-9'-2'770,"4"-3"0,3 1 0,4-4 0,2-1-458,1 0 1,12 6 0,1-4-192,5 0 0,-3 5 0,5-5 1,-1 2-1,-1 0-67,0 1 1,-2 2 0,-6 2-1,1 0 55,0 0 1,-6 0-1,-1 2 1,-2 3-89,-3 6 1,-3-3 0,-1 5 0,0 2 95,0 5 1,-5 6-1,-4-3 134,-5 1 1,2-3 0,-9 3-1,2 1-98,-2-1 0,4-3 0,-4 4 0,3-3 0,2-2 155,1-3 0,-1-1-111,0 0 233,8-1 0,2-6 33,12-4 1,4-3 0,9-2 0,4 0-1,1-2-399,4-3 1,2 1-1,1-4 1,-1-1-258,-4 0 0,4 6 0,-5-4 1,-1 2-681,-3-1 0,2 1 0,-2 5-7908,-2 0 8781,-9 0 0,-10-7 0,-8-2 0</inkml:trace>
  <inkml:trace contextRef="#ctx0" brushRef="#br0" timeOffset="17">14465 13895 8202,'0'-16'0,"0"0"0,0 0 385,0 1 1,0-1 0,2 0-28,3 1 1,-1 1 0,6 1 0,4 5-100,5 1 0,1-4 0,6 4 1,0 0 5,-1 0 1,8 2 0,-5 5-1,0 0-80,1 0 1,1 0 0,1 0-1,1 0-83,-1 0 1,1 5 0,-1 2 0,1 2 16,-1 3 0,-5 2 0,1 2 1,-1 0 41,-2-1 1,4 6-1,-5 2 1,0 1 9,-1 4 1,-1 2 0,-5 1 0,0 1 39,-1-1 0,-4 1 0,-2-1 0,-2 1-13,-4-1 0,-1-1 0,-2-1 0,-2-1-33,-3 0 0,-4 4 1,-7-10-1,1 1-60,-1 0 0,-1 0 1,-3-4-1,-2 0 26,-3-5 1,-1 0 0,-7-9-1,-2-1-20,-2-3 1,-7-1 0,4 0-1,0-1 173,3-5 1,-3-2 0,0-8-1,0 0 186,3 1 1,6-6 0,3 0-1,3 1-131,3 3 1,-1-6 0,4-1-1,-1-2-127,6-1 1,-1 1 0,6-5 0,0-1-471,4 1 1,3 1 0,2 2 0,0 4-531,0 1 0,6-3 1,1 5-1,1 2-495,5 1 0,0 8 0,5 1 0,1 2-116,2 4 0,2-4 1,-4 0-1,2 0 1399,-2 0 0,6-13 0,-1 3 0</inkml:trace>
  <inkml:trace contextRef="#ctx0" brushRef="#br0" timeOffset="18">15424 13392 11315,'18'7'505,"3"3"1,-4 4-1,6 2 1,-2-2 0,0-2 86,-2-2 1,4 1 0,-2 5 0,0-1-412,2 1 0,-6 0 0,6-1 0,-2-1-40,0-3 1,0 3 0,-6-4 0,1 3-1061,0-3 0,-6 2 0,-1-5 0,0 0-2234,-1 0 0,-4 0 3153,1-2 0,-3-3 0,-2 5 0</inkml:trace>
  <inkml:trace contextRef="#ctx0" brushRef="#br0" timeOffset="19">15928 13753 8703,'7'-9'692,"-4"-3"0,7 7 0,3 1-335,1 3 1,1-5 0,1 1 0,0 2-143,0 1 1,-1 2 0,1 0 0,0 0 58,-1 0 0,-1 2 1,-1 3-195,-3 5 1,-1 4 0,1 2-1,-4 0-104,-5 0 0,-1-1 1,0 1-1,-1 0 101,-5-1 1,3 6 0,-8 0-1,-1-1 63,-2-3 1,-2-3 0,2-2 0,2-1 102,2 1 1,1-3-1,-3-1-15,1-1 0,8 0 25,-2-1-467,3-5 0,4 1 0,3-7 1,5 1-66,4 3 0,4 1 1,3 0-1,3 0 148,1 0 1,3 0 0,-6 0 0,1 1 95,0 5 1,-1-3-1,-2 8 1,1 1 279,-2 2 0,-2 1 0,-1 1 0,-2 0 64,-4 0 0,3-1 1,-8 1-1,-2 0-11,-1-1 1,-2 1 0,0 0 0,0 0-160,0-1 1,-5-4 0,-2-2 0,-2-1-132,-3 1 0,-7-4 1,-2 4-1,2-2-637,1-4 1,2-1-1,-1-2 1,-2 0-388,-2 0 1,0 0-1,5-2 1,0-3 86,1-5 1,-1-4-1,-2-4 1,-1-1 248,-2-2 0,0-12 680,6 2 0,-1-11 0,0 1 0</inkml:trace>
  <inkml:trace contextRef="#ctx0" brushRef="#br0" timeOffset="20">15896 13800 8084,'0'-21'105,"0"0"1,0-1-1,0 2 1,2-2 226,3-3 0,2 6 0,5-2 0,1 4-59,4 1 1,-1 5 0,6 3 0,-1 1-27,0 3 1,7 2 0,-2 2-1,4 0-52,2 0 0,-3 7 0,1 4 0,-2 3-50,0 2 0,10 1 0,-6 4 0,1 4 54,0-1 1,-1 11 0,-3-4 0,-1 4 5,-1 4 1,-7-6 0,5 5 0,-4 1 37,-7 3 0,0-2 0,-9 0 0,-1 0 22,-3 0 1,-1-5 0,-1 2 0,-5-6 101,-4-4 0,-4 0 0,-4-6 0,-1-3-42,-2-6 0,-7-3 0,2-6 0,-4 3-33,-1-3 1,-6-6 0,1-4 0,1-4-117,1-6 1,3 1 0,0-5-1,-1 2 114,1-2 1,6 3 0,4-4 0,4 1 20,1 0 0,2-2 1,2 4-1,3-2-136,2 2 0,2-4 0,5 0 0,0 1-82,0-1 0,5-3 0,0 3 0,1 0-617,1 1 0,-6-5 0,6 6 0,-1 2-2407,-1 2 0,0 1-3493,-5 0 6424,0 8 0,-7-6 0,-2 5 0</inkml:trace>
  <inkml:trace contextRef="#ctx0" brushRef="#br0" timeOffset="21">4466 13313 8084,'8'-2'148,"-2"-3"2018,-5-5-159,-1 3-1673,0 0-33,0 7 0,0 1 1,0 5-1,0 6 1,0 5 361,0 4 1,0 7 0,0-2 0,0 4-268,0 1 1,0 6-1,0 0 1,0-2 329,0-2 0,0-2 0,0 1 0,0-1-377,0 1 1,0-3 0,0-2 0,0-6-122,0-4 1,0-1 0,0-1 0,-1-1-673,-5-3 1,5 3-1579,-5-4 1,3-3-5270,-2-1 5614,3-5 1,0-8 1676,7-3 0,15-4 0,-3-2 0</inkml:trace>
  <inkml:trace contextRef="#ctx0" brushRef="#br0" timeOffset="22">4796 13486 8084,'0'-16'150,"0"0"0,0 1 1,0-1 173,0 0 1,0 6 0,2-1 255,3-1 0,-2 3 1,8-1-1,1-1-279,2 3 0,2-1 0,-1 5 1,1-1-60,0 2 1,0 1 0,-1 2 0,3 0 105,3 0 1,-4 0 0,4 2-79,-3 3 1,-3 4 0,1 6 0,-2 3 28,-3 3 0,1 2 0,-5 6 0,0 1-10,0 3 1,-2 4-1,-5-2 1,0 3-57,0 2 0,-2 0 0,-3 4 0,-5-4-58,-4-1 0,-4-4 0,-1-7 0,-2-4 14,2-1 1,-4-2 0,0-7 0,1-4-300,-1-5 0,-3 2 0,3-1 0,0-3 35,1-1 0,-5-7 0,6-2 0,2-2-77,2-3 1,8-2 0,4-2 0,3 0 31,2 1 1,7 4-1,5 1 1,6-3 56,3-1 1,12 6 0,-2 1 0,4 1 87,4 1 1,-6 0 0,5 5 0,-1 0-80,0 0 0,-2 0 1,-7 2-1,-2 1-404,2 2 1,0 6-1,-2-6 1,-3-1-1052,-1-3 0,-4 5 1,3-1-806,-4-2 0,-1-1 542,0-2 1772,-1 0 0,1-7 0,0-2 0</inkml:trace>
  <inkml:trace contextRef="#ctx0" brushRef="#br0" timeOffset="23">5566 13690 8084,'16'-15'378,"0"4"1,-1 2 0,1 2-34,0 4 1,7-4-1,1 2 1,2 1 185,0 2 0,-5 2 0,4 0-670,-2 0 0,-2 0 0,-7 2 584,-4 3-445,-3-3 0,-7 12 0,0-5 0</inkml:trace>
  <inkml:trace contextRef="#ctx0" brushRef="#br0" timeOffset="24">5661 13816 8396,'15'0'729,"1"0"1,0 0 0,0 0-491,-1 0 1,1 0 0,0 0-1,1 0 1,2 0-1133,2 0 1,0 0-1,-5 2 893,0 3 0,-1-3 0,1 5 0</inkml:trace>
  <inkml:trace contextRef="#ctx0" brushRef="#br0" timeOffset="25">6510 13360 8084,'-11'0'758,"1"0"0,6-2-164,-1-3 0,3 2 60,2-8 0,0 6 1,2-6-274,3-1 0,4-2 1,7-1-1,-1-1 56,1 0 0,5 6 0,0-1 0,-2 1-168,-1 1 0,-3-3 1,1 6-1,0 1-3,0-2 0,-6 6 0,1-5-118,1 5 0,2 1 0,0 1-135,-4 5 1,4 2-1,-5 8 37,0 0 1,-1 1-1,-4 2 1,1 4 74,-1 2 0,-3 1 1,-1 5-1,0 1 54,0-1 0,0 0 1,0 1-1,-1-1-47,-5 1 0,3-3 0,-8-1 0,-1-1-153,-2 1 0,-2-4 1,1 2-1,1 0 46,3-1 0,-8-2 1,3-8 53,-1 1 1,-6-6 0,2-1 0,2-2-29,2-3 1,1-3-1,0-1 1,0 0-129,1 0 1,-1 0 0,0-1-387,0-5 1,2-2-1,4-8 93,5 0 1,5-5-1,5 0 1,4 2 108,-1 2 1,12-3 0,-5 3 0,3 3 78,-1 0 1,-1 5-1,0 1 1,0 1 447,-1 3 1,1 2 0,0 2 0,-1 0 92,1 0 1,0 6 0,1 1 0,3 1 66,1 5 1,-1-1 0,-2 0 0,1-2 4,2 3 1,0 1 0,-3 1 0,1-1-180,2-3 1,0 3 0,-6-5 0,1-1-269,0-2 0,5 0 1,0 0-1,-2-3-584,-2-1 0,-1-2 0,0 0-474,0 0 0,-1 0 0,-1-2 0,-1-1 56,-3-3 0,-5-6 0,4 2 1018,-2-4 0,5-9 0,-3-1 0</inkml:trace>
  <inkml:trace contextRef="#ctx0" brushRef="#br0" timeOffset="26">7296 13062 8084,'-9'0'606,"-5"0"1,11 0 287,-8 0 0,8-2 0,-3-3-123,5-6 0,1 2-470,0-1 0,7-1 0,3-3-235,4 4 0,2-2 0,-1 6 0,1 3-5,0 1 1,0 2 0,-1 0-56,1 0 1,-2 2 0,-2 1 0,-3 4 59,-2 2 0,-2 2 0,-5 6 0,0 2-34,0 2 1,0 2-1,0-4 1,-1 4-51,-5 1 0,3-4 0,-6 1 1,0-4-13,1-1 0,2-2 0,-4-2 193,-2-2 1,3-6 0,-2 1 143,-1-3 0,3-2 186,-1 0-271,6 0 0,-1-5 0,10-2-234,6-2 0,3 5 1,2-1-1,-2 2-491,-4-3 0,4 5 0,-3-5 0,3 5-437,1 1 1,1 5-1,0 0 1,-1 0-7,1 2 0,5 0 0,2 6 0,0-3-611,-1 2 1557,-1-5 0,2 7 0,1-5 0</inkml:trace>
  <inkml:trace contextRef="#ctx0" brushRef="#br0" timeOffset="27">7972 13549 8271,'10'0'3017,"1"0"-558,-8 0-1903,4 0 1,-7-2 0,-1-1-293,-5-3 0,3 1 1,-6 3-76,2-3 1,0 3-882,2-3 157,3-4 1,-3 8 408,10-5 1,4 6 0,7 4 0,-1 3 176,1 2 0,-6-6 0,-1 4 551,-2 0-256,5 2 1,-10 1 39,3 1 1,-10-8-213,-5 2 1,-4-8 0,-2-4-94,0-2 1,6 4 0,-1-4-104,-1 2 0,3-3 1,1 3-673,1-2-277,1 6 1,8-4 104,3 7 1,4 1 0,7 3 0,0 3 0,-1 2-542,1 3 0,1 0 1407,4-2 0,4 11 0,6-3 0</inkml:trace>
  <inkml:trace contextRef="#ctx0" brushRef="#br0" timeOffset="28">8648 13156 8155,'2'7'336,"3"-7"0,4-7 0,6-7 60,1 3 0,-5-1 1,-1 7-1,2 1 0,2 3 52,2 1 0,-6 0 0,1 0-132,1 0 0,0 1 1,-1 5 14,-6 4 0,-3 4 0,-2 2-143,0 0 1,0-1 0,-2 3 0,-1 1-129,-3 2 1,-6 0 0,3-5 0,-1-1-6,-1 1 1,3-6-1,-4-1 1,3 0 166,2 0 0,-4-4-245,6 5-79,0-6 0,7 3 0,3-7 0,5 0 62,4 0 1,4 0 0,1 0 0,4 2 42,1 3 0,-3-3 0,4 5 0,-1-2 8,0 0 0,1 7 1,1-1-1,-3 3 185,0 1 0,-8 1 0,3 0 0,-6 0 262,0-1 0,-3 1 1,0 2-15,-2 2 0,-2-2 1,-5 3-1,0-4 312,0-1 0,-2 0 1,-3 0 35,-6-1 1,-3-4-310,-1-1 1,-1-6-1,0 3 1,1-2-450,-1 0 1,0 0 0,-1-5-1,-3 0-863,-1 0 1,0 0 0,4-1 0,-2-3-986,-2-1 1,-5 0-1,3 5 1814,-2 0 0,-1 0 0,-5 0 0</inkml:trace>
  <inkml:trace contextRef="#ctx0" brushRef="#br0" timeOffset="29">7076 15969 8155,'0'-10'395,"0"-1"1,-2 8 125,-3-2 1,3 5 144,-3 5-258,10 4 0,-2 6 0,8 3 1,1 3 289,2 5 0,7 2 0,0 0 0,-2-2-193,-1 2 0,3 2 1,1 1-1,1 1-193,0-1 0,3 0 0,-3-1 0,-1-4-183,1-5 0,3 2 0,-5-2 0,-1-2 132,-3-1 1,-3-8 0,-2-1-8,-1-2 0,-6 3 36,5-5 0,-6-6 0,1-10 0,-3-4-180,-2-6 1,-5-4 0,-2-6 0,0-2-524,0-4 1,-6-3 0,3-11 0,-2-3-33,1-4 0,-4-8 0,1 7 0,-6-4 69,1 2 1,2 8 0,1 2 0,2 8-37,3 6 1,-2 0 0,2 4 0,-1 5 498,1 4 0,-1-2 0,7 5 1,1 2 198,3 1 1,1 2-1,0 1 1,0-1-77,0 0 0,0 0 57,0 1 0,7 1 0,3 2 0,4 3-87,2 2 0,5-4 1,3 6-1,6 0 116,8-2 1,6 3 0,5-4 0,2-1 27,1 0-1,7 0 1,-1-3 0,1 4-41,-1 1 0,-4 0 0,-7 3 0,-1-1-15,-4 1 1,-4 1-1,-8-1 1,-2-1-524,-2 2 1,-7 1 0,2 2-4226,-3 0 1519,-10 0 0,-2 2 2286,-12 3 0,-2 4 0,-8 6 0,0 1 675,1 0 0,-8 6 0,-2 3 0</inkml:trace>
  <inkml:trace contextRef="#ctx0" brushRef="#br0" timeOffset="30">7673 15686 8155,'-7'9'809,"5"-2"1,-3-9-341,10-3 0,9-2 0,7-5 0,0 3 195,2 2 1,1 0 0,8 4-1,-1-3-380,1 3 0,-1-4 0,-1 2 0,-4 1-95,-5 3 1,-3 1 0,-3 0 0,1 0 27,0 0 1,-6 5 0,-1 2 0,0 0-271,-1 0 0,-4 5 0,1-2 0,-3 4 73,-2 2 0,-2 2 0,-3 1 0,-6 2 38,-3-2 0,-1 4 0,-1-2 0,0-2 170,1-2 0,-1 4 0,-2 0 0,-1-2-61,-2-1 1,0-8 0,6 1 0,-1-1 36,0-1 1,0 3 0,1-6 294,-1-3-665,0-1-56,7-2 1,4 0 0,10 0-1,6-2 93,3-3 1,9 3-1,1-3 1,2 3-19,0 2 1,1 0 0,4 0 0,-1 2 57,-4 3 0,4-1 1,-4 6-1,2 0 275,-2-1 0,2 5 0,-7-3 0,0 3-52,2 1 1,-6 1 0,4 0 0,-5-1 2,-6 1 0,4 5 0,-5 0 0,0-2 402,-4-1 1,-3-2-1,-2-1-117,0 1 0,0 0 0,-2-1 0,-3-1 161,-6-3 0,-4 1 0,-6-5 0,-4 0-122,1 0 0,-10-2 1,5-5-1,-1 0-95,0 0 1,-3 0-1,7 0 1,-2 0-236,2 0 1,-4 0 0,6 0 0,-3 0-317,1 0 0,5-5 0,-5-2 0,0 0-930,1 0 1,1 2-1,5 3 1,-2-1-3219,2-3 1,1 3 4332,2 8 0,8 4 0,1 7 0</inkml:trace>
  <inkml:trace contextRef="#ctx0" brushRef="#br0" timeOffset="31">6007 15749 28060,'-11'0'-597,"1"0"0,-3 0 1099,-1 0 0,0-1 1,2-3-89,2-1 0,4 0 0,-2 3 743,1-3 0,0 1-1042,1-6 1,5 4 0,-3-4 6,8-2 1,4 3 0,8 0 0,0 0-123,0 1 0,6-1 0,5-3 0,2 3 0,3 2 0,3 0 0,-2 4 0,-3-3 0,-1 3 0,-6 1 0,-2 2 0,-4 0 0,-1 0 0,-2 2 0,-2 3 0,-1 6 0,-8-3 0,2 3 0,-3 1 0,-2 2 0,-2 7 0,-3 2 0,-5-1 0,-4 1 0,-7 5 0,0-2 0,2 4 0,1 1 0,-3 1 0,-1-1 0,-1 1 0,0-1 0,0-1 0,4-2 0,-4-2 0,-1 2 0,5-5 0,-4-1 0,2-1 0,0 0 0,0 0 0,5-5 0,1 0 0,-1-1 0,2 1 0,2-2 0,3-2 0,2-1 0,2-1 0,7 4 0,3-3 0,4-4 0,8-7 0,6 0 0,8 0 0,2-2 0,11-3 0,3-6 0,4-3 0,3 0 0,-3 2 0,1 1 0,-1-1 0,1 0 0,-3 0 0,-5 1 0,-4-1 0,0 3 0,-7-1 0,-3-1 0,0 3 0,-8 1 0,-1 7 0,-3 0 0,-4 3 0,-4 8 0,-3 6 0,-7 15 0</inkml:trace>
  <inkml:trace contextRef="#ctx0" brushRef="#br0" timeOffset="32">17720 11113 8418,'16'-9'-74,"-8"4"0,-1 8 0,-1 4 146,-1 2 0,2 6 0,-4 8 129,3 2 1,-1-4 0,-5 3 0,0 0 0,2 1 78,3 3 0,-3 7 0,3 1 0,-3-1-105,-2-1 0,5 2 1,0 3-1,-1 1-117,-3 4 1,-1 1-1,2 2 1,1 2-109,3 3 1,1 2 0,-4 6 0,2-2 39,-1 1 1,3 2-1,0 2 1,0 0 75,0 0 1,0 5-1,-4 2 1,3 1 30,-3 4 0,4 2 0,-2 3 0,1 1-23,1-3 0,-6 10 1,6-8-1,-1 4 8,-1 1 0,0-38 0,0-1 1,-2-1-1,0-1 0,-1 0 1,1 1-12,0 2 1,1 0 0,-3 2 0,-1 0-1,3 1 1,0 0 0,-2 0 0,-1 1 30,0-2 0,0 0 0,1 8 0,0 1 0,1-4 0,0-1 0,0 1 0,1 0 37,-1 1 0,-1 0 1,1 2-1,-2 0 0,0 1 1,0 1-1,0-1 1,0 1 19,0-1 0,0 1 0,2 0 0,1 0 0,0-1 0,0 0 0,-1-1 0,-1 1 2,0 1 1,0 1-1,1 2 1,1 1-1,0-2 1,-1-1-1,0 1 1,0 0 96,-1-1 1,0 1-1,-1 0 1,0 0-1,0-3 1,1 1-1,1-1 1,0 1-81,0-1 0,1 1 1,0 1-1,-1 0 0,-1-2 1,-2 0-1,1-2 1,0-1 10,0-1 1,0-1-1,0 5 1,-1 1-1,-1-4 1,0 0-1,0-2 1,-1 0 19,1 0 0,0-1 1,1-4-1,1-1 1,0 1-1,0 0 1,-2 39-138,-3-7 0,3 1 0,-3-13 0,3-2 68,2-1 1,-2-9-1,-1-6 1,-3-4-1237,3-4 1,1-13 0,2 3-1913,0-3 1,-2-8 3007,-3-5 0,-2-7 0,-3-9 0,3 0 0</inkml:trace>
  <inkml:trace contextRef="#ctx0" brushRef="#br0" timeOffset="33">18978 11584 8188,'0'-16'481,"0"1"1,-2 6 923,-3 4 0,3 5-593,-3 5 1,3 5 0,2 10-1,0 2 1,0 3 321,0 3 1,5 1-1,2 5 1,0 0-390,0 3 1,4 5 0,-4-5 0,0-2-352,0-2 1,3-2-1,-3 1 1,0-3-513,0-2 0,4 1 1,-6-8-1,-2 0-523,-1-3 0,-2-6 0,2-3 1,1 1-2783,3 0 0,-1-4 1376,-5 6 1,7-8 0,3 1 2046,4-8 0,2-5 0,0-6 0</inkml:trace>
  <inkml:trace contextRef="#ctx0" brushRef="#br0" timeOffset="34">19434 11836 8188,'-6'-11'0,"1"1"0,0-1-161,-2 2 1,5-5 469,-3 4 1,1 3 216,-1 2 1,4 1-155,-5-1 0,5 1 0,-1-4 292,-3 1 0,3 0-130,-3 2 1,3 1 338,2-6-750,0 6 1,2-3-89,3 7-70,-3 0 1,5-2 261,-7-3 71,0 3-257,0-5 1,1 7-168,5 0 121,-5 0-45,6 0 43,-7 0 0,2 0 149,3 0-12,-3 0-65,5 0-36,0 0 44,-5 0 202,5 0 179,-7 0-286,0 0 0,5-7-127,0-3 1,7-4 0,-1 0-45,3 3 1,3-1 0,3 5 0,1 0-63,-2 0 0,5 0 0,2 4 0,2-2 92,-1 1 0,0 2 1,-4 2-1,0 0 117,0 0 1,-2 6-1,-6 1 1,1 1-37,0 5 1,-6-5-1,-1 4 1,-2 4 45,-4 3 1,-1 4 0,-2-4-1,0 4-95,0 1 1,-7 1-1,-3 3 1,-4-2-117,-2 2 1,0 0 0,1 0 0,-1-4-31,0-1 0,-5 3 0,0-3 0,2 0 109,2-1 0,1-1 0,0-5 1,0-2 186,1-4 1,1 4-1,1-5 1,5 2 478,1-1 0,-4-5 193,6 6 1,1-6-437,10 6 0,2-8 0,8 2 0,2-3-223,3-2 0,1 0 1,6 0-1,-2 0-226,2 0 0,2-5 1,2 0-1,-3-1-716,-3-1 1,2 6 0,-5-5-1,0 5-1449,0 1 1,3 0-1,-2 0 1,4 0 2168,5 0 0,9 0 0,-2 0 0</inkml:trace>
  <inkml:trace contextRef="#ctx0" brushRef="#br0" timeOffset="35">20471 11867 7171,'11'-5'1029,"-1"-1"0,1-4 0,5 5 0,-2 0-233,-4-2 1,9 5 0,-3-5 0,1 2-437,1-1 1,3-4 0,0 5-949,-2 1 0,4 2-1148,-2 2 1,-2 2-1,-9 3-701,-4 6 2437,-5 3 0,-15 2 0,-3-1 0</inkml:trace>
  <inkml:trace contextRef="#ctx0" brushRef="#br0" timeOffset="36">20487 12040 9049,'16'0'596,"0"0"1,-1 0-1,1 0 1,1 0-161,4 0 1,-3 0 0,3 0 0,-2 0-383,2 0 1,-2 0-1,6 0 1,-1 2-1097,1 3 0,-4-3 0,3 5 0,-1-2 1042,-4 0 0,-2 7 0,-1-3 0</inkml:trace>
  <inkml:trace contextRef="#ctx0" brushRef="#br0" timeOffset="37">18475 11993 8188,'-11'0'367,"2"-2"109,2-3 1,2 5-158,5 0 1,0 1-1,0 10 1,0 1 0,2 2 318,3 2 1,4 0 0,8 1-1,3 2-325,1 2 0,5 2 0,-4-4 1,1 2 25,0-2 0,3-1 1,-5-3-1,-2-1-60,-1-3 0,3 1 0,0-5 0,-2 0-114,-2 0 1,-6-2 0,-1-5 0,3 0 116,1 0 1,-6-1 0,-1-5-95,0-4 0,-5-4 1,3-4-1,-5-3-173,-5-5 1,1-5 0,-6-6 0,-2-3-110,-2 0 0,-2-11 0,0 2 0,-1-5-684,-4-5 1,3-1 0,-3 3 0,6 4 290,4 4 0,-3 4 1,4 1-1,-2 6 256,1 5 0,-1 0 0,5 10 0,0 0 37,0 1 1,2 1 0,3 7 0,-2 1 685,-1 3 1,0 5-132,5-6 0,7 2 0,3-1 0,4 5-47,2 3 1,7-3 0,5-1 0,7 3-115,7 1 0,10 2 0,7-2 0,6-1 289,3-2 1,11-2 0,-2 3-1,3-3 177,7-1 0,-3 4 1,0-3-1,-5 2-350,-6 0 0,2-6 0,-7 6 0,-5 0-285,-9-2 1,-5 5-1,-16-5 1,-3 2 99,0-1 0,-7 1-2097,-2 5 0,-6 2 1,-4 3 1965,-6 6 0,-3 10 0,-2 3 0</inkml:trace>
  <inkml:trace contextRef="#ctx0" brushRef="#br0" timeOffset="38">21383 11725 8041,'0'-8'603,"6"3"0,1 8 0,0 4-122,0 2 0,5 1 0,-2 6 0,4 0-12,2-1 0,0 6 1,-1 2-1,1 0-59,0-1 0,5 5 0,1-5 0,1 1-166,0 0 1,-2-2-1,-5-6 1,-1 1 37,1 0 0,0 0 168,-1-1 0,1-1-897,0-3 0,-6-4 324,1-7 0,-8-2 0,3-5 1,-5-7-47,-1-5 0,-1-7 0,-3 1 1,-3-3 48,-2-5 1,-1-4 0,-6 1 0,0-6-379,1-4 1,-6-1 0,0 0-1,2 0 103,1 0 1,2 1-1,-1 3 1,-2 3 207,-2 1 1,0-3 0,5 6 0,0 2 77,1 6 0,1 0 0,1 6 0,3-1 108,-2 0 1,3 2 0,0 6 0,2-1 221,4 0 1,-1 6 0,1-1 34,-2-1 0,1-2-135,9-2 0,4 8 0,7 2 0,-1 3-38,1-2 1,7 3 0,3-3 0,4 3 74,1 2 1,1 0 0,1 0 0,4 0 51,4 0 0,10-2 1,3-1-1,0-3 37,1 3 1,9-4 0,3 0 0,4 0 44,4 0 1,9-3 0,-7 3-1,3 0-100,8 0 1,-4 0-1,1 3 1,-3-1 44,-3 1 0,7 1 1,-11-1-1,-2-1-95,-1 2 1,-4 1-1,-4 0 1,1-1-29,-2-3 0,2-4 0,-15 3 0,-3 0-79,-3 0 1,-9-4-1,0 5 1,-5-1-382,-4 0 0,-7-4 0,2 6-1740,-3 1 1315,-3-4 0,-8 8 0,-8-2 0,-15 7-817,-14 4 0,-15 8 1588,-13 9 0,-17 11 0,35-17 0,0 0 0</inkml:trace>
  <inkml:trace contextRef="#ctx0" brushRef="#br0" timeOffset="39">22107 11317 8120,'8'-7'2099,"6"-2"214,-5 0-1928,0 2 0,-2 9 1,-9 3-1,-2 6-117,-1 3 0,-5 2 0,3 1 0,-2 2-105,-3 2 0,-2 7 0,-2-3 0,0-1-66,1-3 0,4 2 0,1-2 0,-1-2-7,2-2 0,-3 4 0,7 0 160,2-2 1,1-1-103,2-2 1,7-2-1,3-4 1,6-3-53,5 0 1,-2-5-1,7 3 1,2-3-207,2-2 1,1 0-1,3 0 1,1 0-569,1 0 1,1-2 0,-6-1 0,-1-3-305,-4 3 0,2 1 0,-7 0 1,-2-1 173,-1-2 0,-8-1 0,-1 5 1,-2-5 395,-3-4 1,-3 1 0,-1-3 411,0-6 0,-14 3 0,-3-8 0</inkml:trace>
  <inkml:trace contextRef="#ctx0" brushRef="#br0" timeOffset="40">22390 11443 8647,'-7'8'890,"5"1"-254,-3-4 0,3-1 0,2 6 0,0 2-87,0 2 0,0 2 0,0 2 0,0 1-281,0 2 1,0 5 0,0-5-1,0 0-159,0 2 0,2-6 0,1 6 0,4-2-213,2 0 1,-4 0 0,6-6 0,-1 1-998,-1 0 0,5 0 0,-4-3 0,4 0 367,2-3 1,0-6-1,-1 3 1,1-2 733,0 0 0,6 0 0,3-5 0</inkml:trace>
  <inkml:trace contextRef="#ctx0" brushRef="#br0" timeOffset="41">22877 11553 8374,'16'0'38,"-1"0"1,-4 0 0,-2 1-205,-2 5 0,-2 2 1768,-5 8 1,-2 0-1,-3-2-879,-6-4 0,-3-3 1,-1-7-368,-1 0 0,0 0-61,1 0 1,4-5 0,2-2-273,2-2 0,4 6 0,6-4-69,3 0 1,6 5 0,-2-3-143,4 3 0,2 2 0,0 0-375,-1 0 1,1 0 0,0 0 0,-2 2-178,-4 3 1,4-3-1,-3 3 1,3-3-616,1-2 1,1 0 1354,0 0 0,0-7 0,-1-2 0</inkml:trace>
  <inkml:trace contextRef="#ctx0" brushRef="#br0" timeOffset="42">23223 11301 8234,'7'-16'161,"0"1"1,5-1-1,-1 0 239,1 1 1,2 1 0,3 1 0,2 5 111,2 1 0,0 1 0,-5 6 0,2 0 89,3 0 1,-4 2 0,4 3-442,-4 6 0,-8 8 1,-2 2-1,-2-2 33,1-1 0,-1 4 1,-7 5-1,-3 1 2,-6-2 0,-3-2 0,-1-5 0,-1 2-72,0-1 0,1-5 1,-1-3-1,0-3 46,0-2 1,1-2 0,-1-5-153,0 0 28,0 0 1,9-1 0,7-3-380,9-1 1,7-2 0,5 3 0,5-1 69,4 2 1,1 1 0,1 4 0,-1 1 236,1 2 1,-3 8 0,-3-1-1,-3 5 262,0 4 1,-6 2 0,3-4 0,-6 4-100,-4 1 0,-6-4 0,1 2 0,-3-1 483,-2 0 1,0 0-1,-4-7 1,-5-2 458,-6-1 0,-6-6 1,0 4-1,-6-2-736,-2-4 0,-3-1 0,1-2 0,-1 0-101,1 0 0,0 0 0,-1-2 0,1-1-1588,-1-2 0,6-1 0,2 6 0,1 0-8087,4 0 9434,8 7 0,-3 9 0,5 9 0</inkml:trace>
  <inkml:trace contextRef="#ctx0" brushRef="#br0" timeOffset="43">21949 11285 8174,'-8'-1'-955,"2"-5"1715,5 5 0,1-8-519,0 4 1,1 3 0,3-5-77,1 0 1,2 5-1,-2-3-82,6 3 1,3 2 0,1-2-1,1-1-44,0-2 0,0 0 1,-1 5-1,3 0-22,3 0 0,-2 0 1,7 0-1,0 0 74,-1 0 0,-1 0 1,-4 0-1,1 0-26,-2 0 0,3 0 0,-1 0 1,-1 0-32,-3 0 0,-1 5 0,0 2 1,-1 0 16,1 0 0,0 3 0,-1-3 0,1 2-1,0 3 1,0 2-1,-1 2 1,1 0-14,0-1 0,-6 6 0,1 0 1,-1-2-3,-1-1 0,5 3 0,-5 0 1,1-2-12,1-2 1,-6 4 0,4 2-1,-2 0 6,-4 0 1,-1 3 0,0-4 0,1 1 30,2 0 0,1 5 0,-6-4 0,0 2-9,0 1 1,0-6-1,0 3 1,-2 0 7,-3 1 1,1-6 0,-5 2 0,1-3 62,-1-3 0,0 1 0,-3 0 1,1-1 40,-1 1 1,-2 0-1,-1 0 1,-1-2-20,0-4 1,-5 2 0,0-5-1,2 0-27,1 0 1,-3 0-1,-1-3 1,-1 1-16,0-2 0,-3-1 0,5-2 0,0 0 1,-1 0 1,2 0 0,-4-2 0,1-1 26,4-2 0,-4-6 0,0 4 0,1 0 54,-1 0 1,2-5 0,4 2 0,-3-4-10,-1-2 0,0 0 0,6 0 0,-1-1 28,0-4 1,1 4-1,-1-6 1,0 0-70,0-3 0,6 1 0,1-1 0,2 0-133,4 2 1,-4-4 0,1 5 0,3 0 42,1 1 0,7-5 0,2 6 1,2 2-261,3 2 0,2-4 0,2 0 1,2 2-192,3 1 0,-2 2 0,5 1 0,-1 1 57,-4 3 1,-1-3 0,-3 6 0,1-1-753,0 4 0,-6 3 1,-1 4-277,-2 3 1377,-2-3 0,-12 12 0,-1-6 0</inkml:trace>
  <inkml:trace contextRef="#ctx0" brushRef="#br0" timeOffset="44">22500 12197 8723,'-9'-7'424,"0"5"28,4-3 0,3 5 0,-3 5-123,3 6 1,2 4 0,0 6 0,0 4 25,0-1 1,0 11 0,0-3 0,0 1 82,0 0 1,0-1 0,0-1 0,0 0-121,0 1 0,-5-1 0,-2 1 0,0-1-7,0 1 0,-11-3 0,3-3 0,-4-3-67,-4 0 0,0-6 0,-7 4 0,2-3-3,1-3 0,-12-4 1,8-2-1,-3-1-40,1 1 0,2-5 0,-2 1 1,-2-3-56,-2-2 1,0-2 0,4-2-1,-2-3 44,-2-1 1,-1-3-1,3-5 1,-2 1-22,3-1 0,0-5 0,3 0 0,-1 0-123,1-2 1,0 1 0,-1-6 0,2 2-106,4-2 1,2 3-1,5 1 1,-1 1-225,6 4 0,-1 1 0,6 3 0,-2 1-544,1 3 1,6-3-2632,-1 4 645,-4-4-2999,8 5 5811,-6 2 1,0 7 0,-2 0 0</inkml:trace>
  <inkml:trace contextRef="#ctx0" brushRef="#br0" timeOffset="45">21210 12323 10912,'-8'7'396,"-1"1"1,5 8-1,-1 0-182,2 0 1,1-1-1,2 1 1,0 0-24,0 0 0,0-1 0,0 1 0,0 0-107,0-1 0,0-4 1,0-1 48,0 3 0,0-5 108,0 3 1,-2-8 60,-3 3 0,3-6 0,-3-6 0,1-4-230,-1-4 0,3-2 0,-5 0 0,2 1-182,0-1 1,0-5-1,5 0 1,0 0-97,0-2 0,7 6 0,3-4 1,4 3 82,2 3 0,5-1 1,2 2-1,-1 4-34,1 4 1,5-1 0,-2 2 0,2 2-500,-2 1 1,2 4 0,-5 3-1,0 7-717,-1 7 1,-2-1 1367,-10 3 1,4 3 0,-5 1 0</inkml:trace>
  <inkml:trace contextRef="#ctx0" brushRef="#br0" timeOffset="46">21289 13863 8485,'-11'-14'336,"1"4"0,7-4 0,-4 3 526,0-3 0,5-1 1,-3-1-623,3 0 0,9 0 1,3 1-1,4 1-26,2 3 1,0-3 0,1 4 0,4-2-46,5 1 1,2-1 0,0 7 0,-2 1-129,2 2 0,-3 2 1,-1 0-1,-1 0 13,-4 0 1,-1 7-1,-3 4 54,1 3 1,-7 7-1,-4 0 1,-3-2-7,-2-2 1,-2 4 0,-3 2 0,-6 1-79,-3 4 1,-7 0 0,-1 0 0,-3-1-106,-3 0 0,-1 1 0,-3 0 1,2-3 105,4-3 1,2 1 0,5-5 0,-2-1 96,1-3 1,3-2 1593,1 4-1105,8 0 1,2-8 0,12-2-230,4-5 1,6-1 0,5-1 0,5-3-334,4-1 0,3-5 0,2 4 1,1 1-354,-1-2 0,-1 5 1,-3-3-1,0 2-1658,1-3 0,-2 5 1,-2-5-1,-4 5 761,-1 1 0,-2 0 1,-4 0-1,1-2 1201,-3-3 0,12-11 0,-10-9 0</inkml:trace>
  <inkml:trace contextRef="#ctx0" brushRef="#br0" timeOffset="47">22059 13816 8495,'9'-7'1605,"0"5"-1360,-4-3 1,-1 5-1,6 3 1,2 4 77,2 2 0,2 2 1,0 4-1,-1 3-26,1 3 1,5-4 0,2 4 0,0-3 94,-1-3 0,4 6 1,-3-1-1,0-5-149,0-2 1,-2-5-1,-7 4 1,-2-3 122,-2-2 0,-5-2 125,6-5 1,-8-1-301,3-5 0,-5-2 0,-1-10 1,0-3-201,0-5 0,-5-4 0,-2-3 0,-2 0-129,-3 2 0,-2-17 0,-3 7 0,-2-7-138,-2 0 0,0-3 0,5 2 0,-2 4-20,-2-1 0,7 8 1,-2 1-1,2 4 245,5 1 0,-5 3 0,8 3 1,2 5 183,1 3 0,2 2 0,0 1 43,0-1 1,7 2 0,3 2-1,4 3 0,2 2 1,5-3 0,3 3-1,6 0-44,9 0 0,4-4 0,6 4 0,4-2 48,4-3 1,4 3-1,1 1 1,-3-1 48,-1 0 0,-3 6 1,3-4-1,-5 2-130,-5-1 1,-6 1-1,-1 5 1,-3 0-161,-3 0 0,-9 0 0,-3 0-1935,0 0 30,-6 0 1,-1 7 0,-14 4 0,-9 3 293,-9 1 0,-10-6 1672,-1-4 0,-9 4 0,-4 0 0</inkml:trace>
  <inkml:trace contextRef="#ctx0" brushRef="#br0" timeOffset="48">22688 13470 8459,'-8'0'1328,"2"0"0,12 0 1,4 0-834,4 0 0,9-2 0,3-1 0,4-4-64,1-2 1,4 4-1,-2-4 1,-5 2-41,-3 4 0,1 1 1,-5 2-256,-2 0 1,-2 2 0,-3 3 29,-3 5 0,-4 6 0,-9 3 16,-3 2 0,-4 0 1,-8-5-1,-3 2-39,0 2 0,-8-7 0,3 2 0,-1-2-68,0-5 1,6 5-1,0-8 1,4 0-268,5 2-204,-3-5 0,14 10 0,0-7 206,9-1 0,12 3 1,5 0-1,6 0 132,4 0 0,-2 5 0,4-3 0,-3 1 136,-4 1 0,8-1 0,-13 6 1,-2 0 483,1-1 1,-8 1 0,4 0 0,-5-1 128,-5 1 1,1 0-1,-7 0-24,-1-1 0,-3 1 0,-1 0 0,-1-2 120,-5-4 1,-9-1-1,-12-6 1,-2 4-601,-3 2 1,1-5 0,-2 1 0,-2-3-188,-2-2 0,-5 0 0,4 0 0,-3 0-801,-2 0 1,4-2 0,3-2 0,2-1-45,3 2 1,1 1 844,4 2 0,-4-7 0,6-2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3318 5093,'-33'0,"10"0,16 0,35-14,0 3,24-10,-3 4,-7 3,4 0,8-2,-5 4,8-7,-6 5,-4 5,0 2,1 2,-1 5,0 0,-3 0,1 0,7 0,8 0,-10 0,13 0,-14 7,9 3,-7 6,-4 5,-11-2,1 7,-14 2,3 9,-14-11,-14 18,-13-8,-8-4,-8-1,-4-15,-6 0,-6-2,-14-6,3 1,4-2,9 0,1-3,-5 1,6 2,-8-4,0 3,11-1,3-5,6-7,-11-4,21-3,-14-8,39-3,-10 1,22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4843 6130,'49'10,"3"1,8-8,3 3,-7-5,-6-1,-8 0,2 0,3 0,4 0,3-1,-2-3,4-3,0-2,10 4,-1-5,3-1,2 3,-2-5,-5 6,0 0,0 0,-7-3,-4 5,-3 1,9-3,-1 2,1 0,-11 5,-14 7,-3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9167 6177,'38'0,"4"0,5 0,21 0,6 5,-1 1,-10-1,-5 2,-2-4,7 6,1 0,4-1,-3-2,5 2,-4 1,-3 0,9 0,-11 3,-2-3,-5-2,1-2,-1-5,0 0,0 0,4 0,-6 0,-1 0,-2 0,-2-5,0-1,0-6,-14 3,-31 1,-28 2,-21-2,-9-1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15692 3678,'-34'0,"5"0,25 2,15 3,5-3,25 3,14 2,23-2,4 6,2-6,-10-2,-8-1,4-2,5 2,7 1,-38 0,1 0,41 2,-1-3,-3 1,-3 2,0 2,-15-3,-4 3,-4 2,1-6,-3 4,2 0,-5-5,1 3,-10-3,-3-2,-27 1,-17 5,-18-5,-24 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17909 5030,'38'-4,"4"4,2 9,15-2,-3 0,-2 0,5 0,-1-4,5 4,5 2,4-4,8 4,2-2,2-3,-36-1,0 1,-1-1,1 1,-1-1,0 1,-2-1,1 0,2 1,0-2,41-2,-4 1,-2 5,-14-5,-6 5,-8-5,-7-1,-20 9,-28 7,-28 7,-50 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17217 8378,'-47'-25,"-1"2,8 8,21 8,24 7,16 1,32 10,10-2,15 1,-6-3,-6 0,-1-5,1 5,2-2,-1 0,-4 2,-6-3,-4 3,-4 2,0-4,3 5,-10 1,-5 13,-32 8,-17-8,-36 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28663 3191,'35'33,"7"4,12 6,12 4,-3-6,-3-7,-1 5,9 3,5 3,-34-21,-1-1,2 2,1-1,1 2,0 1,1 0,-1 2,-1-2,0 1,5 2,1 0,-5-3,0 0,0 0,1 0,2 0,-1 0,0-1,0-1,-3-2,0-1,1 0,0 0,-1 0,2 0,4 1,0 1,33 14,-39-19,0 1,38 18,-7-3,-2-7,-9-4,-5-1,-4-2,-3-4,3 4,-8-8,3 2,-17-2,-14-5,-32-2,-17-6,-30-6,-7-16,-2-12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29308 8032,'-18'17,"-3"-3,25-7,6 4,11 3,26 1,-8-6,13-2,4-2,5 1,9 1,-11-4,6 2,3-1,14 3,4-2,-40-2,0-1,1 2,1-1,6 0,0 1,-3 2,-1 0,2 0,-1-1,1 1,0 0,-3 1,-1 0,-3 1,-1 0,39 6,-8-4,0 4,-7-3,-3 1,-6-2,-5 3,-5-8,3-2,-13-1,3-2,-25 0,11-7,-68-2,9 1,-32 1,17 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25440 4197,'-40'-18,"-6"-3,20 13,28 1,31 5,18 5,13 4,-4-3,8 3,10 1,1-2,7 2,-4 1,-4 0,8 1,-11 4,-2-1,-1-3,-4-5,-5 4,-2-2,-3-3,-8-3,-2-1,-12 0,10 0,-29 14,-3 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8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57D200"/>
    </inkml:brush>
    <inkml:brush xml:id="br4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661 1195 8268,'0'8'157,"2"-1"1,3-7-1,5 0 378,4 0 1,2 0-1,1 2 1,4 2-114,6 1 0,4 0 0,4-5 0,3 0-63,3 0 1,6 5-1,7 0 1,2-1-95,3-2 0,8-2 0,2 1 0,3 3-21,3 1 1,2 0-1,3-3 1,3 2-11,0 1 1,-37-2 0,-1-1 0,44 0-1,-43-1 1,1 1-228,0 1 1,0 0-1,3 0 1,0-1-1,1-2 1,1 0 0,0 0-1,1 0-162,0 0 1,0 0-1,3 0 1,-2 0-1,-3 0 1,0 0 0,-1 0-1,-1 0-24,-1 0 1,0 0 0,0 0-1,-1 2 1,31 1 0,-8 4 43,-9 2 1,-8-4 0,-10 6 0,-2 1 46,-3 2 0,-7-4 1,-6 1 38,-2 1 0,-4 2 381,-9 2 0,-17-8 1,-15-2-1,-12-5-85,-7-1 0,-12 0 0,-8 0 0,-9 0-140,-9 0 0,-10 0 0,43 0 0,0-1 0,-4-1 0,-2 0-24,-2 0 1,-2-1 0,0 0 0,-1 1 0,-1 1 0,1 0 0,-3-1 0,1 0-193,-1 0 0,-1-1 0,-3 0 0,1-1 0,8 2 0,1 1 0,1-3 0,0 1-34,1-2 0,1 1 0,-5 1 1,0 1-1,7-2 0,0-1 1,0 1-1,0-1 50,-1 1 0,1-1 0,4 3 0,1-1 0,-38-5 0,5-1-3,2 0 1,-4 6 0,13-4-1,4 1 46,8 1 1,2-2-1,3 4 1,5-3 168,4 3 0,5 1 0,7 2 0,4 0 79,1 0 0,2 0-89,5 0 0,8 2-109,2 3 0,19-3 0,9 5 1,11-2 229,9 0 1,11 2-1,4-3 1,5 1 89,0-1 1,12 3-1,3-2 1,3 0-209,7 2 0,-41-6 0,-1 0 0,4 1 1,0 1-1,2-2 0,1 0-111,3-1 1,0 0 0,3 0-1,0 0 1,-1 0 0,1 0-1,1 0 1,1 0 47,-1 0 0,0 0 1,7 0-1,1 0 1,-3 0-1,0 0 1,-1 0-1,-1 0-154,2 0 1,-2 0-1,-1 0 1,-1 0-1,0 0 1,-1 0-1,-4 0 1,0 0-28,-4 0 1,1 0 0,-1 0 0,-1 0 0,32 0 0,-5 0 34,-7 0 1,-12 5 0,-6 0 0,-5-1 71,-5-3 0,-10-1 0,-12 0 0,-2 0 376,-2 0-154,-8 0 1,-9 0 0,-19-1 0,-13-3-157,-12-1 1,-22-6 0,-8 6 0,32 3-1,-3-1-71,-2-1 1,-2 1 0,-6 2 0,-1 0-1,-1-1 1,-1-1 0,-4 2 0,0 0 17,-2 1 0,-1 0 0,-2 0 0,0 0 0,1 0 0,1 0 0,-1 0 0,-1 0-121,-1 0 0,0 0 0,3 0 1,0 0-1,0 0 0,1 0 1,3 0-1,1 0 65,6 0 1,0 0 0,-4 0 0,1 0 0,9 0 0,0 0 0,2 0 0,0 0 11,-40 0 0,13-1 0,6-3 0,4-1-6,1 1 0,2 4 0,3 4 0,5 3 127,5 2 0,9-4 0,8 4 1,8-3 186,6-2 0,8 5-163,4 1 1,5-1-1,7 0 1,7-2 152,5-4 1,23 4 0,7-2 0,15-1-101,15-2 1,1-2 0,-35 0 0,1 0-1,1 0 1,0 0 114,2 0 1,0 0 0,6-3 0,0 0 0,-1 0 0,1-1 0,-1 1 0,2-1-142,0 1 1,1-1-1,4-1 1,0-2-1,-2 2 1,0 0-1,-3-2 1,-1 0-135,1-1 1,-2 0-1,-3 3 1,-2 0-1,0-1 1,0 1-1,-3 0 1,-1 0-39,40-4 1,-4-3-1,-19 5 1,-2 0-198,-8 0 1,1 0 0,-13 3 0,-2-1-630,-6 1 1,-3-3-1,-8 2 1,-1 2-2475,-3 1 3356,-8 2 0,5 0 0,-5 0 0</inkml:trace>
  <inkml:trace contextRef="#ctx0" brushRef="#br1">11965 2373 20394,'-7'-15'-839,"6"6"1,-6 4 377,7 10 1,0 4-1,0 6 527,0 1 0,0 0 0,1 0 0,3-1 133,1 1 1,0 0 0,-5-1-1,0 1-228,0 0 0,-5 5 1,0 0-1,1-2 93,3-2 0,1-1 0,0 0 1,0 1 3,0 4 0,0-3 0,0 3 0,0-4-272,0-1 1,0 5-1,0 0 1,0-2 185,0-2 0,0 4 0,0 2 0,0 0 153,0 0 1,0 5-1,0-2 1,0 2-30,0-2 0,0 4 0,0-4 0,0 3-90,0 3 1,0-2 0,0-1 0,0-1 124,0 0 1,0 9 0,0-9 0,0 0-150,0 1 0,0 1 1,0 1-1,0 1 84,0-1 0,5-1 1,0-2-1,-1-2-20,-3 2 1,-1 2-1,0 1 1,0 1-20,0-1 0,2 1 0,2-1 0,1 0 9,-2 1 1,1 5 0,-1-1-1,3 1-8,-3 1 0,-1-5 1,-2 6-1,0-1 70,0 4 1,5-3-1,0-1 1,-1 1 15,-2 2 1,-2 0-1,0-1 1,0 0-31,0 0 1,5 0 0,0 4 0,-1-4-27,-3-1 1,5 4 0,-1-1 0,-2 4-67,-1 1 1,3 3 0,1 1 0,-1-2 53,2 1 1,-6 1 0,5-2-1,-3 2-22,2 1 0,-3 0 1,3-4-1,-1-1 30,1 0 1,-3 5 0,3 2 0,-3 1 2,-2-1 0,5 3 0,0-2 0,-1 0 1,-2 5 0,-2-4 0,0 1 1,1 1-8,5-2 0,-5 3 0,5-5 0,-5 2-20,-1 4 0,0-1 0,0 2 0,0 0 24,0 4 0,0 1 0,0-1 0,2 1-8,3 2 0,-3 0 0,3-5 0,-3 0-5,-2 0 0,5 3 1,1-1-1,-3-4-31,-1 0 1,-2 0-1,0 4 1,0 0 4,0-3 1,0 5 0,0-10 0,0 3 30,0-3 0,0 3 1,0-6-1,0 2 83,0 3 1,0 1-1,0 1 1,0-2 123,0 1 0,0 4 0,0-8 0,0 2-122,0-1 0,0-1 1,0 4-1,0-5-104,0 0 0,0 2 1,0-3-1,0 2 58,0 4 1,2 1 0,1 2 0,2-1 25,-1 1 0,3-5 0,-2 0 0,0 1 30,2 2 0,-5 0 0,5-1-49,0-3 0,-4-3 0,6 6 1,-2 1 9,-3-2 0,3 2 1,-2 4-1,0 1-39,2 1 1,-5-6 0,5 7 0,-2-3 31,0-3 0,2 1 0,-3 0 0,1 2 1,0 1-3,2 2 0,-5 6 0,5-4 0,-2-1-89,1 1 1,1 4 0,-4-5 0,2 1 82,-1 0 1,3 4 0,0-3-1,0 2 41,0 3 1,3 9-1,-3-5 1,0 3-79,0-3 0,5 5 1,-3-8-1,0 2-6,-4 3 1,2 5 0,0-1-1,2-1-16,3 1 0,-8-41 0,-1-1 1,4 42-1,-2-1-33,0 1 0,1-42 0,-1 1 0,0 40 0,0 1 59,2 0 0,-5-39 1,0 0-1,2-2 0,1 1-50,-2-1 0,1 1 0,-1-1 0,-1 0 0,-2 2 0,0-1 0,1 0 0,0 0 0,0 0 1,1-1-16,1 0 0,-1 1 0,1 5 0,0-1 0,-3-2 0,1-1 0,2 1 0,0 0 0,-3-1 0,1 0 0,2-1 0,0 1 0,-2 1 0,-1 0 0,0-2 0,0 0 0,0 2 0,0 0 0,1 0 0,0 0 0,1 1 0,0 0 0,0 0 0,1 0 0,-1-2 0,-1 0 0,0 7 0,0-1 0,-1 36 0,0-42 0,0 0 0,0 1 0,0 0 0,0 0 0,0 0 0,0 0 0,0 0 0,1-1 0,0 1 0,1 1 0,1 1 0,-2 1 0,0-1 0,1-1 0,1-1 0,-2 0 0,0 0 0,-1-1 0,0 0 0,0 2 0,0 0 0,0 40 0,0-43 0,2 0 0,0 1 0,1 1 0,-2 0 0,-1 1 0,3 0 0,0-2 0,-2 0 0,-1-1 0,0 0 0,0 1 0,3-2 0,0 0 0,-1 1 0,1-1 0,0 43 0,-1-3 0,1-40 0,-1 1 0,1-2 0,0 1 0,-1 1 0,1 1 0,1 0 0,-1 0 0,-1-1 0,-1 0 0,4 0 0,-1-1 0,0 0 0,-1-1 0,8 40 0,-8-40 0,1 1 0,-1 0 0,1-1 0,3 44 0,-4-5 0,4 1 0,-2-2 0,-1-3 0,-2-2 0,-2-4 0,0-10 0,0 2-636,0-21 225</inkml:trace>
  <inkml:trace contextRef="#ctx0" brushRef="#br1">22421 1855 7834,'0'-9'118,"2"2"0,1 9 78,2 3 0,1 4 0,-6 6 0,0 1 2,0 0 0,0 5 0,1 0 0,3 0-20,1 1 1,0-2 0,-5 4-1,0 1-50,0-1 1,0 0-1,0 4 1,0-1-74,0 1 1,6-4 0,-1 2-1,-2 2-41,-1 2 1,-2 1 0,0 1-1,0-3 42,0-2 0,0 6 0,0-4 0,0 1-123,0 0 0,2 8 1,1-6-1,3 1 70,-3 0 0,-1-2 1,-2 1-1,0-1 28,0 1 1,0 4 0,0 3 0,0-1 12,0 1 1,0 3-1,0-2 1,0 2 88,0 1 0,0 12 0,0-8 0,0 2 67,0-1 1,-5 5-1,-1 1 1,3 0-74,1 0 1,2-1-1,-2-4 1,-1 1-47,-2 3 1,-1 4 0,5-3 0,-3 1 19,-1-1 1,0 3 0,3-3 0,-2 1-78,-1-1 0,-2 3 0,4-3 0,-4 1-25,-2-1 1,6 3 0,-4-2-1,1 0 50,1 5 1,-2-1 0,4 2 0,-3 0-5,3 4 0,1 1 0,0-3 1,-1 0 145,-2 0 1,-2-2 0,3-1 0,-3-3 6,-2 3 0,6 1 1,-4 2-1,2-1-44,-1 1 1,-4 5 0,5 2 0,1 0 53,2 0 0,2 5 0,0-3 0,0 1-45,0 0 0,0-1 0,0 5 0,0 1-38,0 8 1,6-2-1,1 1 1,0-3-67,0-3 0,0 8 0,-4-8 0,2 1-9,-1 1 1,-2 2-1,-2 3 1,0 1-78,0-41 1,0-1 0,0 42 0,0 1 0,0-1 76,0 0 0,0 3 1,0-44-1,0 2 1,0-1-1,0 0-42,0 0 1,0 0 0,0 1 0,0-1 0,0 1-1,0 0 1,0 1 0,0 0 19,0 0 0,0 1 0,0-2 0,0 0 0,0-2 1,0 1-1,0 1 0,0 0 4,0 0 1,0 0 0,0 5 0,0 0 0,0 1 0,0 1 0,0-1-1,1 0-26,2 0 0,0 0 0,-3-1 0,1-1 1,2-4-1,0 0 0,-2 0 0,-1 0 28,0-1 0,0 0 0,1 7 0,0 1 0,1-4 0,0 1 0,0 0 0,1 1-56,-1-2 0,-1 1 0,0 4 0,0-1 0,-1-5 0,0-2 0,0 2 1,0 0 14,0 2 1,0 0 0,0 2-1,0 1 1,0 1 0,0 0-1,0-3 1,0 0 1,0-1 1,0 1 0,2 4-1,1-1 1,0-5 0,0 0-1,-1 3 1,1 2 18,0 1 1,1 1 0,-3 5 0,1 0-1,3-2 1,1 0 0,-1-1 0,0 0-37,-1 0 1,1-1-1,2 1 1,0-1 0,-2-1-1,0-1 1,2 1 0,0-1 130,1 3 0,0-1 0,-1 3 0,0 0 0,0-4 0,-2-1 0,0 0 0,-1-2-65,-1-1 0,1-1 0,1 2 1,1 0-1,-3-3 0,-1 1 1,0-1-1,1 0-128,1 3 1,-1 0 0,-2 0-1,0 0 1,1 0 0,1-1-1,-2-2 1,0 0 69,-1-1 1,0 0 0,0 4 0,0 0 0,0-5 0,0-1 0,0 4 0,0-1-17,-1 0 1,2 1 0,1 3 0,1 0 0,0-2-1,-1 0 1,0 0 0,0 0 39,-1 0 1,0 1-1,-1-1 1,0 0-1,-1-3 1,2 1-1,-1 1 1,1 0-3,2 4 0,-1 0 0,-1 3 0,0 0 0,2-7 0,-1-1 0,0 1 0,0 1 24,1-2 1,-1 1-1,-1 0 1,0 0-1,2-1 1,1-1-1,-1 1 1,-1 1 12,1 0 0,-1 0 0,1 3 1,0-2-1,-3-2 0,0-1 0,0 1 1,1-1 13,2 0 0,0 0 0,-2 5 0,-1 0 0,3-6 0,0-1 0,-2 2 0,-1-1-49,1 2 1,-2 1 0,1 4 0,0 0-1,0-4 1,0 0 0,1 0 0,0-1-9,2 0 0,-1-1 0,-1 1 0,0 1 0,2-2 1,-1 1-1,0-1 0,-2 1-49,0-2 1,0 1 0,0 4 0,0 0 0,1-6 0,0 0 0,0 2 0,1-1 83,1 0 1,0 0 0,0-2-1,-1 0 1,-2-1 0,0 0 0,0 0-1,0 1 21,0-1 1,0 0-1,0 3 1,0-1-1,0 0 1,0 0 0,0-1-1,0-1 78,0-2 1,0 0-1,2 43 1,-1-43 0,1 0-1,3 41 26,-4-73-136</inkml:trace>
  <inkml:trace contextRef="#ctx0" brushRef="#br2">3192 6664 8387,'-9'0'924,"4"0"-770,10 0 0,4-5 0,7 0 1,0 1 46,-1 3 0,6-5 1,2-1-1,0 0 48,-1 0 0,12-5 0,-3 2 1,2-4-76,0-2 1,6-1-1,3-3 1,3-1-147,2 2 0,11-3 0,1-1 1,1-2-107,1-3 1,-5 6-1,0-1 1,-4 2 73,-6 0 1,-3 0-1,-10 7 1,-5 2-170,-3 1 1,-4 8 0,-5-4 0,-1 2-35,1-1 228,-7 1 1,-4 5-1,-10 0 9,-6 0 1,-10 7 0,-5 4 0,-5 3-24,-6 1 1,-3 1 0,-9 0 0,-2 0-37,-1-1 1,-8 6 0,5 0 0,-1-2 1,3-1 1,1-2-1,3-1 1,5 1 14,4 0 1,-2-6-1,5 1 1,4-1 3,5-1 1,-1 5 0,4-5-1,1 1 62,3 1 1,3-8 0,4 4 0,2-2 835,2 1-633,6-1 1,-1-5-143,10 0 0,9-7 1,9-4-1,3-3-30,7-1 1,6-3 0,9-1-1,3-4-56,2-1 1,8-1 0,0-3-1,5 2-94,1-2 1,-5 4-1,-2-1 1,-6 4-14,-5 7 0,-7 0 0,-14 7 1,-4 0-23,-1 0 135,-2 2 0,-12 7 26,-4 3 0,-16-1 0,-8 6 0,-7 2-26,-7 2 1,-14 7 0,-2 0 0,-4 0-52,-1 2 1,-3-4-1,2 6 1,1-3-124,0-2 1,-4 2 0,8-1 0,3-2-29,3-1 1,4-2 0,-2-1 0,5-1 40,4-3 1,1 3-1,3-6 1,3 3-64,5-1 0,-2-6 986,2 1-617,0-3 0,21-4 1,10-5-135,13-9 0,12 1 0,4-8 0,1 0 0,3-3 1,13-2-1,5 0 1,2 2-80,4-2 1,-3 4 0,-4-1 0,-4 3 6,-2 2 1,-5 3-1,-11 3 1,-8 2 207,-6 1 1,-3 8 412,-5-3-498,-7 5 0,-9 1 0,-11 0 0,-4 0 110,-6 0 0,-6 7 1,-9 3-1,-6 4-111,-4 2 0,-1 5 0,-2 2 0,-1 1-84,-3 4 0,-3 0 0,6-2 0,2-3 21,3-1 0,-2-4 1,8 3-1,3-4-111,3-1 0,-6-2 0,11-2 0,2-1-126,2 1 1,3-5-1,5 0 1,0-2 102,0 0 101,8 1 0,4-8 0,13-3-27,7-6 0,15-8 0,4-4 0,7-1-15,7-4 0,8 3 0,3-1 0,5-2-17,3-1 0,10-3 1,-3 2-1,-1 3-16,-3 0 0,-4 8 0,-10 0 0,-6 5 15,-7 3 0,-6 8 0,-8-2 0,-4 3 152,-5 2 1,-3 0 159,-3 0 0,-8 2-71,-7 3 1,-9-2-1,-11 8 1,-8 1 29,-7 2 0,-7 2 0,-11 1 0,-3 3-108,0 0 0,-8 1 0,4-3 0,3 1-201,1 2 1,0 0 0,5-5 0,4-2 41,2-4 0,3 4 0,12-5 0,2 1-9,2 1 1,7-6 8,-2 6 0,7-8 121,9 2 1,6-3-1,19-4 1,4-3 22,7-5 1,18-10 0,6-2 0,7-1-44,7 0 1,11-5 0,0 4 0,2-2-132,-1-1 0,-1 8 0,-12-2 0,-5 6 57,-9 4 1,-3 4-1,-14 7 1,-2 0-167,-2 0 1,-9 0 0,-5 2 234,-6 3 0,-6-1 68,-7 6 0,-14 1 0,-9 4-17,-10 1 1,-4 0 0,-10-1-1,-7 1 1,-4 0-22,0 0 0,-8-2 1,3-2-1,0-2-193,4 2 0,1 1 0,9-1 0,6-3-16,2-2 0,0 3 1,6-5-1,3 1 58,4 1 1,14-6 0,-2 5-36,3-5 0,7-1 124,6 0 1,9 0 0,14-1 0,8-5-32,9-4 1,8-4-1,4-2 22,6 0 0,4-1 0,5 0 1,1-1-1,0 4-7,2 0 1,-12 7 0,-1 2 0,-6 3 40,-4 2 0,-7 0 0,-3 0 54,-4 0 0,-8 0 0,-4 0 0,-4 0 521,-1 0-400,-7 0 1,-11 5-1,-14 1 1,-10-1-47,-9 2 1,-5-4 0,-11 8-86,-7 1 0,4-3 0,-12 1 0,0 2 0,1 1-101,0-3 1,6 2 0,3-5 0,5 0-48,1 0 1,6 0 0,7-3-1,4 1-19,2-1 0,6 3 0,4-2-32,4-2 131,1-1 1,9-2 0,9 0-8,12 0 0,10-2 0,13-1 0,5-4 0,5-2-8,5-3 0,3-2 0,6-2 0,0 2-107,3 4 0,1-2 1,-6 6 43,-1 3 0,-14 1 1,-2 2-1,-7 0 1,-6 0 0,-2 0 1,-5 2 112,-6 3 0,-7-1 225,-4 6 0,-15-1 0,-8 3 0,-6-3 7,-10-2 0,-4 5 0,-11-3 1,-3 1-81,-6 1 1,-1-6 0,-1 4 0,4-2-306,2-4 1,-4 4 0,8-2 0,4-1-89,8-3 0,1 5 0,4-1 0,3-2-135,1-1 0,6-2 62,2 0 187,4 0 0,15 0 1,9 0-1,10-2 0,9-1 52,4-2 0,14-6 0,3 6 0,4 0 64,3-2 1,0 3-1,5-4-44,-1 1 0,-6 1 0,3 6 0,-3 0 0,-3 0 17,2 0 1,-8 0 0,-6 0 0,-6 0 75,-4 0 0,-5 6 1,-6-1 125,0-2 1,-2 1 54,-4 1 0,-12-3 1,-13 3-91,-10-3 0,-6-2 0,-8 2 0,-6 1-183,-6 2 0,-8 2 1,1-3-1,-1 1-116,1-2 1,-1-1-1,8-2 1,4 2 2,3 3 0,9-3 0,-1 3 0,4-3-256,6-2 1,3 0 0,8 0 234,-1 0 0,9 0 77,7 0 0,7-5 1,12-1-1,6 1 79,6-2 1,16 4-1,4-8 1,5 1-41,3 1 1,8-3 0,-6 7-1,3-1 148,-3-1 1,-1 6-1,-11-5 1,-6 5-87,-2 1 1,-10 0 0,-6 0-1,-3 0 265,-3 0-228,-1 7 0,-9-4 0,-6 6 0,-6-2 70,-8-4 0,-12 1 0,-8-1 0,-9 3 31,-6-3 0,-8 4 0,-3 0 0,-3 0-212,3 0 1,-3 0 0,8-4 0,1 3-69,2-3 0,9-1 0,3 0 0,6 1 57,5 2 0,-2 1 0,7-6 1,2 0-61,1 0 0,9 1 41,4 5 42,3-5 1,9 6 16,4-7 0,3 0-163,1 0 105,-6 0 1,-4 0-1,-10 0-83,-5 0 1,-4 0-1,-2 0 1,0 0-22,1 0 0,-1-5 1,0-2-1,0 0-103,1 0 0,-1 0 0,0 4 52,1-3 0,1-1 1,1 4 25,3-2 0,6-2 217,-1 2 1,5 1-1,5-6 31,6-3 1,3 5-1,2-3 1,1 1 86,4 1 0,0-5 0,9 3 0,5-4-44,3-6 0,4 3 1,7-4-1,2 1-21,1 0 0,6-6 0,-4 5 1,0-1-41,0 0 1,-3 2-1,-9 6 1,-6-1 22,-2 0 0,-8 2 0,-2 4 0,-1 3 74,-4 0 0,-7 5 11,-1-3 1,-9-2-108,-2 2 0,-7 5 0,-11 7 0,-3 1-31,-5 5 0,-4 1 0,-3 1-85,-4 1 1,2 0-1,-5-1 1,2 1-1,5 0 65,5 0 0,0-2 0,7-2 0,2-4 214,1-1 0,8-1-82,-1-6 1,9 0 0,2-2-1,11-2-56,8-1 1,7-12-1,11-1 1,5-3-51,3-1 1,6-5-1,0 6 1,-4 2-36,-2 2 0,-3 1 1,-12 2-1,-4 2 2,-5 1 1,-4 8 0,-1-2 1,0 3 0,-7 4 31,-4 3 1,-10-2 0,-6 8-1,-5 1-3,-5 2 1,-3 0 0,-7 0-1,-1 0-25,1 3 0,1 3 0,2-5 0,4 1-74,1 0 1,2-2-1,5-2-14,0-1-130,1-8 205,6 4 1,4-14 0,10-3-1,5-4-7,4-2 0,2 0 0,2 0 0,1 1-72,2-1 0,0 0 1,-5 1-1,-1-1 14,1 0 1,5 6-1,0 1 101,-2 2 0,-7 2 149,-1 5 1,-9 0 0,-4 1 105,-12 5 0,-4 2 1,-8 8 233,-2 0-387,-1 0 0,-8 4 0,0 1 0,2 0-15,2 2 1,2-5-1,1 3 1,2-4-50,2-1 1,6-2-1,0-2 1,2-3 30,2-2-162,8 5 1,2-12 0,12 0-28,4-9 0,11-5 0,5-2 0,6-1 19,4-4 1,-1-2 0,6-3 0,-3 5-188,-3 4 0,-4 1 1,-4 2-1,-7 2-230,-2 1 525,-2 8 1,-9 3-1,-7 10 109,-9 4 1,-7 2 0,-3 1 0,-4 3 470,-1 1 1,-2 1 0,-4-2 0,2 0-351,2 0 1,5-3-1,-4-1 1,3 0-67,2-1 1,8-4-1,3-1-50,2 2-475,2-5 0,12 0 0,4-7 0,3 0 59,1 0 1,1 0-1,2 0 1,1 0-1976,2 0 0,7-7 2266,-2-3 0,4-4 0,1-2 0</inkml:trace>
  <inkml:trace contextRef="#ctx0" brushRef="#br2">10849 5470 8111,'0'-11'321,"0"1"1,-2 5-1,-3-4 1,-4 0-1,-1 2 220,-1 0 1,1 2 0,-6 3-1,0-1-172,1-3 0,-3 1 0,-1 5 1,-2 0-122,2 0 1,1 5 0,3 2 0,-1 2-130,0 3 0,1 4 0,1 3-61,3 2 1,-1 0-1,7-5 1,1 0-16,2-1 0,2 6 1,0 0-1,2-1-17,3-3 1,4-7 0,9 1-1,1-1 162,2-1 0,5 0 1,-3-6-1,1 3 238,4-3 0,0-1 0,0-2 0,-4-2-88,-1-3 1,3-2 0,-5-5 0,-3 1-178,-6-1 1,0-2 0,-7-2 0,1 1-232,1-1 0,-6 0 0,5 0-457,-5 1 0,-6-1 1,-2 2-1,0 2-730,0 1 1,-3 6 0,3-4-309,-2 2 0,6-5 1565,-3 2 0,-2-4 0,-1-2 0</inkml:trace>
  <inkml:trace contextRef="#ctx0" brushRef="#br2">10975 5375 6289,'14'7'0,"-2"2"712,-1 0 0,-8 5 0,2-4-157,-3 4 1,3 7 0,1 2 0,-3 1-178,-1 4 0,-2 2 1,0 2-1,0-1 0,2 0 383,3 1 1,-3-1-1,3 1-542,-4-1 1,5 1 0,-1-3 0,0-3 0,0-5-27,1-3 0,1-2 0,-4-1 0,2 1-156,-1 0 1,-2-6-391,-2 1-2,0-8 1,0-13 132,0-11 1,0-11 0,0 6 0,0-4-41,0-1 0,5-13 0,2-3 1,2 0 70,3 3 0,7-3 0,2 9-109,-2 5 1,4 5-1,-2 2 1,-2 6-1,-1 6 452,-3 4 1,6 6-1,0-1 1,-2 3 277,-1 2 0,-2 0 1,-1 2-1,1 2 137,0 1 0,-6 11 0,-1-2-210,-2 3 1,-2-3-1,-5 7 1,-1-4 0,-5 1 177,-4 3 0,-6-4 0,-3 4 0,-4-3-374,-1-3 0,3-1 0,-5-1 1,-1-3 25,3 2 0,-6-5 0,6 0 0,-2-1-479,-1-1 1,6 0 0,-3-5 0,1 0-2952,4 0 0,1-2 1943,3-3 0,6-4 0,6-6 1,6-3-963,8-3 2262,2-3 0,10-8 0,2 1 0</inkml:trace>
  <inkml:trace contextRef="#ctx0" brushRef="#br2">11462 5454 7913,'6'16'0,"1"0"0,0-1 0,-1 1 348,-2 0 1,-1 1 0,1 2 0,1 4 613,-1 2 1,-1 1 0,1 5 0,1 1-400,-2-1 1,4 0 0,-1 1 0,-1-1-306,2 1 1,-4-6-1,6-2 1,0-1-143,0-4 1,-6 1 0,4-1 0,-2 2-31,1-2 0,4-7 0,-5-1-212,-1 1-81,-2-5 0,-2-2 1,0-10 64,0-6 0,0-4 0,-2-6 0,-2-6-136,-1-2 1,0-4 0,5-4-1,0-7-36,0-6 1,2-3-1,3-1 1,5 9-264,4 5 1,2-1 0,1 10 0,3 6 655,1 6 0,0 11 0,-6 2 0,1 5 507,0 1 1,-1 1-1,1 3 186,0 1 0,-7 7 0,-4-1 1,-3 3-203,-2 1 0,0 6 0,0 0 1,-2-1-103,-3-3 0,-4 0 0,-9 3 0,-1 1-613,-2-2 1,-7 4-1,0-3 1,-5 1-1322,-4 2 1,-6-4 0,3 8 1465,-1 0 0,-11-4 0,3 0 0</inkml:trace>
  <inkml:trace contextRef="#ctx0" brushRef="#br2">7862 6994 8111,'-5'-21'88,"-2"1"0,-2 0 0,-3 5 0,-1 2 2346,3 3-1301,-4-1 0,12 4-521,-3 7 1,3 9-1,2 12 1,2 5-90,3 4 0,-1 1 0,4 3 0,-1 1-269,-3 1 1,3 1-1,-2-4 1,-1 0-167,-3-1 0,5 1 0,-1-10 1,-2-1-39,-1 1 0,3-2 0,1-5-170,-3-1 0,4-4-30,-2-1 1,1-8 0,-6-2-67,0-9 0,5-5 1,0-3-1,0-2 129,2-2 1,-3-7 0,6 2 0,2-2-397,2 1 0,2 5 0,0 6 0,0 0 192,-1 1 0,1 6 1,0 4 439,-1 3 0,5 4 1,-1 3-1,-2 5 101,3 4 1,-1 2 0,-3 2 0,-3 1-111,-2 2 0,6 0 0,-4-6 0,-1 3-236,2 3 0,-5-4 0,-1 4 1,1-5-755,0-6 1,-4 3 0,4-6-3988,-2 1 4210,5-4 1,-8 1 0,4-10-1,-1-7 627,-3-8 0,-3-2 0,-1-6 0,0 2 0,7-8 0,2-6 0</inkml:trace>
  <inkml:trace contextRef="#ctx0" brushRef="#br2">8349 7167 7148,'11'0'1127,"-1"0"0,-5 2 1,4 3-533,-2 6 1,4 3-1,-4 1 1,0 1-293,0 0 0,5-2 1,-2-2-1,3-1-159,-3 1 0,7-3 0,-3-1 0,2-1-228,3-3 1,1 3-1,-3-2 1,2-2-138,2-1 1,0-2-1,-5-2 1,0-3-57,-1-5 0,-1 1 0,-1-1 1,-5-3 85,-1-1 0,4-1 1,-6-1 317,-1 0 1,2 6 276,0-1 0,4 9 1,-3 2-1,0 9 311,0 5 0,-2 4 0,-5 1 0,0 4-92,0 1 0,0 2 0,0 7 0,0 2-181,0 2 0,0 0 0,-1-6 1,-3 1-155,-1-1 1,0-5-1,5-1 1,0-1-340,0 1 1,0-6-1,0 2 1,0-4-904,0-1 1,1-6-3037,5 1 1958,-5-8 1,6 3 1344,-7-12 1,7-4 0,4-9-1,3-4 687,2-2 0,-1-8 0,1-7 0</inkml:trace>
  <inkml:trace contextRef="#ctx0" brushRef="#br2">9010 7152 8647,'0'15'1148,"0"1"1,0 2 0,0 2 0,0 7-460,0 2 0,1 3 1,3 1-1,1 2-359,-1 2 0,3 4 0,-1-4 0,1-2 61,0-2 1,4-3-1,-4-2 1,2-4-289,3-1 1,-5-2-1,0-5-338,0-1 1,-4-1 134,8-3 1,-8-6 72,3-10 1,-6-9-1,-4-9 1,-1-3-97,1-7 1,-3-6-1,2-9 1,2-5-611,1-4 0,2 1 1,2 0-1,3 2 216,5 3 1,-1 6 0,2 6 0,1 9 389,2 6 1,1 8 0,1 8 176,0 1 0,0 3 1,-1 8-1,1 4 131,0 6 0,0-2 0,-1 11 0,-1-2 802,-3 0 0,-4 5 1,-7-3-1,0 0 45,0-1 0,-2 5 0,-3-6 0,-7-2-466,-8-2 1,-2-1 0,-8-2 0,0-2-371,-3-1 0,-7-8 0,1 2 1,-1-3-1292,-3-2 0,-1 0 0,0 0 0,4 0-1728,2 0 0,-6-7 2827,2-3 0,-3-25 0,-3-7 0</inkml:trace>
  <inkml:trace contextRef="#ctx0" brushRef="#br2">14906 1289 8394,'-11'-2'0,"1"-1"174,-3-3 1,-1 1 0,-1 5 0,-1 0 393,0 0 1,0 0-1,1 0-193,-1 0 1,-5 5-1,0 2 1,2 2-1,1 3-108,3 2 0,-6 2 1,0 0-1,2-2-49,1-4 0,8 4 1,1-3-1,2 3-111,3 1 1,-3-4 0,2-1-150,2 3 0,8-5 0,5 1 0,6-2 13,5-4 0,4 4 0,6-1 0,2-1 137,4 2 0,-4-4 0,5 8 0,-1 1 67,0 2 1,0 2-1,-8 1 1,-1 2 53,-2 2 1,-6 6 0,1-5 0,-6 1 120,-4 0 1,-4 3-1,-7-5 1,0 0 300,0 2 0,-2-6 0,-3 4-325,-6-4 1,-8-6 0,-4-2-1,1-2-152,-1-4 1,-5-1 0,2-2-1,-4 0-67,-1 0 1,-1 0-1,1-2 1,-1-3-915,1-6 1,5 3 0,1-3 0,3-1-56,2-2 1,3-3-1,3-3 1,3-1-614,6 2 0,3 2 1,6-1-1,5-1 370,6-2 1105,12 0 0,4-2 0,9-1 0</inkml:trace>
  <inkml:trace contextRef="#ctx0" brushRef="#br2">15424 1273 8638,'0'-16'762,"-7"6"0,-3 1-173,-4 2 1,-2 2 0,1 7-269,-1 3 0,2 4 1,2 8-1,3 2 56,2 2 0,0 2 1,3-4-1,-1 2 93,2-2 0,1-1 1,4-2 12,3-1 0,9-1 0,7-3-80,-2-6 1,5-3 0,1-2-1,1 0 1,-1 0-8,-3 0 1,5-7 0,-7-4 0,0-3-94,-3-1 0,-6-1 1,-3 0-1,-1-1-438,-3-4 1,-2 3-1,-2-4 1,0 1-1434,0 0 0,-7 0 1,-4 7-549,-3 3 1,-2 4 0,1 7 828,-1 0 0,0 0 1,1 0 1286,-1 0 0,0 7 0,0 2 0</inkml:trace>
  <inkml:trace contextRef="#ctx0" brushRef="#br2">15314 1556 8044,'-8'16'662,"1"-7"1,7-1-1,1-4 1,5 1-82,4-2 0,1-1 1,3-2-1,7 0 1,3 0-25,4 0 0,5-5 1,-5 0-1,4 0-390,-1-2 0,4 5 0,-11-3-146,1 3 0,-2 2 1,-8 0-1,1 0 1,0 2-1004,-1 3 0,-6 9 0,-4 8 982,-3 3 0,-2 1 0,0 6 0</inkml:trace>
  <inkml:trace contextRef="#ctx0" brushRef="#br2">15393 1886 8148,'10'0'1762,"1"0"1,-8 7-1400,3 4 1,-5 3 0,-1 1-1,2 1 1,2 0 90,1-1 0,0 1 0,-5 0 0,0 0-379,0-1 0,5 6 0,1 0 0,-1-3 55,2-6 0,-5 2 0,5-5 0,-2 1-860,0 1 0,2-6-2385,-2 5 1,-1-6 1984,6 1 1,-1-15 1129,1-6 0,4-17 0,-5-1 0</inkml:trace>
  <inkml:trace contextRef="#ctx0" brushRef="#br2">15676 1839 8148,'9'16'0,"-1"-1"0,-4 1 0,1 0 527,-1 0 0,3 5 1,-2 1-1,-2 1 79,-1 0 0,3 3 1,1-3-1,-3-1-683,-1 1 0,3-2 0,2-5 0,0-1-905,0 1 0,5 0 553,-1-1 1,-4-4 0,0-2-499,0-2 1,-6-4 0,6-8 926,0-6 0,-5-3 0,3-1 0,-3-1 3,-2 0 1,0 1 0,0-1 0,0 0 27,0 0 1,-5 6 0,-2 1 0,0 1 354,0-1 1,-5 4 0,1-4 0,-3 0 170,-1 0 0,-1 6 1,0-2-1,-1 3-786,-4 2 0,3-2 0,-4-1 0,1-3 229,0 3 0,-7-13 0,3-1 0</inkml:trace>
  <inkml:trace contextRef="#ctx0" brushRef="#br2">16950 1415 8251,'-16'-7'0,"0"-2"180,0 0 1,1-3 0,-1 7 0,0 1 0,0 2 597,1 2 0,-1 0 0,-1 0 0,-3 0-232,-1 0 1,-1 7-1,2 4 1,-1 3-33,2 2 0,-3-1 1,1 1-1,1 2-235,3 2 0,6 0 0,3 4 0,1 1-22,3-1 0,2 0 0,2 4 1,0-3-35,0-2 1,7-1 0,4-3-1,3 2-190,2-1 1,6-3-1,5-1 1,2 0-202,3-1 1,-1 1 0,2-2-1,2-2-158,2-1 0,0-8 1,-4 2-1,2-3-531,1-2 1,1 0 0,-5 0 0,-1-2-29,0-3 1,-1-4-1,-2-5 1,-5 0-2021,-6-1 2905,3 3 0,-12-11 0,8 7 0</inkml:trace>
  <inkml:trace contextRef="#ctx0" brushRef="#br2">17468 1493 10495,'0'-16'585,"0"1"0,-5-1 1,0 0-1,1 1-186,3-1 1,1 0-1,1-1 1,3-3-210,1 0 1,2-7-1,-3 5 1,3-1-52,1 0 0,-2-5 0,2 4 1,-1-2-303,-3-1 1,3 8 0,0 0-1,0 5-297,0 4 0,5 6 426,-2-1 1,4 10 0,2 6 0,0 4 158,0 6 0,-1 4 1,1 6-1,-2 1 50,-4-1 0,4-1 0,-3-2 0,3-2-217,2 2 1,-6 1-1,1 3 1,1-2-542,2-4 1,0 2 0,-2-7-1,-3-2-1181,-2-2 0,3-1 633,-5 0 0,-1-9 933,-9-7 1,-2-7 0,-6-11 0,3-1 272,-2-2 1,-2 0-1,-2 5 1,0 1 402,1-1 0,-1 0 0,-2 1 0,-1-1 43,-2 0 0,0 2 0,4 2 0,-2 3-411,-2 2 0,-6-3 0,5 5 0,-1 1-369,0 2 1,2 2 0,4 0-1125,-4 0 1,3 0 1382,-3 0 0,4 7 0,1 2 0</inkml:trace>
  <inkml:trace contextRef="#ctx0" brushRef="#br2">17217 1635 8233,'9'0'375,"5"0"1,-4 0 0,4 0-1,2 0 280,-1 0 1,13 1-1,6 3 1,2 1-308,3-1 0,10-3 0,-1-1 0,5 0-221,1 0 1,-7 0 0,-5 0 0,-2 0-340,-5 0 1,0 0 0,-14 0-1,-2 0-1151,-1 0 0,-4 7 401,-4 4 1,-4 3 0,-13 2 961,-9-1 0,-7 1 0,-8 0 0</inkml:trace>
  <inkml:trace contextRef="#ctx0" brushRef="#br2">17374 1839 8648,'7'16'561,"3"-1"1,3 1 0,-1 0-17,-2 0 1,-1-1 0,3 1 0,-1 0-200,1-1 1,0 1 0,1 0 0,-3 1-147,2 4 0,2-3 1,2 3-1,0-4 1,-2-1-661,-4 0 0,4-1 0,-3-1-3439,3-3 2915,-6-4 0,-1-9 0,-7-5 984,0-9 0,0-1 0,0-9 0,7-8 0,2-6 0</inkml:trace>
  <inkml:trace contextRef="#ctx0" brushRef="#br2">17720 1870 8348,'9'16'0,"-2"0"65,0 0 0,-4-1 0,6 3 0,-2 1 513,-4 2 1,4 5-1,0-3 1,2 0-56,3-1 1,-3 4 0,1-5 0,3-1-814,1-3 0,0-1 0,-2-1 1,-2 1-1337,3 0 1,-5-6 489,3 1 1,-8-9 1135,3-2 0,-5-7 0,1-9 0,2 0 0,1 0 0,0 6 0,-5 0 97,0-3 1,0 5 540,0-3 1,-2 8 0,-1-4-81,-2 0 0,-8 5 1,3-3-1,-4 3-164,-2 2 0,-7-2 0,-3-1 1,-2-3-757,2 3 1,-9 1 0,4 2 0,-4 0-1077,-4 0 1,6 0 1437,-4 0 0,4-14 0,2-3 0</inkml:trace>
  <inkml:trace contextRef="#ctx0" brushRef="#br2">19119 1525 8588,'9'7'822,"-4"3"1,4 1 0,0 3-1,1 3 1,-1 2-204,-2 4 0,3 0 0,-3 5 0,0-2-459,0 2 0,4 0 0,-6 0 0,0-4-335,2-1 0,-5-2 0,5-6 0,-2 1-1374,0 0 1,1-6 761,-6 1 0,-7-8 0,-4 3 0,-4-5-211,-6-1 0,1-7 998,-6-3 0,0-4 0,-5-2 0</inkml:trace>
  <inkml:trace contextRef="#ctx0" brushRef="#br2">18710 1603 8592,'-8'-7'0,"2"-3"461,5-4 0,2 0 0,5 3 0,4 4 115,4 0 0,7 4 1,2-6-1,1 2-84,4 4 0,7-1 1,2 1-1,0-3-333,1 3 1,0-1 0,6 1 0,-4-2-164,-1 1 0,3 2 0,-4 2 0,1 0-799,-1 0 1,-1 0 0,-6 2 0,1 2-338,-1 1 0,-1 5 0,-2-3 0,-4 0 1140,-1 0 0,5-1 0,-4-6 0</inkml:trace>
  <inkml:trace contextRef="#ctx0" brushRef="#br2">20078 1257 8376,'-8'-7'0,"1"-3"409,0-4 0,-2 0 0,-7 2 0,0 3 72,1 2 0,-8 2 0,-1 5 0,-1 0-172,4 0 0,-2 7 0,2 3 0,0 6-37,-1 5 1,6-4 0,-1 6 0,6 0-34,4 3 1,2-2 0,5 1 0,0-2-83,0-4 1,2-2-1,5-1 1,7 0-66,5-1 0,9-4 0,-2-2 0,4-2 194,1-4 1,1-1 0,-3-2 0,-1 0 2,-2 0 1,-6-7-1,1-4 1,-4-3-381,-1-1 1,-2-3 0,-4-1-1,-5-2-291,-3 2 0,-2-4 0,0 2-313,0 2 0,-7 9 0,-5 4 1,-5 5-6024,-4 1 6718,0 0 0,5 0 0,0 0 0</inkml:trace>
  <inkml:trace contextRef="#ctx0" brushRef="#br2">19780 1603 9043,'15'5'0,"1"1"0,0-3 564,-1-1 1,1-2 0,2 0 0,1 0-216,2 0 1,7-2 0,-4-1 0,2-3-1,1 3-74,1 1 0,0 2 0,0-2 0,-4-1-822,-1-2 0,-2 0 1,-6 6-570,1 4 1,-7 4 0,-2 7 0,-2 0 1115,0-1 0,-6 1 0,-8 0 0</inkml:trace>
  <inkml:trace contextRef="#ctx0" brushRef="#br2">19842 1902 8103,'9'2'405,"-4"3"50,-3 5 1,-2-1 0,0 2 0,0 3 0,0 3-69,0 4 0,0 2 1,2-4-1,1 2-159,3-2 1,-1-2 0,-5 1 0,2-1-103,3-1 0,-3 3 1,3-8-300,-3 3 192,-2-5 1,-2-4 47,-3-10 0,3-4 0,-5-7 0,2 0-25,-1 1 0,1-12 0,5-1 0,2 1-101,3-3 1,4-5 0,7-2 0,1 2-117,4 2 0,-2 7 0,6 1 0,-3 3 185,-2 3 1,-3 8 0,-1 4-1,0 2 220,-1 0 1,-1 1-1,0 9 1,0 6-136,4 3 1,1 9-1,-3 3 1,-1 2 240,1-2 0,0 4 1,0-2-1,-2 5-337,-4 3 0,4 1 0,-5-6 0,1-1-993,1-4 0,-8-1 0,2-6-2292,-3 2 2508,-2 0 0,-7-14 1,-2-7 548,1-9 1,-5-5 0,6-3-1,-1-1 272,-4 3 1,3-10 0,-2 9 684,-1-1 1,-2-1-1,-2 3-501,1-1 1,-6 6 0,0 1 0,2 0 500,1 0 1,-3 6 0,-2-2-1,1 3-927,-1 2 1,-5 0 0,2 0 0,-4 0 198,-1 0 0,-8 0 0,-1 0 0</inkml:trace>
  <inkml:trace contextRef="#ctx0" brushRef="#br2">975 8708 8113,'11'-11'101,"-3"1"263,-1-3 0,0 0 0,-3-3 670,1 0 1,-1 0-1,-10 2-252,-4 4 0,-4 3 0,-3 7 1,-3 0-262,-1 0 1,-5 0 0,3 2 0,-1 3-149,-4 5 0,0-1 0,0 2 0,4-1-48,1-1 1,0 5-1,4-4 1,-2 2-168,2-1 0,1 3 0,3-5-121,-1-1 0,7 6-6,4-3 0,5-4-504,5-2 1,9-3 0,9-2 0,3 0 99,7 0 0,-1-2 0,8-1 0,0-3 62,2 3 1,5 1 0,-10 2 0,-4 0 224,-5 0 0,2 0 1,-6 2-1,1 1 287,-4 3 1,-4 6 0,-1-2 129,-1 4 0,-1 2 0,-3 0 0,-6-1 304,-3 1 0,-2 0 0,0 0 23,0-1 0,-2-4 1,-3-3-1,-4 1-36,0 0 0,-11-6 0,0 4-484,-2 0 1,-6-5-1,7 3 1,0-3-323,-2-2 1,4 0 0,-6 0-1,3 0-1065,2 0 1,3-2 0,1-1-1,2-4-600,4-2 0,-2 4 0,6-6 0,3-1 406,1-2 1,4-1 0,3-3 1442,5-3 0,11 4 0,4-6 0</inkml:trace>
  <inkml:trace contextRef="#ctx0" brushRef="#br2">1290 8582 8255,'0'16'475,"0"-6"1,1 1 0,3 1 509,1 2 0,0 2 0,-3 1 0,2 2 0,1 2 17,-2-2 0,4-1 0,0-2 0,0-1-944,0 1 1,6 0-1,-3-2 1,2-2-466,-1-2 0,3-1 1,-4 3-1,4-1-2296,2 1 1,0-3 40,-1 1 1,-1-8 2661,-3-2 0,-4-14 0,-7-10 0</inkml:trace>
  <inkml:trace contextRef="#ctx0" brushRef="#br2">1305 8550 8113,'-8'-15'394,"-5"4"0,6 1 399,-1-2 0,-1-2-490,-1-2 1,3 5-1201,7 1 1,7 6 0,1 1 896,1 6 0,5-1 0,-5 5 0</inkml:trace>
  <inkml:trace contextRef="#ctx0" brushRef="#br2">1494 8582 8113,'16'16'-7,"0"-1"1,-1 1 0,3 2 0,-1 1 478,-1 2 1,3 5 0,-8-3 0,3-1 18,1 1 0,1-2 0,-2-5 0,-2-1 110,-1 1 0,-8-5 769,2-1-1109,-3 1 0,-4-3 0,-1-4 1,-4-8-185,-2-6 0,4-2 0,-4-2 0,2 0-414,4-4 1,1-3 0,4 2 0,5-4 35,9-1 0,-1 5 1,8-2-1,-2 3 57,0 3 1,7 6 0,-4 4 0,2 3 325,1 2 0,-3 2 0,4 1 0,-2 4 267,2 2 1,-5 1-1,0 6 1,-2 0-29,0-1 1,0 1-1,-7 0-169,-4 0 0,4-1 0,-5 1 0,-1 0 0,-2-1-377,-5 1 1,5-5-1,-1-1 1,-2 2-869,-1 2 0,-2-3 0,0-1-2534,0 2 2792,0-5 835,0 0 0,7-14 0,2-1 0</inkml:trace>
  <inkml:trace contextRef="#ctx0" brushRef="#br2">3019 8330 8588,'-16'2'833,"1"3"0,-6-3 1,-2 3-1,-1-3-154,-4-2 0,-2 0 0,-1-2 1,-1-1 226,1-2 0,1-6 0,2 6 0,4 1-534,1 3 0,2 1 0,5 0-324,0 0 0,8 1-115,2 5 1,5 4-1,1 9 1,0 2 222,0-1 1,1 2-1,3 1 1,1 1-16,-1 4 1,3 2 0,-2 1-1,0-1 199,2-4 0,-5 2 1,5-5-1,-2 0-464,0-1 1,6-1 0,-4-5-1,0 0-836,0 0 1,3-6 0,-3 1-1421,2 1 0,-4 0 409,6-2 0,-6-4 554,5-12 0,-6-2 1417,1-8 0,11-7 0,1-1 0</inkml:trace>
  <inkml:trace contextRef="#ctx0" brushRef="#br2">3051 8613 8315,'-11'0'1473,"-1"-1"0,-4-3-662,-3-1 0,-14-2 0,1 3 1,-3-1-404,-3 2 0,0 1 0,-6 2 0,4 0-296,1 0 0,3 0 0,4 0 0,2 0-434,4 0 0,4 2 0,6 3 322,0 5 0,0 4 0,1 2 0</inkml:trace>
  <inkml:trace contextRef="#ctx0" brushRef="#br2">3585 8425 8113,'16'-5'379,"0"-2"463,-1-2 1,1 5 0,2-3 0,1 2 124,2 0 1,7-2-1,-4 3 1,1-1-1046,-4 2 1,1 1 0,-1 2 0,-2 0-1232,-1 0 1,-2 2 0,-2 3-1,-4 5-1672,-5 4 2981,-3 2 0,-2 7 0,0 1 0</inkml:trace>
  <inkml:trace contextRef="#ctx0" brushRef="#br2">3727 8629 8113,'15'0'0,"3"-2"0,1-1 317,2-2 0,2-2 0,-4 3 0,4-3 439,1-2 0,1 6 1,3-4-1,-2 2-1248,2-1 1,-4-4-1,2 5 1,1 1-702,-3 2 1,6-3 0,-4 0 1192,4 2 0,1-6 0,1 0 0</inkml:trace>
  <inkml:trace contextRef="#ctx0" brushRef="#br2">5110 8048 8039,'11'-6'571,"-1"1"1,-6-2 4234,1 2-3923,-3 3 1,-9-3-1,-4 8-384,-3 3 0,-1-1 1,-1-3-1,-2 1-184,-3 2 0,4 1 0,-6-6 1,1 0-110,-5 0 0,3 0 0,-1-2 0,1-2-127,0-1 0,-1-2 0,-1 4 1,3-4-134,0-2 0,6 4 0,-4-4-141,4 2 1,6 0 1,1 2 125,6 3 0,-3-3 0,7 10-77,0 5 1,0 4 0,-2 2 0,-1 0 152,-2 0 1,-2-1-1,3 3 1,-3 1-35,-2 2 1,4 0-1,-4-5 1,2-1 88,4 1 1,-4-6 0,2 1-175,1 1-103,2 2 1,4-5 67,3-4 1,4-3-1,9-2 1,1-2-33,2-3 1,7-2-1,-2-5 1,4 3 107,1 2 1,-1-4-1,-2 6 1,-2 2 39,2 1 1,2 2 0,-1 0 0,-1 2 251,-1 3 1,-7 2 0,5 5-1,-2-1 235,-4 1 0,-7 2 0,-1 3 0,-1 3 414,-1 0 0,-2 1 1,-5-5-245,3 0 0,-4 5 0,3 0-388,-8-2 0,-2-7 1,-7-3-1,3 0-380,-2-1 1,-2-2 0,-2 2 0,-2-1-1257,-3-3 0,2-1 0,-5 1 0,-1 1-692,1-1 0,-1 3 0,-3 0 1,4 0 2088,1 0 0,-5 5 0,4-4 0</inkml:trace>
  <inkml:trace contextRef="#ctx0" brushRef="#br2">4450 8708 8113,'16'0'110,"-1"0"1,1-2 0,0-2 0,1-1 1319,4 2 1,4-4-1,6 0 1,2 0-255,4 0 0,3 0 0,6 3 0,-4-1-421,-6 2 1,3 1-1,-3 2 1,-1 0-999,-1 0 0,-8 0 1,-2 0-1,1 0-1132,-1 0 0,-5 2-1266,2 3 1,-10 4 0,-8 6 2640,-6 1 0,-20 0 0,-10-1 0</inkml:trace>
  <inkml:trace contextRef="#ctx0" brushRef="#br2">4623 8943 8329,'0'9'4917,"0"5"-3931,0-3 1,0 3 0,0 1-1,0 1-351,0 0 0,0-1 0,0 3 0,0 1-417,0 2 1,0 0-1,0-5 1,0-1-696,0 1 1,0 0 0,0 0-1060,0-1 0,5 1-413,0 0 0,8-7 262,-3-4 1,-1-3 0,1-2 1686,3 0 0,-6 0 0,7-7 0,-6-2 0</inkml:trace>
  <inkml:trace contextRef="#ctx0" brushRef="#br2">4827 8975 8231,'16'-11'0,"0"1"0,-1-1 522,1 3 1,5-5 0,2 8 0,1 0 272,4-2 1,0 5 0,-2-3-414,-5 3 0,-3 4 0,-2 3 1,-1 6 17,1 3 1,-7 1 0,-4 1 0,-3 2 0,-2 1-48,0 2 0,0 0 0,-2-6 0,-3 1-180,-6 0 1,-3 0-1,-1-2 1,-1-2-127,0-2 0,0-6 1,2 3-140,4 0-146,3-5 0,9 4 0,3-6 0,5 0 188,4 0 1,4 2 0,3 2 0,3 3 223,1 1 1,3-2-1,-6 2 46,3-1 0,-6 6 0,2-3 1,-3 4-1,-4 2 58,-4 0 0,2-6 1,-7 0-1,-1 3 512,-2 1 0,-2 1 1,0 1-484,0 0 1,-6-6 0,-1-1 0,-1-2-591,-4-3 1,-2-3 0,-2-1 0,-2 0-928,-3 0 1,2 0 0,-5 0-1,-1 0-495,1 0 1705,5 0 0,-11-7 0,5-1 0</inkml:trace>
  <inkml:trace contextRef="#ctx0" brushRef="#br2">1353 9839 8113,'15'0'788,"1"0"0,-7 2-393,-4 3 1,-7 4-1,-6 5 521,-8-3 1,-5-3-1,0-4 1,-5 1-303,-4-2 1,0-1-1,1-2 1,1 0-432,0 0 1,-9 0 0,9 0 0,0 0-26,-2 0 0,6 0 0,-1 0 1,3 0 13,3 0 0,1 0 1,2 0 403,1 0-334,6 0 0,2 2 0,7 3 82,0 6 0,0 3 0,0 3 0,0 2-68,0 2 1,5 2 0,0-2-1,1 3 18,1 1 0,0 5 0,5-6 0,-3 2-114,-2 0 0,3-6 0,-3 1 0,0-4-555,0-1 1,3-1 0,-4 1-1,-1 0-573,2 0 1,-5-6-1,5 1-4438,0 1 1809,-6-5 1,6-2 3596,-7-10 0,7-4 0,2-7 0</inkml:trace>
  <inkml:trace contextRef="#ctx0" brushRef="#br2">1337 10217 8113,'9'-7'633,"-4"5"0,-10-3 460,-6 3 0,-13-3 1,-6-1-1,-3 3-134,-7 1 1,1-3-1,-3 0 1,0-1-572,2-1 0,-4 6 0,10-5 1,2 3-599,4-2 1,9 3 0,0-2-1328,6 8 0,6 5 0,9 6 1,3 1 1536,6 0 0,3 0 0,2-1 0</inkml:trace>
  <inkml:trace contextRef="#ctx0" brushRef="#br2">2029 10107 6654,'15'0'1235,"1"0"1,0 0 0,1 0 0,3 0-213,0 0 0,7 0 0,-6 0 1,-2 1-900,-2 5 1,-1-5 0,0 5 0,0-5-1830,-1-1 0,1 7 1453,0 4 1,-9 3 251,-7 1 0,-7 1 0,-9 0 0</inkml:trace>
  <inkml:trace contextRef="#ctx0" brushRef="#br2">2076 10342 8113,'16'0'276,"-1"0"0,3 0 1,1-1-1,4-3 339,1-1 1,1 0-1,3 5 1,-2-2-622,2-3 0,1 3 1,3-3-1,-1 3-782,1 2 0,-1 0 0,1 0 0,-1 0 788,1 0 0,-1 0 0,0 0 0</inkml:trace>
  <inkml:trace contextRef="#ctx0" brushRef="#br2">3428 10059 8113,'-16'-5'345,"-1"-2"1,-4 0-1,-5 0 1,-2 4 149,1 1 0,-2 2 1,3 0-1,-2 0 635,1 0 1,-2 7-1,3 2 1,-2 1-701,1 1 0,5-8 0,8 4 0,1 0-112,3 4 1,6-3-456,-1 3 1,12-2 0,9 3 0,8-2-56,6 2 1,7-3 0,3 2 0,4-1-14,5-1 1,-1 5 0,-4-2-1,-4 4 246,-1 0 0,-3 8 0,-6-8 0,-4 1 367,-5 1 0,-8 3 0,-5 0 0,-1-2 636,-3-2 0,3-1 1,-4 0 96,-5-1 0,-5 1 0,-8-2-592,-1-3 1,-5-4-1,-2-7 1,1 0-358,-1 0 0,-5 0 0,2 0 0,-4 0-717,-1 0 0,-1-6 1,3-1-1,1 0-1049,1 0 0,8 0 1,-2 4-1,5-4 361,6-2 1,3 4-1,7-6 1,2 1-993,3 1 0,9-5 2205,7 4 0,14-11 0,-2-4 0</inkml:trace>
  <inkml:trace contextRef="#ctx0" brushRef="#br2">3648 10044 7320,'14'1'0,"-2"3"0,-3 3 606,-2 2 1,4 1 0,-4 6 0,1 1 1161,4 4 1,-3 2 0,2 5-879,1-2 0,-3 0 0,1 4 1,2-2-1,2-4 56,2-1 0,0-2 0,0-5 0,-1-1-889,1 1 0,-6-2 0,1-2-5828,1-1 1870,2-1 1,-7-1 2989,-7-4 0,-14-24 1,-10-7-1</inkml:trace>
  <inkml:trace contextRef="#ctx0" brushRef="#br2">3648 9949 8318,'0'-15'727,"0"-1"0,0 5 0,-2 1-134,-3-2 0,5 0-1098,0 1 1,2 4 0,8 7-702,3 0 0,1-5 1206,1 0 0,1-8 0,0 5 0</inkml:trace>
  <inkml:trace contextRef="#ctx0" brushRef="#br2">4010 10075 8430,'26'32'0,"-2"-1"0,-1 0 0,-4-1 946,-1-4 0,-2 4 1,-1-4-1,1 2-139,0-2 0,-1 2 1,1-7-1,-2-2 94,-3-1 1,1-8 0,-7 1 478,-1 1-1361,-3-5 1,-2-2 0,-3-10-348,-1-5 1,0-6 0,5-3-1,0-4-250,0-1 1,0-1-1,1-3 1,5 2 29,4-2 0,4 5 0,2 2 0,-1 4 447,1 1 1,5 7-1,0 4 1,0 3 469,2 2 1,-4 7-1,7 4 92,2 3 0,-3 2 0,1-1 0,0 1 0,-2 0-11,-3-1 0,2 5 1,-2-1-1,-2-2-280,-1 3 1,-4-1 0,-2-4 0,-2 1-1341,3 0 0,-5-6 0,1 1-1295,-2 1 1,0-3 631,-2 1 1,-3-8 1832,3-2 0,4-7 0,0-9 0</inkml:trace>
  <inkml:trace contextRef="#ctx0" brushRef="#br2">4670 9997 8981,'-10'-14'0,"1"1"0,2 3 843,3-2 0,3-2 1,2 0-474,5 3 0,4 4 0,9 7 0,4 0-337,1 0 0,-3 2 0,6 1 0,1 4-126,1 2 0,1-4 0,-2 4 0,-2 0-871,2 0 0,-5-6 0,0 2 0,-2-3 964,-1-2 0,1 0 0,-5 0 0</inkml:trace>
  <inkml:trace contextRef="#ctx0" brushRef="#br2">5142 9745 8113,'5'21'0,"0"0"0,-1-2 840,-3-1 1,5-3 0,1 1 0,1 0 121,5 0 0,-5 4 0,3 3 1,1 0-598,2 0 0,-3 3 0,-3-5 0,1-2-899,0-2 0,-4 4 0,4 0 0,-2 0-835,-4 2 0,-1-6 1369,-2 4 0,0 4 0,0-1 0</inkml:trace>
  <inkml:trace contextRef="#ctx0" brushRef="#br2">5975 9698 8113,'-16'5'183,"-1"2"0,-2 2 486,-2 3 1,-6 2 0,7 4 0,0 2-256,3 7 1,1 4 0,0 4 0,2 5 0,4 4 592,5 5 0,3 1 0,4-1 0,5 2-103,8 1 0,3 1 0,6-6 0,-1 0-538,-4 0 1,4-7 0,-2-3 0,0-4-157,2-1 1,-6-1-1,6-1 1,-2-4-278,0-5 1,1 0 0,-2-4 0,1-3-4279,-2 0 0,-2-7 2893,-1-1 0,0-5 1,-2-2-1,-4-5 225,-5-4 0,-1-11 1227,1-5 0,-3-11 0,5-3 0</inkml:trace>
  <inkml:trace contextRef="#ctx0" brushRef="#br2">6698 9855 9738,'-15'0'690,"-1"0"1,0 0-99,0 0 0,1 5 1,-1 1-1,0-3-365,1-1 0,-6-2 0,0 0 0,0 0-126,-2 0 1,5 0 0,-3 0 0,6-2 215,4-3 1,-3 1-1100,4-6 498,3 6 0,-2-3 260,4 7 0,1 6 0,-4 1 0,-1 0 28,0 0 0,4 5 1,-4-2-1,0 2 59,1-1 1,-1 3 0,-3-4 0,3 4 94,2 2 0,2 0 0,5 0-33,0-1 0,0 1-93,0 0 1,2-2-1,3-4-15,5-5 0,6-3 1,3-2-201,2 0 0,2 0 0,-2 0 0,3 0 95,1 0 0,8 0 0,-5 0 0,-2 0 63,-1 0 0,1 2 1,-5 1-1,-2 4 362,-2 2 0,-3 2 0,-1 4 0,-5 1 278,-1 0 0,0-1 0,-3 1 0,1 0-83,-1 0 0,-3-1 0,-1 1 0,0 0 19,0-1 0,-1-4 0,-3-1 0,-3 1-441,-2-2 1,-1-1 0,-6-4 0,0 1-762,1-1 1,-1-3 0,-1-1 0,-3 0-1518,-1 0 0,-7 2 1,4 2-1,-1 1-2630,4-2 4798,-3 6 0,0 0 0,-8 6 0</inkml:trace>
  <inkml:trace contextRef="#ctx0" brushRef="#br2">6195 10531 8113,'26'0'0,"2"0"568,0 0 1,2 0-1,5 0 1,3 0 368,3 0 0,-7 0 0,3 0 0,-4 0 0,-1 0-400,-1 0 1,1 0-1,-3 0 1,-1 0-692,-1 0 1,-8 0 0,2 2-1174,-4 3 1,-8 4-1,-4 6-1053,-3 1 0,-4-2 2380,-3-3 0,-11 3 0,-8-6 0</inkml:trace>
  <inkml:trace contextRef="#ctx0" brushRef="#br2">6494 10720 7879,'0'15'211,"0"1"0,0-6 1,0 1-1,0 1 815,0 2 0,0 2 0,0 1 0,0 3-251,0 0 0,5 3 0,2-4 0,0 2 394,0-1 0,4 2 1,-4-1-1,0-2-1173,0-1 1,5-2 0,-2-1 0,3 1-1249,-3 0 0,2 0 0,-5-3-3876,2-2 3816,-6-4 1,4-9 0,-7-3 946,0-6 0,-1-2 1,-3-5-1,-1-1 365,1-2 0,3-7 0,1 2 0,0-4 0,0-1 0,0-3 0,1-1 0,5-1 0,4 1 0,4 3 0,2 5 0,0 2 177,-1 2 0,8 2 1,1 7-1,3 4 504,-1 5 0,-5 3 0,3 2 0,1 0 85,-1 0 0,-5 7 0,2 3 1,-5 4-162,-5 2 0,1 0 0,-7 0 0,-1 1-26,-3 4 0,-2-4 0,-5 4 0,-2-3-171,-1-2 0,-5-1 0,3 1 0,-3-2-90,-1-4 0,4-3-180,1-7 0,5 0-522,-6 0 1,9 0-1,2 0 1,9 0-74,5 0 1,3 0 0,4 0-1,4 2 419,-1 3 0,4 2 0,-5 7 1,0-1 569,-1-1 1,5 11 0,-6-8-1,-2 3-113,-2-1 0,-3-1 1,-2 0-1,-3-1 392,-2 1 0,-2 0 0,-5 0-176,0-1 0,-7-4 0,-3-3-602,-4-1 0,-9-1 0,-3-6 0,-4 0-186,-1 0 1,-1-6 0,-1-1 0,-2-1-593,-1-5 1,-1 5 0,4-3 0,-2 1-1714,-2 1 0,0 2 1,6 5-1,1-1 2243,4-2 1,-4-8 0,6 5 0</inkml:trace>
  <inkml:trace contextRef="#ctx0" brushRef="#br2">6950 9635 8113,'16'9'-253,"-1"-4"0,3-2 1,3 3-1,3 4 1104,1 4 1,11 2-1,1 3 1,7 6 69,3 6 1,5 9 0,1 0-1,-3 4-284,-1 5 0,-3 9 0,-3 1 0,-2 4-8,-3 0 1,-1 8-1,-6-8 1,-1-2-63,-4-7 0,-3 2 0,-9-14 0,-2-3-43,-2-4 0,-6-11 0,1-1-340,-3-1 0,-9-6 1,-2 2-1,-1-8-173,-1-3 1,1-2-1,-6-5 1,0 0-2375,1 0 1,-1-5-1,0-2 501,0-2 1,2-1-1,4-6 1306,5 0 0,3 1 556,2-1 0,7-7 0,2-1 0</inkml:trace>
  <inkml:trace contextRef="#ctx0" brushRef="#br2">8035 10169 8113,'10'-5'0,"1"0"0,-1 0 0,6 5 0,1 0 1087,4 0 0,2 0 0,5 1 0,-2 3-460,2 1 0,-3 0 0,-1-3 0,1 2-329,-1 1 0,-5 5 0,2-3-1769,-3 2 1,-10-4 972,-2 6 1,-12-2 497,-4 1 0,-18 4 0,-5-5 0</inkml:trace>
  <inkml:trace contextRef="#ctx0" brushRef="#br2">8035 10327 8113,'15'5'0,"1"0"494,0-1 1,0-3 0,1 1 0,4 2 369,5 1 0,2 0 0,0-5 1,-3 2-429,-3 3 0,5-3 0,-6 3 0,-2-3-12,-2-2 0,-6 5 0,-1 0-1437,2-1 1,-3-3 0,0 1-1362,-2 3 1,5-3 2373,-1 3 0,-4 4 0,0 0 0</inkml:trace>
  <inkml:trace contextRef="#ctx0" brushRef="#br2">8789 9949 8113,'-5'-15'0,"-2"-1"160,-2 0 0,6 1 1,-2-1 1117,3 0 1,5 6-601,8-1 1,5 8-1,12-4 1,-2 1-198,2 1 0,0 2 0,0 6 1,-4 4-59,-1 2 1,3 3 0,-5 7 0,-2 4-124,-1 1 0,-8 3 1,-1 4-1,-2 2-67,-4 4 1,-1-4 0,-4 6 0,-3-5-110,-5-2 1,-4 6 0,-4-10 0,-1-2-52,-2-1 0,0-4 0,4-5 0,-3-1-81,-1 1 0,-1-5 0,1-3 0,-4-1-4,1-3 1,-6-3-1,6-1 1,-1 0 10,4 0 0,-1-5 0,1-2-7,1-1 1,10-3 0,5-5 60,3 1 1,11-1-1,6 2 1,10 2 48,5 1 0,3 2 0,2-3 0,3 4-134,2 1 1,0 1-1,2 6 1,-5 0-83,-4 0 1,-1 2 0,-1 3 0,-1 4-283,-4 0 0,-3 3 0,-8-5 0,1 0-795,0 0 1,-6 3 0,-1-3-671,-2 2 0,4-4-1712,-6 6 2653,0-8 0,-5 3 920,0-12 0,-7 5 0,-2-6 0</inkml:trace>
  <inkml:trace contextRef="#ctx0" brushRef="#br2">9481 9839 8113,'-9'-1'169,"4"-5"214,4-4 1,1-4 0,1 0 270,4 3 1,-1-1 0,6 7 0,3 2-181,1 1 1,1 2 0,1 0 0,2 0-178,3 0 0,-4 2 0,4 3 0,-4 7 126,-1 7 1,-2 0-1,-2 8 1,-3 1-78,-2 1 0,-2 4 1,-5 2-1,0 2-113,0-2 0,-7 2 1,-3-4-1,-6-4-12,-5 1 0,2-7 1,-7 0-1,0-4-57,1-3 1,-5 1 0,4-12 0,-2 0-303,2 2 1,-2-5-1,7 3 1,2-3-25,1-2 1,8-2 340,-1-3 1,11-4 0,4-5-72,10 4 0,12-2 1,0 7-1,4 1 68,2 2 0,-1-3 0,2 0 0,2 1-60,2 3 0,-2 1 0,-7 0 0,-2 0-634,2 0 1,-4 5 0,1 0 0,-3 0-905,-2 2 1,2-3-1,-1 5-1760,-1-3 1,-3 5 288,-1-6 2893,-1 0 0,-6-5 0,-2 0 0</inkml:trace>
  <inkml:trace contextRef="#ctx0" brushRef="#br2">10063 10201 8466,'14'-2'0,"-2"-1"0,-1-3 456,1 3 0,-3 1 0,1 2 230,2 0 0,-3 0 0,2 0-445,1 0 0,-3 0 1,1 0-1,2 0-155,2 0 1,-3 0 0,-1 0-1679,2 0 0,-3 0 1592,2 0 0,-1 0 0,6 0 0</inkml:trace>
  <inkml:trace contextRef="#ctx0" brushRef="#br2">10912 9698 9193,'-7'9'655,"2"-2"0,-9-6 0,-5 5-119,-4 4 0,-3 6 1,-6 3-1,1 4-171,-1 1 0,1 2 0,-1 6 0,3-1 196,3 1 0,-2-1 0,7 1 1,1-1-257,3 0 1,8-1 0,4-2 0,3-4-111,2-1 0,2 3 1,3-5-1,7-1-30,8-3 0,2-3 0,6-2 0,-2-3-1,2-2 1,6 3 0,-1-4 0,-3-3-105,-1-1 0,-6-2 0,-2 0 0,-4 0 105,-1 0 0,-2-2 155,-3-3 0,-6-4 1,-10-7-190,-6 1 1,-3 4-1,-2 3 1,-1-1-354,-4 0 0,3 0 1,-4-3-1,1 3-888,0 2 0,0-3 0,3 5-1664,-3 1 1,4-3-2621,-4 2 5394,11 0 0,17-2 0,10-2 0</inkml:trace>
  <inkml:trace contextRef="#ctx0" brushRef="#br2">11053 9792 8113,'25'-7'104,"-2"0"0,-8-3 233,1 5 0,0 1 0,0 1 0,-1-3 0,1 3 421,0 1 1,-1 9-1,1 4 1,0 2-151,0 3 0,-1 2 0,1 3 0,-2 5-18,-3 4 1,-4 1 0,-7 2 0,0 2-208,0 2 0,-2-2 0,-3-7 0,-6-2-107,-3 2 1,-7-6-1,-2-1 1,-1-3-201,-4-2 0,4-6 1,-3-1-1,1-2-147,2-4 1,-4-1-1,7-4-72,2-3 0,1 2 0,4-8 0,4-1 1,4-2 0,6 0 0,7 2 0,7 1-111,6-1 0,13 3 1,0 1-1,4 1 135,1 3 1,9-3 0,-3 2-54,0 1 0,-6 3 0,2 1 1,-1 0-1,-4 1-1426,-2 5 1,-7-5-1,-2 5-1039,-1-5 2636,-2-1 0,-12 0 0,-2 0 0</inkml:trace>
  <inkml:trace contextRef="#ctx0" brushRef="#br2">4827 6161 8113,'-7'-8'-1043,"6"-1"1005,-5 4 1,-1 1 804,2-6 0,-2-1-207,2-4 1,3-1-171,-3 0 1,5 2 0,5 2-79,6 1 1,3 8 0,1-2-150,1 3 1,0 2 0,-1 0 0,1 0 80,0 0 1,-6 2 0,1 3-246,1 5 0,2 4 0,0 4 0,-2 1 0,-1 2 1,-8 0 0,4-4 0,-1 3 74,-1 1 0,0 1 0,-7-3 0,-1 2-6,-2-1 1,-8-3-1,3-3 1,-4-2-13,-2-1 0,6-2 0,-1 3 0,-1-4 28,-2-1 1,-2-1 0,0-6 62,1 0 0,-1 0-118,0 0 0,2-2 1,4-3-61,5-6 0,3 3 1,4-1-1,1 0 46,2 0 1,13 4 0,-2-4 0,3 2-104,3 4 1,-2-4-1,4 2 1,-1 1 14,-4 2 0,4 2 1,-2 0-1,-2 0-229,-2 0 0,-1 6 0,0-1-896,0-2 0,-1 4-10,1-1 0,-5-1 209,-1-5 1,-7-2 998,3-3 0,-12-4 0,-2-7 0</inkml:trace>
  <inkml:trace contextRef="#ctx0" brushRef="#br2">5110 6036 7976,'11'-6'-12,"-1"1"0,-1-2 0,3 4 0,-1-4 0,1 0 419,2 0 1,2 1-1,-1 6 45,1 0 1,0 2-1,0 3 1,-1 4-151,1 0 0,-2 5 1,-2-2-1,-3 6-108,-2 3 0,3 0 1,-4-4-1,-3 2-39,-1 2 0,-2 2 1,0-4-1,0 2-58,0-2 1,-2-1-1,-3-4 1,-4-2-26,0-2 1,-3-4 0,5 2-1,-2-1-31,-3-3 0,4-2 16,-3-2 0,8-2 0,-3-3-36,5-6 0,2-1 0,3 0 1,3 1 50,2-1 1,1 0 0,6-1-276,-1 3 1,-1 5-1,-1-4 1,-3 2-456,2 4 0,2 1 0,2 2-48,0 0 0,-1 0 0,1 0-1125,0 0 1,-6 0 1830,1 0 0,-1-7 0,6-2 0</inkml:trace>
  <inkml:trace contextRef="#ctx0" brushRef="#br2">5629 6146 8531,'11'0'821,"-1"0"94,2 0 1,-3 0-2653,2 0-954,-8 0 2691,11 7 0,-5-13 0,7 5 0</inkml:trace>
  <inkml:trace contextRef="#ctx0" brushRef="#br2">5991 5910 8432,'0'-16'1344,"-2"7"-849,-3 4 1,-4 5-1,-5 5-300,4 6 0,-3 8 0,6 4 1,0 0-62,0-1 1,2 1-1,5-4 1,2 2-38,3-2 1,-1 2 0,6-3 0,2-4-9,2 0 1,2-2 0,2 0 0,1-3 72,2-2 1,5-2 0,-5-5 0,-2 0 279,-1 0 0,-3 0 0,1 0 32,0 0 0,-8-2 0,-2-3-48,-5-5 1,-1 1 0,-1 0 0,-3 0-81,-1 1 0,-7 2 0,1-2-332,-3 1 1,-1 2 0,-1 5-219,0 0 0,0 0 0,1 0-1196,-1 0 1,0 0-752,1 0 1,4 0-735,1 0 1529,6 0 0,-3-2 1356,7-3 0,0-4 0,0-7 0</inkml:trace>
  <inkml:trace contextRef="#ctx0" brushRef="#br2">6227 5878 8113,'14'-15'243,"-4"-1"1,2 0 0,-5 1-24,2-1 1,2 0 0,2 0 0,0 2 187,-3 4 1,1-2-1,4 7-99,1 1 0,0 2 1,0 2-1,-1 2 1,1 2-39,0 1 1,1 12 0,1-1 0,-1 3-36,-3 4 0,-3-4 0,1 6 0,-3-1-38,-2 0 0,-2 1 1,-5 1-1,0-3-91,0-1 0,0-4 0,-2 3 1,-3-5 33,-6-6 1,-3 2 0,-1-6-13,-1-3 1,0-1-1,0-2-111,1 0 0,1-2 0,3-3 3,6-6 0,3 3 0,4-1 0,3 0-58,6 0 0,3 6 0,1-2 0,1 3 56,0 2 1,5-5-1,0-1 1,0 3-225,2 1 0,-6 4 1,6 1-1,-2 4-1156,0 2 1,5-4-1,-5 6 1361,-2 1 0,-2-5 0,-1 0 0</inkml:trace>
  <inkml:trace contextRef="#ctx0" brushRef="#br2">991 11285 8113,'0'-8'563,"0"-6"691,0 3 1,-7-3-938,-3-1 1,-4 4 0,-2 2-1,0 2 348,0 4 1,1 1 0,-1 4 0,0 3 289,0 6 1,1 3 0,-1 1-1,0 1-286,1 0 0,-1 5 1,0 1-1,0 1-191,1 0 1,6 5 0,2-2 0,2 2-210,-1-2 0,1 4 0,5-6 1,0 1-25,0-4 0,0 1 1,0-1-1,2-2-297,3-1 1,-1-4 0,6-2-1,2-1-44,2 1 0,4-5 0,1-2 0,4-3 78,1-2 0,1 0 1,4 0-1,-1 0 61,0 0 1,6-2 0,-10-3 0,0-4-277,-3 0 0,-3-3 0,-4 5 0,-2-2 59,-1-3 1,-8-2-1,2-2 1,-3 1 69,-2-1 0,-7 0 0,-3 1 0,-4-1 68,-2 0 1,0 2-1,2 2 821,4 1-353,-4 8 0,19-4 0,0 7 0,7 0 31,4 0 0,5 0 0,2 0 0,1 0-254,4 0 1,-5 2 0,0 1 0,-2 2-588,0-1 0,5-2 0,-4-2 0,1 0-835,0 0 0,0 0 1,-4 0-1,2 0-131,-2 0 1,-2 0 0,-1 0 0,0 0-1247,0 0 0,-1-6 1,-1 0 2589,-3-3 0,3-2 0,-5-4 0</inkml:trace>
  <inkml:trace contextRef="#ctx0" brushRef="#br2">1651 11395 9290,'16'0'0,"0"0"0,-1 0 673,1 0 1,-5-1 0,-1-3 0,2-1 278,2 1 0,2 3 1,0 1-2313,0 0 1,-8 1-1064,-2 5 0,-5-3 2423,-1 8 0,-14-8 0,-3 4 0</inkml:trace>
  <inkml:trace contextRef="#ctx0" brushRef="#br2">1651 11615 8113,'16'0'1319,"0"0"-156,-1 0 1,1 0 0,0 0 0,0 0-129,-1 0 0,6 0 0,2 0 0,2 0-978,2 0 1,1 0-1,0 0 1,-1 2-2079,1 3 0,-6-1 0,-1 6 2021,-3 3 0,-10 1 0,-1 1 0</inkml:trace>
  <inkml:trace contextRef="#ctx0" brushRef="#br2">2532 11160 8113,'2'1'4350,"1"6"-2533,2 4 0,1 6 1,-6 6-1,1 1 1,3 3-109,1-3 0,5 6 0,-3-4 0,0 4-1638,0 1 0,0-1 0,-3-2 1,1-4-72,-1-1 0,3 3 0,-2-5 0,-2-2 0,-1-1 0,0-3 0,1 1-3161,3 0 0,-1 0-3171,-5-1 4295,0-6 0,0-4 0,2-10 0,1-7 2037,2-7 0,8-6 0,-5-6 0</inkml:trace>
  <inkml:trace contextRef="#ctx0" brushRef="#br2">2893 11160 8113,'21'-20'0,"0"5"0,2-4 0,-4 10 1360,2 0 1,0 2-1,-5 7-180,0 0 0,-8 7 0,-1 5 0,-1 7-810,-1 8 1,0 2 0,-5 5-1,-2 0 214,-3 3 0,2 5 0,-6-5 0,0-2-206,0-2 0,6-2 0,-2 1 0,3-1 76,2 1 0,0-6 1,0-2-1,0-1-220,0-4 0,5-1 1,2-3-1,2 1-75,3 0 1,0-6 0,1-1 0,-3-2 112,2-4 1,2-1 0,2-2-314,0 0 1,-2-7 0,-2-3-1,-3-4-67,-2-2 0,-2-5 1,-5-2-1,-2 1 157,-3-1 0,-4-5 0,-7 2 0,-1-2-70,-4 2 0,2-4 0,-7 6 1,-1-3-285,3 1 1,-6 7 0,6-2-1,-1 4-273,4 1 1,4 2-1,3 2-2943,3 1 2167,-3 8 0,14-4 0,0 7 0,11 0-736,8 0 1,4 0 0,7 0 2089,1 0 0,-3 7 0,10 1 0</inkml:trace>
  <inkml:trace contextRef="#ctx0" brushRef="#br2">3538 11238 8113,'11'-5'1370,"-1"0"79,-6 0 1,-4 6 0,-11 5-505,-3 4 1,-2 4 0,1 3 0,-1 4-399,0 6 1,2 2 0,4 3 0,3-3-121,0-2 1,5 1 0,-3-6-1,3 1 255,2 0 0,7 3 1,3-5-1,4-4-226,2-5 1,5 2 0,2-3 0,1 1-59,4-1 1,0-4 0,0-7-1,-3 0-63,-3 0 0,5 0 0,-7-2-335,0-3 0,-3-1 0,-3-8 0,-2-3 0,-3-2 0,-2-4 0,-2-1 0,-5-8 0,0 1 0,0-1 0,-5 1 0,-2-1 0,-2 1-404,-3 0 0,-2 6 1,0 4-1,2 4-4763,1 1 2288,8 0 1,-2 8 0,10 2 2878,5 5 0,11 8 0,4 1 0</inkml:trace>
  <inkml:trace contextRef="#ctx0" brushRef="#br2">4010 11411 7676,'17'0'0,"2"0"-230,2 0 1,0 0 0,-5 0 0,2 0 1680,2 0 0,-2 0 0,3-2 1,-2-1 243,2-2 1,-2-1-1,4 5-2122,-5-5 1,1 5 0,-9-5-875,4 5 0,0 2-3831,-3 5 5132,-4-5 0,-7 13 0,0-5 0</inkml:trace>
  <inkml:trace contextRef="#ctx0" brushRef="#br2">5079 11238 8113,'14'-17'208,"-4"-2"0,-4-2 1,-5 1-1,-1 3 898,0 1 0,-7 1 0,-3-1 0,-4 2-149,-2 3 0,0 4 1,1 7-1,-1 0-246,0 0 1,-1 7 0,-2 4 0,-4 5-190,-2 4 0,4-2 1,-3 5-1,1-2-243,4 0 0,2 5 0,1-5 1,2-2-45,3-2 1,3-1-1,4 0-236,-1 0 1,0-1 0,6-1-60,5-3 0,2-4 0,10-7 0,1 0-131,2 0 1,5 0 0,-1 0 0,1-2 43,2-3 0,5-4 0,-8-7 0,-1 2 69,-3 4 1,2-4 0,-2 5 230,-2 0 0,-3 1 0,-4 4 251,-2-1 0,-1 7 0,3 8 1,-3 4 87,-2 2 0,3 1 0,-3 3 1,0 2-155,0 3 1,0-4-1,-3 3 1,1 1-185,-1-1 1,-3-5-1,-1 4-952,0 0 0,0-1 0,0 4-2502,0-5 0,0-8-2748,0-3 5043,0 1 1,2-3-1,3-2 1,8-5 62,6-1 0,4-7 0,6-5 942,3-7 0,-4-6 0,10-6 0</inkml:trace>
  <inkml:trace contextRef="#ctx0" brushRef="#br2">5676 11270 8113,'0'-11'1644,"-1"2"-683,-5 2 0,3 2 0,-8 5-637,-1 0 1,-2 7 0,-3 5 0,-1 6 604,3 3 1,-5 10 0,12-1-1,-3 1-406,1 4 0,4 0 0,-2-5 0,1-2-71,3-2 0,2-1 0,4 1 0,3-4-47,6 1 1,3-7 0,2 1 0,1-4-111,4-1 0,-2-5 0,6-2 0,-1-3-45,1-2 1,-6 0 0,4 0 0,-3-2 51,1-3 1,0-4 0,-5-7 0,-2-1 4,-3-4 0,1-2 1,-7-5-1,-1 2-250,-3-2 1,-8-7-1,-3-1 1,-4 1-557,-2 1 1,0 5 0,1 1 0,-1 3-714,0 3 0,2 6 1,2 5-1264,2-1 0,8 5 802,2 2 1,2 8-1,8 4 1,2 2-346,2 3 0,7 2 2018,0 2 0,7 0 0,-3 0 0</inkml:trace>
  <inkml:trace contextRef="#ctx0" brushRef="#br2">6054 11537 8254,'15'0'363,"1"0"1,0 0 0,0 0 753,-1 0 1,3-2 0,1-1 0,2-4-487,-2-2 0,4 4 0,-2-4 0,-2 2-3,-1 3 0,2 3 0,1 1 1,-1 0-1301,-3 0 0,-1 0 0,-2 1-1199,-4 5 0,3-3 0,-8 8 1871,-2 1 0,-8 2 0,-4 2 0</inkml:trace>
  <inkml:trace contextRef="#ctx0" brushRef="#br2">6950 11301 8113,'7'-9'-19,"0"-5"1,5 6-1,-1-3 676,1 1 1,2 6 0,1-1 0,1 3 3548,0 2-3742,0 0 0,5 2 1,0 3-1,0 6 255,1 3 1,-4 8 0,3 5 0,-6 2-278,-4 3 1,1-1 0,-7 1-1,-1-1-22,-2 0 0,-4-1 0,-3-2 0,-4-2-99,0 2 1,-5-5 0,4 0 0,-4-4-140,-2-3 1,0 3 0,-1-11 0,-2 1-38,-2-4 0,0-3 1,3-2-1,-1 0-5,-2 0 1,-2 0 0,4-2 0,-2-3-365,2-5 0,3-4 0,4-2 0,3 0 15,2 1 1,2-1-1,5 0 1,3 0 133,8 1 1,5-1-1,13 2 1,1 2-56,3 1 0,7 8 1,-3-2-1,-2 3 74,-2 2 0,4 2 0,0 3 0,-4 5 32,-5 4 1,0-1 0,-6 1 0,1 3-322,0 0 1,-2 1 0,-7-2 0,-2-2-834,-1-4 1,-3 4-1,3-3-521,-6 2 1,2-2-4853,-2-1 4182,0-6 2369,2 3 0,-5-14 0,5-2 0</inkml:trace>
  <inkml:trace contextRef="#ctx0" brushRef="#br2">7547 11333 8113,'11'-7'0,"-1"-2"177,3 0 1,1-3 0,1 7 0,1 1 1073,0 2 1,5 2-1,0 0 1,0 0-665,1 0 1,-4 7 0,4 4 0,-1 3-206,0 2 1,0 6 0,-7 4-1,-1 4-71,-3 2 1,-6-3 0,1 1 0,-3-2 76,-2 0 0,0 5 0,0-7 0,-2 2-36,-3-2 1,1-3 0,-6-7 0,-1-1-108,2 1 0,-5-5 1,4-3-1,-4-1-109,-2-3 0,0-2 0,1-2 18,-1 0 1,0-6 0,2-1 0,4-1-115,5-5 0,3-1 0,2-1 117,0-1 1,2 0 0,3 2-1,7 2-41,7 2 1,0 6-1,8-1 1,-1 3-4,-2 2 1,6 0 0,-5 0 0,-1 2-688,-3 3 0,2-1 1,-2 4-1,-2 1-1093,-2 0 1,-1-4 0,0 4-1,-2 0-210,-4-1 0,4-4 1,-5 3 839,0 0 0,5-5 330,-4 3 707,4-4 0,2-7 0,0-3 0</inkml:trace>
  <inkml:trace contextRef="#ctx0" brushRef="#br2">8223 11647 7537,'16'0'1839,"0"0"0,-6 0 2727,1 0-4800,-1 0-1163,6 7 1,-5-5 0,-3 5 867,-1 0 0,5-6 529,-1 5 0,3-5 0,2-1 0</inkml:trace>
  <inkml:trace contextRef="#ctx0" brushRef="#br2">8884 11270 8465,'-7'-9'1035,"-4"4"1,-3 3 0,-1 4-1,-1 3-129,0 5 1,-5 10 0,-2 4 0,1 4-357,-1 5 0,0 4 0,4-2 1,-2 1 14,2-1 0,3-1 1,6-3-1,3 0-191,0 1 1,5-2 0,-3-4 0,3-5-153,2-4 1,7 2 0,5-1 0,6-4 27,3 0 1,1-5 0,-2-1-1,1-1-103,-2-3 1,4-2-1,-3-4 1,0-2-52,-3-1 0,-6-7 0,-3 1 0,-1-3 74,-3-1 1,3-6 0,-2 0 0,-3 2-305,-6 1 0,-3 2 0,-7 1 1,0-1-281,-3 0 1,-2 2 0,3 2-1,0 3-524,1 2 0,-1-3 1,0 5-2277,0 1 0,1-3 373,-1 2 1,7-2 1561,4 2 1,5 1 1278,5-6 0,4-1 0,7-5 0</inkml:trace>
  <inkml:trace contextRef="#ctx0" brushRef="#br2">8915 11333 8620,'16'-6'0,"1"-1"0,3 0 500,1 0 1,0-3 0,-4 5 0,2 1 3,2 2 1,5 2 0,-3 0 0,0 2 89,0 3 1,-3 4 0,-4 9 0,0 1-5,0 2 0,-1 7 0,-1-2 0,-3 4-36,-6 1 0,2 0 1,-2 3-1,-3-1-86,-5-2 0,-1 4 0,-6-10 0,-3 1-204,-1 0 0,-1-7 1,-3 2-1,-1-5-143,-2-6 0,0-3 0,5-7 0,1 0-36,-1 0 1,-5 0 0,0-1-130,2-5 0,7-1 1,3-5-1,2 2-43,3-3 1,3-6-1,1-2 1,1 2 6,5 2 1,2 1-1,8 2 1,1 2 4,4 1 1,-1 8 0,6-3 0,0 5-55,-1 1 1,4 0-1,-4 0 1,1 1-382,0 5 0,-7-3 0,2 6 0,-3 0 27,-3-1 0,1 1 0,0 3 1,0-3-1162,-1-2 0,-4-2 0,-2-3 0,-1 2-430,1 1 1,-4 0 2073,6-5 0,-1-7 0,6-2 0</inkml:trace>
  <inkml:trace contextRef="#ctx0" brushRef="#br2">9969 11490 8422,'-16'0'1011,"0"0"0,-1 0 1,-3 0-223,0 0 0,-7 0 0,5 0 0,-3 0-778,-3 0 1,0 0-1,2 1 1,3 3-1159,1 1 1,4 0 0,-3-3-1549,4 3 2695,8-3 0,2 12 0,7-5 0</inkml:trace>
  <inkml:trace contextRef="#ctx0" brushRef="#br2">9953 11647 8682,'0'16'1385,"-2"-8"0,-3-2-472,-6-5 1,-3-1 0,-1 0-1,-3 0-500,-3 0 0,2 0 0,-7 0 0,0 0-1100,1 0 1,-4 0 0,2 0 0,-1 2-494,2 3 1,-2-3 1179,7 3 0,-7 4 0,4 0 0</inkml:trace>
  <inkml:trace contextRef="#ctx0" brushRef="#br2">10692 11097 8113,'0'-11'648,"0"1"0,-7 5 0,-4-4 0,-3 2 0,-1 5 1482,-1 6 0,0 4-1621,1 8 1,4 5 0,1 3 0,-1 4 134,2 6 0,-3 1 0,5-2 0,0 2-189,0 1 0,0 1 1,4-6-1,-3-1-219,3-4 1,1 2 0,4-5 0,1 0-29,3-1 0,6-1 0,-2-5 0,4 0 73,2-1 0,5-1 0,0-1 0,-2-5 97,-1-1 0,-3 4 0,1-6 111,0-1 0,0-4 1,-2-6-211,-4-4 0,-3-4 0,-7-4 1,0-1-280,0-2 0,0-1 0,-2 2 0,-3-1 0,-5 2 0,-3 2 0,1 1 0,2 0-1519,-3 1 0,-1-1 0,-1 0-767,-1 0 1,0 1 0,1 1 47,-1 3 0,5-1 0,3 5-1789,1-2 4027,1 6 0,6-18 0,0 3 0</inkml:trace>
  <inkml:trace contextRef="#ctx0" brushRef="#br2">10770 11128 8399,'16'0'0,"-2"-2"624,-3-3 1,3 3 0,-4-3 0,4 2 0,2-1-10,0-1 0,-1 0 0,1 5 0,1 0-201,4 0 1,-3 0 0,3 0 0,-4 0-9,-1 0 0,-5 0 1,-1 0-67,2 0 1,0 2-1,1 1 1,-5 4-1,-1 2 1,-1 3 0,-5 7 0,3 4 459,1 1 1,0 3-1,-3 4 1,2-1-113,1-4 1,2 9 0,-4-6 0,3 1-394,-3-2 1,4-3 0,0 1 0,0-4-464,0 1 1,4-5-1,-4 3 1,-1-4-1999,1-1 1,0-1 0,-3 1-5744,1 0 5359,0 0 0,-6-9 2550,-5-7 0,5-14 0,-5-13 0,-2-2 0,-1-3 0</inkml:trace>
  <inkml:trace contextRef="#ctx0" brushRef="#br2">11305 11333 8113,'16'5'-362,"0"0"0,-8 2 1182,-3-2 0,-3-1 0,-4 4 0,-3-1 550,-5-3 1,-4-2 0,-2-2-1,-1 0-773,-4 0 1,3 0-1,-5 0 1,2 0-374,1 0 1,-1 0 0,5 0-1,0 0-1759,0 0 1,1-2-4714,-1-3 2935,7 3 3313,2-5 0,21 0 0,4-2 0</inkml:trace>
  <inkml:trace contextRef="#ctx0" brushRef="#br2">11431 11427 8113,'10'14'0,"1"-2"1391,1-1 0,-3-8 0,0 4-554,-3 0 1,1-5 0,-3 5 874,1 0 1,0-4-1054,-5 8-4022,7-8-4403,-5 4 7766,12-14 0,-5-2 0,7-6 0</inkml:trace>
  <inkml:trace contextRef="#ctx0" brushRef="#br2">11604 11175 8721,'7'-15'0,"2"-1"1035,-1 0 0,6 1-858,-3-1 1,3 5 0,1 3-1,3 1 1,1 3 386,2 2 0,0 2 1,-5 2-299,-1 3 0,-1 4 1,-1 7-1,-5 0 59,-1-1 1,-1 1-1,-6 0 1,0-1 49,0 1 1,0 0 0,-2 0 0,-2-1-10,-1 1 0,-2 0 0,4-1-239,-3 1 1,-1-7 0,4-2-78,-2 0 0,1-5-137,9 3 1,4 2 0,7-2-178,0-1 1,-1-1-1,1 1 1,0 2 186,0 3 1,-1-4 0,1 6-1,-2 1 460,-4 2 1,4 7 0,-5 0 0,0-2-230,-4-1 1,2 3 0,-2 0 0,-1-2 648,-2-2 0,-2-1 1,0 0-624,0-1 1,-2-1 0,-2-1 0,-3-5-732,-1-1 1,2-1-1307,-4-6 1,-1 0-275,-4 0 1,6-2 0,4-3 0,3-6 836,2-3 0,0-2 1294,0 1 0,0-15 0,0-3 0</inkml:trace>
  <inkml:trace contextRef="#ctx0" brushRef="#br2">12217 11144 8250,'21'0'0,"0"0"623,-2 0 1,-1 0-166,-3 0 1,-6 3 0,-4 6 0,-5 9 164,-5 4 1,-2 5 0,-7 6 0,2 2-360,0 1 0,-4 6 0,11-5 0,1-2 437,2-2 0,2 2 0,0-2 1,0-3-136,0-1 1,7-6-1,4 0 1,3-4-406,2-3 0,-6 3 0,1-10 0,1 1-191,2 1 1,-4-8-1,1 2 122,1-3 0,0-9 0,0-3 0,-3-4-104,-2-2 0,-2-7 0,-5-3 0,-1-2 85,-5 2 0,-2-4 1,-8 4-1,0-2-88,0 2 0,-4 2 1,-3 4-1,-2-1-119,-3 2 1,0-4 0,0 3 0,4 2-709,1 6 0,2-2 1,6 3-2363,-1-3 1,2-1 3203,3-1 0,-3-7 0,6-1 0</inkml:trace>
  <inkml:trace contextRef="#ctx0" brushRef="#br2">9513 6051 8113,'-2'-8'564,"-3"2"1368,-6 5 1,2 1-1019,-1 0 0,0 1 1,-6 5-1,2 4-178,3 4 1,-1 7 0,5 0 0,0 0-233,0 2 0,-3-4 1,4 5-1,3-1-34,1-4 0,2 4 0,0-2 1,0-2-276,0-1 1,0-3-1,2 1-138,3 0 0,2-6 0,5-1 0,-1 0 61,1-1 1,7-4 0,2 1 0,0-3-182,2-2 0,-6 0 1,4 0 193,-3 0 0,-2 0 0,-2-2 1,-4-3 7,-5-6 0,-3 3 0,-2-3 0,0-1-159,0-2 0,-7-2 1,-3 1-1,-4-1-198,-2 0 1,0 0 0,-1 1 0,-1-1-264,2 0 0,-6 1 1,10 1-1,-1 1-1785,-1 3 0,6-1-905,-3-4 0,8 4 839,-3 1 1,12 6 2331,4-1 0,4-4 0,2 1 0</inkml:trace>
  <inkml:trace contextRef="#ctx0" brushRef="#br2">9670 6036 8254,'0'-16'526,"-2"5"1,-1 1 113,-3-2 0,3 0 0,8-1-225,6 3 1,-3 6 0,3-1 0,1 2-39,2-3 1,2 5 0,0-5 90,-1 5 0,1 2 0,0 5-27,-1 4 0,-4-1 1,-2 1-1,-2 3 122,-4 0 0,4 8 1,-2 2-1,1 0-15,1 0 0,-4 5 0,6-4 1,-2 2-71,-4 0 0,4-5 0,-2 4 1,-1-3-30,-2-2 1,3 2 0,0-1-1506,-1-1 1,-3-3-4380,-1-1 2738,7-8 1,-3-1 1730,6-7 1,-4-1 0,2-5 0,-1-4 965,-3-4 0,5-2 0,-1 1 0,1-1 0,-4 0 0,2 0 0,-1 1 0,-1 1 0,2 3 0,-5 3-313,3 2 0,-3 3 867,-2-8 0,-2 8 0,-3-2 464,-6 3 1,-3 2 0,-2-2 0,1-1-707,-1-3 0,0 1 1,0 5-1,1 0-539,-1 0 0,0 0 0,1 0-1073,-1 0 342,7 0 0,4-2 958,10-3 0,4 3 0,7-5 0</inkml:trace>
  <inkml:trace contextRef="#ctx0" brushRef="#br2">10126 6209 9184,'7'8'0,"3"-2"2244,4-5 0,2-1-515,0 0 0,-8 2-1347,-2 3-1872,-5-3 1708,-1 5 1,-5-9-3595,0-3 1,0 1 3375,5-6 0,-7 0 0,-2-6 0</inkml:trace>
  <inkml:trace contextRef="#ctx0" brushRef="#br2">10189 5957 8113,'7'-16'1822,"1"1"-1519,8-1 1,0 2-1,0 3 1,-1 6 0,1 3 328,0 2 1,-6 0 0,1 0-414,1 0 1,0 2-1,-1 3 1,-6 6 16,-3 3 0,-2 2 0,0 1 0,0 2 65,0 2 1,-2 0 0,-3-5 0,-6 1 76,-3 4 1,4-5-1,-1 2 1,1-6 6,1 0 1,-3-3 0,5-1 103,-2-1-510,6-1-95,-4-6 0,14 0 0,3 0-168,4 0 0,2 0 1,0 0-1,-1 1 180,1 5 1,0 1-1,-1 5 1,-1-2 346,-3 3 0,3 1 0,-5 1 0,-1 1 151,-2 0 0,-5-1 0,-1 1 0,0 0-1,0 0 0,0-6 1,0 1-1,-1-1-248,-5-1 1,3-1-1,-8-4-1010,-1 1 0,-2 0 0,-2-5-741,1 0 1,-1-1-1,0-5-61,1-4 1,6 1 0,4-1 1052,3-2 1,2-2 0,0-2 613,0 0 0,14-7 0,3-1 0</inkml:trace>
  <inkml:trace contextRef="#ctx0" brushRef="#br2">10598 6036 7129,'17'-2'0,"2"-2"0,2-1 744,-2 2 1,-6 1-1,-3 2-8,2 0 0,-5 2 1,-1 3-1,-5 5-214,-1 4 0,0 9 0,-1 2 0,-3 1 0,-3 0 25,-2 2 0,1 7 1,-3 1-1,6-1-94,3-1 0,2-8 0,0 0 0,0 0-199,0-1 0,7-3 0,4-4 0,1 1-162,-2 2 1,8-5 0,-6-6 0,0 1 189,2-3 0,0-1-395,2-7 1,-2-1 0,-4-5 0,-4-4 41,-5-4 1,-1-7-1,-1-2 1,-3 1 194,-1-1 0,-13-3 0,3 3 0,-3 0 58,1 1 0,-1-1 1,-1 4-1,-2-2-61,2 1 1,1 3-1,1 1 1,-2 1-626,-2-1 1,0 0 0,5 0 0,2 1-1110,4-1 1,-8 0-1,6-1 1,0-2 1612,-2-2 0,0-7 0,-2 3 0</inkml:trace>
  <inkml:trace contextRef="#ctx0" brushRef="#br2">5535 4747 8461,'-16'-14'0,"0"2"0,1 3 704,-1 2 0,0 2 0,0 5 1,1 0-1,-3 0 88,-3 0 1,4 0-1,-4 1 1,2 5-570,-2 4 0,3 6 0,-3 3 0,6 4-10,4 1 1,-1 2 0,5 6-117,-2-1 1,4-1 0,-4-2 0,2-2 0,4 0-59,1-1 0,2 3 0,2-7 1,3-4-109,5-5 0,4 1 0,4-8 0,1-2 43,2-1 1,5-2-1,-3 0 1,0-2-7,-1-3 1,6-4 0,-3-6-1,1-1-136,0 0 1,-7-5 0,2-2-1,-3-1-53,-2-4 1,-2 5 0,-2 2 0,-4 4 164,-1 1 0,4 6 0,-4 1 0,0 0 179,0 1 1,5 4 0,-1-1 141,3 3 0,1 2 0,1 2-166,0 3 0,-2-1 0,-2 4 0,-2 1-261,3 0 0,1-4 1,1 5-530,1 3 1,0-1 0,0 0 0,-1-3-274,1-2 0,0 3 0,-1-4 0,1-3-747,0-1 1711,0-2 0,-1 0 0,1 0 0</inkml:trace>
  <inkml:trace contextRef="#ctx0" brushRef="#br2">6054 4574 9059,'-16'-11'0,"0"3"599,1 1 0,-1 1 0,0 6 0,0 0 280,1 0 1,-1 0-1,0 2-463,0 3 1,1 4 0,1 7-158,3 0 0,-1-1 0,7 1 120,1 0 1,3-1-41,1 1-190,0 0-280,0-7-284,0-2 0,-2-18 29,-3 1 305,3-1 1,-5 9 18,7-3 127,0 3-96,0-5 12,0 7-527,0 0 1,0 7 549,0 4 0,0-2 0,2 1 299,3 2 0,-3 2 1,5 4-174,0 3 1,0-4-1,5 4 1,-2-3-8,2-3 1,-3-1 0,2-1 0,1-3-85,2 2 1,-4-5-1,1 0 1,1-2 9,2 1 1,2-1 0,0-5 6,-1 0 1,1-2 0,0-3 0,-2-6 58,-4-2 0,8-5 0,-6-1 0,0-4-133,2-1 0,-2 3 0,-1-5 0,-4-2-146,0-2 1,-6-2 0,3-1 0,-8-2-180,-6-1 0,-4-6 0,-3 3 0,-3-1 127,-1-3 1,-7 4-1,4 2 1,-1 4-321,5 2 1,-3 6-1,4 4 1,3 6 86,4 4 775,8 4 0,-1 14 1,10 4-1,6 4-97,3 6 0,7-1 0,1 6 0,1 0 272,0-2 0,3 6 0,-3-5 0,-1 1-242,1 0 0,3-5 0,-3 3 0,1 1-400,4-1 0,-3-3 1,1 4-1,2-3-550,2-2 0,1 2 1,1-1-1,-1-3-58,0-6 0,-1 2 0,-2-5 0,-3-1 749,-3-2 0,6-5 0,-3-1 0</inkml:trace>
  <inkml:trace contextRef="#ctx0" brushRef="#br2">6620 4417 9266,'7'-9'0,"3"5"0,4 8 0,2 6 568,0 4 0,6 4 0,5 1 246,2 2 0,3 7 0,-1-2 0,1 4 0,-3 1-15,-3 1 0,2 4 0,-7 1 0,-1-4-430,-3-5 0,-3 0 0,-4-7 0,-4-2-28,-5-1 1,-1 3 0,0 0-1,-1-4-680,-5-5 1,3 2 0,-7-5 0,-3 2-1267,-1-1 1,-1-6 0,-3 1 0,-1-3-16,-2-2 0,-5 0 1,3-4 1619,-1-6 0,-3-8 0,-4-13 0</inkml:trace>
  <inkml:trace contextRef="#ctx0" brushRef="#br2">865 12904 8552,'0'-15'332,"0"4"1,-2 2 1271,-3 2 0,-7 0 0,-7 4 0,1-2 236,-1 1 1,-2 4-1,2 5 1,-4 4-635,-1 0 0,3 10 0,-4-3 0,3 1-993,2 1 0,3 3 0,1 1 0,2 3-213,4 3 0,-3-4 0,8 2 0,2 1 0,1-3 0,2 4 0,2-7 0,1-2 0,2-1 0,8 1 0,-3-2 0,4-3 0,2 0 0,1-5 0,3 0 0,1-2 0,-2-4 0,5-1 0,2-2 0,2 0-32,-1 0 0,8-7 1,-4-2-1,0-1-2003,-3-1 1,2 6 0,-4-5 0,2-1 968,-2 2 1,2 1-1,-7 2 1,0-2-6655,2-1 7720,-6-12 0,13 11 0,-5-13 0</inkml:trace>
  <inkml:trace contextRef="#ctx0" brushRef="#br2">1337 12951 8552,'-2'-15'0,"-1"-1"1021,-3 0 1,-6 6-1,2 1 1,-4 2 870,-2 4 1,-1 1 0,-3 2-718,-1 0 0,0 7 1,6 3-1,-1 4-294,0 2 0,2 5 0,2 2 1,3 1-398,2 4 1,2 0 0,5 0 0,0-4-438,0-1 1,2 3-1,3-3 1,6 0-48,2-1 0,5-2 0,1-8 0,4-2 0,1 3 0,3-6 0,6-2 0,2-3 0,1-2 0,1 0 0,-6-2 0,1-2 0,-1-1 0,-4-7 0,-3 1 0,-1-3 0,-4-1 0,-7-1 0,-3-1 0,-2-3 0,-4-1 0,-1-1 0,-4 2 0,-1-2 0,-2-3 0,-8 6 0,1-4 0,-5 2 0,-4 0 0,0 2 0,5 7 0,0 3-2217,1 2 0,4-3-837,1 5 0,8-6 776,2 6 0,7 0 1,10 5-1,4 0-771,6 0 3049,2 0 0,10-7 0,1-2 0</inkml:trace>
  <inkml:trace contextRef="#ctx0" brushRef="#br2">1982 12794 8552,'13'-10'50,"-2"-1"0,-2 8 0,-6-4 1721,2 0 1,-6 5-1,-10-3 1,-3 5-294,-1 5 0,-6-1 1,0 6-1,0 2-659,-2 2 1,5 2-1,-3 0 1,6-1 3,4 1 1,-1 0-1,7 0-416,1-1 0,4 1 1,6-2-408,4-3 0,9 1 0,4-5 0,1 1 0,4 5 0,7-5 0,2 3 0,-2 1 0,-2 2 0,-3 2 0,-2 0 0,-6-1 0,-4 1 0,1 5 0,-10 2 0,0-1 0,-4 1 0,-3 3 0,-4-5 0,-3 0 0,-6 2 0,-3-6 0,-2 3 0,1-7 0,-1-2 0,-1-2 0,-3 3 0,-1-3 0,2-2 0,-5-2 0,-3-5 0,-2-2 0,-3-3 0,6 1 0,2-6 0,1-1 0,4 3 0,3-6 0,4 3 0,3-3-2458,2-1 0,4-1 1,8-2-1,5-1 1998,4-2 1,16-7 0,3 4 0</inkml:trace>
  <inkml:trace contextRef="#ctx0" brushRef="#br2">2799 12731 9741,'0'-15'0,"2"-1"0,1 0 987,3 1 0,4-1 0,-3 0 0,2 2-318,3 4 0,2-4 0,2 5 0,-1-2 503,1 1 0,5 7 1,2-3-1,0 5-441,-1 1 1,-1 1 0,-5 5 0,0 4-8,-1 4 1,1 9 0,0 3 0,-2 4-278,-4 1 1,-3 2 0,-7 2 0,0 4-448,0 1 0,0 0 0,-1 2 0,-6-4 0,-9 1 0,0-6 0,-7 3 0,2-2 0,0-3 0,-5-6 0,4-4 0,-1-4 0,0-1 0,-5-6 0,2-1 0,-2-2 0,2-4 0,-2-1 0,5-2 0,0-2 0,1-3 0,2-4 0,8-6 0,4-1 0,1 0 0,-4-5 0,6-1 0,3-1 0,6 0 0,6 2 0,11 6 0,5-1 0,4 0 0,3 6 0,2 1 0,3 2-145,3 3 0,-6 3 1,1 2-1,-3 5 117,-1 4 0,-2 2 1,-2 1-1,-4-3-156,-1 2 1,-2 2-1,-6 2 1,1-2-495,0-4 0,-6 3 0,-1-6 1,0 0-1735,0 0 0,-6 0-2200,2-2 3076,4-3 0,-7 3 1,3-10 1535,-3-6 0,5-3 0,1-2 0</inkml:trace>
  <inkml:trace contextRef="#ctx0" brushRef="#br2">3224 12669 8974,'1'-21'0,"5"0"488,4 1 0,4 3 1,4 1 327,2 1 1,0 1-1,6 3 1,2 4-1,2 2-49,1 0 0,0 1 0,1 9 0,-1 6-275,1 3 0,-6 3 0,-2 4 0,-1 4 519,-4-1 0,4 9 0,-4-3 0,-3 1-254,-4 4 1,-8 6 0,1-3 0,-3-1-249,-2-4 1,-2 5 0,-2-10 0,-3 0-510,-1 2 0,-3-7 0,-3-3 0,2-2 0,2-2 0,-1-2 0,-5-4 0,1-3 0,-1 0 0,-5-5 0,0 3 0,2-5 0,1-5 0,3 1 0,-1-6 0,2-2 0,3-2 0,4-7 0,7 0 0,0 2 0,0 1 0,2 2 0,3 1 0,8 1 0,6 3 0,4-1 0,6 7 0,-1 1 0,0 2 0,9 2 0,-7 0 0,-1 0 0,1 0 0,3 7 0,-8 2 0,1 2-1438,0-1 1,-5-1 0,3 3 0,-1-3-575,-4-2 1,-3 5 0,-4-3 702,-1 0 1309,-1-2 0,6-7 0,0 0 0</inkml:trace>
  <inkml:trace contextRef="#ctx0" brushRef="#br2">4073 12983 8552,'14'-11'981,"-2"3"2256,-2 1 0,-4-4 546,4 6-2890,-6-7 0,8 12 0,-7 0-2327,-2 9 1,-1 4 0,-2 3 0,-2 0 1433,-3 0 0,-3-1 0,-8 1 0</inkml:trace>
  <inkml:trace contextRef="#ctx0" brushRef="#br2">5047 12496 8552,'-7'-16'299,"6"7"1,-8-3 0,4 7 0,-6 1 0,-3 3 0,-1 1 1927,-1 0 0,0 0 0,-1 1 0,-3 6-1219,-1 9 1,-5 1-1,4 10 1,-1 1-215,0 1 1,2 3 0,5 1 0,2 2-325,4 1 0,-2 1 0,6-5 0,3-1-391,1 0 1,2 4 0,2-1 0,3-6-80,6-4 0,10 2 0,5-3 0,4 0 0,1-1 0,6-3 0,1-6 0,1-3 0,-1 2 0,4-5 0,-5-1 0,-2-5 0,-2-1 0,-9 0 0,-3-1 0,-5-5 0,-6-4 0,3-4 0,-8-2 0,-2 1 0,-1-1 0,-9-5 0,-3 0 0,-6 2 0,-5 1 0,2 2 0,-7 1 0,-1-1 0,3 0 0,-4 6 0,5-1 0,0 1 0,1 1 0,1-3 0,5 7 0,0 1-2839,1 2 1,-1 1-2980,0-5 2571,0 5 1848,8-6 1,8 7 1398,10 0 0,11-7 0,4-2 0</inkml:trace>
  <inkml:trace contextRef="#ctx0" brushRef="#br2">5378 12590 9278,'15'-26'0,"3"1"0,1 1 0,2 1 1044,-2 0 0,-1 4 0,-1 7-462,4 2 1,2 4 0,5-2 0,-2 2-1,2 8 617,2 7 0,-6 5 0,-1 5 0,-2 4-409,0 3 1,0 12 0,-7-4 0,-4 4 21,-5 6 0,-3-4 0,-2 0 1,0-2-361,0-3 0,-7 4 0,-3-3 0,-4-2-369,-2-6 0,0-1 0,-1-6 0,-2-1-83,-2-3 0,0-3 0,3-2 0,-1-3 0,-2-2 0,-2-2 0,4-5 0,-2-2 0,2-3 0,7-3 0,3-8 0,2 0 0,3 0 0,3 1 0,2-1 0,3-2-76,1-2 0,13 2 0,-1-3 0,6 4-195,5 1 1,1 5 0,3 3 0,-1 1-39,1 3 0,-1 2 0,2 4 0,1 2-172,-3 1 0,4 7 1,-11 0-1,3 6-744,-1 3 0,-7 5 0,2-3 0,-3-1 1225,-3 1 0,1 5 0,0-3 0</inkml:trace>
  <inkml:trace contextRef="#ctx0" brushRef="#br2">6462 12826 10799,'16'0'0,"0"0"1603,0 0 1,-1 0-1,3 0 1,1 0-327,2 0 0,5 0 0,-3 0 1,0 0-414,-1 0 0,1-5 0,-4-1 0,2 1-1218,-2-2 1,-1 5-1,-2-3 1,-2 2-4055,-4-3 0,2 6-1414,-6 0 5822,-8 0 0,-7 21 0,-7-3 0</inkml:trace>
  <inkml:trace contextRef="#ctx0" brushRef="#br2">6651 12967 8546,'16'9'778,"0"-2"0,-1-7 0,1 0 1076,0 0 1,5 0 0,1 0 0,3 0-746,3 0 1,2 0 0,1 0 0,0 0-1339,1 0 0,-1 0 0,1 2 0,-1 1-3284,1 2 1,-6 1 3512,0-6 0,0 7 0,6 1 0</inkml:trace>
  <inkml:trace contextRef="#ctx0" brushRef="#br2">8899 12338 8552,'-8'2'444,"1"2"1,2 3 0,-2 1 0,-4 5 1521,-6 1 0,1 7 0,-7 1 0,0 3 0,-1 3 399,0 1 1,-6-2 0,5-1-2013,1 2 0,-4-6 0,5-1 1,1-3-354,-1-2 0,2-1 0,5 1 0,0-2 0,1-4 0,4-3 0,1-5-1620,-2 3 1,-2-3 0,0 2-826,3-8 1,-1 1 0,7-8 0,1-1 638,2-2 0,2-2 0,0-1 1806,0-4 0,7-4 0,2-6 0</inkml:trace>
  <inkml:trace contextRef="#ctx0" brushRef="#br2">8365 12260 9683,'16'2'0,"-1"1"1520,1 2 0,0 8 1,1-3-1,4 6-111,5 5 0,2 1 0,2 8 0,0 0 408,3 3 1,2 2 0,-4-2 0,-1 2-1818,-4 2 0,4-2 0,-6-7 0,3-2 0,-1 2 0,-7 0 0,4-2 0,-2-5 0,0-4 0,-2-1 0,-7 0 0,-3-1 0,-2 1 0,0-2 0,-4-2-6746,3-1 6746,-1-1 0,-12 6 0,-2 0 0</inkml:trace>
  <inkml:trace contextRef="#ctx0" brushRef="#br2">7752 13030 9320,'17'2'1746,"4"3"1,0-3 0,9 5 0,5-2 190,3 0 0,8 6 0,10-4 0,10 0 0,6 0-1555,3-4 1,-31 1 0,1-1-1,-1 0 1,1-1 0,5 1 0,1 0-383,3 0 0,0 1 0,6-3 0,-1-1 0,1 3 0,-1 0 0,-2-2 0,0-1 0,-2 0 0,0 0 0,-1 0 0,0 0 0,-5 0 0,-2 0 0,42 0 0,-7 0 0,-3 6 0,-18-1 0,-10-2 0,-11-1 0,-9-2 0,-4 0 0,-8 2 0,-7 3 0,-9-3-2083,-13 3 0,-9-3 1,-20-2-1,-8 0 2083,-9 0 0,-12-7 0,-3-2 0</inkml:trace>
  <inkml:trace contextRef="#ctx0" brushRef="#br2">8223 13502 9929,'6'-7'4211,"-1"7"-2297,-2 8 1,-1 13-1,-2 6 1,0 2-197,0 3 0,0-1 0,0 2 1,0 2-1719,0 2 0,-2 3 0,-1-5 0,-2-4 0,1-1 0,2 3 0,2-8 0,0-1 0,0-3 0,0-3 0,0-3 0,0 1 0,0 0 0,0-6-5016,0 1 1739,0-8 0,0 2 0,0-10-3294,0-5 6571,0-4 0,14-9 0,4-1 0</inkml:trace>
  <inkml:trace contextRef="#ctx0" brushRef="#br2">8475 13533 8552,'21'-16'113,"0"1"1,7 1 0,-4 1-1,1 3 1559,-4-2 1,1 5 0,1 1-1,0 5-575,0 1 0,-2 0 0,-6 0 1,1 1-558,0 5 1,-6 4 0,-1 9 0,-2 4 502,-4 2 1,-1-4 0,-4 5 0,-1 0-482,-2-2 0,-8 4 0,3-5 0,-4 0-562,-2-1 0,1-1 0,-1-5 0,0-2 0,0-3 0,6 1 0,-1-7 0,-1-1 0,5 4 0,0-8 0,9 2 0,3-6 0,4-1 0,8 4 0,4-3 0,6-1 0,2 0 0,4 5 0,2 0 0,2 0 0,-2 7 0,-7 3 0,-2 4 0,2 2 0,-5-1 0,-2 3 0,-4 1 0,-1 2 0,-6 5 0,-1-3 0,-2 0 0,-3-1 0,-3 6 0,-1-2 0,-1 2 0,-5-1 0,-2-3 0,-8-5 0,0 2 0,1-2 0,-8-6 0,-3-3 0,-2 1 0,1-3 0,-7-1 0,2-7 0,-3 0 0,-3 0 0,5-1 0,-6-3 0,4-3-2265,4-2 0,-4-1 0,10-6 1,1-1 2264,3-4 0,-4-11 0,1-8 0</inkml:trace>
  <inkml:trace contextRef="#ctx0" brushRef="#br2">7547 3757 14558,'0'15'2033,"0"3"0,0 1 0,0 5-728,0 6 1,-1-2 0,-3 9-1,-1-4 1,1-2-935,3 1 1,-5-1-1,-1 1 1,0-3-372,0-2 0,-3 0 0,3-6 0,0-1 0,0-3 0,-4-1-730,6 0-2378,-7-8 1,9-2-1,-6-12 1843,2-4 0,2-4 0,3-4 0,-2-1 1265,-1-2 0,0-7 0,5 4 0</inkml:trace>
  <inkml:trace contextRef="#ctx0" brushRef="#br2">7233 3788 8552,'2'10'2316,"3"-1"0,7 0-1153,7 0 1,6 1-1,6 6 1,2 1 506,4 4 0,5 4 0,9 4 1,3-1-770,2-1 0,-6-1 0,5 3 0,-3-1-764,0-1 0,-4-8 0,-8 2 0,-4-4-137,-6-1 0,0 0 0,-9-2 0,-2-2 0,-2-2 0,-3 1 0,-3 5 0,3-1 0,-5 1 0</inkml:trace>
  <inkml:trace contextRef="#ctx0" brushRef="#br2">944 14555 8552,'0'-11'2584,"0"1"1,2 6-1182,3-1 0,5 12 1,9 7-1,4 7-242,2 3 0,-4 1 1,5 3-1,2-2 12,1 2 0,-2 2 0,-1-1 0,0-1-1173,-1-2 0,-1-5 0,-5 4 0,4-1 0,1 1 0,-4-6 0,1 0 0,-6-5-1054,-4-3 1,3-1-1414,-4 6 1,-1-7-811,1-4 0,-4-12 0,2-7-2153,-1-5 5430,-1-9 0,1-4 0,1-8 0</inkml:trace>
  <inkml:trace contextRef="#ctx0" brushRef="#br2">1478 14508 9330,'-1'-9'4419,"-3"5"-2958,-1 8 0,-9 6 1,0 10-1,-7 2 456,-3 3 1,-3 4 0,-6 6 0,0-3-1567,1-3 1,-8 5-1,9-10 1,-2 0-352,-1-3 0,5 0 0,3-3 0,3-4 0,0 0 0,6-5 0,-6-1 0,2-1 0,0-3 0,0-3-7285,5-1 5377,8 0 0,9-6 0,15-5 0,10-3 1908,9-2 0,12 1 0,9-1 0</inkml:trace>
  <inkml:trace contextRef="#ctx0" brushRef="#br2">1871 14680 11646,'16'-10'0,"0"1"0,1 2 1001,4 4 0,-3-1 0,5 1 0,-1-2-34,4 1 0,2-3 1,0 2-1,-1 1 464,0 3 0,1 1 0,0 0 1,-3 0-1558,-2 0 1,-2 0 0,-6 0 0,-1 1-1786,-3 5 1,1-3-1,-7 8-531,-1 1 1,-4-4 0,-6 1 2441,-4-2 0,-11-2 0,-3-5 0</inkml:trace>
  <inkml:trace contextRef="#ctx0" brushRef="#br2">2013 14759 8552,'7'9'964,"3"-4"1172,4-3 1,2-2 0,0 0 0,0 0-719,-1 0 0,6 2 0,0 1 0,0 2-2117,2-1 0,1 4 0,10 1 1,0 2 698,3-1 0,7-6 0,-4 3 0</inkml:trace>
  <inkml:trace contextRef="#ctx0" brushRef="#br2">3255 14209 8552,'11'0'2457,"-1"0"1,-7 7-1,4 3 1,-1 4-41,-1 2 0,5 5 0,-3 2 0,0 1-2262,0 4 0,4 2 0,-6 3 1,0 0-156,2-1 0,-3 6 0,5-10 0,-1 0 0,1 2 0,-5-8 0,3 1 0,-2-2 0,0 0 0,0-5 0,-5-6 0,0 2 0,0-3 0,2 0-1593,3-2 0,-1-2-4269,6-5 5862,1-7 0,11-9 0,3-8 0</inkml:trace>
  <inkml:trace contextRef="#ctx0" brushRef="#br2">3727 14319 8552,'10'-21'0,"-1"0"0,0 2 988,-1 1 1,1 3 0,5-1 0,0 2 980,4 3 0,1-1 1,-3 5-1,-1 0-1352,1 0 0,5 2 0,0 5 0,-2 0 477,-1 0 1,-8 7-1,-1 4 1,-2 2-735,-4 3 0,4 2 0,-2 1 1,-1 4-361,-2 1 0,-9 0 0,-4 4 0,-1-1 0,2 1 0,-4-4 0,3 0 0,-3-1 0,-2-4 0,1-1 0,-1-4 0,0-4 0,1 3 0,-1-8 0,7 0 0,2-12 0,9-2 0,3 1 0,4-6 0,8 3 0,4-1-86,5 1 1,4-1-1,3 7 1,2 1-271,2 3 0,5 1 0,-5 0 0,-4 1 345,-5 5 0,0 2 1,-6 8-1,1 2 463,0 3 0,-2-2 0,-7 5 1,-4 1-453,-5-1 0,-3 1 0,-2 2 0,0-2 0,0-2 0,-5 3 0,-4-5 0,-3-2 0,-5-2 0,-3-3 0,5-1 0,-3-5 0,-3-1 0,4 4 0,-6-6 0,2-1 0,0-3 0,-5-1 0,5 0 0,2 0 0,1 0 0,-3-5 0,0-2-3468,2-2 0,7 4 1328,1-5 0,10 1 0,1-3 1,8 1 2139,6-1 0,16-2 0,3-2 0</inkml:trace>
  <inkml:trace contextRef="#ctx0" brushRef="#br2">5079 14413 8552,'0'-15'800,"-7"4"0,-2 1 1,-3-1-1,-2 2 743,-4 4 0,-1 3 0,2 2 0,-2 0-110,-2 0 0,0 7 1,5 2-1,0 3-180,0 4 0,1-4 0,-1 11 1,2 0-1254,4 3 0,3-2 0,7 1 0,0-1 0,0 1 0,0-1 0,0 4 0,1-3 0,5-3 0,2-1 0,8-5 0,2 0 0,2-1 0,0 1 0,4-2 0,1-2 0,-1-1 0,2-3 0,6 3 0,-1-6 0,1-3 0,-1-2 0,0 0 0,-1 0 0,-4 0 0,-3-5 0,-7-2 0,0-2-3216,-1-3 0,1-2 3216,0-2 0,-8 0 0,-1 1 0</inkml:trace>
  <inkml:trace contextRef="#ctx0" brushRef="#br2">5755 14523 9376,'0'-15'1596,"0"-1"1,0 5-540,0 1 0,-5 5 0,-2-4 0,-2 2 1125,-3 3 1,-7 3-1,-2 1 1,1 0-1397,3 0 0,-1 1 0,-1 5 0,-2 4-786,2 4 0,2 2 0,1 1 0,2 3 0,3 0 0,-1 3 0,7-4 0,1 4 0,3 2 0,1-6 0,0 2 0,1-4 0,5-1 0,2 3 0,10-1 0,1-4 0,2 0 0,7-2 0,-2 0 0,4-3 0,1-2 0,6 3 0,1-5 0,1-1 0,-1-2 0,-1-2 0,-7 0 0,-2 0 0,-2 0 0,-7-2 0,0-3 0,-5-4 0,-3 0 0,-8-5 0,2 4 0,-3-4 0,-2-2 0,-5 0 0,-2 1 0,-2-1 0,-3 0 0,-4-5 0,-3 0 0,-2 4 0,2 5 0,1-2 0,3 3 0,-1-1-1751,0 1 0,6-1 0,-1 7-3165,-1 1 1,7 3 4059,5 1 0,7 0 1,9 0-1</inkml:trace>
  <inkml:trace contextRef="#ctx0" brushRef="#br2">6415 14460 8552,'-10'-10'1076,"-2"-1"0,-4 1-174,-3 1 0,-8 2 1,6 7-1,1 0 1023,-3 0 1,5 0 0,-3 0 0,4 0-621,1 0 0,0 7-838,1 4 0,6 3 0,4 1 0,5 1-571,5 0 1,9-6 0,9 3 0,1 1 64,4-1 0,2 12 0,1-8 0,-1 4 42,-4 2 0,4 0 0,-6-4 0,1 4 576,-4 1 0,-6-3 0,-4 4 0,-4-3-475,0-3 1,-5-1-1,1-2 1,-6-1-105,-8 1 0,-3-2 0,-3-2 0,-2-3 0,-2-2 0,-7-2 0,1-5 0,-2 0 0,-3 0 0,-4-7 0,-1-3 0,2-2 0,2 1 0,3-3 0,2 4 0,4-3-1139,1 3 0,4-4 0,8 3-8692,6-3 9547,3-1 0,9-1 1,2 0-1</inkml:trace>
  <inkml:trace contextRef="#ctx0" brushRef="#br2">6950 14413 8552,'16'-15'0,"1"-1"622,4 0 1,-2 0-1,6 2 1,-1 2-1,1 3 214,3 2 0,0-3 1,-1 5-1,-2 1 575,-2 3 0,3 2 0,-3 4 1,-2 6-178,-4 3 1,6 9 0,-11 3 0,-2 4-472,-1 1 1,-4 6 0,-5 1 0,0 0-757,0 1 1,-7 5 0,-3-4-8,-4 0 0,-7-2 0,0-6 0,-2-6 0,4-2 0,-2-1 0,-5-2 0,5-5 0,0-2 0,-2-4 0,6-3 0,-6-7 0,2 0 0,0 0 0,0 0 0,5-2 0,1-3 0,-1-5 0,2-4 0,2-2 0,3 0 0,2 1 0,2-6 0,5 0 0,2 2 0,3 1 0,4-1 0,8 1 0,4 6-227,5 3 1,9-1 0,4 5 0,-1 1 452,0 2 0,4 2 0,-5 2 1,-2 3-227,-2 6 0,-1-2 0,-1 1 0,-1 2 0,-4 2 0,2 2 0,-7 0 0,-2-1 0,-1 1 0,-3 0 0,1 0-4148,0-1 1,-6-4-5684,1-1 9428,-8-6 0,11 3 0,-5-7 0</inkml:trace>
  <inkml:trace contextRef="#ctx0" brushRef="#br2">7626 14445 8552,'7'-25'0,"3"4"507,4-3 0,-1 12 1,1-4 271,3 2 0,4 2 0,0 1 0,3 6 28,1 3 1,8 2 0,-5 2-1,0 3 140,2 6 0,-2 3 0,0 3 0,-4 2-419,-1 2 0,-2 7 0,-6 0 1,1 5 472,0 4 1,-7 0-1,-4-6 1,-3 1-416,-2-1 0,0 4 0,-2-2 0,-3-3-586,-6 0 0,-3-6 0,-2 0 0,1-1 0,-1-4 0,0-6 0,-1-5 0,-2 1 0,-2 0 0,0-6 0,5 2 0,0-5 0,1-5 0,-1 2 0,0-8 0,2-1 0,4-2 0,-3-2 0,8 1 0,2-1 0,1 0 0,4 0 0,3 1 0,5-1 0,10 7 0,2 4 0,1 2 0,0-3 0,5 5 0,-2-5 0,2 5 0,-2 1 0,4 5 0,-4 0 0,2 0-999,-2 2 1,-1-3 0,-6 6 0,2 1-1460,-2-3 0,4 5 1,-2-6-1,-2 0-461,-2 0 1,-1-2 2918,0-5 0,-1 7 0,1 2 0</inkml:trace>
  <inkml:trace contextRef="#ctx0" brushRef="#br2">8585 14822 11930,'16'0'8387,"-8"0"-5269,6 0 0,-12 2-2589,3 3 1,-3-2-1,0 6 1,1 0-1070,3 0 1,-1-4 491,-5 5 0,2-6 0,1 3-4868,2 0 1,2-5 4083,-1 3 0,2-4 1,8-1-1</inkml:trace>
  <inkml:trace contextRef="#ctx0" brushRef="#br2">9308 14460 8552,'-1'-8'1228,"-5"2"1,3 3 0,-8-1-651,-1-1 1,3 0 0,-1 5 0,-4 0 0,-4 2 966,-3 3 0,-5 4 0,4 6 0,-3 3 1108,-3 3-2061,5-4 0,-1 13 1077,3-4-1297,4 4 1,-6-4-1,9 0 1,3 2-283,6 2 1,3-4 0,2-1 0,0-1-91,0 0 0,13-4 0,2 1 0,5-4 0,2-1 0,1-1 0,5 1 0,-2-2 0,2-3 0,0-4 0,0-7 0,-4 0-51,-1 0 0,-2 0 0,-5-2 0,0-3 119,-1-6 0,-1-3 0,-3-2-68,-6 1 0,-3-1 0,-2 0 0,-2 2 0,-3 4 0,-4-4 0,-7 5 0,-1-1 0,-4-1 0,2 8 0,-8-4 0,1 2-449,2-1 0,-4 1 1,5 5-1,0 0-2354,1 0 0,-5 0 0,7 0-2283,0 0 781,3 0 4305,8 0 0,9-7 0,9-2 0</inkml:trace>
  <inkml:trace contextRef="#ctx0" brushRef="#br2">9654 14445 8552,'16'-16'213,"0"2"0,1 2 1,2 3 514,2 2 1,0-3 0,-3 4 0,1 3 1533,2 1 0,2 4-1541,-2 3 1,-4 6 0,2 8-40,-7 2 0,1 7 1,-8 0-1,-2 5 141,-1 3 0,-2 6 0,0-5 0,0-4-281,0-5 1,-12 2-1,-4-6 1,-1 1-447,-1-4 1,-4-4 0,-3-3 0,-1-3-51,0-6 1,5-3 0,-4-2 0,3 0-192,2 0 1,-2-9 125,1-7 1,7 0 0,8-4 0,5 2 128,1 2 0,12 6 0,5 1 0,6 0-51,5 1 1,7 4-1,2-1 1,-1 3-291,3 2 0,-4 7 1,5 4-1,-2 3-264,-3 1 1,2 1 0,-6 2 0,-6 1-1457,-6 2 1,-10 5 1950,-4-5 0,-3 0 0,-2-6 0</inkml:trace>
  <inkml:trace contextRef="#ctx0" brushRef="#br2">2862 12386 8552,'-11'-6'1675,"1"1"1,0 0 0,-6 5-8,0 0 0,-5 0 0,0 0 0,2 2-702,1 3 0,3 9 0,-1 9 0,0 3 173,1 7 0,-1 4 0,2 8 0,2 0-1139,1 4 0,8 2 0,-3-2 0,5 2 0,1 1 0,0 6 0,0-6 0,1-3 0,5-5 0,2 1 0,8-5 0,0 0 0,0-3 0,-1-6 0,3-3 0,1-3 0,2-3 0,0 3 0,-5-8 0,-1-3 0,1 0 0,0-7 0,0-1 0,-1-5-652,1-1 1,0 0 0,-1 0 0,3 0-4265,3 0 1,-2 0 4332,7 0 0,7-7 0,8-1 1</inkml:trace>
  <inkml:trace contextRef="#ctx0" brushRef="#br2">5928 12150 9093,'17'0'726,"4"0"0,-1 0 0,6 0 1,2 2-1,1 1 123,3 2 1,5 8 0,1-1 0,0 7 29,1 7 0,3 6 0,-6 3 1,-1 3 1034,-1 2 0,-5 2 0,-3 7 0,-5 0-1571,-3-2 1,-8 9 0,-1-9 0,-2 2-344,-3 0 0,-3-7 0,-4 0 0,-4 1 0,-4 3 0,-11-6 0,4-3 0,-3-4-939,-1-2 0,-6 1 0,1-3 0,-2-1 939,-3-2 0,-6 1 0,-2 4 0</inkml:trace>
  <inkml:trace contextRef="#ctx0" brushRef="#br2">7233 13847 8552,'-11'-1'0,"1"-3"1518,-2-1 1,-2 0-1,-4 6 1,-3 5-225,-5 4 0,-4 15 0,-3 4 0,-2 4 923,-1 8 0,-1 2 0,5 6 1,1 2-2218,0 1 0,6 6 0,6-4 0,5-2 0,3-3 0,8 5 0,-2-10 0,3 0 0,4-2 0,1 0 0,4-4 0,2-3 0,3-4 0,0 4 0,1-10 0,-3-1 0,1 1 0,4-8 0,3 1 0,3-4 0,-4-2 0,4 3 0,-2-4 0,2-1 0,-1-4-3420,6 4 0,-5-5 3420,5 6 0,7-8 0,7 4 0</inkml:trace>
  <inkml:trace contextRef="#ctx0" brushRef="#br2">10189 13895 8552,'15'0'0,"3"1"690,3 5 0,0-1 0,9 10 0,5 10 0,3 8 1767,6 9 1,-4 3-1,2 4 1,0 2-749,-2 1 1,-7 8 0,-9-3 0,-1 3-1710,-4-3 0,-8 3 0,-6-8 0,-3-1 0,-2-2 0,-2-4 0,-3-1 0,-6-4 0,-3-2 0,-7-1 0,-1-7 0,-3-2-6348,-3-2 6348,-8 0 0,-5-1 0,-6-3 0</inkml:trace>
  <inkml:trace contextRef="#ctx0" brushRef="#br2">849 15859 8552,'7'-8'1949,"-3"1"0,6 7 0,3 0 0,1 1 726,1 5 1,8 4-1319,3 11 0,4-2 1,3 7-1,2 2-972,2 2 1,5 1 0,-6 1 0,-1-2-386,-1-4 0,2 3 0,-1-2 0,-3 1 0,-4-2 0,-9 2 0,2-7 0,-4-2 0,-1-2 0,0-3 0,-2-1 0,-2-5 0,-2-1 0,-6 0-1278,1-1 0,-1-6 1,-1 0-1,2-9-1180,-1-5 0,-2-2 1,-2 0-1,0-1-1079,0-4 1,1-3 3536,5-8 0,-5-6 0,6-3 0</inkml:trace>
  <inkml:trace contextRef="#ctx0" brushRef="#br2">1478 15781 8552,'-7'-2'354,"4"-2"0,-8 15 0,1 1 2075,1 2 1,-5 7 0,2 2 0,-5 1-96,-4 4 1,-6-3-1,5 1 1,-1 0-2335,0-2 0,-3 4 0,3-7 0,1-1 0,-1-3 0,-3-6 0,5-1 0,2 0 0,1-1 0,2 3 0,1-6 0,-1-3 0,0-1 0,2 0-4916,4 3 1,4-3 2083,12 3 0,4-3 0,11-2 2832,5 0 0,11 0 0,3 0 0</inkml:trace>
  <inkml:trace contextRef="#ctx0" brushRef="#br2">2139 16048 8552,'15'0'3420,"1"0"0,2 0-2414,3 0 0,-2 0 0,5 0 0,1 0 1016,-1 0 0,1 0 0,3 0 0,-4 0-1731,-1 0 1,-2 5 0,-6 0 0,1-1-512,0-2 0,0-1-1987,-1 5 0,-8-3 1014,-7 8 1193,-7-8 0,-15 11 0,-3-5 0</inkml:trace>
  <inkml:trace contextRef="#ctx0" brushRef="#br2">2265 16205 8721,'15'5'3548,"1"1"-1424,0-3 1,-1-1 0,3-2 0,1 2-610,2 3 1,0-3 0,-5 3 0,-1-3-903,1-2 0,0 5 1,0 0-614,-1-2 0,1-1 0,-2 0 0,-3 3 0,-3-3 0,-2 3 0,-3-3-2389,7-2 1,-4 0-1782,4 0 4170,-6 0 0,3 0 0,-7 0 0</inkml:trace>
  <inkml:trace contextRef="#ctx0" brushRef="#br2">3522 15592 9426,'11'0'2926,"-2"2"1,-1 5 0,1 9-844,3 8 1,-3 11 0,1 2-1,1-1-1551,-2 3 1,3-1 0,-7 4 0,-1-4-533,-3 1 0,1-6 0,2 5 0,1-3 0,-2-3 0,1 3 0,-1-9 0,3 2 0,-3-2 0,4-3 0,-2-7 0,-1-1 0,-2 1 0,-1-6 0,5 1-4680,-5-8 0,8 4 2586,-4-7 2094,4-7 0,14-1 0,1-8 0</inkml:trace>
  <inkml:trace contextRef="#ctx0" brushRef="#br2">4010 15875 9247,'0'-17'0,"0"-3"981,0-1 0,0-5 0,1 5 1,5 0-1,4 0-157,4 0 0,2 0 0,1 7 0,4 2 559,6 2 1,2 6 0,4-1 0,2 3-330,2 2 1,0 7-1,-6 4 1,-1 3-688,-4 1 0,-3 6 0,-7 4 1,-3 3-368,-2 5 0,-4 4 0,-7-1 0,0 6 0,0 4 0,-2-4 0,-3-2 0,-6-2 0,-2-3 0,-5-2 0,-1-1 0,-2-3 0,2-2 0,-4-7 0,0-7 0,1-5 0,-1-1 0,-3-1 0,3-6 0,0 0 0,0 0 0,3-6 0,4-1 0,0-1 0,0-5 0,8 0 0,2-3 0,5 0 0,1 0 0,7-5 0,5 0 0,7 2 0,7 2 0,9 3 0,5 2 0,4 3 0,5 2 0,5 2 0,-3 5 0,-4 1 0,-2 5 0,4 2 0,-9 8 0,1 0 0,-5-1 0,1 1 0,-4 0 0,-5 0-552,-3-1 1,-4-4 0,-7-1 0,-2 1-8161,-2-2 8712,-6-2 0,-4-7 0,-9 0 0</inkml:trace>
  <inkml:trace contextRef="#ctx0" brushRef="#br2">3334 4810 8552,'15'10'540,"1"-1"1,0 1 1295,0 4 0,-6-1 0,1 9 0,1-1 0,2 2 6,1 1 1,3 3 0,1 4-1,4 0-1220,1 1 0,-3 5 0,4-1 0,-1 1-622,1 1 0,-4-5 0,3 4 0,-1-5 0,-4-6 0,-2 3 0,-1-4 0,-2-1 0,-3-3 0,1-3 0,-5-2 0,2-1 0,-4-4 0,5-1 0,-6-8-2458,1-2 0,-3-2 1,-2-8-1,2-3-553,3 0 1,-3-8 0,5-2 3010,-1-2 0,3-1 0,7-5 0</inkml:trace>
  <inkml:trace contextRef="#ctx0" brushRef="#br2">3837 4715 7646,'0'-10'0,"0"-1"341,0-1 0,5-2 0,2-2 1121,2 1-1253,-6-1 1,11 0 0,-2 2 0,6 2 367,3 2 1,5 6 0,-3-1-1,0 3 356,-1 2 1,6 5 0,-3 4 0,1 3-111,0 6 0,-5 8 1,3 0-1,1 4-13,-1 1 0,-4 11 1,2 4-1,-1-1-115,0 0 1,0 10 0,-7-8 0,-3 2-269,-6 0 0,2-4 1,-2-3-1,-1-5-270,-3-4 1,-2-4-1,-5-1 1,-4-3-158,-4-2 0,-2-3 0,0-6 0,1-3 0,-1-6 0,-5-3 0,-2-2 0,1 0-349,-1 0 1,-5 0-1,4-2 1,-1-3-196,4-6 0,0-3 0,4-3 0,3-2 313,0-2 1,7-2-1,1 2 1,5-3 165,1-1 0,7 3 0,5 6 0,9 0 223,10 0 0,8 8 0,10 2 1,3 5 414,6 1 0,-2 1 0,0 5 0,-2 2-193,-4 1 0,-1 10 0,-2-3 0,-1 2-304,-4-1 1,-5-3 0,-10-2 0,0-1-77,1 1 0,-6-3 0,-1-1 0,-3-1-2127,-3-3 0,1-2 2127,0-2 0,0 0 0,-1 0 0</inkml:trace>
  <inkml:trace contextRef="#ctx0" brushRef="#br3">14654 3709 29941,'-16'0'2188,"1"0"-1976,-1 0 1,7 2 0,6 2-213,6 1 0,6 2 0,10-4 0,5 3 0,8-3 0,5-1 0,-1-2 0,6 0 0,4 0 0,6 0 0,-1 0 0,-4 0 0,-3 0 0,-4 2 0,2 1 0,-7 2 0,-7-1 0,-6-2 0,-6-2 0,0 0 0,-8 7 0,-13-6 0,-12 5 0,-8-3 0,-8 2 0,-5-3 0,-9 3 0,-1-3 0,1-2 0,0 0 0,0-2 0,1-1 0,4-2 0,1-1 0,6 5 0,3-3 0,2-1 0,-1 0 0,10 5 0,2 0 0,8 0 0,11 0 0,14 0 0,9 0 0,8 0 0,17 0 0,1 0 0,5 0 0,5 0 0,2 5 0,0 0 0,-3-1 0,-6-3 0,-4 5 0,-8-1 0,-9 0 0,-8 2 0,-6-5 0,-1 3 0,-9-3 0,-7-2 0,-14 0 0,-12 0 0,-5 0 0,-6 0 0,-3 0 0,-7 0 0,1 0 0,4 0 0,-7-2 0,7-2 0,4-1 0,3 2 0,3 1 0,1 2 0,1 0 0,4 0 0,3 0 0,16 0 0,7 0 0,9 0 0,12 5 0,5 0 0,6 1 0,4 1 0,5-6 0,6 6 0,0-1 0,0-1 0,-7 5 0,-3-3 0,-4 0 0,-1 0 0,-13 4 0,-3-4 0,-2 2 0,-9-6 0,-5 2 0,-9-3 0,-7-2 0,-5 0 0,-5 0 0,-3 0 0,-5-7 0,-1-3 0,-1-4 0,1-2 0,2 5 0,1 1 0,1-2 0,-1-2 0,3-2 0,1 2 0,3 2 0,2 1 0,2 6 0,6-5 0,6 6 0,9 4 0,12 9 0,7 1 0,8 1 0,2 1 0,3 7 0,1 2 0,4-2 0,1 1 0,6-1 0,-4 4 0,-2 1 0,-1-5 0,-7 2 0,-2-2 0,-2 2 0,-7-8 0,0 2 0,-5-3 0,-3-3 0,-8 5 0,3-12 0,-12 3 0,-4-3 0,-9-7 0,-6-2 0,-3-2 0,-5-3 0,-7-6 0,3-1 0,0 2 0,-1-3 0,5-1 0,-4 2 0,4-2-135,1 2 0,3 7 0,3 1 0,5 1-14,3 1 0,2-3 1,1 7 213,-1 1 165,7 2 0,9 4 0,12 3 1,6 6-231,3 3 0,7 2 0,-4 1 0,3 2 0,-1 2 0,-5 0 0,3-3 0,-1 1 0,-4 2 0,-1 0 0,-3-6 0,1 1 0,-2 0 0,-2-2 0,-1-4 0,-8-1 0,2-4 0,-5-3 0,-5 2 0,-5-8 0,-10-5 0,0-6 0,0-3 0,3-3 0,-6 2 0,-3-7 0,-2 0-119,2 1 0,-4-10 1,4 4-1,-2-1-519,2 4 1,3 6 0,7 6 0,1 2 443,-1 4 333,7-4 1,2 14 0,9 0 0,3 8-65,6 6 1,3 7-1,3 2 1,2 1 513,2 4 0,5 2 0,-3 1 1,0 1-590,0-1 0,3 1 0,-4-1 0,1 1 0,0-1 0,-2-5 0,-5-1 0,-1-3 0,1-2 0,-2-3 0,-4-1 0,-3-2 0,0-4-82,-5 4 0,-2-12 0,-10 1 143,-4-6 1,-4-6-1,-1-6 1,-2-1-62,2 0 0,-4-5 0,0-2 0,-1-3 0,-4-7 0,0 3 0,0-5-393,2 2 0,7 12 1,-2-7-1,3 6 1,3 1 114,-1 1 0,5 10 0,3 3 666,1 0-32,1 5 1,6 2 0,2 13 0,3 6-112,6 7 1,3-2-1,2 3 1,-1 1-246,1 1 0,0 1 0,-1-2 0,1-4 0,0-1 0,-2-2 0,-2-5 0,-3-1 0,-2 1 0,0-2 0,-4-2 0,3-1 0,-1-8 0,-5 3 0,-2-10-76,-3-1 0,-2-13 0,-5 3 0,1-5-332,-1-2 0,-2-3 0,-2-6 0,0-1 229,1 1 1,-5-1 0,3 3 0,5 3-73,3 5 1,-1 3 300,4 2 489,1 8 1,7 2 470,3 12 1,-3 2-1011,3 8 0,-3 0 0,-2 0 0,-7-8 0,-4-2 0,-3-5 0,0-2 0,2-5 0,2-4 0,-1-4 0,-3-2 0,2 0 0,3 1 0,2-1 0,-3 0 0,5 1 0,-1 6 0,8 4 0,3 10 0,6 5 0,3 6 0,1 5 0,6 2 0,2 5 0,0-2 0,0 2 0,-1 1 0,-2 1 0,0-4 0,1 2 0,-5-5 0,0 0 0,0-1 0,-1-2 0,-1-3 0,-1-1 0,-3 0 0,-1-1 0,3 1 0,-2 0 0,-6-1-537,1 1 1,-3-5 463,-2-1 1,-7 1 0,-2 4 0</inkml:trace>
  <inkml:trace contextRef="#ctx0" brushRef="#br3">14733 3898 19765,'15'0'429,"-6"0"0,0 0 1137,-4 0 1,-3-2-1760,3-3 0,-5-2 0,-5-5 0,-6 1 462,-3-1 0,-1 3 0,-1-1 0,0-1-34,0 3 1,1-6 0,-1 5 0,0-1 18,1-1 0,4 8 0,2-4 79,2 0-687,-5 5 1,12-5 0,-2 9 95,6 3 0,8 4 0,-3 6-809,0 1 0,-2 0 0,-7-1 0,0 1-4256,0 0 5191,0-7 1,-7 5-1,-2-6 1</inkml:trace>
  <inkml:trace contextRef="#ctx0" brushRef="#br3">14009 7089 29941,'-8'0'-104,"1"7"1,8 3 0,3 6-1,3 3 914,2 2 0,-1 12 0,5-1 0,-5 1-810,-1 0 0,6-1 0,-5 1 0,3 2 0,-1 1 0,-1 1 0,3-6 0,-3-1 0,-2-4 0,3 2 0,-3-5 0,2 1 0,-5-4 0,1 1-50,-3-11 0,-2-10 1,0-12-1,0-6-76,0-3 1,0-7 0,0 2-1,0-3-846,0-3 0,7-3 0,5 2 0,5 5 756,4 4 1,0 4 0,-5 8-1,1 3 686,4 2 1,-3 2 0,5 5 0,-3 2-97,1 3 0,6 2 0,-6 7 0,-2 0 144,-2 4 0,4 1 0,0-3 0,-3 1-518,-6 4 0,2-4 0,-5 4 0,1-3 0,1-2 0,-6-1 0,4 1 0,-2 0 0,-4-1 0,4-4 0,-2-1-3018,-1 3-1091,5-6 0,-1 0 2938,8-7 0,-2-7 1,-4-6-1,-3-4 753,0-4 1,-5-2 0,3 4-1,-3-2-46,-2 2 1,0-4 0,0 2 99,0 2 1,0 2 2100,0 1-130,0 7 0,2 4 1,1 10-273,3 6 0,4 3 0,-3 3 0,2 2-469,3 2 0,-3 0 0,1-3 0,3 1-633,0 2 0,3 0 0,0-6 1,0 1 57,-1 0 0,1 0 1,0-2-1,0-2-421,-1-2 1,1-1 0,0 1 0,-1-4-457,1-5 0,-5-1 1,-1 0 204,2 0 0,1-7 0,-3-5 0,-3-5-89,0-4 0,-5-7 0,3 2 0,-3-2-142,-2 2 0,0-2 1,0 7-1,0 1 1166,0 3 56,0 8 0,2 2 1,1 11-1,2 4 789,-1 8 0,3 10 0,-2 1 0,0 2-955,2 3 1,-5-1 0,3 2 0,-3 2-639,-2 2 0,0 0 0,0-4 1,2 2-248,3 1 0,-3 1 1,3-5-1,-2-3 416,3-3 1,-5 2 0,6-5 0,-1 0 198,-1-1 1,0-1-58,-5-5 0,2 0-3744,3 0 0,-3-9 2153,3-7 1,-3-2-1,0-10 1,1-4-199,2-3 0,6-15 0,-4 3 0,0-4 1754,0-3 1,5-2-1,-3-8 1</inkml:trace>
  <inkml:trace contextRef="#ctx0" brushRef="#br3">15267 7482 29941,'9'-16'-3240,"3"0"0,-5 2 3349,2 4 1,-4 3 0,4 9 0,-2 3 1118,-4 5 0,4 6 1,0 7-1,0 6-326,0 6 0,4 9 1,-6-4-1,0 2-816,2 0 0,-5-2 0,5 2 1,-2-5-87,0-4 0,2-2 0,-3 1 0,1-3 0,-1-2 0,3-5 0,-2-6 0,-2 0 0,-1 0 0,3-6 0,1 0-126,-1-6 0,-5 1 1,0-12-50,0-8 0,0-3 0,0-8 1,0-4-277,0-5 0,5-5 0,2-7 0,0 0-364,0 0 0,4-4 0,-4 4 0,1 7-62,4 5 1,-3 10 0,2 4 1165,1 4 0,2 3 0,3 3 0,3 6 907,1 3 0,7 9 0,-2 6 0,2 4-253,-2 4 0,2 0 0,-7-4-943,-2 4 0,-2 4 0,-3 6 0,-3-1 0,-6-4 0,-3 4 0,-2-4 0,0 2 0,-2 0 0,-3-2 0,-4-7 0,-8 2 0,-2-3 0,-2-2 0,-2-6 0,2-1 0,-5-2 0,-4-4 0,-1-1 0,-1-2 0,-1-2 0,-4-3 0,4-4 0,-2-5 0,5 2 0,4 2 0,7-1 0,0-5 0,5 1-2427,3-1 0,8 0 2186,-2 0 0,10-6 0,4-3 0</inkml:trace>
  <inkml:trace contextRef="#ctx0" brushRef="#br3">15456 8079 29008,'9'-16'-1972,"5"8"1,-11-5 0,6 6 2469,-2-1 889,-2 4-882,-5-10 1,0 21 0,0 2-28,0 8 1,0 4-1,2-5 1,1 0-64,2-1 0,6 6 0,-4 0 1,0-1-415,0-3 1,-2-1 0,-5-1 0,0 1-1057,0 0 1,0 0 0,0-1 0,0 1-6582,0 0 7590,-7-8 1,-9 6-1,-8-5 1</inkml:trace>
  <inkml:trace contextRef="#ctx0" brushRef="#br3">18302 6004 29020,'8'-16'-2229,"-1"1"1,-7-1-1,-1 0 1,-3 1 3626,-1-1 0,-13 0 0,3 0 0,-5 1 88,-2-1 0,3 0 0,-6 2 0,1 2-1205,-1 2 0,-1 6 0,-4-1 1,2 3-282,2 2 0,2 7 0,-4 4 0,3 3 0,3 1 0,1 8 0,5 3 0,2 2 0,3-2 0,-1 4 0,7-6 0,1 3 0,3-1 0,8-7 0,5 4 0,5-2 0,4 0 0,7-2 0,-1-7 0,2-3 0,3-2 0,-1 3 0,1-4 0,-1-3 0,0-1 0,1-2 0,-1 0 0,-1 0 0,-4 0 0,-1-2 0,-6-1 0,2-4 0,-2-2 0,-7-7 0,-3-7 0,-2 1 0,-3-1 0,3-5 0,-2 2 0,-4-2 0,-4 2 0,0-2 0,-8 5 0,1 0-1102,1 1 0,-3 6 0,6 6-3708,3-3 0,1 5 4330,2-3 0,7 1 0,2-6 0</inkml:trace>
  <inkml:trace contextRef="#ctx0" brushRef="#br3">18412 5847 16282,'10'21'0,"-1"0"-75,-2-2 0,0 6 0,-4 1 1,4 3 1046,2 3 1,-5-1 0,1 3 0,-2 0-227,3 3 0,-5 0 1,6-6-1,-1 1-323,-1-1 1,2 1 0,-4-3 0,4-1-133,2-2 0,-5-6 0,2 1 1,0-4 345,-1-1 1,0-6 561,-5 1-1179,0-8 0,-2-10 1,-1-12-144,-2-4 0,-2-12 0,3 2 0,-1-5-641,2-6 0,1-3 0,2-4 0,2-3 212,3-2 0,3 7 0,8 2 0,2 9 310,3 5 1,1 8-1,8 4 1,-2 5 667,0 6 0,5 3 1,-7 9-1,4 1 61,2 3 1,-6 11-1,-2-1 1,-1 1 568,-4 1 0,-7 3 0,-3 1 0,-2 1-217,-3 0 0,-3 3 0,-2-3 0,-5-1-839,-4 1 0,-6-2 0,-5-5 0,-3-1 0,-1 1 0,-4-2 0,2-3 0,-2-4 0,-3 0 0,1-6 0,-1 5 0,3-5 0,2-1 0,-2-1 0,4-3 0,1-3 0,3-2 0,3 4 0,4-5-1805,4-3 0,3-1 0,7-1 0,2-1 1734,3 0 0,11 1 0,8-1 0</inkml:trace>
  <inkml:trace contextRef="#ctx0" brushRef="#br3">19009 5910 29020,'9'16'-1566,"-2"-1"0,-7 3 1,0 1 2226,0 2 0,5 7 1,0-2-1,-1 4-116,-2 1 0,-2 6 0,0 0 0,0-2-68,0-2 0,0 3 1,0 1-1,0-2-169,0-2 0,5-3 0,2-2 0,2-2-189,3 2 1,-3-4-1,-1 1 1,-1-2-120,-3-4 0,3-2-350,-2-1 0,5-9 459,-4-7 1,-1-9 0,-7-12 0,-1-5-320,-3-4 0,-4-8 1,5-4-1,1-5-642,3-6 0,1-1 0,0-7 0,0 0-299,0-4 1,12 6 0,3 7 0,3 5 479,-1 5 1,6 5 0,2 11 703,-1 5 0,0 10 0,-4 6 0,2 3 0,1 4 516,0 3 0,-2 6 1,-5 8-1,-1 4 559,1 1 0,-2-3 0,-4 5 1,-4 0-371,-5-1 0,-1 3 0,-1-5 1,-5-1-396,-4 1 0,-6-2 0,-5-5 0,-3-1-343,-1 1 0,-10-5 0,2-3 0,-5-1 0,-6-3 0,0-2 0,1-2 0,1 0 0,-2 0 0,0-6 0,3-1 0,4-1 0,4 2 0,1-4 0,-6-8 0,-2-6 0</inkml:trace>
  <inkml:trace contextRef="#ctx0" brushRef="#br3">15676 3254 29020,'9'-18'-3978,"-4"-1"0,-3-2 3328,-2 2 0,0 1 0,-2 1 0,-3-2 0,-6-2 886,-3 1 1,-1 5 0,-1 2 0,0 3 468,0-2 1,-1 5-1,-2 0 1,-2 2 131,1-1 1,3 1 0,0 7 0,-1 3-413,2 6 0,-3 3 0,10 1 0,-1 3-266,-1 3 0,3-2 0,-5 5 0,5-1-670,1-4 0,2 4 1,5-2-1,0-2 223,0-1 0,1-3 0,4-1 520,6-3 1,3-3-1,2-4 1,1 1 80,4-1 0,-2-3 0,6-1 0,-1-1-34,1-5 0,-4-2 1,3-8-1,-1 2-288,-4 4 0,-1-4 1,-3 5-1,1 0 108,0 4 0,-6-2 0,1 2 459,1 1 1,2 2-1,2 4-31,-1 3 1,-1-1 0,-1 5-1,-5-1-573,-1 1 1,4-4 0,-4 6-1073,1 1 0,1 2 0,3 2 0,-3-1-1124,-2 1 1,4 0 0,-4 0 1318,1-1 0,3 1 0,5-2 0,-1-4-1998,1-4 2946,0 2 1,-1-6 0,1 5-1</inkml:trace>
  <inkml:trace contextRef="#ctx0" brushRef="#br3">16179 3269 11243,'9'-21'0,"-4"0"271,-3 2 0,-2-4 0,0 3 1,-2 2 746,-3 6 0,-2-2 0,-5 5 1,1 0 76,-1 4 1,-2-2 0,-2 2-1,0 1-242,1 3 1,-1 2-1,0 5 1,1 4-512,-1 4 1,0 4-1,0 3 1,2 3-164,4 0 1,-2 4 0,5-7-1,0 0-341,0 2 1,2-6 0,5 4 0,0-3-118,0-2 1,1-6-1,5-1 1,2 0 299,1-1 0,5-4 0,-4 1 1,4-3 358,2-2 0,0 0 0,0-2 0,-1-3-310,1-6 0,3-8 1,0-4-1,-1 1-245,1-1 1,-1-10 0,-6 1 0,-3-3-245,-2-3 0,3 0 1,-5-6-1,-3 4-55,-5 1 1,-1-3 0,-6 6 0,-3 3 284,-1 5 0,0 0 0,4 7 0,3 3 634,0 6-92,5 5 1,-5 14 0,7 4 0,2 4-28,3 6 0,-1 4 0,6 6 1,2 1 13,2-1 0,4 6 0,1-1 0,2-1-565,-2-2 1,-1-1-1,-1-1 1,2-1 122,2-4 1,0 2 0,-5-7 0,0-2-2919,-1-1 0,1-3 1298,0 1 0,0-7 0,-1-4 1272,1-3 1,-2-9-1,-2-4 1,-3-4 244,-2-6 0,12-4 0,-1-6 0</inkml:trace>
  <inkml:trace contextRef="#ctx0" brushRef="#br3">16572 3112 19765,'16'0'365,"0"7"0,-1 4-244,1 3 0,-5 7 0,-3 1 1,1 3 104,0 3 0,-6 7 0,4 1 0,-2-1 604,1-2 1,-1-1-1,-5-3 1,0-1-239,0-1 0,0-8 1,0 2-1,0-4-767,0-1 1,0 0-1,-2-2-1454,-3-4 0,3-1 1,-5-6-728,0 3 0,-2-3 1,-6-6 957,-1-3 0,2-11 0,2-1 0,1-4 1219,-1-6 195,5-2 1,-7-8 0,5-3-1</inkml:trace>
  <inkml:trace contextRef="#ctx0" brushRef="#br3">16509 2971 9476,'0'-35'0,"0"5"0,0 6 0,0 4 482,0 3 1,0 6-1,2 3 1,2-1 961,1 0 0,2 6 0,-2-1-891,5 8-313,4 4 0,2 1 1,0-2-1</inkml:trace>
  <inkml:trace contextRef="#ctx0" brushRef="#br3">13318 10484 29941,'0'-16'-2086,"0"0"0,0 1 0,-2 1 3063,-3 3 0,-4 4 1,-7 7-1,0 0 316,1 0 1,-1 2 0,0 3 0,-1 6-1294,-4 3 0,3 7 0,-4 1 0,1 1 0,0 0 0,0 5 0,5-2 0,0 4 0,1 1 0,-1 0 0,0 1 0,2-1 0,4 1 0,-3-1 0,6-1 0,0-2 0,0-2 0,2-2 0,7 3 0,1-6 0,3-4 0,8-1 0,0-1 0,7 1 0,3 0 0,4-7 0,7-4 0,3-3 0,3-2 0,1 0 0,6 0 0,1 0 0,-1 0 0,-1-6 0,-12-1 0,-4 0 0,-1 0 0,1-3 0,-10 5 0,-2 1 0,-1 2 0,-2 2 0,-1 2 0,1 3 0,-2 6 0,-2 10 0,-1 5 0,6-3 0,8 0 0</inkml:trace>
  <inkml:trace contextRef="#ctx0" brushRef="#br3">14214 10625 29020,'-16'2'568,"0"1"2090,1 3-2485,6-1 1,9-5 0,10 0-174,4 0 0,4 0 0,1 0 0,2 0 0,-2 0 0,4 0 0,-2 0 0,-2 0 0,-1 0 0,-3 0 0,3 0 0,3 0 0,-6 2 0,3 1-1144,-6 2 1,-8 8-1,-3-3 799,-9 4 0,-3 2 1,-12 0-1</inkml:trace>
  <inkml:trace contextRef="#ctx0" brushRef="#br3">14182 10892 30879,'16'0'472,"0"0"0,-1 0 0,3-1 0,1-3-472,2-1 0,2 0 0,-2 3 0,3-2 0,1-1 0,4 0 0,-4 5 0,1 2 0,0 3 0,-1 4 0,3 6 0,-4 3 0,-1 3 0,-2-4 0,-5 6 0</inkml:trace>
  <inkml:trace contextRef="#ctx0" brushRef="#br3">15126 10279 29020,'8'7'-1580,"-1"2"1,-7 9 2377,0 3 0,0 3 0,0 7 0,0 3 0,0 2-69,0 6 0,0-3 0,0-1 0,0-1-729,0-1 0,-5 1 0,0-7 0,1-2 0,3-2 0,1-5 0,0 3 0,0-1 0,0-4 0,0-7 0,0-1 0,0 1 0,0-3-2067,0 1-703,0-6 983,0 3 1,7-9 0,3-1-2192,4-3 0,2-6 4257,0 2 1,6-18-1,3-5 1</inkml:trace>
  <inkml:trace contextRef="#ctx0" brushRef="#br3">15440 10421 22906,'32'-16'0,"-3"2"773,-3 4 1,2-4 0,-7 5 0,-1 0 1690,-3 4 1,-1 3-2006,0 2 0,-8 13 0,-3 2 1,-3 4-460,-2 4 0,0 7 0,-2 8 0,-3 1 0,-5-1 0,-4 4 0,-4-4 0,-1 1 0,-2-1 0,0-1 0,5-6 0,2 1 0,4-1 0,-2-1 0,7-2 0,1-4 0,2-1 0,2-2 0,2-5 0,3-1 0,4-1 0,8-1 0,3-5 0,1-1 0,0-1 0,-6-6 0,3-2 0,3-3 0,-4-4 0,4-7 0,-5 0 0,-6 1 0,4-8 0,-5-3 0,0-4 0,-4-1 0,-3-1 0,-4 1 0,-3-1 0,-6 1 0,-8 0 0,-2-1 0,0 1 0,-1-1 0,2 8 0,-4 1 0,1 2 0,4 0 0,-2 0 0,2 6-1293,0-1 0,5 2 1,-6 2-7046,8 1 7352,-2 8 1,14-4-1,0 7 1306,9 0 0,5 7 0,2 1 0</inkml:trace>
  <inkml:trace contextRef="#ctx0" brushRef="#br3">16211 10421 29887,'-16'0'0,"0"0"960,0 0 0,1 2 0,-3 3-960,-3 5 0,2 6 0,-5 3 0,-1 4 0,2 1 0,1 4 0,1 2 0,5 2 0,2-1 0,4 0 0,3-1 0,7-2 0,0-2 0,0 2 0,1-5 0,5 0 0,6-2 0,7-1 0,0 1 0,7-5 0,2-2 0,2-3 0,1 1 0,1-7 0,-1-1 0,1-3 0,-2-2 0,-3-5 0,0-4 0,1-4 0,-6-4 0,-1-1 0,-3-3 0,-3-3 0,-6-1 0,-4-6 0,-3-1 0,-2-3 0,-2 2 0,-3-2 0,-5 3 0,-4 1 0,-4 6 0,-1 1 0,-2 3 0,2 3 0,1 3 0,4 4-2553,4 1 1,3 9-31,7 2 1,0 7 0,0 9 2131,0 0 0,7-7 1,2-2-1</inkml:trace>
  <inkml:trace contextRef="#ctx0" brushRef="#br3">16525 10688 27332,'26'9'0,"-1"-4"0,-1-3 487,1-2 0,-1-2 0,4-1 1,-4-4 383,-1-2 1,3 4-1,-5-4 1,-1 2-872,-3 3 0,-1-3 0,-1 2 0,1 2 0,0 1 0,0 2 0,-2 2 0,-4 3 0,-3-2 0,-7 8 0,0-1 0,0 6 0</inkml:trace>
  <inkml:trace contextRef="#ctx0" brushRef="#br3">17610 10578 29941,'5'-16'-2546,"0"1"0,1-1 1,-6 0 2796,0 1 0,-2-1 1,-2 0-1,-3 2 1,-1 2 1392,-5 1 1,-1 8 0,-1-2 0,-1 3-989,0 2 1,-5 0 0,0 2 0,0 1-657,-1 2 0,4 13 0,-5-1 0,2 4 0,1 2 0,-1 5 0,7-2 0,1 4 0,3 1 0,6-5 0,-1-1 0,3-2 0,2-4 0,0-2 0,0-1 0,2 0 0,3-1 0,4-4 0,7-2 0,0-2 0,-1-4 0,6-1 0,2-2 0,0 0 0,-1 0 0,6-7 0,-3-4 0,1-3 0,0-1 0,-7-3 0,2-1 0,-3-2 0,-2 2 0,-1 1 0,-1 3 0,-1-1 0,-3 0 0,-7 6 0,3-1 0,-3 10 0,1 1 0,1 8 0,-2 6 0,4 7 0,-1 2 0,-3 0 0,-1-1 0,-2 6 0,0-2 0,2 2 0,3-1 0,-3 2 0,3-4 0,-3-1 0,-2-3 0,0 2 0,0-2 0,0-2 0,0-2-34,0-1 0,0 0-677,0 0 0,0-6 0,0 1-4205,0 1 1,1-5-1,5-2 1,-3-3 4992,8-2 0,6-7 0,8-2 0</inkml:trace>
  <inkml:trace contextRef="#ctx0" brushRef="#br3">18239 10500 28481,'-16'1'0,"0"4"469,1 6 1,-6 3 0,-2 2 0,0 1 131,0 4 1,-3 4 0,5 6 0,2 0-602,2 1 0,1-1 0,2 1 0,3-1 0,6 1 0,3-3 0,2-1 0,0-2 0,0 2 0,7-5 0,4-2 0,5-4 0,5-1 0,1 0 0,6-2 0,-2-2 0,2-1 0,-3-8 0,1 2 0,0-3 0,-1-2 0,3-2 0,-7-3 0,-2-5 0,-2-4 0,-1-2 0,0-2 0,0-3 0,-1-5 0,-6-5 0,-4-4 0,-3-2 0,-2 2 0,-7-3 0,-3 1 0,-4 4 0,-2 5 0,-3 0 0,-1 5 0,3 1 0,-2-1 0,-1 4 0,7 7 0,0 3-4478,3 2 2545,6 2 0,-1 6 0,10 3 1,8 1 1834,6-1 0,5 4 0,8 1 0</inkml:trace>
  <inkml:trace contextRef="#ctx0" brushRef="#br3">18821 10688 29941,'15'0'0,"1"0"0,0 0 0,-1-2 706,1-3 1,0 3-1,0-3 1,-1 3-707,1 2 0,0-5 0,-1 0 0,1 1 0,0 3 0,0 1 0,-1 0-174,1 0 0,0 0 1,0 0-1,-1 1-2263,1 5 1,0-5 2433,-1 5 1,1-12 0,0-2 0</inkml:trace>
  <inkml:trace contextRef="#ctx0" brushRef="#br3">19842 10389 29671,'0'-10'-9166,"-1"1"10340,-5 2 0,-2 2 0,-8 5 1,0 2 310,1 3 0,-8 4 0,-3 6 0,-2 3-1079,2 3 0,-4 3 0,5 6 1,1 0-407,3 1 0,-2-5 0,2 9 0,2-5 0,2-2 0,6 5 0,2-8 0,2-1 0,4-3 0,1 2 0,2-2 0,2-2 0,3-2 0,6-1 0,8 0 0,4-1 0,1 1 0,0-7 0,4-2 0,-3-2 0,-2 0 0,3 1 0,-5-8 0,0-3 0,1-6 0,-9 2 0,2-1 0,-2-2 0,-5-2 0,-1-2 0,-7 0 0,0 1 0,-7 1 0,-3 1 0,-4 5 0,-2 1 0,0 0 0,-1 3 0,-2-1 0,-2 1 0,-2 1 0,4-1 0,-2-1 0,2 2 0,1 1 0,2 2 0,1 0-724,-1 0 1,0 0-4938,1 0 5848,6 0 0,9 0 0,9 0 0</inkml:trace>
  <inkml:trace contextRef="#ctx0" brushRef="#br3">19968 10405 29940,'5'-24'-2483,"1"3"0,6 3 0,-2 4 3397,4 4 1,2 3-1,0 7 1,0 0 0,-1 0 0,1 7 1,2 5-1,1 7-717,2 8 0,0 2 0,-6 3 0,-1-1 294,-3 1 0,-2 4 1,-6 3-1,2-1-443,-1 0 0,-4-1 0,-5-5 0,-6-1-49,-3 0 0,-7-1 0,-2-4 0,-1-5 0,-4-3 0,0-4 0,0-2 0,2-3 0,-2-2 0,5-2 0,1-5 0,1 0 0,0 0 0,1-7 0,8-4 0,3-3 0,2-1 0,2-1 0,5 0 0,0-1 0,0-4 0,9 3 0,5-3 0,7 4 0,3 1 0,3 6 0,6 1 0,2 2 0,1 4 0,1 1 0,-4 2 0,2 2 0,2 3 0,-6-2 0,-4 8 0,-1 1 0,-2 2 0,-1-4 0,-6 1 0,3-1-1000,1-1 1,-6 5 0,-4-5 0,-1 1-3734,-1 1 5071,5-8 1,-5 4 0,6-7 0</inkml:trace>
  <inkml:trace contextRef="#ctx0" brushRef="#br3">20959 10610 29246,'-7'8'-3240,"3"-1"0,-6-7 4967,-2 0 1,-8 0 0,-2 0 0,-1 0-956,0 0 1,-10 0-1,2 0 1,-3 0-773,1 0 0,7 0 0,2 2 0,1 1 0,4 3 0,1-1 0,4-3 0,4 3 0,3-2-193,7 8 1,7-8-1,1 4 1</inkml:trace>
  <inkml:trace contextRef="#ctx0" brushRef="#br3">21006 10861 29412,'9'7'-2055,"-4"3"0,-5 3 0,-7-3 4229,-9-5 0,-1-3 0,-9-2 0,-1 2-1968,3 3 0,-11-3 0,4 3 0,-3-3-206,1-2 0,2 0 0,-1 0 0,1 0-655,-1 0 0,3 0 0,1 0 0,3 0 766,3 0 0,1 0 0,5 0 0</inkml:trace>
  <inkml:trace contextRef="#ctx0" brushRef="#br3">21462 10295 29020,'0'-10'-4713,"0"-1"0,2-1 4983,3-2 0,-2 4 1,6-1-1,0 1 0,0-1 1038,3 1 1,-3 1 0,1-2 0,2 6 0,2 3 192,2 2 0,1 0 0,3 0-1308,1 0 1,0 7 0,-6 6 0,-1 6-194,-3 7 0,3 4 0,-4 1 0,2 2 0,-1 4 0,-4-2 0,-7 7 0,0 2 0,0 1 0,-2 2 0,-3-1 0,-6-5 0,-3-4 0,-1 2 0,-3-5 0,-3-2 0,-5-4 0,3-9 0,1 2 0,1-4 0,0-1 0,-5-7 0,3-2 0,0-2 0,0 0 0,-3-1 0,5-8 0,2-3 0,2-1 0,3-3 0,1-5 0,5 1 0,1-1 0,1-5 0,6 0 0,0 2 0,0 1 0,13 4 0,4 2 0,8 3 0,8 3 0,0 0 0,7 8 0,0 2 0,0 1 0,-5 7 0,4-2 0,-4 4 0,-4 2 0,2 0 0,-12 0 0,-1-1 0,-3 1 0,-1-6 0,-2 1 0,-2-1 0,-2-1 0,-6 5 0,3-5-8542,0 0 6185,-5-2 0,-1-9 2430,-6-3 1,-7-11-1,3-9 1</inkml:trace>
  <inkml:trace contextRef="#ctx0" brushRef="#br3">21871 10327 29020,'12'-25'-6372,"2"6"6879,3 7 0,3-1 0,-5 8 1,1 2 630,0 1 1,-1 2-1,1 2 1,0 1-604,0 2 1,-6 8-1,-1-3 1,0 4-188,-1 2 1,-4 7-1,1 3 1,-3 3-349,-2 3 0,-5 5 0,-4 1 0,-3 0 0,-6 1 0,-1 3 0,1-4 0,-1 1 0,-2-1 0,0-1 0,7-6 0,2-1 0,2-4 0,6 2 0,-1-5 0,5-1 0,5 1 0,4-4 0,7-6 0,-1-3 0,1 2 0,5-5 0,0 0 0,-2-2 0,-1 1 0,3-1 0,0-7 0,-4-3 0,-5-6 0,2-3 0,-5-3 0,0-4 0,-4-5 0,-3-4 0,-2-1 0,-2-1 0,-3 1 0,-4-1 0,-7-1 0,-1-2 0,-4-1 0,3 1 0,-4 7 0,1 2-199,0-2 1,0 5 0,7 2-1,3 4-1951,6 1 0,3 0-2469,2 0 0,2 2 4228,3 4 1,4-4-1,7 5 1</inkml:trace>
  <inkml:trace contextRef="#ctx0" brushRef="#br3">22437 10169 9947,'1'-14'0,"3"2"310,1 2 1,-1 1 0,-10-1-1,-4 4 2147,-4 5 1,-2 2-1,1 5 1,-1 4-643,0 4 0,0 7 1,2 0-1,4-2-1387,5-1 0,3 3 1,4-1-1,1 0 129,2-3 1,13-1-1,-2-2 1,3-2-422,4-1 0,-6-6 0,4 4 0,-4-2-136,-1-4 0,0-1 0,0-2 0,-1 0 0,-1-7 0,-3-4 0,-6-3 0,-3-7 0,-4 0 0,-3 2 0,-6 2 0,-8 1 0,-4 0 0,-1 2-1743,-4 4 0,-2-2 0,-1 6 0,1 3 2224,4 1 0,-11 16 1,4 4-1</inkml:trace>
  <inkml:trace contextRef="#ctx0" brushRef="#br3">17044 8236 29369,'5'-16'-6448,"2"2"6611,2 4 1,1-4 494,6 4 1,0 1 0,-1 0 0,1 2-1,0 4 337,0 1 1,-1 2 0,1 0 0,0 0-249,0 0 1,-1 2 0,1 3-748,0 5 0,-6 4 0,-1 4 0,-2 1 0,-4 2 0,4 7 0,-1-2 0,-3 2-263,-1-2 1,-7 7 0,-2-5 0,-2-1 265,-3-3 0,-2 2 1,-2-5-1,0-2 119,1-1 0,-1-8 0,0-1 0,0 0 60,1-1 1,-1-4 0,0 1-183,0-3 0,1-2 0,-1 0 0,0 0 0,2-2 0,4-3 0,-2 1 0,6-6 0,3-2 0,1 3 0,2-1 0,12 4 0,4-2 0,3 1 0,4 3 0,1 4 0,6 4 0,-2 1 0,-2-2 0,-6 4 0,0 0 0,-2 0 0,-2 0 0,-1 4 0,1-4 0,0 1 0,-6-4-5220,1 1 291,-8-3 4529,4-2 1,-7-7 224,0-4 1,7-9 0,2-5-1</inkml:trace>
  <inkml:trace contextRef="#ctx0" brushRef="#br3">17453 8158 23827,'12'-9'0,"4"4"0,1 3 1280,1 2 0,2-5 1,1-1 564,-1 3 1,-3 3-1547,-1 5 1,-7 4 0,-4 8 0,-3 3-335,-2 0 0,-7 12 0,-4-2 1,-3-1 121,-2 1 0,1 3 0,-1-7 0,2 2-87,4-2 0,-3 4 0,6-5 0,0-1 0,0-3 0,2-4 0,5-1 0,0 0 0,0 0 0,2-2 0,3-2 0,6-3 0,3-2 0,-1 0 0,0-4 0,-3 2 0,2-1 0,2-2 0,2-2 0,0 0 0,-6-7 0,-1-4 0,-2-3 0,-3-2 0,-3 1 0,-1-3 0,-1-1 0,-5-2 0,-2-5 0,-8 3 0,0 0-413,0 1 1,1-4-1,-3 3 1,1 0-615,1 0 0,-3 1 0,8 2 1,-1 0-543,2 0 0,-3 3 0,8 1-445,2 0 1,3 1 0,5 1 1856,5 3 1,11-3-1,4 6 1</inkml:trace>
  <inkml:trace contextRef="#ctx0" brushRef="#br3">17893 8079 29634,'16'0'-307,"-8"-7"-609,-2-4 1,-6 6 2549,-6 5 1,-2 9 0,-8 10-1544,0 2 1,6 0 0,1-3 0,2 1-92,3 2 0,3 0 0,2-6 0,5 1 0,4 0 0,4-2 0,2-2 0,0-3 0,-1-2 0,6 3 0,0-5 0,-2-1 0,-1-2 0,-2-2 0,-1 0 0,1 0 0,0 0 0,-6-2 0,-1-3 0,-2-6 0,-2-3 0,-5-1 0,-1-1 0,-5 0 0,-2 0 0,-10 1-206,-3-1 0,2 0 0,-7 1 0,-2 1 0,0 1 463,2 3 1,-11-8-1,4-6 1</inkml:trace>
  <inkml:trace contextRef="#ctx0" brushRef="#br3">13176 11836 29020,'-2'-16'-8222,"-3"2"7456,-5 3 2235,3 4 1,-9 7-1,2 0 1,-7 0 0,-2 2-393,1 3 0,-6 4 1,1 7-1,-1 0 1,0 1-1078,2 4 0,7-4 0,-2 4 0,4-1 0,1 1 0,0-4 0,0 4 0,2-4 0,4-1 0,5 0 0,5-7 0,5-4 0,9-3 0,9-2 0,3 0 0,7 0 0,0 0 0,9 0 0,0 1 0,-2 5 0,-1 1 0,-8 7 0,-1-2 0,-4 0 0,2 11 0,-7-8 0,-2 3 0,-1-1 0,-4-1 0,-2 1 0,-3 3 0,-2 1 0,-2 0 0,-5-6 0,-2 1 0,-3 0 0,-4-1 0,-7 1 0,1-2 0,-1-3 0,0 1 0,-1-5 0,-2 0 0,-2 0 0,-2-2 0,4-3 0,-4 1 0,-2 3 0,5-1 0,-5-5 0,2 0 0,4 0 0,-4-5 0,2-2 0,2 0 0,2 0 0,1-6 0,2 3-1225,4-4 0,3-2 0,7 0 0,0-1-5018,0-4 6221,7-3 0,8-8 0,10 1 1</inkml:trace>
  <inkml:trace contextRef="#ctx0" brushRef="#br3">13475 11977 29020,'9'7'-1064,"-4"3"1,-3 10 0,-2 1-1,0-2 3064,0-2 0,0 4 0,0 0 1,0-2-2001,0-1 0,5-2 0,2 1 0,1 4 0,1-4 0,3 4 0,-3-3 0,-2-2 0,4-6 0,-4-1 0,1 0-60,5-1 1,-5-2 0,3 2-2455,1-1 0,2-2 1,0-6 2270,-4-4 1,4-4 0,-5-7-1</inkml:trace>
  <inkml:trace contextRef="#ctx0" brushRef="#br3">13428 11883 10657,'0'-16'0,"0"0"0,0 1 692,0-1 1,1 0-120,5 0 1,-3 2 0,8 4-149,1 5 0,2-2 1,2 1 396,-1 3 0,1 8 1,0 4-1</inkml:trace>
  <inkml:trace contextRef="#ctx0" brushRef="#br3">13742 11930 22640,'21'16'0,"0"-1"0,-2 1-69,-1 0 0,-3-1 0,-1 3 0,-1 1 1449,-3 2 1,-1 2 0,3-4 0,-3 2-161,-2-2 0,3-1 0,-4-3 0,-3 1-1220,-1 0 0,-2-1 0,0 1 0,0-7 0,-7-2 0,-2-9 0,0-3 0,1-4 0,4-8 0,-1-2-733,1-2 1,3-9 0,2 0 0,5-5-626,4 0 1,4-3-1,2 1 1,-1 4 647,1 5 1,5 5 0,2 9 0,1 4 1001,4 5 0,-3 3 1,1 2-1,0 2 802,-1 3 0,-1 4 1,-5 8-1,2 2 9,-2 2 0,-6 2 0,-3-4 0,1 4-794,-3 1 1,1 1-1,-5 1 1,1-5-310,-2-4 0,-1-1 0,-2 0 0,0 0-1235,0-1 1,0 1 0,0 0-564,0-1 1,0 1 0,-2-2-1159,-3-3 2477,3-4 0,2-7 1,9 0-1</inkml:trace>
  <inkml:trace contextRef="#ctx0" brushRef="#br3">15220 11694 30090,'-2'-16'-589,"-3"1"1,2 6 0,-10 4 0,-2 3 1845,-5 2 1,-1 0-1,2 3 1,-4 6-1258,-3 7 0,-7 5 0,7 0 0,-4 5 0,-1 4 0,5 6 0,-1 1 0,1 0 0,2 1 0,1-5 0,9 4 0,2-4 0,1-1 0,8-1 0,-2-1 0,3-2 0,2-2 0,7-7 0,3 4 0,4-4 0,2-3 0,7 6 0,3-9 0,4-3 0,1-1 0,0-4 0,3-5 0,-1 0 0,-2 0 0,8 0 0,-11-2 0,0-3 0,1-5 0,-8-4 0,-3-2 0,-8 0 0,-3 0 0,-2 1 0,-5-1 0,0 0 0,-7 6 0,-5 1 0,-7 2 0,-7 4 0,-2-4 0,0 1 0,2 1 0,-2-2 0,-2 5 0,-1-3 0,1 3 0,4 2 0,-2-5 0,7 0 0,2 1 0,1 3-2051,2-6 0,9 5 0,9-3 2103,12 3 1,9-5 0,8-2-1</inkml:trace>
  <inkml:trace contextRef="#ctx0" brushRef="#br3">15456 11836 18840,'16'-18'0,"-1"-1"748,1-2 1,1 5 0,3 6 0,2-1 454,3 2 0,-4-3 0,5 7 0,0 2 327,-1 1 0,3 4 0,-7 3 0,-2 5-1530,-2 4 0,-1 2 0,-2 1 0,-2 4 0,-1 6 0,-8 0 0,2 3 0,-5-2 0,-5 0 0,-5 5 0,-11-7 0,-4 2 0,1-1 0,-6 1 0,4-8 0,-4 0 0,-1-3 0,6-6 0,3-3 0,-1-1 0,5 4 0,-3-6 0,13 0 0,8-6 0,8-5 0,8 5 0,5-5 0,5 3 0,4-2 0,3 3 0,2-5 0,4 2 0,1-1 0,-3-1 0,3 4 0,-2-2 0,-3 1 0,3 2 0,-1 2 0,-2 2 0,-2 3 0,-3 6 0,-4 10 0,-5 3 0,-3 1 0,-10 4 0,-1-4 0</inkml:trace>
  <inkml:trace contextRef="#ctx0" brushRef="#br3">14733 11537 28940,'8'-16'-3547,"-2"7"0,-12 4 6148,-4 3 1,-6 4-1,-3 3-1822,-2 6 0,0 8 0,5 4 1,-1 3-780,-4 7 0,3 0 0,-3 8 0,4-1 0,1 0 0,0 0 0,1 4 0,1-2 0,3 1 0,4-4 0,7-1 0,0-1 0,0-1 0,7 1 0,4-5 0,3-1 0,1 0 0,6-6 0,2-2 0,0-2-645,0 0 0,5-1 0,-1-4 1,7-2-1211,2-3 1,8-4-1,-2-7 1,3 0-493,3 0 1,4-2 2690,0-3 0,8-11 0,-4-9 0</inkml:trace>
  <inkml:trace contextRef="#ctx0" brushRef="#br3">15990 11364 18413,'48'7'168,"-1"3"1,-7 10 0,-3 2 0,-4 3 1133,-2 3 0,-1 8 0,-4 6 0,-5 4-663,-3 1 1,-8 5 0,-1 2 0,-2 1 561,-4-1 0,-1 3 0,-2-4 0,0-4-924,0-6 0,-7 1 0,-2-7 0,-1-2-296,-1-2 1,3-9 0,-5-1 0,5-2-20,1 0 1,-6-5 0,5-6-3971,-1 2 731,-5-5 0,12-9 0,-1-11 2664,6-7 0,13-15 0,8 2 0</inkml:trace>
  <inkml:trace contextRef="#ctx0" brushRef="#br3">16714 11883 29020,'21'0'0,"0"0"384,-2 0 1,0 0-1,0 0 1,4-2-1,0-2 224,-1-1 0,-1 0 1,-3 5-609,3 0 0,-4 0 0,4 0 0,-3 0 0,-8 0 0,-1 2 0,-2 3 0,-4 2 0,-8 3 0,-11 4 0,-8-5 0</inkml:trace>
  <inkml:trace contextRef="#ctx0" brushRef="#br3">16729 12071 25223,'16'9'0,"0"-4"1886,0-3 0,1-2 0,2 0 0,4 0-1886,1 0 0,1 0 0,3 0 0,-2 0 0,2 0 0,0 0 0,0 0 0,-4 0 0,-1 0 0,-2 2 0,-5 1 0,-1 2 0,1 1 0,-7 1 0,-2 1 0</inkml:trace>
  <inkml:trace contextRef="#ctx0" brushRef="#br3">18003 6994 18327,'-11'-14'0,"3"2"4262,1 2-3497,1 6 0,8-3 0,3 9 0,6 3 1,5 6 1351,5 3 0,-2 3 1,7 2-2118,2 2 0,-4 2 0,3-2 0,-1 3 0,-2 1 0,4 3 0,-7-5 0,-2-1 0,-1 1 0,1-2 0,-1-4 0,-4 1 0,0-2 0,-2 3 0,0-9 0,-1 4-1628,-1 2 1,-1-9 0,-4-7-2281,-3-9 1,-2-7 3584,0-4 0,-7-12 1,-2-8-1</inkml:trace>
  <inkml:trace contextRef="#ctx0" brushRef="#br3">18333 7026 31411,'9'7'-697,"-4"-4"1,-10 6 0,-6 0 1557,-3 0 0,-8-1 0,-5 4 1,0-1-862,0 1 0,-6 2 0,3 2 0,-1-2 0,-4-4 0,0 4 0,4-3 0,1 1 0,4-2 0,-4 3 0,6-6 0,-1 0 0,4 0 0,-2 3 0,2-5 0,8 8 0,-1-19 0,5 5 0</inkml:trace>
  <inkml:trace contextRef="#ctx0" brushRef="#br3">14733 2719 29369,'-16'0'3330,"5"0"-3313,1 0 0,6 2 0,-1 3 0,3 6-17,2 3 0,0 1 0,2 1 0,3 0 0,4-1 0,7 1 0,-2 0 0,-4 0 0,4-1 0,-3 1 0,3 0 0,1 0 0,-4-3 0,-1 0 0,3-3-749,1 2 0,0-3 1,-2 0-2175,-2-2 0,-4-2 1270,4-5 1,-1-12 1272,1-4 1,4-17-1,-5 0 1</inkml:trace>
  <inkml:trace contextRef="#ctx0" brushRef="#br3">15000 2672 32767,'0'16'-571,"0"5"1,0 1 0,0 3 997,0 3 1,0 1 0,0 5 0,0 2-428,0 6 0,0 4 0,0-1 0,0-1 0,0-2 0,0-6 0,0 4 0,0-1-14,0-4 0,0-7 1,-2-4-1,-1-1 3,-3-4 0,-6 2 0,3-3 1,-1-4 108,-1 0-431,8-1 0,-11 3 1,5 0-1</inkml:trace>
  <inkml:trace contextRef="#ctx0" brushRef="#br3">17830 11553 29941,'9'7'37,"5"-6"1,-6 13 0,8-3 0,0 3 0,0 1 621,-1 1 0,6 0 0,2 1 1,0 3-660,-1 1 0,6 1 0,-3-3 0,1 2 0,0-1 0,-7-3 0,4-1 0,-2 0 0,0-1 0,0 1 0,-5-2 0,-1-2 0,1-1 0,-5-8-4261,-1 2 0,-5-3 80,6-2 3843,-8-7 1,-3-9 0,-8-8 0</inkml:trace>
  <inkml:trace contextRef="#ctx0" brushRef="#br3">18302 11537 30943,'0'16'-1653,"-6"-1"1,-1-1 0,-1-1 2959,-5-3 1,-6 0 0,-3 6-1,-1 0-920,0 0 1,-5-1 0,2 1 0,-4-2-388,-1-3 0,5 2 0,-1-4 0,1 2 0,2-1 0,-1-1 0,6 3 0,-2-3-1391,2-2 1,-4 5 0,2-1 0,2 1 1310,2-2 1,1 11 0,0-3 0</inkml:trace>
  <inkml:trace contextRef="#ctx0" brushRef="#br3">17405 12150 29451,'2'9'-5463,"3"-4"7075,6-3 1,3-2 0,3 0 0,4 0-1031,6 0 0,4 0 0,7 0 0,10 0-582,7 0 0,7 0 0,2 0 0,3 0 0,1 0 0,7 0 0,-3 0 0,1 0 0,0 0 0,-12 0 0,2 0 0,-5 0 0,-7 0 0,-1 1 0,-11 3 0,-3 1 0,-2-1 0,-1-3 0,-12-1 0,-2 0 0,-2 0 0,-8 0 0,-2 0 0,-7 0 0</inkml:trace>
  <inkml:trace contextRef="#ctx0" brushRef="#br3">17924 12637 29941,'-14'-24'-6729,"2"3"7695,2 3 0,1 3 518,-2-1-945,4 7 0,9 9 378,3 11 0,-1 3 0,5 1 0,-1 3 0,1 3-798,3 5 0,-3 9 0,0 1 0,0-1-119,-1-1 0,-4 2 0,1 1 0,-1-2 0,1-2 0,-4-2 0,5-1 0,-5-2 0,-1-2 0,0-6 0,-1 0-39,-5-2 1,3-2-1,-7-2 97,-3-4 0,5-3-3870,-3-7 1855,1 0 0,3-2 1,7-3-1,10-5 2187,9-4 1,6-9 0,6-1 0</inkml:trace>
  <inkml:trace contextRef="#ctx0" brushRef="#br3">18365 12653 29941,'0'-16'-2579,"0"6"0,-2 1 0,-2 0 3762,-1 0 0,-7 6 1,1-2-1,-3 3 49,-1 2 0,1 12 0,0 6 0,1 4-1007,1 6 1,-5 2-1,8 3 1,-1 2-226,-1 2 0,8 3 0,-3-7 0,6-3 0,6 0 0,-1-6 0,9 0 0,5-1 0,4-4 0,3-1 0,7-2 0,2-3 0,2-2 0,5-2 0,-4-6 0,1 2 0,-1-1 0,4-8 0,-5-3 0,-4-1 0,-5-5 0,-6 0 0,-6-5 0,-2-1 0,-3-2 0,-4-7 0,-7 2 0,0-4 0,0-1 0,-13-1 0,-2 1 0,-5 1 0,-2 4 0,-3-2 0,-4 7 0,1 2 0,1 1 0,8 10 0,-4 2 0,1 5 0,4 1 0,-4 0 0</inkml:trace>
  <inkml:trace contextRef="#ctx0" brushRef="#br3">13270 13564 29020,'11'-7'-2247,"-1"7"3745,3 9 1,-3 2-1,4 3 1,4 5-1499,-1 4 0,0-4 0,-1 9 0,2-6 0,1 3 0,2 3 0,5 0 0,-3 0 0,-1-4 0,1-1 0,-2-2 0,-3-5 0,-1-1 0,-1 1 0,3 0 0,-10-1 0,-1 1-356,6 0-2102,-12-7 0,5-4 1,-7-10-1,2-8 2031,3-6 1,4-5 0,7-8-1</inkml:trace>
  <inkml:trace contextRef="#ctx0" brushRef="#br3">13648 13564 30244,'8'-7'1647,"-1"7"-1540,-7 0 0,-7 7 0,-3 9 0,-4 2 5,-2 3 0,-5-2 0,-1 5 0,-3 1-112,-3-1 0,4-3 0,-2 4 0,-1-3 0,3-2 0,-4-3 0,7-1 0,0-1 0,-2 1 0,6-5 0,-4-1 0,3 1 0,3-3 0,4 5 0,2-7-5774,2 3 5638,2-5 0,5 3 1,0-7-1</inkml:trace>
  <inkml:trace contextRef="#ctx0" brushRef="#br3">14261 13832 29020,'16'0'1249,"-6"0"0,1-2 0,1-2-1249,2-1 0,2-2 0,-1 4 0,3-3 0,3 3 0,-4-4 0,4 0 0,-2 0 0,2 0 0,-3 2 0,4 3 0,-1-1 0,0-3 0,0 1 0,-5 5 0,0 0 0,0 0 0,-2 2 0,-4 3 0,-3 11 0,-7 8 0</inkml:trace>
  <inkml:trace contextRef="#ctx0" brushRef="#br3">14371 13989 31151,'16'0'808,"-1"0"0,1 0-808,0 0 0,0-2 0,-1-1 0,1-3 0,0 3 0,1 1 0,2 2 0,4 0 0,2 0 0,-6 0 0,4 0 0,-2 0 0,-1 0 0,3 0 0,-4 0 0,2 0 0,-1 0 0,-1 0 0,0 0 0,2 0 0,-2 0 0,6-7 0,-1-2 0</inkml:trace>
  <inkml:trace contextRef="#ctx0" brushRef="#br3">15346 13376 29020,'5'-11'-3104,"0"1"0,2 6 5561,-2-1 1,-3 5-1,3 5 1,-3 6-2427,-2 3 0,5 9 0,1 3 1,-3 2-32,-1-2 0,-2 4 0,0-4 0,0 3 0,0 3 0,0-1 0,0-1 0,0-2 0,0-2 0,2-1 0,1 1 0,2-5 0,-1-4 0,-2-1 0,-2 0 0,0-1 0,0 1 0,5-5-691,0-1-4225,0 1 1,-3-3 3317,3-2 1,2-6 1965,4-6 0,10-2 1,-4-8-1</inkml:trace>
  <inkml:trace contextRef="#ctx0" brushRef="#br3">16085 13407 13123,'-2'-14'0,"-3"2"2457,-6 2 1,-3 6-1,-3-1 1,-2 3-5,-2 2 1,-6 7-1,5 5 1,-3 6-2454,-3 3 0,4 7 0,-1-2 0,3 4 0,2 1 0,3 0 0,3 1 0,2-1 0,1 1 0,8-6 0,-2 0 0,3 0 0,2-1 0,5 3 0,4-7 0,3-2 0,6-2 0,9-1 0,3 0 0,7-2 0,3-4 0,2-1 0,5-5 0,0 1 0,0-2 0,-1-1 0,-2-4 0,-4-3 0,-2-5 0,-3-4 0,-7-2 0,-3-2 0,-3-3 0,-3-1 0,-8-6 0,-6 2 0,-3-2 0,-2 3 0,-4 1 0,-4-1 0,-8 1 0,-8-1 0,1-1 0,-2 5 0,-3 4 0,-1 1 0,-3 0 0,1 2 0,-1 4 0,8-2 0,3 6 0,3 3-1256,3 1 1,6 4 646,4 3 0,10 4 1,4 7-1</inkml:trace>
  <inkml:trace contextRef="#ctx0" brushRef="#br3">16950 13470 12270,'-2'-14'0,"-3"2"2457,-6 1 1,-3 8-1,-3-2 1,-3 3-17,-1 2 1,0 2-1,4 3 1,-2 5-2217,-2 4 0,0-3 0,5-1 1,0 3-226,1 1 0,1 1 0,1-1 0,5-1 0,1-3 0,1 0 0,6 6 0,9 0 0,5-2 0,5-4 0,8 3 0,-5-6 0,3 1 0,3 5 0,5-5 0,2 3 0,-4 1 0,-1 2 0,1 3 0,-10 3 0,-1 1 0,-3-2 0,-1-2 0,-2 1 0,-2 1 0,-1 2 0,-8 0 0,2-5 0,-3-1 0,-2 1 0,-7 0 0,-3-1 0,-4 1 0,-2 0 0,0-7 0,-1-2 0,-3-2 0,-1 0 0,-5 0 0,2-5 0,-2 0 0,-2 0 0,-6-1 0,10-3 0,0-3 0,3-2 0,-2 1 0,2-5 0,3 3-1522,6-2 1,5-2 0,7-2 0,0 0-5262,0 1 6787,7-1 1,9-7 0,8-1-1</inkml:trace>
  <inkml:trace contextRef="#ctx0" brushRef="#br3">17107 13564 29421,'15'2'0,"1"2"-88,0 1 0,-2 7 1,-2-1-1,-3 3 1012,-2 1 0,3 6 0,-3 0 1,0-2-925,0-1 0,0 3 0,-3 2 0,3-1 0,1 1 0,-4-2 0,3-5 0,-2-1 0,0 1 0,6 0 0,-4-2 0,0-2-2294,0-1 1,3-1-2623,-4 6 1,-1-9 4384,-5-7 1,0-7 0,0-9 0</inkml:trace>
  <inkml:trace contextRef="#ctx0" brushRef="#br3">17122 13439 29020,'0'-25'-7402,"0"-4"6423,0 2 0,2 6 1,2 4-1,3 7 636,1 3 1,3 1 900,5 6 1,-1 0 0,1 0 0</inkml:trace>
  <inkml:trace contextRef="#ctx0" brushRef="#br3">17484 13643 19761,'16'25'-340,"0"2"0,-3-4 0,0 0 1180,-3 0 0,-5 3 1,4-5-1,-2-2 493,-3-2 0,-1-1 1,1 0-13,1 0 1,0-6-775,-5 1 0,-2-8 1,-3 0-80,-5-6 1,-3-6 0,1-6 0,3-1-558,2 0 0,2-1 1,5-4-1,2-4-447,3 1 0,6-9 0,8 5 0,4 0 160,1-2 0,2 2 1,6 2-1,-1 7 320,1 6 0,3 1 0,0 7 1,-4 2 307,-1 1 1,3 4 0,-7 3 0,2 5 239,-2 4 1,2 7 0,-7 0 0,-2 0-126,-1 2 0,-8-4 0,-1 5 0,0 1-1108,-1-1 0,-4-3 1,1 4-1,-5-1-252,-5 1 0,-4-6 1,-6 4-1,-1-2-2642,0-1 1,0 0 3660,1-10 1,-1 4 0,0-5 0</inkml:trace>
  <inkml:trace contextRef="#ctx0" brushRef="#br3">19041 13470 29020,'0'-16'-6920,"-2"1"8380,-3-1 0,1 7 0,-6 4 0,-3 3-254,-1 2 1,-1 0 0,-1 2 0,0 3-1207,1 6 0,-6 10 0,0 5 0,1 2 0,3-2 0,1 9 0,1-4 0,1 3 0,3-1 0,4-2 0,7 1 0,0-1 0,0 1 0,2-3 0,3-1 0,6-3 0,3-3 0,6 5 0,3-7 0,2 0 0,3-3 0,7-3 0,1-2 0,-1-3 0,-2-2 0,2-2 0,-2-5 0,-5-1 0,-3-5 0,-4 3 0,-7-8 0,-4-1 0,-3-2 0,-7-2 0,-1 1 0,-5-1 0,-2 0 0,-10 1 0,-1 1 0,-2 3 0,-7-3 0,2 5 0,-4-1 0,-1-1 0,1 8 0,2-4 0,2 2 0,-2-1 0,3 0 0,1 2 0,1-1 0,4 1 0,2 3 0,1 1 0,7 0 0,2 0 0</inkml:trace>
  <inkml:trace contextRef="#ctx0" brushRef="#br3">19324 13517 29020,'15'-15'-1850,"1"-1"1,0 0 2513,0 0 0,4 2 0,3 2 0,0 4 533,0 1 1,3 1-1,-5 6 1,-2 0-1198,-2 0 0,-1 6 0,-2 1 0,-3 3 0,-6 7 0,-3-1 0,-2 7 0,-2 0 0,-3 3 0,-9-2 0,-9 2 0,-1 1 0,-4-3 0,0 4 0,0-5 0,3-1 0,2 1 0,3-2 0,6-5 0,1 0 0,3-1 0,6 1 0,-1 0 0,3-1 0,9-1 0,6-1 0,6-3 0,7 2 0,4-5 0,1 0 0,1-1 0,-1-1 0,6 0 0,-1-5 0,1 0 0,2 0 0,-8 0 0,2 0 0,-7-2-1130,-3-3 0,3 2 1,-7-8-1,-3-1-1125,-4-2 1,-8-9 0,1-3 2018,-3-4 1,-9-1 0,-2-1 0</inkml:trace>
  <inkml:trace contextRef="#ctx0" brushRef="#br3">19685 13234 29020,'25'-8'-392,"8"1"1,-3 7 0,1 1 1279,4 5 1,5 2 0,-1 10 0,-1 3-548,0 5 1,4 11-1,-5 5 1,-2 3-342,-2 2 0,-3 0 0,-4 2 0,-5 0 0,-3-2 0,-4 7 0,-4-10 0,-5 0 0,-3 1 0,-14-6 0,-7-3 0,-8-3-1333,-6-1 0,-9-1 0,-1-1 0,-8-2-731,-7-2 1,2-7-1,0 1 1,1-8 2102,-1-7 0,-2-3 1,-5-2-1</inkml:trace>
  <inkml:trace contextRef="#ctx0" brushRef="#br3">18663 13360 29941,'-15'5'-67,"-1"2"0,0 2 275,0 3 1,-5 8-1,-1 2 1,1 3 322,3 3 1,-4 1-1,9 3 1,3-1-532,1 1 0,4 1 0,5 2 0,0 1 0,2 1 0,3-5 0,7-1 0,6 0 0,3 1 0,6-1 0,0 1 0,2-3-1814,3-2 1,5 1 0,3-6-1,3 1 1686,6 0 0,9-9 1,-2-7-1</inkml:trace>
  <inkml:trace contextRef="#ctx0" brushRef="#br3">20880 13643 29020,'-16'-5'1871,"1"-2"-1402,-1-2 0,-1 6 0,-3-3 0,-1 5-469,2 1 0,-4-2 0,2-2 0,2-1 0,2 2 0,6 1 0,1 4 0,-2 3 0,-1-2 0,3 8-3598,5 1 1,3 2 3093,2 2 1,0 0 0,0-1 0</inkml:trace>
  <inkml:trace contextRef="#ctx0" brushRef="#br3">20959 13847 29020,'-7'9'-1237,"-7"-2"0,-7-7 2481,2 0 0,-1 0 0,1 0 0,-3 0 1,-3-2-1245,-3-3 0,0 3 0,-2-3 0,2 3 0,1 2 0,-5 0 0,9 0 0,1 0 0,-1 0 0,-5 0 0,11 0 0,-6 0 0</inkml:trace>
  <inkml:trace contextRef="#ctx0" brushRef="#br3">21415 13376 29020,'-9'-7'-625,"4"-4"1,3-3 0,2-1 0,2-1-1,1 0 2314,3 1 1,11 1-818,-1 3 1,8-1-1,1 5 1,1 0-873,2 0 0,5 2 0,-9 5 0,1 0 0,-4 0 0,2 1 0,-4 5 0,-5 4 0,0 6 0,-9 5 0,-2 3 0,-1 1 0,-4 10 0,-3-4 0,-4 2 0,1 0 0,-6 4 0,3 2 0,-3-1 0,-1 0 0,1-1 0,1-5 0,5-1 0,1 0 0,-4-1 0,6-2 0,1-4 0,3-1 0,1-2 0,1-5 0,5 0 0,-3-8 0,8-2 0,3-5 0,5-1 0,-2 0 0,4 0 0,-3-1 0,-3-5 0,-4-2 0,-2-8 0,-2-2 0,-4-3 0,-1 2 0,-2-7 0,0-2 0,0-2 0,-7-1 0,-4 1 0,-3 2 0,-1 2 0,-3 5 0,-1-3 0,-2 1 0,2 4 0,1 3 0,4 4 0,2 3-1824,2 2 0,4 2-6202,-4 5 7501,7 0 1,3 7-1,8 2 1</inkml:trace>
  <inkml:trace contextRef="#ctx0" brushRef="#br3">21965 13722 29020,'16'0'3747,"-8"0"-3747,6 0 0,-12 7 0,5-6 0,-7 6 0,0-8-432,0-5 1,0-2 0,0-8 0</inkml:trace>
  <inkml:trace contextRef="#ctx0" brushRef="#br3">22217 13297 29020,'1'-15'-1111,"5"-1"0,1 0 0,5 0 0,-2 1 1631,3-1 1,0 2 0,3 2-1,2 3 383,3 2 1,-4 2 0,6 5 0,-2 0-281,0 0 1,-6 5-1,-6 4 1,-2 3-624,-3 5 0,-3 4 0,-1 0 0,-1 6 0,-5 2 0,-2 3 0,-8-1 0,-1 2 0,-4 4 0,3-4 0,-3 6 0,4-3 0,1 1 0,2 0 0,2-6 0,3-1 0,2-4 0,2 2 0,5-7 0,0-2 0,0-1 0,7-3 0,3 1 0,4-2 0,2-4 0,5 3 0,0-8 0,-2-2 0,-1-1 0,-3-2 0,1-2 0,0-1 0,-1-2 0,-4-13 0,-2 2 0,-2-3 0,-4-3 0,-1-1 0,-4-5 0,-3 2 0,-6-2 0,-3-2 0,-3 0 0,-2 2 0,-2 2 0,0 7 0,5-4 0,0 2-477,1 0 1,4 6 0,2 4 0,1 1-4440,-1 1 1,5 0 4264,-1 4 1,10 3-1,4-5 1</inkml:trace>
  <inkml:trace contextRef="#ctx0" brushRef="#br3">22641 13297 29020,'2'-10'-9266,"3"-1"9739,6-1 0,-3-2 0,3-2 408,1 1 0,7-1 1,2 2-1,0 4 0,0 4 308,0 5 0,0 1 1,-5 0-1,0 1-582,-1 5 1,-1 2 0,-3 8 0,-6 1-608,-3 4 0,-2-1 0,-2 6 0,-3 0 0,-6-2 0,-3 6 0,-1-5 0,-1-1 0,0-3 0,-5-4 0,0-1 0,2-2 0,1-3 0,3 1 0,1-5 0,3 2 0,-3-6 0,14 4 0,0-7 0,9 0 0,5 0 0,3 0 0,3 0 0,2 0 0,3 0 0,-4 0 0,3 2 0,1 3 0,-1 6 0,-5 2 0,2 3 0,-3 2 0,-2 3 0,-2-2 0,-4 5 0,-5 1 0,-3-1 0,-2 2 0,0 4 0,0-2 0,0-2 0,-7-7 0,-3 2 0,-4-3 0,-2-2 0,-2-1 0,-1 1 0,-4-2 0,-1-4 0,0-1 0,-4-5 0,1 1 0,-1-2 0,-1-1 0,-3-2 0,1-2 0,-1-3 0,-4 2 0,-1-6 0,2 0-605,2 0 756,-6-1 0,6-13 0,-5-1 1</inkml:trace>
  <inkml:trace contextRef="#ctx0" brushRef="#br3">17956 4857 8428,'0'-16'377,"0"0"0,0 6 1,0-1 465,0-1 0,0-2 0,0-1-75,0-1 0,2 5 0,3 3 0,7-1 0,5 2 319,4 0 1,0 2 0,-3 5-1,1 0-241,2 0 0,0 1 0,-5 5-454,-1 4 1,-6 4 0,-4 2 0,-3 1-46,-2 4 1,-9 4 0,-6 8 0,-8 0 216,-1-2 1,-8 10 0,4-10-1,-3 2-63,1 0 0,9-3 1,0-2-1,5-3 89,6-3 1,-2 4 0,6-5 0,3-1-471,1-3 1,2-1 0,2-1-121,3 1 0,4-2 0,8-3 0,3-6 0,1-3 0,1-2 0,-1 0 0,5-2 0,4-3 0,0-4 0,-4-7 0,-3 0 0,-1 1 0,-4-1 0,1 0 0,-5 1 0,-3-1 0,-8 0 0,2-1 0,-5-3 0,-5 0 0,-4-1 0,-6 5 0,-1 0 0,0 0 0,-1 1 0,-3-1 0,-2 0-289,-3 1 1,4 4 0,-3 2 0,1 2-1038,4 4 1,-4-4 0,2 2-1737,2 1 1,3 4 632,6 5 0,3 4 2320,7 7 0,14 0 0,3-1 0</inkml:trace>
  <inkml:trace contextRef="#ctx0" brushRef="#br3">18349 5155 20854,'16'0'3212,"-6"0"2373,1 0-2469,-8 0-3116,11-7-1723,-12 6-7405,5-6 9087,-7 7 1,7 7-1,1 1 1</inkml:trace>
  <inkml:trace contextRef="#ctx0" brushRef="#br3">18695 4763 18138,'7'-16'-676,"3"0"1,11 0 0,4 1 1661,-1-1 1,1 7-1,-6 4 1,3 3-74,3 2 0,-6 0 0,2 0 0,-3 2-380,-3 3 0,-6 6 1,-4 8-431,-3 2 0,-4 5 0,-3-2 1,-5 3 230,-4 1 0,-7 10 0,-2-7 0,0 4-24,0 4 0,-3-11 1,5 3-1,2-3-102,2-3 1,3 3 0,3-8 0,6 0 133,3-3 0,2-1-133,0 0 0,7-8 0,5-1 1,6-1 86,3-1 1,7 0 0,-4-5 0,1-2-66,-4-3 0,1 2 0,-1-8 0,-3-1-231,-6-2 0,0 3 0,-7 1 0,-1-2 0,-2-2 0,-2-7 0,-2 0 0,-3 2-224,-6 1 0,-4 2 1,-5 1-1,-1-1-709,2 0 0,-4 1 1,2-1-1,2 0-1154,2 0 1,1 6 0,0 1-258,1 2-2614,6-5 4668,2 3 0,14 1 0,2 1 1</inkml:trace>
  <inkml:trace contextRef="#ctx0" brushRef="#br3">19072 4700 17750,'21'-6'0,"2"-1"0,-1 0 658,1 0 0,-2 0 1,-5 4-1,0-2 626,-1 1 1,8 2 0,0 4-840,-4 3 0,2 2 0,-12 6 1,-1-3-170,-2 2 1,-5 2-1,-1 4-88,0 3 0,0-4 0,-1 4 0,-5-3 109,-4-3 1,-4 1 0,-2-2 0,2-2 453,4-1-754,-4-8 0,14 4 0,0-7-56,8 0 1,8 0 0,3 0 0,4 0-238,2 0 1,-1 2 0,4 1 0,-4 4 322,-1 2 0,3 2 0,-5 4 1,-1 1 389,-3 0 0,-3 5 0,-2 0 0,-3-2-52,-2-2 1,-2 4 0,-5 0 0,0-1-14,0-3 0,-5-1 0,-4-1 1,-3-1-353,-5-3 0,-4 1 0,0-5 0,-6 0 0,-2 0 0,-3-2 0,1-5 0,-1 0 0,1 0 0,-1 0 0,1 0 0,0 0 0,-1 0 0,2 0 0,2 0 0,4-1 0,1-5 0,-5 5 0,4-6 0</inkml:trace>
  <inkml:trace contextRef="#ctx0" brushRef="#br3">13129 14900 29020,'0'-15'-475,"0"-1"0,-2 2 1,-1 2-1,-4 1 1,-2 1 3306,-3 1 0,-2-3-2741,-2 7 0,-1-1 0,-3 6 0,-1 0 1,2 0-92,2 0 0,1 7 0,0 4 0,0 3 0,1 2 0,6 5 0,2 1 0,2 3 0,0 3 0,-1 0 0,8 0 0,2-2 0,1 2 0,5-4 0,-3 1 0,2-3 0,3-2 0,7-3 0,2-1 0,-1-1 0,-3 1 0,4-5 0,0-3 0,-2-1 0,-1-3 0,3-2 0,0-2 0,-2 0 0,-2 0 0,-1 0 0,0 0 0,1 0 0,4 0 0,-3 0 0,3 0 0,-4 0-699,-1 0 0,0-6 0,-1 1 0,1 2 1186,0 1 0,6-5 0,3-2 0</inkml:trace>
  <inkml:trace contextRef="#ctx0" brushRef="#br3">13632 15026 10046,'0'-15'0,"0"-1"0,0 0 2350,0 0 0,-7 1 0,-3 1 1,-4 1 106,-2 3 1,-2 5-1,-1-4 1,-4 2-1586,-1 4 1,3 1-1,-3 4 1,1 3-873,4 5 0,1 4 0,2 2 0,2 0 0,4-1 0,3 6 0,7 2 0,0 0 0,0-1 0,2 1 0,3-4 0,7 2 0,7-1 0,1-5 0,6-3 0,2-1 0,2 1 0,1-5 0,0 0 0,1-2 0,-1 1 0,4-1 0,0-5 0,-3 0 0,-3 0 0,3-2 0,-11-1 0,-2-4 0,-2-2 0,-3-7 0,-3-5 0,-6 0 0,-3-1 0,-2 4 0,-2-5 0,-3 2 0,-6 0 0,-3 1 0,-1 4 0,-1 0 0,0 0 0,1 6 0,-1 1 0,0 2 0,0-3-2631,1 4 264,-1 1 0,14 5 1,7-2-1,8-1 2231,2-2 0,8-7 0,2 3 0</inkml:trace>
  <inkml:trace contextRef="#ctx0" brushRef="#br3">14135 14822 32767,'-16'-2'0,"1"-1"0,-1-3 0,0 1 0,-1 5 0,-2 0 0,-2 0 0,0 0 0,5 2 0,0 3 0,6-1 0,1 6 0,2 2 0,3 1 0,10-1 0,4-2 0,4 3 0,9 0 0,3 3 0,4 0 0,1 0 0,1-1 0,-1 3 0,-1 1 0,-4 2 0,2 2 0,-7-4 0,-2 4 0,-1 1 0,-10-5 0,-2 4 0,-5-2 0,-1 0 0,0 0 0,-1-5 0,-5-2 0,-4-4 0,-4 2 0,-4-7 0,-3-1 0,-5-2 0,-3-2 0,-3 0 0,2 0 0,4 0 0,-3-2 0,4-2 0,-1-1 0,0 2 0,6-4 0,-1 0 0,4-2 0,8-1 0,2-6 0</inkml:trace>
  <inkml:trace contextRef="#ctx0" brushRef="#br3">15094 14680 29020,'5'-15'-3265,"1"-1"0,-3 2 6325,-8 4-1256,3-4 0,-12 12 0,4-3 1,-4 3-1805,-2 2 0,0 5 0,-1 4 0,-2 3 0,-2 6 0,0 6 0,5-1 0,2 1 0,4 4 0,-3 2 0,8 1 0,2 1 0,1-1 0,2-1 0,0-1 0,2-1 0,3 0 0,4 6 0,8-10 0,2 2 0,2 0 0,7-6 0,0 1 0,5-6 0,4-4 0,0 1 0,-4-5 0,2 0 0,1 0 0,1-2 0,-5-5 0,-3 0 0,-2 0 0,0-5 0,-7-2 0,-5 0 0,-2 0 0,-10-5 0,2 1 0,-3-3 0,-2-1 0,-7-1 0,-5 0 0,-6 0 0,-3 1 0,-6 1 0,-1 1 0,-6 3 0,-2-2 0,-1 3 0,4 0 0,-2 2 0,-2 4 0,1 1 0,4 2 0,2 0 0,4 0 0,2 0 0,4 0 0,0 0 0,-1 0 0,5 0 0,7 2 0,6 1-6757,6 3 7217,6-1 1,14-5-1,1 0 1</inkml:trace>
  <inkml:trace contextRef="#ctx0" brushRef="#br3">15424 14775 29020,'7'-16'-1676,"4"0"1,3-5 0,0 0 0,-2 2 1368,-1 2 0,4 1 0,6 0 0,0 2 2764,2 4 1,0 1-1,5 6 1,-2-3-1997,2 3 1,-6 8-1,1 7 1,-2 6-462,0 3 0,0 7 0,-5-2 0,-2 4 0,-4 1 0,-3 6 0,-7 1 0,0 1 0,0-1 0,-2-1 0,-1-4 0,-4 2 0,-2 1 0,-1-4 0,-6-8 0,0-1 0,1-4 0,-1-1 0,0-4 0,0-4 0,1-5 0,-1-3 0,0-2 0,1 0 0,-1 0 0,0 0 0,2-2 0,2-3 0,1-5 0,8-4 0,-2-2 0,3 0 0,11 2 0,6 2 0,10 3 0,5 2 0,1 2 0,0 5 0,3 0 0,2 0 0,-3 2 0,4 3 0,-5 4 0,-6 0 0,2 3 0,-7-5 0,0 0 0,1 0 0,-4 3 0,1-3 0,-5 0 0,-3 0 0,-6 4 0,4-4 0,-2 1 0,-4 5 0,6 1 0,-1 1 0</inkml:trace>
  <inkml:trace contextRef="#ctx0" brushRef="#br3">14874 14398 29020,'-10'-2'206,"-1"-2"1,-1-1 0,-2 2 0,-2 3 523,0 5 0,1 4 0,-3 6 0,-1 3-730,-2 3 0,0 3 0,7 8 0,2-1 0,1 0 0,8 6 0,-2 2 0,3-1 0,2 0 0,7 4 0,5-3 0,6 1 0,3 4 0,1-6 0,-1 0 0,4-3 0,-1-3 0,6 6 0,-4-10 0,4-2-626,1-1 1,1 1 0,-1-5 0,2-4-2588,4-4 0,-4 1 3306,4-4 0,3 4 0,0 2 0</inkml:trace>
  <inkml:trace contextRef="#ctx0" brushRef="#br3">15959 14492 29020,'16'-9'-3343,"1"2"4150,4 0 0,-2 5 0,6-1 0,-1 8 0,1 9-99,3 5 0,5 16 0,0 2 0,-3 7-653,-1 3 1,-6 2 0,-2 3 0,-3 4-56,-3 0 0,-6 3 0,-4-5 0,-3 0 0,-2 1 0,0-5 0,0-6 0,0-4 0,0-2 0,0-6 0,-2-8 0,-1-1 0,-2-4 0,-2-6 0,1-5 0,-4-1 0,1-2 0,-1-5-1857,-3 0 1,6-1-1,0-5 1,2-4 1619,0-4 1,0-2 0,5 1-1</inkml:trace>
  <inkml:trace contextRef="#ctx0" brushRef="#br3">17107 14790 29020,'-21'0'0,"-2"0"0,-1 0 0,-3 0 0,-4-1 749,0-5 0,1 5 1,2-4-1,3 3 1,1 2-750,-1 0 0,6 0 0,-2 2 0,4 3 0,8-2 0,4 8 0,3-8 0,2 4 0</inkml:trace>
  <inkml:trace contextRef="#ctx0" brushRef="#br3">17185 14948 29020,'7'8'63,"-7"5"1,0-6 0,-8 0 825,-6 0 0,-7-2 0,-4-5 0,-1 0-889,-2 0 0,-9 0 0,8 0 0,-3 0 0,-3 0 0,0-2 0,4-1 0,-1-4 0,1-2 0,0-2 0,-1-4 0</inkml:trace>
  <inkml:trace contextRef="#ctx0" brushRef="#br3">17893 14429 29020,'2'-7'1249,"3"7"0,4 2 0,5 8-1249,-4 2 0,9 8 0,-1 1 0,3-2 0,1-2 0,5 1 0,-6 1 0,0 2 0,1-2 0,-4-1 0,3-3 0,-4 1 0,-1 0 0,0-1 0,-1-1 0,-1-1 0,-3-3 0,3-5 0,-4 4-1338,4-2 0,2-2-1235,0-5 1,-2-7 2322,-4-3 1,4-11-1,-5-4 1</inkml:trace>
  <inkml:trace contextRef="#ctx0" brushRef="#br3">18349 14429 30904,'5'-7'465,"0"7"1,2 7 0,-3 10 0,1 4-466,-1 6 0,-3 2 0,-1 4 0,-1 4 0,-5 5 0,3-2 0,-6 2 0,2 0 0,4-2 0,1 4 0,2-7 0,0-4 0,0-5 0,0 0 0,0-7 0,0-2 0,0-2 0,0-1 0,0 0 0,0-1-2992,0 1 0,-7-7 0,-4-4-6839,-3-3 9765,-1-2 1,-1 7-1,0 2 1</inkml:trace>
  <inkml:trace contextRef="#ctx0" brushRef="#br3">17673 15231 32767,'7'-9'0,"3"4"0,4 3 0,4 2 0,3 0 0,5 0 0,11 0 0,4 0 0,5 0 0,1 0 0,7 0 0,4 0 0,3 0 0,2 0 0,-2-5 0,-2-1 0,-3 3 0,-2 1 0,-3-3 0,-7 0 0,-6-1 0,-5-1 0,1 6 0,-13-5 0,-2 5 0,-9 1 0,-17 1 0,-14 5 0,-7 2 0,-3 8 0</inkml:trace>
  <inkml:trace contextRef="#ctx0" brushRef="#br3">17704 15686 32767,'0'16'0,"5"0"0,2 0 0,2-1 0,3 1 0,2 7 0,2 3 0,-2 2 0,-3-2 0,1 4 0,-5-4 0,0 4 0,0 1 0,-2-5 0,-3 0 0,1 1 0,2-3 0,1-1 0,-6-8 0,0 1 0,-7 0-808,-4 0 1,2-8 0,1-1 466,1 0 1,2-5 0,5 5 0</inkml:trace>
  <inkml:trace contextRef="#ctx0" brushRef="#br3">18365 15812 13685,'-2'-16'0,"-2"1"1904,-1-1 1,-9 5 0,0 3 0,-5 1 325,0 3 1,-6 3 0,1 1 0,-1 0-1596,4 0 0,-1 7 0,1 5 0,1 5-635,3 4 0,3 2 0,4-2 0,4 3 0,5 1 0,1 4 0,0-4 0,1 1 0,5 0 0,7-5 0,8 4 0,0-3 0,2-2 0,2-3 0,8-3 0,2-2 0,1-1 0,6-8 0,-3 2 0,-1-3 0,1-2 0,-3 0 0,-6 0 0,-2-2 0,-2-3 0,-7-4 0,1-8 0,-6-2 0,-4-2 0,-6-7 0,-1 0 0,-6-5 0,-8-4 0,-8-3 0,-4 5 0,-1 2 0,-4-2 0,-2 7 0,-3 5 0,-2 2 0,-2 0 0,-6-7 0,2 4 0</inkml:trace>
  <inkml:trace contextRef="#ctx0" brushRef="#br3">13066 16975 30065,'0'-15'675,"0"-1"1,0 9-1,2 9 1,1 10-676,2 7 0,13 7 0,-2-3 0,1 0 0,1-1 0,-1 5 0,2-7 0,2 0 0,-2-3 0,-1-1 0,-2 0 0,-2-1 0,-4 1 0,4-6 0,-5 1 0,0 1 0,5-3-871,-4 1 1,4-6 0,2 1-1775,-1-3 1,1-4 0,0-3 1825,0-6 0,-2-3 1,-2-3-1,-2-2 775,3-2 1,-6-7 0,0 3 0</inkml:trace>
  <inkml:trace contextRef="#ctx0" brushRef="#br3">13522 17007 30458,'5'-11'-1545,"0"1"1,1 8-1,-8 2 3280,-3 9 1,1 6 0,-6 6 0,-3 6-1736,0 2 0,-1 3 0,1-1 0,3 1 0,-2-1 0,5 0 0,0 1 0,1-1 0,1 1 0,-5-3 0,4-1 0,3-1 0,1 1 0,-3-6 0,0 1 0,-1-2 0,-1 0 0,4 0 0,-6-5 0,1-3 0,-1-2 0,4 1 0,-4-5 0,0 0 0,0 0 0,4-2 0,-4-3-694,2 3-630,2-3 1,7-2 0,5-10-1,7-4 1587,5-2 0,16-7 0,-2-1 0</inkml:trace>
  <inkml:trace contextRef="#ctx0" brushRef="#br3">13915 17132 22334,'16'-8'0,"-1"1"1292,1 0 1,0 3 0,1-4 0,3-1 22,1 0 1,5 4-1,-4-4 1,1 0-1316,0 1 0,3 2 0,-5-2 0,-2 1 0,-1 3 0,-3 2 0,-1 1 0,-3-5 0,1 6 0,-8 0-2766,-6 9 1,-5 5 2610,-9 2 1,-7 7 0,-1 1-1</inkml:trace>
  <inkml:trace contextRef="#ctx0" brushRef="#br3">13915 17305 31807,'16'0'320,"-6"0"0,1 0 0,1 0-320,2 0 0,2-1 0,-1-5 0,1-2 0,0-1 0,0 0 0,-1 4 0,1-6 0,0 4 0,-1 0 0,1 2 0,0 0 0,1 0 0,4 5 0,4 7 0,6 1 0</inkml:trace>
  <inkml:trace contextRef="#ctx0" brushRef="#br3">14937 16739 29020,'10'-13'-574,"1"2"1,-6 4 0,6 9 0,1 5 0,0 7 3879,-1 5 1,3 11-3307,-4 1 0,4 1 0,2 6 0,-2-1 0,-4-1 0,4 1 0,-5-6 0,1 1 0,1-1 0,-8-5 0,4-1 0,-1-2 0,-1-4 0,0 4 0,-3-3 0,3 0 0,-3-3 0,3-1 0,-3-6 0,-4-1 0,-1 0-1205,-3 0 0,-1-6 1,4 4-3633,-2 0 5057,-1-5 1,20 5-1,4-7 1</inkml:trace>
  <inkml:trace contextRef="#ctx0" brushRef="#br3">15645 16912 29020,'10'-21'-1293,"0"0"1,-6 1 0,1 4-1,-5 0 2256,-5 0 0,-4 8 1,-6 2-1,-1 5 303,0 1 0,-7 5 0,-3 4 0,-2 3-1266,2 5 0,-4 8 0,6-3 0,-1 3 0,3 1 0,6 6 0,2-1 0,3-1 0,6-4 0,4 4 0,1-6 0,0 2 0,0 0 0,6-6 0,5 2 0,5-2 0,5-5 0,-2 4 0,7-8 0,2 1 0,2-1 0,3 1 0,2-7 0,3-1 0,2-3 0,-5-1 0,2 0 0,-5 0 0,-6 0 0,2-7 0,-7-3 0,-4-6 0,-5-5 0,1 2 0,-8-9 0,-2-3 0,-1-4 0,-2-4 0,-2 3 0,-3-5 0,-5 1 0,-4-3 0,-2 6 0,0 4 0,0 5 0,1 5 0,-1 9-7119,0 4 7016,8 10 0,1 8 0,7 8 0</inkml:trace>
  <inkml:trace contextRef="#ctx0" brushRef="#br3">16635 16818 29020,'0'-16'-4530,"-2"1"0,-3-1 6210,-5 0 1,-4 6-1,-2 1-127,0 2 0,-1 0 0,-3 4 0,-2-3 1,-1 3-1554,0 1 0,1 9 0,2 4 0,-1 2 0,2 3 0,7 0 0,3 1 0,2 3 0,4 1 0,1 5 0,2-4 0,0 3 0,0 3 0,2-5 0,3-1 0,4-1 0,-1 0 0,6 2 0,-3-4 0,3 0 0,2-5 0,5 2 0,0-6 0,0 3 0,1-3 0,-4 2 0,4-5 0,-1 0 0,0 0 0,2 0 0,-4-3 0,4 1-508,1-1 1,-3-3 0,4-1 0,-1 2-3167,1 3 1,-1-3 4288,2 3 0,4-3 0,-5-2 0</inkml:trace>
  <inkml:trace contextRef="#ctx0" brushRef="#br3">17233 16897 12721,'0'-16'0,"-2"0"2304,-3 1 1,-9 1 0,-7 3-339,1 6 0,-4 3 0,-2 2 0,-2 0 0,0 2-1141,2 3 1,5 4-1,-4 7 1,2 1-826,4 4 0,4-4 0,2 6 0,5-2 0,1 0 0,1 2 0,6-4 0,0 2 0,2 0 0,2-5 0,3-1 0,1 1 0,8 0 0,5-1 0,0 1 0,2-2 0,3-3 0,4 1 0,1-5 0,-1 0 0,-4 0 0,4-2 0,-6-5 0,2 0 0,0 0 0,-6-2 0,1-3 0,-4-4 0,-1 1 0,-2-12 0,-4 5 0,-4-5 0,-5-2 0,-1 4 0,0-4 0,0-1 0,-1 4 0,-5-6 0,-2 2 0,-3 4 0,1 2 0,1 1 0,-3 2 0,1 4-2027,8-4 0,-3 14 0,13 0 0,7 7 1865,6 1 1,8 13 0,-4-3 0</inkml:trace>
  <inkml:trace contextRef="#ctx0" brushRef="#br3">17751 16881 29933,'0'-16'-1046,"0"1"1,-3-1 0,-6 2-1,-7 2 2800,-1 1 0,-8 8 0,1-3 0,-2 5-1754,0 1 0,5 0 0,-4 0 0,2 1 0,4 5 0,4-3 0,2 6 0,5 0 0,1-1 0,1 3 0,6 5 0,2-3 0,3-2 0,4 3 0,9-4 0,1 4 0,2 2 0,7 2 0,-2 1 0,4 2 0,1-2 0,0 0 0,-1 0 0,-4 4 0,-5 2 0,-5-6 0,-5 3 0,-4-1 0,0 0 0,-6 0 0,5-5 0,-6 0 0,-6-1 0,-4-1 0,-8-1 0,3-3 0,-10-6 0,9 1 0,-3-3 0,-4-2 0,1-6 0,-6-1 0,2-1 0,-2-5 0,-2-1 0,0 0 0,4 2 0,5 2 0,4-1 0,1-4 0,0 1 0,0 3 0,6-3-1742,-1 4 0,10-3 0,2 3 2041,13 5 0,9-4 0,9 0 0</inkml:trace>
  <inkml:trace contextRef="#ctx0" brushRef="#br3">18616 16535 29020,'-7'-14'-4022,"-3"4"5964,-4 4 0,-4 5 0,-1 1 1,-2 1-1943,2 5 0,-4 8 0,2 8 0,0 5 0,-2 6 0,6-2 0,-6 8 0,4-3 0,3 1 0,-1 0 0,12-6 0,1-1 0,2-4 0,2 2 0,4-5 0,5-1 0,6 1 0,10 3 0,-1-5 0,4-2 0,5-1 0,2-4 0,-3-2 0,-1-3 0,1-2 0,-1-2 0,1-5 0,-3 0 0,-3 0 0,2-2 0,-7-3 0,-1-5 0,-8-4 0,-3-2 0,-2 0 0,-4 0 0,-6 1 0,-6-1 0,-3 0 0,-6 1 0,-3-1 0,0 2 0,-3 2 0,-1 1 0,-4 2 0,2-1 0,-1 5 0,2 3 0,-2-3 0,6-1 0,-1 3 0,0 1 0,7 2 0,6 0-1637,-2 0 1,5 7 0,3 4 1225,8 3 1,4 1-1,8 1 1</inkml:trace>
  <inkml:trace contextRef="#ctx0" brushRef="#br3">18868 16645 16486,'14'-17'0,"-2"-2"0,-2-4-379,3-2 1,-6 6 0,0-2 1572,0 4 1,1 1-1,8 0 1,0 2 0,1 4 620,4 5 0,-2 3 0,8 2 1,-1 0-771,-2 0 1,9 12-1,-5 4 1,-1 3-1046,-3 4 0,-3 1 0,-5 9 0,-1 4 0,1 5 0,-5-2 0,-3 2 0,-1 0 0,-3-2 0,-2 4 0,-4-6 0,-2 1 0,-1-1 0,-11-7 0,2-6 0,-1-2 0,-4-4 0,-2-3 0,1-4 0,-1-4 0,2-1 0,-4-1 0,2-6 0,2 0 0,2 0 0,1-7 0,2-4 0,2-3 0,1-1 0,8-1 0,-2-2 0,3-1 0,2-2 0,5 0 0,4 6 0,3 1 0,6 3 0,6-1 0,-1 5 0,1 0 0,4 0 0,2 2 0,1 5 0,1 1 0,-1 5 0,1-3 0,-1 6 0,-1 0 0,-4-1 0,-3-2 0,-8 2 0,1-1-1806,0-3 0,-6 3-1566,1-2 3711,-1 0 1,-1-12 0,-2-1-1</inkml:trace>
  <inkml:trace contextRef="#ctx0" brushRef="#br3">19465 16394 29020,'33'-14'198,"4"3"1,3 4 0,7 7-1,1 2 540,-1 3 0,-2 4 0,-3 10 1,-5 6-739,-4 6 0,-2 16 0,-1 0 0,-4 4 0,-5 3 0,-9 0 0,-3 6 0,-2-4 0,-3-2 0,-3-2 0,-2-5 0,-6-1-519,-9-4 1,-2 1 0,-8-8 0,-2-3-523,-1-4 0,-5-9 0,-2 2 0,-6-4-640,-4-1 0,-1-7 1728,0-4 0,0-3 0,0-2 0</inkml:trace>
  <inkml:trace contextRef="#ctx0" brushRef="#br3">18333 16315 29020,'-17'5'171,"-4"1"0,3 11 1,-5 1-1,1 4 594,-4 6 1,3 7-1,2 5 1,5 2-766,6 2 0,3 10 0,7-7 0,0 2 0,0 0 0,5-4 0,2-3 0,2-3 0,3-1 0,2-5 0,2 4 0,-1-4-880,1-1 0,0-1 1,-1 2 851,1 4 0,0-11 0,0 4 0</inkml:trace>
  <inkml:trace contextRef="#ctx0" brushRef="#br3">20283 16787 29522,'0'-9'1081,"7"2"1,3 7 0,4 0-1082,2 0 0,1 0 0,3 0 0,1-2 0,-2-3 0,-2 3 0,-1-3 0,0 3 0,-1 2 0,1 0 0,0 0 0,0 0 0,-1-5 0,1 0 0,-7 1 0,-4 9-1239,-3 6 0,-4 6 818,-3-1 1,-11 10-1,-8-8 1</inkml:trace>
  <inkml:trace contextRef="#ctx0" brushRef="#br3">20204 17054 31095,'16'0'0,"0"-2"836,-1-3 0,3 3-836,3-3 0,-4 3 0,4 0 0,-3-1 0,-3-2 0,1 1 0,0 2 0,-1 2 0,1 0 0,0 0 0,0 0 0,-1 0 0,1 0 0,0 0 0,0 0 0,-1 0 0,1 0 0,-7 2-2959,-4 3 2651,4 4 0,-8 7 0,6 0 1</inkml:trace>
  <inkml:trace contextRef="#ctx0" brushRef="#br3">21195 16409 29020,'5'-10'-816,"0"-1"0,0 10 1706,-5 1 0,0 8 0,0 13 0,0 4 0,-1 3-581,-5 3 1,-1-3 0,-5 9-310,2-4 0,-1-2 0,-5 3 0,1-1 0,-1-2 0,6 4 0,1-9 0,0 2 0,0-1 0,4 0 0,-4-6 0,2-1 0,4-3 0,1-1 0,2 0-411,0-1 1,2-4 0,3-3 717,6-1 1,8-1 0,2-6 0,0 0-308,1 0 0,1 0 0,5 0 0,-2 0 0,2 0 0,2 0 0,1 0 0,-1 0 0,-4 0 0,2-2 0,-5-2 0,0-1-621,-1 2 0,-6-1 0,-5 1-1573,1-3 1,-5 0 0,-4 0 2360,-6-4 0,-6-4 0,-7-2 1</inkml:trace>
  <inkml:trace contextRef="#ctx0" brushRef="#br3">21368 16645 29020,'8'-7'256,"6"5"907,-3-3 1,-2 10 0,-1 6-1164,-1 3 0,0 3 0,-3 3 0,1 2 0,-2 3 0,1-1 0,-1 4 0,3-3 0,-3-3 0,-1-1 0,-2-5 0,0 0 0,0-1 0,0 1 0,0 0 0,0 0 0,0-1 0,0 1-3277,0 0 0,0-6 0,0 1 2278,0 1 1,7 2-1,2 2 1</inkml:trace>
  <inkml:trace contextRef="#ctx0" brushRef="#br3">21713 16928 29020,'16'-9'-351,"0"-3"0,-2 5 4800,-4-2-4449,4 6 0,-5-4 0,0 7 0,-2 0 0,-7 2-354,0 3 1,-2-3-9393,-3 3 9418,3 4 0,2-1 0,9 8 0</inkml:trace>
  <inkml:trace contextRef="#ctx0" brushRef="#br3">22405 16362 16949,'9'-15'0,"-4"-1"1048,-3 0 0,-2 0 32,0 1 1,-7 1 0,-3 5 571,-4 9 0,-2 2 0,-2 10 0,-1 4-684,-2 3 0,-2 7 0,4-3 0,-2 1-968,2 4 0,-4 5 0,1 2 0,-1-2 0,0 2 0,2 0 0,6-3 0,-1-1 0,0 1 0,6-3 0,1-1 0,2-3 0,3-3 0,3 5 0,2-6 0,5-2 0,4-2 0,4-1 0,4 0 0,1-2 0,2-4 0,7 2 0,-2-5 0,2 0 0,-2 0 0,2-1 0,-7-6 0,-2 0 0,-1 0 0,-3-6 0,-1-1 0,-1-1 0,-3-5 0,-6-1 0,1-3 0,-3-2 0,-2-2 0,-7 0 0,-6 3 0,-4-1 0,-4-2 0,-5-5 0,3 5 0,0 4 0,1 4 0,-5-1 0,5 6 0,-1-3 0,0 1 0,2 6 0,6-1-4571,-1 3 1706,7 2 0,4 0 2762,10 0 1,4 7 0,7 2 0</inkml:trace>
  <inkml:trace contextRef="#ctx0" brushRef="#br3">22814 16551 29020,'5'-16'-1219,"1"0"0,4-5 0,-5 1 0,-3 0 1422,-5 3 0,-6 1 0,-9 2 0,-1 2 1267,-2 1 1,-7 8 0,2-2 0,-2 5-989,2 5 0,-4 2 0,6 7 0,-1 0-482,4 3 0,6 3 0,4-5 0,6 1 0,3 0 0,2-1 0,0 1 0,2-2 0,3-3 0,6-6 0,3-3 0,1-2 0,1 0 0,0 0 0,-1-7 0,1-2 0,0-2 0,0 1 0,-1 1 0,1-3 0,-2 1 0,-4-1 0,4 5 0,-3 2 0,1 10 0,0 7 0,-1 8 0,1 6 0,2 4 0,0 3 0,-2 2 0,-1 1 0,-1 1 0,6-4 0,-2 2 0,-4 2 0,3-6 0,-8-5 0,0 1 0,2-3 0,-5-1 0,3-6 0,-3 4 0,-9-3 0,-2 4 0,-7-6 0</inkml:trace>
  <inkml:trace contextRef="#ctx0" brushRef="#br3">15802 3552 29020,'-2'-9'3181,"-3"4"-2993,3 4 1,-5 2 0,7 4-189,0 6 0,0 3 0,0 2 0,0 1 0,0 4 0,-5-3 0,0 4 0,1-1 0,2 0 0,-3 0 0,0-3 0,1 1 0,3 2 0,-5 0 0,1-6 0,2 1 0,1-5-303,2-1 1,0-5 453,0 6 0,7-8 0,5 3 1,6-5-152,3-1 0,5 0 0,-4-1 0,1-3 0,0-1 0,0 0 0,-4 3 0,2-2 0,-2-1 0,-2-5 0,-1 4 0,0 1-1681,0-2 1,-8 4 0,-2-8-1444,-5-1 0,-1-2 3070,0-2 1,0 1-1,0-1 1</inkml:trace>
  <inkml:trace contextRef="#ctx0" brushRef="#br3">16053 3599 29866,'16'2'967,"0"3"0,-6-1 0,1 6-967,1 3 0,-5 1 0,-2 1 0,-3 3 0,-2 3 0,2-2 0,1 5 0,2 1 0,-1-1 0,-2-3 0,-2 4 0,0-3 0,0-2 0,0-3 0,0-1 0,0-1 0,0 1 0,-2-2 0,-2-2 0,-1-1 0,0-6-3168,5 6 0,-2-8 0,-1 1 713,-3-8 0,1 1 1,5-8-1,0-1 2264,0-2 0,7-2 1,2 0-1</inkml:trace>
  <inkml:trace contextRef="#ctx0" brushRef="#br3">16399 3788 29256,'16'7'1867,"-6"-5"-1045,1 3 0,-6-3-822,6-2 0,-8 0 0,4 0 0,-7 0 0,-2 0 0,-3 0 0,-4 0-1102,-6 0 1,6-2 626,4-3 0,10-4 0,4-7 0</inkml:trace>
  <inkml:trace contextRef="#ctx0" brushRef="#br3">16777 3615 23628,'10'-5'0,"-1"-2"1043,-2-2 0,-4 0 0,-8-3 426,-5 2 1,-6 6-1,-3-1 1,-2 3-1437,1 2 0,1 9 0,0 5 0,-2 5-33,2 0 0,3 4 0,4 0 0,3 1 0,2 4 0,2-3 0,5-1 0,0-1 0,0-4 0,2-2 0,3-1 0,5 0 0,4 0 0,2-1 0,2-1 0,1-2 0,2-1 0,0-8 0,-6 3 0,1-5 0,-5-1 0,-3-1 0,-1-5 0,4-2 0,-6-8 0,-1 0 0,-3 1 0,-6-1 0,-2 0 0,0 0 0,0 1 0,-5 4 0,1 1 0,-3-2 0,-1-2 0,4 3 0,1 2 0,-3 2 0,-1-3-5951,-1 5 3794,6-8 1,4 12-1,10-5 2120,6 5 0,9 1 0,5 0 0</inkml:trace>
  <inkml:trace contextRef="#ctx0" brushRef="#br3">17217 3662 29020,'16'-10'-1387,"-1"-1"0,-1-1 1,-3-7 1566,-6-2 1,-5 2-1,-5 6 1,-6 3 1615,-3-2 0,-7 3 0,-1 0 1,-3 2-1797,-3 4 0,-2 1 0,1 4 0,1 1 0,2 3 0,6 4 0,-1-3 0,6 2 0,4 3 0,-1-3 0,7 1 0,1 2 0,4-5 0,5 0 0,6-1 0,3-1 0,2 0 0,-1-5 0,1 0 0,0 0 0,5 0 0,0 0 0,-2 0 0,-2 0 0,-1 0 0,0 0 0,0 2 0,-2 3 0,-4 6 0,4 10 0,-5 5 0,1 3 0,1 3 0,-3-1 0,5 2 0,-3 1 0,2-3 0,-3 4 0,0-11 0,0 1 0,-1-4 0,-4-4 0,3-3 0,0-3 0,-5-1 0,3-10 0,-3-10 0,-2-15 0</inkml:trace>
  <inkml:trace contextRef="#ctx0" brushRef="#br4">31147 7277 29020,'-16'-1'167,"1"-5"1,4 5 0,1-6 685,-3 0 0,5 5-341,-3-3 1,9 3 0,2 4-513,9 3 0,12 4 0,7 8 0,5 2 0,4 2 0,10 5 0,-1-5 0,-1 0 0,0 2 0,3-5 0,-10 4 0,0-1 0,1 0 0,-4-2 0,-9-6 0,-5-5 0,-4-1 0,-1 4 0,0-6 0,-9 0 0,-7-5 0,-9 0 0,-12-7 0,-7-5 0,-5-7 0,-4-7 0,-6-2 0,1 0 0,-4 2 0,-1-2 0,0-2 0,0-1 0,0-1 0,0 1 0,1 1 0,2 2 0,4 4 0,2 1 0,3 2 0,9 5 0,5 0 0,3 1 0,4 4 0,4 1 0,6 6 0,13 1 0,7 6 0,10 6 0,2 7 0,5-1 0,4 1 0,12 5 0,-2 2 0,4 1 0,3 4 0,-5 2 0,3 1 0,-5 1 0,-5-1 0,2 1 0,-8-1 0,-2-1 0,-6-4 0,-6-3 0,-6-8 0,0 1 0,-7-7 0,-9-4 0,-13-10 0,-6-7 0,-7-8 0,-6-4 0,-4-7 0,-4-1 0,-1 1 0,-8-1 0,4 1 0,0-1 0,-1 1 0,-1 1 0,10 2 0,2 4 0,2 1 0,4 4 0,2 7 0,6 1 0,11 8 0,6-4 0,13 8 0,9 5 0,4 4 0,10 6 0,8 5 0,2 3 0,1 1 0,12 4 0,-8-2 0,2 2 0,0 3 0,-7-1 0,-2 1 0,-4-3 0,-6-2 0,0-5 0,-9-6 0,-4 0 0,-5-1 0,-3-6 0,-4-4 0,-10-3 0,0-4 0,-9-3 0,-7-5 0,-9-4 0,-8-4 0,-2-1 0,-4-2 0,-1-7 0,-4 2 0,-2-2 0,-1 2 0,-1-2 0,6 5 0,0 0 0,0 1 0,1 1 0,4 5 0,6 0 0,3 1 0,8 4 0,4 2 0,4 2 0,8-5 0,9 12 0,14 0 0,9 9 0,8 5 0,11 2 0,2 1 0,5 2 0,3 2 0,7 7 0,-1-2 0,3 4 0,2 2 0,-2-3 0,-3-1 0,-8-2 0,-6 2 0,-2-5 0,-9-2 0,-7-4 0,-6-1 0,-3-5 0,-10-3 0,2-1 0,-7-1 0,-2-6 0,-11 0 0,-8 0 0,-6-2 0,-8-3 0,-2-6 0,-1-3 0,-13-2 0,0-1 0,-4-2 0,-1-2 0,2 0 0,3 3 0,0-1 0,2-2 0,-2 5 0,12 6 0,4 0 0,5 1 0,0 0 0,7 6 0,2-3 0,2 1 0,10 5 0,7 0 0,8 0 0,18 5 0,8 2 0,4 2 0,6 3 0,6-3 0,6 3 0,5 4 0,9 3 0,-2 2 0,1-5 0,-6 0 0,-6-1 0,-4 1 0,-11-2 0,-8-2 0,-6-1 0,-5-6 0,-9 5 0,-3 3 0,-6-6 0,-10-2 0,-6-3 0,-15-2 0,-7-2 0,-6-3 0,-4-6 0,-8-3 0,-5-2 0,0 2 0,2 4 0,-7-4 0,12 4 0,-2-4 0,2-2 0,-5 5 0,10 3 0,3 1 0,0 3 0,5-3 0,4 2 0,3 1 0,2 3 0,5-1 0,6-2 0,0-1 0,0 0 0,15 5 0,8 0 0,10 0 0,9 0 0,6 0 0,5 2 0,4 1 0,5 2 0,6 2 0,1-1 0,-3 2 0,-1 1 0,-3 3 0,-3-5 0,-4 0 0,-6 0 0,0 6 0,-12-3 0,-2 2 0,-1-1 0,-9 3 0,-4-4 0,-5 4 0,-7 0 0,-9-3 0,-7-4 0,-10-7 0,-4 0 0,-4 0 0,-5 0 0,-1 0 0,0 0 0,0 0 0,-1-6 0,1 1 0,2 0 0,3-2 0,0 5 0,9-3 0,5 3 0,3 2 0,4 0 0,6 0 0,1-2 0,3-3 0,4 3 0,16-5 0,7 7 0,10 0 0,9 0 0,10 0 0,11 0 0,4 2 0,4 3 0,4-3 0,-1 5 0,1 0 0,-2-3 0,-8 4 0,-6 1 0,-3-2 0,-2 0 0,-8 4 0,-6-5 0,-7 1 0,-3 0 0,-9 0 0,-7-3 0,0 1 0,-12 6 0,-2-6 0,-11-2 0,-8 4 0,-11-1 0,-5-3 0,-5-1 0,-5-2 0,1 0 0,-5 0 0,2 0 0,2 0 0,5 0 0,1 0 0,4 0 0,-1 0 0,6 0 0,2 0 0,2 0 0,1 0 0,8 5 0,3 0 0,3-1 0,8-2 0,-1-2 0,10 0 0,2 0 0,13 0 0,11 0 0,12 0 0,6 0 0,8 0 0,6 0 0,13 0 0,2 0 0,-2 0 0,-4 0 0,2 0 0,-8 0 0,-8 0 0,-5 0 0,1 1 0,-17 3 0,-7 1 0,-4-1 0,-6-1 0,-4 2 0,-5 2 0,-12 5 0,-8-3 0,-10-2 0,-11-2 0,-8-3 0,-7 2 0,-6 1 0,-3 0 0,1-5 0,1 0 0,2 0 0,-1 0 0,6 0 0,7 0 0,7 0 0,6 0 0,5 0 0,5 0 0,3 0 0,3 0 0,8 0 0,5-2 0,5-3 0,15 3 0,-2-3 0,3 2 0,4-3 0,-4 5 0,7-5 0,2 5 0,-4 1 0,1 0 0,-2 0 0,-4 1 0,-2 5 0,-1-5 0,-7 13 0,-2-5 0</inkml:trace>
  <inkml:trace contextRef="#ctx0" brushRef="#br4">23317 6161 29941,'16'-7'-3195,"0"-3"1719,-1-4 1,-6-2 2274,-4 1 1,-3 4 0,-4 2 356,-3 2 1,-5 0-1,-10 4 1,-2-2 0,-3 1-960,-3 2 1,-1 2-1,-3 2 1,1 2-198,-1 1 0,3 5 0,1-1 0,1 2 0,-1 1 0,6 5 0,1-5 0,3 6 0,3 3 0,6 0 0,4-5 0,3-1 0,2 1 0,0 0 0,2-1 0,3 1 0,5 0 0,10-6 0,2-1 0,3-2 0,3-3 0,7-3 0,1-1 0,-1 0 0,-2 0 0,4-1 0,0-3 0,-4-3 0,-5-2 0,0 1 0,-5-5 0,-1 3 0,1-2 0,-4-2 0,-7-2 0,-3 0 0,-2 1 0,-2-1 0,-5 0 0,0 0-202,0 1 0,0 4 0,-1 1-1810,-5-3 1,-2 5-4327,-8-3 6206,0 8 0,8-4 1,1 7-1</inkml:trace>
  <inkml:trace contextRef="#ctx0" brushRef="#br4">23537 6130 29941,'14'16'-1934,"-3"-1"1,1 3 0,-7 1 2081,-1 2 1,3 2-1,-2-2 1,-2 3 470,-1 1 1,0 4 0,1-3 0,3 2-474,-3-1 1,1 2 0,-1-4 0,2 1-175,-1 0 1,3-7 0,-2 2 0,-1-3-106,-3-3 1,-1-4-664,0-1 251,0-6 0,0 1 1,-1-10-1,-3-6 435,-1-3 1,0-8-1,5-6 1,0-5-70,0-4 1,0-5 0,0 4 0,1-1-98,5 1 0,2-4 0,10 3 1,3 3 166,5 3 0,2-1 0,0 13 0,-2 2 556,2 2 1,-3 6-1,-1 3 1,0 1 85,1 3 1,-4 2-1,3 4 1,-1 3 585,-4 6 0,-3 3 0,-4 2 0,-3-1-468,-2 1 0,-2 1 0,-5 3 1,-2 1-652,-3-2 0,-4 0 0,-8 0 0,-2 0 0,-2-5 0,-5 2 0,3-5 0,-2 1 0,-3-2 0,1-1 0,-1-5 0,3 1 0,2-2 0,-3-1 0,5-2-334,2 0 1,3-2 0,6-3-2125,5-5 0,3 1 1,4-2-1,3-3 2024,5-5 1,18-5-1,5-8 1</inkml:trace>
  <inkml:trace contextRef="#ctx0" brushRef="#br4">24056 6146 29941,'16'10'-215,"0"1"1,-2-1 0,-4 6 0,-5 0-122,-3-1 0,3 6 1,1 2-1,-3 1 168,-1 4 1,-2 2-1,0 1 1,0 1 771,0-1 1,0 1 0,2-1 0,1-1-261,2-4 1,6 2 0,-6-5 0,0-1-226,2 1 0,-3-2 0,4-5 467,-1 0 0,4-6-1155,-6 0 1,0-8 408,-5-2 0,0-3 0,-1-11 0,-5-5-81,-4-4 0,1-3 0,-1-8 1,-3-2 131,-1-6 1,4-4-1,1-2 1,2-3-798,4-1 1,3 1 0,7 7 0,7 4 267,5 2 1,4 8 0,-2 9-1,3 5 1039,1 6 1,4-2-1,-4 6 1,1 3 447,0 1 0,-1 9 0,3 4 0,-4 3-262,-1 1 1,-2 1 0,-6 1 0,-1 3 2,-3 1 0,1 1 0,-7-3 1,-3 2-591,-5-1 0,-6-3 0,-7-3 0,0-2 0,1-1 0,-6-2 0,-2 3 0,0-4 0,1-1 0,-6-1 0,1-6 0,-1 0 0,2 0 0,-3 0 0,2 0 0,-1 0-191,2 0 0,5-2-57,11-3 1,-4-11-1,5-8 1</inkml:trace>
  <inkml:trace contextRef="#ctx0" brushRef="#br4">27892 3694 32526,'-15'7'80,"4"1"0,3 8 1,-1 0-81,0 0 0,-1 5 0,-6 1 0,2 3 0,3 3 0,-3 7 0,4 3 0,-4 0 0,-2 1 0,6 4 0,1-1 0,0 2 0,1-2 0,4-4 0,-1-8 0,3-2-135,2-2 0,0-7-236,0 2-235,0-3 0,0-16 0,0-8 188,0-6 0,2-5 1,3-3-1,6-1 57,3 2 1,1-3-1,3 1 1,3 1 139,5 3 0,-3 8 0,-1 2 0,-1 2 554,0 0 1,5 1-1,-5 9 1,-1 6 363,-3 3 1,-1 2 0,-2-1 0,-2 1-116,-1 0 1,-8 0 0,2-1 0,-3 3-583,-2 3 0,0-4 0,0 6 0,0-2 0,0 0 0,0 0 0,-2-6 0,-1 1-883,-2 0 1,-1 0 0,6-1-2882,0 1 0,0-6-380,0 1 0,2-8 367,3 3 3850,4-5 0,14-15 1,1-3-1</inkml:trace>
  <inkml:trace contextRef="#ctx0" brushRef="#br4">28270 4385 29020,'16'0'496,"-8"7"0,-2 4-453,-5 3 0,1 1 0,2 1 1,1 0 79,-2 0 1,-1-1-1,0 3 1,1 1-375,2 2 0,6 0 0,-4-5 0,2-1-180,3 1 0,0 0 1,0-1-1,-1-1-139,1-3 1,2-4 0,2-7 76,0 0 0,-1 0 0,1 0 0,-2-2-108,-4-3 1,4-4-1,-3-7 1,3 1 258,2-1 0,-1 0 3709,1 1-1780,-7 6 0,-2 4 0,-7 10-949,0 5 1,-7 6-1,-4 3 1,-4 2-340,-6-2 1,3 6 0,-3-1-300,4 1 0,-1 4 0,1-2 0,-1 2 0,4 1 0,0-4 0,6 4 0,-1-6 0,0 3 0,0-1 0,6-7 0,-4 4 0,0-1 0,5-4 0,-3 3-1753,3-4 1,2-1 0,2-2-322,3-4 0,-1-3 0,6-7 0,2 0 1245,2 0 0,4-7 0,3-3 0,3-6 916,1-5 0,11-3 0,-2-8 1</inkml:trace>
  <inkml:trace contextRef="#ctx0" brushRef="#br4">28883 4684 29020,'14'2'334,"-4"3"1,3-2 0,-8 8-1,-2 1-559,-1 2 0,-4 7 0,-3 2 0,-5 1 889,-4 4 1,-2 2 0,-1 3 0,-3 2-503,-1 2 1,0-1-1,6-4 1,-1-3-163,0-2 0,1 6 0,1-5 0,1-2 0,3-2 0,1-1 0,-3-4 0,1 2 0,8 0 0,-2-5-422,3 0 1,2-16 0,0-9-138,0-9 1,7-10 0,3 1-1,4-7-120,2-2 1,5-8 0,2 2 0,1-3-311,4-2 0,7 1 1,2 6-1,-2 9 1028,-2 8 1,-3 7-1,-2 6 1,-4 4 761,-1 5 1,-2 1-1,-6 1 1,1 5 166,0 4 0,0 4 0,-1 4 0,-1 3-236,-3 5 1,1-2-1,-7 2 1,-1 1-733,-3-3 0,-1 0 0,-1-4 0,-5-1 0,-4-5 0,-4 2 0,-3-8 0,-3 1 0,-1-4 0,-5-3 0,3-4 0,-3-1 0,-7-2 0,2-8 0,-8 3 0,1-4 0,-4-2 0,3 2 0,3 4 0,4 4 0,6 5 0,-4 1 0,13 7 0,-6 1 0</inkml:trace>
  <inkml:trace contextRef="#ctx0" brushRef="#br4">27311 8189 29941,'10'0'40,"-1"-2"-501,-2-3 1,-2-4 0,-5-6-336,0-1 1,0 5-1,0 1 917,0-2 0,-5-2 0,-2-2 1,-2 2 1164,-3 4 1,-2-4-1,-2 3 1,1-1-1057,-1 1 1,0 3 0,-1 4 0,-3-1-231,-1 1 0,1 3 0,4 2 0,0 3 0,0 1 0,-5 9 0,0 0 0,2 7 0,2 3 0,3-3 0,2 6 0,1-1 0,-1-2 0,3 4 0,0-7 0,2 0 0,4 2 0,1-6 0,2 4 0,0-3 0,7-8 0,4-1 0,3-2 0,1-4 0,6-1 0,2-2 0,1-2 0,4-3 0,0-2 0,0-7 0,-2 0 0,2-3 0,-5-2 0,-2 3 0,-3 0 0,-3 0 0,-4 1 0,-2-1 0,-2 0 0,3 6 0,-3 1 0,2 2 0,-4 2 0,5 5 0,3 0 0,-1 7 0,0 3 0,-1 4 0,-1 2 0,4 0 0,-2-1-290,-1 1 0,-6 3 0,5 1 1,3-3-757,1 2 0,1-1 0,1-6 0,0-2-840,0 3 1,-1-5 0,3 3 0,3-1 2049,5-1 1,-3 5 0,-1-5 0</inkml:trace>
  <inkml:trace contextRef="#ctx0" brushRef="#br4">27955 8236 29941,'0'-16'-1797,"0"1"0,-5-1 1,-2 0-1,-2 2 2647,-3 4-1,-2-2 1,-3 6 0,-2 3 227,-2 1 0,-2 2 0,4 0 1,-2 2-502,1 3 0,-2 4 0,1 7 1,2 1-577,1 4 0,2 2 0,2 5 0,2-4 0,2-1 0,6 3 0,-1-5 0,3-2 0,2-1 0,0-3 0,2 1-266,3 0 1,4-8-1,8-2 1,3-5 464,1-1 0,1 0 0,-2 0 1,2-1-134,3-5 0,-6-2 0,4-10 1,-2-1-67,0-2 0,-2-7 0,-7 2 0,-3-4-339,-2-1 1,3-8 0,-5-2-1,-1-3-436,-2 2 1,-4-2-1,-3 6 1,-6-1 514,-3 1 0,-2 7 0,3 6 1,0 2 549,3 4 1,6 7 0,-3 3 291,0 2 0,6 4 0,-5 8 0,5 6-708,1 2 1,5 8 0,2 2 0,2 2 219,3 3 0,0 1 0,2 3 0,-2-3 118,0-2 1,8 6-1,-6-4 1,5 3 4,0 3 0,-1 0 0,-3-4 0,1-1-2147,0-4 0,-1 4 0,1-6 0,0 1 89,0-4 1,-1-6-1,1-2 1,0-5 527,-1-1 1,1-2 1499,0-5 0,7-7 0,1-1 0</inkml:trace>
  <inkml:trace contextRef="#ctx0" brushRef="#br4">28317 8189 29941,'9'-7'706,"5"5"1,-7 2-1,5 11 1,-3 4-707,-2 6 0,5 2 0,-3 7 0,-1-1 0,-2 5 0,1 1 0,0-2 0,0 0 0,0-2 0,-2 10 0,-5-12 0,0-1 0,0-5 0,0 0 0,0-2 0,0-2 0,0-2 0,0-6 0,-2-3 0,-3-1 0,-4-1 0,-7-6 0,1 0-1710,-1 0 0,0 0 0,0 0 1,1-2-550,-1-3 0,2-4 1,2-7-1,1-1 2281,-1-4 0,-2-11 1,-2-8-1</inkml:trace>
  <inkml:trace contextRef="#ctx0" brushRef="#br4">28223 7938 29941,'10'-2'201,"1"-3"0,-1-2 1,6-4-415,0 6 1,-1 5 0,1 5-99,0 6 0,-1 3 0,1 1 0</inkml:trace>
  <inkml:trace contextRef="#ctx0" brushRef="#br4">23349 9541 11405,'-2'-14'0,"-3"3"1966,-6 6 0,2 3 0,-1 2 0,-1 2 0,3 3 1151,2 6 0,3 4 0,0 6-2572,-3 6 0,1 2 0,5 3 1,0 1-546,0 4 0,2 1 0,1 4 0,4-4 0,2 1 0,0-1 0,3 4 0,-2-3 0,3-1 0,1-7 0,0 3 0,-2-8 0,-2-4 0,-6-1 0,3-7 0,-2-1 0,0-3 0,1-6 0,-13-4 0,-4-11 0,-3-5 0,-2-5 0,1-3 0,-1-9 0,0-4 0,0-5 0,1-8 0,1-6 0,3-2 0,6-1 0,3-4 0,2 12 0,2 4-535,3 3 1,6 9-1,10-1 1,5 4 615,4 6 1,8 3 0,4 8-1,2-1 70,-2 0 0,1 8 0,-4 2 0,-1 5 151,1 1 0,-3 7 0,-4 3 0,-3 6-302,-2 5 0,1 3 0,-7 8 0,-2-1 0,-2 0 0,-8 1 0,-4-1 0,-3 1 0,-2-1 0,-2-1 0,-3-2 0,-6-4 0,-3-1 0,-8-4 0,-3-7 0,-1-3 0,0-2 0,-6-2 0,-4-5 0,1 0 0,2 0 0,-2 0 0,2-1 0,3-5 0,0-4 0,7-2 0,2-1 0,4 3-1043,1-2 0,8-2 1,4-2-3429,8 0 1,4 1 4656,8-1 1,14-7 0,3-1 0</inkml:trace>
  <inkml:trace contextRef="#ctx0" brushRef="#br4">23883 9729 22890,'16'11'0,"0"-2"2148,-1-2 0,6 0 1,2-4-1,0 2-1827,-1-1 0,6-3 0,-1-1 0,1 0-321,-2 0 0,2 0 0,-7 0 0,-2 0 0,-2 0 0,-1-5 0,0 0 0,0 2 0,-8 3 0,-2 5-2326,-5 5 2066,-1-3 0,-14 7 0,-3-5 0</inkml:trace>
  <inkml:trace contextRef="#ctx0" brushRef="#br4">23962 9997 29941,'16'5'185,"1"0"1,2-1 0,2-3-1,0-1 336,2 0 0,1 0 0,8 0 0,-1 0-521,1 0 0,-1 0 0,2 2 0,0 1 0,-1 3 0,3 4 0,-11-3 0,3 2-337,-1 3 0,-7 7 65,2 2 1,3 0 0,1-5 0</inkml:trace>
  <inkml:trace contextRef="#ctx0" brushRef="#br4">24858 9556 32026,'9'-7'-253,"-4"-3"1,-2 3 0,1 3 626,1 8 1,7 5-1,-3 6 1,2 1-375,-1 0 0,-1 5 0,3 2 0,-3 1 0,-2 4 0,3 2 0,-3 3 0,0 0 0,0-2 0,0 8 0,-3-9 0,1-1 0,-2 1 0,-1 1 0,0-8 0,1 0 0,3-1 0,-1-1 0,-5-5-418,0 0 1,-2-2-2860,-3-4 0,-2-4 0,-3-12 217,4-4 1,5-4 0,4-5 2957,7-8 1,1 1 0,12-12 0</inkml:trace>
  <inkml:trace contextRef="#ctx0" brushRef="#br4">25393 9462 14142,'26'-10'1531,"-2"1"-304,-1 2 0,-2 2 0,-5 5 0,-1 0-214,1 0 0,0 0 1,-2 1-1,-4 5-206,-4 4 1,-5 11-1,-1 5 1,-1 4-205,-5 1 0,-4 1 0,-11 1 0,-4 2-71,1 2 0,-4-1 0,7-4 0,2-1-442,1 1 1,4-3 0,4-1 0,5-2-91,3 2 0,2-3 0,2-1 0,3-1 0,5-4 0,6-1 0,3-4 0,2-2 0,-2-2 0,4-6 0,0 1 0,0-3 0,-1-2 0,-1-5 0,-3-2 0,-1-4 0,-1-6 0,1 1 0,-11-7 0,-3 1 0,-1-5 0,-2-2 0,-2-3 0,-5 1 0,-9-1 0,-1 1 0,-9-1 0,-2 1 0,-2 0 0,-1 1 0,-1 4 0,1 5 0,-1 3 0,3 3 0,1-1 0,3 2 0,2 3 0,3-1 0,4 7-6406,0 1 5098,0 3 0,16 1 0,11 0 0,12 1-2315,6 5 1,4-5 3922,4 5 0,3 2 0,7 1 1</inkml:trace>
  <inkml:trace contextRef="#ctx0" brushRef="#br4">26116 9556 19765,'16'-7'82,"-9"6"1,-6-6-1,-6 1 844,-4 1 1,-1 0 0,-6 5 0,-1 2-342,-4 3 0,-2 4 0,-5 6 0,2 1 54,-2 0 1,0 7 0,0 3-1,3 3-286,3 3 1,3-2-1,6-2 1,5-2-94,1 2 0,3-4 0,9 1 0,8-3 164,6-3 0,5 4 0,9-2 0,4-2-424,5-1 0,3-4 0,4-4 0,2-4 0,1-5 0,-4-1 0,-8 0 0,-2-1 0,-3-5 0,-3-2 0,-6-10 0,-5-3 0,-4-5 0,-8-4 0,-4-1 0,-3-1 0,-2 1 0,-2-1 0,-3-1 0,-5 0 0,-4 2 0,-9-2 0,-2 12 0,-1 1-21,0 3 1,7 3 0,-2 2 0,3 3-4031,3 2 0,4 2 859,1 5 1,8 0 3198,2 0 1,7 0 0,9 0 0</inkml:trace>
  <inkml:trace contextRef="#ctx0" brushRef="#br4">26666 9666 30487,'25'-1'0,"-4"-3"570,-4-1 0,-1-2 0,-1 4 0,3-3-570,3 3 0,-4 1 0,4 0 0,-3-1 0,-2-2 0,4-1 0,3 6 0,0 0 0,0 0 0,-2 0 0,-4 2 0,2 2-588,2 1 0,0 2 1,-5-4 579,0 3 0,6-1 0,3-5 0</inkml:trace>
  <inkml:trace contextRef="#ctx0" brushRef="#br4">27987 9446 11032,'0'-15'0,"0"-1"1363,0 0 1,-5 6 0,-2-1 0,-2 1 707,-3 1 1,-2-5 0,-2 5-1,0 1-528,0 2 0,-4-1 0,-3 2 0,0 2-1088,0 1 1,-3 4-1,5 1 1,2 6-456,2 5 0,1-2 0,0 9 0,0-2 0,1 2 0,4-2 0,2 6 0,1-2 0,-1-4 0,5-2 0,-1-1 0,5 0 0,5-1 0,4-4 0,9-2 0,1-2 0,2-4 0,10-1 0,-1-2 0,1 0 0,4 0 0,0-7 0,-3-4 0,-3-3 0,-2-1 0,-5-1 0,-6 0 0,0 1 0,0-1 0,-6 5 0,1 1 0,-3 8 0,4 2 0,-3 9 0,-2 5 0,4 7 0,-4 2 0,1-1 0,5 1 0,-6 5 0,-2-2 0,-3 2 0,-2-2 0,0 4 0,0-6 0,0 3 0,0-1 0,0-7 0,0 4 0,0-2 0,0 0 0,0 0 0,0-6-2165,0 1 1,0 0-770,0-1 1,1-6 0,5-4 1423,4-3 1,4-2-1,4-3 1717,2-8 0,5 1 0,6-13 0</inkml:trace>
  <inkml:trace contextRef="#ctx0" brushRef="#br4">28679 9525 29020,'8'-10'-5278,"-4"-1"5618,-8-1 1,-4 3-1,-8 0 1,0 2 1035,0 4 0,1 1 1,-3 4-1,-1 3-837,-2 6 1,-5 8-1,3 4 1,0 1-540,1 4 0,1 2 0,5 1 0,0-1 0,1-4 0,6 7 0,4-5 0,3-2 0,2-1 0,9-3 0,6-2 0,8-1 0,2-5 0,9 0 0,-2-7 0,3 0 0,3 0 0,-5-2 0,6-7 0,-2-3 0,-1-6 0,-1-2 0,-9-5 0,-3-3 0,0-5 0,-11-4 0,2-3 0,-5-2 0,-6-2 0,-3-4 0,-7 4 0,-7 0 0,-5-1 0,-7 6 0,3-1 0,0 7-645,1 3 1,-4 4-1,3 9 1,0 4-2030,0 5 0,4 8 1,7 5 2361,1 7 0,1 5 1,-6 8-1</inkml:trace>
  <inkml:trace contextRef="#ctx0" brushRef="#br4">29292 9635 32767,'16'0'0,"-1"0"0,1 0 0,0 0 0,5 5 0,1 1 0,1-3 0,0-1 0,0 3 0,-4 0 0,2-1 0,-2-3 0,0-1 0,0 0 0,2 0 0,-1 0 0,-3 0 0,-1 0 0,-1 0-782,1 0 0,0-5 515,0 0 0,-1-14 0,1 1 0</inkml:trace>
  <inkml:trace contextRef="#ctx0" brushRef="#br4">29826 9289 29020,'16'-14'-507,"0"4"1,-2-4-1,-2 5 1220,-1 0 0,-1 2 1,6 7-1,1 0 0,2 0-288,2 0 0,0 0 0,-5 2 1,-2 3-426,-3 6 0,1 3 0,-5 3 0,0 2 0,0 2 0,-2 6 0,-5-5 0,-2 1 0,-3 0 0,-4 3 0,-6-5 0,-1 0 0,0 2 0,0-11 0,-1 3 0,-2-2 0,-2-5 0,0 5 0,5-8 0,7 0 0,9-5 0,12 0 0,8 0 0,6 0 0,9 0 0,3 0 0,2 2 0,4 3 0,-5-1 0,-3 6 0,-3 2 0,-1 2 0,-2 2 0,-4 1 0,-5 3 0,-4 1 0,-3 5 0,-3-5 0,-6-2 0,-3-2 0,-2 4 0,0 0 0,0-1 0,-7-3 0,-4-3 0,-3-3 0,-1-6 0,-6 2 0,-2-2 0,0-2 0,0-1 0,-5-2 0,2 0 0,-2-2 0,2-3 0,-2 2 0,7-6 0,0 0-829,-1 1 1,4-1-1,-1-3 1,7 1-2130,6-1 0,5-2 1,1-2 2723,0 0 0,7-6 0,1-3 0</inkml:trace>
  <inkml:trace contextRef="#ctx0" brushRef="#br4">30628 9352 29510,'2'-16'-2132,"3"1"0,-1-1 1,6 0 3115,2 1 1,2 6-1,2 4 1018,0 3 1,1 2-1,3 0-1864,1 0 0,-6 2 1,-4 3-1,1 5 1,0 4-139,-1 2 0,1 0 0,-7-1 0,-1 3 0,-3 3 0,-1-2 0,-1 5 0,-3-1 0,-1-4 0,-13 1 0,3-1 0,-3 2 0,1-2 0,1-7 0,0-1 0,1-1 0,-1-1 0,0-2 0,0-7 0,8 0 0,2 0 0,13 0 0,9 0 0,2 2 0,8 1 0,2 4 0,0 2 0,-2 3 0,4 2 0,-6 2 0,1-1 0,-4 1 0,-4 5 0,-1 0 0,-1-2 0,1-1 0,-7-3 0,-4 1 0,-3 0 0,-2 0 0,0-1 0,0 1 0,-2-2 0,-3-3 0,-6-6 0,-3-3 0,-1-2 0,-3 0 0,-1-2 0,-2-3 0,-5-2 0,3-6 0,0 5 0,1 1 0,1-6 0,5 5 0,0-3-1431,1 1 0,1-1-1355,3-5 0,4 1 1,9-1 2707,3 0 0,11-6 1,8-3-1</inkml:trace>
  <inkml:trace contextRef="#ctx0" brushRef="#br4">31383 9572 29020,'24'0'664,"-3"0"1,-3-2-61,-2-3 1,5 3-1,-1-3 1,1 3-605,2 2 0,-5 0 0,3 0 0,-4 0 0,-1 0 0,-1 2 0,1 2 0,0 1 0,-7 2-3205,-4-2 0,-5 2 3053,-5 4 0,-11-4 0,-9-7 0</inkml:trace>
  <inkml:trace contextRef="#ctx0" brushRef="#br4">31477 9729 24039,'16'11'0,"0"-2"1627,-1-2 1,6 0 0,2-4 0,2 4-1074,3 2 0,-1-4 0,1 4 1,-3-2-555,-2-4 0,-2 4 0,-4-2 0,0 1-312,-1 1 0,3-4 0,-10 8 0,2-1-1403,-1-1 1,-1 0-1,3-6 1789,-1 2 0,-1 1 0,6-6 0</inkml:trace>
  <inkml:trace contextRef="#ctx0" brushRef="#br4">32531 9148 29020,'15'0'712,"1"0"1,-2 2 0,-5 3-796,-9 5 0,-12-1 438,-9 1 0,-9-6 0,0 1 0,-6-1 0,-3-1-355,1 2 0,-4 1 0,5-6 0,2 0 0,2 0 0,3-2 0,2-2 0,4-1 0,1 2 0,0-6 0,4 0 0,-2 0 0,0-4 0,13 11 0,1 2 0,7 10 0,0 4 0,0 2 0,0 5 0,0 2 0,0-1 0,0 1 0,0 0 0,0-4 0,0 4 0,0 1 0,-6-5 0,1 2 0,2-3 0,1-3 0,2 1 0,0 0 0,0 0 0,2-6 0,3 1 0,4-8 0,8 2 0,2-3 0,2-2 0,11 0 0,-1-2 0,4-1-328,5-2 1,7-1-1,-5 6 1,2 0 625,-2 0 0,-4 2 0,-6 3 1,-3 6-270,-2 3 0,-5 7 0,-4 0 1,-1-2-30,-1-2 0,2 4 0,-13 2 0,-2 0 0,-1-1 0,-4 5 0,-3-6 0,-5-1 0,-4 3 0,-2-11 0,-2 4 0,-1-2 0,-2 0 0,-5-3 0,3-3 0,-1-1 0,-4-3 0,0-2 0,0-2 0,4 0 0,1 0 0,-3-6 0,5-1 0,1-1 0,3-5 0,3-1 0,3-1 0,6-1-3277,4 0 0,2-1 0,4-4 3046,6-5 0,17-11 1,5-3-1</inkml:trace>
  <inkml:trace contextRef="#ctx0" brushRef="#br4">32531 9274 29020,'8'-7'-1529,"6"-2"1,-3-5 2210,3 3 0,7-1 0,2 5 0,-1 0 337,1 0 0,5-3 0,-2 4 0,4 1-1019,1-2 0,1 5 0,-3-3 0,-1 3 0,-1 2 0,-8 2 0,3 3 0,-1 4 0,0 0 0,-5 3 0,-5-5 0,1 2 0,2 7 0,0 5 0,-4-2 0,-3 3 0,-7 1 0,0 2 0,0 1 0,0 5 0,0 1 0,0-1 0,0 1 0,-1-1 0,-3 0 0,-1 1 0,1-1 0,3 4 0,1-2 0,0-3 0,0 0 0,0-6 0,1 1 0,3-3 0,1-2 0,6 2 0,-5-1 0,1-2-1003,0-1 1,4-2-2275,-6-1 0,-1-6 0,-10-5 1059,-4-8 0,-8-6 0,-4-10 0,-6-2 3682,0-3-1089,-7-1 1,2-5-1,-6-1 1</inkml:trace>
  <inkml:trace contextRef="#ctx0" brushRef="#br4">32798 9698 29222,'2'-9'-2808,"5"2"0,7 2 3965,5 0 0,4-1 1,-4 6-1,4 0-261,1 0 1,0 0-1,4 0 1,-1 0-1190,1 0 0,-4 0 1,0 0-1,1 0-938,-1 0 0,-3 0 1,4-1-1,-2-5 1053,-4-4 0,5-11 1,1-3-1</inkml:trace>
  <inkml:trace contextRef="#ctx0" brushRef="#br4">33474 9289 10901,'0'-15'0,"-2"-1"0,-3 2 2332,-5 3 1,-6 4-1,-3 7 1,-2 0-407,1 0 1,3 2 0,1 3 0,1 8-1279,-1 6 0,7 0 0,4 5 0,3 1-89,2-1 0,4-4 0,4 1 1,10-4-560,5-1 0,3-2 0,5-2 0,-1-3 0,-4-2 0,4-2 0,-6-5 0,1 0 0,-4 0 0,-4-2 0,-3-3 0,-2-6 0,-1-3 0,-8-7 0,1-1 0,-8-3 0,-6-3 0,-9 0 0,-4 2 0,-2 4-1993,-3-1 0,4 11 0,0-2 0,-1 3 2327,1 2 1,-10-1 0,-6-6 0</inkml:trace>
  <inkml:trace contextRef="#ctx0" brushRef="#br4">25911 3945 31665,'-7'9'275,"-3"-4"1,-4 2-1,-2 0 1,-1 0-276,-4 0 0,2-2 0,-6-5 0,1 0 0,1 0 0,0 0 0,1 0 0,2 0 0,-1 0 0,2 0 0,3-1 0,4-3 0,2-1 0,-1-6 0,-4 6 0,6-2 0,4 2 0,3 5 0,2 0 0,0 9 0,0 5 0,0 1 0,0 1 0,0 0 0,0-1 0,0 3 0,-2 1 0,-3 2 0,3 0 0,-5-5 0,2 0 0,0-1 0,-2-4 0,3-1 0,-1 2-215,0-5 0,6 0 0,5-7 207,4 0 0,6-1 0,5-3 1,3-3 118,1-2 0,4 6 0,-2-2 0,1 3-53,-2 2 0,3 0 0,-4 2 0,-1 3-58,-3 5 0,-3 4 0,-4 2 0,-2 0 0,-1 0 0,-8-1 0,2 1 0,-3 0 0,-2-1 0,0 1 0,-2-2 0,-1-2 0,-2-1 0,-9-2 0,1 3 0,-1-2 0,-12-6 0,5 1 0,-7-3 0,-3-2 0,6-2-2112,4-3 1,6-4 0,4-7-4929,6 1 7001,10-1 0,4 0 1,7 0-1</inkml:trace>
  <inkml:trace contextRef="#ctx0" brushRef="#br4">25927 4024 27664,'14'-2'0,"-2"-1"0,-1-4 624,1-2 0,4 4 0,3-4 1,4 2 26,1 3 1,1 1-1,1-1 1,-3-1-652,-1 2 0,-4 3 0,3 3 0,-6 4 0,-4 2 0,1 1 0,-5 4 0,0 0 0,0 2 0,-2-4 0,-5 11 0,0-2 0,0 0 0,0 7 0,0-2 0,0 2 0,0-2 0,0 4 0,0-6 0,0 2 0,0 1 0,0-8 0,0 2 0,0-4 0,0-1 0,0 0-2514,0-1 0,2-1 56,3-3 0,-5-4 1,0-7-1,-8 0 1767,-6 0 0,-9-7 0,-2-2 0</inkml:trace>
  <inkml:trace contextRef="#ctx0" brushRef="#br4">26037 4338 29941,'16'0'836,"0"0"0,-1 0 0,1 0-773,0 0 1,5 0-1,2 0 1,-1 0 0,3 0-64,-1 0 0,1 0 0,3 0 0,-4 0 0,-1 0 0,-2 0 0,-4-2 0,4-3 0,0 2 0,2-6-216,-8 2 1,-2-5 0,2 3 0</inkml:trace>
  <inkml:trace contextRef="#ctx0" brushRef="#br4">26603 3788 30527,'-15'0'746,"-1"2"1,0 1 0,0 4-747,1 2 0,6 1 0,4 8 0,3 1 0,2 2 0,0 5 0,3-5 0,6-2 0,7-1 0,8-4 0,1-2 0,1-3 0,2-2 0,9 3 0,-9-4 0,0-3 0,1-1 0,-6-2 0,-2-2 0,-4-3 0,-8-4 0,-4-7 0,-3 1 0,-2-1 0,-2-2 0,-5-1 0,-7-2 0,-5 2 0,-4-4 0,4 2 0,-3 2-2050,-3 2 0,6 1 0,-2-1 2314,3-4 0,-4-11 0,-3-8 1</inkml:trace>
  <inkml:trace contextRef="#ctx0" brushRef="#br4">22971 11144 29941,'0'-16'-9831,"-1"2"10793,-5 4 1,-4 3 0,-9 7 1365,-2 0 1,0 2 0,3 1 0,-1 4-2216,-2 2 1,-5 1-1,5 6 1,2 0-114,1-1 0,2 1 0,2 0 0,2-2 0,2-4 0,5 2 0,-4-5 0,2 2 0,2 2 0,6-3 0,6-2 0,9-5 0,8-1 0,8-1 0,5-5 0,5-2 0,3-1 0,6 0 0,-2 6 0,-6-3 0,-3 3 0,2 6 0,-5 6 0,-2 2 0,-2 1 0,-8 5 0,-4-4 0,-4 6 0,-3 4 0,-4 3 0,-4-5 0,-5-4 0,-8-1 0,-3 0 0,-4-1 0,-2-1 0,13-12 0</inkml:trace>
  <inkml:trace contextRef="#ctx0" brushRef="#br4">22900 11505 32077,'-7'-5'-575,"-9"-7"-689,7 3-1,4-1 1,5-2-2434,5-2 3937,11-9 1,1-2 0,6-6 0</inkml:trace>
  <inkml:trace contextRef="#ctx0" brushRef="#br4">23396 11081 29421,'16'2'0,"-2"3"111,-4 6 0,2 3 0,-5 1 0,0 1 614,0 0 1,5 5-1,-3 1 1,2 1-726,-1 0 0,-1-2 0,3-4 0,-3 2 0,-2 2 0,3-5 0,-3-5 0,0 1 0,0 2 0,4-4 0,-4 1 0,1 1-8311,-4-5 8224,3 0 0,-14-14 0,-2-2 1</inkml:trace>
  <inkml:trace contextRef="#ctx0" brushRef="#br4">23349 10940 29993,'8'-16'-1860,"-2"0"0,-3 6 1054,2-1 0,4 8 1007,7-3 1,0 12-105,-1 4 1,8 11-1,1 4 1</inkml:trace>
  <inkml:trace contextRef="#ctx0" brushRef="#br4">23726 11128 25442,'21'9'0,"0"5"0,-2 5 552,-1 0 1,-8-1-1,1-1 1,1 2 90,2 2 1,1 2 0,-1-4 0,-1 2-314,-3-1 1,-5-3 0,4-1 0,-2-1 277,-3 1 1,-3 0-609,-1 0 0,0-1 0,-7-6 0,-3-4 0,-2-10 0,-1-5 0,5-4 0,1-2 0,1-5 0,6 0 0,2 0 0,3-2 0,4 1 0,7-6 0,1 3 0,4 2 0,-3 4 0,5 7 0,-2 3 0,-1 2 0,8 2 0,-1 7 0,1 3 0,-2 6 0,2 3 0,-6 1 0,1 1 0,0 0 0,-2-1 0,-5 1 0,-1 0 0,1 0 0,-2 1 0,-4 2 0,-3 4 0,0 1 0,-5-4 0,3 1-840,-3-4 1,-2-1-1772,0-1 1</inkml:trace>
  <inkml:trace contextRef="#ctx0" brushRef="#br4">24842 11034 29626,'0'-16'-2286,"0"0"0,2 1 0,2-1 2688,1 0 1,7 6-1,-2 1 1,4 2 1420,2 4 1,-5 1 0,-1 2 0,2 0-1551,2 0 1,2 5-1,-2 2 1,-2 2-274,-1 3 0,-8 7 0,2 4 0,-3 0 0,-2-1 0,-2 5 0,-3-5 0,-5 3 0,-4 3 0,-2-6 0,-1 1 0,-3-2 0,-1 0 0,0-5 0,6-8 0,-1 1 0,0 0 0,1-6 0,-1 3 0,7-6 0,4-6 0,10-1 0,7-5 0,6 3 0,3 2 0,7-3 0,0 3 0,5 0 0,4 0 0,4 2 0,-4 7 0,-2 1 0,-2 2 0,-3 8 0,-2-3 0,-5 4 0,-6 2 0,2-1 0,-10 3 0,0 1 0,-4 2 0,-3 0 0,-4-4 0,-1 3 0,-3 1 0,-11 0 0,1-6 0,-1-1 0,14-12 0</inkml:trace>
  <inkml:trace contextRef="#ctx0" brushRef="#br4">24874 11505 30664,'0'-5'-1752,"0"-7"-2103,7 3 4053,3-1 1,11-8 0,4-6 0</inkml:trace>
  <inkml:trace contextRef="#ctx0" brushRef="#br4">25393 11034 29020,'7'-18'-4371,"-4"-6"1,8 10 5034,1-3 0,2 3 1,1-6-1,1 8 1235,0 7 0,0 3 0,-1 2 0,1 0-1341,0 0 1,0 7 0,-2 4 0,-2 3-559,-2 1 0,-6 6 0,3 0 0,-2 0 0,0 2 0,-1-4 0,-8 7 0,-3 1 0,-2-3 0,-1-1 0,-6-8 0,2 1 0,4 0 0,-4-2 0,3-4 0,6-3 0,5-7 0,2 0 0,10 0 0,4 0 0,3 0 0,9 0 0,-4 2 0,3 1 0,-1 3 0,-2 6 0,4-2 0,-3 4 0,-3 2 0,-1 0 0,-5 0 0,0-1 0,0 1 0,-2 5 0,-2 0 0,-4-2 0,-1-2 0</inkml:trace>
  <inkml:trace contextRef="#ctx0" brushRef="#br4">25587 11442 22351,'-6'-15'-64</inkml:trace>
  <inkml:trace contextRef="#ctx0" brushRef="#br4">25833 10657 29941,'40'8'-241,"-2"12"0,-6-5 0,-1 5 1128,1 2 0,-1 3 0,1 8 1,-1 2-888,1 1 0,-3 13 0,-3 0 0,-5 5 0,-3 6 0,-8-3 0,-1-1 0,-2-5 0,-3 0 0,-10-1 0,-4-4 0,-4-4 0,11-36 0</inkml:trace>
  <inkml:trace contextRef="#ctx0" brushRef="#br4">25062 10751 27836,'-38'-9'0,"-6"4"0,-5 3 743,-3 2 0,0 0 0,4 4 0,3 4-254,3 8 1,-2 16 0,8 1 0,2 5-490,7 6 0,9 1 0,9 1 0,2-4 0,4-6 0,3 3 0,5-3 0,7-1 0,8-1 0,-1-5 0,7-1 0,2-2-1173,2 2 1,12 2 0,1 3 0,1 2-4987,1 2 5949,1-1 1</inkml:trace>
  <inkml:trace contextRef="#ctx0" brushRef="#br4">26493 11160 29020,'16'0'400,"0"0"0,-1 0 0,3 0 1,1 0 135,2 0 1,7-6-1,-4 1 1,3 2-537,-1 1 0,-5 2 0,3 0 0,-1 0 0,-4 0 0,-1 0 0,-3 0 0,-6 7 0,-2 2 0,-7 6 0</inkml:trace>
  <inkml:trace contextRef="#ctx0" brushRef="#br4">26603 11270 29131,'16'0'940,"0"0"0,-1 0 0,1 0-736,0 0 0,7 0 0,3 0 0,2 0-204,-2 0 0,7 0 0,-3 1 0,1 3 0,4 1 0,5 2 0,-1-2 0,-1 4 0,1 0 0,4 5 0,-2-5 0</inkml:trace>
  <inkml:trace contextRef="#ctx0" brushRef="#br4">27704 10515 32767,'0'18'0,"0"3"0,5-2 0,0 7 0,1 2 0,-1 3 0,0 6 0,6-4 0,-5 6 0,3-1 0,-4-5 0,4 4 0,0-4 0,-2-3 0,0-4 0,0 2 0,-4-7 0,3-2 0,-3-1 0,4-3 0,-2 1 0,-1 0 0,-2-7-2526,-2-2 1,1-7 0,5-2-1721,4-3 0,4-2 4446,2-4 0,-1-10 0,1 4 0</inkml:trace>
  <inkml:trace contextRef="#ctx0" brushRef="#br4">28238 10610 29963,'6'-16'-1423,"-1"0"1,-2 2-1,-8 4 2468,-5 4 1,-4 5-50,-2 1 0,0 7 0,1 3 0,-1 6 1,0 5-997,0 5 0,1 4 0,-1 3 0,2 2 0,3 1 0,-1 6 0,7-5 0,1-4 0,3-5 0,2 2 0,5-6 0,6 1 0,7-4 0,0-4 0,8-1 0,1-2 0,1-4 0,3 3 0,-1-8 0,-1-2 0,-4-1 0,2-2 0,-7 0 0,-4-2 0,-4-3 0,-1-4 0,-7-6 0,-1-1 0,-3 0 0,-2 0 0,-5 1 0,-4-1 0,-6 0 0,-5 1 0,-3 1 0,-1 3 0,-4-1 0,2 7 0,-1 1 0,2 2 0,-2 2 0,7 0 0,2 0 0,2 0 0,1 2 0,0 3 0,0 6-5440,1 3 4999,6 2 0,-5 6 0,5 3 0</inkml:trace>
  <inkml:trace contextRef="#ctx0" brushRef="#br4">27358 11443 30455,'16'0'1156,"-1"0"0,3 0-1156,3 0 0,5 0 0,9 0 0,3-2 0,3-3 0,6 1 0,9-5 0,1 2 0,3 4 0,15-4 0,-7 2 0,0-1 0,-2-1 0,1 6 0,-3-5 0,-4 5 0,-4 1 0,-4-6 0,-6-1 0,-4 0 0,-6 1 0,1-7 0,-4 5 0,-3-1 0,-9 0 0,0 4 0,-11 5 0,-6-2 0,-8 7 0,-6 4 0,-11 2 0,-4 4 0</inkml:trace>
  <inkml:trace contextRef="#ctx0" brushRef="#br4">30188 5407 28512,'-16'0'1542,"-1"2"0,-2 1-1152,-2 2 0,-6 1 1,3-6-391,-6 0 0,6 0 0,-9 0 0,1 1 0,4 3 0,-1 1 0,1 0 0,0-5 0,3 0 0,2 0 0,2 0 0,4 0 0,-4 0 0,4 0 0,-4 0 0,5-1-2,5-5 1,4 3 0,7-8-4065,0-1 1,2-2 3663,3-2 0,4-6 1,7-3-1</inkml:trace>
  <inkml:trace contextRef="#ctx0" brushRef="#br4">29779 5108 31521,'9'7'-284,"3"2"0,-7 7 0,-1 1 543,-2 4 1,-2-2-1,1 9 1,3 2 5,1 0 0,0 5 0,-5-9 0,0 2-265,0-2 0,6 4 0,1-6 0,1 1 0,5-5 0,-5 3 0,3-2 0,-1-2 0,-1-1 0,0 3 0,-6 0 0,2-2-2312,-1-2 1749,-2-1 1,-2 7 0,0 1 0</inkml:trace>
  <inkml:trace contextRef="#ctx0" brushRef="#br4">27987 11757 29020,'0'-7'-41,"0"7"0,2 9 0,1 5 1331,2 1 0,8 3 0,-3 1-1290,4 2 0,2 7 0,-1-4 0,1 3 0,0-1 0,5-2 0,0 4 0,-2-3 0,-2-3 0,-1-1 0,0-3 0,0 1 0,-1 2 0,-4-2 0,-1-7 0,1-1 0,-2 1 0,-1-3 0,-4 1 0,1 2 0,2-5-3931,-2-1 0,-3-6 1783,3-6 0,2-2 0,0-10 2038,2-3 0,1-3 1,6-8-1</inkml:trace>
  <inkml:trace contextRef="#ctx0" brushRef="#br4">28348 11741 29665,'-17'4'0,"-2"6"0,-4 11 775,-1 7 1,-3 2-1,-4-1 1,-1 1-776,1 3 0,0 2 0,1-2 0,2 1 0,2-3 0,0 4 0,-4-9 0,2 2 0,2-2 0,5 4 0,-4-4 0,3 2 0,2-2 0,5 4 0,4-4 0,-3 4 0,5 1 0</inkml:trace>
  <inkml:trace contextRef="#ctx0" brushRef="#br4">23223 11411 6874,'0'-10'0,"-2"1"0,-3 2-808,3 2 1004,-5-2 1,7 3 563,0-6 0,-2 6-54,-3-1 1,3 2 831,-3-3-917,3 5 1,4-6-369,3 7 0,4 0 0,7 1 0,0 3-122,-1 1 0,1 6 0,0-5 1,-1 1-4,1 0 0,-2 6 0,-2-3-20,-1 4 0,-2 2 0,1 0 1,-3-2 89,0-4 0,-5 4 0,3-4 198,-3 4 1,-2 2 0,-2 0 0,-1 0 161,-3-1 0,-8-1 0,0-1 0,-5-5-113,0-1 0,-6 4 1,-1-6-1,-3-2-158,-3-1 0,1-2 0,-1 0 0,1-2-327,-1-3 1,1 3 0,1-5 0,2 0-195,2-3 1,7 1 0,-2 1 0,3-1-457,3 0 0,6 4 0,2-4 0,2 0-505,-1 1 0,3 4 1,8-1-1,6 3 298,3 2 1,3-5 896,4 0 0,4-8 0,6 5 0</inkml:trace>
  <inkml:trace contextRef="#ctx0" brushRef="#br4">23317 11348 8259,'0'-8'2654,"0"1"1,2 7-1549,3 0 0,4 5-223,7 0 1,-1 7-461,1-1 0,-7 3 1,-2 0-105,0-4 0,-5 4 0,5-3-55,0 3 0,-4 1 0,6 1-62,-2 0 1,-2-1-1,-5 1-10,0 0 1,0-6-1,-2-1 1,-3 0 151,-5 0 1,-6-4 0,-3 4 0,-4-2-59,-2-4 1,4-1 0,-5-2 0,-2 0 57,-1 0 1,2 0 0,1 0 0,0-2-112,2-3 0,-4 3 0,7-5 0,1 2-413,3 0 1,1-2 0,0 3-726,1-1 1,-1-6-1,2 4-4518,4-1 3245,3 4 1,8-8 2177,5 7 0,9-8 0,10 5 0</inkml:trace>
  <inkml:trace contextRef="#ctx0" brushRef="#br4">25330 11427 8561,'0'10'1276,"0"1"0,-7-1 0,-4 4-762,-3-3 0,-1 1 0,-1-7 1,0 0 141,0 2 1,1-5 0,-3 3-596,-3-3 1,-2-2-1,-3 0 95,5 0 0,4 0-4071,1 0 3101,7 0 0,4 0 0,10 0 0,8 0 814,6 0 0,5 0 0,8 0 0</inkml:trace>
  <inkml:trace contextRef="#ctx0" brushRef="#br4">25754 11380 6658,'11'-6'720,"-1"1"1,-5-2-27,6 2 1,-6 3-635,6-3-477,-8 3 185,4 2 78,-7 0 1,0-1 755,0-5 1213,0 5-224,0-6-1106,0 7 1,2 0 0,1 1-51,3 5 0,-1-3 0,-3 8 359,3 1 1,-3 2 0,3 1-59,-3 1 1,-2 0 0,0 0 585,0-1 0,-7 1-783,-4 0 1,-3-2 0,-2-2 0,1-3-383,-1-2 0,0-2 0,-1-3 0,-2 1 14,-2 2 1,-6 1-1,3-6 1,-4 0-1418,-5 0 1,-2 5 0,3 0 0,-1-1-711,-4-3 0,4 5 0,-5-1 0,1 0 1956,0 2 0,-13 2 0,1 6 0</inkml:trace>
  <inkml:trace contextRef="#ctx0" brushRef="#br4">22956 11961 8166,'-16'0'0,"0"0"647,0 0 1,6 0 1022,-1 0 0,8-1-643,-2-5 1,5 5-1,5-5-421,5 5 1,4 1 0,2 0 0,2-2-164,3-3 0,3 3 0,7-3 0,3 3-3,2 2 0,-1-5 1,7-2-1,2 0 130,1 0 1,4-4 0,2 6 0,3 0-108,2-2 0,5 3 0,5-6 1,1-1-170,4 3 1,10-5-1,6 6 1,-41 4-1,1-1-179,3 1 0,1-1 0,5-2 0,2 0 0,1 2 0,0-1 0,1 0 0,-1 0-174,-1-1 0,0 1 1,4 3-1,1-1 0,0-1 1,-2-1-1,-1 2 0,-1-1 87,0 2 0,-1 1 1,1 0-1,-1 0 0,-1 1 1,0 0-1,-3 0 0,0 0-28,-2 0 0,-1 0 0,4 0 0,-2 0 0,-5 0 0,-1 0 0,-1 0 0,0 0 0,40 0 0,-6-5 0,-17 0 0,-7 1 0,-5 2 0,-13 2 0,-5-1 0,-6-3 0,-5-1 0,-6 0-1464,-5 5 1,-10-5 0,-2-1 0,-15 3-912,-14 1 1,-10 2 0,-12 2 0,-6 1 2374,-3 3 0,-2 6 0,0-4 0</inkml:trace>
  <inkml:trace contextRef="#ctx0" brushRef="#br4">23978 12118 8893,'5'4'2457,"0"6"1,0 8-1,-5-1 1,0 4-1,0 5 1,6 4-1,0 2 1,1-3-2429,0-2 1,4 6-1,-4-5 1,0-2-30,0-2 0,-2 2 0,-3-3 0,1 0 0,3 0 0,-1-2 0,-5-6 0,0 1-2583,0 0 2583,0-1 0,0-13 0,0-4 0</inkml:trace>
  <inkml:trace contextRef="#ctx0" brushRef="#br4">23569 13219 9307,'-11'-6'3383,"1"1"1,6 2-2581,-1 8 1,10 4-1,6 8 1,4 2 1429,6 2 1,-1 7-1,6-2 1,0 4-2122,-1 2 0,4-3 0,-4-1 1,1-3-113,0-3 0,-7 5 0,4-6 0,-4-2 0,-3-2 0,3-1 0,-8 0 0,3-1 0,1 1 0,-4-5-4916,-1-1 1,-4-6 1746,4 1 0,-6-10 1,1-8 3168,-3-6 0,-2-5 0,0-8 0</inkml:trace>
  <inkml:trace contextRef="#ctx0" brushRef="#br4">23946 13172 8166,'0'15'1120,"0"1"0,-7 0 0,-2-1 0,-1 3 1307,-1 3 0,1-2 0,-6 5 0,0 1-965,1-1 0,-6-3 0,0 4 1,2-3-1346,1-2 0,-3-3 0,0-1 0,2 0-117,2-1 0,1-1 0,-2-1 0,-1-5 0,-2-1 0,0-2 0,5-5-3056,1 0 1,-1 6 379,0-1 0,8-2 0,4-6 260,8-2 0,6-2 2416,11 1 0,3-2 0,8-8 0</inkml:trace>
  <inkml:trace contextRef="#ctx0" brushRef="#br4">24528 13109 12607,'-16'0'892,"0"0"1,1 0 0,-3 0-1,-1 1 361,-2 5 0,-5 1 1,5 5-1,2-2-214,1 3 0,2 1 1,1 1-1,1 1-451,3 0 0,3-1 0,4 1 0,-1 0-335,1 0 0,10-1 0,4 1-200,4 0 0,9-2 0,3-2 1,5-2-54,6 3 0,-4-1 0,4 0 0,-4-1 0,-1 1 0,-3 2 0,-3 1 0,-5 1 0,-3 0 0,-8 5 0,-1 0 0,-2-2 0,-3-2 0,-3-1 0,-2 0 0,-5 0 0,-4-1 0,-4-4 0,-2-2 0,-1-2 0,-4-4 0,2-1 0,-8-2 0,1 0 0,2 0 0,-6-5 0,4-2 0,-2 0-707,2 0 0,-2-6 0,7 3 0,1-4-1751,3-2 0,1 0 1,2 1-1,4-1 600,5 0 0,3 1 0,4-3 1858,3-3 0,11 4 0,8-6 0</inkml:trace>
  <inkml:trace contextRef="#ctx0" brushRef="#br4">24748 13140 8166,'16'16'1187,"-2"0"0,-2-1 1,-3 1 636,-2 0 1,0 5 0,-2 0-1,4 0-461,-1 1 1,5-4-1,-6 4 1,1-1-875,4 0 1,-3 0-1,2-5 1,1 0-1187,2-1 0,-4-1 1,-1-1-3028,-2-3 1,4 1-3619,-6 4 7342,0-6 0,-5-2 0,0-7 0</inkml:trace>
  <inkml:trace contextRef="#ctx0" brushRef="#br4">24701 13030 8671,'0'-16'0,"2"2"0,1 2 1186,2 2 1,2 1-1,-3-3 1,3 3-956,1 2 0,-4 0 0,3 4-2300,0-3 0,2 1 2069,6 5 0,1 7 0,0 2 0</inkml:trace>
  <inkml:trace contextRef="#ctx0" brushRef="#br4">25047 13077 8706,'21'21'0,"0"2"0,-2 0 1377,-2-1 0,-6 4 1,-2-5-1,-1-1-417,1-3 0,-6-1 0,3 0 0,-3-1 456,2 1 0,-3-6-773,3 1 0,-5-2-537,-5 1 1,-2-5 0,-5-10 0,3-5 66,2-4 1,2-2-1,5 0 1,0-1-496,0-4 1,0 2-1,2-6 1,3 1-97,5-1 1,4 4 0,4-3 0,3 3 157,5 7 1,4 0 0,3 9 0,2 1 449,2 3 1,6 7 0,-3 7 0,2 4 171,0 4 1,-7 7 0,2-3 0,-4 1-101,-1 0 0,-6-2 0,-2 4 0,-1-3 451,-4-3 0,-7 6 0,-3-3 1,-2 1-2511,-3 0 1,-3-1 0,-2 3 0,-5-4 1796,-4-1 0,-4 5 0,-2-4 0</inkml:trace>
  <inkml:trace contextRef="#ctx0" brushRef="#br4">26037 13046 8166,'2'-14'382,"3"2"205,6 1 0,3 6 0,3-6 0,4 1 0,5-1 1199,4 1 0,1 6 0,1-1 0,-2 3-250,-4 2 1,2 2 0,-7 3-710,-2 6 0,-9 3 1,-4 3-1,-5 3-391,-1 1 0,-1 1 0,-5-3 0,-4 4-341,-4 2 0,-4-6 0,-1 2 1,-2-4-96,2-1 0,2-6 0,1 1 0,0 1 0,0-5-313,8 0 1,13-7 0,12 0 0,6 0-132,5 0 1,7 0 0,2 0 0,-2 0 539,-2 0 1,-3 7-1,-3 4 1,-2 3 251,-2 1 0,-4 1 0,-7 0 0,-3 1-64,-2 4 1,-2-3 0,-5 4 0,0-1-259,0 0 0,-2 0 0,-1-5 1,-4-2-27,-2-4 0,-1 3 0,-6-6 0,0 0 0,0 0 0,1-2 0,-1-5 0,0 0 0,1 0 0,-6 0 0,0-2-1848,1-3 0,3 1 0,3-6-1429,3-2 0,4-9 0,9-4 2538,3 1 0,11-6 0,9 6 0</inkml:trace>
  <inkml:trace contextRef="#ctx0" brushRef="#br4">26698 12983 10162,'15'-14'840,"1"3"0,0-1 1,-1 5-1,3 0 163,3 0 0,-4 2 0,6 5 0,-2 0 99,0 0 1,0 7 0,-7 4-658,-4 2 1,-3 3 0,-7 0 0,0 1 307,0 4 1,-1-3 0,-5 5 0,-4-3-364,-4 1 1,-2 0 0,1-7-1,-1-1-151,0-3 1,0-1 0,1 1 233,-1-4-760,0-5 1,7-2-319,4-5 0,12 5 0,7-6 1,7 1 372,4 1 0,1 0 1,5 5-1,-1 0 207,-4 0 1,4 7 0,-6 3 0,1 4 86,-4 2 1,-6 1-1,-2 4 1,-5 4 947,-1-1 1,0 4-1,-3-5 1,1 0-1011,-1-1 0,-4 5 0,-6-7 0,-4 0 0,-4-3 0,3-1 0,1-2 0,-2-2 0,-2-1 0,-2-8 0,0 2 0,1-3-2130,-1-2 0,0 0 0,0-2-1147,1-3 0,1-4 0,3-6-2703,6-1 5980,3-7 0,2-8 0,0-9 0</inkml:trace>
  <inkml:trace contextRef="#ctx0" brushRef="#br4">26949 12731 8166,'32'-24'0,"-1"5"599,0 7 1,6 3-1,0 5 1,0 1 683,1 5 1,0 5 0,6 10-1,-4 4-267,-1 5 0,-3 9 0,-6 4 0,-4 1-217,-5 3 1,-3 3 0,-4 1-1,-4 0-468,-5 0 1,-3 0-1,-2 1 1,-2-3-637,-3-3 1,-9 3 0,-9-5 0,-1 1-786,-4-5 0,-2-4 0,-1-6 1,-1-5-760,1-4 1,-6-3 0,1-3 0,1-6-305,2-3 0,-2-2 2153,3 0 0,-10 0 0,9 0 0</inkml:trace>
  <inkml:trace contextRef="#ctx0" brushRef="#br4">26304 12543 8166,'-22'-7'746,"4"5"0,-4-1 0,-1 6 51,-3 8 0,3 10 0,2 5 1,4 3 318,1 3 0,2 6 1,3 4-1,6 4-70,3 1 0,8 3 0,2-1 1,3-5-610,1-4 1,11 2 0,-7-4 0,1 1-1159,0-1 1,4 4-1,0-5 1,-1-2-437,-3-2 0,4-2 0,0 1 0,0-1-898,2 1 0,-4-6 2055,7 0 0,0-7 0,6 4 0</inkml:trace>
  <inkml:trace contextRef="#ctx0" brushRef="#br4">28144 12951 13692,'-16'0'0,"1"0"1459,-1 0 0,0-5 1,0 0-1,-1 2-994,-4 1 0,4 2 0,-4 0 1,3 2-1060,2 3 0,1-2 1,-1 6-1,0 0-3877,0-1 0,6-2 4471,0 4 0,6 1 0,-3 4 0</inkml:trace>
  <inkml:trace contextRef="#ctx0" brushRef="#br4">28301 13062 9570,'7'5'1119,"-7"0"1,-7 5-1,-10-4 1,-2-3-122,-2-1 0,-7-2 1,3 0-1,-1 0-81,0 0 0,1 0 0,-1 0 0,5 0-1021,4 0 1,-4 0 0,0 0-1312,2 0 1,1 0-161,2 0-4138,8 0 5713,8-7 0,15-2 0,10-6 0</inkml:trace>
  <inkml:trace contextRef="#ctx0" brushRef="#br4">28584 12574 8800,'16'-5'1185,"0"0"1,-8 7 0,-2 10 0,-5 5-95,-1 4 0,2 7 1,2-2-1,1 4-293,-2 1 1,-1 6-1,-2 2 1,0-1 435,0 0 1,0-1-1,0-6 1,0-1-825,0-4 1,0 2 0,0-5-1,2 0-726,3-1 1,-3-1-1,3-5-2811,-3 0 0,-2 0 592,0-1 0,2-1 1892,3-3 1,-2-4-1,6-9 1,0-5-4168,0-9 4810,8 1 0,1-15 0,4 5 0</inkml:trace>
  <inkml:trace contextRef="#ctx0" brushRef="#br4">29197 12480 8166,'16'-11'2745,"0"1"-1805,-7 7 0,-9 3 1,-11 12-1,-5 7-99,-5 7 0,2 14 0,-7 6 1,0 1 51,1 4 0,-1-3 1,9-4-1,5-2-196,3 2 0,4-6 1,5 0-1,1-3-168,5-3 1,2 1 0,10-10 0,3-1-73,5 1 1,4-7-1,1-6 1,0 1-378,1-2 1,-1-2 0,1-7 0,-2 0-81,-4 0 0,2-7 0,-9-4 0,-3-3 0,-4-2 0,-9-5 0,3-1 0,-6-1 0,-6 0 0,-4 2 0,-11 6 0,-5-1 0,-4 0 0,-7 6 0,-1 1 0,-1 2 0,1 4 0,-9 3 0,1 5 0,1 3-2208,0 1 0,-4 10 0,7-1 1,-2 3 2207,2 2 0,-3-2 0,5-6 0</inkml:trace>
  <inkml:trace contextRef="#ctx0" brushRef="#br4">24355 14067 7667,'0'9'1224,"0"-2"1,2-7-707,3 0 1,-2 7-1,8 2 64,1 0 3801,-5 5-2119,14-6-1036,-10 8-46,11 0 1,-4 5 734,3 0 1,1 1-1450,5-1 1,1 2-1,-6 5 1,1-4 0,0-1-469,-4-4 0,-2 4 0,-1-2 0,0-2-587,0-1 0,-3-3 0,-2 1 0,-4-2-1284,0-3-2245,-5 3 1,5-14 2084,-7 0 1,1-7 0,3-9 0,1 0-187,-1 0 2217,4-6 0,1-3 0,7-6 0</inkml:trace>
  <inkml:trace contextRef="#ctx0" brushRef="#br4">24811 14115 11162,'-11'14'2532,"1"-2"1,-2-2-1353,-2 3 0,-9 6 0,-3 2 0,-2-2-405,2-2 0,-4-1 0,4 0 0,-4 0-654,-1-1 1,-4 1 0,1-2 0,5-2-1520,-1-1 1,7-1 0,2 6 0,4 0-1478,1-1 0,7 3 0,4 1 2875,3 2 0,9 0 0,2-5 0</inkml:trace>
  <inkml:trace contextRef="#ctx0" brushRef="#br4">25455 14162 7641,'16'0'1613,"0"0"0,0 0 0,-1 0-1095,1 0 1,0-2 0,1-1 0,2-3 713,2 3 1,2-4 0,-4 2 0,2 1-1201,-1 2 1,-3-3 0,-1 0 0,-1 1-619,1 3 0,-5 1 0,-3 1-1892,-1 5 1,-3-5 0,-9 6 2477,-6 0 0,-10 2 0,-3 7 0</inkml:trace>
  <inkml:trace contextRef="#ctx0" brushRef="#br4">25534 14272 7641,'16'0'0,"0"0"936,-1 0 0,3 0 0,3 0 0,3-2 97,1-3 1,10 3 0,-4-3-1,0 3-1037,-3 2 1,6-5 0,-6 0 0,-1 1-965,3 2 0,-2 2 1,-2 0-1,-3-1 18,0-5 1,-4 5 949,7-5 0,0-2 0,6-1 0</inkml:trace>
  <inkml:trace contextRef="#ctx0" brushRef="#br4">27012 13753 7641,'0'-16'4414,"0"1"-3509,0 6 0,0 9 1,0 12-1,0 6 854,0 3 1,0 7 0,0-2-1,0 2-871,0-2 1,2 9 0,1-4 0,3 1-489,-3-4 1,4 0-1,0-6 1,0 1-240,0 0 0,-2 3 0,-3-5 0,1-2-2378,3-2 0,-1-1-5800,-5 0 1957,0 0 5425,0-8 1,2-8-1,3-10 635,5-4 0,4-9 0,2-1 0</inkml:trace>
  <inkml:trace contextRef="#ctx0" brushRef="#br4">27547 13737 7300,'10'-15'0,"1"-1"0,-1 0 1578,-1 1 1,-2-1-637,-7 0 0,-7 7 0,-4 6 1,-3 6-145,-1 8 1,-3 5 0,-1 4 0,-4 7-387,-1 2 0,5 3 0,-2 1 0,3 2 230,2 2 0,2-1 0,4-6 0,5-2-315,3-2 1,2-7 0,2 4-1,3-2-108,5 0 0,4 0 0,4-7 0,3-2 15,5-1 1,4-6-1,1 4 1,-1-2 69,-4-4 0,4-1 1,-6-4-1,1-3-84,-4-6 1,-6-3 0,-2-1-199,-3-1 1,-6 0-1,-1 0-716,-6 1 0,-6 1 0,-9 2 1,-3 3 213,-5 2 0,-4 2 1,-1 5-1,0 0-1439,-1 0 1,-6 0 0,-2 1 0,-1 3-4284,5 1 6202,-5 7 0,1-3 0,-7 7 0</inkml:trace>
  <inkml:trace contextRef="#ctx0" brushRef="#br4">26603 14366 6091,'2'9'1057,"3"-4"0,4-3 0,8-2 1,4 2 1227,6 3 0,2-3 1,4 3-1,2-3-1108,2-2 0,12 0 1,0 0-1,5 0-230,5 0 1,8 0 0,3-2 0,1-2-771,5-1 1,7-5-1,5 3 1,-3 0-178,-6 0 0,-2-4 0,-11 6 0,-5 0 0,-7-2 0,-6 5 0,-8-3 0,-9 3-1493,-8 2 0,-6-2-965,-1-3 0,-9 3 1,-9-3-1,-12 5-4427,-10 5 6885,-13 4 0,-3 7 0,-7-1 0</inkml:trace>
  <inkml:trace contextRef="#ctx0" brushRef="#br4">27154 14696 7836,'-11'-5'0,"-1"0"1131,-6 1 0,-4 2 1,-10 2-1,1 0 63,-1 0 0,1 0-584,-1 0 0,3 0 0,1 2 0,3 2-272,3 1 1,-1 5 0,5-3 0,1 0 12,3 0 0,7 4 1,-2-4-218,2 2 1,4-4-1,8 4 1,7-1 6,7 1 0,6-4 1,6 6-1,1 1-89,-1 2 0,1 2 0,-1-1 1,-1 1 226,-4 0 1,-3-1 0,-8 3 0,-1 1 294,-3 2 1,-4 2 0,-7-4 0,0 2-21,0-2 0,0 4 0,0-2 0,-2-4-250,-3-4 1,-4 1 0,-7-6 0,1 1-245,-1-4 0,0-3-1,1-2 1,-1 0-808,0 0 0,0 0 0,-1 0 0,-2-2-681,-2-3 0,0-2 1,7-5-1,2 1 244,1-1 0,8 3 1,-3-1-1,5-2-231,1-2 0,1-2 0,6-2 1416,9-2 0,7-5 0,8-6 0</inkml:trace>
  <inkml:trace contextRef="#ctx0" brushRef="#br4">27264 14775 9024,'15'10'0,"-1"1"1243,-3 1 0,-2-3 1,-6 3-1,2 4-318,-1 3 1,-3 2 0,1-6 0,2 1-97,1 0 0,0 5 1,-5 0-1,2-2-646,3-1 1,-3-3-1,5 1 1,-2 0-1169,0-1 0,2-1 0,-3-1-5128,1-3 3186,7 1 1,-5-4 2926,4-7 0,-11-7 0,-9-9 0</inkml:trace>
  <inkml:trace contextRef="#ctx0" brushRef="#br4">27295 14728 8315,'-5'-21'0,"0"0"0,1 1 576,2 3 1,2 1-1,0 1 1,2 1-605,3 3 1,-1-1 0,6 7 0,1-1-2502,-3-1 2529,6 6 0,-5-6 0,7 7 0</inkml:trace>
  <inkml:trace contextRef="#ctx0" brushRef="#br4">27578 14680 7641,'24'16'562,"-3"0"1,-3 5-1,-2 2 1,-2-1 446,-4 1 0,-3 5 1,-7-4-1,0 1-169,0-4 1,0 1 0,0 1 0,0 0-126,0 0 1,0-2-1,0-6-178,0 1 0,-5-6-326,0 1 1,-6-9-233,6-2 0,0-2 1,5-9-1,0-1-135,0-2 0,0-1 1,1-3-1,5-3-160,4-5 0,6-2 1,3 0-1,4 2-222,1-2 1,2 3 0,6 1 0,-1 1 351,1 4 0,-3 7 0,-1 3 0,-1 2 275,1 4 1,-6 1-1,1 4 1,-4 3 313,-3 5 0,3 4 0,-10 2 0,1 2-69,1 2 1,-8-2 0,3 5 0,-5-2-33,-1 0 0,0 5 0,0-5 0,0 0-436,0 1 0,-5-4 0,0 3-1941,1-4 1,-3-1 0,0-2-2133,-1-4 3516,4-3 1,-3-8 690,7-5 0,0-9 0,0-10 0</inkml:trace>
  <inkml:trace contextRef="#ctx0" brushRef="#br4">28396 14586 8429,'15'-16'0,"1"1"475,0-1 0,-2 6 0,-2 1 0,-2 2-239,3 3 1,-5 3-1,3 1 294,1 0 1,0 8 0,-1 6 389,-6 5 0,-3 4 0,-2-4 0,0 2-282,0-1 1,-7-3 0,-2-1 0,-1-1-359,-1 1 1,2 0-1,-3-2 1,2-4-269,-3-4 148,6 2 1,2-6-448,10 3 0,9-3 1,9 0-1,0 1 268,0 3 0,-1 4 0,-2-3 1,0 2 487,0 3 0,-3-3 0,-3 3 0,-2 4 66,-1 3 1,-8 2 0,3-4-1,-5 2 19,-1 2 0,0 2 1,-1-4-1,-5 2-69,-4-2 1,-4-1 0,0-2 0,2-1-573,1 1 1,1-2 0,-6-3-995,0-6 0,1-3 1,-1-2 235,0 0 1,0 0-1,2-2-1435,4-3 1,3 1 0,7-6 0,0-3 712,0-1 1,0-8 0,2-5 1566,3-2 0,11-3 0,8 1 0</inkml:trace>
  <inkml:trace contextRef="#ctx0" brushRef="#br4">28804 14523 7641,'27'-15'0,"-3"-1"137,-1 0 1,3 7 0,-5 2 0,0 2 1245,2 0 0,-6 1 0,4 10-717,-3 4 1,-4 9 0,-4 2-1,-5 0-50,-3 2 1,-2-4-1,-2 6 1,-1-3-16,-3-2 0,-4-3 0,3-1-254,-2-1 0,4-1-159,-5-3 0,8 1 0,2-7 1,9 1-240,5 1 0,1-4 0,1 6 0,1 0 266,4-1 0,-3 3 1,3 4-1,-4 1 19,-1 0 1,-2 5 0,-4 0 0,-3-2 749,0-2 0,-5 4 0,3 0 0,-5-1-516,-5-3 0,-4-1 0,-6 0 0,-1-1-332,0 1 0,-1-6 0,-2-1 0,-2-2-136,1-3 0,-2-3 0,-1-1 0,0 0-1620,1 0 0,-5-5 0,6-2 1,2 0-839,2 0 0,1-3 1,0 3-1,2-2 717,4-3 0,1-2 1741,4-2 0,3-7 0,-5-1 0</inkml:trace>
  <inkml:trace contextRef="#ctx0" brushRef="#br4">28521 14350 7929,'-15'-15'0,"-1"1"0,0 3 1180,1 6 0,-1 3 1,0 2-608,0 0 0,-5 9 1,0 7-1,2 8 1,3 6 142,6 1 1,-2 8 0,7 3 0,1 3 4,2 2 1,2 0 0,0 0 0,0-1-255,0-4 1,6 1-1,2-4 1,3-1-233,1 1 0,5 3 0,-4-6 0,4-1-646,4-2 0,7-6 1,-2-3-1,2-1-751,-2-4 0,9-2 0,-3-1 0,1 0-147,0 0 0,4-6 0,0-1 1,-3-2 247,0-4 0,-3-1 1,1-4-1,-1-3 1061,0-5 0,1-11 0,-1-4 0</inkml:trace>
  <inkml:trace contextRef="#ctx0" brushRef="#br4">29166 14146 7875,'44'-10'0,"5"1"439,5 2 1,-4 3-1,3 10 1,-4 8 0,-2 8 265,0 10 0,6 11 0,-3 3 0,-4 6-37,-8 4 1,-7-5 0,-6 3-1,-8 0-64,-4 4 1,-12-4 0,-1-2-1,-10-5-675,-9-5 0,-6 2 1,-8-6-1,-2 1-783,-2-1 0,-10-3 1,2-5-1,-2-2 354,-4 0 0,-5 3 500,4-10 0,-1 7 0,6-4 0</inkml:trace>
  <inkml:trace contextRef="#ctx0" brushRef="#br4">30440 13753 8649,'7'2'1222,"-7"1"1,-9 3-1,-7-1-43,-5 2 1,2-4-1,-7 6 1,-2-2-213,-2-3 0,0-3 0,1-1 1,1 0-323,0 0 1,-5 0 0,8 0-1,-1 0-1087,0 0 1,5 0 0,-4 0 0,3 0-1615,2 0 0,8 0 1,2 2-1698,-3 3 1,6-1 3752,2 6 0,3 1 0,2 4 0</inkml:trace>
  <inkml:trace contextRef="#ctx0" brushRef="#br4">30345 14020 11184,'-26'0'0,"0"0"1099,-2 0 0,5 0 1,0 0-1,2 0-351,1 0 1,-3 0 0,4 0 0,-2 0-1093,1 0 0,-2 0 1,1 2-80,2 3 1,-1-3 0,1 3 0,-2-3 42,2-2 0,1 0 380,3 0 0,-1 0 0,0 0 0</inkml:trace>
  <inkml:trace contextRef="#ctx0" brushRef="#br4">30833 13486 7641,'0'-16'0,"0"0"0,0 1 111,0-1 0,1 0 0,5 2 896,4 4 1,-1 1 0,3 6-424,6-3 1,-3 1-1,6 5 1,-3 2-111,-3 3 0,6-1 0,0 6 0,-1 2-86,-3 2 1,-1 7-1,-1 0 1,1 0 81,0 2 0,-2-4 0,-2 7 1,-3 2-99,-2 2 1,3 1-1,-4 1 1,-3-1-180,-1 1 1,-2-1 0,-2-1 0,-3-2 52,-6-2 0,-3-7 0,-1 2 0,-3-3-52,-3-3 1,4 1 0,-4-2 0,3-4-71,3-4 1,-6-5 0,-2-1 0,-2-1-133,-3-5 1,1 3-1,0-8 1,6-1-415,4-2 1,1-7-1,2 0 1,4 2-60,4 2 1,6 1-1,6 0 273,4 1 0,11 1 0,5 3 0,2 6 386,-1 3 0,2 2 0,-3 2 0,2 3-43,-1 6 0,1 1 1,-7 0-1,-2-2 4,-2 3 0,-1-5 0,0 3 0,-1-1-399,1-1 0,0 3 1,0-5-1,-1 2-1556,1 3 1,0-3 0,-1 0-1,1-2 793,0-4 1,0 4-1,-1-2 1,1-1 1022,0-2 0,-1-2 0,1 0 0</inkml:trace>
  <inkml:trace contextRef="#ctx0" brushRef="#br4">31729 13360 7641,'-7'-14'223,"-4"4"0,-3-3 0,-1 6 0,-1 1 798,0-1 0,-5 1 0,-1 6 0,-1 0-387,0 0 0,-3 2 0,3 3 0,0 6-74,1 3 0,1 3 1,5 2-1,0 4-211,1 2 1,4-5-1,2 5 1,2-1 23,4 1 1,1-6-1,2 2 1,2-4-244,3-1 0,4 0 1,7-2-1,1-2-188,4-1 1,2-8-1,5 2 1,-2-3-68,2-2 0,2 0 0,1 0 0,-1-2-273,-4-3 1,-3-4 0,-6-6 0,1-1-262,-3 0 0,3 0 0,-11 1 0,0-1 423,0 0 608,-2 1 1,-3 6 0,1 5 0,2 8-54,-1 6 0,-2 4 0,-2 2 0,0 0 979,0-1 0,5 6 1,0 2-1,-1 0-886,-3 0 1,1 3 0,2-4 0,3 1-818,1 0 1,-4 0-1,3-4 1,0 2-218,3-2 1,-1-2 0,2-1-1,1 0-655,2 0 1,1-2-1,1-2 1,0-4-5516,0-1 6792,-1-1 0,1-6 0,0 0 0</inkml:trace>
  <inkml:trace contextRef="#ctx0" brushRef="#br4">32153 13895 8918,'9'-7'5591,"0"0"-1803,-4-4-2328,-3 4-2857,12 7 1,-11 0 1320,8 0 1,-6 0-3519,5 0 1,-6-2 3593,1-3 0,4-4 0,0-6 0</inkml:trace>
  <inkml:trace contextRef="#ctx0" brushRef="#br4">32326 13344 7641,'11'-15'0,"1"-1"0,0 0 82,2 1 0,0-1 0,2 0 0,1 2 631,4 4 0,-3-3 0,5 8 0,-4 0 128,-4-2 1,5 5-1,-10-1-415,4 6 0,0 6 1,-3 7-1,-6-1 113,-3 1 1,-2 5-1,-2 2 1,-3 1 98,-6 4 1,-8 0 0,-4 0-1,0-3-188,1-3 1,1-1 0,5-5 0,0-2-171,1-4 0,-1 4-678,0-3 171,7-4 0,6 0 0,12-7-230,6 0 1,10 0 0,-1 0 0,4 0 206,5 0 0,2 2 0,-3 3 1,-2 3 409,-4 1 0,2 10 1,-7-1-1,-2 3 135,-2 2 1,-1 3 0,-2-5 0,-2 0 212,-1 1 1,-8-4 0,3 3-1,-5-2 203,-1 2 0,-7-5 1,-3 1-1,-4-5-457,-2 1 0,-5-1 0,0-2 0,2-4-389,1-5 0,1-1 0,-2 0 0,-2 0-43,2 0 1,1 0-1,2-1 1,1-3-2625,-1-1 0,2-7 1,2 1 1260,1-3 1,8-2 0,-1 1 0,6-3-100,3-3 1,8-1 1639,-3-5 0,4-9 0,2 3 0</inkml:trace>
  <inkml:trace contextRef="#ctx0" brushRef="#br4">33097 13297 7914,'14'2'534,"-4"3"1,2-1 0,-6 6-138,-3 2 1,-1 2 0,-2 2-1,0 2 112,0 3 1,-7 3 0,-5 7-1,-6 1 148,-3-1 1,-5 3 0,5 0 0,2 3 81,1-2 0,4-4 1,4-3-1,5-1-213,3 1 1,2-6-1,2-1 1,3-3-236,5-3 1,10 1 0,1-2 0,0-3-149,1-6 1,-3-3 0,6-2 0,-1 0-121,1 0 0,-8-2 0,1-2 0,-8-3-80,-3-1 0,-2-3 1,-5-6-1,-1-3-106,-5-1 0,-4-6 0,-9 0 0,-4-2-28,-1-3 1,-3 1 0,-4-1 0,1 1 97,4-1 1,-2 3 0,5 1 0,1 3 26,-1 3 1,4-5-1,7 7-242,1 0 1,8 3-1,-1 1-524,8 0 0,4 8 0,8 2 0,0 5 455,-1 1 1,8 0 0,3 0 0,2 0 376,-1 0 0,2 0 0,-4 0 0</inkml:trace>
  <inkml:trace contextRef="#ctx0" brushRef="#br4">28946 2986 7641,'16'9'477,"-1"-5"446,1-8 1,-5 1-1,-1-6-193,2 2 0,2-4 0,2 6 0,0 2-88,-1 1 0,6 9 1,2 3-1,0 4-376,0 2 0,3 2 1,-5 1-1,-2 3 555,-2 3 1,-1 1 0,-2 6-1,-3-1-294,-6 0 0,-3 1 0,-2 1 1,-2 2-300,-3 2 0,-4 5 1,-9-6-1,-1-1 69,-2-2 1,-7 2 0,2-3 0,-4-8-115,-1-5 1,-1-3-1,1-2 1,0-3-141,-1-6 1,1-3 0,-1-4 0,1-3-129,-1-6 0,-3-8 0,2-4 0,3 0-143,1 1 0,6-4 0,2 3 0,5 0-5,6 0 1,-2-3 0,6 5 0,5 2 181,4 2 1,8 3-1,10 3 1,5 6 124,4 3 0,8 2 0,4 4 0,2 4-2,-3 8 1,3 5 0,-7-2 0,-4 4 83,-5 1 0,0-4 0,-7 2 0,-2-1-399,-1 0 0,-3 5 0,-1-5 1,-1-1-478,-3-3 0,-7 4 1,3 0-1,-3-2-97,2-1 0,-3-8 0,3 1-2000,-3 1 1,-2 2 1036,0 2 0,2-8 1,3-2 1067,6-5 0,3-1 712,1 0 0,8 0 0,2 0 0</inkml:trace>
  <inkml:trace contextRef="#ctx0" brushRef="#br4">29763 3615 7641,'16'-7'97,"-2"-3"0,-2-6-68,-1-5 0,-8 2 0,3-6 0,-5 3 804,-1 2 0,0-2 0,0 1 0,-1 2 408,-5 1 0,-6 8 0,-7 1 1,0 0-573,-6 0 0,3 6 1,-5-2-1,-1 5-356,-1 5 1,-3-2 0,1 10 0,1 2-6,4 5 0,-2 2 0,5-3 1,1 4-81,-1 2 1,7-6 0,7 4-176,2-1 1,2-4 0,5 3 0,2-4-1,3-3-150,6-3 0,3 1 0,3-5 0,4 0-83,5 0 0,-1-2 0,1-5 0,0 0-30,-1 0 1,4-7-1,-3-3 1,2-4-81,-1-2 0,1 0 0,-6 0 0,1 1 345,0-1 0,-2 5 0,-6 3 451,1 1 1,-7 3 0,-2 8-295,0 1 1,-5 7 0,3 0 596,-3 8 0,-4-3 0,-2 6 0,-3-2 1,-1 1-230,-5 3 0,-1-4 0,-1 3 0,1 1-834,3-1 0,-3-3 1,5 4-1,-1-1-265,0 1 1,6-5 0,-3 5-1,2-2-1207,0-4 0,-1 4 0,6-1 0,0 1-2922,0 0 0,2-2 4648,3-6 0,4 8 0,7 2 0</inkml:trace>
  <inkml:trace contextRef="#ctx0" brushRef="#br4">29952 4181 9082,'14'-2'2148,"-3"-3"1,-3 3 1362,-2-3-741,-5 3-1926,6 2-4972,-7 0-4163,0 0 8291,7 0 0,2-7 0,7-1 0</inkml:trace>
  <inkml:trace contextRef="#ctx0" brushRef="#br4">30330 3851 9069,'17'0'0,"2"-2"0,4-1 0,0-4 529,-1-2 0,5 5 0,-5-1 0,1 3 156,0 2 0,3 2 0,-5 3 0,-2 6-44,-1 3 0,-3 7 1,-1 0-1,-3 0-183,-6 1 1,-3-4-1,-2 5 1,0-2-179,0 0 1,-13-1 0,-4-4 0,-4 0 3,-2 0 0,-3-6 0,2-1 1,-3 0 134,-1-1 1,1-4 0,7 1-85,-1-3 0,0-2-370,6 0 0,6-2 0,5-1-244,8-3 1,6 1-1,10 5 135,1 0 0,0 5 0,-4 2 1,4 2 45,5 3 0,-3 7 0,-2 4 0,-4 0 383,-1 0 0,-2-1 0,-2-3 0,-3 4 155,-2 2 1,-2-4 0,-5 3 0,0-1 18,0-4 1,-2 4-1,-3-2 0,-5-4-19,-4-5 0,-2 2 0,0-5 0,1 0-49,-1-4 1,-5 2-1,-2-2 1,1-3-399,-1-6 0,-5 1 0,3-8 0,-1-1-929,0-2 0,7-7 1,-4 0-1,4 2-842,3 2 0,-3-4 0,10 0 0,0 2 630,4 1 1,7 2 0,7 1-1885,6-1 0,13 2 3032,4 4 0,6-11 0,9 3 0</inkml:trace>
  <inkml:trace contextRef="#ctx0" brushRef="#br4">31100 4118 7641,'21'11'0,"2"-3"493,1-1 1,-5 5-1,0-1 265,-6 3 0,-1 2 0,-7-1 0,-1 1-358,-3 0 1,-2 0-1,-5-1 1,-4 1 503,-4 0 0,-14 5 0,-3 0 0,-4 0-142,-4 1 1,4-4-1,-7 4 1,0-1-97,2 0 1,4 7 0,8-2-1,3 2-160,2-1 1,8 2 0,6-2-1,2 2-422,3 3 1,4-3-1,6-1 1,4-3-98,4-3 1,4-1 0,1-5 0,4-2-130,1-3 1,-3-4 0,3-7 0,-1 0 9,-4 0 0,-1-7 0,-2-4 0,-2-5 226,-4-5 0,-1-3 0,-6-9 0,3-2-21,-3-2 1,-3-10 0,-5 2 0,-6-3-79,-3-2 0,-3-3 0,-2 3 0,-2-1 26,1 6 1,-2 1 0,3 11 0,3 5 457,4 3 1,8 5 0,-1 4-422,3 0 1,9 6 0,4 1-1,3 2-966,1 3 1,8 4-1,3 6 1,2 4-214,-2 4 0,4 2 1,-4 1-1,2 4 1121,-2 5 0,11 4 0,-4 2 0</inkml:trace>
  <inkml:trace contextRef="#ctx0" brushRef="#br4">23018 15624 7826,'9'15'1304,"5"1"0,-5 1 0,1 4 0,3 6 359,4 2 1,-1 3 0,5 1 0,-4 0-525,-1-2 1,-2 10 0,-2-10-616,-1 2 1,-3-5-1,5-2 1,-3 1-1,1-1-509,-3 0 1,-1-7 0,-5 2-1919,3-3 0,-3-3 399,3 1-1400,-3-7 1,0-2 0,3-7 1550,5 0 0,4-7 0,2-4 1,0-3 1352,0-1 0,-1-1 0,1 0 0,0 0 0,0 1 0,-6-1 0,0 2 0,1 2-241,-2 1 1251,-2 1 1,-9-4 0,-3 3 388,-6 6 0,-4 3 0,-5 2 0,-2-1-218,-3-5 0,4 5 0,-3-5 0,-1 5-716,1 1 1,3 0 0,-4 0 0,3 0-369,2 0 1,-2 0 0,1-2 0,2-1-1152,1-3 1,8 1-1,-1 5-6079,-1 0 5600,5 0 0,2 0 1,10 0 1532,5 0 0,11 0 0,4 0 0</inkml:trace>
  <inkml:trace contextRef="#ctx0" brushRef="#br4">23757 15906 7641,'9'-15'138,"-2"-6"0,-7 0 1,-2 2 809,-3 1 1,-2 2 0,-5 2-1,1 2-104,-1 2 1,-2 6 0,-3-1-1,-2 3-211,-2 2 0,0 2 0,5 3 0,0 6-17,0 3 1,1 1-1,1 3 1,2 3-204,1 5 1,8 2 0,-3 0 0,5-4-157,1-1 1,0 3-1,0-5 1,1-2-82,5-1 0,1-2 1,7-1-1,0-1-25,3-3 0,2 1 1,-3-7-1,0-1-42,-1-3 1,1-1 0,2 0 0,1-1-97,2-5 1,-6 0-1,-4-7 1,1 3-381,2-2 0,-5-8 1,-2-1-1,-2 2 70,0 2 1,1 1 0,-5 2 0,3 2-18,1 1 1,2 8 0,-3-1 522,1 8 1,5 5-1,-3 6 1,2 1 189,3 0 0,2-1 1,2 3-1,0 1-400,-1 2 1,-4 0-1,-1-5 1,3-1-852,1 1 1,1-5 0,1-1-827,0 2 0,-1-3 0,1 0-353,0-2 1,0-2 0,-1-5 1489,1 0 1,-5-7 0,-3-3 0,-1-4 89,-3-2 1,-3-5 0,-1-2 0,0-1 450,0-4 0,0 0 0,0 2 276,0 5 1,2 5 516,3 6 0,-1 10 0,5 10 0,-1 4 33,1 2 1,-5 5 0,1 1-1,-2 1-94,3 0 1,-3-2 0,6-6-267,-2 1 1,0-2 0,-4-2 0,3-1 250,-3 1 0,1-5 83,1-2-746,-3-3 1,5-9 0,-7-3-1,0-6 1,0-3-14,0-2 1,0-7 0,0 2-1,0-4-318,0-2 1,5 1 0,2 1 0,2 4 88,3 5 1,2 0 0,3 6 0,4 6 448,5 5 1,4 4 0,0 2 0,-2 3 30,-2 6 1,-2 3 0,3 3 228,-6 4 0,1-3 0,-3 4 0,-3-1 0,-4 0-132,1-2 0,-6 6 0,0 1-1845,0 4 0,-6-4 0,5-2 0,-3 1 0,2-1 1456,6 4 0,10-5 0,3 0 0</inkml:trace>
  <inkml:trace contextRef="#ctx0" brushRef="#br4">25188 15702 7940,'-16'0'1082,"1"0"1,-1 5 0,0 2 0,2 2 26,4 3 1,-4 7-1,3 6 1,-1 3-9,2 5 0,-3 2 1,8-2-1,2 4-344,1 5 0,2-4 1,2 1-1,3-4-170,5-4 0,-1 4 0,0-11 0,0 3-450,-1-1 1,-4-7 0,3 2 0,-2-4-1082,0-1 1,6 0 0,-4-2-2595,2-4 0,-4 2 2409,5-6 1,1-1 0,4-5-3097,1 0 4225,0-7 0,7-9 0,1-8 0</inkml:trace>
  <inkml:trace contextRef="#ctx0" brushRef="#br4">25314 15906 7641,'17'-15'0,"3"1"0,1 2 699,-2 1 0,-2 6 0,-1-4 1,0 2 238,-1 4 0,1 1 0,0 4 1,-2 3-338,-4 5 0,-3 4 0,-7 4 0,0 1 279,0 2 1,0 7-1,-1-4 1,-5 1-543,-4-4 1,-4 1-1,-2-2 1,0-5-11,1-2 1,-1-5 0,0 3 0,1-6-61,-1-3 0,5-2 0,1 0-247,-2 0 1,5-2-386,1-3 0,10 1 0,5-4 0,3 1 170,5 3 0,10 2 1,-1 2-1,3 0 28,3 0 0,-2 7 1,-2 4-1,-4 3 127,-1 1 0,-2 6 1,-7 0-1,-2-1 824,-2-3 1,-6 4-1,1 0 1,-3-2-327,-2-1 1,0-3-1,-2-1 1,-1-1-88,-3-3 0,-6-5 0,2 4-68,-4-2 0,-2-2 0,0-5-946,1 0 0,-1-1 1,0-3-1,0-3-2162,1-2 0,1 4 0,1-5 382,3-3 1,6 5-1,-1-3-232,3-1 2654,9-2 0,2-2 0,7 1 0</inkml:trace>
  <inkml:trace contextRef="#ctx0" brushRef="#br4">25676 15922 7641,'15'-7'275,"-1"-3"0,-1-4 1,-3-2-1,0 0 618,-1 1 1,5-1 0,-3 0 0,3 2-286,1 4 0,1 1 0,0 5 0,0-1 27,-1 2 1,1 8 0,0 5 0,-1 4-268,1 2 1,-7 5 0,-2 2 0,-2 1 348,0 4 1,1-3 0,-6-1-1,-2-1-244,-3-4 0,-4 4 0,-7-2 0,2-2-121,4-2 0,-4-6 0,3-2 44,-3-2 0,4-2-281,-1-5 0,8-2-485,-2-3 0,5-2 0,5-5 0,5 3-61,4 2 1,7 2 0,2 5 0,1 0 279,4 0 1,0 7-1,0 5 1,-2 5 65,2 4 0,-5 5 0,-2-3 0,-5 0 831,-6 0 1,3 4-1,-8-2 1,-2 1-148,-1 0 1,-2-6-1,0 1-492,0-4 0,-7-3 1,-3-4-706,-4-4 0,-2-5 0,0-1 0,0 0 95,1 0 0,-1 0 1,0-1-1,2-5-1430,4-4 0,-2 1 0,5-1 0,0-2 373,0-2 1,1-2 0,6-2-1,-1-3 1560,-5-5 0,5-3 0,-6-3 0</inkml:trace>
  <inkml:trace contextRef="#ctx0" brushRef="#br4">25770 15498 8834,'33'-11'0,"2"3"0,3 1 0,3 3 903,2 2 1,3 2-1,3 4 1,1 6-245,3 11 1,3 19-1,-6 9 1,-3 5 443,-1 6 1,-4-1 0,-12 1 0,-3-1 29,0 6 1,-8-3 0,0 5 0,-5-6-138,-3-3 1,-6-8-1,4 3 1,-2-6-835,-4-5 0,-1 0 0,-2-9 1,0-5-163,0-4 0,-2 2 0,-3-6 0,-4-5-675,0-2 0,-10-8 1,2 4-1,-6-2-2499,-5-4 1,-2-3 3173,-1-5 0,-8-11 0,-1-8 0</inkml:trace>
  <inkml:trace contextRef="#ctx0" brushRef="#br4">27091 16016 7641,'1'-8'623,"5"2"0,4 5 0,6 1 1108,5 0 0,-2 0-709,7 0 1,2 0 0,7 0 0,2 0-1,-2 0-490,-2 0 0,-3 0 1,-2 0-1,-4-2-880,-1-3 1,3 3-1,-5-3-1956,-2 3 0,-7 2-977,-1 0 1,-16 7 3280,-6 3 0,-10 11 0,-10 4 0</inkml:trace>
  <inkml:trace contextRef="#ctx0" brushRef="#br4">27106 16237 7641,'23'0'850,"-4"0"0,6 0-69,-3 0 1,1 0-1,-2 0 1,5 0 302,4 0 1,1 0 0,-1 0 0,-2 0-341,-2 0 0,-5-2 0,5-2 1,1-1-1042,-3 2 0,1-4 0,-6 1 1,2 3-3289,-2 1 0,0 2 3585,2 0 0,4 14 0,6 4 0</inkml:trace>
  <inkml:trace contextRef="#ctx0" brushRef="#br4">28144 15372 9361,'11'-5'2008,"-1"0"0,0 6 0,4 12-522,-3 6 1,3 0-1,-4 7 1,3 2-218,-3 2 1,4 1 0,-5 1 0,1-1-818,1 1 0,-6-1 0,4 0 0,0 1 1,-3-2-453,1-4 0,4 3 0,-6-4 0,-1 1 0,-3 0 0,1-7 0,2 2-649,1-3 1,0-2-1180,-5-1 0,-2-6-2519,-3-4 1,3-5 2817,-3-5 1,3-4-1,2-6 1,2-3-1276,3-3 2804,4-3 0,7-15 0,0-1 0</inkml:trace>
  <inkml:trace contextRef="#ctx0" brushRef="#br4">28726 15419 7641,'16'-14'337,"-1"2"1,1 3 0,-2 1 2215,-4-1-833,-3 5 0,-19 6 0,-5 12 0,-4 7-868,-2 3 1,-5 8-1,4 5 1,-1-3 16,4 0 0,4-3 0,3 2 1,3 0-329,6-1 1,3 3 0,4-11 0,3 2-160,6 1 1,4-8-1,6 4 1,6-2-383,2-1 0,5 1 0,0-7 0,5-3 0,1-6 0,-5 2 0,3-2 0,-1-1 0,0-2 0,-6-4 0,-6-3 0,-4-6 0,-7-3 0,-6-2 0,-8-1 0,0-2 0,0-2 0,-8-5 0,-8 3 0,-10 0-24,-9 0 0,0 3 0,-5 4 1,0 0-517,-1 0 1,5 2 0,-5 2 0,3 3-243,3 2 0,4 2 0,3 5 0,1 0-1051,0 0 1,-1 5 0,0 4-1,3 2-2227,2 1 0,-4 5 4060,0-6 0,-2 3 0,-3 2 0</inkml:trace>
  <inkml:trace contextRef="#ctx0" brushRef="#br4">27940 16111 7641,'0'-16'1835,"7"6"0,5 1 146,7 2 0,6 0 0,8 3 0,3-1-614,6 2 0,9 1 1,5 2-1,3 0-376,6 0 1,8 0 0,2 0 0,4 0-992,0 0 0,-34-2 0,1-1 0,36-3 0,-2 1 0,-1-2 0,-8 4 0,-11-6 0,-4 2 0,-2 3 0,-11-2 0,-9 0 0,-8 1-1222,-4-2 473,-1 5 1,-14-5-1,-7 6 43,-8-5 706,-13 5 0,-11-20 0,-8 3 0</inkml:trace>
  <inkml:trace contextRef="#ctx0" brushRef="#br4">28286 16409 8034,'0'-8'2191,"1"2"1,5 10-1394,4 1 1,4 7-1,2 1-427,-1 6 0,6 0 0,2 5 0,0-1 1,0-4 51,-4-1 0,-2-2 0,-1-1 1,0 1-342,-1 0 1,1-1-1488,0 1 1,-6-2 657,1-3 0,-1-4 0,4-9-472,-3-3 0,3 1 0,-4-8 1,2-4 601,-1-3 1,1-4 0,-5 2 0,0-3 616,0-1 0,-2-4 0,-3 4 0,2 1 94,1 3 0,0 3 1,-3 3 867,3-1 0,-3 9-132,3 7 0,-3 14 0,-2 12 0,0 4 888,0 1 1,0 6 0,0 3 0,0 2-174,0 2 1,0 10 0,0-5 0,0 1-706,0-1 1,2 5 0,1-12 0,4-3-772,2-4 1,-1-4-1,5 1 1,-3-1-739,2 0 0,2-1 0,2-2 0,0-3-125,0-3 0,-6-3 794,1-8 0,-15-11 0,2-9 0</inkml:trace>
  <inkml:trace contextRef="#ctx0" brushRef="#br4">25754 7985 7764,'0'-16'780,"0"0"160,0 1 0,-2-1 2406,-3 0-2509,3 0 1,1 9-1,8 9 1,1 10 25,5 8 1,6 7 0,4 0 0,-1 2-399,1 3 0,3-3 0,-5-1 1,-2-3 358,-1-2 0,1-1 0,0-2 1,-3 0-690,-2 0 1,3-3 0,-6-1 0,3-2-815,2-4 1,-1 4 0,1-5-414,0 0 1,0-2-1,-1-7-448,1 0 0,-6-6 0,-1 0 0,-2-5 147,-3-6 0,-1-1 0,1-8 1,1-2 809,-2-2 1,-6-3 0,-4-2 0,0-2 396,0 3 1,-4-5-1,6 4 1,2 6 347,1 6 1,2 5 0,0 3 1477,0-1 1,0 9-773,0 7 1,5 14 0,0 14 0,1 7 753,1 7 0,-4 5 1,6 5-1,-2 6-538,-4 3 1,4 2 0,-1-2 0,-5-3-255,-4-6 0,-1 2 0,-4-3 1,-1-4-553,0-3 1,6-9-1,-3 1 1,3-4-279,-2-6 0,3 2 0,-3-7 0,1-2 0,-1-2 0,2-6 0,-8-2-452,-1-2 1,3 0-1,-1-4 1,-3 2-9227,-1-1 9678,6-2 0,-6-9 0,5-2 0</inkml:trace>
  <inkml:trace contextRef="#ctx0" brushRef="#br4">23490 17368 7641,'-10'0'3421,"-1"0"-2052,8-7 0,-3 5 0,10-1-708,1 6 1,13 1-1,-1 8 1,4 4 359,2 3 1,5 9 0,-4-2-1,2 4-310,1 1 1,-8 1 0,4-3 0,-3-1-344,1-1 1,-5-8 0,-5 2 0,-1-4-564,-1-1 0,3 0 1,-5-1-563,2 1 0,-6-5-1654,3-1 1,-5-5-151,-1 6 0,2-9 1320,3-2 1,-1-9 0,5-10 0,-2-4 497,-4-2 1,4-2-1,-2-8 1,-1-4 742,-3-1 0,-1 0 0,0-2 0,0-3 0,0 4 0</inkml:trace>
  <inkml:trace contextRef="#ctx0" brushRef="#br4">23883 17321 7641,'16'-9'1213,"0"2"1,-1 7-194,1 0 1,-5 7 0,-3 4 0,-1 5 8,-3 4 1,3 10 0,-2 9-411,-1 1 0,-10-2 0,-4 8 1,-4 2-1,-2 1 1311,0 0 1,2-2 0,2 1 0,2-1-1778,-3 0 0,1-5 0,0 0 0,3 0-153,2-2 0,-3-7 0,5-7 0,1 0 0,2-1 0,2-2 0,0-8 0,0 1 0,0-6 0,0 1-1645,0-8 0,0 3 1,0-12-2879,0-4 0,6-4 4523,-1-2 0,7-13 0,-3-5 0</inkml:trace>
  <inkml:trace contextRef="#ctx0" brushRef="#br4">24544 17447 7641,'15'0'1505,"1"0"0,0 0-414,-1 0 1,3 0 0,3 0 0,3 0-61,1 0 0,3 0 0,-6-2 0,3-1-396,3-3 1,-5 1 0,-1 3 0,-1-1-1239,0-2 1,0-1-393,-5 6-1214,-7 0 0,-9 6 0,-13 1 0,-6 0 199,-7 0 1,-4 5 2009,-1-2 0,-8 11 0,-1 4 0</inkml:trace>
  <inkml:trace contextRef="#ctx0" brushRef="#br4">24638 17588 7621,'0'16'709,"2"-6"1,3-1 479,5-2 0,4-2 1,4-5-205,3 0 0,-2 0 0,7 0 0,2 0 0,2 0 68,1 0 1,1 0-1,-1 0 1,-1 0-1272,-4 0 1,4 0 0,-4 0-1,4 0-2452,1 0 1,-1 6-1,-2 1 2670,-2 1 0,7-4 0,7 3 0</inkml:trace>
  <inkml:trace contextRef="#ctx0" brushRef="#br4">26069 17022 7641,'0'-21'289,"0"0"1,0-5 0,1 5 1349,5 2 0,-3 3-571,8 6 1,-6 10-1,4 12 1,-2 6 569,-4 3 0,1 7 0,-1-2 0,2 3-1085,-1 3 1,-2-1-1,-2 2 1,1 1 406,5-3 1,-5 4 0,5-11 0,-5 1-961,-1-4 0,6-2 0,-1 0 0,-2 2 0,-1 0-130,-2-5-1630,0 0 0,2-8-693,3-2 1,-2 1-1,8-2-93,1-2 0,2-1 1,2-2 2545,0 0 0,-1-7 0,1-2 0</inkml:trace>
  <inkml:trace contextRef="#ctx0" brushRef="#br4">26666 16944 7641,'14'-16'341,"-3"0"1,3 1 0,-6-1 0,1 0 131,-4 1 1,-1-6 0,-1 0 590,2 1 0,1 3 0,-8 3-409,-3 3 1,1 4 0,-6 7 0,-2 0-27,-2 0 1,-4 13 0,-1 6 0,-2 7-122,2 7 1,-4 7-1,2 1 1,2 2 199,1 6 1,4 2 0,2-4 0,3-2-148,2-3 0,2 2 1,5-9-1,0-4-183,0-3 0,7-3 0,4 1 1,4-5-59,6-4 0,-1-6 0,6-2 1,2-2-321,1-4 0,3-1 0,-2-2 0,-3 0 0,0 0 0,-3-7 0,2-5 0,-5-6 0,-3-3 0,-8-7 0,-1 2 0,-2-2 0,-4 2 0,-1-9 0,-2 4 0,-2-3 0,-3 1 0,-3 3 0,-10 4 0,-1 5-1320,-2 4 0,-7 3 0,2 3 1,-4 6-466,-1 3 1,-1 4 0,1 3-1,1 8 116,4 6 1,-4 0 0,4 5 0,-2 1 1668,2-1 0,-4 3 0,6 4 0</inkml:trace>
  <inkml:trace contextRef="#ctx0" brushRef="#br4">25880 17635 7641,'7'-8'1257,"-4"1"1,10 7 0,4 0-559,8 0 0,6 0 0,6 0 1,6 0 1443,8 0 0,5 0 1,9 0-1,1 0-1003,2 0 1,13 0-1,-3 0 1,2 0-810,1 0 0,1-6 0,-2-1 1,-5 0-332,-3 0 0,-4-5 0,-7 4 0,-3-3 0,-6 1 0,-10 1 0,-5-3 0,-4 3-111,-1 2 0,-8 0-2101,-3 2 1,-12 3-1,-9-2 1,-11 6-934,-8 3 1,-18 8 3144,-10-3 0,-10 11 0,1 4 0</inkml:trace>
  <inkml:trace contextRef="#ctx0" brushRef="#br4">25628 17808 7641,'6'-7'2230,"1"7"-1718,1 9 0,-4 7 1,1 5-1,-3 7 1258,-2 7 0,5 3 0,0 6-473,-1-2 1,3-2-1,-2 2 1,0-4-1,1-1-393,-1-1 1,5 1 0,-3-5 0,0-1-955,0 0 1,4-4 0,-4-3 0,0-1-42,0-4 0,3-2 0,-5-1-3050,-1 0 0,3-6 297,-2 1 1,7-8 0,-1 3 1584,3-5 0,0-8 0,0-5 0,0-7 1259,3-7 0,9-11 0,-1-3 0</inkml:trace>
  <inkml:trace contextRef="#ctx0" brushRef="#br4">26069 18170 7641,'0'-11'1520,"-2"3"-166,-3 1 1,-9-4-1,-9 6 1,-1 1-347,-4 3 1,-2-1 0,-2-2-1,1-1-475,0 2 1,-6 1 0,0 2 0,2 0-360,2 0 0,3 0 0,2-2 0,4-1-749,1-3 0,-3 1 0,5 5-3709,2 0 2675,1 0 1,10 2 0,4 1 1007,8 3 0,6-1 0,9-3 1,4 1 600,1 2 0,3 1 0,4-6 0</inkml:trace>
  <inkml:trace contextRef="#ctx0" brushRef="#br4">26383 18154 8006,'11'-16'0,"-3"1"754,-1-1 1,-1-5 0,-6 0 0,0 2-140,0 1 1,-13 3 0,-2-1-1,-5 0-69,-2 0 0,-1 8 1,-5 2-1,2 5-87,-2 1 1,0 0 0,0 0-1,2 1-32,-2 5 0,5 8 0,0 8 1,4 3-7,3 3 1,-1 1 0,10 3 0,0-1-143,0 1 1,2-3 0,5-1 0,2-3-83,3-2 1,3-2 0,8-6 0,0 1-25,0 0 1,5-6 0,1-1-1,1-2-55,0-4 1,5-1 0,-2-4-1,2-1-166,-2-2 0,2-6 0,-7 4 1,-2-2-55,-1-3 0,-3-3 1,1-5-1,0-1-20,0 2 1,-2-4-1,-2 2-97,-2 2 1,-5 4 188,6 4 0,-6 6 0,4 10 0,0 6 333,-1 3 0,-2 6 0,2 1-402,-1-1 0,6 2 0,-3-1 0,4 0 0,0 0-1115,-3 0 0,2 0 0,-4-5 0,2-2 104,-1-4 1,-5 3 0,4-6 0,0 0-729,0-1 1,-4 0 0,4-8 1306,-2-3 1,0-4-1,-4-8 1,4-4 530,2-6 0,1-9 0,6-4 0</inkml:trace>
  <inkml:trace contextRef="#ctx0" brushRef="#br4">26729 18138 7641,'7'-1'1228,"2"6"0,1 7-420,1 4 0,-3 10 0,5 4 0,-3 1 268,2 4 1,-3-2 0,0-5-40,-2-2-710,-2-6 0,0 8 1,1-8-1,-3 0 714,-1-3 1,-2-1-406,0 0-663,0-8 1,0-2 0,0-12-1,0-4-22,0-4 0,0-7 0,0-4 1,2-2-247,3-7 1,-2-1 0,8 2 0,-1-2-478,-1-1 1,5-5 0,-4 8-1,4 5 595,2 4 0,5 5 1,2 8-1,0 6 351,-1 3 1,4 4-1,-3 5 1,0 7 103,0 5 0,-2 9 0,-6-2 0,1 4 530,0 1 0,-2 1 0,-2-1 0,-3 1-767,-2-1 0,-2-1 0,-5-2 0,2-4-883,3-1 1,-3 3-1,3-5-440,-3-2 1,-2-1 0,0-3-601,0 1 0,1-5 0,5-3 1882,4-1 0,4-8 0,2-8 0</inkml:trace>
  <inkml:trace contextRef="#ctx0" brushRef="#br4">27704 17871 7641,'0'-16'738,"-2"2"1,-3 4 121,-6 5 0,-3 10 0,-1 7 1,-1 9 165,0 11 1,0 6 0,3 9 0,0-1 449,3-4 1,1 8-1,-3-4 1,3-1-1048,2-1 1,-3-9 0,4 1 0,3-3-22,1-1 0,4-1 1,1-1-1,4-4-512,2-5 1,2 2-1,4-2 1,1-2-1741,0-2 1,1-1 0,2 0-1,2-2 37,-1-4 0,-3-1 0,1-5 1,1 1 410,2-2 0,0-3 1,-4-7 1395,4-8 0,-3-8 0,4-9 0</inkml:trace>
  <inkml:trace contextRef="#ctx0" brushRef="#br4">27861 17981 7641,'2'-16'0,"3"1"82,6-1 1,8 0 0,2 2 0,-2 4 666,-2 5 1,-1 3 0,2 2 0,1 2-69,2 3 0,-6 5 1,-6 11-1,-2 5-38,-3 4 0,-3 2 0,-1 1 0,-1 2-121,-5 1 0,-2 1 1,-8-7-1,0-2-106,1-2 0,1-7 0,1 2 0,3-5 420,-2-6 0,3-1-311,-2-4-599,8-3 0,-2-2 0,10-9 0,5-1 59,4-1 0,2 8 1,0-4-1,0 2-515,-1-1 0,6 1 0,0 7 0,-2 3 566,-1 6 1,-2 8 0,-1 3-1,1 1 485,0 0 1,-7 5 0,-4-2 0,-4 4-2,-1 1 0,0-5 0,0-1 1,-1-2-94,-4-4 1,-2-2-1,-6-1 1,3-2-631,-2-4 0,-2 3 0,-2-6 0,0 0-1093,0 0 1,1-2 0,-1-5-902,0 0 0,6-2 1,1-3 1476,2-6 1,2-3 0,5-1 0,0-3-2736,0-3 3455,0-3 0,7-15 0,2-1 0</inkml:trace>
  <inkml:trace contextRef="#ctx0" brushRef="#br4">28254 17997 7641,'16'-11'0,"0"1"0,-1-1 553,1 3 0,0-4 0,-1 5-87,1-2 1,0 5 0,0-1 0,-1 3 268,1 2 1,-5 0 0,-1 2-182,2 3 1,-5 9 0,-2 11 0,-3 3 13,-2 5 1,0 4-1,0-3 1,0 3 171,0-2 1,0-2 0,-2-1 0,-1-3-295,-2-2 0,-6-5 1,4-6-1,0 0-10,0-1 1,0-6 362,2-4-1050,3-3 1,-3-7-1,10-2 1,6-2-491,3-3 0,7 3 0,1-1 1,1-1 280,0 3 1,5 1 0,-4 7 0,2 1 646,1 5 1,-6 8-1,3 8 1,-1 4 441,-4 8 1,-7-5 0,-3 6 0,-2-3 284,-4 1 0,-1 0 0,-2-5 1,0-4-342,0-1 0,-2-2 1,-3-5-1,-5-1-883,-4 1 0,-4-5 1,-1-3-1,-2-1-1044,2-3 1,1-2 0,3-4 0,-1-2 666,0-1 1,2-7 0,2 1 0,2-3-1943,-3-1 1,6-8-1,2-5 2629,3-7 0,-5-12 0,-1-9 0</inkml:trace>
  <inkml:trace contextRef="#ctx0" brushRef="#br4">28679 17557 7641,'68'52'0,"0"2"0,-2 2 1477,-1 4 1,-4 2-1,-5 7 1,-9 2 151,-8 1 0,-8 10 1,-7-4-1,-6 1-1036,-6-4 0,-8-5-1,1-9 1,-3-3-175,-2-6 0,-2-10 1,-3-4-1,-6-3-921,-3-3 1,-7 1 0,0-12 0,0-4-811,-1-4 1,-3-6-1,-6-7 1,-1 0-113,1 0 0,-2-9 0,-4-5 1,-3-7 468,0-3 956,-6-3 0,6-11 0,-7-2 0</inkml:trace>
  <inkml:trace contextRef="#ctx0" brushRef="#br4">27059 17415 7641,'0'16'0,"0"0"57,0 0 1,-2-1 909,-3 1 129,3-7 0,-5-4-441,7-10 1,7 1 0,6-6 0,6-1 189,7 2 0,16-3 0,7 5 0,7 0-503,8 0 1,6 2 0,9 5-1,0 0 379,-1 0 1,1 0 0,-2 0 0,-4 0-310,-5 0 1,0 0 0,-3-2 0,-6-1-630,-3-2 0,-10-1 0,-10 6 0,-4 0-475,-6 0 1,-3 0-313,-8 0 1,-13 7 0,-9 6 0,-9 2 1003,-4 1 0,-15 10 0,1-8 0</inkml:trace>
  <inkml:trace contextRef="#ctx0" brushRef="#br4">29669 17211 8094,'16'0'6077,"-9"0"-4895,-7 0 0,-9 0 1,-10 0-1,-2 0-496,2 0 1,-4 0 0,0 0 0,-1 0-498,-4 0 1,5 0 0,0 0 0,3 0-436,-1 0 1,0 0 0,5 0-1708,0 0 1,6 0-2404,-1 0 1,8 7 4355,-3 3 0,19 4 0,4 2 0</inkml:trace>
  <inkml:trace contextRef="#ctx0" brushRef="#br4">29905 17463 10130,'-2'8'1327,"-3"-3"1,-5-3-130,-4-2 0,-2 0 1,-2 0-1,-1 0-418,-2 0 0,-5 0 0,5 0 1,2 0-613,1 0 0,3 0 1,-1 0-1,0 0-573,0 0 0,1-2 0,-1-1-415,0-2 1,6 0 0,-1 3-1900,-1-3 1,5 1-1,2-6 2719,3-3 0,2-1 0,0-1 0</inkml:trace>
  <inkml:trace contextRef="#ctx0" brushRef="#br4">30392 16975 7641,'-15'-10'148,"-1"-1"1,5 6 0,1-4-1,-2 1 396,-2-1 0,3-2 0,1-3 0,-1 2 334,3 2 0,-5-1 1,6-4-476,-1-1 0,4 0 0,-1 0 0,3 1-50,2-1 1,2 0 0,3 0-1,6 1 199,3-1 1,3 6-1,4-1 1,5 1-218,4 1 0,0 2 0,-2 7 0,-2 0-31,2 0 1,-4 2 0,1 3-1,-3 5-98,-2 4 1,-3 7 0,-1 2 0,0 1 196,-1 4 0,-6 9 0,-4 5 0,-3 2-142,-2-2 0,0 8 0,-2-3 0,-3 0-241,-6-3 0,-2 0 0,-5-8 1,-1-1-79,-2-1 1,-2-3 0,4-1-1,-2-4-44,2-5 0,-4-4 0,2-1 0,2-2-50,1-3 0,-3-4 0,0-7 0,1 0-4,-3 0 0,5-2 0,-3-3 0,4-6 121,1-3 0,2-2 1,4 1-1,4-1-71,5 0 0,2 0 0,5 1 162,4-1 1,11 2 0,5 2 0,4 3 37,2 2 1,6 2 0,2 5 0,2 0 31,0 0 0,-7 7 0,2 3 0,-4 4 16,-2 2 1,-5 0 0,-1-1 0,-2-1-338,-4-3 1,-2 3 0,-1-4-1252,0 4 1,-1 2-987,1 0 1,-5-6-4946,-1 1 7377,-6-8 0,3-3 0,-7-8 0</inkml:trace>
  <inkml:trace contextRef="#ctx0" brushRef="#br4">30927 16755 7268,'5'-10'0,"0"-1"211,-1-1 1,-2-2 0,-2-2 137,0 1 1,0 4 109,0 1 1,0-1-85,0-5 1,0 6 0,0 0 766,0-3 1,1 6 659,5 2-352,-5 3-1188,6 2 0,-5 7 0,2 6 0,1 6 247,-2 7 0,4 4 0,0 3 0,0 2 125,0 1 0,0 8 1,-3-2-1,1 2-233,-1-2 1,-4 3 0,-4-5 0,-3 0-150,-2-3 0,6 0 0,-4-4 0,2-5 141,-1-4 0,1-3 1,5-5-1,0 0 312,0-1 1,0-4-469,0-1 0,7-1 0,4 1-186,3-4 0,3-5 0,2-1 0,2-1-37,-2-5 1,4 0-1,0-5 1,0 4-1476,-1 0 0,4 4 0,-3-6 1,0 0-617,0 0 1,-2 4 0,-6-4-1,-1 1 564,-3-1 1,1 4-1,-7-6 1,-1-1-95,-3-2 1607,-1-9 0,0 6 0,0-6 0</inkml:trace>
  <inkml:trace contextRef="#ctx0" brushRef="#br4">31257 16944 6911,'0'17'1718,"0"4"1,0 5 0,2 4-438,3 2 0,-1 4 0,6 3 0,1-1 155,-3 0 0,5-6 0,-6-6 0,0 2-1305,0 2 1,3-6 0,-3-1-1,0-2-1179,0 0 1,-2 0-1,-3-4 1,1 2 674,3 2 0,-1-5 373,-5-5 0,7-8 0,2 4 0</inkml:trace>
  <inkml:trace contextRef="#ctx0" brushRef="#br4">31650 17180 7641,'-9'0'4389,"2"0"-2578,7 0-458,7 0-532,-5 0 0,3 0-590,-10 0 0,2 0 0,-8-2-133,-1-3 1,-2-2 0,0-6 0,2 3 110,1-2 0,6-2 0,-4-2 29,2 0 0,2 1 0,5-1 35,0 0 0,7 7 0,4 4 164,3 3 1,1 2-268,1 0 0,-2 2-228,-4 3 1,3 4-617,-8 7 0,0 0 0,-7-2-1540,-3-4 1,2 2 0,-6-5-552,2 2 1,0-4 2764,2 6 0,3-8 0,-5 4 0</inkml:trace>
  <inkml:trace contextRef="#ctx0" brushRef="#br4">32248 16551 7641,'15'-7'-579,"-1"-4"1376,-3-3 0,-6 0 462,-10 4 1,-4 3 0,-8 10-1,-4 6-401,-6 7 0,-2 10 1,-3 0-1,1 6-145,-1 4 0,-2-1 0,0 7 0,5 2-330,-1 1 0,7-3 0,2-2 0,6 1-71,4-1 1,4-4-1,7 5 1,0-3 88,0-3 1,7-2 0,4-1-1,2-3-219,3-3 1,5 2 0,2-7-1,1 0 0,4 2 0,2-11 1,1 4-1,-1-4-41,-4-3 1,4 0-1,-5-6 1,-1 2-131,-3-1 0,-4-8 0,-1-3 1,0-1-162,0-5 0,-8-1 0,-2-3 0,-5-2-305,-1-2 1,0-5 0,-1 3 31,-5-2 1,-2-1 0,-8-3 0,-2 1 0,-1 3-430,-2 3 1,0 1-1,6 7 1,-1 1-420,0 3 1,0 5 0,1-4-3184,-1 2 503,7 2 3951,2 5 0,7 0 0</inkml:trace>
  <inkml:trace contextRef="#ctx0" brushRef="#br4">32405 16629 7558,'7'-10'0,"3"0"296,4-3 1,0 5 0,-1-1-1,-3 2 351,2 3 0,-3 3 1,1 1-1,1 1-201,-2 5 1,3 4 0,-7 11-1,0 5 548,2 4 0,-3 3 1,5 4-1,-2 5 20,-4 3 1,-1 0-1,-2-1 1,0-2-378,0 2 1,0-1 0,0-1 0,0-5 279,0-4 0,0-1 1,2-1-1,1-1-593,2-4 0,2-2 0,-3-4 1,3-1-325,2-5 0,-4 1 0,5-6 0,1 2 0,-3-1 0,6-6 0,-3 1 0,3-3-1511,2-2 1,-1 0-1,1-2 1,2-3-524,3-6 0,-4-3 0,6-3 1,-2-2 1353,0-2 1,-2-7 0,-7 0 0,-1-6-598,1-2 0,-5-6 0,-2 2 0,-3-2 1277,-2-2 0,0-3 0,0 10 25,0 2 1,0 9 370,0 5 1,0 14 0,0 13-1,0 11 629,0 6 0,0 13 1,0-1-1,0 5-355,0 2 1,0 0 0,0 5-1,2 1 427,3-1 0,-2-5 1,8 0-1,-1-1-105,-1 0 0,5 4 0,-4-5 1,4 0-797,2-3 1,-7-4 0,-2-3-1,-2-4-2300,0-5 0,-1-5 2104,-9-6 0,-4-24 0,-7-12 0</inkml:trace>
  <inkml:trace contextRef="#ctx0" brushRef="#br4">29182 7938 7704,'8'-11'1054,"-2"1"0,-5 4 1,1-2-364,3 1 0,4-4 1,7 6-1,0 1-115,-1 3 0,1 1 0,0 1 0,0 5-86,-1 4 0,1 4 0,0 2 0,-1 0-101,1-1 1,-5 6 0,-3 2 0,-1 1-185,-3 4 1,-1 0 0,1 0-1,1-2-67,-1 2 0,-8 0 0,-3 0 1,-2-3-176,-3-3 1,-2 5 0,-2-7 0,1-2-146,-1-6 1,-5 0 0,0-5 0,2 0-2,1 0 0,-4-1 1,-3-8-1,-1-2 65,0-1 1,1-7 0,-1 1 0,3-3 45,1-1 1,9-1 0,-2 0-1,3 1 156,3-1 1,2 0 0,7 0 0,3 2 155,8 4 1,1 1 0,14 6 0,2-2 24,2 1 0,7 2 0,1 4 0,-1 3 35,-4 6 1,5 1-1,-10 0 1,-2-1 31,-1 1 1,1 2 0,-5 2 0,-2-1-564,-1 1 1,-3-2 0,-1-2 0,-1-3-920,-3-2 0,-5 3 0,4-3-3519,-2 2 1769,5-5 1462,-10 3 0,5-21 0,-7-7 1438,0-7 0,0-4 0,0 1 0</inkml:trace>
  <inkml:trace contextRef="#ctx0" brushRef="#br4">29638 7859 8103,'14'-2'0,"-2"-1"0,-2-3 2338,3 3-1726,-6 1 0,0 4 0,-7 3 1,0 6-215,0 3 1,-2 7 0,-2 1 0,-3 3 149,-1 3 0,2 0 1,-2 0-1,-1-4-111,0-1 1,6 3-1,-3-3 1,5-1-37,1 1 1,0-2 0,0-5 0,0-1 144,0 1 1,7 0-1,3-2-294,4-4 1,2 3-1,0-8 1,-1-2-238,1-1 1,5-2 0,0 0-1,-2-2-530,-1-3 1,3 2 0,0-6-1,-2 0-1123,-2 0 1,2 4 0,-1-5 0,-4-3 426,0-1 0,-7-1 1,-2-1-1,-3 0 754,-2 1 0,-2-3 1,-3-1-1,-4-2-348,0 2 0,-5-4 805,4 2 839,3 7 1,5 9-1,7 10 254,-1 6 0,3 3 0,-2 1 0,-1 3-349,-3 3 1,5-2 0,-1 7 0,-2 0-6,-1-1 0,0-3 0,1-4 1,3 1-543,-3 2 1,-1 0 0,-2-5-1226,0-1 1,0-4-1,0-1-4502,0 3 4545,0-6 0,2-2 0,1-10 0,2-6 985,-1-3 0,5-9 0,-1-1 0</inkml:trace>
  <inkml:trace contextRef="#ctx0" brushRef="#br4">30204 8032 7943,'12'10'0,"4"-1"1588,1-2 0,-1 0-696,-6-2 0,-1 2 1,-5 5-232,1-1 0,0-6 0,-5 6-402,0 1 0,0-3 1,-2-1-781,-3-1 0,2-1-3928,-8-6 3733,8 0 0,-3-2 1,12-2 715,4-1 0,4-14 0,2 1 0</inkml:trace>
  <inkml:trace contextRef="#ctx0" brushRef="#br4">30628 7875 9220,'16'-7'626,"-9"5"0,-7-3 1,-9 3-57,-5 2 0,-3 2 0,-2 3 96,-2 5 1,0 10-1,5 2 1,0 3-144,0 3 0,1 1 0,1 5 1,3-1-170,6-2 0,3 9 0,2-8 0,0 1-31,0 0 1,2-3 0,3-2 0,8-4-207,6-1 1,0 3 0,5-7 0,-1-3-141,-4-4 1,4-8 0,-2 1 0,-2-3 90,-1-2 0,-3-2 30,1-3 1,-7-9-1,-4-7 1,-3 2-41,-2 1 1,-5-3 0,-2 0 0,-4 2-57,-6 2 0,1-4 1,-7 0-1,2 1-261,0 3 0,0 7 1,6-1-1,-1 1-643,0 1 0,2 0 0,2 6 0,1-4-1411,-1-2 0,5 4 553,2-6 0,5 6 1351,5-6 1,4 8-1,7-2 1,1 1 408,4-1 0,-3-4 0,4-6 0</inkml:trace>
  <inkml:trace contextRef="#ctx0" brushRef="#br4">30911 7922 7641,'11'-5'823,"-1"-1"1,-5 1 285,6 5 0,-8 9 0,3 5-632,-5 5 1,-1 9-1,0-2 1,0 4 532,0 1 1,-5 6-1,-2 0 1,0-1-352,0 3 0,-3-8 0,4 2 0,3-6-314,1-5 1,2 4 0,0-5-1,2-1-168,3-3 1,4-3 0,7-2 0,-1-3-265,1-2 0,0 0 0,1-4 0,3 3-409,1-3 1,5-1 0,-4-4 0,1-1-284,0-3 1,-2-6-1,-4 2 1,1-4 218,-3-2 0,5-5 0,-12-2 0,1 1-808,-4-1 1,-3-5 0,-4 2 0,-3-4 64,-5-1 1,1 5 0,0 1 1791,2 2 100,2 2 0,10 20 1,2 8-1,0 10-160,0 9 1,4 6 0,-4 4-1,0 5 1179,0-1 1,3 9 0,-3-7 0,2-4-913,3-3 0,-3 0 0,0-2 1,-1-5-1380,1-4 0,-6 3 0,4-8-3185,0-5 3868,-5-5 0,5-9 0,-7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1.9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11022 189 8281,'-14'-7'0,"2"-2"0,1-2-63,-1 1 0,3 1 0,1-3 0,-1 3 434,0 2 1,6 0 0,-4 4 198,0-2 1,5 1-258,-3 9 0,3-1 0,2 6-34,0 2 1,0 2 0,0 2-140,0 0 0,0 0 0,0 1 0,0 2 17,0 2 1,5 7 0,2-2 0,0 4-122,0 2 1,0-1 0,-3 2 0,1 4 40,-2 5 1,4-2-1,0 0 1,0-2-38,0-3 0,0 4 0,-3-1 0,1 1-22,-1-1 0,3 4 1,-2-4-1,0 1 34,2-1 0,-5 4 0,3-3 1,-3 1-38,-2 3 1,5 3 0,0 3 0,-1 3 67,-3 6 0,-1 1 1,0 2-1,0-1-1,0-1 1,0 6-1,0-8 1,0 3-42,0-3 0,0 8 0,0-6 0,0 1 38,0 1 0,0 0 0,0 4 0,0 1-88,0 2 1,0 2 0,0-4 0,0 2-4,0-1 0,0 3 0,0-1 0,0 1 15,0 0 1,0 9-1,0-2 1,0-1 40,0 1 0,0 4 0,0-8 0,0 0 70,0-5 1,0 6-1,0-10 1,0 6-55,0 5 1,0 2 0,0 3-1,0 1 0,0-3 1,0 4 0,0-6 0,0 4-62,0 4 0,0 3 0,0-5 0,0 0-11,0 6 1,0 1-1,1-43 1,0 0-1,1-1 1,0-1 80,3 42 1,-1-39-1,-1 0 1,0 35-1,3 6-29,-5-44 1,1 1-1,1 1 1,1 0-1,0 2 1,-1 0 0,1-1-1,-1 1-37,1 1 0,-1-1 0,0-3 0,-1-1 0,-1 3 0,0 1 0,1-2 0,0 0 23,0 0 1,1 1 0,2 1-1,0 0 1,-2 1 0,0 0-219,-2 0 1,1 1 0,1 0 0,1 0 212,-1-3 1,-1 0 0,2 0 0,-1 0-1,-1 1 1,0-1-5,0 0 1,1 0 0,2 1 0,1 0-1,-3 2 1,1 0 0,0 0 0,0 1-34,2-2 0,0 0 1,-1 6-1,-1 0 1,1-4-1,1-1 0,0 1 1,0-1 38,1-1 0,0 0 0,-2 3 0,0-1 1,1-2-1,-1 0 0,1 2 0,0 1-2,1 1 1,0 1-1,1 3 1,0 1-1,0-5 1,0 0-1,-1 0 1,1-1-2,0-1 1,0 1-1,0 3 1,0 0 0,0-1-1,-1 0 1,1 1-1,0-1-21,0-1 1,0 2 0,0 6 0,0 0 0,0-2 0,1-1 0,0 2 0,1 1 135,0 1 0,1 0 1,3-3-1,0 1 0,-1 0 1,-1 0-1,1 0 0,0 1-41,0-2 0,0 0 0,-3 2 0,-1-1 0,2-4 1,-1 0-101,-1-2 1,0 0-1,-1-3 1,-1 1-1,1 1 1,-2 0-1,1 2 1,-1 0-1,-2 0 1,0-1-102,0 0 0,-1 0 0,1 4 0,-1-1 0,-1-3 0,0-1 0,0-1 0,1 1 120,-1-2 1,0 1 0,-1 2 0,-1 2 0,1-2 0,0 0 0,1 1 0,0 0 19,0 1 0,1 1 0,0 2 1,1-1-1,-2 0 0,-1 0 0,2-1 1,-1-1 101,0 1 0,0 0 1,1 5-1,1 0 1,-1-5-1,-1 1 1,1 2-1,-1 1 25,2-1 0,-1 0 1,-2 0-1,0 1 1,2-4-1,1-1 0,-1 0 1,-1 0-150,1 1 1,0-1 0,0 0 0,-1 0-1,-2-2 1,0 0 0,0 0 0,0-1 37,0 0 1,0 0 0,0 3 0,0 0 0,0-3 0,0-1 0,0 1 0,2-1-4,0-3 0,1 1 0,-2 9 0,0 1 0,1-5 0,1 0 126,-2 1 1,0 0 0,-1-5 0,0 1 0,0 3 0,1 0 0,1-1-1,0 0 1,0-2 0,1-1-71,-1 1 0,0 1 1,-1 5-1,-1-1 1,0-2-1,0 0 1,0 0-1,0 0-45,0-1 0,0-1 0,0 2 0,0 0 0,0-2 0,0-1 0,0-1 0,0 1 10,0 0 1,0 1 0,0 2 0,0 1-1,0-3 1,0-1 0,0-1 0,0-1-97,0 0 1,0 0-1,0 4 1,0 0 0,0-5-1,-1 0 1,-1 1 0,0 0 113,0-3 0,-1 0 0,0 4 0,1 1 0,1-3 1,2 0-1,-2 0 0,0-1 3,-2 2 1,1 0 0,1-2-1,0 0 1,-2-2 0,-1-1-1,-1 42 202,-1-1 1,-1-2 0,4-4 0,-4 0-160,-2-1 1,4-1 0,-4-13 0,2-6-1207,4-3 0,-1-3 0,1-8 1,-2-3-424,1-5 0,8-6 1,4-6-1,4-10-5,6-8 1,13-8 0,6-13-1,10-20 1503,13-20 0,-25 24 0,1-1 0,0-4 0,0 0 0</inkml:trace>
  <inkml:trace contextRef="#ctx0" brushRef="#br0" timeOffset="1">23317 613 8281,'0'-16'0,"-2"1"-20,-3-1 0,3 0 0,-3 0 0,2 1 303,-3-1 0,5 5 0,-6 1-60,0-2 1,5 3 0,-5 0-301,0 2 318,5 2-204,-5 5 0,7 2 0,0 3 0,0 6 51,0 3 0,0 6 0,2 3 0,2 2 7,1 3 0,2 3 0,-4 4 0,4 3-5,2 3 1,-4 0 0,4 5 0,0-2 28,-1-3 1,1 5 0,3 4-1,-3-1-10,-2 2 0,4 1 0,-6 1 0,0 4-32,2 5 0,-5 11 1,5 2-1,-2-2 8,0-1 0,1 7 0,-6-4 0,0 0-62,0 2 0,0-1 0,0 7 0,0 2 1,0 4 1,0-38 0,0-1 0,0-2 0,0-1 0,0 1-1,0 0-50,0 0 0,0 0 1,-3 1-1,0 0 1,1 0-1,-1 1 1,1 0-1,-1 0 27,-1 1 1,1 1-1,1 4 1,0 0-1,-2-3 1,-2 0-1,0 0 1,1-1 18,1 0 1,0 1-1,-3 5 1,0 1 0,1-8-1,1 1 1,-2 2 0,0 0 9,-1 2 1,0 2 0,3 2-1,0 2 1,0-3 0,0 1 0,-1-3-1,1 1 16,1-1 1,-1 1-1,-2 2 1,0 1-1,3 0 1,0 2-1,-2 0 1,1 1 15,0-1 0,0 0 0,2 7 0,0 0 0,-1-9 0,0 0 0,-1 2 0,1 1-103,-1-1 1,1 0 0,2 2 0,-1 1 0,-1 1-1,-1 0 1,1 0 0,-1-1 77,1 2 1,0 0-1,2-2 1,0-1-1,-1 3 1,1-1-1,1-1 1,0 1-7,1-2 0,0 1 1,0 7-1,0 0 0,0-5 1,0-1-1,0 1 1,0 0-33,0-2 0,0 1 0,0 1 0,0 2 1,0 0-1,0 1 0,0 1 0,0-1 24,0 2 1,0-1-1,0-1 1,0 0-1,0-6 1,0 1-1,0 1 1,0 0-5,0 1 0,0 0 1,0 11-1,0 0 1,0-9-1,0-1 1,0 1-1,0 0-21,0-3 0,0 0 1,0 4-1,0 0 0,1 1 1,0-1-1,1 0 0,-1 0 2,2 0 1,0 1-1,0-2 1,-1 0-1,-2-6 1,0 1-1,0 0 1,0 1 3,0-1 1,0 1-1,0 7 1,0 0-1,0-5 1,0-1-1,1 1 1,0 0 4,1-1 0,1-1 1,-2-3-1,0 0 1,1-1-1,1 0 1,-2-1-1,0 2 51,-1 0 1,0 1-1,0 3 1,1 1 0,1-3-1,0-1 1,1-2-1,-1 0 4,0-4 0,0 1 0,-1 3 0,-1 0 0,0 1 0,0 0 0,1 0 0,0 1 13,2 0 0,-1 0 0,-1-5 0,0 0 1,2 0-1,-1-1 0,0 1 0,-2-1-81,0 2 0,0 1 0,0-2 0,0 1 0,0-1 0,0 0 0,0 0 0,0-1-27,0-1 1,0 0 0,0 0 0,0 1 0,0-1 0,0 0-1,0-1 1,0 1 29,0 2 0,0 1 1,0-2-1,0-1 1,0 2-1,0-1 1,0-1-1,0 0-4,0-2 0,0 0 0,0 3 0,0 1 0,0-5 0,0 0 0,0 1 0,0 0-11,0 1 1,0 2 0,0 2 0,0 0 0,1-1 0,0 1 0,0-1 0,1 1 32,1-3 0,0 1 1,-1 0-1,1 1 0,-2 0 1,0 1-1,0 0 0,1 2-15,1 2 1,-1-1 0,1-1 0,0-1 0,-3-3 0,0 1 0,0-2 0,0-1-25,0-1 1,0 0 0,0 5 0,0 1 0,0-4 0,0 1 0,-1 3 0,0 0 24,-2 2 0,1 0 0,1-2 0,0 0 0,-2-1 0,-1-1 0,1-2 0,1-1 65,-1 1 1,0 0 0,1 2 0,-1 1-1,2-2 1,0 1 0,0-1 0,-1 1-44,-1-1 1,1 1-1,-1 1 1,0 0-1,2-1 1,1-1-1,-2 0 1,0 0 42,0-3 0,-1 1 0,-1 3 1,1-1-1,1-4 0,0-1 1,-1-1-1,-1 1-36,0-2 1,0 1-1,2-1 1,0-1 0,-1-2-1,-1 0 1,2-1-1,-1 0 10,-2 41 0,0-42 1,-1 0-1,3-1 0,1-1 1,-1 42 14,1-4 0,-3 0 0,-1-2 0,3-5-350,1-3 1,2-4 0,0-7 0,0-60 270</inkml:trace>
  <inkml:trace contextRef="#ctx0" brushRef="#br1" timeOffset="2">1353 3489 8211,'0'-21'248,"1"-1"1,5-3 570,4-3-354,4 6-378,9-15 0,3 12 47,11-6 0,-1 0 55,11 4 1570,-3 5-2007,10-1 920,-7 7-351,-6 1 1,2 1-46,-6 3 320,0 4-647,-6 7 361,-6 0-62,4 7 0,-11-5-481,5 19 303,-8-11 415,-6 20 1,-2-9-621,-7 10 145,0-3-15,-7 18 1,-5-11-1,-13 7 1,-8 1 39,-5 3 1,1 1-1,-3 0 1,1 0 0,4 0 316,2 0-317,9 8 1,-4-12 418,7 4 1,0-8-50,5 3 1,7-7-47,4 1 0,3-8-76,2-2 368,0-6-347,7 2 1,7-11 108,7-1 1,6-6-129,-6 1 1,6-5 227,0-5 1,2-4-107,3-7 1,-6-1 77,0-4 0,-7 0-244,2-10 0,-10 6-220,-6-12 0,-3 2-104,-2-6 0,-9 0-509,-7 5 1,-6 1 534,-10-7 0,-4 9 89,-1 1 0,-7 6-901,2 5 0,2 4-405,-2-4 1,7 8-1629,-1 3 1,9 6 962,6-1 1939,4 4 0,8 7 0,2 3 0</inkml:trace>
  <inkml:trace contextRef="#ctx0" brushRef="#br1" timeOffset="3">1321 4935 8209,'11'-5'145,"-3"-2"737,-1-2 0,0 6-233,-1-2 0,-5 17 1,3 7 152,-8 4 0,-4 5 0,-8-6 0,-2 3-247,-3 3 0,-3-4 0,-7 1 0,-1-3-257,1-2 1,1-3-1,2 1 1,2-1-540,-2-1 0,0 3 1,0-9-1,3 4 360,3 2 0,-4 0 0,6 0-186,6-1 67,6-6 0,1-2 0,-2-7 0</inkml:trace>
  <inkml:trace contextRef="#ctx0" brushRef="#br1" timeOffset="4">409 5973 8209,'-8'-16'0,"2"0"253,5 1 0,1 4 0,1 1 0,5-3 258,4-1 0,6 4 0,5 0 0,5-1 0,4 1-20,1-1 1,6 6 0,-1-4 0,-2 2-144,-6 4 1,-1 1-1,-6 2 1,-1 0-142,-3 0 1,-3 7 0,-2 3 0,-3 4-85,-2 2 1,-2 1 0,-5 3 0,0 2 69,0 3 1,-12 1 0,-7 5 0,-6 1-87,-3-1 0,-5 1 1,5-3-1,-3-1 71,-1-1 0,-3-6 0,11 3-84,0-1 1,1-2 0,7-6 0,0 1-1,2 0 371,4 0 0,-2-1-261,6 1 0,1-6 1,7-1-318,3-2 0,4-2 0,8-5 0,4-1-668,6-5 1,2-1 0,3-5-1,1 2-500,4-2 1,-2-2 0,5-2 0,0 0-791,0 0 0,-3-5 2071,5 0 0,-7-6 0,3 2 0</inkml:trace>
  <inkml:trace contextRef="#ctx0" brushRef="#br1" timeOffset="5">1667 5171 8336,'14'7'725,"-2"2"0,-1 1-159,1 1 0,2 5 0,2 5 1,-1-2 58,1-2 1,5 4 0,2 2 0,-1 0-141,1-1 0,3-1 1,-3-3-1,0 1-212,0 2 1,4 0 0,-2-5 0,-1-1-405,-3 1 0,2 0 1,-2-1-1,-2 1-1070,-1 0 0,-4 0 0,-2-1 0,-3 1-1421,-2 0 0,-2-1 2622,-5 1 0,-14 0 0,-4 0 0</inkml:trace>
  <inkml:trace contextRef="#ctx0" brushRef="#br1" timeOffset="6">2312 6083 8346,'8'-7'1411,"-2"-4"946,2 4-1782,-6 0 1,5 9 0,-7 3 0,-2 6-94,-3 3 1,2 7 0,-8 1 0,-1 1-100,-2 0 0,-2 3 0,1-3 0,1-1 53,3 1 1,-3 5 0,5-3 264,1-1-465,-6 6 1,12-13-1,-3 4 1,3-3 18,2-3 0,2 1 0,3 0 0,5-1-59,4 1 0,9-5 0,3-3 0,4-1-194,1-3 0,6 3 1,0-2-1,-1-1-632,3-3-1171,-6-8 1175,6 6 0,-8-13-505,0 3 0,-1-3 1,-4-2-1,-5 1-105,-3-1 1,-4-1 0,-4-3 0,-5-2 507,-3-3 0,-2-4 1,-2-6-1,-1 3 728,-2 2 0,-15-10 0,3 7 0</inkml:trace>
  <inkml:trace contextRef="#ctx0" brushRef="#br1" timeOffset="7">2658 6146 8209,'-11'7'0,"2"5"415,2 7 0,0 0 0,4 7 0,-2 1 789,1-3 1,-3 11 0,2-3 0,1 1-692,3 0 0,1-2 0,1 1 0,3-1-695,1 1 0,7-1 0,-1 0 0,3 1-669,2-1 1,-6 4-1,-1-2 1,-2-3-1386,-4 0 1,-4-7 2235,-10-2 0,-13-4 0,-17-1 0</inkml:trace>
  <inkml:trace contextRef="#ctx0" brushRef="#br1" timeOffset="8">16 6020 8217,'0'-16'86,"7"-6"49,-5 11 0,12-15 0,-4 10 1,4-1 133,2-1 0,2-3 0,1 0 287,2 2 1,12-4 28,-2 2-336,4 0-48,11-1 1,-10 4 202,12-3-94,-5 11-124,4-4 1,1 7-20,-1-4-63,0 4 67,0 0 0,0 6 232,0-5-154,1 5-400,-1 8 4,-7 1 99,5 8 45,-4 7 147,6 1-124,-7 8 7,5 6 1,-12-3 89,4 7 1,-4 0 0,-1 7 0,-1 1 93,1 3 0,-8-4 0,-5-4 0,-5 6 88,-3 3 1,-8 2-84,3 1 0,-6 5-9,-6-5 0,-9-3 41,-12-1-295,-2-4 315,-10-2 0,-1-7 21,-7-3-16,0-4-122,0-9 1,-2-3-110,-4-10-91,4 3 186,-12-13 0,11 6-29,-8-7 0,0-8-87,-5-8 0,6-2-455,-1-8 410,0 0-62,-11-12 0,6-4 98,0-11 0,7-4 1,12-8 9,7 2 1,3-3 0,14 10-713,6 0 0,6 7 95,8 7 264,7 0 252,15 2 0,12 2-176,13 6-3113,7 1 2330,9 6 0,1 5-68,4 9 92,4-3 716,-7 12 1,5 2 297,-7 11 0,5 6 0,0 2 0,-2 1 0,-1 1 0</inkml:trace>
  <inkml:trace contextRef="#ctx0" brushRef="#br1" timeOffset="9">2485 7073 8643,'-16'0'0,"0"0"740,0 0 1,1 7-1,-3 5-250,-3 7 1,2 1 0,-7 6-1,-2 2 1,-2 1-6,-1 3 0,-4-1 0,0 1 0,2-1-660,-2 1 0,5-1 1,4-1-1,0-2-294,1-2 1,-3-2-1,7 4 1,2-3-620,2-3 1,1-1-1,0-5 1,0-2-980,1-3 2067,-1 3 0,0-6 0,1 8 0</inkml:trace>
  <inkml:trace contextRef="#ctx0" brushRef="#br1" timeOffset="10">1400 7890 8211,'0'-15'172,"0"-1"1,7 0 0,5 0 0,5 1 0,6 1 492,2 3 1,3-3-1,7 6 1,1-1-458,-1 4 0,-7 3 0,-3 2 1,-3 0-114,-3 0 0,-6 9 0,-5 5 0,-1 5 62,-3 0 0,-2 5 1,-4 3-1,-3 1-175,-6-2 0,-5 3 0,-3-2 0,-3 2 154,-3 3 0,4-3 0,-3-1 0,1-3 37,4-2 0,1 3 1,3-5-1,-1 0 597,0 1 0,2-4 0,4 3 174,4-4 0,5-1-770,1 0 0,7-6 1,5-1-1,5-2-380,4-4 1,7-1 0,-2-2 0,2 0-560,-1 0 1,2-5 0,-4-2 0,-1 0-494,-3 0 1,2-5 0,-4 1 257,-5-3 1,-5 4 0,-9-1 0,0-3 999,0-5 0,-14-5 0,-4-8 0</inkml:trace>
  <inkml:trace contextRef="#ctx0" brushRef="#br1" timeOffset="11">1164 7765 8033,'23'-23'39,"-6"0"-64,4-3 0,4-2 755,1 7 1,3 0 110,3 5-322,-1 1-366,8-1 1,1 0 154,7 1-14,0 6 0,-1 0 0,-3 6 0,-1-3-61,2 3 1,-4 3 0,0 5-1,-1 6-132,-4 3 0,0 8 0,0 4 0,1 4-51,-1 2 1,-3 4 0,-4 3 0,-2 1-21,2 4 0,-6 1 0,-1 2 0,-3 0 70,-2 0 0,-8 6 1,-2-1-1,-5-1 96,-1-2 1,-8-4-1,-8-1 1,-9-4 239,-4-2 1,-8 4 0,-1-5 0,-3-4 516,-2-5-658,-3-5 1,-1-8 114,0 1-234,0-7 10,-7-2 1,8-7-4,-6 0 1,6-7-94,-6-4 0,8-3 283,2-1-537,7-1 137,-10-7 0,17-3 1,-2-9-110,6-1 0,3-6 0,7 1 0,4 0-528,4-3 0,6-5 0,7 7 0,9 0-50,8 5 1,6-3-1,3 14 1,4 2-47,5-1 0,2 8 0,1-4 0,0 5-1291,4 6 0,2-4 2051,-4 3 0,0-10 0,1-3 0</inkml:trace>
  <inkml:trace contextRef="#ctx0" brushRef="#br1" timeOffset="12">2783 7152 8090,'0'8'1042,"0"6"1,2-3 0,3 3-349,6 1 0,3 6 1,3 2-1,2 0-316,2 0 0,6 3 0,-5-4 0,3 3 16,3 3 0,-4-5 1,2-1-1,1-1-631,-3 0 1,6 5-1,-6-3 1,2 0-610,1-1 1,-6 1 0,3-4 0,-1 4-667,-4 2 1,-3-6 0,-4 3 1511,-2 1 0,1 2 0,5 6 0</inkml:trace>
  <inkml:trace contextRef="#ctx0" brushRef="#br1" timeOffset="13">3302 8110 8649,'-7'-15'1397,"5"-1"-765,-3 0-534,3 8-20,9-6 0,-3 0 366,6-7 0,3 0-93,8 5 1,3 0-146,8 1 0,-1 1 44,0 3 1,-1 4-16,-4 7 1,-3 0-154,-7 0 1,-1 2 0,-1 3 0,-3 6 13,-6 3 0,-3 3-122,-2 4 0,-4-2 0,-4 7 8,-8 2 1,-10 0-1,0 0 1,-4-2 274,-2 2 0,3-3 0,1-1 226,2-1 1,6-2-182,-1-5 0,4 5 151,1-1 1,6 1 277,-1-5-243,8 0 1,3 0 89,10-1 1,11-1-343,5-3 1,6 3 0,3-4 0,5 2-271,5-1 1,1 1 0,10-5 0,0 0-558,0 0 0,-6-2-486,3-5 1,-6 0 432,-5 0 0,-6-1-346,-9-5 0,-6 3 80,-11-8 0,-3 6 1,-7-5-1,-3-3-1171,-8-1 1,-6-1 1207,-15-1 873,1 0 0,-15-6 0,-3-3 0</inkml:trace>
  <inkml:trace contextRef="#ctx0" brushRef="#br1" timeOffset="14">3129 7875 8090,'0'-30'0,"0"4"195,0-4 41,14 6 58,-3-1-132,25-5 0,-8 13 74,14-4 0,0 5 402,5 6 0,8 3-225,2 7 0,-1 0-244,2 0 1,-1 9-1,6 5 1,0 7-1,0 5 593,0 7-567,-7-2 0,-4 15-747,-10-4 846,4 3-153,-13 9 0,5 2-80,-6 7 0,-8 0 204,-3 0 0,-5 0 59,-6-1-29,-3 1-67,-7-7 0,-10-2 74,-11-7 0,-7-6-90,-19-5 0,-2-4 19,-9-6 0,-8-5 29,3-11 1,-5-3-67,0-7 1,-2-1-185,-4-5 1,3-2 190,3-8 1,3-7-109,-3-3 1,3-5 113,2-6 1,6 2-107,-1-7 1,6-2 0,-3-6 274,7-3 1,4-4-1,14 4-497,4 3 1,10 6 177,11 2 1,5 5-339,5-4 0,11 6-782,10-2 1,6 9 485,4 2 0,4 1 266,8-1 0,-1 3-581,0 8 1,-5 1 891,0 3 0,-7-1 0,1 7 0,-2 1 0,-3 3 0</inkml:trace>
  <inkml:trace contextRef="#ctx0" brushRef="#br1" timeOffset="15">5095 1619 8143,'-16'-7'451,"0"5"134,0-3 1,6-2-257,-1 2-28,8 0-60,-11 5 1459,12-7-1049,-5 5 1,9-5 44,3 7 386,4 0-658,14 0 1,-2 0 229,10 0 263,-10-7-429,23 5-33,-18-5-426,12 7 1,-6 0 175,-1 0 1,-5 0 35,1 0 0,-6 0-1427,5 0-3723,-7 0 164,4 0 4030,-14 7 0,-9 2 715,-11 7 0,-10-1 0,-3 1 0</inkml:trace>
  <inkml:trace contextRef="#ctx0" brushRef="#br1" timeOffset="16">5110 1792 8143,'16'0'598,"-5"0"1,-1 0-1,2 0 225,2 0 1,7 0 0,0 0-389,-2 0 1,-1 0-512,-2 0 0,-1 0 1,1-2-356,0-3 456,-1 3 0,6-5-2505,0 7 1683,0 0 1,-3-2 796,3-3 0,3-4 0,8-6 0</inkml:trace>
  <inkml:trace contextRef="#ctx0" brushRef="#br1" timeOffset="17">6101 1116 8143,'9'-7'1527,"-2"5"-873,0-12 1,-4 6 226,8-8-305,-1 7-335,13-5-61,-6 5 1,13-5 1076,-4 4-577,11-4-129,3 12-61,0-5-34,-1 7-1,-8 0-153,-7 0-186,6 0 0,-12 2-8,3 3 0,-4 4-154,-1 7 144,0-1-34,-8 1 0,-1 7-119,-7 3 1,-7 0 39,-3 6 1,-6-8 57,-5 13 0,-3-9-12,-8 3 0,-6 1-128,-4-6 1,7 3 200,-2 3 0,8-6 154,-8 0 1,4-5 360,1 5-234,8-6-141,1 2 1,4-6 0,1 0 0,6 0 0,2-3 508,1-2 1,5 3 0,1-5-258,6-1 1,6 5 0,9-8-62,3-2 1,5-1 18,10-2 0,5 0-344,6 0 7,0 0-165,7-7 0,-3 4 0,5-8-840,-2-1-114,5 5 1,-13-5-2886,6 6 2750,-7 1 689,3 5 0,-3 2 448,-3 3 0,3 11 0,3 8 0</inkml:trace>
  <inkml:trace contextRef="#ctx0" brushRef="#br1" timeOffset="18">7343 1603 8098,'-16'-14'-542,"0"4"1,3 1 2041,2 4-918,-3 3-118,12-5-169,-12 7-59,13 0 1,-6 0-1,7 0-66,0 0 1,0 7 0,1 4 1912,5 3-1051,2 1-398,8 8-140,0-6 39,6 20-59,3-11-355,6 13 0,3-3 1,-1 1 22,-2-2 1,9-2 0,-10-1-19,-2-1 1,2-5 96,-9 0 1,0-6-15,-6 1-99,1-4 370,0-8 1,-7-4 295,-4-10 1,-3-11-471,-2-10 1,-6 0-185,1-6 0,-2-3-191,2-12 1,1 0 43,-6 0 1,5-7-279,-6-4 0,6-3-117,-6-2 1,1 0 101,-6 0 0,1 0 1,-1-1-1425,0-4 1347,7 10 0,-3-1-39,7 17 1,-2-2 341,2 7 1,3 6 230,-3 5 1,5 7-135,5-2 0,4 3 205,6 2 0,8 6-183,3 0 1,4 1-25,1-2 0,3-1 695,2 7 0,4-2-144,8 2 1,1 3-37,3-3 1,-3 3-143,3 2 0,-1-5-33,1-1 0,-4 1-144,-1 5 0,0-2-309,-5-3 384,-4 3-106,1-5 1,-10 7 74,-2 0 0,0 0-2861,-6 0-225,0 0 779,-5 0 1,-7 2 895,-4 3 1,-3 4-1168,-2 7 2337,-7 0 0,-9 13 0,-8 4 0</inkml:trace>
  <inkml:trace contextRef="#ctx0" brushRef="#br1" timeOffset="19">8082 1383 8269,'-14'-2'63,"3"-3"194,4 3 689,0-12-124,6 13-357,-13-13 1,12 5 146,-3-7 1,3 1-1,2-1 1,2 0 1278,3 0-1242,11 1-132,1 6-243,13-5 1,0 7 348,6-3-302,1 3-102,1 7 0,-4 0 48,2 0 0,-4 1-115,-6 5 0,-3-3 0,-8 8 0,-1 1 0,-3 2-236,-6 1 0,-3 6 0,-4 2-145,-3 2 1,-9-1 79,-7 2 1,-7 4-38,2-4 1,-4 4 151,-1 1 1,-1-5 81,1 1 1,4-6 84,1 5 1,7-5 236,-2 5 0,4-7 251,1 2-320,0-3-122,7-3 1,2 1 923,7 0-564,0-1 0,7 1 105,4 0 0,10-6-249,5 1 1,4-6 5,1 6 0,2-8-240,4 2 1,-2-3-127,7-2 0,-7 0 190,2 0 0,-2 0 32,1 0 1,-1 0-1736,7 0 0,-7 0-269,2 0 1,-2 0-830,1 0 1,-1 0 764,7 0 0,0 7 1811,5 3 0,0 4 0,1 2 0</inkml:trace>
  <inkml:trace contextRef="#ctx0" brushRef="#br1" timeOffset="20">13302 3316 8215,'-9'0'0,"-5"0"0,12 0-620,-5 0 2702,0 0-888,6 0 1,2-5-653,15 0 0,2-2-96,8 2 184,0 3-327,12-12 1,3 5 417,6-6-411,-7 6-1161,12-5 1161,-10 5-140,12 0 1,-8-3 79,-4 7 1,-4 0-106,-6 5 1,-3 0-1,-2 0 306,-6 0-341,-4 0 0,-3 1-88,-4 5 0,3 2 159,-8 8 1,2 0 574,-2 0 0,-3 6-589,3 4 0,-3 4 109,-2 2 0,-5 6 280,-1 4 1,-1-2-228,2 2 1,-2-5-76,-3 5 0,-2-2-184,6 2 0,-4-4-267,5-6 1,-2-3-167,1-3 0,5 2-449,-5-7 0,5 0 555,1-5 0,0 0-656,0-1 1,0-4-4671,0-1 2737,0-6 1683,-7 3 1,-4-9 778,-10-3 1,0-4 383,-10-7 0,3-6 0,-11-3 0</inkml:trace>
  <inkml:trace contextRef="#ctx0" brushRef="#br1" timeOffset="21">13380 3757 9463,'25'-11'542,"-4"1"1,3 6 0,4-1 0,5 3 1152,4 2-833,0 0-337,1-7-466,-5 5 111,13-5 1,-8 7 170,4 0-1207,4 0 525,-6 0 357,0-7-62,5 6-614,-4-6 456,-1 0 0,0 3-277,-3-6 330,-4 6-280,5-10 431,-6 13 0,-1-13 0,1 5 0</inkml:trace>
  <inkml:trace contextRef="#ctx0" brushRef="#br1" timeOffset="22">14968 3112 8438,'9'0'0,"-2"0"0,-7 0 108,0 0 1,-7 0 1012,-3 0 1,-6 2 0,-5 1 12,-5 3-843,-4-1 0,-1-5-51,-1 0 1,1 0-105,-1 0 0,1 0 1,-1 0 426,1 0-344,7 0 1,-4 0-494,7 0 268,0 0-159,5 0 1,0 0 55,0 0 1,6 5-1,1 2 6,2 2 0,0-4 1,4 6-1,-2 1 0,-1 2 0,-1 1 1,6 6 0,-6 2-1,1 0 70,1 0 1,-5 3 0,4-5 0,1-2 14,-2-2 2,5 6 0,-6-11 84,2 4 230,5-4-196,-6 4 22,7-7-306,0-2 1,8-7 125,8 0 0,7 0-115,8 0 1,1-6 89,-1 1 1,8 0 38,3 5 1,-4 0 48,-1 0 1,1 0 86,-1 0 0,5 9 26,-6 6 0,1 1 253,-5 5 1,-1-2 371,0 2 0,-6-2-314,-4 8 0,-5-8 939,-6 2-505,-3 3-510,-7-6 1,0 4 604,0-6 1,-7 0-319,-3 0 1,-6-6-53,-5 1 1,-4-8-297,-6 2 0,-6 2-98,1-2 0,-6 1-993,5-6 0,-5 0 618,5 0 0,-5 0-2565,6 0 0,-6 5 379,5 0 0,-5 6-219,6-6 1,-1 5 2583,5-4 0,-6 6 0,-2-3 0</inkml:trace>
  <inkml:trace contextRef="#ctx0" brushRef="#br1" timeOffset="23">13506 4480 8209,'11'8'0,"-1"-2"0,-6 2 0,3-6 0,-7 12 880,0-5 1,-2 12-57,-3 0 1,-6 7 125,-10-2 0,2 3-422,-7 3 1,5-1-1,-5 1 1,-1-3 0,1-1 264,0-1 0,2-3 0,-3 2 0,5-5-76,-1-3 0,5-3 1,-2 1-438,2 0 0,2-2 1,1-4-571,-1-4 1,2-3-1156,3 2 0,4-1 1,9 4-1158,3-1 0,4 6 0,7-3 2602,0 4 0,6 2 0,3 0 0</inkml:trace>
  <inkml:trace contextRef="#ctx0" brushRef="#br1" timeOffset="24">12154 5548 8248,'0'9'0,"-2"-2"0,-3-7 1024,3 0-418,-5 0-115,7 0 32,0-7 246,0 5 1,2-12 397,3 4-577,4 3-207,7-7 0,1 10 85,4-6 0,4 1-226,6-1 1,2 1-113,4 4 1,1 3-25,4-3 0,2 3 177,-7 2 0,-1 0-32,-4 0 1,-2 7-198,-4 4 0,-4 3-262,-6 1 1,-5 3 142,-1 3 0,-6-2 38,1 7 1,-3-5 80,-2 5 0,-7 0 27,-4 6 1,-5-1-48,-5 1 1,2-6 40,-7 0 1,5-5 1,-5 5 1,0-7-31,-6 2 0,6-8 1,0-3 0,5-5-17,-5 6 1,6-8-107,0 3 0,2-5 75,2-1-224,8 0-192,1 0 269,7-7 1,8 0-100,8-3 1,3-4 43,13 3 1,-3 4 94,13 2 0,-3-2 73,8 2 0,-10 0-3,5 5 1,-2 5 38,-4 0 1,1 9 205,-5 2 0,-8 0 155,-3 5 0,-4 1-132,-1-1 0,-5 5 284,-1-5 0,-6 6 18,1-6 1,-5 1 186,-5-1 1,-1-3-263,-9 3 0,1-4-169,-13-1 0,0 0 272,-10-1 0,2 1-87,-7 0 1,5-6-224,-5 1 1,0-8-78,-5 2 1,0-3-661,0-2 1,0 0 30,0 0 0,1 0 68,4 0 1,4-7 0,8-2 0,2-1 0,4 1-331,1 2-235,2-5 0,12 8 1,4-6-267,3-2 0,4 0 0,3-1 1218,6 3 0,10-8 0,3-6 0</inkml:trace>
  <inkml:trace contextRef="#ctx0" brushRef="#br1" timeOffset="25">13726 4731 8546,'0'-9'-545,"0"2"500,0 7 1427,7 0-869,-5 0 1,14 2-66,0 3 1,1 9-221,9 7 0,2 7 968,9-2 1,-2 4-408,7 2 0,-11-6-197,6 0 0,-7-5-113,6 5 0,-3-7 115,-1 2 0,-1-3-264,1-3 1,-6-1-42,0-3 0,-7 1 10,2-7 0,-3 6-204,-2-6 0,-1 2-1607,1-2 1,0-3 911,-1 3 0,-4-3 379,-1-2 0,-4 5-1064,4 0 0,-6 2-1260,1-1 0,-3-3 2545,-2 8 0,0-1 0,0 6 0</inkml:trace>
  <inkml:trace contextRef="#ctx0" brushRef="#br1" timeOffset="26">14041 5737 8353,'-11'0'1593,"1"0"-1266,-1-7 0,1 4 98,-1-8-97,8 8 425,-4-11 0,9 10 944,3-6-1413,4-1 1,13 1-1,6 1 431,7 2-608,5-5 220,8 10-65,-8-12-172,5 12-29,-5-5 1,4 7 298,-7 0-550,-1 0 208,-18 7 1,8 4 100,-10 10 1,1-2-26,-11 7 0,-1-3-349,-5 8 211,-7-3-26,-2 11 1,-14-6 5,-3 3 0,-4-1 152,-1 7 1,3-10 330,-3 4-342,3-6 144,-4 9 0,8-13 288,3 0 0,3-5-204,-3 5 0,6-7-77,4 2 0,-1-3 247,7-3 0,-1-4 452,6-1-557,0 1 1,2-1 54,3 1-574,11-8 207,2 4 1,8-7 198,0 0-1398,0 0 821,13 0 1,-6-5-445,4 0 1,1-6-805,4 6 1,2-5 958,-8 4 1,6-6 103,-5 2 0,0 1-3057,-6-2 1669,0 8 1893,-6-11 0,5 5 0,-6-6 0</inkml:trace>
  <inkml:trace contextRef="#ctx0" brushRef="#br1" timeOffset="27">15409 5611 8221,'0'-15'759,"0"6"-564,0 2 0,0 7 290,0-7-318,0 5 874,-7-5-642,-2 7 0,-2 0 93,1 0 1,-2 2-158,-9 3 0,2-3 0,-8 5 0,1-2 454,2 0-643,-6 1 1,7-6-1,-5 0 1,4 0 484,1 0-459,2 0 1,6 0 0,-1 0-93,0 0 0,0 0-29,1 0 1,-1 0 0,0 0-431,0 0 337,1 0 0,4 5-92,1 0 1,5 2 93,-6-2 1,8-1 52,-3 6 0,-1-5 0,0 6 0,0 1 44,0 2 0,0 2 1,4 0-1,-4-1 61,-2 1 0,6 0 0,-3-1 56,5 1-285,1-7 113,0 5 0,7-7 0,3 5 0,6-3-16,5-2 1,-2 0-14,7-2 1,0-1 16,6 6 0,-1-7 0,1 4 0,1-1-109,4-1 106,-11 7 8,18-10 0,-23 12 337,10-4 0,-8 4 42,3 2 0,-5 0 73,5-1 0,-9 1-146,-1 0 1,0 1 162,-6 4 0,-1-3-147,2 3 0,-8-4-5,2-1 1,-3-6-566,-2 1 253,0-1 47,0 6 0,-9-5-1768,-6-1 873,-1-6 551,-14 10 1,-1-7-3485,-11 3 1819,-4 4 201,-8-12-1230,5 12 1475,-12-13 1516,5 6 0,-10-1 0,-4-1 0,-7-2 0,-3-1 0,-4-2 0</inkml:trace>
  <inkml:trace contextRef="#ctx0" brushRef="#br1" timeOffset="28">11588 5816 8053,'-2'-30'20,"-3"4"-13,3-4-1,-5 13-1,7-13 474,0 5 61,0 1-270,7-6 0,2 6 30,7-8 1,5 1 0,3 1-1,6 2 1,7 2-10,1-2 0,13 5 0,-2 3 0,5 2-125,5 2 0,8 1 0,1 1 0,0 1 8,2 3 0,-7 6 1,1-1-1,-4 3-89,-1 2 1,-1 2 0,-2 3 0,-8 4 68,-2 0 0,6 10 0,-8-1 0,-2 3 82,-2 1 1,2 4-1,-4-1 1,1 3-50,-1 5 0,4 2 1,-7-4-1,-3 1-38,-4-1 0,-4 2 0,4 2 1,-4 4 11,-1 1 0,-7-3 0,-7 5 1,-1-1 21,1 0 0,-5 8 1,1-4-1,-5 0 39,-5 1 0,-4 8 0,-9-5 0,-1 3 43,-2 2 1,-12-3-1,0-7 1,-4-2-222,-1 1 1,-4 1 0,2-2 0,-2-7 102,-2-7 1,-8 0 0,6-7 0,1-2 160,-1-2 1,-6-3-1,6-3 1,-1-6-152,-3-3 0,-6-2 1,3-2-1,3-3 37,1-6 1,-4-8 0,1-4-1,1-1 95,2-4 1,4-4 0,1-4-1,4-6-81,2-4 0,-4-8 0,5-3 0,4-4-178,5-2 1,2-4-1,10 1 1,7 3-287,6 2 1,3-2 0,1 11 0,6 3-521,9 5 1,2 0 0,8 8 0,2 1-329,2 2 0,1 3 0,2 4 0,4 5-387,5 3 1,1 10 0,5 4 0,-1 8-229,2 6 1,14 6 1718,-6 5 0,4 10 0,9 9 0</inkml:trace>
  <inkml:trace contextRef="#ctx0" brushRef="#br1" timeOffset="29">14701 6884 7420,'-16'7'1468,"1"-5"-576,-1 19 1,-1-14 221,-4 14 0,-4-5-589,-6 10 0,-1-2-43,1 3 0,-1 1-260,1-8 0,-1 8-225,1-1 1,-2-5-732,-4-1 0,7 2 589,-6-2 0,10 2 238,-11-2 1,12-4-964,-6 4 0,10-3-1267,0-3 1,4 1 820,1 0 1316,0-1 0,-7-6 0,-1-2 0</inkml:trace>
  <inkml:trace contextRef="#ctx0" brushRef="#br1" timeOffset="30">13821 7576 8068,'24'-9'0,"-3"4"0,-10 3 0,-4 2 829,-7 0 522,0 0 1,-7 0-756,-4 0 1,-3 0-242,-2 0 0,-6 6-10,-5-1 1,-2 0-176,-3-5 0,1 2 1,1 1-1,2 2 1,2-1 589,-2-2-643,-2-2 1,1 0-213,2 0 0,3 0-13,3 0 0,4 0-35,-4 0 0,3 1 49,2 5 0,6 2-138,-1 8 1,6 0 140,-5 0 1,5-1 26,-6 1 0,6 5 13,-6 0 1,6 5-1,-5-5 0,4 2 179,-4-2 1,6-4-56,-1 4 0,-2-3 161,2-3-122,0 1-58,5 0 1,0-6-8,0 1 0,7-8 30,3 2 1,4-3-114,2-2 1,7 0-1,3 0 1,3 0-1,3 0-180,-1 0 262,8 0 0,-11 0 118,3 0 1,-3 7-78,4 4 1,-6 3 130,0 1 1,-5 3 118,5 3 0,-7 1-90,2 5 0,-8 2-119,-3-2 1,-6-3 100,1 2 1,2-5 78,-2 5 0,-2-6-166,-8 1 0,-3-4-104,-8-1 0,-2-6-200,-3 1 1,-3-8-492,-8 2 0,-1 2-78,-3-1 0,-3-1-1777,-3-5 1783,4 0 280,-1 0 1,6 0-130,-4 0 1,4-7-757,2-4 1,-1-3 637,1-1 0,0-8 692,-1-3 0,1-6 0,-1-4 0,1 1 0,-1-7 0,6 2 0,0-2 0,7-2 0,-2 7 0,8-1 0,3 1 0,6 4 0,-1-3 0,3 1-212,2-2 0,7 4 614,4-4 0,8 4 466,2 1 0,7 1-355,-2 0 0,4 4 61,1 1 0,6 7-213,0-2 0,12 11-112,-2 4 0,5-1 5,1 2 0,3 2-72,7 8 1,-1 9-276,1 7 1,-3 7 341,3-2 1,-11 5-42,6 6 0,-8 3-52,-3 7 0,-6 2 2,-5 4 0,-4-3 9,-6 8 0,0-2 3,-10 1 0,-4-1 53,-12-3 1,-2-10 45,-3 4 1,-11-3 205,-10 3 1,-5-5-105,-6 0 1,-3-7 16,-7 2 0,3-11-183,-3-5 0,8-5 29,-8-6 0,2-3 45,-8-7 0,5 0 89,-5 0 1,4-7-105,2-3 0,3-4 141,-3-2 1,9-2-591,-9-3 1,5-3 11,0-7 0,3-3-49,8-2 0,1-4 0,4-8 0,5 1-76,4 0 1,8 3 0,4-1-1,6-2-1903,10 3 1,8 4 1529,18 9 1,3-1 299,7 1 1,9-1 370,7 1 0,7 6 0,8 3 0</inkml:trace>
  <inkml:trace contextRef="#ctx0" brushRef="#br1" timeOffset="31">15031 7057 8228,'0'11'653,"0"-1"0,7 1 0,4 4 0,3 1-375,2 0 1,1 5-1,4 2 382,5 1 0,-1 2 1,1 4-1,2 0 1,1-1-184,3 4 1,-1 2 0,1-5 0,-1-2-593,1-2 0,-6-1 0,-2 1 0,-1-5-166,-4-4 1,-1-1 0,-3 1-701,1 4 1,-2-3 0,-2 3 0,-3-4-1478,-2-1 1,4-6 2457,-6 1 0,7-1 0,-3 6 0</inkml:trace>
  <inkml:trace contextRef="#ctx0" brushRef="#br1" timeOffset="32">16100 7938 8228,'0'8'1265,"0"-1"-760,-7-14-193,-1 5 312,-1-4-94,-5 6-125,5-7-93,-6 5-63,-1-5 63,0 7-125,0 0 351,-6 0-125,4 0-101,-11 0-62,11 0-67,-12 0 4,6 0 125,-1 0-125,-4 7-94,11-5-61,-11 5 92,11-7 0,-5 5-140,8 0 0,-1 5 0,0-3 1,1 2-26,-1 3 0,5-3 0,3 2 0,-1 1 108,0 2 1,4-4-1,-4 1-323,2 1 276,2-5-220,5 7 223,0-12 15,0 12-51,0-13-12,0 13 33,7-5 7,2 0-78,6-2 79,1 0 1,0-5-5,7 12-3,1-13 1,14 6-11,-4-7 0,4 6-61,-7-1 68,8 0 3,-6-5 201,6 7-198,-8-5-7,0 12 4,-6-6-3,5 8 4,-13 0 5,13 0 1134,-20-1-741,11 8 1,-12-4 54,7 7-153,-8-6-84,6 9-58,-12-4 198,5-1 424,-7 6-205,0-6-105,0 1-225,-7 4 1,-2-11 149,-6 3-155,-1-4-769,0-1 433,-7-7 38,-1 5 111,0-12 7,-6 5 130,5-7-260,-6 0-4243,0 0 2128,-8 0 740,6 0 625,-6 0 281,8-7-17,0-2 234,-1-7-1416,-6 0 87,5-6 728,-6-3-173,15-6 500,-13-8 586,11-1 0,-13-7 0,13-7 0,0-4 0,-6-3 0,-8-2 0,-9 0 0</inkml:trace>
  <inkml:trace contextRef="#ctx0" brushRef="#br1" timeOffset="33">15330 7702 8228,'42'-32'250,"0"1"-250,-7-1-1933,10 8 1565,-5 1 329,8 8-27,-1 6 754,0 2 1,7 7 1002,4 0-1043,3 0-1675,9 14 1506,1-4-230,1 27-681,5-11 803,-12 20 125,4-6-309,-13 14 125,5-5 218,-12 19 62,-1-10-404,-10 18 316,-7-11-124,1 12-68,-8-6-62,-8 8 311,-2-7-390,-12 11 1,-4-16 171,-14 6 259,-6-6-254,-24-12 0,3 0 315,-15-8-192,0-7-124,-12-2-35,-1-13 497,-8-10-218,7-8-124,-4-7 3,4-7-125,-7-8-33,1-10-63,-1-6 157,1-1-219,-1-6 125,7-2-125,2-7 183,8 0-121,-1-1-204,14 1 1,-2-5-140,14-1 0,8-4 0,8 4 0,5 3-67,5 1 0,5 2 0,7 1 0,4 3-422,6 1 1,5 7 0,5-4 0,7 4-994,7 4 0,-2-4 1,3 11-1,-2-3 1576,-3 1 0,6 4 0,-4-3 0,-9 4 0,-8 0 0</inkml:trace>
  <inkml:trace contextRef="#ctx0" brushRef="#br1" timeOffset="34">17154 1367 8138,'-16'0'0,"7"-7"2759,2 6-1964,7-6 1,2 5 319,3-3-482,4 3-227,14-5 126,-6 7 0,13-7-232,-12 5-119,11-12-692,-4 13 437,6-6 1,-5 7 130,1 0 243,-8 0-838,10 0 0,-11 0 1,3 0-1,-5 1 1,-4 5-3534,-2 4 2284,-6 4 834,3 2 506,-7-1 447,0 1 0,-14 0 0,-4 0 0</inkml:trace>
  <inkml:trace contextRef="#ctx0" brushRef="#br1" timeOffset="35">17201 1556 8138,'11'9'565,"-1"-4"432,2-3-817,2-2 842,2 0-617,0 0 1,-4 0 225,4 0-849,-4 0 189,11 0 0,-6 0 219,4 0 1,-4 0 64,4 0 1,-1 0-2538,1 0 1158,-4 0 433,13-7 0,-8 3 691,5-6 0,2-8 0,-4-6 0</inkml:trace>
  <inkml:trace contextRef="#ctx0" brushRef="#br1" timeOffset="36">18821 849 7995,'8'0'0,"-1"0"0,-14 7 0,-1 1 2542,-8 8-1073,0-7-915,-7 5 1,4-7-144,-7 3 1,0-1 83,-6-4 0,-4-3 280,-1 3 0,-2-3-376,3-2 1,3 0-170,-4 0 0,4 0 174,1 0-416,1 0 61,-1-7 0,6 5 200,0-3 36,7-4-114,3 8 0,2-8-691,4 4 260,3 3 196,0-5 1,5 7-58,-3 0 127,3 0 0,-7 7-12,4 3 0,3 4-163,-3 2 0,-2 5-258,2 0 0,-6 2 341,6-2 1,-6 3 33,6 8-11,-7-1 155,10 0 0,-10-4-129,7-1 146,-7 0-115,3 5 1,0-6 0,4-4-248,-4-4 250,7-1 0,-5 0-58,7-1-21,0 1-1,0-7 42,0-2-23,0-7 238,0 0-200,7 0 1,2-2-49,7-3 0,7-4 1,3-7-49,3 1 7,3 6 1,6-5 0,4 5 102,4 1 0,1-5 2,0 8 0,-5 0 138,0 5 0,-7 0-72,1 0 0,-2 7 0,-5 3 253,-2 4 1,-5 7 0,-8 2 0,-2 0 744,-1-1-607,-8 6 0,4-3 219,-7 6 0,-1 1-96,-5-1 0,-2 1 178,-8-1 0,-7 0-356,-3 1 1,-2-3-164,2-2 1,-6-5 302,1-6 0,0 0 0,-8-2 248,1-4-623,5 4 1,-13-12-96,4 3 0,0-3-274,-5-2 0,5-2-109,-5-3 0,2 2-423,8-8 0,0 6-532,6-6 1,5 6 0,1-5 0,4-3-466,7-1 0,5 4 0,11-1-718,3-1 1,8 0 1270,13 2 1188,0-4 0,19-2 0,-4-9 0</inkml:trace>
  <inkml:trace contextRef="#ctx0" brushRef="#br1" timeOffset="37">19166 1399 8160,'9'9'61,"5"5"-61,-12-13 0,5 13 0,0-5 487,2 7 1,6 1 1584,1 4-1341,0 4-336,6 6 840,3 1-527,6-1-740,1 0 1066,-1 8-335,1-13-319,6 11 121,-5-13 17,-1 8-269,-3-8-6,-4 6 231,-1-20-121,-1 11-50,-7-12-100,0 7 0,-6-8 202,0-2 392,-6-5-615,3-1 659,-7 0-531,0-7 0,0-1 54,0-8-251,0-7 69,0-1 122,-7-8-714,-2-6 327,1 5-332,-6-20 539,5 11-1088,-7-19 561,0 5 250,-6-7-2025,4 1 1656,-5-8 312,8 12 0,-1-8 0,0 12-241,1-2 1,4 10 313,1-1-177,6 10 162,-3-1-224,7 14 487,0-6 0,0 12 0,2-2 234,3 2-29,-3 2 1,14 2-246,-1 4 0,3-4 472,8 3 1,-5 3-1,5-1-297,2 2-118,2 2 0,6-1 204,1 1-8,7 0-272,-4-2 1,4 4 232,3-8-157,-10 8-461,22-4 282,-24 0-44,17 5 222,-12-12-56,8 12-580,-8-5 277,5 0 145,-19 5-27,11-5-1404,-12 0 753,-1 6 279,-1-6-1094,-14 0 646,4 5 865,-11-5-514,12 7-2510,-12 0 1595,5 0 1498,-7 7 0,-7 2 0,-2 6 0</inkml:trace>
  <inkml:trace contextRef="#ctx0" brushRef="#br1" timeOffset="38">20094 1022 7985,'-9'8'327,"1"-1"345,2-7-206,5 0-529,-6 0 306,7 0 1,0-1-1,1-3 1,5-3 0,6 0 594,7 0 0,4-3 0,6 4-180,3 3-462,-4 1 1,16-3-1,-6 0 1,-1 1 252,-4 3-288,9 1 0,-23 5 0,7 2 339,-7 1-459,-3 3 0,-5 1 0,-3 2-93,-1 4-34,-1 1 1,-6 4-1,0 1 8,0 0 0,-7 6 1,-6-5-1,-4 1 178,-4 0 1,-7-7-1,2 2 54,-4-3-81,-1-3-51,-1 1 46,8 0-1,-6-8 272,13 6-35,-13-12 78,5 12-262,1-12 0,1 5 252,7-7-141,1 0-25,-1 0 26,7 0-308,2 0 1,14-5-1,6-1 1,4 3 48,4 1 0,12 2 0,0 0 0,4 0-486,1 0 478,6 0 0,-5 7 151,3 4 0,-4 3-135,-7 1 586,1 1-260,-1 7 22,-6-6-210,-3 6 527,-6 0-223,0-6-116,-7 13-41,-2-13 76,-7 13 31,0-13 315,0 13 349,-7-12-345,-2 4-313,-14-6 1,2 0 151,-10-1 1,6-1-36,-11-3-393,6 3-38,-15-12 1,4 5 252,-6-7-1049,0 0-171,0 0 936,-7 0-116,5 0 371,-5-7-183,-1 5-3244,14-12-3058,-12 12 2926,13-5 3270,0 0 0,-4 5 0,7-3 0,2 3 0,2 2 0</inkml:trace>
  <inkml:trace contextRef="#ctx0" brushRef="#br1" timeOffset="39">25298 3757 8190,'-15'8'374,"-1"-2"0,0-10 0,2-3 1,4-2 91,4-3 0,-1 3 17,2-1 1,2-1-1,8-4 1,7 1-1,7 1 55,8 3 0,7 0 0,5-4 1,1 3-128,4 6 0,-4-2 1,2 2-1,0 1-198,-2 2 1,-2 2 0,-8 0 0,-2 2 46,-2 3-15,-7 4 62,4 7-122,-7 0 122,-7-1-726,-2 8 297,-7-6 96,0 20 39,0-18-4,-14 18 164,3-13-211,-25 15-217,9-6 239,-18 5 155,5-6-72,-7-1 384,6 8-326,-11-6-5,17 5 34,-17-6 338,18-1-212,-4 1 77,7-8 82,6 6 0,2-13-219,8 6 17,-1-7 259,7-1-45,-5-6-59,12 5 800,-5-12-865,7 12 1,7-12 9,4 3-246,3-3-31,9-2 1,-4 0 338,7 0-1418,7 0 514,0-7 443,13 5-5,-6-12 98,7 12 5,0-5 0,1 2-4796,-1 0 2114,0-1 1169,-7 6 0,0-1-1817,-3-5 2263,-4 5 288,-1-6 0,-3 7 743,-3 0 0,4-7 0,2-2 0</inkml:trace>
  <inkml:trace contextRef="#ctx0" brushRef="#br1" timeOffset="40">26493 3788 8190,'9'-7'1063,"-2"-2"-1063,-7-6 226,-7-1 1,3 0 707,-6 0 285,6 8-734,-10-6 0,4 12 24,-11-3 1,2 3-32,-7 2 1,-1 2-91,-4 3 0,-2 5 74,-4 11 1,2 0 280,-7 11-274,7-4-204,-3 10 0,5-5 226,-4 4 1,11 1 122,0 4-307,6 4-123,5-13 0,6 11 185,4-8 135,3 1-122,2-6-75,14-6-61,3 5 408,15-13-301,6 6 0,4-8 547,11 1-363,-5 0-238,14-7 1,-17-2 148,7-7 1,-11 0-1,4 0 241,-5 0-505,4-7 0,-11-4 18,4-10 1,-9 2-133,-2-7 0,-7-2-79,2-9 0,-9 2-345,-1-7 1,-8-1-2276,3-10 1233,-5 4 903,-8-5 0,-1 12-3288,-8 0 1849,-7 7 422,-1 4 0,-3 10-855,1 11 1,0 3 1061,-5 7 1303,-1 0 0,1 0 0,-1 0 0</inkml:trace>
  <inkml:trace contextRef="#ctx0" brushRef="#br1" timeOffset="41">25283 4998 8190,'0'-8'1086,"0"-6"-328,0 12-287,-7-5 572,5 7-644,-5 0 0,0 7 327,-4 3 1,-3 6 304,-1 5 1,-3-2 1072,-3 7-1416,-3 1 0,-2 4-207,-1 0 0,3-4 1,-4-3 580,2-1-801,7 5-92,-4-11 0,7 6-289,0-7 1,1-2-476,-1-4 0,0 4-249,0-3 0,2-3-1087,4 3 1,-4-6-3099,4 5 2543,3-6 2486,-7 3 0,-2-7 0,-9 0 0</inkml:trace>
  <inkml:trace contextRef="#ctx0" brushRef="#br1" timeOffset="42">24402 5737 8190,'0'-9'0,"0"-5"0,0 6-108,0-1 1969,0 2-896,0 7 458,7 0-717,-5 7 1,5 2-91,-7 6 0,0 1 1,0 1 30,0 4 0,-7-1 0,-4 6 0,-3 0-206,-1-2 0,-6 6 1,-2-4-1,0 6 148,1 4 0,1-4 0,5 1 1,0-7 25,0-3 1,2 3 0,2-5-50,2-2 0,6-1-442,-1-2 0,10-8 0,7-2 0,8-5-406,6-1 0,5-1 0,6-5 0,5-2-1232,3-1 0,3-5 1,-1 3-1,-2-1 9,-3 2 0,0-3 0,-9 6 0,-5 0-876,-3 0 1,-6-5 2380,-9 2 0,4-11 0,-5-4 0</inkml:trace>
  <inkml:trace contextRef="#ctx0" brushRef="#br1" timeOffset="43">24606 5957 8810,'-10'5'889,"-1"1"1,6 6-1,-3-2 1,1 6 107,3 5 1,2-2 0,1 6 0,-3-1-86,-1 0 0,0 1 0,5 3 1,0-2-275,0 2 1,0-5 0,0-1-1118,0 1 0,0-5 1,0 3-3996,0-4 2899,0-1 0,1-8 0,6-2 1,7-6 1574,5-6 0,9-16 0,-3-11 0</inkml:trace>
  <inkml:trace contextRef="#ctx0" brushRef="#br1" timeOffset="44">25833 5077 8465,'9'-16'1476,"-1"7"1,-2 6-878,4 6 0,9 6 0,4 9 0,1 3-14,4 5 1,-3-2-1,1 2 1,4 2-158,5 2 0,-2-4 0,4 0 0,-6 1-462,-5-3 1,4 4 0,-6-5-1,3-1-792,-1 1 0,-7-2 0,2-3 0,-4-1-503,-1-1 1,-5 6 0,-1-8 0,2 0-1171,2 0 2499,-5-3 0,5-4 0,-5 2 0</inkml:trace>
  <inkml:trace contextRef="#ctx0" brushRef="#br1" timeOffset="45">26886 5753 8190,'0'-9'543,"0"-5"1,0 5 238,0-6 0,-2 6-12,-3 4 0,2 1 211,-8-1-657,1 3 1,-6-3-69,0 10 1,-1-1-82,-4 6 0,3-5 0,-4 4 0,-1 0 69,-3 0 0,3 1-187,2 6-30,-3-8 157,6 6 0,-4-10-70,6 6-95,0 1 0,0-1 107,1 1 1,6-6 53,4 6-80,3-8 0,2 6-31,0-4-52,0 4 0,2 5 1,1-2 197,2-2-149,8 1 0,-10 5-128,8-1 33,-8 1 0,9 0 27,-6-1 1,-1-4 133,-5-1-13,0-6 18,0 3 16,0-7-196,0 0 1,7 0 0,3-2-186,4-3 1,7 3 25,0-3 0,7 3 131,-2 2 0,6 0-14,4 0 1,-2 2 56,2 3 0,-8 2 87,-2 4 1,1 3 504,4-4-280,-6 4-161,-3 2 0,-1 0 657,0-1-509,-7 1 1,0 5 0,-5 0 688,0-2-677,-2-1 1,-7 2-1,0 1 109,0-1 0,0-1-126,0 2 0,-2-4 133,-3 4-92,-4-10-509,-7 3-66,0-6 135,1 1 101,-8 5-1788,-1-12 960,-8 5 336,1-7-2826,-1 0 1529,1 0 696,-8-7 471,6 5-2020,-5-12 1765,6 5 1,3-6-22,2-1 187,-2-7 743,4-1 0,-6-15 0,-1-1 0</inkml:trace>
  <inkml:trace contextRef="#ctx0" brushRef="#br1" timeOffset="46">26367 5753 8190,'27'-26'215,"-1"-1"0,-5 3 30,5-2 1,2 1 194,9 4 1,-2 9 20,6-4 1,-4 11 252,5 0 1,0 3-184,5 2 0,-3 2-50,3 3 0,-7 4-198,13 7 0,-13 1 15,7 4 1,-9-2 16,4 7-8,-7 1-138,11 11 0,-13-3 116,4 7 1,-9 1-94,-2 10 0,-5-2-16,5 6 1,-12-4-11,2 4 1,-11-4-171,0 4 0,-3-6 89,-2 1 1,-9-3 85,-7-2 1,-6 0 0,-10-1-1,-1-2 1,-2-4 265,-2-2 1,-6-3 0,1-9-30,-4-5 1,-3-5-338,-3-6 1,3-3 250,-3-7 1,1-1 35,-1-5 1,3-2-264,-4-8 1,3-7-1,1-3 1,0-4 84,3-1 0,3-7-153,-4-4 1,6-4 0,5-1-2,2 0 0,10-6 1,3-2-1,5-5-274,6-4 1,3-5-1,9 5-95,3 1 1,5-2-129,11 13 1,4 1-415,6 9 1,2 4-636,4 7 0,-2 8 743,7 7 1,-2 2-1223,2 9 1,2 3 959,-8 13 1,-4 6 1038,-6 15 0,0 6 0,6 2 0</inkml:trace>
  <inkml:trace contextRef="#ctx0" brushRef="#br1" timeOffset="47">24213 6884 8190,'0'-8'0,"-7"-6"1262,6 12-630,-6-5-317,7 7-157,-7 0 1496,5 0-813,-5 7 0,0 3 837,-4 11-1036,-3 4 1,-8 6 0,4-5 411,-3 1 1,-1-1-425,1 5 1,0 1 106,5-1 0,0-1-338,1-4 0,-1 2-105,0-7 0,6 2-186,-1-2 1,8-4-661,-3 4 1,-1-3-705,2-3 0,0 1 55,5 0 0,0-6-1340,0 1 1,0-1 1121,0 6 1,0 5-1439,0 0 2857,0 0 0,-7-6 0,-2 1 0</inkml:trace>
  <inkml:trace contextRef="#ctx0" brushRef="#br1" timeOffset="48">23742 7859 8190,'-9'0'2398,"0"0"447,4 0-1983,3 0-198,-5-7-471,7 5 1,7-10 0,4 5 0,3-2 1006,1-3-954,8 5 1,2-2 0,4 6 285,-3-2-184,4-1 1,-11 6 408,8 0-658,-8 0 1,2 7 0,-9 2 140,-1 0 1,-8 12 0,0-2-159,-6 4 0,-6 5 1,-6-6-231,-1 3 0,-2 1 250,-3 5 0,2-4 19,-7-1 0,5-5-47,-5 5 1,7-2 7,-2 3 658,3 2-445,2-11 1,1 4 26,-1-6 1,5 0-31,1 0 117,7-1 414,-4 1-289,7 0-274,0-8 0,7 5-258,3-8 137,4 7-178,9-10 0,-4 7-229,7-4 1,0-3 21,6 3 0,-1-3-238,1-2 1,-1-2 248,1-3 0,-6 1 19,0-6 0,-5 4-5333,5-4 2705,-7-1 1299,-3 3-1036,-2-6 1701,-12 5 0,3-8 499,-10-4 0,0 1 1,-9-4-1,-6-2 0,-2-2 381,-6-5 0,-9-16 0,-3 0 0</inkml:trace>
  <inkml:trace contextRef="#ctx0" brushRef="#br1" timeOffset="49">23695 7749 8190,'-9'-23'251,"2"6"442,7-4-386,0 3-38,0 3 1,7-5 227,3 5 1,11-3-172,5 13 1,6 0-81,5 5 0,-2 0 444,6 0 1,1 7-149,6 3 1,-5 6-76,4 5-1,-8 3-130,8 8 0,-9 4-14,4 1 1,-10 3-83,4 2 0,-13 2-1,3 13 1,-6-1 36,-5 2 1,-6 3-32,-4-3 1,-5-2-280,-5 1 1,-4-11 201,-6 1 1,-8-11 168,-3 1 0,-9-5 1,-4-6-1,-1-5 0,-2-6 257,2-4 1,-5-4 0,3-9 0,-4-3-200,-1-6 0,2-3 0,-1-3 0,3-4-149,-1-5 0,-3-4 1,8-3-1,1-2-298,-1-2 0,3-1 1,4 1-1,1-5-610,-1-3 1,4-2-1,6 0 1,8 1-929,5 4 1,4-1 0,7 6 0,3 2-17,5 2 0,11 1 0,7 1 0,7 1-256,7 4 0,9 2 1862,1 3 0,8-4 0,-5-6 0</inkml:trace>
  <inkml:trace contextRef="#ctx0" brushRef="#br1" timeOffset="50">24496 6994 8190,'7'11'2989,"4"-1"-2192,3 1 382,2 12-375,6 1-418,-4 7 0,11 3 1139,-2 2-686,2 4-406,-4 1 0,4-1 171,-2-4 0,-3-2-373,2 2 1,-5-2-186,6-3 1,-8-1 2,2-4 1,-4 2-226,-1-7 1,0 1-1400,-1-1 1,-4-3 756,-1 3 1,1-4-1249,5-1 1,-3 0-553,-2-1 973,3 1 1645,-12 0 0,12 0 0,-6-1 0</inkml:trace>
  <inkml:trace contextRef="#ctx0" brushRef="#br1" timeOffset="51">25141 8095 8190,'-9'0'3987,"2"-2"-3434,7-3 1,7 3 0,4-3-1,3 1 1,1 1 738,1-3-1130,7 1 1,-4 0 75,7 0 1,-6 0 7,1 5 0,-4 0-97,-1 0 0,-1 0 1,1 1-1,0 3-8,0 1-127,-8 7 0,-1-8 0,-5 6 23,3 2 0,-3 2 1,3 2 48,-3 0 1,-4 0 0,-1-1 0,-4 1 0,-2 0 712,-3-1-708,-2 1 0,3 2 46,1 3 1,-1-4 161,-4 4 1,-1-4 238,0-1 1,6 5-171,-1 0 1,1 2 33,-6-2 0,2-4-126,4 4 0,-3-9-13,8-1 0,-5-1 67,4 6 0,-1-5-69,2-1 0,3-5-68,-3 6 1,3-6 51,2 5 1,7-4 15,4 4 0,10-5-58,5 6 1,4-6-41,1 6 0,6-8 0,0 2-203,-2-3-142,5-2 1,-7 0 0,4 0-1653,-4 0 1590,-9 0 1,4-5-1185,-7 0 1,0-6 0,-5 4 0,0 0-3947,-1 0 4433,-6-5 0,-2 3 1,-7-7 1,-7 6 187,-3 0 1,-11-1-1,-6-5-193,-2 1 0,-8-6 945,0 0 0,-13-14 0,1 2 0</inkml:trace>
  <inkml:trace contextRef="#ctx0" brushRef="#br1" timeOffset="52">25062 7969 8190,'-8'-25'-998,"1"-4"0,7 11 998,0-3 0,7 4 0,8 1 0,10 6 3017,6-1-2036,1 8 0,6-4 0,6 7 637,7 0-1118,-3 7-112,7 1 0,-6 10 87,3 3 1,-3 3-184,3 8 0,-5 1 107,-5 4-581,-3-4 382,-1 19 49,-12-10 1,4 18 149,-14-8-357,0 7-762,-8-3 966,-1 0-214,-14 5 0,-1-12 0,-10 5 139,-3-7 0,-5-6-15,-11-5 0,2-4 150,-7-6 1,0-5 179,-5-11 0,-2 3-154,-3-8 0,1-2 103,-6-8 0,4-5-128,-4-11 0,4 0-85,-4-11 1,9 8-16,-4-13 1,8 0-21,-3-10 0,2 5 0,8 0 0,6 0-119,4-5 1,10 0-244,1 0 1,7 0 82,9 0 312,0 7-260,7-6 677,2 13-3635,7-5 1459,7 13 594,1-5-2408,0 13 2631,6-6 1,-7 13-440,3-1 1169,4 1 1,-6-6 0,8 0-1</inkml:trace>
  <inkml:trace contextRef="#ctx0" brushRef="#br1" timeOffset="53">29197 1635 8190,'-8'-9'421,"-1"0"513,4 4-420,3 3-315,-5-12 1,7 11 138,0-8-31,0 8-123,7-11 0,3 10 77,11-6 0,-1 5 2439,6-6-1212,0 1-652,6 1 88,-1-5-338,0 12-110,1-12-386,6 12 1,-6-6-199,-1 2 1,-1 5 245,-9-4 1,2 3-550,-2 2 0,-6 7-3226,1 3 0,-2 4 1878,-9 2 1,0 0 1758,-5-1 0,0 8 0,0 2 0</inkml:trace>
  <inkml:trace contextRef="#ctx0" brushRef="#br1" timeOffset="54">29339 1745 8190,'16'0'1188,"-1"0"0,3 0-660,3 0 1,-2 0 0,6 0 0,-3 0 422,-3 0-783,6 0 1,-6 0-226,7 0 1,-5 0-452,6 0 0,-7-2-620,7-3 0,-1 3 1026,5-3 0,1 1 0,-1-1 102,1-6 0,6-2 0,2-3 0</inkml:trace>
  <inkml:trace contextRef="#ctx0" brushRef="#br1" timeOffset="55">30109 1210 8190,'16'-5'1655,"0"0"-1164,0-7-124,-1 3 236,1 0-123,7-5-173,1 12-108,8-12 1,-4 13 45,3-5 1,-8 5 905,8 1-437,-3 0-362,4 0 0,-8 0 100,-3 0 0,-4 1-154,-1 5 1,-5-3-22,-1 8 0,-6-1-27,1 6 1,-3 0-1,-2-1 1,-2 8 10,-3 3 0,-11 0 0,-10 6 0,-4-8-94,-1 13 0,-8-7-19,-3 6 0,4-1 0,1-2 9,4-1 1,-4 8-1,1-10 1,2-1 90,6-1 1,0-3-1,7 3 1,2-4 24,2-1 0,8-2 0,4-5 0,3-1 40,2 1 1,2 0 0,5-2 0,7-4 59,5-5 1,14 2 0,-1-1 0,1-3-179,0-1 1,4 3 0,-1 0-1,-1-1-294,-1-2 0,-3-4 0,0-2 0,1-3-614,-1-1 0,-1-1 0,0-3 0,-2 3-884,0 2 0,5-4 0,-7 4 0,2 0 151,-2 1 0,4 0 0,-6 6 0,1-1 1446,-4-5 0,3-2 0,1-8 0</inkml:trace>
  <inkml:trace contextRef="#ctx0" brushRef="#br1" timeOffset="56">31021 1603 8190,'16'-9'0,"0"4"286,-8 4-174,13 1 2488,-10 6-1207,12 3-513,-1 7-432,-4 7 0,12-4 432,-4 7-302,3 0-332,3 6 800,-1-8-493,1 13-61,6-11 32,-12 12 0,11-11-35,-11-1 0,-3-7-251,-2 2 0,-5-4 146,-6-1 61,4 0-157,-5-7 0,0-4 1,-4-10 324,-3-6-445,-2-3 1,-2-9-255,-3-3 113,3-3 6,-12-10 1,5 2-545,-7-10 307,1 4-238,-1-18 0,-1 3-159,-4-10 1,1 1 156,-6-6 0,2 5-2393,-3-5 2434,-2 6 114,11 4 1,-3 4-22,11 7 0,-2 6 392,6 10 0,1 2-21,5 3 1,2 6 0,5 5 347,9 2 1,1 8 89,9-1 0,4 8-238,12-3 1,-4 5 87,15 1 0,-6 0-33,11 0 1,-8 0-137,3 0 0,-4 5 914,-2 0 1,-7 0-929,-3-5 0,-4 6-271,-2-1 1,-1 0-260,-4-5 0,2 0-291,-7 0 0,0 5-82,-5 1 1,-1-1-655,1-5 0,-5 2-660,-1 3 759,-6-4 0,8 8 497,-7-4 259,0-3 290,-5 12 0,0-12-1536,-7 12 825,6-12 540,-13 5 417,12-7 0,-12 7 0,5 1 0</inkml:trace>
  <inkml:trace contextRef="#ctx0" brushRef="#br1" timeOffset="57">32358 1053 8219,'8'2'147,"-2"3"0,-3-3 766,2 3 207,-3-3-451,5-2-364,-7 0 0,-2 0 208,-3 0 0,-4 0-218,-6 0 1,-3-2 0,-3-1-1,-5-4 134,-4-2 0,-1 0-51,0-1-67,-1-4-263,1 5 1,6-2 211,4 1 50,-3 6-330,13-2 0,-10 6 95,11 0 170,-4 0-132,-2 0 0,6 6-77,-1 5 1,1 3-122,-6 2 1,5 1 0,1 2 0,-2 2 228,-2-1 1,-2-1 82,0 2 1,1 1-84,-1 5 1,0-3 127,0-3 1,2-4-142,4 4 0,-2-3-32,7-2 1,-2-6 33,1 1 0,5-6-91,-5 5 1,5-5-1,2 4-142,5-2 0,-3 0 0,9-3-19,6 1 1,-1 2 0,9-4 0,2 3-1,4-3-328,4-1 403,5 5 0,1 0-25,0 3 1,-8 4 128,3-3 0,-4 5 171,-1 4 1,-1 0-102,1 6 1,-8-5 122,-3 5 0,-3 2 862,-3 9-509,1-4-364,-7 12 1,-2-6 532,-7 3 0,0-4-47,0-7 1,-9-4 69,-7-1 1,-1-7-161,-9 2 0,-8-5 55,-8-6 1,1-3-449,-7-7 1,-1-2-246,-8-3 0,-4-4 0,3-6-541,4-1 483,-7-7 0,7 6-2039,-4-4 1,4 3-176,7 3 1,6 6-1129,5 4 0,10 3 3400,5 2 0,1-2 0,-1 7 0,-3 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1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23773 9085 9131,'7'16'2657,"-3"-1"-1997,6 1 1,1 2 0,4 2 0,3 7 293,3 2 1,-2 10-366,7 3 0,0-2 251,6 2 1,1 0-492,4 5 0,-4 0 1,4 0-1,-4-1 1,-4-5 35,-2-4 1,1-4 0,-7-3 0,-2-2-116,-2-2 0,-6-7 1,-3 2-120,-1-3 0,0-9-29,-1-4 0,-5-5 0,5-5 0,-5-8-72,-1-6 1,0-5 0,-1-10 0,-3 0-641,-1-3 0,-13-12 0,1 0 0,-4-3-225,-2-2 0,-8-4 1,3 5-1,2 3 409,1 1 1,-1 4-1,5 1 1,2 2 405,1-2 0,3 6 0,-1-1 0,0 3 58,1-1 0,-1 0 0,0 4 0,2 0 20,4 2 0,-4-3 1,5 12-1,-2-1 68,1 0 1,6 2-1,-1 6-64,3-1 0,2 5 0,2 1 0,3 0 74,6 1 1,8-3 0,4 5 0,1 0 2,4 0 1,9-4 0,5 4 0,3 0 578,2 0 0,13-5 1,5 1-1,6-3 707,10-1-1342,-36 7 1,2 0 0,6-1 0,2 1-353,8-3 0,0 1 0,0 0 1,2 0 343,10-2 0,2-2 0,-6 2 0,1 0-389,7-1 1,-1 0-1,-7 0 1,-2 1 433,-1 1 1,0 1 0,-3 4-1,-1 0-15,0-2 0,-2 0 0,-4 2 1,-2 0-98,-1-2 1,0 0-1,-5 3 1,-1 0 49,1-1 1,0 1 0,-2 1 0,0 0 32,0-1 1,-2-1 161,42-8-205,-10 12 0,-2-10-205,-8 7 397,-7-7-486,-7 10 1,-9-7-476,-3 4 1,-3 3-878,-8-3 0,-6 3 1218,-4 2 1,-4-5-4147,-1 0 3601,-7 0 1,-6 5-524,-13 0 0,-15 0 560,-17 0 868,-10 0 0,3-7 0,-5-2 0</inkml:trace>
  <inkml:trace contextRef="#ctx0" brushRef="#br0" timeOffset="1">24638 9148 8234,'-14'-2'2581,"3"-3"0,4-4-1710,7-7 1,13-5 0,4 0-1,6 2-188,5 2 0,8-4 1,6 0-1,4 2-194,1 1 1,0 4 0,-1 2 0,-4 3-151,-6 2 0,-8 2 0,-3 5 0,-3 0-162,-2 0 1,-8 0-1,-3 2 1,-2 3-118,-4 5 0,-1 6 0,-4 5 1,-3 4-201,-6-1 1,-8 11 0,-5-2 0,-4 4 142,-6 1 34,0 6 1,0-11 78,-2 4 0,2-2 195,-2 1 1,4-2 20,6 2 1,-2-8-131,7-2 1,-5-5 812,5 6-378,0-8-174,12 3 0,-3-11 303,7-1-766,0 1 0,5-2 0,0 5 0,1-13 0,5 5 0,-1-5 0,11-1 0,-2 0 0,12 0 0,-5-1 0,5-5 0,0-1 0,6-3 0,-1-2 0,0 6 0,1-6-1376,-1 2 1,-4 1-444,-1-2 0,0 3-622,5-3 1,1-3 822,-1 4 0,8-4-544,3-2 0,1 2 2162,-1 4 0,11-11 0,-4 3 0</inkml:trace>
  <inkml:trace contextRef="#ctx0" brushRef="#br0" timeOffset="2">25597 9053 8234,'14'-1'2950,"-4"-5"-2740,-3 5 1,-7-6 506,0 7 1326,0 0 1,6 1-1097,-1 5 1,2 4 324,-2 11 0,-1-3 988,6 3-1101,-6 3-707,10-6 0,-7 11-88,3-3 0,4-1-606,-3 1 1,1-5-1318,-2 5 1318,4-7-135,-5 4 1,1-5-401,1 3 0,-6-4-526,6 4 0,-6-9-1697,5-1 1,-6-1-967,1 6 3965,-3-7 0,-16-2 0,-4-7 0</inkml:trace>
  <inkml:trace contextRef="#ctx0" brushRef="#br0" timeOffset="3">25518 9336 8234,'25'-24'0,"-2"8"0,-8 4 0,1 7 3369,0-7-1591,6 10-74,3-5-727,6 7 301,1-7-608,-1 5-117,1-5-368,-1 7 0,1-2-302,-1-3 184,0 3-1109,1-5 1,-1 7 476,1 0 572,-1 0-2076,8 0 0,-8 0 441,1 0 626,-1-7-962,-14 6 1964,6-13 0,-14 5 0,-2-7 0</inkml:trace>
  <inkml:trace contextRef="#ctx0" brushRef="#br0" timeOffset="4">26257 8865 8234,'32'0'484,"-8"-7"-407,6 5 1,-6-10-123,8 7 2769,-8-8-1268,6 12-540,-13-6-518,6 7 0,-7 0 97,0 0-183,-8 0 95,6 7 0,-12 1 72,3 8-166,-3 7 75,-2-6 0,-9 11 277,-6-7-352,-1 7-142,-7-3 1,0-1 172,-3-3-24,4 3-117,-8-6 1,12 5 139,-3-8-509,4-6 151,8 5 302,-5-12 25,12 12-200,-5-12-355,7 4-330,7-6 1,9 0 320,10 0 1,4 2 31,2 3 54,6-3 181,9 5 0,0-5 377,0 3-210,1-3-705,-8 12 492,7-5 40,-7 6-35,-1 1 135,-8 7-115,-6-6 187,-3 6 6,-6 0 1767,-7-6-925,-2 6 1,-7-2 0,0 0-1,-2-2 1,-3-2 0,-8 1-866,-6 3 0,-3-5 0,-8 1 0,0-7-44,-3-3 1,-14-1-1,0-6 1,-4 0-121,-3 0 0,3 0 0,-5 0 0,2-2-1044,3-3 0,8 3 0,3-5 0,3 2-6114,7 0 5449,6-1 1,15-1 1708,4-3 0,3-11 0,2-4 0</inkml:trace>
  <inkml:trace contextRef="#ctx0" brushRef="#br0" timeOffset="5">27609 9069 8964,'16'0'8707,"0"-7"-7152,7 5 1664,8-12-2108,9 6 1,14-3-122,4 1 1,10-1 20,6-4 0,4-1-1321,6 0 1,-4 0 309,4 1 0,-3-1 0,-3 0 0,-8 6 0,-7-1 0,-12 8 0,-9-2-622,-14-4 532,8 7 0,-24-5-5040,4 7 2809,-11 0 1,1 0-1,-13 2 323,-9 3 0,-9 4 1266,-11 7 732,-4-8 0,-8-1 0,1-7 0</inkml:trace>
  <inkml:trace contextRef="#ctx0" brushRef="#br0" timeOffset="6">27688 9415 11775,'16'0'3575,"0"0"-90,6 0-2322,3-7 1,8 3 4,4-6 0,6 5 236,15-6 1,-2 1-839,17-6 1,-8 6-492,13-1 0,-2 6 67,2-6 1,-4 6-241,-1-5 1,-7 6-420,2-1 0,-15 3-171,-6 2 1,-10 0-991,-1 0 1,-6 2-1350,-9 3-1312,0-3 3613,-19 5 0,1-7 301,-13 0 1,-11 0 424,-21 0 0,0-14 0,-12-3 0</inkml:trace>
  <inkml:trace contextRef="#ctx0" brushRef="#br0" timeOffset="7">27940 8503 9591,'15'16'1551,"-1"5"0,0 3 139,2 6 1,-2 0-68,12 12 1,0 5-532,6 5 1,1 4-137,4 2 1,3 1-540,7 15 0,0-3 855,0 3 1,1-3-768,-1-3 1,-2-5-506,-3 0 0,-3-7 104,-8-9 0,0-7-104,1-3 0,-8-6 0,-3-5 0,-5-3 0,-5-7 0,1-6 0,-7 1 0,0-8-1775,-5 4 0,-7-10 1775,-3-8 0,-11-6 0,-4-15 0</inkml:trace>
  <inkml:trace contextRef="#ctx0" brushRef="#br0" timeOffset="8">29119 8896 8234,'-2'11'0,"-3"-1"0,3 1 475,-5 4 0,7 1 668,0 0 1,7 1-404,4 4 440,3 4-497,1 6 563,8 1-592,1 6-359,8-5 0,-1 11 0,1-7 0,-2-3 0,-3 0 0,0-3 398,1 1 0,-4-6 0,1-2 0,-5-1-177,-6-4 0,2-7 0,-5-1-273,3 1 0,-4-5-82,1-2 0,-6-5 1,4-5-1,-2-5-198,-4-4 1,-1-14 0,-4-6 0,-3-4-698,-6-6 0,-3-8 0,-3-7 0,-2-6-114,-2-3 0,-7 0 0,3 5 0,1 2 231,3 3 0,-2 4 1,2 9-1,2 3 441,2 5 0,1-1 1,0 1-1,2 4 105,4 5 1,-4-2 0,5 6 0,0-1 69,4 4 1,-2 4-1,2 1 173,1 0 1,2 1-102,2-1 133,0 7-93,0-5 1,2 12 134,3-3-70,4-4-169,14 8 0,-4-6 5,7 7 1,8-2 146,7-3 1,1 1 522,6-6 1,-8 5-174,12-6 1,-6 2 103,6-1 1,-3-2-147,-2 6 1,0-4 79,0 5 0,-5-6-67,0 6-168,-7 0-125,4-2 1,-8 5-259,0-3 0,-6-2 118,-4 2 1,-4-1 484,-1 6-1671,-7 0-2345,5 0 2171,-12 0 0,3 0-714,-10 0 0,-4 4 247,-7 6 1,-5-3 543,0 14 1236,-7-14 0,4 21 0,-8-10 0</inkml:trace>
  <inkml:trace contextRef="#ctx0" brushRef="#br0" timeOffset="9">29795 8771 9444,'0'-9'2294,"0"0"-1276,0 4-537,0 3 602,7-12-323,2 12-287,6-5-14,1 0 0,2 6 1,1-6-14,2 0 1,7 3-41,-2-6-93,-3 6 120,6-10 48,-4 13-126,-1-13-42,6 12 117,-13-5-118,6 7-124,0 0 124,-6 0-413,6 0 124,-7 0 227,-8 7-356,6-5 1,-12 12 133,3-4 3,-3-3-245,-2 7 1,0-5 79,0 6 30,-14 8 26,4-5 0,-20 11 14,4-3 0,-4-1 0,-1 1-28,-1 2 294,1 2 597,-1-6-327,8 6-212,-6-6 592,6 1-410,-8 4-30,8-4-3,1-1 0,7 4 244,1-7 0,4 0-271,1-5 1,6-6-133,-1 1 0,3-6 134,2 6 0,2-6 0,3 4 0,7-2-379,8-4 0,4-1 0,8-2 0,1 0 0,3-2-860,6-3 0,4 1 0,1-6 0,0-1-3636,0 3 3158,0-6 1,1 5-945,-1-7 1,-2 6 1503,-3-1 1,4 6 60,-5-5 712,-2-1 0,6-12 0,-4-1 0</inkml:trace>
  <inkml:trace contextRef="#ctx0" brushRef="#br0" timeOffset="10">30958 8629 8234,'9'2'181,"-4"3"0,-3 4-157,-2 7 4551,0 6-3021,0-4 1,2 11-501,3-2 0,-3 2-212,3 3 1,2-1-391,-2 1 1,8-1-230,-3 0 1,1 1 26,4-1 0,-8 1-314,9-1 0,-4 1-2345,4-1 0,0-5 1029,-1 0 0,-1-6-1708,-3 1 1170,-4-4 769,-7-8 0,-9-2 343,-7-7 806,1-7 0,-22-2 0,4-21 0,-14-3 0</inkml:trace>
  <inkml:trace contextRef="#ctx0" brushRef="#br0" timeOffset="11">30817 9022 8234,'0'-9'0,"0"-5"1394,0 13-884,0-6 0,7 1 157,3 1 1,11 0 408,6 5-580,-5 0-126,15 0-57,-11 0-63,13 0 62,-1 0 179,2 0 124,7 0-427,-6 0-1405,4 0 702,-5 0 445,0 0 66,6 0 126,-13 0 65,5 0 126,-6 7-388,-1-5-3994,-6 5 1746,4-7 943,-11 0 1380,5 0 0,-8-7 0,1-2 0</inkml:trace>
  <inkml:trace contextRef="#ctx0" brushRef="#br0" timeOffset="12">31587 8818 8234,'7'8'859,"-5"-1"-467,12 0 1,-10-3 136,6 6 1,0 3 595,6 8-765,0-4 0,7 11 0,3-4 0,2 3 1114,-2 1-1220,4 12 0,-8-14 152,5 11-156,2-11 579,-11 3-228,4-4-124,1-1 81,-5-1-248,4-7 1,-8 0 64,-3-1 135,3-6 31,-12-2-134,12 0-162,-13-5 1,6 3-1,-7-10 1,0-8 77,0-6 1,0 0 0,0-9-307,0-5 55,0-6-126,-7-15-771,-1-2 706,-8 1-1015,0-7 1127,-7-7-1139,6-5 863,3 32 1,-2-1-37,-8-36-48,-1 0 1,-3 3-830,7 2 677,0 18 262,6-3 0,4 24-346,1-7 348,6 7 1370,-3 11-682,7 1 120,0 7 314,7 1 762,-5-1-1477,12 0-5,-5 8 455,6-6-294,8 12 27,2-12-182,6 12 0,7-10-127,4 7 220,4-1-1482,8 6 1184,-5 0 124,12 0 0,-12 0-188,3 0 0,-8 2 34,-2 3 0,-2-3-99,2 3 0,-3 2-165,-8-1 1,-5-1-1082,0-5 948,-6 0-303,9 7 1,-16-5-2383,2 3 1385,-3-3 334,-3-2 394,-2 7-521,-7-6 904,0 13 668,-7-12 0,-9 5 0,-8-7 0</inkml:trace>
  <inkml:trace contextRef="#ctx0" brushRef="#br0" timeOffset="13">32342 8362 8234,'0'-9'1187,"0"-5"-909,0 12 1,7-6 928,3 2-757,4 5 582,2-13-329,7 12-320,1-12 125,1 12-82,5-5-176,-6 7 0,7 0-138,-6 0-126,5 0 326,-13 0-62,6 7-515,-15 2 257,6 7 63,-12-1 132,5 1-68,-7 7-62,0 1-20,0 1 172,-14 4-321,4-4-67,-20-1 185,6 6 267,-8-6-444,1 1 260,-1-2 277,8-8-51,-6 1-188,6 0 17,-1-7-107,2 5 212,8-13-151,-1 6 216,7-7-354,2 7 0,14-5 0,4 3 0,4-3 92,6-2 0,2 5 0,7 2 0,0 0 136,3 0 0,2 5 0,-4-1 0,1 3 245,-1 2 1,-5 5-1,-1 1 190,-3 3 436,-1 1-635,-5 5 1,-2-5 666,-3 1-484,3-1-124,-13 5-171,6-6 798,-7 4-337,-7-4-228,-1-1 0,-8-1 235,0-7-780,0-7 0,-6 4 0,-3-11 0,-6 3 0,-8-3 0,-1-2 0,-9-7-1213,-3-3 875,-4-4 221,-14-2 0,7 0 187,-10 1 0,10 4-70,-11 1 0,6 1 0,7-2 0,5 6 0,2 3 0</inkml:trace>
  <inkml:trace contextRef="#ctx0" brushRef="#br0" timeOffset="14">29669 11568 8234,'0'16'0,"2"0"0,3-1 0,4 1 383,0 0 1,5 1 0,-4 3 0,4 1 820,2-2 0,-2-2 562,-4-1 1,2-6 385,-6 1 0,-1-9-1376,-5-2 0,0-7 0,-2-11 1,-3-5-106,-6-8 1,-4-7 0,-6-11 0,-5-4-312,-4-4 1,-7-10-1,-3-4 1,-4-3-355,20 37 0,-1-1 0,-3-7 1,-1-1-1,-1 4 0,0-1 0,-2-1 1,0-1-84,-2-2 1,0 1 0,-3 4 0,0 0 0,2 2-1,0 0 1,0 2 0,-1 1-187,-2-1 0,1 1 0,-26-24 1,5 7-1,9 10 154,7 6 1,6 1 0,8 7 0,3 4 160,2 5 1,2 4-242,6 1 0,4 7-214,1 4 0,6 12 1,1 9 264,6 8 0,1 7 0,8 4 1,5 4-1,8 1 83,5 4 1,1 1 0,2 4 0,0 2 308,-1 1 0,6-1 0,-10-8 1,-2-4 121,-1-6 0,-4 0 1,-7-12 658,-4-2 1,-3-10-713,-7-9 1,0-12-1,-1-13 1,-5-3-506,-4-5 0,-4-19 1,-2-2-1,-1-4-697,-4-3 0,-2-5 1,-5-1 129,2 6 1,7 0-1,-2 10 1,3 6-117,3 6 759,6 13 1,2 4 0,9 8 0,5 3 16,8 6 1,8 3-1,10 4 1,4 3 560,5 6 0,10 4 0,6 6 0,3 5-57,2 4 0,-2 0 0,-3-2 1,-6-2-480,-3 2 0,-5-5 0,-6-2 1,-8-6-6194,-6-4 1936,-3 3 4321,-26-13 0,-6-1 0,-20-8 0</inkml:trace>
  <inkml:trace contextRef="#ctx0" brushRef="#br0" timeOffset="15">25534 12669 8234,'-2'-21'151,"-3"0"0,-5 1 435,-4 3 1,-2 3 0,0 2 0,0 3 301,1 2 0,-1 2 1,-1 5-1,-4 0-156,-6 0 1,-1 2 0,0 3 0,2 5-436,-2 4 0,0 2 1,0 1-1,4 3-63,1 1 0,2 7 0,6-2 0,-1 2 42,0-2 1,6 9 0,1-4 0,2 2 78,3 1 1,3-8 0,1 0 0,1 0-30,5-1 1,2-1-1,10-5 1,1 1-367,2-7 0,7 3 0,0-7 0,5 0-1137,4-4 1,7-3 0,-1-2 0,6 0-434,4 0 0,4-2 0,-3-3 0,2-6 398,4-3 1,-3 0-1,-1 2 1,-7 2 1211,-3-3 0,-5-8 0,-9-3 0</inkml:trace>
  <inkml:trace contextRef="#ctx0" brushRef="#br0" timeOffset="16">26084 12794 8826,'-10'-15'0,"-2"-1"598,-6 0 1,1 0 0,-8 1-1,1-1 110,-1 0 0,4 8 0,-5 2 0,-2 5-250,-1 1 1,-1 0 0,2 0-1,3 1-238,3 5 1,-4 2 0,5 10 0,1 1-122,3 2 1,3 5-1,3-3 1,6 0 1,3-1 0,2 4 1,0-3-1,4 0-3,6 0 1,3-3 0,15-4 0,3 0 178,4 0 0,7-6 0,-4-1 0,1 0 321,-1-1 0,4-4 1,-5 1-1,-4-3-118,-5-2 0,0-2 0,-9-3 0,-3-6-329,-4-3 1,-3-3 0,1-4 0,-4-5-944,-5-4 0,-1-1 1,-1-3-1,-3 1-145,-1 2 1,-6-8-1,6 11 1,2 2-1251,1 2 1,2 3 0,0 5 846,0 0 0,2 2 1,3 4 1308,5 5 0,4 3 0,2 4 1,0 3 165,-1 5 0,1 4 1,0 4-1,-2 3 363,-4 5 1,4 4 0,-3 1-1,3 1 435,2-1 1,4 6 0,1-1 0,-1-2-207,-3-6 0,-1-4 1,-2-5-1,-2 0 165,-1-5 0,-6 2 519,5-5-1161,-6-4 0,1-7 0,-9-11 0,-3-3-187,-1-2 1,3-6 0,-4-6-1,2-5-476,3-4 0,3-7 1,1 2-1,0-1-157,0 1 1,7 3-1,5 8 1,5 3 239,4 7 0,5 0 1,-5 12-1,0 1 313,2 2 1,-4 6-1,7 6 1,1 4 233,-3 4 1,4 7 0,-7 2 0,-2 1 354,-1 4 1,1 7-1,-2 2 1,-3-2-144,0-2 1,-7 2 0,-1-2 0,-3-5-120,2-4 1,-3 2 0,3-5 131,-3-1 0,-2-8-475,0-2 0,0-8 1,0-2 14,0-9 0,-5-5 0,0-3 1,1-4-347,2-5 1,2-11-1,2-5 1,3-2-120,6 3 1,8-8 0,2 7 0,0 3 84,2 4 1,-6 11 0,6 3 0,-2 5 280,0 6 1,0 3 0,-6 9 0,1 3 459,0 5 0,5 6 0,0 5 0,-2 3 193,-1 1 1,-3 10 0,1-4-1,0 2-276,-1 1 1,1 2 0,0 1 0,-2-4-659,-4-5 1,3 0 0,-6-7-1,0-2-480,0-1 1,3-3 0,-3 1-1442,2 0 1,1-7 1246,6-4 1,-6-5 0,-1-7 0,0-7 1071,0-5 0,-6-9 0,4-4 0,-7-8 0</inkml:trace>
  <inkml:trace contextRef="#ctx0" brushRef="#br0" timeOffset="17">27421 12653 8490,'16'-5'680,"-1"-1"1,-4 1 0,-3 7 0,1 3 47,0 6 0,-4 8 0,6 4 0,-1 1-240,-1 4 0,5 2 0,-5 1 0,-1 0-159,-2 1 1,1-6 0,0-1 0,0-1 12,0 0 1,3-4 0,-5 1 0,-1-4-36,-3-1 1,1 0-211,3-1 1,-5-6-105,0-4 0,-1-5 0,-10-5 0,1-7-47,1-7 1,-5-1-1,4-6 1,-3-4-272,3-4 0,-2-5 1,6-6-1,3-1-110,1-3 0,4-1 1,3 4-1,6 4 120,3 6 1,3 10 0,4 5 0,3 5 383,1 5 0,5 4 0,-6 9 0,2 3 179,1 6 1,-1 10 0,5 5-1,-1 4 331,-4 1 1,2 2 0,-7 2 0,-2 4 164,-1 1 0,-3-5 0,-1 1 0,-1-2-201,-3-3 1,-5-6 0,4-5 0,-2-2 85,-3-2 1,-3-1-224,-1 1 1,0-9-535,0-7 0,-1-7 0,-3-9 0,-3-1-32,-2-4 0,6-4 1,-2-8-1,3-2-617,2-1 1,0-6-1,2 3 1,3 1-192,5 0 1,10 6-1,0 8 1,0 3 798,-3 7 0,4 0 0,2 8 0,0 3 215,-1 1 1,4 9 0,-3 4-1,2 3 457,3 1 1,-6 6-1,1 2 1,-2 0-278,0-1 1,0 5 0,-7-5 0,-2 3-638,-1 3 0,-6-4 1,4 1-1,-2-3-410,-4-2 1,-1 2-1,-2-1 1,0-2-772,0-1 1,5-8-1,0 1 407,-1 1 0,4-5 1,3-2 1184,3-3 0,2-9 0,1-3 0,2-4 0,2-2 0,0-2 0,-3-1 0,1-3 0,2-3 0,5-1 0,-5-6 0,-2 3 160,-1 3 1,-4-4 0,-2 5 0,-3 1 835,-2 3 1,3-2 0,-5 2-42,-1 2 0,-2 2 0,-2 1-371,0 0 1,-7 8 0,-4 2-350,-3 5 0,-7 1 0,-1 1 0,-3 5-6,-3 4 0,-2 11 0,-1 3 0,1 3 6,4-1 1,-2 0 0,5 5 0,2 1-4,4-1 0,0-1 0,11 0 0,3-2 58,1 0 0,9 3 0,5-10 0,7-2 3,8-1 1,2-3-1,3 1 1,1-2 181,4-3 1,-4-3 0,5-4 0,-3 1-262,-3-2 0,3-8 0,-11-5 1,1-4-387,-4-2 0,-4-8 1,-3-6-1,-2-7-1877,-1-3 0,-8-5 0,2-6 0,-3 2 684,-2-2 0,0 3 0,0 6 1,0 5 460,0 4 1,0 7 0,0 1 903,0 2 0,2 11 57,3 12 1,4 7-1,7 11 1,-1 3 663,1 5 1,5 9 0,0 3 0,-2 1 192,-1-1 1,-3 4-1,1-4 1,-2 1-327,-3-1 1,3-1 0,-6-7-1,1-4-69,-4-5 0,2-4 0,-1-1 1473,-3 0-1796,-1-8 1,-2-2 0,0-12 0,0-4-120,0-4 1,-2-14 0,-1-3 0,-3-4-222,3-4 0,8-1 0,5-7 0,4 0-629,2 0 0,2 1 1,1 6-1,2 9 504,-2 8 0,4 7 1,-2 6-1,-2 4 513,-2 5 1,4 2-1,2 6 1,0 7 281,0 6 0,4 8 0,0-2 0,1 3-203,-2 3 0,2 5 1,-7 1-1,-2 0-832,-2 1 1,-1-3-1,-2-4 1,-2-1-1345,-1 1 0,-8-6 0,3-2 1853,-5-1 0,-1-2 0,0-5 0</inkml:trace>
  <inkml:trace contextRef="#ctx0" brushRef="#br0" timeOffset="18">26682 13706 8234,'-2'-14'117,"-3"3"0,1 5 232,-6 6 0,8 1 1,0 4 58,6 6 1,3 10 0,-4 5 0,4 2 357,2-2 1,0 4 0,3-2 0,-3 5 107,-2 4 0,3-2 0,-3-7 0,0-4-476,0-1 1,-2 3 0,-3-5 726,3-2-866,-3-1 1,3-10-616,-10-2 1,-2-12-1,-3-6 1,3-5 22,0-4 0,5-7 1,-3 0-1,3-7-117,2-7 1,2-2 0,1 1 0,4 2-2,2 3 0,1 1 0,6 8 0,2 2 244,3 7 1,-4 9 0,4 6 0,-2 3 531,2 2 1,-3 7 0,4 5 0,-1 6 253,0 3 0,2 7 0,-4-2 0,2 4 105,-2 1 0,-3 2 0,-4 2 0,-1 2-311,1-2 1,0-2-1,1-3 1,-5-3-148,-1 0 0,0-8 0,-3 2-197,1-4 0,0-1-206,-5 0 0,0-9 110,0-7 0,0-9 0,0-10 0,0-4-319,0-1 0,0-3 1,2-6-1,3-3-486,6-6 1,3-2 0,3-1 0,2 1 483,2 0 0,0 2 0,-3 13 0,1 2 342,2 7 0,0 7 0,-5 5 0,-1 1-5,1 3 1,5 9 0,0 6-1,0 3 1157,2 2 0,-6 6 0,4 3 1,-3 1-237,-3 0 0,1-1 0,-2 2 1,-2 0-585,-1 1 0,-6-6 0,4 1 0,-1-2-861,1 0 0,-5 0 0,3-5 0,-2-1-55,0 1 1,2-6-1,-2-1-1851,6-2 0,-2-2 0,1-5 1293,2 0 1,2-7 0,2-5-1,0-9 1188,-1-10 0,1-8 0,0-8 0</inkml:trace>
  <inkml:trace contextRef="#ctx0" brushRef="#br0" timeOffset="19">27971 13580 8234,'16'0'217,"-7"7"0,-4 4 0,-3 3 826,-2 1 1,0 8 0,1 3-1,3 4 49,1 1 1,0-1-1,-3 0 1,2-2-878,1 0 1,5 5 0,-3-9 0,2 2-410,3 1 0,2-6 1,2 3-929,0-1 1,-1-4 0,-1-7 0,-1-3-792,-3-2 0,-6-4 1,1-10 324,-4-8 1588,-7-8 0,-3-8 0,-7-1 0</inkml:trace>
  <inkml:trace contextRef="#ctx0" brushRef="#br0" timeOffset="20">27892 13407 8234,'-5'-15'-457,"0"-1"1,2 7 191,8 4 0,10 5 0,12 5 0,2 6 265,3 3 0,6 1 0,-5 8 0,6 1 0</inkml:trace>
  <inkml:trace contextRef="#ctx0" brushRef="#br0" timeOffset="21">28459 13533 8440,'8'-10'125,"-4"1"367,-8 2 1,-4 2 0,-8 5 168,0 0 0,0 0 0,1 0 0,-1 0-254,0 0 1,0 5-1,2 2 1,2 0-80,2 0 0,5 3 0,-4-3 2,2 2 0,2 1 0,5 6-225,0 0 0,1 0 0,5-1 1,4 1 10,4 0 0,3 1 0,4 2 0,4 4 95,-1 2 1,10-1 0,-5 2 0,3-3 119,3 0 1,-6-1 0,-4 6 0,-3-3 77,-2-3 0,-3 5 0,-1-6 0,-2-2 41,-4-2 0,-3 4 0,-7 0 1,-1-2-127,-5-1 1,3-8 0,-8 1 0,-1-1-316,-2-1 1,-2-2 0,-1-7-1,-2 0-293,-2 0 1,-5 0 0,5-2-1,0-3-288,-2-5 0,5-4 0,-2-2 0,2 0-1527,2 0 1,2-1-1,2-4 1,3-5-42,2-4 0,2-7 2140,5 1 0,0-22 0,0 1 0</inkml:trace>
  <inkml:trace contextRef="#ctx0" brushRef="#br0" timeOffset="22">28616 13156 8234,'19'21'0,"-2"1"0,-4 3 0,-3 3 0,-1 2 0,3 1 0,9 6 1903,5-1 0,-1 8 1,1-2-1,0 3-839,-1 2 1,3 6-1,-7-1 1,-2-1-194,-2-2 1,1-7 0,1-2 0,2-2-881,-2-3 1,-7-3 0,-3-4 0,0-4-657,-1-1 1,-4-2-3865,1-6 0,-1-6 2186,1-4 0,-3-12 2343,3-8 0,4-22 0,-1-12 0</inkml:trace>
  <inkml:trace contextRef="#ctx0" brushRef="#br0" timeOffset="23">29276 13659 13415,'-16'0'0,"1"0"190,-1 0 0,0 0 0,-1 0 0,-4 0 562,-5 0 0,-6 0 0,-3 0 1,-3 0-461,-2 0 0,-1-5 1,-2-2-1,3 0-885,1 0 0,2 0 1,6 3-1,1-1-1690,4 1 0,3-3-1087,8 2 3370,6 0 0,23 12 0,12 2 0</inkml:trace>
  <inkml:trace contextRef="#ctx0" brushRef="#br0" timeOffset="24">29732 13785 8234,'25'-2'0,"-5"-2"244,-2-1 0,-8-5 0,-1 3 0,-2-2 502,-3-3 0,-4-2 1,-6-2-252,-4 0 1,-4 1 0,-5-1 0,-4 0-117,-3 0 1,-13 6 0,6 1-1,-4 2 23,-1 4 0,-9 1 0,5 2 0,2 0-107,0 0 0,6 7 0,-4 3 0,3 6-33,4 5 0,-3-2 0,12 6 0,1-1-7,3 1 1,1-6 0,12 4-1,1-3-165,2 1 1,4 0 0,5-5 0,7 0-111,5 0 0,9-2 0,-2-2 1,4-4-16,2-1 1,4 4 0,1-6-1,-2-1-77,-2-3 0,-2-2 0,1-5 0,-2-2 66,-4-1 0,2-3 1,-7 5-1,-2 0 12,-2 0 1,-1 2-1,0 5 397,0 0 0,-1 7 1,3 3-1,1 2-153,2-1 1,2 3 0,-4-4 0,2 4-65,-2 2 0,4-6 0,-2-1 0,-2 0-1269,-2 0 0,4-6 1,0 2-1,-1-3-62,-3-2 1,4 0 0,0-2-1,0-3 314,2-5 0,-6-6 1,2-5-1,-5-4 213,-3 1 0,-8-11 1,3 0-1,-5-5 658,-1-4 0,0-12 0,-14 8 0,-3-15 0</inkml:trace>
  <inkml:trace contextRef="#ctx0" brushRef="#br0" timeOffset="25">30062 13266 8234,'-10'3'1072,"-1"8"0,8 1 1,-1 16-1,8 2-406,6-1 1,4 13-1,2-7 1,0 5 48,-1 2 0,6-2 0,0 6 0,-1-2-395,-3-1 0,0 4 1,3-8-1,2-1-695,3 1 0,-6-3 0,4-4 0,-2-1-453,0 1 1,0-8 0,-6-3-1816,1-4 1,0-8-1,0-4 2643,-1-3 0,8-16 0,1-3 0</inkml:trace>
  <inkml:trace contextRef="#ctx0" brushRef="#br0" timeOffset="26">30723 13549 8234,'-18'-14'576,"-3"3"1,-2 4 0,-5 7 0,4 0-58,1 0 1,2 0-1,6 2 1,-1 2-139,0 1 0,0 12 1,1-1-1,-1 3 245,0 4 1,6 0 0,1 5 0,2-2-215,4 2 1,1 1-1,2 3 1,2-2-204,3-4 0,4 2 0,8-6 0,4 1-3,5 0 0,4-2 0,1-6 0,1 1-161,-1 0 1,6-7-1,0-4 1,-2-3-161,-2-2 0,-2-2 0,1-3 0,-3-6-183,-2-3 1,0-9 0,-6-3-1,-3-2-62,-6 2 1,0-9 0,-6 4-1,-3-2 117,-1-1 1,-9 3-1,-4 1 1,-3 4 135,-1 5 0,-1 4 1,0 3-1,1 3 559,-1 6 1,0 3 0,2 4 84,4 3 0,3 9 0,7 9 0,0 1 124,0 4 0,12 4 0,4 3 0,3 0-953,4-6 0,1 8 1,9-6-1,2 3-843,2-1 0,5-2 0,-4 1 0,1-3-476,-1-3 0,4 2 0,-4-7 0,1-1 554,-1-3 1,2-3-1,-6-4 1057,-5-4 0,-1 2 0,4 1 0</inkml:trace>
  <inkml:trace contextRef="#ctx0" brushRef="#br0" timeOffset="27">31634 14225 8234,'21'5'272,"0"0"1,6 6 0,-5-4-1,1 0 460,0 0 1,5 3-1,-2-3 1,2 2-371,-2 3 0,4 7 0,-4 4 1,2 1-363,-2 4 0,11 9 0,-4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1.819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12799 1273 8131,'-16'0'0,"2"-2"2709,4-3-1986,-4 3 0,19-5 0,0 7 0,9 0 183,7 0 0,2 0 1,6 0-88,3 0 0,-4-1 0,10-3 1,-1-1-1,0 1-285,-2 3 0,3 1 0,-3 0 1,-4-2-658,-3-3 1,-8 3 0,0-3 387,-2 3 1,-2 2-5196,-1 0 1802,-6 0 1,-4 0-1742,-10 0 4869,-11 0 0,-8 7 0,-7 2 0</inkml:trace>
  <inkml:trace contextRef="#ctx0" brushRef="#br0" timeOffset="1">12862 1399 8234,'15'2'0,"3"1"0,1 2 1232,2-1 0,7-2 1,-2-2-1,4 0 178,1 0 0,6 0 1,0 0-1,-1 0-832,3 0 0,-6 0 0,4 0 0,-4 0-873,-2 0 1,-5 1 0,-1 3 0,-2 1-3263,-4-1 3557,5-3 0,-6-1 0,5 0 0</inkml:trace>
  <inkml:trace contextRef="#ctx0" brushRef="#br0" timeOffset="2">14575 1540 8357,'-15'11'0,"-1"-2"-394,0-2 0,6-2 0,-1-5 0,-1 0 23,-2 0 0,-2 0 414,1 0-43,-1-7 0,0-2 0,0-7 0</inkml:trace>
  <inkml:trace contextRef="#ctx0" brushRef="#br0" timeOffset="3">14214 1289 7875,'-5'-16'0,"-2"0"0,-2-1 219,-3-4 1,3 4-1,-2-3 1,-1 6 62,-2 4 1,-2 1-1,2-3 1,2 3 2469,2 2-2354,6 2 1,-3 12 0,9 3 0,3 6-33,6 5 0,3 4 0,3 6-5,4 0 1,-2 3 0,8 1 0,1 1 0,1 1-33,3 1 1,4 1 0,3 4 0,-1-1-98,1 2 1,1 0 0,-7-2 0,-3-6-135,-1-3 1,-6-3-1,-2-4 1,-3-5-76,-3-3 0,-4-3-55,-1 1 0,-6-4 281,1-6 1,-5-8 0,-5-17 0,-6-4-233,-3-3 0,-1-18 0,-3 6-902,-3-4 567,4-9 0,-11-3 1,5-7-1107,-1-2 1180,4 4 1,-8-17 0,6 7 0,-1 1-141,0 3 1,2 2-1,6 12 1,1 4 258,3 2 1,-1 3-1,5 10 1,0 3 287,0 3 1,2-2 0,5 7 0,0 1 288,0 3 1,0 1 0,0 1-281,0-1 1,7 5 0,3 3-1,4 1-30,2 3 0,10-3 0,4 2 0,1 1 49,4 3 1,7 1 0,2 0 219,6 0-281,6 0 1,14 0 0,5 0 0,9 0-89,-37 0 0,0 0 0,7 0 0,1 0 0,4-1 1,2 0-1,3-1 0,0 0-28,3 0 1,2-1 0,2 0-1,1-1 1,7 2 0,1 1-1,1-2 1,-1 1-66,1 0 0,1 0 0,1 1 0,-1 0 0,-1 1 0,-1 0 0,-2 0 0,-2 0 204,-3 0 1,-1 0 0,2 1 0,-1 0-1,-11 0 1,0 2 0,-2 0 0,0 1 120,-3 0 0,-2 0 0,-4-2 1,-1 0-1,-4 1 0,-3 1 1,40 1-54,-8 0 1,-14 0 0,-12-5 0,-9 0-363,-7 0 0,0 0 1,-12 0-467,-1 0 1,-10-1-836,-5-5 1,-7 5 0,-6-5 0,-11 5-4268,-9 1 4516,0 0 1193,-25 0 0,4 0 0,-14 0 0</inkml:trace>
  <inkml:trace contextRef="#ctx0" brushRef="#br0" timeOffset="4">15424 1006 11591,'0'16'1417,"2"5"0,2 1 0,1 3-720,-2 3 1,4 7 0,-1 3 0,-1 0-65,2 1 1,-5 5-1,3-4 1,-3 2 184,-2 0 1,0-6 0,0 4 0,0-1-556,0-4 1,0-2-1,0-2 1,0-1-335,0-4 1,-2-3-1,-2-7 605,-1-1-3717,0 1 1,5-4 0,2-6 1478,3-12 1,4-11-1,6-8 1704,1-4 0,7-6 0,1-12 0</inkml:trace>
  <inkml:trace contextRef="#ctx0" brushRef="#br0" timeOffset="5">16038 1022 8273,'26'-7'-412,"-2"-2"0,1-2 937,-1 1 0,4 5 0,7-4 0,2 2-136,-2 4 0,0 1 0,-2 2 0,2 2 0,-4 3 288,-1 5 1,-4 4 0,-10 2 0,0 1-463,-1 4 0,-6 4 0,-4 8 0,-5 4 75,-5 5 0,-9 3 0,-9 2 1,-1 0 47,-4 0 1,-4 2 0,-2 2 0,-1 0 20,5-6 0,0 6 1,9-8-1,4-1-31,5-2 1,3-3 0,5-5 0,-1-3-212,2-3 1,8 2-1,5-7 1,4-1 34,2-3 1,5-8-1,2-2 1,1-2-181,4 0 1,2-1-1,1-10 1,-1-4 157,-4-4 1,-3-7 0,-7-2 0,-1-1 130,1-4 1,-7-7 0,-4-2 0,-3 1-294,-2-3 1,-7 1-1,-6-6 1,-6 4 40,-7 2 1,-9-4 0,-3 5 0,-1 2-396,1 2 1,1-4 0,4 1 0,-2 1 115,-2 1 0,2 3 0,7 0 0,4 1-437,1 4 1,8 3-1,6 6-200,2-4 0,2 8 1,6-1-1,6 6 1,11 4 906,11 2 0,10 9 0,8 2 0</inkml:trace>
  <inkml:trace contextRef="#ctx0" brushRef="#br0" timeOffset="6">18427 1430 8505,'-8'0'2737,"15"0"-1767,3 0 1,13 0 4,-7 0-48,6 0-519,-4 0 0,11 0 7,-2 0 1,-3 0-141,2 0 1,-1 0-181,1 0-34,4 0-178,-13 0 1,11 0-755,-7 0 891,0 0-719,2 0 0,-6 0-833,4 0 1,-9 2 571,-1 3 960,-8 4 0,4 14 0,-7 1 0</inkml:trace>
  <inkml:trace contextRef="#ctx0" brushRef="#br0" timeOffset="7">18459 1666 8378,'9'0'-10,"5"0"136,-6 0-164,8 0-50,0 0 1879,6 0 0,1 0-787,3 0 1,-1 0-692,-4 0 0,-2-5 0,5 0 0,-1-1 0,-2 1-17,2 0 1,-6 0 0,4 5-919,-3 0 0,-1 0-1376,4 0 1,-2 0 1997,8 0 0,-1 14 0,5 3 0</inkml:trace>
  <inkml:trace contextRef="#ctx0" brushRef="#br0" timeOffset="8">19559 1273 8585,'2'11'0,"3"-1"0,-3-6 0,12 10 1228,-5-6 0,7 13 0,1 2-123,4 1 0,-2-3-394,7 6-68,-6-1-66,9 5-244,-4-6-195,13 11 0,-5-8-8,4 14 1,2-5 168,-3 5 1,3-6-55,-3 6 0,-2-7-183,2 2 0,-4-4 106,-6-1 0,-2-8-168,-3-3 1,-5-4 90,0-1-93,0 0 425,-8 0 328,1-8-274,-2-1-324,-7-14-26,0-1 1,-2-10-50,-3-3 1,2-3-1,-8-8 1,1-6-196,-6-4 1,-2-3-36,-3-3 1,4-6-292,-4-3 1,2-1 92,-2-5 0,2 7-296,-8-12 0,6 5 100,-5-10 1,5 7 206,-5-3 0,7 10-283,-2 1 1,3 13 237,3-2 0,-1 10 253,0 1 0,0 4 3,1 6 0,-1-4 184,0 4 0,1 3-48,-1 2 1,0 4 414,0 1 358,8 0-673,-6 1 61,12 6-81,-5-5 1,9 12-75,3-3 1,5 2 5,11-3 0,-1 5 25,6-5 146,0 5-93,5 1 0,8 1-71,3 5 243,3-5-127,9 6 1,-3-5 72,7 3 0,-1-3-69,6 3 0,4-3-226,6-2 1,0 0 205,11 0 1,4 0-33,1 0 0,-45-2 0,1-1-50,2 0 0,0 1 1,2-4-1,0 1-225,6 2 0,0 1 0,-2-3 0,1-1 210,1 4 0,0-1 0,-6-2 0,1 0-13,8 2 1,0 0-1,-8 0 1,1 1 65,9 2 0,0 0 0,-8-2 0,-1-1 76,2 0 0,-1 1 1,-2-1-1,-2 0-50,0 3 1,-2 0 0,37 0 154,-5 0 0,-10 0-114,0 0 0,-10 0 39,-6 0 0,-3 0 36,-1 0 1,-10 0 6,-7 0 1,-1-1-931,-9-5 536,0 5-1931,-5-6-1277,-7 7 2372,-2 0 1,-11 1-1674,-6 5 2671,-1-5 0,-33 13 0,2-5 0</inkml:trace>
  <inkml:trace contextRef="#ctx0" brushRef="#br0" timeOffset="9">20613 1116 8401,'-9'-7'742,"2"5"0,7-6-196,0 2 573,0 5-526,0-13 303,7 12-414,-5-12-108,12 12 0,-11-7 93,8 4-264,-1 3 1,1-6 0,-1 4 437,3-1-529,7 0 0,5 5 0,6 0 348,1 0-325,-1 0 0,1 0 28,-1 0 0,1 0 17,-1 0 0,-5 1-189,0 5 1,-6 1 193,1 3 0,-6 4-81,-4-3 1,1 4-457,-7 6 0,1-2 209,-6 8 0,-2-1-23,-3 5 1,-6 1 221,-10-1 1,-2 1-26,-3-1 1,-5-3-105,-1 3 1,6-4-1,-5 4 0,3 0 72,-4-4 0,6-3 205,0 2 1,7-6 572,-2 0 1,5-2-335,5-2 1,-1-1 27,7 1 0,0-5-208,5-1 1,0-5-9,0 6 1,2-8 225,3 2 0,5-3-160,11-2 0,-3 0-43,3 0 1,3 0-1,2 0 1,6-5-1762,4 0 0,-1-7 38,7 1 0,-7 2-620,2-1 0,-2 5 628,2-6 0,-9 8 1437,3-3 0,-3 5 0,3 1 0</inkml:trace>
  <inkml:trace contextRef="#ctx0" brushRef="#br0" timeOffset="10">21556 1477 8244,'9'0'40,"5"0"-183,-12 0 1111,5 0 1940,-7 0-1675,0 0-747,0-7 0,-2 4 125,-3-7 1,-2 4-1,-6-2 92,3 1 0,7 0-31,-3 1-293,-2 5 0,8-6-274,0 7 1,7 0 113,8 0 0,1 5 155,0 0-81,-1 7 1,-4-5-142,-1 4-118,-6 3 0,3-11-155,-7 8 1,-2-10-2168,-3-1 1346,3 0 0,-10-8 1,5 4-3698,-2-1 4064,-1 0 0,-1 5 1,2-2 574,2-3 0,-5-4 0,4-7 0</inkml:trace>
  <inkml:trace contextRef="#ctx0" brushRef="#br0" timeOffset="11">22484 1179 8442,'14'-9'64,"-4"-7"1,-3 1 76,-7-6-187,0 10-129,0-10 2048,0 18-858,0-18 650,-7 12-697,-1-7-281,-8 8-322,0-6 215,-7 5-67,6 0-297,-13 2 5,6 7-202,-8 0 2,1 0 1,3 2-139,-3 3 103,10 4 86,-23 14 0,18-4 173,-11 7 1,9-5-223,2 5 1,7-5-388,-2 5 0,5-6 138,5 1 1,-1-4-2,7-1 1,0-1 109,5 1 0,2-7 99,3-4 0,3 2 131,8-2 1,0 1-11,0-6 1,6-2 36,5-3-134,2 3 0,3-12 18,-1 3-1,1-3 1,-1-3-33,0-4 1,1 4-88,-1-4 0,-6 3-65,-4 2-29,-4 1 185,-1-1 74,0 7 0,-1 2 13,1 7 1,0 0 0,0 4 191,-1 6 1,1 2-1,0 15 1,0 2 364,-1 6 1,6 0 0,0 5 13,-2-1 0,-6 4 193,-3-1 0,-1-3-328,1-3 1,3-2-292,-8-3 1,2-5-26,-2 0 1,-3-6-166,3 1 1,-3-4-332,-2-1 1,0-6-1473,0 1 1611,0-1 0,0 6 32,0 0 1,0-6-4503,0 1 4625,0-8 0,-7 4 0,-2-7 0</inkml:trace>
  <inkml:trace contextRef="#ctx0" brushRef="#br0" timeOffset="12">23301 1430 8130,'16'-5'196,"0"-2"0,0-2 1,-1-1 360,1 1 0,0-3 0,1 5 0,2-2-24,2-3 0,7 0 1,-3 0-1,1 3-439,0 2 0,-5-4 0,4 6 1,-3 2-1465,-2 1 0,-8 2 471,-2 0 1,-6 7 0,-1 2-1,-6 1 899,-8 1 0,-10-1 0,-3 6 0</inkml:trace>
  <inkml:trace contextRef="#ctx0" brushRef="#br0" timeOffset="13">23412 1572 8130,'0'9'0,"0"4"0,7-11 0,1 5 0,8-7 0,0 0 734,-1 0 0,3 0 0,1 0-339,2 0 0,5 0 1,-3 0-1,1 0-960,4 0 0,2 0 0,3 2 0,2 1 565,2 3 0,0-1 0,-6-5 0</inkml:trace>
  <inkml:trace contextRef="#ctx0" brushRef="#br0" timeOffset="14">24606 1257 8218,'16'7'610,"0"2"1543,0 7-1406,-8 7-373,13 1 0,-3 9 124,13 4 0,-3 3-41,4 7 72,-4-7-252,10 6 1,-7-13 105,1 4-143,-8-11-70,-1 4 1,-7-13 44,0 4 0,-3-4 174,-2-1-239,3-7 298,-12 5-238,5-12 0,-7-2-61,0-11 0,0-5 32,0-5 0,-6 0 104,1-10-97,-7 3-169,-4-17 1,2 10-327,-7-7 230,7 0-103,-8-12 1,4-2-408,-3-7 0,4 5-831,-4 1 32,3-1 1047,-4-5 1,4 0-551,-3 1 362,11 13 241,-4-4 1,12 20 461,-3-4-93,3 11-69,2-4 1,2 18 73,3-3 0,5 4-155,11 1 980,-3 3 237,19 0-941,-11 5 461,19-12 0,-5 12-281,8-3 1,-1-2 55,0 2 0,-3-2-132,3 1 0,-2 5-208,13-5 1,-8 3 27,3-2 0,-4 3-247,-2-3 1,0-2 87,0 2 1,-7-1-146,-3 6 1,-5 0-1684,-6 0 855,3 0 285,-11 0-1077,5 0 1,-15 4 268,-2 6 1522,-5 1 0,-8 18 0,-1-4 0</inkml:trace>
  <inkml:trace contextRef="#ctx0" brushRef="#br0" timeOffset="15">25361 1069 7952,'16'0'1516,"0"-7"-2003,-1-2 1,-2-1-223,2-1 432,-3 8 1490,18-11 0,-5 10-84,6-6-19,1 6-520,-1-3-93,0 0-57,-6 5-57,5-4-2,-6 6-92,0 0-113,-1 0-106,-7 0-59,0 6 160,-8-4 1,-1 12-19,-7-3 0,0 3 0,-1 1 0,-6 3-149,-9 3 0,-7 2 0,-10 6-112,-4 3 114,4-4-479,-12 10 466,12-14 86,-13 6 49,13-5-105,-6 6 350,8-7-25,0 6-343,6-12 95,2 11 0,8-11 32,-1 3 1,7-4 420,4-1-238,3 0 65,9-1 481,2-6-556,7 5 34,6-12-93,3 12-249,6-12 19,8 5 233,-6-1-78,19-4-952,-10 5 554,12-7-477,-6-7 587,6 5-1640,-5-11 817,5 4 458,-7-7-2675,-7 0 1293,-1 8 895,-8-6 1,-6 7-1017,-5-4 1985,-2-3 0,-2 5 0,-1-6 0</inkml:trace>
  <inkml:trace contextRef="#ctx0" brushRef="#br0" timeOffset="16">26462 1195 8118,'15'0'0,"1"0"172,0 0 0,-7-7-293,5 5 1812,-6-5-492,1 7-240,5 0-522,-12 0 150,12 7 22,-12-5-30,5 12-340,-7-13 56,0 13 1,-2-12-1,-3 5 197,-6 0-254,-3-5 1,-2 5-1,1-7-201,-1 0 1,5 0 0,1-2 378,-2-3-178,5 3 1,-7-12 59,12 12-523,-12-12 253,12 13-125,-5-13-46,7 12 105,0-12 0,7 5-65,4-7 146,3 8-711,1 1 238,-6 7 113,5 0-603,-5 0 1,1 0 18,1 0-471,-8 0 495,11 7-6,-12 1 0,12 3-1611,-3-1 2494,-4-6 0,6 10 0,-4-5 0</inkml:trace>
  <inkml:trace contextRef="#ctx0" brushRef="#br0" timeOffset="17">26855 1320 8118,'9'0'896,"-2"0"-1186,0 0 21,-6 0 107,13 0 1161,-5 7-481,14 2-221,-6 7-25,13-1 856,-13 8-533,13-5-90,1 11-58,3-4-424,4 6 156,1 1 119,-6-8-119,12 6 130,-12-13-71,6 13 60,-15-20 142,6 11-142,-13-12-119,6 0 119,-7-2 175,-7-7 60,-2 0-355,0 0 131,-6 0 1,6-7-2,-7-4 1,0-4-1,-1-6 438,-5-6-448,5-2-119,-13-10-151,5 6-60,-14-19-55,6 17-522,-13-25 489,12 19 88,-11-21-1638,4 14 1177,-6-14-702,-1 14 1106,1-14-35,7 20-17,-6-10-165,12 19 255,-4-6-473,13 15 523,2-6-372,7 20 639,0-11-137,0 12 0,2-5 1,5 2 830,8 1-1088,1 8 229,14-11 1,1 11 932,11-8-596,-3 8-715,13-4 638,-10 0-33,19 5-181,-5-5-63,7 0-957,-7 5 970,12-5 67,-24 7-86,22 0-126,-24-7 35,12 5 1,-7-5 110,0 7 1,-6 0 26,-5 0-1261,-3 0-1397,-1 0 1126,-15 0 1082,4 0-2230,-12 0 2231,0 7-538,-2 2 342,-7 7-624,0 7 1144,-14 1 0,-4 7 0,-13 1 0</inkml:trace>
  <inkml:trace contextRef="#ctx0" brushRef="#br0" timeOffset="18">28144 1163 8224,'25'-7'0,"-5"-3"292,-2 3-105,-2-7 124,-8 5-26,6-7 1,-10 1-1,5-3 1,-2-1 740,-4-2-314,-1 0-324,-2 5 123,0 1-309,-7-1 1,2 0 140,-11 0-75,4 1-183,-11-1 1,2 7 319,0 4-483,-7 3 103,11 2 1,-13 0 219,4 0-341,-4 7 93,-1 9 1,4 3 48,1 7-84,7 1 0,-9 2 73,7-3 0,2 2 0,7-5 1,3 0 5,2-1-151,2 6 0,5-10 53,0 3 0,7-4 44,3-1 1,4-2 104,2-4 1,1 3 98,4-8 1,-2 0-145,8-5 310,-1 0-316,5 0 28,1 0-16,-8 0 1,4-7 89,-7-3-60,0-4 69,2-2 0,-11 6 64,4-1-55,-4 8 0,4-10-49,-1 8 0,3 0 0,1 7 177,2 3 0,5 4 0,-3 6 1,0 3 1060,-1 3-969,6-4-79,-3 13-91,-1-13 0,4 11 540,-7-7-267,7 7-62,-10-10-385,4 4 65,-6-6 0,-2 0 1,-2-1 436,-1 1-551,-8 0 0,6 0 1,-6-1-4897,3 1 2851,-1 0 701,-5 0 614,-7-1-33,5 1 775,-19 7 0,11-6 0,-13 6 0</inkml:trace>
  <inkml:trace contextRef="#ctx0" brushRef="#br0" timeOffset="19">28065 2028 8183,'-8'-7'738,"1"5"-76,0-5 0,3 2-41,-6-1 1,6 3 0,-1 8 0,3 6 508,2 3-931,0 8 0,0-1 235,0 11 0,0-8 1,0 11-1,2 0 1,2 0 439,1 3 1,5-4-1,-3 2-488,2-3 0,0-1-332,1-1 252,4-6-1213,-12 4 668,12-11 211,-12 5 1,12-8-1368,-13 1 1,6 0 354,-7-1 0,0-4-1291,0-1 1357,0-6 0,-7 3-213,-3-7 0,-6-7 370,-5-4 817,4-3 0,-13-1 0,6-1 0</inkml:trace>
  <inkml:trace contextRef="#ctx0" brushRef="#br0" timeOffset="20">27798 2342 8183,'16'0'811,"0"7"-542,-8 2 161,6 6 0,-5 3 1323,7 3-1195,-1-4 0,-1 11 537,-3-7-745,10 7 317,-11-3-303,13-1 123,-7 6-242,0-13 61,-1 6-122,1-7 122,0 6-123,6-11 353,-4 10-291,5-13 61,-1 1-17,-4 5 0,6-12 128,-3 3-111,-3-3-156,11-2 49,-11 0 0,10-2-110,-7-3-59,7-4 122,-11-7 93,13 1-1396,-13-1 565,13 0 473,-12-6 1,9 4-1133,-6-3 553,0 4-275,-5 1 0,-2 6-2428,-3-1 2462,-4 8 253,-7-4-1471,0 7 2151,0 0 0,-14-7 0,-4-2 0</inkml:trace>
  <inkml:trace contextRef="#ctx0" brushRef="#br0" timeOffset="21">27657 3348 8183,'-7'-16'700,"5"0"701,-3 1-1153,3 6 0,2-5 0,2 4 0,3-3 0,7 1 1917,7 2-1637,13-1 1,8-5-545,7 1 184,7-1 0,-3 6 380,7-1-303,-8 8-1,-3-4 63,-8 7-332,-8 0 122,-6 7-84,-3 1 1,-13 3 0,-4-1 0,-3 2-1,-2 2-65,0 2-4,-7 7 1,-3-6-156,-11 4 62,3-3 161,-11-3 89,4 1-215,-13 0 25,5 0 88,-6-8 24,15 6 143,-6-12 1,11 7-136,-7-4 32,13-3-19,-8 5-11,20-7-407,-6 7 225,7-6 1,12 8-245,4-4 343,10-3 18,5 12 1,6-5 146,10 7 5,-3-1-164,10 8 1,-7-5-26,0 2 1,-1 3 288,-4-2 0,-4 7 413,-7-2 0,-4 0-203,-1 6 1,-7-9 296,2 8-337,-10-3 931,2-4-464,-11 6-397,5-5 121,-7-1 171,0-1 0,-9-9-13,-6-4 1,-4 2 23,-13-6 1,2-1-81,-12-5-574,8 0-61,-19 0-7,18-7 143,-24-2-1248,17-7 804,-12 1 1,5-1-3326,-4 0 1743,4 1 929,-12 6 251,12 2-4480,-5 0 2356,7 5 1302,0-5 1484,0 7 0,-4 0 0,0 0 0,4 0 0,2 0 0,3 0 0</inkml:trace>
  <inkml:trace contextRef="#ctx0" brushRef="#br0" timeOffset="22">22751 5391 10043,'9'0'1906,"5"0"-1379,-5 0 325,13 0-233,-4 0-282,11-7 492,-4 5-332,6-5 55,1 1-386,-1 4-681,1-5 420,-1 0 0,-1 5 157,-4-3-2122,4 3 1481,-13 2 1,6 0 136,-7 0-2519,-8 0 1263,-1 0 1698,-7 0 0,-7 7 0,-1 2 0</inkml:trace>
  <inkml:trace contextRef="#ctx0" brushRef="#br0" timeOffset="23">22798 5596 8016,'16'0'0,"-7"0"0,5 0 0,-5 0 3004,13 0-1473,-4 0-566,4 0-397,1 0-101,-5 0 1,18 0-183,-17 0-114,18-7-1228,-12 5 614,6-5 336,1 7 167,6 0 58,-5 0 53,6 0-3049,-8 0 2878,0 0 0,1 0 0,-1 0 0</inkml:trace>
  <inkml:trace contextRef="#ctx0" brushRef="#br0" timeOffset="24">24198 5077 7962,'-2'-11'0,"-3"1"0,3 6 0,-5-10 0,7 11 475,0-8 1574,7 8-940,-5-11-388,12 5-402,1 1 0,5-6 140,6 3 1,0 2 199,5-1 0,3 1-300,2-1 0,-2 3-136,2 7 0,-4 0 27,-6 0 1,-3 0-71,-8 0 0,1 7-318,0 3 1,-8 6 0,-2 5 190,-5 5 0,-1 4 0,-3 1 1,-6 2-317,-7 4 1,-10-4-1,0 2 1,-5-5 46,-6-4 1,4-7-1,-4 2 136,4-3 0,1-3 47,1 1 1,5-7 83,0-4 1,6-1-22,-1 1 0,9-3 70,2 3 0,8-5 1,2-4 3,9-1-121,12-7 1,7 10-84,14-3 1,1-2 124,15 2 1,1-1-10,9 6 0,-8 0 221,3 0 1,-11 7-13,0 4 0,-4 5 19,-6 4 1,-6 0-86,-10 6 0,1-5 202,-12 5 1,3-5 6,-13 5 0,0-5 192,-5 5 1,-1-1-169,-5 1 1,-8 2-144,-7-7 1,-8 0 255,-3-5 1,1 3-100,-6-4 1,-3 5-272,-2-10 1,4-3 0,-1-2 0,2-3-208,1-2 0,-6 0-181,5 0 1,1-2-427,4-3 1,2 2 496,4-8 0,0 6-692,10-6 1,-1 1-2334,12-6 1,-1 6 1470,6-1 0,2-1 245,3-9 1,13 2 1490,13-7 0,1-7 0,13-8 0,-5-6 0</inkml:trace>
  <inkml:trace contextRef="#ctx0" brushRef="#br0" timeOffset="25">25125 5313 7974,'25'1'-1680,"-4"5"1400,3 2 280,-6 8 0,4 7 0,1 1 0,2 8 3529,6-1-1429,0 1-1021,1-1 403,-1 0-656,1 1-245,-1-1-263,1 1 345,-1-8-303,-6 6 112,-3-13-290,1 6 0,-6-7 42,4-1 0,-8-1 133,-3-3 273,-6-4-437,10-7 0,-13-2 1,5-3-1,-5-7-93,-1-8 1,-1-4 0,-5-7 0,-4-3-196,-4-2 217,-9-11-1267,6-2 868,-20-19-634,18 10 724,-25-19-649,18 5 757,-13-6-1052,8-1-300,-7 8 656,11 1 604,-9 14 1,18 4-240,-3 10 244,4 3 134,8 15 0,-3-4 581,7 7 0,-1 5-437,6 6 1,2 4 611,3-4 1,4 1-641,7-1 1,7-4 824,3 3 0,10 4-580,6 2 1,6-2 56,4 2-108,4-7-266,14 10 1,-4-7 179,7 4 0,3 1 79,7-6 1,-2 6-461,3-1 0,-7 3 285,1 2 1,-15-5 37,5 0 1,-15 0 17,-6 5 1,-7-2-223,-9-3 0,-6 3-611,-4-3 0,-4 3-2203,-1 2 802,-7 0 228,-2 0 0,-11 2 1153,-6 3 1,-3 4-418,-13 6 1,-2 1 1117,-8 0 0,-5 0 0,-6-1 0</inkml:trace>
  <inkml:trace contextRef="#ctx0" brushRef="#br0" timeOffset="26">25849 4983 8150,'-9'-9'2308,"-5"-5"-1124,12 12-380,-5-12-312,7 12-518,0-5 538,0 0-44,7 6-122,9-13 619,8 12-392,15-12-106,1 12 103,7-12-386,0 13 191,7-6-73,-5 7 149,12 0 61,-19 0-331,11 0-53,-20 0-120,5 7 294,-13-6-61,-2 13-184,-8-5-121,-6 7 366,5-1-121,-12 1-546,5 0 580,-7 7-213,-7-6-373,-2 13 243,-14-6-57,-1 8 141,-8-8 109,-6 13-460,-2-11 425,-7 12 510,-1-13-264,1 4 20,0-11-246,7 12 728,1-13-376,8 6-57,7-8-131,-6 1 332,19 0-205,-10 0 200,20-1 132,-6 1-126,7-7 268,0 5-513,7-5 345,8 6-238,10-6 1,13 5-99,2-12 0,15 6-156,2-2 1,4-5 0,4 5-1,1-5-13,3-1 0,-1 0 1,-5-1-72,0-5-71,-8 5-647,0-6-413,-8 7 436,0 0 405,-7 0-3242,-1 0 1714,-8 0 589,7 0-2051,-4 7 0,4 14 3209,-7 10 0,1 4 0,-1-4 0</inkml:trace>
  <inkml:trace contextRef="#ctx0" brushRef="#br0" timeOffset="27">834 12951 12358,'12'0'2410,"2"0"0,3 0-1583,1 0 1,6 0 0,3 0-1,1 0-176,-2 0 0,3 0 0,-2 0 0,2 0-216,3 0 1,-6 0-1,0-1 1,0-3-725,-1-1 1,5 0 0,-6 5-1,0 0-1773,-3 0 1,2 0 0,-2 0-667,-2 0 1,-8 7 0,-8 1 2727,-6 1 0,-6 5 0,-7-5 0</inkml:trace>
  <inkml:trace contextRef="#ctx0" brushRef="#br0" timeOffset="28">912 13329 8150,'16'0'5227,"0"0"-3797,0 0 1,-1 0 0,1 0 0,0 0-407,-1 0 1,8 0 0,2 0-1,1 0-567,0 0 0,-2 0 0,4 0 0,-3 0-541,-2 0 0,3 0 1,-4 0-1,1 0-1362,0 0 1,0 1 0,-4 3-1,2 3-2702,-2 2 4148,5-6 0,-6 11 0,5-5 0</inkml:trace>
  <inkml:trace contextRef="#ctx0" brushRef="#br0" timeOffset="29">2060 12999 7741,'0'8'0,"0"1"459,0-4 0,7 6 0,2 8 0,3 4 1151,4 1 0,3 4 0,12 7 0,3 3-375,2 3 0,-2-3 0,2 6-773,-3-1 1,-6 5 0,-3-12 0,-1-1 72,-4-2 0,2-3 1,-4-4-1,-3-3-141,0 0 1,-1-6 0,-1 4 0,-3-3-71,-2-3 0,0-1-187,-2-3 1,-3-6 16,3-10 1,-3-4 0,-2-7 0,0-1-508,0-4 1,0-5 0,-2-9-1,-2-4-410,-1-1 1,-12-7-1,1-7 1,-2-2 212,1-3 1,1 3 0,-1-2 0,-3 0-78,0 2 0,-1-1 1,7 8-1,1 4 310,3-1 1,6 8 0,-1 1 0,3 4 334,2 1 0,0 3 0,2 3 0,3 5 116,6 3 1,3 2-1,3 2 1,3 2 63,0 2 0,3 6 0,-2-3 1,4 2 22,-1 0 0,6 0 1,-2 3-1,5-2 228,4-1 1,12 0-1,-2 3 1,3-1 92,5-3 1,6-1 0,9 4-1,1-4-168,4-2 1,0 6 0,1-4-1,-5 0-143,-1-4 0,3 2 0,-4 1 0,-7-1-120,-7 0 0,0 4 0,-11-4 0,-2 2-674,-2 4 1,-10-4 0,-9 2-1,-5-1-4795,-6-1 3781,-3 6 0,-14-5 1,-5 12-1,-7 4 617,-8 4 1,-4 2-1,-6 0 1,-3-1 959,0 1 0,-5 0 0,4-1 0</inkml:trace>
  <inkml:trace contextRef="#ctx0" brushRef="#br0" timeOffset="30">3381 12936 7741,'16'0'1377,"-1"0"1,-6-2 0,-6-1-903,-6-3 1,-6 1 0,-6 5 0,-3 0-186,-3 0 0,2 0 1,-7 0-1,-2 0-127,-2 0 0,-1 0 0,-1-2 0,1-1-77,-1-2 1,1-1 0,-1 5 0,3-3 49,2-1 0,0 0 1,6 5-1,1 0 22,3 0 0,6 0 0,1 0-125,-2 0 0,3 5 1,0 2-1,2 2-37,4 3 1,-1 2 0,1 3-1,-3 2 2,3 2 1,1 6 0,2-5 0,0 1 15,0 0 1,5-1-1,1-2 1,-3 1-19,-1-2 1,-2-2 0,0-1 0,2-2 3,3-4 71,-3 4 1,12-12 0,-4 3-16,4-3 1,2-4 0,1-1 0,4-4-34,6-2 1,7 0 0,5-1-1,-1 3 33,1 0 0,4 5 0,-2-3 0,-1 5 61,-4 5 1,-4 4 0,-4 8 0,-4 3 221,-1 1 0,-2 7 0,-7-2 1,-4 2 74,-4-2 1,-5 7 0,-1-5 0,-1 0-56,-5 2 1,-4-2 0,-9-2 0,-4-5-150,-1-4 1,-3-1 0,-4 0-1,-1-2-217,1-4 0,0-1 0,-1-6 0,2 3-387,4-3 0,-3-1 0,4-2 0,1 0-899,3 0 0,0-2 0,3-1 326,4-3 0,4-6 0,-1 2 0,8-3-55,6 3 0,8-9 0,10 3 0,7-1 81,7-1 1,0-3-1,7-2 1,-1-1 940,0-4 0,11-9 0,-3-3 0</inkml:trace>
  <inkml:trace contextRef="#ctx0" brushRef="#br0" timeOffset="31">3617 13140 8076,'15'-5'0,"1"0"1175,0 1-1055,-7 2 1,-2 9 0,-7 4 0,0 5 379,0 5 0,0 3 1,0 7-1,-2 1-7,-3-1 0,3 6 0,-3 0 0,3-2-48,2-2 0,2-2 0,5 1 1,7-3-10,5-3 1,9-3 0,-2-5-1,5-1 76,6-1 0,1 3 0,6-10 1,-4 0 54,-1-4 1,3-3-1,-6-2 1,-1 0-124,-1 0 0,-3-11 0,-1-3 0,-4-2-165,-5-3 0,-5-7 0,-6 0 0,-5-4-180,-3-1 1,-2-8 0,-3-1-1,-6-2-361,-7 0 0,-10 7 1,-2-3-1,-5 1-249,-4 0 0,-1 3 0,1 6 1,-3 3-252,0 2 1,-1 3-1,6 4 1,0 0 429,6 0 0,-1 8 1,9 1-1,2 1-1960,1 1 1,8 0 1023,-1 5 1,15 5 0,3 2 0,10 0-431,10 0 1698,2-2 0,10 2 0,1 2 0</inkml:trace>
  <inkml:trace contextRef="#ctx0" brushRef="#br0" timeOffset="32">4874 13062 7741,'30'-2'0,"-2"-3"305,-2-6 1,-6 2-1,1 1 80,-4 1 0,4 0 1,0 3-1,0-1-294,2 1 1,-6 3 0,4 2-1344,-4 5 0,-8-3 1252,-4 8 0,-10-1 0,-4 6 0</inkml:trace>
  <inkml:trace contextRef="#ctx0" brushRef="#br0" timeOffset="33">4969 13360 7741,'21'0'361,"0"0"0,5 0 0,-5 0 0,-2-2 552,-1-3 0,3 3 0,1-3 0,1 3-871,0 2 0,5 0 0,-4 0 1,2 0-1397,1 0 0,-8-1 1354,2-5 0,3-2 0,1-8 0</inkml:trace>
  <inkml:trace contextRef="#ctx0" brushRef="#br0" timeOffset="34">5959 12951 8431,'-8'0'1746,"8"7"0,10 6 0,4 4-1413,2 4 1,6 5 0,5-3 0,1 1 124,-2 4 0,2 0 0,-5 0 0,-1-2-242,1 2 0,-2-3 1,-5-1-1,-1-1 17,1-4 1,-2-1-1,-2-3 4,-1 1 0,-6-2 0,4-2 997,-2-1-937,-2-8 1,-5-3 0,0-10-1,0-4-133,0-2 0,0 0 0,0-1 0,-2-4-120,-3-5 0,3-4 1,-5-1-1,2-1-112,0 1 0,-7-8 0,3-1 0,-2-2-740,1 0 0,1-3 0,-3-6 0,1 2 278,-1-1 0,-2-1 1,0 6-1,2 1 227,1 2 0,6 2 1,-3-2-1,1 5 68,3 4 0,2 9 0,4 3 0,3 3 371,6 3 1,10-1 0,5 0 0,5 2 248,6 4 1,3-4 0,9 5 0,4 0-38,4 4 1,11-2 0,7 0 0,8 0-200,-39 4 0,1-1 0,4-1 0,1 0 0,3 1 0,1 1 0,2-1 0,1-1-7,3-1 1,1 0 0,7 1 0,2 1 0,0 0 0,0-1 0,-2 1 0,0 0 81,1-1 0,0 1 0,-8 2 1,-2 0-1,-1-1 0,-2-1 0,-6 2 1,0-1 27,-3 0 0,-2 1 0,36-3 0,-19 5 1,-9 0-246,-9 0 0,-8 0-173,-10 0 0,-12 0 1,-15 0-964,-13 0 1,-16 5 0,-15 2 0,-8 2-806,-4 3 0,-19 7 0,5 2 0,-4-2 913,-2-1 1,-2-3-1,9 3 1,0-1 1020,1-1 0,-5 7 0,6-13 0,0 1 0</inkml:trace>
  <inkml:trace contextRef="#ctx0" brushRef="#br0" timeOffset="35">6714 12747 7771,'0'-16'282,"0"1"1,0-1 0,0 0 0,0 1 0,2-1 0,1 0 1123,3 0 0,6 6-1037,-2-1 1,11 3 0,4-5 0,1 5 0,0 1 267,2 3 1,0 3 0,0 1 0,-4 0-326,-1 0 1,-2 1 0,-5 3-1,-1 3-126,1 1 1,-7 5 0,-4 6 0,-3 2-138,-2-2 0,-2 11 0,-3 1 0,-7 2 4,-8 1 1,1 2 0,-7 1 0,-2-2-11,-2-2 1,4-2 0,0 1 0,0-1 117,1 1 1,-3-6-1,7-2 1,2-1 200,2-4 1,3-1 0,3-2 247,6-1 0,-2-4 194,2-1 1,1-6-673,10 1 0,2-3 0,10-2 1,1 0-467,2 0 1,2-2-1,-2-2 1,3-1 3,1 2 0,3-4 0,-6 1 1,3 3-1730,3 1 1,-4 2 0,2-1-1,0-3 689,-1-1 1,5 0 0,-4 3 0,2-3 1369,-2-6 0,4-10 0,-6-3 0</inkml:trace>
  <inkml:trace contextRef="#ctx0" brushRef="#br0" timeOffset="36">7500 12967 7771,'18'0'0,"1"0"0,2 0 3053,-2 0-508,-8 0-1230,2 0 0,-13 0-1056,0 0 0,-6 5 0,-10 1 0,0-3-91,0-1 1,1-4 0,-1-1 64,0-3 0,6 1 1,1 3-24,2-3 1,2 2-154,5-8 0,1 8 0,5-2 1,4 1-92,4-1 1,2 3 0,0-3-350,-1 3 1,-4 2-1,-2 2 1,-1 1-1323,1 3 1,-4 1 469,6-2 1,-8-2-1,4 6 157,0-2 0,-3-2 57,6-5 0,-5-2 1021,6-3 0,-1-4 0,6-6 0</inkml:trace>
  <inkml:trace contextRef="#ctx0" brushRef="#br0" timeOffset="37">7799 12684 7771,'16'-15'0,"-1"-1"684,1 0 0,0-5 0,1 0 1,2 2-292,2 2 1,13 3-1,-3 1 1,4 5 55,3 1 0,1 1 0,3 6 0,-6 0 101,-2 0 1,-8 6 0,-2 1-1,-1 1-224,-4 5 1,-8 6-1,-6 3 1,-3 3-100,-2 3 1,-12 2 0,-6 3 0,-5 2-48,-5 1 1,-8 1 0,-4-4-1,-2 0 27,0-1 1,7 3 0,-2-11-1,6 1 9,4-4 0,5-4 0,6-1 0,2 0 539,3-1 1,-1-4-293,7-1 0,0-5 0,7 4-337,3-2 0,4-2 0,6-5 0,1 0-19,0 0 0,5 0 1,3 0-1,4 0-846,5 0 1,2 0-1,-2 0 1,2 0-950,2 0 1,1 0 0,-3 0 0,2 0 399,-2 0 0,-2 0 0,-1 0 0,-1 0-218,1 0 0,-1-7 1506,0-3 0,8-11 0,1-3 0</inkml:trace>
  <inkml:trace contextRef="#ctx0" brushRef="#br0" timeOffset="38">9293 12590 7771,'15'-2'0,"-1"-3"256,-3-5 0,1 1 854,-7-2 1,-1 6-1,-10-4 1,-4 2-728,-4 4 1,-7-1 0,-2 1 0,1-2-100,-1 1 1,-5-3 0,3 0 0,-1 0-89,0 0 1,7 0-1,-4 4-180,0-3 1,6 1 0,-4 5 19,4 0 1,1 0 0,0 2 0,0 3-167,1 6 1,-1 8 0,0 4-1,0-1 103,1 1 1,-1 3-1,0-5 1,2 0 67,4 2 0,-2-6 1,6 4-1,1-3 84,-2-3 0,5 1 1,-3 0-28,3 0 0,2-6 0,2-1-49,3-2 0,-1-2 0,8-5 0,4 0-10,3 0 0,7 0 0,-1 0 1,1 0-100,2 0 1,10 2-1,-6 1 1,1 4-13,0 2 1,-1-4-1,-1 6 1,-1 1 488,-4 2 1,0 7 0,-7 2 0,-3-1-40,-2 1 1,4 0-1,-10-2 1,1 3 32,-4 1 1,-3-1-1,-2-5 1,0 2 316,0-2 1,-7-1 0,-5-2 0,-6-1-390,-3 1 1,-7-2-1,0-2 1,-5-3-264,-3-2 1,-13 0-1,0-4 1,-5 3-103,-6-3 0,4 4 0,-3 0 0,-4 2-2478,-3 3 0,-8 2 1,4 2 2503,-1-1 0,4 1 0,-3 0 0</inkml:trace>
  <inkml:trace contextRef="#ctx0" brushRef="#br0" timeOffset="39">5047 14680 7657,'2'9'2055,"3"-4"1,-1-3-1643,6-2 0,-4-5 1,6-2-1,4 0 259,3 0 1,4-4 0,-4 5 0,3-1-710,3 0 0,-1-4 1,4 6-1,-3 1-428,-3 3 1,-1 1-1,-5 0 1,0 0-2155,0 0 0,-8 7 2619,-2 3 0,-12 4 0,-2 2 0</inkml:trace>
  <inkml:trace contextRef="#ctx0" brushRef="#br0" timeOffset="40">5047 14900 8052,'7'9'0,"4"-4"937,3-3 0,2-2 0,-1 0 0,3 0-665,3 0 1,-2-5 0,5 0-1,1 1-847,-1 2 0,1 2 1,4 0-1,-1 0-386,0 0 0,11 0 0,-8-1 961,2-4 0,1 3 0,-3-5 0</inkml:trace>
  <inkml:trace contextRef="#ctx0" brushRef="#br0" timeOffset="41">5802 14900 8717,'16'0'0,"0"0"634,-1 0 0,1 6 0,0 1 0,1 1-192,4 5 1,-2 6 0,8 4 0,2 1 112,6 4 1,-2 2 0,2-1-1,-5-1-71,-4-1 0,-7-7 0,4 5 0,-2-2 197,0-4 1,0-2 133,-5-1-634,0 0 1,-8-9 0,-3-7-157,-3-9 0,-2-5 0,-2-3 0,-3-4-171,-5-6 0,1-2 0,-1-4 0,-3-4-135,-1-5 0,-1-3 0,-3-4 0,-1-2 77,-2-1 0,-2-8 1,2 1-1,-3-4-174,-1 0 0,-3-5 0,6 9 0,-1-3 145,0 7 1,2 4-1,6 6 1,1 3 284,3 5 1,-1 9 0,7 4-1,1 1 281,2 4 1,4 3 0,3 4-1,8 3 88,6 2 1,4-4 0,6 6 0,3 0-6,6-2 0,6 5 0,5-3 1,1 3 53,3 2 1,6-5 0,-1 0 0,3 1-120,2 3 1,3-5-1,-1 1 1,-6 0-263,-3-2 0,-5 5 0,-7-3 0,-6 1-577,-5-1 1,2 3 0,-10-3 0,-1 3-2023,-3 2 416,-4 0 0,-8 7 1,-5 4 790,-8 3 0,-6 2 1,-9-1-1,-4-1 1303,-2-3 0,-1 3 0,-5-6 0</inkml:trace>
  <inkml:trace contextRef="#ctx0" brushRef="#br0" timeOffset="42">6573 14460 9488,'10'0'1097,"0"0"0,-4-1 0,4-3 0,2-3-533,2-2 0,9 6 0,3-4 0,4 2-36,1-1 0,4-4 0,-1 5 0,-5 1-119,1 3 1,-6 1 0,1 0-332,-2 0 1,-4 7-1,-7 3 1,-3 4-65,-2 2 0,-2 1 1,-7 2-1,-1 4-119,-2 2 1,-13-5-1,1 7 1,-4-1 165,-2-2 0,-5 6 0,2-6 0,-4 3 250,-1-1 0,1-5 1,2 3-1,4-1-34,1-4 0,2-1 1,5-3-1,2 1 621,4 0 0,1-6 0,5 1-397,-1 1 1,2-5 0,8-2 0,5-1-215,4 1 1,4-3 0,3 3 0,5-3-668,4-2 1,6 0 0,3 0 0,1-2-271,4-3 1,1 3 0,2-5 0,0 2-1184,1-1 0,-3 1 0,0 5 0,1 0-446,3 0 1,0 0 0,-4 0 2278,2 0 0,-3-7 0,10-2 0</inkml:trace>
  <inkml:trace contextRef="#ctx0" brushRef="#br0" timeOffset="43">7736 14665 7676,'16'0'628,"-2"1"0,-2 5 0,-2 2 0,3 1 0,6 5 1,4-2-1,1 6 21,4 3 1,0 0-1,0-4 1,-2 2-267,2 2 0,-4 6 1,1-6-1,-2-2 138,-4-2 1,-2-1-1,-1 0 1,0-1-184,0 1 0,-3-5 0,0-3-4,-3-1 0,-5-1-155,6-6 1,-8-2 0,3-3 0,-5-6-154,-1-3 1,0-3 0,0-4 0,0-4-145,0 1 1,-7-11 0,-3 3 0,-4-3-74,-2-3 0,1-2 0,-3-9 0,-1-2-44,-2-1 0,-5-6 0,3 2 0,0-1-50,1-3 1,1 3-1,5 10 1,0 1-160,0 4 0,2 4 0,4 6 0,5 3 416,3 3 1,2-2-1,0 7 132,0 1 1,12 3 0,6 3-1,4 2 72,6 1 1,7 8-1,5-2 1,4 1 453,5-1 0,9 3 0,1-5 0,6 2-37,3 0 0,7-6 0,0 4 0,5 0-368,4 0 0,-37 1 0,1 0 0,-3 1 0,0 0 0,2-2 0,-1 0-60,3-1 0,0 0 0,-3 1 1,0 0-1,3 1 0,-1 0 1,39-5 39,-7-1 1,-5-2 0,-13 0 0,-5 2-208,-4 1 1,-6 3 0,-5-5 0,-6 3-545,-2-2 0,-10 5 0,-3 0-1590,-4 0 0,-6 5 1063,-1-3 0,-13 3 0,-2 4 0,-9 3-229,-7 5 0,-9 11 1,-10 6-1,-4 2-1896,-5 3 3198,-1-1 0,-5-6 0,0-3 0</inkml:trace>
  <inkml:trace contextRef="#ctx0" brushRef="#br0" timeOffset="44">8475 14398 8557,'-7'-11'316,"-3"1"0,1 4 0,0-4 1,0-2 396,1-2 0,6-2 0,4 0-149,12 1 1,8-1 0,10 2 0,1 2-202,4 1 0,-2 2 1,5-3-1,-2 3-38,-3 2 0,-2 2 0,-3 7 0,-4 1-193,-5 3 0,-3 6 1,-4 0-1,-4 6-98,-5 3 0,-3 5 1,-5-4-1,-6 3 9,-7 3 0,-10 2 1,0 1-1,-4-1 6,-1-4 1,-1 4-1,1-6 1,1 2 27,4 0 0,3-6 0,7-1 1,2-5 197,4-4 1,-2 1-1,6 4 220,3 1 1,3-5-303,5-1 0,4-6 0,8 1 1,3-3-327,1-2 0,1 0 1,-1 0-1,4 0-92,-1 0 1,6-2 0,-4-2 0,4-3-1145,1-1 0,1 2 1,-1-2-1,0-1-1101,1 0 0,5 0 2470,-1-1 0,1-4 0,-6 5 0</inkml:trace>
  <inkml:trace contextRef="#ctx0" brushRef="#br0" timeOffset="45">9733 14099 12885,'-16'0'0,"0"0"432,1 0 0,-3 0 0,-1-2 0,-4-1 0,-1-3-104,-4 3 0,3 1 0,1 2 0,1 0-156,4 0 1,-4 0 0,2 0 0,2 0-164,2 0 1,1 0 0,0 0-1,0 2-168,1 3 0,4-1 0,1 6 0,-2 2 65,-2 2 0,0 2 0,1 2 1,5 1 31,1 2 0,-4 0 0,6-4 35,1 4 0,3-3 0,1 2 0,1-4-68,5-5 0,-3 1 1,8-5 73,1 2 1,2-6 0,2 2 0,1-3 15,4-2 1,-2 0-1,7-2 1,2-1-2,2-2 1,2-2 0,-1 3 0,0-1 16,1 1 1,-1 3-1,-1 2 1,-2 3 160,-2 1 0,-1 7 0,1 1 0,-5 4 182,-4 4 0,-1 2 0,-2-2 1,-2 3 151,-1 1 0,-8 4 1,2-3-1,-3 2-126,-2-1 1,0 1-1,0-8 1,-2 0 56,-3-3 0,-4-1 0,-6-2 0,-3-2-373,-3-1 1,2-8 0,-7 4-1,-2-2-929,-2 1 0,-7-1 1,-3-3-1,-2 1-2694,-1 2 0,-6 0 3559,7-5 0,-11 0 0,-2 0 0</inkml:trace>
  <inkml:trace contextRef="#ctx0" brushRef="#br0" timeOffset="46">4969 16394 8557,'-11'0'1520,"1"0"1,8 0-889,2 0 0,9 0 0,10 0 0,4 0-136,1 0 0,2 0 0,6-2 0,-2-2-202,-4-1 0,3-2 0,-2 4 1,1-3-735,-2 3 0,2 1 0,-7 2-1129,-2 0 1,-9 2 0,-4 3 783,-5 6 1,-8-3 0,-5 1 784,-7-2 0,-5 5 0,-8-3 0</inkml:trace>
  <inkml:trace contextRef="#ctx0" brushRef="#br0" timeOffset="47">4937 16598 8557,'-8'7'249,"2"3"1,12-3 0,4-1 0,4-5 803,2-1 0,5 0 0,1 0 0,3-1-144,3-5 0,7 3 1,2-6-1,-3 2-676,0 4 0,-3-4 1,-1 2-1,-2 1-865,-2 2 0,0 2 1,4 0-1,-2 0-947,-2 0 0,-2 0 0,6 0 1,-2 0 1578,0 0 0,12 0 0,-7 0 0</inkml:trace>
  <inkml:trace contextRef="#ctx0" brushRef="#br0" timeOffset="48">7076 15859 8903,'7'0'1211,"-7"0"-826,-9 0 0,-5 0 1,-2 0-1,-1 0 369,-4 0 0,2 6 1,-6-1-1,1-2-161,-1-1 0,4 0 1,-5 1-1,0 2-400,1-1 0,-4-2 1,2-2-1,0 0-105,0 0 1,-2-6 0,2 1-1,-2 0 86,-3-2 1,6 5 0,2-5 0,1 2-518,4 0 0,1 0 423,2 5-56,8 0 0,1 1 0,7 5 0,0 4 28,0 4 1,-5 3 0,-2 4 0,0 6 70,0 2 0,-6 3 0,5-1 0,-3 1-131,1-1 0,-1 4 0,-3 0 0,2-4-20,1-1 0,6 3 1,-4-7-1,1 2-64,-1-1 1,6-5 0,-3-6 0,3 0 0,-2-1 0,3 1 149,-3 0 50,3-7 1,2-4 0,2-10-37,3-6 1,4 2-1,8-1 1,4-2-19,5-2 0,9-7 0,5 0 1,2 2-152,2 1 1,10 4 0,-7 2 0,2 3 29,0 2 0,-7 2 0,-2 5 0,-1 0 297,-4 0 0,-4 7 0,-3 5 0,-4 6 152,-1 3 1,-4 5 0,-8-4 0,-6 3 32,-3 3 1,-2 7-1,0 1 1,0-1 182,0-1 1,-7 1 0,-4-2 0,-3-4-330,-1 1 1,-3-2 0,-1-2 0,-4-5 0,-1-3 1,3-4 0,-5-2 0,-2-3-31,-2-2 0,-7-2 1,1-5-1,1 0-1072,1 0 0,-2 0 1,-1 0-1,2 0-1432,2 0 1,1-5 0,3-1-1,1 1-3881,2-2 6145,6 5 0,-9-19 0,4 4 0</inkml:trace>
  <inkml:trace contextRef="#ctx0" brushRef="#br0" timeOffset="49">7422 16425 8557,'-16'-9'1813,"0"4"-759,0 3 1,8 4-1,4 3 1,8 6-604,6 3 1,4 3 0,4 4-1,3 5 1,5 4 367,3 2 0,8-1 0,3 0 0,4 3-307,5 2 0,0-4 1,-4 1-1,-1-7-27,0-3 1,-2 1 0,-13-6 0,-3-4-43,-5 0 1,-3-2 0,-2-2 48,-1-4 1,-6-6-285,-4-6 1,-5-8-1,-5-10 1,-5-4-529,-4-5 0,-7-14 1,-2 0-1,0-2-358,0 0 1,-4-9 0,0-3 0,-2 0-51,-3 0 1,1-9-1,-1 7 1,3-2 186,2 1 1,5 8-1,6 3 1,0 6 369,1 5 1,4 9 0,2 9 0,2 1 353,4 4 0,8 1 1,6 4-1,4 4 245,6 5 0,4-2 0,8 0 0,4 0 121,4 0 1,5-4-1,5 4 1,3 0-135,3 0 0,13-5 1,-5 2-1,3-4-3,2-2 1,7 2 0,-6 2-1,-1 1-255,4-1 1,-6 3 0,0 1-1,-5-1-313,-6 0 1,3 4 0,-10-4 0,-4 2-1285,-8 4 0,-11 1 1,-6 2-941,-4 0 0,-10 2 819,-7 3 0,-12 9 1,-11 7-1,-1-2-1471,-4-1 3032,-2-3 0,-2 1 0,1 0 0</inkml:trace>
  <inkml:trace contextRef="#ctx0" brushRef="#br0" timeOffset="50">8349 16174 8557,'-10'-6'-95,"-1"1"0,-1 0 756,-2-2 0,5 3 0,4-6 0,3-2 754,2-2 0,2 3 0,5 3 0,9-1-639,8 0 0,13 4 0,5-4 1,3 0-228,2 1 0,-1 4 1,-2-1-1,-4 3-233,-2 2 1,-3 2 0,-9 1 0,-5 4-165,-3 2 1,-8 3 0,-1 8 0,-2 2-251,-4 3 0,-8 1 0,-7 7 1,-7 2 24,-7 2 1,-4-1-1,-3-2 1,-1 0 219,3 3 0,-7 0 1,10-6-1,1-1 161,3-4 0,1 2 0,6-7 1,-1-2 209,4-1 1,9-3-1,2-1 13,6-3 0,6-2 0,8-6 0,4 2-531,5-1 0,4-2 0,3-4 0,2-2 0,2-1 0,7-5 0,-2 3 0,3-2 0,2-3 0,6 3 0,1 0 0,2 2-4027,3 4 1,7 3 4026,3 5 0,-26-1 0,3 1 0,-2 3 0,1-1 0</inkml:trace>
  <inkml:trace contextRef="#ctx0" brushRef="#br0" timeOffset="51">16383 12449 8557,'11'0'0,"-1"0"1027,3 0 1,1 0 0,1 0-1,3 0 1,3 0 277,5 0 0,4 0 0,1 0 0,1 0-1156,-1 0 1,-1 0-1,-4 0 1,-3 0-424,-1 0 1,-4 0-939,3 0 0,-11 1 0,-4 5 0,-6 2-1210,-6 1 0,-4 5 0,-11-5 2422,-5-1 0,-4 13 0,-2-3 0</inkml:trace>
  <inkml:trace contextRef="#ctx0" brushRef="#br0" timeOffset="52">16462 12621 9648,'16'0'0,"0"2"999,-1 3 0,6-3 0,2 3 0,1-3-103,4-2 0,2 0 1,1 2-1,1 1-785,-1 3 1,-1-1 0,0-5 0,-2 0-1081,0 0 0,8 5 0,-8 2 1,0 0-1516,2 0 2484,0 5 0,-6-3 0,-1 7 0</inkml:trace>
  <inkml:trace contextRef="#ctx0" brushRef="#br0" timeOffset="53">17547 12731 8557,'-2'-8'360,"-3"2"1,5 12-1,0 6 950,9 7 1,5 0 0,1 6 0,3-1-675,3 1 1,2 1-1,5 5 1,-2 1 0,2-1-171,1 1 1,3-1 0,-1 1-1,1-1-271,-1 0 1,-1-1 0,-2-2 0,-4-4-203,-1-1 1,-2-2 0,-5-5 0,-1-2-107,1-4 1,-7-1 0,-2-5 76,0 1 1,-5-2 0,3-8-1,-3-5-52,-2-4 0,-6-4 0,-1-3 0,0-5-222,0-4 1,-5-3-1,0-4 1,-6-5-210,-3-3 0,0-7 0,4-4 1,-4-5-111,-5-9 0,1-4 0,1 1 0,1 5 124,4 3 1,2 10 0,1 4 0,0 7 256,0 8 0,6 2 1,1 5-1,0 1 286,1 2 1,4 6 0,-1-1 0,3 4 117,2 1 0,0 0 0,0 1 0,0-1 74,0 0 1,2 6-1,1-1 1,4 1-64,2 1 0,0 0 0,5 6 0,0-2 90,3 1 1,10 2-1,0 2 1,8 0 72,7 0 0,9 0 0,5 0 0,3 0 62,6 0 0,10 0 1,4 0-1,6 0-210,3 0 1,-41 0-1,2 0 1,-3 0-1,0 0 1,1 0 0,1 0-66,0 0 0,1 0 1,0 0-1,0 0 0,-1 0 1,0 0-1,0 0 0,-1 0 74,42 0 0,-42 1 0,-2-2 0,31 0 0,-5-3-7,-4-1 1,-3 0 0,-11 3 0,-5-2-56,-4-1 0,0-2 0,-7 4 0,-4-4-3,-5-2 0,0 4 1,-7-4-1,-2 0-1397,-2 1-447,-1 4 749,-7-3 0,-4 7 1,-10 2-1,-8 3-46,-6 6 1,-3 8 0,-6 3-1,0 1 1015,-6 0 0,-4 5 0,-9-4 0</inkml:trace>
  <inkml:trace contextRef="#ctx0" brushRef="#br0" timeOffset="54">18412 12370 8334,'0'-16'1531,"0"9"0,0 7 1,0 9-1076,0 5 1,0 3-1,0 4 1,-2 4 38,-3-1 0,1 6 1,-6-4-1,-2 2-26,-2-2 1,-2 7 0,2-5-1,2 0-324,1 2 1,1-6-1,-6 1 1,0-2-85,0-4 0,1 4 1,1-2-1,2-2 192,1-2 0,6-1-9,-6 0 0,10-1-54,1 1 0,1-7 0,10-4 0,1-3-75,2-2 1,7 0-1,2 0 1,-1-2-64,1-3 1,5 1 0,-2-4 0,4-1-752,1 0 1,1 4-1,-1-4 1,-1 0-784,-4 1 0,4 4 1,-6-1-1,1 3 676,-4 2 1,-4 0-1,-1 0-3096,0 0 3902,-8 0 0,6-7 0,-5-2 0</inkml:trace>
  <inkml:trace contextRef="#ctx0" brushRef="#br0" timeOffset="55">18773 12433 8475,'-7'9'805,"0"-1"0,-5-2-221,2 4 1,6 9-1,-1 2 1,3 0-231,2 2 1,0 1 0,0 8 0,0-3 275,0-2 0,0 2 0,-2-3 1,-1 4-239,-2 2 1,-1-6-1,6 0 1,-1 0-192,-5-1 0,5-3 1,-5-6-1,5 0-175,1-1 1,0 1-200,0 0-2005,0 0-1051,0-1 1960,0-6 1,7-9 0,3-9 549,4 1 0,-3-6 0,-1 5 1,2-2 321,2 1 0,2-1 397,0-4 0,6-1 0,3 0 0</inkml:trace>
  <inkml:trace contextRef="#ctx0" brushRef="#br0" timeOffset="56">19575 12291 8106,'9'2'1140,"-4"3"0,-10-3-620,-6 3 0,-3 2 1,-1-1-1,-1-1-151,0 2 1,1-5 0,-3 3 0,-1-4-101,-2-1 1,0 0 0,3 0 0,-1 0-155,-2 0 1,0 0 0,4 0 0,-2-1-139,-2-4 0,0 1 0,3-6-154,-3-3 0,4 1 0,-4 0 37,3 1 1,3 8 0,1-4 83,3 0 0,-3 5 49,4-3 1,-4 5 0,0 5 33,3 6 0,-1 3 1,5 3-1,0 2 33,0 2 0,-3 5 0,4-3 0,3 0-11,1 0 0,-3-1 0,0-3 0,1 2 15,2-1 1,2-3-80,0-1 0,2-2 0,2-2-196,1-2 0,2-6 77,-2 1 0,4-5 0,7-5-223,-1-5 320,8 3 1,0-7-1,6 5 1,1-2-5,3 1 0,8 6 0,-3-1 1,0 3 127,1 2 0,5 0 0,-4 2 1,0 3 209,-3 6 1,-4 8 0,-4 4-1,-1-1 148,-1 1 0,-10 3 0,1-3 0,-8 0-73,-3-1 1,-2 6 0,-5-3-1,0-1 165,0-3 1,-7 2 0,-3-2 0,-6-2 58,-5-1 0,-3-4 0,-8-4 1,1-3-156,-1 0 0,-1-5 1,-2 3-1,-2-3-269,3-2 1,-5-5 0,2-2 0,2 0-26,2 0 0,2-6 0,-1 5 0,3-1-1841,2 4 0,0-2 0,6 1-2013,1 3 1,5 8 3706,4 6 0,4 3 0,7 1 0</inkml:trace>
  <inkml:trace contextRef="#ctx0" brushRef="#br0" timeOffset="57">20613 12684 8106,'2'-8'493,"3"2"1,4 3 0,6-1 0,1-1-1,2 2 99,2 1 0,0 2 0,4-2 0,1-1-319,-1-3 0,-5 1 0,2 5-633,-3 0 0,-4 2-741,-4 3 0,-3 4 0,-7 7 0,-2-1 1101,-3 1 0,-4 7 0,-6 1 0</inkml:trace>
  <inkml:trace contextRef="#ctx0" brushRef="#br0" timeOffset="58">20660 12936 8738,'16'0'0,"1"0"0,2 0 534,2 0 1,6 0-1,-5 0 1,1 0 181,0 0 0,3-2 0,-3-1 0,1-3-808,4 3 1,-3 1-1,1 2 1,0 0 220,-2 0 1,6 0 0,-4 0-130,4 0 0,1-7 0,1-2 0</inkml:trace>
  <inkml:trace contextRef="#ctx0" brushRef="#br0" timeOffset="59">22075 12606 8344,'-10'-6'1295,"-1"1"-919,8 0 0,-4 12 0,7 3 185,0 4 0,5 7 1,2 0-1,2 0-28,3 2 0,4-4 0,3 6 0,3-1 87,3 1 0,-1-6 0,4 2 0,-3-4-190,-2-1 1,3 0 0,-5-2 0,-2-2-301,-2-2 0,-6-6 0,-1 1 0,1-1 144,-2 1-162,-2-3 1,-7-2 0,0-11 0,-2-3-189,-3-2 0,-4-5 1,-7-1-1,0-3-239,1-3 0,-8-7 0,-2-5 0,-1-3-252,0-6 0,0-4 0,-4 1 0,2-4 34,2 0 1,7 2-1,-2 9 1,3 3 284,3 5 0,4 5 1,2 6-1,2 5 220,4 4 1,1 1 0,2 0 316,0 1 1,2 4 0,1 1 0,6-1 55,5 3 0,0-6 1,12 5-1,4-2 88,5 1 1,5 5-1,9-4 1,3 2 5,6 3 1,9 3 0,2 1 0,3 0-85,3 0 0,11 0 1,-41 0-1,1 0 1,1 0-1,0 0-107,-1 0 1,1 0 0,-2 0-1,0 0 1,3-1 0,0 0-1,1-1 1,0 0-17,1 0 1,0-1-1,-3 0 1,0 1-1,41 0 1,-6-1 24,-11-2 0,-3-6 0,-15 6 1,-4 0-358,-6-2 1,-6 5 0,-11-5 0,-5 2-4949,-3-1 3348,-10 1 1,-13 7 0,-14 3 0,-7 6 269,-7 3 1,-15 8 0,0 6 0,-5 4 1429,-1-1 0,-12 4 0,1-11 0</inkml:trace>
  <inkml:trace contextRef="#ctx0" brushRef="#br0" timeOffset="60">22924 12401 8106,'9'-1'49,"-4"-5"1,-3-2-1,-4-6 200,-3 3 1,1-3 0,-4 4 0,-1-2 0,0-1 186,-3 3 0,-2 1 1,-2-3-1,1 1 144,-1-1 0,0 3 1,0 1-1,1 1-286,-1 3 1,0 1-1,-1-1 1,-3-1-113,0 1 0,-1 4 0,5 4 1,0 5-141,0 5 0,1-2 1,-1 11-1,0-2-77,1 0 0,1 1 0,1-3 1,5 2-102,1-1 1,1 2 0,6-1 0,0-2 27,0-1 0,0 3 1,0 0 16,0-2 0,7-1 1,4-4-1,3-2 26,2-2 0,-1-6 0,1 1 0,1-3 96,4-2 1,-1 0 0,4-2 0,1-2 41,-1-1 1,-3-7 0,3 0 0,1-6-36,-1-3 0,-4 0 0,0 4 0,-2-2-24,-2-2 1,-2-2-1,-4 4 1,-3 0-3,0 5 0,-5-2 108,3 5 0,-3 6 0,-2 5 194,0 9 0,0 5 0,2 3 0,1 4 292,2 6 0,1 2 1,-6 4-1,0 1-70,0-3 0,0 7 0,0-10 0,1 0-181,5 2 1,-5-2 0,5 0 0,-5-4-229,-1-1 0,0-2 0,0-5-809,0-1 0,0 1-499,0 0 0,6 0-976,-1-1 0,2-6 753,-2-4 1,4-3 0,6-2-1,1 0 125,0 0 0,0 0 1279,-1 0 0,8-7 0,2-2 0</inkml:trace>
  <inkml:trace contextRef="#ctx0" brushRef="#br0" timeOffset="61">23427 12637 7098,'-8'-7'0,"2"-3"0,5-4 0,2 5 0,5 4 692,4 3 1,6 2-1,3 0 1,2 0 323,-2 0 0,-1 0 1,-3 0-1,1 2-352,0 3 1,-8-2-387,-2 8 1,-5-6 0,-2 4-125,-5-2 0,-2-2 1,-8-5-148,0 0 1,1 0 0,-1 0-175,0 0 0,6 0 0,1-2-426,2-3-2059,2 3 1371,5-5 0,7 7 1,3 0-1,4 0-457,2 0 1738,0-7 0,6-1 0,3-8 0</inkml:trace>
  <inkml:trace contextRef="#ctx0" brushRef="#br0" timeOffset="62">24245 12354 8670,'14'-2'185,"-4"-3"128,-3 3 1,-8-5-1,-5 7 463,-4 0 0,-4 0 0,-4 0 0,-1 0-492,-2 0 0,-7 0 0,4 0 0,-2 0-170,-1 0 0,3 0 0,-4 0 0,3 0-4,3 0 0,1-5 0,5 0 0,0 2-165,1 1 1,4-3 0,1-1-161,-3 3 1,5-1 0,-3 1 187,-1-2 0,3-1 0,1 8 78,1 3 0,0 2 0,3 6 0,-1-3-5,1 2 0,-3 2 0,2 4 1,2 1 174,1 2 1,2 0-1,0-5-158,0-1 1,0 1-72,0 0 0,7-1 0,3-1-24,4-3 1,2-2 0,2-6 0,1 2-8,2-1 0,7 3 1,-2 0-1,5 1 154,6 5 1,-4 1 0,4 1-1,-4 1 203,-2 0 1,-1 7-1,-4 1 1,-5 0 166,-3-3 0,-4 2 0,-2-2 0,-3-2-75,-2-1 0,-2-3 0,-5 1 1,-2 0 71,-3 0 0,2-6 1,-10-1-1,-2-2-350,-5-4 1,-2-1-1,1-2 1,-4 0-433,1 0 1,-6-2-1,4-3 1,-4-4-295,-1 1 0,1-6 0,2 3 0,4-3-633,1-2 1,2 1 0,3-3-1,-1-3-521,-2-5 0,2-5 1,7-4 1747,1-2 0,1-14 0,-6 3 0</inkml:trace>
  <inkml:trace contextRef="#ctx0" brushRef="#br0" timeOffset="63">23695 11993 8554,'15'5'21,"1"0"1,0 6-1,1-4 402,4 1 1,4-2 0,8 2-1,2-1 1,3-3 163,2-2 0,2-2 1,4 0-1,-3 0-62,-1 0 1,0-2-1,5-2 1,1-3-441,-1-1 0,0-1 0,0-2 0,-2 4-145,-3 0 0,-3 6 0,-9-5 0,-3 6-104,0 6 0,-8 2 164,2 8 0,-11 0 0,-3 0 0</inkml:trace>
  <inkml:trace contextRef="#ctx0" brushRef="#br0" timeOffset="64">25220 12291 8106,'15'9'804,"1"-4"-293,0-3 0,0-2 1,1 0-1,2 0-340,2 0 0,5 0 0,-3 0 1,0 0-242,0 0 0,3 0 0,-4 0 0,1 0-844,0 0 1,-7 2-1,-8 3-1324,-1 6 2238,-1 2 0,-13 3 0,-2 0 0</inkml:trace>
  <inkml:trace contextRef="#ctx0" brushRef="#br0" timeOffset="65">25267 12574 8106,'16'0'815,"-1"0"-205,1 0 1,5-5 0,2 0-1,1 1-597,4 3 1,4 1 0,2 0 0,5 0-740,1 0 1,2 0 0,3 0 0,-3 0 725,-5 0 0,-4-7 0,-1-2 0</inkml:trace>
  <inkml:trace contextRef="#ctx0" brushRef="#br0" timeOffset="66">26179 12307 8106,'-11'9'271,"1"-4"0,6-1 0,1 1 532,6 5 0,6 6 0,7 3-334,-1 2 0,6 2 1,2-4-1,2 4-127,3 1 1,-4-3 0,2 5 0,0 1-170,-1-3 1,-1-1-1,-4-8 1,0 1-78,0 0 0,-8-6 0,-2-1 91,3-2 0,-5-2-57,3-5 0,-8-1 0,3-5-33,-5-4 0,-2-9 0,-3-4 0,-3-2-258,-2-2 1,-1-5 0,-6-3-1,0-3-100,1-2 1,-6-2 0,0-6 0,2 1 12,1 0 1,4-2 0,2 0 0,3 2-267,2 7 0,0 2 0,4 4 0,-3 7 462,3 2 1,1 4 0,4 5 0,3 2 472,6 4 1,4-4 0,6 5 0,7-1 150,7-1 1,7 8 0,11-4-1,4 2-38,4-1 0,8-1 0,2 4 1,4-2-104,6 1 0,2-3 1,0 0-1,0 0-261,0 0 0,-5 0 0,-4 4 0,-8-3-212,-7 3 0,-10 1 0,-9 2 0,-3 0-199,-7 0 1,0 0 0,-10 0-795,0 0 1,-10 2 0,-5 3-414,-3 6 0,-9 3 0,-5 1 0,-6 1 107,-2 0 0,-14 1 0,1 2 1341,-5 2 0,-4 0 0,-5-5 0</inkml:trace>
  <inkml:trace contextRef="#ctx0" brushRef="#br0" timeOffset="67">27154 12228 6021,'-2'-8'-71,"-2"1"1,-3 2 216,-1-1 1,2-1 0,-4 4 0,-2-4 193,-2-2 0,0 4 1,1-4-1,3 0 73,-2 1 0,-2 2 1,-2-4 185,0-2 1,1 5-1,-3 1 1,-1 5-215,-2 1 1,0 0-1,3 1 1,-1 5-183,-2 4 1,-5 2-1,5 2 1,2 0-185,1 4 0,-3 3 1,1-2-1,2 2 11,6-2 1,0 4 0,5-2 0,0-2 10,0-2 1,1-1 0,6 0 10,0 0 1,6-1 0,1-1-1,1-3-70,5-6 1,6 2 0,4-2 0,1-1 59,4-2 0,2-2 0,3-2 1,2-3 41,1-6 0,1-1 1,-5 0-1,-3 1 29,-3-1 0,1-2 0,-8-4 1,-3-1-21,-2-2 0,3 0 293,-6 6-10,-4-1 1,7 9-1,-6 9-25,1 12 0,5 3 0,-4 9 0,4 0-11,2-1 1,0 5 0,0-2 0,-1 3-91,1 0 1,5 8 0,0-11 0,-2 0-1063,-1 1 1,3-1 0,0 0 0,-2-3-727,-2-3 1,-1 5 0,1-6 0,3-2-859,1-2 1,7-1 2395,-2 0 0,10-8 0,5-1 0</inkml:trace>
  <inkml:trace contextRef="#ctx0" brushRef="#br0" timeOffset="68">28459 12260 8106,'8'10'-17,"-1"-1"1,0 0 0,2 0-52,0 3 0,10 4 0,-3 3 0,1 3 827,1 3 1,3-4 0,-1 5 0,1 2-235,2 2 1,-5-1 0,4-1 0,-1-3-162,0-3 0,-2-1 0,-6-5 0,-3-2 199,2-3 1,-3-3-276,2-2 1,-6-6-1,4 0-91,-2-9 0,-2-5 0,-5-4 1,0-3-41,0-5 1,0-9 0,-2-3 0,-1-2-279,-3-4 0,-6-3 1,2-4-1,-4-3-67,-2-2 0,0-1 0,-1-6 1,-2 0-264,-2 0 0,0 7 0,7 5 0,1 8-99,3 6 1,6 4 0,-1 3-1,3 4 579,2 5 0,0 4 0,2 3 205,3 3 1,6-1 0,10 7-1,5-1-61,4-1 1,3 6-1,5-5 1,8 5 293,5 1 1,3 0 0,-2 0 0,6 0-271,3 0 1,-2 0-1,1 0 1,1 0-169,-2 0 1,-3 0-1,-2 0 1,-8 0-33,-6 0 1,0 0 0,-7 0 0,-5 1-904,-3 5 1,-10-5 0,-6 6 0,-2 0-496,-3 4 1,-3 3 0,-2 2-1,-5-1 859,-4 1 1,-9 0 0,-4 1 541,-2 4 0,-1-3 0,-5 4 0</inkml:trace>
  <inkml:trace contextRef="#ctx0" brushRef="#br0" timeOffset="69">29496 11961 7473,'16'0'1317,"-7"0"0,-9 0 0,-11 0-984,-3 0 0,-2 0 1,-1 0-1,-4 0-17,-5 0 1,1 6 0,-1-1 0,0-2-145,2-1 0,-6 0 1,5 1-1,1 2-80,3-1 1,-2-2-1,1-2 1,-1 0-188,0 0 0,2 1 0,5 3 126,1 1 1,1 7 0,1-1-35,3 3 1,7 2 0,-4-1-1,1 1-2,1 0 0,0-1 1,7 1 44,3 0 1,-2 0 0,6-1 0,0-1-44,-1-3 0,3 3 0,5-6 0,-1 3-75,1-1 1,5-4 0,2 2 0,1-1-35,4-3 0,2 3 1,3-2-1,2-1-51,2-3 0,-1-1 1,-4 0-1,-1 2 252,1 3 1,-6-1 0,-2 5 0,1-1 297,-1 1 1,-4 1-1,1 6 1,-4 0 348,-1 0 1,-6 1 0,-1 2-1,0 2-201,-1-2 1,-4 4 0,1 0 0,-3 0-2,-2-1 1,-2 1 0,-3-4 0,-6 2-176,-3-2 1,-1-6 0,-1-5 0,-1-1-644,-4-3 0,1-2 1,-6-2-1,-2 0-240,-2 0 0,-6 0 0,-1 0 0,0 0-543,-1 0 1,0 0 0,-8 0 0,1 1 1066,-4 5 0,-9 2 0,2 8 0</inkml:trace>
  <inkml:trace contextRef="#ctx0" brushRef="#br0" timeOffset="70">25110 14005 8106,'10'0'0,"1"0"499,1 0 0,-2 0 0,4 0 261,4 0 1,8 0 0,0 0-1,4 0-274,1 0 0,6 0 0,1 0 0,1 0-237,-1 0 0,-1 0 0,-7 0 1,-2 0-428,-2 0 0,-7 0 0,2 0-1245,-4 0 1,-3 1-1,-3 5 421,-6 4 0,-5 2 1,-5-1-1,-7-4 1002,-8 0 0,-2-6 0,-4 5 0,-11 2 0,4 1 0</inkml:trace>
  <inkml:trace contextRef="#ctx0" brushRef="#br0" timeOffset="71">25361 14146 8106,'-9'11'655,"4"-1"1,10-7-1,8 3 1,4-5-286,4-1 1,5 0 0,-3 0-1,1 0-717,4 0 0,9 0 0,3 0 0,0 0 347,-3 0 0,3 0 0,0 0 0</inkml:trace>
  <inkml:trace contextRef="#ctx0" brushRef="#br0" timeOffset="72">26320 13769 9252,'5'-19'0,"2"3"0,2 4 554,3 3 0,4-3 1,5 5-1,5 0-222,4 0 1,1 0 0,1 3 0,-2-1 0,-2 2 31,-2 1 0,-7 4 1,0 3-1,-7 5-238,-6 4 0,-5 2 0,-1 1 0,0 4-10,0 6 1,-8-3 0,-6 2 0,-7 0-61,-4-1 0,1 3 0,-4-6 0,3 1-79,3 0 0,-5-2 0,7-5 1,0-2-331,3-4 0,1 2 86,0-7 0,6 1 243,-1-6 1,15 0 0,1 0-1,9 0 32,7 0 1,5 0 0,11 0 246,5 0-166,-4 0 1,15 0 0,-3 1 0,6 5 178,2 4 1,-7 4-1,-1 2 1,-6 0 179,-7-1 1,-9 6-1,-6 0 1,-2 0 63,-6 2 0,-9-6 1,0 6-1,-5-2-50,-5 0 0,-4 0 0,-8-4 0,-4 1-241,-6-2 0,-1 3 0,-1-10 0,-1 1-217,-3 0 0,-7-6 0,1 1 1,-1-3 77,-4-2 0,6-2 0,0-3 0,3-4-3004,3 1 0,-3-5 0,11 6-340,-1-1 0,4 2 3262,11-4 0,-4-1 0,5-4 0</inkml:trace>
  <inkml:trace contextRef="#ctx0" brushRef="#br0" timeOffset="73">27468 14036 8657,'2'16'571,"3"-1"1,9 1 0,9 2 0,1 1-316,4 2 1,2 5 0,1-3 0,1-1 387,-1 1 1,1-2-1,-3-3 1,-1-1-57,-2-1 1,-6 3-1,1-9 1,-4 3-186,-1-3 1,-6 2 42,1-6-272,-8-1 0,4-12 0,-9-5-317,-3-8 0,-4 1 0,-6-7 0,-1-2 25,0-2 1,-5-3-1,-1-4 1,-3-4-86,-3-5 0,-1-3 0,-3-1 0,1-3-98,-1 3 0,3-5 1,2 1-1,5 0-56,-1 0 0,11 9 1,-4 8-1,4 4 222,3 1 1,2 3-1,7 2 1,0 6 273,0 4 0,2 3 0,3 2 0,5 1 5,4-1 0,4 3 0,3 1 0,5 1 85,4 3 0,6 1 1,5-1-1,2-1 109,6 1 0,7 3 0,0 1 0,2 0-52,1 0 0,11 0 0,-9 0 0,-2 0-89,-4 0 0,-3 0 1,-3 0-1,-5 0-87,-4 0 1,-5 0 0,-7 0 0,-4 0-428,-1 0 0,-2 0 1,-5 0-1831,-1 0 1,-6 1 993,-4 5 0,-3 2 1,-4 8-1,-3 2 382,-5 3 0,-10 1 1,-2 6-1,-3-2 771,-3 2 0,-8 2 0,-5 1 0</inkml:trace>
  <inkml:trace contextRef="#ctx0" brushRef="#br0" timeOffset="74">28348 13690 8067,'25'-9'1157,"-4"-4"1497,-11 2-2322,-3 4 0,-8 0 0,-5 7 0,-4 0-4,-4 0 0,-4 0 0,-1 0 0,-2 0-157,2 0 0,-4 2 0,1 1 0,-1 4-92,0 2 1,2-5 0,6 3-1,-1-2-88,0 0 1,0 5 0,1-4 0,-1-1-14,0 2 0,2-4 1,2 6-1,1-2-1,-1-3 1,4 4 46,-3 3 1,6-2-1,-4 1 179,2 2 1,2 2 139,5 2-125,0 0-105,0-1-201,0 1 0,7-7 0,3-4 26,4-3 1,2-2 0,0 0 0,1 0 10,4 0 0,-2 0 1,8 0-1,1 0 21,1 0 1,3 5 0,1 2 0,0 2 257,-2 3 0,4 2 0,-8 3 0,1 3 139,-2 1 1,-3 5 0,-8-3 0,-1-1 190,-3 1 0,1 0 1,-7-4-1,-1 2 11,-3-2 1,-2 4-1,-5-2 1,-4-2-120,-4-2 0,-2-1 1,-1 0-1,-2-2-448,-2-4 0,-7 2 0,1-6 0,-2-3-670,-3-1 1,1-2 0,-2 0 0,-2-2-1418,-2-3 0,-5 1 0,4-6 0,-3-4 2085,-2-5 0,-10-13 0,-3-8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107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5236 2703 8067,'-9'0'610,"2"7"996,7-5-916,0 5-398,7-7 1302,2 0-681,7 0-340,7 0-111,-6 0-117,13 0-53,-6-7 1143,8 5-601,-1-5-301,0 0-391,-6 6-118,5-6 268,-6 7-285,8 0 1,-6 0-327,0 0 444,0 0-711,-1 0 0,-1 0-1755,-3 0 1596,-10 0 427,9 0 1,-18 7-156,3 3 1,-6-3 472,-10-2 0,-6 4 0,-15 0 0</inkml:trace>
  <inkml:trace contextRef="#ctx0" brushRef="#br0" timeOffset="1">5330 2845 8458,'16'7'0,"0"2"0,0-1 2344,-1-2-1381,1 2-278,7-6-313,1 5 1575,8-7-1240,-1 0 0,1 5-215,-1 1 0,-1-1-67,-4-5-134,4 0-57,-6 0-445,1 0 1,-1 0 0,-5 0 0,2 0-4021,-2 0 4231,-1-7 0,-2-2 0,-1-7 0</inkml:trace>
  <inkml:trace contextRef="#ctx0" brushRef="#br0" timeOffset="2">6573 3049 8067,'-9'-7'0,"4"-3"0,3 3 422,-5 0 417,5 0 0,-7 5 110,4-3-174,3 3-302,-5 2-59,7 0 110,0 0-190,0 7 1,7-2-14,4 11 147,-4 3-205,7 13 1,-5 1 270,6 4-58,1 3-316,0 7 1,-1 0 99,1 0 1,0 2-7,0 3 1,6-1-16,5 7 1,-1 1-160,5 9 1,-6-7 218,11 7 0,-11-6-66,6 6 1,-3-4 14,4-1 0,-6-5-219,0-1-196,-7-13 138,4 9 0,-7-19 153,-1 8 0,-4-12-100,-1 1 1,-1-10-390,2 0 0,-3-10 232,-2-6 0,-5-1 69,5 1 0,-5-5 118,-1 0 1,0-4 409,0-11 0,0-5-379,0-11 1,0-4-6,0-7 0,0-2 28,0-13 0,-1-3 49,-5-8 1,3 0-249,-8-10 1,8 3-162,-2-9 0,1 10-1464,-1 6 1242,3 4 225,-5-6 1,7 5 17,0-3 1,-5-2 558,0 2 20,-1 0-216,6-2 0,-5-1-35,0-8 1,-7 4-99,1-4 1,2 13-7,-1-13 1,-1 15-27,-4-10 1,-1 10-35,0 6 0,2 4 103,4 7 0,-2 5 8,6 0 1,-4 7 113,5-2 0,-1 2-96,6-1 0,0 4 3,0 1 1,0-1 272,0 6 1,0 2-272,0-2 0,0 6-14,0-1 1,0 4 21,0 1 36,0 1-411,0 6 188,0-5 1,2 12-272,3-3 184,4 3 95,7 2 0,1 0 38,4 0 1,4 0 30,6 0 1,4 5 232,7 1 1,0 4-39,10-5 1,3 6 177,-3-6 0,11 6-30,5-6 0,0 2-169,16-2 0,-2-3 174,-38 0 1,1 1-1,44-1 105,0-2 1,-5 0-287,-37 0 1,1 0 0,-3 0-1,0 0 89,3 0 0,-1 0 1,40-2 208,-3-3 1,-9 1-323,-2-6 1,-13 5 15,-3-6 1,-11 6-161,-4-6 0,-12 8-413,1-2 0,-12 1-2122,-3-1 1242,0 3 1006,-15-5-64,6 7 1,-7 2 113,0 3 273,-14 4 0,-17 14 0,-18 1 0</inkml:trace>
  <inkml:trace contextRef="#ctx0" brushRef="#br0" timeOffset="3">7547 2200 10846,'0'16'1299,"0"0"-962,0 7 726,0-6-497,0 13-48,0-6-226,0 15 1,-1-6 530,-5 4 1,5-4-24,-5-2-249,5 1-185,1-1 1,0 0-20,0 1 0,-6-6-94,1 0 1,0-5-156,5 5 0,0-6-181,0 1 0,0-4-1215,0-1 716,0-7 449,0 4 1,0-9-1302,0 6-1405,0-6 1411,0 10 0,7-12 0,2 1-1117,-1-6 2149,6-6 396,-5-7 0,7-6 0,0-3 0</inkml:trace>
  <inkml:trace contextRef="#ctx0" brushRef="#br0" timeOffset="4">8161 2263 8322,'0'-8'138,"0"1"320,0 0 0,0 3 365,0-6-266,0 6-363,0-3 130,0 7-66,-7 0 66,5 0-130,-12 0 332,5 0-130,0 0-72,-5 0 14,6 0 0,-3 0 204,1 0-440,-1 7 1,-3 4 128,4 10 1,-4-4-88,3 4 1,3 4 59,-3 1 1,6 3-5,-6 3 1,8-6-12,-2 0 0,3 0-31,2 6 1,0-2-22,0-4 1,0 3 48,0-2 0,7-5-10,3-1 0,4-3-8,2-3 0,1-4-9,4-1 0,4-1 27,6 2 0,1-4 9,-1-7 1,1 0-16,-1 0 0,-5-2-35,1-3 1,-8 1 0,2-6 0,-4-3 95,-1-1 1,-6-1-140,1-1 1,-8 0-1,3 1-277,-5-1 94,-1 0 0,-7 2-222,-3 4 0,-4-4-430,-2 3 0,-1 4 475,-4 2 0,-4 3-188,-6 2 0,-1 0 0,1 0-1474,0 0 0,-6 7 1920,0 4 0,-7 10 0,4 3 0</inkml:trace>
  <inkml:trace contextRef="#ctx0" brushRef="#br0" timeOffset="5">7422 3191 8248,'10'0'0,"1"0"936,-8 0-373,11 0 63,2 0-438,1 0 1352,13 0-984,-6 0 0,10 0 1217,2 0-853,4-7-520,15 5 0,-7-7 429,5 4 0,1 2-276,-2-8 1,8 8-93,-3-3 0,-1-1-266,2 2 1,-7-2 30,1 2 1,-3 3-122,-2-3 1,-1 3-219,-4 2 0,-2-5-832,-4 0 1,-8-1 531,4 6 1,-11 0-1744,0 0 1,-9 2 525,-2 3 0,-6-1 74,1 6 1,-5-3 910,-5 9 0,-4-9 645,-7 9 0,-6-4 0,-3 4 0</inkml:trace>
  <inkml:trace contextRef="#ctx0" brushRef="#br0" timeOffset="6">7736 3804 8216,'9'-16'1792,"5"0"-1532,-6-6 50,8 4-40,7-12 1,7 11 227,6-7 0,6 5-95,-5-5 1,5 7 66,-6-2 1,-1 10-223,-8 6 1,-5-2 30,-6 2 0,0 0-616,0 5 274,-1 6 1,-6 5-242,-4 10 329,-3-4-82,-2 13 0,-2-11-2,-3 7 0,-4 6 159,-6 5 1,-3 1 15,-3-1 1,2 1-74,-7 4 18,6-4-18,5-6 0,2-1 808,8 1-339,-7-8-108,10 6 0,-5-13 241,7 4 1,2 2-454,3-2 1,4-2-1,8-7 1,4-1-1,6-1 368,2-1-498,3-2 0,-1-7 265,1 0-38,-8 0-103,-1 0 24,-7-7 170,-1-2 0,-6-8 162,-4-4-481,-3-3 118,-2-8 0,-9-1 127,-6-4-800,-8 4 400,-9-12 0,-1 11-209,-3-2 1,2 3-431,-2 1 1,-3 2-617,3 4 0,-6-2 595,5 7 1,2 2-1081,9 9 1,3-4 287,7 3 1546,1 4 0,6-7 0,2 6 0</inkml:trace>
  <inkml:trace contextRef="#ctx0" brushRef="#br0" timeOffset="7">9466 2908 8182,'8'7'0,"6"-5"263,-5 5 1,7-7-264,-1 0 1922,1 0-777,0-7-658,0 5 0,5-10 31,-1 6 0,3-4-424,-2 5 1,-3-2-381,3 1 1,-4 5 421,-1-5 415,0 5-2643,-1 1 1060,-6 0 594,-2 7 1,-9-4-1039,-3 8 0,-6-6 1476,-9 5 0,-5-6 0,-6 3 0</inkml:trace>
  <inkml:trace contextRef="#ctx0" brushRef="#br0" timeOffset="8">9528 3018 8182,'0'9'0,"7"5"65,-5-13 118,12 6 123,-5 0-107,0-5 0,5 5-19,-4-7 1,4 0 0,2 0 0,-1 0 427,1 0-272,0 0-336,-7-7 0,-2-2 0,-7-6 0</inkml:trace>
  <inkml:trace contextRef="#ctx0" brushRef="#br0" timeOffset="9">10472 2641 10023,'0'15'506,"2"1"0,3 1 358,5 4 1,4 4-142,2 6-157,0 1-162,6-1 62,-4 1-246,12 6 84,-6-5-122,7 6 1,-4-8-68,-1 1 1,-2-3 53,2-3 0,-1-3 15,-4-7 1,-4 0 0,4-1 0,-8-4-39,-3-1 1,-5-6-142,6 1 166,-8-3 189,4-2 0,-7-7-198,0-4 1,0-10-200,0-5 0,-1-4 16,-5-1 1,3-7-235,-8-4 0,1-6-38,-6-4 1,0 3-259,1-3 0,-1-2-115,0 1-555,-7-6 996,6 3 1,-7-2-407,3 1 0,3 8 403,-3 2 0,4 1 0,3 10 1,3 2-1,4 6 208,0 8 1,6 2 186,-5 2 0,12 2 1,4 4-1,4 5-94,2 3 0,6 2 0,6 0 672,7 0 0,0-2 16,7-3-21,0 3 90,12-5 1,-3 5-428,7-3 1,-1 2 55,6-8 1,0 6-136,0-5 0,0 4-96,0-4 1,-6 1 38,1-1 0,-7-3 33,1 8 1,-8-5-406,-2 4 0,-13-4-197,3 5 0,-11-1-312,0 6 1,-4 0-823,-1 0-1409,-7 0 1668,5 0 1,-14 7-468,0 4 1,-7 5 1643,-9 5 0,-7-4 0,-1 6 0</inkml:trace>
  <inkml:trace contextRef="#ctx0" brushRef="#br0" timeOffset="10">11164 2468 8280,'15'-7'-113,"1"0"-194,0-4 113,-1-3 2178,1 13-801,0-13-664,7 12 1,1-7 72,8 4 0,-6 3-245,0-3 0,0 3-81,6 2 1,-8 0 268,-3 0-159,3 7-58,-6 2-351,-2 7 1,-4 1 197,-7 4 89,0-4-253,-12 13 0,-1-5 52,-8 6 1,-9 0 3,-6 1 0,3-6 86,-9 0 0,8 0-42,-8 6 0,4-6 121,1 0 1,8-5 190,3 5 1,3-6 522,3 1-368,6-4-235,2-1 0,2 0 175,0-1 1,1-4-33,9-1 1,1-1-9,9 1 1,-1 3-194,12-8 1,1 0-75,4-5 0,7 0-12,4 0 1,4 0-98,1 0 1,2-5-1606,3 0 801,4-1 514,0-1 0,5 6-2526,-3-5 0,5 5 330,5 1 2172,4 7 1,6 1 0,1 8 0</inkml:trace>
  <inkml:trace contextRef="#ctx0" brushRef="#br0" timeOffset="11">22107 2955 8305,'-9'0'0,"2"0"0,7 0-382,0 0 1670,7 0-749,2 0-254,6 0 1,1-2 193,0-3 0,-1 3 827,1-3-702,0 3-411,0 2 128,6 0-128,-4-7-725,4 6 362,1-6 278,-5 7-756,4 0-781,-6 0 1243,0 7 1,-7-4-17,-4 7 1,-3-4-2304,-2 4 1241,-7-6 661,-2 10 603,-14-13 0,6 13 0,-6-5 0</inkml:trace>
  <inkml:trace contextRef="#ctx0" brushRef="#br0" timeOffset="12">22122 3159 8305,'0'11'111,"0"-1"1,2-6 0,3 3 283,6 0 0,3-6 1,1 5-1,3-5-41,3-1 0,-4 6 0,4-1 0,-1 0-1168,0 2 1,-2-3-1,1 6 814,-7 2 0,-5 2 0,-7 2 0</inkml:trace>
  <inkml:trace contextRef="#ctx0" brushRef="#br0" timeOffset="13">22956 2593 8602,'8'16'296,"6"0"-296,-12 0 2959,19-1-1290,-11 1-1189,13 7 1,-5-1-1,3 6 650,5-1-688,-3-8 63,6 10-378,-4-4 0,1 1 0,-2-1 0,-1-3 1,-4-3 550,-1-1-505,-3-2 1,1-2-25,0-4 1,-6 2 89,1-6 1,-2-3 60,1-8 0,-3-6-193,-7-10 1,0-3 0,0-9-48,0-4 101,0-3 0,0-4 60,0-3 1,-2-4-327,-3-11 1,-4 2-900,-6-3 1,4 9 0,1-9 0,-3 2-267,-1 0 1,4 5 849,0 4 0,6 5 179,-1 5 0,3 3-27,2 8 1,0 1-1,0 4 0,0 3 389,0 8 0,2 4 1,3 2 249,5 2 299,11-5 0,-1 10-170,6-3 0,5-2 14,6 2 1,7 0-146,-2 5 0,8-6 79,3 1 0,8 0-133,2 5 0,3 0-228,13 0 1,-4-2 142,9-3 1,-6 3-39,-4-3 0,-1 3-175,-10 2 0,-4 0-4,-11 0 1,-10 0-172,-7 0 0,-1 0-205,-9 0 0,-5 0-1438,-6 0 897,-6 0 1,3 2-742,-7 3 0,-2-1 1025,-3 6 0,-11 1 21,-10 4 0,-6-1 599,-4-3 0,-4 3 0,-8-5 0</inkml:trace>
  <inkml:trace contextRef="#ctx0" brushRef="#br0" timeOffset="14">24119 2263 8423,'9'-15'691,"-2"-1"-356,-7 0 0,0 0-5,0 1 0,0-1-61,0 0 0,-2 6 501,-3-1 0,-4 3-218,-7-3 1,1-1-65,-1 7 1,-5-1-204,0 6 1,-7 0 0,2 0 0,-4 0 83,-1 0-236,6 7-68,-11 2 204,16 7-235,-16 7 0,11-4 213,-6 7 89,6 0-441,3 6 1,6-6 53,0 0-319,0-7 245,1 11 1,6-11-18,4 7 0,3-6-154,2 1 1,0-9 212,0-2 0,7-1-70,3 1 0,6-3 98,5-7 1,0 0 0,7 0-118,0 0-5,12-7 1,-14 2-14,11-11 1,-4 4-163,-1-9 1,-1 4 181,1 1 1,-8-5-156,-3 0 1,-4-5 133,-1 5 1,-5-5-234,-1 5 357,-6 0-347,10 5 849,-13 0-217,6 8 0,-7 8 165,0 10 0,0 6 78,0 5 1,0-2 263,0 7 1,2 2-132,3 9 1,-3-4 281,3 4 1,-1-4-339,1-2 1,-3-4-270,3-1 0,-1-2 2,1 2 0,-3 2-248,3-7 1,-4 6-744,-1-6 63,0-1 0,0-4-799,0 0 0,0 0 244,0-1 0,-1 1-664,-4 0 1,-4-2 720,-7-4 1155,-7 4 0,-8-12 0,-9 5 0</inkml:trace>
  <inkml:trace contextRef="#ctx0" brushRef="#br0" timeOffset="15">22924 3316 8179,'-9'0'-737,"2"0"737,7 0 2161,0 0 1,7 0-1538,4 0 0,12 0-112,8 0-206,0 0 163,22 0 0,-6-5 468,11 0 0,6-5-402,4 4 1,1-4-457,14 5 0,-4-6-57,-35 8 0,1 1 1,41-5 100,-39 4 0,0 1 0,33 0-97,-35 0 1,0-1 0,31-4-113,3 1 0,-6 1-190,-4 5 1,-12 0-13,1 0 0,-14 0-210,-8 0 0,-4 0-333,-6 0 0,-9 0-797,-6 0 0,-8 7-330,3 4 0,-17 3 1958,-5 1 0,-17 1 0,0 0 0</inkml:trace>
  <inkml:trace contextRef="#ctx0" brushRef="#br0" timeOffset="16">22861 4244 8020,'0'-9'0,"0"2"0,0 7 1156,0 0-637,0 7-361,0 2 1,7 7 0,4 1 488,3 4 1,7 3 0,1 8 0,3-1 432,3 1-922,8-1 1,-6 2 0,5 2 337,0 2-325,0 7 0,-4-11 200,1 3 1,-8-2-122,-3-3 0,2-5-29,-2 0 1,0-6-71,-5 1 0,-6-9-153,1-2 0,-6-6 55,5 1 1,-4-3-76,4-2 1,-6-2-88,1-3 1,-3-9 75,-2-7 0,0-9-9,0-1 1,0-4-85,0-12 1,-7-2-153,-4-9 1,-3-5 14,-2 0 1,-1-3-391,-4-13 1,3 13 328,-3-2 1,4 5 62,1 11 1,1 1 345,-1 9-103,7 4-36,-5 6 1,12 8 251,-3 3 0,2 3 1,-1 3-1,-1-1 290,1 0-268,3 8 1,8-1 299,3 4-335,11 3 0,-2-5 209,8 7 1,-1 0-76,5 0 0,6 2-63,0 3 1,6-2 42,-1 8 0,4-8-90,1 3 0,2 1-25,3-2 1,-5 0-55,0-5 0,1 0-144,-6 0 1,-2 0-47,2 0 1,-7 0-237,1 0 0,-8 0-219,-2 0 1,-5 0-486,6 0 1,-13 0-2376,1 0 1004,-3 0 48,-3 0 1967,-2 0 1,-9 0-1,-5 0 356,-8 0 0,-8 0 0,-8 0 0</inkml:trace>
  <inkml:trace contextRef="#ctx0" brushRef="#br0" timeOffset="17">23978 4039 10148,'-2'18'301,"-3"3"0,1-2 0,-6 6 0,-3-1 1246,-1 0-1060,-1 3 22,-1 4 1,-2 1 66,-3-1 0,4 0-24,-4 1 0,-2-1-136,2 1 1,0-6 94,6 0 0,-1-5-175,0 5 0,2-5 2,4 5 0,-2-6 116,6 1-136,1-4-184,5-1 1,9-2-1,5-4 1,7-5-147,3-3 0,2-2-35,6 0 0,1 0-279,4 0 0,-2 0-86,7 0 0,-6-5-428,6 0 1,-7-8-543,2 3 1,-4 1 631,-2-1 0,-4 5-29,-1-6 1,-7 2-15,2-1 1,-5-4-244,-6 3 1,3-3 394,-8-1 1,2-3 640,-2-3 0,-3 4 0,5-6 0</inkml:trace>
  <inkml:trace contextRef="#ctx0" brushRef="#br0" timeOffset="18">24276 4338 8052,'-8'7'1594,"1"2"-773,7 7 0,0 5-179,0-1 0,0 8 1,1-1-1,3 2 1,1 3 1828,-1-1-2078,4 1 21,-6-8-255,5 6 1,-7-11 72,0 7 0,0-7-239,0 2 1,0-3-1071,0-2 1,-2-1-970,-3 1 70,3-7 0,-3-2 854,10-7 0,11-4 1122,10-6 0,4-15 0,1-15 0</inkml:trace>
  <inkml:trace contextRef="#ctx0" brushRef="#br0" timeOffset="19">25157 2892 8045,'14'9'0,"-9"-2"0,11-7 99,-11 0-165,9-7-58,-5 5-35,6-5 1,1 7 387,0 0 1,0 0 0,1 0 0,2 0 857,2 0 0,0 0-1687,-5 0 0,0 0 419,-1 0 1,-4 0 218,-1 0-38,-6 0 0,3 0 0,-7 0 0</inkml:trace>
  <inkml:trace contextRef="#ctx0" brushRef="#br0" timeOffset="20">25330 3238 8045,'15'0'539,"1"0"-269,-7 0 0,5-7-270,-5 5 0,6-5 177,1 7 0,0-5-131,-1 0 0,3-2-104,3 1-1424,3-2 721,8-1 247,6-5 232,-5 12 0,11-12 282,-7 4 0,13-11 0,-1-4 0</inkml:trace>
  <inkml:trace contextRef="#ctx0" brushRef="#br0" timeOffset="21">26304 1918 20564,'-8'-7'-159,"3"0"0,8-6 511,2 3-243,7 6 1180,4-3-882,2 0 0,11 6 268,-2-5 41,-5-2-611,8 6 1,-6-5 485,8 7 1,-2 2-38,-4 3 1,-3 4-603,-8 6 1,1 1-573,0 0 0,-8 1-267,-2 4 0,-5 4 267,-1 6 1,-1-5 66,-5 1 1,-4-1 126,-11 5 0,2-5-107,-7 1 1,5-8 424,-6 2 0,6-4 203,-5-1 0,2-2 473,-2-4 271,3 4-421,7-12 0,0 5 623,1-7-320,-1 0 18,7 0-588,2 0 1,11-7-154,6-3 1,2 1 0,15 0-20,1 2 0,7-3-247,1 4 407,8-6-62,3 10 1,-3-5-84,3 7 1,-3 2 43,3 3 1,-5 4 114,0 7 0,-13 1-91,3 4 1,-11-1-37,0 6 0,-6-2 7,-4 2 0,-4 4 0,-7-5 0,0-1 0,-2-1 999,-3-1-1062,-4-4 1,-14 5 588,-3-8 0,0-1-262,-5-3 0,3 1-95,-9-7 0,2 2-273,-2-2 0,2-3 1,-5 3-123,2-3 463,1-2 0,6 0 100,-1 0 0,2-5-2446,4 0 1,-3-1-110,2 6 0,3 0-732,-2 0 0,5 0 2870,-5 0 0,6 7 0,-2 2 0</inkml:trace>
  <inkml:trace contextRef="#ctx0" brushRef="#br0" timeOffset="22">25990 3081 14398,'16'8'-1363,"-7"-1"744,4-7 1053,-4 0 1183,7 0-633,7 0 1,1 0 255,8 0 0,6-1-371,4-5 1,5 5 107,5-5 0,-1 5-187,7 1 1,-1-6 68,6 1 1,0 0-555,0 5 0,-5-5-91,-1-1 0,-4 1-184,4 5 1,-8 0-103,-1 0 0,-8 0-450,-9 0 0,-6 0-1163,-4 0 194,-4 0 0,-3 7 1,-3 4-1,-8 3 1,-6 1-3251,-8 1 4740,-10 0 1,-10 0-1,-10-1 1</inkml:trace>
  <inkml:trace contextRef="#ctx0" brushRef="#br0" timeOffset="23">26367 3662 8390,'14'-21'0,"-3"0"1367,3 7-650,-5 0-126,6 6 88,1-8 1,1 2-71,4 3 0,0-2-8,11 2 1,-4-1-201,8 1 1,3 3-68,-2 2 0,-1 5-102,-4-5 1,-3 5 16,-2 1 0,-5 5-242,-6 0 1,0 7 92,0-1 1,-8 3-161,-3 2 0,-3 1 0,-2 4-5,0 5 1,-7 4 0,-3 1-129,-4 1 1,-9 1 179,-3 4 0,-4-3 122,-1 8 0,-6-7-2,0 2 1,-1-4 14,1-1 1,4-3 150,-4-3 0,6-3 561,5-7 1,1 1-232,4 4 1,9-8 602,-4 2-615,11-2 0,-2 2 457,7 1-917,7-7 1,4-2 99,10-7 1,3 5 50,7 0 1,8 0-18,3-5 1,8-1-1813,3-5 789,6 5 553,-3-13 1,9 12-2386,3-3 1,0 3-250,11 2 1,3 14 2838,-35-4 0,0 1 0,0 2 0,0 2 0,2 0 0,0 1 0,3 2 0,1 3 0,4 3 0,1 4 0</inkml:trace>
  <inkml:trace contextRef="#ctx0" brushRef="#br0" timeOffset="24">5912 10421 8218,'11'0'189,"-1"0"0,4-2 0,4-1 474,3-3 1,0 1 0,-6 3-1,1-1-361,0-2 0,-1-1 0,1 6 0,0 0-452,0 0 0,-1 0-812,1 0 0,0 0 962,-1 0 0,-6 0 0,-2 0 0</inkml:trace>
  <inkml:trace contextRef="#ctx0" brushRef="#br0" timeOffset="25">5959 10578 8330,'7'9'407,"4"5"0,8-5 292,2-1 1,2-1-1,-4-7 1,4 2-45,1 3 1,-3-3 0,4 3 0,-3-3-644,-3-2 0,4 0 0,-2 2 1,-2 1-2245,-1 2 1,3 2 2231,0-1 0,7-5 0,-4 6 0</inkml:trace>
  <inkml:trace contextRef="#ctx0" brushRef="#br0" timeOffset="26">6840 10515 8350,'7'9'398,"3"-4"0,4-3 729,2-2 1,7 0 0,6 0-254,12 0 1,-3 0 0,14 0-1,6 0 1,7 0-298,8 0 1,9 5 0,4 2-1,1 0-373,-42-4 0,1 1 0,4 2 0,1 0 0,2-1 1,-1-1-1,0 1 0,-1 1-49,1-1 0,1 0 0,1-2 0,-1-1 1,-4 3-1,-1 1 0,0-1 0,-1 0 67,-1 0 1,0-1-1,38 5 1,-12-6-1,-6 2 24,-10-1 1,-3-2 0,-17-2 0,-1 0-212,-2 0 1,-8 0 0,-4-2 0,-4-2-1592,-1-1 1,-7-2-135,-4 2 0,-5-2 0,-9-3 0,-10 4-3355,-11 5 5045,-19 1 0,0-7 0,-13-2 0</inkml:trace>
  <inkml:trace contextRef="#ctx0" brushRef="#br0" timeOffset="27">8208 9619 8400,'14'-7'32,"-4"-3"1,-5-4-29,-3-2 1,-2-1-1,0-3 1,-2-2-1,-3-3 833,-5-3 1,-4 4 0,-4-1 0,-1 3-178,-2 3 1,-2 1-1,4 4 1,-4 2-345,-1 1 0,3 3 0,-5-5 0,0 5-66,1 1 0,-5 2 0,6 5 0,-2 0-295,0 0 1,1 1 0,-3 6 0,4 7-13,1 5 1,0 9-1,4-1 1,-2 2-113,2 3 1,3-1 0,4 1 0,3-1 38,2 0 1,2-1-1,5-4 1,0-5 54,0-3 1,7 1-1,3-2 1,6-3 29,5 0 0,-2-7 1,8-1-1,0-5 82,3-1 1,2 0 0,-1 0 0,1-1 25,-1-5 0,0-2 0,1-10 0,-2-1 57,-4-2 0,-4-5 0,-6 3 0,0 0-84,0 1 0,-6-5 0,-1 5 1,-2-1-36,-4 0 0,4 8 0,-1 4 101,-3-1-105,-1 5 1,-2 9-1,0 13 1,0 10 171,0 5 0,0 3 0,0 3 0,0 6 1025,0 4 1,0 1 0,0-2-1,0-1-458,0-2 0,-5-7 1,-1 1-1,3-4-361,1-6 1,2 2 0,0-7 0,0-2-59,0-1 0,-5-3 1,0 1-1467,1 0 1,-3 0-1,0-1 1,0 1-2129,0 0 0,-3-1 0,4 3 3069,3 3 1,-6-4 0,0 6 0</inkml:trace>
  <inkml:trace contextRef="#ctx0" brushRef="#br0" timeOffset="28">7437 11002 8604,'0'-15'2072,"0"3"-1543,0 6 0,0 3 1,0 15-1,0 4-40,0 3 0,0 9 1,0-2-1,0 4 111,0 1 1,-1 1-1,-3-1 1,-1 1 23,1-1 1,-3 0-1,0 1 1,0-1-410,0 1 1,0-1 0,4-1 0,-2-4-385,1-5 1,-3 2 0,2-2 0,0-2-867,-2-2 1,3-1 0,-5 0-1558,2-1 1,0-4 808,2-1 0,5-6-286,0 1 2069,7-10 0,16-11 0,1-8 0</inkml:trace>
  <inkml:trace contextRef="#ctx0" brushRef="#br0" timeOffset="29">8066 11097 8396,'-7'-14'714,"-3"3"1,-11 4 0,-4 7-152,1 0 0,-6 7 1,4 4-1,-2 5-199,2 4 1,-4 5 0,6 8 0,-3 2 110,1 2 1,7 1 0,0-3 0,5 3-184,3 3 1,8-8-1,-2 0 1,3-5-111,2 0 0,7 0 0,3-2 0,6-5-1,5-4 1,3-1-1,10 0 1,1-2 81,1-4 1,6 3 0,-3-8 0,1-2-8,3-1 0,-2-2 1,-1-2-1,-2-3 118,-3-5 0,-3-4 0,-6-4 0,-5-1-263,-4-2 1,-1-7 0,-2 0-1,-2-7-233,-1-7 0,-8-8 0,1-3 1,-6 3-325,-3 1 1,-8 2 0,3 1 0,-6 4-694,-5 6 0,4 4 0,-4 6 0,3 7-624,3 6 1,-1 6 0,0 9 1762,1 3 0,6 11 0,2 9 0</inkml:trace>
  <inkml:trace contextRef="#ctx0" brushRef="#br0" timeOffset="30">25110 10704 8217,'1'9'277,"5"-4"0,-3-3 0,8-2 384,1 0 0,2 0 1,1 0-1,1 0-62,0 0 1,5-6 0,0 1 0,0 2-409,2 1 1,-6-3 0,4-1-1,-2 3-162,2 1 1,-3 2 0,3 0-1,-4 0-102,-1 0 1,-6 0-1,1 2-1993,1 3 1,-5 4 0,-2 7 1422,-3-1 0,-4 1 0,-5 0 0,-7-2 643,-5-4 0,-9 4 0,-3-5 0,-10 7 0</inkml:trace>
  <inkml:trace contextRef="#ctx0" brushRef="#br0" timeOffset="31">25188 10971 7996,'-5'11'103,"0"-1"0,5-5 1,7 4-1,1-2 526,5-4 1,1-1-1,1 0 1,1 1-180,0 3 1,1-1-1,4-5 1,4 0-523,-1 0 0,6 5 1,-4 0-1,6 1-1396,4 1 1,-3 0 1467,4 3 0,3 4 0,0-5 0</inkml:trace>
  <inkml:trace contextRef="#ctx0" brushRef="#br0" timeOffset="32">26021 10248 8217,'-10'-7'100,"0"-3"1,1 1 109,-2-2 1,4 10 0,7 1 161,0 8 0,7 12 0,4 2 0,3 3 50,1 3 1,8 1 0,2 3-1,1-1 36,0 1 1,0 4 0,6 1 0,-1-2-193,1-2 1,-6-1 0,-2-3 0,-1-3 66,-4-5 0,-1-3 1,-3-2-64,1-1 0,0-1-5,0-3 0,-6-4-61,1-7 1,-8-7 0,2-4 0,-3-3-98,-2-1 1,0-6 0,-2-4 0,-1-3 20,-2-5 1,-8-4 0,5 1 0,-3-8-476,1-7 0,1 1 1,-3-8-1,3-1-86,2-2 0,2-1 0,5 5 0,0 4 150,0 5 0,0 2 1,0 6-1,0 7 267,0 5 0,1 3 1,3-1-1,3 7 113,2 7 1,1-2 0,8 3 0,1-3 14,2-1 1,7 1-1,0 1 1,5 3 107,4-2 1,11 3 0,1 0 0,6 1 17,4-1 0,7 4 0,6-4 1,1 2-9,2 3 1,9-3-1,-9 2 1,-1 0-69,-3-2 1,-4 3-1,-8-4 1,-5 1 44,-5 3 1,0-3 0,-12 0 0,-4 0-335,-5 0 0,-5 0 0,-8 4-1889,1-2 1,-11 1 517,-10 9 1,-5 4 0,-18 8 0,-5 4-16,-8 6 0,-11 1 1513,-6-2 0,-3-4 0,-2-6 0</inkml:trace>
  <inkml:trace contextRef="#ctx0" brushRef="#br0" timeOffset="33">27185 9934 8407,'10'-6'0,"-1"-1"716,-2-1 1122,-2 4-1522,-5-10 0,-7 12 0,-3-3 0,-6 4-94,-5 1 1,-1 0 0,-6 0 0,1 0-36,-1 0 0,-1 0 0,-1 0 0,4 0-55,5 0 1,-2 0 0,2 0-1,2 0-266,2 0 0,1 0 89,0 0-123,0 0 1,8-2-160,2-3 235,5 3 114,1-5 0,1 7 14,5 0 1,-3-5 2,8-1-414,-8 1-1375,4 5-1063,-7 0 524,0 0 2289,-7 0 0,12-7 0,-3-2 0</inkml:trace>
  <inkml:trace contextRef="#ctx0" brushRef="#br0" timeOffset="34">26981 9776 10812,'0'7'-280,"0"-7"2917,0-7-2011,0-8 1,0 8-1,0 7-267,0 9 1,0 4 0,0 5 0,-2 1 5,-3 2 1,1 5 0,-5-3 0,1 1-46,-1 4 0,4 2 1,-6 3-1,1 2-36,1 2 0,-5 0 0,5-4 0,-1 2-75,-1 1 0,3 1 0,-5-6 0,3 1 47,-2-1 0,5-6 0,0-3 0,1-1-15,1 0 1,-5 0 0,4-5-36,3 0 0,1 0-143,2-1 1,5-4 0,2-3 0,2-1-148,3-3 1,4-2 0,3-2 0,4-2-159,1-3 0,1-2 0,3-6 1,-2 3-879,2-2 1,2 3-1,1-1 1,1-1-465,-1 2 0,-5-3 1,-1 5-1,-1-2-1545,1-3 3160,-6 5 0,4-14 0,-8 4 0</inkml:trace>
  <inkml:trace contextRef="#ctx0" brushRef="#br0" timeOffset="35">27248 10138 9698,'-2'-14'617,"-3"4"1,3 4-1,-3 12 1,3 4 255,2 4 0,0 7 0,2 3 0,1 4-195,3 6 1,-1 0-1,-5-2 1,0-1-171,0 1 0,0-1 0,0 1 0,0-1-315,0 1 1,0-3-1,0-1 1,0-3-891,0-3 1,-5 4-1,-1-5 1,1-1-1555,-2-3 0,4 2 0,-6 1 2221,2-1 1,-5-5 0,3 8 0</inkml:trace>
  <inkml:trace contextRef="#ctx0" brushRef="#br0" timeOffset="36">27940 9965 8382,'5'-16'92,"0"1"1,-1-1 0,-3 0 314,-1 1 1,-5 4 0,-2 1-65,-2-3 1,-1-1 0,-6-1-1,0 1 1,1 1 186,-1 3 1,0 5 0,1-4 0,-3 2-304,-3 4 1,4 1 0,-4 2 0,2 0 27,-2 0 1,3 10-1,-5 4 1,2 2-166,0 3 1,0 6 0,6-3-1,1 3-134,3 3 1,-1-4 0,7 1-1,0-1-37,-2 0 1,5-4 0,-2 1 0,6-4 34,3-1 1,8 0 0,-3-1 0,4-1 63,2-3 1,-1-3 0,3-4-1,1 1 175,2-1 1,5-4-1,-5-6 1,0-4 76,2-4 0,-4-3 0,6-3 1,-3-2-380,-2-3 1,1-1-1,-4-4 1,-3 2-126,0 2 0,-2 7 0,0-2-137,-1 4 185,-8 8 0,4 9 0,-7 12 0,0 7 398,0 7 1,0 9-1,0 4 1,0-1 398,0 1 0,-5 3 1,0-4-1,1 0 40,3 1 0,1-3 0,0-4 0,0-1-216,0 1 1,0-8 0,0-1 0,0-2-315,0 0 0,0 0 0,0-5-717,0-1 0,0-4 0,0-1-734,0 2 1,-2 1 0,-2-1-1,-1-2 61,2 3 1,-6-5 1268,-2 3 0,-9-8 0,-5 4 0</inkml:trace>
  <inkml:trace contextRef="#ctx0" brushRef="#br0" timeOffset="37">26257 11175 8257,'-10'0'-256,"-1"0"298,-1 0 3059,5 0-2434,0 7 1,14-5-1,4 3 1,3-3 48,1-2 0,13 0 0,4 0 0,3-2-60,3-3 1,9 3-1,13-5 1,6 2-379,7 0 1,11-6 0,-38 8-1,1 1 1,2 0 0,1-1-215,2-1 1,1 1 0,8 1 0,1 0 0,-3-2 0,0 0 0,3 0-1,0 1-75,3 1 1,0 0 0,0 1 0,1 1 0,-2-1 0,-1 2 0,0-2 0,-2 2 27,-3-1 0,-2 0 0,-4 0 0,-1 0 0,38 0 1,-9 0-85,-10 0 1,-10 0 0,-18 0 0,-8 0-928,-6 0 1,-5 0 325,-7 0 0,-9 0 1,-9 0-5648,-12 0 6315,-23 0 0,2 6 0,-10 3 0</inkml:trace>
  <inkml:trace contextRef="#ctx0" brushRef="#br0" timeOffset="38">26289 12150 9382,'9'7'1072,"4"2"1,-2 6 0,3 3-471,2 3 0,-1-2 0,3 7 0,3 4-247,5 5 0,2 3 1,0 6-1,-2-4-188,2-2 1,-3-1 0,-1-5 0,-1-1 17,-4 0 0,-2-1 0,-3-4 0,-1-5-185,-3-3 0,-5-10 1,4-1 463,-2 0-269,5-5 0,-10-2 0,3-12 0,-3-7-24,-2-7 1,-7-6 0,-3-5-1,-4-4-455,-2-5 0,0-8 0,0-2 1,1-3-304,-1-4 1,-3 9-1,0-11 1,3 0 194,2-1 1,-4 0-1,10 8 1,-1 7 23,4 8 1,3-1 0,2 9 0,0 4 472,0 3 0,0 9 0,2-2 0,1 3 148,2 2 1,13 1 0,-2 1 0,3 2 23,3 1 0,3 8 0,8-3 0,2 5 74,2 1 1,12 0 0,-2 0 0,4 0-34,3 0 0,7 0 0,9 1 1,1 3-86,4 1 1,9 6 0,4-4 0,-1 0-14,-3 0 1,0 3-1,-6-5 1,-6-1-232,-6-3 1,-5 5 0,-3-1-1,-7-2-250,-8-1 1,-6-2 0,-11 0 0,-5 0-1775,-3 0 0,-8 0 753,1 0 1,-17 0 0,-4 0 0,-14 0-368,-11 0 1,-6 0 1648,-6 0 0,-7 7 0,-2 2 0</inkml:trace>
  <inkml:trace contextRef="#ctx0" brushRef="#br0" timeOffset="39">27264 12008 8327,'7'-17'151,"3"-4"0,-3 4 0,-2-4 0,-5 5 213,-5 5 0,2-3 1,-8 6-1,-1-1 189,-2 4 1,-7 3-1,0 2 1,0 0-162,-2 0 1,4 0 0,-5 2 0,-1 3-30,1 5 0,-1 10 0,-3 2 0,4 3-60,1 3 1,2 1 0,4 3-1,-1-1-39,2 1 1,-1 6 0,10 2 0,0 0-41,0-3 1,2 2 0,7-3-1,3-1-30,5-2 0,6-1 1,3-1-1,4-1-110,1-4 1,3 2-1,4-7 1,0-2 118,1-1 0,-6-10 1,-1-2-1,-3-5 323,-2-1 0,-3 0 0,-3-1 0,-2-5-189,-1-4 1,-8-4 0,2-3 0,-3-4-228,-2-6 0,-2 3 1,-3-1-1,-5 1-69,-4 0 0,-7 3 0,-2-4 0,0 2 81,1 4 0,-6-3 0,1 1 0,-1 1-1945,2 3 1,-2 6-1,6 3 1,-1-1 474,0 0 1,-3 6-1,5-3-2373,2 5 2905,1 1 1,13 0-1,9 0 816,10 0 0,12 0 0,-2-7 0,8-2 0</inkml:trace>
  <inkml:trace contextRef="#ctx0" brushRef="#br0" timeOffset="40">27672 11977 8326,'16'-5'552,"0"0"1,-6-1 247,1 6 0,-8 2 0,3 3-243,-5 6 1,-1 8 0,-1 2 0,-5-2-158,-4-1 0,-9 3 1,-2 1-1,1 3-11,3 3 0,-4 0 1,0 0-1,2-4 68,1-1 1,8 3-1,-1-3 1,1-1-157,1 1 1,2 3 0,7-5 0,0-2-31,0-1 1,2-2-1,3-3 1,6 0-42,3-3 0,3-5 0,2 4 1,4-2-222,1-3 1,3-1 0,4 1 0,1 1-496,-1-2 0,0-1 0,3-4 0,1-1-828,1-2 1,1-8-1,-7 5 1,-4-3 800,-5 1 1,2-1 0,-4-4 0,-5-1-719,-7 0 0,0-5 1231,-2 0 0,0-14 0,-5 2 0</inkml:trace>
  <inkml:trace contextRef="#ctx0" brushRef="#br0" timeOffset="41">28050 12181 8326,'-9'7'169,"2"4"0,2 3 791,0 1 0,-1 8 1,5 3-1,-3 2 209,-1-1 1,-6 2 0,6-1-1,0 5-497,-2 4 1,5 1-1,-3-3 1,3 4-414,2 1 0,0-5 0,0 3 0,0-1-1140,0 0 1,0-6 0,-2-6 0,-1-1-1085,-2 0 0,-2-6 1965,1-2 0,-2-8 0,-8-8 0</inkml:trace>
  <inkml:trace contextRef="#ctx0" brushRef="#br0" timeOffset="42">28867 10625 8332,'30'-1'1454,"-4"-3"-894,-5-1 1,-2 0 0,2 3 0,4-2-342,-1-1 1,4 0 0,-5 3 0,1-1-6,4-3 0,-5 1 0,-2 5 1,-4 0-1303,-1 0 0,0 0 1088,0 0 0,-8-7 0,-1-2 0</inkml:trace>
  <inkml:trace contextRef="#ctx0" brushRef="#br0" timeOffset="43">28993 10892 9107,'25'0'0,"-4"0"637,-4 0 0,-1 0 1,1 0-1,2 0-440,2 0 0,2 6 1,-2-1-1,5 0-893,4 2 0,1-3 1,3 4-1,0 1 696,3 0 0,21-6 0,-1 4 0</inkml:trace>
  <inkml:trace contextRef="#ctx0" brushRef="#br0" timeOffset="44">30172 9525 8471,'7'-9'404,"-3"2"1,6 7 0,2 0-134,2 0 1,9 0-1,2 0 1,3 0-1,3 0 341,7 0 1,1 0 0,3 0-1,0 0-223,-2 0 0,4-5 0,-6 0 0,-1 1-113,-4 3 0,2 1 0,-9 0 0,2 0-90,-2 0 1,-3 0 0,-7 0 0,-1 1-194,1 5 1,-5 1-1,-3 5 1,-1-2 107,-3 2 1,3 9 0,-2 6-1,-1 4 223,-3 6 1,-6-2 0,0 7 0,0-1-30,-2 0 0,5 4 1,-5-5-1,2 0-217,-1-3 0,1 0 1,5-4-1,2-3-4,3-1 0,-3-1 0,5 0 0,-2-3-1528,0-3 0,1 5 0,-5-7-1290,5 0 1,-5-3 1070,5-1 0,-6-7 1673,-6-4 0,-9-17 0,-10-6 0</inkml:trace>
  <inkml:trace contextRef="#ctx0" brushRef="#br0" timeOffset="45">30424 9981 8610,'24'-7'0,"-3"-2"325,-3 0 1,3-3 0,1 7 0,3 0 410,3-2 0,7 3 0,3-5 0,2 1 126,4-1 1,-4 5 0,4-2 0,1 0-859,1 1 1,4 0 0,-8 5 0,4 0-957,1 0 0,5 0 1,1 2-1,-3 5 952,-1 8 0,5 8 0,2 8 0</inkml:trace>
  <inkml:trace contextRef="#ctx0" brushRef="#br0" timeOffset="46">30518 10782 8460,'-9'-10'997,"4"-1"1,5 6 0,5-4-1,8 3-113,6 2 0,5 2 0,10 1 0,2-3-172,6-1 0,9 0 0,3 5 0,2-2-307,3-3 0,2 3 0,4-3 0,0 3-272,-2 2 0,3 0 0,-8 0 0,1 0-401,-1 0 0,-1 0 0,-6 0 0,-2 2-986,2 3 0,-8 4 0,-4 6 1,-3 3-1931,1 3 0,0 3 3184,-6 8 0,1 6 0,-1 2 0</inkml:trace>
  <inkml:trace contextRef="#ctx0" brushRef="#br0" timeOffset="47">30801 11301 8460,'0'-16'0,"0"1"63,0-1 0,2 0 1,3 1-57,6-1 0,8-3 0,4 1 0,1 4 926,4 0 0,2 5 0,3 1 0,0 1-441,-1 3 0,6 3 0,-10 1 0,-2 1-412,-1 4 0,-4 4 1,-6 7-1,1 1-107,0 4 1,-8 4 0,-2 6-1,-6 1 47,-6-1 1,-4 8 0,-9 2 0,-4 5 125,-1 1 0,-3 0 1,-4 0-1,1-1 55,4-4 1,-2-2 0,7-5-1,4 0-42,4-6 0,5 3 1,4-8-1,-1 2-3,1 1 1,10-8-1,6 2 1,5-4 195,4-1 1,6-2 0,-5-2 0,1-3 276,0-2 1,8-2-1,-5-5 1,-3-2 54,-4-3 1,-3-4 0,0-10-1,-2-5-363,-4-8 1,-3-4 0,-7 1 0,0-4-319,0-1 1,-12 0-1,-6-4 1,-4 2-214,-6-1 1,-2 4 0,-1 3 0,-1 2-1198,1 3 0,-1 1 0,1 4 0,-1 5-476,1 4 0,1 3 1,4 2-1,5 1 1883,4-1 0,-6-9 0,-2-4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22:22.155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21965 7859 15546,'-10'0'-388,"-1"0"782,-1 0 1,3 0 0,0 2 2145,2 3-1178,-5-3-736,10 5 1,-3-7-299,10 0 0,4 1 0,7 3 0,0 1-75,-1-1 0,1-3 0,2-1 0,1 0 50,2 0 1,7 0 0,-2 0 0,4 0-23,1 0 0,0 0 0,1 0 1,1 0-119,4 0 1,-2 0-1,7 0 1,0 0-168,-2 0 1,10 0-1,-2 0 1,0 0 78,1 0 1,4 0 0,1 0-1,2 0-12,3 0 1,-5 0 0,1 0 0,-3 0-70,0 0 0,1 0 1,-6-1-1,0-3 218,0-1 0,-1 0 0,-1 3 1,1-2 51,2-1 0,3-2 0,-2 4 1,2-3-107,1 3 0,8-4 0,-3 2 0,6 1-86,5 2 1,2 2 0,5 0 0,-1 0-102,1 0 1,-4 0 0,1 0 0,-2 0 64,-4 0 0,4 0 1,-2 0-1,0 0-6,2 0 1,-10 0 0,4 2 0,1 2 6,1 1 0,8 0 1,-3-5-1,3 0-24,1 0 1,14 0-1,-9 0 1,-1 0 33,-1 0 1,-8 2-1,0 1 1,-2 3 20,0-3 1,1-1 0,-8-2 0,-2 0 15,-1 0 1,3 0 0,5 0-1,-1 0-14,1 0 0,6 0 1,-2 0-1,0 0-3,0 0 0,8 5 0,-4 0 0,-6-1-153,-7-2 0,4 3 0,-6 0 1,-1-1 132,-3-3 0,3 5 1,-4-1-1,2-2 19,4-1 1,2 3-1,7 1 1,4-1-3,4 2 1,5-5 0,-2 5 0,-5-2 65,-3 0 1,0 5-1,-6-4 1,-1-1-131,1 2 0,-1-5 0,-6 3 0,-3-3 0,-2-2 0,2 5 0,-7 0 0,-5-1 0,-4-3 0,2-1 0,-6 0 0,-1 0-525,-1 0 0,-10 0 1,-1 0 96,-1 0 0,-6 13 269,0 2 0,-14 12 1,-11-3-1</inkml:trace>
  <inkml:trace contextRef="#ctx0" brushRef="#br0" timeOffset="1">1761 9226 16226,'0'-10'-414,"0"-1"0,2 8 1227,3-2 0,6 3 1,8 2-1,4 0-178,1 0 0,2 0 0,8 0 0,1 0-154,1 0 0,6 0 0,-2 0 0,4 0-221,5 0 0,7 0 0,-2 0 0,2 0 33,3 0 1,2 0 0,2-2-1,2-1-126,3-3 0,4 1 0,6 5 0,3-2-168,3-3 0,3 3 1,-40-1-1,0-1 0,0 2 1,-1-1 72,-2 1 1,1-1 0,4 0 0,0 1-1,-3 1 1,0 0 0,1 0 0,-1-1-116,0-1 1,-1 0-1,37-2 1,4 3 0,-1-1 97,-40 0 0,-1 1 0,42-4 0,-2 6 0,-6-1 14,-4-5 0,3 5 0,-4-5 0,4 5 23,1 1 1,1-2 0,1-2 0,2-1-13,2 2 0,-39 1 1,-1 0-1,42-1 1,0-3-28,-1 3 0,-38 0 0,1-1 0,-3 1 0,0 1 0,1-1 0,1 0 51,2 0 0,0-1 0,-3 4 0,0-1 0,3-2 0,0 0 0,-2 2 0,-1-1 101,-1-1 1,1 1 0,1 1-1,0 0 1,39-4 0,-1 3-2,1 2 0,-40 0 0,0 0 0,42 0 1,-4 0 71,-1 0 1,-2 0 0,-6 0-1,-5 0-147,-6 0 0,3 0 0,-11 0 0,0 0-129,-4 0 0,-5 0 0,-7 0 0,-6 0-254,-6 0 0,-15 0 0,1 2-1645,-5 3 1,-12-1 1915,-13 6 0,-21 0 0,-12 6 0</inkml:trace>
  <inkml:trace contextRef="#ctx0" brushRef="#br0" timeOffset="2">9418 11725 22819,'11'-1'-86,"-1"-4"0,-4 3 0,4-3 1944,2 3 0,-3 4-1674,1 3 1,-6-2 0,1 8 0,-3 1-454,-2 2 1,0 2 0,0-1 316,0 1 1,-5 0 0,-2-2 0,0-2 66,0-2 1,-5-6 0,1 1 180,-3-3 0,-2-2 0,1-2-316,-1-3 0,7 1 1,2-6-1,2-2-373,0-2 0,-1-2 1,8 0-1,3 1 266,6-1 0,8 0 0,2 0 1,-2 1 430,-1-1 0,4 6 494,5-1 1,-5 8-418,-1-3 1,-8 10 0,-5 3-1,-1 2-643,-3 3 0,-2 2 0,-2 1 1,0 1-144,0 0 1,-7 0-1,-4-1 273,-3 1 0,4-5 0,-1-3 0,1 1 580,1 0 1,-5-6 0,3 2-109,-2-3 0,-3-4-333,0-3 1,2-3-1,4-8-720,4 0 1,5 0 464,1 1 1,7 1 0,3 3 0,2 4 1006,-1 0 1,3 5-1,-4-3 1017,4 3-1178,-5 2 1,-2 7-793,-7 4 1,0-2 0,-2-1 0,-3-1 250,-6-3 1,3-2 0,-3-1 203,-1 5 1,-2-5 0,-2 5-323,1-5 0,4-1 0,2-1-2485,2-5 0,0 5 2107,2-5 1,10-2 0,-3-1 0</inkml:trace>
  <inkml:trace contextRef="#ctx0" brushRef="#br0" timeOffset="3">24544 9462 23974,'-7'7'-207,"7"5"0,8 6 384,6 3 0,4 7 0,3-2 0,5 4 549,4 1 1,1 0 0,2 3 0,2 1-192,2 1 1,0 1 0,-6-6 0,-1 1-304,-4-1 0,-3-6 1,-8-3-1,1-2 22,0-5 1,-2 5 0,-2-12 1213,-2 1-1396,-6-2 0,3-19 0,-7-7 0,-2-8-72,-3-6 0,-4-7 0,-8 0 0,-2-4-681,-2-5 0,-7-8 0,3-3 1,-1-4-447,0-4 0,7-6 0,-2 4 0,3 2 222,2 4 1,6 1 0,1 16-1,2 6 567,4 6 0,1 6 0,2 1 89,0 2 1,0 6-1,2-1-68,3 4 1,4 3 0,8 2 0,2 3 1117,2 2 1,7-3-1,-2 4 1,6 3 457,5 1 0,3 2 1,7 0-1,2 0-411,3 0 1,2 0 0,6 0 0,-3 0-290,3 0 0,-1 0 0,1 0 0,-6 0-559,-5 0 0,1 0 0,-9 0 0,-1 0 0,-4 0 0,-4 0 0,-4 0 0,-4 0 0,-1 0 0,-2 0 0,-7 2-732,-4 3 0,-3-1 0,-8 6 0,-5 1 705,-4-3 1,-11-1 0,-3-7-1</inkml:trace>
  <inkml:trace contextRef="#ctx0" brushRef="#br0" timeOffset="4">25817 8991 23688,'9'0'2371,"-4"0"1,-10 1-1757,-6 5 1,-10 1-1,-5 5 1,-4-3-170,-1-2 0,-6 3 0,1-3 0,1 0-424,2 0 1,1 3-1,1-3 1,1 2-23,4 3 0,-2-3 0,7 0 0,2 0 0,1-1 0,-3 3-89,0 4 1,2 1 0,9 0-327,4 0 1,5-6 0,1 1-118,0 1 0,0 2 0,0 2-69,0-1 0,0 1-35,0 0 1,7-6 523,3 1 1,-1-8 0,3 2 0,4-3 222,3-2 0,9 0 0,-2 0 1,4 0-83,1 0 1,13 2 0,3 1 0,2 4 95,0 2 0,-7 2 0,-2 6 0,-2 2 108,-3 2 1,-3 5-1,-4-3 1,-4 0 105,-1-1 1,-7 6-1,-8-1 1,-1 1 326,-3-2 1,-2 2-1,-4-6 1,-3 1-667,-6 0 0,-8 3 0,-4-5 0,-1-4 0,-4-4 0,-7 1 0,-2-6 0,2 1 0,2-4 0,-4-3 0,-1-2 0,-2 0 0,-4 0 0,6-5 0,1-2 0,4-2 0,1-3 0,1-2 0,1-2 0,4 0-1883,5 1 0,4-1 0,3 0 1,3-1-4673,6-4 6717,10 3 0,11-11 0,8 4 0</inkml:trace>
  <inkml:trace contextRef="#ctx0" brushRef="#br0" timeOffset="5">26572 9541 23530,'9'7'-1314,"-2"-6"0,-9 12 3165,-3-8 1,-4 0 0,-7-5 0,0 0 377,1 0 0,-1-7-2229,0-3 0,2-4 0,4-2 0,4 2 0,12 4 0,2 3 0,8 7 0,0 1 0,0 5 0,-1-3 0,1 6 0,-2 0-471,-3-1 0,1-3-6,-7 6-3075,0-1 1286,-5 6 1,0-5 2022,0-1 0,0-6 0,0 3 0</inkml:trace>
  <inkml:trace contextRef="#ctx0" brushRef="#br0" timeOffset="6">26981 9494 22419,'14'1'0,"-2"5"-188,-2 4 1,6 4 0,7 2 0,1 1 1567,4 4 0,2 4 0,1 6 0,1 0-708,-1 1 1,6 5 0,0-1 0,-3-1-338,0-2 1,-5-1-1,-2-3 1,-6-2-46,-4-6 0,-1-4 1,-1-3 45,1-3 1,-7-1-337,-4-10 0,-3-3 0,-2-15 0,0-3 0,0-5 0,-7-6 0,-2-4 0,-1-6 0,-1-4 0,1-6 0,-6-2 0,0-4-551,1-6 0,-1 3 0,0-4 1,0 7-350,1 4 0,1 4 0,3 6 0,6 5 524,3 6 0,2 0 0,0 10 1,2 1 513,3-1 0,4 7 1,8 6-1,3-1 231,1 3 1,7-5 0,-2 8 0,3 0 33,3-2 0,5 5 1,1-3-1,2 1 500,4-1 0,-4 3 1,2-3-1,0 2-891,-2-3 0,4 5 0,-6-5 0,1 5-12,-1 1 0,-3-6 0,-7 1 0,-4 2 0,-1 1 0,-2 2 0,-5 0-5428,-1 0 3258,-6 0 1,-4 0 2191,-10 0 1,-3 0-1,-8 0 1</inkml:trace>
  <inkml:trace contextRef="#ctx0" brushRef="#br0" timeOffset="7">28411 9148 23530,'16'0'204,"0"0"0,0 0 1693,-1 0-595,1 0 0,-7 2-1490,-4 3 0,-10-3 1,-6 3-1,-3-4 525,-1-1 0,-6 0 1,-4 0-1,-3 0-58,-5 0 0,-2-1 0,4-3 0,-1-3-284,1-1 1,1 4 0,4-3 0,3 2-237,0 0 1,6-1 0,-4 6 249,3 0 1,8 2 0,1 3 0,0 4-204,1 0 1,4 5 0,-3-4 0,2 4 22,0 2 0,-2 0 0,3-1 1,-1 1 526,2 0 0,-4 5 1,0 0-1,0-2-489,0-2 0,0-1 0,3 0-400,-1 0 1,0-6-271,5 0 542,0-6 0,7 3 0,3-7 0,4 0-91,2 0 1,7 2 0,3 1 0,3 2 167,3-1 1,5 3 0,1 0 0,0 3 262,1 8 0,-2-2 0,-6 6 0,0-1 316,1 0 1,-8 2-1,-1-2 1,-4 3 93,-3 1 1,1 3 0,-11-6 0,-3 3 173,-1 3 1,-2-4-1,-4 1 1,-4-3-94,-8-2 1,-10-5-1,0-4 1,-4-6-571,-2-3 0,-6-2 0,-4 0 0,-3 0 0,-3 0 0,7-5 0,-1-2 0,0-2 0,2-3 0,-6 3 0,4-2 0,-1 1-1446,1 1 0,0 2 0,8 5 0,7-1 1435,2-2 0,11-21 1,7-1-1</inkml:trace>
  <inkml:trace contextRef="#ctx0" brushRef="#br0" timeOffset="8">29370 9541 23530,'16'-9'17,"5"-3"1,0 5 0,-2 0 1396,-1 0 1,4-4-1,5 4 1,2 0-952,3 0 0,-1 2 0,1 5 0,-3 0-861,-2 0 0,1 0 0,-7 0 1,-2 2-1746,-2 3 1,-8 4-1,-4 7 1754,-3-1 1,-9 1 0,-2 0 0</inkml:trace>
  <inkml:trace contextRef="#ctx0" brushRef="#br0" timeOffset="9">29370 9729 23849,'16'14'40,"0"-3"1,5 1 0,3-7-1,2 0 396,2 2 1,11-5 0,-8 5 0,3 0-180,-1 4 0,5 3 1,4 1-1,3 3-336,3 3 1,-1-4 0,0 6 0</inkml:trace>
  <inkml:trace contextRef="#ctx0" brushRef="#br0" timeOffset="10">31037 9053 24078,'11'-7'-649,"-1"-3"0,-7 1 562,3-1 0,-6 6 1,-6-1-1,-4 3 867,-4 2 1,-7 0-1,-3 0 1,-4 0-222,-6 0 1,0 6-1,2-1 1,1-2-71,-1-1 1,-4-2-1,-1 2 1,4 1-297,5 3 0,-2-1 0,6-5 0,-1 0-213,4 0 1,4 0 0,1 0-147,0 0 293,0 0 1,8 1 0,1 5 0,1 4-210,1 4 1,0 7-1,5 0 1,0 0-381,0 2 1,-5-1 0,-2 6 0,0-1 253,0 1 1,-5-4 0,3 0 0,-2 1 129,1-1 1,1-4 0,-3 1 0,1-4-7,-1-1 0,3-2 1,1-2 63,1-2 1,0-1-214,2 2 1,5-4 0,0-7 293,8 0 1,13-2 0,5-2 0,6-3-15,5-1 1,-1 2-1,8-2 1,1 1 38,-1 3 0,-2 2 0,2 2 0,-6 0 36,-5 0 1,6 0-1,-11 2 1,0 3-170,1 6 1,-6 8 0,0 2 0,-2 0 359,0 2 1,-2-1-1,-7 6 1,-3-1 60,-2 0 1,-2 8-1,-5 4 1,-2-1 228,-3 1 1,-4 4 0,-6-2 0,-3-1-604,-3-4 0,-3-2 0,-8-5 0,-1-3 0,-4-5 0,4-10 0,-7-6 0,0-3 0,-2-2 0,-12-2 0,5-3 0,-4-6 0,-1-3 0,-3-3 0,2-2 0,1-2-3791,0 2 1,-4-1 3948,6-1 1,-21-10 0,-1-9 0</inkml:trace>
  <inkml:trace contextRef="#ctx0" brushRef="#br0" timeOffset="11">25361 11380 27231,'-9'1'2934,"4"5"-3361,3 4 0,4 4 1,3 4-1,6 1 0,3 4 1027,2 1 1,5 2 0,1 6 0,3-1-488,3 0 0,-4 1 0,1-1 0,-3 1-135,-2-1 0,2-5 1,-1-1-1,-3-2 189,-6-4 1,0-2-1,-5-3-1272,2-3 1019,-6-4 1,4-9-1,-7-3 1,0-8-243,0-6 0,0-5 0,-1-8 0,-3-1-14,-1-3 0,-2-10 1,3-8-1,-1 0-338,2 0 1,-4-4 0,1 7 0,1 4 32,-2 4 0,5 2 0,-3 0 0,3 4 294,2 4 0,0 6 1,0 3-1,0 1 635,0 4 1,7 2 0,4 1 0,3 0 589,2 0 0,6 6 0,5 1 1,4 1-23,6-1 0,3 4 0,9-4 0,1 2 143,3 3 0,11 3 1,-1 1-1,4 0-915,3 0 1,-6 0 0,6 0 0,-2 0-79,0 0 0,-1 0 0,-10 0 0,-4 1 0,-4 5 0,-4-5 0,-3 5 0,-20-5 0</inkml:trace>
  <inkml:trace contextRef="#ctx0" brushRef="#br0" timeOffset="12">26854 11090 20180,'-46'23'-77</inkml:trace>
  <inkml:trace contextRef="#ctx0" brushRef="#br0" timeOffset="13">26462 11348 23250,'15'-7'678,"-6"4"0,-4-8-1429,-3-1 1,-2-2 1016,0-2 0,-2 2 587,-3 4 1,-4-2 0,-6 6 0,-1 3-105,0 1 0,1 2 0,-3 2 0,-3 3 88,-5 6 0,-4-3 0,-1 3-796,-1 1 1,1-3-1,-1 0 1,1-1 0,1-1-42,4 0 0,-2 0 0,7-3 0,2 1 0,1-1 0,3-3 0,-1-1 0,7 0 0,2 2 0,7 3 0,6 4 0,-1 7 0,0-1 0,-5 1 0,0 0 0,0 0 0,0-1 0,0 1 0,0 0 0,-2-1 0,-1 1-8,-2 0 1,-1-6-1193,6 1 775,0-1 0,7 1 0,4-2 0,5-2 341,4-4 0,5 0 1,6 1-1,3 1 188,2-1 0,-3 4 0,6 3 0,-2 3 297,-1 2 0,1-1 1,-6 3-1,1 1-94,-1 2 0,-6 7 0,-4-4 1,-4 3-308,-1-1 0,-6-5 0,-1 3 0,-2-1 0,-3-4 0,-4-1 0,-6-3 0,-4 1 0,-4 0 0,-9-2 0,-3-4 0,-5-5-1307,-6-3 0,2 3 0,-7 1 0,-2-3-2460,-1-1 1,-2-7 3750,0-1 0,-1-13 0,1 2 1</inkml:trace>
  <inkml:trace contextRef="#ctx0" brushRef="#br0" timeOffset="14">25408 10720 19704,'-22'0'0,"2"0"0,-6 1 618,-2 5 0,0 4 0,0 11 0,2 5 517,-2 4 1,-2 8 0,-1 6 0,1 5-690,4 3 1,-4 8-1,6-3 1,-2 3 156,0-3 1,6 4-1,-1-3 1,6 3-148,4 2 0,4-5 0,7-1 0,2-1-450,3-5 0,6 6 0,8-11 0,4-1-448,1-1 1,7-9 0,8 3 0,-1-1-1815,1 0 0,4-6 0,1-7-822,7-1 0,1-9 0,9-9 3194,4-3 0,1-2 0,-3 0 0</inkml:trace>
  <inkml:trace contextRef="#ctx0" brushRef="#br0" timeOffset="15">27299 11850 31222,'-13'1'-514,"-9"-8"-515,6-3 0,2-4-1983,3-2 1,4 0 0,7-1 3027,0-4 0,14-4 1,4-6-1</inkml:trace>
  <inkml:trace contextRef="#ctx0" brushRef="#br0" timeOffset="16">27924 10688 11831,'0'-16'0,"0"1"879,0-1 1,2 5 0,1 1 0,4 0 267,2 1 1,1 2-1,6 7 1,2 0-1,1 0 722,2 0 1,0 2-1,-7 3-1312,-4 5 1,-3 4 0,-7 2 0,-3 0 47,-8-1 0,-6 6 1,-15 0-1,-1-1-250,-4-3 0,2-1 0,-5 1 0,27-10-355</inkml:trace>
  <inkml:trace contextRef="#ctx0" brushRef="#br0" timeOffset="17">27860 10976 32767,'12'4'0,"31"10"0,-1-6 0,4 1 0,1-4 0,0 2 0,0-1 0,-2-3 0,-3-1 0,-3-2 0,-9 2 0,-4 1-4161,-5 2 1,-6 8 3887,-4-3 0,-4 4 0,-7 2 1</inkml:trace>
  <inkml:trace contextRef="#ctx0" brushRef="#br0" timeOffset="18">27782 10531 23530,'2'16'-1306,"3"-1"0,4-1 0,9 0 2616,3 2 1,3-2 0,7 10 0,1 1 0,1-2-423,4-1 0,-4 5 0,4-5 0,-6 3-809,-5 3 1,2-4 0,-7 2 0,0 2-547,2 2 1,-6 1 0,4 1-1,-3 1-2810,-2 4 0,-8-2 0,-2 5 3041,-5-2 0,6 6 1,2-4-1</inkml:trace>
  <inkml:trace contextRef="#ctx0" brushRef="#br0" timeOffset="19">26965 10641 8200,'-9'-17'201,"4"-4"1,1 3-1,1-3 1,-2 4 2740,1 1-2530,2 0 1,9 20 0,6 10 0,6 10-41,7 9 1,9 14 0,3 4 0,1 5-77,-1 3 1,4 15-1,-5-6 1,-2 3 182,-2 8 1,-2 1 0,1 1-1,-2-1-127,-4-1 1,-14-35 0,-1 1 0,3 35 0,-4 0 151,-5-6 0,-3-4 0,-4-8 0,-3-6-14,-5-5 0,-4-11 0,-4-5 0,-1-7-188,-2-7 1,-5-5-1,3-4 1,0-3 52,1-2 0,1-2 0,5-5 1,0 0-449,0 0 0,6 0 0,1-2-1450,2-3 0,2-4 0,5-7-398,0 1 1,0-1 0,0 0 0,0 1-854,0-1 0,-7-5 2794,-3 0 0,-11 0 0,-4 5 0</inkml:trace>
  <inkml:trace contextRef="#ctx0" brushRef="#br0" timeOffset="20">26147 10751 8200,'-1'16'1987,"-5"-1"-1511,-4 1 0,-9 5 0,-4 2 0,-2 1 558,-3 4 1,-6 9 0,-5 3 0,1 2-405,-1 0 0,-3 0 1,6 5-1,1-2 166,1-3 0,8 4 1,2-6-1,1 0-470,4-3 0,1-1 0,3-2 0,1-7-732,3-2 1,-3 1-1,4-5 1,-2-2-3500,1-1 1,-3-8 3904,4 1 0,-11-8 0,-4 4 0</inkml:trace>
  <inkml:trace contextRef="#ctx0" brushRef="#br0" timeOffset="21">10189 11867 8200,'-7'-9'0,"-2"2"0,-1 2 0,-1 0 334,-1 1 0,5 1 1429,2-2 1,5 3 0,7-3-862,8 3 0,8 2 0,12 0 1,7 0-245,10 0 1,4-5 0,7-1 0,7 3-335,5 1 0,11 2 0,-41 0 1,1 0-1,1 0 0,2 0 85,0 0 1,1 0-1,5 0 1,0 0-1,-1 0 1,1 0 0,-1 1-1,0 0-94,0 1 0,0 1 0,2-1 0,-2 0 0,-3 2 0,-2 0 0,-2 0 0,0-1-184,39 1 1,-4 3 0,-14-2 0,-3-2-132,-6-1 0,-12-2 0,-10 0 0,-4 0 0,-1 0 0,-8 0-1260,-3 0 1,-11-2 571,-4-3 1,-17 4 0,-8-5-1,-7 5-8190,-7 1 8878,-16 0 0,0 13 0,-14 5 0</inkml:trace>
  <inkml:trace contextRef="#ctx0" brushRef="#br0" timeOffset="22">10126 12700 8200,'-7'-16'33,"3"2"0,-6 2 2872,-2 2-1780,5 6 1,0 4 0,8 11-758,5 3 1,-1 3 0,9 4 0,3 3-1,3 3 50,2-1 1,-2 0-1,6 5 1,2-1-76,1-4 0,1 4 0,-2-6 0,-4 1-126,-1-4 1,3 2 0,-5-2 0,-1-2 52,-3-2 1,-6-8 0,-3-2 675,-1 0-723,5-5 0,-10-2 0,2-13 1,-6-4-175,-3-4 0,-8-9 1,3-1-1,-4-9-352,-2-6 1,-1-8 0,-4-5 0,-4-6-413,1-3 0,1-4 0,8 10 0,-1 7 323,0 10 0,7 1 1,4 9-1,3 4 453,2 3 0,0 9 0,0-2 1,0 3-17,0 3 1,2 4-1,3 1 1,6-1 251,3 3 0,2-5 1,-1 8-1,3 2 71,3 1 0,1 2 0,8 0 0,0 0 131,3 0 1,14 0 0,2 0 0,5 2-40,6 3 1,4-3 0,4 5 0,1-2-124,2 0 1,6 0 0,-9-5 0,-5 0 90,-9 0 1,2 0 0,-12 0 0,-4 0-299,-5 0 0,0 0 0,-11 0 0,1 0-1006,-4 0 1,-4 0 0,-1 0-5870,0 0 5397,-8 0 1,-2 7-1,-13 4 1,-9 3 32,-9 1 0,-4 1 1,-4 0-1,-2-2 1315,-2-4 0,-7 11 0,4-3 0</inkml:trace>
  <inkml:trace contextRef="#ctx0" brushRef="#br0" timeOffset="23">11195 12606 8200,'16'-6'0,"-1"1"0,-6-7 1931,-4 2 1,2 1-354,-1-2 0,-3 8 0,-8-2-1221,-6 3 0,-8-3 0,-2-1 0,0 3-126,-1 1 0,-1 2 1,-5 0-1,3 0-133,3 0 0,-4 0 0,3 0 0,0 0-131,0 0 0,2 0 0,6 0 0,-1 0-48,0 0 0,6 0 0,-1 0 0,-1 0-82,-2 0 1,-2 2-1,1 1 47,-1 3 0,0 4 1,0-3-1,1 2 72,-1 3 1,2-3-1,2 1 1,3 2 57,2 2 1,2 2 0,5 0 67,0 0 0,0-1 0,0 1 0,2-2 9,3-4 0,-2 3 1,8-6-73,1 1 0,2 1 0,2 3 9,-1-1 0,1-8 0,0 3 1,1-5-74,4-1 0,-1 0 0,6 0 0,0 0 131,-2 0 0,6 0 1,-4 2-1,2 2 104,-1 1 0,2 5 0,-4-3 1,1 0 251,0 0 1,-7 5-1,2-1 1,-3 3 188,-3 2 0,-1 5 1,-1 0-1,-5-2-124,-1-2 1,-1-1 0,-6 0 0,0-1 94,0 1 1,-2 0-1,-5-2 1,-7-2-545,-5-2 0,-4-4 0,2 2 0,-5-1-58,-4-3 0,-1-2 0,-1-2 0,1 0 0,-1 0 0,1-2 0,-1-2 0,1-3-609,0-1 1,-4-1 0,1-2 0,5 6-4127,-1 4 1,7-5 4734,2 1 0,4-14 0,1 1 0</inkml:trace>
  <inkml:trace contextRef="#ctx0" brushRef="#br0" timeOffset="24">13255 11568 8200,'-7'-5'1397,"7"0"1,7 0 0,8 5 0,3 0-993,3 0 0,-4 0 1,6-2-1,-2-2 131,0-1 0,0 0 1,-5 5-1,-1 0-1020,1 0 1,0 7-1,0 2-1226,-1-1 0,-1 6 0,-2-3-2443,-1 3 4153,-1 1 0,-1 1 0,-2 0 0</inkml:trace>
  <inkml:trace contextRef="#ctx0" brushRef="#br0" timeOffset="25">13318 11898 10262,'15'0'0,"1"0"547,0 0 1,-1 0 0,3 0-36,3 0 1,-4 0-1,6 0 1,-2 0-1,2-1-265,1-5 0,-5 5 0,4-5 1,-2 5-1158,0 1 0,2 1 0,-4 3 0,4 1-316,1-1 1,1 3 0,3-2 1225,-2-2 0,0 6 0,5 0 0</inkml:trace>
  <inkml:trace contextRef="#ctx0" brushRef="#br0" timeOffset="26">14685 11725 8200,'2'-10'716,"3"0"1,6-1-1,5 2 622,5 4 1,3-2 0,11 2 0,7 1-471,10 3 0,13 1 0,7 0 0,4 0-483,10 0 0,-41 0 1,1 0-1,1 0 1,0 0-1,0 0 1,1 1-93,-2 2 0,2 0 1,4-3-1,1 1 0,1 3 1,0-1-1,1 0 1,0 0-220,2-1 0,0 1 1,0 2-1,1 0 1,-4-2-1,0 0 1,-2-2-1,-1 1 1,2-1 1,-1 0 0,-6-1 0,-1 0-1,39 0 1,-14 0 81,-11 0 1,-6 0 0,-12 0 0,-6 0-1120,-7 0 0,-5-2 1,-7-3-1507,0-6 1,-8 3 810,-3-3 1,-15 8 0,-7-3-1,-6 6-2513,-5 6 4170,-9-5 0,11 13 0,-4-5 0</inkml:trace>
  <inkml:trace contextRef="#ctx0" brushRef="#br0" timeOffset="27">16211 12228 8200,'15'0'1921,"-6"-1"0,-6-3-1177,-6-1 1,-7-2 0,-10 4 0,-2-3-416,-3 3 0,-1-4 0,-7 0 1,-2 0-140,-2 0 1,-7-4-1,4 6 1,-2 0-31,0-2 1,6 3-1,-4-4 1,1 1-150,4 3 0,7-3 0,2 2 0,0 1-111,1 3 0,3 1 0,6 0 234,0 0 0,2 1 228,4 5 0,1-5 0,5 6-170,-1 0 0,-2 0 1,4 6-1,-2-3 144,1 2 1,-3-3 0,2 2-1,0 1-65,-2 2 1,5 7 0,-3 1 0,3 1 18,2 0 0,7 0 0,2-3 1,1 5 80,1-1 0,-6 1 1,4-6-1,-1 2 22,1-2 1,-4-1 0,4-3 128,-2 1 0,0-2-394,-2-3 0,-1-4-433,6-7 0,-5 0 0,6 0 1,1-2-171,2-3 1,2-2-1,0-6 1,1 3 58,4-2 1,3-1 0,8 1 0,-1 3 18,1 2 1,4 2-1,1 5 1,-2 0 237,-2 0 1,4 7 0,0 4 0,-2 3 418,-2 1 0,-2 6 1,1 2-1,-3 0 260,-2-1 0,-5 5 0,-6-5 0,-2 1 28,-4 0 1,3 3 0,-8-3 0,-2 1 47,-1 4 0,-9 0 0,-3 0 0,-6-4-397,-5-1 1,-3 3 0,-8-5 0,1-3-200,-1-6 0,-4 0 0,-5-7 0,-1-1 0,-1-2 0,-11-2 0,5 0 0,-4-2 0,-1-3 0,-5-2 0,1-6 0,-1 3-2194,1-2 0,-7 5 2194,8 2 0,-15-11 0,7-2 0</inkml:trace>
  <inkml:trace contextRef="#ctx0" brushRef="#br0" timeOffset="28">10283 11034 7951,'7'-9'718,"4"6"0,3 6 0,1 9 1463,1 8 0,0-1-1618,-1 7 0,3 0 0,1 6 0,2-1 1,0 1-89,2-1 1,-1 0 0,6 1 0,-3-1-246,-2 1 0,3-3 0,-5-2 0,-2-6-51,-2-4 1,-1-1 0,0-2 81,0-4 1,-6-3-188,1-7 0,-8-2 0,2-3 0,-3-5-61,-2-4 1,0-9 0,0-5 0,0-5-162,0-4 0,-7-6 0,-3 1 1,-4-4-232,-2-1 1,0-5 0,-1-1 0,-1 3 120,2 1 1,-6 2 0,10-1 0,-1 3 129,-1 3 1,6-2-1,-1 8 1,0 1-15,0 2 0,6 3 0,-2 4 0,1 5 316,-1 3 0,3 3 0,-3-1-22,3 0 1,4 2 0,1 2 0,4 3-34,2 2 1,2 2 0,6 3 0,4-1 76,5-2 0,11-1 0,7 6 0,6 0 53,8 0 0,1-1 0,2-3 0,2-1 73,7 1 0,-2 3 0,1 1 0,-8 0-75,-9 0 0,6 0 0,-13 0 0,-1 0-214,-6 0 0,-5-6 1,-3 1-1,-2 2-769,-2 1 1,-6 0-1245,0-3 1,-7 3 472,-3-3 1,-8 3 0,-2 2-2008,-9 0 3514,-12 7 0,-3 2 0,-8 7 0</inkml:trace>
  <inkml:trace contextRef="#ctx0" brushRef="#br0" timeOffset="29">11494 10657 8165,'15'0'3890,"-6"0"-3139,-2 0 0,-9-2 0,-3-2-413,-5-1 1,-4 0 0,-4 5 0,-1-2-155,-2-3 1,-2 3 0,4-5-1,-2 2 31,2 0 0,0 0 0,0 5 0,-2 0-61,1 0 1,3 0 0,1 0-103,0 0 0,1 5 1,-1 2 45,0 1 1,1 3-1,-1 5-54,0-1 1,2 1 0,2 0-1,1 0-23,-1-1 0,3 1 0,1 0 0,1-1 104,3 1 1,-3 0-1,2 0-60,2-1 0,-4 1 0,1 0-77,3-1 1,1-4 11,2-1 1,2-6-153,3 1 0,4-3 0,6-2 0,3 0 28,3 0 1,-2 0 0,7 0 0,2 0 108,2 0 1,1 0 0,1 0 0,-1 0 214,1 0 0,-1 2 0,1 3 0,-1 5 47,1 4 0,-1 2 0,-1 2 0,-4-1 219,-5-1 1,0 8-1,-4-6 1,-4 3 91,-5 1 0,-2 1 1,-6-4-1,0 2 185,0-2 0,-7 4 0,-4-2 724,-3-2-1155,-2-1 0,-5-8 0,-1 1 1,-3-1-311,-3-1 0,0-2 0,0-7 1,2 0-3,-2 0 0,-7 0 0,-1 0 0,1 0-1562,1 0 1,-2 0 0,-1 0 1561,2 0 0,2 0 0,1 0 0</inkml:trace>
  <inkml:trace contextRef="#ctx0" brushRef="#br1" timeOffset="30">10865 13423 12254,'0'16'2154,"5"1"1,0 2 0,1 4-1,1 2-569,3 3 1,-1 6 0,1 3-1,2-2-1221,2-2 0,-3-1 0,-2-1 1,-1-1-365,1-4 0,-5 2 0,1-5 0,-3-1 0,-2 1 0,0-2 0,0-5-2753,0-1 0,0-4-4808,0-1 6129,0-6 0,0-9 1432,0-11 0,0-10 0,0 1 0</inkml:trace>
  <inkml:trace contextRef="#ctx0" brushRef="#br1" timeOffset="31">11179 13643 8444,'11'2'3470,"-3"3"-1617,-1 6 1,4 8 0,-4 3-1,0 3-586,0 3 0,3-4 1,-4 1-1,-3-1-985,-1 1 1,3-4-1,0 3 1,-1-1-887,-2-4 1,-2 4 0,0-2 0,-2-2 761,-3-2 1,-2 4-159,-4 0 0,-10 7 0,4-3 0</inkml:trace>
  <inkml:trace contextRef="#ctx0" brushRef="#br1" timeOffset="32">10959 14728 8444,'14'15'0,"-3"1"1960,-6 0 1,-3 5 0,-2 3 0,0 4 477,0 5 0,0 7 0,1 1 1,3 1-1782,1 1 1,0 6 0,-5-9 0,0 2-658,0 0 0,0-7 0,0 2 0,0-4 0,0-2 0,0-1 0,0-2 0,0-4 0,0-1 0,0-2 0,0-5 0,0-1 0,0-4-2125,0-1 2125,0-6 0,7 3 0,2-7 0</inkml:trace>
  <inkml:trace contextRef="#ctx0" brushRef="#br0" timeOffset="33">14654 10861 8009,'-7'-9'528,"5"2"1,-5 9-1,7 3 316,0 6 1,7 3 0,4 3 0,3 4-243,1 5 1,6 4 0,2 1 0,2 1-123,3-1 0,1 6 0,3 0 0,-1-2-99,1-2 1,-1 0 0,0 0-1,-1 0-80,-4-3 1,1-4-1,-8 0 1,-4-5 57,-1-3 0,4-2-106,-8-1 0,-3-8 0,-1-7-55,-5-8 1,-1-8 0,-1-5-1,-5-5-265,-4-4 0,-4-8 0,-2-6 0,1-7 53,-1-6 1,-2-10 0,-1-4 0,-2-4-640,2-6 0,1-6 0,4 0 0,2-1-281,2 3 0,5-1 0,-4 18 0,0 3 655,0 6 0,6 7 0,-2 10 1,1 5 386,-1 4 0,3 8 0,-3 4 0,3 4-112,2 1 0,0 6 1,2 1-1,1 0 391,3 1 0,6 4 1,0-1-1,6 3 199,2 2 0,10 0 1,2 2-1,8 3 50,5 6 1,9-3-1,6 1 1,4 0-195,5-1 0,16-4 0,1 3 0,-41-4 0,1-1-238,2 1 1,1-1 0,-2 1 0,-1 0-1,2-3 1,0 0 0,39 0 320,-6 0 1,-1 0-1,-10-2 1,0-2-309,0-1 1,1-5-1,-6 3 1,-7 0-279,-8 0 0,-1-4 0,-12 6 0,-4 0-299,-5-2 0,-5 5-1356,-7-3 1,-9 3-618,-7 2 0,-13 2 0,-11 3 0,-6 7 898,-8 8 0,-6 4 0,-3 7 0,0 3 1435,0 2 0,-1-3 0,1 6 0</inkml:trace>
  <inkml:trace contextRef="#ctx0" brushRef="#br0" timeOffset="34">15409 10437 8009,'0'-11'0,"0"1"1174,0 6 1,5-1-167,0 10 1,7 9-1,-3 9 1,2 0-162,-1-1 0,-5 6 0,4 0 0,-2 5-204,-3 4 0,-1 5 1,1-4-1,1 1-267,-2-1 1,-1 4 0,-2-3 0,0-3 133,0-3 1,0 6 0,0-11 0,0-2-551,0-2 1,0-3-1,0-5-1189,0 0 0,0 0-157,0-1 0,0-4 0,2-3 218,3-1 1,-2-3 0,8-9 0,3-6-703,5-3 1,6-1-1,8-3 1870,4-3 0,-4-3 0,5-8 0</inkml:trace>
  <inkml:trace contextRef="#ctx0" brushRef="#br0" timeOffset="35">16415 10531 8667,'16'-2'1381,"-1"-3"-1349,-6 3 1,-4-5 709,-10 7 0,-5 0 0,-10 0 0,-2 0 191,-3 0 1,-1 0 0,-5 0-1,-1-2-652,1-3 1,4 3 0,1-3 0,0 4-157,2 1 0,-4 0 0,5 0 0,0 0-73,1 0 1,1 0 0,3 0 0,-1 0-58,-2 0 1,0 0-1,5 0 1,1 0-108,-1 0 1,0 1 0,0 3 0,1 3 28,-1 1 0,2 3 0,2 5 0,3-1 203,2 1 0,0 0 0,4 0 1,-3-1 49,3 1 1,-1 0 0,1-1 590,-2 1 0,-1-5-317,6-1 1,2-6 0,3 1-387,6-3 0,3-1 0,3 3 1,4 1-437,5-1 0,6 3 1,5-1-1,4 1 5,5 0 1,1 4 0,-2-4 0,-1 2 188,-2 3 1,-7 2-1,2 2 1,-6 1 626,-5 4 0,2-4 1,-5 6-1,0-2 270,-1 0 0,-2 5 0,-8-3 0,-3 0 146,-2-1 1,-2 5-1,-5-5 1,0 1-260,0 0 1,-5-2-1,-4-6 1,-2 1-601,-1 0 0,-11-2 0,8-2 0,-5-3 0,-2-2 0,3 0 0,-6-4 0,1 2 0,-1-1 0,-1-4 0,-5-4 0,-1-3-1378,1-1 1,-6 2-1,0-2 1,2 1-2713,2 3 0,3 3 4090,4 1 0,4 7 0,6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FB389-606A-A34E-BC55-5C85644C8B6B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183C3-DE0D-4845-9AC1-7FC9DF9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0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218F-1CA2-3449-A661-605308EB1404}" type="datetime1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5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6540-B6D5-0343-B56D-458BF8D9832F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0181-8AE8-244C-83AF-D643085282AE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4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F078-F060-8548-9606-C550971B6E0F}" type="datetime1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87000" y="6217920"/>
            <a:ext cx="837682" cy="365760"/>
          </a:xfrm>
        </p:spPr>
        <p:txBody>
          <a:bodyPr/>
          <a:lstStyle>
            <a:lvl1pPr>
              <a:defRPr sz="3000"/>
            </a:lvl1pPr>
          </a:lstStyle>
          <a:p>
            <a:fld id="{2880A7B0-624B-6E47-B6DE-9B62E9F19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43-9F3F-124C-8F44-F54F81E437D9}" type="datetime1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94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605-DAEE-3342-96E1-D27B89548729}" type="datetime1">
              <a:rPr lang="en-US" smtClean="0"/>
              <a:t>5/4/20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7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01B9-783F-284B-A31E-E16148589362}" type="datetime1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15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65-9344-9747-86C7-8DA5AA06FD0F}" type="datetime1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6BE-9274-424B-8BBC-73C5731D195E}" type="datetime1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9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F45F-3614-7B4A-BC2F-0AB24DE1BA36}" type="datetime1">
              <a:rPr lang="en-US" smtClean="0"/>
              <a:t>5/4/20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AB4F1BD-2310-BD4C-B294-8A27C02D08B7}" type="datetime1">
              <a:rPr lang="en-US" smtClean="0"/>
              <a:t>5/4/20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2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7D0755-B507-A649-93BD-2DE6FD5E121E}" type="datetime1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2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1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1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customXml" Target="../ink/ink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customXml" Target="../ink/ink23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65.png"/><Relationship Id="rId18" Type="http://schemas.openxmlformats.org/officeDocument/2006/relationships/customXml" Target="../ink/ink34.xml"/><Relationship Id="rId3" Type="http://schemas.openxmlformats.org/officeDocument/2006/relationships/image" Target="../media/image62.png"/><Relationship Id="rId21" Type="http://schemas.openxmlformats.org/officeDocument/2006/relationships/image" Target="../media/image69.png"/><Relationship Id="rId7" Type="http://schemas.openxmlformats.org/officeDocument/2006/relationships/image" Target="../media/image620.png"/><Relationship Id="rId12" Type="http://schemas.openxmlformats.org/officeDocument/2006/relationships/customXml" Target="../ink/ink31.xml"/><Relationship Id="rId17" Type="http://schemas.openxmlformats.org/officeDocument/2006/relationships/image" Target="../media/image67.png"/><Relationship Id="rId2" Type="http://schemas.openxmlformats.org/officeDocument/2006/relationships/image" Target="../media/image61.png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640.png"/><Relationship Id="rId5" Type="http://schemas.openxmlformats.org/officeDocument/2006/relationships/image" Target="../media/image64.png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10" Type="http://schemas.openxmlformats.org/officeDocument/2006/relationships/customXml" Target="../ink/ink30.xml"/><Relationship Id="rId19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30.png"/><Relationship Id="rId14" Type="http://schemas.openxmlformats.org/officeDocument/2006/relationships/customXml" Target="../ink/ink32.xml"/><Relationship Id="rId22" Type="http://schemas.openxmlformats.org/officeDocument/2006/relationships/customXml" Target="../ink/ink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customXml" Target="../ink/ink45.xml"/><Relationship Id="rId18" Type="http://schemas.openxmlformats.org/officeDocument/2006/relationships/image" Target="../media/image84.png"/><Relationship Id="rId3" Type="http://schemas.openxmlformats.org/officeDocument/2006/relationships/customXml" Target="../ink/ink40.xml"/><Relationship Id="rId21" Type="http://schemas.openxmlformats.org/officeDocument/2006/relationships/customXml" Target="../ink/ink49.xml"/><Relationship Id="rId7" Type="http://schemas.openxmlformats.org/officeDocument/2006/relationships/customXml" Target="../ink/ink42.xml"/><Relationship Id="rId12" Type="http://schemas.openxmlformats.org/officeDocument/2006/relationships/image" Target="../media/image81.png"/><Relationship Id="rId17" Type="http://schemas.openxmlformats.org/officeDocument/2006/relationships/customXml" Target="../ink/ink47.xml"/><Relationship Id="rId2" Type="http://schemas.openxmlformats.org/officeDocument/2006/relationships/image" Target="../media/image76.png"/><Relationship Id="rId16" Type="http://schemas.openxmlformats.org/officeDocument/2006/relationships/image" Target="../media/image83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customXml" Target="../ink/ink44.xml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10" Type="http://schemas.openxmlformats.org/officeDocument/2006/relationships/image" Target="../media/image80.png"/><Relationship Id="rId19" Type="http://schemas.openxmlformats.org/officeDocument/2006/relationships/customXml" Target="../ink/ink48.xml"/><Relationship Id="rId4" Type="http://schemas.openxmlformats.org/officeDocument/2006/relationships/image" Target="../media/image77.png"/><Relationship Id="rId9" Type="http://schemas.openxmlformats.org/officeDocument/2006/relationships/customXml" Target="../ink/ink43.xml"/><Relationship Id="rId14" Type="http://schemas.openxmlformats.org/officeDocument/2006/relationships/image" Target="../media/image82.png"/><Relationship Id="rId22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50A0-0EED-1146-AA04-05B1812F7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13 – Right Triangles and Trigonometry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6D151-DD2E-1D47-9708-3CD24C4A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45ADD-C20A-2144-A71C-AB5A9E97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43850" cy="167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BF8DB-80F2-F643-86B8-87FE8D07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3260"/>
            <a:ext cx="8983980" cy="13300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DD197A-BA8A-1842-8D27-37AD7E80A451}"/>
                  </a:ext>
                </a:extLst>
              </p14:cNvPr>
              <p14:cNvContentPartPr/>
              <p14:nvPr/>
            </p14:nvContentPartPr>
            <p14:xfrm>
              <a:off x="1879200" y="639360"/>
              <a:ext cx="9600120" cy="400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DD197A-BA8A-1842-8D27-37AD7E80A4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840" y="630000"/>
                <a:ext cx="9618840" cy="40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71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2DFF-B6DD-E64B-93BC-C5645DAD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Radicals in the denominator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56618-16BC-0F45-888A-298913EE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343150"/>
            <a:ext cx="10344150" cy="3794760"/>
          </a:xfrm>
        </p:spPr>
        <p:txBody>
          <a:bodyPr/>
          <a:lstStyle/>
          <a:p>
            <a:r>
              <a:rPr lang="en-US"/>
              <a:t>When radicals are present in the denominator, rationalizing the denominator is necessary. 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Ex: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99C6C-3746-1E49-9FC5-244B3B1A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4B074-A6D9-A946-8A6E-80D2F26E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46" y="3707130"/>
            <a:ext cx="2379980" cy="10015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3E7026-9D47-2847-86BD-C47A6DDE365D}"/>
                  </a:ext>
                </a:extLst>
              </p14:cNvPr>
              <p14:cNvContentPartPr/>
              <p14:nvPr/>
            </p14:nvContentPartPr>
            <p14:xfrm>
              <a:off x="633960" y="2817720"/>
              <a:ext cx="10550520" cy="2778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3E7026-9D47-2847-86BD-C47A6DDE36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600" y="2808360"/>
                <a:ext cx="10569240" cy="27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557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070A9-BFB7-8E41-A891-7874539B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46400" cy="11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200E0-00B1-2A43-9B0E-9F7A292F5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5150"/>
            <a:ext cx="8255000" cy="133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AA4F58-A28A-8448-A34D-EA1F9BBAC904}"/>
                  </a:ext>
                </a:extLst>
              </p14:cNvPr>
              <p14:cNvContentPartPr/>
              <p14:nvPr/>
            </p14:nvContentPartPr>
            <p14:xfrm>
              <a:off x="1732320" y="39600"/>
              <a:ext cx="9621720" cy="424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AA4F58-A28A-8448-A34D-EA1F9BBAC9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2960" y="30240"/>
                <a:ext cx="9640440" cy="42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06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50A0-0EED-1146-AA04-05B1812F7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13.2 – 45-45-90 Triangles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F1184-27FE-7349-B056-890CA591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BCC40C-E7D0-5746-956A-4A45A53D8EB4}"/>
              </a:ext>
            </a:extLst>
          </p:cNvPr>
          <p:cNvGrpSpPr/>
          <p:nvPr/>
        </p:nvGrpSpPr>
        <p:grpSpPr>
          <a:xfrm>
            <a:off x="7456481" y="274320"/>
            <a:ext cx="4572000" cy="4572000"/>
            <a:chOff x="3291018" y="1143000"/>
            <a:chExt cx="4572000" cy="4572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DAEA8D-8C53-4843-8107-8ABCE4903A31}"/>
                </a:ext>
              </a:extLst>
            </p:cNvPr>
            <p:cNvSpPr/>
            <p:nvPr/>
          </p:nvSpPr>
          <p:spPr>
            <a:xfrm>
              <a:off x="3291018" y="1143000"/>
              <a:ext cx="4572000" cy="45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94EB989-1F9D-7245-8CF3-5155C1C15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1018" y="1143000"/>
              <a:ext cx="4572000" cy="457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BE0EFD-1D2E-064F-A920-9C074832E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902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2BF7E0-E040-F240-9E76-D0547C6B1DB8}"/>
                  </a:ext>
                </a:extLst>
              </p14:cNvPr>
              <p14:cNvContentPartPr/>
              <p14:nvPr/>
            </p14:nvContentPartPr>
            <p14:xfrm>
              <a:off x="7494120" y="311040"/>
              <a:ext cx="4587840" cy="4527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2BF7E0-E040-F240-9E76-D0547C6B1D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8280" y="247680"/>
                <a:ext cx="4619160" cy="46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CBE8DD-1756-534E-84F7-23CD0B1BAD59}"/>
                  </a:ext>
                </a:extLst>
              </p14:cNvPr>
              <p14:cNvContentPartPr/>
              <p14:nvPr/>
            </p14:nvContentPartPr>
            <p14:xfrm>
              <a:off x="7414920" y="299880"/>
              <a:ext cx="68400" cy="453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CBE8DD-1756-534E-84F7-23CD0B1BAD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9080" y="236520"/>
                <a:ext cx="99720" cy="46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CB2C91F-FF1F-E843-A481-8528A7BE401A}"/>
                  </a:ext>
                </a:extLst>
              </p14:cNvPr>
              <p14:cNvContentPartPr/>
              <p14:nvPr/>
            </p14:nvContentPartPr>
            <p14:xfrm>
              <a:off x="7511040" y="237600"/>
              <a:ext cx="4483440" cy="9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CB2C91F-FF1F-E843-A481-8528A7BE40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5200" y="174240"/>
                <a:ext cx="45147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97E8C3-0C49-5448-9E22-2711EAA633C5}"/>
                  </a:ext>
                </a:extLst>
              </p14:cNvPr>
              <p14:cNvContentPartPr/>
              <p14:nvPr/>
            </p14:nvContentPartPr>
            <p14:xfrm>
              <a:off x="657360" y="28440"/>
              <a:ext cx="11376720" cy="6813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97E8C3-0C49-5448-9E22-2711EAA633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000" y="19080"/>
                <a:ext cx="11395440" cy="68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72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059F8-1CAB-564F-8288-2FB271904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8" y="0"/>
            <a:ext cx="6297930" cy="137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20988-2C80-6D43-A19A-296F019D8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598" y="0"/>
            <a:ext cx="3186402" cy="2274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6D0402-E9F5-174D-98FE-27A9BFC12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8312"/>
            <a:ext cx="7680832" cy="18280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418200-D07C-FC49-9851-4C3F89E16B8C}"/>
                  </a:ext>
                </a:extLst>
              </p14:cNvPr>
              <p14:cNvContentPartPr/>
              <p14:nvPr/>
            </p14:nvContentPartPr>
            <p14:xfrm>
              <a:off x="221040" y="96120"/>
              <a:ext cx="11575440" cy="579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418200-D07C-FC49-9851-4C3F89E16B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680" y="86760"/>
                <a:ext cx="11594160" cy="58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40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4387F-D025-674C-9F45-BE59E17C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9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83C38D-8739-EF41-ABBE-EE51AC56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583"/>
            <a:ext cx="3403600" cy="316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AB660A-7329-6543-80F4-70116D59F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628" y="879583"/>
            <a:ext cx="2774991" cy="26522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15F09C-EE73-E842-A251-44A678B240F4}"/>
                  </a:ext>
                </a:extLst>
              </p14:cNvPr>
              <p14:cNvContentPartPr/>
              <p14:nvPr/>
            </p14:nvContentPartPr>
            <p14:xfrm>
              <a:off x="690840" y="945000"/>
              <a:ext cx="11501280" cy="524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15F09C-EE73-E842-A251-44A678B240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480" y="935640"/>
                <a:ext cx="11520000" cy="52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50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50A0-0EED-1146-AA04-05B1812F7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13.3 – 30-60-90 Triangles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159BC-A73A-5B41-8AAA-2DC05269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6ADD5B-726A-6741-AD44-574C4DF65041}"/>
              </a:ext>
            </a:extLst>
          </p:cNvPr>
          <p:cNvGrpSpPr/>
          <p:nvPr/>
        </p:nvGrpSpPr>
        <p:grpSpPr>
          <a:xfrm>
            <a:off x="7442166" y="1449324"/>
            <a:ext cx="4572000" cy="3959352"/>
            <a:chOff x="3006090" y="1291590"/>
            <a:chExt cx="4572000" cy="3959352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1251162A-0CE5-5E40-B77B-00E3DC77348D}"/>
                </a:ext>
              </a:extLst>
            </p:cNvPr>
            <p:cNvSpPr/>
            <p:nvPr/>
          </p:nvSpPr>
          <p:spPr>
            <a:xfrm>
              <a:off x="3006090" y="1291590"/>
              <a:ext cx="4572000" cy="395935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232C8F6-91C6-7C41-9E36-1DC2EF0A140A}"/>
                </a:ext>
              </a:extLst>
            </p:cNvPr>
            <p:cNvCxnSpPr>
              <a:stCxn id="5" idx="0"/>
              <a:endCxn id="5" idx="3"/>
            </p:cNvCxnSpPr>
            <p:nvPr/>
          </p:nvCxnSpPr>
          <p:spPr>
            <a:xfrm>
              <a:off x="5292090" y="1291590"/>
              <a:ext cx="0" cy="39593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DA485-3BEC-3141-8CD3-057EA42A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455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C5FA4C-F1E8-6D42-9DC5-70AAADDCABAE}"/>
                  </a:ext>
                </a:extLst>
              </p14:cNvPr>
              <p14:cNvContentPartPr/>
              <p14:nvPr/>
            </p14:nvContentPartPr>
            <p14:xfrm>
              <a:off x="9695880" y="1522080"/>
              <a:ext cx="96840" cy="3869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C5FA4C-F1E8-6D42-9DC5-70AAADDCAB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0040" y="1458720"/>
                <a:ext cx="128160" cy="39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388335-DDC4-9748-8A92-A335B788C3C3}"/>
                  </a:ext>
                </a:extLst>
              </p14:cNvPr>
              <p14:cNvContentPartPr/>
              <p14:nvPr/>
            </p14:nvContentPartPr>
            <p14:xfrm>
              <a:off x="7431840" y="1544760"/>
              <a:ext cx="2287080" cy="3899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388335-DDC4-9748-8A92-A335B788C3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16000" y="1481400"/>
                <a:ext cx="2318400" cy="40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3DF11C-5B15-5C41-8BC9-802D4468AE14}"/>
                  </a:ext>
                </a:extLst>
              </p14:cNvPr>
              <p14:cNvContentPartPr/>
              <p14:nvPr/>
            </p14:nvContentPartPr>
            <p14:xfrm>
              <a:off x="7522560" y="5375520"/>
              <a:ext cx="2179440" cy="68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3DF11C-5B15-5C41-8BC9-802D4468AE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6720" y="5312160"/>
                <a:ext cx="22107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9A85625-BEAC-3847-AB94-6791C0BD7F8D}"/>
                  </a:ext>
                </a:extLst>
              </p14:cNvPr>
              <p14:cNvContentPartPr/>
              <p14:nvPr/>
            </p14:nvContentPartPr>
            <p14:xfrm>
              <a:off x="9673560" y="1584360"/>
              <a:ext cx="102240" cy="3848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9A85625-BEAC-3847-AB94-6791C0BD7F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57720" y="1521000"/>
                <a:ext cx="133560" cy="39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79A76E-12CB-DB4C-BF5B-EB5AF4BA7338}"/>
                  </a:ext>
                </a:extLst>
              </p14:cNvPr>
              <p14:cNvContentPartPr/>
              <p14:nvPr/>
            </p14:nvContentPartPr>
            <p14:xfrm>
              <a:off x="571680" y="447120"/>
              <a:ext cx="11530440" cy="6326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79A76E-12CB-DB4C-BF5B-EB5AF4BA73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320" y="437760"/>
                <a:ext cx="11549160" cy="63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40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E154B-43A5-BD41-B250-1526E0A98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948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E81234-1777-314D-9664-A59E4E81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860" y="0"/>
            <a:ext cx="1883139" cy="3063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DB4E6A-91F5-424E-B5B0-13AD56FBC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2470"/>
            <a:ext cx="5257800" cy="1123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89773A-06D8-8F44-842D-2CD7932FB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192" y="3313430"/>
            <a:ext cx="3516808" cy="2125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8F1444-8A06-FA40-A868-8DE6A2883737}"/>
                  </a:ext>
                </a:extLst>
              </p14:cNvPr>
              <p14:cNvContentPartPr/>
              <p14:nvPr/>
            </p14:nvContentPartPr>
            <p14:xfrm>
              <a:off x="447480" y="1103400"/>
              <a:ext cx="11147400" cy="456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8F1444-8A06-FA40-A868-8DE6A28837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120" y="1094040"/>
                <a:ext cx="11166120" cy="45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4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50A0-0EED-1146-AA04-05B1812F7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13.1 – Simplifying Square Roots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8FC1C-B706-4641-B592-D9117149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7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EDE6A-BAAB-884B-88FA-6D2B016E7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97980" cy="1158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7F700-E47A-BA40-A145-E9F4990D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60" y="0"/>
            <a:ext cx="3139440" cy="1708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A6403F-95FD-E14A-8028-3E048A256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7480"/>
            <a:ext cx="8023860" cy="7351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BCAC6D-28C1-AB46-8023-4F241DCEFA7E}"/>
                  </a:ext>
                </a:extLst>
              </p14:cNvPr>
              <p14:cNvContentPartPr/>
              <p14:nvPr/>
            </p14:nvContentPartPr>
            <p14:xfrm>
              <a:off x="413280" y="1165680"/>
              <a:ext cx="11659680" cy="535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BCAC6D-28C1-AB46-8023-4F241DCEFA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920" y="1156320"/>
                <a:ext cx="11678400" cy="537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5008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DAF22-2595-CB43-9E76-4DD65D18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476" y="0"/>
            <a:ext cx="3527194" cy="2125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11D33-68C3-D94E-8EA1-80622509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"/>
            <a:ext cx="7360920" cy="10644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C72D76-96B8-2B4A-A720-7B3398C7E368}"/>
                  </a:ext>
                </a:extLst>
              </p14:cNvPr>
              <p14:cNvContentPartPr/>
              <p14:nvPr/>
            </p14:nvContentPartPr>
            <p14:xfrm>
              <a:off x="203760" y="1165680"/>
              <a:ext cx="11388960" cy="534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C72D76-96B8-2B4A-A720-7B3398C7E3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00" y="1156320"/>
                <a:ext cx="11407680" cy="53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364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50A0-0EED-1146-AA04-05B1812F7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13.4/5 Trigonometric Ratios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F46-847A-234B-904F-41572B9B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028B-E84E-5C41-810E-A69E6791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7E82-12C0-C844-AB68-58109FA6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/>
              <a:t>Trigonometry</a:t>
            </a:r>
            <a:r>
              <a:rPr lang="en-US" sz="3000"/>
              <a:t> comes from Greek: </a:t>
            </a:r>
            <a:r>
              <a:rPr lang="en-US" sz="3000" i="1"/>
              <a:t>trigon</a:t>
            </a:r>
            <a:r>
              <a:rPr lang="en-US" sz="3000"/>
              <a:t> means triangles and </a:t>
            </a:r>
            <a:r>
              <a:rPr lang="en-US" sz="3000" i="1" err="1"/>
              <a:t>metron</a:t>
            </a:r>
            <a:r>
              <a:rPr lang="en-US" sz="3000"/>
              <a:t> means measure. Trigonometry involves the measure of triangles. </a:t>
            </a:r>
          </a:p>
          <a:p>
            <a:r>
              <a:rPr lang="en-US" sz="3000"/>
              <a:t>A </a:t>
            </a:r>
            <a:r>
              <a:rPr lang="en-US" sz="3000" b="1"/>
              <a:t>trigonometric ratio</a:t>
            </a:r>
            <a:r>
              <a:rPr lang="en-US" sz="3000"/>
              <a:t> is a ratio of the lengths of two sides of a triangle. Trig ratios are constant for any given angle measure (due to similarity properties).</a:t>
            </a:r>
          </a:p>
          <a:p>
            <a:endParaRPr lang="en-US" sz="3000"/>
          </a:p>
          <a:p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2237063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179F2-A58C-D240-95E6-38969666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F9F8CF-805D-6341-8343-6DE4D6DB2856}"/>
              </a:ext>
            </a:extLst>
          </p:cNvPr>
          <p:cNvGrpSpPr/>
          <p:nvPr/>
        </p:nvGrpSpPr>
        <p:grpSpPr>
          <a:xfrm>
            <a:off x="4400550" y="402729"/>
            <a:ext cx="4582333" cy="5502283"/>
            <a:chOff x="304711" y="1081397"/>
            <a:chExt cx="4582333" cy="550228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C95041-9370-9A4F-BC8D-730D70B57924}"/>
                </a:ext>
              </a:extLst>
            </p:cNvPr>
            <p:cNvGrpSpPr/>
            <p:nvPr/>
          </p:nvGrpSpPr>
          <p:grpSpPr>
            <a:xfrm>
              <a:off x="304711" y="1081397"/>
              <a:ext cx="3852850" cy="5419809"/>
              <a:chOff x="3669792" y="580596"/>
              <a:chExt cx="3852850" cy="541980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DB26AB4-6AE9-6D4A-9FC2-5650B1EE7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55181" y="712494"/>
                <a:ext cx="3367461" cy="5010912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4C801B-36A8-524B-BFA1-2F765DDC1173}"/>
                  </a:ext>
                </a:extLst>
              </p:cNvPr>
              <p:cNvSpPr txBox="1"/>
              <p:nvPr/>
            </p:nvSpPr>
            <p:spPr>
              <a:xfrm>
                <a:off x="3669792" y="580596"/>
                <a:ext cx="13165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3D911C-794A-0E49-94E7-C3F3EC10994C}"/>
                  </a:ext>
                </a:extLst>
              </p:cNvPr>
              <p:cNvSpPr txBox="1"/>
              <p:nvPr/>
            </p:nvSpPr>
            <p:spPr>
              <a:xfrm>
                <a:off x="3730752" y="5446407"/>
                <a:ext cx="13165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C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2ACCB8-B4F2-2E4B-9216-D349C45A3499}"/>
                </a:ext>
              </a:extLst>
            </p:cNvPr>
            <p:cNvSpPr txBox="1"/>
            <p:nvPr/>
          </p:nvSpPr>
          <p:spPr>
            <a:xfrm>
              <a:off x="3570484" y="6029682"/>
              <a:ext cx="13165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B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327ACCB-6E88-9B43-A272-FDA57C4BDCA6}"/>
              </a:ext>
            </a:extLst>
          </p:cNvPr>
          <p:cNvSpPr txBox="1"/>
          <p:nvPr/>
        </p:nvSpPr>
        <p:spPr>
          <a:xfrm>
            <a:off x="251460" y="125730"/>
            <a:ext cx="3817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Labelling Triangles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B188B7-755F-7A43-8D54-D3EA21DE4E6A}"/>
                  </a:ext>
                </a:extLst>
              </p14:cNvPr>
              <p14:cNvContentPartPr/>
              <p14:nvPr/>
            </p14:nvContentPartPr>
            <p14:xfrm>
              <a:off x="4250880" y="826920"/>
              <a:ext cx="3453120" cy="5397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B188B7-755F-7A43-8D54-D3EA21DE4E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1520" y="817560"/>
                <a:ext cx="3471840" cy="54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95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767F-1BCF-E949-A40A-A922C3ED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191"/>
            <a:ext cx="7729728" cy="1188720"/>
          </a:xfrm>
        </p:spPr>
        <p:txBody>
          <a:bodyPr/>
          <a:lstStyle/>
          <a:p>
            <a:r>
              <a:rPr lang="en-US"/>
              <a:t>Trigonometric ratios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B85E1-4526-D647-A02A-5EA1188F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CCCFD-D58D-E84B-8911-373D03F1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2259838"/>
            <a:ext cx="8121902" cy="40609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144BBC-86E2-9C4B-9DA3-77725E203319}"/>
                  </a:ext>
                </a:extLst>
              </p14:cNvPr>
              <p14:cNvContentPartPr/>
              <p14:nvPr/>
            </p14:nvContentPartPr>
            <p14:xfrm>
              <a:off x="784440" y="1595520"/>
              <a:ext cx="10902960" cy="4433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144BBC-86E2-9C4B-9DA3-77725E2033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80" y="1586160"/>
                <a:ext cx="10921680" cy="44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91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74B3-99C7-2143-9747-11877EB9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a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0384-1155-2D44-81CC-1AB61E39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216" y="2638044"/>
            <a:ext cx="9610344" cy="3101983"/>
          </a:xfrm>
        </p:spPr>
        <p:txBody>
          <a:bodyPr/>
          <a:lstStyle/>
          <a:p>
            <a:r>
              <a:rPr lang="en-US"/>
              <a:t>1) Identify the angle you are working with.</a:t>
            </a:r>
          </a:p>
          <a:p>
            <a:r>
              <a:rPr lang="en-US"/>
              <a:t>2) Identify the angles opposite and adjacent sides.</a:t>
            </a:r>
          </a:p>
          <a:p>
            <a:r>
              <a:rPr lang="en-US"/>
              <a:t>3) Write the ratio.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D882B-447B-5142-88E2-F3AA8D2C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E3A3B3-13EE-6145-8B96-459896BE77A7}"/>
                  </a:ext>
                </a:extLst>
              </p14:cNvPr>
              <p14:cNvContentPartPr/>
              <p14:nvPr/>
            </p14:nvContentPartPr>
            <p14:xfrm>
              <a:off x="9750600" y="3231000"/>
              <a:ext cx="1836360" cy="928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E3A3B3-13EE-6145-8B96-459896BE77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1240" y="3221640"/>
                <a:ext cx="1855080" cy="9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888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051B3-75C6-524A-A170-88AC1A37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696" y="707610"/>
            <a:ext cx="3194304" cy="6150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DED61E-39B1-604C-A96B-3A4AA5BA4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99800" cy="195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E5B5D-C263-4D43-AD55-6D284E72D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2087"/>
            <a:ext cx="8351520" cy="63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8C1E6-EF5F-8548-A317-A754518E7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1806"/>
            <a:ext cx="8253984" cy="720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5A2B31-DDF1-F84A-A9D3-A05054C58A7B}"/>
                  </a:ext>
                </a:extLst>
              </p14:cNvPr>
              <p14:cNvContentPartPr/>
              <p14:nvPr/>
            </p14:nvContentPartPr>
            <p14:xfrm>
              <a:off x="3356266" y="5618268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5A2B31-DDF1-F84A-A9D3-A05054C58A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7266" y="56092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0D33AFC-39DE-A843-9D45-BD2A5CE1132C}"/>
                  </a:ext>
                </a:extLst>
              </p14:cNvPr>
              <p14:cNvContentPartPr/>
              <p14:nvPr/>
            </p14:nvContentPartPr>
            <p14:xfrm>
              <a:off x="3338986" y="5478228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0D33AFC-39DE-A843-9D45-BD2A5CE113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2986" y="5442228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99F88-5EC6-414F-91DA-2886A70CE138}"/>
              </a:ext>
            </a:extLst>
          </p:cNvPr>
          <p:cNvGrpSpPr/>
          <p:nvPr/>
        </p:nvGrpSpPr>
        <p:grpSpPr>
          <a:xfrm>
            <a:off x="2322346" y="5519700"/>
            <a:ext cx="349574" cy="168840"/>
            <a:chOff x="2322346" y="5519700"/>
            <a:chExt cx="349574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474867-E7CE-8C48-8239-31652060A6DD}"/>
                    </a:ext>
                  </a:extLst>
                </p14:cNvPr>
                <p14:cNvContentPartPr/>
                <p14:nvPr/>
              </p14:nvContentPartPr>
              <p14:xfrm>
                <a:off x="2364120" y="5519700"/>
                <a:ext cx="307800" cy="16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474867-E7CE-8C48-8239-31652060A6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59800" y="5515371"/>
                  <a:ext cx="316440" cy="177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E23D33-6BF3-1C45-9A3C-31D0750BA014}"/>
                    </a:ext>
                  </a:extLst>
                </p14:cNvPr>
                <p14:cNvContentPartPr/>
                <p14:nvPr/>
              </p14:nvContentPartPr>
              <p14:xfrm>
                <a:off x="2441506" y="5535828"/>
                <a:ext cx="170280" cy="152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E23D33-6BF3-1C45-9A3C-31D0750BA0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7186" y="5531498"/>
                  <a:ext cx="178920" cy="161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C22D5C-7AED-C54A-AEEA-6138314FE7BA}"/>
                    </a:ext>
                  </a:extLst>
                </p14:cNvPr>
                <p14:cNvContentPartPr/>
                <p14:nvPr/>
              </p14:nvContentPartPr>
              <p14:xfrm>
                <a:off x="2544106" y="5554188"/>
                <a:ext cx="64080" cy="52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C22D5C-7AED-C54A-AEEA-6138314FE7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35106" y="5545188"/>
                  <a:ext cx="81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332E30-5CA4-364E-A966-D44599EEE822}"/>
                    </a:ext>
                  </a:extLst>
                </p14:cNvPr>
                <p14:cNvContentPartPr/>
                <p14:nvPr/>
              </p14:nvContentPartPr>
              <p14:xfrm>
                <a:off x="2322346" y="5558868"/>
                <a:ext cx="340920" cy="10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332E30-5CA4-364E-A966-D44599EEE8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86346" y="5522868"/>
                  <a:ext cx="41256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35D149-3185-E346-A859-61D5BC9B5F63}"/>
                  </a:ext>
                </a:extLst>
              </p14:cNvPr>
              <p14:cNvContentPartPr/>
              <p14:nvPr/>
            </p14:nvContentPartPr>
            <p14:xfrm>
              <a:off x="2002666" y="5623668"/>
              <a:ext cx="619560" cy="65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35D149-3185-E346-A859-61D5BC9B5F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6666" y="5587668"/>
                <a:ext cx="691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5A1B4E-34E9-7546-92A2-1AC70E03646F}"/>
                  </a:ext>
                </a:extLst>
              </p14:cNvPr>
              <p14:cNvContentPartPr/>
              <p14:nvPr/>
            </p14:nvContentPartPr>
            <p14:xfrm>
              <a:off x="2142706" y="5676948"/>
              <a:ext cx="330120" cy="16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5A1B4E-34E9-7546-92A2-1AC70E03646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06667" y="5640148"/>
                <a:ext cx="401838" cy="89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62CB1-CAF8-F74B-A11C-641CE990302C}"/>
                  </a:ext>
                </a:extLst>
              </p14:cNvPr>
              <p14:cNvContentPartPr/>
              <p14:nvPr/>
            </p14:nvContentPartPr>
            <p14:xfrm>
              <a:off x="1658520" y="690840"/>
              <a:ext cx="10465560" cy="5737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62CB1-CAF8-F74B-A11C-641CE99030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9160" y="681480"/>
                <a:ext cx="10484280" cy="57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660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B928-E21B-4B47-A246-01EB5C3A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Missing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BBE30-A0AC-D04B-81B3-5A4E3F02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428240"/>
            <a:ext cx="10922000" cy="366776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1) Identify the angle you have or are looking for.</a:t>
            </a:r>
          </a:p>
          <a:p>
            <a:r>
              <a:rPr lang="en-US"/>
              <a:t>2) Identify one side you have, and one you have or are looking for.</a:t>
            </a:r>
          </a:p>
          <a:p>
            <a:r>
              <a:rPr lang="en-US"/>
              <a:t>3) Determine the trigonometric ratio that relates all 3 items. </a:t>
            </a:r>
          </a:p>
          <a:p>
            <a:r>
              <a:rPr lang="en-US"/>
              <a:t>4) Write the ratio and solve it. </a:t>
            </a:r>
          </a:p>
          <a:p>
            <a:endParaRPr lang="en-US"/>
          </a:p>
          <a:p>
            <a:r>
              <a:rPr lang="en-US"/>
              <a:t>Note: when looking for an angle, you must use the inverse to find the angle. </a:t>
            </a:r>
          </a:p>
          <a:p>
            <a:r>
              <a:rPr lang="en-US"/>
              <a:t>Solving a right triangle means finding all angle and side measures.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18EB5-BCDD-E541-AB53-3C4BD648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0834D7-9D4D-DC41-877D-D63A9FC00914}"/>
                  </a:ext>
                </a:extLst>
              </p14:cNvPr>
              <p14:cNvContentPartPr/>
              <p14:nvPr/>
            </p14:nvContentPartPr>
            <p14:xfrm>
              <a:off x="1630440" y="5171760"/>
              <a:ext cx="8863920" cy="368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0834D7-9D4D-DC41-877D-D63A9FC00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1080" y="5162400"/>
                <a:ext cx="8882640" cy="3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676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56C845-644B-5F49-9EE3-2D866056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25"/>
            <a:ext cx="12192000" cy="26729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B03E61-A02B-204D-B834-D2A2023D6B79}"/>
                  </a:ext>
                </a:extLst>
              </p14:cNvPr>
              <p14:cNvContentPartPr/>
              <p14:nvPr/>
            </p14:nvContentPartPr>
            <p14:xfrm>
              <a:off x="164880" y="164160"/>
              <a:ext cx="11874960" cy="6518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B03E61-A02B-204D-B834-D2A2023D6B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520" y="154800"/>
                <a:ext cx="11893680" cy="65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354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6F4E37-397F-4E4E-A588-1D27B857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572" y="3202805"/>
            <a:ext cx="6073428" cy="3380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49B7E-81AF-7440-9D69-16902EBE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Definition: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9F4765-800B-B241-B4AF-F8CE51720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316" y="2432304"/>
                <a:ext cx="7729728" cy="31019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Square roots are the inverse of squaring. </a:t>
                </a:r>
              </a:p>
              <a:p>
                <a:pPr marL="0" indent="0">
                  <a:buNone/>
                </a:pPr>
                <a:r>
                  <a:rPr lang="en-US"/>
                  <a:t>They answer the question “what number squared gives ___?”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Ex: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9F4765-800B-B241-B4AF-F8CE51720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316" y="2432304"/>
                <a:ext cx="7729728" cy="3101983"/>
              </a:xfrm>
              <a:blipFill>
                <a:blip r:embed="rId3"/>
                <a:stretch>
                  <a:fillRect l="-1639" t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3594-E7BA-3842-8B77-F4ED9DEB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88A782-7BC8-844F-A7B2-76D36BB13FC0}"/>
                  </a:ext>
                </a:extLst>
              </p14:cNvPr>
              <p14:cNvContentPartPr/>
              <p14:nvPr/>
            </p14:nvContentPartPr>
            <p14:xfrm>
              <a:off x="413280" y="5279400"/>
              <a:ext cx="5349240" cy="40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88A782-7BC8-844F-A7B2-76D36BB13F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920" y="5270040"/>
                <a:ext cx="5367960" cy="42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270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640B9-AB7B-6C42-BD83-9A4529EE9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80" y="274320"/>
            <a:ext cx="3909230" cy="2386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B2E3EF-8CD0-9344-89CC-2512E2A6172B}"/>
              </a:ext>
            </a:extLst>
          </p:cNvPr>
          <p:cNvSpPr txBox="1"/>
          <p:nvPr/>
        </p:nvSpPr>
        <p:spPr>
          <a:xfrm>
            <a:off x="91440" y="142240"/>
            <a:ext cx="851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Find the measures of each angle.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188FCB-02E9-E542-AA73-FC7403D0C945}"/>
                  </a:ext>
                </a:extLst>
              </p14:cNvPr>
              <p14:cNvContentPartPr/>
              <p14:nvPr/>
            </p14:nvContentPartPr>
            <p14:xfrm>
              <a:off x="452880" y="367920"/>
              <a:ext cx="10652400" cy="413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188FCB-02E9-E542-AA73-FC7403D0C9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520" y="358560"/>
                <a:ext cx="10671120" cy="414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303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49962-2217-B541-AADA-B78F71760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395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2C7E7D-7779-694A-94A3-BECD5CDE1960}"/>
                  </a:ext>
                </a:extLst>
              </p14:cNvPr>
              <p14:cNvContentPartPr/>
              <p14:nvPr/>
            </p14:nvContentPartPr>
            <p14:xfrm>
              <a:off x="1171800" y="1771200"/>
              <a:ext cx="48456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2C7E7D-7779-694A-94A3-BECD5CDE19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960" y="1707840"/>
                <a:ext cx="515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DDF637-BD2F-F54F-A0FB-00CD22A63E9F}"/>
                  </a:ext>
                </a:extLst>
              </p14:cNvPr>
              <p14:cNvContentPartPr/>
              <p14:nvPr/>
            </p14:nvContentPartPr>
            <p14:xfrm>
              <a:off x="1743480" y="2172960"/>
              <a:ext cx="611640" cy="4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DDF637-BD2F-F54F-A0FB-00CD22A63E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7640" y="2109600"/>
                <a:ext cx="6429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E611C02-6AA7-484C-B356-0080B12F36FA}"/>
                  </a:ext>
                </a:extLst>
              </p14:cNvPr>
              <p14:cNvContentPartPr/>
              <p14:nvPr/>
            </p14:nvContentPartPr>
            <p14:xfrm>
              <a:off x="3300120" y="2223720"/>
              <a:ext cx="658080" cy="45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E611C02-6AA7-484C-B356-0080B12F36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4280" y="2160360"/>
                <a:ext cx="6894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24B544-FE69-DA4B-89BD-1EB168057448}"/>
                  </a:ext>
                </a:extLst>
              </p14:cNvPr>
              <p14:cNvContentPartPr/>
              <p14:nvPr/>
            </p14:nvContentPartPr>
            <p14:xfrm>
              <a:off x="5625000" y="1324080"/>
              <a:ext cx="640080" cy="51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24B544-FE69-DA4B-89BD-1EB1680574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9160" y="1260720"/>
                <a:ext cx="6714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41AB81-CDAB-BC41-8B22-EE4F3610937D}"/>
                  </a:ext>
                </a:extLst>
              </p14:cNvPr>
              <p14:cNvContentPartPr/>
              <p14:nvPr/>
            </p14:nvContentPartPr>
            <p14:xfrm>
              <a:off x="6447240" y="1809360"/>
              <a:ext cx="666720" cy="75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41AB81-CDAB-BC41-8B22-EE4F361093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31400" y="1746000"/>
                <a:ext cx="6980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B064BE-7457-6B43-8695-F8D015644AEA}"/>
                  </a:ext>
                </a:extLst>
              </p14:cNvPr>
              <p14:cNvContentPartPr/>
              <p14:nvPr/>
            </p14:nvContentPartPr>
            <p14:xfrm>
              <a:off x="6142680" y="2990880"/>
              <a:ext cx="371520" cy="82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B064BE-7457-6B43-8695-F8D015644A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26840" y="2927520"/>
                <a:ext cx="4028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DDB086C-0FFC-5A4D-BE22-8B6B9162B5BA}"/>
                  </a:ext>
                </a:extLst>
              </p14:cNvPr>
              <p14:cNvContentPartPr/>
              <p14:nvPr/>
            </p14:nvContentPartPr>
            <p14:xfrm>
              <a:off x="10318680" y="1148760"/>
              <a:ext cx="901080" cy="509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DDB086C-0FFC-5A4D-BE22-8B6B9162B5B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02840" y="1085400"/>
                <a:ext cx="9324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94B140-3750-254E-9E0C-36E79F84D532}"/>
                  </a:ext>
                </a:extLst>
              </p14:cNvPr>
              <p14:cNvContentPartPr/>
              <p14:nvPr/>
            </p14:nvContentPartPr>
            <p14:xfrm>
              <a:off x="10536840" y="2891520"/>
              <a:ext cx="797760" cy="113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94B140-3750-254E-9E0C-36E79F84D5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21000" y="2828160"/>
                <a:ext cx="8290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B40C735-9FAC-FC48-B9EA-D8CD433108DE}"/>
                  </a:ext>
                </a:extLst>
              </p14:cNvPr>
              <p14:cNvContentPartPr/>
              <p14:nvPr/>
            </p14:nvContentPartPr>
            <p14:xfrm>
              <a:off x="9118080" y="1490760"/>
              <a:ext cx="521640" cy="60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B40C735-9FAC-FC48-B9EA-D8CD433108D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02240" y="1427400"/>
                <a:ext cx="5529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31DA60-282B-1348-9966-95F2EEFBB2B4}"/>
                  </a:ext>
                </a:extLst>
              </p14:cNvPr>
              <p14:cNvContentPartPr/>
              <p14:nvPr/>
            </p14:nvContentPartPr>
            <p14:xfrm>
              <a:off x="181800" y="379800"/>
              <a:ext cx="11924640" cy="6478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31DA60-282B-1348-9966-95F2EEFBB2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2440" y="370440"/>
                <a:ext cx="11943360" cy="64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49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49F5D-867C-E448-8ADE-4B90797D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05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0DD5A-3DF9-B041-8EC5-E3FC1666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2530"/>
            <a:ext cx="8699500" cy="1016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BE3160-6ADC-4B45-88CF-392199A00943}"/>
                  </a:ext>
                </a:extLst>
              </p14:cNvPr>
              <p14:cNvContentPartPr/>
              <p14:nvPr/>
            </p14:nvContentPartPr>
            <p14:xfrm>
              <a:off x="1995840" y="1103400"/>
              <a:ext cx="7728840" cy="337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BE3160-6ADC-4B45-88CF-392199A009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6480" y="1094040"/>
                <a:ext cx="7747560" cy="339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58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3A33-2C17-F248-8BB5-8ACC3659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Simplifying square 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D91-F954-7143-8878-C122A40CC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38" y="2530721"/>
            <a:ext cx="9777984" cy="3362587"/>
          </a:xfrm>
        </p:spPr>
        <p:txBody>
          <a:bodyPr/>
          <a:lstStyle/>
          <a:p>
            <a:r>
              <a:rPr lang="en-US"/>
              <a:t>1. There are no perfect square factors other than 1 in the radicand.</a:t>
            </a:r>
          </a:p>
          <a:p>
            <a:r>
              <a:rPr lang="en-US"/>
              <a:t>2. The radicand is not a fraction.</a:t>
            </a:r>
          </a:p>
          <a:p>
            <a:r>
              <a:rPr lang="en-US"/>
              <a:t>3. The denominator does not contain a radical expression.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1D66B-C1DF-DF47-8208-E986E2BC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150" y="6217920"/>
            <a:ext cx="78053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400DEC-39F7-0347-A05A-EDE9121BC513}"/>
                  </a:ext>
                </a:extLst>
              </p14:cNvPr>
              <p14:cNvContentPartPr/>
              <p14:nvPr/>
            </p14:nvContentPartPr>
            <p14:xfrm>
              <a:off x="6396120" y="2552040"/>
              <a:ext cx="5564160" cy="360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400DEC-39F7-0347-A05A-EDE9121BC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6760" y="2542680"/>
                <a:ext cx="5582880" cy="36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76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39A9-433C-AF43-ABBA-9E3B3405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Pulling out perfect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865172-384D-B842-940F-7A22A23B60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7250" y="2388870"/>
                <a:ext cx="9589770" cy="4080510"/>
              </a:xfrm>
            </p:spPr>
            <p:txBody>
              <a:bodyPr/>
              <a:lstStyle/>
              <a:p>
                <a:r>
                  <a:rPr lang="en-US"/>
                  <a:t>1) Break down the number into its prime factors.</a:t>
                </a:r>
              </a:p>
              <a:p>
                <a:r>
                  <a:rPr lang="en-US"/>
                  <a:t>2) Remove any numbers that appear twice, write them once in front of the radical. </a:t>
                </a:r>
              </a:p>
              <a:p>
                <a:r>
                  <a:rPr lang="en-US"/>
                  <a:t>Ex: 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865172-384D-B842-940F-7A22A23B60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388870"/>
                <a:ext cx="9589770" cy="4080510"/>
              </a:xfrm>
              <a:blipFill>
                <a:blip r:embed="rId2"/>
                <a:stretch>
                  <a:fillRect l="-1323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7DAE1-86A7-8341-81EA-58247AB6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253E72-3379-9D48-82E6-54F34CE68550}"/>
                  </a:ext>
                </a:extLst>
              </p14:cNvPr>
              <p14:cNvContentPartPr/>
              <p14:nvPr/>
            </p14:nvContentPartPr>
            <p14:xfrm>
              <a:off x="1603800" y="2158200"/>
              <a:ext cx="6974280" cy="438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253E72-3379-9D48-82E6-54F34CE685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440" y="2148840"/>
                <a:ext cx="6993000" cy="44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63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A50F9-F64D-204B-9F81-FD8C9AEA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9900" cy="939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3A984D-98C3-984A-90C2-43F4F2E4FE0E}"/>
                  </a:ext>
                </a:extLst>
              </p14:cNvPr>
              <p14:cNvContentPartPr/>
              <p14:nvPr/>
            </p14:nvContentPartPr>
            <p14:xfrm>
              <a:off x="5760" y="34560"/>
              <a:ext cx="11654640" cy="6823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3A984D-98C3-984A-90C2-43F4F2E4F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00" y="25200"/>
                <a:ext cx="11673360" cy="68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029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167B-DCDD-E046-95F9-E1C1FDBB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97067-A0AB-0F4C-829C-576CDC3993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455164"/>
                <a:ext cx="8806434" cy="4128516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Product property: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	Ex: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Quotient property: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	Ex: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97067-A0AB-0F4C-829C-576CDC3993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455164"/>
                <a:ext cx="8806434" cy="4128516"/>
              </a:xfrm>
              <a:blipFill>
                <a:blip r:embed="rId2"/>
                <a:stretch>
                  <a:fillRect l="-1441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676EC-3EE2-2344-A418-009892AD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AB4C36-9D25-1440-BA85-35A4DBE2DEC3}"/>
                  </a:ext>
                </a:extLst>
              </p14:cNvPr>
              <p14:cNvContentPartPr/>
              <p14:nvPr/>
            </p14:nvContentPartPr>
            <p14:xfrm>
              <a:off x="8558280" y="2880000"/>
              <a:ext cx="3243600" cy="233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AB4C36-9D25-1440-BA85-35A4DBE2DE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8920" y="2870640"/>
                <a:ext cx="3262320" cy="23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707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6A1B1-4C76-E34A-A3E7-43897AF2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37710" cy="855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0998C-8044-5242-9A03-154BEDDB9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559"/>
            <a:ext cx="8583930" cy="10962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D09AE8-D86A-624C-97B1-118192943C8A}"/>
                  </a:ext>
                </a:extLst>
              </p14:cNvPr>
              <p14:cNvContentPartPr/>
              <p14:nvPr/>
            </p14:nvContentPartPr>
            <p14:xfrm>
              <a:off x="300240" y="186840"/>
              <a:ext cx="10397880" cy="590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D09AE8-D86A-624C-97B1-118192943C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880" y="177480"/>
                <a:ext cx="10416600" cy="59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8900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{65036134-BFC1-ED41-94D2-B8F441EA444D}tf10001120</Template>
  <Application>Microsoft Office PowerPoint</Application>
  <PresentationFormat>Widescreen</PresentationFormat>
  <Slides>31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Parcel</vt:lpstr>
      <vt:lpstr>Chapter 13 – Right Triangles and Trigonometry</vt:lpstr>
      <vt:lpstr>13.1 – Simplifying Square Roots</vt:lpstr>
      <vt:lpstr>Definition: square roots</vt:lpstr>
      <vt:lpstr>PowerPoint Presentation</vt:lpstr>
      <vt:lpstr>Simplifying square roots</vt:lpstr>
      <vt:lpstr>Pulling out perfect squares</vt:lpstr>
      <vt:lpstr>PowerPoint Presentation</vt:lpstr>
      <vt:lpstr>Properties of square roots</vt:lpstr>
      <vt:lpstr>PowerPoint Presentation</vt:lpstr>
      <vt:lpstr>PowerPoint Presentation</vt:lpstr>
      <vt:lpstr>Radicals in the denominator</vt:lpstr>
      <vt:lpstr>PowerPoint Presentation</vt:lpstr>
      <vt:lpstr>13.2 – 45-45-90 Triangles</vt:lpstr>
      <vt:lpstr>PowerPoint Presentation</vt:lpstr>
      <vt:lpstr>PowerPoint Presentation</vt:lpstr>
      <vt:lpstr>PowerPoint Presentation</vt:lpstr>
      <vt:lpstr>13.3 – 30-60-90 Triangles</vt:lpstr>
      <vt:lpstr>PowerPoint Presentation</vt:lpstr>
      <vt:lpstr>PowerPoint Presentation</vt:lpstr>
      <vt:lpstr>PowerPoint Presentation</vt:lpstr>
      <vt:lpstr>PowerPoint Presentation</vt:lpstr>
      <vt:lpstr>13.4/5 Trigonometric Ratios</vt:lpstr>
      <vt:lpstr>Definitions</vt:lpstr>
      <vt:lpstr>PowerPoint Presentation</vt:lpstr>
      <vt:lpstr>Trigonometric ratios</vt:lpstr>
      <vt:lpstr>Finding a ratio</vt:lpstr>
      <vt:lpstr>PowerPoint Presentation</vt:lpstr>
      <vt:lpstr>Finding Missing measures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– Right Triangles and Trigonometry</dc:title>
  <dc:creator>Solenne Abaziou</dc:creator>
  <cp:lastModifiedBy>Solenne Abaziou</cp:lastModifiedBy>
  <cp:revision>2</cp:revision>
  <dcterms:created xsi:type="dcterms:W3CDTF">2020-04-20T19:51:33Z</dcterms:created>
  <dcterms:modified xsi:type="dcterms:W3CDTF">2020-05-04T20:54:48Z</dcterms:modified>
</cp:coreProperties>
</file>