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9" r:id="rId13"/>
    <p:sldId id="287" r:id="rId14"/>
    <p:sldId id="274" r:id="rId15"/>
    <p:sldId id="277" r:id="rId16"/>
    <p:sldId id="275" r:id="rId17"/>
    <p:sldId id="278" r:id="rId18"/>
    <p:sldId id="268" r:id="rId19"/>
    <p:sldId id="284" r:id="rId20"/>
    <p:sldId id="285" r:id="rId21"/>
    <p:sldId id="258" r:id="rId22"/>
    <p:sldId id="288" r:id="rId23"/>
    <p:sldId id="283" r:id="rId24"/>
    <p:sldId id="289" r:id="rId25"/>
    <p:sldId id="291" r:id="rId26"/>
    <p:sldId id="292" r:id="rId27"/>
    <p:sldId id="293" r:id="rId28"/>
    <p:sldId id="280" r:id="rId29"/>
    <p:sldId id="295" r:id="rId30"/>
    <p:sldId id="296" r:id="rId31"/>
    <p:sldId id="297" r:id="rId32"/>
    <p:sldId id="298" r:id="rId33"/>
    <p:sldId id="294" r:id="rId34"/>
    <p:sldId id="299" r:id="rId35"/>
    <p:sldId id="281" r:id="rId36"/>
    <p:sldId id="290" r:id="rId37"/>
    <p:sldId id="300" r:id="rId38"/>
    <p:sldId id="282" r:id="rId39"/>
    <p:sldId id="303" r:id="rId40"/>
    <p:sldId id="301" r:id="rId41"/>
    <p:sldId id="302" r:id="rId42"/>
    <p:sldId id="262" r:id="rId43"/>
    <p:sldId id="305" r:id="rId44"/>
    <p:sldId id="304" r:id="rId45"/>
    <p:sldId id="307" r:id="rId46"/>
    <p:sldId id="309" r:id="rId47"/>
    <p:sldId id="306" r:id="rId48"/>
    <p:sldId id="314" r:id="rId49"/>
    <p:sldId id="263" r:id="rId50"/>
    <p:sldId id="311" r:id="rId51"/>
    <p:sldId id="308" r:id="rId52"/>
    <p:sldId id="312" r:id="rId53"/>
    <p:sldId id="313" r:id="rId54"/>
    <p:sldId id="310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nne Abaziou" userId="ee763fb5-67db-4451-868e-1497afe06cae" providerId="ADAL" clId="{E7DB2AD6-D775-B445-A488-A094A8865BFE}"/>
    <pc:docChg chg="undo custSel addSld modSld">
      <pc:chgData name="Solenne Abaziou" userId="ee763fb5-67db-4451-868e-1497afe06cae" providerId="ADAL" clId="{E7DB2AD6-D775-B445-A488-A094A8865BFE}" dt="2020-04-17T15:02:00.058" v="26" actId="14100"/>
      <pc:docMkLst>
        <pc:docMk/>
      </pc:docMkLst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2931410620" sldId="280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2931410620" sldId="280"/>
            <ac:inkMk id="4" creationId="{1BAE371D-6624-BD4A-B47B-2D7316519E9C}"/>
          </ac:inkMkLst>
        </pc:inkChg>
      </pc:sldChg>
      <pc:sldChg chg="addSp">
        <pc:chgData name="Solenne Abaziou" userId="ee763fb5-67db-4451-868e-1497afe06cae" providerId="ADAL" clId="{E7DB2AD6-D775-B445-A488-A094A8865BFE}" dt="2020-04-11T17:41:25.321" v="23" actId="7634"/>
        <pc:sldMkLst>
          <pc:docMk/>
          <pc:sldMk cId="963102802" sldId="282"/>
        </pc:sldMkLst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963102802" sldId="282"/>
            <ac:inkMk id="2" creationId="{99EA66B5-C2C7-1343-8E2D-2E068ECCEC0A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963102802" sldId="282"/>
            <ac:inkMk id="5" creationId="{E23329DF-AD1D-9B46-A07F-4FE84F4FBD32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963102802" sldId="282"/>
            <ac:inkMk id="7" creationId="{55D48769-E726-644F-9840-328AABA6A369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963102802" sldId="282"/>
            <ac:inkMk id="8" creationId="{17198936-C24C-7D48-98DB-382DBE610059}"/>
          </ac:inkMkLst>
        </pc:inkChg>
      </pc:sldChg>
      <pc:sldChg chg="addSp delSp">
        <pc:chgData name="Solenne Abaziou" userId="ee763fb5-67db-4451-868e-1497afe06cae" providerId="ADAL" clId="{E7DB2AD6-D775-B445-A488-A094A8865BFE}" dt="2020-04-07T13:30:13.947" v="21"/>
        <pc:sldMkLst>
          <pc:docMk/>
          <pc:sldMk cId="2600732910" sldId="283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2600732910" sldId="283"/>
            <ac:inkMk id="6" creationId="{D427CCF9-A33D-CA45-B1CB-CA1F47465709}"/>
          </ac:inkMkLst>
        </pc:inkChg>
        <pc:inkChg chg="add del">
          <ac:chgData name="Solenne Abaziou" userId="ee763fb5-67db-4451-868e-1497afe06cae" providerId="ADAL" clId="{E7DB2AD6-D775-B445-A488-A094A8865BFE}" dt="2020-04-07T13:30:13.947" v="21"/>
          <ac:inkMkLst>
            <pc:docMk/>
            <pc:sldMk cId="2600732910" sldId="283"/>
            <ac:inkMk id="7" creationId="{B60BD596-69E6-FD47-97FB-3059D5E1CA75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2164695414" sldId="288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2164695414" sldId="288"/>
            <ac:inkMk id="5" creationId="{DA17A6A9-A586-D348-8651-0472D9DCC1E6}"/>
          </ac:inkMkLst>
        </pc:inkChg>
      </pc:sldChg>
      <pc:sldChg chg="addSp delSp">
        <pc:chgData name="Solenne Abaziou" userId="ee763fb5-67db-4451-868e-1497afe06cae" providerId="ADAL" clId="{E7DB2AD6-D775-B445-A488-A094A8865BFE}" dt="2020-04-07T13:30:03.529" v="20"/>
        <pc:sldMkLst>
          <pc:docMk/>
          <pc:sldMk cId="3590978459" sldId="289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3590978459" sldId="289"/>
            <ac:inkMk id="2" creationId="{8923320A-2C85-B645-B77A-86D834BBDB71}"/>
          </ac:inkMkLst>
        </pc:inkChg>
        <pc:inkChg chg="add del">
          <ac:chgData name="Solenne Abaziou" userId="ee763fb5-67db-4451-868e-1497afe06cae" providerId="ADAL" clId="{E7DB2AD6-D775-B445-A488-A094A8865BFE}" dt="2020-04-07T13:30:03.529" v="20"/>
          <ac:inkMkLst>
            <pc:docMk/>
            <pc:sldMk cId="3590978459" sldId="289"/>
            <ac:inkMk id="3" creationId="{3019D265-86AE-1A43-9BD6-A8F9B154B543}"/>
          </ac:inkMkLst>
        </pc:inkChg>
        <pc:inkChg chg="add del">
          <ac:chgData name="Solenne Abaziou" userId="ee763fb5-67db-4451-868e-1497afe06cae" providerId="ADAL" clId="{E7DB2AD6-D775-B445-A488-A094A8865BFE}" dt="2020-04-07T13:30:02.388" v="19"/>
          <ac:inkMkLst>
            <pc:docMk/>
            <pc:sldMk cId="3590978459" sldId="289"/>
            <ac:inkMk id="5" creationId="{2198D0CF-8F4D-8945-8BD9-F4EA89A8890C}"/>
          </ac:inkMkLst>
        </pc:inkChg>
        <pc:inkChg chg="add del">
          <ac:chgData name="Solenne Abaziou" userId="ee763fb5-67db-4451-868e-1497afe06cae" providerId="ADAL" clId="{E7DB2AD6-D775-B445-A488-A094A8865BFE}" dt="2020-04-07T13:30:02.191" v="18"/>
          <ac:inkMkLst>
            <pc:docMk/>
            <pc:sldMk cId="3590978459" sldId="289"/>
            <ac:inkMk id="7" creationId="{EF66AD69-C2AF-684E-9B6C-5B15B6F8F34E}"/>
          </ac:inkMkLst>
        </pc:inkChg>
        <pc:inkChg chg="add del">
          <ac:chgData name="Solenne Abaziou" userId="ee763fb5-67db-4451-868e-1497afe06cae" providerId="ADAL" clId="{E7DB2AD6-D775-B445-A488-A094A8865BFE}" dt="2020-04-07T13:30:01.988" v="17"/>
          <ac:inkMkLst>
            <pc:docMk/>
            <pc:sldMk cId="3590978459" sldId="289"/>
            <ac:inkMk id="9" creationId="{4449D1C0-3BF0-D44D-9F0D-B06E1A9204DB}"/>
          </ac:inkMkLst>
        </pc:inkChg>
        <pc:inkChg chg="add del">
          <ac:chgData name="Solenne Abaziou" userId="ee763fb5-67db-4451-868e-1497afe06cae" providerId="ADAL" clId="{E7DB2AD6-D775-B445-A488-A094A8865BFE}" dt="2020-04-07T13:30:01.737" v="16"/>
          <ac:inkMkLst>
            <pc:docMk/>
            <pc:sldMk cId="3590978459" sldId="289"/>
            <ac:inkMk id="10" creationId="{89142A1C-BEA0-AE48-92FC-1D9A66F9CD00}"/>
          </ac:inkMkLst>
        </pc:inkChg>
        <pc:inkChg chg="add del">
          <ac:chgData name="Solenne Abaziou" userId="ee763fb5-67db-4451-868e-1497afe06cae" providerId="ADAL" clId="{E7DB2AD6-D775-B445-A488-A094A8865BFE}" dt="2020-04-07T13:30:01.454" v="15"/>
          <ac:inkMkLst>
            <pc:docMk/>
            <pc:sldMk cId="3590978459" sldId="289"/>
            <ac:inkMk id="11" creationId="{947B30B4-1045-DE41-8E58-1F6FB95E740A}"/>
          </ac:inkMkLst>
        </pc:inkChg>
        <pc:inkChg chg="add del">
          <ac:chgData name="Solenne Abaziou" userId="ee763fb5-67db-4451-868e-1497afe06cae" providerId="ADAL" clId="{E7DB2AD6-D775-B445-A488-A094A8865BFE}" dt="2020-04-07T13:30:00.501" v="14"/>
          <ac:inkMkLst>
            <pc:docMk/>
            <pc:sldMk cId="3590978459" sldId="289"/>
            <ac:inkMk id="12" creationId="{436B9166-A07C-0C4E-9AC0-F1E842D89554}"/>
          </ac:inkMkLst>
        </pc:inkChg>
        <pc:inkChg chg="add del reco">
          <ac:chgData name="Solenne Abaziou" userId="ee763fb5-67db-4451-868e-1497afe06cae" providerId="ADAL" clId="{E7DB2AD6-D775-B445-A488-A094A8865BFE}" dt="2020-04-07T13:30:00.501" v="14"/>
          <ac:inkMkLst>
            <pc:docMk/>
            <pc:sldMk cId="3590978459" sldId="289"/>
            <ac:inkMk id="13" creationId="{3835AA09-D9C5-B248-8DEC-CE9DEB483365}"/>
          </ac:inkMkLst>
        </pc:inkChg>
        <pc:inkChg chg="add del reco">
          <ac:chgData name="Solenne Abaziou" userId="ee763fb5-67db-4451-868e-1497afe06cae" providerId="ADAL" clId="{E7DB2AD6-D775-B445-A488-A094A8865BFE}" dt="2020-04-07T13:30:00.501" v="14"/>
          <ac:inkMkLst>
            <pc:docMk/>
            <pc:sldMk cId="3590978459" sldId="289"/>
            <ac:inkMk id="14" creationId="{289573C6-B15C-4641-9B52-0D2CB386FECA}"/>
          </ac:inkMkLst>
        </pc:inkChg>
        <pc:inkChg chg="add del">
          <ac:chgData name="Solenne Abaziou" userId="ee763fb5-67db-4451-868e-1497afe06cae" providerId="ADAL" clId="{E7DB2AD6-D775-B445-A488-A094A8865BFE}" dt="2020-04-07T13:30:00.169" v="13"/>
          <ac:inkMkLst>
            <pc:docMk/>
            <pc:sldMk cId="3590978459" sldId="289"/>
            <ac:inkMk id="17" creationId="{4632B9B9-8816-DF4C-87EF-810CB13EDACE}"/>
          </ac:inkMkLst>
        </pc:inkChg>
        <pc:inkChg chg="add del">
          <ac:chgData name="Solenne Abaziou" userId="ee763fb5-67db-4451-868e-1497afe06cae" providerId="ADAL" clId="{E7DB2AD6-D775-B445-A488-A094A8865BFE}" dt="2020-04-07T13:29:59.271" v="12"/>
          <ac:inkMkLst>
            <pc:docMk/>
            <pc:sldMk cId="3590978459" sldId="289"/>
            <ac:inkMk id="18" creationId="{AB3298D1-BBEE-D24C-8634-B5DBD1C65DB7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3402739256" sldId="291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3402739256" sldId="291"/>
            <ac:inkMk id="2" creationId="{523E79E6-3BFA-B14F-84CC-28C16BA45383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4279033319" sldId="292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4279033319" sldId="292"/>
            <ac:inkMk id="2" creationId="{1D66EF1A-3D26-0547-A2DD-0D2BE4213312}"/>
          </ac:inkMkLst>
        </pc:inkChg>
      </pc:sldChg>
      <pc:sldChg chg="addSp">
        <pc:chgData name="Solenne Abaziou" userId="ee763fb5-67db-4451-868e-1497afe06cae" providerId="ADAL" clId="{E7DB2AD6-D775-B445-A488-A094A8865BFE}" dt="2020-04-07T14:59:11.970" v="22" actId="7634"/>
        <pc:sldMkLst>
          <pc:docMk/>
          <pc:sldMk cId="2709284952" sldId="293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2709284952" sldId="293"/>
            <ac:inkMk id="2" creationId="{0465EC92-FDC4-1742-921B-BC0C8330BC09}"/>
          </ac:inkMkLst>
        </pc:inkChg>
        <pc:inkChg chg="add">
          <ac:chgData name="Solenne Abaziou" userId="ee763fb5-67db-4451-868e-1497afe06cae" providerId="ADAL" clId="{E7DB2AD6-D775-B445-A488-A094A8865BFE}" dt="2020-04-07T14:59:11.970" v="22" actId="7634"/>
          <ac:inkMkLst>
            <pc:docMk/>
            <pc:sldMk cId="2709284952" sldId="293"/>
            <ac:inkMk id="5" creationId="{E7E8EB4F-2841-434C-BB66-A5BC106A3581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3259866777" sldId="294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3259866777" sldId="294"/>
            <ac:inkMk id="2" creationId="{FB89EB7E-DCE2-C241-B520-14B8DA884E38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2965014865" sldId="295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2965014865" sldId="295"/>
            <ac:inkMk id="3" creationId="{0A21175B-EC8F-3240-B92E-259831756B55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1159798834" sldId="296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1159798834" sldId="296"/>
            <ac:inkMk id="5" creationId="{CE91C28A-2D4A-2542-8B5A-E294D99C730C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151040187" sldId="297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151040187" sldId="297"/>
            <ac:inkMk id="2" creationId="{EE430F71-5736-564D-B069-03CAB3998182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2452809482" sldId="298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2452809482" sldId="298"/>
            <ac:inkMk id="2" creationId="{153B382B-0391-5847-A7D6-D19AC2146CA0}"/>
          </ac:inkMkLst>
        </pc:inkChg>
      </pc:sldChg>
      <pc:sldChg chg="addSp">
        <pc:chgData name="Solenne Abaziou" userId="ee763fb5-67db-4451-868e-1497afe06cae" providerId="ADAL" clId="{E7DB2AD6-D775-B445-A488-A094A8865BFE}" dt="2020-04-05T01:36:48.246" v="0" actId="7634"/>
        <pc:sldMkLst>
          <pc:docMk/>
          <pc:sldMk cId="2373259929" sldId="299"/>
        </pc:sldMkLst>
        <pc:inkChg chg="add">
          <ac:chgData name="Solenne Abaziou" userId="ee763fb5-67db-4451-868e-1497afe06cae" providerId="ADAL" clId="{E7DB2AD6-D775-B445-A488-A094A8865BFE}" dt="2020-04-05T01:36:48.246" v="0" actId="7634"/>
          <ac:inkMkLst>
            <pc:docMk/>
            <pc:sldMk cId="2373259929" sldId="299"/>
            <ac:inkMk id="2" creationId="{481EA643-6C9A-744A-9393-21DBE0D8C3A6}"/>
          </ac:inkMkLst>
        </pc:inkChg>
      </pc:sldChg>
      <pc:sldChg chg="addSp">
        <pc:chgData name="Solenne Abaziou" userId="ee763fb5-67db-4451-868e-1497afe06cae" providerId="ADAL" clId="{E7DB2AD6-D775-B445-A488-A094A8865BFE}" dt="2020-04-11T17:41:25.321" v="23" actId="7634"/>
        <pc:sldMkLst>
          <pc:docMk/>
          <pc:sldMk cId="2793271650" sldId="300"/>
        </pc:sldMkLst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2793271650" sldId="300"/>
            <ac:inkMk id="5" creationId="{DBB98A82-3B12-5D45-BE5A-71994C691388}"/>
          </ac:inkMkLst>
        </pc:inkChg>
      </pc:sldChg>
      <pc:sldChg chg="addSp">
        <pc:chgData name="Solenne Abaziou" userId="ee763fb5-67db-4451-868e-1497afe06cae" providerId="ADAL" clId="{E7DB2AD6-D775-B445-A488-A094A8865BFE}" dt="2020-04-11T17:49:55.072" v="24" actId="7634"/>
        <pc:sldMkLst>
          <pc:docMk/>
          <pc:sldMk cId="3282150273" sldId="301"/>
        </pc:sldMkLst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282150273" sldId="301"/>
            <ac:inkMk id="2" creationId="{8F2F2454-05C5-BE43-884C-5EE210445049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282150273" sldId="301"/>
            <ac:inkMk id="5" creationId="{526CB85E-D107-D545-A41A-48E538D4928F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282150273" sldId="301"/>
            <ac:inkMk id="7" creationId="{D9B6E89E-4312-4849-8301-3869A6EF0F8E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282150273" sldId="301"/>
            <ac:inkMk id="8" creationId="{CEBC2A82-9AB5-7B45-A139-E725DC69DDA3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282150273" sldId="301"/>
            <ac:inkMk id="9" creationId="{194EE038-5315-8F43-98AC-3B7C5174F70B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282150273" sldId="301"/>
            <ac:inkMk id="10" creationId="{B6C956F7-9F05-0247-B8A8-63CAFE3E5EC8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282150273" sldId="301"/>
            <ac:inkMk id="11" creationId="{A9D52840-BE8C-6D4E-92A7-6E7E4FDFD403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282150273" sldId="301"/>
            <ac:inkMk id="12" creationId="{D9B2249E-1129-BA46-905F-92F55EC1538C}"/>
          </ac:inkMkLst>
        </pc:inkChg>
      </pc:sldChg>
      <pc:sldChg chg="addSp">
        <pc:chgData name="Solenne Abaziou" userId="ee763fb5-67db-4451-868e-1497afe06cae" providerId="ADAL" clId="{E7DB2AD6-D775-B445-A488-A094A8865BFE}" dt="2020-04-11T17:49:55.072" v="24" actId="7634"/>
        <pc:sldMkLst>
          <pc:docMk/>
          <pc:sldMk cId="143727855" sldId="302"/>
        </pc:sldMkLst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143727855" sldId="302"/>
            <ac:inkMk id="2" creationId="{D33C2445-CF23-BD41-AA19-31A99C03ECC8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143727855" sldId="302"/>
            <ac:inkMk id="5" creationId="{406CC02A-4F5B-DA47-8AE1-DB77DF344B1E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143727855" sldId="302"/>
            <ac:inkMk id="6" creationId="{C0843849-1257-3E41-B763-43433ECC7D6C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143727855" sldId="302"/>
            <ac:inkMk id="7" creationId="{132A4A36-7AEF-B545-9D56-05BA37C3466F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143727855" sldId="302"/>
            <ac:inkMk id="8" creationId="{57E80C86-2C0D-8F4C-BFE1-17C32D2DC942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143727855" sldId="302"/>
            <ac:inkMk id="9" creationId="{358E56A1-AA0B-D648-BB0E-DEB20E668528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143727855" sldId="302"/>
            <ac:inkMk id="10" creationId="{93BF5076-3DF1-5545-8761-9BB8229C4FD6}"/>
          </ac:inkMkLst>
        </pc:inkChg>
      </pc:sldChg>
      <pc:sldChg chg="addSp">
        <pc:chgData name="Solenne Abaziou" userId="ee763fb5-67db-4451-868e-1497afe06cae" providerId="ADAL" clId="{E7DB2AD6-D775-B445-A488-A094A8865BFE}" dt="2020-04-11T17:49:55.072" v="24" actId="7634"/>
        <pc:sldMkLst>
          <pc:docMk/>
          <pc:sldMk cId="3570384715" sldId="303"/>
        </pc:sldMkLst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2" creationId="{03572E6C-AFB4-CD4B-BE62-20267B6AEC5A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5" creationId="{66996BE1-5EBF-E04D-B9EC-5FB68CA6C497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6" creationId="{3F968356-BE35-D348-9440-BA549CADF912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7" creationId="{1D280D91-C9F9-2748-B079-0625C1D909F6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8" creationId="{F85A08E6-CB21-7440-962E-C6759449FDF0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9" creationId="{09A90D51-1341-DC48-B3EC-96D3149B6F71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10" creationId="{5F156CFC-EB32-4548-A5DC-343DC817A9E0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11" creationId="{AC86DF03-AB5E-C649-B8A7-3C73CCA3F475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12" creationId="{74DACB76-7356-9441-9CD7-3902984ADCCC}"/>
          </ac:inkMkLst>
        </pc:inkChg>
        <pc:inkChg chg="add">
          <ac:chgData name="Solenne Abaziou" userId="ee763fb5-67db-4451-868e-1497afe06cae" providerId="ADAL" clId="{E7DB2AD6-D775-B445-A488-A094A8865BFE}" dt="2020-04-11T17:41:25.321" v="23" actId="7634"/>
          <ac:inkMkLst>
            <pc:docMk/>
            <pc:sldMk cId="3570384715" sldId="303"/>
            <ac:inkMk id="13" creationId="{757527E7-3829-5241-AA84-078A04CC95F5}"/>
          </ac:inkMkLst>
        </pc:inkChg>
        <pc:inkChg chg="add">
          <ac:chgData name="Solenne Abaziou" userId="ee763fb5-67db-4451-868e-1497afe06cae" providerId="ADAL" clId="{E7DB2AD6-D775-B445-A488-A094A8865BFE}" dt="2020-04-11T17:49:55.072" v="24" actId="7634"/>
          <ac:inkMkLst>
            <pc:docMk/>
            <pc:sldMk cId="3570384715" sldId="303"/>
            <ac:inkMk id="14" creationId="{3E3F0195-6341-AF4B-B7B0-B5CF47499A88}"/>
          </ac:inkMkLst>
        </pc:inkChg>
      </pc:sldChg>
      <pc:sldChg chg="modSp add">
        <pc:chgData name="Solenne Abaziou" userId="ee763fb5-67db-4451-868e-1497afe06cae" providerId="ADAL" clId="{E7DB2AD6-D775-B445-A488-A094A8865BFE}" dt="2020-04-17T15:02:00.058" v="26" actId="14100"/>
        <pc:sldMkLst>
          <pc:docMk/>
          <pc:sldMk cId="4217717726" sldId="314"/>
        </pc:sldMkLst>
        <pc:inkChg chg="mod">
          <ac:chgData name="Solenne Abaziou" userId="ee763fb5-67db-4451-868e-1497afe06cae" providerId="ADAL" clId="{E7DB2AD6-D775-B445-A488-A094A8865BFE}" dt="2020-04-17T15:02:00.058" v="26" actId="14100"/>
          <ac:inkMkLst>
            <pc:docMk/>
            <pc:sldMk cId="4217717726" sldId="314"/>
            <ac:inkMk id="14" creationId="{B192AEF4-2D38-D947-B80B-3906CE50AB17}"/>
          </ac:inkMkLst>
        </pc:inkChg>
      </pc:sldChg>
    </pc:docChg>
  </pc:docChgLst>
  <pc:docChgLst>
    <pc:chgData name="Solenne Abaziou" userId="ee763fb5-67db-4451-868e-1497afe06cae" providerId="ADAL" clId="{CC5FCEE3-767F-6F42-A93E-7CDC114D8C2F}"/>
    <pc:docChg chg="modSld">
      <pc:chgData name="Solenne Abaziou" userId="ee763fb5-67db-4451-868e-1497afe06cae" providerId="ADAL" clId="{CC5FCEE3-767F-6F42-A93E-7CDC114D8C2F}" dt="2020-04-11T17:56:23.937" v="6" actId="20577"/>
      <pc:docMkLst>
        <pc:docMk/>
      </pc:docMkLst>
      <pc:sldChg chg="modSp">
        <pc:chgData name="Solenne Abaziou" userId="ee763fb5-67db-4451-868e-1497afe06cae" providerId="ADAL" clId="{CC5FCEE3-767F-6F42-A93E-7CDC114D8C2F}" dt="2020-04-11T17:56:23.937" v="6" actId="20577"/>
        <pc:sldMkLst>
          <pc:docMk/>
          <pc:sldMk cId="1132428345" sldId="305"/>
        </pc:sldMkLst>
        <pc:spChg chg="mod">
          <ac:chgData name="Solenne Abaziou" userId="ee763fb5-67db-4451-868e-1497afe06cae" providerId="ADAL" clId="{CC5FCEE3-767F-6F42-A93E-7CDC114D8C2F}" dt="2020-04-11T17:56:23.937" v="6" actId="20577"/>
          <ac:spMkLst>
            <pc:docMk/>
            <pc:sldMk cId="1132428345" sldId="305"/>
            <ac:spMk id="3" creationId="{CCB79CCE-084E-BA4C-A886-CA9459F571F1}"/>
          </ac:spMkLst>
        </pc:spChg>
        <pc:picChg chg="mod">
          <ac:chgData name="Solenne Abaziou" userId="ee763fb5-67db-4451-868e-1497afe06cae" providerId="ADAL" clId="{CC5FCEE3-767F-6F42-A93E-7CDC114D8C2F}" dt="2020-04-11T17:50:38.252" v="0" actId="1076"/>
          <ac:picMkLst>
            <pc:docMk/>
            <pc:sldMk cId="1132428345" sldId="305"/>
            <ac:picMk id="6" creationId="{F9DA43A8-FA82-9349-97D0-A266F1BD830B}"/>
          </ac:picMkLst>
        </pc:picChg>
      </pc:sldChg>
    </pc:docChg>
  </pc:docChgLst>
  <pc:docChgLst>
    <pc:chgData name="Solenne Abaziou" userId="ee763fb5-67db-4451-868e-1497afe06cae" providerId="ADAL" clId="{18BEE353-0EBC-7F49-8DA0-FD60526AC3E4}"/>
    <pc:docChg chg="custSel modSld">
      <pc:chgData name="Solenne Abaziou" userId="ee763fb5-67db-4451-868e-1497afe06cae" providerId="ADAL" clId="{18BEE353-0EBC-7F49-8DA0-FD60526AC3E4}" dt="2020-04-11T18:41:07.271" v="4" actId="7634"/>
      <pc:docMkLst>
        <pc:docMk/>
      </pc:docMkLst>
      <pc:sldChg chg="addSp">
        <pc:chgData name="Solenne Abaziou" userId="ee763fb5-67db-4451-868e-1497afe06cae" providerId="ADAL" clId="{18BEE353-0EBC-7F49-8DA0-FD60526AC3E4}" dt="2020-03-29T01:34:14.448" v="0" actId="7634"/>
        <pc:sldMkLst>
          <pc:docMk/>
          <pc:sldMk cId="449329414" sldId="264"/>
        </pc:sldMkLst>
        <pc:inkChg chg="add">
          <ac:chgData name="Solenne Abaziou" userId="ee763fb5-67db-4451-868e-1497afe06cae" providerId="ADAL" clId="{18BEE353-0EBC-7F49-8DA0-FD60526AC3E4}" dt="2020-03-29T01:34:14.448" v="0" actId="7634"/>
          <ac:inkMkLst>
            <pc:docMk/>
            <pc:sldMk cId="449329414" sldId="264"/>
            <ac:inkMk id="5" creationId="{9B26E205-4259-474D-8F31-407DB208AA38}"/>
          </ac:inkMkLst>
        </pc:inkChg>
      </pc:sldChg>
      <pc:sldChg chg="addSp">
        <pc:chgData name="Solenne Abaziou" userId="ee763fb5-67db-4451-868e-1497afe06cae" providerId="ADAL" clId="{18BEE353-0EBC-7F49-8DA0-FD60526AC3E4}" dt="2020-03-29T01:34:14.448" v="0" actId="7634"/>
        <pc:sldMkLst>
          <pc:docMk/>
          <pc:sldMk cId="2949018058" sldId="265"/>
        </pc:sldMkLst>
        <pc:inkChg chg="add">
          <ac:chgData name="Solenne Abaziou" userId="ee763fb5-67db-4451-868e-1497afe06cae" providerId="ADAL" clId="{18BEE353-0EBC-7F49-8DA0-FD60526AC3E4}" dt="2020-03-29T01:34:14.448" v="0" actId="7634"/>
          <ac:inkMkLst>
            <pc:docMk/>
            <pc:sldMk cId="2949018058" sldId="265"/>
            <ac:inkMk id="3" creationId="{56B0A216-8BAD-BF43-927B-F27329C06C1B}"/>
          </ac:inkMkLst>
        </pc:inkChg>
      </pc:sldChg>
      <pc:sldChg chg="addSp">
        <pc:chgData name="Solenne Abaziou" userId="ee763fb5-67db-4451-868e-1497afe06cae" providerId="ADAL" clId="{18BEE353-0EBC-7F49-8DA0-FD60526AC3E4}" dt="2020-03-29T01:34:14.448" v="0" actId="7634"/>
        <pc:sldMkLst>
          <pc:docMk/>
          <pc:sldMk cId="1179556627" sldId="266"/>
        </pc:sldMkLst>
        <pc:inkChg chg="add">
          <ac:chgData name="Solenne Abaziou" userId="ee763fb5-67db-4451-868e-1497afe06cae" providerId="ADAL" clId="{18BEE353-0EBC-7F49-8DA0-FD60526AC3E4}" dt="2020-03-29T01:34:14.448" v="0" actId="7634"/>
          <ac:inkMkLst>
            <pc:docMk/>
            <pc:sldMk cId="1179556627" sldId="266"/>
            <ac:inkMk id="2" creationId="{4AC055B4-9570-6E46-8A50-7086B5FDAB1B}"/>
          </ac:inkMkLst>
        </pc:inkChg>
      </pc:sldChg>
      <pc:sldChg chg="addSp">
        <pc:chgData name="Solenne Abaziou" userId="ee763fb5-67db-4451-868e-1497afe06cae" providerId="ADAL" clId="{18BEE353-0EBC-7F49-8DA0-FD60526AC3E4}" dt="2020-03-29T01:34:14.448" v="0" actId="7634"/>
        <pc:sldMkLst>
          <pc:docMk/>
          <pc:sldMk cId="775069129" sldId="267"/>
        </pc:sldMkLst>
        <pc:inkChg chg="add">
          <ac:chgData name="Solenne Abaziou" userId="ee763fb5-67db-4451-868e-1497afe06cae" providerId="ADAL" clId="{18BEE353-0EBC-7F49-8DA0-FD60526AC3E4}" dt="2020-03-29T01:34:14.448" v="0" actId="7634"/>
          <ac:inkMkLst>
            <pc:docMk/>
            <pc:sldMk cId="775069129" sldId="267"/>
            <ac:inkMk id="2" creationId="{9F61361C-6330-E644-B168-1DFB55CCDC36}"/>
          </ac:inkMkLst>
        </pc:inkChg>
      </pc:sldChg>
      <pc:sldChg chg="addSp">
        <pc:chgData name="Solenne Abaziou" userId="ee763fb5-67db-4451-868e-1497afe06cae" providerId="ADAL" clId="{18BEE353-0EBC-7F49-8DA0-FD60526AC3E4}" dt="2020-03-31T01:11:56.007" v="2" actId="7634"/>
        <pc:sldMkLst>
          <pc:docMk/>
          <pc:sldMk cId="2251990329" sldId="268"/>
        </pc:sldMkLst>
        <pc:inkChg chg="add">
          <ac:chgData name="Solenne Abaziou" userId="ee763fb5-67db-4451-868e-1497afe06cae" providerId="ADAL" clId="{18BEE353-0EBC-7F49-8DA0-FD60526AC3E4}" dt="2020-03-31T00:27:33.132" v="1"/>
          <ac:inkMkLst>
            <pc:docMk/>
            <pc:sldMk cId="2251990329" sldId="268"/>
            <ac:inkMk id="2" creationId="{87AFDC74-2AE7-9A45-8E41-4D92280A922C}"/>
          </ac:inkMkLst>
        </pc:inkChg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251990329" sldId="268"/>
            <ac:inkMk id="5" creationId="{B064BC3A-2F0A-A64F-880A-E47066524F48}"/>
          </ac:inkMkLst>
        </pc:inkChg>
      </pc:sldChg>
      <pc:sldChg chg="addSp">
        <pc:chgData name="Solenne Abaziou" userId="ee763fb5-67db-4451-868e-1497afe06cae" providerId="ADAL" clId="{18BEE353-0EBC-7F49-8DA0-FD60526AC3E4}" dt="2020-03-29T01:34:14.448" v="0" actId="7634"/>
        <pc:sldMkLst>
          <pc:docMk/>
          <pc:sldMk cId="2711972416" sldId="269"/>
        </pc:sldMkLst>
        <pc:inkChg chg="add">
          <ac:chgData name="Solenne Abaziou" userId="ee763fb5-67db-4451-868e-1497afe06cae" providerId="ADAL" clId="{18BEE353-0EBC-7F49-8DA0-FD60526AC3E4}" dt="2020-03-29T01:34:14.448" v="0" actId="7634"/>
          <ac:inkMkLst>
            <pc:docMk/>
            <pc:sldMk cId="2711972416" sldId="269"/>
            <ac:inkMk id="3" creationId="{F12D2309-6130-EE4B-8627-3AD98DBC5E5B}"/>
          </ac:inkMkLst>
        </pc:inkChg>
      </pc:sldChg>
      <pc:sldChg chg="addSp">
        <pc:chgData name="Solenne Abaziou" userId="ee763fb5-67db-4451-868e-1497afe06cae" providerId="ADAL" clId="{18BEE353-0EBC-7F49-8DA0-FD60526AC3E4}" dt="2020-03-29T01:34:14.448" v="0" actId="7634"/>
        <pc:sldMkLst>
          <pc:docMk/>
          <pc:sldMk cId="1710382305" sldId="270"/>
        </pc:sldMkLst>
        <pc:inkChg chg="add">
          <ac:chgData name="Solenne Abaziou" userId="ee763fb5-67db-4451-868e-1497afe06cae" providerId="ADAL" clId="{18BEE353-0EBC-7F49-8DA0-FD60526AC3E4}" dt="2020-03-29T01:34:14.448" v="0" actId="7634"/>
          <ac:inkMkLst>
            <pc:docMk/>
            <pc:sldMk cId="1710382305" sldId="270"/>
            <ac:inkMk id="5" creationId="{F739F920-85EC-E14E-AC87-B056570473C2}"/>
          </ac:inkMkLst>
        </pc:inkChg>
      </pc:sldChg>
      <pc:sldChg chg="addSp">
        <pc:chgData name="Solenne Abaziou" userId="ee763fb5-67db-4451-868e-1497afe06cae" providerId="ADAL" clId="{18BEE353-0EBC-7F49-8DA0-FD60526AC3E4}" dt="2020-03-29T01:34:14.448" v="0" actId="7634"/>
        <pc:sldMkLst>
          <pc:docMk/>
          <pc:sldMk cId="2133132053" sldId="271"/>
        </pc:sldMkLst>
        <pc:inkChg chg="add">
          <ac:chgData name="Solenne Abaziou" userId="ee763fb5-67db-4451-868e-1497afe06cae" providerId="ADAL" clId="{18BEE353-0EBC-7F49-8DA0-FD60526AC3E4}" dt="2020-03-29T01:34:14.448" v="0" actId="7634"/>
          <ac:inkMkLst>
            <pc:docMk/>
            <pc:sldMk cId="2133132053" sldId="271"/>
            <ac:inkMk id="5" creationId="{7AA0017E-E40B-5542-93BB-19A137E0ED21}"/>
          </ac:inkMkLst>
        </pc:inkChg>
      </pc:sldChg>
      <pc:sldChg chg="addSp">
        <pc:chgData name="Solenne Abaziou" userId="ee763fb5-67db-4451-868e-1497afe06cae" providerId="ADAL" clId="{18BEE353-0EBC-7F49-8DA0-FD60526AC3E4}" dt="2020-03-29T01:34:14.448" v="0" actId="7634"/>
        <pc:sldMkLst>
          <pc:docMk/>
          <pc:sldMk cId="330989619" sldId="272"/>
        </pc:sldMkLst>
        <pc:inkChg chg="add">
          <ac:chgData name="Solenne Abaziou" userId="ee763fb5-67db-4451-868e-1497afe06cae" providerId="ADAL" clId="{18BEE353-0EBC-7F49-8DA0-FD60526AC3E4}" dt="2020-03-29T01:34:14.448" v="0" actId="7634"/>
          <ac:inkMkLst>
            <pc:docMk/>
            <pc:sldMk cId="330989619" sldId="272"/>
            <ac:inkMk id="3" creationId="{3F806F57-F7EA-2D4F-B0AB-254CE563BB35}"/>
          </ac:inkMkLst>
        </pc:inkChg>
      </pc:sldChg>
      <pc:sldChg chg="addSp">
        <pc:chgData name="Solenne Abaziou" userId="ee763fb5-67db-4451-868e-1497afe06cae" providerId="ADAL" clId="{18BEE353-0EBC-7F49-8DA0-FD60526AC3E4}" dt="2020-03-31T01:11:56.007" v="2" actId="7634"/>
        <pc:sldMkLst>
          <pc:docMk/>
          <pc:sldMk cId="229117094" sldId="274"/>
        </pc:sldMkLst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29117094" sldId="274"/>
            <ac:inkMk id="5" creationId="{E910F2E4-2245-AD46-945D-E42CA2661646}"/>
          </ac:inkMkLst>
        </pc:inkChg>
      </pc:sldChg>
      <pc:sldChg chg="addSp">
        <pc:chgData name="Solenne Abaziou" userId="ee763fb5-67db-4451-868e-1497afe06cae" providerId="ADAL" clId="{18BEE353-0EBC-7F49-8DA0-FD60526AC3E4}" dt="2020-03-31T01:11:56.007" v="2" actId="7634"/>
        <pc:sldMkLst>
          <pc:docMk/>
          <pc:sldMk cId="2351781952" sldId="277"/>
        </pc:sldMkLst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351781952" sldId="277"/>
            <ac:inkMk id="3" creationId="{53D3C632-2D35-F244-AB8A-B674D7D3EA28}"/>
          </ac:inkMkLst>
        </pc:inkChg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351781952" sldId="277"/>
            <ac:inkMk id="5" creationId="{959F8A97-D468-A543-A78C-8A14C49F6E7B}"/>
          </ac:inkMkLst>
        </pc:inkChg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351781952" sldId="277"/>
            <ac:inkMk id="7" creationId="{DAC39043-630D-BF47-8B85-18675A83A800}"/>
          </ac:inkMkLst>
        </pc:inkChg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351781952" sldId="277"/>
            <ac:inkMk id="8" creationId="{DBF90649-A866-5D4D-BE1B-19B0E039492C}"/>
          </ac:inkMkLst>
        </pc:inkChg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351781952" sldId="277"/>
            <ac:inkMk id="9" creationId="{8DD87F99-9379-7442-B356-681FC18A8D75}"/>
          </ac:inkMkLst>
        </pc:inkChg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351781952" sldId="277"/>
            <ac:inkMk id="10" creationId="{7F8689F3-F9A8-DB4A-BA53-C223110C5863}"/>
          </ac:inkMkLst>
        </pc:inkChg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351781952" sldId="277"/>
            <ac:inkMk id="11" creationId="{81120F97-B976-3047-AA9D-B9720B8639C9}"/>
          </ac:inkMkLst>
        </pc:inkChg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2351781952" sldId="277"/>
            <ac:inkMk id="12" creationId="{E61623CA-A7D8-BA48-B834-AD72049C7EEF}"/>
          </ac:inkMkLst>
        </pc:inkChg>
      </pc:sldChg>
      <pc:sldChg chg="addSp">
        <pc:chgData name="Solenne Abaziou" userId="ee763fb5-67db-4451-868e-1497afe06cae" providerId="ADAL" clId="{18BEE353-0EBC-7F49-8DA0-FD60526AC3E4}" dt="2020-03-31T01:11:56.007" v="2" actId="7634"/>
        <pc:sldMkLst>
          <pc:docMk/>
          <pc:sldMk cId="1579225420" sldId="278"/>
        </pc:sldMkLst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1579225420" sldId="278"/>
            <ac:inkMk id="3" creationId="{A349D12F-70A4-7C40-9CB2-BC1A5F3830EC}"/>
          </ac:inkMkLst>
        </pc:inkChg>
      </pc:sldChg>
      <pc:sldChg chg="addSp">
        <pc:chgData name="Solenne Abaziou" userId="ee763fb5-67db-4451-868e-1497afe06cae" providerId="ADAL" clId="{18BEE353-0EBC-7F49-8DA0-FD60526AC3E4}" dt="2020-03-31T01:11:56.007" v="2" actId="7634"/>
        <pc:sldMkLst>
          <pc:docMk/>
          <pc:sldMk cId="4174895564" sldId="279"/>
        </pc:sldMkLst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4174895564" sldId="279"/>
            <ac:inkMk id="4" creationId="{D7C09B42-7B84-1B4A-90F1-829BA1B9D0AE}"/>
          </ac:inkMkLst>
        </pc:inkChg>
      </pc:sldChg>
      <pc:sldChg chg="addSp">
        <pc:chgData name="Solenne Abaziou" userId="ee763fb5-67db-4451-868e-1497afe06cae" providerId="ADAL" clId="{18BEE353-0EBC-7F49-8DA0-FD60526AC3E4}" dt="2020-03-31T01:11:56.007" v="2" actId="7634"/>
        <pc:sldMkLst>
          <pc:docMk/>
          <pc:sldMk cId="3338127857" sldId="284"/>
        </pc:sldMkLst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3338127857" sldId="284"/>
            <ac:inkMk id="5" creationId="{A3DF889D-00FB-3C4A-9DC8-F2CC7836098A}"/>
          </ac:inkMkLst>
        </pc:inkChg>
      </pc:sldChg>
      <pc:sldChg chg="addSp">
        <pc:chgData name="Solenne Abaziou" userId="ee763fb5-67db-4451-868e-1497afe06cae" providerId="ADAL" clId="{18BEE353-0EBC-7F49-8DA0-FD60526AC3E4}" dt="2020-03-31T01:11:56.007" v="2" actId="7634"/>
        <pc:sldMkLst>
          <pc:docMk/>
          <pc:sldMk cId="3149148766" sldId="285"/>
        </pc:sldMkLst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3149148766" sldId="285"/>
            <ac:inkMk id="2" creationId="{FD963A7A-75F1-F948-B0E5-A4DEF561510E}"/>
          </ac:inkMkLst>
        </pc:inkChg>
      </pc:sldChg>
      <pc:sldChg chg="addSp">
        <pc:chgData name="Solenne Abaziou" userId="ee763fb5-67db-4451-868e-1497afe06cae" providerId="ADAL" clId="{18BEE353-0EBC-7F49-8DA0-FD60526AC3E4}" dt="2020-03-31T01:11:56.007" v="2" actId="7634"/>
        <pc:sldMkLst>
          <pc:docMk/>
          <pc:sldMk cId="3283389528" sldId="287"/>
        </pc:sldMkLst>
        <pc:inkChg chg="add">
          <ac:chgData name="Solenne Abaziou" userId="ee763fb5-67db-4451-868e-1497afe06cae" providerId="ADAL" clId="{18BEE353-0EBC-7F49-8DA0-FD60526AC3E4}" dt="2020-03-31T01:11:56.007" v="2" actId="7634"/>
          <ac:inkMkLst>
            <pc:docMk/>
            <pc:sldMk cId="3283389528" sldId="287"/>
            <ac:inkMk id="7" creationId="{145E92C8-E496-6248-A31D-38D64304A86A}"/>
          </ac:inkMkLst>
        </pc:inkChg>
      </pc:sldChg>
      <pc:sldChg chg="addSp">
        <pc:chgData name="Solenne Abaziou" userId="ee763fb5-67db-4451-868e-1497afe06cae" providerId="ADAL" clId="{18BEE353-0EBC-7F49-8DA0-FD60526AC3E4}" dt="2020-04-11T18:20:08.880" v="3" actId="7634"/>
        <pc:sldMkLst>
          <pc:docMk/>
          <pc:sldMk cId="198072399" sldId="304"/>
        </pc:sldMkLst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198072399" sldId="304"/>
            <ac:inkMk id="2" creationId="{886B4B8B-B945-2A43-82C1-982C0FF539F5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198072399" sldId="304"/>
            <ac:inkMk id="5" creationId="{B63530F1-301B-E846-A0BE-B015B7EA056B}"/>
          </ac:inkMkLst>
        </pc:inkChg>
      </pc:sldChg>
      <pc:sldChg chg="addSp">
        <pc:chgData name="Solenne Abaziou" userId="ee763fb5-67db-4451-868e-1497afe06cae" providerId="ADAL" clId="{18BEE353-0EBC-7F49-8DA0-FD60526AC3E4}" dt="2020-04-11T18:20:08.880" v="3" actId="7634"/>
        <pc:sldMkLst>
          <pc:docMk/>
          <pc:sldMk cId="1132428345" sldId="305"/>
        </pc:sldMkLst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1132428345" sldId="305"/>
            <ac:inkMk id="5" creationId="{7FBFA5DF-5E09-9F47-B545-B03D14DBD208}"/>
          </ac:inkMkLst>
        </pc:inkChg>
      </pc:sldChg>
      <pc:sldChg chg="addSp">
        <pc:chgData name="Solenne Abaziou" userId="ee763fb5-67db-4451-868e-1497afe06cae" providerId="ADAL" clId="{18BEE353-0EBC-7F49-8DA0-FD60526AC3E4}" dt="2020-04-11T18:20:08.880" v="3" actId="7634"/>
        <pc:sldMkLst>
          <pc:docMk/>
          <pc:sldMk cId="4194022999" sldId="306"/>
        </pc:sldMkLst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2" creationId="{BD18988F-34A6-244B-AB16-898895D274E3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5" creationId="{ED285BF0-2AA7-8B42-8E71-065167AD6E18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6" creationId="{70A41A38-5F8B-A140-BD18-C51D4350E9DD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7" creationId="{9B7F5A50-F9EE-9642-A189-2D6009AFFDB9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8" creationId="{2A77C340-5234-6643-9A22-9E8CC8257320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9" creationId="{6E31F2B3-D0FE-8340-BE9E-C1D46306A3ED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10" creationId="{CB2BC324-B57B-0447-B8CA-1250B6E868DB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11" creationId="{2DEFC120-0381-1A4C-8FED-E29117C81BD1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12" creationId="{8335F071-4D03-2A40-BC71-F19BF19DE7DE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13" creationId="{0077BD23-4775-D04B-945F-C9796015C9E7}"/>
          </ac:inkMkLst>
        </pc:inkChg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4194022999" sldId="306"/>
            <ac:inkMk id="14" creationId="{B192AEF4-2D38-D947-B80B-3906CE50AB17}"/>
          </ac:inkMkLst>
        </pc:inkChg>
      </pc:sldChg>
      <pc:sldChg chg="addSp">
        <pc:chgData name="Solenne Abaziou" userId="ee763fb5-67db-4451-868e-1497afe06cae" providerId="ADAL" clId="{18BEE353-0EBC-7F49-8DA0-FD60526AC3E4}" dt="2020-04-11T18:20:08.880" v="3" actId="7634"/>
        <pc:sldMkLst>
          <pc:docMk/>
          <pc:sldMk cId="1607980459" sldId="307"/>
        </pc:sldMkLst>
        <pc:inkChg chg="add">
          <ac:chgData name="Solenne Abaziou" userId="ee763fb5-67db-4451-868e-1497afe06cae" providerId="ADAL" clId="{18BEE353-0EBC-7F49-8DA0-FD60526AC3E4}" dt="2020-04-11T18:20:08.880" v="3" actId="7634"/>
          <ac:inkMkLst>
            <pc:docMk/>
            <pc:sldMk cId="1607980459" sldId="307"/>
            <ac:inkMk id="2" creationId="{A38AD563-2DA8-F146-AD05-277DC50C955F}"/>
          </ac:inkMkLst>
        </pc:inkChg>
      </pc:sldChg>
      <pc:sldChg chg="addSp">
        <pc:chgData name="Solenne Abaziou" userId="ee763fb5-67db-4451-868e-1497afe06cae" providerId="ADAL" clId="{18BEE353-0EBC-7F49-8DA0-FD60526AC3E4}" dt="2020-04-11T18:41:07.271" v="4" actId="7634"/>
        <pc:sldMkLst>
          <pc:docMk/>
          <pc:sldMk cId="219777181" sldId="308"/>
        </pc:sldMkLst>
        <pc:inkChg chg="add">
          <ac:chgData name="Solenne Abaziou" userId="ee763fb5-67db-4451-868e-1497afe06cae" providerId="ADAL" clId="{18BEE353-0EBC-7F49-8DA0-FD60526AC3E4}" dt="2020-04-11T18:41:07.271" v="4" actId="7634"/>
          <ac:inkMkLst>
            <pc:docMk/>
            <pc:sldMk cId="219777181" sldId="308"/>
            <ac:inkMk id="2" creationId="{06C80BEC-D745-734F-8EED-C20B0B2E5A68}"/>
          </ac:inkMkLst>
        </pc:inkChg>
      </pc:sldChg>
      <pc:sldChg chg="addSp">
        <pc:chgData name="Solenne Abaziou" userId="ee763fb5-67db-4451-868e-1497afe06cae" providerId="ADAL" clId="{18BEE353-0EBC-7F49-8DA0-FD60526AC3E4}" dt="2020-04-11T18:41:07.271" v="4" actId="7634"/>
        <pc:sldMkLst>
          <pc:docMk/>
          <pc:sldMk cId="3464438907" sldId="310"/>
        </pc:sldMkLst>
        <pc:inkChg chg="add">
          <ac:chgData name="Solenne Abaziou" userId="ee763fb5-67db-4451-868e-1497afe06cae" providerId="ADAL" clId="{18BEE353-0EBC-7F49-8DA0-FD60526AC3E4}" dt="2020-04-11T18:41:07.271" v="4" actId="7634"/>
          <ac:inkMkLst>
            <pc:docMk/>
            <pc:sldMk cId="3464438907" sldId="310"/>
            <ac:inkMk id="2" creationId="{3806A940-771C-DD40-B3B9-95D865DC5471}"/>
          </ac:inkMkLst>
        </pc:inkChg>
      </pc:sldChg>
      <pc:sldChg chg="addSp">
        <pc:chgData name="Solenne Abaziou" userId="ee763fb5-67db-4451-868e-1497afe06cae" providerId="ADAL" clId="{18BEE353-0EBC-7F49-8DA0-FD60526AC3E4}" dt="2020-04-11T18:41:07.271" v="4" actId="7634"/>
        <pc:sldMkLst>
          <pc:docMk/>
          <pc:sldMk cId="2163942258" sldId="311"/>
        </pc:sldMkLst>
        <pc:inkChg chg="add">
          <ac:chgData name="Solenne Abaziou" userId="ee763fb5-67db-4451-868e-1497afe06cae" providerId="ADAL" clId="{18BEE353-0EBC-7F49-8DA0-FD60526AC3E4}" dt="2020-04-11T18:41:07.271" v="4" actId="7634"/>
          <ac:inkMkLst>
            <pc:docMk/>
            <pc:sldMk cId="2163942258" sldId="311"/>
            <ac:inkMk id="5" creationId="{397181BE-B366-DE4A-A6C8-EFADC5C00245}"/>
          </ac:inkMkLst>
        </pc:inkChg>
      </pc:sldChg>
      <pc:sldChg chg="addSp">
        <pc:chgData name="Solenne Abaziou" userId="ee763fb5-67db-4451-868e-1497afe06cae" providerId="ADAL" clId="{18BEE353-0EBC-7F49-8DA0-FD60526AC3E4}" dt="2020-04-11T18:41:07.271" v="4" actId="7634"/>
        <pc:sldMkLst>
          <pc:docMk/>
          <pc:sldMk cId="1349127534" sldId="312"/>
        </pc:sldMkLst>
        <pc:inkChg chg="add">
          <ac:chgData name="Solenne Abaziou" userId="ee763fb5-67db-4451-868e-1497afe06cae" providerId="ADAL" clId="{18BEE353-0EBC-7F49-8DA0-FD60526AC3E4}" dt="2020-04-11T18:41:07.271" v="4" actId="7634"/>
          <ac:inkMkLst>
            <pc:docMk/>
            <pc:sldMk cId="1349127534" sldId="312"/>
            <ac:inkMk id="5" creationId="{51947687-E6DA-E042-87AE-C76CF8F6FEBD}"/>
          </ac:inkMkLst>
        </pc:inkChg>
      </pc:sldChg>
      <pc:sldChg chg="addSp">
        <pc:chgData name="Solenne Abaziou" userId="ee763fb5-67db-4451-868e-1497afe06cae" providerId="ADAL" clId="{18BEE353-0EBC-7F49-8DA0-FD60526AC3E4}" dt="2020-04-11T18:41:07.271" v="4" actId="7634"/>
        <pc:sldMkLst>
          <pc:docMk/>
          <pc:sldMk cId="3707731277" sldId="313"/>
        </pc:sldMkLst>
        <pc:inkChg chg="add">
          <ac:chgData name="Solenne Abaziou" userId="ee763fb5-67db-4451-868e-1497afe06cae" providerId="ADAL" clId="{18BEE353-0EBC-7F49-8DA0-FD60526AC3E4}" dt="2020-04-11T18:41:07.271" v="4" actId="7634"/>
          <ac:inkMkLst>
            <pc:docMk/>
            <pc:sldMk cId="3707731277" sldId="313"/>
            <ac:inkMk id="2" creationId="{AA493D6F-E921-5347-96EC-3369D8BD04E6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1:08.5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3349 17305 7853,'-7'-15'1136,"-3"-1"0,3 5-348,2 1 1,1 6 415,-1-1-717,3 3 1,-5 4-280,7 3 0,0 4 0,0 7 0,0 0 15,0-1 0,0 3 1,0 3-1,0 3 40,0 1 0,5 4 1,1-4-1,-3 1-70,-1 0 1,3 0 0,0 6 0,1-1 25,1 1 1,-6-1 0,5 1 0,-5-3-63,-1-3 0,0 4 0,0-5 0,0 1-149,0 0 0,0-7 0,0 2 0,0-3-90,0-3 0,0 1 1,0 0-134,0-1 1,0-4-2077,0-1 1429,0-6 1,2 1-1,2-10 1,1-6 49,-2-3 0,-1-1 1,-2-1-1,0 0 116,0 1 1,0-6 0,2-2 0,1 0 695,3 1 0,6-6 0,-3 3 0</inkml:trace>
  <inkml:trace contextRef="#ctx0" brushRef="#br0" timeOffset="1">3412 17352 7853,'-8'7'-764,"-1"-5"0,5 2 2569,-1-8 0,0 1-1293,5-8 0,2 1 0,3-4-241,5 3 0,6-3 0,3 6-67,2-1 0,5-3 0,-5 6 0,0 1-110,2-2 1,0 5 0,6-3-1,-1 3-95,0 2 0,6 0 0,-8 0 0,3 0 161,3 0 1,-6 0 0,-1 2 0,-3 2-8,-3 1 0,2 7 0,-3-1 1,-4 3 186,0 1 1,-2 6 0,-1 0-1,-6 0-3,-3 2 1,-2-4-1,0 6 1,0-1-122,0 0 1,-7-4 0,-4 2 0,-3-1-56,-2 0 1,-5 0 0,-1-7 0,-1-2-22,0-1 0,-5-2 0,4 3 1,-2-3-143,-1-2 0,7-2 1,-7-5-1,1 0-319,2 0 1,-1 0-1,6 0 1,-2-2-394,2-3 1,3 1-1,4-4 1,3-1-26,2 0 1,0 0-1,4-3 1,-3 2 289,3-3 1,13 0 0,6-3-1,3 2-458,4 3 0,0-1 1,5 5-1,-2-2 907,2-3 0,0 0 0,0 0 0,-2 1 0,0 1 0,6-6 0</inkml:trace>
  <inkml:trace contextRef="#ctx0" brushRef="#br0" timeOffset="2">4324 17274 7853,'11'0'215,"-3"-2"105,-1-3 0,-1 1 0,-8-4 73,-3 1 0,1 1 0,-6 6-45,-3 0 0,5 0 0,-3 0-48,-1 0 1,-2 2 0,-2 3-187,1 6 0,4 3 1,2 2-1,1-1 26,-1 1 0,5 0 0,-1-1 0,3 3 6,2 3 0,-5 2 0,0 3 0,1-3-37,3-1 1,2-4 0,5 4-1,4-1-25,4 0 0,2-2 1,0-6-1,-1-3 49,1 2 1,5-3-1,2 0 1,-1-2 75,1-4 1,3-1 0,-3-2-1,0 0 118,-1 0 0,5-2 1,-6-1-1,-2-4 82,-2-2 0,-3-1 1,-1-6-1,-3-2-281,2-2 1,-5 2 0,-2-5 0,-3 2-100,-2 0 0,-2-5 1,-3 4-1,-5-1-322,-4 0 1,-2 2-1,-1 7 1,-3 2-170,-1 2 0,-1 1 0,2-3 1,-1 1-108,2-1 0,2 5 1,-1 0 42,-3 0 1,4 3-1,-4-4-332,3 1 1,10 0-328,2 1 0,6 5 1,6-6-659,4 0 1843,4 5 0,9-19 0,1 4 0</inkml:trace>
  <inkml:trace contextRef="#ctx0" brushRef="#br0" timeOffset="3">4639 16991 7853,'5'-11'296,"0"1"1,7 7 173,-1-3 0,3 6 0,2 4-23,-1 1 1,-1 9-1,-2 0 1,-1 5 150,1 0 0,0 6 0,1 1 0,-3 4 25,2 1 0,-5-1 1,0-2-1,-1-2-256,-1 2 0,5 2 0,-4-1 0,-3-3-241,-1-5 0,0 2 1,1-2-1,2-2-287,-1-1 1,-3-2 0,-1-1 0,2 1-1328,3 0 0,-3-6 250,3 1 0,4-3 1,2 3 1,3-6-1,0-10 18,-4-6 1,4-8 1218,-3-2 0,3-14 0,1 2 0</inkml:trace>
  <inkml:trace contextRef="#ctx0" brushRef="#br0" timeOffset="4">5095 17242 7661,'8'-8'1132,"-1"2"0,-7 12-684,0 4 0,0 4 1,0 4-1,0 1-73,0 2 0,0 5 0,0-3 1,0-1-123,0 1 0,2 3 1,2-5-1,1-2-98,-2-1 1,6-2-1,2-1 1,1 1-109,-2 0 0,9-6 0,-3-1 1,2-2-140,-1-4 0,4 4 1,0-1-1,0-3 89,2-1 0,-6-2 0,4-2 0,-3-1 3,-3-3 1,1-6 0,-2 2 0,-2-4-62,-1-2 0,-8 0 0,2-1 0,-3-2-68,-2-2 0,0 0 0,0 3 58,0-3 0,0 4 1,0-4 251,0 3-36,0 10 1,2 1-29,3 7 1,-1 5-1,6 4 1,1 3 116,-3 5 1,6 4 0,-5 0 0,2 4 32,-1-1 1,-6 6 0,3-4 0,-2 4 16,0 1 1,0 1 0,-5 1-1,0 0-63,0-2 0,0 4 1,0-8-1,0 1-40,0-2 0,-1 2 0,-3-6 0,-3 1-63,-2 0 1,1-2 0,-5-6 0,3-1-65,-2-3 0,-8 3 0,-1-5 0,0-1-71,-1-2 1,3 1 0,-8-2 0,1-2 13,2-1 1,-6-2-1,4 0 1,-2-2-647,2-3 1,1 2 0,8-8-1,-1 1-400,4 1 1,7-5 0,-1 3-1,1-3 161,3-1 0,4-6 0,5-2 0,6-1 220,3-4 0,7-2 0,1-1 0,3-1 44,3 1 0,-4-6 624,3 0 0,6-6 0,7 3 0</inkml:trace>
  <inkml:trace contextRef="#ctx0" brushRef="#br0" timeOffset="5">5708 17117 7853,'-7'-9'1066,"5"-5"-464,-5 5 0,9 1-390,3 2 0,-3 6 0,5 4 0,-2 3 33,0 2 1,2 1 0,-3 6 0,3-1 98,1 1 0,-2 0 0,2 1 0,1 3-11,0 0 0,-6 7 0,4-5 0,-1 3 62,-1 3 0,5-4 0,-4 2 0,-3 1-97,-1-3 1,3 4 0,0-7 0,-1-2-217,-2-1 0,-2-3 1,0 1-1,0 0 204,0 0 1,0-1-507,0 1-39,0 0 280,0-1 1,0-8 0,0-7 0,1-8-247,5-6 1,-3-4 0,6-1 0,0-4-75,-1-1 0,3-1 0,4-3 0,1 4 59,0 1 1,0 2 0,1 6 0,2-1-4,2 0 1,0 2 0,-5 4 0,1 5 313,4 3 1,-3 2 0,3 0 0,-4 0 365,-1 0 0,0 7 1,-1 3-1,-1 6-253,-3 5 0,3-4 0,-5 6 0,1-2 216,1 0 0,-8 5 1,4-5-1,-2-2-206,1-1 0,-1 3 0,-5 0 0,0-2-1486,0-2 0,0-6 0,0-1-1024,0 3 0,2 1 1111,3 1 0,-2-6 0,6-6 1205,-2-6 0,5 1 0,-3-19 0,7 4 0</inkml:trace>
  <inkml:trace contextRef="#ctx0" brushRef="#br0" timeOffset="6">6384 17541 7853,'10'0'420,"1"0"1,-6 0 0,6 0 0,1 0-116,2 0 0,1 0 0,1 0 0,0 0-97,0 0 1,-1-5 0,3 0-1,1-1 5,2-1 1,0 4 0,-5-6-1,-2 0-113,-4 1 1,4-3 0,-5-4 0,1 1-130,1 3 1,-8-3 0,3 4-1,-3-3 36,2 3 0,-3-4 1,3 3-1,-5-1-55,-5 2 0,2-2 0,-8 5 0,-1 0 53,-2 0 0,-2-4 0,0 6 0,1 0-67,-1-2 1,0 5 0,1-3 0,-1 3 141,0 2 1,2 2 0,2 1 0,1 4 159,-1 2 1,3 0-1,1 3 1,1-2 54,3 3 0,2 6 1,2 2-1,0-2 53,0-2 1,6 4-1,1 0 1,1-2 114,5-1 0,2 3 0,5-2 1,1-3-428,-2-4 0,3-1 0,-1 2 1,-1 0-439,-3-3 1,4-5 0,0 4 0,-2-2 24,-1-3 1,-3-1 0,1 1-1,0 1-1098,0-2 1,-1-1-1,1-2 1,0 0 862,0 0 0,-1 0 0,1 0 0,-2-2 612,-4-3 0,4-4 0,-5-6 0</inkml:trace>
  <inkml:trace contextRef="#ctx0" brushRef="#br0" timeOffset="7">7327 17604 7105,'0'-16'-331,"5"1"1,1-1 0,-3 0 738,-1 0 1,-2-5-1,0 0 726,0 2 1,-7 2-1,-2 1-734,0 0 0,-4 6 0,2 1 1,-3 2-180,-2 4 1,1-4-1,-3 1 1,-1 3-69,-2 1 0,-2 2 0,4 0 0,-2 0-27,2 0 1,0 0 0,-1 0 0,-1 2-68,2 3 0,4 4 0,2 5 1,3 0-56,-2 2 0,3-4 1,0 9-1,2-2 79,4 2 1,1-4-1,2 6 1,0-2-20,0 0 0,2 0 0,3-5 1,5-1-55,4 1 1,2-2-1,2-2 1,1-1-71,2 1 1,5-5-1,-5 0 1,0-2-93,2 0 1,-6 1-1,4-6 1,-4 0 90,-1 0 0,0-7 0,0-4 0,-1-3-78,1-1 0,-2-6 0,-2-4 0,-1-3 16,1-5 1,-5-4-1,-2 1 1,-3-6-328,-2-4 0,0 4 0,-2 2 0,-3 2 107,-6 3 0,3 2 0,-3 3 0,-1 2 250,-2 2 1,0 7 0,2-2 0,1 3 46,-1 3 1,0-1 0,0 2-1,3 2 471,2 1 1193,-5 8-1263,3-4 0,2 14 0,5 5 0,7 5 98,4 4 1,2 7 0,4-2-1,-1 4-33,-3 2 0,3-1 0,-4 2 0,4 0-272,2-1 0,-2 3 0,-2-9 0,-1 2-318,1-2 0,-3 2 1,1-7-1,1-2-410,-3-1 0,6-3 0,-5 1 0,2-2-1513,-1-3 1,1 1 1158,4-7 1,1 0-1,0-7 934,-1-3 0,-6-10 0,5-10 0,-5-6 0</inkml:trace>
  <inkml:trace contextRef="#ctx0" brushRef="#br0" timeOffset="8">7610 17337 7219,'11'24'0,"-3"-3"-34,-1-3 1,4-3-1,-6 3 1,-1 1 960,-3 2 0,1 5 0,2-5 1,1 0-415,-2 2 1,-1-6-1,-2 4 1,0-3-243,0-3 1,0 6 0,0 0 19,0-1 0,0-8 1,-2-4 30,-3-1 0,2-1-71,-8-6 1,8-2-1,-4-3 1,1-6-159,1-3 0,0-8 0,5-5 0,0-2-167,0-3 0,2 1 0,3-2 0,5-2-97,4-2 1,2 6 0,2 6 0,1 2 38,2 4 0,1 2 0,-1 3 0,4 2-21,-1 1 0,6 8 0,-5-3 0,1 5-7,0 1 0,-7 0 0,2 0 0,-3 0 106,-3 0 1,1 1-1,0 5-20,-1 4 1,-4 4 0,-2 2 0,-2-1 172,-4 1 1,-1 0 0,-2 0 0,0-1 158,0 1 1,0 2 0,0 1-1,0 2 58,0-2 0,-5 4 1,-1-1-1,3 1-54,1 0 0,0 3 1,-1-3-1,-2-1-141,1 1 1,2-2-1,2-5 1,0-1-40,0 1 1,7-2 0,4-2-76,3-1 0,2-8 0,-1 4 1,3-1 16,3-1 0,-2-2 1,7-8-1,0-4-42,-1 1 1,3-6 0,-5 1-1,-1-4-6,1-4 0,-2 0 0,-5 4 0,-1-3 36,1-1 0,-7 0 0,-4 6 0,-3-1-45,-2 0 1,0 1 0,0-1 0,-2 0-113,-3 0 0,-4 1 0,-8-1 0,-3 0-227,-1 1 0,-5-1 0,4 0 0,-1 2-6,0 4 0,-3-4 0,3 5 1,0-2-268,1 1 0,6 6 0,6-1-2457,-3 3 2274,6 2 1,6-1-1,8-3 828,1-1 0,10-7 0,6 3 0</inkml:trace>
  <inkml:trace contextRef="#ctx0" brushRef="#br0" timeOffset="9">8459 17321 7853,'7'9'170,"2"5"173,7-4 0,-1 2 1,-1 1-1,-1-3 275,-3 2 0,-1 2 0,3 4 0,-1 1-74,1 2 0,-3 2 0,-1-2 0,1 3-244,0 1 0,-6 4 1,4-3-1,-2 2-52,1-1 0,-1 1 0,-5-8-11,0 0 1,0-3 4,0-1 0,0-6-196,0 1 0,-5-15 0,-2-1-243,-2-7 0,5-11 1,-3-3-1,2-4-83,0-1 1,0-6-1,7-1 1,3-1-253,5 1 0,-1 1 0,1 8 1,3 1 142,1 1 1,7 8 0,0 0 0,0 5 317,1 4 0,1 6 1,7-1-1,-2 3 77,0 2 0,5 0 0,-9 0 1,2 0 254,1 0 0,-6 7 0,3 4 0,-1 4 610,-4 6 0,-2-2 0,-1 8 1,0-1-216,0-2 1,-1 1 0,-1-6 0,-1 4-239,-3 1 1,-5-5 0,4 4 0,-2-2-709,-4 0 1,-1 0 0,-2-5 0,0-1-210,0 1 0,-2 1 0,-3 3 0,-5-1 499,-4-5 0,-9 2 0,-1-8 0</inkml:trace>
  <inkml:trace contextRef="#ctx0" brushRef="#br0" timeOffset="10">2831 18374 7853,'0'-16'579,"0"1"-205,0-1 0,-2 0 0,-3 2 1,-6 2 110,-3 2 0,-2 1 1,1-3-85,-1 1 0,-3 6 0,-1-4 1,3 2 23,-2 4 1,0 1 0,1 2 0,-1 0-262,-2 0 1,0 5 0,3 2 0,-1 2-66,-2 3 1,0 2-1,6 2 1,-1 0 30,0-1 1,6 6-1,1 2 1,2 1-282,3 4 0,3-3 0,1 1 0,0 0 40,0-1 0,1 3 1,5-7-1,4-2 34,4-2 0,2-6 0,1-3 1,3-1 22,1-3 0,7 3 0,-4-2 0,2-1 29,0-3 1,-5-2 0,4-5 0,-2-2 100,-4-1 0,-2-5 0,-1 3 0,0-4-78,-1-6 1,-1 2 0,-1-6 0,-5 2-141,-1 4 1,0-5 0,-3-1-1,1 1-254,-1 3 0,-3 3 251,-1 3 1,2 6 157,3 4 0,4 15 0,5 6 1,-2 1 186,-1 1 1,-1 3 0,6 2 0,-2-1-97,-4 1 1,4-2-1,-5-5 1,2-1-385,-1 1 1,0 0-1,6-2-489,0-4 0,-6-3 0,1-5-133,1 3 1,0-5 0,1 2 373,-3-6 1,-6-8 0,3 0-1,-2-5 528,0-4 0,2-7 0,-3 0 0,1-7 0,-2-7 0,6-4 0,0-1 0</inkml:trace>
  <inkml:trace contextRef="#ctx0" brushRef="#br0" timeOffset="11">3145 18075 7853,'16'-6'653,"-1"4"-240,1-3 0,-7 5 1,-2 3-1,-2 4 210,0 2 1,2 6-1,-3 8 1,1 0-175,-1 0 1,3 8-1,0-1 1,0-1 45,0 1 1,-2 3-1,-3-7 1,1 2-214,2-1 0,0 1 0,-5-8 0,2 0-407,3-3 1,-3-1-1,3 0-482,-3-1 0,0-1-195,3-3 0,-1-4 0,6-9 69,2-3 0,-3-2 1,0-7-1,0-2-109,-1-7 1,-4 1 0,3-6 0,-2-4 210,0-3 0,2-8 631,-1 1 0,-5-4 0,6-1 0</inkml:trace>
  <inkml:trace contextRef="#ctx0" brushRef="#br0" timeOffset="12">3428 18028 7853,'10'0'463,"1"2"-20,1 3 1,0 4 0,-1 7 0,-4-1 240,0 1 0,-4 5 0,6 4 0,0 3-64,0 5 1,-4 2-1,4-2 1,-1 2 6,1 1 0,-5 5 1,2-6-1,0-4-510,-1-1 1,5 1-1,-4-8 1,-1 0-601,2-1 1,-5-1 0,3-3 0,-2 1-1075,3 2 1,-3-5-1,6-6 1,0 0 1556,-1-1 0,3-2 0,5-7 0</inkml:trace>
  <inkml:trace contextRef="#ctx0" brushRef="#br0" timeOffset="13">4324 18296 7853,'16'0'0,"0"0"0,-1-2 147,1-3 0,-5 1 0,-1-5 0,1 1 114,-3-1 0,4-2 0,-6-4 0,-3-1 397,-1 0 1,-2 1 0,0-1-230,0 0 0,0 0 0,-2 1 1,-3 1-126,-6 3 0,-2-1 1,-5 5-1,-1 0-5,-2 0 0,0 0 0,3 4 0,-1-3-166,-2 3 1,0 1 0,6 2 0,-1 0 70,0 0 1,6 7-1,-1 4-156,-1 2 1,5 8 0,0 0-1,2 0 189,-1 2 0,3 2 0,6 6 0,4 0 58,2 1 1,2-1 0,4 1-1,1-3-96,0-2 1,0 2 0,1-3 0,1 2-271,-3-1 0,4 1 1,-8-7-1,3-1-42,2 3 1,-1-5 0,-1 3 0,-1-4-1527,-3-1 1,-5-6-1,4 1-201,-2 1 1,-2-3 825,-5 1 1,2-6 0,1-1-488,3-6 1501,-1 1 0,2-12 0,2 5 0</inkml:trace>
  <inkml:trace contextRef="#ctx0" brushRef="#br0" timeOffset="14">4623 18500 7853,'19'-2'0,"-1"-1"906,-4-3 43,-9 1 0,0 5 0,-12 0 0,-7 0-249,-5 0 1,-7 0-1,3 2 1,-1 1-288,-4 3 0,3 1 0,-1-4 1,0 2-186,1-1 1,-4-2-1,2-2 1,-1 0-433,2 0 0,-2 0 0,7 0 0,2 0-1490,2 0 1,1 0 394,0 0 0,9 0 0,7 0 510,9 0 1,7 0 0,5-2 0,5-2 788,3-1 0,3 0 0,6-2 0,3-2 0</inkml:trace>
  <inkml:trace contextRef="#ctx0" brushRef="#br0" timeOffset="15">5095 18484 7853,'8'-16'304,"-2"1"1,-5-1 0,-1 0-26,0 1 1,-5 4 0,-2 2 0,-2 1 167,-3-1 0,-2 5 1,-2-1-1,1 2-168,-1-3 0,0 5 0,1-5 0,-1 5-13,0 1 0,0 1 0,1 3 0,1 3-46,3 2 0,-3 1 0,5 8 0,-1 1 2,0 2 1,4 7-1,-2-4 1,1 2-78,3 1 0,2-3 0,2 4 1,0-4-20,0-1 1,0-2 0,2-5-161,3-1 0,4-1 0,7-3 0,-1-4 16,1 0 0,0-5 0,0 3 0,-1-3-357,1-2 1,0 0 0,0-2 0,-1-2 111,1-1 0,-2-7 0,-2 1 1,-3-3 96,-2-1 1,-2-6 0,-3 0 0,1 2-19,3 1 0,-1 2 1,-3 1 273,3-1 1,-2 2 401,8 4 0,-6 3-245,6 7 1,-6 7-1,4 3 1,-1 4-133,1 2 1,0-1 0,3 1 0,-3 0-341,-2 0 1,5-1-1,-3 1 1,1-2-786,1-3 0,-6 1 0,5-5-114,3 1 0,1 1 1,1 2 460,1-6 1,0-3 0,-1-2 662,1 0 0,7-7 0,1-2 0</inkml:trace>
  <inkml:trace contextRef="#ctx0" brushRef="#br0" timeOffset="16">5613 18437 7853,'0'-16'79,"0"6"1,0-1 516,0-1 1,-1 3 0,-5 1-19,-4 1 0,-4 1 1,-2 6-267,1 0 0,-1 2 0,0 3 0,0 6-41,1 3 1,-1 2 0,2-1-1,2 3-43,1 3 0,6-2 0,-4 5 0,2-1-47,4-4 1,1 4 0,2 0 0,0-1-59,0 1 0,7-2 1,4-5-1,2-1-79,3 1 1,5-2 0,2-2 0,1-3 34,4-2 0,0 4 1,0-6-1,-2-2-187,2-1 1,0-2 0,0 0 0,-2 0-54,2 0 0,-5-2 1,0-3-1,-2-5 30,0-4 1,0-2 0,-7-2 0,-2-2-171,-2-7 1,-4 3 0,2-1-1,-1 1 46,-3 0 0,-2 4 0,-2-1 0,-2 4 110,-3 1 0,1 2 1,-5 2-1,1 3 215,-1 2 1,-2 2-1,-4 5 214,-1 0 1,6 2-1,-1 3 1,1 5 120,1 4 1,0 2-1,6 2 1,-3 1 40,3 2 1,1 5 0,2-5 0,0 0-108,0 2 0,2-6 0,3 4 0,6-4-96,3-1 0,1-5 0,1-3 0,1 1-270,4 0 0,-3-6 1,5 3-1,-2-5-363,0-1 0,5 0 0,-5 0 0,-2 0-733,-2 0 0,4-1 1,0-3-1,-1-1 50,-3 1 1,-7 3 0,1 1-1489,1 0 2561,-5 0 0,7-7 0,-5-2 0</inkml:trace>
  <inkml:trace contextRef="#ctx0" brushRef="#br0" timeOffset="17">6494 18468 7108,'9'-15'879,"-2"4"-96,-7 1 0,-2 5 0,-3-4 0,-6 2-277,-3 3 1,-3 3-1,-2 1 1,-2 0-232,1 0 1,-2 1 0,1 3 0,1 3 11,3 2 0,1-1 0,1 4 1,-1-3-119,0-2 0,6 4 0,1-4 0,0 0 52,0 0-332,6 5 0,3-5 1,10 3-1,6-3-45,5 0 0,5-3 0,9 5 1,4-1 36,1 1 1,-5-4 0,3 6 0,-3 1 32,-3 2 1,1-4-1,-11 1 1,-1 1 213,-3 2 1,1 0-1,-10-2 1,0-1 536,-4 1 0,-3-3 1,-2 1-51,0 2 0,-7-3 1,-4 0-1,-3-2-191,-2-4 1,-5-1 0,-1 0 0,-3 1-213,-3 3 1,0-1-1,-1-5 1,-1 0-395,-3 0 1,0 0 0,5-2 0,3-1-548,2-3 0,-3 1 1,5 5-2010,2 0 2071,2-7 0,10 4 0,8-6-1048,13 2 1,9 2 0,10 5 1714,4 0 0,3 0 0,7 0 0</inkml:trace>
  <inkml:trace contextRef="#ctx0" brushRef="#br0" timeOffset="18">7453 18578 7702,'0'-15'462,"0"-1"1,0 0 0,0 1-127,0-1 0,-7 2 1,-3 2-1,-4 3 10,-2 2 0,0-4 0,0 5 0,-1-1 191,-4 0 1,-2-4 0,-5 6 0,4 1-251,1 3 0,-5 1 0,2 0 1,-2 0-166,2 0 1,-2 0 0,7 1 0,2 3-8,1 1 0,2 7 1,3-1-1,0 3-121,3 1 0,6 1 0,-1 0 0,3 0-96,2-1 1,0 1-1,0 0 1,2-1 142,3 1 0,9 0 0,7-2 1,-2-2-51,-1-1 1,3-6 0,0 4 0,-2-2-11,-1-4 0,3-1 0,-1-2 0,0 0-184,-3 0 1,-1 0 0,0 0-1,-1 0 97,1 0 0,-5-7 1,-1-4 12,2-3 0,-5-1 0,-2-1 0,-1 0-11,1 0 0,-3 1 0,3-1 275,-3 0 0,0 8 122,3 2 1,-2 5 0,6 2-99,-2 5 1,5 2-1,-1 8-109,3 0 1,-4-1-1,1 1-199,1 0 1,0 0-1,0-1-813,-1 1 0,-1-2 0,4-2 0,-1-3 57,-3-2 1,-5 3 0,6-3 144,1 2 0,2-5 0,2 1 724,0-3 0,-1 5 0,1 1 0</inkml:trace>
  <inkml:trace contextRef="#ctx0" brushRef="#br0" timeOffset="19">7767 18484 7547,'-5'-10'739,"0"-1"141,0 8 1,5-3-1,0 12-415,0 4 0,0 4 1,0 4-1,0 1-224,0 2 1,5 1 0,0-2 0,-1 1-36,-3-2 0,-1-2 0,0-1 1,0 0-225,0-1 1,0-4-98,0-1 1,0-4 150,0 4 0,0-8-31,0-2 0,-5-7 0,0-9 1,1 0-31,3 1 1,-5-6 0,1 0 0,2 0 6,1-2 1,2 6 0,2-4 0,1 3-13,2 3 0,6 4 0,-4 2 0,2 1-34,3-1 0,2 5 0,3-3 1,3 2-48,1 0 1,5 0 0,-4 5 0,3 0 58,3 0 1,-4 0 0,3 1 0,-1 3-10,-2 1 0,6 0 1,-4-5-1,2 0 70,-2 0 0,-1 0 1,-6 0-1,2-1 41,-2-5 1,-1 5 0,-4-6-1,-2 0-44,-2-4 1,-4 3 0,2-3-21,-1-1 1,-2-2-86,-5-2 1,-1 6 0,-5 1 0,-4 2 13,-4 3 0,-2 3 0,-1 1 0,-2 0 193,-2 0 0,0 1 0,5 5 0,0 4 141,1 4 1,-1 2-1,0 1 1,0 3-49,1 0 1,6 7 0,4-5-1,3 1 341,2 0 1,0 3-1,0-3 1,2-1-316,3 1 0,5-2 1,11-7-1,4-2-402,-1-1 0,6-3 0,-6 5 0,3-5-212,-1-1 1,-2 0 0,4-3 0,-3 1-705,-3-1 0,5-3 0,-6-1 0,-2-1 1091,-2-5 0,6-2 0,1-8 0</inkml:trace>
  <inkml:trace contextRef="#ctx0" brushRef="#br0" timeOffset="20">9528 18358 8255,'11'-14'0,"-2"2"455,-2 2 0,-2-1 0,-7-3-62,-3 4 1,-4-4-1,-7 5 35,1 0 0,-6 2 0,0 7 0,2 0-123,1 0 0,-3 0 0,0 2 0,0 3-105,-2 6 0,6-2 0,-4 1 0,4 2-110,1 2 1,5-3 0,3-1-119,1 2 0,1 2 0,8 2-168,3 0 1,4-6 0,9-1 0,1 0-56,2 0 1,12-4 0,-2 4 0,4-1-1,4 1 1,-6 0 0,4 3 0,-4-3 187,-2-2 0,-5 5 0,-1-2 0,-2 3 234,-4-3 1,-2 4-1,-3-4 141,-3 4 0,1 2 1,-7 0 129,-1 0 1,-4-2 0,-5-2-1,-6-3 37,-3-2 0,-2 3 1,1-5-1,-3-1-225,-3-3 1,2-1-1,-5 0 1,-1 0-266,1 0 1,-1 0-1,-3 0 1,4 0-231,1 0 0,0-5 0,4 0 1,-2 0-372,2-2 0,1 3-1136,3-6 1,6-1 935,4-4 1,10 6 0,5 2 0,6 2 247,5-1 1,2-4 0,7 5 0,-1-1 563,4-1 0,8 6 0,-3-6 0,2 0 0,2-2 0,5-7 0</inkml:trace>
  <inkml:trace contextRef="#ctx0" brushRef="#br0" timeOffset="21">10000 18468 7853,'14'-15'0,"-2"-1"186,-1 0 0,-8 1 0,2-1 0,-5 0 183,-5 0 0,-3 1 1,-8 1 26,0 3 1,0-1 0,1 7 0,-1 1-77,0 3 1,-5 1 0,0 0 0,2 1-100,2 5 0,-1 2 1,-1 10-1,-2 1-101,2 2 1,3 5-1,4-3 1,3-1 13,2 1 1,2 3 0,5-5 0,0-1-157,0-3 0,2-3 1,3-2-1,5-3 14,4-2 1,2 3 0,0-4 0,-1-3-145,1-1 1,5-2-1,0 0 1,0 0 0,2 0 1,-6-7-1,2-4 1,-5-1-45,-3 2 1,-1-9 0,4 3 68,-3-2 1,-2 3 0,-6 2 210,2 3 0,6 8 172,-6 2 1,5 7-1,-3 9 1,0 1 105,0 4 1,4-1-1,-6 4 1,-1 0-119,-3 1 0,5-4 0,-1 3 1,-2-1-8,-1-4 0,-2-1 0,0-3 0,0 1-761,0 0 1,0 0-1522,0-1 494,0 1 0,2-7 922,3-4 1,-3-5 0,5-5 0,-2-6 120,0-3 0,8-1 0,-5-3 507,1-3 0,12-3 0,-4-8 0</inkml:trace>
  <inkml:trace contextRef="#ctx0" brushRef="#br0" timeOffset="22">10299 18358 7784,'-11'0'935,"1"0"0,-1 2-661,-4 3 1,4 4-1,2 7 1,2 0 50,4-1 0,-4 6 1,2 2-1,1 0 7,2-1 1,4 5 0,3-5-1,6 1-35,3 0 1,3-2 0,3-6 0,1 1-145,-2 0 1,3-6 0,-1-1-1,0-2-34,2-4 0,-5-1 0,3-2-9,-4 0 1,-1-2 0,-2-3-1,-2-5-103,-2-4 1,-4-2 0,2-1 0,-1-3-62,-3-1 1,-2-10 0,-2 3-1,0 2-93,0 1 0,-2-1 1,-3 5-1,-4 2-66,0 2 1,-5 3 0,5 1 0,-1 5-975,0 1 0,4 0 8,-4 1 0,6 6 521,-1 0 1,3 2 0,4 9-1,3 1 385,6 2 0,3 2 0,1-2 0,1-2 273,0-2 0,0 1 0,1 3 0,4-4 0,4 4 0,6-5 0</inkml:trace>
  <inkml:trace contextRef="#ctx0" brushRef="#br0" timeOffset="23">10833 18547 7784,'14'-16'12,"-3"1"0,1 4 0,-7 1 0,-1-3 285,-2-1 1,-2-1 0,0-1-84,0 0 1,0 1 0,-2 1 0,-2 1 344,-1 3 1,-7 5 0,1-4-294,-3 2 0,-1 2 0,-3 5 0,-1 0-97,-2 0 1,0 0 0,5 0 0,1 1-56,-1 5 1,0 2 0,0 10 0,1 1-43,-1 2 1,2 5 0,2-3-1,3 1 33,2 4 0,2 2 1,5 0-1,0-4-35,0-5 0,2 2 1,3-2-1,5-2-62,4-2 1,4-3 0,1-2 0,2-3 4,-2-2 1,0-2 0,1-5 0,1 0-40,-2 0 1,-2 0-1,-1-1 1,0-5-39,-1-4 0,1-6 1,0-3-1,0-4-113,-1-1 1,-4-1 0,-3-3 0,1 4-29,0 1 0,-6-3 0,3 5 236,-5 2-36,-1 1 0,0 11 200,0 7 0,0 9 0,0 10 125,0 2 0,0 0 0,2-3 0,2 1-315,1 2 1,5 0 0,-3-5 0,2-1-439,3 1 0,2 0 1,2-2 178,0-4 0,-1 2 0,1-6 1,0-3-942,0-1 0,-1-2 1,1-2 648,0-3 0,0-2 0,-2-5 1,-2 1 545,-2-1 0,-6-7 0,3-4 0,-2 0 0,0 1 0,0-4 0,-5 3 0,-1 0 0,-5 0 0,3 2-141,-8 6 573,8 6 0,-4 4 1,7 10 6,0 5 1,0 4-1,0 4 1,0 1-17,0 2 0,2 7 0,1-4 0,2 1-47,-1-4 0,3 2 0,-2-2-29,-1-2 1,-3-2 225,-1-1-527,0-7 0,0-4 0,-1-10 0,-3-6-156,-1-3 1,-2-2 0,3 1 0,-1-3-218,2-3 1,1 2 0,2-7-1,0 0 95,0 1 0,7-3 1,2 7-1,1 2 36,1 2 1,-1 6-1,6 3 1,0 1 106,-1 3 1,6 2 0,0 2 0,0 0 136,2 0 0,-4 2 0,6 2 1,-1 3 23,1 1 1,-5-4 0,5 3 0,-2-2-33,-4 0 1,4 0 0,-2-5 0,-2 0 164,-2 0 0,-1 0 0,0 0-2,-1 0 0,-1-7 1,-1-3-150,-3-4 0,-6-2 0,1 1-10,-3-1 1,-2 0 0,0 0 0,0 1-83,0-1 1,-7 2 0,-4 2 20,-3 1 0,-3 8 340,-4-2 0,-4 10 0,-3 5-79,7 4 0,-3 7 1,12 0-1,1 0 85,2 2 0,-1 0 0,5 3 0,1-4-237,2 1 0,2-5 1,0 4-1,2-1-515,3 0 1,-1 0 0,6-7-1,3-2-520,1-1 0,1-2 1,1 1-1,0-3 179,0 0 0,1-5 0,4 3 0,3-3 457,1-2 1,5-7-1,-6-4 1,2-3 306,0-1 0,-1-1 0,3-2 0,-2-3 0,-7-3 0,4-7 0</inkml:trace>
  <inkml:trace contextRef="#ctx0" brushRef="#br0" timeOffset="24">12060 18358 6966,'8'-7'-1084,"-1"4"1550,-7-8 1,-1 3-1,-5-3 240,-4 6 1,-4-2-1,-2 2-144,1 1 1,-1 4-377,0 6 1,7 2 0,4 8-86,3 0 1,4-1 0,3 1 0,8 0 46,6 0 1,0-1 0,7 3 0,0 1 55,-1 2 1,3 5-1,-5-5 1,-1-2 140,1-1 0,-2-3 1,-5 1-1,-1 0-52,1 0 0,-7-1 1,-4 1-1,-3 0-96,-2-1 1,0-4 0,-2-2 0,-1-1 14,-3 1 1,-11-5 0,1 3 0,-3-2-82,-4 0 0,1 0 1,-8-5-1,2 0-422,0 0 0,-10-5 0,4-2 1,-2 0-562,-3 0 1,3-3 0,6 3 0,4 0-1261,5 0 1,7 1 1085,8 6 1026,29 0 0,19-6 0,21-3 0</inkml:trace>
  <inkml:trace contextRef="#ctx0" brushRef="#br0" timeOffset="25">13113 18421 7784,'14'-7'203,"-3"-3"0,-4 1 1,-7-1 234,0-3 1,-7 1 0,-4 0 0,-3 3-58,-2 2 1,1-3-1,-1 5 1,-1 1-1,-3 2 66,-1 2 1,-1 0 0,2 0-264,-1 0 1,-5 2 0,5 3 0,2 6-13,2 3 1,1 1 0,0 1 0,2 0-123,4 0 1,-3 5 0,8 1 0,2 1 92,1 0 1,2-2-1,2-6 1,3 1-30,5 0 1,6-1 0,3-1 0,4-1-49,2-3 1,-1-1 0,4 1 0,-2-3 14,2 0 1,-3-5 0,-1 3 0,1-3-94,-1-2 1,-5 0 0,2-2 0,-3-3-81,-3-5 1,-1 1-1,-1-2 1,-5-3-343,-1-5 0,0 2 0,-3-6 0,1 2-34,-2 0 0,-1 0 1,-2 4-1,0-3-1077,0 0 0,0-1 0,0 5 876,0 0 1,0 6 0,2 1 668,3 2 0,4 3 0,7 8 0,-1 1 0,1 7 0,0-1 0,0 3 294,-1 2 0,-4 5 0,-2 1 1,-3 1 414,-2 0 1,3 3 0,-2-5 0,-1-2-98,-3-2 0,-1-1 1,0 0 271,0 0-412,0-1 0,-1-6-149,-5-4 0,-1-10 0,-5-5 0,4-4-126,1-2 1,1-2-1,6-1 1,0-3-58,0-3 0,2 1 0,3-4 0,6 1-74,3 0 1,3-1 0,4 1 0,4 6-370,-1 4 0,6 3 0,-4 4 1,2 3 23,-2 0 1,2 5 0,-5-3 0,0 5-1105,-1 5 1,-6-2 0,-7 8-1905,-2 1 3287,-2 2 0,-5 2 0,0-1 0</inkml:trace>
  <inkml:trace contextRef="#ctx0" brushRef="#br0" timeOffset="26">14057 18327 7784,'0'16'0,"0"-1"409,0 1 0,0 0 0,1 0 0,3-1 285,1 1 1,5 5 0,-3 0 0,0-2-424,0-1 0,4-3 0,-4 1 0,0 0-33,0-1 0,-2 1 111,-5 0 0,0-6-474,0 1 129,0-8 0,0-8 0,0-11-78,0-1 1,-5-1 0,0 1 0,1-2-53,2-2 1,2-5 0,0 3 0,0 0-140,0 1 1,7 1 0,6 5 0,4 2-70,4 3 0,7 4 0,-2 7 0,2 0 208,-2 0 0,8 0 0,-6 0 0,-1 0 78,3 0 1,-5 2-1,-1 2 1,1 1-27,-1-2 0,-5 4 0,4-1 0,-2-3 126,0-1 1,2-2 0,-4 0-1,2 0 15,-2 0 0,-2 0 0,-1-2 5,0-3 1,0-2-1,-2-5 1,-2 1 8,-2-1 0,-6-2 0,1-2-27,-3 1 0,-2-1 0,-2 0-35,-3 0 1,-4 2-1,-7 2 1,1 3 101,-1 2 0,0 2 0,0 5 1,1 0 93,-1 0 1,0 0 0,1 2 0,-1 1 89,0 3 1,0 8 0,1 0 0,1 5 43,3 0 0,-3 6 0,5 1 0,1 2-153,3-2 1,3 4 0,2-6-1,0 0-309,0-3 0,0 2 0,2-2 0,3-2-631,5-1 0,4-4 0,2-2 0,0-2-180,-1 3 1,6-6 0,0 0-1,0-2 253,2 0 0,-4 0 1,6-5-1,-1 0 671,1 0 0,1 0 0,5-7 0,1-1 0</inkml:trace>
  <inkml:trace contextRef="#ctx0" brushRef="#br0" timeOffset="27">15141 18343 7784,'-7'-16'610,"-3"2"-238,-4 4 1,-2-3 0,1 8 0,-1 2-5,0 1 0,0 2 1,-1 0-1,-2 0-118,-2 0 1,-6 7 0,7 3 0,-1 6-6,-2 5 0,7-4 0,-1 6 0,6 0 20,4 3 1,-3-2 0,4 1 0,3-2-54,1-4 1,7 4 0,4-2-1,3-2-76,6-2 1,8-3 0,0-2 0,2-1-40,-2 1 0,2 0 0,-5 1 0,2-5-389,3-1 1,-6 0-1,1-3 1,-2 1-747,0-2 1,0-1 0,-5-2-1,-1 0-356,1 0 1,-6-5 0,1-2 1393,1-2 0,-5-1 0,7-13 0,-5-1 0</inkml:trace>
  <inkml:trace contextRef="#ctx0" brushRef="#br0" timeOffset="28">15409 18107 9080,'8'7'595,"-1"-4"1,-7 8-1,0 1-343,0 2 1,0 9-1,0 3 1,0 2 486,0-2 1,0 4 0,0-4 0,0 4-319,0 1 0,0-1 0,2-2 0,2-4-469,1-1 1,5 3-1,-4-5 1,-1-2-435,2-1 1,-5-3 0,5 1 0,-2 0-1343,0 0 1,7-6 750,-1 1 1,3-8 0,1 2 270,1-3 1,0-9 801,0-3 0,6-11 0,3-4 0</inkml:trace>
  <inkml:trace contextRef="#ctx0" brushRef="#br0" timeOffset="29">15770 18374 8371,'-3'-2'2387,"-8"-1"-1927,-4-2 1,-5-1-1,-1 6 1,-3 0-70,0 0 1,-4 0 0,5 0 0,0 0-236,0 0 0,-3 0 0,4 0 0,-1 0-242,0 0 1,2 0 0,4 2-1180,-4 3 0,3-3-310,-3 3 0,11-1 997,5 1 1,10-1 0,5 4-1,6-1 578,5-3 0,-2-2 0,6-2 0,-3 0 0,6 7 0,-3 1 0</inkml:trace>
  <inkml:trace contextRef="#ctx0" brushRef="#br0" timeOffset="30">16053 18421 7870,'9'-7'0,"-2"-1"0,-2-3 433,1 1 1,-1-1-1,-5-5 192,0 1 1,-7 4 0,-4 2-392,-3 3 1,-1-5 0,-1 6 0,0 1-34,0 3 0,-5 1 1,0 0-1,1 0-34,-3 0 0,5 1 0,-3 3 0,2 3-30,-2 2 0,4 1 0,-4 7 0,3 3-28,3 1 1,1 0 0,1-6 0,5 1 57,1 0 0,1-1 0,6 1-220,0 0 0,7 0 0,4-2 1,3-2-30,2-2 1,-1-4 0,3 2 0,1-1 7,2-3 1,5-3 0,-5-1 0,-2 0-56,-1 0 0,-2-1 1,-1-5 48,1-4 1,0-4-1,-2-2 59,-4 1 0,2 4 0,-5 2 55,2 2 0,2 2 251,4 5 0,1 2 0,0 3-168,-1 6 0,-4 3 0,-1 1 0,3-1-330,1-3 1,1 6-1,1-5 1,-2 1-239,-3 1 0,3-6 0,-4 1-238,4-2 0,-4-2 0,1-5-601,1 0 0,-3 0 0,0-1 1290,-2-5 0,-2-9 0,-5-12 0,7-2 0,2-3 0</inkml:trace>
  <inkml:trace contextRef="#ctx0" brushRef="#br0" timeOffset="31">16305 18374 8056,'16'7'210,"-8"-3"0,-1 6 1,-1 2 224,-1 2 0,0 4 1,-3 1-1,1 4-122,3 1 0,-1-5 0,-5 2 1,0-3 10,0-3 1,0 1-1,0 0-175,0 0 1,-2-2 0,-1-2 54,-3-2 1,-1-6-87,2 1 1,3-10 0,-5-6 0,2-3-68,0-1 1,0-1 0,5 0-1,0-1-90,0-4 0,1 2 0,3-8 1,3 1-123,2 2 0,1-4 0,6 5 0,-1 0-3,1 1 1,-5 2 0,-1 8 0,2 3-17,2 3 0,9 0 0,2 6 98,-1 0 1,-1 7 0,-8 4-1,-1 3 194,-3 1 1,3 1-1,-4 2 1,3 1-27,-3 2 0,2 5 0,-5-3 0,0-1-92,0 1 0,-2 0 1,-5-4-1,2 2-250,3-2 1,-3-1-1,3-3-955,-3 1 0,-2 0 0,2-2 703,3-4 1,-1 2-1,6-6 1,2-3 507,2-1 0,2 5 0,0 2 0</inkml:trace>
  <inkml:trace contextRef="#ctx0" brushRef="#br0" timeOffset="32">17028 18516 7784,'0'-16'0,"0"0"230,0 0 0,0 1 0,-2-1 279,-3 0 1,2 2-1,-8 2 1,-1 3-264,-2 2 1,-2-3 0,-1 5 0,-2 1 19,-2 2 1,0 4 0,5 3 0,0 8-63,0 6 0,1-2 0,1 6 0,3-2-103,6 0 0,-2 5 0,2-5 0,1-2 10,3-1 0,1-3 0,1 1 1,5-2 34,4-3 0,4 1 0,2-7-131,-1-1 1,1-3 0,0-1-152,0 0 1,-1-1-1,1-3 1,-2-3-200,-3-2 1,2 4-1,-2-4 1,3 2 163,2 4 1,-1 1 0,1 2 0,-2 2 113,-3 3 1,3 4-1,-4 7 1,2-1 13,-1 1 1,-3 2 0,-4 1 0,1 2 612,-1-2 0,-3 4 1,-2-2-1,-3-2-213,-1-2 0,-7-1 1,1 0-1,-3-1-147,-1 1 1,-1-7-1,0-2 1,0-2-149,1 0 0,-1 1 0,0-6 0,1-2-551,-1-3 1,0-2 0,0-6 0,1 3-561,-1-2 0,2-4 0,2-3 0,3-4 204,2-1 1,0-1 0,3-5 0,-1 1-291,2-4 1135,8-2 0,4-11 0,6-3 0</inkml:trace>
  <inkml:trace contextRef="#ctx0" brushRef="#br0" timeOffset="33">17185 18075 7219,'6'16'0,"-1"0"294,-2 0 1,-1-1-1,-4 3 1,-1 1 310,-2 2 0,-1 10 1,6-1-1,-1 2-184,-5 2 1,5 1 0,-5-3-1,5-1-158,1 1 1,5-3 0,2-1 0,0-3-13,0-2 1,5-3-1,-1-4 1,3 0-137,1 0 1,6-2 0,0-4 0,-2-3-146,-1 0 1,3-5 0,2 3 0,-1-5-69,1-5 1,-2-4 0,-5-7-1,-1 1-61,1-1 1,0-5 0,0-2 0,-3-1-100,-2-4 1,1-2 0,-7-1-1,-1 1 50,-2 4 0,-2-2 1,-2 7-1,-2 2 265,-1 1 0,-7 10 0,1 2 61,-2 5 1,2 1 0,1 1 0,-1 5 25,2 4 0,-5 4 0,4 3 0,-2 3 239,1 1 0,-1 7 1,5-2-1,0 2-370,0-2 0,2 2 0,5-5 0,0-1-488,0 1 1,7-2 0,3-5-333,4-1 1,2-1 0,0-3 0,1-4 251,4 0 0,-2-5 1,7 3-1,2-4 120,2-1 1,-4-5 0,1-2 0,-1-1 434,-2-5 0,6-15 0,-6-5 0</inkml:trace>
  <inkml:trace contextRef="#ctx0" brushRef="#br0" timeOffset="34">17830 18296 7784,'-11'0'455,"1"0"0,0-2 183,1-3 0,-5 3-399,3-3 1,3 5 0,-1 5 0,2 5 77,3 4 0,8 2 0,3 1 1,2 4-63,3 6 0,7 1 0,2-1 1,-2-2 141,-1-2 0,-4 5 0,-2-4 0,-2 2 11,3 0 0,-6-5 1,-2 4-1,-3-2-40,-2-4 0,0-2 1,0-1-1,0 0-79,0-1 0,-7 1 0,-4-2-225,-3-3 1,-2-4 0,1-7-1,-1 0-390,0 0 1,1 0 0,-1 0-1,0-2-1280,0-3 0,-3 1 0,2-6 0,3-1 1606,0 2 0,0-12 0,-2 4 0</inkml:trace>
  <inkml:trace contextRef="#ctx0" brushRef="#br1" timeOffset="35">11274 9855 8070,'0'-16'3803,"-2"8"-125,-3 2-2862,3 5 0,-5 2 1,9 5-333,3 4 0,-2 2 1,6 1-1,0-3-228,0 2 1,-4 2-1,5 2 1,1 0-126,-2-1 0,3 1 1,-5 2-1,0 1-3,0 2 0,3 0 1,-5-6-1,-1 1-302,-2 0 1,-2 0 0,0-1-214,0 1 346,0 0 0,-2-9-198,-3-7 1,1-13 0,-5-7 0,1-1 45,-1-2 1,5-2 0,-2-6 0,0 0-143,1-1 0,0-5 0,5 1 0,0 1 71,0 2 0,2-2 0,3 2 1,5 3 96,4 0 1,4 6-1,1-1 1,4 4 126,1 7 0,-3-1 0,5 6 1,2 0 151,2 4 1,-4 3-1,0 2 1,1 0 248,-3 0 0,4 9 1,-5 5-1,-1 5 196,1 0 0,-2 4 1,-5 0-1,-2 1 196,-4 4 0,2-3 0,-6-1 1,-1 0-446,2 1 1,-5-4 0,3 3 0,-3-1-171,-2-4 0,0 4 1,0-2-1,0-2 84,0-1 0,-2-3 0,-2 1 0,-1 0-1142,2-1 1,1 1-3570,2 0 1,2-7 3430,3-4 0,4-3 0,8-2 1,2 0 1057,2 0 0,14-7 0,-2-2 0</inkml:trace>
  <inkml:trace contextRef="#ctx0" brushRef="#br1" timeOffset="36">12264 9871 8011,'16'-9'149,"-7"-10"0,-2 3 783,0-1 1,-6-1 0,3 2-302,-8 1 1,-4 1 0,-8 3 0,0 6-209,0 3 0,1 2 0,-1 2 0,0 2-68,1 1 1,-1 7 0,-2-1 0,-1 2-43,-2 3 1,0 0 0,7 0 0,2-1-24,2 1 0,1 0 0,-3 1 1,3 2-51,2 2 0,2 0 0,5-5 0,1 0 19,5 0 0,2 1 0,10 0 0,3 1 7,5-4 1,4-4 0,3 3 0,2-5 24,1-1 1,1-1 0,-5-6 0,-1 0 110,0 0 1,-1 0-1,-2-2 1,-3-3-122,-3-6 1,-1-3-1,-5-2 1,0-1-155,-1-4 0,-6 2 0,-4-6 0,-3 1-325,-2-1 1,-7 1 0,-3-4-1,-4 2-417,-2-2 1,-7 5 0,-1 0 0,-2 4-364,-1 4 0,6-8 0,-3 11 0,1-1-417,4-1 1,2 7 0,1 0-3502,0 0 4896,7 6 0,9-13 0,9 5 0</inkml:trace>
  <inkml:trace contextRef="#ctx0" brushRef="#br1" timeOffset="37">12657 9321 9101,'11'7'1445,"-3"5"1,1 7-656,0 7 0,-4 4 0,4 3 0,0 2 317,-1 2 1,1 6 0,3-2-1,-3 1-474,-2-1 1,5-6-1,-3 2 1,1-4-446,1-1 1,-1-1 0,4 1 0,-1-3-56,-3-3 1,-5 1 0,4-8-2017,-2 0 0,4-5-7,-6 7 1,2-11 0,-2-6 667,6-8 0,2-4 0,3-10 0,0-3-1608,0-5 2830,6-11 0,3-3 0,6-7 0</inkml:trace>
  <inkml:trace contextRef="#ctx0" brushRef="#br1" timeOffset="38">13286 9619 7943,'7'9'0,"-7"-2"0,0-7 227,-9 0 0,-10 0 0,-4 0 0,-1 0 1270,-4 0 0,-2 2 0,-3 1 1,-2 3-1082,-1-3 1,-3-1 0,4-2 0,-2 0-402,3 0 1,0 0 0,3 0 0,-1 0-932,1 0 0,7 0 0,3 0 0,3 0-1602,2 0 2518,8 0 0,1-7 0,7-2 0</inkml:trace>
  <inkml:trace contextRef="#ctx0" brushRef="#br1" timeOffset="39">13805 9666 8055,'7'9'1226,"2"-2"0,-1 0 0,-2 4-473,-5 3 1,-1 7 0,0 1 0,0 3-236,0 3 1,0 0 0,0 1 0,0 1-186,0 3 1,2 2 0,2-3 0,3-3-107,1-3 0,-2 4 1,4-4-1,1 2-59,-3-2 0,5 2 0,-6-7 0,0-1-45,0-3 0,-2-7 0,-4-1 0,3 0-103,1 0 57,0-6 1,-5-3 0,-1-12 0,-3-6-230,-1-2 1,-5-8 0,3 0 0,-2-6-184,-3-2 0,-1-8 1,1 2-1,3-3 10,2-2 0,2 5 1,5 2-1,0 1 282,0 4 0,7 4 0,5 3 1,6 3 185,3 3 1,7 1 0,-2 5-1,4 0-27,1 1 0,6 4 0,-1 2 1,-1 2 50,-1 4 0,-5 1 1,-1 4-1,-3 3 42,-3 6 0,-1 3 0,-5 1 0,0 3 111,0 3 1,-8-2 0,-1 5 0,-2 1 200,1-1 1,-3-3 0,-6 4 0,-4-1-109,-2 1 0,-3-6 0,-7 2 0,-4-4-8,-2-1 1,6-2 0,-4-2-1,1-3-243,-4-2 0,1 0 0,-1-4 1,0 3-246,1-3 0,-4-1 0,4-4 1,-1-1-124,0-3 0,1-6 0,-3 3 0,4-1-1047,1-1 1,4 1 0,7-4 0,3 2 418,2 1 1,2 1 0,6-4-1,5 2-635,4 1 0,9 6 1,6-4-1,3 2 393,5 4 0,7 1 1,-1 2-1,-1-2 717,0-3 1,4 3-1,-3-5 1,-1 0 358,1-3 0,-3-4 0,-4-2 0</inkml:trace>
  <inkml:trace contextRef="#ctx0" brushRef="#br1" timeOffset="40">14591 9714 8048,'16'-2'978,"0"-3"0,-8-4 85,-2-7 1049,-5 0-1821,-1 8 1,-7 1-1,-3 7 1,-4 0-73,-2 0 1,0 1 0,1 3 0,1 3-27,3 2 1,-3 1 0,4 8 0,-4 1 20,-2 2 1,2 5 0,4-5 0,3-2-22,0-1 0,5 3 1,-3 0-1,3-2-65,2-2 0,7-1 1,5 0-1,6-1 107,3 1 1,6 0-1,0-2 1,2-2 97,3-2 0,-1-6 0,1 1 0,-3-3-63,-2-2 0,2 0 1,-4 0-1,-1-2-6,-3-3 1,-3-4-1,-4-8 1,-2-2-113,-2-2 1,-6 0 0,1 3 0,-3-1-72,-2-2 1,-2-2 0,-3 4 0,-6-2-319,-3 2 0,-7-4 0,0 2 0,0 0-149,-1-1 0,3 4 0,-6-3 1,2 4-670,4 1 0,-4 0 0,3 1-807,0-1 1,8 5 0,3 1 751,2-2 0,2 3 0,7 0 0,3 0-404,6 1 1514,10-3 0,3-4 0,7-1 0</inkml:trace>
  <inkml:trace contextRef="#ctx0" brushRef="#br1" timeOffset="41">14968 9321 8048,'16'0'585,"0"0"1,-6 1 0,-1 5-56,-2 4 1,-2 9-1,-5 2 1,0 0-84,0 2 1,6 0 0,-1 5-1,-2-2 602,-1 2 0,-2 1 1,0 3-1,0-1-562,0 1 0,0-3 0,2-1 1,1-3-338,3-2 0,1 3 1,-4-5-1,2-2-764,-1-2 0,3-1 0,0 0-1218,1 0 1,3-1 798,5 1 0,-1-7 1,1-4 74,0-3 0,0-9 1,-1-4-1,1-3 472,0-1 1,-6-8-1,-1-5 1,-2-4 485,-4 1 0,6-11 0,0 9 0</inkml:trace>
  <inkml:trace contextRef="#ctx0" brushRef="#br1" timeOffset="42">15267 9635 8568,'-9'11'1467,"4"-1"-1131,3 2 0,-3 2 1,0 2-1,1 0 172,3-1 0,1 6 0,0 0 1,0-2-183,0-1 1,0-2 0,1-1-1,5 1-84,4 0 0,4 0 1,4-1-1,1-1-142,2-3 1,0 1-1,-4-7 1,2 0-90,2 2 0,0-5 0,-3 3 1,1-3-104,2-2 0,0-7 0,-5-3 0,-1-4-47,1-2 0,-5 0 0,-3 1 1,-1-1 60,-3 0 0,-2 0 0,-2 1 0,0-1 142,0 0 1,0 0 146,0 1 1,0 4 113,0 1 0,0 8 1,0 2-6,0 9 0,0 5 1,1 3-1,3 4 81,1 5 1,6-1-1,-4 1 1,0 2-7,0 2 1,3 1-1,-3 1 1,0-3 88,0-3 0,-2 9 1,-5-5-1,0 0-125,0-2 0,0-7 0,0 3 1,-2 1-208,-3-1 1,-3-5 0,-8 0-1,-2-5-76,-3-3 1,-1-6 0,-8 4-1,0-2-343,-3-4 1,-2-1-1,0-2 1,-3-2-1059,-4-3 1,0 2 0,9-8 0,-2 1-210,-2 1 0,-5-5 0,5 3 1,1-3-2671,-3-1 4204,6-1 0,-5 0 0,6 1 0</inkml:trace>
  <inkml:trace contextRef="#ctx0" brushRef="#br1" timeOffset="43">15817 9368 7912,'9'0'1382,"-2"9"0,-5 5 1,1 6-821,3 5 0,-1-4 0,-3 5 0,1 2-87,2 2 0,2 6 0,-3 1 0,1-2-176,-1-2 1,3-1 0,-2 1-1,0 0-104,2-2 1,-5 4 0,5-8 0,-2 0-20,0 0 0,1-3 1,-6-5-149,0 2 1,0 0 259,0-5 1,1-7-119,5-4 0,-5-5 0,5-5 0,-5-6-298,-1-3 1,5-7 0,2-1 0,2-3-409,3-3 1,2-1 0,4-3 0,1 1 49,2-1 1,2 3-1,-4 2 1,2 6 141,-2 4 0,4 6 0,-2 3 0,-2 1 210,-1 3 0,-3 2 0,1 4 0,-2 3 148,-4 6 1,3 3-1,-6 2 1,1-1 325,5 1 0,-6 5 0,0 0 1,-2 0-24,0 2 1,2-6 0,-3 6 0,1-2-56,-2 0 1,6 0 0,0-6 0,1 1-101,1 0 0,-1-2 1,6-2-1,0-3-25,-1-2 0,1 0 1,0-4-1,0 2-12,-1-1 1,1-2 0,0-4 0,-1-2-73,1-1 1,5-7 0,0 2-1,-2-4-55,-1-2 1,-3-5 0,1-2-1,0 0-195,0 1 0,-8-4 1,-2 3-1,-5 0-476,-1 0 0,0 1 0,-1 3 430,-5-2 1,-2 1-1,-8 8 1,0 3 312,0 2 0,-4 2 0,-1 5 0,1 0 207,3 0 0,1 7 0,0 4 0,2 3 25,4 1 1,-2 6 0,7 2 0,-1 0 352,-1-1 1,6 5 0,-5-6 0,6 0-261,6 1 1,2-4 0,8 3 0,0-4-465,-1-1 1,3 0 0,1-1 0,2-1 0,0-2-700,2-1 0,-4-2 1,5 1-191,-1-5 0,-2 2 0,-3-1 0,1-3-724,2-1 1,0-2 0,-6 2 0,1 1-698,0 2 2379,0 1 0,6-6 0,3 0 0</inkml:trace>
  <inkml:trace contextRef="#ctx0" brushRef="#br1" timeOffset="44">17248 10059 7919,'9'-15'-424,"5"-1"0,-5 0 1,1 1 1060,1-1 0,-6-2 1,4-1-1,-2-2 227,-4 2 0,-1-4 0,-2 2-338,0 2 0,-7-4 0,-4 2-223,-3 2 0,-1 4 0,-3 2 0,-1 5-186,-2 1 0,-2 0 0,4 3 1,-4-1-35,-1 1 0,5 3 1,-4 1-1,2 1-100,0 5 1,0 2-1,4 8 1,-3 0 43,-1-1 1,2 1 0,7 2 0,2 1 45,-3 2 0,6 2 0,0-3 0,2 5-21,0-1 1,0-1-1,6-5 1,3 1-28,1 2 1,7 0 0,1-6 0,4 1 28,4 0 1,7-6 0,-4-1 0,3-2-28,-1-3 0,-2-3 0,4-1 0,-3 0-6,-3 0 1,-1-1-1,-3-5 1,1-4-151,2-4 1,0-4 0,-7-1-1,-2-4-136,-1-1 0,-3-7 0,5-6 0,-5 0-94,-1-1 0,-1-1 1,-6-4-1,0 3 63,0 1 1,-2-3 0,-2 7 0,-3 4 109,-1 3 1,2 3 0,-2-1 0,1 5 613,3 4 1,-3 1 476,2 0-698,-7 8 1,5 8 0,-4 12 0,6 5 81,3 4 0,0 6 1,-1-3-1,-2 2 257,1 2 1,3 5 0,1-7-1,0 2-181,0-1 0,5 2 0,2-4 0,1 1-228,5 0 0,-1-7 1,2 4-1,0-2-101,3 0 1,4 0-1,-1-7 1,0-2-10,0-1 0,2-8 0,-1 4 0,-1-2-388,-3 1 1,4-1 0,0-7 0,-2-3-24,-1-6 0,-3-4 0,1-5 0,-2-2 0,-3-3 1,1 1-1,-7-2 1,0 3 78,2 0 1,-5 6 0,3-6-1,-3 2 224,-2 0 1,0 0 1304,0 5-1010,0 8 1,0 2 0,0 12 0,0 4 142,0 4 0,5 9 0,2 3 0,0 4-22,0 1 0,4 1 0,-4-1 0,0 1 102,0-1 1,3-5 0,-5 0 0,-1 1-264,-2-3 0,3-1 1,0-8-1,-1 1 28,-3 0 0,-1-6-43,0 1 1,-1-8-66,-5 3 1,3-12 0,-6-6 0,2-5-148,4-4 0,-4-7 1,1 2-1,3-4-362,1-2 0,2-4 0,2-1 0,3 2-260,6 2 0,8 3 0,4 2 0,-1 4 217,1 1 0,0 2 0,-2 7 1,3 4 56,1 4 0,3 0 1,-7 0-1,-2 3 260,-2 1 1,-1 2-1,-2 2 1,-2 1 248,-1 3 1,-8 6 0,2-2 0,-3 4 66,-2 2 1,0 5 0,0 2-1,-2 1 291,-3 4 0,-2 2 0,-5 1 0,3-1 162,2-4 0,0 4 0,4-4 0,-3 4-324,3 1 1,1-5 0,2-1 0,0-3-157,0-2 1,7-3 0,4-1 0,3-1 37,1 1 0,1-5 0,2-3 0,3-1-71,5-3 1,2 3 0,0-2 0,-4-3-12,-1-6 0,8-4 0,-3-8 1,-2 0-86,-1 0 0,-4-5 1,-5-1-1,-2-3-211,-4-3 0,-3 4 1,-7-2-1,0 0-45,0 1 0,0-3 0,-2 7 0,-3 2-194,-5 2 0,-4-4 0,-4 0 1,-1 1-85,-2 3 1,0 6 0,5 1-1,0-1-167,1 3 0,-1-4 0,0 6-1128,1 3-70,6 1 0,4 2 1,10 0 1879,5 0 0,4 0 0,2 0 0,7 0 0,1 0 0</inkml:trace>
  <inkml:trace contextRef="#ctx0" brushRef="#br1" timeOffset="45">18490 9745 7919,'11'14'47,"-1"-3"0,-4 1 0,2-5 0,1 1 438,0 5 0,-4 1 1,4 1-1,-2 3 310,-4 3 1,1-2-1,-1 5 1,2 1-260,-1-1 1,-2 1 0,-2 1 0,0-3-148,0-1 1,0-4-1,0 3 1,0-4 78,0-1 0,0-6 375,0 1-357,-7-8 1,5 3-530,-3-12 1,5-8 0,3-6 0,4-1-386,2-2 0,-4-2 0,6-6 0,1 0-85,2-1 0,2 1 0,-1-1 0,-1 3 209,-3 2 1,8-1 0,-3 7 0,1 2 85,1 2 1,-3 6-1,3 3 1,1 1 341,2 3 1,0 4 0,-5 5 0,-1 6 520,1 3 1,5 3 0,0 4-1,-3 5 121,-6 4 0,2 2 0,-4-1 0,2 0-216,-1 1 1,1-1 0,-5-1-1,0-2-360,0-2 0,-2-1 1,-5 1-1,0-5-475,0-4 1,0-1 0,0 0-1,0-1-720,0 1 0,0-6 0,-1-1 0,-3 0-1706,-1 0 1,-2-6 435,2 2 2275,-4-3 0,-7-9 0,0-2 0</inkml:trace>
  <inkml:trace contextRef="#ctx0" brushRef="#br2" timeOffset="46">18585 16582 7919,'-16'4'3659,"0"-4"-2812,7-4 0,2 11 0,7 4 1,0 3-165,0 1 1,0 8 0,0 3 0,0 4-122,0 1 0,0 1 0,0-1 0,0 1-153,0-1 0,0 6 0,0 0 0,0-2-80,0-2 0,0-4 0,0-1 0,0-3-231,0-3 1,0-1 0,0-5-163,0 0 72,0 0 1,0-9-113,0-7 0,0-7 1,0-11-1,0-1-454,0-2 0,-1-12 0,-3 0 0,-3-6-121,-1-4 0,2 2 0,-2-1 1,-1 1 178,0 0 0,6 3 0,-3 8 0,5 2 257,1 2 0,1 5 0,5-3 1,4 1 194,4 4 0,2 1 0,-1 3 1,3-1 88,3 0 0,-4 2 0,6 4 1,-2 4 228,0 5 1,5 1 0,-3 0 0,1 0 50,4 0 1,-5 7 0,0 3 0,-2 4 64,0 2 0,0 0-1,-7 1 1,-2 2 136,-2 2 1,-6 5 0,1-5 0,-3-1 39,-2-3 0,0 4 1,0 0-1,0-2-106,0-1 1,-7-3 0,-2 1 0,-1 0-233,-1 0 1,1-6-1,-6-1 1,-2-1-11,-2 1 1,2-5 0,-5 1 0,2-3-421,0-2 1,-7 0-1,4 0 1,-2 0-920,0 0 0,1-6 0,-1-1 1,5 0-1527,3 0 1,3-5 184,-1 2 0,7-4 1080,4-2 1,10 0 0,6 1 1385,3-1 0,8 0 0,3 0 0</inkml:trace>
  <inkml:trace contextRef="#ctx0" brushRef="#br2" timeOffset="47">19276 16598 7919,'-1'-14'1057,"-5"4"0,3-3-524,-8 8 0,-1 2 0,-7 8-164,-2 5 1,0 4 0,4 2-1,-3 1-89,-1 4 1,1-1 0,4 6 0,0 2 105,0 1 0,2-2 0,4-3 0,5 1-163,3-1 1,2-5 0,2 2-1,3-5-83,5-6 1,6 4 0,5-5 0,5 0 20,4-4 1,7-3-1,-1-2 1,-1 0 20,-2 0 1,-1 0-1,-2 0 1,-4-2-37,-5-3 1,0-4 0,-4-7 0,-5 1-114,-3-1 0,2 0 0,-6-1 0,-2-2-235,-1-2 0,-4-6 0,-3 5 0,-5-3-502,-4-3 1,-2 6-1,-2-1 1,1 2-90,1 0 1,-6 0-1,9 7 1,1 2-55,-2 1 1,5 6 0,1-5-447,1-3 1,3 5 1292,9-3 0,4 1 0,7-6 0</inkml:trace>
  <inkml:trace contextRef="#ctx0" brushRef="#br2" timeOffset="48">19512 16299 8091,'11'16'1478,"-2"0"-623,-2 0 1,3 1 0,-3 2 0,0 4 80,0 1 1,5 3 0,-3 4 0,1 0-187,1 1 0,-2-1 0,3-1 0,-3-2-397,-2-2 1,3-1 0,-3 3-1,0-2-197,0 2 0,-2-6 1,-3-1-1,1-3-393,3-2 0,1-1 1,-4 1-1287,2 0 1,1-1-715,-6 1 0,1-7 1238,5-4 1,-3-10-1,6-6 1,-2-3-106,-4-1 0,6-8 1104,2-3 0,-4-11 0,0-3 0</inkml:trace>
  <inkml:trace contextRef="#ctx0" brushRef="#br2" timeOffset="49">19842 16519 8153,'14'16'0,"-3"0"0,-4 0 502,0-1 1,-5 6-1,3 0 1,-3 0 212,-2 2 1,1 0 0,3 5 0,1-4-224,-1-1 1,3-1 0,0-2-1,1-1-260,5-5 1,1 1 0,1-6 0,1 2-87,0-1 1,-1-6 0,1 1-62,0-3 0,0-2 0,-1-2 0,1-2-203,0-1 1,-6-9 0,-1 0 0,0-5-243,-1 0 0,-4-4 0,1 0 0,-3 1 101,-2-1 1,0 2-1,0 5 1,-2 1-420,-3-1 0,3 5 731,-3 1 1,3 8-1,4 0 347,3 6 0,4 13 1,7-1-1,-1 3-98,1 4 0,5 1 1,0 8-1,-2-1 130,-1 1 0,-4-1 0,-4 2 0,-3 2 375,0 2 1,-5 0-1,3-6 1,-3-1-280,-2-4 1,-5 7-1,-2-5 1,-2-2-143,-3-1 1,-4-4 0,-3-6 0,-2-1-131,2-3 1,-6 1 0,1-7 0,-3-1-154,1-2 0,0-2 0,-5 0 0,1 0-434,4 0 1,-4-6 0,6-1 0,-1-1-833,4-5 1,0-1-1,4-3 1,4-2-17,5-2 0,2-2 1,6 4-1,0-2-441,0 2 1,13-4 0,4 2 0,6 2 1619,5 1 0,9-11 0,3-4 0</inkml:trace>
  <inkml:trace contextRef="#ctx0" brushRef="#br2" timeOffset="50">20346 16205 7919,'15'0'202,"1"0"0,0 2 1,-1 3-1,1 6 579,0 3 0,-2 3 1,-2 4-1,-1 3-187,1 1 1,0 5 0,-1-4 0,-4 3-39,0 3 0,-6-1 0,5 2 0,-3 1-199,2-3 0,-3 4 0,3-11 0,-3 3-55,-2-1 1,0-7-1,0 2 1,0-4 118,0-1 1,0-5 418,0-1-839,0-6 1,-5-4-1,0-11 1,1-5-58,2-5 1,2 2 0,0-7 0,0-2-956,0-2 0,2 1 1,3 1-1,6 3 335,3 3 0,1 2 0,1 8 1,2 4 544,3 1 0,-4 1 0,6 6 0,-2 2 173,0 3 1,1-1-1,-2 8 1,1 4 549,-2 3 0,-2 2 0,-1-5 0,0 1 497,-1 4 1,-1-4-1,-1 4 1,-3-3-889,2-2 0,1-1 0,-1 1 0,-3 0-591,-2-1 0,3 1 0,-5 0 1,1 0-221,0-1 1,-4 1-6722,3 0 5257,-3-7 1,-2-4 2073,0-10 0,7-11 0,2-9 0</inkml:trace>
  <inkml:trace contextRef="#ctx0" brushRef="#br2" timeOffset="51">21022 16739 7919,'15'0'184,"1"0"1,0 0-1,0-1 80,-1-5 0,1 3 0,0-6 1,1 1 52,4-1 1,-3 0-1,3-3 1,-6 1 37,-4-1 0,3-2 0,-4-2 0,2 1-181,-1-1 0,-2 2 0,-6 2 1,2 1 20,-1-1 1,-4-2 0,-4-2-114,-1 1 1,-7 4-1,1 3 1,-2 1 3,-3 3 1,0 2 0,0 2 0,1 0 192,-1 0 0,0 0 1,0 4-1,1 3 8,-1 3 1,2 13-1,2-6 1,3 4 402,2 2 0,2 0 0,5-2 0,0 3-91,0 1 0,0 3 0,2-6 1,3 1-419,5 0 0,4-1 1,4-2-1,1 1-733,2-2 1,5-2-1,-3-1 1,0-2-255,-1-4 1,6 3 0,-2-6 0,2 0 49,-1 0 0,2-2 0,-3-5 0,2-2 80,-1-3 1,2-2-1,-4-5 1,1-1 261,0-4 0,-5 1 1,4-6-1,-3-1 244,-2-3 0,-8-2 0,-3 0 0,-2 3 248,-4 3 0,-1 1 0,-2 5 0,0 0 117,0 0 1,-7 1 0,-4 1 0,-3 2 340,-1 1 1,-1 6-1,0-4 1,0 2-6,1 4 0,-1 1 0,-1 2 0,-3 0-168,-1 0 1,0 2 0,6 3 0,1 5-116,3 4 0,-3 2 0,5 0 0,-1 1 41,0 4 0,6-2 0,-1 6 0,3-1 23,2 1 1,0-4-1,0 3 1,0-1-225,0-4 0,12 0 1,4 0-1,3 1-99,4-6 0,1 1 0,8-6 0,-1 0-63,1-4 0,-3-3 0,-2-2 0,-5 0-19,1 0 1,-6-2 0,4-3-1,-3-6-104,-2-3 1,-1-3 0,-1-4 0,-1-3-108,-3-1 1,-6-10 0,1 4 0,-3-4-98,-2-4 1,0 4-1,0-5 1,-2 0-14,-3 0 0,-4 5 0,-7-3 0,0 1 134,1 0 1,-1 2 0,0 7 0,0 4 65,1 1 0,-1-3 529,0 5 0,6 7 0,-1 9 0,8 10 1,-2 7-1,3 7-28,2 8 1,7 2 0,3 3 0,4-1 491,2 1 0,0-1 0,1 1 0,2-1-505,2 0 0,0-4 0,-5-3 0,0 1-598,0-1 0,4-5 1,1 4-1,-1-2-195,-3 0 1,-1 0 0,1-7 0,3-2-316,1-2 1,-1-6-1,-4 3 1,0-2-459,0 0 0,-1-1 1,-1-11-1,-1-7 1292,-3-5 0,1-16 0,4 2 0</inkml:trace>
  <inkml:trace contextRef="#ctx0" brushRef="#br2" timeOffset="52">22075 16457 8223,'2'15'0,"1"1"0,4 0 400,2-1 1,-5 1-1,3 2 1,-2 1 189,0 2 0,6 0 0,-5-4 0,1 2 58,0 2 0,4 6 0,-4-6 1,0-2-143,0-2 0,-2-1 0,-5 0 909,0-1-19,0 1-1153,0-7 0,-2-9 0,-1-11 0,-2-3-432,1-1 1,2-6-1,2-2 1,0-1-278,0-4 1,0-2 0,4-2 0,3 1-126,3 0 0,13 1 1,-5 2-1,3 4-160,1 1 1,1 2 0,-4 7 0,2 2 442,-2 1 1,-1 8 0,-2-3 0,-1 5 337,1 1 0,-6 1 0,1 5 140,1 4 0,-5 4 0,-2 2 0,-3 0 85,-2-1 1,0 6-1,0 2 1,0 0 280,0-1 1,2 1-1,1-4 1,4 4 18,2 1 0,-4-3 0,6 4 0,1-2-233,2-4 0,7 3 1,0-1-1,0-3-115,2-6 0,-1 0 0,5-5 0,-6 0-26,-4 0 1,4-1-1,0-6 1,-2 0-38,-1 0 0,-3-7 0,1-4 1,-2-3-135,-3-2 1,1-5 0,-7-1-1,-2-1-173,-1 0 1,-2-3 0,-2 3 0,-3 1-206,-5-1 0,-9-5 1,-2 4-1,0-1-4,-2 4 1,4-2 0,-6 3-1,1 0-338,-1 3 0,6 6 1,-2 3-1,5-1-964,6 0 0,1 6 807,4-3 0,5 5 0,0 1 0,9 0 867,5 0 0,8 7 0,-4-6 0,5 6 0</inkml:trace>
  <inkml:trace contextRef="#ctx0" brushRef="#br2" timeOffset="53">22814 16409 7919,'16'16'418,"0"0"0,-1 0-62,1-1 0,-7 1 0,-2 0 1,-2-1 299,0 1 0,2 5 0,-3 0 0,1 0-79,-2 2 0,-1-6 1,-2 4-1,0-3 19,0-3 0,0 1 1,0 0 474,0-1-603,0 1 0,-2-7-275,-3-4 0,3-5 0,-3-5-342,3-6 1,-3-8 0,0-3-1,1-1-438,3 0 0,1-3 0,0 3 1,0-1-10,0-4 0,5 3 0,2 1 1,0 1 295,0 4 0,5 2 0,-1 3 0,3 3 391,1 6 1,3 3 0,1 2-1,2 0 305,-2 0 1,4 7 0,-2 4 0,0 4 302,2 6 0,-6-3 0,4 4 0,-5-1-236,-6 0 0,4 2 0,-5-4 0,0 2-412,-4-2 0,2-1 1,0-2-1,0-1-762,0 1 0,-2 0 0,-3-1-1047,3 1 1,-3 0 0,5-2 218,0-4 1,-4-1 0,8-5 681,1 1 0,2-2 857,2-8 0,6-11 0,3-8 0</inkml:trace>
  <inkml:trace contextRef="#ctx0" brushRef="#br2" timeOffset="54">23600 16708 7919,'16'24'800,"0"1"0,-2-6 0,-2 2-340,-2-2 1,-4-6-1,2-3 1,-1 4 381,-3 5 1,3-1 0,-2 3-1,-1-4-556,-3-1 0,-1 5 1,-1 0-1,-3-2-1192,-1-2 0,-13-1 0,3 0 0,-5 0-993,-2-1 0,-3-1 1899,-6-3 0,-1 3 0,1-6 0</inkml:trace>
  <inkml:trace contextRef="#ctx0" brushRef="#br2" timeOffset="55">24402 16598 7919,'-2'-16'283,"-3"1"1,-4-1 0,-6 0 0,-1 0 187,0 1 0,0-1 0,-1 0 0,-4 2 183,-5 4 0,-4-2 1,-1 6-1,1 1-304,4-2 0,-7 5 1,5-3-1,1 5-157,3 5 0,-2-1 0,5 6 0,2 3 14,1 1 1,2 3 0,2 2 0,4 2-25,5-2 0,3 4 0,2-2 0,0-2-190,0-1 0,7 3 1,3 0-1,6-2 0,5-2 1,4-1 0,6-2-1,0-2 93,1-1 1,5-3 0,-1 3 0,-1-6-37,-2-3 0,-3-2 1,-4 0-1,-3 0-183,0 0 1,-6-7 0,4-4 0,-5-3 79,-6-1 0,4-6 0,-5 0 0,0 2-261,-4 1 1,-3-3-152,-2 0 440,0 0 1,0 14 0,0 7 122,0 9 0,0 7 0,2 3 0,3 2-107,5-2 1,4-1-1,2-1 1,0 1-313,-1-3 1,3 8 0,1-11 0,2 0-21,-2 2 1,-7-5 0,-1 0 0,1-2-1518,2-4 0,-3-1 0,-1-2 1352,2 0 1,-3-7 0,0-5-1,-2-6 506,-4-3 0,-1-13 0,-2 0 0</inkml:trace>
  <inkml:trace contextRef="#ctx0" brushRef="#br2" timeOffset="56">24575 16299 7919,'16'0'-792,"-2"2"1329,-4 3 1,2 4 0,-5 9 0,0 1 207,0 2 0,4 7 1,-4-2-1,2 4-22,3 1 0,-3-1 0,1-2 0,1-2-199,-3 2 0,6 0 0,-5 0 0,1-4-328,1-1 1,-6-2-1,4-6 1,0 1-437,-1 0 1,3 0-1,3-1-1188,-4 1 1,4-7 314,-3-4 0,1-5 0,0-5 495,-1-6 1,-3-8-1,3-4 1,-6 1 283,-3-1 0,-2-10 0,0 1 0,0-1 28,0 0 0,0-4 1,0-1-1,0 0 306,0-1 0,-5 2 0,-1 8 0,3 1-10,1 2 1,2 6 0,0-1-84,0 4 565,0 1 0,0 9 1,2 7-1,1 11 520,3 8 1,4 5 0,-3 8 0,2-1-104,3 1 1,2-1 0,2 1 0,0-1-24,-1 0 0,6 1 0,0-1 0,-2 1-447,-1-1 0,-2-5 0,-1-1 1,1-2-203,0-4 1,-1 3-1,1 1 1,-2 0-942,-3 0 1,1-1 0,-5-3 0,0 4-1071,0 2 1,-4-6 0,-10 4 1793,-8-1 0,-8-4 0,-9 4 0</inkml:trace>
  <inkml:trace contextRef="#ctx0" brushRef="#br2" timeOffset="57">19355 17415 7796,'-16'0'-21,"1"-7"1,-1-3 0,0-2 574,0 1 0,-6-3 0,-4 5 0,-2-1 299,1 0 0,-8 6 0,4-1 1,0 3-289,3 2 0,0 5 1,5 2-1,0 4-179,1 6 0,2-1 0,8 7 0,3-2-139,2 0 0,2 5 0,5-4 0,0 1-47,0 0 1,7 5-1,4-2 1,3 2-229,1-2 1,1 2-1,0-7 1,-1 0-376,1 2 1,0-6-1,-2 4 1,-2-3-500,-1-3 1,-1 1 0,6-2 0,-2-2-10,-4-1 1,4-6-1,-2 4 1,6-2 125,3-4 785,7-1 0,-4-9 0,8-2 0</inkml:trace>
  <inkml:trace contextRef="#ctx0" brushRef="#br2" timeOffset="58">19434 17667 9087,'-16'-9'0,"0"4"1029,1 3 0,-8-3 1,-2 0-1,-1 1-64,0 2 1,-4 2 0,-5 0 0,4-1-628,1-5 1,-3 5 0,7-5 0,-2 5-157,2 1 0,-2 0 1,5 0-1,0 0-805,1 0 1,1-6-1,5 1-3934,0 2 3441,7 1 1,4 2-1,10 0 1,8 0 52,6 0 1,5-2 1062,8-3 0,13 3 0,4-5 0</inkml:trace>
  <inkml:trace contextRef="#ctx0" brushRef="#br2" timeOffset="59">19670 17588 8683,'15'-7'0,"-1"-3"0,-3-4 127,-6-2 1,-3 0 0,-2 1 314,0-1 0,-2 5 1,-3 3-1,-6 1-103,-3 3 1,-1 3 0,-1 1-1,0 0-73,0 0 0,-5 1 1,0 3-1,2 3 4,2 1 1,-4 8-1,2 5 1,3 0-26,4 2 0,3-6 0,-2 6 0,6-2-77,3 0 1,2 0-1,0-5 1,2-1-121,3 1 1,4 0 0,9-2 0,1-2-93,2-2 1,7-6 0,-4 1 0,2-3 28,1-2 0,-8 0 0,4 0 0,-3 0 5,1 0 0,0-5 0,-5-2 0,-2-2-87,-3-3 0,3-2 0,-6-4 0,3-1-90,-1-2 1,-4 2 0,2 7 192,-1 1 1,0 2 21,-2-1 0,-1 3 1,5 9-1,-1 1 93,1 2 1,0 8 0,3-3 0,-1 4-114,1 2 0,2 0 0,2-2 0,-1-2-560,1-2 1,0 1-1,-1 3 1,1-2-528,0-2 0,0-6 1,-1 3-1,1-2 218,0 0 1,5 1 0,0-6 860,-2 0 0,5 0 0,1 0 0</inkml:trace>
  <inkml:trace contextRef="#ctx0" brushRef="#br2" timeOffset="60">20314 17431 7919,'-16'0'966,"1"0"1,-1 2 0,2 3-642,4 6 0,-3 3 0,6 1 1,0 1 3,0 0 1,2 1-1,5 2 1,0 2-100,0-2 0,0-1 0,2-2 0,3-1-168,6 1 1,8 0 0,3 0 0,3-2-48,3-4 1,2 2 0,1-7 0,0-1-15,1-2 0,-1-2 1,3 0-1,1-2 13,1-3 1,1 1-1,-7-6 1,-4-2-35,-5-2 0,1-2 0,-2-2 0,-5-1-61,-2-2 1,-10-5-1,2 3 1,-3 1-108,-2-1 0,-2-3 0,-3 5 0,-5 0 15,-4-2 1,-4 6-1,-1-3 1,-2 6 68,2 4 0,-4 6 1,2-1-1,2 3 304,1 2 0,4 2 1,2 3-1,4 6 326,1 3 0,-4 3 1,6 3-1,1 2 31,3 3 0,1-4 1,0 3-1,1 1-139,5-1 1,1-3-1,5 3 1,-2-1-562,2-4 0,8 1 0,1-1 0,-2 0-344,-2-5 0,4 2 1,0-6-1,0 2-266,2-1 0,-4 1 0,7-7 0,1-1-851,-3-2 0,6-2 0,-4 0 1123,4 0 1,-4-2 0,0-3-1,2-6 481,2-3 0,1-9 0,1-1 0</inkml:trace>
  <inkml:trace contextRef="#ctx0" brushRef="#br2" timeOffset="61">21179 17431 7919,'-11'-2'280,"1"-1"0,-2-2 91,-2 1 0,-2-3 1,0 0-1,1 0 113,-1 0 0,0 2 0,-1 5 102,-4 0 1,3 0 0,-3 0 604,4 0-660,8 0 1,4 5 0,10 2-313,6 2 0,4 0 1,6 3-1,5-2-57,4 3 0,7 1 1,-1 1-1,1 3-130,2 3 1,-6-4 0,3 6-1,-2-2 167,-3 0 1,-5 0 0,-1-4 0,-4 2 709,-7 2 1,0 2-443,-9-2 1,0-4 0,-7 3 0,-1-6-109,-2-4 0,-13-6 0,3 3 0,-5-2-112,-2 0 1,-3 0-1,-6-5 1,-1 0-496,1 0 0,-8-5 0,-1-2 0,0 0-707,3 0 1,-1-3 0,1 3 0,2 0-170,2 0 1,2-4-1,1 6 1,4 0-620,5-2 1,3 3-451,3-6 0,6 5 2193,4-6 0,10-6 0,4-8 0</inkml:trace>
  <inkml:trace contextRef="#ctx0" brushRef="#br2" timeOffset="62">22154 17384 8649,'-6'-11'0,"-1"3"441,-1 1 0,-3-4 0,-4 4 0,-1 0 273,0 0 0,0-3 0,1 5 1,-1 1-153,0 2 0,-5 2 1,0 0-1,2 0-209,2 0 0,-1 2 1,-1 3-1,-2 4-162,2 0 0,1 5 0,3-4 1,-1 4-14,0 2 0,2 0 1,2 1-1,3 2-127,2 2 0,2 0 1,5-5-1,2 0-168,3-1 1,4 1 0,8 0 0,2 0-59,2-1 0,5-4 1,-1-3-1,3 1 9,5 0 0,0-6 0,-5 3 0,-2-5 52,2-1 0,-5 0 0,0-1 0,-2-3-24,0-1 1,0-7 0,-6 1 0,-1-3 51,-3-1 1,-2-1-1,-6 0 1,2 0-119,-1 1 1,-2-6-1,-2 0 1,0 2-50,0 1 0,-6 8 0,-1-1 70,-1-1 0,2 5 260,-4 2 0,6 10 1,-1 5-48,3 4 1,4 2 0,2 0-1,3 0-38,1-1 0,3 1 1,5 0-1,1-1-177,4 1 0,-3-5 0,4-1 0,-1 1-68,0-3 0,0-1 1,-3-5-1,1 1-212,2 3 0,0-1 1,-6-5 160,1 0 0,0-7 1,-2-4 265,-4-2 1,3-3-1,-8 0 1,-2 0 77,-1 1 1,-2-1 0,0-2 0,0-1 121,0-2 0,0 0 206,0 6-113,0 6 1,0 4 0,0 10-1,0 5 34,0 4 1,5 4-1,1 1 1,-1 2 26,2-2 0,-5 4 0,5-2 1,-2-2-65,0-1 0,0-3 1,-5 1-1,0 0 265,0-1-185,0-6 1,-2-2-208,-3-7 0,3-7 1,-3-3-1,2-4-89,-2-2 0,3 0 1,-3-1-1,3-2-206,2-2 1,0-6 0,2 5 0,3-1-488,5 0 0,-1-3 0,1 5 1,3 4 179,1 4 1,1 1-1,3 7 1,1 2 371,2 1 0,2 2 0,-4 0 0,4 2 203,1 3 1,1 2 0,3 5 0,-2-2 32,2 3 0,-4-5 1,1 1-1,-1 0 76,1 0 0,-6-6 0,3 4 0,-1-2-27,0 1 0,2-1 1,-4-5-1,2 0 13,-2 0 1,-1-7-1,-2-4 16,-1-3 1,-6-1 0,-4-1-125,-3 0 0,-4 0 0,-3 1 1,-7 1-113,-7 3 0,-6-3 0,-6 6 0,-1-1-38,1 4 1,1-2 0,2 1 0,2 5 282,-2 4 0,4 1 1,-1 6-1,2 2 218,4 2 0,2 2 0,1 2 0,2 1-57,4 2 1,3 0-1,7-6 1,0 1 212,0 0 1,1 0 0,5-1 0,4 1-427,4 0 1,7-1 0,3 1 0,4 0-497,6 0 1,1-6 0,-4-1-1,0-1-888,1 1 0,-2-5 1,-2 3-1,-4-2 276,-1 0 1,3 0-1,-5-5 1,-2 0-3153,-1 0 4094,-3 0 0,-6-7 0,-2-1 0</inkml:trace>
  <inkml:trace contextRef="#ctx0" brushRef="#br2" timeOffset="63">24135 17132 12413,'-5'18'683,"-1"3"0,-6-4 0,0 6 0,-6 0-308,-3 3 1,0-2 0,6 3-1,1-1 161,3-2 1,-3 4-1,4-5 1,-2 0-230,1-1 0,-1-1 0,5-5-43,-2 0-197,6-1-244,-4 1 0,7-9 0,0-7 1,1-9-4,5-5 0,-3-1 1,8-3-1,1-1-109,2-2 0,2-7 0,-1 2 0,1-4-162,0-1 1,-1-6 0,-1-1-1,-1-1 71,-3 1 1,-1 1 0,1 6 0,-4 1-50,-5 4 0,1 3 0,2 7 184,1 1 534,0-1 0,0 14 0,2 7 0,2 8 11,3 2 1,0 3 0,1 1 0,-3 4 191,2 1 1,2-3 0,2 4 0,0-1-195,0 1 1,5-5-1,1 5 1,1-2-116,0-4 0,5 4 0,-2-2 1,2-1-95,-2 3 1,2-5 0,-5 3 0,-1-2 59,1 2 0,-4-4 0,-7 4 175,-1-3 0,-8-3 0,3 1 164,-5 0 1,-8-2-1,-5-4 1,-5-3-7,-4 0 0,-5-5 0,3 3 1,-2-3-200,-3-2 1,-1 0-1,-3-2 1,1-1-204,-1-3 1,3-1 0,1 4 0,2-4-530,-2-2 1,3 1-1,1-5 1,1 5-838,4 1 0,1-4 1,4 4-451,4-2 0,3 4 1137,7-5 1,7 1 0,5-2 0,7 6-1135,8 4 1,7-1 0,5-2 0,1-3 1732,4-1 0,1 2 0,2-4 0,1-8 0,-1-6 0</inkml:trace>
  <inkml:trace contextRef="#ctx0" brushRef="#br2" timeOffset="64">24937 17274 9175,'-7'-9'385,"-2"0"1,-7 6 0,0-2 80,1 1 1,-1 2 0,0 2-188,1 0 0,4 0 1,2 2-1,1 2 39,-1 1 0,5 7 0,-1-1-94,3 3 1,9 1 0,4 3 0,3 1 134,2 2 1,5 2 0,-1-4 0,0 2 209,-3-2 1,-1 4-1,-2-2 1,-4-2-19,-4-2 1,1 4 0,-2 0 0,-2-2 55,-1-1 1,-9-2 0,-3-1 0,-4-1-249,-2-3 1,0 3 0,0-5-1,-1 1 159,-4 1 0,4-8 0,-6 2 0,2-3-392,0-2 0,-2 0 0,4 0 0,-4 0-704,-1 0 0,5-2 0,-2-1 0,3-4-2364,2-2 1,6 6-1,1-4-1499,2 0 4441,2 5 0,5-12 0,0 5 0</inkml:trace>
  <inkml:trace contextRef="#ctx0" brushRef="#br3" timeOffset="65">25974 9525 11906,'0'16'581,"0"-1"1,2 1 0,2 0-329,1 0 0,2-1 1,-4 1-1,4 0-61,2-1 0,-5 6 0,2 0 0,0-1-92,-1-3 0,0-1 0,-5-1 0,0 1-185,0 0 0,0 0-323,0-1 384,0-6 0,-7-4 1,-2-10-1,-1-5-172,0-4 1,4-2 0,-2-2 0,1-1-88,3-2 0,2-10 0,2 3 1,0 0 124,0-2 1,2 1 0,3-3 0,8 1 10,6-1 1,-2 6 0,6 2 0,0 1 241,3 4 1,4-4 0,1 2-1,0 4 178,1 4 1,-2 1 0,-1 7 0,-1 1 20,0 3 1,5 1 0,-6 1 0,1 5 62,-2 4 1,2 9 0,-6 4 0,1 1-78,0 4 0,-4 0 1,-7 0-1,-1-3 41,1-3 0,-5 5 1,-2-6-1,-1-2-231,1-2 1,-3-6-1,3-1-788,-3 2 0,-2 2-214,0 2 0,0-5-1406,0-1 0,1-6-1751,5 1 4069,2-10 0,15-4 0,2-7 0</inkml:trace>
  <inkml:trace contextRef="#ctx0" brushRef="#br3" timeOffset="66">27216 9462 7919,'-7'-16'0,"-1"2"0,-6 2 0,1 3 594,3 2 0,0 1 0,-8 2 0,-1-1 104,-2 1 1,-2 3-1,4 2 1,-4 3-505,-1 1 0,3 7 1,-4-1-1,1 3-93,-1 1 1,4 1 0,-3 0 0,1 0-123,4-1 1,2 1 0,1 0 0,0-1-124,0 1 1,6 5-1,1 0 1,2-2 75,4-1 0,1-3 0,6 1 0,4 0 80,8 0 1,10-2-1,0-2 1,4-3 174,2-2 0,4-2 1,3-5-1,-1 0 204,1 0 0,-3 0 0,-6 0 0,-2 0-13,-2 0 1,-7-5 0,2-2-1,-3-2-80,-3-3 1,-6-2-1,-4-2 1,-3 0-225,-2 0 0,0 1 0,0-1 1,0 0-47,0 1 1,-7-5 0,-3 1 0,-4 3-1149,-2 2 1,2-3 0,2 8-1,1-1-263,-1-1 1,5 6 0,0-4-1088,0 2 2470,5 2 0,-5 5 0,7 0 0</inkml:trace>
  <inkml:trace contextRef="#ctx0" brushRef="#br3" timeOffset="67">27326 8991 8012,'11'5'0,"-2"2"7,-2 2 1,0 1 0,-2 6-1,4 1 732,-1 4 1,6 4 0,-5 8 0,2 2-155,-1 1 1,-5 6-1,4-3 1,0 1-234,-1 4 0,-2-6 0,4-1 0,1-4-235,-3-2 1,6-1-1,-5-2 1,2-4-11,-1-1 1,-5-2 0,6-5-1,-1-1-1078,-1 1 1,5 0 0,-3-2-137,2-4 1,3-3-1,0-7 1,0-1 62,-1-5 0,1-2 1044,0-8 0,7-7 0,1-1 0</inkml:trace>
  <inkml:trace contextRef="#ctx0" brushRef="#br3" timeOffset="68">27908 9462 8146,'-2'-14'0,"-3"2"670,-5 1 0,-4 6 1,-2-4-1,-1 1-96,-4-1 1,1 4 0,-6-4-1,-2 2-307,-1 4 0,-3-1 1,2 1-1,2-3-281,2 3 0,5 1 0,-3 2 0,1 0-722,4 0 0,7 0 1,3 2-1,2 3 736,3 6 0,3 3 0,1 1 0</inkml:trace>
  <inkml:trace contextRef="#ctx0" brushRef="#br3" timeOffset="69">28301 9572 7919,'9'11'35,"-4"-1"0,-3 1 0,-2 4 0,0 3 589,0 3 0,2-2 0,1 7 0,2 2-313,-1 2 0,3 8 0,0 2 0,2 2-54,3 0 1,-3-7 0,-1 2 0,1-4-183,0-2 1,-6-6-1,3-4 1,-3-4-97,2-1 0,-3-6 47,3 1 0,-5-9 1,-3-2-1,-2-9-34,1-5 1,1-3 0,-1-4 0,-1-6-42,1-2 0,3-4 0,1-4 0,0-3-43,0-1 0,0-7 0,1 4 0,5 0-9,4-1 1,9 8-1,4 4 1,0 7 45,-1 3 1,1 2-1,-2 5 1,4 1 178,-1-1 1,6 6 0,-6 1-1,2 2 86,1 3 1,-6 3 0,3 1 0,-1 1 45,-4 5 1,-2 2 0,-3 8 0,-1 0 97,-3-1 0,-6 1 0,1 0 0,-3 0 46,-2-1 0,-2 1 1,-3 1-1,-6 3-99,-3 1 0,-3 0 0,-3-6 0,-2-1-138,-3-3 0,1 1 0,-2-7 0,3-1-377,0-3 0,0-1 0,-4 0 1,2 0-172,2 0 1,-3-1 0,5-4 0,2-4-1439,2 0 0,1-5 1,2 4 999,3-4 0,4 3 1,9 1-1,3-1 823,6 2 0,17-5 0,5 6 0</inkml:trace>
  <inkml:trace contextRef="#ctx0" brushRef="#br3" timeOffset="70">29276 9556 8107,'9'-7'489,"-4"-3"0,-3 1 0,-4 1 76,-3 1 1,-4-4 0,-8 6 0,-3 1-298,-1 3 0,-1 1 0,3 0 0,-4 1-85,-2 5 1,4-3 0,-3 8-1,1 1-111,4 2 1,-2-4-1,4 1 1,3 1-95,0 2 0,1 2 0,3-1 0,3 1-5,0 0 1,5-1 0,-1 1-1,6 0 213,8 0 1,8-1 0,5 1 0,4 0 121,5-1 1,9 1-1,0-2 1,4-2 285,1-1 0,-7-8 0,-3 3 0,-4-5-44,-2-1 0,-6 0 0,-4-1 0,-5-5-259,-6-4 0,2-4 0,-6-2 0,-3-1-160,-1-4 1,-2 3 0,0-4 0,-2 1-222,-3 0 1,1-5 0,-6 5 0,-2 1-1220,-2 3 0,-7-4 0,0-2 1,0 1 238,-2-1 0,6 0 0,-4 4 1,3-2 368,2 2 1,2 1 0,4 3 0,5-1-350,3 0 0,2 0 1050,0 1 0,7-1 0,2 0 0</inkml:trace>
  <inkml:trace contextRef="#ctx0" brushRef="#br3" timeOffset="71">29418 9148 8177,'14'7'284,"-4"3"1,-1-1 0,-4 1-1,4 3 279,-1 1 0,6 3 1,-3 2-1,3 4-139,2 1 1,-2 3 0,-2 4 0,-2-1 60,3-4 0,-6 4 0,0-6 1,-2 2-121,0 1 0,6-8 0,-5 3 1,1-1-354,0 0 1,4 0 0,-4-5-475,2 0 0,-1-1 1,5 1-159,-3 0 0,-1-6 0,3-1-605,-1-2 0,-6-2 0,4-6 0,-1-5 497,1-4 0,-4-4 1,4-2 727,-2 0 0,5-6 0,-3-3 0</inkml:trace>
  <inkml:trace contextRef="#ctx0" brushRef="#br3" timeOffset="72">29858 9462 7919,'0'-9'2572,"0"15"-1993,0 9 0,0 12-128,0-1 0,2 2 1,1-2-273,2-5 1,8-5 0,-3-4 0,4-3-68,2-2 1,5 3-1,0-5 1,0 0-19,1 2 0,-4-5 1,3 3-1,-4-3-104,-1-2 1,-2-7 0,-2-3-1,-1-4-170,1-2 0,-5 0 0,-2 1 0,-1-1 47,1 0 0,-3 0 1,3 1-332,-3-1 370,-2 0 1,1 8 0,3 4 362,1 8 1,7 4-1,0 8 1,4 0 26,0-1 0,8 8 0,-8 2 0,0 1-3,-4 0 0,2 0 0,-5 6 1,0-1 73,-4 0 1,-3 1 0,-2-1 0,0-1 17,0-4 0,-7 4 0,-4-6 0,-3 1-46,-2-4 0,1-4 1,-1-1-1,0-2-187,0-4 1,-5 3 0,-1-8 0,-3-2-48,-3-1 1,-1-9-1,-3-3 1,1-4-163,-1-2 0,-4 0 1,1 1-1,3-3-1626,4-3 1,9 4-1,-2-6 1,5 2 438,6 0 1,3-2-1,7 4 1,0-4-193,0-1 1,12-2 1435,4-6 0,10 1 0,-1-1 0</inkml:trace>
  <inkml:trace contextRef="#ctx0" brushRef="#br3" timeOffset="73">30361 9022 6007,'-7'2'1898,"5"3"-1140,6 5 1,8 10 0,-3 2-1,1 3-278,1 3 0,-3 1 1,5 5-1,-3 1-191,2 1 1,-3 6 0,0-5 0,0-2-196,-1-2 0,1-2 0,3 1 1,-3-2 76,-2-4 0,3 2 1,-3-6-1,0 1-187,0 0 1,4-1-1,-4-2 1,0 1-22,0-2 1,-2-7 0,-3-3-1,1 0 423,3-1-206,-1-4 1,-5 1 0,0-10 0,0-6-62,0-3 0,0-7 0,0 0 0,0 0-246,0-1 1,5-3-1,4-6 1,3-1-148,5 1 0,3 7 0,-5 3 0,3 3 138,3 2 1,-4 8 0,6 2 0,-2 5 219,0 1 0,0 1 1,-4 5-1,3 2 145,1 1 0,5 10 1,-5-3-1,-2 2-75,-2-1 0,-1 4 0,-2 0 0,-2-2-62,-1-1 0,-2 3 1,3 0-1,-3-2-389,-2-2 0,-2-1 0,-3 0 0,1-1-557,2 1 1,0-5 0,-5-1-2833,0 2 1631,0-5 1021,0 0 1031,0-21 1,7 9 114,4-11 0,-2 11 1,1 0-1,2 1 275,2-1 1,2 3-1,0-3 1,0 2 116,-1-3 0,1 3 1,0-6-1,-1 0 140,1 1 0,5-1 0,0-3 0,-2 3-105,-1 2 0,-4-5 1,-2 1-233,-2-3 1,-4-1 0,2-1-247,-1 0 1,-3 2 0,-8 2 0,-3 1-11,-1-1 1,2 5 0,-4 0 0,-2 2-169,-2 0 0,3 0 1,1 5-1,-2 0-162,-2 0 0,-2 0 0,0 0 159,0 0 0,1 7 0,-1 3 0,2 4 77,4 2 1,1-1 0,5 1 0,-1 0-19,2 0 1,1-1 0,2 1 0,2 0 22,3-1 1,4 1 0,6 2 0,1-1 22,0-1 0,5 3 0,1-8 0,1 1 11,0-2 0,5-1 0,-2-6 0,4 3 87,1-3 1,-1-1 0,-2-4-1,-2-1 19,2-3 0,-5-4 0,-1 3 1,-1-2 23,0-3 0,-5-2 0,-7-2 0,-2 1-74,-4-1 1,-1 0-1,-2 0 1,0 1-31,0-1 0,0 6 0,-2-1 0,-3 1-5,-6 1 1,-3-5 0,-1 5-41,-1 0 0,0 1 1,1 4-1,-1-1-101,0 1 0,0 3 1,1 1-1,-1 0-5,0 0 0,1 5 1,1 2-1,1 2-1,3 3 1,5 2 0,-4 2-1,2-1 38,3 1 1,3 5-1,1 0 1,1-2 46,5-1 0,2 1 0,8-2 1,0-3 111,0 0 1,1-2-1,2 1 1,2-5 57,-2-1 0,4-1 1,-2-6-1,-2 0 51,-1 0 0,3-7 1,0-4-1,-2-3-95,-2-2 1,-1 1 0,-2-3 0,-2-3-125,-1-5 0,-6-4 0,4-1 0,-2-2-262,-4-4 1,-1-8-1,-4-8 1,-3 3-141,-5 1 1,-4 2-1,-2 1 1,0 4 283,0 6 0,1 8 0,-1 3 1,0 4 419,0 7 0,1 0-168,-1 9 0,0 0 0,2 7 0,4 5 110,5 8 0,-2 3 1,1 10-1,3 3 50,1 4 1,2 2 0,2-4 0,3 2-198,6 2 1,1-1-1,2-4 1,0-1-9,3 1 1,2-6 0,-1-2 0,1 1-346,2-1 1,5-5 0,-3 2 0,2-5 7,2-6 0,1 3 0,0-8 0,-3-2 54,-2-1 1,-1-2-1,-3 0 1,2-2 74,-1-3 1,-3 2 0,-1-8 0,-2-1 29,-4-2 1,3-7-1,-6 0 1,-1 2 94,1 1 0,-1 3 1,-6-1-1,0 0 266,0 1 1,-2 1 477,-3 3-469,3 4 0,-5 14 1,7 4-1,2 4-113,3 6 0,-2-2 1,6 6-1,0-1 30,0 1 1,-6-6-1,4 4 1,-2-1-108,1 5 1,-1-5 0,-5-1 0,0-3 115,0-3 1,0 1 213,0 0 1,-2-7-173,-3-4 0,3-10 0,-5-8 0,2-4-166,0-4 1,-6-2 0,6 4 0,1-2-149,3 2 1,1-4 0,1 1 0,5-1-182,4 0 0,4 2 1,2 5-1,0 1-16,-1-1 1,1 6 0,0 1 0,0 2 121,-1 3 1,1 3 0,0 1 78,-1 0 0,-4 0 1,-2 1-1,-1 3 3,1 1 0,-5 2 1,1-2 358,-3 6 1,-2 3 0,0 1-90,0 1 1,0 0 0,-2 1 0,-2 3 31,-1 1 0,-2-1 0,4-2 0,-3 1-84,3 2 0,3 7 0,5-4 0,6 3 55,3-1 0,1-7 0,3 2 0,1-3-58,2-3 0,5-1 1,-5-2-1,0-3 70,2-2 1,-6-2 0,6-5 0,-2 0 23,0 0 1,0-7 0,-5-3-1,-1-4-74,1-2 1,0-1 0,-2-2 0,-4-4-158,-5-2 0,-3 4 1,-2-3-1,0 0-152,0-1 1,-7 1-1,-3-3 1,-4 6-192,-2 4 1,-1-4 0,-3 0 0,-1 2-85,2 1 0,2 4 1,1 2-1,2 2-554,4-2 0,-4 3 1,5-2-470,0-1 1,0 5 1472,4 2 0,3-4 0,-5 0 0</inkml:trace>
  <inkml:trace contextRef="#ctx0" brushRef="#br3" timeOffset="74">32562 9431 8132,'14'7'0,"-2"3"0,-1 2 321,1-1 0,-3 3 0,1-4 1,1 4 50,-3 2 1,6 1 0,-3 3 0,1 1-55,-1-2 1,1-2-1,-5 1 1,0 1-8,0 2 1,-2 0-1,-3-5 1,1-1 138,3 1 1,-1 0-268,-5-1-108,0-6 0,0-9 1,-2-10-1,-1-4-153,-3-2 0,1-1 1,5-3-1,0-2 52,0-3 0,0 1 1,0-4-1,0 2-59,0-2 0,12 3 0,4 1 0,3 1-106,4 4 0,-6 3 1,6 6-1,0 4 405,3 5 0,2 4 0,0 6 0,-4 7-8,-1 1 0,0 2 0,-4 1 1,2 0 221,-2 0 0,-1 2 0,-4 1 0,-2 0-460,-2 0 1,-1 4 0,3 0-1,-3 2-191,-2 3 1,4-1 0,-6 1 0,-2-3-3805,-1-2 0,-2-5 4027,0-6 0,-7-14 0,-2-4 0</inkml:trace>
  <inkml:trace contextRef="#ctx0" brushRef="#br3" timeOffset="75">33160 9839 8354,'15'0'1419,"1"0"1,-2 2-1114,-4 3 0,-1-1 0,-5 6 0,3 3-306,1 1 0,-4 8 0,3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48:18.38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13380 9918 8422,'-15'-7'2094,"-1"5"-1697,7-5 1,4 7 0,10 0 0,8 0-35,6 0 0,5 2 0,9 1 0,4 3-60,5-3 0,10 1 0,8-1 0,4 2 27,5-1 1,7-1 0,1 1-1,7 1-167,3-1 1,-41-3-1,1-1 1,3 0-1,0 0 1,0 0 0,1 0-84,3 0 0,0 0 1,1 3-1,0 0 1,-1-1-1,-1 1 0,-2-1 1,-1-1 1,-2 0 0,0 0 0,0-1 1,-1 0-1,31 0 0,-6 0-6,-6 0 0,-12 0 0,-6 0 0,-12 0-1317,-8 0 0,-5 0 173,-7 0 1,-9 0 0,-9 0-1,-14 0-814,-14 0 1,-15 2 1881,-13 3 0,-10 4 0,-3 7 0</inkml:trace>
  <inkml:trace contextRef="#ctx0" brushRef="#br0" timeOffset="1">13506 9871 7786,'9'-2'-349,"-4"-3"1,-5 3 1017,-5-3 1,1 3 0,-6 2 0,-2 0-336,-2 0 1,-2 9 0,-1 5 0,-4 5-55,-6 0 1,-2 4-1,-3 0 1,-1-1-46,-4 1 0,4 5 1,-5-2-1,1 4 1,0 1 1,-6 2 0,3 2-1,-2 4-79,0 1 1,0 0 0,-5 4 0,-1-4-46,1-2 0,5 6 1,2-4-1,2 0-307,3-3 0,-4 1 0,3-1 0,2-4 119,7-5 0,-1 0 1,7-5-1,0 0-187,-2-1 1,11-1-1,-4-5 1,4 0-348,3-1 1,2 1 0,7 0-775,0 0 1,2-1 1383,3 1 0,4 0 0,6-1 0</inkml:trace>
  <inkml:trace contextRef="#ctx0" brushRef="#br0" timeOffset="2">12343 11065 8223,'-9'0'369,"4"0"0,10 0-76,6 0 0,2 0 0,5 2 0,1 2 57,2 1 0,7 0 1,-2-3-1,4 1-85,1 3 0,1-1 0,1-3 1,4 1-7,5 2 1,-2 1 0,4-5-1,3 3 10,3 1 0,5 0 1,-3-5-1,4 0-90,0 0 1,15 0 0,-1 0 0,4 0-31,2 0 1,0 0 0,-1 0 0,-5 0 98,-6 0 1,6 0 0,-10 0 0,-5 0-7,-4 0 0,3 0 0,-10 0 0,0 0-208,1 0 0,-7 0 0,1 0 1,-4 0-518,-4 0 1,4 0-1,-9 0 1,2 0-398,-1 0 1,0 0 0,-6 0-1,-1 0-1153,-3 0 0,-6 0 2033,-1 0 0,1 0 0,4 0 0</inkml:trace>
  <inkml:trace contextRef="#ctx0" brushRef="#br0" timeOffset="3">15534 10295 8245,'9'-16'0,"-4"1"307,-3-1 1,-2 6 1250,0-1-1179,0 1 0,-7 1 0,-3 4-123,-4 3 1,-4 4 0,-3 3-1,-5 7 39,-4 7 1,2 4 0,-3 7-1,-7-1 6,-6 5 1,-3 2 0,-2 1-1,-2 3-73,-1 0 0,-6 9 0,4-5 1,-2-1-243,-3 3 0,10-6 1,2 0-1,3-1-427,4-4 1,-4 3-1,9-1 1,5-2-1120,8-2 0,4-2 0,4 2 1560,4 4 0,-4-4 0,5 6 0</inkml:trace>
  <inkml:trace contextRef="#ctx0" brushRef="#br0" timeOffset="4">12500 11270 8578,'0'-16'-396,"0"0"0,0 1 1,2-1 439,3 0 0,-3 0 541,3 1 1,2-1 744,-2 0-786,0 7 0,-5 4-257,0 10 1,0 4-1,0 9 1,0 3 15,0 5 0,0 2 1,0 1-1,0 1-47,0 3 0,0 14 1,0 1-1,0 1-99,0-1 0,-1 5 1,-3 1-1,-1 2-79,1 3 0,1 2 0,-1 6 0,-1 3 80,2 3 1,1 13 0,2-8 0,0 2 187,0 1 1,0 1 0,0 0 0,2-2-87,3 2 1,-3 6 0,3-3 0,-2 1-229,3-1 1,-5 3-1,6-6 1,-1-4 36,-1-1 0,0 0 0,-3-11 0,1-3-18,3-2 0,-1 2 1,-3-10-1,1-4-143,2-6 1,1 1 0,-6-7-1,1-2-134,5-2 1,-5-4-1,5-2 1,-5-6-1291,-1-4 0,0-7-816,0 1 1,-1-8 2331,-5 3 0,-2-26 0,-8-6 0</inkml:trace>
  <inkml:trace contextRef="#ctx0" brushRef="#br0" timeOffset="5">14638 11034 8432,'11'-7'55,"-1"-4"1,-6 6 126,1 5 0,-3 7 0,-2 11 0,0 1 69,0 2 1,0 10 0,-2-1 0,-3 1-15,-6 4 1,3 5 0,-1 1-1,0 1 21,0 1 0,6 11 0,-2-5 0,3 4 13,2 1 0,-5 5 0,-1-1 1,3 3-57,1 2 1,2 1 0,0 5 0,0 2-55,0 1 0,0 12 0,0-2 0,0 3-40,0-1 0,0-39 0,0 1 0,0-1 1,0 1-1,0-1 0,0 0-9,0 2 1,0-1-1,2 0 1,1 1-1,1 0 1,-1 0-1,1-1 1,-1 0 41,0-1 1,1 0-1,9 40 1,-5-6 0,3-2-54,-1-4 0,-6-3 0,3-7 0,-2-2-109,0-4 1,2-9 0,-3-12-1,1-3-267,-2-1 0,-1-8 0,0-3-1319,3-3 1,-3-11 0,5-7-1689,0-9 3282,-5-19 0,12-12 0,-6-16 0</inkml:trace>
  <inkml:trace contextRef="#ctx0" brushRef="#br0" timeOffset="6">15645 10279 25677,'0'-15'-9102,"0"-3"7848,0-3 1,0 4-1,1-4 605,5 3 1,-5 3 1524,4-1-325,-3 7 1,-2 4-398,0 10 0,0 4 0,0 7 0,2-1 114,3 1 0,-3 7 0,3 5 0,-3 5-361,-2 4 0,0 5 0,0-2 0,2 3 518,3 6 1,-3 9 0,3 0 0,-3 3 0,-2 2 0,7 10 0,1 2 0,3 0-16,-1 2 1,-4 3 0,2 2-1,-1 0-7,-3 6 0,3-6 0,-2-2 1,-1-6-2,-3-5 1,5 5 0,-1-6 0,-2-2-111,-1-1 0,-2-4 0,2-3 0,1-6-122,3-3 1,-1-7-1,-5-2 1,0-3 117,0-8 0,0 3 0,0-8 0,0 1-832,0-4 0,-5-4-1256,-1-1 1,-4 0-1,3-1-373,-2 1 0,4 0 0,-4-1 2232,2 1 0,-12 0 1,1 0-1</inkml:trace>
  <inkml:trace contextRef="#ctx0" brushRef="#br0" timeOffset="7">12720 14005 10851,'7'-9'168,"2"0"0,8 6 0,4-3 79,5 3 0,6 1 0,5 2 0,5 0 21,3 0 0,9 0 0,4 0 0,5 0 27,5 0 1,-4 0-1,8 0 1,0 0 2,1 0 0,6 0 0,-8 0 0,3 0-44,1 0 0,3 5 0,-6 1 0,1-3-197,2-1 0,4 3 1,-9 2-1,0 0-202,0 0 1,-4 4-1,-8-6 1,-6 0-136,-3 2 0,-3-5 0,-5 3 1,-6-3-397,-7-2 0,0 0 1,-7 0-1,-2 0-301,-1 0 0,-2 0 0,-1-2 0,1-3 974,0-6 0,7-10 1,1-3-1</inkml:trace>
  <inkml:trace contextRef="#ctx0" brushRef="#br0" timeOffset="8">16053 12417 11652,'0'-16'-306,"-1"8"1,-3 4 499,-1 8 0,0-1 0,3 6 1,-2 0-31,-1-1 0,-7 3 0,0 5 1,-6-1 126,-3 1 0,-7 7 1,2 3-1,-4 4-12,-1 1 1,-6 0 0,1 3-1,-1 1 95,-2 1 0,-6 15 1,-9 1-1,0 8 84,0 2 1,-4 1-1,5 0 1,3 0-283,1 0 0,-4-2 0,1-2 1,3-4 86,5-6 0,1 6 1,6-7-1,2-1-175,2-4 0,7-2 0,1-7 0,3 1-280,2-5 0,8-4 0,2-7-438,-3 2 1,6 0 0,0-7-1069,1-3-2064,4 3 3718,2-19 0,2-4 0,4-16 0</inkml:trace>
  <inkml:trace contextRef="#ctx0" brushRef="#br0" timeOffset="9">13333 10107 8545,'0'-16'210,"2"7"0,2 2 19,1 0 153,0 5 0,-3-5-392,3 7 1,-3 2 0,5 3-427,0 6 0,-6 3 0,5 2 0,-5 1-998,-1 4 1434,0 3 0,7 8 0,2-1 0</inkml:trace>
  <inkml:trace contextRef="#ctx0" brushRef="#br0" timeOffset="10">13318 10720 8547,'0'21'0,"0"-1"-36,0 0 1,1-3 0,3-1-134,1 0 1,0-1-1,-3 1 1,2 0 5,1-1 0,0 1 0,-5 0 0,0 0 1,0-1 1,0 6-1,0 0 1,0-2 22,0-1 0,-2-2 0,-1-1 0,-2 1 139,1 0 0,-5 0 0,1 6 0,-8 3 0</inkml:trace>
  <inkml:trace contextRef="#ctx0" brushRef="#br0" timeOffset="11">13302 11238 7677,'2'26'0,"1"-1"-337,2-2 0,6-1 0,-4-2 1,0 2 635,0 3 1,3-6 0,-5 4-1,1-2-225,1-1 0,-6 1 0,5-5 0,-5 0 5,-1 0 1,0 5-1,0 0 1,0-1-80,0 3 0,7-5 0,2 4 0</inkml:trace>
  <inkml:trace contextRef="#ctx0" brushRef="#br0" timeOffset="12">13428 12087 8518,'1'14'68,"5"-4"0,-5 4 0,5-3 200,-5 3 1,1-4 0,2 1-1,1 1-110,-2 2 1,-1 2 0,-2 1 0,0 2-41,0 2 1,0 6-1,0-5 1,0 1-2230,0 0 2111,0 5 0,-7-11 0,-2 6 0</inkml:trace>
  <inkml:trace contextRef="#ctx0" brushRef="#br0" timeOffset="13">13491 12779 8435,'10'0'65,"0"0"0,-4 5 0,2 2-138,-1 2 1,0-6 0,-3 4 34,1 0 1,2-3-1,-3 6 38,1 2 0,7-5 0,-3 0 0</inkml:trace>
  <inkml:trace contextRef="#ctx0" brushRef="#br0" timeOffset="14">13852 12889 7450,'26'0'0,"-1"0"0,-1 0 126,1 0 1,-4-6-1,3-1 1,-1 0-29,-4 0 0,0 2 0,0 3 0,2-1-48,-1-2 0,-3-1 0,-1 6 1,0 0-737,-1 0 0,1 0 686,0 0 0,6-7 0,3-1 0</inkml:trace>
  <inkml:trace contextRef="#ctx0" brushRef="#br0" timeOffset="15">14528 12826 8415,'23'0'0,"3"0"0,2 0-6,-2 0 1,7-5 0,-3-1-1,0 3 20,0 1 1,1 2-1,-8 0 1,-1 0-325,1 0 0,-2 0 0,-5 2 0,0 1-79,-1 3 1,1-1-1,0-5 321,-1 0 0,1 0 0,0 0 0,0 0 68,-1 0 0,8-7 0,2-2 0</inkml:trace>
  <inkml:trace contextRef="#ctx0" brushRef="#br0" timeOffset="16">15487 12731 8415,'25'-15'-692,"-3"-1"0,-6 0 1,2 1 1044,3-1 0,-2 5 0,7 1 0,0-1-143,-1 3 1,4 1-1,-2 7 1,2 0 70,3 0 1,-8 0-282,-3 0 0,4 0 0,-1 0 0</inkml:trace>
  <inkml:trace contextRef="#ctx0" brushRef="#br0" timeOffset="17">16053 12684 8415,'9'-10'-372,"-4"-1"-749,-3 8 1121,-2-4 0,0 0 0,0-2 0</inkml:trace>
  <inkml:trace contextRef="#ctx0" brushRef="#br0" timeOffset="18">13632 12951 8253,'0'-15'0,"0"-1"0,0 0 0,0 1-331,0-1 0,-2 2 0,-3 3 892,-5 6 0,1 3 0,-2 2-585,-1 0 1,0 7 0,0 4-1,1 3-354,-1 2 0,-2 5 0,-2 1 1,1 3 377,-1 3 0,0 1 0,0 3 0</inkml:trace>
  <inkml:trace contextRef="#ctx0" brushRef="#br0" timeOffset="19">13239 13392 8253,'-16'8'-14,"6"5"1,-1-6 0,-1 0-126,-2-1 0,-2 7 1,1-3-1,-3 4-494,-3 2 0,5 0 633,1-1 0,-8 8 0,6 1 0</inkml:trace>
  <inkml:trace contextRef="#ctx0" brushRef="#br0" timeOffset="20">12814 13879 8253,'-8'16'-494,"2"-1"1,5-4 0,1-1 1103,0 2 1,0-3 0,0 2-410,0 1 1,0-3-333,0 1 1,0-5-911,0 6 1041,0-1 0,-7-15 0,-2-5 0</inkml:trace>
  <inkml:trace contextRef="#ctx0" brushRef="#br1" timeOffset="21">16116 10169 7858,'2'-14'0,"1"2"45,3 2 1,-1 5 474,-5-6 1,0 6 99,0-6-177,0 8 1,0-2-151,0 10 0,0 4 1,0 6-1,0 1-51,0 0 1,0 1 0,0 4 0,2 4-49,3-1 0,-3 9 0,3-3 1,-2 0 1,3-1 0,-5 8 0,5-9 1,-5 0-74,-1 2 1,6-1-1,-1 3 1,-2-1-131,-1 1 0,-2-3 1,0 1-1,0 0 49,0 3 0,0 0 0,2-3 0,1-1-19,3 5 1,-1 0 0,-3-2 0,1 1-18,2 4 0,6-4 0,-6 5 0,0-1 43,2 0 1,-5-1 0,3-2-1,-1-1-8,1-2 1,-3 4 0,3-9 0,-3 2 0,-2-2 1,0 4 0,0-4 0,1 4 25,5 1 1,-5 1-1,5-1 1,-5 1-13,-1-1 1,6 1 0,-1-1 0,-2 0-40,-1 1 1,-2 3 0,2 0-1,1-2 8,3 2 1,-1 5 0,-5-2 0,2 1 28,3-1 0,-3-1 1,3-6-1,-3 1-23,-2-1 1,0-1-1,0-2 1,1-2-68,5 2 1,-5 0 0,5 0 0,-5-2-2,-1 2 0,0-5 1,0 0-1,0-3-24,0 1 1,0 0 0,0-3 0,0 1-36,0 2 1,0 0-1,0-5 1,0-1-64,0 1 1,0 0-334,0 0 125,0-1 143,0-6 162,0-2 0,0-9 0,0-3-13,0-5 1,-5-4 0,0-2 0,0-2-11,-2-3 0,3 2 0,-5-5 1,1-1-16,-1 1 0,4-1 0,-4-1 0,0 5-18,0 4 0,4 1 0,-5 2 0,-1 2 46,3 1 1,-6 1 76,3-6 0,2 2 1,1 2-1,-1 2-3,0-3 0,6 5 0,-3-3 0,3 1-25,-2 1 1,3-5 187,-3 3 143,-4 4 0,7 2-187,-3 10 0,8 4 0,4 7-52,2 0 0,-5-1 0,3 3 0,0 1 17,3 2 1,-1 7 0,1-2 0,3 2-7,1-2 1,1 9 0,1-3 0,0 1-7,-1 0 0,1-2 0,0 1 1,0-2 7,-1-4 1,-4 2 0,-1-7-1,1-2-76,-3-2 0,5-6 0,-6-2-46,1-2 1,3 3-1,5-5-64,-1-1 1,-4-10 0,-1-4-1,1-4 65,-2-2 0,3-5 0,-5-1 0,0-1 44,0 0 0,3-3 0,-5 3 1,1-1-2,1-4 1,-6 0-1,6 0 1,-1 4-115,-1 1 1,0-3-1,-3 5-458,3 2 0,-1 1-652,6 2 1,-6 6-1,1-1 1220,-3-1 0,-9-16 0,-2-5 0</inkml:trace>
  <inkml:trace contextRef="#ctx0" brushRef="#br1" timeOffset="22">16022 10028 7887,'9'-7'510,"-2"5"1,-7 4-1,0 12-292,0 5 0,-2 7 0,-3-3 0,-4 2 33,0 2 0,-5 3 0,4 2 0,-4-1-15,-2 0 0,0 1 0,2-2 0,2-2-69,2-2 1,1-2-1,-2 2 1,4-5 1,0-3 1,6-2 57,-5-1-270,-2-6 0,8-6 0,-2-11 59,5-8 0,10-8 0,-3-1 0,4-3-87,2-5 1,1-14 0,2 0-1,2 0 65,-1 3 0,1 0 1,-2 8-1,-2 2 116,3 6 0,-6 0 0,-4 9 0,0 4 106,-1 2 1,3 8 0,-5-4-92,2 2 1,-5 4 0,1 8 0,-2 6-19,3 3 1,-5 3 0,5 4 0,-3 5 96,2 4 1,-3 3 0,5 2 0,-2 2-67,1-2 0,4 3 1,-3-1-1,0-2-111,0-2 1,5-2 0,-1 2 0,1 1-590,-2-3 0,4 4 0,-5-11 0,2-1-1423,-1-7 0,-6 0 547,1-6 1,-5-3 1437,-5-2 0,-11-10 0,-9-4 0</inkml:trace>
  <inkml:trace contextRef="#ctx0" brushRef="#br1" timeOffset="23">16651 10704 7900,'7'-9'1120,"-5"-5"-423,4 5-465,-6 1 1,0 2-1,0 12 1,0 4 58,0 4 0,0 9 1,0 5-1,0 7-44,0 7 1,2 1 0,2 3 0,1-1-2,-2 4 0,1 7 1,-1-4-1,3-1-12,-3-2 0,-1-2 1,-2-2-1,0-3-155,0-5 0,0-4 1,0-3-1,0-4-153,0-5 0,0-4 0,0-1-396,0 0 396,0-7 0,0-9 0,2-11 0,1-3 49,2-2 0,8-6 0,-3-4 0,4-4-11,2-2 1,0 3 0,-1 1 0,1 5 77,0 6 1,-2-3 0,-2 12 0,-2-1 67,3 4 0,1 3 0,1 4 0,-1 5-48,-3 8 1,3 8-1,-4 10 1,2 4 77,-1 5 1,6 3 0,-4 1 0,-1-3-1,2-2 94,0-3 0,2-1 0,-2-6-131,-4 0 1,2-6 0,-5-4 0,0-4-780,0-1 1,4 0-658,-6 0 0,0-9 1,-7-7 1332,-3-9 0,-11-12 0,-8-4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10.24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16085 2892 20594,'-7'9'698,"5"0"1,-3-4-1,3 5-421,2 4 0,0 2 0,0 0 0,0-1 0,0 1 8,0 0 0,0 1-218,0 4 0,0-3 1,0 4-1,-2-1-128,-3 0 1,3 6-1,-3-7 1,3 1 109,2 2 1,-5-5-1,0 4 1,1-1 49,3 0 0,-5 5 1,1-3-1,2 0 69,1 0 1,2 3-1,0-5 1,-2 0-88,-3 1 1,3-2 0,-3 4-1,3-1-77,2-4 0,0 4 0,0-2 0,0-2 86,0-2 0,-5 4 0,0 2 0,1 0-1,2-1 0,2 1 1,0-4-1,0 4-7,0 1 1,0 1 0,0 3 0,0-2 120,0 2 1,0 2 0,-1 1 0,-3 0-73,-1 1 1,0-1-1,5 1 1,0-1-132,0 1 0,0 4 0,0 1 0,-2-2 0,-3-2 0,3 4 0,-3 1 0,1 1 0,-1-1 0,3 4 0,-3-4 0,2 1 0,-3-1 0,5 4 0,-5-2 0,3 2 0,-2 2 0,3 5 0,-5-7 0,2 3 0,-1 2 0,1 0 0,3 1 0,-1-1 0,-2 0 0,-1-5 0,6 0 0,-1 1 0,-5 3 0,5-4 0,-5 0 0,5 1 0,1 3 0,-6 1 0,1 0 0,2 0 0,1 0 0,2 4 0,-2 0 0,-1-3 0,-3 3 0,1 0 0,5-4 0,0 0 0,0 0 0,0 6 0,0-1 0,0-1 0,0-2 0,0-4 0,0 0 0,0 1 0,0 3 0,0 1 0,0-1 0,0 0 0,0-2 0,0 7 0,0-10 0,0 0 0,0 1 0,0-1 0,0 1 0,0-1 0,0 0 0,0 4 0,0-6 0,0 2 0,0-2 0,0 7 0,-2-4 0,-1 2 0,-2 4 0,-1-2 0,6-4 0,0 1 0,0 3 0,0 1 0,0-3 0,0-1 0,0-4 0,0 7 0,0-4 0,0 0 0,0 1 0,0 3 0,0-6 0,0 5 0,0-1 0,0 9 0,2-9 0,2 0 0,1-3 0,0 6 0,-5-3 0,0 2 0,0 0 0,5-2 0,1 1 0,-3-1 0,-1 0 0,3 0 0,0 2 0,-1 0 0,-2-2 0,-1 9 0,3-7 0,1 3 0,-1 2 0,-1 4 0,1-2 0,1 0 0,-2-2 0,4 7 0,-1-12 0,-3 3 0,-1 2 0,3 4 0,0-4 0,-1 0 0,-2 0 0,-2 6 0,0-3 0,0 3 0,0-3 0,0 5 0,0-5 0,0 3 0,0-3 0,0 3 0,0-6 0,0 2 0,0 3 0,0 0 0,0 2 0,0-1 0,0-1 0,0 6 0,0-8 0,0 5 0,0 0 0,0 0 0,0-3 0,0-1 0,0 1 0,0 2 0,0 0 0,0-1 0,0-3 0,0 1 0,0 6 0,0 3 0,0 1 0,0 0 0,0-5 0,0 2 0,0 3 0,0-4 0,0 4 0,0-3 0,0-2 0,0 5 0,0 2 0,0-2 0,0-3 0,5 6 0,0-8 0,-1 2 0,-3-1 0,-1-1 0,0 0 0,0 0 0,0 0 0,2 0 0,1 0 0,3-1 0,-3 1 0,-1 0 0,-2 0 0,2 0 0,3 0 0,-3 0 0,3 0 0,-2-2 0,3-4 0,-5 8 0,6-6 0,-1 1 0,-1 1 0,2-2 0,-4 2 0,3-1 0,-3-1 0,4 4 0,-2-9 0,1 0 0,1 0 0,-4 4 0,6-4 0,0 0 0,-1 0 0,-4 4 0,3-2 0,-2 2 0,0 1 0,6 4 0,-4-9 0,1 0 0,5 0 0,-5 9 0,1-4 0,0-1 0,0-2 0,-4 2 0,5-4 0,1 0 0,-2 0 0,-1 4 0,-4-4 0,3 0 0,1 0 0,-2 4 0,2-6 0,-1 0 0,-3 3 0,3-5 0,-2 8 0,0 0 0,2-3 0,-5 1 0,5-5 0,-2 1 0,1-1 0,-1 3 0,-3-1 0,1-1 0,2 2 0,1-5 0,-5 3 0,3-3 0,1-2 0,0 6 0,-3-1 0,2-3 0,1-5 0,0 5 0,-3-6 0,1 1 0,3 1 0,-1 4 0,-3 0 0,1-3 0,2-1 0,0 0 0,-5 1 0,0-3 0,0-1 0,6-1 0,-1 2 0,-2-1 0,-1 2 0,-2-6 0,0 1 0,0-4 0,0-4 0,0 4 0,0-9 0,0 2 0,0-2 0,0-1 0,0-6 0,0 2 0,0-2 0,0-1 0,0-3 0,0 1 0,0 0 0,0-1 0,0 1 0,-5-5 0,0-1 0,-1 1-852,6 4 0,2-6 1,3-2-7572,6 0 8423,10-5 0,10 19 0,10-4 0</inkml:trace>
  <inkml:trace contextRef="#ctx0" brushRef="#br0" timeOffset="1">8695 1619 8360,'-9'-2'521,"4"-3"1,5 3 0,7-3 0,9 3 0,7 2 540,1 0 0,13 0 0,-1 0 1,8 2-575,3 3 0,6-3 1,1 5-1,0-2-66,0 0 0,5 1 0,-1-6 0,3 0-177,2 0 0,7 0 0,3 0 0,6 0-229,5 0 1,-36 0-1,2 0 1,5 0-1,2 0 1,1 0-1,1 0-98,2 0 1,2 0 0,8 0 0,1 0 0,-5 0 0,0 0 0,2 0 0,0 0 37,0 0 0,0 0 0,0 0 1,-1 1-1,-1 1 0,0 0 1,-5 1-1,-2 1-30,0 0 1,-2 1 0,-8-4 0,-1 1 0,-4 1 0,-1 1 0,35 1 318,-11 1 0,-2-1 0,-13-5 0,-4 0-150,-6 0 0,-1 5 0,-7 0 0,-3-1-269,-3-2 0,3-2 1,-11 0-1,-2 0-104,-2 0 1,-3 1-1,-1 3-9,-3 1 0,-8 0 0,-2-5 163,-9 0 1,-14-2 0,-12-1 0,-13-4 213,-14-2 1,-18-1 0,-4-6 0,38 9 0,0 0-61,-4 2 1,0 0 0,-5-4 0,-2 0 0,-3 3 0,0 0 0,0 0-1,-1 1 9,-2 1 1,0 0 0,0-2 0,1 1 0,-1 2 0,0 1-1,1 0 1,0 1-30,1-1 1,-1 2-1,-3 0 1,-1 0-1,9 0 1,1 0-1,-2 0 1,1 0 49,2 0 0,0 0 0,-2 0 0,0 0 0,3 0 0,1 0 0,1 0 0,0 0 26,0 0 1,1 0 0,1 0 0,2 0 0,2 0 0,1 0 0,-41 0 42,6 0 0,-6 0 0,13 0 0,5 0-8,7 0 1,1 0 0,8 0 0,1 0 4,2 0 1,9 5 0,3 0 0,4-1-24,2-2 1,5 3 0,1 0 0,2-2-42,4-1 0,3 0 73,6 3 1,-1-3-62,11 3 0,13-3 1,18-2-1,11 0-78,9 0 0,6 0 0,13-2 0,11-1 4,-36 0 0,2 0 0,3 0 0,0-1 1,4 3-1,0-1 0,0-1 0,0 1-164,2 0 1,0 0 0,7 1 0,2 1-1,1-1 1,1 0 0,3-1 0,1 0-78,2 0 1,1-1-1,5 0 1,1 1-1,-1 1 1,1 2-1,0-1 1,0 0 49,0-1 0,-1 2 0,-1 1 0,-2 1 0,-6 0 0,-2-1 0,-2 1 0,-3 0 118,-4 0 0,-2 0 0,-6-1 0,-1 0 0,34 7 0,-12-2 83,-11-4 0,-14 1 0,-12-1 0,-7 2 254,-7-1-127,-4-2 0,-8-9 0,-6-2-169,-6 0 1,-8 0-1,-10 6 1,-5-2-117,-3 1 1,-12-3-1,-8 2 1,-10 0 98,-7-2 1,21 6 0,-3 0 0,-1-2-1,-1-1 1,-6 1 0,0 1-9,-6-1 1,0 1 0,-6-1 0,-1 0-1,0 3 1,0 0 0,1 0 0,-2 0 58,0 0 1,-1 0 0,-2 0 0,1 0 0,7 0 0,1 0 0,2 0 0,1 0 18,5 0 1,1 0 0,-2 1 0,2 0-1,3 0 1,1 2 0,1 0 0,2 1 198,0 0 0,1 0 0,-40 0 0,10 3 0,4-2 26,3 0 0,0 6 0,19-6 0,6-2 116,7-1 0,4 3 0,5 1 39,3-3 0,8-1 0,11-2-192,5 0 0,9 0 1,20 0-1,13 0 12,14 0 1,16 0-1,-26 0 1,3 0 0,1 0-1,1 0-78,4 0 1,1 0 0,6 0 0,1 0 0,-5 0 0,1 0 0,2 0 0,1 0-68,1 0 1,0 0-1,6 0 1,1 0-1,-1 0 1,0 0-1,6 0 1,1 2-7,3 0 0,3 1 0,-20-2 0,1-1 0,0 1 0,1 0 0,1 1 0,0 0 0,2-1 1,-1 0-1,1 0-4,2 1 1,0 0-1,0 0 1,0-1-1,0 0 1,-2 0-1,20 3 1,-4 1-1,-6-1 1,-3 1 20,-8-1 1,-2 0 0,-9-2 0,-3 0 0,30 5 0,-11-2-469,-17 0 0,-12 1 0,-14-6 1,-5 0-2060,-3 0 0,-10 1 1,-15 8 2439,-10 3 0,-14-3 0</inkml:trace>
  <inkml:trace contextRef="#ctx0" brushRef="#br1" timeOffset="2">3114 11631 8452,'-16'0'2031,"7"0"0,-3 2 1,7 3-1,1 6-1397,2 3 1,2 7 0,0 3-1,0 2 175,0 2 1,0 5-1,0-6 1,0 0-446,0 0 1,2 1-1,2-6 1,1 1-589,-2 0 1,1-2-1,-1-6-2392,3 1 1,4 0 590,-5 0 0,2-8 0,-3-4 932,1-8 0,-1-4 0,-10-10 1093,-4-3 0,-11-10 0,-4-9 0</inkml:trace>
  <inkml:trace contextRef="#ctx0" brushRef="#br1" timeOffset="3">2720 11568 8523,'0'-15'0,"0"-1"0,0 0 536,0 0 0,-5 1 0,0-1 0,1 0 98,3 1 0,8-1 0,5 0 0,7 2-250,7 4 1,4-4 0,3 5-1,2 0-99,2 4 0,5-2 1,-4 2-1,1 1-75,-1 3 1,4 6 0,-5 2 0,-1 2-30,3 3 1,-6 3-1,5 5 1,-3 1 101,-3-2 0,3 4 0,-9-1 0,2 1 30,-2 0 0,2-1 0,-7-1 0,-2 4-63,-1-1 1,-3 4 0,1-5 0,-2 1 47,-3 4 1,1 2 0,-7 3 0,-1 2-189,-3 2 1,-1 1 0,0-3 0,0 2-52,0-2 1,-1-2 0,-5-2 0,-6-1 156,-7-4 1,-4 2 0,-6-7 0,-1-2 104,-3-1 0,-9-4 0,-2-4 1,-3-5-38,0-3 0,-7-2 1,10 0-1,0-2 29,-1-3 0,-1 2 0,-1-10 0,2 0-12,3-1 1,3-11 0,8 8-1,0-6-249,-1-5 0,2-2 0,4-1 1,5-1-53,4 1 0,3 1 0,3 1 0,6 1-100,3 0 1,4-5 0,3 6 0,6-1-712,3 2 1,3-2 0,4 6-1,4-1-504,-1 0 1,4 7-1,-5 8 1,-1 1-540,1 3 0,3 2 1,-3 2-1,0 0-156,0 0 0,10 7 2010,-2 4 0,11-4 0,-2 0 0</inkml:trace>
  <inkml:trace contextRef="#ctx0" brushRef="#br1" timeOffset="4">8318 11490 8217,'-11'0'0,"3"-2"0,-1-2 999,0-1 0,4-7 37,-6 2 0,10 1 1,1 0-656,8 2 1,12 0 0,2 4 0,3-3-63,3 3 1,5 1-1,2 2 1,-4 0-157,-1 0 1,0 2 0,-13 1-1,-3 4-65,0 2 0,-7 2 0,-2 4 35,-3 1 0,-9 1 0,-5 3 0,-6 1 65,-3-2 1,-10 4-1,3-1 1,0 1 50,-2 0 1,2-2 0,0-4 0,4 2 479,1 2 1,2 0 0,6-5-258,-1 0 1,5-1-1,3 1 125,1 0 1,3 0-326,9-1 1,4-6 0,9-4 0,1-3-130,2-2 1,12 0-1,-2 0 1,4 0-824,4 0 0,-1-5 0,4-2 0,-5 0 430,-4 0 0,-3-4 0,-2 6 0,-6 0-2588,-4-2 0,-1 3 1279,-11-6 1,-8 5-1,-10-4 1559,-8 2 0,-4-12 0,-8 1 0</inkml:trace>
  <inkml:trace contextRef="#ctx0" brushRef="#br1" timeOffset="5">8003 11490 7014,'-10'-7'0,"1"-4"0,2-3 788,4-1 1,-4-1 0,1 0-1,3 0 245,1 1 0,4-1 0,3 0 0,6 1-599,3-1 1,7 2 0,1 3 0,3 4-218,3 0 0,3 6 1,6-5-1,3 5-87,0 1 0,9 0 1,-4 0-1,3 1-132,2 5 0,6-3 0,-2 8 0,1 1-87,-1 2 1,-2 3 0,-6 3 0,-3 2 9,-1 3 1,-7-1 0,2 4 0,-6-3 79,-5-3 0,2 6 0,-7-2 0,-1 2 192,-3-2 1,-1 2 0,-2-5 0,-4 2 60,-5 3 1,-3-1 0,-4 1 0,-3-3-26,-5-2 1,-6 3 0,-5-4 0,-5 1 368,-4 0 0,-3 3 0,-2-5 0,-3-2 40,-3-1 0,-1-4 0,-5-2 0,0-3-240,0-2 0,0-2 0,0-5 0,1 0-3,4 0 1,-3-2 0,3-3 0,-2-4-126,2 0 0,4-5 0,6 4 0,1-4-270,0-2 0,4 1 0,3-3 0,1-1 0,4-2 0,1-2 0,3 2 0,-1-5 0,0-4 0,8-1 0,2-1 0,5 1 0,1 0 0,0-1 0,0 2 0,1 4-432,5 5 1,2 4 0,8 1 0,0 2-259,-1 4 1,1-4 0,0 5 0,0-1-573,-1-1 0,1 2 1,0-3-1,0 3-1378,-1 2 1,1 2-1,0 3 2640,-1-3 0,1-11 0,0-8 0</inkml:trace>
  <inkml:trace contextRef="#ctx0" brushRef="#br1" timeOffset="6">19497 11301 8222,'0'-16'158,"0"1"0,0 4 1,0 1 1400,0-3-548,0 7 1,0 0-1,0 12-602,0 4 0,0 9 0,0 4 0,0 1-1,0 4 0,0 0 0,0 0 0,0-3 755,0-3 1,0 5-1,0-7 1,0 0-714,0-3 0,0-1 0,0 0-658,0-1 0,0 1-4810,0 0 1956,0-1 1,0-8 1671,0-7 0,0-7 0,-2-10 1390,-3-4 0,-4-3 0,-7-8 0</inkml:trace>
  <inkml:trace contextRef="#ctx0" brushRef="#br1" timeOffset="7">19198 11238 8176,'-5'-15'0,"-1"-1"144,3 0 1,-4 0 0,2 1-1,1-1 545,2 0 1,8 1 0,1-1-1,1 2-153,5 3 0,1-3 0,3 6 0,4-3-273,5 1 0,4 6 0,1-1 1,3 3-63,2 2 0,-1 0 0,7 0 1,0 2-108,-2 3 0,4 4 0,-6 7 0,1-1-101,-1 1 0,-1 0 1,-6 1-1,1 2 83,-1 2 1,-5 7 0,-1-3 0,-2 1 55,-4 0 0,-2 0 0,-3 6 0,-2-1 41,-1 1 1,-8-1-1,3 2 1,-5 2 189,-1 2 1,-1 0 0,-6-4-1,-7 0-22,-6-2 1,-9 4-1,-1-8 1,-7 0 152,-3 0 1,-2-6 0,-7-9 0,-1-3-107,-3-2 0,-4-2 0,3-5 1,-1-2-116,1-3 1,-3-4 0,6-7 0,4 1 80,3-1 1,9-7 0,-2-3-1,4-4-20,2-1 0,6-2 0,4-4 0,4-3-389,1 0 0,6-11 0,1 4 0,2 0-162,3 3 1,8 0 0,3 8 0,2 3-577,3 5 1,7 0 0,2 7 0,0 3-969,2 6 0,-4 3 0,7 6 0,2-1-4324,2 6 6085,15 5 0,4 16 0,14 1 0</inkml:trace>
  <inkml:trace contextRef="#ctx0" brushRef="#br1" timeOffset="8">26210 11065 8167,'0'-10'267,"2"1"589,3 2-411,-3-5 0,5 8 0,-5-4 0,3 1 619,5 3 0,4-3 0,2 2 0,2 2-512,2 1 0,3-3 1,5-1-1,-2 3-250,2 1 0,-3 4 0,-1 1 1,-1 4-63,-4 2 0,-1-4 0,-3 6-88,1 1 0,-7 2 0,-4 2-211,-3-1 1,-9 6-1,-5 0 1,-6 0 67,-3 2 0,-12-6 1,0 6-1,-4-2 109,-1 0 0,-1 0 0,4-5 0,-1-2 225,1-4 1,8 4 0,5-3 0,1 3-56,0 1 1,5-1-1,7-2 1,1-1 436,-1 1 0,5-3 0,-1 1-346,3 3 1,9-6-1,4 0 1,5-2-36,5 0 0,1 2 0,8-3 0,0 1-509,3-2 0,7-1 0,-3-4 0,-2-1-293,-2-2 1,4-2-1,-1 3 1,-1-1-1267,-2 1 1,-8 3 0,-4 1 0,-4-2 104,-1-3 1,-7 1-1,-4-6-4544,-3-3 6163,-16-1 0,-4-8 0,-13-3 0</inkml:trace>
  <inkml:trace contextRef="#ctx0" brushRef="#br1" timeOffset="9">26037 11065 8263,'0'-21'0,"0"0"0,0 0 200,0-1 1,0 3 0,0-6 0,0 1 182,0-1 0,12 4 0,6-3 0,5-1 571,5 1 1,1 5 0,4-1 0,2 7-639,2 2 0,5 8 0,-4-3 0,1 5-138,-1 1 0,9 1 0,-3 6 0,0 7 10,1 5 1,1 8-1,1-3 1,-2 2-292,-3 2 1,2 11-1,-7-6 1,-3 4 72,0 1 0,-8 0 1,-2-3-1,-1 4 197,-4 1 0,-1 0 0,-4 4 1,-2-2 2,-2 1 0,-6 3 0,1 1 1,-3 0-48,-2 0 0,-7-1 1,-5-3-1,-6-3 29,-3-1 1,-8-8 0,-1-6 0,-7-4 111,-3-7 1,-7-6 0,-7-8 0,-2 0 0,-4 0 1,1-1-1,0-6 1,1-7-19,-1-6 0,-1-6 0,1 4 0,5-3 43,5-3 1,-2 0 0,11 0-1,0 4 247,3 1 0,9-5 0,4 2 0,1-4 1,4-1 0,6-1 0,5 1 1,1 0-364,3-1 1,2-6-1,2-4 1,0-4-132,0-1 0,7 5 1,4 2-1,3 2-1798,2 3 1,-1 7 0,3 5-1,3 6-1511,5 8 0,11 9 3265,5 10 0,17 15 0,6 15 0</inkml:trace>
  <inkml:trace contextRef="#ctx0" brushRef="#br1" timeOffset="10">802 12747 8167,'7'-9'724,"2"6"1,0 6 417,-4 8 1,-3 5 0,-2 3-1,0 4 585,0 1 1,5 7-1,0 8 1,-1 1 165,-3 4 1,1 6 0,2 4 0,1 2-1894,-2 4 0,4 1 0,0 0 0,0-2 0,0-1 0,0-2 0,-3 1 0,1-4 0,-1-4 0,3-6 0,-2-4 0,-2-8 0,-1-1 0,-2-2 0,0-2 0,0-5 0,0-3 0,0-3-1288,0 1-1123,0-7 0,0-9 0,0-13 0,0-4-47,0-4 0,0-7 1,4 0-1,4-5 2418,8-4 1,10 1-1,-1 4 1</inkml:trace>
  <inkml:trace contextRef="#ctx0" brushRef="#br1" timeOffset="11">1243 13234 9785,'-2'-8'1595,"-3"2"0,-4 6 1,-9 4-1,-1 5-427,-2 5 0,-5-2 1,3 11-1,1-2 380,-1-1 0,-3 8 1,5-1-1,3 1-1139,6-2 1,0 2 0,6-6 0,1 3-410,-2 3 0,6-4 0,-3 1 0,6-3 0,3-2 0,7 2 0,0-1 0,6-2 0,3-1 0,7-4 0,-4-2 0,3-1 0,-1 1 0,0-3 0,5-1 0,1 1 0,-1 0 0,6-6 0,0 3 0,-2-5-653,-2-1 1,-2 0-1,-1 0 1,-2 0-713,-2 0 1,-7 0 0,4-1-1,-2-5-2682,0-4 0,-2-4 4047,-8-2 0,10 0 0,-4 1 0</inkml:trace>
  <inkml:trace contextRef="#ctx0" brushRef="#br1" timeOffset="12">1840 13502 10870,'17'-6'933,"4"1"1,-3-5 0,3 4-1,-4 1 828,-1-2 1,2 5 0,1-5 0,2 2-816,-2 0 0,4 0 1,-2 5-1,-2 0-1358,-2 0 1,-1 0 0,0 0-2111,-1 0 1,-1 1 0,-3 5-1655,-6 4 1,-5 2 4175,-5-1 0,-4 3 0,-7-5 0</inkml:trace>
  <inkml:trace contextRef="#ctx0" brushRef="#br1" timeOffset="13">1966 13627 8167,'2'9'3890,"3"-4"-2082,5-3 1,4-2 0,2 0 0,0 0-259,-1 0 0,8 0 0,3 0 0,2 0-1471,-2 0 1,4 0 0,-5 2 0,1 1-2551,0 3 0,-7 4 2471,2-5 0,-3 7 0,-3-3 0</inkml:trace>
  <inkml:trace contextRef="#ctx0" brushRef="#br1" timeOffset="14">3868 8126 9563,'-7'-9'1421,"4"-5"-728,-8 4 1,8 1 395,-2-1 0,1 6 960,-1-1-1283,3 3 0,-7 2 804,4 0-979,3 0 1,-6 0-122,2 0 0,5 2-273,-5 3 0,5 4 0,2 7-80,5-1 0,-3 1 0,6 0 0,-2 0 25,-4-1 1,6-1-1,0-2 1,0-1-37,-4 1 0,3 2 1,1 2-1,2 0 22,-1-1 0,-5 3 1,6 1-1,-1 2 4,-1-2 0,3-1 0,-5-1 0,2 2-35,3 2 0,-3 0 0,0-3 0,0 1-49,-1 2 1,-3 2 0,6-4 0,-1 2 27,-1-2 0,3 4 0,-5-1 0,0 1-71,0 0 1,6-1 0,-5-1-1,3 4-37,-1-1 1,-4 4-1,2-5 1,1 0-42,0-1 0,-1 5 0,5-7 0,-5 1 53,-1 2 1,6-4 0,-5 6 0,3-1-5,-1 1 0,-1-6 1,3 4-1,-3-2 47,-2 0 0,5 1 0,-3-3 0,1 4 13,1 2 1,-6-6 0,4 4 0,0-1-21,-1 4 0,1-1 0,3 1 0,-3 0-7,-2-1 1,5 3 0,-3-6 0,2 1 37,-1 0 0,-5 5 1,6-2-1,-1 4-19,-1 1 0,5-1 0,-5-1 0,1-1 185,1 0 0,-1 9 0,6-9 0,-2 0 143,-4 2 0,4-1 1,-3 3-1,1-1-228,-2 1 1,4-1-1,-5 2 1,2 0-129,-1-1 0,-6 1 0,3-10 0,-2-1 0,0 1 0,0 3 0,-5-5 0,0-2 0,0-1 0,0-2 0,0-1 0,0 1 0,0 0 0,0-6-1914,0 1 1,-1-6-1,-6 4 1914,-9-2 0,-7-2 0,-8-5 0</inkml:trace>
  <inkml:trace contextRef="#ctx0" brushRef="#br1" timeOffset="15">3900 12841 7891,'0'-26'0,"0"2"1172,0 1 0,0 7 925,0 6 0,-7 1-848,-4-1 0,-3 3 0,-1 7-778,-1 0 1,-5 1 0,-2 5 0,0 4 30,1 4 0,-5 4 0,5 3 0,-3 3 43,-3 0 1,4 11 0,-2-1 0,-1 2-306,3 3 1,1 3 0,9-4 0,2 2 38,2 4 1,6-6 0,-1 1 0,3-4-51,2-4 0,0 4 1,2-11-1,5 3 20,9-1 0,1-5 0,11 3 0,5-1-144,7-4 1,6-1-1,1-3 1,0-1-106,0-3 0,6 1 0,-1-7 0,-3-1 0,-5-3 0,-6-1 0,-8 0 0,-2-1 0,-2-5 0,-9-2 0,-1-8 0,-9-1 0,-5-4 0,-4-2 0,-3-5 0,-7 2 0,-7-2 0,-6 3 0,-8 1 0,-2 1 0,-2 4 0,-1 2 0,3 1 0,-2 2-623,2 3 1,4 4 0,3 6-1,2-3-1490,-2-1 1,3 0-1,1 6 1,-1 3 626,1 1 0,5 7 1,-2-1-1,3 3-2710,2 2 4196,1-1 0,-8 1 0,-1 0 0</inkml:trace>
  <inkml:trace contextRef="#ctx0" brushRef="#br1" timeOffset="16">3176 13675 8528,'-8'1'1830,"2"4"1,6-3 0,6 3-1029,4-3 1,11 0 0,7 1 0,5 3 823,4-3 0,8 1 0,3-1 0,7 4-627,7 2 0,6-4 0,3 6 0,3-1-764,1-1 0,3 0 0,-9-6 0,-5 2-235,-4-1 0,-6-2 0,-9-1 0,-3 3 0,-5 1 0,0 0 0,-4-5 0,-5 0 0,-4 0 0,2 0 0,-5 0-1035,-2 0 1,-6 0-1079,-3 0 1,-13 0 0,-3-1 2112,-6-5 0,-17-9 0,-5-10 0</inkml:trace>
  <inkml:trace contextRef="#ctx0" brushRef="#br1" timeOffset="17">9041 5297 6763,'0'-11'-462,"-2"3"690,-3 1-151,3 1 1,-5 5 363,7-5 0,0 3-66,0-7 1,-1 6-1,-3-3 2,-1 0 1,-2 5-26,2-3 0,3 5-122,-3 5 0,3 4 1,2 8-1,0 3 90,0 1 0,2 1 0,1-1 0,4 4-131,2-1 1,-4 6-1,4-4 1,-1 2-34,1-2 0,-5 4 1,3-4-1,0 4-56,3 1 1,-1 6 0,1 0-1,3-1 45,1 3 1,7-1 0,1 8-1,1-3-78,0 1 1,3 3 0,-3-9-1,-1 1-90,1-1 0,3 4 0,-3-3 1,0 1-76,-1 3 1,-1 3-1,-5 1 1,0 0-87,0 0 0,-1-5 0,1 0 0,0 0 88,-1-2 0,1 6 0,0-4 0,0 1 215,-1-1 1,6 4 0,0-5 0,0 3 143,2-2 1,-6 3 0,6-3 0,-2 2-102,0-2 0,2 3 0,-4-5 0,2 1-86,-2-5 0,-1 3 0,-4-3 1,-2-1-83,-2-1 0,1-3 0,4 0 0,1 1 61,0-1 0,0 1 1,-1-1-1,1 1 7,0-1 1,0 0 0,1 1-1,2-1 32,2 1 0,0 4 0,-5 1 0,0-2-51,-1-2 1,1-1 0,0-1 0,-1 1 49,1-1 0,0 0 0,0 1 0,-1-1-79,1 1 0,0 4 1,0 1-1,-1 0 39,1 1 1,0-5-1,-1 4 1,1-2 170,0 2 1,-2-2-1,0 6 1,0 3-44,3 2 0,2 1 0,-3 0 0,0-2 33,0-3 0,-1 4 0,1-5 1,0 3 4,0-2 0,-1 2 1,3-6-1,1 2-20,2 4 1,0-4 0,-5 4 0,-1 3-107,1 4 1,0-1 0,-1-6 0,1-4 159,0-2 1,0 4 0,-1-5-1,1-2-12,0-2 0,-6 4 1,1 0-1,1-1-109,2 3 0,0-1 0,-2 6 0,0-4 91,6-2 1,-2 6 0,5-2 0,-4 2 81,-1-3 1,5 10-1,1-4 1,1 2 114,0 0 0,3 3 0,-5-1 0,-2-6-340,-1-6 0,-3-8 0,1-3 1,0-3-90,0-3 1,-6-1 0,1-5-1,-1 0-1452,-1 0 1,5-6-1,-4-1-439,4-2 1,-5-4 0,-4-10-4346,-3-8 6245,-9-15 0,-9-24 0,-8-11 0</inkml:trace>
  <inkml:trace contextRef="#ctx0" brushRef="#br1" timeOffset="18">3648 13973 8568,'0'16'368,"0"-6"1,-2 1-1,-1 1 405,-2 2 0,-1 3 0,6 4 1,0 6 1463,0 2 1,0 8-1,2 1 1,2 1-1482,1-1 0,0 4 0,-5-5 0,2-2-116,3-2 0,-3-3 0,3-2 0,-3-4-249,-2-1 1,5 5-1112,0-2 0,2-3 1,-3-2-765,1-4 1,2-8 215,-2-4 1,4-3 0,7-2-1,-2-2-315,-4-3 1,9-4-1,-3-8 1,0-3 1582,-4-1 0,2-7 0,-5 4 0</inkml:trace>
  <inkml:trace contextRef="#ctx0" brushRef="#br1" timeOffset="19">3805 14177 8042,'0'-22'271,"7"4"0,4-4 0,3 1 496,2 0 0,1 5 1,4 5-1,3 1-95,1 1 0,5 2 0,-4 7 1,3 0-364,3 0 0,-2 0 0,-4 2 0,-5 2 426,-4 1 0,-1 7 0,-2-2-104,-4 4 0,-3 4 0,-7 1 1,0 4-124,0 1 1,-7 2-1,-3 6 1,-6-1-46,-5 1 1,2-1-1,-7 1 1,0-1-170,1 1 1,-3-1 0,7 0 0,4-1 64,5-4 1,-2 2 0,5-7 0,0-2 168,4-1 1,3-2 0,2-1-529,0 1 0,7-6 0,4-1 0,4-2 0,6-3 0,4-1 0,8 1 0,2 1 0,2-2 0,4-1 0,-2-2 0,-1-2-531,1-3 0,-3 3 0,-6-3 0,-2 3-4385,-2 2 1,-1 0 4822,1 0 0,4-7 1,-6-1-1</inkml:trace>
  <inkml:trace contextRef="#ctx0" brushRef="#br1" timeOffset="20">5315 13596 8042,'-7'-11'1324,"-4"3"450,-3 1 0,4 0-240,-1 1 0,11 5 0,4-4-661,10 3 1,10 2 0,-1 0 0,1 0-359,4 0 0,2 0 0,1 0 0,-1 0-948,-4 0 1,2 0 0,-7 2-1592,-1 3 1,-5 3-1,-4 8 1,-6 0-809,-3 0 0,-11-1 2832,-7 1 0,-6 0 0,-10 0 0</inkml:trace>
  <inkml:trace contextRef="#ctx0" brushRef="#br1" timeOffset="21">5299 13737 8042,'-7'6'845,"7"-1"996,9-2 0,5 1 1,3-1-1,2 3-1699,2-3 0,2 4 0,-2-2 1,5 1-1627,4 1 1,7-4 1483,-1 7 0,15-6 0,-2 3 0</inkml:trace>
  <inkml:trace contextRef="#ctx0" brushRef="#br1" timeOffset="22">6730 12716 8042,'8'-9'3088,"-1"2"1,-7 14-1,0 5-1897,0 7 1,0 8-1,0 8 1,0 3-1,0 0-131,0 1 1,0 3-1,-1-6 1,-3-1-770,-1-1 0,0-3 0,5 0 1,0-1-292,0-4 0,0 2 0,0-7 0,-2-2-446,-3-1 1,3-2 0,-3-1-21,3 1 1,2-6-2812,0 1 0,-2-6 0,-3 4-5382,-5-2 8659,-11-2 0,-4-12 0,-6-2 0</inkml:trace>
  <inkml:trace contextRef="#ctx0" brushRef="#br1" timeOffset="23">6195 13517 8042,'16'6'972,"0"-1"1,-1 0 0,1-5 0,0 0 1044,0 0 1,-1 0 0,1 0 0,1 0-1306,4 0 1,2 0 0,7 0-1,0 0 607,3 0 0,12 0 0,1 0 0,1 0-1184,3 0 0,8 0 0,0 0 1,1 0-136,-1 0 0,1 0 0,-5 0 0,0 0 0,1 0 0,-8 0 0,-7 0 0,-2 0-1767,-3 0 0,-8 0 1,-8 2-1,-7 5-1934,-7 8 3701,-3 8 0,-9 9 0,-2-1 0</inkml:trace>
  <inkml:trace contextRef="#ctx0" brushRef="#br1" timeOffset="24">6557 14146 8042,'0'-16'1000,"0"1"1,0-1 0,2 0-1,1 0 452,2 1 0,8-1 0,-3 2 0,4 2-563,2 1 1,5 3-1,1-5 1,1 5-148,0 1 0,-2 1 1,-6 6-1,1 0 58,0 0 1,0 2 0,-2 3-171,-4 6 0,2 5 0,-6 3-630,-3 2 0,-3 1 0,-3-2 0,-4 2 0,-2 3 0,-7 1 0,-5 7 0,0 2 0,-2 2 0,1 1 0,-6-3 0,3 4 0,3 1 0,-5-5 0,6 1 0,2-2 0,2-3 0,1-7 0,2-1 0,4 0 0,1-6 0,5 4 0,-1-3 0,9-10 0,10-1 0,5 0 0,9-5 0,1 3 0,10-3 0,8-2 0,4 0 0,-4 0 0,0 0 0,0 0 0,0 0 0,1 0 0,-3 0 0,-3 0 0,-4-5 0,-8 0 0,-4 1 0,-5 2 0,2-3 0,-2 0-1082,-2 1 1,-1 4 0,-4 6-1793,-4 4 2874,-3 11 0,-14-3 0,-2 4 0</inkml:trace>
  <inkml:trace contextRef="#ctx0" brushRef="#br1" timeOffset="25">881 15466 8042,'10'0'205,"-1"2"1,-2 3 314,-3 6 1,-3 3-1,-1 1 1,0 3 0,0 3 1122,0 5 0,0 11 0,0 5 0,2 3 218,3 2 0,-3 6 1,5-1-1,-2-1-962,1-2 1,4-2-1,-3 0 1,0-2-900,0-3 0,3-3 0,-4-8 0,-1 1 0,2-1 0,-5-5 0,3-1 0,-3-3-163,-2-2 0,0-3 0,0-1-2134,0-1 0,5-4-49,0-1 0,0-8 577,-5-2 0,6-7 1,1-10-1,1-4 875,5-5 0,-1-9 0,0-4 0,-1 1 894,1-1 0,2-4 0,1 2 0</inkml:trace>
  <inkml:trace contextRef="#ctx0" brushRef="#br1" timeOffset="26">1305 15718 8768,'7'9'2149,"-7"-4"1,-8-2-1186,-6 3 1,-9 2 0,-3 8 0,-2 1-275,2 4 0,-4-1 0,5 6 0,-1 2 4,0 1 0,7 1 1,-2-2-1,5-2 60,6 2 0,3-3 1,7-1-1,0-1-138,0-4 1,0-2 0,1-1 0,5 0-436,4 0 0,9-1 0,4-1 0,2-1-181,3-3 0,6-5 0,3 4 0,-2-2-27,-2-4 0,-1 1 0,-1-1 0,-1 3-600,-4-3 1,2-1 0,-7-2 0,-2 0-1374,-1 0 0,-3-2 1,1-1-7832,0-3 9639,-7-6 1,5-3 0,-6-10-1</inkml:trace>
  <inkml:trace contextRef="#ctx0" brushRef="#br1" timeOffset="27">1730 15309 8042,'2'-14'110,"3"4"1,-2-3 0,6 6 0,0 1 990,0-1 0,6-4 0,6 4 0,0 0 4,2 0 1,0 0-1,5 4 1,-4-3-352,-1 3 1,3 1-1,-5 4-387,-2 3 1,-3-1 0,-6 6 0,-4 2 29,-5 2 0,-1 2 0,0 1 0,0 3-51,0 1 1,-7 7 0,-5-4 0,-5 0 68,-4-3 0,0 2 0,5 0 1,0 0 133,1-1 1,-1-1-1,2-5 1,2-2-154,1-4 0,8 4-396,-3-3 0,6 1 0,6-1 0,2-4 0,8-7 0,2 0 0,3 0 0,3 0 0,8 0 0,-1 0-2147,0 0 1,1 1 0,-1 3-1,1 1 960,-1-2 1,1 6 0,-1 0-1,1 0-3258,-1-4 4445,0 4 0,1-8 0,-1 6 0</inkml:trace>
  <inkml:trace contextRef="#ctx0" brushRef="#br1" timeOffset="28">2500 15812 8042,'16'0'864,"0"0"1,0 0-1,-1 0 1,3 0 304,3 0 1,-2 0 0,5 0-1,1 0-864,-1 0 0,-3 0 0,4 0 0,-3 2-1159,-2 3 0,-5-1 1,-2 6-4503,-3 2 5356,-6-5 0,3 7 0,-7-5 0</inkml:trace>
  <inkml:trace contextRef="#ctx0" brushRef="#br1" timeOffset="29">2579 16095 8042,'16'0'0,"-1"0"0,1 0 0,5 0 0,0 0 0,0 0 1777,2 0 1,-4 0 0,7 0 0,2 0-1663,2 0 0,1 7-115,1 4 0,6 2 0,2 3 0</inkml:trace>
  <inkml:trace contextRef="#ctx0" brushRef="#br1" timeOffset="30">4088 15152 7938,'-8'-16'0,"1"1"0,0-1 0,3 5 0,-6 3 3339,-3 1 1,5 1-2004,-3 6 1,6 9-1,-6 5-700,-1 5 0,-2 14 1,-1 1-1,-1 4-213,0 6 0,-5 6 0,0 5 0,2-1 508,2 0 0,-4 5 0,0-3 0,3 2-410,6-1 0,0 3 0,6 8 0,3 3-521,1 1 0,2-4 0,2-8 0,3-5 0,6 0 0,8 0 0,2-6 0,-2-5 0,-1-4 0,-3-3 0,3-6 0,-1-1 0,-1-4 0,7 2 0,-11-7 0,0-2-2296,2-1 0,0-4 0,2-4 1,-1-3-1156,1 0 0,0-7 3451,0 0 0,-1-14 0,1-10 0</inkml:trace>
  <inkml:trace contextRef="#ctx0" brushRef="#br1" timeOffset="31">4702 15136 8042,'0'-15'0,"0"-1"0,0 0 699,0 0 1,0 6 855,0-1 0,-6 10-947,1 1 1,0 7 0,5 10 0,0 4 590,0 5 0,5 9 1,2 2-1,0-4-513,0-5 0,0 2 0,-4-6 0,3 2-493,-3 1 0,-1-8 1,-2 3-1,0-1-183,0 0 1,-2 0 0,-1-5 0,-4-2-1773,-2-3 1,4 2-1,-6-4 1,-1 0-2584,-2-4 0,4 2 4345,-1-2 0,1 1 0,-6-6 0</inkml:trace>
  <inkml:trace contextRef="#ctx0" brushRef="#br1" timeOffset="32">4371 15734 8042,'16'0'1095,"0"0"0,0 0 1,-1 0 449,1 0 1,1 0 0,4 0 0,6 0-194,2 0 1,3 0 0,1 0 0,2 0-919,2 0 1,6 0-1,-3 0 1,2 0-73,0 0 0,-7 5 1,2 0-1,-4 0-350,-1 2 1,-3-5 0,-1 5-1,-3-2-1565,-3 0 0,-1 6 1,-7-4-2503,-3 2 0,-4-4 1411,-7 5 1,-9-6 2643,-7 1 0,-6 4 0,-10 0 0</inkml:trace>
  <inkml:trace contextRef="#ctx0" brushRef="#br1" timeOffset="33">4607 16126 7657,'0'-15'925,"0"4"2516,0 1 0,2 1-2334,3-1 0,4 3 1,8 7-1,3 0-655,1 0 1,7 0-1,-4 0 1,2 1-143,0 5 0,-5-3 1,4 6-1,-2 0 49,-4-1 0,-9-2 0,-3 4-287,0 2 0,-5 2 1,3 2-164,-3 0 0,-2-1 1,-2 1-1,-1 0-119,-3 0 1,-6-1 0,0 1 0,-5 0 66,-4-1 1,-6 6 0,3 0 0,-2-1 205,-2-3 1,-5-1 0,6-1 0,-1 1 466,2 0 1,3 0 0,8-1 243,-1 1 0,2 0 0,2-2 0,3-2-355,2-2 1,2-4 0,5 4-420,0 2 0,5-3 0,2 0 0,2-2 0,3-4 0,7 4 0,4-1 0,1-3 0,4-1 0,0-2 0,2 0 0,0 0 0,3 0 0,2 0 0,-4 0 0,1-2-1286,-1-3 0,-1 3 0,-2-5 0,-4 2-210,-1 0 0,-2-6 1,-7 2-1,-2-3-6168,-1-5 7664,-8-3 0,4-9 0,-7-4 0</inkml:trace>
  <inkml:trace contextRef="#ctx0" brushRef="#br1" timeOffset="34">4937 14759 8042,'39'0'343,"3"0"1,1 5 0,-1 2 476,-5 2 1,3 3 0,0 11 0,4 8 0,1 10-29,4 4 1,2 16-1,-4 7 1,-1 6 119,-4-1 0,-22-32 0,-2 2 1,12 39-1,-6 3 125,-8-1 1,-2-3 0,-7 1-1,0 3-471,-4-41 0,1 1 1,-1 2-1,-1-1 1,-2 36-1,-2-5-513,-3-6 1,-4 4 0,-8-15 0,-2-3-54,-2-1 0,-6-9 0,7-6 0,0-3 0,3-3 0,-4-2 0,0-3 0,2-6 0,1-8 0,2-2 0,1-9-2179,-1-1 0,0-4 0,1-7 0,1-7-2602,3-5 1,-1-11 4780,7-2 0,-1-13 0,6-11 0</inkml:trace>
  <inkml:trace contextRef="#ctx0" brushRef="#br1" timeOffset="35">5991 14853 11253,'7'-8'686,"-4"1"0,8 7 1,1 0-1,2 0-140,2 0 0,5 0 1,0 0-1,-2 0 12,-2 0 1,4 7-1,0 1-343,-2 1 1,-8 5 0,-6-3 0,-3 2-44,-2 3 0,0 0 0,-2 1 1,-3 3 91,-6 1 0,-4 5 0,-5-4 1,-2 1 89,-3 0 0,4 0 1,-3-4-1,1 2 108,4-2 0,2-3 0,3-4 0,3-2 394,6 3 1,-2-5-1,2 3-533,1 1 1,4-3 0,5-1-1,6-1-54,3-3 0,2 3 0,1-2 0,2 0-722,2 2 0,5-3 1,-3 5-1,0-1-1641,-1 1 0,5-4 0,-8 6 0,-3 1 2094,-4 2 0,-9 9 0,4 1 0</inkml:trace>
  <inkml:trace contextRef="#ctx0" brushRef="#br1" timeOffset="36">6918 15702 8042,'0'9'1793,"2"-2"0,3-9-686,6-3 0,3 3 1,2-3-1,-1 3-384,1 2 0,5 0 1,0 0-1,-2 0 123,-1 0 0,3 0 0,0 0-2277,-2 0 1,-3 2-1,-6 3 751,-5 6 1,-7 1 0,-6 0 679,-8-2 0,-17 1 0,0 5 0</inkml:trace>
  <inkml:trace contextRef="#ctx0" brushRef="#br1" timeOffset="37">6808 15938 8293,'6'10'0,"1"-1"614,1-2 1,3-2 0,5-5 0,1 0-7,4 0 0,3 0 0,8 0 0,-1 0 293,1 0 0,4 0 0,3 0 1,-1-1-1600,1-5 0,3 5 0,-4-6 1,1 0 18,-1-4 0,9-1 0,-3-2 0,-1 0 679,3-4 0,-1-8 0,3 2 0</inkml:trace>
  <inkml:trace contextRef="#ctx0" brushRef="#br1" timeOffset="38">8459 14948 8482,'0'-16'0,"0"0"3289,0 0-2284,0 8 0,5 3 1,2 10-1,2 5 246,3 4 0,2 9 1,2 5-1,-2 5-238,-3 4 0,3 5 0,-4-4 1,2 0-59,-1 1 0,1-2 0,-7-6 1,0-1-956,2-4 0,-5 2 0,3-5 0,-3 1 0,-2-5 0,0 2 0,2-3 0,3-3 0,-3 1-1924,3 0 0,-5-1 0,-5-1 0,-6-1-7907,-3-3 9441,-8-6 1,-3 3 0,-6-7 0</inkml:trace>
  <inkml:trace contextRef="#ctx0" brushRef="#br1" timeOffset="39">7956 15765 8042,'7'9'0,"4"-4"999,3-3 0,7-2 0,3-2 1,4-2 955,5-1 0,9 0 1,2 3-1,5-1-410,3-2 1,11-1 0,-2 6 0,0 0-1004,0 0 0,2-5 1,-10 0-1,-4 1-539,-6 3 0,1 1 0,-7 0 0,-4 0-141,-5 0 1,0 0 0,-7 0-4323,-2 0 0,-9 1 2293,-4 5 0,-12 1 0,-6 5 0,-7-4 2167,-7-1 0,-11 6 0,-3-5 0</inkml:trace>
  <inkml:trace contextRef="#ctx0" brushRef="#br1" timeOffset="40">8255 16221 9498,'0'-16'5412,"5"6"-3367,0-1 0,2 8-827,-1-3 0,-5 6 1,6 4-1,-1 3-406,-1 2 1,5 1-1,-4 6 1,-3 0-426,-1-1 0,-2 6 0,0 0 0,0 0-387,0 2 0,0-4 0,-2 7 0,-1 0 0,-3-1 0,-4 3 0,5-5 0,-1-1 0,-1 1 0,6-2 0,-6-5 0,1-1 0,1 1 0,0 0 0,5-1 0,0 1 0,0 0 0,7-6 0,3 1 0,4 1 0,2 2 0,0 2 0,1-2 0,2-2 0,2-2 0,7-6 0,-1 1 0,2-3 0,3-2 0,-3 0 0,1 0 0,-2 0 0,0 0 0,5-7 0,-8-2 0,-1-1-1728,-3-1 0,2 3 0,-2-5 0,-2 5-715,-2 1 1,-1-6-1,-2 3 1,-2-4 2442,-1-2 0,-8-7 0,4-1 0</inkml:trace>
  <inkml:trace contextRef="#ctx0" brushRef="#br1" timeOffset="41">8664 16394 7726,'8'7'1814,"-2"3"1,1 4-1,-2 2-169,-2 0 1,1 5-1,-1 1 1,3 1 156,-3 0 0,4 5 0,0-4 1,0 2-1376,0 0 1,0-1 0,-4 3 0,4-4-1167,2-1 0,-4 5 0,4-2 1,0 2-3333,0-2 1,-4 9 4070,5-3 0,1 10 0,5-2 0</inkml:trace>
  <inkml:trace contextRef="#ctx0" brushRef="#br1" timeOffset="42">1258 17463 8042,'-8'-16'0,"2"0"1461,5 0 0,-5 6 3183,1-1-3837,0 8 0,5 8 0,0 13 0,0 6 124,0 9 0,0 4 0,0 8 1,0 1 240,0 3 0,0 5 0,0-4 0,2-1-817,3 2 1,-3 0-1,5-4 1,-2-2-356,0-3 0,2-4 0,-3-6 0,1-1 0,-2 1 0,4-6 0,-2-2 0,-1-1 0,-2-4 0,-2-6 0,0-3-5605,0 2-2993,0 2 7067,0-5 1,7-14 0,3-14 0,6-8 1530,5-6 0,3-9 0,8 2 0</inkml:trace>
  <inkml:trace contextRef="#ctx0" brushRef="#br1" timeOffset="43">1730 17714 7855,'16'-24'-21,"-1"3"0,-6 8 1,-5 5 2072,-8 1 0,-6 1 0,-11 8-755,-6 3 0,-2 6 1,-4 8-1,-2 4-401,-2 1 0,-7 2 1,4 6-1,0-1-315,3 1 1,6-1 0,5 2-1,5 1-128,3-3 0,4 4 0,4-11 1,4 3-2,5-1 0,1-7 0,1 4 1,5-2-453,4 0 0,6 0 0,5-6 0,3-1 0,1-3 0,10 3 0,-4-6 0,2 3-968,1-1 0,2-4 0,3 2 0,-1-1-697,1-3 1,2-2 0,-4-2-1,-4 0-2129,-5 0 0,0-7 3794,-7-4 0,7-17 0,-3-5 0</inkml:trace>
  <inkml:trace contextRef="#ctx0" brushRef="#br1" timeOffset="44">1871 17101 9207,'0'-16'924,"0"1"0,7-1 0,4 2-528,3 3 0,3-1 1,4 5-1,6 0 0,2 0 507,3 4 0,-1 1 1,-1 2-1,-4 0 194,-5 0 0,2 9-815,-2 6 1,-7 6 0,-9 7 0,-3-3-45,-2-3 0,-7 5 0,-4-5 0,-3 1 48,-2 0 0,-5-2 1,1-6-1,0-1 132,3-3 1,1 1 0,2-5-1,2 0-83,1 0 0,8 0-264,-2-2 0,5-3 0,7 5 0,8-2-407,10 1 1,5 4 0,3-3 0,2 2-51,1 3 0,1 2 0,-4 2 0,0-2 484,-1-4 1,-4 4 0,-12-3 0,-1 3 680,1 1 1,-7 1 0,-4 0-267,-3-1 0,-4 1 1,-2 0-357,-1 0 0,-7-6 0,0-1 0,-6-2-935,-3-4 0,0 4 0,4-2 1,-2-1-395,-2-2 1,0 3 0,5 0-1,2 0-2951,4 2 1,-3 2 4122,8 7 0,14 0 0,8-1 0</inkml:trace>
  <inkml:trace contextRef="#ctx0" brushRef="#br1" timeOffset="45">2642 17918 7930,'28'0'0,"0"0"0,1-1 0,-1-3 2072,2-1 1,-2 0 0,2 3 0,-2-2-673,0-1 0,0 0 0,-9 3 0,2-1-1393,-2-3 1,-2 1 0,-1 5-645,0 0 0,-9 0-1311,-7 0 1,-9 5 0,-12 2 0,-5 2 1947,-4 3 0,-1 2 0,-1 2 0</inkml:trace>
  <inkml:trace contextRef="#ctx0" brushRef="#br1" timeOffset="46">2673 18044 7930,'2'11'2011,"3"-1"0,6-6 0,8 1-684,2-4 0,7-1 1,-2 0-1,4 2-526,1 3 1,1-3 0,1 3-1,2-3-502,2-2 1,4 0 0,-4 2-1,-2 1-1876,-2 3 1,2-1-1,-2-5 1,-3 0 1576,0 0 0,-8-7 0,1-2 0</inkml:trace>
  <inkml:trace contextRef="#ctx0" brushRef="#br1" timeOffset="47">4591 17290 8042,'-7'-16'626,"-3"0"0,1 7 1,-1 4 586,-2 3 1,-2 2 0,-2 0 0,0 2 0,-1 5 125,-4 9 1,1 7 0,-6 10 0,0 2-292,2 1 1,-4 8 0,7 0 0,1 3-268,3 0 1,3 7 0,4-8 0,4 1-782,5 3 0,1 1 0,0-2 0,0 0 0,0-2 0,0 7 0,1-10 0,3-1 0,1 3 0,7-8 0,-1 1 0,3-3 0,1 1 0,3 0 0,1-8 0,2-1-665,-2-1 1,4-8-1,0 2 1,-1-4-277,1-1 1,3-2-1,-3-4 1,0-4-1364,0-5 0,-3-1 0,-2-1 0,1-6-2560,2-9 4864,0-7 0,2-22 0,1-4 0</inkml:trace>
  <inkml:trace contextRef="#ctx0" brushRef="#br1" timeOffset="48">5173 17242 8392,'21'-10'0,"0"-2"1753,-2 0 1,-1 6-753,-2 1 1,-8 10 0,-1 8-1,-1 4 22,-1 4 1,2 7 0,-4 0 0,2 3-223,-1 1 0,3 3 0,-2-11 0,-1 2-359,-3 0 0,5-6 0,-1 1 1,-2-4-499,-1-1 0,-2 0 0,0-1-2106,0 1 1,0-6-1650,0 1 0,0-1 2581,0 6 1,-2-5 1229,-3-1 0,-11 1 0,-8 4 0</inkml:trace>
  <inkml:trace contextRef="#ctx0" brushRef="#br1" timeOffset="49">5000 17918 10841,'16'-5'0,"0"0"0,-1 1 0,1 3 2072,0 1 0,7-2 1,5-2-735,6-1 0,5 0 0,5 5 1,-4-2-524,-2-3 1,4 3-1,-5-3 1,-2 3-609,-2 2 1,-7 0-1,-1 0 1,-3 0-1507,-2 0 1,-3 0-1,-3 2 1,-2 3-3199,-1 6 1,-10 4 1618,-1 6 0,-12 0 2878,-9 0 0,-7 0 0,4-12 0</inkml:trace>
  <inkml:trace contextRef="#ctx0" brushRef="#br1" timeOffset="50">5189 18107 10504,'16'-5'0,"1"-1"1175,4 3 0,-2-4 0,8 2 0,0 1-793,3 2 1,2 2 0,-1 0 461,0 0 1,1 0 0,-2 0 0,-4 0 0,-5 2-126,-4 3 0,-3-1 1,-3 6-688,-6 3 1,-5 8-1,-5 3 107,-6 1 0,-4-3 0,-5-6 0,-2 0 116,-3-1 1,1 1-1,-3 0 1,5 0-145,-1-1 1,7 6-1,-1 0 1,5-2 603,-1-1 0,6-2 0,2-1 0,3 1-476,2 0 0,0-1 0,2 1 0,3 0-239,6 0 0,3-1 0,3 1 0,3 0-337,1-1 0,5 1 0,-4-2 0,3-2-830,3-1 1,2-8 0,1 3-1,0-5-1268,1-1 1,-2 0-1,-2 0 1,-2-1 49,2-5 1,0-9 2384,-2-12 0,4-9 0,-6-4 0</inkml:trace>
  <inkml:trace contextRef="#ctx0" brushRef="#br1" timeOffset="51">5598 16991 7886,'21'-9'196,"0"4"1,7 3 0,-2 2 0,4 0 1008,1 0 1,7 9 0,6 7 0,5 10-533,3 9 1,13 12 0,-2 12-1,-31-27 1,-1 1-484,-1 1 1,-1 0 0,1 3-1,0 1 1,-4-1 0,0 0 0,-1 1-1,-1 0 698,-2 1 0,0 1 0,14 39 0,-10-1 0,-5 1-46,-3-1 1,-9-1 0,-4-2 0,-3-5-454,-2-5 1,-2-1 0,-3-11 0,-6-3-432,-3-1 0,-2-9 0,-1-3 0,-2-5-520,-2-6 0,-5 2 0,3-7 1,0-4-980,0-5 1,-8-3-1,1-5 1,1 1-3058,-1-2 0,-3-10 4598,7-8 0,-4-15 0,-2-10 0</inkml:trace>
  <inkml:trace contextRef="#ctx0" brushRef="#br1" timeOffset="52">6494 16928 8042,'-11'-14'0,"3"2"0,1 1 0,-4 6 2033,6-5 1,0-1-1527,5-4 1,1 1 0,5 3 0,4 4-30,4 0 1,4 5 0,1-3 0,4 3 459,1 2 1,1 0 0,1 0 0,-5 0-658,-4 0 1,-1 2 0,-2 3-1,-2 6-51,-1 3 0,-8 3 1,2 2 1,-3 2 1,-7 0 0,-2-5-1,-2 0-486,-3 0 0,-2-6 0,-2 0 0,0 1-30,1-2 0,4 3 104,1-7 1,3 7 174,2-1 1,6-2-1,17-1 1,3 1-55,5 0 0,4 0 0,3 3 0,2-2 140,1 2 1,-4 2 0,-8 2 0,-1 0 40,-4 0 1,-3-1 0,-4 1-1,-3 0 375,-2-1 0,-2 1 1,-5 0-125,0 0 1,-5-1 0,-2-1 0,-2-1-147,-3-3 1,-2-7-1,-2 4 1,1-1-423,-1-1 1,-5 0 0,-2-5 0,-1-2-195,-4-3 0,3 3 0,1-5 1,-1 2-803,1 0 1,5 0 0,-1 3 0,6-1-1071,4-3 0,8 1 2261,2 5 0,21 7 0,12 2 0</inkml:trace>
  <inkml:trace contextRef="#ctx0" brushRef="#br1" timeOffset="53">7909 17918 8216,'-7'-8'1379,"-9"1"0,-8 5-300,-1-3 0,-10 3 1,2-3-1,-3 3-1295,-3 2 0,-3 0 1,4 0-1,-1 0-338,1 0 1,3 0-1,7 0-281,2 0 1,8 2 834,3 3 0,6 4 0,9 6 0</inkml:trace>
  <inkml:trace contextRef="#ctx0" brushRef="#br1" timeOffset="54">7972 18154 8458,'-2'9'2798,"-3"-4"-2000,-6-3 1,-8-4 0,-4-1-448,-1-3 1,-2-1-1,-6 4 1,-1-4-1,-2 0-457,-1 0 0,-1-4 1,4 4-1,-2 0-2171,-2 0 0,0 2 2277,6 5 0,-1-7 0,1-2 0</inkml:trace>
  <inkml:trace contextRef="#ctx0" brushRef="#br1" timeOffset="55">8994 17242 8181,'10'-8'1649,"1"4"-314,1 8 1,-3 4 0,1 8 0,1 2 186,-3 3 1,5 3-1,-6 7 1,1 1-713,5-1 0,-5 6 0,1 0 0,-2-4-417,-3-5 0,3 2 1,-2-6-1,0 0 251,2-3 1,-5 2 0,3-2-2360,-3-2 1,-2-1-3013,0-3 3051,0 1 0,-7-2 0,-4-2-1739,-3-1 0,-1-8 3415,-1 3 0,0 2 0,0 1 0</inkml:trace>
  <inkml:trace contextRef="#ctx0" brushRef="#br1" timeOffset="56">8852 17887 8935,'16'0'3774,"2"0"0,1 0-2135,2 0 1,12 0 0,0 0-1,6 0-822,4 0 1,3 0 0,1 0-1,0 0-314,0 0 0,6 0 1,-3 0-1,-3 0-417,-3 0 1,-4 2 0,2 1 0,-5 2-1041,-4-1 1,-7 3 0,-3 0-1,-4 0-2004,-5 0 1,-9 5 0,1-2 303,-5 4 1,-8 2-1,-7 0 2654,-10 0 0,-2-1 0,-13 1 0</inkml:trace>
  <inkml:trace contextRef="#ctx0" brushRef="#br1" timeOffset="57">9057 18484 8042,'0'-16'0,"1"1"708,5-1 1,-3 0 0,6-1-203,-2-4 1,5 3 0,0-3-1,6 4 211,3 1 0,7 8 1,-2 2-1,4 5-114,1 1 0,1 0 1,-3 0-1,-3 1-116,-5 5 1,2-3 0,-4 8 0,-3 1-257,-4 2 0,-8 7 0,1 1 0,-3 3-101,-2 3 1,-7 7 0,-4 1 0,-4-2-31,-6-7 0,3-4 0,-5-5 0,2 1 82,1 2 1,-1 0 0,7-6 0,1 1-27,3 0 0,6 5 1,-1 0-1,3-2 251,2-1 1,2-3-1,2 1 1,3-2 108,1-4 1,8 3 0,5-6-1,-2 0-105,-1 0 0,3-2 1,0-5-1,-2 0-236,-2 0 0,-1-7 0,0-4 0,-2-3-175,-4-1 0,-3-6 0,-7-2 0,0 0 0,0 1 0,-7-10 0,-5 4 0,-5 2-354,-4 2 0,-13 1 1,3 0-1,-2-7-677,0-4 0,-4-5 0,2 6 1,3 0-3507,5 3 1,0 4 4536,-4 0 0,-22 3 0,-4 7 0</inkml:trace>
  <inkml:trace contextRef="#ctx0" brushRef="#br1" timeOffset="58">17641 12433 8042,'14'-7'38,"-3"-4"0,-4 3 1,-6-1-1,3 0 683,1 0 0,0 4 1222,-5-5-1360,0 6 1,-1-8 261,-5 7 0,3-1 1,-7 6-1,-3 0-175,-1 0 1,-1 0 0,-1 0 0,0 0-224,0 0 0,6 0 0,-1 0 0,1 2-206,1 3 0,-5-3 0,6 5 0,-3-2-88,1 1 1,4 6-1,-2-2-81,1 4 0,1-3 0,6-1 0,-1 3-14,-5 1 0,5 1 1,-5 3-1,5 1 27,1 2 1,-6 5 0,-1-5 0,0-2-11,0-1 1,-3 3 0,3 0 0,0-2-14,0-2 1,-5-3-1,3-2 244,0-1 0,1-8 215,2 3-217,5-5-470,-6-1-247,7 0 1,1-5-1,3-2-156,1-2 1,0 4-1,-5-5-1123,0-2 1,0 3 0,2-2-2235,3-1 1,-3 3 3925,3-1 0,4-1 0,0-4 0</inkml:trace>
  <inkml:trace contextRef="#ctx0" brushRef="#br1" timeOffset="59">17390 12150 8042,'0'-16'873,"0"0"1,0 1 1053,0-1 0,0 6-790,0-1 0,5 9 0,0 2-583,-1 9 1,3 10-1,-2 4 1,-2 0 708,-1-1 1,-2 12 0,0-1 0,0 5-619,0 6 0,0 6 0,0 5 0,0-1-204,0 0 0,0 3 0,0-4 0,0-2-441,0-3 0,5-2 0,2-2 0,0-6 0,0-5 0,6 2 0,-5-11 0,3 1 0,-1-4 0,-4-2 0,2 0 0,1 2-199,0-2 1,-6-6 0,4-3-3528,0 2 1,2 1 1611,7-3 1,-1-3 0,1-7-1,0-3-2809,0-8 4923,-1 1 0,1-20 0,0 6 0</inkml:trace>
  <inkml:trace contextRef="#ctx0" brushRef="#br1" timeOffset="60">17940 12590 10666,'9'-16'3998,"-4"1"-3092,-3 6 0,-4 2 0,-5 9 0,-7 3-37,-5 5 0,-14 4 1,-1 4-1,-2 3-95,-3 5 0,-3 4 0,6-1 1,1-1-158,2-2 0,1 1 0,2 4 0,4 0-282,5 1 0,6-8 0,2-1 1,5-2-336,1 0 0,1 0 0,8-5 0,3-1 0,6 1 0,5-2 0,5-2 0,3-3 0,0-2 0,6 3 0,-2-4 0,5-3-88,4-1 1,7-2-1,-2 0 1,1-2-2198,-1-3 1,2 3 0,-4-5 0,2 2 738,2 0 1,3-6 0,-11 4 0,-1-1 1545,-1-5 0,-3-1 0,0-1 0</inkml:trace>
  <inkml:trace contextRef="#ctx0" brushRef="#br1" timeOffset="61">18443 12951 8042,'16'0'727,"-2"-1"0,-2-3 1030,-1-1 1,-1-2 0,6 4-549,-1-3 0,1 1-3783,0 5 1965,0 0 0,-8 2 0,-6 1 0,-9 4 609,-9 2 0,-10-5 0,2 2 0</inkml:trace>
  <inkml:trace contextRef="#ctx0" brushRef="#br1" timeOffset="62">18396 13014 8042,'2'14'380,"3"-3"0,5-6 794,4-3 0,2-2 1,0 0-1,0 0-18,-1 0 0,6 0 0,2 2 0,1 1-1585,4 2 0,2 1 0,3-5 1,0 3-2469,-1 1 1,3 0 2896,-9-5 0,4-7 0,1-1 0</inkml:trace>
  <inkml:trace contextRef="#ctx0" brushRef="#br1" timeOffset="63">20141 12166 8866,'-2'-14'1668,"-3"3"1,2-3-939,-8 4 0,6 3 0,-5 1 0,-3 5 798,-1 1 0,-3 0 0,-2 1 0,-4 5-841,-2 4 1,1 4-1,-4 4 1,2 1-314,-2 2 1,0 7-1,0-2 1,4 4-80,1 1 1,2 6-1,7-1 1,3-1-79,6-1 0,3-3 1,2 0-1,2-1-90,3-4 1,11 4 0,10-6 0,4 3 28,1-1 1,8-2-1,5 2 1,4-6-157,5-8 0,-1 0 0,-3-7 0,2-1 0,1-2 0,-6-2 0,-10-2 0,-2-3 0,-3-6 0,-8-3 0,-6-3 0,-6-3 0,-4 0 0,-2-1 0,-5 3 0,-2-1 0,-3-2 0,-6-5 0,-8 5 0,-3 2 0,-3 1 0,-1 2 0,-7 1 0,-2-1-335,-2 0 1,-5 8-1,5 2 1,3 5-1928,0 1 1,-1 0-1,2 1 1,3 5 208,1 4 0,1 4 1,0 3-1,2 3 2053,-2 1 0,-2 14 0,-1-2 0</inkml:trace>
  <inkml:trace contextRef="#ctx0" brushRef="#br1" timeOffset="64">19512 12951 8042,'11'0'1673,"-1"0"327,2 0 1,2 0 0,2 0 0,0 0-1230,0 0 1,12 0 0,3 0-1,4 0 680,3 0 0,8 0 1,10 0-1,1 0-936,3 0 1,11 2-1,-4 2 1,3 1-516,-2-2 0,0-1 0,-3-2 0,-6 0 0,-3 0 0,-5 0 0,-8 0 0,-3 0 0,-1 0 0,-4 0 0,-7 0 0,-4 0 0,-1 0 0,3 0 0,-5 0-2924,-2 0 0,-8 2 1,-6 3 2923,-3 6 0,-23 3 0,-5 1 0</inkml:trace>
  <inkml:trace contextRef="#ctx0" brushRef="#br1" timeOffset="65">19685 13517 8042,'9'-10'520,"-4"-1"6074,-3-1-5008,-2 5 0,0 2 0,0 10 0,2 7-1135,3 8 1,-3-1 0,3 7 0,-3 2 737,-2 2 0,0 6 0,0 1 0,0-2-1037,0-2 0,0-7 0,1 0 0,3 1-152,1-3 0,2-1 0,-3-7 0,1-1 0,-2 1 0,-1 0 0,0-2-4600,3-4 830,-3 4 1,12-12 1604,-4 3 0,4-10 0,2-7 2165,0-8 0,-1-4 0,1-7 0</inkml:trace>
  <inkml:trace contextRef="#ctx0" brushRef="#br1" timeOffset="66">20456 13470 8042,'8'0'3497,"-1"0"0,-19 0-2751,-4 0 0,-3 0 1,2 0-1,-4 0 1,-5 0-169,-4 0 1,0 0-1,2-2 1,2-1-442,-2-2 1,0-6 0,2 6 0,3 0 242,0-2 1,6 5-368,-4-3 0,9 3-67,1 2 0,8 7 0,-2 3 189,3 4 0,2 2 0,0 0 1,0 0 200,0-1 1,0 1 0,-2 0-103,-3-1 0,3 1 0,-5-2 1,2-2 166,0-1 1,-1-6-367,6 6 1,2-8 0,2 4 0,3-2-259,1 1 1,-2-1-1,4-5 25,2 0 0,4 0 0,5 0 0,5 0 0,4 2 148,1 3 1,6-2-1,1 8 1,1-1 281,-1-1 0,4 10 0,-5-3 1,-2 1 279,-2 1 1,-3 3-1,-4 0 1,-5-2-49,-4-2 0,-1 4 0,-2 0 0,-3-1-464,-6-3 0,-3-1 0,-4-1 0,-3 1 0,-6 0 0,-8-2 0,-6-2 0,-1-3 0,-2-2 0,-5-2 0,7-5 0,-4 0 0,-1 0 0,-6-2 0,-1-3 0,-1-4 0,1 1 0,-6-12 0,0 5 0,-3-3 0,0 1 0,-2 1 0,11 0 0,1 2-1061,4 4 0,5-2 0,12 5-3855,0-2 1,8-2 4718,2-4 1,12-8 0,2-1 0</inkml:trace>
  <inkml:trace contextRef="#ctx0" brushRef="#br1" timeOffset="67">21635 12684 8402,'0'-10'1388,"0"-1"1,2 8 0,3-2-1,5 3-235,4 2 0,2 0 0,0 0 1,-1 0-863,1 0 0,5 0 0,0 2 0,-2 1-944,-1 2 0,-2 6 0,-1-4 0,-1 2-1218,-3 3 0,-4 2 0,-7 1 0,0 1 105,0 0 1,-7-2 1765,-4-4 0,-10 4 0,-3-5 0</inkml:trace>
  <inkml:trace contextRef="#ctx0" brushRef="#br1" timeOffset="68">21729 12826 7950,'-16'0'0,"3"-2"999,2-3 1,4 1 0,9-4 0,5 1 254,8 3 1,8-3 0,9 2 0,-1 1 1202,1 3 1,4 1-1,1 0 1,-2 0-1834,-2 0 0,-3 0 1,-2 0-625,-2 0 0,-7 0 0,2 1 0,-3 5 0,-10-3 0,-2 8 0,-12-1 0,-2 6 0,-8-1 0</inkml:trace>
  <inkml:trace contextRef="#ctx0" brushRef="#br1" timeOffset="69">23081 12071 8540,'0'-15'0,"-1"-1"298,-5 0 0,5 0 0,-5 1 1025,5-1 0,1-5 0,1 0-642,5 2 1,2 1-1,8 4 1,2 2 0,1 2-133,2-3 1,7 7 0,-4-1-1,2 1-221,1 1 1,-6 0 0,3 7-1,-1 3-146,-4 5 1,-2 4 0,-1 4 0,0 1-2,0 2 1,-8 12 0,-2-2 0,-5 3-86,-1-1 0,-7 5 0,-5 4 0,-5 2-9,-4-2 1,-7 1 0,1-6 0,-2-2 55,-3-2 0,1-7 0,-1-1 1,3-4-219,3-7 1,-2 0 0,5-9 0,0 0-24,0 2 0,2-5 0,6 1 239,-1-6 1,2-6-1,4-6-44,4-1 1,5 0-1,1 0 1,0 1 212,0-1 1,7 5 0,3 3-1,6-1 128,5 0 0,-2 6 1,7-2-1,2 3 67,2 2 0,1 0 0,1 0 0,-1 0-419,1 0 0,-3 0 0,-1 0 0,-2 0-86,2 0 0,0 0 0,0 2 0,-3 1-288,-3 2 1,5 0-1,-5-5 1,1 0-705,0 0 1,-2 0 0,-6 2-1,1 2-2157,0 1 1,-2 2-1,-4-2-1881,-4 6 5030,-12-4 0,-2 0 0,-8-7 0</inkml:trace>
  <inkml:trace contextRef="#ctx0" brushRef="#br1" timeOffset="70">22846 12841 8226,'1'-14'448,"4"4"1,4 3 0,7 7 0,1-2 0,3-1 1254,1-2 0,7-2 1,0 3-1,6-3-816,8-2 1,4 4-1,-1-4 1,-1 2-470,-2 4 0,-2-4 1,4 0-1,-2 0-1200,1 0 0,-4 2 1,-3 5-1,-2 0-607,-3 0 0,-1 0 0,-4 1 1389,-5 5 0,-4 9 0,-1 10 0</inkml:trace>
  <inkml:trace contextRef="#ctx0" brushRef="#br1" timeOffset="71">23380 13156 8230,'9'0'2569,"-14"5"1,-11 0-1943,-2-1 1,-4 3 0,-1-2-1,-1-1-250,-4-3 0,-6-1 1,1 0-1,3 0-167,1 0 1,1 0 0,0 0 0,3-1-38,3-5 1,1 5 0,5-5 0,0 5 2,1 1 1,-1 0-252,0 0 1,6 1-1,1 5 1,0 4 17,0 4 1,4 3 41,-5 4 1,-1 2 0,-3 3-23,4-5 1,1-3 0,6-3-203,-3 1 0,1 0-39,5 0 1,2-2 0,5-4 0,7-3 22,5 0 0,11-5 1,-1 3-1,8-2 34,3 3 1,2-5 0,5 5-1,-1-5 118,-4-1 1,3 7 0,-5 2 0,0 2 103,-3-1 1,-5 1-1,-4 4 1,-4-1 1035,-1-3 0,-8 3 1,-6-4-1,-2 4 560,-3 2 1,-3 0-1,-2-1-822,-5 1 0,-2 0 0,-10-2 0,-3-2-468,-5-2 1,-4-4 0,-1 2 0,-2 1-875,-4 0 0,2-6 1,-7 4-1,-2 0-2037,-1 4 0,-7 3 2604,-1 2 0,-13 6 0,1 3 0</inkml:trace>
  <inkml:trace contextRef="#ctx0" brushRef="#br1" timeOffset="72">17201 14995 8230,'0'-11'-6,"-2"1"2735,-3-2-1899,3-2 0,-5 7 0,7 7 0,0 8 279,0 6 1,2 14-1,2 5 1,3 4-146,1 2 0,-2 9 0,2 0 0,1 2-211,0 4 1,-4-5 0,4 4 0,-1-4-350,1-2 0,-5-2 0,1-3 0,-2-5-310,3-4 1,-5-2 0,5-1-1,-5-2-844,-1-2 1,6-1 0,-1 1 0,-2-5-1103,-1-4 1,-2-1 0,2-2-4,3-4 0,-1 3 327,6-8 0,-5-7 0,4-10 0,-2-6-1095,-3-2 2623,4-15 0,1 1 0,7-13 0</inkml:trace>
  <inkml:trace contextRef="#ctx0" brushRef="#br1" timeOffset="73">17547 15388 8230,'7'-9'360,"-5"-5"1,3 4 2857,-3-4-1879,-2 5 1,-2 4-710,-3 10 0,-4 9 1,-9 9-1,-1 1-294,-2 4 1,-5 2 0,3 1 0,-1 0 446,-4 1 0,5-1 0,1 1 0,2-3 55,5-2 0,-3 2 1,13-4-1,0 1-168,-2 0 1,5-7-1,-2 2 1,8-3-474,6-2 0,4 5 0,4-1 0,3-2-197,5-6 0,4 2 0,1-5 0,2 1 0,4 1 0,-4-8 0,4 3 0,-2-5 0,2-1 0,-4 0 0,3-1 0,-2-3-2153,-3-1 0,1-7 0,-1 1 0,0-3-2763,1-2 1,-6 1 4871,0-1 0,-7-21 0,4-5 0</inkml:trace>
  <inkml:trace contextRef="#ctx0" brushRef="#br1" timeOffset="74">17924 14790 9520,'16'-15'0,"0"1"0,-1 3 568,1 6 0,5-2 0,0 2 0,0 1 177,2 3 1,0 1 0,3 0-304,-5 0 1,-4 7 0,-1 3-1,0 4 1,-2 2 17,-4-1 1,-3 1-1,-7 2 1,-2 1 53,-3 2 1,-5 5-1,-10-3 1,-2 1-45,-3 4 1,4-3-1,-3-1 1,3-1 33,7-4 0,-2-2 1,7-1-1,1 0 667,2 0 0,5-1-948,1 1 0,7-7 0,3-2 0,6-2-419,5 0 0,3 0 0,9-5 1,2 0-388,2 0 0,7 0 0,-4 0 0,0 0-2232,-3 0 0,1 0 0,-1 0 2815,-2 0 0,-2 0 0,-2 0 0</inkml:trace>
  <inkml:trace contextRef="#ctx0" brushRef="#br1" timeOffset="75">18805 15466 8230,'16'-7'250,"-1"4"1,1-6-1,0 2 82,-1 4 1,6-1 0,2 1 0,0-3 408,-1 3 0,5 1 0,-5 2 0,3 0-856,3 0 1,-4 0-1,1 2 1,-3 1-472,-2 3 1,-8 11 0,-3-1 0,-2 1-2593,-4 1 3178,-8-3 0,-11 1 0,-8 0 0</inkml:trace>
  <inkml:trace contextRef="#ctx0" brushRef="#br1" timeOffset="76">18836 15702 8230,'16'5'0,"0"1"47,-1-3 0,3-1 0,3-2 0,3 0 842,1 0 1,10-5 0,-4-1-1,2 3-1028,1 1 0,2 2 1,3 0-1,-1 0-536,0 0 1,6-5-1,-2-2 1,4-2-669,1-3 1343,0-2 0,0-9 0,0-1 0</inkml:trace>
  <inkml:trace contextRef="#ctx0" brushRef="#br1" timeOffset="77">20503 14759 8755,'16'-23'0,"-2"-3"0,-4-2 1405,-5 2 1,2 3 575,-2 8 1,1 8-1510,-6 7 0,-7 14 0,-5 14 1,-8 6 206,-6 8 0,-4 14 0,-1 5 1,-1 2-92,1 4 1,-6 4 0,1 1-1,1 3 34,2 5 0,20-36 0,1 0 1,-9 41-1,5 1-317,6-1 0,6-38 0,1 1 0,2-3 0,2 0 0,-1 1 1,2-1-173,0 2 1,1-1-1,1-1 1,1 1-1,3-2 1,1 1 0,10 37-134,2-7 0,6 0 0,-5-7 0,1-5 0,0-9 0,-2-3 0,-6-16 0,1-4 0,0-3 0,-1-11 0,1 1-966,0-6 1,-6-10 0,-1-4 0,-2-10-8866,-3-7 6215,4-23 3616,-6 0 0,12-35 0,-5-3 0</inkml:trace>
  <inkml:trace contextRef="#ctx0" brushRef="#br1" timeOffset="78">21053 14539 8292,'2'-10'118,"1"-1"212,3-1 1,6 3-1,-2 0 1,4 1 112,2-1 0,1 5 1,3-1-1,2 3 273,3 2 1,-4 0 0,3 0 0,-1 0-259,-4 0 0,-1 6 0,-3 1 0,-1 1-37,-3 5 0,-4 6 0,-7 3 0,0 1 63,0 0 0,-7 5 0,-5 0 1,-8 3-182,-6 1 0,-3 8 1,-3-10-1,1-1-11,-1-1 0,2-3 1,4 1-1,5-4 122,4 1 0,3-5 0,3 3 0,4-6 218,0-4 0,6 3 0,-3-4-267,8 4 0,4-5 0,8-4 0,0-1-147,0 1 0,5-3 0,3 3 0,2-5-408,2-5 0,5 1 0,-6-5 1,2 2-722,3 4 0,-3-4 1,-1 2-1,-3 1-1126,-2 3 1,-3 1-1,-4 0 1,0 0-438,0 0 1,-8 7 0,-2 3 2473,-5 4 0,-15 9 0,-3 1 0</inkml:trace>
  <inkml:trace contextRef="#ctx0" brushRef="#br1" timeOffset="79">20817 15482 8312,'16'-5'690,"0"0"1,5-6 0,1 6-1,3 0 717,3-2 0,7 5 0,5-3 0,4 3-908,5 2 1,-4 0-1,-3 0 1,2 0-39,1 0 1,-5 0 0,-1 0 0,-4 0-657,-4 0 0,2 0 1,-10 2-1,0 1-1179,-1 2 1,-1 8 0,-7-3-840,-3 4 0,-4 2 0,-9-1 2213,-3 1 0,-18 0 0,-10 0 0</inkml:trace>
  <inkml:trace contextRef="#ctx0" brushRef="#br1" timeOffset="80">21273 15796 8312,'16'0'0,"0"-1"482,-1-5 0,-4 5 0,-2-6 1,-1 1 3606,1 1-1825,-5 0-2001,3 5 0,-9 5 0,-3 2 0,-8 0-108,-6 0 1,-4 0 0,-5-3 0,2 1-4,-2-2 0,-1-1 1,-5-2-1,-1 0-63,-1 0 1,4-5-1,8 0 1,1-1 67,4-1 0,2 6 1,1-5 361,0 5-562,7 1 0,2 1 1,7 5-122,0 4 0,2 4 0,2 2 0,1 0 160,-2-1 1,-1 1-1,-2 0 1,0-1-53,0 1 0,0 0 0,2 0 1,1-1 117,3 1 0,-1 0 0,-3-2 0,1-2 68,2-2 0,7 1 1,-1 5-109,3-1 1,2-6-1,-1-2-76,1 0 0,7-5 0,1 3 0,2-3-119,1-2 0,-1 2 0,5 1 1,1 2 247,-1-1 0,-5 4 0,-1 1 0,-2 2 348,-4-1 0,-2 1 0,-1 6 1,-2 2 156,-4 2 1,-1 2 0,-5-2 0,1 3-69,-2 1 1,-3 5-1,-3-6 1,-4 0-167,-2-3 1,-6 2-1,-6-2 1,0-2-219,-2-1 0,-2-4 1,-6-4-1,-2-5-577,-4-3 1,2-2 0,-5 0-1,0 0-1211,0 0 0,5-7 1,-2-3-1,4-4-101,1-2 1,8-7 0,5-5 0,5-7 1760,3-6 0,8-12 0,-4-3 0</inkml:trace>
  <inkml:trace contextRef="#ctx0" brushRef="#br1" timeOffset="81">21556 14209 8312,'32'12'0,"-3"2"187,-2 4 0,9 6 1,1 0-1,7 4 1,5 9 820,3 7 1,-1 3 0,5 14-563,-2 4 1,-25-29-1,-1 1 1,-1-1 0,-1 1-1,-1 2 1,0-1 3,0 1 0,-1 1 0,0 4 1,-2 1-1,0 2 0,-1 0 1,0 1-1,-1 0 185,-1 1 0,0 0 0,-1 0 1,-1 0-1,9 33 0,-5-4 501,-3-1 0,-10-2 1,-2-10-1,-6 0-808,-6-4 0,-8-5 0,-10-2 0,-4-9-328,-5-5 0,-2-3 0,2-6 0,-2-1 0,-2-4 0,0-3 0,4-7 0,-2 0-967,-1-1 0,1-4 1,7-1-1,1 2-3949,-1 2 1,4-5 4462,-2-4 1,7-10 0,-4-4 0</inkml:trace>
  <inkml:trace contextRef="#ctx0" brushRef="#br1" timeOffset="82">22625 14413 8312,'-8'-10'0,"1"1"0,1 0 0,1 1 597,2-5 0,1-1 0,2-1 0,2 1 125,3 3 0,4-1 0,10 5 0,4 0-251,3 0 1,12 2 0,-6 5-76,1 0 1,-5 2 0,-4 3 0,-1 5 0,-4 4-56,-1 2 0,-8 0 0,-1 1 0,-2 2-5,-4 2 0,-8 5 1,-5-3-1,-4 2 23,-2 3 0,-5-4 0,-2 0 0,1 1 185,-1-1 1,4-4 0,6 1-1,5-4 263,1-1 1,0-2-1,3-2-481,-1-2 1,1-1 0,10 3 0,4-3-24,4-2 1,2-2 0,0-5 0,1 0-353,4 0 0,4 0 0,6 0 0,0 0-1859,1 0 0,-2 0 0,-1 0 1,-1 0-331,0 0 0,9 0 0,-9 0 0,0 0 2238,1 0 0,1 0 0,2 0 0</inkml:trace>
  <inkml:trace contextRef="#ctx0" brushRef="#br1" timeOffset="83">23600 15026 8910,'16'0'808,"0"0"0,5 0 0,0-2 0,0-1 9,1-2 1,-3 0-1,6 5 1,-1 0-382,1 0 0,-1 0 1,4 0-1,-3 0-929,-3 0 1,5 1 0,-6 5 0,-2 4-2757,-2 4 0,-8 2 3249,-4-1 0,-3 8 0,-2 2 0</inkml:trace>
  <inkml:trace contextRef="#ctx0" brushRef="#br1" timeOffset="84">23679 15262 8494,'16'-10'0,"-1"1"1752,1 2 0,0 0 1,1 3-1,2-1-671,2 2 0,7 1 1,-1 2-1,2 0-1440,3 0 0,-1 0 1,-1 2-1,-2 3-5538,-2 5 5897,-7 4 0,11 9 0,-6 1 0</inkml:trace>
  <inkml:trace contextRef="#ctx0" brushRef="#br1" timeOffset="85">25125 14130 9274,'9'-15'630,"0"1"0,-6 1 0,4 3 2361,2-2 0,-4 3-1207,6-2 0,-6 8-1145,5-2 0,-6 12 0,1 7 68,-3 5 1,-2 2 0,0-5 0,-2 1-185,-3 4 0,1-2 0,-6 7 0,-1 1-210,3-3 1,-6 6-1,3-4 1,-3 4-255,-1 1 0,1 1 0,1-1 0,3-1-62,-2-4 1,5 2 0,0-6 0,1 1-5,1 0 1,0-2-1,5-5 1,0-1-8,0 1 1,7-6-1,3-1 1,4 0 5,2 0 1,5-6 0,2 4 0,1-2 23,4 1 1,2-1-1,3-7 1,2-1-54,2-3 1,-1-6 0,-2 2-1,1-4-1754,1-2 0,-1 2 0,-7 2 0,-3 1-305,-3-1 1,4 3 0,-6-1-1,-5-1-2789,-2 3 4890,-10-6 1,11-2 0,-5-8 0</inkml:trace>
  <inkml:trace contextRef="#ctx0" brushRef="#br1" timeOffset="86">25534 14256 9770,'-7'9'1631,"5"5"0,-3-4 1,3 4-283,2 2 0,0 7 0,2 3 1,2 4-464,1 1 0,2 6 1,-4-1-1,4-1 249,2-2 0,-4-1 1,6-1-1,-1 1-1865,-1-1 1,0 1-1,-6 1 1,2 3-1441,-1 6 0,3-1 1,-2 0-1,-1 1 2168,-3-1 0,-1-3 0,0-7 0</inkml:trace>
  <inkml:trace contextRef="#ctx0" brushRef="#br1" timeOffset="87">24858 15293 8758,'0'-15'1426,"7"6"1,3 4-125,4 3 1,9 2 0,3-2 0,6-1-461,5-2 1,3-1 0,7 6 0,2 0-171,3 0 0,4-5 0,7 0 1,-2 1-217,-3 3 0,6-5 0,-6 1 0,-4 2-246,-3 1 1,-6-3-1,-3-1 1,-5 3-695,-4 1 1,-8 0-1,-4-1-2403,-4-2 0,-5 1 1165,-7 9 1,-8 4-1,-20 9 1,-8 1 1721,-9 2 0,-13 7 0,-3-4 0</inkml:trace>
  <inkml:trace contextRef="#ctx0" brushRef="#br1" timeOffset="88">25062 15844 8505,'-1'8'209,"-3"-4"471,-1-8 1,-6 1-1,6-8 61,2-1 0,1-2 0,2-2 1,2 2 435,3 4 1,4-4-1,8 4-759,4-4 1,5-2-1,9 0 1,4 2 0,-1 2-79,1 1 0,-4 8 1,-8-2-1,-2 3-99,-2 2 0,-2 0 1,-6 2-198,1 3 1,-7 4-1,-4 8 1,-3 2-238,-2 2 1,-2 12 0,-5 1 0,-9 2 78,-8 3 1,-6 3-1,0-6 1,2-1 311,2-2 1,2-6 0,-2-3-1,5-1 57,3-4 1,4-2-1,2-1 1,3 0 554,2 0 1,2-1-1,7 1-128,3 0 0,4-6 1,8-1-1,2-2-355,2-4 1,11-1-1,-2-2 1,3 0-676,7 0 1,4-2 0,1-1 0,-1-4-1178,-2-2 1,-2 4-1,2-4 1,-6 1-269,-2-1 0,-3 5 0,0-1 0,1 3 1793,-1 2 0,1-7 0,-1-1 0</inkml:trace>
  <inkml:trace contextRef="#ctx0" brushRef="#br1" timeOffset="89">26446 15639 9105,'0'-10'3098,"0"-1"0,-2 8-2543,-3-2 1,-4 3 0,-6 2 0,-3 0-1,-1 0 307,-2 0 1,-11 0 0,5 0 0,-1 0-625,-2 0 1,0 0 0,-1 0 0,-1 0-53,1 0 0,1 0 1,2 0-1,4 0-98,1 0 0,-3 0 0,5 0 0,2 0-686,1 0 1,2 0 0,1 0 325,-1 0 0,2 2 1,4 3 175,4 5 1,-1 4-1,2 2 1,2 0 32,1-1 0,2 1 0,0 0 0,0 0 161,0-1 0,5 6 0,0 0 1,1-2-91,1-1 1,0-2-1,6-1 1,1 1-78,4 0 0,3-6 0,0 1 0,5-1 51,4-1 1,3 3 0,4-5 0,3 0 16,0 0 1,5 4-1,-4-4 1,-3 1 376,-7 4 0,-1 1 0,-9-1 0,-2-2 336,-1 3 1,-4 1 0,-4 1-1,-4 1 217,-5 0 1,5 5 0,-1 0-1,-2-2-885,-1-2 1,-4-1-1,-1 0 1,-4 0-45,-2-1 0,-1-4 0,-6-1 0,-2 1-744,-3-3 1,-5 5 0,-9-6 0,-3 0-4062,-2 0 1,-2 5 4804,-5-2 0,-15 4 0,-2 2 0</inkml:trace>
  <inkml:trace contextRef="#ctx0" brushRef="#br1" timeOffset="90">17343 17384 10917,'0'-7'1666,"1"7"1,3 9-484,1 5 0,2 3 1,-2 4-1,4 5-40,0 4 1,5 8 0,-4 4 0,4 4-209,2 1 0,1 5 1,3 1-1,-1-3-592,-5-1 0,2-3 0,-6-5 0,2-4-343,-1-4 0,-3-3 0,-4-4 0,1-5 0,-1-3 0,-3 3 0,-1 0 0,2-4-1433,3-5 1,-3 2-2899,3-3 1,-5 1 1954,-5-2 0,3-4 0,-3-12 343,3-4 2033,9-4 0,2-9 0,7-1 0</inkml:trace>
  <inkml:trace contextRef="#ctx0" brushRef="#br1" timeOffset="91">18019 17698 8505,'-16'0'147,"5"0"1,1 0 0,-2 2 924,-2 3 0,-4 4 0,-3 7 0,-5-1-47,-4 1 1,-8 10 0,-4 2 0,-2 0-509,2 2 1,4-2 0,7 0 0,1-2 367,4 2 1,5-4 0,10 1 0,4-2-78,0-4 1,6-2-1,-3 1 1,8-1-557,6-1 0,6 7 0,3-11 0,4 0-403,1 2 0,2-2 0,6 0 0,-1-3-208,1-2 0,4 4 0,3-6 1,-1-2-1057,1-1 1,-3-4 0,-4-1 0,-1-6-1535,1-5 1,-6 0-1,-2-12 2949,-1-2 0,-2-9 0,-5-3 0</inkml:trace>
  <inkml:trace contextRef="#ctx0" brushRef="#br1" timeOffset="92">18019 17007 8505,'1'-16'0,"3"0"351,1 1 0,9 4 0,0 1 0,5-1 0,2 1 647,2-1 1,1 8 0,8-3 0,-2 5-433,-4 1 1,2 1-1,-7 5 1,-2 4-222,-2 4 1,-3 2-1,-3 0 1,-6 1 12,-3 4 0,-2-2 1,-2 6-1,-3-3-5,-6-2 1,-3 2 0,-3-1 0,-4-2-40,-5-1 1,3-2 0,2-2-1,4-4-233,1-5 0,5 2 0,3 0-108,1 2 1,3-6-1,11 3 1,7-3-208,5 2 0,13-1 1,-3 5-1,3-1-8,3 1 0,-2 2 1,-5 4-1,-4 1 308,-1 0 0,-2-1 0,-5 1 1,-2 0 375,-4 0 0,-3-1 0,-7 1 0,0 0-127,0 0 0,0-6 0,-1-1 0,-5-1 78,-4 1 1,-9-4 0,-2 4-1,0-2-940,-2-3 0,6 3 1,-4-2-1,3-2-4079,2-1 1,2 5 2490,4 4 0,3-3 0,10 1 2135,8-2 0,-1-2 0,13-5 0</inkml:trace>
  <inkml:trace contextRef="#ctx0" brushRef="#br1" timeOffset="93">18978 17730 8505,'24'0'237,"4"-2"0,-7-2 0,0-1 1,0 0 398,0-2 0,0 4 0,-4-6 1,3 2-513,1 3 0,0-3 0,-6 2-1761,1 2 0,-7 3 436,-4 5 0,-7 2 1201,-8 3 0,-8 11 0,-13-3 0</inkml:trace>
  <inkml:trace contextRef="#ctx0" brushRef="#br1" timeOffset="94">18962 17871 8505,'-7'9'1417,"7"-4"1,9-3-355,5-2 1,1 0 0,3 0 0,1 0-527,2 0 0,2 0 0,-4 0 0,2 0-973,-2 0 1,-1 0 0,-1 0-1,2 0 58,2 0 1,0 0 0,-5 0 377,0 0 0,-1 7 0,1 2 0</inkml:trace>
  <inkml:trace contextRef="#ctx0" brushRef="#br1" timeOffset="95">20754 17258 8697,'0'-16'865,"2"2"1,3 2-326,6 2 1,-1 1 0,4-3-1,6 1 1,1 1 168,1 1 0,10 0 0,-3 6 0,1-2-334,0 1 0,1 2 0,-8 2 1,0 0-73,-1 0 1,-6 6 0,-7 1-1,-2 1-114,-4 5 0,-1 1 1,-2 1-1,-3 3 44,-8 3 1,-1-2 0,-14 7 0,-4 0 19,-5-1 1,2 3 0,-6-7-1,3-2 25,-1-2 1,6-1 0,6 0 0,2-2 3,4-4 0,-4 2 0,4-5 0,3 0 180,4 0 0,7 0 243,-5-1-318,-1 2-230,-5 1 0,6-2-177,-1-7-1074,8 0 527,-4 0 518,7 0 1,-2 0-111,-3 0 90,3 0 0,-12 5-4,4 1 0,1-1 0,-2-5-23,-1 0 0,4 0 0,-1-2 0,0-1-43,0-3 0,4 1 0,-4 3-247,2-3 0,2 2 0,5-8 80,0-1 0,2 3 1,3 0-1,6 2-33,3 4 0,3-4 0,2 2 0,4 1 235,1 3 1,-3 1 0,4 1-1,-1 4 26,1 6 0,-6 1 1,4 2-1,-2-2 772,0 1 0,0 4 0,-6-6 1,1 3-223,0 1 0,-1 1 0,1 0 0,0-1-133,0 1 1,5-5 0,0-3 0,0 1-29,1 0 1,-3-6 0,8 3 0,-1-5-210,-2-1 0,6 0 1,-6 0-1,3-1-701,-1-5 1,-2-1 0,3-5 0,-7 2-2278,-2-3 0,3-1 5,0-1 0,-4 6-2135,-11 4 5006,-15 3 0,-16 9 0,-6 2 0</inkml:trace>
  <inkml:trace contextRef="#ctx0" brushRef="#br1" timeOffset="96">20361 17934 8505,'0'-10'616,"0"-1"0,7 8 0,6-3 0,4 5 543,4 1 1,12-6 0,-1 1 0,4 2-277,8 1 1,-2 0 0,9-1 0,-6-3-402,-3 3 1,5 1-1,5 2 1,-1 0-441,-2 0 0,-4-5 0,-1 0 0,-4 1-205,-1 2 1,3 2-1,-7 0 1,-6 0-1407,-6 0 1,0 0 0,-4 2-2356,-5 3 1,-5 4 3923,-9 7 0,0 0 0,0-1 0</inkml:trace>
  <inkml:trace contextRef="#ctx0" brushRef="#br1" timeOffset="97">21022 18138 8483,'10'0'1320,"-1"2"1589,-2 3-2277,-2-3 0,-12 7 0,-3-6 1,-4 3-68,-2-3 1,-5 4 0,-2-2-275,-1-1 0,1-1 1,-5 1-1,-2 1 0,4-2 75,2-1 1,-4-2-1,2 0 1,-2 0-70,1 0 1,5 0-1,4 0-115,-3 0 1,4 0-70,-4 0 0,5 2 0,6 3 22,4 6 1,5 3 0,1 1-456,0 1 0,0 0 1,0 0 407,0-1 1,0 1-4,0 0 1,5-1 0,2-1 0,2-1-46,3-3 0,4-5 0,5 4 1,5-2-59,4-3 0,6 3 0,3-2 0,-1-2-166,0-1 0,4-2 0,-5 0 1,-2 2 214,-2 3 0,-3-2 0,-2 8 0,-4 1 1028,-1 2-832,-2 2 1,-7-6 0,-2 1-94,-1 1 0,-8 2 0,2 2 0,-3-1 608,-2 1 1,-2 0 0,-3 0-1,-4 1-291,1 4 1,-11-3 0,1 1 0,-3-5-667,-2-4 0,-5-1 0,2 1 0,-3-4-668,-3-5 1,-3 1-1,2 2 1,5 1-870,4-2 1,-3-1 0,6-4 289,2-3 0,3-4 0,6-8 1,5-4 1461,3-5 0,2-11 0,0-3 0</inkml:trace>
  <inkml:trace contextRef="#ctx0" brushRef="#br1" timeOffset="98">21336 16960 8528,'21'-14'235,"0"3"1,0 8-112,2 6 1,1 6 0,9 8-1,2 4 809,2 5 1,7 11-1,-1 5 1,5 3-40,-1 3 1,9 11-1,-9 6 1,2 4-254,-24-31 0,-1 0 0,16 38 0,-4 5 0,-2 1-413,-18-41 1,-1 2 0,-2 2 0,-1 0 0,-2-1 0,-1 0 0,5 41-179,-4-6 1,-8 1 0,-2-6 0,-11-3-508,-8 3 0,-7-5 0,-11-11 0,-5-6-332,-3-3 0,-9-3 0,-4-4 0,-3-7-692,-2-7 0,-5-8 0,-2-9 0,0-6-888,0-3 2369,-12-2 0,9-14 0,-13-3 0</inkml:trace>
  <inkml:trace contextRef="#ctx0" brushRef="#br1" timeOffset="99">20519 17101 8258,'-32'-7'221,"1"7"1,-1 10 0,3 8 329,2 3 1,3 12 0,5 0 0,-4 6 229,-2 4 0,1 8 1,-4 3-1,4 2-85,1 3 1,4 1 0,8-1-1,4-1-10,0 1 0,5 2 0,-1 4 0,6 0-410,8-3 1,10 5 0,5-8 0,4 4-324,1 0 1,6 8-1,1-8 1,3 0-1188,2-3 1,8-3 0,3-8 0,2-7-1186,3-7 1,9-2 2418,6-12 0,10-7 0,3-7 0</inkml:trace>
  <inkml:trace contextRef="#ctx0" brushRef="#br1" timeOffset="100">22059 16629 8791,'7'-10'0,"4"0"607,3-3 0,7 5 0,1-1 0,3 2-208,3 3 1,-4 3 0,3 1-1,-1 0-123,-2 0 1,4 1 0,-7 3 0,-2 3-27,-1 2 1,-9 3 0,-4 7 0,-3 4-16,-2 1 1,0-3-1,-4 5 1,-5 2 56,-6 2 0,-10 0 0,2-2 1,-1-4-77,-4-1 0,0-2 0,0-7 0,4-2-28,1-2 0,2-6 0,5 3 46,1 0 0,8-5-561,7 3 0,12-3 0,10-1 0,5 3 141,6 1 0,-2 2 0,8-4 0,-3 4 174,1 2 1,0 0-1,-7 3 1,-4-1 134,-5 1 0,-4 2 0,-3 2 0,-3-1 199,-6 1 1,-3 0 0,-2-1 0,0 1 282,0 0 0,-7-6 0,-4 1 0,-3-1-185,-2-1 1,-5 3 0,-3-7 0,-2-1-365,-2-2 0,-5-1 0,6 3 0,0 1 8,0-1 0,-1-3 1,7-1-1,2 0-2183,2 0 0,3 2 0,3 3-1527,6 6 1,5 1 3645,5-1 0,11 3 0,8-6 0</inkml:trace>
  <inkml:trace contextRef="#ctx0" brushRef="#br1" timeOffset="101">22924 17525 8107,'16'0'121,"0"0"1,-1 0 0,1-1 0,0-3 582,-1-1 0,6-2 0,0 3 1,-1-1-222,-3 2 0,1-1 0,1 1 0,2-3-140,-2 3 1,-2 1-1391,-1 2 1,-2 7 0,-5 2-1079,-9 0 0,-7 3 2125,-9-7 0,-14 7 0,-3-3 0</inkml:trace>
  <inkml:trace contextRef="#ctx0" brushRef="#br1" timeOffset="102">22861 17651 8326,'-7'9'487,"12"-2"1,1-7-149,6 0 1,9 0 0,0 0 0,0 0 107,2 0 0,-1 0 1,8 2-1,-2 1-483,0 2 1,5 1-1,-7-6 1,2 0-1153,-2 0 1,2 0 0,-5 1 1187,2 5 0,1-5 0,5 6 0</inkml:trace>
  <inkml:trace contextRef="#ctx0" brushRef="#br1" timeOffset="103">24418 17054 8107,'-16'-2'244,"0"-3"0,8-4 1,1-7-1,1 1 588,1-1 1,0-5-1,5 0-339,0 2 0,7-4 1,3 0-1,6 1 1,3-3-70,2 1 1,7 5-1,0-4 1,5 2-308,4 0 0,0 2 0,-4 7 1,0 3-241,-1 2 1,1-4 0,-11 6 0,1 2-23,0 1 0,-2 2 0,-7 2 0,-2 3-134,-1 5 0,-8 11 1,2 7-1,-3 5 111,-2 4 1,0 12 0,-3 0 0,-6 5 310,-7 5 0,-5-3 1,2-2-1,-2-3 85,2-5 0,1-8 0,4 2 0,2-3-147,2-8 0,6 1 0,-1-9 1,5-2 35,5-1 1,-1-4 0,8-2 0,3-3 125,5-2 1,1-2 0,-4-5 0,2 0 148,2 0 1,0-2 0,-3-3 0,-1-6-38,-1-2 0,1-5 0,-11-1 0,-3-4-71,-1-1 0,-2-3 1,-2-4-1,-5 0-557,-9-1 0,-1 1 1,-9 1-1,-2 2-646,-2 2 1,-7 7 0,1-2 0,1 3-326,2 3 1,-4 6 0,0 4 0,4 3-142,5 2 1,0 7-1,5 5 1385,-1 7 0,5-1 0,-4 4 0</inkml:trace>
  <inkml:trace contextRef="#ctx0" brushRef="#br1" timeOffset="104">24135 17683 11665,'21'0'991,"0"0"1,12 0 0,0 0 0,4 0-546,1 0 0,6 0 1,0 0-1,4 0 277,5 0 0,1 0 0,-3 0 0,3 0-303,2 0 1,0-2-1,5-2 1,-4-1-408,-2 2 0,6 1 0,-12 2 0,3-2-345,2-3 1,-8 3 0,-10-3-1,-2 3-1603,-3 2 0,-7 0 169,-3 0 0,-10 2 0,-9 3-1229,-11 6 2995,-9 3 0,-13 1 0,0 1 0</inkml:trace>
  <inkml:trace contextRef="#ctx0" brushRef="#br1" timeOffset="105">24355 17934 8382,'0'-16'1703,"0"8"0,2 6 1,1 9-1,4 3-678,2 8 0,-4-1 0,4 9 0,-2 2 46,-4 2 0,4 7 1,-1 1-1,-1 1-534,2-1 1,-5 4 0,3-4 0,-3-1 52,-2-4 0,0 6 1,0-11-1,0-2-494,0-2 0,0 2 1,0-3-1,0 0-623,0 0 1,0-3 0,0-4 0,0 0-420,0 0 1,-6-1 0,1 1 0,2 0-1462,1-1 0,2-4 1,2-1-264,3 3 1,4-5 2669,6 3 0,8-8 0,1 4 0</inkml:trace>
  <inkml:trace contextRef="#ctx0" brushRef="#br1" timeOffset="106">24842 18186 16555,'-14'-21'-1445,"2"0"0,3 1 1636,2 3 1,2-1 0,5-1 349,0-2 1,2-5-1,3 5 1,6 2 0,4 1 172,6 3 1,-2 1-1,8 2 1,-1 3-170,-2 2 1,6 2 0,-5 5 0,-1 1-233,-3 5 0,2 2 0,-1 10 1,1 1-2,0 2 0,-2 7 1,-4 0-1,1 7-101,-3 7 1,5 3 0,-12 4-1,1 0 202,-4-2 0,-3 9 0,-5-9 0,-6 2-34,-7 0 1,-3-7-1,1-2 1,-3-3-421,-5-8 1,-2 1 0,0-9 0,4-2-167,1-1 0,-5-4 0,2-4 0,-2-5-135,2-3 0,-4-4 0,6-3 1,-1-5 245,4-4 1,4-2-1,1-2 1,2-1-378,4-2 0,3-1 1,8 2-1,5-1 62,4 2 0,11 2 0,5 1 1,4 2 4,1 4 0,8-3 1,1 8-1,2 2 28,0 1 1,-7 2 0,3 0-1,-1 2-558,0 3 1,-2-3 0,-7 5 0,-4-2-72,-1 0 1,3 6-1,-5-6 1,-2 0-416,-1 2 0,3-5 1422,0 3 0,6-3 0,-2-2 0</inkml:trace>
  <inkml:trace contextRef="#ctx0" brushRef="#br1" timeOffset="107">26053 17887 8507,'-11'-5'623,"1"-1"229,-2 3 0,-2 1-65,-2 2 0,-7 0 0,-1 0-147,-1 0 0,-3 0 1,6 0-1,-1 0-330,0 0 1,-5 0 0,4 0 0,-2 0-233,0 0 1,5-2 0,-4-1-1,2-2-83,4 1 1,2 2 0,1 2-106,0 0 0,1 7 1,1 4-1,1 3 143,3 2 0,1-1 0,-3 3 0,3 1 64,2 2 0,-3 5 0,3-5 0,0-2 134,0-1 0,-6-3-207,3 1 1,3 0-206,2 0 0,5-8 0,5-2 67,6-5 0,2 5 0,5-1 0,1-2-34,2-1 1,12-2 0,-1 0 0,1 2 81,0 3 1,-1-3 0,-1 5 0,0-2 410,1 0 0,-6 8 0,-1-3 0,-3 4-13,-2 2 0,2-1 0,-3 1 0,-3 2 36,-4 3 0,-3-4 0,2 4 1,-4-2 434,0 2 0,-6-3 0,5 3 0,-6-4-287,-6-1 1,-2-2-1,-8-2 1,0-3-299,0-2 0,-6 3 1,-4-5-1,-4-1-480,-2-2 1,-6-2 0,-2 0 0,-2 0-461,0 0 1,-5 0-1,-7 0 1,-2-2-1400,-4-3 0,4 3 0,-1-3 2121,-3 3 0,-8-5 0,-3-2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48:18.40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4041 5580 8610,'-9'-2'1739,"4"-3"0,5 3-1248,5-3 1,4 3-1,7 2 25,0 0 0,-1 0 0,1 0-155,0 0 1,0 0 0,-1 0 0,1 0-152,0 0 1,-1 0 0,3 0 0,1 0-51,2 0 0,5 0 0,-3 0 1,1 0-51,4 0 0,2 0 1,2 0-1,-1 0 33,0 0 1,6 0 0,0 0 0,-2 0 40,-2 0 1,-2 5 0,1 1-1,-1-3-32,1-1 1,-1-2-1,1 0 1,-1 0-39,0 0 1,1 0 0,-1 0-1,1 0-40,-1 0 0,6 0 0,0 0 1,-2 0-70,-2 0 1,-2 0-1,1 0 1,-1 0-87,1 0 0,4 0 0,1 0 0,-2 0 0,0 0 42,1 0 0,-2 0 1,2 0 16,-2 0 1,0 0 0,1 0-1,-3 0 19,-2 0 0,3 0 1,-7 0-1,4 0 0,1 0 0,1 0 0,1 0 1,2 0 1,1 0 1,8 0 0,-2 0 0,2-2-1,-2-3 1,3 3 0,-3-3-1,2 3 0,-2 2 0,1 0 1,-4 0-1,-1 0-66,1 0 0,-1 0 0,-3 0 1,2 0-61,-2 0 0,3 0 0,0 2 0,1 1 125,-1 3 0,4-1 0,-3-5 0,1 0 56,3 0 1,-2 0 0,1 0 0,-1 0-12,0 0 1,-3 0-1,-5 0 1,2 0-18,2 0 1,0 0 0,-6 0 0,0 0 8,1 0 0,5 0 1,-1-2-1,-1-1 9,-2-3 1,4 1-1,2 5 1,-1 0 11,0 0 0,-1 0 0,-4 0 1,2 0 36,2 0 0,0 0 0,-6 0 1,1 0-24,-1 0 0,6 0 0,-1 0 1,-1 0 122,-2 0 1,4 0-1,0 0 1,-2 0-25,-2 0 0,-2 0 0,3 0 0,1 0-63,1 0 1,1 0 0,-4 0 0,2 0 2,2 0 0,1 0 0,-3 0 0,4 0 22,1 0 1,0 0 0,4 0-1,-4 0 32,-2 0 1,4 0-1,-5 0 1,-2 0 69,-2 0 1,4 0 0,-1 0 0,1 0-32,1 0 1,-3 0-1,6 0 1,-1 2 33,0 3 0,0-3 0,2 3 0,-5-3-39,-4-2 0,-7 0 0,-1 0 0,-1 0-138,0 0 1,-4 0 0,1 0 0,-4 0-60,-1 0 0,0 0 0,-1 0 0,1 0-2020,0 0-2184,-8 0 1555,-1 0 0,-7-2 2649,0-3 0,-14-4 0,-3-7 0</inkml:trace>
  <inkml:trace contextRef="#ctx0" brushRef="#br0" timeOffset="1">21902 5250 7738,'-9'0'2722,"2"1"-1984,7 5 1,0-3 0,2 6-264,3-2 0,-1 0 0,6-4 1,3 3-50,1-3 0,0 1 0,0-1 1,0 2-18,3-1 1,4-2 0,-2-2 0,4 0-106,1 0 1,-3 1 0,6 3 0,0 1-49,3-1 0,0-3 0,0-1 0,-1 0-10,4 0 1,2 0 0,-3 0 0,-1 0-5,1 0 1,-1 0 0,2-1 0,1-3-7,-3-1 1,9 0 0,-8 5-1,1 0-64,0 0 1,-2 0 0,1-2 0,-1-2-80,1-1 1,4 0-1,1 5 1,-2-2-96,-2-3 0,4 3 1,1-3-1,3 3-20,2 2 0,-3 0 0,2 0 0,0 0-109,-2 0 1,6 0 0,-6 0 0,2 0 82,0 0 0,-5 0 0,3 0 0,0 0 33,0 0 1,-5 0-1,4 0 1,-3 0 10,1 0 1,5 0 0,-4 0 0,2 0 71,4 0 0,-4 0 1,2 0-1,2 0 17,1 0 0,2 0 1,-1 0-1,-2 0-29,-2 0 0,-1 0 0,5 0 1,-4 0-23,-6 0 1,3 0 0,-1 0 0,1 0-5,-1 0 0,-1 0 0,-4 0 0,2 0-6,2 0 0,5 0 1,-6 0-1,-1 0 20,-2 0 0,4 0 1,2 0-1,-1 0-52,0 0 1,4 0-1,-3 0 1,1 0-20,4 0 1,-1 2-1,1 1 1,-2 3 31,2-3 1,-6 4 0,0-2 0,-1-1 116,0-2 1,5-1 0,-4 3 0,1 1-52,-1-1 0,4 3 0,-4-2 1,3-2 58,2-1 0,1 0 0,1 1 0,-1 3 16,0-3 1,3 4 0,-9-2-1,1 0-43,-1 2 0,4-5 0,-3 5 0,1-2-6,3 1 1,-2 1-1,1-4 1,1 4 21,3 2 1,1-4 0,0 4 0,-2 0-12,-3-1 0,4-4 1,-6 3-1,0-2 13,-3 0 0,1 6 0,-1-6 0,-4 0-102,-5 2 1,2-5-1,-6 3 1,1-1-20,-4 1 0,1-3 0,-1 3 0,-1-3 0,-3-2 0,-7 5-2628,1 0 407,-1 0 0,-1-6 0,-7-5 0,-11-2-4413,-12-1 6634,-21-19 0,0-5 0,-12-23 0</inkml:trace>
  <inkml:trace contextRef="#ctx0" brushRef="#br0" timeOffset="2">18648 550 8200,'-7'-9'1851,"5"-5"1,-7 13-1078,4-5 0,3 6 0,-3 6-264,3 4 0,2 4 0,0 4 0,0 1 149,0 2 0,0 5 0,0-3 0,0 1-15,0 4 1,0 2 0,0 3-1,0 2-111,0 2 1,0-1-1,0-3 1,0 2-103,0 2 1,0 0 0,0-6 0,0 1-206,0-1 1,-2-1 0,-1-2 0,-2-4-520,1-1 0,-3-2 0,0-6 0,0 1-1598,0 0 0,-5-6-3523,1 1 1686,4-8 2762,0 4 591,14-14 1,9 4-212,10-8 278,11 1-1720,-4-13 2028,6 6 0,-1-13 0,2 6 0</inkml:trace>
  <inkml:trace contextRef="#ctx0" brushRef="#br0" timeOffset="3">19261 1069 8200,'0'-9'244,"0"-5"1,0 5 378,0-6 0,0-1-14,0 0 0,-2 6 740,-3-1-804,3 1 49,-12-6 0,5 6 85,-6-1-201,-1 8 26,0-11 1,-1 12 248,-4-3-164,3 3-419,-4 2 0,4 0 230,-3 0-141,4 0-13,-6 0 63,7 0-124,0 0-282,1 7 130,-1 2 1,6 3-216,-1 4 265,1-4-124,1 11 184,-5-8-453,5 8 163,0-6 0,2 13-2,0-12 0,6 4 52,-5-6 0,5 5 0,1 0 1,0-2-29,0-1 0,7-3 0,3 1 41,4 0 57,-5-8-47,12 6 50,-11-12-12,20 5-7,-6-7 3,8 0 1,1 0-7,4 0-66,-4 0 91,5 0 0,-11-7-31,-1-3 56,-7 3-34,4-7 1,-8 5-42,1-7-92,0 1 125,-7-8 0,-2 5-40,-7-3-215,0 4 21,0 1 246,0 8 167,0-6 58,0 5-264,0 0 86,0 2 0,0 19 0,0 4 81,0 2 110,0-1-197,0-1 1,0-1 40,0 1 0,7-2 1,3-2-1,4-1 168,2 1-200,0 2 1,6-4 41,4 1-205,-3-8-2,7 11 182,-6-12-10,8 5-185,-1-7 167,1 0 1,-3 0-5,-2 0-179,-5 0-39,1-7 200,-6 5-242,6-12 218,-14 6-49,5-15 1,-11 4-56,8-7 76,-8 6-24,4-9 0,-7 9-96,0-6 106,0 0 34,-7-5 0,0-1-56,-3 1 20,-4 6 13,5-11 267,-7 16-245,1-16 1,-1 11 197,0-6 0,6 1 49,-1 4 268,1 3-235,1 8 54,-5-1-274,12 0 406,-12 0 21,13 8-191,-6-6 100,7 12-70,0-12-106,0 12 37,0-5-367,0 7 111,0 7 1,1 4 208,5 10 6,-5-4-84,13 13 1,-5-6 429,7 8-186,-7-1-190,5 8 1,-6-6 56,8 3-52,0-2 6,-1-3-827,-6 1 348,5-1 261,-5 0 56,0-6 1,-1 5 241,-2-4-77,2-4-1131,1 1-1645,-2-7 1079,0 7-1148,-5-13 1723,12 11 1,-13-18 14,5 8-1023,-5-8 894,6 4 517,-5-7 561,12-7 0,-5-8 0,7-10 0</inkml:trace>
  <inkml:trace contextRef="#ctx0" brushRef="#br0" timeOffset="4">20110 1006 8200,'0'-9'317,"0"2"0,0 0 982,0-3-750,-7 3-63,5-7-239,-12 12-1,5-12 63,-6 12 758,-1-5 0,-5 2 51,0 0-692,-7 0-571,4 5 257,-1 0-123,-5 0-1145,6 0 868,-8 0 0,8 0 323,3 0-2554,-3 7 1044,6-6 738,2 13 737,9-12 0,0 12 0,-1-5 0</inkml:trace>
  <inkml:trace contextRef="#ctx0" brushRef="#br0" timeOffset="5">20110 1085 8200,'38'7'0,"-5"-6"419,6 6 122,-8-7-356,8 0 123,-6 0-108,5 0 1,-10 0 138,4 0 956,-11 0-616,15-7-279,-11 6 1,-1-12 461,-3 8-540,4-7 1,-8 3 17,4-7 130,-3 8-62,-10-13-99,6 17-284,-12-24 123,5 25-106,-7-18 0,-2 12-152,-3-7 163,3 1 132,-12 6-170,-1-5-112,-3 12 249,-12-12 47,13 12-420,-13-5 126,13 7-80,-13 0 250,6 0-223,-1 0-15,-4 0 140,11 0 35,-12 7 1,13 2 2,-4 7 0,3 0 262,3-1-241,-1 1-6,0 7 22,8-6-26,1 13 1,7-11 37,0 7 204,0-6-109,0 9 1,7-10-63,3 8 164,4-8-195,9 4 0,1-2-112,8-1 161,-1 1-51,7-5 50,-4 0-518,11 0-139,-12-1 219,13-6 0,-11 3-611,7-7 649,-7 1-87,3-6-355,-7 7 314,8-6 32,-13 6 65,11-7-1854,-20-7 993,13 6 466,-13-6-1226,6 0 1938,-7-2 0,0-14 0,-1-1 0</inkml:trace>
  <inkml:trace contextRef="#ctx0" brushRef="#br0" timeOffset="6">21053 1100 8258,'-9'-1'0,"4"-5"918,3 5-365,2-6 63,0 7 1412,0 0-1322,7 7-320,-5 1 142,12 8-34,-12-7-216,12 12 1,-11-11-1,6 11-81,-2-3 117,5-3-125,-10 1-219,12 0 110,-12 6 62,5-11 47,-7 10-337,7-12 41,-6 6 102,6-6 182,-7 5-164,0-5 65,0-1 0,-1-1 322,-5-7-121,5 0-152,-13 0-35,5 0 464,0-7-287,-5-1 1,13-10 89,-5-3 135,-2 4-49,6-13-193,-5 6 23,7-15-5,7 6-120,2-5 1,6 6-799,1 1 469,7 6 141,-6-4-905,13 18 486,-6-10 292,1 13-298,5-1 1,-8-3-1214,4 6 1185,4 1 50,-5 5-1972,6 0 1175,-7 0 399,6 7 453,-5-5 1,1 12 385,0-4 0,0 11 0,6 4 0</inkml:trace>
  <inkml:trace contextRef="#ctx0" brushRef="#br0" timeOffset="7">22107 1179 8247,'8'-7'0,"-1"-2"846,-7-7-391,-7 1 125,6-8-392,-13 6 1,3-6 188,-10 7-63,4 0 1192,-6 1-533,0-1-393,6 0-42,-6 1 0,0 6-224,6-5-195,-13 12 1,7-5 78,-3 7 1,-2 0 209,7 0-523,0 0 88,-1 7 126,4-5 90,-5 12 125,8-5-282,-1 13 1,0-4-808,1 3 535,6 3 134,-5-6-67,12 11 0,-5-6 89,7 3 0,0-1 1,2-6-1,3 2 28,6-2 0,3-2 1,1-1-1,1-2 20,0-3 0,5 1 0,1-7 0,3-1 37,3-3 0,2-1 1,-1 0-1,-1-1-109,-2-5 1,-1-1-1,3-7 1,-4 0 22,-1-3 0,-2-2 0,-7 3 0,-2 0-41,-1 1 1,-8-1 0,4 2-15,0 3 1,-3 4 345,6 7 0,1 6 0,6 1 0,2 1-57,2 5 0,2 6 0,-4 2 1,4-2-45,1-2 1,-4-1 0,0 0-1,-2-2-35,-2-4 1,-1 3 0,1-6-1,0 0-191,0-1 0,-1 0 0,1-6-76,0 0 1,-1-2 0,-1-3-1,-1-6 50,-3-3 0,-5-3 0,4-4 0,-2-5-57,-3-4 0,-3-7 0,-1-1 0,0-4-144,0-7 0,-5 2 0,-4-5 1,-1 3 263,-2 1 0,-6 8 1,9 5-1,-1 7 730,-1 7 0,6 6 394,-5 4 0,6 6-506,-1 10 1,3 11 0,4 10 0,3 6 15,6 4 0,3 3 0,1 3 0,1-4-258,0 0 1,0 1 0,-1 5 0,1-4-547,0-2 1,0 4 0,-3-5 0,0-2-807,-3-2 1,-1-3 0,1-4-1,-4-5-404,-5-4 0,5-1 1464,-1 0 0,-7-8 0,-7-1 0</inkml:trace>
  <inkml:trace contextRef="#ctx0" brushRef="#br0" timeOffset="8">24072 943 7914,'24'-23'0,"-4"-1"0,-8-2 376,-7 0 0,-3 1 0,-4-1 0,-3 3 147,-6 0 1,-3 6 0,-1-4-1,-3 4-92,-3 1 0,2 2 1,-7 2-1,0 1-167,1-1 1,-8 3-1,5 1 1,0 1-104,-2 3 0,2 2 1,0 4-1,4 3-17,1 6 1,2 3 0,6 3 0,1 4 70,3 5 0,-1 4 1,7 3-1,1 2-6,2 2 1,2 5 0,2-4 0,3 2-92,6 4 1,3-6 0,2 1 0,-1-3-132,1 1 0,0 0 0,-1-6-903,1 1 512,0-1 1,-6-6 0,-1-3 0,0-2-1176,0-5 0,-4 4 207,5-8 1,-4-6 823,4-5 0,-1-7 1,5-9-1,0-1 548,3-4 0,4-3 0,-2-8 0,4 1 0,2-1 0,1 8 0,7 5 0,0 6 0,-1 8 0,1 3 0,-12 2 417,-2 0 1,-7 0 0,-3-1 404,-2-5 0,-4 5 0,-8-6 0,-5 1-4,-4 1 1,-4 0 0,-3 5-1,-5 0-491,-4 0 0,-1 0 1,-1 0-1,1 0-305,0 0 0,-6 0 0,0 0 0,2 0-69,2 0 1,2 0 0,-1 0 0,1 0-562,-1 0 1,8-5 0,3-1 0,3 3-4026,3 1 3951,-1 2 1,16 5 0,10 1 0,11-3 681,4-1 0,12-2 0,-4 0 0</inkml:trace>
  <inkml:trace contextRef="#ctx0" brushRef="#br0" timeOffset="9">24748 1195 8038,'14'-7'0,"-4"-4"0,-3-3 0,-8-2 0,-3 1 825,-1-1 0,-13 0 1,3 1-1,-4 1-372,-4 3 0,-2-3 1,-6 5-1,-1 1-166,1 2 0,0 5 0,-1 1 0,2 0-70,4 0 0,-3 1 1,4 5-1,1 4-100,3 4 0,3 7 0,2 0 0,2-2-217,4-1 1,3-1 0,7 2 0,0 2-19,0-1 0,9-3 0,5-1 1,7-1-48,3 1 1,8-5-1,8-1 1,2 1 140,1-3 0,6 5 1,-7-8-1,2-2-93,-2-1 0,-4-2 0,-8 0 0,-4 0 62,-5 0 0,-3-7 1,-4-3-1,-4-4 120,-5-2 1,-3 0 0,-2 0 262,0 1 408,0-1 1,2 7-45,3 4-612,4 3-101,6 9 0,-4 2-190,-1 7 0,-1-1 0,3 1 1,-1 0-454,1 0 1,0-1-1,1 1 1,-3-2-498,2-4 1,2 4 0,4-3-1,1 3 534,2 2 1,5-8 0,-3-1 626,1 0 0,2-5 0,6 5 0</inkml:trace>
  <inkml:trace contextRef="#ctx0" brushRef="#br0" timeOffset="10">25707 1226 8218,'-2'-24'0,"-3"3"218,-5 3 0,-4 1 0,-2-3 0,0-1 400,0 2 1,-5 2 0,-1 1-1,-1 2-231,0 4 0,-5-3 0,4 8 1,-2 2-148,0 1 0,5 4 0,-4 1 0,2 4-24,4 2 0,3 1 0,4 8 0,3 1-154,2 2 0,2 5 1,5-3-1,0 0-33,0-1 1,4 5 0,4-5 0,10 1 11,5 0 1,5-2 0,7-6-1,3 1 19,2 0 1,0-1-1,6-1 1,-3-1 30,1-3 0,5-6 0,-7 1 1,2-3-10,-2-2 1,1 0 0,-6-2-1,-4-3-68,-5-6 0,0-3 0,-7-2 0,-2 1-121,-1-1 0,-8-5 1,-1-2-1,-2 1 16,-4-1 1,-1-3-1,-2 5 1,-2 0-226,-3-2 1,-4 6 0,-6-4 0,-1 3 158,0 3 1,0 1 0,-1 3 0,-2 4 244,-2 0 1,0 5-1,5-3 1,0 5 73,1 5 0,4-1 0,2 6 0,3 3 152,2 1 1,2 6-1,4 1 1,5 0 132,9 2 1,6-4 0,10 6 0,1-1-1,4-1-99,5 0 0,0-2 0,3-6-366,4 1 1,2 0-1,-4-2 1,-2-2 30,-3-2 0,2-4 1,-8 2-1,-1-1-1461,-1-3 1,-10-2-48,-3-2 1,-12 0-1,-9 0-297,-9 0 1,-12 0 1791,-5 0 0,-4 0 0,-1 0 0</inkml:trace>
  <inkml:trace contextRef="#ctx0" brushRef="#br0" timeOffset="11">26981 1147 8546,'-16'-8'435,"0"-6"1,-1 5-1,-3-2-55,-1 1 0,-6 7 0,0-3 1,-2 5 49,-3 1 0,6 0 1,2 0-1,-1 1-272,1 5 1,4-3-1,-1 7 1,4 1 18,1-2 1,1 5 61,-1-4 0,5 2 0,3 1-440,1-3 0,8-5 0,12 4 1,6-2-76,7-3 0,5 3 0,6-1 0,5 1 193,3 0 1,3 6 0,-1-3 0,-2 2 163,-3-1 0,0 8 0,-9-3 0,-5 1 174,-3 1 0,-6-3 1,-9 1-1,-4 0 170,-5 0 1,-1-6 0,-1 1 0,-5-1 239,-4-1 0,-6 3 0,-5-5 1,-5 0-197,-4 0 0,-6-2 1,-1-5-1,2 0-306,2 0 1,-4 0 0,0-2-1,2-1-677,2-2 1,-3-6-1,-1 6 1,4 2-515,5 1 0,5-3 0,7-1 0,1 3-686,-1 1 0,9 2 1714,7 0 0,14-7 0,10-2 0</inkml:trace>
  <inkml:trace contextRef="#ctx0" brushRef="#br0" timeOffset="12">28191 1305 8261,'16'-7'0,"-2"1"1041,-4-9-395,-3 2-196,-7-9 630,0 6-509,0-7-64,0 6-126,0-6 789,-7 7-489,-1-6-152,-8 4-125,0-4 285,1 6-407,-8 7 47,5-5-190,-11 12 12,11-12-80,-12 13 1,11-6-258,-7 7 152,7 0 0,-9 0 0,5 3-168,-1 8 1,4-1 57,0 11 1,2-2-505,2 2 430,1-3 117,6 11-356,-5-11 226,12 12 1,-5-13 117,7 13-13,0-13 70,7 6-93,-5-7 294,12-1-248,-5 1 24,6 0 193,1-8-49,0 6 0,5-10-112,0 6 252,7-6-230,-4 3 33,8-7-21,-1 0 90,0 0 0,1-2 0,-1-3-60,1-6-8,-8-3 0,6-3 1,-6-2-27,1-2 34,-2-7-112,-1 3 0,-10-11-305,4-1 174,-4-7 99,-3 4 1,-2-7-378,-7 0 164,0 0 256,0 0 0,-2 6-107,-3 5-16,-4 3 90,-6 8 572,-1-5-277,7 13-41,-5-6 602,13 8-465,-13 6-6,5 2-91,0 7 1,0 0-61,4 0-126,3 0 82,-12 7 1,13 3 101,-5 11-61,5-3-50,1 11 60,0-4-75,0 13 317,0-5-163,0 13 0,8-11-110,8 7 233,0-7-4,14 10-814,-6-5 603,7 0 127,-6-1-408,12-1 1,-11-5-665,10 4 678,-9-11 86,2 4-1160,-4-13 614,-1 6-5,-1-7 1,-7-2-1,-1-2 1,1-3-616,0-2 0,0 3 0,-1-4 325,1-3 0,-5-1 911,-1-2 0,1-7 0,4-2 0</inkml:trace>
  <inkml:trace contextRef="#ctx0" brushRef="#br0" timeOffset="13">29150 1210 7979,'9'-15'198,"-5"-1"1,-8 0 387,-6 0 0,-4 2 1,-4 2-1,-1 3-78,-2 2 1,-7 2 0,2 5 0,-2 0-338,2 0 0,-8 0 0,6 2 0,2 1 25,2 3 0,1 8 1,4 0-1,0 5-69,5 0 1,0 4 0,8-2 0,3 0-137,1 1 1,2-4-1,4 5 1,4-2 67,8-1 0,16 3 0,3-4 1,7 2 58,6-1 0,8-3 0,-2-1 0,1-2 122,-1-4 0,-4-3 1,-6-7-1,-5 0 280,-6 0 0,2-2 0,-11-5 0,1-7-228,-4-5 1,-11-9 0,-5 2 0,-3-4-316,-2-1 1,-2-6 0,-5 1-1,-7 1-539,-5 2 1,-14 1-1,1 2 1,-2 4-346,-5 5 1,4 4-1,-5 3 1,2 3 906,3 6 0,-6 3 0,1 2 0</inkml:trace>
  <inkml:trace contextRef="#ctx0" brushRef="#br0" timeOffset="14">18805 1886 8153,'-11'-5'0,"3"-2"1025,1-2 1,-4 4 280,6-6 1,-2 8-802,2-2 0,3 10 1,-3 5-150,3 4 0,4 2 0,1 2 0,4 1-165,2 2 0,-4 5 1,4-3-1,-2-1-64,-4 1 0,4 0 0,-1-4 1,-3 2-3,-1-2 0,-2-7-102,0-1 0,-2-2 5,-3 1 0,-4-5 0,-7-10 13,1-5 1,6-4 0,2-4-1,2-3-135,-1-5 0,1-4 0,7-1 1,3-2-9,6-4 1,4 4 0,5-4 0,2 6-71,3 5 1,-1 3 0,4 7 0,-3 2 290,-3 4 0,5-3 0,-5 8 0,1 2 17,0 1 0,3 2 0,-5 2 1,0 1 150,1 2 1,-4 8-1,3-3 1,-4 4-99,-1 2 0,-2 5 1,-2 0-1,-1 0-306,1 1 1,0-4-1,-1 5 1,-4-2-335,0-1 1,-6 1 0,5-5 0,-3 0-290,2 0 1,-3-1 0,3 1-350,-3 0 1,-2-1-607,0 1 1,9-7-1,5-4 1695,5-3 0,4-2 0,-4 0 0,2-2 0,-2-3 0,4 1 0,0-6 0,-1-1 0,1 3 0,0-1 0,-4 4 0,2-6-107,-2-3 1,-1-3-1,-4-2 1,-4-2 649,-5 1 1,2-2 0,-1 1 0,-3 2 484,-1 1 0,-2 2 0,-2 1-255,-3-1 1,-4 2-1,-5 2 191,4 1-737,-4 8 1,5-9 0,-7 6-1,0 3-43,1 1 1,-1 2 0,-1 2 0,-3 3-116,-1 6 0,-1 3 0,2 1 0,-1 3-96,2 3 1,7-2 0,2 5 0,-1 1-72,2-1 1,1-3-1,4 4 1,-1-3 56,1-2 0,11 2 1,7-1-1,7-3 186,4-6 1,1 2-1,7-5 1,4 1 162,5 1 1,-2-8-1,2 2 1,0-3 145,-2-2 0,-2 0 1,-6 0-1,-2-2-94,-4-3 1,-4-2 0,-6-5-1,-2 1 97,-3-1 1,1-7 0,-7-4 0,-1-1-188,-3-4 0,-2 0 0,-5 0-544,-4 2 1,-6 5 0,-3-4 0,-4 3 0,1 2-863,-1 3 0,-3 7 0,3 1 50,-2 2 0,6-4 0,-2 6-4383,4 2 5469,8 1 0,9 9 0,9 2 0</inkml:trace>
  <inkml:trace contextRef="#ctx0" brushRef="#br0" timeOffset="15">20000 1666 7107,'0'-24'494,"0"3"0,0 3 1,-2 4 2248,-3 4-1811,3 3 1,-5 9-1,9 3-320,3 5 0,-2 4 0,8 4 0,1 3-77,2 5 1,2 2 0,0 0 0,-1-2-229,1 2 1,0 2 0,-1 1 0,1-1-188,0-4 0,0 4 0,-1-6 1,1 0-184,0-3 1,-6 2-1,-1-2 1,0-2-595,0-1 0,-6-8 0,2 1-3487,-3 1 2057,-2-5 1,0-2 1680,0-10 1,2 1 0,3-8 0,7-4-1183,7-3 1588,-1-9 0,12 4 0,-6-8 0</inkml:trace>
  <inkml:trace contextRef="#ctx0" brushRef="#br0" timeOffset="16">20566 1902 7779,'24'0'-50,"-3"0"1,-3 0 2587,-3 0-1888,-6 0 0,-4 0 0,-12-2-129,-8-3 0,-6 3 0,-9-3 0,0 3-181,-3 2 0,-9 0 1,2-2-1,-2-1-721,0-2 0,0-1 0,-5 6 1,2 0 321,3 0 1,0 6-1,9-1 59,3-2 0,2 6 0,-4 0 0</inkml:trace>
  <inkml:trace contextRef="#ctx0" brushRef="#br0" timeOffset="17">21446 1980 8163,'0'-8'577,"-7"-6"870,5 12-694,-5-5-164,7 0-121,-7 5 1142,6-5-714,-6 7-266,7 0 163,0 0 1,0 7-400,0 4 301,0 3-381,0 1-1,5 1 119,0 0-274,7 7 1,-10-6 0,5 6-1,-2-2-124,1 0 1,4 0 0,-3-6-570,2 1 1,0 0 0,1-1-4930,-5 1 3215,4 0 0,-7-6 261,3 1 1988,-3-8 0,-2-3 0,0-8 0,-14-15 0,-4-2 0</inkml:trace>
  <inkml:trace contextRef="#ctx0" brushRef="#br0" timeOffset="18">21383 1855 8163,'0'-9'0,"0"-5"54,0 5 0,0-6 237,0-1 13,0 7-372,0 2 158,0 0-947,0 5-369,0-5 1226,0 7 0,0 7 0,0 2 0</inkml:trace>
  <inkml:trace contextRef="#ctx0" brushRef="#br0" timeOffset="19">21619 1886 7556,'16'9'-1519,"-7"5"2272,5-5 1,-7 1 109,3 1-386,4-1 305,-5 13-382,6-6 0,1 6 315,0-7-533,-7 6 1,5-4 181,-4 3 57,4 3-238,-5-6 120,5 4-121,-12-6-43,12-7 1,-11 5 0,6-4 117,-2 4-38,-2-5 49,-5 5 15,0-12-126,0 5-38,0-7 1,-7-2-1,-3-3-159,-4-6 1,0-3-1,1-3 103,3-4 88,6 3-635,-3-11 364,7 4 1,2-6-52,3-1 1,9 3 0,11 1-444,4 1 811,-1 8-25,11-3-227,-1 13 0,1-3 459,3 6-237,3-6 0,-12 10-50,4-3 64,-4 3 66,-1 9-225,-8-5 152,6 12 75,-6-5 75,1 14-212,4-6-247,-11 6 153,5-8 1,-8 6 0,-1 2 0,-2 0-273,-1 0-17,-8 4 0,4-7 1,-7 4-691,0-1 487,0-2 0,0-6 1,0 1-455,0 0 0,-5 0 1,-2-1-297,-2 1 0,1 0 1224,-3 0 0,-3-8 0,6-1 0</inkml:trace>
  <inkml:trace contextRef="#ctx0" brushRef="#br0" timeOffset="20">22956 2059 8211,'-7'-16'0,"-4"1"252,-3-1 1,-2 2 0,1 2 0,-1 1 249,0-1 1,-5 3 0,0 1 0,0 1-105,-1 3 0,4 2 1,-5 2-1,2 0-123,1 0 0,-1 0 1,5 2-1,0 3-81,0 6 1,1 3-1,1 1 1,1 1-162,3 0 0,6 1 0,-1 3 0,4 1-63,1-2 1,0 3 0,1-1 0,4-1-22,6-3 1,3-1-1,3-1 1,3 1 103,1 0 0,10 0 0,-3-2 1,0-2-1,2-3 40,-1-2 0,5 3 0,-1-5-95,-2-1 0,8-2 0,-11-2 0,0 0-95,1 0 0,1-6 1,0-2-1,-2-5 4,-2-4 1,-7-4-1,2 0 1,-4-4-203,-1 1 1,-2-11 0,-3 2-1,-6-5 110,-3-6 0,-2 5 1,-2 1-1,-3 1 16,-6 1 0,-3-1 0,-2 6 0,1 1 126,-1 4 0,5 3 0,3 7 1,-1 1 1188,0-1 1,4 7-60,-5 4 1,6 5-746,-1 5 1,3 9 0,4 9 0,1 1 19,3 4 1,4 2 0,-5 1-1,1 1-95,1-1 0,-4 6 1,7-1-1,1-1-25,-2-1 1,3-3 0,-5 0 0,0-1-511,0-4 1,3-1 0,-3-6-352,2 2 0,-4 0 0,4-5-1612,-2-1 1,0-6-162,-2-4 1,-1-3 1696,6-2 1,1-7 0,3-3-1,-2-6 695,-2-5 0,1-4 0,5-6 0,-1 0 0</inkml:trace>
  <inkml:trace contextRef="#ctx0" brushRef="#br0" timeOffset="21">23459 2012 8274,'0'-9'1081,"0"4"0,0 10-805,0 6 0,0 3 0,0 3 0,1 2 100,5 2 0,-5 2 0,6-4 1,0 2-121,4-2 0,1 4 1,2-2-1,0-2-31,4-1 1,1-4-1,-2-2 1,2-2-35,2 3 1,7-6-1,-3-2 1,1-2 38,0 3 0,-1-5 1,3 4-1,-2-5-58,2-5 0,-4 2 1,1-8-1,-3-1-42,-2-2 0,-8-2 0,-3-1 1,-2-2-162,-4-2 0,-1-2 1,-2 4-1,0-4-57,0-1 0,-7 3 0,-4-4 0,-3 3-387,-1 2 1,-5 3-1,1 1-787,0 0 1,7 6 0,-6 1-137,6 2 1,12 6 0,4 7-380,10 5 1777,5 6 0,3-8 0,3 7 0</inkml:trace>
  <inkml:trace contextRef="#ctx0" brushRef="#br0" timeOffset="22">24481 2185 8228,'0'-16'270,"0"0"0,0 1 1,-2-1 134,-3 0 0,-4 0 1,-7 1-1,1-1-45,-1 0 0,-5 1 0,0-1 1,0 2-62,-2 3 0,0-1 0,-4 7 0,2 1-24,2 3 0,-3 1 0,5 0 0,2 0-116,1 0 1,3 7-1,1 3 1,2 6-99,1 5 1,8-2-1,-4 7 1,1 0-74,1-1 1,2 5 0,8-6-1,4 1-33,-1-5 1,12 3 0,-3-2-1,4-2 59,2-1 0,3-2 1,-3-3-1,-1 0-78,1-3 1,5-6 0,-2 1 0,2-3 32,-2-2 0,2-2 1,-5-3-1,1-6 83,4-3 1,-3-1 0,-1-3 0,-1-3 28,-4-5 0,-1-9 1,-3-5-1,-1-4-87,-3-5 1,-4-1-1,-9 2 1,-3 1-52,-6 0 1,-3 7-1,-1 2 1,-1 3 116,0 3 0,6 2 1,-1 11-1,1-2 302,1 2 0,0 9 0,6 3-96,-2 0 0,-1 7-262,6 0 0,0 8 0,0 13 0,0 4 7,0-1 1,0 11 0,2-3 0,2 3-79,1 3 1,7-3 0,-1 7 0,3 0 110,1-2 1,1 0 0,0-5 0,1 2 41,4-2 1,2-4 0,5-3 0,-2-4-40,2-1 1,2-2-1,1-5 1,-1 0-35,-4-1 1,4-6 0,-4-4 0,2-3-14,-2-2 1,2 0 0,-5 0 0,-1-2-48,1-3 1,-2-6 0,-5-8 0,-2-2-178,-4 2 0,3-5 0,-8-3 1,-2-2-78,-1-3 1,-4 6 0,-3 2 0,-5-1 78,-4 1 0,-2 6 0,0 1 260,0 5 0,1 3 0,-1-2 1,0 6-1,1 3 284,-1 2 1,7 2-1,4 3 1,3 6 20,2 3 0,0 7 1,2 2-1,3-1 7,6 1 0,4 3 0,4-3 1,4 0-79,2-1 0,-4-1 0,5-5 0,2 0-167,1-1 1,3-1-1,1-1 1,2-5-316,2-1 0,-1 4 0,-4-4 0,-1 0-788,1 0 1,-8-2-1,-5-3 1,-5 1 57,-3 2 1,-8 2 939,3-1 0,-12 9 0,-2 10 0</inkml:trace>
  <inkml:trace contextRef="#ctx0" brushRef="#br0" timeOffset="23">26147 1918 8279,'-7'-14'1941,"-3"3"-1750,3 4 321,0 7 1,5 0 0,-1 2 0,-3 3 213,3 6 0,1 3 1,2 1-1,0 1-227,0 0 1,0 6 0,0 3 0,0 1 80,0 0 0,0-5 0,0 5 0,0 1-283,0-3 1,2 4-1,3-7 1,4 0-433,0 2 1,5-6 0,-4 6 0,4-2 299,2 0 1,-1 0 0,-1-6-1,-1 1-1998,-3 0 1,-5-2-1,4-2-1074,-2-1 1,-3-8 2058,-10 2 1,-2-10 0,-8-5-1,-2-4 848,-3-2 0,-3-14 0,-7-3 0</inkml:trace>
  <inkml:trace contextRef="#ctx0" brushRef="#br0" timeOffset="24">25880 2153 8279,'-16'0'1357,"9"0"1,7 0-929,9 0 1,5 7 0,2 2 1,-1 0 0,3 0 0,1-6 0,4 4-214,1 2 1,1-6 0,4 2 0,1-3-166,3-2 1,2 5 0,-3 1 0,-1-3-102,1-1 0,-1-4 0,0-1 0,1-4-125,-1-2 0,1 0 1,-1-3-1,-1 2 48,-4-3 0,-3-1 0,-7-1 1,-2-3-73,-4-3 0,-1 2 1,-6-7-1,3 0-72,-3 1 0,-6-3 1,-4 6-1,-2-1 233,-3 0 0,-1 2 0,1 7 1,3 2-55,2 1 1,-5 8 881,2-2 1,3 5-485,1 5 1,5 5 0,2 11 0,3 6-24,1 2 1,7 3 0,-1 1 0,1 2-11,-1 2 0,3 1 0,-4-3 0,2 2-62,-1-3 0,1 0 0,-5-5 0,0-1-74,0-2 1,0-6-1,-4 1 1,3-4-75,-3-1 1,-1-6 40,-2 1 0,0-9-212,0-2 1,0-7 0,0-9 0,2 0-105,3 0 0,-2-5 0,10-3 0,2-2-322,5-2 1,2-11 0,-1 8-1,4 0 129,-1 3 0,-1 0 0,-7 7 0,-1 3 193,1 6 1,0 0-1,0 7 172,-1 1 0,-4 2 0,-1 2 0,1 2 134,-3 3 1,5 4-1,-6 7 1,1-1 123,5 1 1,-5 0 0,3 0 0,-1 1 21,-1 4 1,5-3-1,-4 4 1,4-1 51,2 0 1,0 5 0,1-5 0,3-2-78,1-1 1,7-2 0,-2-1 0,3 1 87,3 0 0,-2-6 0,-2-1 1,-4-2-102,-1-3 0,3-3 1,-5-1-1,-2 0-205,-1 0 1,-3-5 0,1-2 0,-2-2 39,-4-3 1,3-2 0,-8-2-1,-2-1-397,-1-4 1,-4 4 0,-3-6-1,-5 2-16,-4 0 1,-7 0-1,-2 5 1,0 0 273,1 1 0,-5 1 0,6 2 0,0 3 233,-1 2 0,4 2 0,-3 5 1,4 0 32,1 0 1,6 5-1,1 2 1,2 2 364,3 3 0,3 4 0,1 3 0,1 2-150,5-2 1,2 4 0,10-2 0,3 0 93,5 1 1,11-4 0,5 4 0,3-1-196,2 0 1,6 0-1,-1-7 1,-1-2-497,-2-1 0,-9-8 0,-3 3 0,-6-3-1169,-5 2 1,-3-3-1,-7 3-2310,-1-3-800,-6-2 4496,-2 0 0,-21 7 0,-3 2 0</inkml:trace>
  <inkml:trace contextRef="#ctx0" brushRef="#br0" timeOffset="25">28569 2075 8233,'0'-16'3281,"-7"7"-2805,5-5-1,-5 13-162,7-6-126,0 7 621,0 0-558,0 7 0,0 1 133,0 8-211,0 0 0,0 6 234,0 5-156,0-5-1,0 15 64,0-11-329,0 13 122,0-8-63,7 8-177,-5-6 181,5 5 58,-7-13-99,7 4-71,-6-11 197,6 11 30,-7-11-150,7 5 1,-5-13 9,3 1 126,-3-1-82,-2-1 42,7-2-58,-5-7 75,5 7 71,-7-6-51,0 6-249,0-14-25,0-1 244,0-8-57,0 0-614,7 1 384,1-8 1,5 4-51,2-8-287,-2 1 292,16 2 0,-2-6-44,9 4 199,4 3-67,1 1 1,2 6-251,-6 0 222,7 7 171,-11 2 0,5 7 437,-6 0-435,-8 0 100,6 7 601,-13 2-317,13 7-214,-13 0 122,6-1 1,-7 6 640,0 0-596,-8 7-111,-1-10 0,-7 11 362,0-3-81,-7-3 393,-1 7-240,-8-13-306,-7 6 121,-1-7-199,-8-1 1,1-4 50,-1-1-202,1-6 31,-7 10 0,4-12 234,-2 3-555,2-3 106,3-2 125,0 0-724,-8 0 463,13-7 179,-11 5 0,13-10-1482,-8 6 691,8-6 232,-6 3 74,13 1 90,-6-6 330,14 12-3093,2-5 1548,7 0 587,0 5 180,7-5 1,11 7-1346,13 0 1414,1 0-667,20 0 153,-10 0 811,19 0-293,-12 0 770,12 0 0,-12 7 0,4 0 0,-8 4 0,2-6 0,4-3 0</inkml:trace>
  <inkml:trace contextRef="#ctx0" brushRef="#br0" timeOffset="26">29779 2546 8271,'0'-24'0,"0"1"26,7 7 66,-5 8 0,5-6 606,-7 3-365,0-3 0,0 4 48,0-1 357,-7 1-338,5-6 127,-12 7-273,5-5 210,-6 6-258,-1-1 0,0-3 342,1 6-231,-8-6-63,5 11-1,-11-6-207,11 7 273,-11 0-233,11 0 1,-10 0-92,7 0 145,-7 7 114,11 1-480,-6 8 141,7 0 21,1-1 164,-1 1 0,2 5-38,3 0 123,4 0-74,7 2-483,0-6 196,0 6 82,0-7-73,7 6 1,2-4 42,7 3 97,0-4 1,5-6-1,1-1 1,3 1-76,3-3 0,0 5 0,0-8 0,-4-2-3,-1-1 0,3-2 0,-5-2 0,-2-3 2,-1-5 1,-3-4 0,1-4 0,0-1-48,-1-2 1,-6-5 0,-4 3 0,-3 0 49,-2 1 1,0-5 0,0 7 0,0 0 466,0 3 1,0 6 752,0 1-909,0 6 0,0-1-31,0 10 114,0 4 0,0 7 0,2 1 0,3 3 70,6 0 0,1 8 0,0-3 0,-1 1-589,1 0 0,0-5 1,0 4-1,-3-1-540,-2 1 0,5-6 1,-3 2-1,1-4 229,1-1 1,-6-2 0,6-2 0,1-3-861,2-2 0,2 3 0,-1-4 1396,1-3 0,7-1 0,1-2 0</inkml:trace>
  <inkml:trace contextRef="#ctx0" brushRef="#br0" timeOffset="27">30597 2499 8273,'-7'-17'0,"-4"-3"0,-3 0 245,-1 0 0,-3 3 0,-3 1 0,-3 0 74,-1 1 1,-4 1 0,2 3 0,-2 6 224,-3 3 0,-1 2 0,-2 0 0,-2 0-239,2 0 1,8 0 0,2 0 0,4 2 98,7 3 0,0-1-428,9 6 1,0-5-1,6 6 1,6 1-2,9 2 0,3 2 0,11 0 1,3-1 67,0 1 0,1 0 0,-3 1 0,1 2 206,-1 2 0,-1 7 0,-2-2 1,-4 2 100,-1-1 0,-4 2 0,-7-3 0,-3 2-76,-2-1 1,3 2-1,-4-4 1,-3-1-57,-1-3 0,-2-3 0,-2-3 0,-3-1 20,-6-3 0,-3 1 0,-1-7 0,-3-1-84,-3-2 0,2-2 0,-5-2 0,-1-2-310,1-1 0,-1-7 1,-4 0-1,-1-6-415,-3-3 1,-1 0 0,8 5 0,5 1-544,4-1 1,6 0 0,3 1-1,1-1 632,3 0 0,4 2 1,5 2-1,8 3 95,6 2 0,5 0 0,8 4 1,-3-2 331,-2 1 0,8 2 0,-4 2 0,2 0 232,0 0 1,4 0 0,2 0 0,-1 0 123,0 0 0,6 0 1,-4 0-1,0 0 17,-3 0 1,2 0 0,-3 0 0,-1 0-3,-2 0 1,-6-5-1,-3-2 1,-1 0-31,-4 0 1,-7-5 0,-3 1-1,-2-3-151,-4-1 1,-1-1-1,-2 0 1,0 1-103,0-1 0,-7 0 0,-3 0 0,-3 1 138,3-1 1,-9 0-1,3 2 181,-1 4 1,-1 3-1,2 7-22,1 0 0,-1 2 0,2 3 0,2 5 11,1 4 0,8 2 0,-3 1 0,5 4-124,1 6 1,0 1 0,1-1 0,5-2-300,4-2 0,4 3 0,2-3 0,0 1-441,-1 4 1,6 0 0,2 0 0,0-4-651,-1-1 1,5-2 0,-5-5-1,1-1 1,2 1-837,-1 0 1,-5-7 0,2-4 2008,-3-3 0,4-16 0,3-4 0</inkml:trace>
  <inkml:trace contextRef="#ctx0" brushRef="#br0" timeOffset="28">31414 2861 8273,'16'0'1561,"0"0"217,0 0 0,-6-6 0,-1-1 1726,-2-1-4227,-2 4-2048,-5-3 1,-7 7 2770,-3 0 0,-11-7 0,-4-2 0</inkml:trace>
  <inkml:trace contextRef="#ctx0" brushRef="#br1" timeOffset="29">3978 7026 7153,'-8'0'1805,"1"0"1,14-5 0,3-1-1311,4 3 0,-4 1 0,1 2 1,1 0-169,2 0 0,-3 0 1,-1 0-1,4 0-106,5 0 1,-1-2 0,5-1 0,-3-2 0,1 1 0,7 2 0,-1 2 0,2 0-232,3 0 0,-3 0 0,1 0 1,-2 0-29,0 0 0,5 0 0,-7 0 0,2 0-84,-1 0 1,2 6 0,-4-1 0,1-2 36,0-1 1,-5-2-1,5 0 1,2 0 45,2 0 0,1 0 0,1 2 0,-1 1-71,1 3 1,-1-1 0,1-5-1,-1 0 45,1 0 1,-1 0 0,0 0 0,1 0 30,-1 0 1,1 0 0,-1 0 0,1 0 2,-1 0 0,-5 0 0,1 0 1,-1 0 112,-2 0 0,9 0 1,-5 0-1,0 0 42,2 0 0,5 0 0,2 0 0,-2-2-88,-2-3 0,3 3 0,3-3 0,-1 3 51,1 2 1,3 0 0,-4 0-1,1 0-40,-1 0 1,-1 0-1,-4 0 1,2 0-20,1 0 1,1 0-1,-4 0 1,2 0 3,2 0 0,0 0 0,-4 0 0,2 0-25,1 0 0,1 0 1,-4 0-1,2 0 29,2 0 0,0 2 1,-4 1-1,4 3-92,4-3 0,0-1 1,1-2-1,-1 2 78,0 3 0,2-3 0,-6 3 0,-2-3 16,-2-2 0,-1 5 0,-3 0 0,-1-1-17,-2-3 1,1-1-1,4 0 1,-1 2-3,-4 3 0,4-3 1,-4 3-1,4-3-5,1-2 0,0 5 0,1 0 0,-1 1 70,1 1 0,-2-6 0,-3 5 0,-2-3 32,-2 2 0,3-3 1,-5 3-1,-2-3 29,-1-2 1,-3 5 0,1 1-1,1-3-88,4-1 0,-1-2 0,4 0 0,1 0 54,-1 0 0,2 5 0,6 0 0,-1-1-103,1-2 0,-6-2 0,0 1 0,0 3-15,-1 1 1,3 0 0,-6-5 0,1 0 55,0 0 0,5 0 1,-2 0-1,2 0-7,-2 0 1,4 0 0,-6 0 0,2 0 94,1 0 1,-3 0 0,4 0 0,-4 0-38,-1 0 1,3 0 0,-3 0-1,0 0-12,-1 0 0,1 0 0,-4 0 0,2 0-110,-1 0 0,-1 0 0,0 0 0,2 0-124,-2 0 1,6 0-1,-1 0 1,2 2 105,1 3 1,-3-3 0,6 3 0,-2-3 117,0-2 1,3 0 0,-8 0-1,1 0-34,4 0 0,0 0 0,0 0 0,-4 0 56,-1 0 1,3 0-1,-3 0 1,2 0-58,3 0 0,-4 0 1,0 0-1,1 0 22,-1 0 1,-3 0 0,4 0-1,-1 0 12,1 0 1,-4 0-1,5 0 1,0 0-52,-1 0 1,2 0-1,-4 0 1,0 0 14,0 0 0,8 0 1,-3 0-1,0 0 197,2 0 0,-6 2 1,2 1-1,1 3-163,-3-3 0,6-1 1,-6 0-1,2 1 5,1 2 1,-3 0 0,4-5 0,-4 2-39,-1 3 1,3-3 0,-5 3 0,-2-3-111,-1-2 1,-8 0 0,1 0-417,1 0 1,-5-7-990,-2-3 1,-5-4-1,-5-2-191,-5 0 1,-13 1 0,-8-1 0,-10-2 1663,-4-3 0,-16-10 0,-4-9 0</inkml:trace>
  <inkml:trace contextRef="#ctx0" brushRef="#br1" timeOffset="30">19198 6932 5792,'-9'0'731,"0"0"-556,4 0 0,2 0-48,-8 0 1,6 0 47,-6 0 1,1 0 214,-6 0 1,6 0 1499,-1 0 265,8 0-1722,-4 0 1,9 0 0,3 0 0,5 0-18,4 0 0,2 0 1,0 0-1,-1 0-18,1 0 0,5 1 0,0 3 0,-2 1-117,-1-1 0,3-3 0,1-1 0,1 0-13,0 0 1,3 2-1,-3 2 1,1 1-1,4-2 1,-3-1 0,-1-2 0,1 0-52,-1 0 1,0 0 0,4 0 0,-3 0-63,-2 0 0,3 0 1,-4 0-1,1 0-68,0 0 1,3 0-1,-3 0 1,0 0-84,-1 0 1,1-5 0,-4 0 0,4 1 22,1 2 0,1 2 0,3 0 0,-2 0-8,2 0 1,-4 0-1,3 0 1,-1-1-33,-2-5 0,6 5 1,-6-5-1,3 5-88,-1 1 0,-5-2 0,5-2 0,0-1-5,-1 2 1,3 1-1,-6 2 1,3 0 36,3 0 1,0 0 0,0 0 0,-2 0 41,2 0 0,-4 0 0,2 0 0,1 0 133,-3 0 1,6 0-1,-6 0 1,2 0 63,1 0 0,-3 0 0,4 0 1,-2 0-40,2 0 0,-3 0 1,1 0-1,2 0-22,2 0 0,-1 0 1,1 0-1,-2 0-8,0 0 0,5 0 0,-7 0 0,4 0-53,1 0 0,-1 0 0,-2 0 0,-2 0-42,2 0 1,-3 0 0,1 0 0,0 0 43,-2 0 1,4 2 0,-5 1 0,2 2 11,3-1 1,1-2 0,3-2 0,-1 0-60,1 0 1,-1 0 0,0 0-1,1 0 46,-1 0 0,1 0 0,-1 0 0,1 0-77,-1 0 1,2 0-1,2 0 1,2 0 9,-2 0 1,3 0 0,-1 0-1,-2 1 34,-2 5 0,2-5 1,0 5-1,-2-5 25,2-1 1,2 0-1,-2 2 1,1 2 44,-1 1 1,-1 0-1,-3-5 1,1 0 42,-1 0 0,0 0 1,-1 0-1,-2 0-81,-2 0 1,-1 0 0,4 0-1,-1 0 50,0 0 0,5 0 0,-6 0 0,2 0 75,3 0 0,-1 0 1,1 0-1,-3 2-49,-2 3 0,6-3 0,-5 3 0,0-3 11,1-2 1,-1 0 0,0 0 0,-1 0 37,0 0 0,-2 0 1,1 0-1,0 0-166,-1 0 1,5 0 0,-6 0 0,2 0-8,0 0 0,1 0 0,2 1 0,-1 3 0,-2 1 0,-5 0 0,6-5 0,-1 0 0,-2 0 0,4 0 0,-5 0 0,0 2 0,-1 3 0,-1-3 0,-5 3 0,0-3 0,-1-2 0,1 0 0,0 0 0,-7 0 0,-2-2-2299,-7-3 0,-7-2 1,-4-5-1,-3 3-269,-2 2 0,-4 2 0,-3 5 2568,-2 0 0,6-7 0,-4-2 0</inkml:trace>
  <inkml:trace contextRef="#ctx0" brushRef="#br1" timeOffset="31">26477 6900 7555,'-15'0'512,"-1"0"1,0 0 508,1 0 0,4 5 270,1 1 1057,6-1-1342,-3-5 1,14 0-741,4 0 1,3 0 0,1 0-1,1 0-94,0 0 0,-1 0 1,3 0-1,3 0-23,5 0 0,-1 0 1,1 2-1,2 1-120,1 2 0,-4 1 0,-2-6 0,-2 0-63,-1 0 0,1 1 0,-5 3 1,0 1-55,0-1 0,-1-3 0,3-1-5,3 0 0,1 0 0,5 0 0,-6 2 60,-4 3 0,1-3 1,1 3-1,2-3-69,-2-2 0,4 0 0,-2 0 0,-2 0 36,-2 0 0,4 2 1,0 1-1,-1 2 46,-3-1 1,-1-2 0,-1-2 0,1 0 26,0 0 0,5 0 0,0 0 0,-2 0 20,-2 0 0,4 1 0,2 3 0,0 1 33,0-1 1,5-3 0,-4-1 0,0 0 28,-3 0 1,2 0 0,0 0 0,0 0-62,-1 0 1,4 0 0,-5 0 0,0 0 50,2 0 1,-5 0 0,4 0 0,-1 0-19,0 0 0,2 0 1,-2 0-1,3 0 31,1 0 1,4 0-1,-2 0 1,1 0-64,-2 0 0,4 0 0,-6 0 0,2 0 44,0 0 1,-6 6-1,2-1 1,-1-2-4,0-1 1,2-2-1,-2 0 1,3 0 47,1 0 1,10 0 0,-4 2-1,2 1 112,1 3 0,-3-1 0,2-5 0,0 0 17,-1 0 1,6 5 0,-10 0 0,0-1 72,2-2 1,-2-2-1,0 0 1,-2 0 131,2 0 1,0 5 0,0 0 0,-4-1-96,-1-3 0,0-1 0,-4 0-6,2 0 0,0 0-100,-5 0 1,-6 0-799,1 0-1974,-8 0 717,4 0 0,-7 2 0,0 3-1734,0 6 1,-5 3 3537,0 1 0,-8 1 0,5 0 0</inkml:trace>
  <inkml:trace contextRef="#ctx0" brushRef="#br1" timeOffset="32">4198 7780 7686,'0'-21'0,"0"-1"0,0-1 86,0 0 1,0-3 0,0 5 0,0 2 374,0 1 0,0 8 3506,0-1-3115,0 8 0,6-2 0,1 12 1,0 7-219,0 5 1,3 9-1,-3-2 1,2 5 10,3 6 1,-5-4 0,-2 4 0,-1-2-96,1 2 1,-3-4 0,3 5 0,-3-3-251,-2-3 0,0 6 0,0-10 0,0-2-314,0-1 0,0 1 1,0-5-1,0-2-14,0-2 1,-6-1-1457,1 0 1,-2-7-1,2-4-262,-5-3 1,-4-9-1,-2-4 1,0-3-2401,0-2 4146,1-6 0,-8-10 0,-1-8 0</inkml:trace>
  <inkml:trace contextRef="#ctx0" brushRef="#br1" timeOffset="33">3648 7655 7923,'-5'-11'1167,"0"1"-710,-8 6 1,13-3 0,0 7-27,9 0 1,5 0-1,4 0 1,1 0 76,2 0 0,5 0 0,-2 0 0,4 0 198,6 0 1,6-2 0,0-1-1,4-4-123,5-2 1,8 4-1,1-4 1,1 0-219,-1 1 0,6-3 0,-4-3 1,-2 2-135,-3 2 1,-4 4 0,-7-4 0,-6-1-214,-5 3 1,2-5-1,-10 8 1,-1 2-1183,-3 1 0,-9 2-1276,-1 0 0,-8 2 1035,3 3 1,-17 4 0,-6 6 0,-4 1 521,-2 0 1,-3 5 0,3 0 882,-1-2 0,-10 5 0,-6 1 0</inkml:trace>
  <inkml:trace contextRef="#ctx0" brushRef="#br1" timeOffset="34">5157 8048 8132,'2'-16'0,"2"0"0,1 0 467,-2 1 0,-8-1 0,-5 2 0,-4 2-93,-2 1 1,-1 8-1,-3-4 1,-2 2-101,-3-1 1,4 1-1,-5 5 1,-2 0-41,-2 0 1,4 5 0,0 2 0,0 0-21,1 0 0,1 5 1,5-1-1,-1 3 17,6 2 1,-1-1 0,6 1 0,-2 2-36,1 3 0,5-4 0,-4 6 0,2-2-52,4 0 0,-1 5 1,1-5-1,-3 0 23,3 1 1,3-4 0,5 3-1,6-4 102,3-1 0,3 0 0,4-1 0,3 1 118,1 0 1,10 0 0,-2-2-1,4-2 8,1-2 1,-1-6 0,-4 3-1,2-2 145,2 0 1,-1 0 0,-6-5 0,-2-1-157,-2-5 0,-1-2 0,1-8 0,-5 0-260,-4 1 0,-3-6 0,-2-2 1,-3-2-89,-2-2 1,-2-3-1,-5-3 1,0-2-543,0-2 0,-7 0 0,-5 8 0,-5 1-290,-4 2 0,-5 6 0,3-2 0,-2 1 62,-3 0 1,4 5 0,0 6 0,1-1-308,4 2 0,1-3-2063,2 7 1775,1 0 0,13 5 1,7 0-1,7 0-26,4 0 1355,7-7 0,-6-2 0,6-7 0</inkml:trace>
  <inkml:trace contextRef="#ctx0" brushRef="#br1" timeOffset="35">5472 7639 7686,'2'-14'0,"1"2"2128,2 1-1259,1 8 0,-5-4 1,3 8-427,1 5 0,0 2 1,-3 8-1,2 0 191,1 0 1,5 6 0,-4 4 0,-1 4 110,2 2 0,-5-1 1,5 2-1,-2 2-238,0 2 0,2 5 1,-3-6-1,3-1-78,1-1 0,-3 2 1,4 3-1,0-3-386,0-3 1,-1 2 0,3-10-1,-6 1-419,-3 0 1,-2-7-1,0 2 1,2-3-1387,3-2 1,-3-1-2438,3 1 3017,-3-7 0,5-2 0,3-7 0,4-2-317,2-3 1,5-4 1498,0-7 0,14-6 0,-2-3 0</inkml:trace>
  <inkml:trace contextRef="#ctx0" brushRef="#br1" timeOffset="36">6101 8063 9136,'2'-7'924,"-6"6"0,-17-6 0,-3 1-271,-1 1 1,-10-5 0,4 4 0,-2 3-342,-1 1 1,-2 2 0,-1 0-1,2 0-231,2 0 1,-2 0 0,2 0 0,3 0-349,0 0 1,2 0 0,2 0 0,5 0-460,4 0 0,1 0 278,0 0 0,9 0-449,7 0 1,7 5 0,11 2-1,1 0-611,2 0 0,7-1 1508,-2-6 0,4 0 0,1 0 0</inkml:trace>
  <inkml:trace contextRef="#ctx0" brushRef="#br1" timeOffset="37">6525 8220 7433,'30'-1'-118,"-4"-5"0,-3 3 0,-7-8 118,-1-1 0,-1-2 0,-1 0 0,-5 2 1538,-1 2 0,-1-1 0,-8-5-868,-3 1 0,1-1 0,-8 2 0,-4 2-324,-3 1 1,-4 1 0,2-4-1,-3 2-87,-1 1 1,-4 6 0,2-4 0,-1 2-56,2 4 0,-3-4 0,4 1 1,1 3-22,3 1 0,-2 4 0,2 1 0,2 4-71,1 2 0,-3 2 0,0 6 0,2 2-79,2 2 0,1 2 0,0-4 0,2 4-1,4 1 0,-4 1 0,5 3 1,0-2 138,4 2 1,-2-4 0,2 1 0,1-3 56,3-2 0,2 2 0,5-1 1,4-3-134,4-6 1,9 6 0,5-6 0,5 0-67,4 2 1,1-7 0,-1 0 0,3-2-6,0 0 1,6 1 0,-6-6 0,0 0-268,-3 0 1,-4-2-1,-2-2 1,-1-3 18,-4-1 0,-3-5 0,-7-6 1,-2-2-58,-4 2 0,2-4 0,-6 1 0,-3-1 21,-1 0 1,-2-3 0,-2 7 0,-1 3 8,-3 4 0,-4 7 1,3-4 717,-2 2 0,6 3-141,-3 10 0,5 2 0,1 10 0,0 1-161,0 2 0,7 2 0,3-2 0,4 1-180,2-2 0,1 6 1,2-10-1,4 1-1217,2 0 0,-6-1 0,4-2 0,-2-2 472,-1-1 1,3-8 0,-4 3-1,2-5 72,-1-1 0,2 0 0,1 0 0,0-1 216,-1-5 0,-1-2 1,-5-10-1,0-1 294,0-2 0,-1-7 0,1 2 0,0-4 178,-1-1 0,-4-6 0,-2-1 0,-2-1 0,-4 1 0,-1-13 0,-2 2 0</inkml:trace>
  <inkml:trace contextRef="#ctx0" brushRef="#br1" timeOffset="38">7107 7780 7815,'0'-15'1171,"0"8"-613,0 7 1,0 8 0,2 13 0,1 6 316,3 2 1,4 10 0,-3 3 0,0 3 398,0 2 1,4 5-1,-5 1 1,3-2-871,3-3 1,-3 0-1,2-3 1,-1-1 118,-1-2 1,5-8 0,-4 3-1,3-5-359,-3-6 0,4 2 0,-5-7 0,1-2-2580,1-2 1,-8-6 484,2-1 0,-5-6 1,-5 1-1,-5-3-2194,-4-2 4125,-2 0 0,-7-14 0,-1-4 0</inkml:trace>
  <inkml:trace contextRef="#ctx0" brushRef="#br1" timeOffset="39">8695 8362 7611,'25'-16'567,"-4"0"1,-4 1 0,-1-1-333,-1 0 0,-1-5 0,-3 0 0,-6 2 233,-3 2 0,-2-4 0,0-2 0,0-1-163,0-4 1,-2 5-1,-3 0 1,-7 2-100,-8 0 1,3 0-1,-6 4 1,1-1 39,-5 3 1,-1-4 0,0 8 0,2-3 61,-2-2 1,4 8 0,-1 2 0,1 3-137,-1-2 0,6 3 1,-2-3-1,2 3-72,-2 2 0,4 7 0,-4 3 0,3 3 43,2-3 1,1 9 0,-1-3 0,2 3-112,4 4 0,-4-4 1,5 7-1,-2 1-50,1-3 0,6 6 0,-1-6 0,3 2 189,2 1 0,0-3 1,0 4-1,2-4-49,3-1 1,4 3-1,7-5 1,0-2-17,-1-1 1,6-2-1,2-1 1,1 1 45,4 0 0,-3-6 0,1-1 1,0-2-41,-1-4 0,4-1 0,-2-2 0,1 0-188,-2 0 1,3-2 0,-2-3-1,1-5-205,-2-4 0,2-7 0,-6-2 0,1-1 75,0-4 1,-2 0-1,-5 0 1,-2 3-89,-4 3 1,-3-5 0,-7 7 129,0 0 0,0 3 1081,0 1-581,-7 7 0,5 9 0,-3 11 1,3 3 37,2 2 1,0 5 0,0 1 0,2 1-100,3 0 0,-1 3 0,5-5 0,-1-2-267,1-2 0,0-1 1,3 0-1,-2 0-466,3-1 1,-5-4 0,3-2 0,1-2-275,2-4 1,2 4 0,0-2 249,-1-1 1,1-4 0,0-6 0,-1-4 16,1-4 0,0-3 0,0-3 0,-1-2 36,1-3 1,0-1 0,-1-5 0,-1-1 194,-3 1 0,-4-1 0,-7 1 0,0 1 266,0 4 1,0 3 0,0 8 0,-2 1 953,-3 3 644,3-3-1051,-12 5 0,12 8 1,-3 6-1,3 7-184,2 4 1,0 1 0,2 4 0,3 5-145,6 4 0,-2 2 0,1-1 0,1-1-121,-3-4 1,6 2 0,-3-5-1,1-1-80,-1 1 1,1-2-1,-7-5 1,0-2-27,2-4 1,-5 4 186,3-4-128,-3-3 1,-2-1 0,0-12 0,0-4-31,0-4 1,0-3-1,0-4 1,0-4-148,0 1 1,0-11 0,0 3-1,0-1-10,0 0 0,0-2 0,2 2 0,3 3 21,5 0 0,4 8 0,2 1 0,0 3-215,0 3 0,-1-1 0,1 2 0,2 3-353,2 6 1,-2-2-1,5 2 1,-2 2-750,0 1 0,0 4 1,-6 1 403,1 2 0,-7 7 0,-2-1 1,-2 3 523,0 2 1,0-1 0,-5 1 0,2 0 471,3 0 0,-1-1 0,5 1 61,-2 0 1,5-6 0,-2-1 0,3 0 478,-3-1 0,4-2 1,-3 2-1,3-1 269,1-3 1,6 3 0,0-2 0,0-1-248,2-3 1,-4-1-1,6 0 1,-3 0-97,-3 0 1,4-1-1,-2-5 1,-2-2-227,-1-1 0,-4-5 1,-2 3-1,-3-3-156,-2-1 0,-2-1 1,-5 0-1,0 1-179,0-1 0,0 0 0,-2 0 0,-1 1-20,-3-1 1,-11 2 0,1 2-1,-1 1 97,-1-1 1,-3 3 0,0 1-1,2 1 118,2 3 0,1 2 0,0 2 0,1 0 42,-1 0 1,0 7 0,2 4-1,2 5 111,1 4 1,6 0 0,-4 6 0,2 0 44,4-1 1,1 4-1,2-3 1,0 4-90,0 2 0,2-1 0,3 0 0,6 1-75,3-1 1,3-1-1,2-2 1,4-4-251,2-1 1,1 3 0,7-5 0,2-2-234,2-1 0,1-2 1,-1-2-1,3-2 14,0-2 1,9-1 0,-4 2-1,1-6 6,-1-4 1,4-1 0,-7-1-1,3-4 76,3-6 1,-6-8 0,-2-4 0,-2 0 195,-3 1 1,-3-11 0,-6 1 0,-5-1 63,-4 0 1,-8 1 0,-4 1 0,-3-1-7,-2 1 1,-7 1-1,-4 2 1,-3 4 7,-1 1 1,-8 2 0,-1 6-1,-3-1 93,1 0 0,2 6 0,-4 1 0,3 2 187,3 3 1,-5 3 0,6 1 0,0 0-31,-1 0 1,4 7 0,-4 3-1,1 6 26,0 5 1,0-2-1,5 7 1,0 2-9,1 2 0,6 1 0,2 1 0,2-1-23,-1 1 0,1-1 1,7 0-1,3-1-38,6-4 0,3 2 0,1-7-238,1-2 1,5-1 0,2-2 0,-1-2 0,3-2-104,-1-2 1,-3-6-1,5 1 1,2-3-10,2-2 1,0-2 0,-2-3 0,-4-6-8,-1-3 0,-2-7 0,-5-1 0,-1-3-299,1-3 1,0-1 0,-2-5-1,-4-1 41,-5-1 0,2 1 0,-1 7 0,-3 3 280,-1 3 1,-2 1 638,0 5 0,2 9-331,3 7 1,-2 7 0,10 11 0,2 3 707,5 5 1,2 2 0,-2 1 0,2-1-519,3 0 1,-6 4 0,4-11 0,-2 0-635,0 1 1,-1-4 0,-4 3 0,0-6-231,0-4 1,-1 3 0,1-4 0,0 3-1190,0-3 0,1 4 0,2-5 1,2 1-3864,-2 1 5537,-1-8 0,5 11 0,1-5 0</inkml:trace>
  <inkml:trace contextRef="#ctx0" brushRef="#br0" timeOffset="40">14560 9792 7911,'-11'-2'1363,"1"-3"1,1 2 0,-3-6-248,1 2 1,8 0 0,-1 4-563,8-3 0,6-4 1,11 5-1,5 1 25,4 2 0,9-3 1,2 0-1,5 1-251,1 3 1,-3 1 0,-6 0 0,-6 0-358,-3 0 1,-11 0 0,-3 0-113,-1 0 105,-7 0 0,-7 0 0,-12 0 0,-7 1-339,-7 5 0,-4-5 0,-3 5 0,-2-5 207,-2-1 0,1 0 1,6 0-1,2 2 33,2 3 1,7-3 0,-4 3-1,2-3-243,0-2 1,0 0 0,3 0 0,-1 0-155,-2 0 1,0 0 0,6 0-1,-1 0-1548,0 0 0,6 0 2080,-1 0 0,15-7 0,-3-2 0</inkml:trace>
  <inkml:trace contextRef="#ctx0" brushRef="#br0" timeOffset="41">15566 9494 8625,'0'-21'0,"2"-2"0,1 0 682,2 0 0,6 3 0,-4 4 1,0-2-297,0-3 1,7 4 0,0-4 0,5 4-90,0 1 1,6 2 0,1 2-1,2 3-41,-2 2 0,4 2 0,-4 5 1,4 0-85,1 0 0,-6 0 1,-3 0-1,-1 1 34,0 5 1,0 2 0,-5 10 0,0 1-80,-1 2 0,-1 2 1,-3-2-1,-6 5 68,-3 4 0,-2 1 0,-2 2 0,-3 0-64,-6-1 1,-3 8-1,-3-7 1,-4 4-33,-5 1 1,-2-1 0,0-6 0,2 1-87,-2-1 1,0-1 0,0-2-1,2-4-244,-2-1 0,0-2 0,0-7 0,1-2 98,-1-1 0,-1-8 0,-3 2 0,1-3 137,-1-2 0,1-2 1,1-3-1,2-5 54,2-4 1,7-2 0,0-2 0,6-1 154,8-2 1,4-5 0,2 3 0,4 1-117,6-1 1,15 2-1,9 5 1,7 1 26,7-1 0,9 7 0,-1 4 0,1 3 114,-6 2 0,6 7 0,-13 4 0,-1 4-104,-5 6 1,-8-3 0,-3 3 0,-4-2-18,-1 2 1,3-4 0,-5 4 0,-2-3-578,-1-2 0,-8-1 0,1 1 0,-1 0-588,-1-1 1,3-4 0,-5-2 0,0-1-114,0 1 0,6-5 0,-3 1 1,4-3 174,2-2 0,6-2 1,3-3-1,1-8 986,0-6 0,0-12 0,6-9 0</inkml:trace>
  <inkml:trace contextRef="#ctx0" brushRef="#br0" timeOffset="42">16824 9226 7951,'-6'-24'0,"1"3"1984,2 3-1481,1 10 1,2 8 0,0 10-160,0 4 0,0 4 1,0 1-1,0 4 102,0 1 1,2 2 0,1 6-1,2-1 3,-1 1 1,3-1-1,-2 2 1,-1 2-153,-3 2 0,5-1 0,1-2 0,0-1-200,0-2 0,3 4 1,-5-10-1,1 1 119,1 0 0,-6-7 0,5 2-349,-5-3 0,5-3 39,-1 1 0,0-9 64,-5-7 1,0-12 0,-2-11 0,-1 0-213,-2 1 0,-1-6 0,8 2 0,3-4-88,6-2 0,5-2 0,3 0 0,3 5 154,3-1 1,1 7 0,6 4-1,-1 5 227,0 4 0,6 6 0,2-1 0,-1 5 140,0 5 1,-1 4-1,-4 7 1,1-1 53,-3 1 1,2 5-1,-12 2 1,-2-1-19,-1 1 1,-8 5 0,-1-4 0,-2 3 151,-4-1 0,-1-2 0,-5 4 0,-6-2 5,-7 2 1,-5-5 0,0-2 0,-3-3-193,-1-3 0,-4-4 0,3-3 1,-4-1-138,-2-3 0,1-2 1,-2-2-1,0 0-302,1 0 0,-3-2 0,9-3 1,-2-4-629,2 0 1,3-5 0,7 4-324,1-4 0,6-2 1,4 0-1,5 2 124,5 4 0,5-4 0,11 5 1,7-1 349,7-1 0,5 8 0,8-4 1,-1 2 723,0-1 0,0-6 0,0 2 0,7-4 0,2-2 0</inkml:trace>
  <inkml:trace contextRef="#ctx0" brushRef="#br0" timeOffset="43">18034 9651 7764,'9'-16'834,"-2"0"1,-7 1-575,0-1 1,-2 0 0,-3 0 0,-5 1 123,-4-1 0,-2 6 0,-2 1 0,-3 0-116,-5 0 0,2 6 0,-2-2 0,-1 3-14,3 2 1,-4 0 0,5 0-1,1 0-55,-1 0 0,-3 7 0,5 3 1,1 4-17,3 2 1,1 5-1,1 0 1,1-2-5,3-1 1,-1 3 0,5 1 0,0 1 33,0 0 0,2-2 0,5-6 1,0 1-46,0 0 1,5-1-1,2 1 1,2-2-137,3-3 0,7 1 0,4-5 0,0 0-105,-1 0 0,4-2 1,-3-5-1,2 0-43,3 0 1,0 0 0,-1 0-1,-2-2-296,-2-3 1,3-4 0,-3-8 0,-1-2 132,1-2 0,-2 0 0,-7 3 1,-2-1-85,-1-2 0,-8 0 1,4 7-1,-2 2-427,1 2 1132,-1 6 0,-5-1 73,0 10 0,5 4 0,0 6 1,-1 1-190,-2 0 1,3 5 0,2 0 0,0-2-255,0-2 1,5-1 0,-3 0-213,-1 0 0,6-2 1,-5-2-1,2-3-1089,-1-2 1,1 0 0,4-4 0,1 2 615,0-1 1,-1-2 0,1-2 0,2-2 712,3-3 0,-4-4 0,13-14 0,-6-1 0</inkml:trace>
  <inkml:trace contextRef="#ctx0" brushRef="#br0" timeOffset="44">18663 9509 7821,'0'-15'159,"0"-1"1,-1 0 0,-5 0 206,-4 1 0,-4 6 0,-2 4 0,-1 3 118,-4 2 0,-2 0 0,-5 2 1,2 3-280,-2 5 1,3 10 0,1 1 0,1-2 34,4-2 1,7-1 0,3 0-150,2-1 1,2 1-1,5 0-101,0 0 0,5-6 1,4-1-1,3 0 138,5-1 1,4-4 0,-1 3-1,2-2-10,3 0 0,-1 7 0,4-3 0,-3 2 16,-3-1 1,5 1 0,-5 4 0,1 1-6,0 0 1,-2-1 0,-7 1 0,-2 0-76,-2 0 1,-6-1 0,1 1 0,-3 0-70,-2 0 0,0-6 0,-2 0 1,-3 1 51,-6-2 1,-3-1 0,-1-4 0,-3 1 59,-3-1 1,2-3-1,-5-1 1,-1-1-37,1-5 1,-3 3 0,-2-8 0,1 1-215,2 1 0,6-5 0,-1 4-74,4-4 0,3-2 0,4 0 83,4 1 1,12 1 0,6 3 0,7 4-251,7 0 0,4 5 0,3-3 0,4 3 182,5 2 1,-2-5-1,0 0 1,-2 0 129,-3-2 0,4 3 1,-2-6-1,-3-2 118,0-2 1,-3-2 0,1 0-1,-1 2-49,0 4 0,-6-8 1,-4 6-1,-4 0 9,-1-2 1,-2 0-1,-3-2 1,-6 0-39,-3 1 1,-4-1 0,-3 2 0,-6 2 36,-3 1 1,-3 3 0,-3-5 0,-2 5 177,-3 1 0,4 1 0,-3 8 0,-1 2 141,1 1 0,5 12 1,-2-1-1,5 3-7,5 4 1,-2-4 0,4 6-1,0-1-12,4 1 1,3-1 0,2 2 0,0-5-328,0-3 0,2 3 1,3 0-1,4-2-386,0-2 1,4-1 0,0 0-1,4-1-550,4 1 1,7 0 0,-2-2 0,4-2 309,1-2 0,1-6 1,-1 3-1,1-2 213,-1 0 0,6-1 0,0-9 0,-2-6 445,-2-3 0,-2-15 0,1-5 0</inkml:trace>
  <inkml:trace contextRef="#ctx0" brushRef="#br0" timeOffset="45">19748 9556 7872,'-5'-24'530,"-4"3"1,-3 4-366,-6 1 0,-2 5 0,-1 3 0,-4 1 188,1 3 0,-10 2 1,6 2-1,1 2-70,-3 3 1,2 2 0,2 6 0,3-3-30,0 2 1,11 8 0,-2 0 0,4-2-93,1-6 0,5 2 1,1-3-1,5 3-13,3 1 1,9 1-1,0 0 1,7-1-44,3 1 1,1 0-1,3 1 1,-4 3-16,-1 1 1,5-1 0,-2-4 0,2 0 118,-2 0 1,-3 5-1,-7 0 1,-1-2 24,1-2 0,-2 4 0,-4 0 0,-3 0 58,0 2 1,-5-6 0,3 4 0,-5-3-60,-5-3 0,-4-1 1,-6-1-1,-3-5-170,-3-1 0,-3-1 0,-8-6 0,1 0-526,-1 0 1,-11 0-1,-4 0 1,-2 0-1035,0 0 1,-4 0 1495,1 0 0,-7-7 0,3-2 0</inkml:trace>
  <inkml:trace contextRef="#ctx0" brushRef="#br0" timeOffset="46">14355 14476 7878,'5'0'869,"-1"5"0,17 1 1,-4-3-577,-1-1 1,5 0 0,0 1-1,0 2 114,2-1 1,-6-2 0,6-2-1,-2 0-50,0 0 0,0 0 15,-5 0-367,-1 0 0,-13 0 0,-9 0 0,-10 0-97,-10 0 0,-2 0 0,-5 0 0,1 0-195,2 0 0,-4 0 0,10 0 0,-1 0 105,0 0 0,7-6 1,-2 1 1213,3 2-566,3 1 1,8 2 0,8 0 0,12 0-22,6 0 0,7 0 1,-3 0-1,1 0-195,4 0 1,-3 0 0,-1 0 0,-1 0-178,-4 0 1,-2 5-1,-1 0-942,0-1 1,-6-2-1,1-2-1029,1 0 1898,-5 7 0,7 1 0,-5 8 0</inkml:trace>
  <inkml:trace contextRef="#ctx0" brushRef="#br0" timeOffset="47">15251 14020 7874,'9'-15'246,"5"-1"0,-5 0 746,0 0 1,-1 8-298,-2 2 1,-5 6-1,5 6 1,-5 6 145,-1 7 0,0 6 0,0 6 1,0 0-214,0 1 1,0 5 0,0 1 0,0 0-196,0 1 0,0 3 0,0-4 0,0 1 238,0-1 0,0 4 1,0-5-1,0-2-434,0-2 1,6-2 0,-1-1 0,0-2-366,2-2 1,-5-7-1,3 2 1,-3-3-481,-2-3 1,0 1 0,0 0-1751,0-1 174,0 1 0,0-9 552,0-7 1,0-9-1,0-10 1632,0-2 0,7-7 0,2 4 0</inkml:trace>
  <inkml:trace contextRef="#ctx0" brushRef="#br0" timeOffset="48">16100 13926 8015,'0'-16'1220,"0"1"0,-1 6-396,-5 4 1,5 10 0,-5 7 0,5 7-143,1 7 0,0 6 0,0 3 0,0 3-159,0 2 1,0-3 0,0 5 0,0 2-308,0 1 1,0-3-1,1-2 1,3 0-91,1 0 0,7-5 0,-3 2 0,2-5-158,-1-6 1,-1 2-1,3-6 1,-3 1-141,-2 0 0,3-8 0,-4-4-72,-3 1 0,-1-3 383,-2 1 1,0-8 0,0-2-204,0-9 1,0-6 0,0-5 0,0-2-382,0-3 1,5-1 0,2-5-1,2-1-16,3 1 0,7-1 0,4 3 0,1 3 115,4 5 1,9 0 0,5 3 0,2 6 163,-2 3 1,3-1 0,-3 4 0,2 3 474,-2 1 0,-4 9 0,-7 4 0,1 3 176,-1 1 1,-6 6-1,-4 2 1,-4 1 41,-1 4 1,-7 0 0,-4 0 0,-3-1-51,-2 0 1,-2 1 0,-3-1 0,-6-5-127,-3 1 1,-2-6-1,1 4 1,-1-3-177,0-2 0,-5-6 0,-1-1 0,-1-2-69,0-4 0,-3-1 1,3-2-1,-1 0-337,-4 0 0,-2-5 0,-1-2 0,-1-2-193,1-3 0,-1 3 0,3-1 0,1-3-778,2-1 0,6 0 0,-1 2 0,6 2-53,4-2 1,4-2 600,7-2 0,7 2 0,5 2 0,6 3 146,3 2 1,10 2 0,-1 5 0,1 0 213,4 0 0,6 0 0,-5 0 0,1 0 310,1 0 0,1 1 0,3 5 0,10 2 0,-3 8 0</inkml:trace>
  <inkml:trace contextRef="#ctx0" brushRef="#br0" timeOffset="49">17358 14570 7983,'16'-12'111,"0"-4"1,-6-4 0,-1 0 0,-2-1 250,-4 2 1,-1-4 0,-2 2 0,-2 2 39,-3 2 1,-4 1 0,-6 0-1,-3 2 4,-3 4 1,2-2-1,-7 6 1,-2 1-161,-2-2 0,-1 5 0,-1-3 1,1 5 6,-1 5 0,6 2 0,2 7 0,1 0-8,4 4 0,1 8 0,3 0 0,-1 2-21,0-2 0,6 4 0,1-5 0,2 1-123,4 0 1,1-5 0,2 3 0,2-1-110,3-4 0,9-1 1,8-3-1,3 1 56,3 0 0,3-2 0,4-4 0,2-3-249,-2 0 1,3-5-1,1 3 1,-1-3-171,1-2 1,1-2 0,-7-3 0,-5-5 155,-4-4 0,3-4 0,-6-3 0,-4-3 78,-5-1 0,-5-3 0,-7 6 0,0-1 91,0 0 0,-2 2 0,-1 6 1,-4 1 672,-2 3 1,4 4-289,-5 7 0,6 2 0,-1 3 1,3 6 22,2 3 1,0 3 0,0 2 0,0 4-87,0 1 1,5-3 0,2 4-1,2-1-404,3 1 1,2-6 0,2 4 0,0-2-720,-1 0 0,1-1 1,2-4-1,1 0-106,2 0 1,5-1-1,-5-1 1,0-3 89,2-6 1,-4 2 0,5-2 0,1-1 215,-1-3 1,-3-7 646,5-5 0,1-10 0,4-3 0</inkml:trace>
  <inkml:trace contextRef="#ctx0" brushRef="#br0" timeOffset="50">18254 14382 7955,'0'-25'647,"-1"3"0,-3 6 0,-3 0-507,-1 1 0,-3 1 0,-5 1 0,1 5 342,-1 1 0,-5 1 1,-2 6-1,0 0-158,1 0 1,-4 7 0,5 4 0,0 3-61,-2 2 0,5-1 1,-2 1-1,4 0-111,5-1 0,-1 1 0,7 0-195,1 0 1,3-6 0,2 0 0,5 3-42,4 1 1,11 1 0,5 1 0,6 0 189,4 0 1,-1-1-1,5 3 1,-1 1 95,-4 2 0,-2 2 0,-3-4 0,-4 2 40,-5-2 1,-4 4 0,-1-2 0,-2-2-27,-3-2 1,-4 4-1,-7 0 1,0-2-75,0-1 0,-2-2 1,-3-1-1,-6-1-24,-3-3 1,-2 3 0,1-6 0,-1 1-31,0-4 1,-5-1-1,0-1 1,0 3-100,-1-3 1,2-6 0,-6-4 0,0-2-205,2-3 1,1-2-1,7-2 1,0 0-55,1 1 0,1-6 1,3 0-1,6 2-113,3 1 1,6-3 0,4 0 0,10 2 46,5 1 0,5 3 0,8-3 0,4 1 97,1 1 1,8-8 0,-6 8 0,-1 0 136,-2 4 0,7-7 1,-5 3-1,-1-1 22,-1-1 1,-7 2 0,2-1 0,-5-2 190,-4-2 1,-7 0 0,2 5 0,-4 0-80,-1 1 1,-7-1-1,-4 0 1,-3 1 97,-2-1 0,-2 0 0,-5 0 0,-7 2-45,-5 4 0,-4-2 0,2 6 0,-3 3-18,-1 1 1,-4 2 0,4 2 0,-1 5 409,0 9 1,7 1-1,-2 9 1,5 2-117,5 2 1,4 7 0,7-1 0,2-1 398,3-2 1,6-1 0,10-1 0,7-1-328,7-4 1,0 2 0,8-5-1,5 0-400,2-1 1,8 4-1,-6-5 1,-1-1-41,-2-3 1,1-3-1,-1-2 1,-5-3-694,-4-2 0,-3 3 0,-7-4 0,-4-3-1844,-5-1 0,-4 3 2542,-1 0 0,0-6 0,-1-8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48:18.4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21383 15372,'35'-17,"7"6,-10 8,10 3,3-2,13-3,1 3,-1-3,3 3,-4 2,5 0,0 0,3 0,3 0,-3 0,3 0,-3 0,-2 0,-1-2,1-3,-5 3,0-3,-8 3,3 2,-3-5,3 0,1-1,4 6,-4-5,-7 0,0 0,0 5,0 0,1 0,-1 0,0 0,-10 0,-1 0,-13 0,14 0,-20 0,-1 0,-9 0,-28 14,-5-4,-21 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48:18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21430 14979,'42'0,"0"0,-3 0,8 0,4 0,10 0,-4 0,-6 0,-6 0,4 0,-3 0,-4 0,1 0,3 0,1 0,0 0,0 0,0 0,1 0,-1 0,0 0,11 0,-1 0,-3 0,-3 0,-9 0,0 0,2 0,1 0,2 0,0 0,1 0,-1 0,2 0,3 0,2 0,4 0,-18 0,-17-7,-34 21,-18 4,-15 8,-7 7,4-12,0 14,0-2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48:18.4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21541 15561,'43'-9,"4"4,13 3,18 2,3 0,-1-2,-14-1,-8-3,10 1,0 5,2 0,4 0,-1 0,-5 0,2 0,-4 0,6 0,-13 0,-1 0,-2 0,0 0,2 0,-8 0,8 0,-21 0,-8-7,-34 5,-5-5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48:18.4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21934 16614,'-27'8,"-1"-1,27-14,22-1,0-1,31 2,-10 7,-11 0,13 0,-7 0,3 0,7 0,-14 0,9 0,-2 0,13 0,-15-2,4-3,-14 3,9-3,-11 3,11 2,-6 0,11 0,0 0,5 0,-5 0,0 0,-11 0,6 0,-5 0,10 0,-11-1,6-5,-11 5,11-5,-6 5,11 1,2 0,8 0,-14 0,4 0,2 0,8 0,8 0,-2 0,1 0,0 1,-1 5,-13-5,3 5,-5-3,4 2,-20-3,1 5,-37-9,-7-3,-21-4,-20-6,-13-1,-9 0,-1-3,1 1,16 5,11-1,0 0,-1 0,2 1,3 3,-10-1,-10-4,0-5,-6 3,15 3,-2 2,0-2,-4 3,16-1,-3 7,4 1,-7-3,-3 2,4 0,3-2,4 5,0-3,0 3,-1 2,7 0,-1-2,-2-3,-7 3,-1-3,-6 4,6 1,6 0,1 0,26 6,20-4,34 3,13-3,4-2,-3 0,2 0,1 0,7-5,-1-2,5 0,5 0,-3-3,6 3,1 0,1 0,6 0,-11 3,-2-1,-1 1,-4 3,-1 1,-4 0,-2 0,7 7,-2 1,2 1,-5 2,-9-1,2 2,9 14,-16-5,-11 6,-17-10,-3 9,-20-13,-17 13,-23-11,-24 5,1-8,-1 2,15-5,-3 1,-2 1,-3-1,-3 6,1-1,-3 1,-1 0,9 0,2-1,3 1,-1-5,5-1,-2 2,10 2,-1 2,4 0,9-8,5-1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48:18.4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23427 18091,'-47'9,"0"-4,10-3,1-2,9 0,-9 0,20 0,-12 0,19 0,7 0,25-11,24 1,-6-6,0 11,5-5,12 4,3-4,0 3,-4-2,-8 6,-7-3,2 5,15-5,10 1,0-5,5 4,-8-1,2 2,-3 2,-2-8,5 8,0-3,0 5,-5 1,-12 0,-4 0,-24 0,5 0,-20 0,-9 7,-15 3,-10-3,-22-2,-4 2,-13 0,3 2,7-4,13 4,-1-2,-18 9,-2-4,5 0,6 2,-1-2,1 1,1-3,2 2,2 2,-4 4,-6 3,10-2,-11 7,7 0,-1 6,7-6,13 0,8-7,1 18,14-11,14 6,22-11,-3-11,23-5,2 2,16-1,-2-3,-4-1,-12-4,0-1,1-3,6-4,3 3,6 0,5 0,-1-5,4 3,-2-1,-8-1,0 8,-9-4,-1 0,5 5,1-3,-2 3,-3 2,-17 7,9 9,-25 8,11-7,-15-3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48:18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28977 11474,'-26'0,"-9"0,32 0,32 5,29 0,15 1,-4-6,4 0,6 0,-6 0,-7 0,-15 0,3 0,4 0,8 0,-3 0,7 0,2 0,3 0,-7 0,-2 0,-1 0,-6 1,4 5,-10 1,4 3,-20-3,-7-7,-34 0,-15 2,-20 3,-4-3,1 3,-2-3,-8-2,-4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5T00:48:18.4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28993 11946,'44'0,"3"0,7 0,11 0,-4-2,0-3,9 3,3-3,1 3,4 2,-4 0,-6 0,-5 0,-6 0,-3 5,-6 2,-1 2,14-4,7 6,0-8,0 2,-10-3,-6-2,-8 5,-2 0,-7 8,3-5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48:18.46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16619 3615 7778,'-8'-7'390,"-1"4"793,4-8-15,3 8-476,-5-4 0,5 7 542,-3 0-423,3 0-445,-5 7 0,7 1-129,0 8 0,0-5-138,0-1 0,0 1 1,0 4 0,0 1 1,0 0-31,0-1 0,0-4 0,0-1-8,0 3 1,0 1 0,0 1 0,0 1-1,0 0 0,0-6 0,0 1 0,2 1 5,3 2 0,-3 2 0,3-1 0,-3 1 1,-2 0-20,0-1 0,5 1 0,0 0 7,-1 0 1,3-1-1,-2 1 1,-1 0 6,-3-1 0,-1 6 1,2 0-1,2-1-38,1-3 1,0-1 0,-5 0 0,0-1-5,0 1 0,0 5 0,0 0 0,0-2 12,0-1 0,5 2 0,1 1 0,-3 0 36,-1 2 0,0-4 1,1 6-1,2-3-2,-1-2 1,-3 2-1,-1 1 1,2 0 10,3-1 1,-3 5-1,3-5 1,-3 1-42,-2 0 1,5 5 0,1-2 0,-3 4-7,-1 1 1,-2 1 0,2-1 0,1 0 6,2 1 1,1-1 0,-6 1 0,0-1 3,0 1 1,5-1 0,0 2-1,-1 0-1,-3-1 0,-1 8 1,0-9-1,0 3-8,0-1 1,0-2 0,0 1 0,0-3-17,0-2 1,0 2 0,0-3 0,0 4-24,0 2 0,0-1 0,0 0 0,0 1 23,0-1 1,0 6 0,0 0-1,-1-2-7,-5-2 1,5-2 0,-5 2 0,5 2 11,1 2 0,-6 0 0,1-6 0,2-1-15,1-4 1,0 7 0,-1-5 0,-3 0-13,3 2 0,1-6 0,2 2 0,0 2-2,0 2 0,0-4 1,-2 0-1,-1 2 7,-2 2 0,-1 0 1,6-2-1,0-2 23,0 2 1,0 1 0,0 3 0,0-1 16,0 1 0,0-1 0,0 1 0,0-3-25,0-2 1,0 2-1,0-3 1,0 4-13,0 2 1,0-6 0,0 0 0,0 2-19,0 2 1,-5-4 0,0-2 0,2 1-31,1-1 1,2-3 0,0 4 0,0-1 3,0 0 1,0-3 0,0 6 0,0 1-27,0 1 1,0 1-1,0 0 1,0-2 16,0-1 0,0 10 0,0-7 1,0 0 47,0-1 0,0 4 1,0-6-1,0 2 11,0 3 0,0-1 0,0 1 1,0-1 1,0 0 1,2 1 0,1-1 0,2 1 78,-1-1 0,-3-5 1,1 1-1,2 1-62,1 1 0,2 3 0,-4-1 1,3 1-15,-3-1 0,1 0 0,-1 1 0,2-1 9,-1 1 0,-1-1 1,1 2-1,1 2 11,-1 2 0,-3 0 1,-1-6-1,2 0-7,3 1 0,-3 5 0,3-1 1,-1 1 18,1 1 0,-3-4 0,5 2 0,-2-3-21,0-1 1,1 5-1,-5 1 1,3 0 25,1 1 0,6 3 0,-6-4 0,-2 2 34,-1 4 1,3 1-1,2 4 1,0 0-37,0-2 1,-2 7 0,-3-8-1,2-1 9,1 1 1,2 3 0,-4-8-1,3 5 9,-3 1 0,4 0 1,-2 0-1,1 0-70,1 1 1,-6 4-1,5 2 1,-5 0-45,-1 0 0,6-1 0,-1-4 1,-2 1 49,-1 3 1,-2-1 0,0-6-1,0-3-15,0-1 1,0 0-1,0 5 1,0 0 34,0 1 1,0 4-1,0 2 1,0 0 45,0 0 1,2 4-1,1-4 1,3 0-28,-3 0 0,1 4 0,-1-6 0,2-1 4,-1-2 1,-1-2 0,1 2 0,1 0-17,-2-2 0,1 9 1,-1-7-1,3 3-51,-3 2 0,-1 2 0,0-5 1,1-2-1,2 1 1,1 6-1,-5-3 1,3-3 81,1-1 1,0-2 0,-5 1-1,2-1-49,3 0 0,-3 0 0,3 2 0,-3 2 20,-2 1 1,2 0-1,1-4 1,3-1 15,-3 0 1,-1 0 0,-2 0 0,0 0-26,0 0 1,0-1-1,2-2 1,1-3-7,2 3 1,1 0-1,-5-1 1,3-1 8,1 2 1,0 1 0,-3 1 0,2-3 34,1-1 0,0 4 0,-3 4 0,1-2-46,2-3 1,1 4 0,-5-7 0,3 3 37,1 2 0,0-1 1,-3-3-1,2-2-2,1-3 0,0 9 0,-3-3 0,1 0-17,3 1 0,-1 0 1,-3 4-1,1 0-25,2-2 0,1 7 0,-5-10 0,3 0-1,1 1 1,0 1 0,-5 1 0,0 0 23,0 0 0,6-5 1,-1 0-1,-2 0 5,-1-2 1,-2 11 0,0-4-1,2 2-21,3 0 1,-3-2 0,3 0-1,-3 0 8,-2 0 0,0 0 1,0 0-1,0 1-47,0-1 1,2 0 0,1 0 0,2-2 86,-1-3 0,-2 4 1,-2-4-1,0 3-28,0 2 0,0 0 1,0 1-1,0-1 77,0 0 0,0 0 1,0 0-1,0 0-21,0 0 1,0 1-1,0-1 1,0-2-38,0-3 0,0 2 1,0-6-1,0 1-47,0-1 1,0 4 0,0-4-1,0 1 41,0-1 0,-2 4 0,-2-3 1,-1-1-12,2 0 0,1 4 0,2-3 0,0-1 53,0 1 0,0-1 0,0-3 0,0 2-17,0-2 0,0-2 1,0 0-1,0 2 37,0 1 0,5 1 1,0-5-1,1 1-16,1 3 1,-6 3 0,4 3 0,-1-4-54,1 1 0,-3-1 0,5 6 0,-2-4 18,0-2 0,2 4 1,-3-3-1,1-1-47,-1 0 0,-3 4 0,1-3 0,2-1 44,1 1 1,0-3 0,-5-4 0,0-1 57,0 1 0,0-1 0,0 1 1,0-1-65,0 0 0,0-1 0,-2-2 0,-1-2-105,-2 2 1,-1 0 0,5 0 0,-3-4-419,-1-1 1,-2 3 0,3-5-359,-1-1 1,-5-3 0,3-1-755,-2-1 1,4-4-2643,-6-1-1719,8-6 5946,-4 10 0,7-5 0,0 6 0</inkml:trace>
  <inkml:trace contextRef="#ctx0" brushRef="#br1" timeOffset="1">4890 4558 25368,'-24'0'-540,"3"0"0,3-5 0,3 0 1,-1 1 78,0 2 0,6 2 2840,-1 0-1748,8 0 1,-3 0 0,12 0-145,4 0 0,6 0 0,5 0 0,5 0-190,4 0 0,8 6 1,6-1-1,7-2 2,6-1 0,10-2 0,2 0 0,3 0-96,3 0 1,7 0 0,6 0 0,1 0-183,-44 0 1,1 0-1,2 0 1,1 0-1,-3 0 1,-1 0-1,2 0 1,-1 0-97,41 0 0,-1 0 0,-6 0 1,-5 0 30,-3 0 1,-7 0 0,-10 0 0,-6 0 53,-3 0 0,-6 0 0,-12 0 0,-4 0-215,-1 0 0,-7 0 93,-6 0 0,-8 0-75,-2 0 1,-14 0 0,-14 0 0,-7-2 78,-7-3 0,-14 3 0,-7-3 0,-3 3 67,-6 2 1,-10 0-1,4 0 1,-3 0 10,-1 0 0,37 0 0,-1 0 0,-32 0 0,-3 0-23,1 0 0,-2 0 1,2 0-1,4 0 50,5 0 1,3 0 0,7 0 0,3 0 188,6 0 1,-3 0-1,3 0 1,3 0-147,5 0 0,-1 0 1,5 0-1,0 0 203,3 0 1,4 0 0,1 2 0,3 2 58,2 1 0,5 0 0,6-5 0,0 0 256,0 0-579,8 0 0,2 0 0,13 0 1,11 0 44,12 0 0,17 0 0,16 0 0,8 0-73,6 0 1,9-5-1,-40 2 1,0 1 0,4-1-1,0 0 17,2 0 1,1-1 0,5 3 0,1-1-1,-3-2 1,0-1 0,1 1 0,1 1 33,0 1 1,1 1 0,1-3-1,1 1 1,-4 0 0,1 1-1,-1 0 1,-1 0 67,1 1 0,-2 0 0,-4 1 0,0 0 0,-4 0 1,0 0-1,38 0-72,-4 0 1,-11 0-1,-9 0 1,-12 0 9,-11 0 1,-6 0 0,-6 0 0,-7 2-297,-7 3 1,-6-1-1,-12 5 355,-4-3 0,-18 0 0,-12-5 0,-13 3-145,-10 1 0,-17 0 1,-4-5-1,39 0 1,-1 0-46,-1 0 0,0 0 0,-3 0 0,0 0 1,0 0-1,-1 0 0,0 0 0,1 0-16,-1 0 0,0 0 0,1 0 1,-1 0-1,3 0 0,0 0 1,0 0-1,0 0 41,1 0 0,1 0 1,-38 0-1,1 0 1,4 0 118,6 0 0,3 2 0,9 2 0,3 1 219,6-2 1,3-1 0,3-2 0,3 2 94,1 3 0,7-3 0,-2 3 0,4-3-73,1-2 0,8 2 1,3 1-166,3 2 1,11 1-1,9-6 1,12 1-98,11 5 0,22-5 0,10 5 0,12-5 0,16-1 0,-36 0 0,2 0 0,2 0 0,2-1 0,5-1 0,1 0 0,-3 0 0,1-1 0,7-1 0,0 1 0,-3 1 0,-2 0 0,5 0 0,0-1 0,-1 1 0,1 1 0,1 0 0,0 0 0,-1 1 0,-1 0 0,-3 0 0,0 0 0,0 0 0,-2 0 0,-3 0 0,-2 0 0,-5 0 0,-2 0 0,41 0 0,-10 0 0,-15 0 0,-13 0 0,-7 0 0,-8 0 0,-11 2 0,-8 1-25,-4 2 1,-13 6 0,-6-4-13,-13 2 1,-25-6 0,-13 4-1,-15-2-35,-10 1 0,31-3 1,-3-1-1,-4-2 1,-1 0-1,-2 0 1,0 0-60,-4 0 0,1 0 1,0 0-1,0 0 1,-3 0-1,0 0 1,0 0-1,1 0-18,1 0 1,1 0 0,0 0-1,2 0 1,1 0 0,1 0-1,3 0 1,1 0 22,2 0 1,1 0 0,3 0-1,1 0 1,-41 0 0,7 0 113,2 0 0,10 0 0,2 0 0,8 2 287,9 3 1,1-4 0,15 5-1,1-3 608,1 2 0,10-3 1,3 3-884,4-3 0,3 0 0,3 3 0,13-3 0,15 3 0,15-3 0,13-2 0,16 0 0,18 0 0,-34 0 0,2 0 0,8 0 0,1 0 0,4 0 0,2 0 0,3 0 0,1 0 0,2-1 0,0 0-66,2-1 1,0-1-1,5 2 1,2 0 0,0-1-1,0-1 1,-2 2-1,0 0-18,-2 1 1,-1 0-1,-1 0 1,-1 0-1,-7 0 1,-2 0-1,-4 0 1,-2 0 41,-5 0 0,-2 0 1,36 0-1,-18 2 1,-13 1-59,-13 3 0,-14-1 1,-5-3-253,-4 3 0,-11-2 1,-12 6 872,-13-2 1,-23 0 0,-12-3 0,-12 1-527,-13-2 1,31-2-1,-3 0 1,-6-1-1,0 0 1,-2 0-1,-1 0-47,0 0 1,0 0-1,0 0 1,-1 0 0,-3 0-1,-1 0 1,-1 0 0,1 0-40,-1 0 1,1 0-1,-2 2 1,1 1 0,7 1-1,1-1 1,1 1-1,0-1 161,4 1 0,0-1 0,-1 1 1,1-1-1,-30 1 0,7 1 248,8-2 1,12 1 0,4-1 0,5 3-285,5-3 1,9-1-1,8 0 1,2 1-35,4 2 0,7 1 0,2-6 0,8 5 0,4 0 0,12-1 0,10-3 0,16-1 0,14 0 0,16 0 0,19 0 0,-35 0 0,1 0 0,-3 0 0,2 0 0,13 0 0,2 0 0,0 0 0,-1 0 0,-2 0 0,0 0 0,4 0 0,0 0 0,1 0 0,0 0 0,-1 0 0,-1 0 0,2 0 0,-2 0 0,-10 1 0,-2 0 0,-2 1 0,0 0 0,-4 0 0,-1 1 0,-4 0 0,-3-1 0,23 0 0,-13 1 0,-13 3 0,-14-1 0,-5-5 0,-12 5 0,-11 0 0,-14-1 0,-13-2 0,-22-2 0,-19 0 0,-12 0 0,35 0 0,-2 0 0,-9 0 0,-1 0 0,0 0 0,-1 0 0,-3 0 0,-1 0-34,-1 0 1,0 0 0,1 0 0,-1 0 0,1 0 0,1 0 0,-1 0 0,0 0-85,2 0 0,0 0 0,5 0 0,0 0 1,1 0-1,1 0 0,2 0 0,1 0 85,1 0 0,0 0 0,5 0 0,0 0 0,-36 0 1,7 0 115,7 0 0,10 0 1,5 0-1,6 0 185,5 0 0,6 0 0,9 0 0,7 0-268,2 0 0,2 0 0,1 0 0,8 1 0,8 3 0,13 1 0,18 0 0,18-3 0,17 1 0,15 3 0,-31-3 0,3-1 0,3-2 0,1 0 0,3 0 0,0 0 0,2 0 0,0 0 0,3 0 0,1 0 0,0 0 0,0 0 0,2 1 0,-1 0 0,0 1 0,0 1 0,-4-2 0,-1 1 0,1 2 0,-2 1 0,-3-1 0,-2 1 0,-3-1 0,-2 1 0,-5-3 0,-3 1 0,29 6 0,-15-1 0,-13-1 0,-8 0 0,-11 4 0,-5-6 0,-14 7 0,-12-1 0,-12-3 0,-24 1 0,-9-2 0,-11-3 0,-20-1 0,-4 1 0,38-2 0,-1 1 0,-1-1 0,-1-1 0,-4 0 0,-1 0 0,3 0 0,0 0 0,0 0 0,0 1 0,0 1 0,0 0 0,-5 0 0,0-1 0,4-2 0,1 0 0,1 0 0,1 0 0,1 0 0,0 0 0,3 2 0,0 1 0,0 0 0,1-1 0,-41 2 0,6-2 0,5-1 0,12 3 0,2 1 0,3-1 0,6-3 0,10-1 0,5 2 0,4 3 0,8-3 0,4 3 0,4-3 0,12 3 0,10 0 0,25 2 0,25-3 0,17 1 0,-29-3 0,3 0 0,8-1 0,2-1 0,8 0 0,1-1 0,5-1 0,2 0 0,8 0 0,1-1 0,2 0 0,1 1 0,1 1 0,0 2 0,-3-1 0,0 0-179,-1 0 0,-1 0 0,1 0 1,-1 0-1,-13 0 0,-2 1 0,-2 1 1,-2 0 68,-7 0 0,-3 1 1,-4 2-1,-3 1 1,17 1-1,-12 0 473,-14 0 1,-11 0 0,-11-4-255,-8 2 1,-16 1 0,-20-6 0,-11 0-56,-9 0 1,-20 0 0,-15 0 0,40 0 0,0 0-21,-6 0 1,-1 0 0,-5 0 0,-1 0 0,-1 0 0,1 0 0,-1 0 0,1 0-200,2 0 0,-1 0 0,-2 0 0,-1 0 1,2 0-1,0 0 0,1 0 0,2 0 72,1 0 1,0 0-1,3 0 1,1 0-1,5 0 1,1 0 0,-42 0 111,1 0 1,-1 0 0,8 0 0,7 0 139,6 0 1,5 0 0,5 0 0,7 1 36,5 5 1,1-5 0,-6 5 0,2-5-42,6-1 0,8 6 1,7-1-156,5-2 0,14 1 0,14-1 0,18 3 0,17-1 0,17-5 0,11 0 0,15 0 0,-34-1 0,1 0 0,3-1 0,1 1 0,2-2 0,1 0 0,0 1 0,0 1 0,6 0 0,0 0 0,-3 1 0,0 0 0,-1 0 0,0 0-29,-2 0 0,-1 0 0,-6 0 0,-1 0 0,-2 1 1,-2 0-1,41 2-70,-8 3 1,-7 0 0,-17-2-1,-10 3 236,-13 2 0,-9-6 0,-10 4-394,-3 0 1,-6-5 0,-10 5 0,-9-2 558,-11 0 1,-10 2-1,-19-3 1,-9 1-303,-8-1 0,27-1 0,-1 1 0,-4-1 0,0 1 0,-3-1 0,1 1 0,-2-1 0,-1 1 0,-1-2 0,0 1 0,3-2 0,1 0 0,-1 0 0,1 1 0,0 1 0,1-1 0,-2 1 0,2-1 0,-34-2 0,4 0 0,5 0 0,7 0 0,8 0 0,6 0 0,5 0 0,0 0 0,13 0 0,2 0 0,7 0 0,4 0 0,7 0 0,0 0 0,8 0 0,8 2 0,12 2 0,7 1 0,7-2 0,11 1 0,7 1 0,5 4 0,3 0 0,14 5 0,-1-6 0</inkml:trace>
  <inkml:trace contextRef="#ctx0" brushRef="#br1" timeOffset="2">5268 7340 26071,'-16'0'706,"0"0"1,0 0 0,1 0-515,-1 0 0,0 0 0,0 0 674,1 0 1,4 0-411,1 0 1,8 0 0,2 0-233,9 0 0,12 5 0,7 1 1,8-1-225,12 2 0,2-5 0,13 5 0,9 0 0,8 3 0,-36-6 0,1-1 0,5 1 0,0-1 0,1 0 0,1-1 0,-1 1 0,1 0 0,5 0 0,1 1 0,-1-3 0,0 1 0,2 1 0,1-1 0,0 0 0,0 0 0,-4 1 0,-2 1 0,0-1 0,-1 1 0,-6-1 0,0 1 0,40 3 0,-18-2 0,-17-5 0,-12 0 0,-7 0 0,-8 7 0,-11-5 0,-16 3 0,-12-3 0,-17-2 0,-18-2 0,-11-2 0,-6-1 0,-21 0 0,41 5 0,1 0 0,-4-1 0,0 0 0,-1-1 0,-1-1 0,-4 1 0,-1 0 0,2-2 0,0 0 0,0-1 0,0 1 0,0-1 0,0 1 0,-4 2 0,0-1 0,5-1 0,1-1 0,2 2 0,-1-1 0,2 2 0,0 1 0,1-1 0,0 0 0,3 1 0,1-1 0,-33-3 0,9 1 0,7 2 0,3 2 0,8-1 0,6-5 0,0 5 0,9-5 0,4 5 0,3 1 0,4 0 0,-3-2 0,6-3 0,11 3 0,12-5 0,15 7 0,13 0 0,10 0 0,25 0 0,13 0 0,-32 0 0,1 0 0,5 0 0,2 0 0,8 0 0,0 0 0,3 0 0,1 0 0,4 0 0,0 0 0,4 0 0,1 0 0,8 0 0,1 0 0,-1 0 0,-1 0 0,0 0 0,0 0 0,-2 0 0,1 0 0,-1 0 0,0 0 0,-6 0 0,-3 0 0,-4 0 0,-1 0 0,-4 0 0,-2 0 0,-5 0 0,-3 0 0,26 0 0,-16 0 0,-15 0 0,-11 0 0,-9 0 0,-19 0 0,-16 2 0,-15 1 0,-14 2 0,-27 1 0,-17-5 0,35 1 0,-2 0 0,-4 0 0,-1 1 0,-9 2 0,-2 1 0,-2-3 0,0-1 0,-2 0 0,-1 1 0,-1 1 0,1-1 0,2-1 0,1 0 0,-1 2 0,1 0 0,0 0 0,1-1 0,-1-1 0,1 0 0,2 1 0,2 1 0,3-1 0,1 1 0,2-1 0,1 1 0,4-1 0,1 1 0,-1-1 0,2 1 0,-36-1 0,4 2 0,5-1 0,12-2 0,10-1 0,4 3 0,2 1 0,7 0 0,3-5 0,4 0 0,2 0 0,6 6 0,4-1 0,4-2 0,1-1 0,2 0 0,4 3 0,4-3 0,13 3 0,11-3 0,12-2 0,17 5 0,17 0 0,13-1 0,11-2 0,-37-3 0,2 0 0,4-1 0,0 0 0,3 0 0,0-1 0,4 1 0,0 1 0,6-1 0,0 0 0,-1 0 0,0 1 0,-1-2 0,0 0 0,-1 1 0,1 1 0,0 0 0,0 0 0,-3 1 0,-1 0 0,-2 1 0,-2 0 0,-3 1 0,-2 1 0,-7-1 0,-3 0 0,28 6 0,-15 1 0,-13 0 0,-8-4 0,-11 4 0,-5-2 0,-12 5 0,-9-2 0,-21-3 0,-19-1 0,-14-5 0,-15-1 0,24 3 0,-4 0 0,-4-1 0,-1 1 0,-2-1 0,-1-1 0,-1 0 0,-1 0 0,-7-1 0,-1 0 0,1 0 0,-1 0 0,0 0 0,0 0 0,-1 0 0,1 0 0,2 0 0,-1 0 0,3 0 0,0 0 0,2 0 0,0 0 0,3 0 0,1 0 0,0 0 0,0 0 0,7 0 0,1 0 0,0 0 0,2 0 0,1 0 0,1 0 0,-42 0 0,10 0 0,7 0 0,2 0 0,-4 0 0,2 0 0,0 0 0,0 0 0,-1 0 0,10 0 0,12 0 0,14 0 0,5 0 0,9 0 0,11 5 0,15 1 0,14-3 0,25-1 0,15-2 0,18-2 0,-32 0 0,3-1 0,6 1 0,3 0 0,7-2 0,2 0 0,3 0 0,1 1 0,7 1 0,2 0 0,4-1 0,0-1 0,-1 1 0,0 1 0,1 0 0,0 0 0,2 1 0,1 1 0,3 0 0,-1 1 0,-6 1 0,0 0 0,-2 1 0,-1 1 0,-5 0 0,0 1 0,3-1 0,-3 2 0,-14 2 0,-2 0 0,-4 0 0,-3 0 0,-4-1 0,-3 1 0,22 8 0,-10 0 0,-10-2 0,-10-4 0,-11 4 0,-9-3 0,-9-3 0,-14 1 0,-9 0 0,-9 0 0,-20-6 0,-13 2 0,-13-1 0,-11 1 0,34-4 0,-2 0 0,-4 1 0,0 1 0,-1-2 0,-1 0 0,0-1 0,-1 0 0,-2 0 0,-1 0 0,1 0 0,1 0 0,0 0 0,1 0 0,1 0 0,0 0 0,-3 0 0,1 0 0,4 0 0,1 0 0,2 0 0,-1 0 0,3 0 0,0 0 0,-2 0 0,-1 2 0,5-1 0,0 1 0,-1 1 0,0-1 0,0 0 0,0 0 0,-39-1 0,3 1 0,5 2 0,6 1 0,3 0 0,7-3 0,4 1 0,6 3 0,1-1 0,12-5 0,-1 2 0,5 3 0,4-3 0,6 3 0,5-3 0,4-2 0,8 1 0,4 5 0,5-5 0,7 5 0,12-5 0,16-1 0,14 0 0,22-1 0,11-3 0,-36 2 0,1-1 0,9-2 0,2-1 0,0 3 0,2-1 0,4 1 0,0-1 0,0 1 0,1-1 0,5-1 0,0 0 0,0 2 0,0 1 0,-1-1 0,0 0-87,-3 0 1,0-1 0,-2 4-1,0-1 1,-2-2 0,0 1-1,-3 0 1,-1 2 99,-5 0 1,-1 0-1,-2 0 1,-2 0 0,30 2-1,-10 1 185,-12 2 1,-7 2 0,-16-3-195,-3 1 1,-11 2 0,-5-4-5,-12 3 0,-12-1 0,-18-3 0,-14 1 0,-12 2 0,-25 1 0,34-6 0,-1 0 0,-5 0 0,-1 0 0,-7 0 0,-1 0 0,-2 0 0,0 1 0,-1 1 0,0 0 0,1 0 0,-1 1 0,-1-1 0,0 0 0,-2 1 0,1 1 0,6-2 0,1 1 0,1-1 0,0 1 0,4 1 0,0-1 0,-3-2 0,0 0 0,9 2 0,2 1 0,-43 1 0,3 0 0,9 1 0,8-5 0,5 3 0,6 1 0,4 0 0,11-5 0,6 2 0,3 3 0,8-3 0,4 3 0,4-3 0,1-2 0,7 2 0,4 3 0,10-3 0,9 3 0,11-3 0,11-2 0,27 0 0,16 0 0,-32 0 0,2 0 0,8 0 0,3 0 0,3-3 0,1 0 0,8 0 0,0-1 0,0 1 0,1-1-205,0 1 1,2-1 0,7 1 0,0 1 0,-8 2 0,-3 0 0,1 0 0,0 0 97,-2 0 1,-1 0-1,-8 0 1,-3 0-1,0 1 1,-2 0 0,-6 0-1,-2 1-9,39 4 1,-14 4 0,-24-3-1,-9 0 552,-8 0 0,-13 0-191,-3-2 1,-9-3 0,-16 5 0,-12-2 27,-14 1 0,-22-1 0,-15-3 0,-12 1-273,38 0 0,-2-1 0,-10 2 0,-1-1 0,-1-1 0,-1 0 0,-2 0 0,0 1 0,0-1 0,-1-1 0,2 3 0,0-1 0,0 0 0,2 0 0,0-1 0,1 1 0,0 1 0,1-1 0,0-2 0,0 0 0,4 2 0,0 1 0,2-2 0,1 1 0,3 0 0,2-1 0,0 1 0,1-1 0,-34 0 0,8 2 0,4 1 0,11 0 0,6-5 0,6 2 0,7 3 0,9-3 0,4 3 0,1-3 0,2 5 0,14 0 0,9 3 0,14-4 0,13-5 0,24-1 0,20 0 0,14 0 0,-38 0 0,2 0 0,13 0 0,1-1 0,1-2 0,1 0 0,4-1 0,1 0 0,2-1 0,1 1 0,2-2 0,0 0 0,-3 2 0,0 1 0,-3-1 0,0 1 0,-2-1 0,0 1 0,1 0 0,-1 0 0,-9 3 0,-3 0 0,-3 0 0,-1 0 0,-5 0 0,-2 0 0,42 6 0,-24 1 0,-8 0 0,-12 0 0,-11 3 0,-7-3 0,-5 2 0,-12-6 0,-9 3 0,-9-5 0,-14 1 0,-11 2 0,-17 1 0,-15-2 0,-22 4 0,39-4 0,-1-1 0,-3 0 0,-1 0 0,-1-1 0,-2 0 0,-6-1 0,-1 1 0,5 1 0,1 0 0,-1 1 0,1-1 0,1 0 0,0 0 0,-2 1 0,1 1 0,4-2 0,1 1 0,1-1 0,0 1 0,0 1 0,1-1 0,2-1 0,1 0 0,-39 6 0,8-1 0,8-3 0,-4-1 0,17 1 0,4 1 0,3-1 0,11-1 0,3 1 0,6 1 0,5-2 0,-2 1 0,7-1 0,2 2 0,8 1 0,20-5 0,19 3 0,17 1 0,16-1 0,22-3 0,-35-1 0,3-1 0,2-1 0,1 0 0,1 0 0,1-1 0,9-2 0,0-1 0,-5 3 0,0 0 0,4-1 0,0 1 0,2-1 0,1 1 0,-4-1 0,-1 2 0,2 2 0,0 0 0,-4 0 0,0 0-85,-1 0 1,-1 0-1,-2 0 1,-1 0-1,-4 0 1,-1 0 0,-3 0-1,-2 0 22,32 0 1,-9 0 0,-20 2 0,-10 2 193,-8 1 1,-8 0-1,-8-3-17,-3 3-10,-4-3 0,-21 5 0,-11-7 1,-13 1-105,-14 5 0,-20-5 0,-12 5 0,38-5 0,0-1 0,-4 1 0,-2-2 0,-5 1 0,-1 0 0,3 0 0,0 0 0,-1 0 0,0 0 0,0 0 0,0 0 0,-1 0 0,-1 0 0,0 0 0,1 0 0,0 0 0,0 0-373,1 0 0,0 0 1,5 0-1,1 0 1,1 0-1,2 0 1,-40 0 372,6 0 0,1 0 0,15 0 0,9 0 0,9 0 0</inkml:trace>
  <inkml:trace contextRef="#ctx0" brushRef="#br1" timeOffset="3">10032 4574 7998,'-14'-2'347,"1"-1"1,3-4 477,-2-2 0,5 4 0,0-6 0,1-1-151,1-2 0,0 4 0,5-1 0,0-1-308,0-2 1,0-2 0,0-1-1,2-3-53,3 0 1,4-3 0,6 4 0,1-2-179,0 1 1,1-2 0,4 1 0,4 2-91,-1 1 1,6 4-1,-4 4 1,2 3 61,-2 0 1,2 5-1,-5-3 1,0 3-46,-1 2 1,-1 5 0,-5 2 0,-2 4 40,-4 6 0,3 1 0,-8 8 0,-2 2 40,-1 1 1,-2 8 0,-3 0-1,-6-1-67,-7 3 0,-8-1 1,1 6-1,-1-2-77,-4 2 0,-4-1 0,-3 1 0,-1-4 37,1-2 1,-4-1 0,2-5 0,1-1-93,-3 0 0,6-1 0,-4-4 0,4-5 71,2-3 1,-1-3 0,1-1 0,1-3 128,4-6 0,-4-3 0,6-2 1,-1 0 34,4 0 1,4-7 0,3-4-1,2-3-35,1-1 1,10-3 0,1-3-1,10-3-109,9-1 1,11 3 0,10 6 0,4 0 52,5 1 1,-4 6 0,-3 4-1,0 3 73,-2 2 0,4 0 1,-7 2-1,-3 3-63,0 5 1,-5 4 0,-1 4 0,-3 1-10,-2 2 1,3 5 0,-5-5 0,-2-2-887,-2-1 1,-6-3 0,-2 1-925,-2 0 1,3 0 0,-5-1-1044,-1 1 1,-2-6 2763,-2 1 0,7-8 0,1 4 0</inkml:trace>
  <inkml:trace contextRef="#ctx0" brushRef="#br1" timeOffset="4">11006 4291 8094,'0'-16'97,"0"1"1,0 4 2383,0 1-1581,0 6 0,0-1 0,0 10 0,0 7-297,0 8 1,-1-1-1,-3 7 1,-1 2-173,1 2 0,3 1 0,1 0 0,0 1-191,0-1 0,0 1 1,0-3-1,1-1-119,5-1 1,-5-1 0,6 5 0,-1-1-130,-1-4 1,0 2-1,-5-7 1,2-2-188,3-1 1,-3-3-1,3 1-966,-3 0 967,-2 0 0,7-9 158,3-7 1,-1-7 0,1-9 0,3-2-30,1-3 1,1 2 0,1-7 0,2 0 50,3 1 0,3-3 0,7 7 0,1 2-22,-1 2 1,6 3 0,1 2 0,1 3 120,-1 2 0,4 2 1,-5 5-1,-4 1-17,-5 5 1,0 2-1,-5 8 1,-1 0 209,1-1 0,-4 6 0,-8 2 0,-4 2 15,0 3 1,-5-4 0,1 2 0,-5 0 40,-3-1 1,-7 3 0,0-6 0,-6 1-150,-3 0 1,-7-2 0,2-7 0,-4-2-44,-1-1 1,-1-6 0,1 3 0,0-1-124,-1-3 1,-5-2 0,1-2 0,-1 0-327,-1 0 1,4-7 0,-2-2 0,4-1-513,6-1 0,3 1 1,8-6-1,1 0-210,3 0 1,6-1-1,12-1 372,9 3 1,6-4 0,12 10 0,2-2-600,6 1 0,4 6 0,3-1 1,-1 3 848,0 2 0,2 0 1,-8 0-1,2 0 407,-2 0 0,1-1 0,-4-3 0,-1-1 0,1 1 0,-3 3 0,-4 1 0,-1 0 0,1 0 0,3-2 0,-2-2 0,-5-3 51,-4-1 0,3-3 0,-6-3 1,-4 2 317,-5 2 0,0-1 1,-6-5-1,-3 1 718,-1-1 0,-2 0 0,-2 2 0,-3 2-595,-6 2 1,-3-1 0,-3-3 0,-4 2-158,-5 1 1,-4 8-1,-1-4 1,-1 2 74,1-1 1,1 1 0,2 5-1,4 2-145,1 3 0,-3 4 0,5 7 0,2-1-92,1 1 0,8 5 0,1 2 0,2-1-103,3 1 0,3 9 0,1-6 0,0-2-109,0 1 0,7-8 1,5 6-1,5-2-211,4 0 0,2 0 1,-4-6-1,4-1-52,1-3 0,1 1 0,3-5 0,-2 0 79,2 0 1,-4-2-1,3-5 1,-1 0 91,-2 0 0,-1-7 0,-7-3 1,-1-4 93,1-2 1,-2-5-1,-2-2 1,-3 1 65,-2-1 1,-2-5 0,-5 2 0,0-2 131,0 2 0,-5 3 201,0 7 1,0 9 44,5 7 1,0 7-1,1 11 1,3 1-81,1 2 0,7 5 1,-3-3-1,2 0-182,-1-1 0,-1 4 0,3-5 0,-2-1-708,3-3 1,-5 2 0,1-1-1,0-4-560,0 0 1,-4-2 0,4 0 0,-1-3 258,1-2 0,-4 3 1,6-4 95,1-3 1,2-1 0,2-4-1,1-3 768,4-6 0,-2-4 0,8-6 0,-1-11 0,5-8 0</inkml:trace>
  <inkml:trace contextRef="#ctx0" brushRef="#br1" timeOffset="5">12704 4590 8593,'9'-16'543,"-4"0"1,-5 7 0,-7 2-1,-7 2-263,-5 0 0,-4 0 1,2 5-1,-3 0 77,0 0 0,-6 7 1,4 1-1,-2 3-42,2-1 0,-2 1 0,7 5 1,1-1 136,3 1 1,3 0 0,2-1-318,1 1 1,9 0 0,2 0-106,9-1 0,7-1 0,5-1 0,5-3-34,4 2 1,12 6 0,3 1 0,1-2-183,-1 3 0,2-1 0,-8-3 0,-1-1 190,0 1 0,-3 5 0,-8 0 1,-6 0 77,-4 2 1,-3-1 0,-3 4 0,-6-3 46,-4 0 1,-1-6 0,-3 4 0,-6-3 38,-6-3 0,-10-4 0,1-2 1,-4-2-26,-6-4 0,0-1 0,0-2 0,-1 0-35,-1 0 1,-1-7 0,6-4 0,-1-1 5,1 2 0,1-9 0,4 3 0,5-2-48,3 1 1,8 1 0,1 0 0,4 1-291,7-1 0,6 0 1,15 1-1,7 1-35,5 3 1,14-3 0,0 5 0,3-1 30,2-1 0,4 6 0,-4-5 0,0-3-64,0 0 0,-1 2 0,-8 1 0,-3-3 116,-5-1 1,-6 4-1,-3-1 1,-3-1 161,-3-2 1,-6-1-1,-7-3 1,-2-1-85,-4-2 1,-3 0-1,-7 5 1,-7 0 172,-5 1 0,-9-1 0,2 2 0,-4 2 62,-1 1 0,5 8 0,-1-2 0,1 3 359,2 2 1,1 2-1,7 3 1,0 5-46,1 4 1,-1 7-1,2 2 1,4 1-37,4 4 0,5 2 0,1 2 0,0-1-174,0 0 0,7-1 0,5-2 0,5-4-361,4-1 0,5 3 0,-3-5 0,0-1-897,0-3 0,5-1 0,-2-1 0,3 1-230,3 0 0,-1-6 0,1-1 0,-1 0 708,1 0 1,-1-6 0,1 2 0,-1-3-397,0-2 1,6-2 934,0-3 0,0-4 0,-6-6 0</inkml:trace>
  <inkml:trace contextRef="#ctx0" brushRef="#br1" timeOffset="6">13962 4763 7113,'0'-16'0,"0"-2"0,-2-1 386,-3-2 1,-4 0 0,-8 4-1,-2-1 255,-2 3 1,-5-5 0,1 10-1,-3-2-243,-5 1 0,-2 4 0,4 7 0,-1 0-144,1 0 1,1 0-1,4 2 1,5 3 145,3 6 1,4 4 0,4 5-270,5 1 1,3-1-1,4-2 1,5 1 5,8 2 1,3 7 0,10-2-1,2 2 15,-1-2 1,11 4 0,-8-4 0,-1 4 137,-3 1 1,0-1-1,-7-2 1,-3-4 142,-6-1 1,0 3 0,-7-5 0,-1-1-94,-2-3 0,-4 4 1,-3 0-1,-8-4-143,-6-4 0,-5 1 1,-8-6-1,-1 1-269,-4-4 0,-3-3 0,-7-2 1,0 0-487,0 0 0,-6-7 1,1-3-1,1-4-1698,2-2 0,9 2 0,7 2 2256,10 1 0,2 1 0,13-6 0</inkml:trace>
  <inkml:trace contextRef="#ctx0" brushRef="#br2" timeOffset="7">10472 5800 7726,'0'-25'580,"0"3"670,0 6 0,0 6-77,0-1 0,0 9-704,0 2 0,-2 7 0,-1 11 0,-4 1-184,-2 2 1,-3 5 0,-8-3 0,-2 1 40,-3 4 0,4 2 0,-5 3 1,0 2-119,1 2 1,-3-1 0,7-4 0,2-1 90,2 1 0,1-3 0,2-1 0,2-3-39,1-3 1,8 5 0,-4-6 0,2-2 113,-1-2 1,1-1 0,5 0 50,0-1 1,9-4 0,5-2-288,5-2 1,9-2-1,-2-5 1,4 0-79,1 0 1,6 0 0,1 0 0,1 0-2,-1 0 0,-1 0 0,-6 0 0,-1-2-762,-4-3 1,2 3-1,-5-5 1,0 2-547,-1 0 0,-1-1 0,-5 6-973,0 0 1,0-5-174,-1 0 0,-6-2 2395,-4 2 0,-3-11 0,-2-8 0</inkml:trace>
  <inkml:trace contextRef="#ctx0" brushRef="#br2" timeOffset="8">10660 6020 8145,'2'-14'0,"2"2"3001,1 1-2210,0 8 0,0-2 0,1 12 18,-3 8 1,-1 3 0,-2 8 0,0 2-57,0 2 0,0 6 0,-2 3 0,-1-1-256,-3 0 0,-4-1 0,5-5 0,-1-1-255,-1 0 1,6-4 0,-5-3 0,5-1-623,1-4 0,0-2 0,0-1-1646,0 0 0,0 0 482,0-1 1,7-6 0,3-4 0,4-3-2747,2-2 4290,7-7 0,8-9 0,9-8 0</inkml:trace>
  <inkml:trace contextRef="#ctx0" brushRef="#br2" timeOffset="9">11557 5831 9154,'0'-24'0,"0"3"0,0 3 1147,0 3 1,-2 6 0,-2 2-265,-1 0 0,0 7 0,3 0-539,-3 9 0,1 5 1,-4 3-1,1 2 212,3 2 1,-3 7 0,0-2-1,0 2-126,0-1 1,2 8-1,5-4 1,-2 2-98,-3 0 1,3-1 0,-3-1-1,3 1-315,2-1 1,0 1 0,0-1-1,0-1-292,0-4 1,0 2-1,0-7 1,0 0-885,0 1 1,0-4-1,0 3-494,0-4 1,0-1-1,0 0 636,0-1 1,0-4 0,2-2 0,3-2 309,6-4 0,4-1 0,5-2 706,1 0 0,7-7 0,-4-2 0</inkml:trace>
  <inkml:trace contextRef="#ctx0" brushRef="#br2" timeOffset="10">12060 6303 7693,'21'-18'343,"0"-3"1,0 2 0,-7-5 0,-4-1 196,-5 1 0,-3 3 0,-2-4 0,-2 3-106,-3 3 1,-4 1 0,-6 2-1,-1 2-102,0 4 1,-5 1 0,-1 6 0,-1-3-64,0 3 1,-3 1 0,3 2 0,0 0-70,1 0 1,-4 7 0,5 4 0,1 3 12,3 1 1,1 1 0,0 2-1,2 1 5,4 2 0,-2 7 0,5-2 0,0 2-18,0-2 0,2 4 1,3-4-1,-2 2-71,-1-2 1,0 2-1,7-7 1,3-2-82,5-1 0,-1-3 0,2 1 0,3 0-84,5-1 0,0-1 1,7-1-1,0-3-162,-1 2 0,5-3 0,-6 0 0,2-2 29,0-4 0,-1-3 1,1-5-1,-5-5-38,-4-4 0,-1-2 0,0-2 0,0-3 2,-1-5 0,-6 2 0,-4-2 1,-3-1-64,-2 3 1,0-4 0,0 7 0,0 2 513,0 1 1,-2 10 170,-3 2 1,-2 6-224,-3 6 1,3 2-1,7 10 1,0 1-114,0 2 0,0 2 0,1-4 1,3 2-215,1-2 0,7-1 1,-1-3-1,3 1-145,2 0 1,-1-2 0,1-2 0,0-3 57,-1-2 0,6 3 0,0-5 0,-1-1 84,-3-2 1,1-2 0,1-2 0,2-3 23,-2-6 0,-2-3 1,1-3-1,-1-4 74,-1-5 1,3-2 0,-8-2 0,1 0-152,-2-3 1,-3-9 0,-7 0 0,0-3-73,0-2 0,0 0 0,-1-1 0,-5 3 221,-4 3 0,1 4 0,-1 8 0,-1 4 119,3 5 0,1 3 1,5 4-1,-2 2 549,-1 2 0,0 8 0,5 2 33,0 9 1,0 12 0,2 5 0,1 5-169,2 6 1,1 3 0,-6 7 0,1 0-171,5 1 1,-5-7-1,5 0 1,-5-1-253,-1 0 1,0-5 0,2 0-1,1-6-386,3-2 0,-1-8 0,-3 2 0,1-4-957,2-1 0,1 0 0,-5-2-858,5-4 0,-3 2 1161,8-6 0,-6-6 0,5-9 1,3-3 968,1-6 0,1-8 0,1 0 0,7-18 0,1-5 0</inkml:trace>
  <inkml:trace contextRef="#ctx0" brushRef="#br2" timeOffset="11">12877 6161 8306,'16'0'403,"0"0"0,-7-1 138,-4-5 1,-10 3 0,-6-6 0,-5 2 21,-5 4 1,-3-1 0,-8 1 0,1-3-603,0 3 0,-8-1 1,-1 1-1,0-2-513,3 1 1,-1 3-1,1 1 1,2-2-1406,2-3 1,8 3 1956,4-3 0,4 3 0,1 2 0</inkml:trace>
  <inkml:trace contextRef="#ctx0" brushRef="#br2" timeOffset="12">12799 6303 9939,'14'10'896,"-2"-1"0,-2-2-630,3-3 0,8-1 0,5 1 0,2 1 69,-2-2 1,4-1 0,-2-2 0,3 0-20,0 0 0,4-2 0,-8-1 1,1-4-78,-2-2 0,-3 0 1,-6-3-1,0 2-46,-1-3 0,2-2 0,-13-5 0,-2-1-366,-1 2 0,-4 2 1,-3-1-1,-5-1 3,-4-2 1,-9 0-1,-3 6 1,-4-1 25,-1 0 1,-1 0 0,2 2-1,3 4 79,0 5 1,8 3 0,-4 2 0,2 0 340,0 0 1,6 2-1,4 3 1,-1 7-20,-2 7 0,0-1 1,2 5-1,3-1 21,2 4 0,2 2 0,5 0 0,0-2-30,0 2 0,2 2 0,3 2 0,5-3-220,4-3 1,2-3 0,2-5 0,2 1-696,7 2 1,1 0-1,0-6 1,-2-1 51,2-3 1,1 3 0,3-5 0,-1-1 26,1-2 0,3-5 1,0-1-1,-4 0 214,-1 0 1,3-5-1,-9-4 1,1-3-35,-4-5 1,0-8 0,-4 3-1,-4-3 222,-5-3 0,3-2 0,-6-1 1,-2 1-73,-1 4 0,-2-2 0,-2 7 1344,-3 2-732,-3 2 1,-1 11 0,4 10 497,3 10 1,2 7 0,0 0 0,0 3-450,0 1 0,0 4 1,0-3-1,2 2-219,3-1 0,-3 1 0,3-6 0,-3 1 59,-2 0 1,0-2 0,0-6-196,0 1 0,0 0-130,0-1 1,0-8 355,0-7 1,-6-1 0,1-12 0,2-2-57,1-4 0,2-4 0,0 2 1,0-5-12,0-4 0,2-3 0,1-2 0,4-2-383,2 2 0,1 2 0,6 3 0,0 2-165,-1 2 0,3 7 0,1-2 0,4 5-282,1 6 0,-5-2 0,4 6 0,-2 3-203,0 1 1,2 2 0,-4 0 129,2 0 1,0 7-1,-7 4 1,-2 3 53,-1 1 0,-6 1 0,5 0 0,3 0 642,1-1 0,1 1 0,1 0 0</inkml:trace>
  <inkml:trace contextRef="#ctx0" brushRef="#br2" timeOffset="13">14292 6429 7738,'16'-6'0,"0"1"0,-6-7 0,-1 1 0,-2-3 361,-3-1 0,-3-1 0,-1 0 0,0 1 289,0-1 1,-5 0-1,-4 0-450,-5 1 1,-3-1 0,-11 2 0,3 2 21,3 1 0,-4 6 0,3-4 0,0 2-4,0 4 0,-3 1 0,3 2 0,1 2-9,-1 3 1,0 4 0,4 7 0,-2 1-9,2 4 1,1-2-1,3 7 1,1 2-35,3 2 0,-1 0 0,5-2 1,0-2-96,0 2 0,2-4 0,5 1 0,2-3-32,3-2 0,5-1 0,10-2 0,2 1-51,3-4 0,-4-2 0,5 2 0,0-4-16,-1-4 1,4-3 0,-3 1 0,2 1-35,-1-2 1,1-8-1,-6-5 1,1-4-66,0-2 1,-2-2 0,-7-3-1,-4-3-87,-5 0 1,2-6 0,-1 5-1,-3 1 111,-1 3 1,-2 4-1,0 1 189,0 0 231,0 7 1,0 9 0,0 11-1,2 5 38,3 5 0,4-2 0,8 7 0,2 0-217,2-1 0,5 3 1,-5-7-1,-1-2-212,-3-2 0,1-1 0,1 0 0,3-1-667,3 1 0,-6-5 0,4-3 0,-2-1-627,0-3 1,1-2 0,-2-2 534,1 0 1,0-13 0,-7-2 0,-4-5 831,-5-2 0,2-3 0,-1-8 0,-3-4 0,-1-5 0,5-10 0,1-4 0</inkml:trace>
  <inkml:trace contextRef="#ctx0" brushRef="#br2" timeOffset="14">14795 5941 7997,'-6'-15'2462,"4"8"-1808,-3 7 0,-2 14 0,1 15 1,3 8 294,1 5 1,2 10 0,0-6 0,0 1-104,0 3 1,7 1 0,4-4 0,1-1-376,-2-4 1,4-4 0,-3-7 0,1-1-602,-2-4 1,3 2 0,-6-5 0,0 0-2249,0-1 0,-2 5-1,-7-5 2379,-3 3 0,-18-6 0,-10 4 0</inkml:trace>
  <inkml:trace contextRef="#ctx0" brushRef="#br2" timeOffset="15">11541 7277 7751,'19'-21'628,"-3"0"1,1-5-1,-11 4 1,-3-1-289,-1 0 0,-9 0 0,-5 4 0,-6-2 39,-3 2 1,-5 2 0,3 1 0,1 0-25,-1 0 0,-5 2 0,2 2 1,-4 4-32,-1 1 0,4 1 1,1 6-1,-2 0-86,-2 0 1,1 7 0,3 5-1,5 6-19,3 3 0,2 12 1,2-1-1,4 2 200,5 5 0,3 1 1,4 7-1,1-1-85,2-4 0,13 3 0,-2-5 1,1 0-265,1-3 1,-3-4 0,1-1 0,0-3-589,-1-3 0,-1 2 0,-1-5 0,-3 0-427,2-1 1,-3-1-1,0-5 1,0-2-64,-1-3 1,-2 1-1,4-7 1,2-1 2,2-3 0,2-1 0,0 0 0,1 0 1005,4 0 0,4-14 0,6-3 0</inkml:trace>
  <inkml:trace contextRef="#ctx0" brushRef="#br2" timeOffset="16">11714 7529 7751,'16'-16'2540,"-8"6"-1821,-2-1 1,-12 8-1,-6-3 1,-7 5 13,-7 1 0,-6 0 0,-3 0 0,-3 0-439,-2 0 1,3-6 0,-5 1 0,-2 2-357,-1 1 1,5 2 0,1 0 0,3-2-315,-1-3 1,0 3 0,8-3-1,2 3-1648,6 2 0,4 0 1168,1 0 1,9 0-1,7 0 1,9 0 477,5 0 0,14 5 0,5 2 0,6 0 378,4 0 0,10 6 0,3-5 0</inkml:trace>
  <inkml:trace contextRef="#ctx0" brushRef="#br2" timeOffset="17">12170 7560 8093,'14'-15'0,"-4"-1"0,-4-2 384,-5-3 0,-1 4 1,-3-4-1,-6 4 195,-7 1 0,-5 0 0,0 0 0,-5 2-266,-4 4 0,-1-2 1,0 6-1,-1 3-66,1 1 0,-1 2 0,1 0 0,-1 0-29,1 0 1,1 7 0,4 4 0,5 4 17,4 6 0,1-1 1,2 6-1,2 2-43,1 1 0,8 1 0,-3-2 0,5-4-44,1-1 1,5 3 0,2-3-1,3 0-78,8-1 0,-1-1 0,10-5 0,-1 0-155,-2 0 0,6-6 0,-4-1 0,4 0-86,1-1 0,-1-4 0,-2 1 0,-2-3-58,2-2 0,-3-5 1,-1-2-1,-1-2 79,-4-3 0,-2-8 1,-1-1-1,-2 0-101,-3-1 1,1-1-1,-7-5 1,-1 4 171,-3 1 0,-1 2 0,0 5 856,0 1-530,0 6 0,0 9 0,0 10 0,0 6 214,0 5 1,7 2-1,4 5 1,3-4-115,1-1 1,1 5 0,0-4 0,0 1-943,-1-4 0,-1 1 0,-1-1 0,-3-2-1067,2-1 0,-3-8 0,1 1 816,3 1 1,-5-5 0,3-2-1600,1-3 2444,2-9 0,2-2 0,0-6 0</inkml:trace>
  <inkml:trace contextRef="#ctx0" brushRef="#br2" timeOffset="18">12752 7560 7751,'8'-15'-710,"5"-1"1,-8 0 1877,-2 0 1,-1 6-346,-2-1 0,-2 3 1,-3-3-521,-5 6 0,-4 5 1,-2 3-1,0 4-47,0 2 1,1 7 0,-1 7 0,2-1-48,3 1 0,3 0 0,4-4 1,-1 4-29,2 1 1,3-5-1,5 4 1,5-2 4,4 0 1,9 0 0,3-5 0,4-1-210,1 1 0,6-5 1,1-1-1,1 0-102,-1-1 1,4-2 0,-3-7 0,-1 0 95,0 0 0,-1 0 1,-7-2-1,-4-3 19,-5-5 0,2-4 0,-4-4 1,-3-1-36,-4-2 0,-9-5 1,3 3-1,-5-1-149,-1-4 1,-7 0 0,-5 0 0,-5 3 135,-4 3 0,-5 1 0,3 5 0,0 2 103,0 4 1,-3 3-1,5 7 1,2 0 137,2 0 1,1 7 0,0 5 0,0 5 163,1 4 1,6 7-1,4-2 1,3 4 31,2 2 1,0-3 0,0-1 0,2-2-504,3 2 1,4 0 0,6-2 0,1-5-129,0-3 1,5 3-1,2 0 1,-1-2-308,1-1 0,5-5 0,-2 0 0,4-5-964,1-1 0,-1 0 0,-2-3 1,-2 1 577,2-1 0,2-10 945,1-4 0,1-11 0,-1-3 0</inkml:trace>
  <inkml:trace contextRef="#ctx0" brushRef="#br2" timeOffset="19">13884 7576 7751,'-7'-24'513,"-2"1"1,-7 5 0,-1 1-211,-4 1 0,-4-3 0,-6 9 0,1-3 86,4 3 1,-4-2 0,6 6-1,-2 3 34,-1 1 1,8 2-1,-4 0-133,1 0 1,6 7 0,0 4-137,9 3 1,6 1 0,2 1-1,4 1-36,6 4 1,8-3 0,4 5 0,3-2 15,7-1 0,-1 8 0,4-1 1,-2 1 141,-3-2 0,-5 2 1,-1-7-1,-4 0 1,-7 1 1,0-4 0,-7 3 0,0-4-71,0-1 0,-2 0 0,-5-1 0,-2 1-129,-3 0 0,-2-6 0,-5-1 0,1 0-133,-1-1 0,-4-4 0,-3 1 0,-2-3-219,2-2 1,-4 0 0,0 0-1,1 0-711,-1 0 1,2-7 0,4-2 0,-3-1 71,-1-1 1,6 3-1,6-5-1077,2 3 1,-2-1 1989,9-4 0,4-1 0,11 0 0</inkml:trace>
  <inkml:trace contextRef="#ctx0" brushRef="#br2" timeOffset="20">14324 7906 7732,'16'-2'0,"-1"-3"0,-1 2 4703,-3-8-4704,-4 8 0,-9-4 0,-3 7 1,-8 0-4651,-6 0 4651,-5 0 0,-8-14 0,1-4 0</inkml:trace>
  <inkml:trace contextRef="#ctx0" brushRef="#br2" timeOffset="21">2736 10295 7464,'-2'-16'168,"-3"1"1,2-1 0,-8 2 990,-1 4 1,-2 3 0,0 8-707,4 5 0,-3 9 0,8 11 0,2 4 317,1 2 0,2-1 0,0 2 0,0 2 113,0 2 1,0 1 0,0-3 0,0 2-487,0-2 0,-5-2 0,-1-2 0,1 1-166,-2-1 0,5-6 1,-5-4-1,2-4 116,0-1 0,-2 0-262,2-1 0,1-4 0,-6-2 41,-3-3 1,7-7 0,-1-10-1,1-3-254,1-1 1,-5-8 0,3-3 0,0-4-94,0-1 0,-4-8 0,6-3 0,0-1-347,-2 1 1,5-4 0,-3 6 0,3 0-102,2 3 0,0 4 0,0 3 0,0 4 687,0 5 1,7 4 0,3 3 0,4 2 173,2 1 1,2 2 0,1-1 0,3 3-40,3 0 0,1 5 0,7-5 0,1 2 344,-3 0 0,11-2 0,-5 3 1,5-1-289,-1 1 1,8-3 0,-7 2 0,-3 2-365,-4 1 0,0-3 1,0-2-1,-4 0-182,-1 0 0,-4 2 1,-10 5-2574,-1 0 1664,1 0 0,-14 0 1,-9 0-1,-9 1-90,-5 5 1,-10 2 0,3 8 0,0 0 1335,-2-1 0,-7 1 0,-3 0 0</inkml:trace>
  <inkml:trace contextRef="#ctx0" brushRef="#br2" timeOffset="22">2658 10468 8082,'1'9'1198,"5"-4"1,2-3-1,8-2 1,1 0-15,4 0 0,2 0 0,5 0 1,0 0-418,5 0 0,-1-2 0,6-1 0,-1-4-429,0-2 1,-1 4-1,-3-4 1,2 0-615,2 0 0,-2 4 0,-7-4 0,-2 2-665,2 4 1,-5 1-1,-2 2 1,-4 0-299,-1 0 1,-7 2 0,-4 3 0,-3 6-766,-2 3 1,-4 1 2003,-6 1 0,-1 0 0,-12 0 0</inkml:trace>
  <inkml:trace contextRef="#ctx0" brushRef="#br2" timeOffset="23">2799 10892 8785,'-7'0'3659,"7"0"1,7-5-2849,9 0 0,1-2 0,2 3 0,4-1-539,2 2 0,6-4 0,8 2 1,-1 1-290,0 2 1,4-3 0,-3 0 0,-1 1-877,1 3 0,-3 1 0,-2 0 0,-1 1-876,-2 5 0,4-3 1,-10 6-1,-1 0 1035,-3-1 0,-4 1 0,-1 3 734,0-1 0,0-8 0,-1 4 0</inkml:trace>
  <inkml:trace contextRef="#ctx0" brushRef="#br2" timeOffset="24">4041 10798 8082,'7'-24'742,"-5"-4"0,3 5 0,-3-1-143,-2-4 0,-2 3 0,-3 1 0,-6 1-36,-3 4 1,-1 1 0,-3 3 0,-3 1-159,-5 3 1,-4-1-1,-1 7 1,1 1-103,4 3 0,-7 1 0,5 0 0,0 0-60,-2 0 0,6 5 0,-1 2 0,1 3-17,-1 8 1,6-1-1,-2 8 1,4-1 4,1 0 0,6 3 0,1 4 0,0 1-16,0-1 1,6-5 0,-2 0 0,3 1-220,2-3 0,0-1 1,2-8-1,3 1-300,5 0 1,10-2 0,4-4 0,4-3 90,5 0 0,4-5 1,-2 3-1,1-3 48,-1-2 1,-1-7-1,-3-3 1,-1-4 10,-4-2 1,2-5 0,-7 0-1,-2 0-256,-1-2 0,-8 1 0,-1-6 1,-2 1 2,-4 0 1,-1 2-1,-2 1 432,0 1 0,-2 4 350,-3 8 1,3 6 69,-3 10 0,3 4 0,2 7 0,0 1 172,0 4 0,2-3 0,2 4 0,3-1-802,1 0 1,-3 2-1,6-4 1,-1 2-1284,-1-2 1,5 6 0,-3-3 116,3-2 0,1 1 1,1-11-1,0 4 735,0 2 0,1-8 0,2-2 616,2-5 0,7 6 0,-3 2 0</inkml:trace>
  <inkml:trace contextRef="#ctx0" brushRef="#br2" timeOffset="25">4591 10641 8057,'0'-16'171,"0"1"0,-1-1 1,-5 0 495,-4 0 1,-9 1-1,-4 1 1,0 3 89,1 6 0,-5 3 0,6 2 0,1 2-442,-3 3 1,5 4-1,-4 8 1,2 3-43,5 1 1,-5 7 0,10-2 0,-2 3-56,1 3 0,4-1 0,6 1 0,-3-3-65,-1-2 0,0 2 0,6-3 1,5 2-137,4-1 0,9-5 0,4-6 0,1 0-239,4-1 1,2-1-1,2-3 1,-1-6 103,0-3 0,6-2 0,0 0 0,-2 0-22,-2 0 0,-2-7 1,1-4-1,-2-3-20,-4-1 1,2-6 0,-7-2 0,-2-1-104,-2-4 1,-1-2 0,0-3 0,-2-2-57,-4-2 0,-3-6 0,-7 1 0,0-2-157,0 2 1,-2-7 0,-3 6 0,-5-1 204,-4-2 1,3 8 0,1 3-1,-1 5 531,3 4 1,-5 12 295,8-1 0,0 13 0,5 7 324,0 14 1,0 9-1,0 5 1,0 4-255,0 5 1,0 3 0,2 4 0,1 0-70,2-2 1,1 4-1,-6-9 1,0 2-322,0-3 0,0-2 0,0-8 0,0-1-228,0-4 0,5-3 0,0-7 0,-1-1 58,-3 1-119,-1-7 1,2-2 0,2-9 0,3-5-274,1-9 1,-2-1 0,4-9 0,2-2-336,2-2 1,4-1 0,1-1-1,2 1 13,-2-1 1,4 3 0,-2 2-1,0 6 488,1 4 1,1 8-1,5 4 1,-3 3 205,-3 2 0,6 2 0,-2 3 0,2 6 548,-1 3 0,-5 7 1,-4 1-1,-1 1-25,-1 0 0,7 3 1,-11-3-1,-2 1-570,-1 4 1,2-4 0,-6 1-1,-2-1-1001,-1 1 0,-4-4 0,-1 3 0,-2-1-371,1-4 0,-3 4 0,2-2 0,1-2 1373,3-1 0,1-3 0,0 1 0</inkml:trace>
  <inkml:trace contextRef="#ctx0" brushRef="#br2" timeOffset="26">6588 10547 7848,'21'-16'991,"0"0"0,0-5 0,-7 0 0,-2 2-450,-1 2 1,-8-4 0,3 0 0,-5 0 89,-1-2 1,0 4-1,-1-7 1,-5-1-414,-4 3 1,-4-4 0,-4 5 0,-3 1-111,-5-1 1,-2-3 0,-1 5 0,-1 2-28,-3 1 0,-2 9 0,3 4 0,3 3-171,2 2 1,-1 2 0,7 3 0,2 8 292,2 6 0,1 11 1,2 8-1,4 2 46,4 4 1,5 1 0,2 2 0,5 0 117,4 1 1,6 4 0,3 0 0,4-3-113,1-5 1,-5 0 0,4-8 0,-2-1-394,0-2 1,0 2 0,-5-1-1,-2-5-237,-4 1 1,2-6 0,-6 1-1,-3-2-595,-1-4 0,-2-2-1642,0-1 1190,0-7 1,0-4 0,0-10 235,0-6 1,2-3-1,3-2 1,5-1 1185,4-4 0,16-10 0,3-10 0</inkml:trace>
  <inkml:trace contextRef="#ctx0" brushRef="#br2" timeOffset="27">6856 10735 7848,'22'-10'739,"4"-1"0,-8 8 1,-4-4 398,-5 0 0,-6 5 0,-8-3-326,-6 3 0,-10 2 1,-5 0-1,-3 0-530,-3 0 1,-6 0-1,-4 0 1,-2 0-248,2 0 0,-3 0 0,3 0 1,-2 2-489,2 3 0,4-3 0,6 3 0,3-3-731,2-2 0,5 0 1,6 0-166,0 0 0,9 7 0,7 2 914,9-1 0,12 5 0,7-8 0,5-2 435,4-1 0,13 5 0,-1 2 0</inkml:trace>
  <inkml:trace contextRef="#ctx0" brushRef="#br2" timeOffset="28">7343 10782 7848,'14'-17'727,"-4"-4"0,-3 2 1,-7-6-1,-1 3-522,-5 2 1,-4 3 0,-9 1 0,-4 1 19,-1-1 0,-3 7 1,-6 4-1,-2 3 256,-1 2 1,-1 0-1,5 0 1,3 2-207,2 3 1,-2 4 0,4 8 0,1 2-82,3 2 0,3 7 0,4-1 0,4 2 28,5 3 0,3-1 0,2-1 0,0-2-38,0-2 1,2-7-1,3 4 1,5-4-154,4-3 1,2 3 0,2-8 0,3 1-96,5-2 1,-2-1 0,2-6-1,1 3-135,-3-3 1,4-1 0,-5-4 0,-1-3-104,1-6 1,3-3 0,-5-3 0,-1-2 84,-3-2 0,-1-7 0,-1 3 0,-1-1-119,-3 0 0,1 5 0,-7-3 705,-1 1 72,-2 2 1,-1 12 0,3 6 0,3 6 23,2 8 1,-6 3-1,4 1 1,0 3-195,4 3 0,-3-4 0,3 4 0,-1-3-684,-1-3 1,3 6 0,-5 0 0,0-1-1201,0-3 0,5-1 0,-3-1 406,0 1 0,5-5 1,-4-3-1,4-1 361,2-3 1,2-2 845,2-2 0,5 0 0,6 0 0</inkml:trace>
  <inkml:trace contextRef="#ctx0" brushRef="#br2" timeOffset="29">8082 10720 8485,'5'-16'0,"0"-2"0,-1-1 370,-2-2 1,-9 0 0,-4 6 0,-3 1 112,-2 3 1,1-1 0,-3 5 0,-1 0-70,-2 0 0,-5 2 1,5 6-1,2 5-140,1 4 1,-3 9-1,0 4 1,2 1-28,2 4 0,3 2 0,1 2 0,5-1-6,1 0 1,1 1 0,6-2 0,0-3-24,0 0 0,7-8 0,6 4 0,4-2-70,4 0 1,7-6 0,0-4-1,5-1-46,4-1 1,5 3 0,-4-7-1,1-1-55,-1-2 1,2-2-1,-5-2 1,-3-3-26,-3-6 0,3-3 0,-11-3 0,-2-2-150,-2-2 1,-3-7 0,-3 1-1,-4-1-215,0 2 1,-5-3 0,1 4 0,-5-1 51,-3 0 0,-7 7 0,0-2 0,-6 5 240,-3 5 0,0-1 0,6 7 0,-1 1 227,0 3 0,2 2 0,2 5 0,3 4 258,2 4 0,-3 7 0,4 2 0,3-1 296,1 1 1,4 3 0,3-3 0,6 0-354,3-1 1,1-1 0,3-5-1,3-2-311,5-3 1,2 3 0,2-6 0,-1 1-106,5-4 1,2-1-1,-1-1 1,2 3-654,-2-3 1,-4-1 0,-3-2-1,-3-2-1336,-3-3 0,-6 3 0,-5-5-319,1 0 1,-7 5 2346,-5-3 0,-14 3 0,-10 2 0</inkml:trace>
  <inkml:trace contextRef="#ctx0" brushRef="#br2" timeOffset="30">9403 10751 9198,'8'-7'4863,"-2"-3"-3622,-5-4 0,-1 3 249,0 1-1663,0 6 1,2-3 0,2 9-1046,1 3 1,2-1 0,-4 6-1769,3 2 1,4 2 2985,-5 2 0,7 0 0,-3-1 0</inkml:trace>
  <inkml:trace contextRef="#ctx0" brushRef="#br2" timeOffset="31">9434 11002 7724,'16'0'9433,"0"0"-7511,-1 0-3821,-6 0 1832,-2 0 1,-7 2 66,0 3 0,0 4 0,0 7 0</inkml:trace>
  <inkml:trace contextRef="#ctx0" brushRef="#br2" timeOffset="32">10676 10798 7653,'0'-10'-925,"-2"-1"860,-3-1 0,-2 3 0,-5 0 1,1 1 1221,-1-1 0,-2-1 0,-1-6 0,-1 2-408,0 3 1,0-3 0,2 2 0,4-5-294,5-4 1,3-5-1,2 1 1,2-1-201,3-2 1,9-5 0,10 7 0,4-2-162,5 1 1,8 0-1,-3 6 1,2 1-164,4 3 1,0 6 0,-1 3-1,-3 1-5,-1 3 0,-2 2 1,-8 4-1,-2 3-101,-7 6 1,-2 3 0,-4 2 0,-2 1 120,-1 4 0,-8 3 0,2 10 0,-5 1 67,-5 1 0,-4 8 0,-8-2 0,-4 3 126,-5 2 1,-2-1-1,0-3 1,2-1-22,-2 2 1,5-4 0,0 0 0,4-1 0,3-4 0,-3 1 0,10-2 0,1-5-26,2 1 0,5-2 0,1-2 1,0-5 7,0-3 1,7 1 0,3-2 0,4-3 166,2 0 0,5-5 0,1 0 0,1-2 99,0-4 0,5-1 1,-4-4-1,3-3-5,-1-6 1,-7 3 0,2-5 0,-4-2-181,-1-5 1,-5-7 0,-3 0 0,-1-2-116,-3-3 1,-8-1 0,-4-2 0,-5-3-233,-4-2 1,-9 5 0,-1-2-1,-4 5-270,-6 6 1,4-3-1,-4 4 1,4 1-106,2 3 1,-4 3 0,2 4 0,3 2 115,0 2 1,8 1 0,1-2 0,3 6-3320,2 3 2676,1 2 1,8 2-1,8 2 1,13 3 126,11 1 0,6-4 1,4 3 938,2 0 0,7-5 0,-4 5 0</inkml:trace>
  <inkml:trace contextRef="#ctx0" brushRef="#br2" timeOffset="33">11840 10672 6200,'15'0'-142,"1"0"0,-7 2 0,-4 3 1562,-3 6 1,-9 3-1,-5 3 1,-6 3-384,-3 0 1,-7 14 0,4-3 0,-2 2-422,-1 0 1,3 2-1,-4-1 1,3-5-338,3 1 1,1-2 0,5-2 0,0-5-425,1-3 0,1-3 0,1 1-1263,3 0-1200,6-1 0,-3-8 1371,7-7 1,0-1 0,0-10-1,2-3 817,3-5 0,-1 0 1,5-7 419,-2-2 0,5-9 0,-3-3 0</inkml:trace>
  <inkml:trace contextRef="#ctx0" brushRef="#br2" timeOffset="34">11509 10704 7720,'-8'0'1480,"6"7"1,7 3 0,0 4-660,2 2 0,-3 5 0,5 2 0,-1 1-275,1 4 0,0 0 1,3 0-1,-3-2-295,-2 2 1,5-3-1,-3-1 1,1 0-435,1 1 1,-6-6 0,4 2-1,-1-3-736,1-3 1,2 1-1,4-2 157,1-4 1,0 3-1,0-8-974,-1-2 0,1-1 0,0-2 1736,-1 0 0,1-7 0,0-2 0</inkml:trace>
  <inkml:trace contextRef="#ctx0" brushRef="#br2" timeOffset="35">12217 10531 7811,'24'-25'189,"4"3"1,-7 6 0,-1 2 659,-3 4 1,-1-3-1,-1 6 1,1 0-728,0 0 1,5 2-1,0 5 17,-2 0 0,-1 2 0,-4 3 240,-4 6 0,-3 3 0,-7 1 0,0 1-18,0 0 1,-2 6-1,-3 5 1,-5 2 43,-4 3 0,-2 4 1,0 1-1,0 0-63,1 1 0,-1 1 0,-2 4 0,1-2-24,1-3 1,-3 6 0,10-4 0,-1 0 12,-1-3 0,8-4 0,-2-2 0,5-1-191,5-4 0,4 4 0,6-6 0,1 1 5,0-4 1,5-4-1,1-3 1,1-2-195,0-1 0,-2-8 0,-4 3 1,2-5 147,2-1 0,-1-1 1,-8-5-1,-3-4-12,-2-4 0,3-4 0,-5-3 0,-1-5-118,-2-3 1,-9-8 0,-6-2 0,-4 1-76,-4 0 0,-10-3 0,1 6 0,-2 2-123,-3-2 0,-5-3 1,4 5-1,1 3-39,1 0 1,5 2-1,3 1 1,5 2-116,3 2 1,4-3 0,4 5-128,4 2 0,6 2 0,6 3-54,4 3 0,6 4 0,5 7 0,5 0-873,4 0 1,1 7 0,2 4-1,1 3 1437,-3 1 0,11 8 0,-9 1 0</inkml:trace>
  <inkml:trace contextRef="#ctx0" brushRef="#br2" timeOffset="36">13538 10987 9157,'0'-16'899,"0"0"1,-7 8 0,-4 2 0,-3 5-1,-3 1-469,-4 0 0,3 0 0,-4 0 0,1 0-545,0 0 1,-6 0 0,7 0 0,0 0-532,3 0 0,1 0 1,0 0-1,2 1-494,4 5 0,-2 2 1140,6 8 0,8 0 0,7-1 0</inkml:trace>
  <inkml:trace contextRef="#ctx0" brushRef="#br2" timeOffset="37">13836 11160 6632,'16'-9'1992,"-16"2"0,-9 7-1255,-8 0 0,-11 0 1,2 0-1,-6 0-212,-4 0 0,1 0 0,-7 2 0,0 1-533,2 2 0,-4 1 0,7-5 0,2 3-159,2 1 0,3 0 0,3-5 0,2 0-624,2 0 1,2 0-619,6 0 1,8 0 84,7 0 1,14 0 0,12-1 1323,4-5 0,8-2 0,2-8 0</inkml:trace>
  <inkml:trace contextRef="#ctx0" brushRef="#br2" timeOffset="38">14418 10610 7745,'0'-16'552,"-2"2"1,-3 3 0,-5 6-54,-4 3 0,-2 2 0,-1 0 1,-4 0 97,-6 0 0,-1 13 1,-1 4-1,1 6-145,0 5 0,-4 1 0,10 5 0,-1 1-124,0 1 0,2 6 0,6-3 0,-1-1 81,0 0 1,7 4 0,4-5 0,3-4-245,2-5 1,7 2-1,4-6 1,5 2-58,5 1 0,3-8 0,9 2 0,2-4-35,2-1 1,5-6 0,-4-1 0,1-2-106,-1-3 1,-1-3 0,-6-1 0,-1 0 85,-4 0 0,2-7 0,-9-3 0,-5-4 35,-7-2 0,0 1 0,-2-3 0,-3-1-54,-5-2 1,-6-5-1,-9 5 1,-3 2 9,-5 1 0,-9 2 0,-1 1 0,1 1-270,2 3 0,-4-1 0,0 5 1,2 0-65,2 0 0,2 2 0,-1 3 1,2-1-289,4-3 0,4 1 0,6 5-268,0 0 1,0 0-400,1 0 1,8 0 0,7 0 31,8 0 0,8 5 1,5 1-1,5-3 1212,4-1 0,8 5 0,3 1 0</inkml:trace>
  <inkml:trace contextRef="#ctx0" brushRef="#br2" timeOffset="39">14858 10657 7716,'16'-7'1866,"-5"5"581,-1-3-2031,-6 3 0,1 14 0,-9 4 0,-3 3-130,-1 4 0,2-4 0,-4 7 0,-2 0 302,-2-1 1,-2 8 0,0-3 0,0-1-190,1 1 1,-4 3-1,-1-6 1,3 2-123,-2 3 1,1-8-1,6-1 1,3-2 25,2 0 1,-3 0 0,5-6 0,1 1 150,2 0 0,2 0-99,0-1 0,7-6 1,4-4-1,4-3-91,6-2 1,-1 0 0,6 0 0,0 0-418,-1 0 0,4 0 1,-3-2-1,2-1-435,-1-3 1,1-4 0,-6 3-1,1 0-193,0 0 1,-2-3-1,-6 3 1,1 0-978,0 0 0,0-6 1,-3 3-1,0-2 397,-3 1 1,-6-3 0,3 2 1360,0-7 0,-6 1 0,6-4 0</inkml:trace>
  <inkml:trace contextRef="#ctx0" brushRef="#br2" timeOffset="40">15094 10830 7716,'-9'-7'3216,"3"5"-2249,-1 5 1,5 15 0,-3-1-1,3 6-338,2 5 1,-5 7-1,-1 2 1,3-3-355,1 0 1,-3-5 0,0-1 0,1-2-251,2 2 0,2-5 0,0 0 0,0-2-1110,0 0 1,0 0 0,0-6-412,0 1 1,2-5-1,3-3 94,6-1 0,3-1 0,2-6 1402,-1 0 0,8-7 0,-6-9 0,6-9 0</inkml:trace>
  <inkml:trace contextRef="#ctx0" brushRef="#br2" timeOffset="41">15566 10924 7716,'0'-25'0,"0"4"0,0 4 406,0 1 1,0 1 0,-2 1-1,-3 3 407,-6 6 0,-3 3 0,-1 2 1,-1 0-395,0 0 0,1 12 0,-1 6 1,0 3-23,0 1 1,1 6 0,-1-1 0,2 2 30,3 3 0,-1-3 0,7-1 0,0-3-86,-2-2 0,5 4 0,-1-2 1,4-1-187,5-3 1,6-3 0,-2-2 0,4-1-147,2 1 0,5-6 0,2-1 0,-1 0-592,1 0 1,8-6-1,-3 2 1,0-3-593,2-2 1,-7 0 0,0-2 0,-3-3 12,1-5 1,0-4 0,-5-4 0,0-1 701,0-2 0,-6-7 0,-1 2 1,0-4 458,-1-1 0,-4-1 0,1 1 0,-3 1 0,-2 4 0,0-2 0,0 5 270,0-1 860,0 12 0,0-1-490,0 19 1,0 4 0,0 11 0,-2 5-220,-3 4 1,3 1 0,-3 3 0,3 1-43,2 1 1,0-4-1,0-6 1,0 0-65,0-1 1,0-3 0,0-6 0,0 0-110,0-1 1,0-4 35,0-1-144,0-6 0,0 1 1,0-10-347,0-6 1,0-8 0,2-4 0,1-1-92,3-4 1,0-2 0,-2-1 0,3-2-28,2-4 0,-1 4 1,5-6-1,-3 5 112,2 2 0,-3-1 0,2 12 0,1 2 56,2 1 0,-4 4 0,1 4 429,1 5 1,2 5 0,0 5 0,-2 7 146,-1 7 0,-3 4 0,5 7 0,-5-1-13,-1 5 1,4 6 0,-4-4 0,0-1-67,0-1 1,-2 0 0,-5 0 0,0-6-171,0-4 1,0-3-1,0-5 1,0-1 37,0 1 0,0-5-219,0-1 0,0-8-206,0-2 0,0-7 1,2-9-1,1 0-181,3 1 0,6-8 0,-4-3 0,3-4 66,-1-1 1,1-1 0,5 1 0,-1 1 154,1 4 1,0 3-1,0 7 1,-1 1 366,1-1 0,0 7 1,-1 4-1,1 3 328,0 2 0,-6 6 0,1 2 0,-1 5 46,-1 4 1,3 4 0,-5 0 0,0 3-167,0 1 0,-2 8 1,-3-5-1,2 0-332,1 2 0,0-8 0,-5 1 0,0-2-906,0 0 0,0-5 0,0-6-2921,0 2 2367,0-5 0,0-1 1,0-12 997,0-4 0,5-4 1,1-4 436,-3-3 0,6-3 0,0-7 0</inkml:trace>
  <inkml:trace contextRef="#ctx0" brushRef="#br2" timeOffset="42">16572 10484 7761,'-16'-7'232,"2"-2"1,2-7-1,3 1 43,3-1 1,-5 0 0,6 0 29,1 1 1,3 4 0,2 1 114,5-2 1,2 5 0,8 1 0,0 5-137,-1 1 1,1 0 0,0 0 0,0 0-62,-1 0 1,1 0 0,0 1-124,-1 5 0,-6 2 1,-4 8-1,-3 0-73,-2-1 1,0 1-1,-2 2 1,-3 1 107,-5 2 1,-6 7 0,-3-4 0,-2 2 79,2 1 0,1-6 0,2 3 1,1-1 48,-1-4 1,2-2 0,4-1 0,3-2 238,0-3 0,5 3 0,-2-6-217,8 1 0,5 3 0,8-7 0,2-1 145,2-2 0,2-2 0,-4 0 0,4 0-289,1 0 0,-3 0 0,4 0 0,-3 0-343,-2 0 0,-3 0 0,-1 0 0,0 0-819,-1 0 1,1 0 0,-2 1 0,-2 5-1452,-1 4 1,-8 4 2470,2 2 0,4 0 0,0-1 0</inkml:trace>
  <inkml:trace contextRef="#ctx0" brushRef="#br2" timeOffset="43">3318 12260 7854,'0'-16'758,"0"0"252,0 1 0,0-1 1806,0 0-1608,0 8 0,0 2-653,0 12 0,0 8 0,0 7 0,0-1-116,0 3 0,-5 2 0,-2 6 0,-2 0-79,-3 1 1,-2 1 0,-2 2 0,0 3-173,1 3 1,-3-6-1,-1 3 1,-2-1-127,2-1 1,1 1 0,3-6 0,-1-1 7,0-4 0,6 2 0,1-5 1,0 0 65,0-1 1,6-1 0,-2-5 0,1 0 208,-1-1 0,3 1-10,-3 0 0,5-2 0,5-4 127,6-4 0,8-5 0,4-1 0,1-1-202,4-5 1,3-1 0,6-7 0,3 2-95,0 0 1,-1-5-1,-6 6 1,0-3-220,-1-2 1,1 6 0,-12-1-1,-2 1-580,-1 1 1,-3 0 0,1 6-1,0-2-1769,-1 1 1,1 2 288,0 2 0,-6 0 1,-1 2 207,-2 3 1,4-1 0,-6 6 1904,-2 3 0,6 1 0,0 1 0</inkml:trace>
  <inkml:trace contextRef="#ctx0" brushRef="#br2" timeOffset="44">3774 12999 8060,'9'-2'3122,"-4"-3"-2091,-3-6 0,-2 2 0,0-1-278,0-2 0,1-2 0,3-4 0,1-1-198,-1-2 0,3-5 1,0 1-1,1-2-441,5-7 1,-3-2 0,4-1 0,3-5-116,1-3 1,-1-2 0,1-1-1,1 1-143,2 0 0,2 5 0,-4 2 0,2 2-429,-2 3 1,4 3 0,-2 6 0,-2 5 463,-1 4 1,-3 6 0,1 2-1,0 2 271,-1 4 0,-1 3 0,0 7 0,-1 7 377,-1 5 1,5 14-1,-6 0 1,3 8 137,1 8 0,-1-1 0,-1 8 0,-5-2 32,-1-3 0,4 1 0,-6-3 0,0-5-406,2-4 1,-5 0 0,5-6 0,-2-5-447,1 1 0,-1-6 1,-3 1-323,3-2 0,-2-3-1223,8-4 1,-6-7 509,5-4 1,1-5-1,3-5 1,-2-4 477,-1 0 1,-6-10-1,4 2 1,-2-4 486,-4-2 1,-1 0 0,-4 4 0,-3-2 317,-6 2 0,-4 7 1,-6 1-1,-4 1 16,1 1 0,-11 0 1,3 6-1,-1-2 888,0 1 0,2 2 1,-1 2-1,1 0-669,-1 0 1,6-5 0,2 0 0,1 1-1422,4 3 1,1-1 186,2-3 1,8 1 0,6-4-1,9 1-479,9 3 1,10 2 0,2 2 0,5 0 1372,4 0 0,6-7 0,-2-1 0</inkml:trace>
  <inkml:trace contextRef="#ctx0" brushRef="#br2" timeOffset="45">4874 12621 8834,'11'-5'1005,"-1"0"0,-6-7 1212,1 1-234,-3 4 1,0 0-3023,3 7 1,-3 2-1,5 3-2273,0 6 1,-6 3 3311,5 1 0,2 1 0,1 0 0</inkml:trace>
  <inkml:trace contextRef="#ctx0" brushRef="#br2" timeOffset="46">4906 12920 7854,'0'16'3082,"0"-6"0,2-1-1297,3-2 1,-3 0 689,3-2-4212,-3-3 0,-2 3 1737,0-10 0,-14-4 0,-4-7 0</inkml:trace>
  <inkml:trace contextRef="#ctx0" brushRef="#br2" timeOffset="47">6069 12276 7776,'16'-7'410,"-7"3"4010,-4-6-3565,-3 6 0,-2 4 0,0 12 0,0 6-374,0 3 0,-7 7 1,-4 0-1,-3 5-93,-1 4 0,-1 4 1,0-2-1,1 1-195,-1 4 1,0-6-1,-1 1 1,-3-3-138,-1 1 0,2 0 0,7-8 0,1-1-34,-1-2 1,4-1 0,-1 1 0,2-5 134,3-4 1,-3-1 285,2 0 0,2-2-104,8-4 0,4 3 0,8-8 0,2-2-169,2-1 0,7-7 0,0-2 1,7-2-233,7-3 1,3 0-1,3-1 1,-1 3-270,0-2 0,-2 0 0,-1-1 1,-4 5-464,-1 1 0,-4 1 1,-9 5-1,-5-3-1959,-4-1 1,-1 0-100,0 5 1,-8-7 2851,-2-4 0,-5-3 0,-1-2 0</inkml:trace>
  <inkml:trace contextRef="#ctx0" brushRef="#br2" timeOffset="48">6462 12449 8828,'14'-2'0,"-1"-2"2184,-3-1 1,-6 2-1517,1 8 0,-3 4 0,-2 8 0,0 2 334,0 2 1,-6 14 0,-1 0 0,0 7-182,0 5 1,-5-9-1,2 10 1,-3-5-435,3-3 1,-2 4 0,5-7 0,0-4-381,0-5 0,-4 0 0,6-7 0,2-2-485,1-1 1,-3-3 0,-1 1-1562,3 0 0,1-6 406,2 1 1,2-8 0,3 2 0,6-3 474,3-2 0,8-7 1,4-3-1,4-4 176,2-2 1,6-2 981,4-2 0,3-5 0,3-6 0</inkml:trace>
  <inkml:trace contextRef="#ctx0" brushRef="#br2" timeOffset="49">7374 12511 7760,'9'2'1695,"-4"3"1,-5 6-394,-5 3 0,-4 3 1,-6 4-1,-3 5-591,-3 4 0,-3 7 0,-8-1 0,1-1-298,-1-1 1,3-3-1,1 0 1,2-1-432,-2-4 0,5 2 0,2-7 0,3-3-1019,3-6 0,-1 0-2829,0-7 2665,8 1 1,1-13-1,8-4 1,3-3 632,1-2 1,7-4 0,-3-3 0,2-2 228,-1-3 1,-5-1 0,4-3 0,-2 1 338,-4-1 0,-1-4 0,-2-1 0,0 4 0,0 5 0,-5-5 0,0 7 0,1 3 0,2 4 0,2 3 0,0 0 202,0 1 1,0 4 2395,0 1 0,0 8-1611,0 2 0,6 7 0,1 9 0,1 1-225,5 4 0,-5 3 1,3 8-1,1 1-165,2 4 0,-3-4 0,-1 4 0,1-4-224,-3-2 0,5 4 0,-7-2 0,3-3-227,3 0 0,-3-6 0,0 1 0,0-3-420,-1-3 0,1-1 0,2-2 0,-4-2-846,0-4 0,-4 2 0,6-5 175,-2 2 1,0-5 0,-2 1-457,6-3 0,-3-2 1,3 0-1,1-2 229,2-3 1,7 1 0,0-6 1171,-2-3 0,6-8 0,-1-3 0</inkml:trace>
  <inkml:trace contextRef="#ctx0" brushRef="#br2" timeOffset="50">8286 12433 7700,'2'-16'0,"3"0"0,-3 1 0,3-1 947,-3 0 1,-2 6 0,-2 1 77,-3 2 1,-4 2-1,-6 5 1,-1 0-474,0 0 1,-5 2 0,-2 3 0,1 5-257,-1 4 0,-3 7 1,3 4-1,-1 1-90,-4 2 1,3 10 0,1-6 0,1 3 4,4 3 0,1 0 1,4 6-1,2-4 146,2-1 0,6 3 1,-1-6-1,3-3-135,2-5 0,7 2 0,4-6 0,3 3-18,1-1 1,8-7 0,3 2 0,4-5-9,1-6 0,3 4 1,1-5-1,1 0-172,-1-4 0,4-3 0,-3-2 0,-2 0-235,-7 0 0,1-6 0,-7-1 0,-1-1 0,-3-5 1,-6 0 0,-3-3 0,-1 0 119,-3 0 1,-4-3-1,-7 2 1,-7 3-7,-5 0 1,-9 0 0,0 0 0,-5 2 62,-4 1 1,0 8-1,6-3 1,-1 5-202,1 1 1,-1 0-1,1 0 1,1 0-344,4 0 0,-2 0 0,7 0-1063,2 0 396,1 0 0,13-2 0,9-2 142,10-1 1,10 0-1,-1 3 1,1-1 493,4-3 0,2 1 1,3 3-1,2-1 609,2-2 0,-1-8 0,-4 5 0,-1-8 0</inkml:trace>
  <inkml:trace contextRef="#ctx0" brushRef="#br2" timeOffset="51">8695 12511 8387,'16'-15'0,"-2"-1"0,-2 2 0,-3 2 1062,-2 1 1,0 6 1922,-2-5-2510,-3 6 0,5 4 1,-7 11-1,0 4-195,0 6 1,-7 2 0,-2 5 0,-1-2 197,-1 2 1,1 2-1,-6 1 1,0 1-159,0-1 0,1 0 1,1 1-1,1-1-74,3 1 0,-1-3 1,-2-1-1,0-3 144,3-2 1,6-3 0,-1-4 180,3 0 0,2 0-202,0-1 1,7-4 0,4-2-1,3-2-245,1-4 0,6-1 0,0-2 0,-1 0-234,-3 0 1,4 0-1,0-2 1,0-1-288,2-3 1,-6-4 0,6 3 0,-2 0-154,0 0 1,5-4 0,-5 4 0,0 0-732,2 0 1,-6-3 0,4 3 0,-3 0 163,-3 0 1,1-5 0,0 1-1,-2-3 64,-4-1 1,2-1 0,-6 0 0,-3 0 1052,-1 1 0,-2-8 0,0-3 0,0-4 0,0-1 0,0-1 0,0 1 0,0 1 0,0 4 0,-5-2 0,-1 5 27,3-1 0,-1 1 0,1 0 936,-2 8 1,-1 8-345,6-4 0,0 10 0,0 1 1,0 10-59,0 9 0,-5 6 1,0 8-1,1 2 455,3 1 1,1 8 0,0-2-1,0 2-39,0-2 1,5 3-1,0-5 1,-1 0-352,-3-3 0,1-6 1,2-3-1,1-3-281,-2-2 1,-1-2 0,-2-6 0,0 1-275,0 0 0,2-6-3653,3 1-384,-3-1 0,5 1-1519,-7-1 5485,0-6 0,-7-11 0,-2-11 0</inkml:trace>
  <inkml:trace contextRef="#ctx0" brushRef="#br2" timeOffset="52">10110 12669 7700,'2'-9'1182,"3"4"1,-1 3 0,6 2 0,2 0 0,2 0-164,2 0 0,7 5 0,1 0 0,2-1-981,1-2 0,-3 3 1,4 0-1,-4-1-851,-1-3 0,-2 5 0,-5 1 191,0 1 0,-8 3 1,-2 4-927,-5 1 0,-8-5 0,-5-1 0,-5 1 1548,-4-3 0,-7 6 0,3-5 0</inkml:trace>
  <inkml:trace contextRef="#ctx0" brushRef="#br2" timeOffset="53">10173 12889 8522,'2'14'1517,"3"-4"0,5-5-712,4-3 1,2 3 0,0 1 0,1-3-325,4-1 1,-1 3-1,4 0 1,0-1-814,1-3 0,-1-1 1,4 0-1,-1 0 378,1 0 1,1 0 0,3 0-1,-1 0-2195,1 0 0,4-1 0,3-3 2149,1-1 0,2-7 0,5 3 0</inkml:trace>
  <inkml:trace contextRef="#ctx0" brushRef="#br2" timeOffset="54">11352 12700 7700,'0'-21'1057,"0"0"0,5-5 0,1 3 0,-3 0-945,-1 1 0,3-6 1,4 2-1,3-2 962,6 2 0,6-2 1,-1 7-1,1 1-786,4 3 1,7 3-1,2 2 1,0 3-120,1 2 1,-5 2 0,4 5 0,-4 0-21,-2 0 1,-4 7 0,-3 3-1,-1 4-64,-4 2 1,-1 5-1,-5 2 1,0 3-71,-3 7 1,-6 0 0,1 7 0,-5 0 63,-5 1 1,-9 4 0,-9 4 0,0-4-7,1 1 0,-6-4 0,1-2 0,-2-5-190,-3 0 0,-4-2 0,-1-5 0,0-4-70,-1-1 1,1-2 0,-3-7-1,5-2 130,0-1 1,0-8-1,4 4 1,-1-2 40,1 1 0,-1-1 1,3-7-1,1-1 5,1-3 0,8-4 1,-2 3-1,6-2 109,4-3 0,4-2 1,7-2-1,0 1 40,0-1 1,12 0-1,8 0 1,6 1-51,7-1 0,14 5 1,2 3-1,3 1 139,3 3 0,2 2 0,-4 4 0,-4 2-75,-6 1 0,1 12 1,-7-1-1,-4 2-129,-5-1 0,1-1 0,-4 1 0,-1 2-284,-3 2 0,-3-1 0,-2-8 1,-3-2-604,-2 3 1,1 1 0,-5 0 165,2-4 1,-6-1 0,4-6 0,0 2-359,4-1 0,-2-2 1,1-2-1,4 0 16,5 0 1,1 0 0,6-2 0,2-3 1039,1-6 0,3-10 0,6-3 0,2-8 0</inkml:trace>
  <inkml:trace contextRef="#ctx0" brushRef="#br2" timeOffset="55">13035 12464 7700,'14'-15'955,"-4"-1"1,4 7-413,-4 4 1,-4 5 191,-6 5 0,-7-1 0,-9 4 0,-1 1-300,-4 0 1,-4-4-1,-6 4 1,-1-2-196,1-4 1,-1-1 0,1-2 0,-1 0-103,1 0 1,5 0 0,0 0 0,-1-2-27,3-3 0,-4 1 1,7-4-1,2-1-215,1 0 0,3 6 1,-1-2-1,2 1 6,3-1 0,-3 3 156,4-3 0,1 10 0,0 6 0,1 4 79,-1 6 0,0 4 0,-3 6 0,3 1-58,2-1 0,-5 0 1,2 1-1,-3-1 0,3 1 0,-2-1 1,5 1-1,0-3-19,0-3 1,-4 2 0,6-7 0,2-1-453,1-3 0,2-1 273,0-1 1,0-4 0,2-2 84,3-2 1,2-4 0,5-6 0,-2-4 5,3-2 0,6-2 0,4-4 0,1-1 32,4 0 0,2-5 0,3 0 0,2 2-19,2 2 1,4 3 0,-2 3 0,1 6 181,4 3 1,-6 2-1,1 2 1,-3 3 25,1 6 1,-2 4 0,-7 5-1,-4 2 7,-1 3 1,-4-1-1,-7 4 1,-3-2 429,-2 2 0,-2 2 0,-6 3 0,-5 0-297,-4-1 0,-4 6 0,-3-10 0,-4 0-134,-6 2 1,-1-7 0,0-2-1,2-4-43,-2-1 0,4-6 1,-2-1-1,-1-2-183,3-4 0,-9-1 1,5-4-1,0-1-353,-2-2 0,2-8 1,0 3-1,2-4-388,-2-2 1,5 1 0,2 1-1,6 1-579,4 3 1,-1-1 0,9-4 761,4-1 1,8 2-1,12 2 1,7 1-809,7-1 0,3 0 1,8 0-1,-1 1 377,4-1 1,5-2 1014,-7-2 0,11-6 0,-9-3 0</inkml:trace>
  <inkml:trace contextRef="#ctx0" brushRef="#br2" timeOffset="56">13821 12763 7907,'29'-25'0,"-2"3"0,-6 1 0,-6 0 768,-4 2 0,1 1 0,-7 2 607,-1 1-586,-3-1 0,-2 7 0,-5 4 185,-4 3 0,-6 4 1,-3 3-545,-2 6 0,-7 3 1,2 3-1,-4 6 155,-1 8 1,1 1 0,0 6 0,2 1-80,0 2 0,-5 5 0,7 1 1,-2-2-149,2-3 0,3 2 1,8-6-1,1 1-230,3-1 1,4-3 0,7-7-1,0-3-68,0-3 1,12 6 0,4-3 0,3-1-61,4-3 0,1-3 0,10-3 0,1-1-330,1-3 1,6-3 0,-3-4 0,-1 1-140,0-1 1,-1-10-1,-5-4 1,-3-4-26,-3-2 0,2 1 0,-7-3 1,-1-3 206,-3-5 1,-8 2 0,-4-1-1,-3 2 254,-2 4 1,0-4 0,-2 4 0,-1 4 214,-3 2 0,-11 8 1,1-4-1,-3 2 117,-4 4 1,4 3 0,-5 3-1,1 4-166,4 2 0,-6-4 1,1 6-1,-3 1-292,1 2 0,7 2 0,-4-2 0,2-2-480,0-2 0,0 1 1,6 5-1,-1-1-2231,0 1 1,2 0 2869,4-1 0,-4 1 0,5 0 0</inkml:trace>
  <inkml:trace contextRef="#ctx0" brushRef="#br2" timeOffset="57">15000 13030 6859,'-5'-16'63,"-1"1"0,-1-1 0,2 0 0,-5 0 805,-4 1 1,-4 1 0,-1 2 0,-2 3-232,2 2 1,-4 2 0,0 5 0,1 0-244,-1 0 0,-3 1 0,5 5 1,0 4-42,-2 4 0,6 2 1,-4 1-1,3 2-56,3 2 0,1 6 0,1-5 0,5 3-29,1 3 1,1-4 0,6 2-1,2 1-103,3-3 1,-1 4 0,6-7 0,4 0-78,6 2 1,-3-6 0,6 4 0,-2-4-144,0-1 1,7 0 0,-2-2-1,3-2-597,3-1 1,-1-6 0,1 4-1,-1-3-315,1-2 0,4-2 0,3-4 1,-1-3 225,1-6 0,-3-3 0,-4-3 0,-1-2 316,1-2 1,-6-7 0,-2 2 0,-3-4 273,-7-2 1,0 1 0,-8 0 0,-3-1 103,-1 1 0,-2 1 0,0 2 0,0 4 643,0 1 1,-2 4 767,-3 8 1,-4 6-848,-7 10 1,8 6 0,2 10-1,3 5-225,-2 4 0,3 1 0,-3 0 0,3 1 115,2-1 0,0 1 1,0-1-1,0 1-209,0-1 0,0-5 0,0-1 0,0-3-119,0-2 0,0-3 1,2-3-1,1-2-96,2-1 15,1-8 0,-6 2 0,1-10-112,5-5 0,-5-6 1,6-5-1,-1-3-83,-1-1 0,5-10 0,-3 4 0,2-4-58,3-4 0,2 1 0,2-6 0,0 4 53,-1 2 1,1 3 0,0 9 0,0 5 155,-1 3 1,1 4 0,0 4 0,-1 5 316,1 3 0,0 4 0,-2 5 0,-2 6 183,-1 7 1,-3 13 0,3-2 0,-6 4-91,-3 4 0,-2-1 0,0 6 1,0-4-192,0-2 0,0-1 1,0-6-1,0-1-55,0-4 0,0 2 0,0-7 0,0-2-65,0-1 0,0-8-40,0 1 0,0-9-28,0-2 1,0-7-1,0-9 1,2 0-120,3 0 0,2-6 1,5-4-1,-2-4 23,3-2 1,1-1 0,1-2 0,1-1-345,0 1 1,1-4-1,3 3 1,1 2 252,-2 6 1,3 4 0,-1 7 0,-1-1 335,-3 4 1,-1 9 0,0 0 0,-1 5 191,1 5 0,0 4 0,-1 10 0,1 5-35,0 8 1,-7 3 0,-2-2-1,-2 2 110,0 1 0,0 1 1,-5-4-1,0 2-477,0 2 1,0-2 0,-1-7 0,-3-4-626,-1-1 1,-2-2-1,3-5-676,-1-1 1,-5 1-2683,4 0 2574,-6-8 0,10-8 0,-1-8 1485,6-1 0,13-12 0,9 4 0</inkml:trace>
  <inkml:trace contextRef="#ctx0" brushRef="#br2" timeOffset="58">16446 12763 7654,'0'-16'430,"0"0"1,-1 1 49,-5-1 1,5 0 0,-5 1 0,5-1-48,1 0 1,1 6 0,3-1 0,3-1-69,2-2 1,1 3-1,6 3 1,0 1-94,-1 3 1,1-3-1,1 2 1,3 2 65,1 1 1,0 7-1,-6 2 1,-1 2-146,-3 3 1,1 7 0,-7 2-1,-1-2-38,-3-1 0,-2 8 1,-4 2-1,-6 0 6,-3 2 1,-7-2 0,-2 0 0,-1-2-279,-4 2 1,0-6-1,0 1 1,4-4-21,1-3 1,-3 3 0,3-8 0,0 1 358,1-2 1,1 3 486,5-8-453,7 7 1,4-10 0,12 3-1,7-3 712,5-2 1,9 0-1,0 0 1,5 0-517,4 0 0,5 0 0,-4 0 0,1 0-324,-1 0 0,4 5 0,-5 2 0,-2 0-95,-2 0 1,-2 3-1,-1-3 1,-2 2-1013,-2 3 0,-1 2 1,3 2-1,-4 0-7994,-1 0 8973,-2 6 0,1 3 0,3 6 0</inkml:trace>
  <inkml:trace contextRef="#ctx0" brushRef="#br1" timeOffset="59">3334 14288 7937,'8'-23'397,"-2"-2"1,-5 1 72,-1 3 1,-5 3-1,-4 3 1,-3-1-22,-5 0 1,-10 6-1,1 1 1,-3 2 81,-3 4 1,1 1 0,-1 4 0,-1 3-212,-4 5 0,4 4 0,-3 2 1,2 2-99,3 2 1,1 0 0,2 4 0,4 1-87,1-1 1,2-3-1,7 3 1,2 1-38,1-1 1,8-4-1,-2 0 1,3-2-212,2-2 0,2-2 1,3-2-1,5-2 15,4 3 0,9-6 0,5 0 1,7-2 60,7 0 1,9 2 0,3-2 0,0 4 26,0 0 0,4 5 0,-4-4 0,-2 6 334,-3 5 0,-5-4 1,-13 6-1,1-2 165,-1 0 0,-6 5 0,-6-3 0,-5 0-43,-4-1 0,-6 4 0,1-3 0,-5 0-185,-5 0 1,-4 3-1,-8-5 1,-3-2 15,-1-2 1,-7-1-1,2 0 1,-3-2-56,-3-4 0,-5-3 0,-1-5 1,0 1-415,-1 3 0,-3-1 0,4-5 0,-1-2-527,1-3 0,1 1 0,8-4 0,2-1-478,6 0 1,-1-1 0,2-6-229,6 0 1,7 1 0,14-1 0,9 0 1423,9 0 0,18-6 0,6-3 0</inkml:trace>
  <inkml:trace contextRef="#ctx0" brushRef="#br1" timeOffset="60">3727 14963 8001,'8'-10'0,"-2"-1"1012,-5-1 1,-1-2 0,0-2 4,0 1 0,0-3 0,0-1 0,0-2-615,0 2-1,0-6 1,0-1 0,2-5-298,3-6 0,4-3 0,7-7 0,0 0-103,-1 0 0,3-6 0,3 1 0,3 1-526,1 2 0,4 4 0,-4 3 0,1 5 364,0 4 0,-5 9 1,4 4-1,-1 6 451,1 4 1,-6 6 0,2 1 0,-4 6 118,-1 8 0,5 5 0,0 5 1,-2 7 517,-1 6 0,-3 7 0,3 6 0,1 0-261,2 0 1,0 7 0,-7 4 0,-2 1-404,-1-1 1,-6-6-1,5-8 1,1-2-402,-2 2 0,3-6 1,-7-1-1,0-4-15,2-2 1,-5-6 0,5-4-6089,0-4 5693,-5-8 0,6-7 0,-4-11 0,1-3 280,-1-6 0,-3-8 0,-1 0 0,-1-2 96,-5 2 0,-2-4 1,-8 4-1,0-2 442,1 2 0,-8 3 0,-3 7 1,-4 0 339,-2 1 1,1 4 0,0 3 0,-3 1-343,-2 3 0,1 1 0,-7-1 0,0-1-610,2 1 0,-11 4 1,4 4-1,-4 3-28,-3 2 370,-2 1 0,-7 6 0,0-1 0</inkml:trace>
  <inkml:trace contextRef="#ctx0" brushRef="#br1" timeOffset="61">4969 14555 7866,'14'-16'331,"-2"2"1299,-1 4 1,-8 1-1649,2 4-1255,-3 3 1,-2 2 1272,0 10 0,0 4 0,0 2 0</inkml:trace>
  <inkml:trace contextRef="#ctx0" brushRef="#br1" timeOffset="62">5000 14869 9148,'16'-7'1495,"0"5"-1508,-8-5 0,-1 9 13,-7 3 0,-7 4 0,-1 7 0</inkml:trace>
  <inkml:trace contextRef="#ctx0" brushRef="#br1" timeOffset="63">5582 14398 7895,'-9'-16'159,"4"0"0,3-5 1,2 0-1,0 2 595,0 2 1,0 1 0,2-2 0,3-1-82,6-2 1,4-2-1,5 4 1,2-2-255,3 2 1,1 2 0,7 1 0,2 0-102,2 0 1,0 8 0,-6 2-1,-1 5-113,-4 1 0,2 1 0,-7 5 0,-2 6-37,-1 7 0,-3 6 0,1 8 0,-2 3 156,-4 6 0,-3 4 1,-8 4-1,-5 5-107,-4 2 0,-6 6 0,-5-9 0,-3 0-323,-1 0 0,-10-3 0,4-7 1,-2-4-114,0-2 0,1-1 1,-1-6-1,-2-1 31,-2-4 0,2-5 0,7-8 0,2-5 73,-2-1 1,0-1 0,0-6 0,4-2 147,1-3 0,2 1 0,5-8 1,1-4 74,-1-3 1,7-9 0,4 2-1,3-4-207,2-1 0,2-1 0,3 1 1,8 1 88,6 4 1,5-2-1,9 7 1,2 4 128,2 4 1,7 1 0,-2 7 0,3 3 70,2 6 1,-5 4 0,-2 8 0,-1 1 14,-4 4 0,-2-1 1,-2 6-1,-1 0-206,-4-2 0,-3 6 0,-7-5 0,-1 1-453,1 0 1,-2-7 0,-3 4-1,-4-2-17,0 0 0,-6 0 0,5-5-923,-5-1 0,-1-4 0,2-3-42,3-1 1,-1-1 0,6-8 1435,2-3 0,2-11 0,2-8 0</inkml:trace>
  <inkml:trace contextRef="#ctx0" brushRef="#br1" timeOffset="64">6950 14240 7998,'-2'-15'554,"-3"-1"0,-9 7 0,-7 4 0,0 3 249,-2 2 0,1 0 1,-8 0-1,0-2-565,-3-3 1,-2 3 0,4-3-1,1 2-87,4-3 1,-2 3 0,5-6 0,0 1-181,1-1 1,1 4 0,5-4-102,0 2 1,6 2 128,-1 5 0,2 7 0,-3 5 0,4 5 57,1 4 1,1 2 0,5-2 0,-3 5 339,-1 4 0,0 1 1,5 1-1,-2-1-29,-3 1 0,3-1 0,-5 0 1,2-1-258,-1-4 1,1 2-1,3-7 1,-1-2-193,-2-1 0,-1-2 0,6-1-151,0 1 1,2-7 19,3-4 1,4-3-1,7-4-72,0-3 1,5-4 0,1-7 0,3 1-45,3-1 0,1 0 0,5 0 0,0 2 291,3 4 1,7-2-1,-4 7 1,2 1-37,0 2 0,-7 4 0,2 3 1,-4 6 637,-2 3 1,-6 7 0,-3 1 0,-2 3 29,-5 3 1,3 1 0,-13 3 0,-2-1-190,-1 1 0,-4 4 0,-3 1 1,-5-2-322,-4-2 1,-2-7 0,-1-1-1,-3-2-80,-1-4 0,-5-2 0,3-3 0,-1-2-28,-4-1 1,-2-8 0,-1 3-1,-1-5-613,1-1 0,0 0 0,-1-1 0,1-5-269,-1-4 1,3-4-1,2-2 1,6 1 71,4-1 1,3 0 0,3-1 0,6-4 445,3-6 0,4-2 0,5-3 0,9 3 388,8 2 0,20-9 0,5 3 0</inkml:trace>
  <inkml:trace contextRef="#ctx0" brushRef="#br1" timeOffset="65">7815 14272 9318,'0'-16'0,"0"0"0,-2 1 355,-3-1 0,-9 7 0,-9 4 0,0 3 51,1 2 1,-6 0 0,1 0 0,-1 2 711,2 3 0,-3 4 0,4 8 0,-1 4-481,0 6 0,1 2 0,-3 4 0,4 4-182,1 5 1,2 2 0,5-1 0,2-3-162,4-1 1,3 3-1,7-6 1,2-1-117,3-1 0,4-3 0,8-1 1,4-2-104,5-2 1,6-7 0,3 2 0,3-4-175,2-1 0,-5 0 1,4-2-1,-3-4-35,1-4 0,-6-5 1,-4-1-1,-1 0 68,-2 0 1,-1-5 0,-9-2 0,-3-2-32,-6-3 1,-3-2 0,-2-2-37,0 1 1,-7-1 0,-4 0 0,-5 1-260,-5-1 1,-3 5 0,-9 3 0,-2 1-46,-2 3-1,-5-3 1,5 2 0,3 2-205,0 1 0,3 2 0,1 0 1,4 0-2279,5 0 2006,4 0 1,11 0-1,10-2 243,10-3 1,12 3-1,0-5 1,6 2 670,4 0 0,11-8 0,9 5 0</inkml:trace>
  <inkml:trace contextRef="#ctx0" brushRef="#br1" timeOffset="66">8538 14366 7883,'5'-16'260,"0"1"1,1 8 0,-6 7 1125,0 8 1,0 6-1,0 4 1,0 1-819,0 2 1,0 7 0,0-2 0,0 2-290,0-2 1,0 7-1,0-5 1,0-1 40,0-3 1,5-1 0,0-4 0,0 2-1131,2-2 1,-3-1 0,5-3-2228,-2 1 0,-2-5 1925,-5-1 1,-7-7 0,-4 1 1111,-3-8 0,-8-11 0,-3-10 0</inkml:trace>
  <inkml:trace contextRef="#ctx0" brushRef="#br1" timeOffset="67">8208 14586 7796,'-13'0'861,"8"0"0,17 0 0,16 0 253,0 0 0,6 0 0,4 0 0,0 0-344,1 0 0,3 0 1,-6 0-1,-1 0-492,-1 0 0,-3 0 0,0-2 0,-1-1-524,-4-2 0,2-1 1,-7 6-1,-3-1-1441,-6-5-72,2 5 1,-21-5-1,-3 10 1759,-13 1 0,-7 7 0,-1-3 0</inkml:trace>
  <inkml:trace contextRef="#ctx0" brushRef="#br1" timeOffset="68">9560 14256 7905,'0'-16'0,"0"1"301,0-1 0,-2-2 0,-1-1 420,-3-2 1,1 0 0,5 6 0,2-3-138,3-3 1,-1 4-1,8-6 1,4 2-227,3 0 0,7 0 0,-3 7 0,1 2-155,4 1 1,7 8 0,2-2-1,-2 3 2,-2 2 0,-3 2 1,-3 3-1,-2 5 11,-2 4 1,-2 7-1,-7 2 1,-2 3-84,-2 7 0,-6-1 0,1 6 0,-3 1 17,-2 3 0,-7 3 0,-5 2 0,-6 0-156,-3 1 1,-7-1 0,0 0 0,-3-2-99,-1-3 1,-8-3 0,9-8 0,-2 0-84,-1 1 0,3-8 0,1-3 0,2-3-119,2-3 1,5-1-1,-3-3 1,1-6 285,4-3 1,-4-2 0,2 0-1,2 0 79,1 0 0,3-7 0,-1-5 1,2-6-19,3-3 1,-1-1 0,7 2 0,1-2-33,3-3 0,8-1 1,5-4-1,5 4-34,4 5 0,9-2 0,0 4 1,5 4 45,0 2 1,3 10 0,1-2 0,-1 5-2,0 5 1,-1 4-1,-7 6 1,-2 1 28,-2 0 1,-7 5 0,2 1 0,-3 1-186,-3 0 0,-1 3 0,-3-5 0,-6-2-247,-3-1 0,3 3 1,0 0-1,-1-2-446,-3-2 1,-1-6 0,0-1-160,0 2 0,2-5-799,3-1 0,4-5 1787,7-1 0,7-7 0,1-1 0</inkml:trace>
  <inkml:trace contextRef="#ctx0" brushRef="#br1" timeOffset="69">10645 14429 7905,'10'-9'1216,"1"4"366,-1-4 1,-3 9-1144,-7 0 1,-7 9-1,-10 10-65,-4 2 1,-4 7 0,-4-3 0,-1 2 0,2 1-110,0 0 0,-9 4 0,9-11 1,2-2-317,2-2 1,-3-1 0,6-2 0,2-2-208,2-1 0,1-8-1844,0 3 0,8-6 893,2-6 0,5-8 0,1-7 1,1 0 1208,5-1 0,2-3 0,8-6 0</inkml:trace>
  <inkml:trace contextRef="#ctx0" brushRef="#br1" timeOffset="70">10283 14335 8550,'16'0'487,"0"0"1,-1 1 0,1 5 93,0 4 0,3 9 0,0 6 1,-3 1-58,-2 2 1,3 10 0,-8-6 0,2 1 25,-1 0 0,-1-1 0,3-1 0,-3-1-448,-2-4 1,5 2 0,-3-5 0,1-1-547,1 1 1,-1-2 0,6-5 0,0-1-231,-1 1 0,1-5 1,0-3-1,1-1-456,4-3 0,-3-3 0,4-1 1,1-1-834,3-4 1963,4-11 0,1-9 0,1-6 0</inkml:trace>
  <inkml:trace contextRef="#ctx0" brushRef="#br1" timeOffset="71">11525 14177 8182,'-5'-15'0,"-2"-1"0,-2 0 712,-3 1 1,-7 4 0,-4 2 0,0 2-237,1 4 1,-1 1 0,2 4 0,-5 5-44,-4 9 0,4 6 0,1 10 0,1 1-36,-1 4 0,6-2 0,-2 6 0,4 3-139,1 2 0,6 1 0,1-2 0,2-1-120,3-2 1,4-7 0,6 1 0,6-3-82,7-1 0,6-2 1,6-4-1,0-5-42,1-4 1,5-1 0,1-2-1,0-4 32,1-4 0,-4-5 0,-7-1 0,-4 0 95,-1 0 1,1-7 0,-6-3 0,-4-4 213,0-2 1,-7-1-1,-2-2 1,-3-2-368,-2 1 0,-7-2 0,-4 1 0,-4 1-500,-6 3 0,-4 1 1,-6 1-1,-2-1 117,-4 0 1,4 0-1,-4 2 1,4 4-833,1 5 0,3-2 1,2 2-2521,6 1 1647,4-5 2099,8 8 0,9-6 0,9 7 0</inkml:trace>
  <inkml:trace contextRef="#ctx0" brushRef="#br1" timeOffset="72">11934 14115 8041,'16'-23'2640,"-2"5"-1630,-4-3-243,-3 4 0,-7 10 0,0 9 0,0 10-216,0 7 0,-7 9 0,-2 0 0,-1 7-116,-1 7 1,1-2-1,-6 2 1,1 0-48,-1-2 0,0 4 0,0-6 1,2 1-83,4-1 0,-2-3 1,5-7-1,0-4 119,0-1 0,1-2 1,6-5-1,0-1-145,0 1 1,7-7-1,4-2 1,3-2 204,2 0 0,-1 1 0,3-6 0,1-2-344,2-3 1,5 1-1,-3-6 1,0-1-732,-1 2 0,5-5 0,-5 4 0,1-4-674,0-2 1,3 2-1,-3 2 1,-1 2-136,1-3 1,-2 1 0,-5 0 0,-1 1-110,1-1 1,-2-3 0,-3-5 803,-6-1 0,-3 0 0,-2 4 1,0-2 703,0-2 0,0-5 0,-2 3 0,-2 0-189,-1 0 1,-2-3-1,4 5 450,-3 2 1,-1 3 1141,2 6 1,3 5 0,-5 12 0,2 7-156,0 5 1,-6 14 0,4-2 0,0 3-589,0-1 0,2 3 0,4 3 0,-3-2-812,-1-4 1,-6 7-1,4-9 1,0 3-1002,0-1 0,-5 0 1,2 2-1,-4 2 1153,-2-3 0,0-7 0,0-5 0</inkml:trace>
  <inkml:trace contextRef="#ctx0" brushRef="#br1" timeOffset="73">13019 14570 7849,'16'-1'596,"-1"-5"0,1 5 0,0-5 0,-1 5 320,1 1 1,7 0-1,3 0 1,2 0-450,-2 0 0,2 0 0,-7 0 0,-2 0-930,-1 0 1,-2 0 0,-1 0-768,1 0 1,-7 1 0,-6 5 1229,-6 4 0,-13 11 0,-8 4 0</inkml:trace>
  <inkml:trace contextRef="#ctx0" brushRef="#br1" timeOffset="74">13050 14775 9779,'16'8'728,"1"5"1,3-8 76,1-2 0,0 4 0,-4-1 0,2-3-408,2-1 1,5-2 0,-3 0-1,0 0-748,0 0 0,-1 0 1,-2 0-1,0 0-479,0 0 1,2 0 0,1 0 0,0 0 829,0 0 0,4 0 0,-2 0 0</inkml:trace>
  <inkml:trace contextRef="#ctx0" brushRef="#br1" timeOffset="75">13805 14303 8806,'0'-15'0,"0"-1"0,0 0 388,0 0 1,0 1 0,2-1 245,3 0 1,2 0-1,7 1-337,2-1 1,-1 6-1,15-1 1,3 1-1,0 1 150,1 4 0,-3-2 0,1 1 0,-1 3-190,0 1 0,-6 2 0,-4 2 0,-5 3-178,-6 6 1,-3 8 0,-7 4 0,0 1 35,0 4 0,-7 2 0,-5 1 0,-7 1-116,-8-1 1,-2-1 0,-3-1 0,1-1-145,-1 0 1,-4 4-1,-1-11 1,4-2 81,5-2 1,-2-1 0,6 0 0,-1-2 94,4-4 1,4 2 56,1-6 101,0-1 1,9-7 0,7-1-1,11-4-175,8-2 0,6 0 0,8-1 0,3 4-68,6 5 1,7 1 0,0 0 0,-3 0 38,-1 0 0,-1 1 1,-2 5-1,-6 4 64,-3 4 0,-3 7 0,-4 0 0,-5-2 330,-3-1 0,-4 4 0,-4 3 1,-4 1-45,-5 0 1,-1-1-1,-1 3 1,-5-4-92,-4-1 0,-9-2 1,-4-6-1,0 1-46,0 0 0,-5-6 0,2-1 0,-3-2-254,-3-3 0,1-3 0,-2-1 1,-2 0-96,-2 0 0,0-1 1,4-5-1,-2-2-457,-2-1 0,1-5 1,6 3-1,4-3-187,5-1 0,3-1 0,4 0 0,2 2-446,2 4 0,6-4 1,1 3-1,6-3-19,8-1 0,10 4 1259,5 1 0,11-8 0,3-6 0</inkml:trace>
  <inkml:trace contextRef="#ctx0" brushRef="#br1" timeOffset="76">14733 14350 9275,'31'-21'0,"0"-1"0,1-1 220,-1 0 1,1 2-1,-1 7 1,1 2 289,-1 2 0,-1 1 1,-4-2-1,-5 6 170,-3 3 0,-3 2-387,1 0 0,-7 7 0,-4 4 0,-3 5-32,-2 5 0,-13 3 1,-4 8-1,-6-1 15,-5 0 1,-7 6-1,-3 1 1,0 1 16,-1-1 1,2 4-1,6-5 1,1-2-65,4-2 1,-2-2-1,9 1 1,3-1-27,4 1 0,8-8 0,-1-1 1,3-2-46,2 0 1,0 0-1,2-7 1,3-2 96,6-2 1,5-1 0,3 3-215,2-1 0,0-8 0,-6 3 1,1-5-200,0-1 1,0-7 0,-1-3 0,1-4-161,0-2 0,-2-1 1,-2-4-1,-3-4-27,-2 1 1,-2-6 0,-5 4 0,0-4 83,0-1 1,-2-1 0,-3 1 0,-5 0 88,-4-1 0,-9 1 0,-2-1 0,-1 1 105,0-1 1,5 3 0,-3 1 0,-1 3-57,1 3 1,4 1 0,-1 5-1,6 0-600,4 1 1,-1 4-672,7 1 273,0 6 1,12-3 0,3 7 0,4 2-999,2 3 2119,6 4 0,3 7 0,6-1 0</inkml:trace>
  <inkml:trace contextRef="#ctx0" brushRef="#br1" timeOffset="77">15362 14240 7911,'8'-15'1752,"6"6"1,-12 4-1049,3 10 1,-3 5-1,-4 11 1,-1 6-235,-3 2 0,-6 3 1,2-1-1,-4 1-91,-2-1 1,-3 6 0,0-1 0,1-1-112,-1-2 1,0 2-1,3-1 1,2-7-150,4-2 1,-3 1 0,8-5-1,2-2 110,1-1 0,2-3 1,0 1-1,2-2 99,3-3 0,9-4 1,7-7-1,0 0-163,1 0 0,3 0 0,6 0 0,1-2-193,-1-3 1,1 1-1,-1-6 1,1-3-701,-1-1 1,-1 4-1,-4 0 1,-3-1-452,-1 2 0,-4-3 0,3 5 1,-4 0-161,-1 0 0,-2-5 0,-2 3 0,-3-1 649,-2-1 1,-2 1 0,-5-6 0,0-1 689,0-4 0,0 1 0,0-4 0,0 1 0,0 4 0,-5 2 0,-2 1 0,0 0 171,0 0 1,2 6 1108,5-1 0,-6 10 1,1 2-426,2 13 0,-4 4 1,1 8-1,1 4-500,-2 5 1,6-2-1,-6 4 1,0-4-353,-4-2 0,2 6 0,-1 0 0,-2-3-1059,-2 0 1,3-3 0,1 0 1055,-3 1 0,6-1 0,0 1 0</inkml:trace>
  <inkml:trace contextRef="#ctx0" brushRef="#br1" timeOffset="78">16211 14523 7831,'1'-15'0,"3"-1"0,1 0 311,-1 0 0,-4 2 0,-4 2 0,-3 2 490,-2-3 0,-1 5 0,-6-1 0,0 2-338,1 4 1,-1 1-1,0 2 1,0 0-106,1 0 1,-1 7 0,0 3 0,2 4-72,4 2 0,-4 1 0,5 3 0,-1 2-100,-1 3 0,8-4 0,-3 3 0,5 1-134,1-1 1,1-3 0,5 4 0,2-3-263,1-3 1,10 4 0,-1-2 0,3-2-439,2-1 0,3-3 1,-4-1-1,1-1 79,0-3 1,5-6 0,-4 1 0,2-3-25,1-2 0,-6 0 0,3-2 0,-1-3 126,-4-6 0,4-3 0,-2-3 0,-2-4 158,-2-5 0,-6-2 1,-2 0-1,-2 1 242,-4 0 0,4-1 0,-2 1 1,-1 6 381,-2 4 478,-2 1 1,0 9 0,0 7-1,0 9-21,0 5 0,0 9 0,0 3 0,1 4-247,5 1 0,-5-5 0,5 0 0,-5 2-385,-1 2 0,0-4 0,0-1 1,-1-3-1,-3-2 170,-1-3 1,-2-1-552,2-1 1,1-1-203,-6-3 1,6-6 190,-1-10 1,3-4-1,2-8 1,0-2 12,0-2 1,2-7-1,3 0 1,4-4-51,0 1 0,5-11 1,-4 7-1,4-3 135,2 1 1,5 5 0,0 5 0,0 2 189,1 2 0,-4 8 0,3 6 0,-2 2 298,2 3 1,-4 10 0,4 6-1,-3 7 89,-2 7 1,-1 4 0,1 1 0,-2 3-49,-4 2 1,3-3 0,-8 6 0,-2-2-161,-1-1 1,-2-1 0,0-7 0,0-3-135,0-3 0,-5-1 1,0-5-174,1 0 1,1-8 55,-3-2 0,5-13 0,-5-7-172,5-6 0,1-7 1,0 0-1,0-2-27,0-3 1,1-4 0,5-3 0,4 1 12,4-1 1,2 3 0,0 6-1,-1 4 249,1 5 0,0 9 0,0 3 1,-1 2 309,1 3 0,0 11 0,1 7 1,2 7-75,2 4 0,0 1 0,-7 5 1,-2 1 3,-1-1 0,-2-1 1,1-2-1,-5-2-250,-3 2 1,-2-4 0,0 1 0,0-2-1240,0-4 0,-2-2 0,-1-1-611,-2 0 0,-2-8 865,1-2 1,5-6-1,-5-6 220,5-4 1,1-11 746,0-5 0,7-11 0,1-3 0</inkml:trace>
  <inkml:trace contextRef="#ctx0" brushRef="#br1" timeOffset="79">17185 13973 7700,'0'-16'-343,"0"1"1,2 1-1,2 2 968,1 1 0,7 1 0,-1-4-241,3 3 1,1-1-1,1 5 1,1 0-123,4 0 1,-1 2-1,4 5 1,1 0 146,-1 0 0,-5 0 1,4 0-1,-2 0 142,0 0 0,-5 1 1,-6 5-431,2 4 1,-5 4 0,-3 4 0,-8 1 5,-6 2 1,-11 7 0,-5-2-1,-4 2 49,-2-2 1,-4 4 0,-1-6-1,2 1-272,2-4 0,3 1 1,2-1-1,4-2 197,1-1 0,4-2 0,7-1 1,3 1 516,2 0 0,3 0-197,10-1 1,4-6 0,11-4 0,4-1-1,-1 1 1,11-3 0,-4 3 0,3-3-200,-1-2 0,-2 0 0,1 0 0,-3 0-363,-2 0 0,1 0 0,-7 0 0,-2 0-1088,-2 0 0,-1 1 0,-2 5-261,-4 4 1490,-3 18 0,0-9 0,2 11 0</inkml:trace>
  <inkml:trace contextRef="#ctx0" brushRef="#br3" timeOffset="80">22500 6994 8317,'-16'0'-1165,"0"0"857,0 0 0,2-1 0,2-3 1021,2-1 0,5 0 963,-6 5-453,8 0 911,-11 0-733,12 0-533,-5 0 0,9 0-433,3 0 1,4 1-1,6 3-218,1 1 0,0 6 0,-1-6 0,-1 0-5,-3 2 1,3-3 0,-4 4 75,4-1 0,2 4 0,0-4-101,0 2 1,-3-4 0,0 4 0,-3-3 47,2-2 1,-3 3 0,2-2-93,1-1 0,2 3 0,2 0 43,-1 1 1,1-2 0,0 2-89,-1-1 1,-1 0 0,-1-3 0,-3 1 9,2-1 0,-3 3 0,2 0-75,1 1 1,2-4 0,0 3-32,-4 0 1,4-6 0,-3 6 24,3 0 1,1-3 0,1 5-6,0-2 0,0 3 0,-1-3-4,1 2 1,0 0 0,-1 1-1,-1-3-60,-3 0 0,3-5 1,-5 5-1,1-2 112,1 0 1,-6 2-1,5-3-20,3 1 1,-1 2 0,0-4 0,-2 3-1,3-3 0,1 4 0,1-2 1,1 1-48,0 1 1,0-4 0,-1 6-1,1-2-51,0-4 1,-1 4-1,1 0-7,0 2 1,0-5-1,-1 3 1,1-2 4,0 0 1,-6 5-1,1-4 20,1-3 0,2 4 0,2-2 1,-1 1-26,1 1 0,0-6 0,0 6 53,-1 0 0,5-3 0,-3 5 1,-3-2-55,0-4 1,0 4 0,2-2 0,-1 1-6,1 1 1,-5-6-1,-1 6 1,2-1-32,2-1 1,2 5 0,0-3-1,-1 0-60,1 0 1,5 4-1,0-4 1,-2 0-21,-1 0 0,-3 3 0,1-3 0,0 0 33,0 0 0,-1 4 1,-1-4-1,-1 0 16,-3-1 0,-1 1 0,3-3 0,-1 3 126,1 2 0,-4-6 0,3 2 0,1-1 26,2 1 1,2-1 0,0 4 0,-1-1 31,1-3 0,2 5 1,1-1-1,2 3 55,-2-1 0,0-4 1,0 2-1,2-1-69,-1-3 1,-3 3-1,-1-2 1,-1-2 54,1-1 1,0 3 0,0 1 0,-1-3-36,1-1 0,0 3 1,1 0-1,2 1-63,2 1 1,0-6 0,-5 6 0,0-1-25,0-1 0,5 2 0,-1-4 1,0 3-66,-3-3 0,-1 4 0,1 0 0,3 0 44,1 0 1,1 3 0,-3-3-1,2 0 16,-1 0 1,2 6 0,-1-5 0,-1 3 7,-3-1 0,-1-4 1,1 2-1,1 1 32,-3 0 0,10-1 1,-9 5-13,1-3 0,1-5 0,-3 4 1,1-2 24,0-3 0,-1 3 0,1 0-47,0 1 1,0-2-1,-1 2 1,1-1 13,0-3 0,-1 3 0,1 0 1,0 0 34,0 0 0,-1 3 1,1-3-1,0 0-19,0 0 1,-1 4 0,1-6 0,0 0 14,-1 2 0,-4-5 0,-1 5 66,3 0 1,1-5 0,0 5-1,-2-2 58,-2 0 0,1 0 0,4-3-86,1 3 0,-5-3 0,-1 3 1,1-1 2,-3 1 1,6-3 0,-3 3 0,3-2-154,2 3 0,-2-3 0,-1 6 58,3-2 0,-4 3 1,9-3-1,-3 0 76,-2 0 1,-1 0 0,1-3 25,0 1 1,-1 6 0,1-6 0,-2 0 34,-3 2 0,3-5 0,-4 5 1,4-2-50,2 0 1,0 2 0,-1-3 0,1 3-43,0 1 1,-1-2 0,1 2-1,0 1 1,0 0 1,-1-4 0,1 4 0,-2 0 87,-3-1 0,2-2 0,-2 2 0,3-1-63,2-3 1,-6 3-1,1-2-16,1-2 1,2 4 0,2-1 0,-1-1-36,1 2 0,-2-4 0,-2 6 1,-1 0 15,1 0 1,2-4 0,2 4 0,-1-1 18,1 1 0,0-4 0,0 4 0,-1 0 54,1-1 1,0-4-1,-1 3 1,1-2 16,0 0 1,0 1 0,-1-6 0,1 1-38,0 5 0,-1-5 0,1 5 0,0-3-91,0 2 1,-1-3 0,1 5 0,0-2-111,0 1 1,-6 1-1,0-4 1,3 4 43,1 2 1,1-4-1,1 4 1,0-1-179,0 1 0,-1-4 0,1 4 0,0 0 203,-1 0 1,1-4-1,0 4 30,0-2 0,-1 3 1,1-5-1,0 1 9,0 1 0,-1-4 0,1 6 0,0-2 56,-1-4 1,-4 1 0,-1-1 0,3 2-10,1-1 0,1 3 1,1-2-1,-2 0-104,-4 2 0,6 0 1,-2 6-1,5-5 71,1-1 0,-3 4 0,-1-4 0,0 0 29,-1 0 1,1 3-1,0-4 1,-1-1 43,1 2 0,0-4 1,0 6-11,-1-2 1,1-2 0,0-3 0,-1 1-37,1 3 1,0-1-1,0-3 1,-1 1-28,1 2 0,0 1 0,0-5 0,-1 3 10,1 1 0,0 2 0,-1-3 0,1 3 0,0 1 1,0-2-1,-1 2 1,1 1-47,0 0 0,5-4 0,0 4 0,-2-1-19,-2 1 0,-1-4 1,0 4-1,0-2 55,-1-3 1,1 3-1,0 0 1,-1 0 5,1 0 1,0 0 0,0-2 0,-1 4 16,1-1 1,2 4 0,1-5-1,2 2 85,-2 3 0,4 1 0,-1-1 0,1-2 163,0 3 0,3-5 0,-3 3 0,1-1-7,4-1 1,0 3-1,0-7 1,-4 1 14,-1 1 0,3-4 0,-3 8 0,0-1-85,-1-1 0,6 5 1,-3-4-1,1 3-28,0-3 0,-1 4 0,3-4 0,-2 4-44,2 2 0,-4 3 0,1-1 1,-3-4-114,-2 0 0,1 0 0,-4 0 1,-3-2-188,0-2 0,-5-6 0,0 3-1344,-2 0 0,-4-7-2739,-8 0 1,-18-7 4277,-14-9 0,-6-14 0,-4-3 0</inkml:trace>
  <inkml:trace contextRef="#ctx0" brushRef="#br3" timeOffset="81">17814 10484 7844,'16'-2'0,"0"-1"0,-1-3 746,1 3 1,-5-4 1218,-1 2-697,1-1 0,-3 13-706,-2 4 0,-12 1 0,-4 0 0,-4-3-30,-2-2 0,-5 3 0,0-4 1,0-1-122,-1 2 1,2-5-1,-4 3 1,-1-3-275,1-2 0,3 0 0,-3 0 0,-1-2-150,1-3 1,3 1 0,-4-5 0,2 1 2,4-1 0,2 4 0,1-4 0,0 2-264,1 4 1,4-4 0,1 1 410,-3 3 1,5 1-14,-3 2 1,8 7-1,-3 4 1,5 3 4,1 1 0,0 3 0,0 1 0,0 4-78,0 1 1,0 2 0,0 6 0,0-1 97,0 1 0,0-1 0,0 0 0,0 1-236,0-1 1,0-5 0,0-1 0,0-2-68,0-4 1,-6-2 0,1-1 0,2 0 26,1-1 1,2-4 360,0-1 0,0-8-163,0-2 0,0-7 1,0-9-1,2-1-214,3-4 1,4 4 0,8-6 0,2 2-119,2 0 0,6-5 1,-5 5-1,3 3 103,3 6 0,1 0 0,3 7 0,-1 1 290,1 2 1,-1 2 0,-1 0 0,-4 2 75,-5 3 1,2 4 0,-2 9 0,-2 1 245,-2 2 0,-8 1 1,-4-1-1,-3 4-33,-2-1 1,0 6 0,0-4 0,0 2 7,0-2 0,-7 2 0,-5-5 0,-6 0-199,-3-1 0,-6-1 0,0-5 1,-1 0-44,2 0 1,-9-8 0,4-1 0,-2-2-79,-1 1 1,3-1-1,0-5 1,-1 0-893,1 0 0,1 0 1,2 0-1,4 0-1854,1 0 1,7-5-1,7-2 304,2-2 0,4 4 0,8-6 2333,6-1 0,10-2 0,3-2 0</inkml:trace>
  <inkml:trace contextRef="#ctx0" brushRef="#br3" timeOffset="82">18082 10374 7727,'0'-11'-358,"0"1"624,0-2 1,0 3 281,0-2 0,0 1-44,0-6 1,0 6 156,0-1 1,0 6-63,0-6 0,0 6-298,0-5 0,7 6 0,3-1-56,4 3 1,2-3 0,1 0 0,2 1 10,2 3 0,2 1 1,-4 0-1,2 0-19,-2 0 0,-1 0 0,-2 1-44,-1 5 1,-1 2-1,-1 8-29,-3 0 1,-6-1 0,1 3-1,-5 1-28,-5 2 1,-4 5-1,-7-3 1,0 0 9,1-1 1,-1-1-1,-2-5 1,-1 0 194,-2 0 1,0-1 0,6 1 228,-1 0 1,2-1 1494,3 1-1634,4-7 1,9-2 0,3-7 0,6 0-484,3 0 0,7-5 0,2-1 1,-1 3-989,1 1 1,3-3-1,-3 0 1,1 1-25,4 2 0,-5 4 0,-2 3 0,-4 4-1841,-1 0 1,-2 5 2904,-3-4 0,3-3 0,-6 0 0</inkml:trace>
  <inkml:trace contextRef="#ctx0" brushRef="#br3" timeOffset="83">18868 10830 8108,'15'-9'1945,"-6"4"0,-5 10-1077,-8 5 1,-3 10 0,-5 2-1,1 3-118,-1 3 1,5 1 0,0 3-1,2-3-159,0-2 0,0 2 1,5-4-1,0 1-253,0 0 0,0-7 1,0 2-1,0-3-264,0-2 1,0-6-1,1 0 1,4 1-896,6-2 1,3-1 0,3-4 0,3 1-1422,1-1 0,0-3 1,-6-1 504,1 0 1,-7-1 0,-8-5 1736,-9-4 0,-3-4 0,-25-9 0,2-1 0</inkml:trace>
  <inkml:trace contextRef="#ctx0" brushRef="#br3" timeOffset="84">18632 11113 9388,'16'0'1338,"-1"0"1,1 0-1,0 0-301,-1 0 0,8 0 1,3 0-1,4 0-376,2 0 1,-1 0-1,2 0 1,2 0-266,2 0 1,-1-2-1,-4-2 1,-1-1-494,1 2 0,-3-4 0,-1 1 1,-3 3-768,-2 1 1,-2 2-1,-6 0 1,1 0-1172,0 0 0,-2 2 0,-2 1 2035,-2 3 0,1 6 0,5-3 0</inkml:trace>
  <inkml:trace contextRef="#ctx0" brushRef="#br3" timeOffset="85">19559 10515 7367,'0'-15'1772,"0"-1"1,-1 9 0,-3 9 0,-3 10-787,-1 7 1,4 14 0,-3-1 0,2 3-528,0 3 0,-1 0 0,5 4 0,-3-3 251,-1-1 0,0-5 0,3 6 0,-2-4-258,-1-4 1,0 4 0,5-11 0,0 3-484,0-1 1,0-7 0,0 2 0,0-3-621,0-3 0,0-4 1,0-1-3099,0 2 1554,0-5 0,0-1 248,0-12 0,0-2 0,2-8 1947,3 0 0,4 1 0,6-1 0</inkml:trace>
  <inkml:trace contextRef="#ctx0" brushRef="#br3" timeOffset="86">19732 10751 8598,'16'-21'0,"0"0"0,0 2 663,-1 1 1,1 4 0,1 2 0,4 2-548,6-2 0,2 5 1,3 0-1,-2 1 617,-4 1 0,9 0 0,-6 5 0,-1 0-382,-5 0 0,0 2 0,-2 1 0,-4 4-218,-5 2 0,1 1 0,-6 6 0,0 1 54,0 4 1,-4 2 0,-8 5-1,-6 0-20,-3 5 1,-8-1 0,-5 4 0,-2-3 50,-3-1 0,-3-1 0,2 1 0,3-3 38,1-2 0,1 1 1,2-7-1,5-2 318,3-2 0,4-1 1,2 0-19,2-1 1,6 1 0,-1 0 158,3 0 0,16-6 0,5-1-303,4-2 0,10-2 1,-3-5-1,1 0-617,4 0 1,2 0 0,-2 0 0,2-2-862,-3-3 0,5 1 0,-2-6 0,-2-2 245,-2-2 1,-2 0 0,1 0 0,-3 2-2326,-2-1 1,-5-11 0,-8 5 3145,-3-4 0,3-7 0,-6 6 0</inkml:trace>
  <inkml:trace contextRef="#ctx0" brushRef="#br3" timeOffset="87">20581 10358 7725,'0'-16'0,"0"1"1168,0-1 0,0 0-387,0 0 0,9 8 1,5 2-416,5 5 1,2 1-1,-3 0 1,1 0-14,2 0 1,0 0 0,-7 1 0,-2 3-25,-1 1 0,-8 7 0,2-1 57,-3 3 1,-4 9 0,-1 1-174,-2 0 1,-13-1 0,2-5 0,-1 1-14,0 2 1,-4 5 0,0-5 0,1-2-3,3-1 1,6-3-1,3 1 1,1 0 652,3 0 1,2-1-443,2 1 1,7-6-1,4-1 1,3-2-247,2-3 1,5-1 0,3 1-1,2 1-274,2-2 0,4-1 0,-10-2 1,1 0-345,0 0 0,-2 0 0,-6 2-4461,1 3 1,0 4 4696,0 7 0,-1-1 0,1 1 0</inkml:trace>
  <inkml:trace contextRef="#ctx0" brushRef="#br3" timeOffset="88">21509 10861 11064,'7'-9'1272,"2"2"0,7 7-329,-1 0 1,6 0 0,0 0 0,0 2-600,2 3 0,-6-3 1,4 3-1,-2-3-1049,2-2 0,-5 2 1,2 1-1,-6 4-2063,0 2 0,-5 3-1263,-2 9 4031,-3-3 0,-16 4 0,-3-6 0</inkml:trace>
  <inkml:trace contextRef="#ctx0" brushRef="#br3" timeOffset="89">21493 11113 7687,'23'0'241,"0"-6"1,5 1 626,-2 2 0,-7 1 1,4 2-1,0 0-822,3 0 0,2 0 1,0 0-1,-2 0-848,2 0 0,2 2 0,1 1 0,0 2 802,1-1 0,6 4 0,2 1 0</inkml:trace>
  <inkml:trace contextRef="#ctx0" brushRef="#br3" timeOffset="90">22735 10798 8480,'-5'-24'0,"-2"3"0,0 3 483,0 3 0,-5 1 1,2 1-1,-4 5 135,-2 1 0,-2 1 0,-1 6 0,-4 0-152,-1 0 1,0 7-1,-4 4 1,3 3 3,2 2 0,-3 1 0,3 2 0,1 4-20,-1 1 1,2-4-1,5 2 1,2-1-55,4 0 0,1 2 0,6-4 0,-3 2 7,3-2 0,1-1 1,4-1-1,3 1-47,6-3 1,3 10 0,3-9-1,4-1-31,5-2 1,4 0-1,3-2 1,2 1-311,2-1 1,5-3 0,-6-4 0,-1 1-658,-1-1 0,-3-3 0,0-1 0,1-1-71,-1-5 0,-4-1 0,-3-5 1,-1 2-669,-4-3 0,-2-6 1,-1-2-1,-2 2 55,-3 2 0,-3 1 0,-4 0 0,1 0 240,-1 1 1,-3-6 1085,-1 0 0,0-14 0,0 2 0</inkml:trace>
  <inkml:trace contextRef="#ctx0" brushRef="#br3" timeOffset="91">23207 10374 7807,'7'-11'603,"4"1"0,3 5 1,1-4 123,1 2 0,0-4 1,-1 6-60,1 2 0,-5 1-366,-1 2 1,-6 7 0,1 3-115,-3 4 1,-4 4 0,-3 1 0,-6 2 50,-3-2 1,-7 4 0,0-2-1,0-2 79,-1-1 1,4-1 0,-3 2-1,4 2-26,1-2 1,5-3 0,3-4 0,1-1 368,3 1 0,3-3 1,1 1 79,0 2 1,1-5-1,5-1 1,4-5-315,4-1 1,2 0 0,1 0-1,4 0-494,5 0 0,-1 0 0,-1 0 1,1 0-796,-1 0 0,2 0 1,4 0-1,-2 0-1028,-2 0 0,0 7 0,6 4 1890,-1 3 0,1 2 0,-1-1 0</inkml:trace>
  <inkml:trace contextRef="#ctx0" brushRef="#br3" timeOffset="92">17531 11914 7461,'-15'0'-72,"-1"0"0,0 0 0,0 0 0,1 0 436,-1 0 0,0 0 0,0 0 0,1 0 129,-1 0 0,0 0 0,1 0 696,-1 0 1,5 0-580,1 0 1,6-2 0,-1-3-285,3-5 1,9 1 0,4-2 0,5-1-202,5-2 0,3 0 0,9 2 1,2 2-33,2-3 1,0 6 0,-6 2 0,-1 3 61,-4 2 1,-3 0 0,-8 0 0,1 0-163,0 0 0,-2 7 1,-4 4-1,-5 3 70,-3 2 0,-2-1 0,0 3 0,0 1 44,0 2 0,-12 7 1,-4-2-1,-3 2 14,-4-2 1,4 4 0,-7-6 0,0 2 89,1 1 1,-3-8 0,6 4 0,-1-2-60,0 0 1,2-1 0,5-4 0,1 0 199,-1 0 0,0-1 221,1 1 1,1-5-65,3-1 0,6-6-409,10 1 0,4-4 0,8-2 0,4-3-234,5-1 1,-1-2-1,1 4 1,0-3-317,-1 3 1,3 1 0,-6 0-1,1-1-151,0-2 1,-2-1 0,-4 6 0,3 0-386,1 0 0,-1 0 1,-4 0-514,0 0 0,-6 0-2863,1 0 4362,-1 0 0,6-7 0,0-1 0</inkml:trace>
  <inkml:trace contextRef="#ctx0" brushRef="#br3" timeOffset="93">18459 11820 7273,'9'-16'722,"-4"0"0,-5 8-61,-5 2 0,-4 5 1,-7 1-1,-1 0-306,-4 0 0,3 5 1,-4 0-1,1-1-139,0-3 0,-6-1 0,6 0 0,2 0-118,2 0 0,-4 0 0,0 0 1,2 0 38,1 0 0,8-5 0,-1 0-34,-1 1 0,5 1 1,0-1 72,0-1 1,5 2-188,-3 8 0,-2-2 0,0 8 0,0 1 22,0 2 1,-3 7 0,3 2-1,0-1-25,0 1 1,-4 3-1,4-3 1,0 0 16,0-1 0,-3 1 0,4-4 0,1 2 28,-2-1 0,5-3 1,-3-1-49,3-1 0,-3 1-432,0 0 327,0-7 1,7-4-1,1-10 39,2-6 0,7-1 1,1 0-1,4 1-64,4-1 0,7-2 0,0 0 0,5 2 41,4 1 0,7 8 0,-4-2 1,2 3 297,0 2 1,-9 7 0,0 3-1,-7 4 132,-3 2 0,-2 1 0,-5 3 1,-2 1-32,-4-2 0,-3 4 0,-9-1 0,-3 1 532,-5 0 1,-6 3-1,-5-5 1,-4-2-412,1-2 0,-11-1 0,4 0 1,-3-2-282,1-4 0,2-3 0,-1-7 0,1 0-103,-1 0 1,3 0 0,1 0 0,3 0-948,3 0 1,1 0-1,5-1 1,2-5-996,3-4 1,4 1-1,7-1 1,2-3 752,3-1 1,15-1-1,9-3 1159,5-3 0,9-3 0,13-8 0</inkml:trace>
  <inkml:trace contextRef="#ctx0" brushRef="#br3" timeOffset="94">19041 11883 7699,'7'-16'1125,"-6"9"1,5 7-516,-5 9 1,-6 5 0,0 3-1,0 2 216,-2 2 1,5 7 0,-5-2-1,2 2-248,-1-1 0,1-3 1,5-5-1,0 2-483,0-2 1,0-1-1,0-2 1,0-1-279,0 1 0,0 0-1219,0-1 1,2-1-4780,3-3 5239,-3-4 1,-7-18-1,-13-1 942,-5 0 0,-3-7 0,-5-6 0</inkml:trace>
  <inkml:trace contextRef="#ctx0" brushRef="#br3" timeOffset="95">18805 12118 8203,'16'0'901,"-1"-5"0,1 0 1,0 1-488,-1 3 1,3 1-1,1 0 1,2 0-262,-2 0 1,4 0-1,-2 0 1,0 0-344,2 0 1,-4 0-1,5 0 1,-1 0-704,-4 0 0,4-2 1,-2-2-1,-2-1 298,-1 2 0,3 1 0,-1 0 1,1-1 594,2-2 0,-5-8 0,4 5 0,-6-8 0</inkml:trace>
  <inkml:trace contextRef="#ctx0" brushRef="#br3" timeOffset="96">19512 11710 7699,'16'-25'944,"-2"8"1,-2 8-239,-1 2 0,-1 2 0,4 7-210,-3 3 0,-4 4 0,-6 8 1,3 2 163,1 2 1,0 5 0,-5-3 0,0 2-118,0 3 1,-1 1 0,-3 3 0,-3-3-28,-2-2 0,4 1 0,-4-6 0,2 1-405,4 0 1,-4-2 0,2-4-585,1 4 1,-3-4-1,2 4-186,1-3 1,3-2-1483,1-1 0,1-6 0,5-4-99,4-3 0,4-2 2240,2 0 0,7-14 0,1-3 0</inkml:trace>
  <inkml:trace contextRef="#ctx0" brushRef="#br3" timeOffset="97">20000 11725 7699,'0'-15'-1095,"1"1"2439,5 3 1,-5 6-672,5 10 0,-5 4 1,-1 7-1,0-1-84,0 1 0,-5 5 0,-2 2 0,0 1-68,0 4 1,-5-3 0,2 1-1,-3 0-138,3-1 0,-4 3 0,5-8 0,-1 0 2,-1-3 1,6 4 0,-4 0 224,2-2 1,2-1-280,5-3 1,2 1 0,3-2-150,5-3 1,10-4 0,2-7 0,1 0-307,0 0 1,3 0-1,-3 0-567,1 0 0,1 0 1,3-2-1,-2-2 0,0-1-966,-2 2 1,4-1 0,-7 1-1,-1-4 590,-3-2 1,-3 4 0,-2-6 0,-3-1 1066,-2-2 0,-2-2 0,-5 1 0,0-8 0,0-2 0</inkml:trace>
  <inkml:trace contextRef="#ctx0" brushRef="#br3" timeOffset="98">20251 11804 6864,'0'-7'271,"0"7"0,0 11 1093,0 8 1,2 3 0,2 8 0,1 0-366,-2 3 1,-1 2 0,-2-4 0,0 1-461,0-1 1,0-5 0,0-1 0,0-1-582,0 1 1,0-6-1,0 2 1,0-4-275,0-1 1,0-5 0,0-1-1408,0 2 1,2-5 365,3-1 1,-2-5 0,6-2 470,-2-5 0,5-2 0,-3-10 0,2-1 886,-1-2 0,1-7 0,4-3 0,1-10 0</inkml:trace>
  <inkml:trace contextRef="#ctx0" brushRef="#br3" timeOffset="99">20534 11710 7699,'16'-25'1145,"-7"3"1,-2 20 0,-7 7-1,0 9-719,0 7 0,-2 3 0,-2 8 1,-1-1 61,2 1 0,-6-1 0,0 1 0,-1-1-123,-1 1 1,6-3 0,-4-1-1,2-3-102,4-3 0,1 5 0,2-7 0,0 0 74,0-3 0,2-3 1,3-2-1,6-3-104,3-2 1,1 4-1,3-4 1,1 0-350,2 0 1,2-2 0,-4-5 0,4 0-623,1 0 0,-3 0 1,3-2-1,-1-3-446,-4-6 1,-1 3 0,-2-5 0,-1-2 64,1-5 0,-7-2 1,-4 2-1,-3-2 622,-2-3 0,0 4 0,0-3 1,0-1 496,0 1 0,0 5 0,0-2 0,-2 3 0,-3 3 0,3-1 277,-3 0 1,3 9 0,2 7 0,0 9 782,0 5 1,0 7-1,0 3 1,0 3-24,0 1 0,0 5 0,0-9 0,0 2-733,0 1 1,0-3-1,0 4 1,0-2-1063,0 2 1,0-3-1,0-1 1,-2 0-308,-3 1 0,3-4 0,-3 3 1065,3-1 0,2-9 0,0-7 0</inkml:trace>
  <inkml:trace contextRef="#ctx0" brushRef="#br3" timeOffset="100">21336 11883 7699,'0'-9'502,"2"-3"1197,3 6 0,-1 1-781,6 5 1,1 0 0,4 0 0,1 0-658,0 0 0,5 0 0,0 0 0,-2 0-1443,-2 0 0,-1 5 0,0 2-1076,0 2 0,-2 7 2258,-4 5 0,-3 0 0,-7-5 0</inkml:trace>
  <inkml:trace contextRef="#ctx0" brushRef="#br3" timeOffset="101">21368 12118 7699,'15'0'1006,"1"0"0,0 0 0,-1 0-518,1 0 0,0 0 0,0 0 0,-1 0-224,1 0 1,0 0-1,1 0 1,2 0-812,2 0 1,2-5 0,-4 0 0,2 1-368,-1 3 0,4 1 1,2 0-1,4 0 914,1 0 0,8-7 0,1-2 0</inkml:trace>
  <inkml:trace contextRef="#ctx0" brushRef="#br3" timeOffset="102">22405 11914 8340,'-17'-30'0,"-2"4"0,-4 5 591,-2 4 0,-1 1 0,-5 2 1,-1 2 99,1 1 0,5 8 1,1-2-1,1 3-135,-1 2 0,6 2 1,-2 3-1,4 7 13,1 7 0,2 1 0,2 4 0,3 0-67,2 1 0,-3-1 1,4 4-1,3-3-122,1-3 0,2 5 1,2-6-1,1-2-175,3-2 0,6 2 1,0 1-1,5-5-135,4-1 0,2 4 1,-2-9-1,4 1-1105,-1 1 0,11-6 0,-4 4 0,3-2-11,-1-4 1,-2-1 0,1-2 0,-1 0 232,1 0 0,2-7 0,0-2 0,-5-1 50,1-1 0,-2 1 0,-2-6 0,-5 0 763,-3 0 0,4-13 0,3-4 0</inkml:trace>
  <inkml:trace contextRef="#ctx0" brushRef="#br3" timeOffset="103">22798 11631 7524,'-8'-16'0,"2"1"0,5-1 190,1 0 0,0 6 1,1 1-1,3 0 441,1 1 1,7-1 0,-1-2-1,3 6-244,2 3 0,-1 2 0,1 0 0,0 0-182,-1 0 1,-4 0 0,-1 0-20,3 0 0,-6 7 1,-2 4-32,-3 3 1,-2 2-1,-2-1 1,-3 1 126,-6 0 0,-5 5 0,-3 1 0,-2 1 77,2 0 0,-4 0 1,2-4-1,2 2 28,2-2 1,1-2-1,0-1 1,2 0 199,4 0 1,3-1 0,7 1-209,0 0 0,1-6 0,5-1 0,4 0-98,4-1 0,7-2 0,2 2 0,1 1-452,4 0 0,2-4 1,1 4-1,1-2-1028,-1-4 1,1 4-1,-3 0 1,-2 2-669,-6 3 1867,-4 2 0,-15 9 0,-4 1 0</inkml:trace>
  <inkml:trace contextRef="#ctx0" brushRef="#br3" timeOffset="104">22547 12951 8666,'0'-15'532,"0"-1"1,-7 2 0,-4 2 0,-3 3-50,-1 2 1,-1 0 0,-2 4 0,-1-3 191,-2 3 1,-5 3-1,3 3 1,1 4-116,-1 2 0,-5 2 0,3 4 0,-1 1-118,0 0 0,7 1 0,-2 2 0,5 2-171,6-1 0,-3-1 0,8 0 0,2 2 258,1-2 0,2 4 0,0 0 0,2-1-11,3 1 1,9-2-1,9-4 1,1 3-207,4 1 1,2 0 0,1-6 0,1-1-390,-1-3 1,1 1 0,-1-7 0,0-1-580,1-3 1,-1-1 0,1 0 0,-3 0-621,-2 0 0,1-7 0,-6-3 0,1-6-671,0-5 1,-8 4 0,-6-4 0,-2 3 245,-3 3 1,-3-8 1700,-1-3 0,0-11 0,0-3 0</inkml:trace>
  <inkml:trace contextRef="#ctx0" brushRef="#br3" timeOffset="105">22861 12731 6902,'0'-15'33,"0"-1"0,0 0 944,0 1 1,0 4 0,2 1-347,3-3 0,-1 5 1,6-1-281,2 2 1,2 2 0,2 5 0,0 0 92,0 0 1,-6 0 0,1 0-177,1 0 0,-5 1 1,-2 5-6,-3 4 1,-4 4-1,-3 2 1,-6 0-39,-3-1 0,-1 1 0,-3 0 1,-1-1 3,-2 1 0,0 0 0,3 0 1,1-1 152,1 1 1,-1-5-1,10-1 172,-2 2 0,6-3 1,-1 0-285,8-2 0,-1-2 1,9-3-1,4 1-416,3 2 0,9 1 1,-2-5-1,4 3-855,2 1 0,-1 2 1,-1-3-1,-2 1-2049,-2-2 0,-9 6 3050,-1 2 0,-14 2 0,-11 3 0</inkml:trace>
  <inkml:trace contextRef="#ctx0" brushRef="#br3" timeOffset="106">19465 12826 7699,'0'-16'1375,"0"9"0,0 7-280,0 9 0,0 5 0,-2 3 0,-1 4-188,-2 5 0,-6 2 1,4 2-1,0-2-289,0 0 1,-3 5 0,4-7-1,3 2-375,1-2 0,-3 2 0,0-7 0,0-1-188,-2-3 1,5-1 0,-3-1 0,1 1-1705,-1 0 1,3 0-2854,-3-1 2446,3-6 0,4-4 1311,3-10 1,4 2 0,8-8-1,4-3 745,5-5 0,4-6 0,2-6 0</inkml:trace>
  <inkml:trace contextRef="#ctx0" brushRef="#br3" timeOffset="107">20141 12889 7699,'9'-16'485,"-4"0"0,-3 0 0,-4 1-32,-3-1 0,-2 6 1,-5 1-1,1 2 289,-1 3 0,-7 3 0,-2 2 0,0 5-210,-2 4 0,4 6 1,-6 3-1,3 4-255,3 1 0,1 2 0,2 4 0,2-2-2,4-2 1,1-1-1,6 3 1,-3-2-104,3 2 1,3-6-1,5 1 1,6-2-12,3 0 1,7 0 0,1-5 0,3-1-61,3 1 1,1 0 0,3-2 0,-1-4-4,1-4 0,-3 1 1,-2-2-1,-6-2-89,-4-1 0,-3-4 0,-2-3 0,-3-5 85,-2-4 1,-2-2-1,-5 0 1,-1 0-329,-5 1 1,-2-1 0,-10 0 0,-1 1-152,-2-1 0,-2 0 0,4 0 0,-4 2-156,-1 4 1,5-2 0,-4 5 0,2 0-239,0 0 1,5 2 0,6 5-398,-2 0 1,-2 0-148,-2 0 1,9 0 772,7 0 1,7 5 0,10 0 0,2-2 549,2-1 0,7-2 0,-1 0 0,2-7 0,3-1 0</inkml:trace>
  <inkml:trace contextRef="#ctx0" brushRef="#br3" timeOffset="108">20723 12951 7699,'21'-15'0,"0"-1"0,-2 0 360,-1 1 0,-8-1 1,-1 0 454,-2 0 0,-2 1 0,-7-1-423,-3 0 1,-4 6 0,-6 1 0,-1 2-10,0 4 1,-5 1 0,-2 4 0,1 1-1,-3 4-49,1 2 0,-2 1 1,-4 8-186,4 3 1,3-4 0,7 6-1,1-2-49,-1 0 0,0 0 1,2-6-1,4 1-48,4 0 0,5 0 1,1-1-155,0 1 0,1-7 0,5-4 1,4-1 37,4 1 1,4-3-1,1 3 1,4-5 3,1-5 1,0 1 0,3-6 0,-5-3-85,1-1 1,-5-1-1,2-1 1,-2 0-63,-2 0 0,-2 1 0,-2-1 748,-2 0-174,1 8 0,3 4 0,-4 13 0,-3 8 152,0 6 0,-5 3 1,3 6-1,-1-1 70,1 1 0,-3-3 1,3-1-1,-3-2-459,-2 2 1,0-5 0,0 0 0,0-2-657,0 0 0,0 0 0,0-6-2008,0 1 1,0 0 891,0-1 1,1-6 460,5-4 1,2-10 0,8-5 696,0-4 1,1-7 0,3-2 482,1-1 0,0-3 0,-6-4 0</inkml:trace>
  <inkml:trace contextRef="#ctx0" brushRef="#br3" timeOffset="109">21305 12999 7740,'10'-6'0,"1"-1"0,1 0 797,2 0 1,-4 0 0,1 4-1,1-2-60,2 1 0,3-3 0,3 0 1,1 0-548,-2 0 0,-2 2 0,-1 5 0,0 0-555,0 0 0,-1 0 0,-1 2-500,-3 3 1,-4-1 0,-7 6 67,0 2 0,-2 6 0,-3-1 1,-6-5 796,-3-3 0,-8 3 0,-3-3 0</inkml:trace>
  <inkml:trace contextRef="#ctx0" brushRef="#br3" timeOffset="110">21383 13172 7627,'7'8'2879,"-3"4"-1941,6-6 1,1-3 0,4-6-621,1-3 0,0 1 1,1 5-1,3 0-827,1 0 0,0 0 0,-4 0 0,2 0-1274,2 0 1,-5 5 1782,-6 1 0,1 6 0,5-3 0</inkml:trace>
  <inkml:trace contextRef="#ctx0" brushRef="#br3" timeOffset="111">22468 13863 7693,'-7'-16'583,"-3"1"1,-4 1 0,-2 1 0,0 5 250,1 1 0,-6-4 0,-2 6 0,-2 2-437,-3 1 1,1 2 0,-1 0 0,1 2-97,-1 3 0,6 2 0,-1 5 0,2-2 153,0 3 1,2 1 0,7 1 0,1 1-146,-1 0 0,5 0 1,2-1-1,3 1 77,2 0 0,0-1 1,2 1-1,3 0 139,5 0 0,11-1 0,7 1 1,6 0-109,2-1 0,8 1 0,-2 0 0,3-2-150,2-4 0,6 3 0,-1-6 0,-3 0-415,-5 0 0,-1-2 1,-6-5-1,-4 0-369,-5 0 0,-5 0 0,-7 0-2760,-1 0 0,-8 0 0,-7 0 2868,-8 0 1,-13-7 0,-4-2-1</inkml:trace>
  <inkml:trace contextRef="#ctx0" brushRef="#br3" timeOffset="112">21273 13895 10304,'7'-9'1438,"4"4"1,3 3-797,1 2 0,1 0 0,2 0 0,1 0-327,2 0 1,5 0 0,-5 0 0,-2 0-374,-1 0 0,-3 2-1933,1 3 0,-7-2 774,-4 8 0,-12-2 0,-9 1 1,-6-5 1216,-3-3 0,-5-2 0,6 0 0</inkml:trace>
  <inkml:trace contextRef="#ctx0" brushRef="#br3" timeOffset="113">21210 14036 7681,'0'9'1387,"7"3"0,4-7 0,3-1-804,2-3 0,-1 5 0,3-1 1,1-2 661,2-1 0,5-2 0,-3 0 0,0 2-685,-1 3 1,-1-3-1,-5 3 1,0-3-857,-1-2 1,1 0 0,0 0-776,0 0 0,-6 0-5479,0 0 6550,-6 0 0,3-7 0,-7-2 0</inkml:trace>
  <inkml:trace contextRef="#ctx0" brushRef="#br3" timeOffset="114">20047 13753 7674,'-2'-14'-81,"-3"4"0,3-4 1,-3 3 1043,3-3 0,0-1 479,-3-1 0,2 2-620,-8 3 0,8 11 0,-4 13 87,0 6 1,5 0 0,-3 7 0,1 2-341,-1 2 0,3 1 0,-3 2 0,3 1-64,2-3 1,0 7-1,0-10 1,0-1-220,0-3 0,0 2 1,0-3-1,0 0-151,0-1 1,0-1 0,-1-5-159,-5 0 0,5-1-926,-5 1-2827,5-7 1070,1-2 0,1-19 1278,5-4 1,2 2 0,10 5 0,1 1 264,2-1 0,7-2 1163,-2-4 0,4-15 0,1-3 0</inkml:trace>
  <inkml:trace contextRef="#ctx0" brushRef="#br3" timeOffset="115">20346 13832 7903,'10'-7'0,"1"-4"0,-1-3 574,-1-1 0,3-1 0,-7 0 0,0 0 221,2 1 0,2-1 0,7 2-388,0 3 1,-1-1 0,1 7 127,0 2 0,-6 1-358,1 2 0,-8 7 0,3 3 0,-5 4 127,-1 2 0,0 0 0,-1 1 0,-3 2-54,-1 2 1,-7 5-1,1-5 1,-3-1-125,-2-3 1,2-1-1,2-2 1,3-2 72,2-1 0,-3-6-479,5 5 181,-1-6 0,8 3 1,3-7-1,6 0 62,3 0 0,2 0 0,1 0 0,2 0 83,2 0 1,6 5-1,-5 2 1,1 0 181,0 0 1,-2 5-1,-6-1 1,1 3 259,0 1 1,-2 3 0,-2 1 0,-3 2 29,-2-2 1,-2 4 0,-5 0 0,-2-1-46,-3 1 0,1 3 0,-6-5 0,-2-2-217,-2-1 1,-4-4 0,-1-2 0,-2-2-120,2 3 1,-4-6 0,0-2-1,-1-3-802,-4-2 0,4 0 0,-1 0 0,1 0-1028,-1 0 1,1 0 0,-4-2-1,3-2-897,3-1 0,1-5 0,5 1 2590,0-5 0,1-5 0,-1-13 0</inkml:trace>
  <inkml:trace contextRef="#ctx0" brushRef="#br3" timeOffset="116">25361 7560 7712,'0'-15'261,"0"-1"0,5 0 1,1 0 1786,-3 1 537,-1 6-1969,-2 2 0,0 9 0,0 3 0,-2 5-324,-3 4 1,-2 4 0,-5 1-1,1 4 367,-1 1 1,-2 2 0,-2 6 0,1-2-170,-1-4 1,0 2 0,0-6 0,1 1-274,-1 0 1,0 3 0,0-5-1,2-2-102,4-1 1,-4-4 0,4-2 0,-3-2-309,3 3 0,-2-5-3309,6 3 1825,1-8 1,7 4-1,3-7 345,6 0 1,8-5-1,4 0 1,-1-1 1331,1 0 0,12-3 0,-2-7 0</inkml:trace>
  <inkml:trace contextRef="#ctx0" brushRef="#br3" timeOffset="117">25660 7670 7712,'10'-15'300,"1"-1"0,-1 2 0,6 2 0,-2 1 372,-4-1 1,4 0 0,-3 0 0,3 3-228,2 2 1,-1 2 0,1 5 0,0 0-114,0 0 1,-1 1 0,1 5 0,0 2-52,-1 1 1,-4 5 0,-2-4 0,-2 4-41,-4 2 0,-1 5 0,-2 0 1,-2-2 89,-3-1 1,-4 3 0,-7 0 0,-1-2-68,-4-2 1,2-1 0,-7 0-1,-1-2-76,3-4 0,-6 2 0,6-6 0,-1-1-51,4 2 0,-1-5 1,-1 3-1,0-3 54,0-2 1,8 0 0,4-2-66,-1-3 1,5-4 0,2-7 15,3 0 0,4 6 0,5 1 0,7 1-298,5-1 1,9 5-1,-2-1 1,4 3-127,1 2 1,1 0-1,1 2 1,2 2 118,2 1 1,-1 7 0,-6 0 0,-2 6 168,-2 3 1,-5 5 0,4-3 0,-4-1 155,-8 1 1,1 5 0,-8-4 0,-3 3 150,-1-1 0,-2-5 0,0 5 1,0 0 85,0-1 1,-7-3 0,-4-6 0,-3 0 41,-1-1 1,-3 1 0,-1-2-1,-4-3-195,-1-6 1,3-3 0,-5-2 0,-2 0-83,-2 0 1,-1-7-1,-1-4 1,1-5-857,-1-5 0,-4 2 0,-1-5 0,0-1-2629,-1 1 0,10-1 3321,-4-1 0,4-17 0,-3 1 0</inkml:trace>
  <inkml:trace contextRef="#ctx0" brushRef="#br3" timeOffset="118">17799 14743 7991,'10'0'495,"0"0"0,3 0-211,1 0 0,3 0 1,2 0-1,4 0 90,2 0 0,-4 0 0,5 0 0,0 0-75,-2 0 1,6 0-1,-4 0 1,4 0-80,1 0 0,3 0 0,1 0 1,3 0 28,2 0 0,0 0 1,6 0-1,-1 0 11,4 0 0,2-1 0,-4-3 0,0-1-115,0 1 1,6 3 0,-1 1-1,-1-2 22,-2-3 1,-2 3 0,2-3-1,1 1-72,3-1 1,4 3 0,-2-5 0,-1 2 25,0 0 1,-2-1 0,-3 6 0,2 0-66,1 0 0,-1 0 1,-6 0-1,-1 0 15,0 0 0,5 0 0,-7 0 1,1 0-94,-1 0 1,5 0-1,-1-1 1,4-3-90,1-1 0,-2 0 0,0 3 0,2-2 128,1-1 0,0 0 1,-4 5-1,-3 0 50,-3 0 1,3 0 0,-4 0 0,0 0-42,1 0 0,-1 0 0,4-2 1,0-1 14,4-2 0,7-2 1,-2 3-1,1-1-87,-1 1 1,3 3 0,-4-1 0,-3-2 42,-1-1 0,-1 0 0,-1 5 1,-2 0-19,-3 0 1,-2 0 0,-5 0-1,4-2 73,1-3 1,2 3 0,5-3 0,0 3-46,0 2 0,-1 0 0,-1 0 1,-1 0 78,-1 0 1,5 0-1,-12 0 1,-1 0-54,-2 0 0,-1 5 1,-1 1-1,1-3-27,-1-1 0,1 3 1,-1 0-1,0-1-30,1-2 0,3-2 0,0 0 1,-4 1 34,-1 5 0,7-5 0,-9 5 0,0-5-3,1-1 0,-4 2 1,-1 2-1,1 1-50,-1-2 1,-5 1-1,2-1 1,-3 2-5,-3-1 0,1-2 1,0-1-1,0 3-28,-1 1 0,1 0 0,0-5 0,0 0-164,-1 0 0,1 0 0,0 0 100,-1 0 1,-4 0 23,-1 0 1,-4 0 1047,4 0-646,-6 0 0,4 0 0,-4-1-226,1-5 1,2 5 0,-3-6-1,3 1 17,1 1 1,-4-2 0,3 4 0,-2-4-20,0-2 0,0 4 0,-3-6 23,3-1 0,-3-2 146,3-2 1,-3 1-1,0-1-186,3 0 0,-3 6 0,3-1 51,-3-1 0,3-2 0,0-2-72,-1 1 1,-2 4 0,-2 1 0,0-3-32,0 0 1,0 2-1,0 1 1,0-3-9,0-1 0,1-1 1,3-1-1,1 0-5,-1 1 1,-3-1 0,-1 0 0,2 0 54,3 1 0,-3-1 0,3-2 1,-3-1-2,-2-2 1,5 0 0,1 4 0,-1-2-19,2-2 0,-5-6 0,3 5 0,-2-1 50,3 0 0,-5-3 0,4 3 1,-3 1-90,-2-1 1,0-3 0,0 3 0,0 0 50,0 1 0,0-4 1,0 3-1,0 0 61,0 0 0,0-3 1,0 4-1,0-1-15,0 0 1,0 2 0,0 4-1,0-2-71,0-2 1,0-6-1,0 6 1,0 0-52,0-1 1,0-1-1,0-5 1,0 2-2,0-2 1,0-2-1,0-1 1,0-1-87,0 1 0,-5 1 1,0 2-1,1 2 139,3-2 1,1 0 0,0 0-1,0 4 86,0 1 0,0-3 1,0 3 83,0-1-161,0-2 0,0-4 0,0 2 0,0 2-9,0-2 1,0-2-1,0-1 1,0 1-50,0 4 0,0-9 0,0 3 0,0 1-67,0 3 0,0-2 0,0 4 0,0-3 41,0-3 0,0 6 0,0 0 0,0-1 51,0 3 1,1-6 0,3 6 0,1-2-7,-2 0 0,-1 5 0,-2-4 1,0 1 15,0-1 0,0 4 0,0-3 0,0 1 16,0 4 1,0-4 0,0 2 0,0 0-2,0-1 1,0 4 0,0-3 0,0 4-8,0 1 0,0 0 1,2 1-1,1-1 12,3 0 1,-1 0 0,-3 1 0,1-1-13,2 0 0,2 0 0,-3 1 0,3-1-42,2 0 1,-4 1 0,4-1 0,-1 0-136,1 0 0,-4 3 1,6 0-1,-1 3-12,-1-2 1,5-2 0,-5-2 0,1 2 60,1 3 1,-6-3 0,5 4-1,1-4 125,-2-2 1,5 1 0,-4-1 0,2 0 83,-1 0 1,3 1 0,-4-1 0,3 0-23,-3 1 0,4-1 0,-5 0-7,-1 0 0,6 1 1,-3-1-63,3 0 1,-4 1 0,1-1 0,-1 0-41,-1 0 1,5 2-1,-4 2 1,3 2-24,-3-3 0,4 1 0,-3 0 1,1 2 57,-2-3 0,4 5 0,-3-3 86,3-1 0,2-2 0,-1-2-55,1 0 1,-6 1 0,-1-1-1,0 0 104,0 1 0,-4-1 1,4 0-1,-1 0-88,1 1 1,-5-1 0,1 0 21,-3 1 0,-2-1 1,1 0-7,5 0 1,-5-6-1,5-3-32,-5 1 1,5 1 0,-1 6 0,-2-3-43,-1-1 0,-2-5 0,0 4 0,0-3-61,0-3 1,0-1 0,0-3 0,0 2 92,0 4 0,-2-4 0,-1 4 0,-4-2 10,-2 2 1,4-4-1,-6 4 1,-1-2 334,-2 2 0,4-2 0,-1 5 0,1 1-146,1-1 1,0 2 0,6 5-777,-3 1 0,0-1-5349,0 0 2231,5 8 3693,-6 1 0,7 21 0,0 3 0</inkml:trace>
  <inkml:trace contextRef="#ctx0" brushRef="#br1" timeOffset="119">24528 4810 8039,'0'-9'-941,"0"2"873,0 7 268,0 0 104,0-7-231,0 5 49,0-5-24,0 7 55,0 0-70,0 7-33,0 2-95,0 0 102,0 5-33,0-13 0,0 13 0,0-3-12,0 3 1,0 2-1,0-1 1,0 1 7,0 0 3,0-1-54,0 1 1,0 0 64,0 0 136,0-1-134,0 1 36,0 0-53,0-1 2,0 1 1,0 0-1,0 0 34,0-1-1,0 1-49,0 7 1,0-6 14,0 4 26,0 4-167,0-8 156,0 6-18,0-8 1,0 1-100,0 0 96,0 0-2,0-1-64,0 1 59,0 0-3,0-7 36,0 4 0,0-4 40,0 7-73,0 0-2,0-1 52,0 1-48,0 0 12,0 7 1,0-6 2,0 13-12,0-13 19,0 6-92,0 0 86,0-13-12,0 11-41,0-5 38,0 1 0,0 6 14,0-7 61,0-1-75,0 1-2,0 0 0,0-1-1,0 8-2,0-5 1,0 4 31,0-6 27,0 0-54,0-1 19,0 1-78,0 7 70,0-6-26,0 6 1,0-2-7,0 0 29,0 0-8,0-5 25,0-1 1,0 1 0,0 0-13,0 0 0,0-1 14,0 1-34,0 0 1,0-1 0,0 1 19,0 0-5,0-7 11,0 5-12,0 1 20,0 3-163,0 11 43,0-11 94,0 12-9,0-13-7,0 13 5,0-13 1,0 13-12,0-4 13,0 4-6,0-6 2,0 6-4,0-6 10,0 1-5,0-3 1,0-6 4,0 0 20,0 7 0,0-6 0,0 4 296,0-3-300,0 4 15,0-4 1,0 6 38,0-3-42,0-3 3,0 11-40,0-11 42,0 4-5,0 1-13,0-5 1,0 6 25,0-3-4,0-4-14,0 6 5,-7-7-18,5 7-44,-5-6 18,7 6 41,0-8-13,0 1 8,0 0-4,-7 0 6,5 6-12,-5-4-61,7 4 60,0-6 0,-1 2 16,-5 3-151,5-11 128,-6 11 9,7-5-13,0 1 1,0 6 0,-2-6 1,-2 4-57,-1 6 57,0-12-19,5 6-107,0-5 111,0-6 2,0 11 9,0-12 3,-7 0-14,5-2 0,-5-7 134,7 0 0,0-2-99,0-3 0,-2-6 1,-1-8-1,-2-2 41,1 2 1,1-11 0,-1-1 0,-1-2 448,2 0-468,1-6 0,2-3 48,0-10-35,-7 10 0,5-16 1,-5 11 97,0-2-282,5 7 167,-5-10 1,2 15 48,0-10-12,-7 3-24,10-3 0,-5 5-162,7 0 169,0 0-46,-7 2-58,5-5 67,-5 5 21,7 7-40,0-4-80,0 12 91,0-6 18,0 0-4,0-1-187,0 1 173,0-1 2,0 1-3,0-8-5,0 6 7,0-5-31,0-1-187,0 6-19,0-5 211,0 6 2,0 1-12,0-1 1,0 1-22,0 0 42,0 6-19,0-5 0,0 13-21,0-4 22,0 4-5,0 1 5,0-7 1,0-1 11,0 6-12,0-10 17,0 18-254,0-20-13,0-1 240,-7 4-124,5-9 107,-5 4-23,7 6 29,0-17 1,0 22-29,0-11-19,0 4 27,0 4 0,0-6-2,0 13-5,0-6 1,0 7-51,0 0 66,0 1 158,0-1-3,0 0-137,0 8 13,0-6-31,0 12 3,0-12 38,0 5-16,0 0-6,0-5 1,0 13 112,0-13-108,0 5-5,0 0 0,0-5 0,0 4 217,0-4-195,0 5-1,0 2-137,0 7 98,0 0 0,0 7 0,0 4 0,0 3-28,0 1 60,0 1 13,0 0 1,0 5 0,0 1-1,0 1 1,0 2 0,0-1 61,0 4 1,0 2-1,0 1 1,0 0-49,0 1 1,0 1-1,0 2 19,0 2-25,0 6 7,0-2-359,0 13 353,0 2 12,0-8-11,0 12 8,0-18-256,0 5 238,7-2 1,-5-5-15,5 1 12,-7-3-10,0 0-1,0 3 95,0-1-87,7-2-3,-5 1 4,5-6 25,-7 12-20,0-12-5,0 13 33,7-13 1,-5 12-14,3-3-10,-3 4-14,-2 1 15,7-7 1,-6 5-25,6-11 21,-7 11 1,0-12 5,0 4 26,0-4-32,0-1 2,7-1-6,-5 0 5,5-6-2,-7 5 1,0-6 141,0 7-50,0 1-81,0-1 2,0-6-35,0 4 27,0-11 1,0 10 0,0-5 349,0 1-334,0-5 0,0 4-97,0 0 88,0-6 4,0-1-28,0-2 1,-2-7-9,-3 3 26,3-3-19,-5-7 15,7 7-17,0-5 14,-7 5 190,6-7 0,-6 0-170,0 0 205,5-7-204,-5-9 0,2 4 44,-1-4 108,-6-3-133,10-5 0,-10-3 50,7 1-2,-7 0-22,10-5-9,-12-1 19,5-6 0,1 5-16,-6-6 18,5 8-197,0-1 174,-5 1-7,5-1-105,-6 1 88,6-7 28,-5 4-58,5-4 0,-1 0 1,-1-4 43,8 3-28,-11-13-486,5 3 490,0-7-971,-5-5 964,6-2 1,-8 4 0,0-4 12,0 3-258,8-2 0,-6 6 216,5-5-409,-7 19 231,8-11 167,-6 20 0,7-5 73,-4 6-93,4 1-24,0-1 38,5 1 195,-5 6-29,7-4 0,-5 4-47,0-6 869,0 6-976,5-4-12,-7 4 45,5-6-38,-5-1 53,0 1-183,5-1 146,-12 1-5,12 7 19,-5-6-17,0 12 107,6 3-131,-6 1 20,7 12-250,0-5 230,0 7-6,-7 7 138,5 2-151,-5 6 23,7 15-28,0-11 238,7 25-209,-5-18 1,5 18 212,-7-7-196,7 6 0,-6 4-11,5 11 177,2-4-64,-6 7 0,10-10-58,-6 7-471,-1-1 465,2 6 0,-4 3-142,8-3 154,-8 11-18,11-10 1,-7 10-144,4-1 142,3 7-1116,-12-6 1106,5-5 3,0 0-36,-6-12 42,13 6 1,-12-7-580,3-4 562,4-3 0,-7 12 165,12-12-160,-13 12 17,6-5-55,-7 7 1,2 0 50,3 0 16,-3 0-97,5 0 83,-7-7-4,0-2-63,0-7 51,0 0 7,0 0-4,0-7-122,0-1 50,0-1 62,0-12-32,0 11 398,0-12-380,-7-1 1091,5-1-1044,-5-15 638,7 6-694,0-12 113,-7 12-104,6-12 56,-6 5 1,5-7 249,-3 0-287,3-7 15,-5-2-10,7-14 37,0-1-33,0-7 74,0-8 0,-5 4 245,0-7-336,-1-7 0,1-1 1,0-10 57,1-4 9,-4 8-280,6-12 1,-7 12 273,4-7-1310,3 0 1063,-12-7 210,12 13-49,-12-12-104,13 21 118,-6-14 1,1 14-542,1-5 573,0 4-47,-2-5 2,5 5 77,-5-5-70,0 7 0,5-7 0,-5 7 60,7-11-63,-7 11 17,6-21-58,-13 19 56,12-5-9,-5 7 20,0-1-142,5 1 122,-12 7 5,13 2 1,-8 8-1,5 4-44,-1 5 139,0 3 0,0 3 0,-1-1-67,3 0 1,-1 6 932,-1-1-955,3 8 589,-12-4-583,13 7-9,-6 0 0,7 0 186,0 0-180,-7 0-7,5 7 7,-5 1 73,7 15-68,0 2 4,0 6 52,0 0-40,0 8-5,0 1 0,0 7 17,0 0 7,0 8-1461,0 0 1410,7 8 1,-5 5 0,5 2 0,-2 2 0,0 3-187,-1 2 185,-3 1 17,6 1-10,-5-7 1,7 3-1,-6-4 30,3 6 1,-1-7 0,-5 7-510,0-6 486,0-2 4,0-7 1,0 0 0,0-5 7,0-4 0,-2-5 7,-3 0-75,3-8 66,-12-2 16,12-6-14,-5-1-69,0-6 727,6 4 1,-8-11-732,4 3 826,3-11-775,-5 4-197,0-12 183,5 12 19,-12-12 0,13 3-12,-5-10 22,5-4 0,1-12 0,0-5 0,-2-6 12,-3-6 1,3-16 0,-3 1 0,3-6-12,2-4 0,-5-5 0,-1-4 0,1-1-26,-2-2 0,5-7 0,-5 10 28,0 2-787,6 7 778,-13-6-11,12 13 8,-5 2-77,7 6 70,-7 1 1,5 4-13,-3-5 90,3 12-79,-5-17-467,5 13 466,-5-7-9,7 0 68,0 0 1,-5 5 114,0 0-143,0 14-15,5-16 25,-7 25 0,5-16 0,-3 14-16,3 2 0,0 7 672,-3 1-671,3 8 269,-5-4-274,7 7-6,-7 0 0,6 7 1,-5 3-1,5 6-10,1 5 1,0 3-1,-2 10 1,-2 1 89,-1 1 0,0 10 0,5 1-77,0 9 202,0-2-190,0 14 1,0-14 15,0 14-893,0 0 883,0 11 1,0 6-201,0 4 192,0-43 0,0 1-1167,0 7 0,0 0 1162,0-5 1,0 0-39,0 5 1,0 0 32,0-6 1,0-1-28,0 40 0,0-1 116,0-8-85,0-6-1088,0-2 1253,0-14 1,0-2 286,0-7-440,-7-7 14,5 5 6,-5-11 0,0-3 1821,5-1-1823,-12-13 164,13 6-165,-6-7 1154,0-8-1325,5 6 292,-5-12-224,0 5 58,5-7 5,-5 0-225,7 0 191,-7-7 1,6-9-38,-5-10 118,5-4 0,1-13 0,0-4 0,-2-4-25,-3-3 0,3-2 0,-3-9 0,3-3-42,2-5 1,0-4 0,-2-7 0,1 39 0,-1-1-89,-1-3 1,0-1-108,1-5 1,-1 0 0,0 6 0,1 2 170,0-4 0,-1 2 2,-10-33 30,12-2-29,-13 20 20,5 1-47,0 9 123,2 7 1,2 6-606,0 5 494,-8 3 274,12 1-114,-6 1 0,2-6 77,-1 0 12,1 1-170,-2 11 1,4-5 23,-8 4-18,8 4 795,-4-8-787,0 12 293,5-4 1,-10 11-203,6 1-143,-6 6 1,9-3-1,-6 9-23,2 3 0,2 6 0,3 10 0,-2 7 71,-1 7 1,0 5-1,5 9 1,0 1 47,0 3-85,0 13-148,0-8 0,0 17 182,0-7-1451,0 14 1443,0-2-767,0-30 0,0 2 676,0-5 1,0 2 62,0 8 1,0 1-1,0-9 1,0 0-539,0 3 1,0 0 531,0-3 0,0 0 18,0 6 1,0-1 2,0-9 0,0 0-8,0 16 1,0-1 0,0-14 1,0-1 1,0 6 1,0-1 0,0 32-616,0-3 648,-7-11 350,5 9 0,-10-21-380,7-4-6,-7-10 1,10 3-18,-12-12-184,12-1 197,-12-2 1333,12-20-1377,-5 11 1437,0-19-1398,6 5 461,-6-7 1,7-4 0,0-5-467,0-6-10,0-18 118,-7-1 0,5-20-112,-3-3 19,3-5 0,2 0 0,0-1 109,0 0-127,0-14-739,0 11 770,0 21 0,0-1-249,-7-34 241,5-8 0,-5 1 3,7 3-200,0 11 189,-3 27 0,-1 1-7,2-21-22,-12-11-25,13 14 38,-6-7 0,5 11-40,-3-4 24,3 10-25,-5-8-144,0 19 333,5-10-12,-5 19-78,7-6 0,-5 13 43,0 0-88,0 7 27,5-4 1026,-7 7-1028,5 1 252,-5 6-262,0-5 1,5 10 33,-3-6 3,-4 6-82,7-3 67,-12 7 1,13 9-26,-5 7-2,5 7 6,-6 8 1,5 7 6,-3 4-31,3 4 23,-5 8 1,5 3 11,-3 12-826,3 2 819,2 15-1047,0 1 1053,0 0-7,0-40 1,0-1 26,0 41 1,0-39 0,-2 0 69,0 2 1,-1 0-91,2-2 0,0 0-2,-2 6 1,0 0 84,3-6 1,0 0-76,-4 3 0,1 0 45,1 36-20,-5-40 0,0-2 1,5 32 265,-3 7-240,-4-14 14,7 7 7,-12-21-528,13 5 492,-6-19 0,1 7 1,-1-16 115,-1-3-215,4-17 766,-3 8-844,0-19 0,5 3 0,-3-10 1,3-5 972,2-4-852,0-9 296,-7-1 1,6-20-342,-5-3 0,5-9 0,1 0-1,0-5 12,0 2-1109,0-18 1032,0 12-74,0-19-11,0 25 132,0 11 0,0 0 0,0-20-137,0-21 135,0 14-1184,0-9 940,0 17 281,0 22 0,0 0-97,0-22 106,0-10 1,0 13-781,0-4 668,0 10 64,0-3-73,0 21 47,0-6-140,0 13 465,-7-5 1,5 6 0,-3 3 161,3 2 1,-3 5 0,0 6-355,1 0 1447,2 7-1475,2-5 1024,-7 13-1190,6-6 267,-13 7 1,12 8-82,-3 8-18,-4 7 17,7 15 0,-10 4 0,7 11 149,1 4-156,-5 11 0,6 6-2326,-8 10 2330,8 3-27,-4-40 1,0 0-1,5 3 1,2 1 2,-2 2 1,-1-1 18,-1 2 1,-1 1-16,1 0 1,0 0 35,-1-4 0,1 1-30,0-1 1,1-1-372,-1-3 1,1 0 382,1 41 0,-10-3 30,7-6 49,-8-8 1,10-1 0,-6-7 238,2 0-304,-5-7 0,8 1 0,-4-8-183,1-3 197,-6-10 1,12 6 0,-6-9-10,0-3-553,5-9 2147,-5-5-2012,7-2 1094,-7-12-842,5 5 1,-5-9 86,7-3 0,0-4 0,0-10 194,0-8-179,0 1 1,0-14 0,0 2-1,2-8 102,3-4 1,-1-15 0,4 0-80,-1-5-4,6-3-2432,-12-12 2421,6 4 0,-7 35 1,0 0 18,7-42-211,-5 1 0,5 0 54,-7 3-63,7-3 25,-5-1 92,5 3-10,-7 6-360,0 7 404,0 3 1,0 6-45,0 0 24,0 7 1,0 4 0,0 10 72,0 5 252,-7 4-147,5 1 0,-5 6 279,7 0 1817,0 7-1970,-7-11 711,5 13-885,-5-6 151,7 14-198,0-5-31,-7 12 94,6-5-10,-6 7-144,0 0-15,5 0 145,-12 0-22,12 0 1,-10 9-30,7 7 44,0 0 48,-2 20-68,5-2-544,-5 20 582,7-5 0,-5 17 1,-1 0-1,3 8 104,1 6-139,-1-36 1,-1 1 1,2 35 0,-4-31 0,0 0-68,3-2 1,1 0 61,-1 2 0,1 0 1,-1-3-1,0-1 19,1 2 0,-1 0-25,-2 37 1,2-36 0,1 0 0,-5 34 0,0-5-26,0-5 0,1 1 0,5-19 114,-4-5-76,3-10-70,-5-8 0,7-8 22,0-8 34,0-6-565,0-2 784,0-7-518,0-7 248,0-9 14,0-1 28,0-13 0,0-1 0,0-9 0</inkml:trace>
  <inkml:trace contextRef="#ctx0" brushRef="#br1" timeOffset="120">22311 7120 7835,'0'-9'7,"7"2"249,-5 7 194,5 0-192,-7 0 170,0 0-207,0 7-6,0-5-55,-7 5-12,5-7 78,-5 0-120,7 7 76,0-5-98,0 5 0,0-5 43,0 3 1,0-2 0,0 8 253,0 1-359,0 2 0,0 7-79,0 0 0,0 7 60,0-2 1,0-1 0,0-1-42,0-1-82,0 5-26,0-11 187,0 13 0,0-11-118,0 7 0,5-1 78,0 1 1,1 2-28,-6-7 41,0 7-9,0-11 0,0 13-2,0-4 1,0-2 8,0 3 1,0-6 14,0 5-22,0 0 89,7-2 1,-6 6-74,5-4 4,-5-3 228,-1 0-215,0-1-11,0 3 143,0-1-137,0 6 1,0-11 15,0 7 0,0-1 36,0 1-7,0 4-27,0-6-182,0 8 165,0-1 1,2 1-162,3-1 162,-3 0-9,5 1 1,-7-1-164,0 1 156,0-8-71,0 6 0,5-11-9,1 7 0,-1 0 39,-5 6 0,0-1-27,0 1 32,0-1 9,0 1 1,0 1-8,0 4 0,0-4 34,0 3 1,0-1-46,0 2 2,0-4 167,0 6-151,0-1 26,0-5 1,0 11 5,0-7 1,0 1-36,0-1 1,0-4 0,0 3 1,0-2 18,0-3 1,0 1-1,0-1 0,0-3-197,0 3 80,0-10 1,0 14 83,0-14-66,0 0 52,0-5 40,0 0-17,0-1 11,0 1 64,-7-7 1,3-2 0,-4-9-1,1-3-14,3-6 1,1-8 0,-1-5 0,-3-3 5,-2-1 0,4-10 0,-4 7 61,2-3-77,-5 1 4,10-5 0,-10 5 34,7-4-29,-7 4 20,10-6 1,-7 6 57,4-3-72,3-5 114,-5 1-108,7 0-3,-7-5 4,6 11-51,-6-18 60,7 17-15,0-17-468,0 12 456,-7-15 1,5 10-25,-3-7 1,3 11-196,2-6 229,0 4-727,0-12 551,0 0 58,0-8 1,0 7 39,0 3 1,0 5-3,0 0 1,0 6-8,0 1 21,7 6 160,-5-4 1,6 6 69,-2-4-52,-5 4-352,6-12 127,0 12 76,-5-6-3,5 1-46,0-2 1,-5-4-279,3-3 318,4 10-257,-7-22 235,4 24-9,-6-18 9,0 20 49,7-12 0,-5 17-112,3-4 36,-3 4 968,-2 4-957,0 1 39,0 8 1,5-1 167,1 0-163,-1 0-206,-5 1 425,0-1-229,0 7 36,0 2-193,0 0 162,-7 6-6,5-6-19,-5 7 12,7 0-25,0 0 193,0 7-8,0 8-160,0 3 17,0 11 0,0-2 36,0 9-47,0-3 22,0 13 28,0-6-470,0 14 438,0-12-32,0 11 1,0-13 49,0 7-9,0 0-248,0 0-9,0-7 234,0 13 1,7-4-133,-5 20 1,7-2-10,-4 6 0,-3-5-29,3 6 75,4-8-1417,-8 4 1625,6-14-74,0 5 1,-5-16-884,3 8 959,4-15 21,-7 14-177,5-11-154,-7 6 352,0 0 13,0 0 1,0 0-187,0 0 44,0 1 885,0-1-1151,0 0 246,0 0 12,0 0-74,0-7 1,0 1 609,0-5-594,0-3 27,0 6-198,0-8 187,0 8-49,0-6 402,0 5-395,0-13 31,0 4-34,0-4-140,-7-1 140,5-1 508,-5-7-570,0-1 242,5-6-183,-5-2 113,7 0 0,-1-5-152,-5 3 106,5-3-32,-6-2 1,5-2 0,-2-3-75,-1-6 71,0-3 28,5-1 179,0-1-137,0-7 1,-2-6-1,-1-10 1,-3-3-19,3-7 0,1-5 0,0-10 0,-1-4 198,-2-6-285,-1-10-1062,6 4 1136,0 34 0,0-1 45,0-33-27,0-5 0,0 11 27,0 1-147,0 6 192,0-9 0,0 11-121,0-3 0,0 9 405,0 1-340,7 7-1094,-5-10 1227,5 12-131,-7-12 0,5 12-391,1-3 274,-1 3 120,-5-5 62,0 5-42,7-5 44,-5 7-37,5-1-177,-7 8-95,0-5 3,0 12 1113,0-6-821,0 8 119,0 6-209,0 10 1172,0 1-1186,0 12 294,0-5 0,0 9-271,0 3 62,0 11 0,0 3-52,0 7 1,0 5-1,0 8 1,-2 1-66,-3 4 209,3 1 17,-5 2-162,7-7-150,0 6 268,0-6 1,0 12-156,0 1 1,0 6 72,0-1 1,0 10 68,0 5-851,0-10 788,0 12 1,0-17 31,0 10 1,-2-3 70,-3-3-307,3 1-58,-5 0 1,7 0 19,0 0 0,0 0 252,0 0 0,0 0-86,0-1 226,0 1-1142,0 0 950,0-7 1,0-2 0,0-7 7,0 1 0,0-7 1,0-2-1,0-4 10,0-6 633,0-8-1104,0 2 437,0-7-249,0 0 1312,0-8-1289,0 6-10,0-12-36,0 5-33,0 0 97,0-5 162,0 5-57,0-7-41,0-7 33,0-2-39,0-7 70,7-6 1,-5-5 142,3-9-198,4-4-1466,-7-22 1628,12-2 1,-13-20-180,5 0-96,-5 35 1,-1 0 0,0-40 266,0 40 1,0-1 0,-1-39-112,-5 5 225,-2 3-1854,-1 3 1655,2-1 42,0-6 0,3-1-459,-1 41 1,0 1 430,1-34 291,-9-6-271,11 10 33,-12-4 89,12 8-98,-12 7 0,12 7 559,-3 4-313,3 3 27,-5 2 1,6 1-265,-5 4 214,-2 4-95,6 13 1,-5 3 1668,7 6-1756,-7 7 1446,5 2-1447,-5 7 784,7 0-610,0 0-114,-7 7 1,5 2 112,-3 7-132,3 6 25,2 3 224,0 13-250,0 3 38,0 6-1,7 7 0,-3-2 125,6 11-645,-6-11 508,10 17-732,-5-7 790,6 10-1175,-6-7 1393,5 17 33,-5-16-256,6 20-144,-6-8-27,5 1 164,-5-8-5,7 6-256,-8-12-119,6 19 0,-10-11 344,6 11-268,-6-11-190,3 4 440,0-19-28,-5 10-49,5-19 5,-7 5 0,0-14 818,0-3-586,0-4-46,0-9-77,0 6 863,0-12-956,0 4 0,0-4 0,0 1 0,0 2 597,0-2-546,0-1 529,0-3 1,0 1-572,0 0 0,0-1 1,0 1 50,0 0 0,0-6-288,0 1 271,0-8 98,0 11-714,0-12 275,0 5 0,-2-7 0,-2-2-698,-1-3 129,0 3 0,5-6-57,0 2 0,-2 3-848,-3-8-495,3 8 2229,-5-4 0,7 0 0,0-2 0</inkml:trace>
  <inkml:trace contextRef="#ctx0" brushRef="#br1" timeOffset="121">24481 4652 7812,'15'-7'-54,"1"4"98,0-7 1,-6 6-1,-1-3 93,-2 0 1,0 0 85,-2-3 1,-3 1 562,3 4-330,-3 3 1,-2-7 37,0 4 0,-2 3-101,-3-3 1,2 3-250,-8 2 0,1 2 0,-6 3 0,2 6-125,3 3 1,-3-4 0,4 1 0,-4 1-34,-2 2 0,1 0 0,-1-2 1,0-2 15,0 3 0,1-5 0,-1 3 0,0 1 42,0 2 1,1 2 0,-3 0 0,-1-1 43,-2 1 1,0 5 0,5 2 0,1-1-14,-1 1 1,-5 3 0,0-3 0,2 0-8,1-1 1,1 5 0,-2-5-1,-2 1 30,1 0 1,-2 3 0,1-3 0,0 3 64,-2 7 0,4-2 1,-7 6-1,-1-6-31,3-4 1,-4 1-1,5-6 1,1 1-62,-1 0 0,-5-2 1,4-6-1,-3 3-25,1 3 1,5-2-1,-3 5 1,-1-1-44,1-4 1,5 1 0,-4 1-1,2 3-31,0 0 0,0 1 1,4-6-1,-3 4 17,-1 1 0,-1 1 1,2 3-27,-1-2 43,0 0 1,4 5 0,-2 1-1,-2-2 0,2-4 0,1 2 1,2-7-1,1 0 11,-1 1 1,0-4 0,-1 5 40,-4-1 1,3-3-16,-3 8-214,4-8 192,1 4-3,0-8-115,1 1 1,-1 5 94,0 0 1,1 0-15,-8-5 21,5-1-10,-4 8 0,6-6 0,0 6 0,1-2 19,-1 0 0,5 2 28,1-2-69,-1-4 12,-4 6 88,-1-7-76,7-1 9,-5 1-45,5 0 1,-6-1 0,-1 1 0,0 0 0,1 1-17,-1 4 0,0-1 0,0 4 0,2-1 1,4-4 0,-4 0 0,2 0 0,-6 2-13,-3-1 1,0-3 0,6-1-1,-1-1-222,0 1 97,0 0 0,1 0 132,-1-1 1,0-4-1,1-1 16,-1 2 0,5-3-41,1 2 148,6-8 1,-3 2-48,7-10 1,2 0 12,3-11 0,6 2-73,10-12 36,-4 7 6,13-18 0,-6 9 75,8-14-87,-1 7 6,1-17 0,-1 14-5,1-15 0,4 8 41,1-8 0,1 4 12,-1 2 0,-2 0-1310,7 0 1423,-7 7-49,3 1-222,-6 8 194,-1-7 31,1 4-39,-8-4 0,6 1 52,-4 1-57,-3-1-14,7-8 209,-6 10 59,7-25-464,8 18 215,-6-12 0,12 5 61,-3-3-31,4 3-67,1-5 1,-5 8 41,0 5 0,-12 0-270,1 5 1,-3 2-46,3-2 293,-6 10-31,5-11 1,-8 9 494,4-14 1,4 7-1086,-4-2 158,-3 4 296,7-5 1,-11 5 98,7-4 1,0 2-143,6-2 0,-1 2 17,1-6 1,1 2 225,4-8 35,-4 10-186,5-8 12,-6 13-2,6 8-3,-12-6 70,11 13 1,-20-6 205,4 7-243,-10 8 11,3 1-13,-12 7 8,12-7-162,-13 5 225,6-5 1,-8 14-95,-5 3 0,-4 4-2,-11 2 1,2 5 717,-8 0-314,1 7-182,-5-4 1,-1 8 0,1-1-8,-1 1 1,-4 6 0,-3 6 124,-1 7-202,5-10-1120,-10 26 953,12-31 94,-6 31 1,1-10-1,-2 10 1,-2-10-1,0-8-36,-2-5 0,-1 5 0,-3-7 0,1 3 94,0 2 0,0 2 0,-2 4 0,-2 6 159,-1 7 1,0-1 0,4 3-1,1-3-71,0-2 1,5-6 0,0-3 0,-1-3-100,-3-6 1,4-1 0,2 3 0,0 0-955,0 1 735,5-1-285,-4-7 257,15 5 1,-4-11-151,7 2 119,0-3-42,-2-1 187,6-8 847,1 6-871,2-13-45,5 6 31,-6-7-194,6 0 1,-3-1-34,6 1 606,1-7-469,-2-2 79,5-7-6,-5 0-24,7 0 107,7 0 1,-3-2 178,6-3-138,1-4 0,5-12 0,1-2 12,4-1 1,-3-2-67,2-6 0,5-1-14,1-4 64,4 4-788,1-12 987,1 5-31,-1-8 1,8-4-142,3 0 0,-2-1 92,2 6 202,0 0-1895,5-7 1687,0-2-120,0-7 1,-5-2-149,0-3 1,-5 2 230,5-7-14,-1 13-19,0-8 0,6 16-87,0-11 1,-3 12 93,8-12-88,0 7-174,-23 15 1,-2-1 227,1 6 0,-1-2 5,0-11 1,0-1 2,15-25-105,-16 29 0,0 1 0,12-18 96,4 0 13,-10 14-1,-2 4-7,-13 19-49,13-11 16,-13 12 1388,6 1-1388,-7-6 365,-1 13-351,1-6 1679,-7 7-1671,5 1 337,-12-1-344,11 0 0,-9 2 1,5 2-38,-2 2 20,-2 6 204,-5-3-190,0 7-16,0 0 15,-7 7 0,-2 2-3,-7 7 0,1 5 241,-1-1-188,0 8-35,-6-10 344,4 12-199,-5-6 1,2 2 3,1 0 123,-8 1-33,10 4-123,-12 1-272,6 6-423,-8-5 654,1 19 46,0-17-55,-1 25 1,1-11 95,-1 14-34,1 6-1395,-1-11 1183,1 3 72,-1-14 1,-1 0 0,-2 1 74,-1-1 0,-1-2 0,4 1 172,-4 1 1,2 3 131,-7 13-895,7 0 674,-3 7 1,5-7 324,-4 10-145,4-17-65,-6 12-32,8-21-198,6 1 548,-4-8-457,4-2 1,1-6 132,3-1 19,3 0-368,3 1 0,1-8 0,3-3 0,4-3-1897,0-3 1,7-6-2289,0-4 2210,0-10 2291,14-4 1,2-6 0,8-1 0</inkml:trace>
  <inkml:trace contextRef="#ctx0" brushRef="#br1" timeOffset="122">22830 4322 7658,'7'-10'1006,"3"-1"1,-3 6-136,-2-5 0,-5 6 398,-5-1-921,-3 3-216,-1 9 1,-5 2 0,3 7 107,-3-1 1,-1-2 24,-1 2 155,7-2-275,-5 9 96,5-6-48,1 0 48,-6 6-108,5 3 0,-5 8 329,4 4-221,-4-4-137,12 12 0,-10-3-155,6 11 292,-6 3-179,10-1 1,-5 5-35,7-8 1,0 1 107,0-6-136,0-7-12,0 5 0,0-6-20,0 3 1,0-4 11,0-7 1,6 1-2,-1-1 101,7 1-37,-10-8 12,12 6-15,-5-13 0,6 6-9,1-7 0,-6-2 20,1-4-3,-1-3-5,13-7-143,-5 0 0,6-2 0,-5-4 0,4-10-27,1-9 1,-3-6 0,4-6-1,-2-5 95,-4-3 1,-9 5-1,-3 3 81,0 4-129,-5 1 48,5 8 516,-7-6-246,0 13-108,0 1 0,-7 2 166,-2 12 1,-6-10 46,-1 7 77,0 0 1,-1 5 56,-4 0-66,3 0 56,-11 0-57,4 0-134,-6 0 0,4 7 107,1 3-142,7 4-86,-11 9 1,13-4 203,-4 7-166,3 0-96,3 6 1,4 1 48,1 4 96,6-4-49,-3-2-211,0-1 0,5-12 259,-4 4-721,-1 1 0,5-11-223,-3 4 0,3-9-1933,2 3 943,-7-6-656,5 3 1599,-5-7 750,14 0 0,9-14 0,8-4 0</inkml:trace>
  <inkml:trace contextRef="#ctx0" brushRef="#br1" timeOffset="123">18223 15089 7684,'16'-2'0,"-1"-1"-504,1-2 1,-7-2 4478,-4 1-2709,-3 5 1,-4-6-754,-3 7 1,1 0 0,-6 0-238,-2 0 1,-2 5 0,-2 0 0,0 0-78,1 2 1,-8-3 0,-2 5 0,-1-2-2,0-4 0,0-1 1,-6-2-1,1 0-285,-1 0 0,6 0 1,0 0-1,0-2-145,1-3 0,1 1 1,5-6 142,-2-2 0,0 3 222,5-2 26,0 1 0,6 1 171,-1 4 0,8 5 1,-2 5-219,3 6 0,0 8 1,-1 2-1,-3 0-88,3 2 1,1 1 0,2 6-1,0-2 14,0-2 1,0-5 0,0 5 0,0 0-58,0-1 1,-5 3-1,0-7 1,1-2-212,2-2 0,2 4 0,0 0-33,0-2 0,0-1 98,0-3 10,0-6 203,0-2 0,7-19 0,4-4-248,3-1 1,2-6 0,1 2 0,4 0-70,5-2 0,4 6 1,3-4-1,2 5 57,2 6 0,5-2 0,-4 6 0,2 3 151,4 1 1,-6 2 0,1 2 0,-4 1 509,-4 3 0,4 6 1,-10 0-1,-1 6 64,-3 3 0,-3 5 0,-4-4 1,-2 3-1,-4 1 257,-1-1 0,-1 4 0,-8-4-495,-3-1 1,-4 4 0,-8-7-1,-3 0 261,-1 2 0,-5-6 0,3 4 0,1-5-208,-1-6 1,-8 2 0,1-6 0,0-3-231,0-1 0,-6-2 0,6 0 0,0 0-88,1 0 0,-5 0 0,8-2 1,-3-1-350,-3-2 1,6-6 0,1 4 0,3-2-1341,3-3 0,3-2 1,5-2-1,6 1 308,3-1 1,4 0 0,5 1-1,9-3 182,8-3 0,8 4 0,6-4 1,6 5 1188,1 5 0,6-9 0,-11 2 0</inkml:trace>
  <inkml:trace contextRef="#ctx0" brushRef="#br1" timeOffset="124">19104 15262 7952,'0'-16'1192,"0"8"0,-6 2 0,-1 12 0,-1 6-395,-5 7 1,-1 0 0,-3 7-1,-4 2-196,-5 2 0,1 1 0,-1-1 0,0-4-222,1-5 0,-3 2 0,6-2 0,-1-2-368,0-1 1,2-4 0,6-2 0,-1-3 15,0-2 0,0 3-2271,1-5 1,4 1 1494,1-6 0,6-7 0,-1-4 0,5-3-1087,5-2 1,-1-1 0,4-4 1835,-1-5 0,-1-11 0,-6-3 0</inkml:trace>
  <inkml:trace contextRef="#ctx0" brushRef="#br1" timeOffset="125">18600 15231 7684,'16'-6'2710,"0"1"-2133,0 2 1,-1 6 0,1 4-1,0 2-169,-1 3 1,1 4-1,2 3 1,1 4 665,2 1 1,2 1 0,-4 3-1,2-4-546,-2-1 0,4 3 1,-2-5-1,-2-2-517,-2-2 1,-1 4 0,0 0-952,-1-1 0,1-3 58,0-1 0,0-2 0,-1-4-9,1-5 0,-5-3 0,-1-2 0,2 0-301,2 0 1,2-7 0,0-3 0,-1-4 278,1-2 0,5-5 913,0 0 0,7 0 0,-4 5 0</inkml:trace>
  <inkml:trace contextRef="#ctx0" brushRef="#br1" timeOffset="126">19717 15073 7684,'8'-22'501,"-1"4"0,-7-3 451,0 4 0,0 1 8,0 0 1,-7 8 0,-3 2-328,-4 5 0,-2 8 1,1 3-1,-1 6-126,0 5 1,0 3-1,1 9 1,-1 2-185,0 2 1,-3 5 0,2-4 0,4 1 79,5-1 0,-3 4 0,6-5 1,1-2-214,3-2 0,2-2 0,5-1 0,4-4-161,4-5 0,7 0 0,3-2 0,4-3 29,6-2 1,2 4 0,1-10 0,5 3-14,3-1 0,1-6 1,-3 1-1,-2-3-38,-3-2 1,2-6 0,-7-1-1,-5-3 32,-3-7 0,-4 1 0,-7-5 0,-4 3-122,-5 3 0,-3-1 0,-4 0 1,-3 0-131,-5 1 1,-6-1 0,-7 0 0,-8 2-73,-9 4 0,-4-2 1,-1 6-1,-3 1-618,-6-2 1,0 5-1,-2-3 1,2 5-1599,3 5 0,-1-1 2501,5 6 0,3 1 0,13 5 0</inkml:trace>
  <inkml:trace contextRef="#ctx0" brushRef="#br1" timeOffset="127">20519 15325 8158,'15'-9'427,"-4"2"0,-1 7 1,2 0 302,2 0 1,2 0 0,0 0 0,0-2 600,-1-3 1,6 3-1,2-3 1,0 2-822,-1-3 1,-1 3 0,-3-6 0,1 2-795,2 4 0,0-1 1,-5 1-1,-1-2-1315,1 1 1,-5 2 0,-3 4 346,-1 3 0,-8-1 0,-12 6 0,-4 2-1228,-4 2 2480,-7 2 0,4 0 0,-8 0 0</inkml:trace>
  <inkml:trace contextRef="#ctx0" brushRef="#br1" timeOffset="128">20629 15498 8934,'1'9'1513,"5"-4"0,4-4-193,4-1 0,2 0 0,1 0 0,2 0-494,2 0 1,7 0-1,-1 0 1,2 0-856,3 0 1,-3 0-1,-1 0 1,-1 0-841,1 0 0,-6 0 0,-1 0 0,-3 0-791,-3 0 1,1 0 0,0-1 0,0-3 1659,-1-1 0,1-14 0,0 1 0</inkml:trace>
  <inkml:trace contextRef="#ctx0" brushRef="#br1" timeOffset="129">21462 15073 7684,'0'-15'300,"5"-1"1,2 0-1,0 1 475,0-1 0,5 0 0,-1 2 0,3 2-173,2 1 0,6 6 0,4-4 1,2 2-137,-1 4 0,2 1 0,-2 2 1,0 2-20,0 3 0,-5 2 0,-6 5 0,-2-1-95,-3 1 0,-4 4 1,-7 3-1,0 2-43,0-2 0,-7 6 1,-6 1-1,-4 2-164,-4-2 0,-7-2 0,2-4 1,-2 1-93,2-2 1,3-2 0,5-1 0,-1-2 14,-2-4 0,0 3 1,6-6-409,-1 1 196,7-4 0,-3 1 0,8-8-123,6-3 0,5-4 1,11 3-1,3 0-71,5 0 0,10-4 0,6 6 0,2 2 137,-2 1 0,2 2 0,-6 2 0,0 3 326,1 5 1,-8 1 0,-6 3 0,-2 3 318,-4 1 0,-7-1 0,-3 1 0,-2 1 185,-4 2 1,-8 5 0,-6-5 0,-4-2-169,-6-1 0,-4-3 1,-6 1-1,-1-2-284,1-3 0,0 1 0,-3-7 0,-1 0-225,-1 2 1,-4-5 0,5 3 0,1-3-372,-1-2 0,2 0 0,5-2 1,4-1-1240,1-2 1,2-2 0,5 1 570,1-4 0,8-4 0,9-2-35,11 0 0,10 1 0,12-1 1,5 2 344,7 4 1,13-10 776,3 5 0,0-5 0,7 5 0</inkml:trace>
  <inkml:trace contextRef="#ctx0" brushRef="#br1" timeOffset="130">22563 15073 7282,'0'-17'0,"0"-2"0,0-2 724,0 2 0,-13 3 0,-2 4 0,-3 3 86,1 2 0,-4-4 0,-2 6 1,0 2-260,1 1 0,-6 4 1,3 3-1,-1 5 400,0 4 0,6 4 0,0 3 0,2 5-354,2 4 0,1 1 0,-1 1 0,2-1-232,3 0 0,4 4 0,7-1 0,0-5-73,0 1 0,13-2 1,4 0-1,6-4 21,5-1 0,3 3 1,4-5-1,4-2-210,1-1 0,2-3 0,7-1 0,0-1-88,-2-3 1,3-6 0,-8 1-1,2-3 140,-2-2 1,-4-7 0,-8-6-1,-2-4-60,-2-4 1,-7-7 0,1 0 0,-6-5-107,-4-4 1,-6-5-1,-3 4 1,-8 0-260,-8-1 0,-12 2 0,1 6 0,-3 0-236,-3-1 0,1 2 0,-1 4 0,1 5 98,-1 4 0,-4 3 0,-1 3 0,4 6-1296,5 3 0,-5 4 0,5 2 1704,0 1 0,0 7 0,-4-3 0</inkml:trace>
  <inkml:trace contextRef="#ctx0" brushRef="#br2" timeOffset="131">24858 7199 7952,'-16'0'211,"6"0"1,1 2 1010,2 3-576,2-4 1,12 8-223,3-4 1,4-3 0,2 3-123,0-3 1,-1-2 0,1 0 0,0 0-73,0 0 0,-1 0 1,3 0-1,1 0-70,2 0 1,2 0 0,-2 0 0,3 0-105,1 0 0,4 0 0,-3 0 1,4 0 60,2 0 1,-3 0-1,-1-2 1,-2-1 28,2-2 1,0-1 0,0 6 0,-3 0-13,-2 0 1,4-5 0,-2 0-1,1 2-125,0 1 0,1 2 0,4 0 1,0 0 76,1 0 0,-1-5 0,1-1 1,-1 3-13,1 1 0,-1 2 0,1 0 0,-1 0 2,0 0 1,6 0-1,0 0 1,-2 0-39,-2 0 1,4 0-1,-1 0 1,-1 0-58,-2 0 1,1 0-1,1 0 1,1 0 11,-1 0 0,-2 0 1,1 0-1,1 0 2,1 0 0,1 0 1,-4 0-1,2 0 6,2 0 1,-1 0 0,-4 0 0,-1 0-2,1 0 0,-1-2 0,1-1 0,-1-2 11,1 1 1,4 2 0,1 2 0,-2 0-15,-2 0 1,4 0 0,-1 0 0,1 0-3,2 0 0,-6 0 1,5 0-1,-1 0-104,0 0 1,4 0-1,-4 0 1,-2 0-37,-2 0 1,4 0 0,1 0 0,1 0 111,-1 0 1,1 0-1,-3 2 1,5 2 41,-1 1 1,3 0 0,-6-5 0,-2 0-23,-2 0 1,4 0 0,0 0 0,-2 0 51,-2 0 1,-2 0 0,1 0 0,-1 0-40,0 0 0,6 0 0,0 0 1,-2 0-5,-2 0 0,4 0 0,-1 0 0,1 0-3,1 0 1,-4 0 0,4 0 0,-1 0-42,-1 0 1,1 0-1,-5 0 1,-1 0-23,1 0 0,-1 0 1,0 0-1,1 0 24,-1 0 0,6 0 0,1 0 0,1 0-57,-1 0 0,4 0 0,-3 0 0,-1 0 55,1 0 1,-3 0 0,-4 0 0,-1 0 134,1 0 0,-1 0 0,0 0 0,-1 0-50,-4 0 1,4 0 0,-6 0 0,3 0-33,-1 0 1,0 0-1,6 0 1,-1 0-1,0 0 0,1 0 0,1 0 0,2 0-85,2 0 0,5 0 1,-6 0-1,-1 0 33,-2 0 0,4 0 0,0 0 1,-2 0 73,-2 0 1,4 0 0,-1 0 0,-1 0-17,-2 0 0,-1 0 0,-2 0 0,-2 0 4,-2 0 1,-2 5 0,2 1 0,-3-3-64,0-1 0,-6 3 0,6 0 0,-2-1-101,0-3 1,0 5 0,-5-1-1,-1-2-28,1-1 1,0-2 0,0 2 0,-1 1 51,1 3 0,0-1 0,-1-5 77,1 0 1,0 0 0,0 0 0,-1 0 145,1 0 0,-5 0 152,-1 0-375,-7 0 1,-8 0 0,-12-2 60,-6-3 1,-8 3-1,-10-3 1,-4 3-237,-9 2 1,-6-5-1,-4-2 1,-3 0 189,-1 0 1,-2 2-1,4 3 1,-2-1 164,2-3 0,3-1 1,3 4-1,4-2 62,2 1 1,-3-3 0,2 0 0,1 0 22,0 0 0,-4-3 1,4 3-1,0 0 45,0 0 1,2-4 0,3 6 0,-2 0-141,-1-2 1,-1 5-1,6-3 1,0 1-3,0-1 0,-1 3 0,3-3 0,1 3 23,2 2 0,2 0 0,-3 0 0,1 0 56,-2 0 0,-1 0 0,-3 0 0,1 0-32,0 0 0,2 0 0,1 0 0,2 0-7,-2 0 1,-1-5 0,-2 0-1,1 1-18,4 3 0,-1 1 0,4 0 0,1 0 6,-1 0 0,-2 0 1,2 0-1,1 0-62,-1 0 1,3 0 0,2 0 0,-1 0-26,-1 0 1,-6 0 0,5 0 0,0 0-6,-1 0 0,5 0 1,-6 0-1,3 0 43,-1 0 1,-5 0 0,4 0 0,-1 0 29,1 0 0,-4 1 0,3 3 0,1 1-26,0-1 1,-6-3-1,4-1 1,-2 0-22,0 0 1,7 0 0,-4 0 0,3 0-17,-1 0 0,-3 2 0,5 2 1,4 1 28,1-2 1,-7 1 0,9-1 0,0 2-10,-1-1 0,-1-2 0,-3-2 0,-2 0 80,-2 0 0,-1 0 0,3 0 0,-2 0-69,2 0 1,-9 0-1,1 0 1,1 0-17,2 0 1,1 0 0,4 0-1,-1 0 10,1 0 1,1 0-1,3 0 1,1 0-3,4 0 1,-4 0 0,4 0 0,-4 0-40,-1 0 1,-2-6-1,-2 1 1,-2 2-29,2 1 1,-3 2-1,1 0 1,2 0 99,2 0 1,7 0 0,0-2-1,-1-1 66,3-2 1,-6-1-1,6 6 1,-2 0-87,-1 0 1,3 0-1,-4 0 1,2 0-85,-2 0 1,-2 0 0,0 0-1,2 0-139,2 0 0,7 0 1,-2 0-1,4 0 28,1 0 0,0 0 21,0 0 98,8 0 1,2 0 99,12 0 0,2 0 0,10 0 0,3 0 67,5 0 1,2 0 0,2 0 0,-1 0 40,5 0 1,6 0 0,-2 0 0,1 0-74,-1 0 1,6-5-1,-2 0 1,3 0-4,2-2 0,-5 5 1,2-5-1,1 2-128,1-1 0,10-1 1,-9 4-1,2-2 11,0 1 0,-2 2 0,2 1 1,1-3 19,3-1 1,-3 0 0,-4 5 0,-1-2 4,4-3 1,7 3-1,-4-5 1,-1 2 5,-2 0 0,3-6 1,1 6-1,-2 0 4,-3-2 1,5 5 0,-1-5 0,-1 2 21,-2-1 0,3 1 0,1 5 0,-3-2-3,-1-3 0,-2 3 0,1-3 0,-1 3 7,0 2 0,0 0 0,2 0 0,0 0-15,-2 0 0,7 0 0,-8 0 0,-1 0-21,0 0 1,8 0-1,-8 0 1,2 0 7,4 0 1,-5 0 0,-4 0 0,1 0-2,3 0 0,-1 0 1,-1 0-1,-4 0 2,-2 0 0,4 0 0,-3 0 0,-1 0 40,1 0 1,4 0-1,-3 2 1,2 2-67,0 1 1,0 0-1,4-5 1,-3 0-33,-1 0 1,-2 2-1,4 1 1,-4 3 37,-1-3 1,3-1-1,-6-2 12,-1 0 0,-2 5 0,-1 0 1,1-1-1,2-2-21,2-2 1,5 0 0,-4 0-1,2 0-58,4 0 0,1 5 1,2 0-1,-1-1-85,-4-3 1,8 5 0,-4-1 0,-1-2 63,-1-1 0,-7 3 0,1 0 0,-3-1 9,-5-2 1,-4-1-1,2 3 1,-4 1 163,-1-1 1,3-3-1,-5 1 1,-2 2-162,-1 1 1,-2 0 0,-1-3-669,1 3-46,-7-3 824,-2 5 1,-9-7 0,-3 0 0,-6 0 6,-3 0 1,-3-2 0,-4-1-1,-4-4 197,1-2 1,-11 4-1,0-4 1,-7 0-51,-7 0 0,-7 1 0,1-4 0,-3 1-113,-2-1 0,-11 0 1,3-1-1,-4 3-43,4-2 0,-11 3 1,9-2-1,-1 1-14,-1 1 0,4-3 0,5 5 0,2 0 70,3 0 1,-1-3 0,7 3-1,1 0-13,2 0 0,-2-4 0,2 6 0,6 0 52,3-2 0,-2 5 0,5-5 0,2 2 10,2-1 0,-4 1 0,-1 3 0,-1-1-5,1-2 0,-4-6 1,3 6-1,1 2 7,0 1 0,-6 0 0,2-1 0,-2-3-67,2 3 1,-8 1 0,3 2 0,-2 0-23,0 0 1,-4 0 0,-1 0 0,0 0-31,0 0 1,-4 0 0,4 2 0,0 1 5,0 3 0,-4-1 1,4-3-1,0 1-7,0 2 1,-2 6-1,5-6 1,2 0 19,-2 2 0,-4-3 0,2 4 0,4-1 18,6-3 1,-8 3 0,4-2-1,-2 0-29,0 2 0,-2-5 0,1 3 0,1-3-7,-2-2 1,0 0 0,6 0 0,1 0-5,2 0 0,0 5 0,-5 1 0,2-3-10,3-1 1,-2-2-1,6 0 1,-1 0-62,1 0 1,1 0-1,4 0 1,-2 0 45,-2 0 0,-1 2 0,3 1 0,-2 2-86,2-1 0,-3-2 1,1-2-1,2 0 72,2 0 0,2 0 1,-1 0-1,3 0 72,2 0 0,-6 0 1,5-2-1,0-2-65,-1-1 0,-1 0 1,-3 5-1,-2 0-70,-2 0 0,2 0 0,9 0-62,5 0 0,4 0 55,1 0 1,7 2 103,4 3 0,5-3 0,5 3 0,6-3 28,2-2 1,10 0-1,5 0 1,5 0-16,4 0 0,1 0 0,-1 0 1,3 0 112,1 0 0,4 0 0,-1-2 1,3-2-14,0-1 1,7-2-1,-8 4 1,1-3-59,3 3 0,6-4 0,-2 0 0,2 0-124,4 0 0,1 0 0,2 3 1,-2-1 51,-3 2 0,6-1 1,-4 1-1,-1-3-7,2 3 1,-5-1 0,3 1 0,3-2 83,-1 1 0,10-3 0,-8 0 1,2 0 15,0 0 1,3-3 0,2 3 0,1 0-50,4 0 1,-5 0-1,0 3 1,-2-1 3,0 2 1,6-1-1,-8 1 1,-3-3-29,-4 3 0,-3 1 0,2 2 1,-4 0 3,0 0 0,-3 0 0,6 0 1,1 0-18,-2 0 0,10 0 1,-1 0-1,5 0 0,5 0 0,5-5 0,3 0 0,-5 1 35,-1 2 1,-5 2 0,-13 0 0,-3 0 40,-2 0 1,-1 0-1,-5 0 1,3 0 69,1 0 1,1 0-1,-4 0 1,1 0-46,3 0 1,5 2-1,-4 2 1,2 1 3,3-2 1,0 4-1,-1-1 1,-7-3-214,-8-1 0,-4 3 1,-8 0-1,-1-1 15,-4-2 1,-3-2 0,-7 1 0,-1 3 12,1 1 0,-5 0-15,-1-5 205,-7 0 0,-15 0 0,-14-1-41,-5-5 1,-15 5 0,-4-6 0,-8 1-6,-7 1 1,-12-5 0,1 3-1,-5-2 78,-6-3 0,3 5 0,0 0 0,5 2-7,6-1 0,-9-6 0,3 3 0,-1-1 162,0-1 0,3 8 0,2-4 0,3 2-134,2-1 0,-5-4 0,2 5 0,-1-1-55,6-1 1,-9 6 0,11-6 0,-2 2-5,-6-1 1,6 1 0,-2 5 0,4 0-68,3 0 1,-3-5 0,8 0 0,-3 1-80,-2 2 1,2 2 0,2 0 0,1 0 25,-2 0 1,1 0-1,0 0 1,3 0-144,2 0 1,-6 0 0,3 0 0,-3 2 38,3 3 0,-3-3 1,6 3-1,-2-1-173,-3 1 1,-2-3 0,-2 3 0,2-2 168,3 3 0,-3-5 0,5 5 0,0-5 112,4-1 1,3 2 0,1 2-1,3 1 119,3-2 1,-2-1 0,6-2-69,-2 0 0,5 0 0,-2 0 0,2 0 0,0 0 0,-1 0 1,-6 0 0,5 0 0,2 0-98,2 0 1,1 0 0,1 0-1,1 0 26,4 0 1,3 0-1,8 0 1,-1 0 16,0 0 1,0 0-1,2-2 1,2-1 23,2-2 0,5-1 1,-6 6-114,-1 0 0,3 0-96,-1 0 118,6 0 0,-1 0 0,10 0 68,6 0 0,4 0 0,6 0 0,7 0 47,7 0 1,5 0 0,9-1 0,4-3-83,4-1 1,4-2-1,4 4 1,1-3-89,3 3 1,11-4 0,0 2 0,4-1 29,2-1 1,3 6 0,-2-6 0,-42 4 0,1 0 12,2 1 1,0-1-1,1-2 1,0 0 0,-1 2-1,0 0 1,0 1-1,0-1 57,-1-1 0,0 1 0,5 2 1,0 0-1,-6-1 0,0-1 1,0 2-1,-1 0-4,41 1 0,-3-5 1,-2 0-1,-6 1 38,-3 3 1,1 1 0,-5 0-1,-2 0-40,-1 0 0,-2 0 0,0 0 0,-2 0-95,-3 0 1,6 0 0,-4 0 0,-3 0 1,-1 0 0,2-2 1,-6-2-1,-1-1 60,-2 2 1,-9 1 0,-2 2 0,-1 0-21,0 0 1,-6-2-1,-4-1 1,-1-2 64,-2 1 1,-1 2 0,-7 2-43,-1 0 116,1-7-24,-7 6 0,-4-6 0,-10 5 165,-6-3 1,-10 1-1,-5-5 1,-5 1 139,-6-1 1,-3 4 0,-9-6 0,-2 1-128,-1 1 0,-13-3 0,-1 5 0,-8 0-109,-6 0 0,-7 2 1,1 3-1,1-2 18,-1-1 1,41 2-1,1 1 1,-44 2 0,1 0 11,2 0 0,39 0 0,1 0 0,-32 0 0,2 0 37,3 0 0,-8 0 0,13-2 0,1-1-9,-2-3 1,1 1 0,3 5 0,-1 0-92,2 0 0,-8-5 0,8 0 0,-2-1-54,0-1 1,-3 4-1,-3-6 1,-4 2 32,-6 4 1,-1 1 0,5 2-1,4 0-148,5 0 0,3 0 0,2 0 0,2 0 85,3 0 1,11 0 0,11 0-1,4 2 91,6 3 1,3-3-1,8 3 133,-1-3 1,5-2-118,1 0 0,8 0 1,2 0-1,11 0 28,8 0 0,7 0 0,11 0 0,5 0-35,3 0-1,4-2 1,3-2 0,8-1-89,6 2 0,6-4 0,10 1 1,5 1-13,-40 2 1,1-1 0,3 3 0,1 1 0,-2-4 0,1 1 0,0 0 0,-1 0-13,1 1 1,0-1 0,2 0 0,0 1 0,-1 1 0,-1 2 0,1-1 0,-1 0 37,-1 0 1,0 0 0,-2 0-1,0 0 1,0 0 0,0 0-1,1 0 1,0 0-15,1 0 0,-1 0 0,-2 0 0,-1 0 1,38 0-1,-6 0 23,-4 0 0,-4 2 0,-9 1 1,-3 2 0,-6-1 0,-10-2 1,-7-2-1,-5 0-43,-4 0 1,-7 0 212,2 0 0,-12-2-152,-9-3 1,-7 1 0,-13-5-1,-4 1-127,-7-1 1,-13 0 0,-3-3 0,-9 3-41,-5 2 1,-20-3 0,-6 3 0,41 3 0,-1 1 99,-1-1 1,-1 1-1,-6-1 1,-1 1-1,1 1 1,-1 0-1,-1-1 1,0-1-12,1 0 1,0 0-1,-2 1 1,-1 0 0,6-1-1,1 0 1,2-1-1,-1 1 56,2-1 1,0 1 0,1 1 0,0 1 0,1-2 0,2-1 0,-39-4 43,5 1 1,1-1 0,8-3-1,0 3-54,0 2 1,-2 2 0,8 5 0,6 0-13,7 0 1,4 0 0,14 0-1,5 0 157,4 0 0,8 0 0,7-2 113,2-3 1,9 3 0,10-3-1,7 1-79,7-1 1,15 3 0,4-5-1,6 2-66,10 0 0,7-6 0,16 6 0,-40 3 0,1-1-27,1-1 1,2 1 0,9 2 0,2 0 0,-5-2 0,0-1 0,3 1 0,1 1-41,0-1 1,0 1-1,2-1 1,0 0 0,0 3-1,-1 0 1,-2 0 0,-1 0 21,0 0 0,-2 0 0,-1 0 0,-1 0 0,-5 0 0,-1 0 0,41 0 2,-8 0 1,-8 6 0,-11-1 0,-8-2 7,-10-1 1,-14-2 0,-7 0 4,-3 0 0,-11 0 0,-9 0-127,-12 0 1,-21-5 0,-18-2 0,-9 0 46,-14 0 0,-11-5 0,41 7 0,0 1 0,-5-1 0,0 1 3,-3 2 1,-2-1-1,-1 0 1,1-1 0,0 1-1,2-1-25,-2 0 0,1-1 0,2 3 1,0-1-1,0-1 0,-1-1 1,1 2-1,0-1 0,2 2 1,0 1-29,2 0 1,1 0-1,-38 1 1,6 0 0,6 0 115,4 0 1,4 0 0,8 0 0,8 0-33,6 0 1,11-5-1,8 0 261,3 1 1,8 1-212,8-3 0,17 3 1,6-6-1,8 0-65,8 1 0,7 3 0,14-4 0,9 0-25,9 0 1,-28 4 0,1 0 0,3-2 0,2 0 0,2 0-1,1 2 45,2-1 0,1 1 1,2 2-1,0 1 1,-4-2-1,-2-1 1,-4 1-1,-1 1 85,37 0 0,-11 1 0,-17 2 0,-11 0-38,-12 0 1,-8 0 4,-9 0 1,-9 0 0,-11 0 0,-13 0-57,-13 0 1,-26 0 0,-9-2 0,-15-1-121,33 0 0,0 0 0,-3 1 0,0-1 0,-4 3 0,0 0 0,1 0 0,1 0 1,1 0 1,1 0-1,-5 0 1,1 0-1,7 0 1,2 0-1,-44 0-16,8 0 0,4 0 0,11 0 0,5 0 151,7 0 0,7-2 1,6-1-1,10-2 438,8 1 1,6 1-39,1-2 0,11-4 1,10-5-300,14 3 0,11-3 1,10 4-1,9-4-88,7-2 1,23 0-1,-1 1 1,10 1-3,-44 8 1,1 1 0,5-2-1,1 0 1,-3 3 0,0 0-1,-1-1 1,-1-1-18,-1 0 1,-1 2 0,31 0 0,-12-1 0,-11 3 29,-8 2 1,-7 0 159,-11 0 0,-14 0 0,-17 0-68,-15 0 1,-16 0 0,-13 0 0,-11-2-314,-6-3 0,-16 3 1,0-5-1,-4 2 124,2 0 0,11 0 1,7 3-1,6-1-263,8-3 1,10-1 0,7 4 0,7-2 380,7 1 0,9-3-62,1 2 0,10-6 1,2 6-1,13 0 4,11-2 0,13 5 1,8-5-1,6 2 25,4 0 1,12-2 0,5 3-1,-4-1 72,-8 1 0,-11 3 0,-11 1 0,-9 0 160,-6 0 1,-3 0-129,-5 0 0,-9 0 0,-7 0-23,-9 0 1,-17-6-1,-7 0 1,-6-1-295,-5 0 1,-6 0 0,-4 3 0,-1-3-41,1-2 0,2 4 0,5-4 1,1 1 103,4-1 1,4 0 0,7-3 0,1 3 183,4 2 0,8-3-16,8 5 1,6-2 0,1 3 0,6-1 182,8 1 0,8 3 0,2 1 0,-2 0 421,-1 0 0,-3-2 1004,1-3-993,0 3 0,-8-12-444,-2 3 0,-3-1 0,1 0-1008,1 1 0,7 3 0,0-3 0,6 6 868,3 3 0,14 9 0,-2 2 0</inkml:trace>
  <inkml:trace contextRef="#ctx0" brushRef="#br2" timeOffset="132">22641 9541 7249,'-16'0'549,"6"0"870,-1 0-961,8 0 0,-2 0-388,10 0 1,-2 0-1,8 0 1,1 0 67,2 0 1,7 0-1,2 1 1,-1 3 48,1 1 1,5 0 0,-2-5 0,4 0-14,2 0 0,4 0 0,3 0 1,1 0-14,3 0 1,3 0 0,1 0 0,0 0 5,0 0 0,1 0 1,-1 0-1,0 0-65,0 0 0,-5 0 0,0 0 0,0 0-58,-2 0 0,0 0 0,-3 0 0,3 0-82,0 0 1,4-1 0,-6-3-1,3-1 35,2 1 0,1 3 1,1 1-1,-1 0-30,0 0 0,5 0 0,-7 0 0,1 0 36,-1 0 0,-2 0 0,-5 0 1,2 0 37,-2 0 1,-2 0-1,-1 0 1,-1 0 26,0 0 1,1 0 0,1 1 0,2 3-22,2 1 1,5 0 0,-4-5-1,0 0-45,1 0 1,3 0-1,-6 2 1,-1 2-14,-1 1 0,2 0 0,1-5 0,-2 0 47,-2 0 0,-1 0 0,-1 0 0,0 0 55,1 0 1,5 0 0,1 0 0,0 0-44,1 0 1,-1 0-1,-1 0 1,3 0-7,0 0 0,9 0 0,-5 0 0,0 0-19,1 0 0,-1 0 0,-1 0 0,-2 0-16,-3 0 0,-1 0 0,-6 0 0,1 0 17,-1 0 0,0-5 0,3 0 0,-1 1-2,-2 2 1,10-3-1,-8 0 1,3 1-24,3 3 1,4 1 0,-1 0-1,4 0-16,1 0 1,-2 0 0,-1 0 0,-2 0 33,2 0 0,-4 0 0,0 0 0,-2 0 6,-3 0 0,4 1 0,-2 3 1,-3 1-12,0-1 1,-3-3-1,2-1 1,2 0-38,2 0 1,1 0 0,-3 0 0,2 0-75,-2 0 1,3 0-1,1 0 1,-1 0 98,1 0 0,-3 0 0,-4 0 0,-1 0 18,1 0 1,-1 0-1,1 0 1,-3 0-39,-3 0 1,4 0 0,-4 0-1,4 0-21,2 0 0,-1 0 0,0 0 0,1 2 14,-1 3 0,1-3 1,-1 5-1,-1-2 24,-4 1 0,4 1 0,-6-4 1,1 2 77,-4-1 1,-4 3-219,-1-2 119,-7 0 0,-6-5 0,-12 0-1,-6 0 0,-10 0 0,1 0 0,-4 0 51,-5 0 1,-8-1 0,3-5 0,-2-2-8,-4-1 1,-1 0-1,-4 6 1,-2-4-20,-1-2 1,-6 5 0,4-3 0,0 2-12,0 0 1,-6-2 0,3 3 0,-5-1-33,0 2 0,-5-1 0,-1 1 0,0-2 52,-4 1 1,-3 2 0,7 1 0,0-3 2,-4-1 1,-6 0-1,4 5 1,-1 0-5,2 0 1,-9-6-1,3 1 1,-3 0-20,-4-2 0,6 3 0,-7-4 0,-1-1-12,44 4 1,-1 1-1,-3 2 1,0-1-1,-39-6 1,42 5 0,1 1-41,-1 1 1,1 1 0,-44-6 0,43 4-1,-1 0 1,-39-2-21,4-2 0,-6 6 0,8-5 0,-1 5 3,0 1 1,1 0 0,-1 0 0,-1 0-141,3 0 1,-3 0 0,12 0 0,-3 0 21,-3 0 1,3 0-1,1 0 1,1 0 77,3 0 1,4 0 0,4 0 0,3 0 35,2 0 1,2 5-1,4 0 1,3 0 81,3 2 1,4-5 0,8 5 0,4-2 168,5 0 1,3 1 0,3-5 0,-1 3-34,0 1 1,6 0 0,1-3-110,2 3 1,2-1 55,5 6 0,8-6-30,8 1 0,0-3 1,5-2-1,-4 2-25,-1 3 0,-6-3 0,1 3 0,3-3 13,5-2 0,0 0 0,8 0 0,0 0 20,3 0 0,12 0 0,4 0 0,4 0 27,11 0 1,7 0-1,13 0 1,3-2-102,-40-1 1,1 1-1,6 0 1,3 0 0,1-2-1,1-1 1,3 2 0,1-1-28,4 3 1,0-1 0,-1-1 0,1-1 0,6 0 0,0 1 0,1-1 0,1 1-93,0-1 0,1 1 1,10-1-1,0 1 0,-5 1 1,-2 0-1,0 0 0,0-1 116,-3 1 0,1 1 0,2 0 0,0 0 0,-6 2 0,-1 0 0,0 0 1,-1 1 72,1 0 1,0 1 0,-7 3 0,0-1 0,-1-1 0,0-1 0,-3 0 0,-1 1-57,-2-1 1,0 1-1,2 1 1,-2 0 0,-5-1-1,-2-1 1,-2 1-1,-1-1-6,35 4 0,2 0 0,-8-3 1,-4 1 2,-4-1 0,-7 3 0,-3-2 0,-7-2-34,-3-1 0,3-2 0,-9 0 0,0 0 27,-3 0 0,-6 0 0,-3 0 0,-4 0 16,-1 0 1,3 0 0,-5 0 0,-1 0 0,-3 0 1,-1 0 825,-1 0-770,-6 0 1,-11 0-1,-15 0 1,-11 0-10,-7 0 0,-16 0 1,-3 0-1,-7-2-41,-2-3 1,-19-2-1,5-5 1,-5 3-1,36 5 1,0-1 5,-5 1 0,0 0 0,-2-1 0,0-1 0,-7-1 0,-1 0-110,0 2 0,0 0 0,-4-2 1,-1 1-1,-4 3 0,0-1 1,-2 1-1,-1-1 49,0 1 0,-1-1 0,-5-1 1,-1 0-1,7 1 0,0 1 0,-2 0 1,1-1 30,-2 1 0,0-1 0,-2-1 0,1 0 1,3 1-1,1 1 0,2-1 0,0 1-26,5-1 0,0 1 1,-3 0-1,1 0 1,5 2-1,1 1 1,-1-2-1,0 0 13,1 0 0,1-1 0,3 0 1,1 1-1,3 1 0,0 0 0,1-1 1,-1 0-16,1 0 0,0-1 0,0 0 1,1-1-1,4 2 0,2 1 1,-2-2-1,1 0 32,0 2 1,0-1 0,1 1 0,-1 0 0,2 1 0,-1 0 0,-39-2-64,5-3 1,-6 4-1,11-5 1,1 5-89,3 1 1,3-6 0,5 1 0,0 2 88,0 1 1,5 2 0,2 0 0,2 0 82,4 0 1,-3 0 0,4 0 0,6 2 174,2 3 1,7-3 0,6 3 131,1-3 0,8 3 425,-2 0 1,14 0-668,12-5 1,6 0 0,17 0-1,3 0 49,4 0 1,14 0-1,-2 0 1,4-2-74,3-3 1,2 4-1,10-6 1,4 1 9,4 1 1,13-7 0,-5 1 0,5-1-56,-42 7 0,0 0 0,3-2 0,1 0 0,4 1 0,-1 1 0,1-2 1,1 0-132,3-1 1,1 0 0,-1 3 0,1 0 0,4 1 0,0-1 0,2 1-1,0 0 64,0-1 1,1 1 0,6 2 0,0 0 0,-6 0 0,1-1 0,2 2 0,0 0 38,0 1 0,0 0 0,3 0 0,0 0 0,-2 0 0,0 0 0,0 0 0,2 0-107,1 0 0,2 0 0,5 3 0,0 0 0,-3 0 0,0 1 0,-2-1 1,0 1 116,-1-1 1,1 1 0,5 1-1,-1 0 1,-7-1 0,-1-1-1,-2 0 1,-3 1 6,-4-1 1,-1 1 0,-3 2-1,-2 0 1,-8-1 0,-2-1-1,37 6-20,-10 1 0,-18-8 0,-10 3 0,-13-5-2,-6-1 0,-4 0-63,-6 0 0,-15-1 1,-12-5-121,-16-4 1,-10-2 0,-16-2 0,-9 0 223,-11-4 0,24 8 0,-3-1 0,4 2 1,-1-1-1,-5 0 0,0-1 53,-3 2 0,-1-1 0,-8-1 0,-1-1 0,-5 1 0,-1 1 0,0 0 0,-2 1-87,-2 0 0,-1 1 0,-2 0 0,-1 0 0,2 1 1,0 0-1,1 1 0,0 0 68,2 0 1,-1 1 0,-2 2 0,1 1 0,3-2 0,0-1 0,-1 1 0,0-1-49,1 1 1,0 0 0,5 1 0,1 1-1,4-3 1,1 1 0,2 0 0,0 1-17,2 1 0,1 0 1,5-1-1,0-1 0,5 2 1,1-1-1,2 1 0,1 1 229,-38-1 0,4-3 0,17-1 0,7 3-186,6 1 0,6 2 1,5 0-1,10 0 256,4 0 1,4 0-205,6 0 0,9 5 1,12 1-88,13-3 1,17 4 0,13-2 0,14-1-1,14-2 0,10-2 0,-37 0 0,2 0 1,2 0-1,0 0-8,2 0 0,2 0 1,6 0-1,1 0 1,2 0-1,0 0 1,5 0-1,1 0-2,3 0 1,0 0 0,8-1-1,0 2 1,-2-1 0,-1 1-1,0 1 1,0 2 14,0 0 0,1 2 0,2 0 0,-1 0 1,-7 1-1,-1-2 0,-5 0 0,-2-1 19,-8 0 0,-2-1 1,-4 2-1,-3 1 0,26 1 1,-12 0 20,-15 0 1,-17-2-25,-12-5 1,-12 0 0,-11 0 0,-13 0-28,-15 0 1,-24-7-1,-23-4 1,30 5-1,-2-2-26,-7 1 0,-2-1 0,-3 0 0,-2 0 1,-3-1-1,-2 1 0,-3-2 0,-1 0 0,-5 0 1,0-1-256,-2 2 1,-1-1 0,0-1 0,1-1 0,-2 2 0,1 1 201,6 2 0,1 0 1,-2-1-1,0 1 0,5 1 1,0 1-1,4-1 1,1 0 62,4 1 1,0-1 0,4-1 0,2 0 0,8 3 0,2 0-1,-43-7 109,10 1 0,8 1 0,12-3 0,8 3 218,6 2 1,7-3 0,11 4 0,5 3 593,4 1 0,11-3-835,12 0 1,16-1-1,24 5 1,8-3 5,9-1 0,22-6 1,-38 8-1,1-1 0,5 1 1,2-1-116,6 1 0,0-1 0,3 1 1,0 1-1,1 2 0,1 0 0,1 0 1,0 0-72,1 0 0,1 0 0,0 0 0,0 0 1,-12 1-1,-1 0 0,-3 0 0,-1 1 118,-6 0 0,-1 2 0,35 8 1,-22-3-1,-14-1 548,-13-2 0,-17-5 0,-18-1-341,-15 0 0,-23 0 0,-29 0 0,26 0 0,-3 0-155,-6 1 0,-4-2 1,-9-1-1,-2-1 0,-3 0 1,-1 1-1,0 0 1,-1 0-105,-2 2 1,-1-1 0,0-2-1,2 0 1,6 0 0,1-1-1,4 1 1,1-1-93,4 1 0,1-1 0,0 1 0,2-1 0,7 3 0,0-1 0,3-1 0,1 1 100,-35-2 1,10-3-1,13 2 1,6 0-19,7-2 1,13 5-1,10-3 1,3 1 586,3-1 1,9 2 0,12-6-204,13 2 0,16-5 0,12 1 0,12-3-324,15-2 1,-30 8 0,1 1 0,2-1 0,2 0-1,4 0 1,1 0-73,2 0 0,1 1 0,6-1 0,2 2 0,-3-1 0,0 1 0,-1 2 0,0 0-22,-2 0 1,-1 1 0,-5 0-1,-1 0 1,-3 3 0,0 0 0,40 0 28,-11 0 0,-15 0 0,-17 0 0,-13 0 178,-10 0 0,-15 0 0,-9 0 4,-13 0 0,-18-1 0,-19-3 0,-15-1-157,-16 1 1,32 1-1,-1-1 1,-3 2-1,-1-1 1,2 1 0,0 1-11,1 0 0,1 0 1,-3 1-1,1 0 0,7-1 1,1 0-1,-42-2-94,5-2 1,8-1 0,17 5 0,4-3 189,4-1 0,9 0 0,5 5 1,6 0 206,2 0 0,13-6-133,-1 1 1,16 0-1,8 3 1,14-1-138,14-3 0,13-1 0,10 4 0,6-4-36,7-2 0,13 4 0,1-4 0,-3 2-73,0 4 0,-12-4 0,-15 2 0,-13 1 196,-9 2 91,-11 2 0,-29-5 0,-25-2 0,-18 0-138,-15 0 0,-11-5 1,-1 1-1,-3-3-38,-1-1 1,-1-1-1,11 0 1,3-1-52,1-4 1,11 3-1,5-3 1,7 4 74,4 1 0,3 1 0,9-1 110,5 0 0,7 0 0,10 2-42,15 4 0,12-2 1,15 5-1,9-2-41,9-3 0,4 5 0,-1 0 1,-3 2-14,-2-1 1,-9 1 0,-10 5 0,-7 0 143,-7 0 0,-14 0-59,-12 0 1,-12-5-1,-20-2 1,-5-2-144,-3-3 0,-8 0 1,1-1-1,1 3-34,2-2 0,4-2 0,3 0 0,5 2 129,4 1 1,8 2-1,6-3 1,5 3 62,4 2 0,6 0 0,3 4 1,9-4-22,13-2 0,14 0 0,9-3 0,6 3-43,8 3 1,9-5 0,2 6 0,0 0-106,-5-2 1,-4 5-1,-13-3 1,-4 5-310,-6 5 1,-2-2 0,-14 6 0,-4 0-1395,-4 0 0,-1 1 1754,-7 6 0,7 13 0,-3 5 0</inkml:trace>
  <inkml:trace contextRef="#ctx0" brushRef="#br2" timeOffset="133">17987 16331 8773,'14'-16'0,"-3"0"3698,-6 1-2672,-3 6 0,-2 14 1,0 13-1,0 3-24,0 1 0,0 6 0,-2-2 0,-2 4-126,-1 2 0,-7 4 1,3 1-1,-1 0-471,-1 1 0,6-5 0,-4 6 0,2-3-25,4 1 0,1-2 0,0-7 1,-1-4-98,-2-1 0,-1-2 0,6-5 0,0-1-1275,0 1 0,0-5 1,2-1-1732,3 2 0,-1-5 1004,6-1 1,-4-5 0,4-2 989,2-5 1,-3-2 0,1-10 0,3-1 728,1-2 0,1-14 0,1 2 0</inkml:trace>
  <inkml:trace contextRef="#ctx0" brushRef="#br2" timeOffset="134">18239 16425 8930,'10'-7'476,"1"-3"1,-6-4 0,5-2-1,3 0-46,1 1 1,1-1 0,3 0-1,1 0 143,2 1 1,7-1-1,-2 2 1,4 3-191,1 6 0,-4-2 1,-3 2-1,0 2-11,1 1 0,-6 4 0,2 3 0,-3 5-56,-3 4 0,1 4 0,-2 3 0,-2 3 217,-1 1 1,-8 9-1,2-2 1,-3 1 28,-2 0 1,-7 4-1,-3 1 1,-4 1-214,-2-1 1,-1 4 0,-3-5 0,-1-4-106,2-5 0,-4 0 0,2-5 0,0-1-142,-1 1 0,4-4 1,-3-7-1,4-3-270,1-2 1,0-2-1,1-5 1,-1 0-50,0 0 0,1 0 0,1-1-76,3-5 1,-1-8 0,7-8-1,1-1-96,2 0 1,9-5-1,4 2 1,5-4-474,5-1 1,3 7 0,9 4 0,2 6 531,2 4 0,-1 6 0,-4-1 0,-1 3 333,1 2 1,-6 6 0,-2 1 0,1 1 50,-1 5 1,-4 1 0,1 3-1,-4 2 240,-1 2 0,-1 2 0,-1-4 1,-1 2 17,-3-2 0,-5-1 0,4-2 0,-2-1-896,-3 1 1,-3-6-1,-1 1-1227,0 1 1,0-3-1220,0 1 525,0-6 0,0 1 2505,0-10 0,7-4 0,2-7 0</inkml:trace>
  <inkml:trace contextRef="#ctx0" brushRef="#br2" timeOffset="135">19575 16472 8478,'2'7'651,"-7"2"1,-9 1 1568,-7 1 0,2-1 0,-8 8 0,1-1-1499,2-1 1,-1 9-1,6-11 1,-4-1-664,-1 0 1,5-3 0,-2 4 0,3-2-112,2-1 0,8-6 0,1 4-5540,0-2 3448,5-2 1,-5-12 0,7-3 0,0-4 2144,0-2 0,5-7 0,0-3 0,1-11 0,-6-3 0</inkml:trace>
  <inkml:trace contextRef="#ctx0" brushRef="#br2" timeOffset="136">19214 16362 9272,'15'2'972,"1"3"0,-6 2 0,1 5 1,-1 1 196,-1 4 1,5 4 0,-3 7-1,3-2-79,1 2 1,1 2-1,0 1 1,0-1-622,-1-4 0,1 2 1,0-5-1,-2 0-635,-4-1 0,2-1 0,-5-5 0,0 0 157,0-1 1,4-4-1,-4-1-2506,2 3 1,-4-1 693,5-2 0,-1-5 0,3-10 0,-3-5 806,-2-4 1,5-2-1,-1-1 1,3-6 1014,1-9 0,1-6 0,0-9 0</inkml:trace>
  <inkml:trace contextRef="#ctx0" brushRef="#br2" timeOffset="137">20283 16095 8478,'8'-9'1521,"-2"2"1,-12 7 0,-4 0-875,-4 0 1,-3 0-1,-4 0 1,-4 0-453,1 0 0,-6 6 0,5-1 0,-1-2-189,0-1 1,7-2 0,-2-2 0,3-1-161,3-2 1,1-2-1,1 3-952,3-1 816,7 0 0,-10 6 1,6 5 349,-1 4 1,4 4 0,-3 4 0,2 1 388,0 2 0,-1 7 1,6-2-1,0 2 12,0-2 0,0-2 0,0-4 1,0 1-33,0-2 0,0-2-23,0-1 0,2-2-508,3-4 1,4-3-1,7-7 1,0 0-159,-1 0 1,8 0 0,1 0 0,3-1-30,-1-5 1,-2 3 0,6-6 0,-2 0 204,0 1 1,5 4-1,-7-1 1,2 3 269,-2 2 1,4 2 0,-5 3 0,-1 6 123,-3 3 1,2 1-1,-2 3 1,-2 3 712,-2 5 0,-1-2 0,-2 3 0,-3-1-132,-6-2 0,-3 6 0,-2-6 1,-2 3-515,-3-1 0,-9-7 0,-9 2 0,-2-4-478,-3-1 0,-1 0 0,-4-2 1,-4-2-155,-5-1 1,-3-6-1,-4 4 1,-4-2-1437,-4-4 0,-5 4 1,-2-2-1,-3-1 564,-1-2 1,-5 4 0,3 5 0,0 1 1126,0-1 0,-12 3 0,2-6 0</inkml:trace>
  <inkml:trace contextRef="#ctx0" brushRef="#br2" timeOffset="138">17940 17258 8953,'-7'5'1834,"7"1"1,7 1-1,9-4 1,1 2-991,4-1 0,5-2 1,9-2-1,4 0 34,1 0 0,7 0 0,7-2 0,0-2-18,1-1 0,9-5 1,1 3-1,3 0-348,2 0 1,8-4-1,-2 4 1,0 0-513,7 0 0,-5-3 0,10 3 0,-1-2 0,-43 3 0,1 0 0,3 1 0,0 1 0,39-6 0,1-1 0,-4 2 0,-1-3 0,-4 5 0,-7 0 0,-6 0 0,-10-3 0,-5 5 0,-8 1 0,-6 2 0,-6-3 0,-4 0-2617,-6 1 865,-11 3 0,-17 8 1,-16 3-1,-10 2-1320,-9-1 1,-12 8-1,-9-3 3072,-8 1 0,-6 1 0,-2-3 0</inkml:trace>
  <inkml:trace contextRef="#ctx0" brushRef="#br2" timeOffset="139">18648 17573 9372,'-9'-7'1025,"2"3"1,7-6 77,0-3 1,2 5 0,3-3 0,5-1-391,4-2 0,7 3 0,4 1 1,3-2-273,5-2 1,7-2-1,-2 2 1,3 2-98,2 1 0,-3 8 0,1-2 0,-5 3 105,-6 2 0,0 0 0,-9 0-243,-2 0 0,-3 7 1,-6 3-1,-5 4-111,-3 2 0,-7 7 0,-4 3 0,-3 4-29,-6 1 0,-8 1 0,0-3 0,-4-1 36,-1-2 0,-4-1 0,2 3 1,3-4 85,0-1 0,2-2 0,0-4 0,4 3 282,1 0 0,2 0 0,6-8 0,-1-2-143,0 3 0,6-1 0,1 0-327,2-1 0,-4-1 0,6 6 0,5-6 0,9-1 0,3-2 0,6-4 0,1-1 0,-2-2 0,4 0 0,6 0 0,2 0 0,3-2 0,-1-3 0,1-5 0,-3-4 0,-1-2 0,-2 0-133,2 1 0,0-1 0,-1 2 0,-5 2-1147,1 1 0,-6 2 0,4-3 1,-3 4-1634,-2 1 0,-1 1 1,1 6 2912,0 0 0,6 0 0,3 0 0</inkml:trace>
  <inkml:trace contextRef="#ctx0" brushRef="#br2" timeOffset="140">21085 16928 8286,'7'-9'1525,"3"4"0,6 3 1,3 2-1,2 0-266,-2 0 1,4-1 0,0-3 0,-1-1-809,1 1 0,3 3 0,-3 1 1,0 0-1066,-1 0 1,-1 0 0,-5 0-346,0 0 1,-8 1-1,-2 5-1042,-5 4 0,-4 4 0,-6 2 0,-6-2 2001,-3-4 0,-13 11 0,-3-3 0</inkml:trace>
  <inkml:trace contextRef="#ctx0" brushRef="#br2" timeOffset="141">21179 17117 8315,'7'8'1239,"3"-2"0,-1-5 0,2-1 0,1 0-6,2 0 0,7 0 0,1 0 0,1 0-390,0 0 1,3-1 0,-5-3 0,-2-1-632,-1 1 1,3 3 0,0 1 0,-2 0 473,-2 0-686,-1 7 0,0-6 0,0 6 0</inkml:trace>
  <inkml:trace contextRef="#ctx0" brushRef="#br2" timeOffset="142">22091 16252 5768,'-2'9'-4,"-3"-4"1,1-3 0,-4 0 0,-1 1 120,0 2 1,4 1 413,-6-6 0,6 0 913,-5 0 0,6-7-573,-1-4 0,3 2 1,4 1-363,3 1 1,4-5-1,7 3 1,1-2-14,4 1 0,-3 1 0,4-3 0,1 3-175,3 2 0,-3 2 0,0 5 0,-2 0 23,0 0 0,-1 0 0,-4 0-66,0 0 0,-7 9 0,-4 5-176,-3 5 1,-2 4 0,-2-3 0,-3 5 7,-6-1 0,-8 6 0,-2-5 0,0 1-117,-2 0 1,6-7-1,-4 4 1,3-4 82,3-3 1,-1 3 0,0-9-1,1 3 1,-1-3 0,0 2 1,0-6 62,1-3 1,4 4-17,1-2 1,6-1 0,-1-9-255,3-6 1,4-1 0,5 0-1,7 1-139,5-1 0,11 0 1,1 0-1,9 3 102,6 2 0,6 2 0,2 5 0,-1 0 124,-4 0 1,5 5-1,-12 4 1,-4 3 307,-3 5 1,-5 2 0,-4-1 0,-5 1 305,-3 2 1,-10 5 0,-2-3 0,-5 1 100,-1 4 0,0 0 0,-3 0 1,-6-3-127,-7-3 0,-8-1 0,1-5 0,-1 0-263,-4 0 1,-2-6 0,-3-1 0,-2-2-284,-2-4 0,1-1 0,4-2 0,1 0 0,-1 0 0,1 0 0,1 0 0,2-2-1779,2-3 0,7 1 0,-2-6 630,3-2 1,4-2 0,4-2-1,5 0-360,3 1 1,5-6-1,6 0 1,9 2 19,4 1 1,11-3 0,9-2 1488,4-1 0,1-2 0,0-6 0</inkml:trace>
  <inkml:trace contextRef="#ctx0" brushRef="#br2" timeOffset="143">23097 16331 8183,'-5'-16'130,"0"0"0,-8 1 0,3-1 0,-4 2 620,-2 3 1,0 3-1,1 4 1,-1-1 112,0 2 0,1 3 0,-3 5 0,-1 5-120,-2 4 1,0 4-1,5 3 1,1 3-385,-1 1 0,2 4 0,3-1 0,6 5 249,3 4 0,2 0 0,0-6 0,0-1-163,0-4 0,9 4 1,5-6-1,7 2 133,3 1 0,8-8 1,8 3-1,2-1-117,2 0 1,8-1-1,-8-8 1,-1-3-279,3-2 0,-6-2 0,0-5 0,-1 0-183,-4 0 0,-4-2 0,-3-3 0,-4-6 0,-1-3 0,-2-7 0,-7-3 0,-3-2 0,-6-2 0,-3-11 0,-2 8 0,-4-2-430,-6 0 0,-6-2 1,-12 1-1,0 5-172,-5-1 0,0 2 0,-9 0 0,0 4-668,2 1 1,1 4 0,9 7 0,2 3-373,2 2 1,7 2-1,-2 5 1,5 1-2452,6 5 4093,3 2 0,0 8 0,-2 0 0</inkml:trace>
  <inkml:trace contextRef="#ctx0" brushRef="#br2" timeOffset="144">24496 15969 7797,'0'-15'363,"-7"1"1,-1 1 0,-3 5 273,1 1 1,-1-4-1,-4 6-61,-1 1 0,5 3 1,1 1-1,-2 0-171,-2 0 0,-2 7 1,0 5-1,0 5 195,1 4 1,-6 6-1,0-5 1,2 3-169,1 3 1,8 3 0,-1 4 0,1 3 75,1 3 0,0-5 0,6 6 0,-3 0-104,3-2 1,3-1 0,3-8 0,4 1-131,2-1 0,-4-1 0,6-2 0,1-4-197,2-1 0,0-2 0,-2-6 0,-1 1-559,1 0 1,7-2 0,2-2-683,-2-1 0,-1-6 0,-2 4 0,-1-2-85,1-4 0,-5-1 0,-1-4 0,2-3 578,2-6 0,2-3 0,1-3 0,3-4 671,1-5 0,0-4 0,-6-1 0</inkml:trace>
  <inkml:trace contextRef="#ctx0" brushRef="#br2" timeOffset="145">24575 16315 7876,'-14'-16'184,"4"1"0,-3-1 0,8 0 0,2 1 232,1-1 0,2 0 1,0 0-50,0 1 0,7-5 1,3 3-1,4 3-27,2 0 0,1 2 1,3 0-1,1 3-110,-2 2 0,0-4 1,0 6-1,2 2 11,-2 1 1,1 2 0,-1 0 0,2 0-18,-2 0 0,-1 7 0,-3 3 1,1 4-31,0 2 1,-2 2 0,-2 1 0,-3 3 128,-2 3 1,-2 1 0,-5 6 0,0-1 87,0 0 1,-2 4-1,-1-2 1,-4-3-81,-2 0 1,-7-2 0,-5 0-1,2-4-108,2-1 0,-4-2 0,-2-5 0,-2-1-160,-3 1 0,4-7 1,0-2-1,-1-2-148,1 0 1,3 0 0,-4-5 0,3-1-130,2-5 0,3-1 1,1-6-1,2-1-76,4-4 1,3-1-1,7 3 1,1 0 91,5 1 1,9 1 0,12 2 0,4 3 61,6 2 0,1 2 0,6 5 0,-4 0 225,-2 0 1,3 1 0,-6 5-1,-4 2 68,-1 1 0,1 5 1,-10-5-1,-2 1 35,-1 1 1,-2-1-1088,-1 6 0,-6-6-1555,-4 1 1,-3-6 1086,-2 6 0,-7-10 1,-2-1 237,1-8 1,-5-8 1124,8-5 0,-7-4 0,3-6 0</inkml:trace>
  <inkml:trace contextRef="#ctx0" brushRef="#br2" timeOffset="146">24764 15671 7797,'22'0'0,"5"0"0,2 0 33,3 0 1,4 1-1,3 3 1,1 3 579,4 2 0,-1 1 1,3 8-1,-3 3 560,1 5 0,5 5 1,-9 6-1,2 5-229,0 3 0,-7 2 0,0 2 0,-7 2-217,-7 1 0,-5 1 0,-6-4 0,-5-1 281,-3 0 0,-4 2 0,-3-10 0,-5 1-289,-4-5 1,-4-3-1,-1-1 1,-2-2-720,2-4 0,1-4 0,3-6 0,-1 0 0,0 0 0,0-6 0,1-1 0,-1-2-3164,7 5 0,6-5 0,13 5 3164,11-1 0,14-15 0,5 2 0</inkml:trace>
  <inkml:trace contextRef="#ctx0" brushRef="#br4" timeOffset="147">30471 7733 12531,'9'-9'2986,"-2"2"-2906,-7 7 1,5-1-1558,0-5 1749,0 5-745,-5-6 689,0 7-658,0 0 149,0-7-160,0 5 374,0-5 1,0 0 173,0-3-258,0-4 292,0 5-129,0 2 591,0 0 0,0 5-628,0-5 37,0 0 0,0 5 0,0-5 12,7 7-603,-5 0 0,5-7 667,0 6 0,-3-6 360,6 7-462,-6-7 1,10 3-312,-4-6 846,4-1-152,-5 3 473,5-6 350,-12 12-865,12-12-531,-6 5 655,1 0 431,5-5-727,-12 6 100,12-8 89,-13 7 1,13-5-88,-3 4 338,-4 3-28,0 0-532,-7 7 104,-7 7 0,-2 3 0,-7 9 50,1 2 89,-8 7-272,-1-3-73,-8 6 200,1 1-332,-1 6 393,-6 2-676,5 7 643,-20 1-998,11 6 974,-12 2-179,7 0 206,-7 5 21,5-5-460,-12-1 314,12 7 0,-5-14 0,5 7 0,-2-3-86,-1 0 1,-1 1-1,6-6 1,0 0 149,0 0-196,0 7-255,6-5 379,-4 5 159,5-6 1,-2-1 0,0 2-160,-2 3-58,6-3 1,-6 3 0,7-8 0,3-6 135,0-4 1,3 6 0,-1-11 0,1 1-181,0-2 0,4-4 1,3 4-1,1-3 30,4-2 0,1-2 0,3-7 0,1-2-222,3-2 1,-1-5 278,7 6 1,1-9 0,10-4-225,4-12 0,11-9 0,5-10 1,4-2 36,1-2 0,11-11 0,4-1 0,1-5 36,4-6 0,-1-1 0,-1-2 1,0 2-24,-2 3 0,4-1 0,-9 5-190,3-2-1025,-5 5 1600,6-10-130,-6 12 1,7-15 0,0 3-152,0-4 41,1 4 1,-22 24-1,0-1 1,26-32 0,1-2-1,-27 35 1,-1-1-38,-2 0 0,1-1 71,26-32 0,-13-3 0,1 13 0,-8 11-50,-5 9 1,-10 10 0,-6 5 183,-2 5 0,-3 12 256,-10 9-368,-2 14 0,-13 12 1,-4 11-1,-3 5 189,-5 3-125,-9 2 1,2 8-1082,-7 2 946,0 4 30,-8 9 361,0-5-213,23-23 1,1 0-103,-1-9 1,1 0 23,-1 12 0,1 1-10,-25 20 0,23-19 0,0 1 1,1-6-1,-1-1 36,-2 1 1,0 0-72,6-1 1,-1 0 0,-7 0-1,0 0 1,5 0 0,0 0-1,-2-1 1,0-1 0,-1 1-1,0-1 1,1-3 0,1 1-38,1-1 0,0 0 1,1-3-1,0 0 0,-26 26 1,4-3 225,5-2 1,-1-1 0,0-6-1,0 0-224,3 0 0,4-1 0,0-5 0,6-4-61,3-4 1,3-8-1,2-3 1,4-2-171,1-5 0,2 5 0,5-12-899,0 1 957,1 5 0,6-14 1,5-2-1,10-10 417,9-7 1,3-14 0,10-2-1,3-7-315,4-7 0,9-9 1,-2-1-1,5-6-7,5-3 1,-27 31 0,-1-1-1,3 1 1,0 1-1281,1-2 1,-1-1 1234,-3-4 0,1 0 84,2 7 1,0-1-292,-3-5 0,-1 0 668,24-29-353,-7-1 1,6 0 0,-4 4 0,3-3 22,2-1 1,0-3 0,0 5 0,1 0 47,-1 0 0,-7-3 0,-3 5 1,-6 5-15,-5 9 1,2-2-1,-9 14 1,-3 4-46,-4 3 0,-8 10 0,1 4-26,-3 4 0,-4 8 0,-3 6 558,-6 6 1,-3 6 0,-1 7 0,-1-1-472,0 1 1,-5 2 0,-1 2 239,-3 7-254,-1 2 0,-5 5 1,-3 0-1,-1 5 334,-1 1 1,-8 7-1,2 9 1,-5 3-299,-5 6 1,1 3 0,22-34 0,0 0 0,0 1-1,1 0-7,-28 32 1,28-31 0,2-1 0,-23 25 0,0-5-31,2-4 1,-9 5-1,8-9 1,0 0 142,-1-3-367,1 1 200,1-12 0,2 11 0,1-5-91,2 1 65,7-12-494,-10 8 302,19-11 203,-18 6-45,25 1 152,-18-8-400,13-1 29,-1-7 64,2-1-298,8-6 271,-1 5 46,7-12-130,-5 5 34,13-7-48,-6 0 195,7 0-155,0-7 411,0-9-235,7-1 116,8-20 1,5 9-1,6-14 1,3-5 88,6-9-73,6 5 1,6-22-1,0 8 262,0-5-1241,0 4 1085,-20 28 0,0-1 6,22-32 25,-18 35 0,-1 0-157,-5-3 1,-1 1-6,31-26 215,-15-6-214,5 0 15,-12 12 0,11-15 1,-6 10 67,3-2-68,-6 1 0,8 1 38,-6 0 0,5-5 0,-7 0 0,-4 3-13,-3 6 0,-9 6 1,2 12-72,-3 4 51,-2 4 1,-8 8 0,-2 4-67,-5 4-51,-1 8 127,0 2 1,-12 14 0,-5 7 0,-6 9 0,-5 10 74,-2 5-75,-8 11 0,3 2 0,-7 8 67,-2 6-27,-1-2-474,21-25 0,1 1 552,-25 32 0,22-31 0,-2 1 0,0 0 1,-1 1 155,-2 3 1,1-1-247,-2-1 0,1 0 1,-1 3-1,1 1 1,-1-3-1,-1 1-13,-1 1 1,0 0-751,2-2 1,-1 0 770,-5 2 0,-1 0-110,11-5 0,-1-2-23,-9 4 1,1 0 125,11-3 1,1-1-115,-9-3 1,0-1-751,-15 28 834,18-28 0,1-2 29,-12 18-56,-11 10 57,13-14-76,-7-7-442,7-1 214,2-8 255,6 1 1250,8-8-1443,1-1 1633,7-15-1635,7 6 1262,-5-12-1341,13 5 1,-6-9 0,9-5 587,3-8-588,3-1-28,8-21 38,7 11 37,1-19-89,15-2 112,-6-9-1292,12-7 1530,-21 25 0,0-1-78,18-27 28,-17 20 1,2 1-22,20-29 0,-23 32 0,-1-1 0,3 3 0,-1 0 0,-2-1 0,-1 1 29,0 1 0,0 0 0,5-5 1,0 0-1,-4 6 0,0-1 1,22-36-7,-1 5 1,-4 2 0,2 4 0,-6 4 14,-2 4 0,-3 4 0,1 5 0,-3 2 279,-3 3 0,2-2 1,-7 7 36,-1 2-289,-3 2 1,-3 9-1,-2 3 1,-3 3 212,-2 3 1,-4 6-236,-8 4 0,-3 6 1,-10 10-1,-3 10-13,-5 7-36,-4 10 82,-1 2 1,-13 18 0,-3 3 177,-2 4 55,-7 3 1,29-27 0,0 2 0,-3 0 0,1 1-3,0 2 1,0 1-204,0-2 0,0 0 0,-2 5 0,-1 0 0,0-4 0,0-1 68,-2-1 1,0 1-1,1-1 1,-1 1-1439,-3 2 1,1 0 1404,3 0 0,-1 0-59,-4 1 0,0-1-95,5-3 0,1-1-592,-3 1 1,0-2 602,3-6 0,1-1 78,0 0 1,-1 0-108,1 1 1,-1-2 126,-24 24-9,2 10 26,0-19-642,12 5 378,-10-14 161,19-2-265,1-13-56,2-3 489,13-13-183,-6 5 2279,15-12-2355,-6 5 1666,12-7-2106,-5-7 789,7-9-367,7-8 66,9-22 144,8-3-508,14-20 0,10-6 366,-20 30 1,1 0-635,2 2 1,-1-3 709,2-10 0,-1-3-816,4 4 1,0-2 831,5-8 1,-1-2-828,-3 3 1,1 0 784,9-6 0,-1 0-28,-12 13 1,0 1 46,10-9 0,-2 1-45,-11 11 0,-2 1 43,3-3 0,-1 0-39,-5 4 1,-3 1 82,-2 5 0,0 2-177,19-28 71,-8-11 305,1 29 39,-1-22-339,1 19 50,-8 0 347,-1 2 366,-1 14-706,-11 2 959,10 13 0,-18-3-714,8 7 1789,-8 0-1904,4 13 790,-7-6-760,0 12 221,0-5-199,-14 14-106,-3 9 59,-15 22-932,-6 4 890,-9 19-1148,-2 2 1110,19-24 1,-1 0-792,3-3 0,0 2 791,-7 14 0,0 1 10,3-15 1,-1 0-38,-5 18 1,0 2 87,2-10 1,0 0-78,-3 6 1,-1 2 1,1-1 0,0 0-774,-5 4 0,2-1 783,9-9 1,0 0-2,-8 8 1,0-1-81,8-11 1,1-1-7,-7 7 1,-1 0 76,5-7 1,-1-1-8,-6 7 1,0 0-300,9-9 1,-1 0 294,-7 9 0,-1-1 12,9-11 0,1-2-19,-3 2 0,0 0-145,-21 25 89,25-28 1,1 0-23,-12 23 14,12-23 0,1-2-88,-6 9 51,-18 3 466,27-13-452,-4-8 1290,15-8-1205,-1-2 1936,7-12-2624,2-9 1814,14-11-1352,9-27-126,8 3-1881,22-33 2130,-4 1 20,-9 24 0,2-1-108,-6 4 0,0-2-19,9-12 0,0 0 127,-6 8 1,1-1-7,12-18 1,1-1 116,-12 15 0,0 1-111,11-12 0,1 0-14,-10 9 0,0 1-5,0 0 1,-1-1 0,-3 5 0,-1 0 36,0 1 1,-1 0-37,-5 6 0,-1 0 456,7-6 0,-1 0-219,-8 9 1,-2 1-80,3-3 1,0 1-344,8-25 533,1 8-302,-8 2 108,-1 19 217,-8-4-229,1 15 20,-7 6-52,-2-4 55,-7 18-51,0-3 538,0 14 1,-7 0 0,-5 4 0,-8 6-459,-6 11 266,-3 14 25,-3 5-656,-6 7 576,-3 8-44,-6 0-116,-7 15-81,5-5-422,22-27 1,0 1 688,-27 25-245,30-26 0,-1 1-46,-5 1 0,-1-1 11,3 0 1,0 2-7,-3 6 1,-1-1 51,1-9 0,-1-1-30,0 6 0,1 0 23,3-6 1,0 0-43,-3 3 1,1 0 160,-19 33-615,-5-2 291,7-15-29,0 7-310,0-14 230,-1 7-46,1-8 286,7 0-366,-5-7 334,19-1-28,-11-8 0,12-1 1,-4-4 10,2-5-63,5-4 36,6-1-46,7-7 924,-5-2-906,13-7 851,-6 0-917,7-7 0,7-9 0,7-14-11,10-10 69,2-9-2160,27-21 1850,-11-1 354,-9 29 0,2-2-25,-7-2 0,1-2 19,13-7 1,0 0-160,-9 3 1,1-1 164,11-14 0,0-2-43,-8 8 1,0 0 25,9-9 0,0-2-1219,-6 2 0,1 0 1218,6 3 1,-2 0 16,-11 3 1,-1 0 225,9 2 1,-2 0-126,-14 7 0,-2 0 11,4 7 0,-1 0-315,-7 5 1,-2 1 438,7-28-422,-3 21 190,-13-3 243,5 18 1297,-12 3-1448,5 8 2846,-7 15-2561,0 1 885,-7 7-1113,-2 7 194,-14 8-226,-1 17-391,-8 8 416,-6 14-48,-2 9 9,13-28 1,0 2-860,-1 5 0,0 1 1025,-3 0 1,-1 1-981,-7 14 1,1 0 927,5-9 1,0 1-134,-13 21 1,1 1 183,8-14 0,0 0-20,-9 15 1,0 0-115,9-12 1,0-1-806,-12 10 0,1-2 769,14-14 0,-1-2 6,-13 10 1,-1-1 55,8-9 0,1-1-265,-3 4 0,-1 0-238,1-7 0,0 0 351,3 3 0,2-3 288,5-14 1,1-1-451,-3 5 1,2-1 76,-16 19-26,-5-7 22,14 3-22,-6-12 1151,13 0-991,-5-8-412,6-3 2010,8-11-1912,1-2 2253,7-2-2337,8-13 1109,1 6-874,7-14 133,7-1 0,5-24 0,12-8-133,8-9 1,17-19-1,-23 31 1,0-1-22,3-7 1,1-1-799,5 0 0,0-2 896,1-9 0,0-1-905,-1 5 1,1 1 918,10-13 0,-1-1-74,-10 9 1,-2 0 69,9-5 1,0 0-37,-6 3 0,-2 1 17,-2 6 0,1-1 111,2-1 1,0 0 34,-3 0 1,-1 0-149,-3 5 0,0 0 233,-1-5 1,0 0-121,-3 10 1,-1 0 12,-2 1 1,-2 1-552,12-23 839,-1-3-192,-12 19 24,4 2 134,-6 9 1,-7 6-247,5 1-40,-12 6 834,4 10 1,-6 1-683,0 3 1965,0 4-2069,-6 0 691,-10 14-685,-2 2-84,-11 14 107,-3 8-616,-1 9 803,-19 21-1293,10 4 1049,12-26 1,-1 1 171,3 2 0,0 1-14,-4 1 1,1 0-750,-1 2 0,1 2 598,0 2 0,-1 1 36,-3 1 1,0-1-36,0 1 1,-2-1-580,-2 3 1,0 0 594,3-2 0,0-1-64,1-3 0,0 1-33,0 4 1,0 0 136,4-12 0,-2 0-228,-6 9 0,1 0 115,6-10 0,-1 0-15,-5 7 1,-1-1 92,10-9 0,1-1-188,-6 3 1,0-1 0,6-2 1,0-2 172,-35 16-164,14 3 122,4-22-43,20 1 706,2-8-1209,8-8 1420,-1-9-1198,7-7 1902,2 0-1900,7-7 590,7-9-412,2-15-169,21-17-821,-4-7 1072,-1 17 0,2-1-2009,22-35 1854,-11 18 0,1-1 100,-6 11 1,0-1 52,13-24 0,-1-1-137,-8 18 1,0 0 105,6-18 1,-1-1-1031,-6 16 1,0 0 1022,3-12 1,-1 0 128,-6 16 0,0 0 45,4-9 0,-2 2-184,-5 11 0,-2 2 17,1-1 0,-2 1-569,14-31 704,-16 38 1,-2 3-189,4-14 871,11-8-409,-20 19 236,6 6-378,-14-2 1532,-2 18-1447,0-4 2349,-6 6-2481,6 7 1387,-14 2-1433,-1 7 160,-15 14-84,-2 4-86,-13 27-748,-2-3 796,-14 26-1787,-2-3 1716,21-17 1,0 3 15,3-10 0,-1 2-11,-9 20 1,0 1-4,9-14 1,0 0-18,-9 12 1,0 0 10,7-7 0,-1 0-821,-7 4 1,0-1 837,6-6 1,1 1-11,-6 8 1,0 0-60,6-12 1,0 0 68,-3 9 1,0-1-5,0-8 0,-1-2 7,-3 8 1,0-2-341,7-11 1,-1-1 318,-9 9 0,1-3 110,-14 13-95,21-26 1,1 0-275,-12 13 82,-6 0 98,15-7-274,-5-8 224,19-10 1031,-11-6-864,20-7 982,-6-2-1457,14-7 1563,2-7-1779,7-2 253,0-21-45,14-10 205,4-16-177,20-6 281,-12 24 1,2-1-576,0-4 0,2-2 538,8-2 0,1-2-614,-3-4 1,-1-2 731,5 0 0,-1 0-113,-3 0 0,0-2 51,5-5 0,1 0 1,-6 6-1,0 1-38,3-3 0,1 0-10,0 2 1,-2 0 288,-8 1 1,-2 0-137,3 7 0,-1 0 73,-2-5 1,-2 0 18,-5 11 1,0 2-58,3-7 0,-2 1 33,2-25-127,6 8-42,-13 9 67,6 6-42,-14 8 81,5 2 117,-13 6 667,6 8-818,-7 1 1190,0 8-937,0-1 1780,0 7-1994,0 2 742,-14 7-439,4 7-275,-27 9 249,4 15-2025,-14 16 1822,-7 9-46,26-21 1,0 0 96,-3 1 0,-1 0-14,-3 6 0,0 1-75,-1 1 1,0 0-6,1 3 0,-1 0 159,-3 0 1,1 0-7,2 1 0,0-1-121,-3-4 0,0 1-161,0 2 0,-1 0 45,-3-2 0,0 0 79,4 3 0,-2 0 42,-5-3 0,-1-1-23,7 1 1,0-2 22,-2-6 0,-2 0-54,2 6 0,-1-1-165,-1-7 1,1-1-32,-1 6 0,0-1 125,4-10 1,2 0-69,-32 26-1097,14-7 939,-5-7 34,19-2 115,-11-6-434,20-8 197,2-1 3,8-7 164,7-8-131,8-1 1,1-10 0,10-9-1,9-15 202,14-11-103,18-28-252,12 6 242,-18 13 0,1-3-510,0 5 0,2 0 582,9-12 1,2-3-1026,-5 5 1,2-1 1033,5-7 1,0 2-33,-9 9 0,-1-1-766,10-12 1,-1 1 983,-12 14 0,0 0-73,5-8 1,0 1-88,-9 16 1,-2 2 283,1-7 0,-2 1 306,22-22-414,-32 29 0,-1 0-210,15-18 551,-6 1-236,-8 15 1293,6 2-1500,-20 6-25,11 8 302,-12 1 2144,0 8-2047,-2 6 1446,-7 2-1687,0 7 830,-7 0-397,-9 14-242,-8 3-28,-15 22 0,-11 13-200,-8 11 0,22-22 1,0 2-1,2-1 1,0 1-1,-3 2 1,-1-1 224,-1 2 0,-1 1-1387,-6 6 0,0 1 1080,5-10 0,0 2-39,-12 18 1,-1 0 153,10-17 0,-1-2-28,-6 13 0,1 0-96,6-10 0,0-2 94,-6 1 0,1 0 14,11-3 0,1 0-35,-5-4 0,0-2-120,6-2 0,2-2-92,-24 22-794,-3-2 676,7-7 116,12-7 1,-3-8 0,15-11 0,4-5-205,5-6 1,19-12 0,14-17-1,16-14 196,12-13 0,15-11 0,-24 26 0,2-1 0,5-4 0,1-1 12,4-4 0,1-2 0,3-7 1,-1-2-1,2 3 0,0-1 1,0-2-1,0-1 69,-1 1 1,1-1-1,3-5 1,-1-1-1,-5 3 1,-1 1-1,-1 0 1,0 0 87,-2-1 0,0 2 1,-6 3-1,0 2 1,-3 1-1,-2 2 54,-2 2 1,-1 2 127,21-31-261,-14 3 269,2 14 16,-18 2-245,5 14 1550,-8 8-1490,-6 3 1342,-2 18-1143,-7-10 334,0 19-228,-7-5 762,-9 21-985,-8-3 264,-8 19-224,1 1-236,-7 2 117,4 13 0,-4-13 0,6 3-23,1-2-1261,0-3 648,6 0 325,-5-6 281,13-9 0,-6-2 0,7-6 0</inkml:trace>
  <inkml:trace contextRef="#ctx0" brushRef="#br4" timeOffset="148">22578 9651 8259,'-15'0'0,"1"1"0,1 3 0,3 1 256,-2-1 1,-2-3-1,-2-1 521,0 0 0,0 6 263,1-1 1,1 2 1070,3-2-1547,4-3 1,9 5 0,3-7 180,6 0 0,3 0 0,1 0 1,1 0-154,0 0 0,1 0 1,3 0-1,1 2-70,-2 3 1,3-3 0,-1 3 0,0-3-143,2-2 0,-4 0-1,8 0 1,-1 0-94,-2 0 0,9 0 0,-3 0 0,0 0-73,-1 0 1,5 0 0,-8 0 0,2 0-79,-2 0 0,4 0 0,-6 0 0,2 0-54,1 0 1,-3 0 0,4 0 0,-2 0-64,2 0 0,2 0 0,1 0 1,1 0 10,-1 0 0,1 0 0,-1 0 0,1 0-55,-1 0 0,0 0 0,1 0 0,-1 0-69,1 0 1,-1-2 0,1-2 0,-1-1 14,1 2 0,-1 1 1,0 2-1,1 0 5,-1 0 0,-1 0 0,0 0 1,-1 0 11,5 0 0,1 0 0,-4 0 0,0 0 160,1 0 0,5 0 0,-1 0 1,-1 0-24,-2 0 1,4 2-1,2 1 1,-1 2-66,0-1 1,-1-2 0,-4-2-1,2 0-13,2 0 0,0 0 1,-6 0-1,0 0-6,1 0 1,-1 0-1,3 0 1,2 0-60,6 0 0,-2 0 0,4 0 0,1 0-47,1 0 1,5 0-1,-10 0 1,5 0 7,1 0 1,-2 0-1,-1 0 1,-2 0 35,2 0 1,-4 0 0,2 0 0,0 0 51,-2 0 1,4 0-1,-6 0 1,0 0 19,1 0 0,5 0 0,-2 0 1,3 0-2,2 0 1,-5 0 0,0 0 0,0 0 28,-2 0 0,4 0 1,-8 0-1,-1 0-25,-1 0 1,2 0-1,3 0 1,-1 0 67,1 0 1,2 0-1,-2 0 1,-1 0-7,1 0 1,8 0 0,-3 0-1,-1 0-57,3 0 1,-8 0-1,1 0 1,-3 0-62,1 0 0,0 5 1,-6 0-1,-1-1 43,-4-3 0,4-1 0,-4 0 0,4 0-32,1 0 1,6 0-1,1 0 1,1 0-32,-1 0 1,4 0 0,-4 0 0,1 0 10,-1 0 1,4 0-1,-3 2 1,1 2 42,3 1 1,-2 0-1,1-5 1,-1 2 7,0 3 0,2-3 1,-4 3-1,-1-3-89,1-2 1,3 2 0,-4 1-1,0 2-32,1-1 1,-2-3-1,-4-1 1,2 0 16,1 0 0,1 0 0,-4 2 0,2 2 13,2 1 0,5 0 0,-6-5 0,1 0-24,2 0 0,-1 2 0,6 1 0,-4 4 76,-2 2 0,4-5 1,-7 1-1,-3-2 47,-4 3 1,-9-5 0,2 5-1,-4-5-113,-1-1 0,0 0 1,-1 0-35,1 0 1,0 0-180,0 0 0,-6 0-739,1 0 1,-8-1-768,2-5 1,-5-1-1,-5-7 1,-5 0 1834,-4-3 0,-9-16 0,-2 0 0</inkml:trace>
  <inkml:trace contextRef="#ctx0" brushRef="#br4" timeOffset="149">31383 7262 7458,'7'-9'-1411,"-5"0"4281,3 4-1223,-3 3 1,-4-5-1241,-3 7 0,-4 0 1,-5 2-39,3 3 1,-1-1 0,5 4-1,0 1-72,0 0 1,-5 0-1,3 3 1,-1-3 96,-1-2 1,3 5 0,-5-2 0,3 4-158,-2 2 1,-2 0 0,-4-1 0,-1 1-41,-2 0 1,0 0-1,5-1 1,-1 3-5,-4 3 1,3-4 0,-4 6-1,3-2-61,3 0 0,-9 1 0,11-2 1,0 2 40,2 3 0,2-4 0,-6 5 1,0 0 7,1-1 1,-1 3 0,-2-6 0,-1 1-84,-2 0 0,-2-1 1,4-2-1,-3 1-56,-3-2 1,6 3 0,-4 1 0,2 0-57,0 0 1,2 3 0,7-5 0,1 0 41,-1 1 0,-2-2 0,-2 4 0,1 0-14,-1 1 1,0-6 0,0 4 0,-1-2-24,-4 0 1,4 5 0,-6-5 0,2 0 65,0 2 1,-2-6-1,4 6 1,-2-2-22,2 0 1,1 0 0,3-4 0,-1 2 87,0 2 1,0 2-1,1-4 1,1 2-25,3-2 0,-3 4 0,4-2 0,-4-2-35,-2-1 0,0-3 1,1 1-1,-1 0-11,0 0 1,1-1 0,-1 1 0,0 0 45,0-1 0,2 6 0,2 0 0,2-1 30,-3-3 1,-1 4 0,-1 0 0,1-2 4,3-1 1,-8-1 0,3 2 0,-1 2 28,-1-2 1,1-1-1,-2-1 1,-2 3 70,2 1 1,-4-1-1,0-2 1,0 1 28,1 2 0,-1 0 0,4-5 0,-2 0-264,2-1 0,-4 1 0,0 0 0,0-1 0,1 1 0,-4 0 0,3 0 0,0-1 0,0 1 0,-3 5 0,3 0 0,1-2 0,-1-1 0,2-3 0,5 1 0,1 0 0,-1-1 0,0 1 0,0 0 0,1 0 0,-1-1 0,2-4 0,2-2 0,1-2 0,8-1-3277,-2 0 0,5-5 0,5 3 3171,5-8 1,11-4 0,4-8 0</inkml:trace>
  <inkml:trace contextRef="#ctx0" brushRef="#br4" timeOffset="150">19166 18327 8024,'7'-9'5536,"-5"-5"-4748,5 13 1,-2 1 0,1 10-1,-3 4-55,-1 2 0,-2 5 0,0 1 1,0 3-298,0 3 0,0 1 0,0 5 0,0 1-11,0 1 1,-2 3 0,-1-4 0,-3 1-4,3-1 1,-1-2-1,1-3 1,-2-2-315,1-2 0,-3-7 1,2 2-1,1-3-200,3-2 1,1-6 0,-2-1-1,-2-1-520,-1 1-1578,0-5 1,3 3 0,-1-9-188,-3-3 1,1-4 2376,5-7 0,0-6 0,0-3 0</inkml:trace>
  <inkml:trace contextRef="#ctx0" brushRef="#br4" timeOffset="151">19670 18358 9252,'0'-15'775,"-2"4"1,-2 1-209,-1-2 0,2-2 1,6-2-1,4 0-248,2 0 1,6 6 0,8-1 0,0-1-149,0-2 0,8 0 0,-3 2 0,-2 3 74,-1 2 0,1 2 1,-5 5-1,-2 0-13,-1 0 0,-3 2 1,1 3-1,0 6 39,-1 3 0,-1 3 0,-1 4 0,-5 5-10,-1 4 1,0 7-1,-3 1 1,1 2-177,-1 4 0,-4 1 0,-4 2 0,-3 0-128,-2 1 0,-1-6 0,-6-2 0,0-2 87,1-3 1,-6-2 0,0-3 0,0-4-100,-2-5 1,4-3 0,-7-3 0,-1-1 78,3-3 0,-4-4 0,5-7 0,1 0 81,-1 0 0,2-7 1,5-6-1,1-6-9,-1-7 0,5-4 1,3-1-1,1 0-195,3-1 0,8-5 0,4 1 0,5 1-380,4 2 0,13 8 0,-1 4 0,3 4 145,3 1 1,5 7 0,-3 4 0,-2 5 581,-2 5 0,-2 2 1,1 7-1,-3 0 142,-2 4 1,-5 6 0,-6-1 0,0 0-150,-1-1 0,-1 1 0,-1-4 1,-5 2-297,-1-2 0,-1 4 1,-6-2-1,0-2-1309,0-1 0,0-3-515,0 1 0,0 0-169,0 0 0,1-9 2048,5-7 0,9-7 0,10-9 0</inkml:trace>
  <inkml:trace contextRef="#ctx0" brushRef="#br4" timeOffset="152">20927 18421 9447,'-10'11'1625,"-1"1"0,-1 4-903,-2 3 1,-7 9 0,-1-2 0,-1 4 140,0 1 1,-3 1 0,3-3 0,0-1-635,1-2 0,1-6 0,5 2 0,0-2-429,1-5 0,-1 5 0,0-10 40,0 4 1,6-5-5774,-1-4 4529,8-3 1,-4-9 0,7-4 1403,0-3 0,0-8 0,0-3 0</inkml:trace>
  <inkml:trace contextRef="#ctx0" brushRef="#br4" timeOffset="153">20519 18374 9470,'15'5'0,"1"2"0,-2 2 847,-4 3 1,4-1 0,-5 3 0,2 3 213,-1 1 1,1 4 0,4 1 0,-1 2-496,-3 2 0,3 1 0,-4-1 0,4-5-210,2 1 1,-2-5 0,-2 2 0,-3 0-749,-2 1 1,5-4 0,-1 4-415,3-3 1,-4-5 0,-1 0 0,0-3 19,-1 2 0,-3-5 0,6-1 0,1-5-3143,2-1 3929,2 0 0,7 0 0,1 0 0</inkml:trace>
  <inkml:trace contextRef="#ctx0" brushRef="#br4" timeOffset="154">21572 18154 8410,'-16'-7'1185,"1"5"0,-1-3-408,0 3 0,-1 2 0,-3 2 0,-1 3-276,2 6 1,2 8 0,1 4 0,0-1 57,1 1 1,-1 3-1,0-3 1,2 2-56,4 2 1,-3 1-1,8 0 1,0-1-48,-2 0 1,5-2-1,-1-1 1,4 1-209,5-1 0,11-3 1,-1 4-1,3-3-119,4-2 0,0-3 1,6-1-1,-1-1-292,0 1 0,9-2 0,-7-2 1,1-3-268,4-2 1,0-2 0,-2-5 0,0 0 75,-1 0 0,6-1 1,-10-5-1,-2-4 94,-1-4 0,-4-2 1,-7-1-1,-2-2 3,-2-2 0,-6-6 0,-1 6 0,-8 2-24,-11 2 1,-1 1-1,-11 2 1,-3 2 52,-4 1 1,-2 8 0,4-2-1,-2 3 5,-2 2 0,-5 0 0,4 0 0,-1 0-391,1 0 1,6 0 0,8 0 0,0 2-53,-1 3 0,8-2 0,-1 8 665,6 1 0,1 2 0,-4 2 0</inkml:trace>
  <inkml:trace contextRef="#ctx0" brushRef="#br4" timeOffset="155">22279 18280 7897,'0'16'1245,"2"-8"1,2-1-482,1 0 0,2-5 0,-2 3 114,6-3 0,3-2 0,1 0 0,1 2-254,0 3 1,7-3-1,1 3 1,0-3-449,-3-2 1,2 0 0,0 1-1,0 3-840,-1 1 0,-1 0 0,-5-3 0,0 2-1207,-1 1-1,-6 7 1,-4-1 306,-3 3 0,-9-4 1,-5 1 1564,-7 1 0,-6-5 0,-6 0 0</inkml:trace>
  <inkml:trace contextRef="#ctx0" brushRef="#br4" timeOffset="156">22295 18563 7897,'16'0'2586,"0"0"-2019,-1 0 0,1 0 0,2 0 1,1 0 108,2 0 0,0 0 0,-6 0 0,1 0-677,0 0 0,0 0 1,-1 0-1,1 0-652,0 0 1,0 0 0,1 0 0,2 0-699,2 0 1,5 0 0,-3-2 1350,2-3 0,-6-4 0,3-7 0</inkml:trace>
  <inkml:trace contextRef="#ctx0" brushRef="#br4" timeOffset="157">22956 17903 10325,'15'0'578,"3"0"0,3 0 0,3 0-33,1 0 0,11 0 0,-1 0 0,5 0-282,2 0 0,-5-6 0,5 1 0,0 2-110,-2 1 1,-1-3-1,-8-1 1,-1 3 72,-4 1 1,-3 2-1,-8 0 1,1 0-160,0 0 1,-6 0 36,1 0 1,-8 7-1,2 4 1,-5 4 324,-5 6 1,2 2 0,-8 7 0,-1-1-107,-2 5 0,0 0 1,2 0-1,1 1-26,-1 1 0,5 3 0,2-4 0,3 1 199,2-1 1,0-3 0,0-4 0,2-4-288,3-1 1,-3 3-1,5-5 1,-2-2-441,0-1 0,2 1 0,-3-2 0,1-3-334,-1 0 1,-3-5-1,1 0-4247,3-2 2982,-3-2 1,0-7 0,-9-1-1,0-4 1075,0-2 0,-4-2 0,4-4 0,-1-1 755,-5 0 0,-1-6 0,-1-3 0</inkml:trace>
  <inkml:trace contextRef="#ctx0" brushRef="#br4" timeOffset="158">23270 18358 8272,'-16'0'1146,"8"0"0,1-1 0,8-3-524,5-1 0,2 0 0,10 5 0,3-2 108,5-3 1,4 1 0,1-5-1,2 3-512,4 2 1,-2-3 0,5 0 0,0-2-401,0-3 0,1 3 0,2 1 0,-3-1-395,-1 0 1,-2 6 0,-8-4 0,-1 1-408,-2 1 0,-5 0 1,4 5-642,-2 0 1,-2-2 0,-7-3 1624,-4-6 0,-3-2 0,-7-3 0</inkml:trace>
  <inkml:trace contextRef="#ctx0" brushRef="#br4" timeOffset="159">23946 17871 8157,'14'-24'322,"-3"3"0,3 3 0,-4 3 0,4-1-155,2 0 1,5 6-1,1-1 1,3 1 263,3 1 0,1 2 1,1 7-1,-2 0-127,-2 0 1,-1 0 0,3 2-1,-4 3 1,-1 5 0,3 4 1,-5 2-1,0 2 70,2 3 0,-6 3 1,4 7-1,-3 1-7,-3-1 0,-6 1 0,-4 1 1,-3 2 148,-2 2 0,-2-1 1,-3-3-1,-5 2-22,-4 2 0,-7 3 0,-2-5 0,-1-2-269,-4 2 1,-2-2 0,-2-5 0,3-3-98,3-3 0,-4-1 1,5-5-1,1 0-6,3 0 0,-2-6 1,2-1-1,2-2-127,2-4 1,-4-1 0,0-4-1,1-3-119,3-5 1,1-6 0,1-3-1,1-4-235,3-2 0,-1-1 1,7-5-1,1 1 93,2 4 1,9-2-1,6 5 1,4 1 166,4-1 0,14 9 1,2 9-1,5 3 408,0 2 0,6 0 0,-4 0 1,0 2 425,1 3 0,-1 2 1,0 5-1,-4-1-67,-2 1 1,-1 0 0,-7 0-1,-4-3-297,-5-2 0,1 4 0,-1-5-611,-1 3 0,-3 0 0,-1 3-606,0-1 0,-6-6 0,0 4 0,1-1-2017,-2 1 1,5-5 0,-6 3-3657,1 0 6518,5-6 0,-5-15 0,7-12 0</inkml:trace>
  <inkml:trace contextRef="#ctx0" brushRef="#br3" timeOffset="160">24591 4747 5747,'0'-9'9,"7"2"-7,-6 0-1,6 5 72,-7-5-71,0 0 1,2 6 4,3-5 70,-3-2 0,7 4-18,-4-6-39,-3-1 1,5 2 1,-2 1 32,0 2-28,1-2-60,1-1 67,-6 2-21,6 0 11,-7 5-14,0-5 77,0 7 343,0 0-323,0-7-15,0 6 1,-1-6 94,-5 7-135,5 0 0,-12 1 46,8 5-149,-7-5 100,3 13 0,0-5 0,-5 7-205,6-1 181,-8 1 1,0 2-62,1 3 53,6-4 0,-9 6 1,4-6 7,-3 4 1,3-3 1,-9 11 0,6-2-1,-2 2 82,-2 3-101,-7-1 110,10 1 1,-10-1 0,5 2-35,-1 4 21,5-11 1,-11 16-1,6-9-7,-1 6-48,-4-5 1,4 10-41,-6-7 40,6-1 0,-5-2 62,4 2-99,4-9 0,-8 14 0,5-9 0,-1 1 10,0 0 1,5-1 0,-5 1 35,-2 4-33,5-4 0,-5 7 0,5-5 88,-1 2-76,5-1-368,-4 3 383,0-6-23,6 5 26,-6-6-59,0 6 0,4-3 0,-5 3-91,1-4 122,-5 8-64,11-23 0,-6 17 20,7-9 0,1 2 0,-3 3 1,-1 1-24,-2 4 0,-2-2 1,4 5-1,-4 0-63,-1 0 97,5-5 0,-6 9 0,6-8-3,-2-1 1,0-2 0,5-1 0,1-2 2,-1-4 0,0 2 1,0-6 407,1 3-413,6-6 134,-5 4-122,5-8-6,-7 1 18,1 7-86,-1-6 0,6 1-238,-1-8 283,8 1 13,-11 4-26,12-6 18,-5 5-33,7-12 37,0 5-44,0-7 36,0 7-35,0-5 98,0 5-66,0-7 1,2-6 0,3-1-46,5-1 41,-3-3-3,7 2 201,-5-5-85,7 6-98,-1-8 5,1 0 36,0 1-34,7-8 4,-6 5 1,13-11-28,-6 11 29,8-11 3,-1 4-629,8-13 620,-6 5 6,12-20-15,-5 11-1583,15-12 1577,-14 7 30,12 0 1,-13 0 133,7-1-148,-7 1 5,6 7 226,-6-5-755,0 12 541,-1-6-4,-1 8 17,-5-1-15,6 1 34,-8-1 61,8 8-385,-13-6 307,17 6 22,-16-1-24,18-11 31,-5 9-22,0-18-122,6 5-280,1-14 400,2 5-9,5-5 78,-14 7-70,6-1 831,-20 8-832,11 2 489,-20 13-496,13 3 13,-13 6 357,6 0-310,-7 8 1050,-8 1-1090,6 0 1,-5 3 290,7-6 1,0 1-676,-1-2 357,1-3 1,0 6-23,-1-15-34,1 5 45,0-4-10,7 6 153,-6 0-146,6-6 1,-8 4-10,1-5 8,0 8-15,0 6 11,-1-5 83,-6 5-76,5 1 34,-12-6-84,12 12-116,-5-12-1,-1 12 166,6-12-136,-12 12 116,12-12 5,-5 13-24,6-13 110,-6 5-98,5-7-6,-5 1 131,7-1-122,-1 0-2,1 0-6,-7 8 19,-2 1-18,0 7 41,-6 0 15,6 0 0,-7 1 19,0 5-50,-7 9 1,-1 5 0,-8 6 0,0 2-1,-1 1 18,-4 3 53,3-1 0,-6 2 0,5 2 39,-2 2-98,-7 0 7,10-6 17,-11 1 0,9-1 0,-4 1 97,1-1-141,2 0 1,-5 6-1,-2 1 1,0 3 0,-2 2-16,1 3-54,-3 1 1,1 5 0,-1 1 9,1-3 66,0-1 1,-1-2 0,1 1-63,-1-1 46,1 0-1177,6 0 1168,-4-7 314,4 6-289,1-13 19,-6 19 49,13-17 0,-11 16 0,5-13 0,0 1 1,-1 1-1,-1-2-23,-3 1 0,4 2 0,-2-2 0,-1-1 23,3 1-25,-6-3 17,6 3-36,-1-6 33,-4 12-129,11-11 115,-12 4-35,13-7-65,-13 1 75,13-1 1,-6 1 13,7-1-72,1 1 59,-1-8 6,0 6-57,1-13 53,-1 6 547,7-7 0,-3-1-557,7 1 1,-6 0 291,6 0-336,0-8 1,5 1-47,0-4 81,0-3 3,0 5-34,7-7 1,-4 0-1,8 0 1,1 0 0,2-2 9,2-3 0,-1-2 0,3-5 1,1 1 77,2-1 1,7-7 0,-2-4 0,4 0 30,1 1 1,6-11 0,0 1 0,-1-1-25,3 0 0,-6-4 1,5-1 3,1-3 38,-6 7-590,5-5 536,-6 8-35,6-1 17,-12 1 0,16-1 0,-10 1 0,-1 1 82,-3 4-73,9-11-20,-11 18 1,13-23 0,-6 11 0,2-2 0,3-1 0,1 3-172,-1 0 180,-1-1-19,-6 1 1,1-1 0,1-1 0,2 0 0,3-2 0,1 2-8,-1-2 0,-1 0 0,-6 4 0,1-1-7,-1 1 1,6-1-1,-1 3 1,-1 1 6,-1 1 0,-5 3 0,-1-4 0,0 2-17,5-2 1,-1 3 0,4-1 0,-2 0 111,-3 2 0,1-6 1,-1 5-1,-1-1-233,-4 0 127,4 7-4,-13-4 0,11 7 0,-9 1 202,-5-1-219,2 7 1,-7-3 40,6 7 0,-4-2-17,-1 2-19,-6 3-45,10-5 50,-12 7 9,12-7-6,-13 5 75,13-5-73,-12 0 2,5 5 63,0-5-56,-5 7-7,12 0 7,-13 0 239,6-7-235,-7 6 2,0-6 0,7 7 65,-5 0-60,5 7 16,-7-6-19,0 13 24,0-5-14,-7 7 24,5 0-80,-12-1 68,6 1-7,-8 7 98,0-6-99,1 13 7,-1-6-7,0 8 79,0-8-77,-6 6 7,4-6-9,-12 8 6,6 6-6,0-5 20,-6 13-52,5-13-484,-6 12 533,0-11-1,-1 11-108,1-5 106,-1 0-9,-6 13-79,5-18-728,-6 24 806,8-17-19,-8 12 9,6-7 1,-5 4 0,6-2-1,1-6 75,-1-2 1,1 6 0,-1-4 0,3-1-68,3-2 0,-4 2 0,4-3 0,-4 1-12,-2 4 0,1-1 0,-2 1 0,0-2-13,1 2 1,-6-1 0,10-1 0,0-3 98,-2-1 0,2-5 1,0 6-1,4-3-103,1 1 0,-3-2 1,5-7-1,2-2 201,1 2 1,1-4 0,-2 1 0,-1-3-190,6-2 0,-1-3 1,6-1-1,-2 0-48,1-1 0,1 1-79,-1 0 117,3-8 0,8-1 1,5-7 15,4 0 1,6-7-1,3-3 1,4-6-2,1-5 1,3 2-1,4-7 1,0-2 8,1-2 1,1-1 0,2-2 0,3-4 21,3-5-29,-6 4-529,10-8 529,-5 6 2,7-7 1,0 0 0,2-2 0,2-2-2,1-1 1,4-6 0,-5 6-1,-2 1-5,2 2 0,-2 4 1,-6 1-1,-1 4 1,2 2 0,1-4 1,1 3-1,-1 1-11,2-1 0,-3-4 0,10 1 0,-2-4-33,1-1 1,5-3 0,-6 1 31,-1 3-164,-9 3 165,10-4 8,-17 6 0,16 3 0,-13 5-21,2-4 14,-5 11-840,4-11 830,-8 13 184,0-1-173,1 3 2,-8 13 637,-1-5-475,-7 12-144,-1-12-7,1 12 918,0-5-900,-7 7-1,5 0 14,-13 0-27,13 0 23,-12 0-12,5 0-52,-7 0 73,0 0-23,0 7-2,0-5-9,0 12 33,0-5-26,0 14-5,-7 1 188,-2 7-179,-13 8 4,4-6-557,-12 13 729,6-6-175,0 14 27,-6-5-17,5 5 305,-6-7-289,-1 7 37,8-12 7,-13 17-5,11-10-1036,-19 14 1040,12-7-235,-13 5 234,13-12-38,-19 19-247,10-17 226,15-14 0,-1 1 20,-19 20-661,20-20 0,0 0 473,-22 20 156,22-21 0,0 1 1,-27 27 17,5 6-264,-5-1 245,7-7-37,6 0 130,3 0-115,7-14 8,-1 10-536,8-24 733,-6 17-189,13-11-3,-13 6 8,12-7 0,-4 4 0,4-8 229,-3-1-204,4-2-24,-6-1-95,14-8 0,-5-1 808,4-7-720,3-8 1011,0-1-1202,7-7 650,0 0-562,7-7 270,2 6-213,6-20 181,1 10-182,0-11-40,6 6 22,-4-7 181,12 6 23,-13-6-195,13 0 17,-6 6 118,8-13-118,-1 13 39,-6-13 111,11 6-98,-10-8-22,13 1-339,-1-1 347,3-6-448,6 5 452,0-20-767,7 11 854,2-12-978,7 0 901,0-2 43,0 0-46,-1-5 11,-6 12-12,6 2 1,-14-2 22,5 7 6,-4-7 54,-2 9-55,0-7-21,0 7 9,0 1 0,-1 8 1,-2 0-1,-4-1 18,-2 1 1,4 4 0,-5 1 0,-1-2-124,3-1 1,-1-5-1,6 0 1,-2-5 110,2-1 1,-1 3 0,1-3 0,-2 0-72,2 0 0,-6 5 0,-1-2 1,-4 6 262,-2 5 1,-6 3-1,-4 9-325,-4 3 639,-1-3 1,0 13-461,-1-5 0,-4 5 48,-1 1 0,-4 0-50,4 0 1,-6 1-47,1 5-301,-3 2 290,-2 15-24,-7-5 0,0 11 0,-6-1 0,3 5 0,-2 6 25,-2 1 0,-4-3 0,-1 5 1,-2-1-1,2 1-11,1 0 0,3-2 0,-3 6 1,-1-2 26,-2-1 1,-5 11-1,3-3 1,-1 5-32,-4 3 0,-2 11 0,-3-7 0,-2 2-31,-2-1 0,0 3 1,6-3-1,0-3 16,-1 0 0,6-6 1,1-1-1,3-4 39,2-2 1,3 0-1,1-9 1,2-1-20,4 1 0,-2-3 0,6-4 1,1-3-19,-2-2 0,5 1 0,-3-7 0,2-2-15,-3-2 0,5-1-149,-5 0-36,5-1 1,1-4 153,0-1 0,7-6 0,3 1-2,4-3 0,4-2 0,1-2 1,4-3 3,1-6 0,2-4 1,7-6-1,4-5-6,5-4 1,2-7 0,-1-1 0,-2-1 74,-3 1 0,4-4 0,-5 4 0,-2-1 42,-2 1 0,-2-4 0,2 5 0,1 2-14,-3 2 0,4 2 1,-9-1-1,4 1-15,1-1 1,1 3 0,-1-1 0,2 0 2,4-3 1,-2-2 0,7 4 0,0-1-80,-2 1 1,0 1-1,-5 2 1,2 4 20,-2 1 1,-4-3-1,-5 7 1,-3 3 4,0 4 1,-6 3-1,4-2 87,-3 6 1,-3 3-1,1 2 30,0 0 1,-6 0-28,1 0 0,-8 7 0,3 4-47,-5 3 0,-2 3 0,-5 4 1,-6 7 44,-7 7 1,-6 5 0,-8 11-1,-2 3 39,-1 4 0,-12 10 1,5-7-1,-1 0-53,-1 0 0,-4 4 0,-2-7 1,2 3-6,-1 2 0,-6-2 0,1 0 0,1-2-1,0 1 0,23-28 1,-1 0-1,-27 26 0,1 1-106,2-1 0,0 1 0,8-6 0,4-5-37,4-4 1,-1 0-1,8-8 1,4-1 1,-1-1 0,7-8 0,2-2-89,4-1 141,1-2 0,14-12 0,11-8 0,12-8-22,10-8 1,18-17-1,4-3 1,8-7 25,7-7 1,-30 20 0,1-1 0,4 0-1,1-1 1,2-3 0,-1-2 29,3-2 0,0-1 0,1 2 1,0-1-1,-1-5 0,0-1 1,0 0-1,0 1-78,-1-2 1,0 0 0,2-2 0,-1 0 0,-5 5 0,-1 0 0,1 2 0,0 0 54,-1 2 1,1 1-1,1 0 1,0 1-1,-4 2 1,0 1-1,-1 2 1,-1-1-41,1 2 1,-1-1 0,-3-1 0,0 1 0,33-21 0,-5 1 60,-6 2 0,-2 2 0,-8 2 0,0 3-60,0 5 0,-7 4 0,-3 3 1,-6 4 9,-4 5 0,0 5 395,-6 6-178,0 3 0,-10 7 17,-1 0-11,-6 0 0,3 2 1,-7 3-1,0 5-151,0 4 1,0 7-1,0 4 1,-2 5-70,-3 8 1,-4 6 0,-8 5 0,-3 3 123,-1 6 0,-12 3 0,0 3 0,-4 3-26,-1 1 0,-6 5 0,2-3 1,-3 2-4,-2 3 1,0-5 0,-2-1 0,-4 1-28,25-33 0,-1 0 0,1-2 0,0 1 0,-1 0 0,0 0 0,0-1 0,0 0-47,-26 31 1,22-33-1,1-1 1,-26 30-1,4 0-1,3-5 0,6-10 0,3-8 1,7-2 13,7-1 0,0-4 0,7-8 1,4-1-4,5-4 0,-1-2 30,8-1 1,-4-7 10,9-4 0,4-10 0,13-6 0,4-4-81,6-6 0,7-4 1,7-8-1,4-4-47,9-4 1,6-10-1,6-3 1,4 0 77,-34 27 0,1-1 1,6-3-1,0-2 1,-3 0-1,0-1 0,2-1 1,0-1-107,1-1 1,0-1 0,3-6 0,0-1 0,-1 3 0,-1 2 0,1-2-1,1 0 57,4-3 1,0 1 0,-1-1 0,0-1 0,2-2 0,1 0 0,-1-1 0,-1 0-50,0 0 1,0-1 0,4-6 0,0 0-1,-6 2 1,-2-1 0,2 2 0,0 0 60,0 2 0,0 1 0,0 2 0,0 1 0,-2 3 0,-1 1 0,-4 3 0,-1 1-60,-3 4 1,-1 1-1,30-22 1,-10 10 0,-10 13 235,-13 10 1,-10 15 0,-13 11 0,-8 18-33,-11 19 1,-15 25 0,3-25-1,-2 2 1,-2 3 0,-1 1-35,-2 4 0,-1 1 0,-2-1 1,-1 0-1,-2 1 0,0 1 0,-2-1 1,0-1-33,1 0 0,-2 0 0,-3 4 0,-2 0 0,3-7 0,0 0 0,-1 0 0,-1 0 54,1-1 1,0-1-1,-2 3 1,0 0-1,-1-2 1,1-1-1,-1 0 1,0 1-41,0 0 0,0 0 0,1-2 0,0-2 0,3 0 0,0 0 0,0-2 0,1-2-57,1-1 0,1 0 0,-2 0 0,1-1 0,3-4 0,1-1 0,-28 25-204,7-5 0,7-13 0,3-5 0,4-7-533,1-3 767,3-2 0,-1-9 0,0 4 0,1 3 0</inkml:trace>
  <inkml:trace contextRef="#ctx0" brushRef="#br3" timeOffset="161">24858 11663 8335,'0'-11'2746,"0"1"-1567,0 6 0,-2-3 1,-1 9-1,-2 3-252,1 6 1,2 8 0,2 4 0,0 1-225,0 4 1,0 7 0,0 3 0,0 2-235,0 4 1,0-4-1,0 0 1,0-1 503,0-4 1,-5 3-1,0-1 1,0-2-783,-2-2 1,5-9 0,-5-1-295,0 0 0,5-6 0,-3 4-2834,3-3 1094,-5-9 0,5-4 0,-1-10-615,6-6 0,6-8 1,9-4-1,1-1 2446,2-4 1,14-9 0,-2-3 0</inkml:trace>
  <inkml:trace contextRef="#ctx0" brushRef="#br3" timeOffset="162">25220 11710 8335,'0'-16'495,"1"6"0,3-1 0,3 1-59,2 1 1,-4-5 0,5 3 0,3-1-76,1 2 1,1-2 0,1 5 0,1 0 482,4 0 1,-3 0 0,5 3 0,-2-1-198,0 1 1,-1 3-1,-6 2 1,-1 5-101,-3 4 1,-6 4 0,1 2 0,-3 1 8,-2 4 1,-2 4 0,-3 6-1,-6 0-205,-3 1 1,-7-1-1,0 1 1,2-3-174,2-2 1,1 1 0,0-7 0,0-2-172,1-2 0,1-1 1,1-2-1,5-2-298,1-1 0,-5-8-205,1 2 1,4-5 154,2-5 0,10-4 1,6-6-1,4-1 9,6 0 0,5 1 0,9 1 0,4 1 150,1 3 1,-5 6-1,3-1 1,-1 3 420,0 2 0,-1 6 1,-4 2-1,-1 5 182,1 4 0,-3 4 1,-2-2-1,-6 4-18,-4 1 1,-6 3 0,-3 4 0,-1 0 389,-3 1 1,-2-1 0,-4 1 0,-5-1-625,-9 1 1,-1-6 0,-10-2 0,-1-1-170,-1-4 0,-3-1 0,1-3 0,-1-1 0,1-3 0,0-2 0,-1-6 0,2 2-34,4-1 1,-7-2 0,5-4 0,2-2-720,1-1 0,-1-7 1,5 1-1,2-3-1129,2-1 1,6-6 0,2-2 0,2 0 67,4 1 1,8-5 0,7 6 0,8 0-2177,6-1 3990,10-3 0,5-6 0,6-1 0</inkml:trace>
  <inkml:trace contextRef="#ctx0" brushRef="#br3" timeOffset="163">26430 11820 14787,'-7'16'0,"-3"1"1036,-4 4 0,-7-2 0,0 7 1,2 2-144,1 2 0,-3 0 0,0-2 0,2-4-722,2-1 0,1 3 1,0-5-1,2-2-817,4-1 1,-3-3-1,6-1-3137,-1-3-2307,4 3 4477,-3-13 1,7-1 0,2-10 1612,3-4 0,4-16 0,7-3 0</inkml:trace>
  <inkml:trace contextRef="#ctx0" brushRef="#br3" timeOffset="164">26021 11725 8335,'-8'-1'1835,"3"-4"1,5 3 0,5-2-1020,5 8 1,9 10 0,2 7 0,0 0 308,2 1 0,2 3 1,6 6-1,-1 1-308,-4-1 1,2 1 0,-5-1 0,-1 0-516,1 1 1,-2-6 0,-5-2 0,-1-1-456,1-4 1,0 4 0,-2-2-668,-4-2 0,3-1 1,-6-4-2114,1-4 0,-3-3 980,6-7 1,-1 0 0,6-2 686,0-3 1,1 2 0,3-8 1265,1-1 0,0-9 0,-6-3 0</inkml:trace>
  <inkml:trace contextRef="#ctx0" brushRef="#br3" timeOffset="165">27169 11521 9430,'0'-16'629,"0"1"0,-1 6 0,-3 2 1,-3 2 257,-2 0 0,4-1 0,-5 6-69,-3 0 1,-1 7-1,-1 4 1,-1 4-144,0 6 1,0-1-1,1 8 1,-1 3-81,0 4 0,-5 7 1,0-2-1,2 2-32,2 2 1,6 5 0,2-8 0,2 3-309,4-2 1,1 2-1,2-8 1,2-1-159,3-2 1,6-3-1,10-2 1,5-3 116,4-3 0,3-1 0,2-7 0,3-2 81,2-1 1,-5-8 0,4 3 0,-3-5-296,1-1 0,0 0 0,-8-1 0,-1-5 0,-1-4 0,-10-4 0,1-2 0,-8-1 0,-3-4 0,-2 3 0,-6-4 0,-5 1 0,-4 0 0,-11 0 0,-5 5 0,-4 2-229,-2 4 0,-1-3 1,-2 6-1,-1 0-607,1 0 1,-2 2-1,4 5 1,3 0-189,0 0 1,2 0 0,2 0 0,5 0-1842,4 0 1,6 0 1703,1 0 0,13 0 1,4 0-1,11 0 1161,8 0 0,11 7 0,3 2 0</inkml:trace>
  <inkml:trace contextRef="#ctx0" brushRef="#br3" timeOffset="166">28018 11914 9486,'2'-9'2317,"3"4"-1091,6 3 0,4 2 0,5 0 0,2 0-175,3 0 1,-4 0 0,3 0 0,1 0-792,-1 0 0,-5 0 1,4 0-1,-2 2-500,0 3 1,0-3 0,-5 3 0,-1-3-194,1-2 1,-5 0-1,-3 2-2738,-1 3 0,-3-1 0,-9 4 3171,-6-1 0,-10 6 0,-3-5 0</inkml:trace>
  <inkml:trace contextRef="#ctx0" brushRef="#br3" timeOffset="167">27892 12118 8335,'16'0'1103,"0"0"1,5 0-1,0 0 1,-2 0-190,-1 0 0,4 6 1,4-1-1,4 0 750,2 2 1,-6-3 0,0 4 0,0 1-1699,-1 0 0,3-6 1,-7 4-1,-2 0-1164,-2 4 0,-3-2 0,-2-1 0,-1 1-4839,1 0 6037,2 1 0,9-1 0,1-2 0</inkml:trace>
  <inkml:trace contextRef="#ctx0" brushRef="#br3" timeOffset="168">28647 11458 8335,'-16'0'-606,"1"0"621,-1 0 1,6 0 1014,-1 0 1,9 0 0,2-1 0,9-3-347,5-1 1,10-2-1,6 3 1,7-3-189,3-1 0,-3 4 1,3-3-1,0 2-197,0 0-1,-5-6 1,2 6 0,-4 1 8,-1 3 1,-6-5-1,-2 1-26,-1 2 0,-2 3-67,-5 5 0,-8 4 0,-2 6 0,-5 1 139,-1 0 0,-7 7 1,-3 3-1,-4 5 77,-2 6 1,0-2 0,1 7 0,1 1-71,3 3 0,3-6 0,4-2 0,-1-1-211,1 0 0,3-1 0,1-6 1,0-4-594,0-5 1,1 2 0,3-2 0,3-4-1502,1-4 0,-2-1 1,4-7-1851,2-1-1901,-5-3 5696,0-8 0,-21-1 0,-3-8 0</inkml:trace>
  <inkml:trace contextRef="#ctx0" brushRef="#br3" timeOffset="169">28726 11930 7230,'0'-16'907,"7"2"0,5 4 0,5 3 691,4 0 1,7 3 0,-1-5 0,2 2-1050,3 4 0,4-4 0,1 2 0,0 0-333,1-2 1,-5 5 0,6-5 0,-2 2-735,-1-1 0,1 1 0,-7 5 0,-4 0-1053,-5 0 0,-4 0 0,-1 2-200,0 3 1,-1-3-1,1 3 1771,0-3 0,0 5 0,-1 2 0</inkml:trace>
  <inkml:trace contextRef="#ctx0" brushRef="#br3" timeOffset="170">29669 11615 8699,'-10'-17'0,"1"-2"705,2-2 0,-4-2 0,4 2 0,0-3-402,1-1 0,0-4 0,8 4 1,3 1 36,6 3 1,4-2-1,6 2 1,6 4 100,2 4 0,3 1 1,-1 7-1,-1 1-255,-4 3 0,4 1 0,-6 1 0,1 5-84,-4 4 1,-6 4 0,-4 4 0,-6 1-54,-3 2 1,-2 7 0,0 0 0,-2 5-111,-3 3 1,-4 6 0,-5-3 0,2-1-67,1 1 0,3 3 0,-3-4 0,6-1 110,3-4 1,2 2 0,2-9-1,3 2 207,6-2 1,3-3 0,3-9-1,4-4 234,5-4 0,2 1 1,0-2-1,-3-4 26,-3-4 0,-1 0 0,-5-8 0,-2-1 23,-3-2 0,-4-2 0,-7 0 0,-2 1-105,-3-1 0,-9-5 0,-11-2 0,-5-1-486,-8-4 1,-4 0-1,-3 0 1,-1 2-922,-3-2 1,-1 5-1,4 2 1,3 4-2556,1 1 0,7 6 3594,-2-1 0,4 1 0,1-6 0</inkml:trace>
  <inkml:trace contextRef="#ctx0" brushRef="#br0" timeOffset="171">25581 13156 8806,'0'16'0,"0"-1"443,0 1 1,2 1 0,1 4-1,3 4-44,-3-1 1,1 11-1,-1-3 1,4 1-141,2 0 0,-6 5 0,4 6 0,-1 5 53,-1 3 1,5 8 0,-3-1 0,0 8-58,0 6 1,6 5-1,-5 5 1,1 0-50,-4-1 0,-3 4 0,-2-2 0,-3 0-161,-8 1 0,-1-8 0,-14 5 0,-2-1 44,-2-6 0,14-34 0,1 1 0,-17 39 1,16-39-1,1 0-11,-1 0 0,0 1 1,3 2-1,0-1 1,-11 42-1,12-43 1,1 1-10,1 1 0,1 1 0,0 3 1,0 0-1,1 1 0,0-1 1,1 0-1,-1 0 80,0-1 0,0 0 0,2 2 0,1 0 0,1 0 0,0 1 0,0 0 1,1-1-38,1 1 0,0 0 1,-1 0-1,-1 1 1,1-3-1,-1 1 1,1 1-1,-1-1-78,1 4 0,-1 1 1,-1 1-1,0 0 1,1-1-1,1 0 0,-1 0 1,1 0 46,-1-1 0,1 2 1,-1 0-1,1 1 0,1-1 1,0 0-1,-1-3 0,-1 0-14,0-1 0,0-1 0,-1 1 0,-1-1 1,-1-2-1,-2-1 0,1-3 0,-1-1-126,-12 38 0,2-2 0,-6-12 0,3-5-239,2-9 1,-4 2 0,0-12 0,-1-1-649,4 3 0,4-8 1,1-1-1,2-4-518,3-2 0,4-11-1590,7-5 3054,0-23 0,7 4 0,2-19 0</inkml:trace>
  <inkml:trace contextRef="#ctx0" brushRef="#br0" timeOffset="172">25707 13219 8230,'16'8'1540,"-1"-2"-963,1-5 1,0-1-1,1 0 1,3 0-373,1 0 0,12 0 0,0 0 1,5 0-122,6 0 0,3 0 0,6 0 0,4 0-20,4 0 1,8 0 0,0 0 0,1 0 23,0 0 0,9-5 0,-2-2 0,1 0-103,4 0 1,6 0-1,-3 4 1,-1-3 65,-3 3 1,-37 0 0,1-1-1,39-3 1,-39 4 0,0-1-42,2 1 1,1-1 0,3-2-1,1 0 1,0 1 0,1 1-1,-1-1 1,0 0-33,3-1 1,0 1-1,1 1 1,0-1 0,1-1-1,0 0 1,0 1-1,1 0 69,-1-2 0,1 1 0,8 2 0,-1 0 0,-5-1 0,-1-1 0,2 0 0,1 0 54,-2-1 1,2 0 0,2 1-1,1 2 1,2-1 0,1 1 0,-3 0-1,1-1 2,-1 1 0,1-1 1,-3 1-1,-1 0 1,-2-2-1,-1-1 1,-3 3-1,0 0 1,-2 0 1,0 1 0,4-1-1,0 1 1,-4 0 0,0 1-1,-1-3 1,1 1-12,-3 0 0,1-1 1,4-1-1,-1 0 1,-6 3-1,-2 1 0,1-1 1,-1 0 22,0 0 0,0-1 1,-1 3-1,-1 1 0,1-4 1,1 1-1,-2 0 0,0 0-109,1 1 0,-1-1 1,3 0-1,0-1 1,-2 2-1,-1 1 1,3-2-1,0 0-18,1 2 1,2-1 0,7 0 0,1 0 0,-1 1 0,1-1-1,0-1 1,-1 1-18,-1 0 1,0 0-1,1-1 1,1-1 0,-6 1-1,0 1 1,-1 0-1,-1 0 58,-2 1 0,0 1 1,0 0-1,-2 0 1,39 0-1,-2 0-16,-4 0 0,0 0 1,-10 0-1,0 0-172,0 0 1,-4 0 0,-8 0 0,-7 0-534,-8 0 0,-6-7 0,-13-4 0,-8-3-2579,-9-1 3270,-19-1 0,0-2 0,-14-3 0,-1-3 0</inkml:trace>
  <inkml:trace contextRef="#ctx0" brushRef="#br0" timeOffset="173">26462 13832 7963,'0'-16'375,"0"0"0,0 1 0,-2 1 2338,-3 3-586,3-3-640,-5 12 0,7-3-945,0 10 0,-5 9 0,-2 7 0,-2 0-127,-3 2 1,-2-4 0,-2 7 0,0 2-153,1 2 0,-6 3 0,0 2 0,2 2-199,1-2 1,2-2-1,1-2 1,-1 1-247,0-1 0,7 1 0,2-3 1,2-1 79,0-2 1,0-6-1,5 1 1,1-6 200,5-4 0,2 3 1,10-5-1,3-1 24,5-3 1,9-3 0,3-2 0,1 0 417,-1 0 1,4-2 0,-5-1 0,-4-4-520,-5-2 1,2 1 0,-6-5 0,1 3-768,-4-2 0,1 3 1,-1 0-1,-1 0-387,-3 1 0,-7 2 0,1-2 0,1 1-882,2 3 0,-3 3 2014,-1 1 0,1 0 0,4 0 0</inkml:trace>
  <inkml:trace contextRef="#ctx0" brushRef="#br0" timeOffset="174">26886 14445 9041,'0'-11'3438,"0"1"-2591,0-3 0,0 0 0,0-3 0,-2 0-42,-3 0 0,4-1 1,-6-4-1,1-3-681,1-1 0,0-10 0,5 2 1,0-5-198,0-6 1,7-9 0,3-2 0,4-1-582,2 3 1,0-1-1,-1 4 1,1 4 52,0 8 0,0 6 0,1 6 0,2 7 850,2 7 0,2 5 0,-4 7 0,4 1 143,1 5 1,1 2 0,3 12 0,-2 2 136,2 4 1,-5 8 0,-1-6-1,-1 5 294,0 3 1,-2 8 0,-6-2 0,-3 3-351,2 3 0,2 2 0,2 1 0,0-4-725,0-2 1,-2 3 0,-1-12-1,0-1 354,-1-2 1,9-3-1,-9-2 1,0-4-2566,2-1 1,-5-9-1,2-9 942,1-3 1,-3-4 0,-1-5 0,-1-7 741,-3-5 1,-3-16-1,-1-1 1,0-8 624,0-3 0,0 8 0,-1 6 0,-5 5 388,-4 0 1,1 7-1,-3 4 1,-4 6 385,-3 4 1,-7-3 0,1 3 0,-3 0 842,-5 0 0,-3 2 0,-1 5 0,-3 0-750,0 0 0,-1 0 0,5 0 1,-4 0-1049,-1 0 1,-2 7-1,4 1 1,1 3 380,-1-1 1,4 1 0,9 3-47,5-4 0,4 4 0,1-5 0</inkml:trace>
  <inkml:trace contextRef="#ctx0" brushRef="#br0" timeOffset="175">28097 13942 8260,'-14'-2'0,"2"-3"1993,1-6-1565,8 4 1,3-5-1,12 7 1,5 1 399,4 3 0,7-1 0,-1-2 0,2-1-327,3 2 0,-1 1 1,-1 2-1,-2 0-489,-2 0 1,-2 0 0,4 0 0,-3 0-254,-2 0 0,-2 0-1485,-6 0 1,-6 7 0,-6 2-1,-6 1 1726,-8 1 0,-16-1 0,-7 6 0</inkml:trace>
  <inkml:trace contextRef="#ctx0" brushRef="#br0" timeOffset="176">28097 14115 8733,'7'8'0,"3"-2"604,4-5 0,2-1 0,0 0 0,-1 0-92,1 0 1,7 0 0,3-1 0,2-3-6,-2-1 1,4 0-1,-6 5 1,1 0-1094,-4 0 0,3 7 0,3 1 586,2 1 0,3 12 0,-1-4 0</inkml:trace>
  <inkml:trace contextRef="#ctx0" brushRef="#br0" timeOffset="177">28883 13596 11038,'-14'-16'1298,"4"0"0,3 6 0,7 0-1054,0-3 1,8-1-1,6-1-36,6-1 1,6 5 0,-4 3 0,3 1-387,3 3 0,0 2 1,0 2-1,-2 0 220,2 0 1,-5 0 0,-1 2 0,-1 3 177,0 6 1,-5 5 0,-7 3 0,-2 2 67,-4-2 0,-1-2 0,-4 1 1,-5 1 95,-9 2 1,-1 5-1,-7-5 1,-1-2-79,1-1 0,3 3 0,-4 0 1,1-2-281,-1-1 0,6-4 1,-4-2-1,2-4-233,0-1 0,0 4 0,6-6-955,-1-1 604,0-3 0,9-1 350,7 0 1,9-1-1,12-3 1,3-1 57,1 1 1,10-3 0,-4 2 0,3 2 116,-1 1 0,-2 2 1,1 2-1,-1 1 328,0 2 1,-6 2 0,-2-1 0,-2 4 37,0 4 0,-2 2 0,-7 0 0,-3-1 94,-2 1 0,-2 5 0,-5 0 0,-2-2 130,-3-1 0,-9-3 1,-7 3-1,0 1-288,-2 2 1,1-2-1,-6-7 1,2-1-489,-2 1 1,3-5 0,-1 0 0,-2-2-246,-2 1 0,4-1 0,0-5 1,0 0-337,1 0 0,2-2 0,8-1 0,1-4-1244,3-2 0,4-2 1,11-4 990,6-1 1,4 0-1,18 0 1,4 1 1052,3-1 0,6 0 0,2-6 0,9-3 0</inkml:trace>
  <inkml:trace contextRef="#ctx0" brushRef="#br0" timeOffset="178">29732 13690 8120,'5'-15'0,"1"-1"0,-3 0 145,-1 0 0,-4 1 0,-1-1 617,-3 0 1,-6 7 0,2 4 0,-4 3-221,-2 2 0,-5 0 1,0 0-1,2 0-115,1 0 1,1 7 0,-2 4 0,-2 3-34,1 2 0,8 5 0,2 1 0,-1 1 83,2 0 1,-3 5 0,7-4 0,2 2-157,1 0 0,4-6 0,3 2 0,7-1-63,7 0 0,7-5 0,11-5 0,5-1 5,3-1 0,6 3 0,0-7 0,-2-1 33,1-3 0,-1-1 1,-7-1-1,-7-5-100,-7-4 1,0-4 0,-7-2-1,-2-1-230,-1-4 1,-10 2 0,-2-8-1,-5 0-383,-1-3 1,-7 4-1,-5-1 1,-7 1-793,-7 2 0,-9-4 1,-4 9-1,1 3-761,0 4 1,-1 8 1969,2-1 0,4 3 0,-5 2 0</inkml:trace>
  <inkml:trace contextRef="#ctx0" brushRef="#br0" timeOffset="179">30581 13580 11639,'0'16'570,"2"0"1,1-1 0,3 1 53,-3 0 0,-1 5 0,-4 1 0,-1 1-57,-3 0 0,1-2 1,3-4-1,-1 2-471,-2 2 1,-1 0-1,5-5-722,-5 0 1,5 0-1,-5-1-986,5 1-2008,1-7 1,0-4 3619,0-10 0,0-4 0,0-7 0</inkml:trace>
  <inkml:trace contextRef="#ctx0" brushRef="#br0" timeOffset="180">30377 13816 9223,'-9'-7'3241,"4"5"-2543,10-3 0,9 3 0,7 2 0,-2 0-357,-1 0 0,3 0 0,1 0 1,3 0-527,3 0 1,-4 0-1,1 0 1,-1 0-562,0 0 0,-3-5 1,4 0-1,-1 1-728,1 3 1,-4-5-1,3-1 1474,-1-1 0,-2-3 0,-5-5 0</inkml:trace>
  <inkml:trace contextRef="#ctx0" brushRef="#br0" timeOffset="181">30770 13423 8583,'-11'-14'335,"1"4"1,6-4-1,1 3 124,6-3 0,1 5 1,8 2-1,4 2-57,3 0 0,9-2 0,0 3 0,5-1-392,4 2 0,-2 1 1,-7 0-1,-4-1 121,-1-2 0,3-1 1,-5 6-45,-2 0 1,-7 2-1,-3 3 173,-2 6 1,-2-3 0,-5 3 0,0 1 42,0 2 0,0 4 0,0 3 1,0 3 464,0 0 1,0 6 0,0-4 0,0 4-410,0 1 1,0-4 0,0-1-1,2 0-292,3-1 1,-1 2 0,5-6 0,-1-1-765,1-3 1,0-1 0,3 0-1,-3-1-1854,-2 1 0,5-6 565,-2 1 0,-4-8 0,-6 3 1986,-9-5 0,-5-15 0,-2-3 0</inkml:trace>
  <inkml:trace contextRef="#ctx0" brushRef="#br0" timeOffset="182">30927 13737 8994,'16'-5'913,"-1"0"1,1 1-490,0 3 1,5 1-1,2-2 1,1-2-186,4-1 0,-4 0 0,3 5 1,-1 0-812,-2 0 0,4 0 1,-7 0-1,-2 0-598,-1 0 1,-2 0 0,-1-2 1169,1-3 0,0-4 0,-1-6 0</inkml:trace>
  <inkml:trace contextRef="#ctx0" brushRef="#br0" timeOffset="183">31320 13360 8357,'11'-16'0,"-1"1"314,2-1 1,7 0-1,4 2 1,2 2 246,3 2 0,1 4 0,1-2 0,-2 1-81,-2 3 1,-7 2 0,2 2 0,-3 0-74,-3 0 1,-6 7 0,-4 4-24,-3 3 1,-2 7-1,-2 2 1,-3 1-28,-5 4 1,-6-4 0,-3 3 0,-4-1 4,-1-2 1,3 4 0,-4-5-1,3 0-93,2-1 1,3 4 0,3-5-1,2-1 84,1-3 0,8-1 0,-3 0-123,5-1 0,2-4 1,5-3-1,6-1-194,7-3 0,6-2 0,6-2 1,2 0-487,4 0 0,3 0 1,5 0-1,-1 0 36,-2 0 1,-7-2-1,2-2 1,-6-1-2102,-5 2 1,2 1 0,-7 2 2514,-2 0 0,-1-7 0,-2-2 0</inkml:trace>
  <inkml:trace contextRef="#ctx0" brushRef="#br0" timeOffset="184">32201 13392 8279,'-9'-9'2039,"-3"4"1,6 10-1654,3 5 1,-4 4 0,2 2 0,1 1 317,2 4 1,-3-3 0,0 5 0,1-2-403,3 0 1,1-1-1,0-4 1,1 0-847,5 0 1,-3-1 0,6 1-1,0 0-463,-1 0 0,-2-3 0,2 0 0,1-5-3064,0-1 3094,-6-1 977,4-6 0,-14-7 0,-1-2 0</inkml:trace>
  <inkml:trace contextRef="#ctx0" brushRef="#br0" timeOffset="185">32028 13627 8279,'-2'-10'395,"-3"-1"0,5 3 1,0-5 141,8 3 0,6 6 1,2-1-1,0 3-463,-1 2 0,8 0 1,2 0-1,1 0-434,0 0 0,-2 0 0,4 0 0,-3 0-376,-2 0 1,5 0 0,-4 0 0,0 0-561,-3 0 1296,-3 0 0,5-7 0,1-1 0</inkml:trace>
  <inkml:trace contextRef="#ctx0" brushRef="#br0" timeOffset="186">32342 13156 8290,'5'-11'153,"4"3"0,3 1 319,6 3 0,8 2 1,0 1-1,4-3-121,1-1 0,6 0 0,0 5 1,-2 0-133,-2 0 1,-4 0 0,-1 0-1,-3 0 105,-2 0 0,-2 0 1,-7 1-187,-4 5 0,2-3-24,-7 8 1,1-6 0,-6 5 0,0 3 178,0 1 1,0 8 0,-2 4 0,-2 4 77,-1 2 1,-2-1 0,4 2 0,-3 2 72,3 2 1,1-1 0,2-4 0,0-2-306,0-4 0,0 2 0,0-6 0,0 1-567,0 0 0,5 0 1,2-4-1,2 2-1005,3-2 1,-3-7 0,0-1-3504,-2 1 3963,5-5 0,-10-2 973,3-10 0,-10-4 0,-4-7 0</inkml:trace>
  <inkml:trace contextRef="#ctx0" brushRef="#br0" timeOffset="187">32499 13549 8290,'0'-16'1524,"0"6"-1005,0-1 1,7 6-1,4-4 1,4 2-165,6 4 0,4-1 1,6 1-1,1-3-110,-1 3 1,6 1 0,0 2 0,-1 0-254,3 0 0,-11 0 0,3 0 0,-3 0-692,-4 0 0,4 0 0,-7 0-921,-1 0 0,-3 0 1621,-1 0 0,0 0 0,-1 0 0</inkml:trace>
  <inkml:trace contextRef="#ctx0" brushRef="#br0" timeOffset="188">33191 13077 8290,'16'-5'56,"-1"0"1,-4-6-1,-1 6 315,3 2 0,1 1 0,3 2 0,2 0 137,2 0 1,0 0-1,-5 0 1,0 2-195,-1 3 1,-1-2 0,-1 8 0,-5 1-60,-1 2 1,-1 2 0,-6 1-1,-2 2-7,-3 2 1,-4 5 0,-7-3 0,-1 2 125,-4 3 0,2 1 1,-6 3-1,1-3-62,-1-2 1,6 2 0,-2-3 0,3 4-254,3 2 0,4-1 1,3-1-1,1-2 111,3-2 0,8-5 0,4 3 0,6-1-301,9-4 0,5 4 0,3-2 0,1-2-130,-1-1 1,1-10 0,-3-1-1,-1-2 254,-1 1 1,-8-1-1,2-7 1,-6-3 78,-4-5 1,1-10-1,-7-2 1,-1-5-49,-2-6 1,-11 2-1,-7-8 1,-7 3 30,-1-1 0,-11-5 0,4 5 0,-3 2 131,1 2 1,2 4-1,-1 1 1,3 3 183,2 3 0,5-3 0,6 8 0,2 3-109,4 0 0,-3 0-168,8-2 0,0 5-2469,5 1 1,2 7 1166,3-3 0,4 5 0,6 2 0,1 3-51,0 1 1,-1 7 0,3-3 1259,3 0 0,-4-2 0,6-7 0</inkml:trace>
  <inkml:trace contextRef="#ctx0" brushRef="#br0" timeOffset="189">26336 14979 8290,'7'-16'2836,"-5"8"1,5 2-2060,-7 12 0,0 2 0,0 8 0,0 2-311,0 3 0,-7 3 0,-4 7 1,-3 3 332,-1 2 1,-1-3 0,0 4 0,0-4-554,1-1 0,-1 4 1,0 1-1,2-4-212,4-5 1,-4 0 0,5-5-1,-1 0-363,-1-1 1,6-1 0,-4-5-369,2 0 0,2-1 194,5 1 1,2-2 581,3-3 1,5-4 0,11-7 0,5 0 215,4 0 0,2 0 0,-1-2 0,0-2 38,1-1 1,5-5-1,-1 3 1,-1 0-334,-2 0 0,-3-4 1,0 6-1,-2 1-370,0 3 1,3 1 0,-8 0 0,0 0-807,-1 0 0,-1 0 0,-5 0 0,0 0-1981,-1 0 1,-1 1 3156,-3 5 0,3 2 0,-5 8 0</inkml:trace>
  <inkml:trace contextRef="#ctx0" brushRef="#br0" timeOffset="190">26902 15639 8844,'16'0'1124,"-1"0"1,-4-2 0,-2-3 126,-2-5 0,-2-4 0,-5-2-569,0 0 1,0-5 0,0-1 0,0-1-367,0 0 0,0-5 1,2 0-1,1-7-398,2-6 0,8-3 0,-3-1 0,2 1 46,-1 0 0,3 2 0,-4 11 0,4-1-286,2 1 0,0 7 0,-1 4 1,3 6 211,3 4 0,-4 6 0,4-1 0,-3 3 227,-3 2 1,6 0 0,0 4 0,-1 5 139,-3 6 1,4 12 0,0 0 0,-4 8 93,-4 7 1,1-2 0,-4 2-1,4 0-79,2-2 0,-6 4 1,1-7-1,1-2-881,2-2 0,-4-3 1,1-4-1,-1-4-891,-1 1 1,3-5 0,-6 3 193,-3-4 0,4-6 522,-2-1 1,1-8 0,-6-2 0,-2-7 542,-3-2 1,3-5-1,-3 4 1,1-4 406,-1-2 0,1 0 0,-4 0 1,-1 3 547,0 2 0,-1-1 1,-6 5-1,-1 0 358,-4 0 1,1-4-1,-6 6 1,-2 0-556,-2-2 1,-1 5 0,0-3 0,-1 3-490,1 2 1,-1 0-1,1 0 1,1 0-778,4 0 1,-2 0-1,7 0 1,2 0-1131,1 0 0,10 2 0,4 1-95,8 3 1974,4-1 0,15 2 0,1 2 0</inkml:trace>
  <inkml:trace contextRef="#ctx0" brushRef="#br0" timeOffset="191">27924 15325 8931,'5'-11'0,"2"3"691,2 1 0,1 1 1,6 6-1,0 0-200,0 0 0,-1 0 1,1 0-1,0 0-127,-1 0 0,1 0 1,0 0-827,0 0 1,-1 6 0,-1 1-1,-1 1-1770,-3 5 1,-6 1 2231,1 1 0,-4 1 0,0 0 0</inkml:trace>
  <inkml:trace contextRef="#ctx0" brushRef="#br0" timeOffset="192">27861 15482 8962,'18'9'0,"1"-4"946,2-3 0,7 0 1,-2 1-1,4 2-241,1-1 1,0 3-1,1-2 1,-1 0-838,1 2 0,-6-3 1,0 4-1,0 1-618,-1 0 0,-1-4 0,-4 6 0,2-1 750,3-1 0,-6 5 0,4-5 0</inkml:trace>
  <inkml:trace contextRef="#ctx0" brushRef="#br0" timeOffset="193">28883 14916 8290,'0'-16'2104,"0"8"0,2 1 0,1 9-1239,3 3 0,-1 3 0,-5 10 0,0 3 98,0 5 1,0 4-1,0 1 1,0 1-303,0-1 0,0 1 0,0-3 0,0-1-467,0-2 1,0-5-1,1 4 1,3-3-107,1-2 0,0-3-1665,-5-1 1,2-2-2405,3-4 0,-1 3 2194,6-8 0,-4 0 0,4-7-579,2-3 2366,2 3 0,2-19 0,0 4 0</inkml:trace>
  <inkml:trace contextRef="#ctx0" brushRef="#br0" timeOffset="194">29166 15042 7231,'2'-30'0,"1"2"0,4 4 278,2 1 0,1-3 0,8 3 0,3 1 823,5-1 0,4 4 0,1 6 0,1 5-484,-1 1 0,1 1 0,-3 6 0,-3 0-114,-5 0 0,2 0 0,-2 0 1,-3 2-31,-6 3 0,0 4 0,-7 7-140,-1 0 0,-4 5 1,-5 1-1,-6 3-17,-3 3 0,-7 1 1,-2 3-1,1-3-168,-1-2 1,-3 2 0,5-4 0,2 1-71,1 0 0,9-5 0,4 4 0,3-3 6,2-2 0,2 2 0,3-1 0,6-2-124,3-1 1,2-2 0,1-2-1,2-4 219,2-5 1,0 2-1,-5-1 141,0-3 0,-6-6 0,-1-4 0,-2-4-95,-4-6 0,-1-1 1,-4-8-1,-3 0-418,-5 1 1,-6-4-1,-3 2 1,-4-1-66,-1 2 0,3-2 1,-4 6-1,1-1-535,-1 0 0,4 2 1,-3 6-1271,1-1 0,2 2-3590,5 3 5121,8 4 1,8 9 0,12 2-1,7 3-633,7 1 1,4-4 1164,1 1 0,8-3 0,1-2 0</inkml:trace>
  <inkml:trace contextRef="#ctx0" brushRef="#br0" timeOffset="195">29936 14900 8290,'9'-15'377,"-2"-1"0,-7 0 1,0 1 330,0-1 0,-2 2 1,-3 2-1,-5 3-20,-4 2 0,-2-3 0,0 4 1,1 3-347,-1 1 0,-2 2 0,-1 2 0,-2 3 23,2 6 1,3 2 0,4 5-1,3 1-40,2 2 0,2 11 0,5-3 0,0 1-41,0 0 0,7 3 0,4-9 0,4 2 37,6 1 1,4-8 0,8 2 0,2-4 67,1-1 0,6 0 0,-3-2 0,-1-2-92,1-2 0,-4-6 0,-7 1 0,-4-5 144,-1-5 1,1-4-1,-6-8 1,-6-3-489,-3 0 1,-4-12 0,-5 4-1,-2 0-610,-3-2 0,-6 1 0,-8-3 1,-4 3-93,-1 2 0,-2 0 1,-6 6-1,3 1-487,2 3 1,5 1 0,6 2-2481,0 4 0,8 1 2238,2 4 1,12 3 1477,4-3 0,4-4 0,2 0 0</inkml:trace>
  <inkml:trace contextRef="#ctx0" brushRef="#br0" timeOffset="196">30660 14602 8290,'0'-18'76,"0"-3"0,0 4 0,0-6 0,0 1 490,0-5 1,-7 5-1,-4 1 1,-3 3 25,-1 3 1,-3-1-1,-1 2 1,-2 3-144,2 6 1,1 3 0,2 2 0,2 2-149,4 3 1,-2 4 0,7 10 0,-1 4 110,-1 3 0,6 13 0,-3-6 0,6 3 148,3 3 1,7 3-1,-1-4 1,4 1-252,6-1 1,-3 4 0,5-4 0,-2 1-396,0-1 0,5-1 1,-5-6-1,-2-1-256,-2-4 1,-1 2 0,0-7 0,0-2-2020,-1-1 0,1-4 1,0-2 1105,-1-1 0,-6-10 1,-2-1-1,-2-8 1255,1-6 0,-1-16 0,-5-3 0</inkml:trace>
  <inkml:trace contextRef="#ctx0" brushRef="#br0" timeOffset="197">30927 14806 8290,'0'16'1288,"-2"-7"0,-3-4-456,-5-3 1,-4-2 0,-4 0 0,-3 0-315,-5 0 0,-2 0 1,-2 0-1,1 0-67,-5 0 1,-1-6 0,2-1 0,-2 0-592,-1 0 1,4 0 0,8 4 0,1-4-1013,4-2 1,3 4 0,4-5-80,1-3 1,8 5 0,-1-3 0,8-1 1230,6-2 0,11-9 0,4-1 0</inkml:trace>
  <inkml:trace contextRef="#ctx0" brushRef="#br0" timeOffset="198">30848 14335 8653,'11'-6'159,"-1"1"0,-1 2 0,3 6 1,-1 4 288,1 2 0,5 8 0,3 10 0,-3 2 505,2 3 1,6 10 0,-4 1 0,-2 1-138,-2 1 1,-1-1 0,0 0 0,1-2-304,4 1 1,-8-4 0,2-1 0,-1-3-247,0-4 1,2 4-1,-2-10 1,-2-1-1494,-1-3 0,-3-3 0,5-4 145,-3-4 1,-5 2-1,4-8-2393,-2-6 1,-2-12 3473,-5-12 0,7-11 0,2-3 0</inkml:trace>
  <inkml:trace contextRef="#ctx0" brushRef="#br0" timeOffset="199">31383 14665 8290,'-11'0'929,"1"0"0,-2 0-64,-2 0 1,-2-6-1,-1 1 1,-3 2-440,-1 1 0,-7 2 0,2 0 0,-3-2-214,-3-3 0,1 3 1,1-3-1,2 3-683,2 2 0,1-5 1,-1 0-1,5 1-1535,4 3 1,1-5-1576,0 1 3581,8-7 0,1 3 0,7-7 0</inkml:trace>
  <inkml:trace contextRef="#ctx0" brushRef="#br0" timeOffset="200">31446 14272 8290,'-2'-16'87,"-3"0"0,3 1 1,-3-1-1,3 0 80,2 0 1,2 1 0,3-1 0,6 0 130,3 1 0,3 4 1,2 1-1,4-1-18,1 2 1,1 1 0,3 4 0,-2-1-3,2 1 1,0 4 0,-2 4 0,-5 3 55,-3 2 1,-3 1-1,1 8 1,-2 1-88,-4 2 0,-3 2 0,-7-3 0,0 5 22,0-1 1,-5 6 0,-4-4 0,-3 2 50,-5-2 0,-2 2 0,1-7 0,-1-2 258,-2-1 0,5 3 0,7 0-68,2-2 0,2-1 0,7-3-186,3 1 1,11-6 0,12-1-1,5-2-243,4-3 1,5 3 0,-2-2 0,2-2-348,1-1 0,5-2 1,-10 0-1,0 0-791,1 0 0,-4 0 0,-7 0 0,-4 2-482,-1 3 1,-2 2 1538,-5 4 0,-1 3 0,1-6 0</inkml:trace>
  <inkml:trace contextRef="#ctx0" brushRef="#br0" timeOffset="201">26116 16755 7251,'0'-16'0,"2"-1"0,1-2 0,2-2 93,-1 2 1,-2 1-1,-1 2 1,3 1 1362,1-1 1,0 0-288,-5 1 0,-1 1-763,-5 3 0,-2 4 0,-10 7 0,-1 0-43,-2 0 0,-7 7 0,2 2 1,-4 1 10,-1 1 0,4-1 0,3 6 1,1 0-212,4-1 1,2 1-1,1 0 1,2 0-136,3-1-1,-1 1 1,7 0-95,1-1 1,3-4 0,2-2-145,5-2 0,8 3 0,10-5 1,4-1-346,5-2 0,9-2 0,0 0 1,3 1 381,3 5 0,-3-3 0,-1 8 0,-6-1 162,-5-1 1,6 10 0,-11-3-1,-2 1 45,-2 1 1,-4 3-1,-8 0 1,-3-2 948,-2-2 0,-2-1 0,-5 0 27,0-1 1,-2 1 0,-3 0 0,-6-2-331,-3-4 0,-3 3 1,-4-6-1,-3-1-335,-1 1 0,-5-1 1,4-6-1,-4 0-179,-1 0 1,0 0-1,-1 0 1,1 0-880,-1 0 0,1-6 0,-1-1 1,3 1-905,2-1 0,-1-4 1,8 4-1316,0-2 0,10 4 2216,5-5 0,10 6 0,7-1 0,7 1 172,7-1 0,11 3 0,3-3 0,2 3 545,0 2 0,0-7 0,5-1 0</inkml:trace>
  <inkml:trace contextRef="#ctx0" brushRef="#br0" timeOffset="202">26588 17132 8373,'6'9'491,"-4"0"0,3-4 118,-3 6 1,-2-3 683,0 3 1,-2-8-390,-3 3 0,-2-12 1,-5-4-1,2-4-216,-3-2 1,1 0 0,0 1 0,3-3-196,2-3 1,-3-3 0,4-8 0,3 1-579,1 0 1,4-8 0,3-3 0,6-3-263,3-2 0,1 1 0,1 4 0,0 6-246,0 2 0,-1 10 0,1 3 0,0 4 104,-1 1 0,6 7 1,0 4-1,0 3 277,2 2 0,0 9 0,5 7 0,-2 6 873,2 3 1,-4 10 0,1-2 0,-3 4-229,-2 1 1,2 4 0,-1-5 0,-1-3 184,-3 0 1,-3-3 0,-2 1 0,-3-3-485,-2-3 0,5-3 1,-3-7-1,1 0-2456,1-1 1,-6-1-1079,6-3 1,-6-4 2848,5-7 1,-6-7 0,1-4-1,-3-3 525,-2-1 0,-2-1 0,-3 0 0,-6 0 381,-3 1 1,-1 1-1,-3 1 1,-1 5 513,-2 1 1,-7-5 0,2 3 0,-2-2 397,2 1 1,-8 6 0,7-3 0,-1 2-1012,-2 0 0,2-2 0,0 3 0,2-1-850,-2 2 1,5-4 0,2 1-1861,4 3 1,10 1-272,7 2 0,12 0 2725,9 0 0,14 7 0,-2 2 0</inkml:trace>
  <inkml:trace contextRef="#ctx0" brushRef="#br0" timeOffset="203">27405 16724 7874,'11'-5'0,"-1"-2"142,2-2 0,2 5 0,4-3 0,1 2 1334,2 0 0,7-2 0,-2 3 0,4-1-917,1 2 1,-1 1-1,-2 2 1,-4 0-829,-1 0 0,-2 0 0,-5 0-112,-1 0 0,-1 7 0,-3 3 0,-6 4-830,-3 2 1,-9-2 0,-4-2 1210,-3-1 0,-8-1 0,-3 6 0</inkml:trace>
  <inkml:trace contextRef="#ctx0" brushRef="#br0" timeOffset="204">27437 16850 8373,'7'8'692,"1"-1"0,8-7 1,1 0 680,4 0 0,4 0 1,8 0-1,2 0-680,2 0 0,-1 5 0,-4 1 1,-1-3-959,1-1 1,-6-2-1,0 2 1,0 1-1174,-1 2 1,3 2 0,-4-3 1437,6 1 0,-2 7 0,10-3 0</inkml:trace>
  <inkml:trace contextRef="#ctx0" brushRef="#br0" timeOffset="205">28427 16268 8367,'-2'-14'1429,"-3"3"-615,3-2 1,-5 13 0,7 0-110,0 8 1,0 6 0,0 4 0,0 1 128,0 2 0,0 5 1,0-3-1,0 1-92,0 4 1,0 0 0,0 0-1,0-2-377,0 2 0,0 0 1,2 0-1,2-3-652,1-3 1,0-1 0,-5-5 0,0 0-981,0-1 0,5-4-855,1-1 1,-3-6 0,-8 1-16,-6-3 0,3-4 2137,-3-3 0,1-4 0,-6-7 0</inkml:trace>
  <inkml:trace contextRef="#ctx0" brushRef="#br0" timeOffset="206">28694 16378 8013,'2'-16'0,"3"2"-5,6 4 1,3-8 0,2 6 0,-1 0 561,1-2 1,0 0 0,1 0-1,2 3 50,2 6 1,0-2 0,-5 2-1,0 2-54,-1 1 1,1 2 0,0 0 0,-2 2-225,-4 3 0,3-2 0,-6 8 1,0 1-28,0 2 0,-2 2 0,-5 1 0,0 2-44,0 2 0,-7 7 1,-4-2-1,-3 2-38,-1-1 0,-6 2 0,0-3 1,1 2 33,3-1 1,3 1-1,4-6 1,4 1-116,5 0 0,1 3 0,0-5 0,0-2 1,0-2 0,7-1 0,3-2-351,4-3 0,7-3 0,0-4 0,0 1-43,2-1 1,-1-8-1,6-3 1,-3-2 234,-3-3 0,-2-2 0,-8-2 0,-3 1 37,-2-1 0,-2 0 0,-5 1 0,0-3 3,0-3 1,-7 4-1,-5-6 1,-6 2-55,-3 0 0,-5 0 0,3 5 1,-1 1-234,-4-1 1,0 0 0,0 2-1,4 2-83,1 2 1,2 4 0,5-2-1,0 1-739,1 3 1,4 2-109,1 2 0,8 0 1,4 0-1,10 0-613,7 0 0,9 6 1809,-2-1 0,11 0 0,3-5 0</inkml:trace>
  <inkml:trace contextRef="#ctx0" brushRef="#br0" timeOffset="207">29496 16362 8373,'-7'-15'321,"-3"-1"1,-4 2 0,-2 2 0,0 3 393,1 2 0,-1 2 0,0 5 0,0 0-322,1 0 0,-1 0 0,-1 1 1,-1 5-135,2 4 1,-3 4 0,9 2 0,-3 0 16,3-1 0,1 6 0,6 0 0,-3 0 32,3 2 0,1-6 0,2 6 0,2-2-6,3 0 1,4 5 0,8-5 0,6-2 13,9-1 0,-1-4 1,7-2-1,-1-2 26,0 3 1,5-6-1,-7 0 1,-4-2 89,-3 0 1,-3 0 0,1-6 0,-5-5 292,-4-4 0,-3-6 0,-2-3 0,-3-4-495,-2-1 0,-2-2 0,-5-6 0,-1 2-573,-5 4 0,-2-2 1,-8 6-1,0-1-127,0 0 1,-5 2-1,-1 7 1,-1 4-2808,0 5 0,2 3 0,6 2 2937,-1 0 1,7 7 0,2 2 0</inkml:trace>
  <inkml:trace contextRef="#ctx0" brushRef="#br0" timeOffset="208">30125 16252 8373,'-7'-15'1773,"5"6"0,-3 4 0,9 10 0,1 5-989,-2 4 1,-1 7 0,0 2 0,1 0-71,3-1 1,-1 4 0,-5-5-1,2-1-320,3-3 1,-3-1 0,5 0 0,-2-1-482,0 1 0,7 0-1254,-1-1 1,1 1 0,0-2-4536,-1-3 4715,-8-4 0,1-7 1,-13 0-1126,-7 0 2286,-3-7 0,-4-9 0,-1-9 0</inkml:trace>
  <inkml:trace contextRef="#ctx0" brushRef="#br0" timeOffset="209">29968 16472 8915,'-7'0'792,"7"0"0,7 0 0,9 0 0,-1 0 70,1 0 0,7 0 0,5-1 0,5-3-244,4-1 0,6 0 0,-3 5 0,2 0-265,0 0 1,4 0-1,1-2 1,-7-2 14,-5-1 0,-4 0 1,-1 5-3272,-4 0-56,-3-7 0,-14 7 2959,-4 0 0,-10 7 0,-4 9 0</inkml:trace>
  <inkml:trace contextRef="#ctx0" brushRef="#br0" timeOffset="210">30864 16111 8373,'-7'-16'0,"-2"0"0,-1 1 526,-1-1 1,8 0 0,-2 0 0,3 1 203,2-1 1,0 0 0,0 1 0,2-1-321,3 0 1,4 2 0,8 2-1,2 1-49,2-1 0,7 5 0,-2 2 0,4 3-107,2 2 0,-6 0 0,-2 0 0,-1 2-55,-4 3 0,4 4 0,-4 8 0,-3 4-26,-4 6 1,-7 2-1,4 3 1,-2-1-170,-3 1 0,-4 4 0,-6 1 1,-4 0-9,-4 1 1,-2-5-1,0 4 1,1-6 31,-1-4 1,-2 0-1,-1-6 1,-2-1 135,2-3 0,2-6 0,1-3 0,0 1-92,0 0 0,1-6 1,-1 3-1,0-5-193,1-1 0,-1 0 1,0 0-4,0 0 0,2-1-212,4-5 1,3 3 43,7-8 0,0 6 658,0-5-136,7 6 1,-4-8 127,8 7-279,-8-1 0,6 6-39,-4 0-16,-3 0 0,5-1 259,-7-5-54,0 5-78,0-6 0,2 7-494,3 0 187,-3 0 1,5-2 92,-7-3 1,0 1-52,0-6 0,7 4 0,2-4-18,-1-2 0,6 3 1,-3 0-55,3 2 0,-4 2 1,1 5-1,1 0 194,2 0 0,2 0 0,-1 2 0,1 1 97,0 3 0,-6 4 0,1-3 18,1 2 1,2 1 0,2 6 147,-1 0 0,-1-6 1,-1 1-1,-3-1 71,2-1 0,2 5 1,2-5-409,0-1 0,-1 5 0,1-6 0,0-1 19,0 1 1,5 0 0,0-3 0,-2 1-898,-2-1 0,-1-3 0,1-1-471,4 0 0,2 0 0,3-1 0,-5-5 372,-3-4 0,-1-4 0,2-2 0,2 1 1043,-1-1 0,-3-7 0,-1 6 0,-1-6 0</inkml:trace>
  <inkml:trace contextRef="#ctx0" brushRef="#br0" timeOffset="211">31760 16189 8373,'-15'0'357,"-1"2"1,0 3 1061,0 6 0,-5 3 0,0 3 0,0 2-581,-1 2 1,4 6 0,-4-6 0,1-2-601,0-2 1,0-1 0,5 0 0,0-2-190,1-4 0,4 2 0,2-5 0,1 0-1530,-1 0 0,4 4-926,-6-6 0,6 0 0,-4-6 1028,2-5 1,2-4 1378,5-11 0,7 3 0,2-4 0</inkml:trace>
  <inkml:trace contextRef="#ctx0" brushRef="#br0" timeOffset="212">31430 16174 8810,'7'-9'633,"4"4"0,3 5 1,0 5-1,-2 4 434,-2-1 1,1 12 0,4-5 0,1 3-499,0-1 0,0 6 1,-1 1-1,1 3-356,0-1 1,-1-7-1,1 4 1,0-2-454,0 0 1,-1 0-1,-1-6-1791,-3 1 1,1-6-3573,-7 1 3356,8-8 2247,-5-3 0,1-8 0,-2-8 0</inkml:trace>
  <inkml:trace contextRef="#ctx0" brushRef="#br0" timeOffset="213">31886 15954 8373,'-9'-18'309,"4"-3"0,5-2 0,5-3 242,6 5 1,3 4 0,3 1 0,4 2-48,5 4 0,2-3 0,0 8 0,-3 2-153,-3 1 1,5 2 0,-6 0 0,-2 0-73,-2 0 0,-1 7 0,0 5 1,-2 6-29,-4 3 0,-3 5 0,-7-3 0,0 1-41,0 4 1,-2 0 0,-3 0 0,-7-4-37,-7-1 0,1 3 0,-4-5 0,1-2-124,0-1 0,0-4 1,5-2-1,0-3 9,1-2 1,4-2-274,1-5 0,1-2-141,-2-3 1,11-4 0,13-5 0,4 2 151,4 2 1,7 1 0,0-2 0,3 6 256,1 3 1,8 2 0,-9 0 0,3 2 94,-1 3 0,-2 4 0,1 7 0,-1 1 341,1 4 1,-8-2 0,-3 8 0,-3-1-1,-3-2 1,-1 6 0,-3-4 0,-6 2-69,-3-2 1,-4-3 0,-3-6-1,-6 1-189,-3-2 1,-1 3-1,-3-10 1,-3-1-187,-5-2 1,-2 1 0,0-2 0,2-2-423,-2-1 1,-2-4-1,-1-1 1,1-4-856,4-2 0,-2 4 0,7-4 0,2 0-1185,1 1 1,2-3 1202,1-5 1,6 6 63,4-1 1,15 3-1,8-5 1148,4 3 0,5 0 0,4-6 0</inkml:trace>
  <inkml:trace contextRef="#ctx0" brushRef="#br0" timeOffset="214">32939 15938 8373,'-7'-16'242,"-3"0"0,1 1 0,-1-1 490,-2 0 1,-4 2-1,-3 4 1,-2 5-24,1 3 1,-4 2 0,0 2 0,-3 3-309,1 5 0,7 10 1,-2 2-1,3 1-190,3 0 1,1 10 0,3-2 0,6 2-21,3 1 0,2-3 0,2 0 1,5 1 38,9-1 1,6-4 0,10-1 0,1-2 38,4-5 0,3 8 0,7-13 1,-1 0 128,-5-2 1,10-9-1,-4 3 1,2-5-12,0-1 0,-7-1 0,-2-5 0,-3-4-126,-7-4 1,-1-4-1,-8-3 1,-3-5-163,-6-3 0,-5-3 0,-7-1 0,-2-4-607,-3-5 0,-11-1 0,-10-1 0,-5 4-1173,-6 1 1,-8 8-1,-10 8 1,1 4-323,0 5 1,-4 11 0,6 1 2002,1 5 0,-5 10 0,1-5 0</inkml:trace>
  <inkml:trace contextRef="#ctx0" brushRef="#br0" timeOffset="215">27688 17525 7655,'-7'0'691,"7"0"0,7 0 0,9 0 0,0 0-132,-1 0 1,6 0-1,2 0 1,0 0-37,-1 0 0,5 0 0,-6 0 0,-1-1-449,3-5 1,-5 5 0,3-5 0,-2 5-413,2 1 0,-4 0 1,4 0-1,-3 0-954,-3 0 0,1 0 0,-2 1 307,-3 5 1,-4-3 984,-7 8 0,-7-1 0,-2 6 0</inkml:trace>
  <inkml:trace contextRef="#ctx0" brushRef="#br0" timeOffset="216">27814 17730 9201,'7'14'844,"3"-4"0,4-3 1,4-5-1,1 1-232,2 3 1,7-1 0,-4-5 0,3 0-384,-1 0 1,-2 0 0,4 0 0,-3 0-34,-3 0 1,6 0-1,-3 0 1,1 2-969,0 3 1,-1-3 0,3 3 0,-2-2-1836,2 3 1,-4-3 2606,2 8 0,-6-1 0,2 6 0</inkml:trace>
  <inkml:trace contextRef="#ctx0" brushRef="#br0" timeOffset="217">28883 17368 8373,'0'-10'-47,"-2"1"162,-3 2 0,3-5 0,-3 1 326,3-3 0,2 4 0,0-1 0,0-1 65,0-2 0,0-2 0,0-1 1,2-2-296,3-2 0,-1 0 1,6 5-1,2 0-60,2 1 1,7-1 0,0 2-1,-1 2 17,-3 1 0,4 8 1,0-2-1,-2 3 72,-1 2 0,-3 0 1,-1 2-60,-3 3 0,1-2 0,-5 10 0,0 2 16,0 4 1,-2 8 0,-5-3-1,0 4 124,0 5 1,-7 2 0,-3-2 0,-4 2-139,-2 2 0,-5 5 0,-2-5 0,1-3-122,-1 0 0,-3-3 1,3-1-1,0-4 0,1-5 0,-4-4 1,3-1-1,0-2-245,0-3 0,-3 1 1,5-7-1,2-1-194,2-3 0,1-1 0,0 0 1,2-1-38,4-5 0,3-2 1,7-8-1,0 0 10,0 0 1,7-6 0,5-3 0,5-1-1,4 0 0,12 1 0,1-1 0,2 5 279,3 4 1,-1 6 0,-3 3 0,2 1 521,-2 3 1,3 4 0,-1 5 0,-4 4-83,-5 0 1,0 5 0,-5-4 0,-1 4 156,1 2 1,-2 0 0,-5-2 0,0-2-425,-1-2 0,-6 1 1,-2 3-1,-2-2-1276,0-2 1,2 1-807,-1 5 1,-5-6 1209,5 1 0,-3-8 0,2 2 1,4-5 824,0-5 0,5-11 0,-5-8 0</inkml:trace>
  <inkml:trace contextRef="#ctx0" brushRef="#br0" timeOffset="218">29685 17007 8373,'0'-9'1518,"0"4"1,0 10-822,0 5 1,0 4 0,0 4 0,-2 3-52,-3 5 1,1 2 0,-6 0 0,-1-4 15,3-1 1,-12 5 0,5-2 0,-1 2-131,4-2 0,-2-1 1,3-6-1,-3 2-193,-1-2 1,1-1-1,3-3 1,4 1 58,0 0 1,5-6-387,-3 1 0,10-8 0,6 2 0,3-3-258,2-2 1,10 0 0,4-2 0,1-1-441,4-2 0,0-6 0,-2 4 1,2 0-259,2 0 1,-1-3 0,-4 5 0,-1 1-85,1 2 1,-3-3-1,-1-2 1,-3 0 111,-2 0 0,-4 0 1,-7 4-1,-3-4-1019,-2-2 1935,-2-2 0,-5-11 0,0-3 0</inkml:trace>
  <inkml:trace contextRef="#ctx0" brushRef="#br0" timeOffset="219">29984 17148 12134,'0'16'927,"0"0"1,0-1-1,0 1 1,0 1-199,0 4 1,0-3 0,0 3 0,0-2-410,0 2 0,0-4 0,0 4 1,0-3-521,0-2 1,0-1 0,0 1-1100,0 0 1,0 0-1,1-3-1378,5-2 1,-3-2 1464,8-4 0,-1-5 0,6 0 1212,-1-9 0,8-12 0,2-3 0</inkml:trace>
  <inkml:trace contextRef="#ctx0" brushRef="#br0" timeOffset="220">30518 17085 8373,'-2'-15'255,"-3"-1"1,-2 5 0,-5 1-1,1-1 658,-1 3 1,-2 1 0,-3 7-1,-2 0-210,-2 0 1,-2 0-1,4 3 1,-4 6-109,-1 7 1,4 5-1,-1 0 1,4 5-217,1 3 0,0 3 0,2-1 1,2 1-2,2-1 1,6-1 0,-1-2 0,3-2-169,2 2 0,2-4 0,5 1 0,9-2-26,8-4 0,6-4 1,3-2-1,2-5 34,2-1 0,-1-1 0,-2-6 0,1 0 32,1 0 1,-1-7 0,-7-6 0,-3-4-11,-3-4 0,4-5 1,-6 3-1,-5-1-390,-2-4 1,-10-2 0,2-1 0,-5-1-394,-5 1 1,-4-1 0,-6 3-1,-3 2-110,-3 6 1,2-1-1,-5 1 1,1 3-2323,4 6 1,1 0 1028,2 7 0,9 1 387,7 9 0,7 2 1559,9 4 0,14 10 0,3-4 0</inkml:trace>
  <inkml:trace contextRef="#ctx0" brushRef="#br0" timeOffset="221">31241 16975 8693,'0'-15'159,"0"-1"0,-7 0 0,-3 0 0,-4 1 174,-2-1 1,1 0 0,-1 1 0,-2 1 332,-3 3 1,4-1 0,-6 7 0,2 1-252,0 2 1,-5 11 0,5 5 0,4 7 73,4 3 1,1 1 0,7 5-1,1-2-200,3-1 0,1 7 1,0-8-1,0 4 108,0 1 0,0-5 1,0 0-1,0 1-233,0-3 0,7 4 0,3-5 0,4-1-1132,2 1 1,0-2-1,1-3 1,2 1-258,2 2 1,2 0-1,-4-6 1,2-1 205,-2-3 1,4-4 0,-2-7-1,-2 0-652,-1 0 1671,-10-7 0,13-9 0,-3-8 0</inkml:trace>
  <inkml:trace contextRef="#ctx0" brushRef="#br0" timeOffset="222">31383 17195 8373,'0'-8'1100,"-2"1"0,-3 7 0,-6 0-102,-3 0 0,-3 0 0,-4 0 1,-5 1-358,-4 5 0,-1-5 0,-1 5 1,1-5-474,-1-1 1,1 0 0,-1 0 0,3 0-400,3 0 1,-2 0-1,7 0 1,1 0-1148,3 0 0,3-1-632,4-5 0,3 3 0,8-6 615,5 2 1,4-3 1394,11 4 0,3-13 0,8 2 0</inkml:trace>
  <inkml:trace contextRef="#ctx0" brushRef="#br0" timeOffset="223">31462 16787 9382,'5'10'827,"0"1"0,6 4 0,-5 8 0,3 1-318,3 4 1,2 2-1,2 2 1,0-1 93,0 0 1,-1 1 0,1-2 0,0-3-526,-1 0 1,-1-6 0,-1 3 0,-3-1-592,2-4 1,2-3-1,2-4 1,-2-2-1175,-3 3 0,3-6 0,-4-2 572,4-3 0,-4-2 1,-1-2 1114,-2-3 0,5-11 0,-3-9 0</inkml:trace>
  <inkml:trace contextRef="#ctx0" brushRef="#br0" timeOffset="224">31902 17038 8786,'-7'11'2245,"-4"-3"-1689,-3-1 0,-7-1 0,-1-6 0,-1 1 269,0 5 1,-6-5 0,-1 5-1,-5-5-603,0-1 1,-3 0-1,1 0 1,2 0-761,2 0 0,3 0 0,4 0 0,5 0-2699,3 0 0,3 0 3237,-1 0 0,7 0 0,2 0 0</inkml:trace>
  <inkml:trace contextRef="#ctx0" brushRef="#br0" timeOffset="225">32043 16771 8499,'0'-16'728,"0"0"1,2 1-373,3-1 1,6 0-1,8 2 128,2 4 0,2-2 0,-4 6 0,2 3 21,-2 1 1,4 2-1,-2 0 1,-2 2-208,-2 3 0,-1 4 0,0 7 0,-2-1-71,-4 1 1,-3 2-1,-7 1 1,0 3-62,0 3 1,-7-1 0,-5 4-1,-5-3 1,-4-3 1,-11 5 0,4-6 0,2-2 105,2-2 1,3-3 0,7-2 0,3-1 60,6 1 1,3-3 0,4 1-1,5 1 99,9-2 0,6 3 1,10-5-1,1 0-137,4 0 1,8 0-1,7-4 1,-1 2-251,-2-1 1,5 3 0,4-2 0,0-1-689,-6-3 0,2 5 1,-10 1-1,3 1-988,-2 5 0,-3 1 0,2 1 0,-4 3-3520,-1 3 5150,4-4 0,-10 6 0,6-7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1:08.48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19968 8032 24575,'9'-11'0,"-2"6"0,-7 21 0,0 0 0,0-1 0,0 1 0,0 0 0,0-1 0,-7-6 0,5 5 0,-12-12 0,4 3 0,1-3 0,-1-2 0,-3 0 0,-8 0 0,-3 0 0,-8 0 0,1 0 0,0 0 0,-3 0 0,-2 0 0,3 0 0,-4 0 0,5 0 0,6 0 0,2 0 0,3 0 0,3 0 0,-3 0 0,9 0 0,2 0 0,-1 0 0,-5 0 0,22 7 0,11 16 0,23 10 0</inkml:trace>
  <inkml:trace contextRef="#ctx0" brushRef="#br0" timeOffset="1">18789 7026 7919,'-7'9'270,"5"-1"120,-3-2 1,3-3 66,2 8 0,2-6 0,3 4 0,6-3-85,3-2 0,8-2 0,5-2 0,6 0 391,9 0 0,5 0 0,14 0 0,0 1-317,4 5 1,12-5 0,0 5 0,1-5-245,4-1 0,6 6 0,-3 1 0,3 0-123,-43-4 0,0 1 1,6 2-1,0 0 0,0-2 1,1 1-1,-3 0 0,0 0-107,-2 1 0,0-1 0,40 0 0,-11 4 0,-7-1-135,-4 1 1,-6 0 0,-11 3 0,-3-3 258,-3-2 1,-4 0 0,-8-4 0,-4 2 25,-5-1 0,-3-2-246,-3-2 1,-8 0-1,-7 0-240,-8 0 1,-8 0-1,-7-2 1,-8-2 157,-9-1 0,-13-5 1,-6 3-1,-4-2 188,0-3 0,-9 3 1,10-1-1,-5-1 44,-3 2 1,2-5 0,-5 6-1,3-3 23,-2 1 1,-5 4 0,8-2 0,0 1-11,5 3 1,-6 2-1,10 2 1,3 0-55,1 0 0,4 0 0,4 0 1,3 0-163,3 0 0,0 0 0,9 0 1,3 0 106,0 0 0,8 0 0,1 0 0,3 0-281,3 0-734,6 0 0,4 0 0,12 0 1085,8 0 0,15-14 0,10-3 0</inkml:trace>
  <inkml:trace contextRef="#ctx0" brushRef="#br0" timeOffset="2">20094 7387 8074,'0'-15'529,"0"-1"1,0 0 0,0 1 589,0-1 0,-2 0-96,-3 0 0,2 8-695,-8 2 0,1 6 0,-6 6-178,0 4 0,0 6 1,2 3-1,2 4-59,2 1 1,-1 2 0,-4 6 0,1-1 31,3 1 0,-1-1 0,7 1 0,1-1 191,2 0 0,2 1 0,2-1 1,3-1 41,6-4 0,10-1 1,5-6-1,4 0-73,1-5 1,8 2-1,3-8 1,3 1-51,2-4 1,-1-3-1,-3-2 1,-3 0-381,-1 0 0,-8 0 0,-6-2 0,-3-1-643,-2-2 1,-3-6-1,-1 6 1,0 0-1034,-1-2 1,-4 5 0,-3-5-2106,-1 0 3928,6 5 0,-12-12 0,6 6 0</inkml:trace>
  <inkml:trace contextRef="#ctx0" brushRef="#br0" timeOffset="3">21022 7843 7938,'15'-2'0,"1"-1"0,0-4 83,0-2 0,-6 1 0,1-5 0,-1 3 313,-1-2 0,3-2 0,-7-4 0,-1-1 115,-3-2 1,-1 0 0,0 5 0,0 1-28,0-1 1,-5 0 0,-2 0 0,-2 1-48,-3-1 1,0 0-1,0 2 1,1 2-149,-1 2 1,-2 6 0,-3-1 0,-3 3-225,-1 2 1,1 0 0,4 0 0,-2 2-73,-3 3 1,4-1 0,-4 6 0,3 2-127,3 2 1,-1 4 0,0 1 0,2 2 17,4-2 0,-2 4 1,6-2-1,3-2 60,1-2 1,2 6-1,2 2 76,3-1 0,6-6 0,8-8 0,4 2 4,1 2 1,2-5-1,6-2 1,-1-2 2,1 0 1,2 1-1,0-6 1,-5 0 43,1 0 1,-7-6 0,-1-1 0,-2-1-32,-5-5 0,3-1 0,-11-1-29,2-1 0,-6 0 0,2 1 153,-3-1-84,-2 7-23,0 2 1,2 19-124,3 4 1,4 2 0,7-6 0,-1-2-391,1 3 0,1-1 0,3 0 0,2-2-661,3 3 0,-1-5 0,4 1 0,-2 0 1116,2 0 0,2-6 0,2 4 0</inkml:trace>
  <inkml:trace contextRef="#ctx0" brushRef="#br0" timeOffset="4">22028 7686 7897,'0'-16'1069,"0"1"1,0 8-405,0 7 0,-5 1 0,-1 12 0,3 2-338,1 4 0,2 2 0,0-3 0,-2 3-49,-3 5 1,3-1 0,-3 1 0,3 2-200,2 1 1,0 1 0,2 0-1,3-2-3,6 0 1,-2 5 0,1-7 0,1 2-155,-3-2 0,5 2 1,-6-7-1,0-2 22,0-1 0,0-4 0,-4-2 421,2-2 1,1-8-154,-6-2 1,0-14 0,0-12-1,-2-5-135,-3-6 0,3-9 1,-5-8-1,2 0-290,-1 0 0,1 2 0,5 4 0,0 3 92,0 3 0,7 5 0,4 10 0,3 2 180,1 2 0,6 2 0,2 6 0,1 1 30,4 3 1,2-1 0,1 7-1,1 1 52,-1 3 1,-1 1 0,-2 0 0,-4 1 50,-1 5 1,3 2 0,-5 10 0,-1 1 35,-3 2 1,-3 7 0,-3-2-1,-6 2 282,-3-2 1,-2 4 0,0-6-1,-2 1-168,-3-4 0,-9-4 0,-9-1 0,0 0 17,0-1 0,-5-6 0,4-2 1,-2-2-324,0 1 1,-1-1 0,-4-5 0,1-2-474,4-3 0,-7-2 0,5-5 1,2 1-1014,1-1 0,-1 3 1,5-1-1209,2-3 1,5-1 1671,9-1 0,13 6 0,20 4 0,7 3-1091,7 2 2077,4-7 0,8-2 0,2-6 0</inkml:trace>
  <inkml:trace contextRef="#ctx0" brushRef="#br0" timeOffset="5">22830 7749 8221,'10'-14'627,"1"3"0,-8-3 0,2 4-112,-3-4 1,-7 4-1,-2 1 1,-2 2-129,-3 3 1,-2-3-1,-2 2-37,1 2 0,-1 1 0,0 2-91,0 0 1,1 0-1,-1 0 1,2 2-102,4 3 0,-4 2 0,5 5 0,-2-1-92,1 1 0,6 7 1,-1 2-1,3 0 51,2 2 1,2-6 0,3 4 0,8-4 33,6-1 1,5 5 0,8 0 0,-1-2 182,1-1 1,6-8-1,2 1 1,0-1 158,-3-1 0,-4-2 0,-1-7 1,-1 0-160,1 0 1,-8-5 0,-3-2 0,-3-2 122,-3-3 0,-6-2 0,-4-2 1,-3 0-161,-2 1 1,0-3 0,-2-1 0,-3-2-342,-6 2 1,-2-4 0,-5 0 0,-1 1-453,-2-1 1,-5 2 0,3 5-1,0 1-126,1-1 1,1 5-1,5 3 1,0-1-5492,0 0 4761,8 6 0,4-4 1,13 8-254,7 5 1,5-3 1604,0 8 0,-4-8 0,6 4 0</inkml:trace>
  <inkml:trace contextRef="#ctx0" brushRef="#br0" timeOffset="6">23301 7607 8241,'16'0'1980,"-5"0"-1467,-1 0 1,-6 7 0,3 6 0,-2 4-48,0 4 1,6 2 0,-4-4 0,1 2 39,5-2 1,-1 4 0,0-2 0,-2 0-258,3 1 0,-5-4 1,3 3-1,1-4-56,2-1 0,-3 0 0,-3 0 0,1-3-2331,0-2 0,-4 1 1060,6-7 0,-8-1 0,2-9 1078,-3-6 0,-2-10 0,0-3 0</inkml:trace>
  <inkml:trace contextRef="#ctx0" brushRef="#br0" timeOffset="7">23427 7497 7918,'-10'-24'68,"-1"3"0,3 4 1,-5 1-1,5 0 333,1 0 1,-4 6 0,4-1 328,-2-1-1277,6 5 547,-4 0 0,7 0 0,0-1 0</inkml:trace>
  <inkml:trace contextRef="#ctx0" brushRef="#br0" timeOffset="8">23616 7592 6628,'14'21'0,"-2"0"0,-1-2 437,1-2 1,2 4 0,2 2 0,-2 1 94,-4 4 0,4-5 0,-4 0 1,3-2-249,-3 0 1,2 0 0,-6-6 0,-3 1 118,-1 0 1,0-2-1,1-2 623,2-2-697,1-6 0,-13 1 1,-4-10-111,-3-6 0,0-8 1,2-3-1,1-1-154,-1 0 0,0-5 0,2 0 0,4-5-338,5-4 1,2 1-1,5 3 1,4-1-25,4 3 1,2-1 0,1 15 0,4 3 147,5 0 0,-1 7 0,1 2 0,2 3 164,2 2 0,1 2 0,2 3 0,0 6-3,-1 3 1,6 7 0,-10 1 0,0 1 243,2 0 1,-6 5-1,1-2 1,-2 3-36,-4 3 1,-2-2-1,-1-2 1,0-2-160,-1 2 1,-4-6-1,-2 1 1,-2-2-503,-4 0 0,-1 0 0,-2-5-571,0-1 1,0-4-361,0-1 0,0-8 681,0-2 0,-5-9 1,-1-12-1,3-5 690,1-3 0,-5-3 0,-2 1 0</inkml:trace>
  <inkml:trace contextRef="#ctx0" brushRef="#br0" timeOffset="9">24276 7435 6807,'0'-16'421,"0"0"1,2 2 592,3 4 0,-1 3 0,6 7-638,2 0 1,1 7 0,-1 5-1,-2 5 5,3 4 0,1 5 0,1-3 0,1 2-35,0 3 1,0 1-1,-1 4 1,1 2-276,0 2 0,-6 1 0,1-3 1,1 2-289,2-2 0,2-7 0,-2-4 1,-2 1-344,-2-1 1,-1-4 0,3 0-750,-1-2 1,-1-4-258,6-4 1,-7-10 1565,-4-10 0,4-11 0,-1-3 0</inkml:trace>
  <inkml:trace contextRef="#ctx0" brushRef="#br0" timeOffset="10">24874 7749 8113,'14'-2'2591,"-4"-3"-1967,-3 3 0,-9-10 1,-3 7-1,-7-1-379,-7-1 1,-6 6 0,-8-5 0,-4 5-323,-5 1 1,2 0 0,-3 0 0,-3 0-546,1 0 1,-6 0-1,11 1 1,0 3 621,3 1 0,-3 7 0,0-3 0</inkml:trace>
  <inkml:trace contextRef="#ctx0" brushRef="#br0" timeOffset="11">25440 7670 8424,'0'-15'2325,"0"-1"-1895,0 7 0,0 4 0,0 10 1,-2 6-153,-3 3 1,3 1 0,-3 1-1,1 0-56,-1-1 0,3 6 1,-3 0-1,3-1 174,2-3 0,0-1-268,0-1 0,2-1 0,3-3 1,6-6-35,3-3 1,1 3 0,1 0 0,2-1-128,3-2 0,-4-9 0,6-2 0,-2-2 24,0 1 1,0-1 0,-6-4-386,1-1 0,0 0-726,0 1 598,-8 6 1,-1 4 376,-7 10 1,0 4-1,0 6 1,0 1 63,0 0 1,6-1 0,1 3 0,1 1 308,5 2 1,0 0 0,5-5-1,1 0 164,2-1 1,7-1 0,-2-2 0,6-3 288,4-2 1,-2 4 0,2-6 0,-3-2-50,-1-1 0,-2-4 1,-4-1-1,-5-4-231,-4-2 1,-1-1-1,0-8 1,-2-1-237,-4-2 0,-1-2 0,-6 2 0,3-3-496,-3-1 0,-6-4 0,-4 3 1,-2-2-381,-3 1 0,-6-1 0,-1 6 0,2-1-845,-3 0 0,1 2 0,3 6 0,2-1 56,4 0 1,3 1 0,7-1 1499,0 0 0,7 0 0,2 1 0</inkml:trace>
  <inkml:trace contextRef="#ctx0" brushRef="#br0" timeOffset="12">26179 7309 8000,'7'14'0,"3"-2"224,4-2 1,2 3-1,0 6 252,-1 2 1,1 2-1,0-2 1,-2 5-113,-4 3 0,4 3 0,-3-1 0,1 1 57,-2-1 0,4 6 0,-5 1 0,2 1-219,-1-1 1,-5-1 0,4-6 0,0 1 12,0-1 1,-4-6 0,3-3-100,-1 1 0,0-6 95,-1 4-115,-5-10 0,6-11 1,-5-12-1,2-6-370,1-3 1,7-7 0,-1 2 0,4-2-109,6 2 1,2-4 0,5 4 0,-4-2-64,-1 2 0,-2 3 1,-5 7-1,0 2 176,-1 4 0,-4-2 0,-1 7 150,2 1 0,2 9 0,0 6 342,-3 3 0,1 1 0,-5 3 0,2 1 72,3 2 0,-3 5 0,1-3 0,3 0 109,1-1 1,1 5 0,3-5-1,1 1-42,2 0 1,5-2 0,-3-6-1,0-1-121,-1-3 1,4 1 0,-3-7 0,0-1-53,0-2 0,-1-2 1,-3 0-1,2 0-64,-1 0 0,-3-6 1,-1-1-1,0-1-86,-1-5 1,-4-6 0,-2-2 0,-2 2-377,-4 2 1,-1-4-1,-2-2 1,-2 0-82,-3 0 1,-4 2 0,-7 4 0,1 0 88,-1 1 0,-5-3 0,0 10 0,2 0 217,1 4 0,3-2 1,-1 2-1,0 1-77,0 2 1,6 4-1,-1 2 1,1 3 508,1 1 0,-3 5 0,7 6 0,1 2-22,2-2 0,2 4 0,2-1 0,5 1 126,9 0 1,1 3-1,10-3 1,-1-1-218,-2 1 0,6-2 0,-4-3 1,2-1-555,-2-1 0,8 3 0,-7-10 1,0-1-186,-3-2 0,2-5 0,-5-1 0,-1 0 184,-3 0 0,-1-7 0,-1-3 0,-1-4-45,-3-2 1,-4-6 0,-7-5 0,0-1 91,0 2 0,0-2 0,0 7 1,0 2 42,0 2 1,-5 1 355,-1 0 33,1 7 1,5 4 0,0 10 0,2 6 293,3 3 1,-1 2-1,6 1 1,1 2 63,-3 2 0,5 5 0,-6-5 0,0-1-157,0-3 0,0-1 0,-4 0 0,2-1 364,-1 1 192,-3 0-686,-1-8 1,0-2 0,0-12 0,0-4-308,0-4 1,0-7 0,0 0 0,0 0-247,0-2 0,7 1 0,2-5 1,2 7-122,-1 2 0,1 2 1,4 1 163,1-1 1,0 7 0,0 4 0,-1 3 11,1 2 1,0 0 0,1 0-1,2 2 339,2 3 1,0 4 0,-3 5-1,1-2 106,2-1 1,5-1-1,-5 4 1,-2-2 92,-1-1 0,3-8 0,0 4 0,-2-2-82,-2 1 1,-1-1 0,0-5 0,0 0 273,-1 0 1,1-5 0,0-2-310,-1-2 0,-1-1 0,-3-6 0,-6 0-203,-3 0 0,-2 1 0,-2-1-23,-3 0 0,-4 0 0,-6 3 0,-3 0 24,-3 3 0,4 6 0,-6-1 0,2 3 43,0 2 1,-2 0 0,4 0 0,-2 2 220,2 3 0,7 4 0,3 7 0,2-1 157,3 1 1,3 2-1,2 1 1,5 2-95,4-2 1,6 4 0,5-1 0,3 1 87,1 0 0,10 3 0,-4-5 0,2-2-489,0-1 0,-1-3 1,-2-1-1,-2-1-912,-2-3 1,-7-6-1,2 3-979,-4 0 1,-8-7 2041,-4 0 0,-17-14 0,-5-11 0</inkml:trace>
  <inkml:trace contextRef="#ctx0" brushRef="#br0" timeOffset="13">28899 7639 8000,'-5'-11'58,"-2"3"1,0-1 538,0 0 1,1-1 594,6-6 0,2 0 1,3 2-655,6 4 0,8 1 0,4 6 1,1-3-343,4 3 1,-3 1 0,-1 2 0,0 2 22,1 3 1,-6 2-1,2 5 1,-5-1-261,-6 1 0,3 2 0,-8 2 0,-2-1-116,-1 1 0,-4 0 0,-3 0 0,-5-1-51,-4 1 0,-2 0 0,-2-1 0,-1 1 164,-2 0 0,-1 0 0,2-2 0,-1-2 111,2-2 0,3-4 1,4 2-1,2-1 303,-3-3 0,5-3 793,-3-1-1161,8 0 1,-3 0 0,13-1 0,7-3-158,6-1 1,8 0-1,0 5 1,5 0 38,3 0 1,8 7-1,-4 1 1,0 3-97,-3-1 1,-4 1-1,-3 6 1,-2 3 271,-2 1 0,-7 0 0,1-6 1,-6 1 358,-4 0 1,-6 6 0,1 3-71,-3-1 0,-4-3 1,-3-9-1,-6-1 114,-3 1 0,-2 0 0,-1-1 0,-2-4 17,-2 0 0,-7-5 0,2 3 0,-4-3-382,-2-2 1,1 0 0,0-2-1,-1-2-273,1-1 1,1-7 0,2 3 0,4-1-139,1-1 1,-3 1 0,5-6-3279,1 0 0,5 1 2248,4-1 1,8 5 0,13 3-1,11-1 1343,7 0 0,18-1 0,3-6 0</inkml:trace>
  <inkml:trace contextRef="#ctx0" brushRef="#br0" timeOffset="14">30141 8000 8373,'-11'-14'642,"3"2"0,-1 3-80,0 2 0,-1-3 1,-6 5-1,0 1-80,0 3 0,1-5 0,-1 1 0,-1 2-142,-4 1 1,3 2 0,-3 0-1,2 0-196,-2 0 0,4 0 0,-4 0 1,3 2 30,2 3 1,1 4 0,1 6-65,3 1 1,-1-6 0,7 1 0,1 1-89,2 2 0,4 0 0,3-2 0,6-1 184,3 1 1,3 2 0,4 0 0,4-2 148,-1-1 1,9-6 0,-5 4-1,0-2-109,2-4 0,0-1 0,-1-2 0,-1 0 66,-1 0 1,-8 0-1,2-2 1,-4-3-136,-1-6 1,-2-3 0,-2-1-413,-1-1 0,-8 0 0,2 1 0,-3-1-666,-2 0 1,-10 0 0,-3 2 0,1 2-549,-2 2 0,0 1 0,-1-3-767,-1 1 1,2 6 1009,3-5 0,4 4 1205,7-4 0,7-1 0,2-4 0</inkml:trace>
  <inkml:trace contextRef="#ctx0" brushRef="#br0" timeOffset="15">30282 7906 7658,'16'16'-380,"0"0"0,0-6 0,-1 0 1,1 3 763,0 1 0,-1 1 0,1 1 0,-2 0 621,-3 0 0,3-1 0,-6 1 1,1 0-515,-4-1 0,2 1 1,-2 0 1048,-1 0-1051,-2-8 1,-4-1 0,-3-8-209,-6-5 1,3-2 0,-1-8 0,0 0 18,0 0 0,6 1 0,-2-1 0,3 0-69,2 1 1,7-1 0,5 0 0,7 0-90,7 1 0,6 1 0,5 1 0,3 5-198,0 1 0,5 2 1,-3 5-1,4 0-370,1 0 0,-5 6 0,-2 3 0,-3 2-924,-8-1 0,1 2 0,-11 8 0,-5 2-572,-7 3 0,-7-11 1922,-5 1 0,-25-9 0,-12 1 0</inkml:trace>
  <inkml:trace contextRef="#ctx0" brushRef="#br0" timeOffset="16">19890 8535 7986,'0'-16'958,"0"0"1,1 8-239,5 2 0,-3 5-48,8 1 0,-6 1 1,5 5-390,3 4 0,-6 4 1,0 4-1,-2 1-75,0 2 0,5 0 0,-4-6 0,-3 1 41,-1 0 0,-2 0 0,0-1-202,0 1-341,0 0 390,0-8 0,-2-1 0,-1-8 0,-3-5-17,3-4 0,-4-4 1,2-4-1,1-1-164,3-2 0,1-7 0,1 0 0,5-5-319,4-3 1,11-1-1,3 5 1,3 3 150,-1 3 1,-2 3 0,2 9 0,-5 3 300,-3 6 1,-2 3-1,-1 2 1,1 2 21,0 3 0,0 4 0,-1 7 1,1 0 213,0-1 0,-1 6 0,-1 0 1,-1 0 69,-3 2 0,-5-4 1,4 6-1,-2-3-194,-3-3 1,-3 4 0,-1-2-93,0-2 0,0-1 328,0-2-281,0-8 1,-7-8 0,-1-10-134,-1-4 1,2-2 0,7 0 0,0 1-117,0-1 1,2-5 0,3-2 0,7-1-60,7-4 0,1 3 0,6 1 0,2 1 14,1 4 1,1 7 0,-2 3 0,-2 2 108,2 4 1,-3 1-1,-1 2 1,-1 2 190,-4 3 1,5-2 0,1 8 0,-1 1 33,-3 2 0,-3 2 1,-2 1-1,-2 2-54,-4 2 1,2 0-1,-5-5 1,0 0-325,0-1 1,-2 1 0,-5 0 0,0 0-690,0-1 1,0 1 0,0 0-822,0 0 0,0-1-392,0 1 2125,0-7 0,7 5 0,2-6 0</inkml:trace>
  <inkml:trace contextRef="#ctx0" brushRef="#br0" timeOffset="17">21179 8613 8155,'9'-15'0,"-4"-1"489,-3 0 0,-2 0 1,0 1-1,0-1 242,0 0 1,-2 1 0,-3-1-284,-6 0 0,-3 7 1,-2 4-211,1 3 0,-1 2 0,0 0 0,1 0-181,-1 0 0,0 0 1,0 2-1,1 3-168,-1 6 0,2 5 0,2 3 0,3 2 104,2-2 1,-3 4-1,4-2 1,3-2 111,1-2 0,4-1 1,3 0-1,6 0 96,3-1 0,6 1 0,3-2 0,2-2 145,3-1 1,5-8 0,2 2 0,-4-1 67,-1 1 0,1-3 0,-8 1 0,0-4-67,-1-5 1,-1-6 0,-7 2 0,-1-4-119,-3-2 1,-6-5 0,1-2 0,-3 1-225,-2-1 0,0 0 1,-2 4-1,-3-2-748,-6 2 1,-1 1-1,0 3 1,1 1-423,-1 3 1,-2-1 0,0 5 0,2 0-1279,1 0 434,8 2 0,-2 5 2009,10 0 0,4 0 0,6 0 0</inkml:trace>
  <inkml:trace contextRef="#ctx0" brushRef="#br0" timeOffset="18">21430 8472 8070,'16'2'161,"0"3"1,-2 4-1,-4 6 1,-3 1 171,0 0 0,-3-1 0,5 1 0,-2 2-18,-4 3 0,4-4 1,0 4-1,0-3 18,0-3 0,0 1 0,-4 0 114,3-1 1,4-4-82,-5-1 0,2-6-161,-1 1 1,-5-5 0,5-5-131,-5-6 1,-1-3 0,0-1 0,0-1-134,0 0 0,2-5 0,2-1 0,3-1-233,1 0 0,3 0 0,5 4 0,-1 0 34,1 5 0,0 0 0,-1 9 0,1 1 125,0 3 1,0 1 0,-1 0 0,1 1 124,0 5 0,5 1 0,0 5 1,-2-2-7,-2 3 1,4 0-1,0 1 1,-1-1 217,-3-3 0,4-1 1,2 3-1,-1-3 11,1-2 1,3 3 0,-1-3 0,1 0 13,2 0 0,3-1 0,-8-6 0,0 0-4,0 0 0,3 0 1,-5-2-113,-2-3 1,-3-4 0,-4-5-1,-3 2-108,-2 1 1,-2 1 0,-7-6-1,-1 0-178,-3 0 0,-8 3 1,0 0-1,-5 5-35,0 1 0,-4-4 1,1 6-1,-1 1 117,0 3 1,0 1-1,4 0 1,-2 0 94,2 0 1,2 0 0,3 1 0,1 5 319,3 4 1,6 4 0,-1 2 0,3-1 177,2 1 0,0 5 0,4 0 0,5-2-116,6-1 1,6-2-1,0-1 1,5 1-447,4 0 1,2-1-1,-1-1 1,-1-1-185,-4-3 1,7-1 0,-3 3 0,0-3-1112,-1-2 1,8 5 0,-9-3 0,0-1 1353,2-2 0,-1-12 0,3-2 0</inkml:trace>
  <inkml:trace contextRef="#ctx0" brushRef="#br0" timeOffset="19">23097 8849 8076,'23'9'82,"-6"-2"0,6-9 0,-2-1 513,0-3 0,7-1 0,-2 4 1,4-4 9,1-2 1,1 4 0,-3-6 0,-1 1-76,-2 1 1,-6-5 0,1 4 0,-6-4 20,-4-2 0,1 0 0,-7 1-358,-1-1 1,-2 0 0,-4 2 0,-3 2-140,-6 2 1,-3 4 0,-2-2 0,1 1-237,-1 3 1,-5 2 0,0 2-1,0 0-39,-2 0 1,6 0-1,-6 2 1,2 2 30,0 1 0,0 7 0,6-1 205,-1 3 0,0 1 1,2 1-1,4 0 137,4-1 0,5 1 0,1 0 0,0 0 16,0-1 0,1 1 0,5 0 0,4-2-124,4-4 1,4 4-1,3-3 1,5 1 27,3-2 1,3 4 0,1-5 0,4 0-398,5-4 1,3 2 0,2-2 0,0-1-236,1-3 0,-1-1 0,-2 0 1,-1 0 230,-2 0 1,-9 0 0,0-1 0,-5-3 313,0-1 1,-5-7 0,-2 1 0,-5-3 193,-6-1 0,4-1 1,-5 0-1,-1 0-77,-2 1 0,-5-1 1,-2 2-1,-5 2 256,-4 1 0,-4 3 0,-2-5 0,1 5-254,-1 1 1,-5 1 0,-2 6 0,0 0-193,1 0 1,-4 0 0,3 0 0,0 0-88,0 0 0,2 6 0,6 1 0,-1 1 108,0 5 0,2 1 0,2 1 0,3 1 21,2 0 0,2-1 0,5 1 0,0 0 24,0 0 1,7-1 0,4 1-1,3 0 50,1-1 0,6-1 1,4-3-1,1-4 53,2 0 1,5-5-1,-7 3 1,4-3-37,1-2 1,-1-2 0,-2-2 0,-4-3 105,-1-1 1,2-3-1,-8-6 1,-3-3 5,0 0 1,-2-8-1,-1 1 1,-6-1-152,-3 2 1,-2-9-1,-2 4 1,-3-2-226,-6 0 1,-3-4-1,-1 0 1,-1 4 82,0 5 0,6 0 1,-1 7 115,-1 2 0,3 3 26,-1 6 0,6 4 294,-1 12 1,3 2 0,4 8 0,3 2-96,6 3 1,1 3 0,0 7 0,-1 1-107,1-1 1,2 1 0,2-1-1,-1 1-24,1-1 1,0 1 0,-1-1-1,1-1-728,0-4 1,0-3 0,-2-6 0,-2 2-525,-2 2 0,1-5 0,3-6 0,-2 1 311,-1-2 1,-1-2-1,6-7 1,-1 0 865,1 0 0,0-7 0,0-2 0</inkml:trace>
  <inkml:trace contextRef="#ctx0" brushRef="#br0" timeOffset="20">24732 8896 8076,'9'-8'0,"-4"-6"205,-3-6 0,-2-1 0,0 6 0,-2 1 372,-3 3 1,-4-3 0,-6 4-1,-1-2-267,0 1 0,0 2 0,-1 6 0,-2-2-139,-2 1 1,0 2 0,3 2 0,-1 0 22,-2 0 1,0 7 0,5 4 0,1 1-218,-1-1 0,2 3 0,2-4 0,3 4-9,2 2 0,2-1 1,5 1-1,0 0 19,0 0 0,0-6 1,2 1 18,3 1 0,4-5 0,6-2 0,3-2-4,3 3 0,-2-5 0,5 5 0,1-6-11,-1-6 1,-5-1-1,2-5 1,-3 2 53,-2-2 1,-1 3-1,1 0 1,-2 0 172,-3 1 0,2 4-151,-2-1 1,3 5-1,0 5-50,-4 6 0,4 3 0,-3 1 0,1 1 34,-1 0 0,3 6 0,-4 5 0,4 1 20,2-2 0,-6 3 0,-1-2 0,-2 1 39,-4-2 1,-1 2-1,-2-6 1,0 1 144,0 0 0,0-2 0,-2-5 0,-3-1 81,-5 1 1,-3-6 0,0-1 0,-1-2-35,-4-3 0,-3-3 0,2-1 0,-4 0-88,-1 0 0,3-7 0,-4-3 0,1-4-27,-1-2 0,6 1 0,-2-1 0,4 0-353,1 0 1,7 1 0,4-1 0,3 0-71,2 0 1,7 1 0,4-1 0,4 0-471,6 1 1,6-1-1,8 2 1,3 2 216,2 1 0,-3 2 1,5-3-1,1 2 365,3-2 1,-4 3-1,-2-2 1,-2 1 179,-3 1 1,4-3 0,-2 7-1,-4 1-288,-5 2 0,0-3 0,-7 0 0,-2 0 427,-2-2 1,-8 3 0,-4-6 0,-3-2-105,-2-2 1,0 3 0,0 1 0,-2-1 192,-3 2 0,1-3 0,-6 5 1,-2 0-98,-2 0 1,-2 2-1,-1 5 1,-3 0-53,-1 0 0,0 0 0,6 0 0,-1 2 84,0 3 0,2-2 0,2 8 0,3 1-107,2 2 1,2 4-1,5 1-366,0 2 0,2 0 0,3-4 1,6 2-328,3 2 0,8 0 0,3-5 1,1 0-58,0-1 1,-1 1 0,3-2 0,-2-2 118,2-1 0,-4-8 0,2 3 0,1-5-318,-3-1 0,4 0 1,-5-1-1,1-5 837,4-4 0,-5-4 0,0-4 0,-3-1 0,1-2 0,-5-5 0,-5 5 0,-1 2 0,-1 1 0,3 8 0,-7-1 0,-1-1 102,-2-2 0,-2 4 0,0-1 615,0-1 1,-7-2 0,-4-2 0,-3 2-188,-2 4 1,1-2 0,-1 7 0,0-1-154,1-1 0,-1 6 0,0-5 52,0 5 1,1 1-478,-1 0 1,7 7 0,4 3 0,5 4 35,5 2 0,4 1 1,7 2-1,-1 2 165,1-1 1,5 2 0,2 1 0,-1 0 52,1-1 1,-2 1 0,-5-4-1,0 2 345,-1-2 1,-1-1 0,-1-1 126,-3 4 1,-7-3-1,3 3-338,-5-4 0,-2-3 0,-5-3 1,-6-6-213,-7-3 1,0-2 0,-7 0-1,-2 0 418,-2 0-877,-8 0 0,4-6 0,-2 1-2026,2 2 1,3-1 0,0 1 2356,-1-3 0,1-6 0,-1 3 0</inkml:trace>
  <inkml:trace contextRef="#ctx0" brushRef="#br0" timeOffset="21">26383 8912 11973,'5'10'0,"1"1"466,-3 1 0,6 2 0,0 2 0,1 1-33,1 4 1,-6-3-1,3 4 1,-1-1-186,-3 0 1,-1 0-1,1-5 1,1 0 47,-1-1 0,-3-4 124,-1-1 0,-1-6-306,-5 1 0,3-10 0,-6-6 0,2-3-113,4-1 1,-1-1 0,1-1 0,-2-4-159,1-6 0,9-1 1,6 1-1,3 0-120,1-1 1,3 0 0,1 2 0,2 5-17,-2 4 1,4 3-1,0 3 1,-1 6 170,1 3 1,-2 2-1,-3 2 1,1 2 219,2 1 1,0 7 0,-6-1-1,1 3 148,0 1 0,-6 6 1,-1 0-1,0 0 21,0 2 0,-6-4 1,2 6-1,-3-3 78,-2-3 1,0-1 0,0-2 447,0-1-380,0 1 0,-2-7-203,-3-4 1,3-5-1,-3-5 1,3-6-258,2-3 1,0-1 0,0-1 0,0 0-331,0 0 1,6-4 0,2-3 0,5-2-93,4-3 0,4 6 1,-2-1-1,4 2-137,1 0 1,-3 7 0,4 7 0,-2 2 166,-4 0 0,3-1 0,-1 6 184,-1 0 1,-3 6 0,-3 1 0,-2 1 379,-1 5 1,-2 1 0,3 0 0,-4-2-48,-1-2 1,4 6 0,-6 5 0,0-2 202,2-1 0,-3-3 0,5 1 0,-1 0-36,1-1 0,2 1 0,3 0 0,-2 0-18,-2-1 1,6-4 0,5-2 0,-2-2-83,-1-4 1,3 4 0,1-2 0,3-1-100,3-3 1,-4-1-1,2 0 1,1-1 71,-3-4 0,-1 1 0,-6-6 0,2-1 53,2 2 1,-5-5 0,-5 4 0,-1-4-44,-1-2 0,-2 0 1,-7 1-216,0-1 0,0 0 0,-2 1 0,-1-1-21,-3 0 0,-6 2 1,2 2-1,-4 3-188,-2 2 0,0-3 0,0 5 71,1 1 1,4 2-1,1 2 137,-2 0 0,-2 2 0,-2 3 18,0 6 1,2 3 0,2 1 0,3 1 134,2 0 0,2 0 0,5 1 0,0 2 14,0 2 1,0 0 0,3-3 0,6 1 65,7 2 0,5 0 0,-2-6 1,4 1-93,1 0 0,2 0 0,6-2 0,-1-2-74,1-2 1,-1-6 0,2 1 0,2-3 2,2-2 1,0 0 0,-6 0 0,-1 0 24,-4 0 1,4-7-1,-6-4 1,1-3 26,-4-1 1,1-1-1,-2-2 1,-5-1-119,-2-2 1,-5-5 0,3 3 0,-6 1 85,-3-1 0,-2-3 1,-2 5-1,-1 2-182,-3 1 1,-6 2 0,2 1 0,-3-1 172,3 0 0,-4 6 1,3 1-1,-1 0 183,2 1 0,-4 4 0,3-1-81,-3 3 1,4 2-1,-1 2-82,-1 3 1,5-1 0,2 6-1,3 2 75,2 2 1,0 2 0,0 0 0,0-1 59,0 1 0,5 0 0,2 0 0,4 1 25,6 4 0,-1-4 0,5 4 0,-4-3 40,-1-2 1,0-1 0,0 1 0,-1 0-148,1-1 0,0-4 0,-1-2 1,-1-1-18,-3 1 0,3-4 0,-4 4-112,4-2 1,-3-2 0,-2-3-31,-2 3 0,5-3 153,-2 3 99,-3 4 171,0-7 161,-7 5-230,0-7 0,2 0-188,3 0 3,-3 0-40,5 0 0,0 0-101,3 0 0,-1 0 0,2 0 0,-1 2-10,-1 3 1,5-3 0,-4 5 0,4-2-98,2 0 0,0 0 0,0-3 1,-1 1-32,1 3 1,0-1-1,-1-5 1,1 0-602,0 0 0,0-2 0,-1-1 0,1-4-477,0-2 1,-6-1 0,1-6 0,-1 0 334,-1 0 1,3-1-1,-7-4 1,-1-5 262,-2-4 1,-2-14 682,0-3 0,0-10 0,0 1 0</inkml:trace>
  <inkml:trace contextRef="#ctx0" brushRef="#br0" timeOffset="22">28616 8566 8441,'0'-9'1269,"0"16"0,0 13-330,0 2 1,1 13 0,3-3 0,1 3-187,-1 3 1,3-3 0,0 7 0,1 2-259,5 1 0,1 2 0,1-1 1,1-3-338,0-1 0,0-7 0,-1 3 0,1-3-634,0-3 0,-2 3 0,-2-9 1,-2 2-235,3-2 0,1-5 0,0-9 0,-2-3-1094,-2-2 0,-4-2 1,2-6 262,-1-5 1,4-2 1540,-6-8 0,7-7 0,-3-1 0</inkml:trace>
  <inkml:trace contextRef="#ctx0" brushRef="#br0" timeOffset="23">29072 9053 8161,'8'7'2081,"-1"-5"1,-19 0-1,-4-7-1397,-1 1 0,-6-3 1,1 2-1,-3 0-421,-3-2 1,-2 3-1,-1-6 1,0-1-73,-1 3 0,1-6 1,-1 5-1,3-2-1477,2 1 0,-1 6 0,7-1 1,2 3-4977,2 2 6262,8-7 0,2-1 0,7-8 0</inkml:trace>
  <inkml:trace contextRef="#ctx0" brushRef="#br0" timeOffset="24">28899 9069 8630,'38'19'0,"-5"-5"370,-5-5 0,-3-4 1,3-5-1,-2 2-274,2 3 1,-5-3-1,-2 5 1,-4-2-97,-1 1 0,-8-1 0,-1-5 0</inkml:trace>
  <inkml:trace contextRef="#ctx0" brushRef="#br1" timeOffset="25">12406 6397 6283,'-7'-9'-110,"-4"4"1,2-2 0,-1 2 195,-2 1 0,-2 3 144,-2 1 1,0 0 482,1 0 0,4 0 1229,1 0-87,-1 0-1380,2 0 1,9 0-1,13 0 1,4 0-63,4 0 1,12 1-1,2 3 1,5 1 68,4-1 0,10-1 0,-5 1 0,4 1-105,1-2 0,5-1 0,-1-2 1,3 0 4,2 0 1,1 0 0,5 0 0,2 0 48,1 0 0,5 0 0,-6 0 0,-1 0-295,-7 0 0,-7 0 0,-11 0 0,-3 0-179,-5 0 1,-9 0 0,-4 0-1176,-1 0 549,-2 0 1,-14 0 506,-7 0 1,-14 0 0,-14 0 0,-7 0 54,-7 0 0,-10 0 0,-6 0 0,-3 0 74,-2 0 1,-5 0-1,0 0 1,0 0-8,-2 0 1,0 0 0,-3 0 0,5 0-7,3 0 0,-3 0 0,1 0 0,4 0 32,4 0 0,8 0 0,-3 0 1,4 0 150,2 0 1,0 0 0,9 0 0,2 0 137,4 0 1,0 0-1,12 0 1,2 0 446,1 0 0,4 2-489,4 3 1,5-3 0,10 3 0,7-3 58,7-2 1,8 2 0,11 1 0,9 2-77,9-1 1,10-2-1,6-1 1,3 3-122,6 1 1,4 0-1,-3-5 1,-1 2-381,1 3 1,-2-3 0,-7 3 0,-4-1-246,-5 1 0,-3-3 1,-5 3-1,-9-2-902,-8 3 0,-8-5 1,-4 6-1,-7-1-13,-2-1 1,-9 7 0,-4-1 1444,-3 3 0,-16 1 0,-4 1 0</inkml:trace>
  <inkml:trace contextRef="#ctx0" brushRef="#br1" timeOffset="26">12296 6743 6552,'7'-16'6044,"1"7"-4961,1 3 0,-4 6-650,-10 0 0,-4 6 0,-6 5 0,-1 1-2,0-1 0,0 3 0,-1-2 0,-4 5 156,-5 4 0,-4 0 0,-5-3 0,-3 1-160,-4 2 0,-7 5 1,5-3-1,-3-2-228,0-4 0,-7 8 1,10-10-1,0 1 48,-1-4 0,5 2 0,0-5 0,1 1-53,4 1 0,-3-8 0,1 3 0,2-3-272,2 2 1,7-3-1,1 3 1,3-3-1668,2-2 1,8 0-839,2 0 1,4 0 2582,-4 0 0,-1-14 0,-4-3 0</inkml:trace>
  <inkml:trace contextRef="#ctx0" brushRef="#br1" timeOffset="27">5676 7545 8299,'-1'-9'1571,"-5"4"0,5 10 0,-5 5 0,3 6-1126,-2 5 1,3 3 0,-3 8 0,3-1 41,2 1 0,0 4 1,0 1-1,0-2-179,0-2 1,0 4 0,0 0 0,2-3-16,3 0 1,-3-5 0,3-1 0,-3-3 52,-2-3 0,0-1 0,1-5 108,5 0 1,-5-6-108,5 1 0,-5-9 0,-1-2-170,0-9 0,-5-7 0,0-3 0,1-4-150,3-1 1,-5-2 0,1-6 0,2-1-242,1-4 1,2 4-1,0-5 1,0-1-389,0-3 1,5 4 0,4-1 0,1 5 340,3 2 0,9-3 1,-6 9-1,3-2 176,4 2 1,-4 3 0,7 7-1,1 1 60,-3-1 1,6 2 0,-6 4 0,2 4 143,1 5 0,-3 1 1,4 1-1,-4 5 124,-1 4 0,-2 4 0,-5 2 0,0 1 225,-1 4 1,-4-2 0,-2 6 0,-3-1 323,-2 1 0,-2-1 1,-4 2-1,-2-3-197,-1 0 1,-7-6 0,2 4 0,-4-3-596,-2-3 0,0-1 0,-1-1 0,-3-5 0,-1-1 0,-1 4 0,3-6 0,-4-2-88,-2-1 0,4-2 0,-3 0 0,0-2-1386,-1-3 1,6 2 0,-2-8-1,3 1-475,3 1 0,4-5 1,2 4-1,2-4 499,4-2 0,1 0 0,4 0 1,5 1-794,9-1 2243,6 0 0,10 1 0,-1-1 0</inkml:trace>
  <inkml:trace contextRef="#ctx0" brushRef="#br1" timeOffset="28">6337 7309 8702,'15'-2'978,"1"-3"1,-5 3 162,-1-3 0,-5 3-110,6 2 0,-6 0 1,4 2-366,-2 3 1,3 4 0,-4 7-1,-3-1 142,-1 1 1,3 5 0,0 2 0,0-1-408,2 1 0,-5 3 0,5-3 0,-2 0 109,1-1 1,1 5 0,-4-7 0,2 1-687,-1 2 0,3-5 0,0 3 0,0-4-633,0-1 0,0-1 0,-4 1 1,4-2-676,2-3 0,-5 3 0,3-6 0,-2 3 127,0-1 1,7-4 0,-1 2-1,3-1 317,1-3 1,1-3 0,2-1 1039,3 0 0,3 7 0,7 2 0</inkml:trace>
  <inkml:trace contextRef="#ctx0" brushRef="#br1" timeOffset="29">7139 7733 8548,'14'-16'0,"-2"1"546,-2-1 0,-6 0 0,1 1 218,-3-1 0,-2 0 1,-2 0-1,-2 1-28,-1-1 1,-7 6-1,2-1 1,-4 1-232,-2 1 1,0-3 0,-1 5-1,-3 0-64,-1 0 1,-1 1 0,3 6 0,-2 0-221,1 0 1,-2 0 0,1 0 0,1 2-89,3 3 1,1-1-1,1 6 1,-1 3-170,0 1 0,6 1 0,1 3 0,0 1-51,0 2 0,6 2 0,-2-4 0,3 2-342,2-2 1,2-2-1,3-1 1,5 0 58,4 0 0,2-1 1,2-1-1,1-1 170,2-3 0,7-7 1,-4 3-1,2-5 131,1-1 0,-3 0 1,4 0-1,-4-1 42,-1-5 1,3-2 0,-5-8 0,-3 0 95,-6 1 0,2 1 0,-5 0 46,-1-2 1,-1 4 0,-7-9 839,0 3-224,0 10-729,0 1 1,0 8-38,0 5 0,0 2 0,0 8 0,0 0-178,0-1 0,2-1 0,2-1 0,3-3-11,1 2 0,3 2 1,5 0-1,1-1-105,4-3 0,-3-7 0,2 4 0,-2-1 33,-2-1 1,5 0 0,0-5-1,-2 0 28,-2 0 1,-1-2-1,0-3 1,-2-5 157,-4-4 1,2-2 0,-5 0-1,0 1 128,0-1 0,-1 0 0,-6-1 1,0-3 131,0 0 1,-2 4-1,-2 5 253,-1-1 0,-2 0 349,2 1-678,3 4 0,2 20 0,9 2-90,0 3 1,3-1-1,-5 1 1,2 1 14,3 2 0,-5 0 1,0-5-1,-2-1 11,0 1 0,1 0 0,-6-1 646,0 1 76,0-7-578,0-2 0,0-9 0,0-3-181,0-6 1,0-3 0,0-1 0,0-3-127,0-3 1,6 2 0,5-5 0,1 1-98,-1 4 1,3-4 0,-4 2 0,4 2 47,2 1 0,-2 8 0,-2 1 0,-1 2 6,1 4 1,2 1 0,1 2 57,1 0 0,0 0 0,0 0 0,-2 2 40,-4 3 0,4-2 0,-5 8 1,1 1 91,1 2 1,-3 2-1,5 0 1,-3-1 249,2 1 1,1 5 0,-1 0 0,-2-2-4,3-1 0,6-3 1,2-1-1,-2-1-139,-2-3 1,4-5 0,2 4 0,0-2-20,0-4 0,-1-1 1,-3-2-1,2 0-8,-1 0 1,2-2-1,-1-3 1,-1-4 15,-3 1 1,-1-6-1,-1 3 1,1-3-30,0-1 1,-7-3-1,-4-1 1,-3-2-32,-2 2 1,0 1 0,0 3-1,-2-1 53,-3 0 1,-2 0 0,-6 2-1,3 2 75,-2 2 1,-2 5-1,-4-4 1,-1 2 124,-2 3 0,0 3 0,5 1 0,1 0 20,-1 0 0,0 5 0,1 2 0,1 2 1,3 3 1,-1 7-1,7 4 1,1-1-62,2 1 0,2 3 1,2-3-1,3 0-427,6-1 1,3 5 0,3-6 0,2-2-631,2-2 0,7-1 0,-3 0 0,1-2-535,0-4 1,-5 2 0,5-5 0,1 0 644,-3 0 0,4-1 0,-5-6 703,1 0 0,2-14 0,6-4 0</inkml:trace>
  <inkml:trace contextRef="#ctx0" brushRef="#br1" timeOffset="30">8821 7717 8131,'0'-15'0,"0"-1"378,0 0 1,-7 1 0,-4-1 0,-1 0 194,2 0 1,-10 2-1,5 2 1,-3 3-17,1 3 1,1-5 0,0 6 0,1 1 893,-1 3-1042,0 1 0,7 1 0,4 5-196,3 4 1,11 4 0,5 3 0,7 3-105,4 1 0,1 1 1,5-2-1,1 2 0,-1 3 1,-5-4-1,1 3 1,-1-1 149,-2-4 0,-1 4 0,-7-2 0,-1-2 297,1-2 1,-5-1-1,-3 2-96,-1 2 1,-1-2 0,-8 1-12,-3-7 1,-4 1 0,-9-8 0,-3-2-142,-5-1 1,-4-2-1,-4-2 1,-7-3-499,-6-5 0,-3 1 0,2 0 0,3 0-2260,3 1 1,0 4 0,11-1-1,6 3-712,6 2 0,8-5 3162,1 0 0,14-7 0,-3 3 0</inkml:trace>
  <inkml:trace contextRef="#ctx0" brushRef="#br1" timeOffset="31">9733 7403 8299,'0'-9'-353,"0"4"1646,0 10 1,2 9 0,1 9-1,2 0-410,-1-1 1,3 10-1,-2-2 1,0 1-367,2 4 0,-5 0 0,5-4 0,-2 1-310,0-1 0,8-1 0,-5-2 0,3-4-513,-1-1 0,-4-2 1,2-5-1,-1-1-2773,-3 1 1,3-5 479,-2-1 1,7-6 2598,-1 1 0,3-5 0,1-5 0,8-11 0,2-9 0</inkml:trace>
  <inkml:trace contextRef="#ctx0" brushRef="#br1" timeOffset="32">10220 7796 7893,'9'-7'240,"-9"5"0,-11-5 1,-3 2 496,-1 0 1,-8-2 0,-3 3 0,-4-1-291,-1 2 0,-1-4 0,1 1 0,-1 3-254,1 1 1,-1-3 0,1 0 0,0-1-477,-1-1 0,6 6 1,1-6-1,3 1-964,3 1 0,1-5 0,4 3 236,4-2 0,3 4 1,8-4 1010,5 2 0,8-5 0,7 1 0,13-3 0,0-1 0</inkml:trace>
  <inkml:trace contextRef="#ctx0" brushRef="#br1" timeOffset="33">10094 7372 7978,'14'1'-441,"-3"5"0,-4-3 0,-5 6 1,1 0 915,2-1 0,6 5 0,-4 6 0,0 3 335,0 3 0,0 1 0,-4 4 0,3-2-341,-3-2 1,4 0 0,0 6-1,0-3 186,0-3 1,3 4 0,-3-5 0,0-1-407,0-3 1,0-4 0,-3-1 0,1 0-68,-1 0 0,-1-6-48,2 1-264,-3-8 1,5 2-1,-7-10-265,0-5 0,2-3 0,1 1 0,4 0-214,2-6 1,2 3 0,6-6-1,2 3 152,2 3 1,2 1 0,-4 1 0,4 5 209,1 1 1,-5 1-1,4 6 1,-2 0 87,0 0 0,0 0 1,-5 0-1,0 2 300,-1 3 0,1-1 0,-2 6 0,-2 1 20,-1-2 1,-3 5 0,5-4 0,-5 4-96,-1 2 0,6-2 0,-3-2 1,2-2-56,-1 3 1,3 1 0,-4 0-1,4-2-6,2-2 1,1-1-1,3 3 1,1-3 12,-2-2 0,4 3 1,-3-4-1,1-3 39,2-1 1,-5-2 0,4 0 0,-1 0 35,0 0 0,2 0 1,-4-2-1,2-1 41,-2-3 0,-1-6 0,-2 2-4,-1-4 0,-6-2 0,-4 0 0,-3 1-18,-2-1 1,0 4 0,-2-2 0,-3-2-83,-5 4 1,-4-4 0,-2 6 0,0-3 62,0 3 1,1-2-1,-1 5 1,-2 0 4,-2 0 1,2 1 0,-3 6-1,4 0-33,1 0 1,0 0-1,0 2 1,1 2 18,-1 1 0,2 7 0,2-1 0,1 3 16,-1 1 0,5 6 1,2 0-1,3-2-12,2-1 0,0-2 0,2-1 0,3-1-26,6-3 0,3 1 0,1-5 0,1 0-56,0 0 1,-1 0 0,1-4 0,0 3-133,0-3 1,-1-1-1,1-2 1,0-2-166,-1-3 1,-1 1-1,-1-6 18,-3-2 0,1 0 1,3-1 65,-4 3 1,-1 6 45,-4-1 0,-1 3 185,6 2 1,-5 0 0,4 2 0,0 2 43,0 1 0,-4 7 0,5-1-48,2 3 1,2 1 0,2-1 0,-2-2-4,-3-1 1,8-2 0,-3 3-1,1-3-13,1-2 1,-3 3-1,1-5 1,0-1 59,-1-2 1,1-2 0,2 0 42,3 0 1,-4-6 0,4-1 0,-4-1-68,-1-5 0,-5-1 1,-3-1-1,1-3-51,0-3 0,-6 2 1,3-7-1,-5-2-109,-1-2 1,-1-1 0,-5-1 0,-2 1-270,-1-1 1,-5 6 0,5 2-1,-1 1 635,-1 4 1,6 7 1491,-6 1-1366,8 8 0,-4 3 0,7 12 1,0 7-2,0 7 0,7 4 1,3 1-1,3 1-83,-3-1 1,4-1-1,-3 0 1,3-2-566,1 0 1,1 3 0,0-8 0,-2-1-782,-4 1 1,4-2 0,-3-3-816,3 3 1,1-4 840,1 4 1,-5-11-1,-3-6 1032,-1-8 0,0-10 0,-1-7 0,2-6 0,8 2 0</inkml:trace>
  <inkml:trace contextRef="#ctx0" brushRef="#br1" timeOffset="34">11903 7859 8012,'8'0'1926,"-1"0"0,-21 0 1,-5 0-1428,-4 0 1,-6 0 0,2-2 0,-4-1-583,-6-3 1,-1-1 0,-6 4 0,2-2-1170,-1 1 0,-8 2 0,-3 1 1252,-2-5 0,-2 5 0,-5-6 0</inkml:trace>
  <inkml:trace contextRef="#ctx0" brushRef="#br1" timeOffset="35">5566 8661 13547,'11'5'0,"-3"2"736,-1 1 1,6 8 0,-5 5 0,3-2-396,-1-1 0,-6 3 0,3 0 1,-2-2-50,0-2 1,1 4 0,-6 0 164,0-1 0,0-8-261,0-2 1,-2-6-1,-3-1-64,-6-6 1,-1-1 0,0-6 0,3-2-108,2-2 0,-4-2 0,6-2 0,2-3-175,1-5 1,4-3-1,3-3 1,5 1-380,4-1 0,2 3 1,0 2-1,1 6-39,4 4 1,-3 3-1,5 2 1,-3 3 547,1 2 1,0 2-1,-3 5 1,1 2 66,2 3 0,0-2 0,-5 8 0,-1 1 31,1 2 0,0 2 1,0 1-1,-2 2 393,-4 2 0,4 5 0,-5-3 0,1 0-164,1 0 1,-6-2-1,4-6 1,-2 1-74,-4 0 1,1-2-1,-1-2 468,2-2-423,1-6 0,-8 3 0,-2-9 1,-3-1-209,-1-3 0,2-6 0,-2 0 0,-1-6-374,0-2 0,6-3 0,-2 2 0,3-5-225,2-4 0,7-1 0,3 1 1,6 2 183,5 2 0,-4 8 0,6 1 0,-2 6 111,0 4 1,5-3 0,-3 5 0,0 1 508,-1 2 0,5 8 0,-5 1 0,3 0 178,3 0 0,-6 5 1,1 0-1,-2 5-7,0 4 1,0 6 0,-5-6-1,-1 0-94,1 1 0,-2-4 0,-2 4 0,-3-1-403,-2 0 1,4 0 0,-4-5-1,0 0-1468,0-1 0,-2 1-1035,-5 0 0,0 0-358,0-1-1273,0-6 4184,0-9 0,0-9 0,0-6 0</inkml:trace>
  <inkml:trace contextRef="#ctx0" brushRef="#br1" timeOffset="36">6997 8786 8268,'16'-7'0,"-2"-3"752,-4-4 1,-3-2-1,-7 0 24,0 1 1,-7-1 0,-3 0 0,-4 1-280,-2-1 1,0 5 0,1 3 0,-1-1-152,0 0 0,-5 4 0,-2-4 1,1 2-29,-1 4 0,0 1 1,4 2-1,-4 0-81,-1 0 1,5 0 0,-4 2-159,0 3 1,6 4 0,-4 6 0,5 3-186,6 3 0,1-4 0,5 6 0,-1-2 54,2 0 1,1 5 0,4-5 0,3-2-100,5-1 1,4-3-1,4 1 1,3 0 77,5 0 1,4-2 0,1-2-1,-1-4 104,-4-1 1,7-1 0,-5-6 0,0 0-31,2 0 0,-2-2 0,0-2 0,-4-3 10,-1-1 0,-2-4 1,-7-8-1,-2-1-83,-1 2 1,-8-4 0,2 3 0,-3 0-67,-2 3 1,0 1 620,0 0-48,0 8 0,2 2-241,3 12 0,4 8 0,7 7 0,-1-2-102,1-2 1,0-1 0,-1 0 0,1-1-260,0 1 0,0 0 0,-1 0 0,1-1-313,0 1 1,-1-6 0,1-1-1,0-2-192,0-3 1,-1-3 0,1-1-178,0 0 0,0 0 0,-1 0 0,-1-1-90,-3-5 0,3-1 0,-6-7 0,3 1 453,-1-5 1,-6-3-1,1 0 1,-3-5 485,-2-4 0,0-1 0,0-1 0,0 1 0</inkml:trace>
  <inkml:trace contextRef="#ctx0" brushRef="#br1" timeOffset="37">7406 8440 8238,'-9'-24'399,"4"3"0,3 4 0,0 3 1951,-3 3-1824,3 4 1,-3 14 0,9 5-1,3 6-12,1 3 1,-2 7 0,2-2-1,1 4 131,0 1 0,-4 2 0,6 2 0,-1 2-381,-1-2 1,3-2-1,-5-2 1,2-1-330,3-4 0,0 2 0,0-7 0,-1-2 50,1-1 0,2-2 0,2-2-1703,0-4 0,-6-1 0,0-6 545,3 2 0,-5 1 0,1-8 0,0-2 483,0-1 1,-4-7 0,4 0 0,-1-6 689,1-3 0,2-7 0,4 4 0</inkml:trace>
  <inkml:trace contextRef="#ctx0" brushRef="#br1" timeOffset="38">7815 8613 8153,'8'-7'3397,"-2"6"-2817,-12-5 1,-2 6-1,-8 6-224,0 4 0,0 4 0,1 2 0,1 0-8,3-1 1,-1 1 0,7 0 0,1 1 177,3 4 1,2-2-271,5 8 0,2-8 1,8 2-1,1-6-146,4-4 1,-3 1 0,5-5-1,-2 0-163,0 0 0,7-2 0,-4-5 1,2 0-71,0 0 1,-5-1-1,6-5 1,-1-2-1,-2-1 1,-1-5 0,-7 3 0,-1-1 92,1 2 1,-2-4 0,-2 5 0,-3-1-44,-2-1 1,-2 1 0,-5-6-53,0 0 0,-2 0 0,-1 1 0,-4 1-7,-2 3 0,-1 2 0,-6 6 103,0-2 0,1-6 0,-1 6-124,0 2 0,2 3 284,4 5 0,3 4 0,7 6 1,1 1 217,5 0 0,2-1 1,10 1-1,3 0 141,5 0 0,6-1 1,2 1-1,3 0-147,-2-1 1,4-4-1,-1-1 1,0 1-230,1-2 1,3-2-1,-6-6 1,-1 3-333,-1 1 0,-8 0 1,-2-5-1488,-1 0 1,-9-1-914,-9-5 0,-12 5 0,-9-6 2618,-8 0 0,-13-2 0,-3-7 0</inkml:trace>
  <inkml:trace contextRef="#ctx0" brushRef="#br1" timeOffset="39">9198 8755 7984,'-7'-9'953,"4"-3"685,-8 7-1181,1-1 1,-4 8 0,3 3-9,6 6 0,-2 3 0,2 2 0,1-1-108,3 1 0,1 0 0,0-1 0,1 1-37,5 0 1,2-6 0,8 1 0,2-1 106,2-1 0,3 3 0,5-7 0,-2-1-103,2-2 0,5-2 0,1 0 0,-5 0 224,1 0 0,-5-2 1,-1-3-1,-1-4-36,-4 0 1,-7-6 0,-1 1 0,-1-6-162,-1 1 0,-2-4 1,-7 1-1,0-1-311,0 0 1,-7 1-1,-2 2 1,-1-1-1959,-1 2 0,1 4 0,-6 2-3274,0 3 3387,1-1 0,8 3 1,7 2 1820,8 5 0,6-6 0,2-2 0</inkml:trace>
  <inkml:trace contextRef="#ctx0" brushRef="#br1" timeOffset="40">9717 8692 7984,'14'10'0,"-2"1"0,-3 1 163,-2 2 1,3 2-1,-4 1 1,-3 3 549,-1 0 1,3 3 0,0-2 0,-1 4-234,-2-1 1,-1 4-1,3-7 1,1 0-179,-1 2 1,3-6 0,-2 4 0,0-4 38,2-1 1,-5-5 0,3-1 213,-3 2 523,-2-5-799,0 0 1,0-19-1,0-4-52,0-1 1,0-6 0,0 1 0,0-3-120,0-3 1,2-2 0,3-3 0,7-2-460,7-1 0,0 1 0,6 7 1,-2 3 242,-4 3 0,5 2 0,1 10 0,1 3 207,0 0 0,-5 5 1,5-1-1,1 4 22,-3 5 0,6 6 0,-6-2 0,1 4 360,-4 2 0,-4-2 0,-1-2 0,0-1-2,-1 1 1,-1 2 0,-2 3 0,-3 3-102,-2 1 1,0 1-1,-3-2 1,1 2-119,-2 3 0,-1-6 0,-2 2 0,2-4 215,3-1 0,-3 0-352,3-1 1,-3-4 0,-4-2 72,-3-2 0,3-4 0,-5-6-220,0-3 1,5-1-1,-5 4 20,0-2 0,6-8 7,-5 3 1,5 1-243,1-1 1,0 5-185,0-6 21,0 8 298,0-4 1,1 1 241,5 1-133,-5 0 0,8 5-378,-4 0-87,-3 0 0,7 0-1569,-4 0 1,-1 5-761,6 0 0,-6 2 0,-1-3-1074,-6 1 3863,-6 0 0,-14-5 0,-1 0 0</inkml:trace>
  <inkml:trace contextRef="#ctx0" brushRef="#br1" timeOffset="41">9890 8881 7993,'0'-11'1913,"0"1"326,0 6-86,0-3-1591,0 7 1,0 7 0,0 4 0,0 3-281,0 1 1,0 1 0,0 0-1,0 1 180,0 4 1,0 2 0,2 7 0,1-1-138,2 4 0,8 2 0,-3-1 0,2 0-180,-1 3 1,3 0-1,-4-6 1,4 1 66,2-1 0,-5-5 0,-3-1 0,-1-3-12,-3-2 1,-1-3-1,1-1 1,1 0 132,-2-1-422,-1-6 1,-4-2 0,-3-7-208,-5 0 0,1-2 1,0-3-1,1-5-40,-1-4 1,4-9 0,-4-3 0,0-4 98,0-1 1,6-6 0,-2-2 0,3-1-243,2-3 1,0-1 0,0 2 0,0 5 277,0 4 1,5 2 0,0-1 0,1 3 222,1 2 1,-4 3 0,8 5 0,-1-2 79,-1 2 0,5 1 0,-5 2 0,1 1-11,0-1 0,1 2 1,5 2-1,-1 3-155,1 2 1,0 2 0,1 5 0,4 0 1,5 0 1,4 0 0,2 2-1,-3 3 133,-2 5 1,6 4-1,-5 2 1,0 0 79,1-1 0,-4 6 1,-1 0-1,-1 0 8,-4 2 0,-1-4 0,-3 6 0,-1-3 597,-3-2 1,-4 2 0,-7 1 0,0 0-165,0-1 1,0-1 0,-2-5-1,-3 0-157,-6-1 1,-4-6 0,-5-2 0,-1-2-172,2 1 1,-5-1-1,-2-5 1,-4-2-328,-2-3 1,-4 1 0,-3-6 0,1-1-889,-1 3 1,3-6 0,6 5 0,2-1-530,2-1 1,7 6 0,-2-4 0,5 0-5260,6 1 3013,-4 4 3726,19-10 0,4 12 0,15-5 0</inkml:trace>
  <inkml:trace contextRef="#ctx0" brushRef="#br1" timeOffset="42">11478 8928 8136,'9'-16'532,"-4"0"1,-3 6 0,-2-1 0,0-1 229,0-2 0,0-2 0,-2 1 122,-3-1 1,-6 0-414,-10 1 1,-1 1 0,-5 1-1,6 5-92,4 1 1,1 1-1,-1 6 1,-2 0-131,-2 0 1,-6 0 0,6 2 0,0 2-65,-1 1 0,4 7 0,-3 0 0,4 6-27,1 3 0,2 1 1,2-2-1,3 2-125,2 3 0,2-4 0,5 3 0,2-1-137,3-4 1,9-1 0,9-3 0,-1 1-3,1 0 0,5-2 1,-4-2-1,3-3-65,-1-2 1,-2-2 0,4-5 0,-3 0-6,-3 0 1,5-7-1,-6-2 1,-2-1 101,-2-1 0,-3-4 0,-2-6 0,-3 0 8,-2-2 0,-2 5 0,-5-3 0,0 4 404,0 1 0,0 6-256,0-1 1,2 8-1,3-2 1,6 3 483,3 2 0,3 7 0,4 3 0,4 4-68,-1 2 0,6 0 0,-4 1 0,4 1-448,1-3 0,-5 5 1,1-10-1,-1 4-789,-2 2 0,-1-1 0,-5 1 0,1 0-899,2 0 1,-6-1-1,-4 1 1,-1 0 1637,-1-1 0,-2 1 0,-7 0 0</inkml:trace>
  <inkml:trace contextRef="#ctx0" brushRef="#br1" timeOffset="43">6981 9918 7835,'9'-7'709,"-4"-4"0,-3 3 0,-4-3-239,-3-1 1,-4 5 0,-6 0 0,-1 2 165,15 5-597</inkml:trace>
  <inkml:trace contextRef="#ctx0" brushRef="#br1" timeOffset="44">6949 10177 22186,'17'1'160,"14"4"141,-1-3 31,-4-2 1,2-5 0,-7-2 0,-2-2-86,-1-3 0,-8-2 1,-1-2-1,-2 1-404,-4-1 1,-1 0 0,-4-1 0,-3-3-752,-5-1 0,-11-5 1,-4 5-1,-1 2-406,0 2 0,-1 6 1,-2 2-1,1 2-1197,6 4 386</inkml:trace>
  <inkml:trace contextRef="#ctx0" brushRef="#br1" timeOffset="45">7233 9541 8424,'-9'1'2404,"4"5"-1663,3 4 1,2 9 0,0 4 0,2 2-9,3 2 1,4 3-1,7 2 1,-1-1-37,1 0 0,-2 1 1,-2-1-1,-1-1-318,1-4 0,-3 4 0,-1-6 0,1 1-295,0-4 1,0 1 0,3-1 0,-3-1-669,-2-3 1,3-1 0,-3 0-689,2-1 1,-6-4 0,4-3-1328,0-1 0,-3-1 1815,6-6 1,-1-2-1,3-3 1,-3-6 418,-2-3 1,5-1 0,-3-1 0,1-2 364,1-3 0,-6 2 0,4-5 0,-2 1-20,-4 4 1,-1-4 0,-2 2 345,0 2 1,0 7 291,0 1 1,0 10-1,0 1-131,0 8 0,2 8 0,1 3 1,3 2 395,-3-2 1,4 4 0,0-2 0,2-2-232,3-1 1,2 1-1,2-2 1,-1-3-318,1 0 0,2-5 0,1 2 0,4-1-184,1-1 0,-3-2 1,3-6-1,-1 3 11,-4 1 1,4 0 0,-2-5-1,-2 0-236,-1 0 1,-3-5 0,1-2 0,-2-2-99,-3-3 1,1-2 0,-7-1 0,-1-1 6,-3 0 0,-1 0 0,0-1 0,0-2 87,0-2 1,0 5 0,0 6-1,-1-1 347,-5 2 75,5 2 1,-6 16 0,8 7-11,5 8 1,2 4 0,8 2-1,0-2 190,-1 0 1,1 10 0,0-6 0,0 1-167,-1 0 0,-1-2 0,-1 1 0,-5-1-19,-1 1 0,-1-1 1,-6-1-1,0-2-172,0-2 0,0-7 0,-2 2 0,-3-3 0,-6-3 0,-3 1 1,-2-2-1,-1-2 11,-4-1 0,-2-8 0,-5 3 1,2-5-196,-2-1 1,-7 0-1,-2 0 1,3-1-1202,0-5 1,5 3 0,1-6-1,3 2-980,3 4 1,2-6 0,10-2 71,5-3 1,5-1 0,5-3 2125,5-3 0,11 4 0,4-6 0</inkml:trace>
  <inkml:trace contextRef="#ctx0" brushRef="#br1" timeOffset="46">8161 9698 9583,'-9'-7'1977,"2"5"0,7-3-1493,0 10 0,7 4 0,2 8 0,1 4-62,0 6 0,1 2 1,5 3-1,-1-3-193,1-2 0,0 2 1,0-3-1,-1 4-63,1 2 1,-2-1 0,-2-1 0,-1-2-1,1-2 1,-3-2 0,-1 2 0,-1-5-147,-3-3 1,3-2 0,-2-1 75,-1 1 1,-1-2 331,2-4-256,-3 4 0,5-14 0,-7 0-250,0-8 1,0-6 0,0-2 0,2 0-326,3 1 1,-1-6 0,6 0 0,2 0 157,2-2 1,2 6 0,0-4-1,-1 5 149,1 5 0,5-1 0,2 7 0,0 1 26,-1 3 0,4 2 0,-3 5 0,0 2 662,0 1 0,3 10 0,-5-3 1,-2 2-185,-2-1 0,-1 4 0,0 0 1,-2-2-540,-4-1 1,-1-3 0,-5 1-1785,1 0 1,0-1 973,-5 1 0,-2-2 1,-3-3-1697,-5-6 1,-4-3 2636,-2-2 0,0 0 0,0 0 0</inkml:trace>
  <inkml:trace contextRef="#ctx0" brushRef="#br1" timeOffset="47">8994 10169 10483,'16'0'374,"-1"0"0,1 0 0,0 0 1,-1 0-1,1 0 1,0 0 0,1 0 0,3 0 57,1 0 0,5 0 1,-5-1-1,-2-3-40,-2-1 1,-1-6-1,0 4-99,0-1 0,-2-3 1,-4-4-277,-5-1 1,-5 0 0,-5 2-105,-5 4 1,-4-3 0,-2 6 0,0 0-91,0 0 1,-5 2 0,0 5 194,2 0 1,2 0 0,3 2 0,2 1 189,1 3 0,8 11 1,-4-1-1,1 1-1,1 1 0,0 3 1,5 2-1,0-1-83,0 1 0,5-2 1,2-5-1,2-1-158,3 1 0,2 0 1,2-2-1,-1-2-319,1-2 1,5-1-1,2 3 1,0-3 200,-1-2 1,6 4 0,-2-6 0,2-2-240,-1-1 0,8-2 1,-4 0-1,0 0 166,-3 0 0,2 0 1,-4-2-1,2-1 308,-2-2 0,-3-8 0,-5 3 67,3-4 1,-4-2 0,2 0 0,-6 1 138,-8-1 1,-3-7-135,-2-3 0,-7 3 0,-6 2 0,-4 6 33,-4 4 0,0-1 1,5 7-1,0 0-74,1-2 1,-6 5 0,0-3 0,2 3-100,1 2 1,2 5-1,1 4 1,1 3 68,3 6 0,-1 1 0,5-4 1,0 1-34,0 0 1,2 5 0,5 0 0,0-2-41,0-2 1,0-1-1,2 0 1,3 0-57,5-1 0,4-1 0,2-1 1,0-5-9,-1-1 0,6-2 1,0-3-1,0 2 6,2 1 1,-6 0 0,6-5 0,-2 0-27,0 0 1,5-5 0,-5-2 0,-2-2-7,-1-3 1,3-2 0,0-2 0,-4 1 25,-4-1 1,-1-5-1,-7-2 1,-1-1 52,-3-4 1,-1-2-1,0-1 1,-3-2-59,-8-4 0,1 4 1,-11-6-1,2 3-85,-2-1 1,3 2 0,-3 9 0,4 5 339,1 3 0,7 3 0,2 1 193,0 3 0,4 6 0,-6 10-90,2 6 1,2 3 0,5 3 0,0 4-22,0 5 1,5 4 0,2 1-1,2 1-74,3-1 1,0 4 0,2-2 0,0-3-286,4 0 0,1-2 1,-2-2-1,3-5-242,1-4 0,5-1 0,-3 0 1,-1-2-47,1-4 0,3 2 0,-3-5 0,0 0 94,-1 0 0,1-1 0,-4-6 0,2 0-72,-2 0 1,-1-2 0,-2-3 0,-1-4 131,1 0 0,-2-5 1,-2 4-1,-3-4 56,-2-2 1,3-5 0,-4 0-1,-3 2-9,-1 1 1,-2 3-1,0-1 1,-2 0 48,-3 1 1,3 4 302,-3 1 1,-2 8 0,2 2 79,1 9 0,2 5 1,4 3-1,2 2 39,1 2 1,7 7 0,-3-2 0,1 2-48,1-2 1,-2 2 0,3-5 0,-3 0 109,-2 0 0,3-3 0,-3-4-76,2 0 1,-6-6 351,3 1-425,-5-1 0,-2-3 1,-3-7-69,-1-8 0,-6-1 0,6-2 0,0-1-4,-2-2 1,5-7 0,-3-1 0,3-3-435,2-3 1,0 4 0,2-3-1,3 0-211,6-3 1,-3 4 0,3 1 0,1 3 150,2 2 0,2 3 0,1 1 0,2 2-35,2 4 1,0 3 0,-5 7-1,0 0 267,-1 0 1,1 0 0,0 0 0,-2 1 93,-4 5 1,3 2 0,-6 8-1,0 0 164,0 0 0,-2-1 1,-5 1-1,0 1 210,0 4 0,0-1 0,0 4 0,0 1 187,0-1 1,0 0-1,0 4 1,0-3-264,0-2 0,5-3 1,2-4-1,0 0-60,0 0 0,5-1 1,-1-1-1,3-1-44,1-3 1,1-5 0,2 4-1,1-2-135,2-4 1,5 1 0,-3-1 0,-1 3 78,1-3 0,3-3 0,-5-5 0,-1-4-11,-3 0 1,-1-4 0,-1 2 0,-1-3 8,-3-2 0,1 1 0,-7-3 0,-1-1-173,-2-2 0,-2 0 0,-2 4 0,-3-3-214,-6-1 0,-3-1 1,-2 2-1,1 0 42,-1 0 0,-5 3 0,-2 1 0,1 0 62,-1 1 1,2-1 0,5 0-1,0 2-455,1 4 1,4-2-1,1 5-1769,-2-2 0,5 4 989,1-6 1,6 8-1,6-3 807,4 5 0,9 1 0,2 0 0,-2 0 597,-1 0 0,5-7 0,1-2 0</inkml:trace>
  <inkml:trace contextRef="#ctx0" brushRef="#br1" timeOffset="48">11006 9997 7751,'16'14'350,"0"-4"0,-1 4 0,-1-2 0,-1 6-4,-3 3 0,1 1 0,3-1 0,-2 5 428,-2 4 0,1 2 0,5 1 0,-2 0-145,-4-2 1,2 3-1,-5-13 1,0-2-53,0-2 0,0-1 1,-3 0-144,1-1 0,2-4 411,-2-1-767,-3-6 0,5-4 0,-7-11 0,0-3-266,0-1 0,0-1 1,0-2-1,2-1-202,3-2 0,-3-5 0,3 3 1,-2-1 39,3-4 1,1 4 0,5-1 0,-2 2 209,3 4 0,1 7 0,1 3 0,1 2 349,0 4 0,-1 1 0,1 2 0,2 3 245,3 8 0,-4-1 0,4 13 0,-4 0 211,-1 3 1,5 4 0,0 1 0,-2 1-370,-1-1 0,-2-7 0,-3-1 0,0-2-357,-3 0 0,1 5 0,3-5 0,-2-3-1391,-2-6 0,-4 2 0,2-4-1389,-1 4 1,4-7 2840,-6-7 0,0-14 0,-5-10 0</inkml:trace>
  <inkml:trace contextRef="#ctx0" brushRef="#br1" timeOffset="49">6337 9981 6603,'0'-9'3105,"-2"2"-1861,-3 7 0,3 2-803,-3 3 0,3 4 0,2 7 0,0-1-67,0 1 0,0 5 1,0 0-1,0 0-62,0 2 1,2 1 0,1 7-1,2 1-69,-1-1 0,3 2 1,-2 2-1,-1 0-119,-3-5 1,5 1 0,-1-4-1,-2 1-54,-1-2 0,3-3 0,1-6-181,-3 4 0,-1-4 148,-2 4 1,0-8 104,0-3 0,0-8 0,0-2-54,0-9 0,0-5 1,0-2-1,0-1-181,0-4 1,-5-3 0,-1-8 0,1-1-186,-2-4 0,4-3 1,-6-7-1,2 1-37,3 5 1,-3-10 0,2 6-1,2-1 144,1 2 1,2 11-1,0 0 1,0 5 170,0 0 1,5 5-1,2 3 1,2 2 79,3 2 1,2 6-1,2-1 1,1 1 55,4 1 1,-3 2-1,4 7 1,-1 0-37,0 0 0,6 2 0,-5 3 1,1 6 57,0 3 0,-1 7 0,-4 0 0,-1 0 60,-3 1 1,-3-4 0,-1 4-1,-4 1 163,-5 3 1,-1-3-1,0 0 1,0-2-51,0 0 1,-7 0-1,-3-6 1,-2 1-97,1 0 0,-8-6 0,3-1 0,-1 0-126,-1-1 0,-3-4 1,-1 1-1,-1-3-223,0-2 1,-5 0 0,4-2-1,-2-1-799,-1-3 1,8-4 0,-4 3-355,1-2 0,4 0 0,-1-3 491,7 2 0,5-1 1,9-3-368,3 4 0,5-2 0,9 5 1,4 0 509,2 0 1,6 0 0,6 3 0,-2-3 632,-2-2 0,5-1 0,3-6 0</inkml:trace>
  <inkml:trace contextRef="#ctx0" brushRef="#br1" timeOffset="50">7139 9965 7587,'10'-14'-333,"1"4"0,-8-4 1013,2 3 0,-3 2-304,-2-1 0,-5 5 0,-2-4-62,-2 2 1,4 2 0,-6 5 94,-1 0 0,3 0 1,-1 0-36,-2 0 1,-2 0 0,-2 0-229,0 0 0,6 5 1,1 2-1,2 2 38,4 3 0,-4 4 0,0 3 0,0 2-51,0-2 0,0-1 1,3-1-1,-1 2-98,1 2 0,1 0 0,-1-5 0,-1 0 84,2-1 1,1 1 0,2 0 0,0-1 16,0 1 0,2-2 0,3-2 0,5-3 5,4-2 0,2 4 0,2-6 1,1 0-65,2 2 0,5-5 0,-3 3 0,1-3-14,4-2 0,0 0 0,0-2 0,-4-2 54,-1-1 1,-2-7 0,-5 3 0,-1-1-62,1-1 0,-5 1 1,-3-6-1,-1 0 0,-1 1 0,-6-1 0,-2 0-170,-3 1 1,1-1 0,-6 2 0,-3 2-58,-1 1 0,-1 1 0,-1-6 0,0 2-717,1 4 1,-1-4-401,0 3 1,0 4 1287,1 2 0,-1-11 0,0-1 0</inkml:trace>
  <inkml:trace contextRef="#ctx0" brushRef="#br2" timeOffset="51">19780 10437 7920,'-16'-2'161,"0"-2"67,0-1 1,2-2-1,2 4 1,2-3 588,-2 3 0,3 1 741,-2 2-883,8 0 0,-2 0-209,10 0 0,2 2 0,7 1 1,0 3-88,3-3 1,9-1 0,1-2 0,4 0-33,6 0 1,-2 5 0,8 0 0,5-1-94,2-2 1,8 3 0,-4 0-1,0-1-59,0-3 0,4 1 0,-4 2 0,0 1-73,0-2 0,-1-1 0,-6-2 0,0 0-143,0 0 0,4 0 1,-2 2-1,-4 1-11,1 3 0,-3-1 0,1-5 0,-4 0 34,-1 0 1,-3 5 0,-4 0-1,-2 1-76,-4 0 0,-2-4 0,-5 3-53,2-3 113,0-2 23,-12 0 1,-9 0-1,-10-2 1,-6-1-13,-5-2 0,-4-6 0,-8 4 0,-2 0-8,-1 0 0,-10-3 1,1 5-1,-6-1 55,0-1 1,-3 6-1,-2-5 1,-3 5-52,-6 1 1,4 0 0,4 0 0,-1 0-86,2 0 1,-3-2 0,4-2 0,1-1-23,0 2 0,4 1 0,6 2 1,4 0 129,1 0 0,-3 0 0,6 0 0,2 0 80,6 0 0,-1 0 0,3 0 0,-2 0 27,1 0 0,5 0 1,6 0-1,0 2 14,1 3 0,4-3-153,1 3 0,8-3-332,2-2 1,7 0 0,10 0 0,4 0-1337,5 0 0,6 0 1684,5 0 0,3 0 0,7 0 0</inkml:trace>
  <inkml:trace contextRef="#ctx0" brushRef="#br2" timeOffset="52">20298 10861 8280,'-5'-16'359,"0"1"1,0-1 1259,5 0 30,0 0-1136,0 8 1,-2 1-1,-3 8-97,-6 5 0,-3-3 0,-3 8 1,-2 1-74,-2 2 1,0 7-1,5 0 1,0 0 37,0 1 0,1-4 1,-1 5-1,0-2-105,1 0 1,4 5 0,2-4-1,2 1 7,4 0 1,-1 3 0,1-3-1,-2-1-14,1 1 1,4-2 0,5-5 0,6 0-17,3-1 1,2 1 0,1 0-1,4-2-96,5-4 0,4 2 0,1-6 0,1-3-256,-1-1 1,-1-2-1,-2 0 1,-4 0-506,-1 0 1,-2 0 0,-5 0 0,-1 0-1215,1 0 0,0 0-5679,0 0 7497,-1 0 0,1-7 0,0-2 0</inkml:trace>
  <inkml:trace contextRef="#ctx0" brushRef="#br2" timeOffset="53">20267 11946 8685,'2'-16'0,"1"0"704,2 0 1,1 1 0,-8-1 0,-2 0 260,-1 1 1,-7-1 0,2 2-1,-3 2-74,3 1 0,-9 8 1,3-3-1,-3 3-455,-4-2 0,4 3 0,-6-3 0,3 3-205,2 2 1,-2 0 0,1 2 0,0 3-191,-2 5 0,7-1 1,-1 3-1,5 4-163,-1 3 1,6 2-1,0-3 1,2 1-75,0 2 0,0 2 0,6-4 0,5 2 60,4-2 1,4-3-1,4-4 1,1-2-84,2 3 0,7-6 1,-2-2-1,2-3-178,-2-2 0,4 0 0,-6 0 0,2 0 151,1 0 0,-8-6 1,2-1-1,-5-1 129,-6-5 1,2-1 0,-7-3 0,1-2 133,1-2 1,-6 0-1,5 5 184,-5 0 2959,-1 1-2633,0 6 1,2 2-1,3 9 1,6 1-331,3 2 1,0 8 0,-2-3 0,-1 4-178,1 2 0,2-6 0,0 1 0,-2-1-1003,-2-1 1,1 5 0,5-4-969,-1 4 1,1-5 0,0-2-1,0-2-1882,-1 1 3833,1-1 0,7-5 0,1 0 0</inkml:trace>
  <inkml:trace contextRef="#ctx0" brushRef="#br2" timeOffset="54">21100 11395 7611,'0'-15'2359,"-7"6"0,4 2 1,-6 9-1783,2 3 1,2-2-1,5 8 1,0 1 117,0 2 0,0 7 0,0 2 1,2 0 31,3-1 1,-2 6-1,6-2 1,0 4-174,0 1 1,-4 1 0,5-1 0,1 1-253,-3-1 1,6-1-1,-3-2 1,1-4-240,-1-1 1,1-2 0,-5-5-1,0-1-1101,0 1 0,0-2 0,-4-2-1652,3-1 1,1-8 487,-2 3 0,4-5 1,6-1 1128,1 0 1,0 0 0,1-1 0,2-5 1072,2-4 0,0-4 0,-7-2 0,-3 0 0,-3 1 0,-4-3 0,1-1 0,-1-2 0,-3 0 0,-1 5 0,0 1 29,0-1 1,0 0 1057,0 0-139,0 8 1,2 3-1,2 10-26,1 5 1,2 4 0,-4 2-1,4 0-53,2-1 0,0 3 1,3 1-1,-3 2-346,-2-2 0,5-1 1,-3-3-1,1 1-1030,1 0 1,-1 0-1,4-1 1,-2-1-990,-1-3 1,-6 1-5306,6-7 4309,-8 0 2492,4-5 0,-7-7 0,0-1 0</inkml:trace>
  <inkml:trace contextRef="#ctx0" brushRef="#br2" timeOffset="55">21446 11521 8280,'0'-16'362,"0"6"0,0-1 1229,0-1-1965,0-2 0,2 6-2938,3 2 3312,4 5 0,7 1 0,-1 0 0</inkml:trace>
  <inkml:trace contextRef="#ctx0" brushRef="#br2" timeOffset="56">21651 11600 8280,'8'15'-194,"6"1"0,-3 0 0,3 0 611,1-1 0,-1 1 0,-1 0 0,-3 1 87,2 4 0,2-3 0,2 3 1,-2-4 199,-3-1 0,3 5 1,-6 0-1,3-2-58,-1-2 1,-1-1-300,1 0 1,-3 0 186,-7-1-375,0-6 1,0-9 0,0-10-1,0-4-439,0-2 1,0-2 0,2-1 0,3-4-156,6-1 1,1 0-1,2-4 1,-2 3 106,1 2 0,9 2 0,-6 8 1,1 0 153,1 3 1,-2 6 0,-1-1 0,1 3 314,0 2 0,0 0 0,-1 2 0,1 2-31,0 1 1,-6 7 0,1-1 49,1 2 1,2 8-1,2 0 1,-1-1-85,1-3 0,0-1 1,-1 0-1,1-3 140,0-2 1,5 1 0,0-5 0,0 0-55,2 0 0,-4-2 0,5-5 0,1 0 115,-1 0 1,-5 0 0,2 0 0,-3-1-112,-2-5 0,-1-1 1,1-5-1,-2 2 1,-2-4-62,-1-5 1,-8 1-1,2-3-249,-3 4 1,-2 1-1,0 0 1,-2 0 106,-3 1 1,-4 1 0,-5 2 0,2 3 93,2 2 0,1 0 1,-3 3-1,1-1 82,-1 2 1,3 1 0,1 4 152,1 3 1,0 2 0,3 5 0,-1-1 155,1 1 1,3 2 0,1 1 0,0 1-166,0 0 0,7 0 0,3-1 1,6 1-498,5 0 1,-2 0-1,7-3 1,2 0 229,2-3 1,1-5 0,1 4 0,-1-2-1165,1-3 0,-3-3 1,-1-1-1,-2 0-1418,2 0 1,-5 0 0,-2-1-511,-3-5 3076,-10 5 0,-1-6 0,-7 7 0</inkml:trace>
  <inkml:trace contextRef="#ctx0" brushRef="#br2" timeOffset="57">23443 11663 8280,'0'-16'2022,"-2"7"507,-3 4-2214,3 3 1,-6 9 0,4 4 0,-1 3-42,1 1 1,3 1 0,1 2 0,0 1 2,0 2 0,0 0 1,1-6-1,5-1-98,4-3 1,4 3 0,2-5 0,-1 1-98,1 0 0,5-6 1,2 3-1,0-2-32,-1 0 1,4 1 0,-5-6 0,0-2-53,2-3 1,-5-2-1,3-6 1,-4 3 0,-1-2 1,-2-2-1,-4-2 1,-5 0 90,-3 1 0,-2-1 0,0 0 1,0 0-85,0 1 0,-2-1 1,-1 0 112,-2 1 0,-2 6-210,1 4 4,5 3 1,-6 9-1,8 5 1,5 6 39,4 3 1,4 1 0,4-3-1,3 2 2,5-1 0,3-3 0,3-1 0,-1 0 102,1-1 0,-1-1 0,1-2 1,-1-3 386,1-2 0,-8 4 0,-1-6 0,-2-2-105,0-1 1,0-4 0,-6-1 0,-1-4 345,-3-2 0,1-1 1,-7-6-1,-1 0-291,-2 1 1,-2-6-1,0-2 1,0-2-757,0-3 1,-7 1 0,-4-1 0,-3 3-698,-2 2 1,1-3-1,-3 5 1,-1 2-340,-2 2 0,2 1 0,7 2 0,1 2-1378,-1 1 0,5 6 2776,2-6 0,3-6 0,2-7 0</inkml:trace>
  <inkml:trace contextRef="#ctx0" brushRef="#br2" timeOffset="58">24229 11301 8470,'11'5'356,"-1"1"0,-5 4 0,4-3 0,0 2 330,0 3 1,1 2-1,4 2 1,-2 1-321,-1 4 1,-1 2-1,4 5 1,-2-2-27,-1 2 0,-1 2 0,4 1 1,-1 0-201,-3 1 0,1-1 1,2-1-1,0-4-31,-3-5 1,-1-3-1,3-3 1,-3 1 479,-2 0-602,5-7 1,-10-4-37,3-10 0,-3-4 0,-2-9 0,2-1-248,3-2 0,-3-10 1,5 3-1,-2 0-48,0-2 1,2 2 0,-2 2 0,4 5 80,0 4 1,5 1 0,-4 2 176,4 3 1,2 4 0,0 7 120,-1 0 1,1 7 0,0 4 0,0 1 33,-1-1 1,1 3 0,0-2 0,1 5-53,4 4 1,-3 0-1,4-3 1,-1 1 119,0 2 1,7 0-1,-2-6 1,2 1 131,-1 0 1,2-6 0,-3-1 0,2 0 1,-1 0 0,1-6 1,-6 2-1,1-3-41,0-2 0,-1 0 0,-2-2 0,1-3-114,-2-5 0,-2 1 0,-1-2 1,-2-3-91,-4-5 0,3 2 0,-8-6 0,-2 2 1,-1-2-186,-2-1 0,0 3 0,0-3-48,0 1 0,-7 2 0,-3 5 0,-4 2 57,-2 4 1,0-3-1,1 8 173,-1 2 1,5 1-1,1 2 1,-2 0-34,-2 0 1,3 5-1,1 4 1,-3 3 113,-1 6 0,4 1 0,1-3 0,1-1-23,-1 1 0,5 5 0,-1 2 0,3-1 5,2 1 0,7-2 0,4-5 0,3-1-34,1 1 1,6-2-1,2-2 1,0-3-95,0-2 0,3 0 1,-4-3-1,1 1-162,0-2 0,3-1 0,-5-2 0,-2-2-100,-1-3 0,3-2 0,0-5 0,-4 1-31,-5-1 1,2-7-1,-5-2 1,2 2 3,-1 1 1,-6 3-1,1-1 6,-3 0 644,5 0 0,-4 8 0,7 4-9,3 8 1,-1 4 0,0 10 0,-1 1-67,1 2 1,2 5-1,2-5 1,-2 0-179,-4 2 1,2-6 0,-5 4 0,0-3 40,0-2 0,-2-6 0,-5 0 297,0 3 318,0-6-620,0 0 1,0-20-1,-1-2-54,-5-3 1,5-4 0,-4 1-1,3 0-169,2-2 1,0 4 0,0-6 0,0 3-280,0 2 1,7-1-1,3 4 1,4 3 68,2 0 1,5 7 0,0 2 0,0 3 197,2 2 0,-1 0 1,6 0-1,-3 0 135,-3 0 1,6 0 0,-3 0 0,1 0 86,0 0 0,-1 0 0,3 0 1,-4 0 138,-1 0 0,3 0 0,-3 0 0,-1 0 18,1 0 0,-2-2 0,-5-1-87,0-2 1,-8-8-91,-3 3 0,-5-2 0,-5-1 0,-5 3-109,-4-2 1,-4-1 0,-3 3-1,-3 5 5,-1 3 0,1 2 1,5 0-1,-4 0 260,-1 0 1,4 0-1,-1 2 1,6 3 80,4 5 0,-1 10 0,7 1 0,1-2-9,2-2 1,2 1 0,2 1 0,3 2-145,6-2 1,5 0 0,3 1 0,4 1-384,1-2 1,1-2 0,2-1 0,0-2-336,1-4 1,1 4 0,3-5-1,-1 0-506,1-4 0,-3 2 0,-1 0 0,-3 0-3006,-3 0 4078,-1-2 0,-12 2 0,-2 2 0</inkml:trace>
  <inkml:trace contextRef="#ctx0" brushRef="#br2" timeOffset="59">27138 11223 8280,'0'-9'4394,"0"4"-3914,0 10 1,0 4 0,0 8 0,0 2-63,0 2 1,0 5 0,0-3-1,0 2 278,0 2 0,5 1 0,2 0 1,0-1-424,0 0 0,5 1 0,-3 0 0,1-3-254,1-2 1,-1 3 0,4-5 0,-1 0 35,-3 1 1,-1-9 0,1 2 0,-3-3-1918,0-3 0,-5 0 0,5-6-186,0 3 0,-3-1 1,6-7 1441,2-3 1,2-4-1,2-7 1,0-1 605,-1-4 0,1-3 0,0-8 0,0 1 0</inkml:trace>
  <inkml:trace contextRef="#ctx0" brushRef="#br2" timeOffset="60">27531 11537 8615,'16'0'969,"-1"0"1,-6-2-142,-4-3 1,-10 3 0,-5-3-215,-4 3 0,-7 2 0,-2 0 0,0 0-34,0 0 1,-4-2-1,0-1 1,-1-2-245,2 1 0,-4 2 1,4 1-1,-3-3-456,-3-1 0,8 0 1,1 3-1,2-2-951,0-1 0,5 0 1,6 5 274,-2 0 0,6 0 0,8 0-1156,12 0 0,4-2 0,8-1 1952,2-2 0,-6-8 0,1 5 0</inkml:trace>
  <inkml:trace contextRef="#ctx0" brushRef="#br2" timeOffset="61">27609 11427 8280,'9'16'20,"3"-6"0,-6 1 372,-3 1 1,4 2-1,-2 1 1,1-1 49,1-3 0,-6 3 0,6-4 1,0 4 170,4 2 1,-2 0 0,1-1 0,2 1-368,2 0 1,2-6 0,1 1 0,3-1-114,1-1 0,0 0 1,-4-6-1,2 3-27,2-3 0,0-1 0,-5-4 0,0-1-79,-1-3 0,-1-6 0,-1 2 0,-5-4 12,-1-2 1,-1-2 0,-6-1 0,0-2-12,0 2 1,0 7-82,0 1 47,0 8 0,1-4 1,3 9-1,3 3-213,2 5 1,1 6 0,6 3-1,-1 2 208,1-2 1,5-1 0,0-2-1,0-2 89,2-4 0,-4 4 0,7-5 0,0 1 313,-1 1 0,3-8 0,-5 2 0,-1-3 28,1-2 1,3 0 0,-5 0-1,-3-2-52,-6-3 0,0-4 1,-7-6-1,-1-1-86,-2 0 1,-2-1-1,-2-2 1,-2-2-507,-1 2 0,-12-4 1,1 0-1,-2 0-420,1 1 0,1 1 0,0 5 0,1 2-1459,-1 4 1,0-3-2029,1 8 3127,-1 0 1,7 7-1,6 1 1005,6 2 0,-1 8 0,19-12 0,-4 6 0</inkml:trace>
  <inkml:trace contextRef="#ctx0" brushRef="#br2" timeOffset="62">28742 11537 8674,'8'-7'1496,"-3"-4"-964,-3-3 0,-7 4 0,-4 1-123,-5 2 1,-3 2 0,-9 5 0,5 0 66,3 0 1,-3 0-1,0 0-214,2 0 1,2 7 0,3 5 0,3 6-124,6 3 0,3 0 0,2-4 0,2 2 15,3 2 0,4 0 0,8-5 0,4 0 18,5-1 1,4 1-1,2-2 1,-3-2 48,-2-1 1,2-8 0,-3 2 0,2-3 16,-1-2 0,-5 0 1,-6-2-1,0-1-65,-1-2 0,-1-7 1,-3 1-1,-6-3-63,-3-2 1,-2-5 0,0 0 0,-2 0-296,-3-1 0,-4 4 0,-7-3 0,1 4-788,-1 1 0,0 2 0,1 4 0,-1 4-286,0 5 1,0 1-1,1 0 1,-1 0-2137,0 0 3395,1 7 0,-1 1 0,0 8 0</inkml:trace>
  <inkml:trace contextRef="#ctx0" brushRef="#br2" timeOffset="63">20739 12653 8280,'8'-18'0,"-2"-1"96,-5-2 1,-1 0 0,-1 6 0,-5-1 745,-4 0 0,-4 0 1,-4 1-1,-1-1-202,-2 0 1,0 6 0,4 1-1,-2 2-228,-2 4 1,0 1 0,5 2-1,0 0-119,1 0 0,-1 0 0,0 3-71,0 8 0,2 4 1,2 13-1,3-3 37,2-2 0,2 5 0,5-2 0,2 3-33,3 3 1,-1-2 0,6-3 0,2 0-100,2 1 0,2 0 0,0-2 0,0-4-189,-1 1 1,-1-5 0,-2 3 0,-3-4-351,-2-1 0,4-6 0,-4 1-731,1 1 0,-4-3 0,3-1-491,0-1 1,-4-1 0,8-6 717,1 0 1,-3 0 0,1 0 0,3-2 915,1-3 0,1-2 0,1-4 0,0-10 0,-1 4 0</inkml:trace>
  <inkml:trace contextRef="#ctx0" brushRef="#br2" timeOffset="64">20864 12889 8280,'14'-2'1196,"-3"-3"-674,3 3 1,-14-5 0,0 5 321,-9-3 1,-7 3-1,-5-3 1,-3 3-386,0 2 0,-6-5 0,4 0 0,-4 1 10,-1 2 0,1-3 0,2 0 1,2 1-420,-2 3 0,3 1 0,1-2 0,1-1-565,4-3 1,-4 1-1,2 5-4208,2 0 3030,1 0 0,12 0 917,6 0 0,12 5 1,9 1 775,-2-3 0,12 6 0,3-1 0</inkml:trace>
  <inkml:trace contextRef="#ctx0" brushRef="#br2" timeOffset="65">21336 12873 8280,'11'-16'218,"-1"0"0,-6 6 1,1 0-1,-3-3 267,-2-1 0,-7 0 0,-4 2 0,-3 2 13,-2-3 0,1 5 0,-1-1 0,0 2 241,1 3 1,-6-3-1,-2 0 1,-2 1-365,-3-1 0,0 1 0,1 6 1,2 0-170,2 0 1,-3 0 0,5 0 0,2 2-32,2 3 0,1 4 1,2 7-296,3-1 1,-1 1 0,7 0 0,1 0-49,3-1 1,1 1 0,0 0 0,0-1 115,0 1 0,7 0 0,3-2 0,4-2 32,2-1 1,1-3-1,2 3 1,2-4-17,-1 0 1,4-5-1,1 3 1,-1-4-339,-3-1 1,2 0 0,-1 0 0,1 0 163,0 0 1,-2-6 0,-5-3 0,-3-2 53,-2 1 0,3-1 0,-5-4 0,-1-1 32,-2 0 1,-5 0-1,-1 1 553,0-1 0,0 0 1304,0 1-1181,0 6 1,6 4 0,1 10-150,1 5 1,3 4 0,5 2-211,-1 0 1,1-1 0,0 1-1031,-1 0 0,1 0 0,0-1 0,0 1-381,-1 0 1,1-6 0,0-1 0,0-2 136,-1-4 0,1 4 0,0-1 0,-1-3 1081,1-1 0,0-2 0,0 0 0</inkml:trace>
  <inkml:trace contextRef="#ctx0" brushRef="#br2" timeOffset="66">22012 12794 8280,'0'-15'60,"-2"4"1,-1 1 0,-4-3 302,-2-1 0,-1 4 0,-6 1 0,0 2 433,1 4 0,-1-4 1,0 2-1,0 1-480,1 2 0,-1 2 1,0 0-1,1 2-88,-1 3 1,0 2 0,2 5 0,4-1-238,4 1 1,-1 2 0,2 2 0,2 0-132,1-1 1,4 1 0,3 0 0,7-1 7,7 1 0,4 0 0,7-2 0,-1-2 97,5-1 0,6-3 1,-3 5-1,-1-5 73,3-1 0,-6-2 0,4-5 0,-4 0 86,-2 0 0,1 0 0,-1-1 0,-1-3 108,-4-1 1,2-7 0,-7 1 0,-2-3 44,-1-1 0,-3-1 1,-1-2-1,-3-1-165,-6-2 1,-3 0-1,-2 6 1,0-1-46,0 0 1,0 0 0,-2 2 0,-3 2 110,-6 2 1,-3 1-1,-1-1 2,-1 4 0,0 5 1,0 1-1,1 0-19,-1 0 0,5 7 0,3 3 0,-1 4 124,0 2 0,4 5 1,-4 0-1,2 0-163,4 1 0,1-4 0,2 3 0,2-4-164,3-1 1,-1 3-1,6-1 1,4-4-177,5 0 1,0-1-1,6 1 1,-1-1-924,1-3 0,-4-6 1,5 3-1,2-2-516,2 0 1,1 0-1,1-5 1,-1 0 1049,0 0 1,6-1 0,0-5 0,-2-4 606,-2-4 0,-3-2 0,-4 0 0,3-6 0,-4-3 0</inkml:trace>
  <inkml:trace contextRef="#ctx0" brushRef="#br2" timeOffset="67">23003 12794 8280,'5'-15'200,"0"-1"0,-1 0 182,-3 0 1,-8 1 0,-5 1 0,-5 2 192,-4 1 0,-5 2 0,3-3 0,-2 3 92,-3 2 1,6-3 0,-1 5 0,2 1-64,0 2 0,5 2 0,6 0-432,-2 0 0,5 2-166,1 3 1,6 4 0,6 7 0,4 0 10,4-1 1,7 1 0,2 0 0,1-1 74,4 1 0,0 0 1,0 1-1,-2 3 146,2 1 0,-3-1 0,-1-4 1,-1 0 85,-4 0 0,-7-1 0,-3 1 0,-2 0 64,-3-1 0,-3-4 0,-1-1 16,0 3 1,-1-5-1,-5 1-284,-4-2 1,-4-2-1,-4-5 1,-3 0-600,-5 0 1,-3 0 0,-5 0-1,-1 0-896,-1 0 1,-8-5-1,4 0 1,-2 1 254,0 3 1,14 1 1119,2 0 0,0-7 0,1-2 0</inkml:trace>
  <inkml:trace contextRef="#ctx0" brushRef="#br2" timeOffset="68">23978 12700 8280,'1'-9'1017,"5"4"0,-5 10 1,6 6-1,-1 3-469,-1 1 0,5 1 0,-5 0 0,1 0-221,1-1 0,-6 1 0,6 0-100,0-1 1,-5 1 0,3 0-9,-3 0 1,-2-6-382,0 1 0,-2-10 158,-3-1 0,2-1 0,-6-10 1,2-1-17,3-2 1,-3-4 0,2-1 0,2-3 74,1-3 1,2-1-1,2-6 1,3 3-252,5 3 1,10-2 0,1 5 0,0 2-14,1 3 0,-2 1 1,4 12-1,-1 1 183,-4 3 0,4 1 0,-1 0 0,1 1 85,0 5 0,-2 2 0,-6 8 0,1 0 91,0-1 0,0 1 1,-1 0-1,-1 1 57,-3 4 0,-2-3 1,-6 3-1,2-4 242,-1-1 1,-2 0-83,-2-1 1,0-4 405,0-1-590,0-6 0,-6-4 0,1-11-388,2-3 0,1-3 1,2-2-110,0-2 0,7-2 1,3 4-1,4-2-60,2 2 1,0-1-1,1 3 1,2-1 119,2 4 1,6 4 0,-7 0 0,0 4 101,-3 5 1,4 1 0,0 0 0,-2 0 75,-1 0 0,-2 1 1,-1 5 209,1 4 0,0-1 1,-2 1-1,-2 2 73,-2 2 0,1 2 0,5 0-44,-1 0 0,1-1 0,0 1 0,-2 0-71,-4-1 0,9 1 0,-3-2 1,2-2-39,-1-1 0,1-2 0,1 3 1,3-3-42,3-2 1,-4-2 0,3-5 0,1 1-27,-1 5 1,1-5-1,3 5 1,-2-5 36,2-1 1,-5-5 0,-1-2-1,-1 0 22,0 0 0,-5-5 0,-6 3 0,1-1 33,-2-1 0,3 1 0,-7-6-25,-1 0 1,-3 1-1,-2-1 1,-5 0 27,-4 1 1,-4-1 0,-2 2 43,0 3 0,1 3 1,-1 4-83,0-1 0,1 0 1,-1 5-1,0 0-23,0 0 1,1 1 0,-1 3 0,2 3 28,3 2 0,-3 1 0,6 6 1,-1 0-13,4-1 1,3 1-1,2 0 1,0-1 2,0 1 0,7 0 1,3 0-1,4-1 35,2 1 0,7 0 1,3-1-1,4 1-90,1 0 1,1-6 0,-1-1-59,1-2 0,-1 4 0,0-6 0,1-2 0,-1-1-155,1-2 1,-1 0 0,1 0 0,-1 0 152,1 0 1,-1-5 0,-1-2-1,-2-2 92,-2-3 1,-7 3 0,2-1-1,-5-3 8,-6-1 0,3-1 0,-8-1 0,-2 0 97,-1 1 0,-2-1 0,0 0 0,-2 0-29,-3 1 1,-4-1 0,-6 0 0,-1 2 41,0 4 1,0-2 0,1 5 0,-1 0 1,0 0 0,6 1 1,-1 6-1,-1 0 6,-2 0 0,-2 0 1,2 2-130,4 3 1,-2 4 0,5 7 0,0 0 8,0-1 0,1 1 0,6 0 1,0-1-34,0 1 1,7 5 0,6 0 0,4-2-8,4-1 1,7-1-1,-2 2 1,4 2-129,1-1 0,6-8 0,0-2 0,-2 1-87,-2-2 0,-2 3 0,1-7 0,-1-2 11,1-1 1,4-2-1,1 0 1,-2 0 154,-2 0 1,-1-5 0,-3-2 0,-1-2-30,-2-3 0,-6-7 0,1-4 0,-4 0-55,-1 1 0,-7-6 0,-4 0 0,-3-5-184,-2-4 1,-9-1-1,-5 3 1,-7-4 49,-4-1 1,-1 7 0,-3 0 0,1 6 376,1 5 1,8 3 0,-2 6 968,4 3-891,1 6 1,7 4-1,4 13 1,3 6 443,2 7 0,7 4 1,5 1-1,6 1-71,3-1 1,0 6 0,-4-1 0,3-1-511,1-2 1,0-3-1,-4-2 1,2-3 171,2-3 1,0 4 0,-3-3-1,1-2-900,2-3 1,0 1 0,-6-11-7815,1 1 7553,0-2 0,-7-14 1,-4-3-1,-3-4 954,-2-2 0,0-7 0,0-3 0,0-2 0,0 2 0,0-4 0,1 6 0,3-2 0,1-1 0,7 8 0,-1-2 0,3 4 0,2 8 17,-1 4 766,-6 3 0,-9 2 1,-11 0-310,-2 0 1,-5 0 0,-1 0-1,-4 0 51,-1 0 0,3 0 1,-6-2-1,1-1-438,2-2 1,-4-1 0,7 5 0,2-3-1039,1-1 0,3 0-2113,-1 5 3064,7 0 0,9 0 0,9 0 0</inkml:trace>
  <inkml:trace contextRef="#ctx0" brushRef="#br2" timeOffset="69">26839 12826 9334,'16'5'0,"0"2"1456,-1 2 0,1-6 1,0 2-769,-1-3 1,-1 0 0,-1 1-1248,-3 3 0,-5 4 0,4-3-3204,-2 2 3763,-2 1 0,-5 6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48:18.6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17657 3458 7238,'-9'-7'-591,"-5"5"0,6-5 874,-1 0 0,-3 4 1,5-6-1,0 0 807,0 1 0,-6 2-283,3-4 0,-4 1 619,-2-1-943,8 3 0,1 8-296,7 5 0,0-3 1,0 8-1,0 1 32,0 2 1,0-4-1,0 1 1,0 3-27,0 5 0,0-2 0,0 4 0,0-1 10,0 0 0,0 0 0,1 6 0,3 0-31,1-1 0,0 2 0,-5-4 0,0 0-130,0 0 0,0 3 0,0-3 1,0-1-8,0 1 1,0 0 0,0-4 0,0 4-9,0 1 1,0-3-1,0 3 1,0 1 30,0-1 1,0 2 0,0 6 0,0-1-72,0 1 0,0-1 0,0 1 0,0-1 28,0 1 1,2-1 0,1 2 0,3 2-25,-3 2 1,-1 1 0,0-3 0,1 4 17,2 1 1,2 0-1,-3 5 1,1 1 43,-1 3 1,3-1-1,-2-2 1,0-2-20,2-1 1,-5 11 0,3-7 0,-3 2 81,-2 0 1,0 4 0,2 1 0,1 0-48,2 0 0,1 4 1,-6-6-1,0-1-18,0-2 1,0 3-1,0 2 1,0 0-139,0 0 0,-2-1 1,-2-4-1,-1 1 86,2 3 1,-1 4-1,1-2 1,-3-1 7,3 0 1,1 9-1,2-4 1,-2 0 3,-3 3 1,3-3 0,-3 2 0,3-1 43,2-1 1,-5 11-1,0-7 1,1 1-36,3 1 1,-1 1 0,-2 1 0,-1-3 8,2 3 0,-4-1 0,1-1 0,1 1 10,-2 2 0,6 5 0,-5-3 0,3 0-23,-2 0 1,3 2-1,-3-4 1,3 0-6,2 3 1,-2 6-1,-1-7 1,-3 0 33,3 0 1,1 3-1,2-3 1,0 0 48,0 0 1,0 8 0,0-3 0,0 0-22,0 2 1,0-2 0,2 2 0,1-2-69,3 0 1,1 9 0,-4-9 0,2-1-58,-1-3 1,3 8 0,0-4 0,0-2-89,0-1 0,3 1 0,-3-3 1,0 0 45,0 0 0,4 3 0,-4-3 0,0 0-98,0 0 0,3 7 1,-3-4-1,0-1 130,0 1 0,4 4 0,-4-6 0,0 1 68,0-2 0,3 14 0,-3-11 0,0 4 1,0-2 0,5 5 0,-3-5 0,1-1 5,1-3 0,-6 8 0,4-6 0,0-3-24,-1-3 1,-4 1 0,3 1 0,-2 1-40,0 0 1,6 4-1,-6-6 1,-1 0-34,-3 2 0,4-6 0,1 4 0,-3-3 32,-1-2 1,3 5 0,0 2 0,-1 0 12,-2 0 1,3 3 0,0-5-1,0 0 88,2 2 0,-5-5 1,5 3-1,-2-4 22,1-1 0,1 5 0,-4 0 0,2-1 94,-1-3 0,3 4 1,-2 1-1,0-3-71,2-1 0,-5-3 0,5 1 0,-2 0-50,1 0 0,-1 0 1,-5 0-1,2 0 15,3 0 1,-4-1 0,5 3 0,-5 0-49,-1-2 1,0 6 0,0-7-1,0-1-46,0 0 0,2 7 1,2-9-1,1 1 54,-2 1 1,-1 0 0,-2 3-1,0 1-13,0-2 1,0 3 0,0-8 0,0 1 95,0-1 0,0 7 0,0-4 0,2 2-30,3 3 1,-3 0 0,5-3 0,-2 0 13,0 0 0,1 2 0,-5 1 0,3 0-1,1-5 1,6 6-1,-6-8 1,0 1-40,2 1 1,-3-2 0,4 0 0,1-1 14,0 1 0,-6-3 1,4 2-1,-2 0 97,1-3 1,6 10 0,-3-6 0,1-3-19,1-5 1,-6 5 0,4-7-1,-1 5-25,1 5 0,0 2 1,3 2-1,-1-3-45,1-8 0,-3 9 1,1-10-1,2-1-77,2 3 0,-3 1 0,-1-5 0,1-5 4,-3-4 1,5 2-1,-6-6 1,0-1-69,0-2 0,3-8 0,-3-2 0,0-2-348,0 0 1,0-2-1,-3-7 40,1-2 1,0-4 0,-3 2-1116,3-1 0,-2-1 0,8-10 1494,1-6 0,2-22 0,2-17 0</inkml:trace>
  <inkml:trace contextRef="#ctx0" brushRef="#br1" timeOffset="1">19418 802 7761,'0'-25'0,"0"4"0,0 11 139,0-4 1,0 5 193,0-7 0,0 6 518,0-1 684,0 8-666,0-11-283,0 12-267,0-5 460,0 7 20,0 0-465,0 7 124,0 2-102,-7 7-102,5-1 108,-5 8 0,5 1 194,-3 8 103,4-1-305,-13 1 103,12-1-248,-12 8 0,10-4 63,-6 6 1,-1-6 5,-4 2-240,-1-4 6,7-1 1,-5-1 170,4 1 1,3-8-14,1-3 1,5 2 152,1-2-152,0 0 0,0-6 400,0-6-276,0-2 102,7 0-192,1-5 1,10 5 408,3-7-221,3 0-273,15-7-572,-6 5 286,19-12-328,-17 5 313,18-6 0,-18 4 163,7 1 96,-14-1-674,8-5 347,-18 8 76,11-6-1670,-11 5 1169,-2 0 0,-2-3-136,-4 7-1608,-3 0 844,0 5 619,-7 0-2221,0 0 1,5 1 3143,1 5 0,6-5 0,-4 6 0</inkml:trace>
  <inkml:trace contextRef="#ctx0" brushRef="#br1" timeOffset="2">19968 1462 7761,'16'0'1431,"-7"0"-640,5-7-684,-6-2 45,1-7 101,-2 1-101,-7-1 1275,7 0-896,-5 0 1,5-1 41,-7-4 88,0 4-306,0-13 103,0 5-256,7-13-110,-5 5-101,5-13 262,0 6-520,1-7 79,1 0 181,5 0 260,-5 7-101,6-6 102,1 13-338,0-5 1,0 8-521,-1 4 439,1-4 91,0 13-73,0 1-14,-1 2 102,1 12 561,0-5-244,-1 7-238,1 7-3,7 2 474,-6 14 0,6 1-8,-7 7 667,-7 1-555,4 6-103,-4 2-222,0 8 205,5-1-51,-12 0-493,5 0 271,-7 0 231,7-7-102,-6 6-78,6-13-50,-7 5-591,0-13 295,7 5 199,-5-13 108,5 6-1165,-7-8 937,0 1-1497,7 0 701,-5 0 401,5-8 116,0-1 0,-4-7-338,8 0 334,-8-7 1,6-1-239,-4-8 154,-3-7 178,5 6 251,-7-13-251,0 6-50,-7-1 489,-2-5-296,-6 13 51,-8-13-188,5 13 689,-11-6-294,11 14-115,-18-5 172,16 6-163,-16-8 1,16 7-55,-6 4-290,7-4 13,-11 8 265,13-13 0,-6 12-1457,7-3 0,8-4-617,2-2 1,17 4 2047,5 2 0,24-4 0,2 1 0</inkml:trace>
  <inkml:trace contextRef="#ctx0" brushRef="#br1" timeOffset="3">21069 1053 7664,'19'-7'0,"-3"-3"1868,-11 3-911,2 0-309,-7 7-300,0 0 781,0-7-492,0 5 9,0-5-1021,0 7 1,0 2-4389,0 3 4763,0 4 0,-7-1 0,-2-1 0</inkml:trace>
  <inkml:trace contextRef="#ctx0" brushRef="#br1" timeOffset="4">21053 1367 7794,'16'-1'0,"0"-5"2896,-1 5-1422,1-6-557,-7 7-433,-2 0 717,0 0 0,1 0-185,8 0-589,-7 0-272,-2 0-417,0 0-2109,-5 7 1341,12-6-177,-13 6 1,6-8 1206,-7-5 0,0-2 0,0-8 0</inkml:trace>
  <inkml:trace contextRef="#ctx0" brushRef="#br1" timeOffset="5">21855 660 7641,'7'-9'1626,"2"2"-646,-1 7-418,-1 0-287,-7 7-132,0 2 96,7 7 321,-5 0 1,5 6 1468,-7 4-1361,0 4-310,0 9 1129,0-6-719,0 12-218,0-5-203,0 1 48,0-3-252,0 0 95,0-4 268,0 11 0,-2-17 103,-3 3-221,3-10-245,-5 9 96,7-13-96,0 6-1264,0-7 582,0-7 461,0 5-2393,0-13 1243,-7 6 330,6-7 412,-6 0-185,0-7-138,5-1 1,-5-10 808,7-3 0,0-10 0,0-9 0</inkml:trace>
  <inkml:trace contextRef="#ctx0" brushRef="#br1" timeOffset="6">21761 676 7652,'7'-16'794,"-4"0"-610,8 1-184,-8-1 0,11 7 0,-12-5 0,12 13 1609,-5-13-1049,6 12 0,3-10 95,3 6-292,-4 1-171,13 5 48,-6 0-461,8 0 279,-1 0-86,1 0 0,1 2-8,4 3 114,-4 4 66,12 7-86,-5-1-77,1 8-125,-3-6 224,-7 6 0,-4-2 105,-1 0 1,-7 5-157,2-5 51,-11 7-28,-3-10 44,-7 11 774,0-11 0,-1 6 324,-5-3-281,-9-10-360,-10 17-133,-6-25-96,-1 18 125,1-12-201,-7 7 0,4-8 39,-2-3-47,2-3-96,-4-2 96,12 0 9,-18 0-57,25 0 0,-18 0 47,13-7-1650,-1 5 857,3-11 229,6 11-1657,0-12 882,0 12 502,8-12-189,1 12 0,8-5 1,5 7-192,4 0 0,11 0 0,7 0 0,7 2-1762,7 3 2336,3 4 237,3 0 0,6 12 0,2-4 0</inkml:trace>
  <inkml:trace contextRef="#ctx0" brushRef="#br1" timeOffset="7">22720 1242 7671,'0'-9'0,"0"2"0,0 0 1715,0 5 118,-7-5-1093,-2 7-83,0 0 233,2 0-306,0 7-79,6 2 79,-6 7-268,7-1 98,-7 1-130,5 0-87,-5 0 0,9 5 1,1-1 173,2 0-129,8 4-97,-5-6-30,1 4-48,5 1 175,-12-6-197,12 13 0,-7-12-133,3 3 153,4-4 129,-12-1-542,5 0 200,-7-8 170,0 6-439,7-5 229,-5 0 112,5-2-90,-7 0 34,0-6 101,0 6 49,0-7 1,-6-1-1,-1-5-45,-1-4 12,4-4-29,-3-2 1,7-5-1,0 0 1,0 2-1,0 2 1,2 1-53,3 0 1,4 0 0,8 1-1,3 1 11,1 3 0,12-1 1,0 7-1,4 1 35,1 3 1,4 1 0,-5 1 0,-2 3 55,-2 1 1,-9 7 0,-1-1 0,-4 3 176,-3 1 0,1 1 1,-10 0-1,0 1 71,0 4 0,-1-3 0,-6 3 1,-2-4 223,-3-1 0,-6 5 1,-8 0-277,-2-2 1,0-3-1,5-4 1,-1-3-203,-4-2 0,3-2 1,-3-5-1,4 0-227,1 0 1,-5 0 0,0 0 0,2 0-397,2 0 0,1-7 0,0-2 0,0-1-269,1-1 0,1 1 0,1-6 460,3 0 1,6 6 0,1-1 0,6 1-1385,8 1 1,5 2 1815,5 7 0,10 0 0,9 0 0</inkml:trace>
  <inkml:trace contextRef="#ctx0" brushRef="#br1" timeOffset="8">23647 1540 7671,'0'-15'267,"0"-1"0,0 0 1,0 0 305,0 1 1,-7 1-1,-3 2 1,-4 3-228,-2 2 1,0 2 0,1 5-1,-3 0-103,-3 0 0,2 0 1,-5 0-1,1 1-40,4 5 0,0-3 0,-1 8 0,-1 1-15,2 2 1,3 1-1,4 1 1,3 0-47,2 0 1,-3-1 0,5 1 0,1 0-105,2 0 0,9-1 1,4 1-1,5 0-84,5-1 1,1 1 0,6 0 0,-2-2-14,2-4 0,0 2 1,0-6-1,-1-1-57,0 2 1,-4-5-1,0 1 1,-2-5 0,0-6-191,-2-6 0,-3 5 0,-4-10 360,-2 0 1,-4-1 0,2 5 497,-1-1 0,-1 5 29,-6 1 1,1 6 0,3 1-216,1 6 0,2 4 1,-3 6-1,3-3-155,1 2 0,-2 4 1,2 3-1,1 2-535,0-2 0,1-1 1,4-2-433,-3-1 0,1 1 0,-5-2 1,2-2-301,3-1 0,0-6 1,0 4-1,-1-2-58,1-4 1,2-1 1113,2-2 0,0 0 0,-1 0 0</inkml:trace>
  <inkml:trace contextRef="#ctx0" brushRef="#br1" timeOffset="9">24276 1493 7951,'-5'-10'0,"-2"-1"0,-2 1 0,-3-1 494,-2 1 0,-3 6 1,-3-1-1,-1 3-123,2 2 0,-3 0 0,1 0 0,0 2-158,-2 3 0,5 2 0,-1 6 0,5-5 164,4-1 0,1 5-292,-1-1 0,4 3 0,12 2-72,4-1 0,6-1 0,5-1 0,3-3 124,1 2 1,8 7 0,-5 2 0,0-1 104,1-3 1,-6-1-1,-2 0 1,-5-1-11,-6 1 0,3 0 1,-8-1-1,-2 3-15,-1 3 1,-2-4 0,-2 4 0,-3-3-326,-5-3 1,-4-6-1,-2-4 1,0-3-397,0-2 1,-1 0 0,-2 0-1,-2-2 235,2-3 1,1 2-1,2-8-301,1-1 0,1-2 0,3-2 0,8 2 354,6 4 1,6-2-1,7 5 1,1 0 160,4 0 0,3-4 1,10 4-1,1 0 214,1 0 1,6-3-1,-3 3 1,-1-2 118,1-3 0,-3-2 0,-4-2 0,-3 0 22,-2 1 0,1-1 0,-9 0 0,-4 1-25,-2-1 1,-10 0 0,2 0 0,-3 1-255,-2-1 1,-12 2-1,-4 2 1,-1 3-8,-1 2 0,-3 2 1,-1 5-1,-1 0 67,0 0 0,-3 7 1,5 3-1,2 4 187,1 2 1,8 5 0,1 2-1,2-1 59,4 1 0,1-2 0,2-5 0,0-1-224,0 1 0,2 0 0,3-2 0,4-2-636,-1-2 0,12-1 0,-3 3 0,6-3-683,5-2 1,1-2 0,3-5 0,-1 0-695,1 0 1910,6 0 0,9-7 0,9-1 0</inkml:trace>
  <inkml:trace contextRef="#ctx0" brushRef="#br1" timeOffset="10">25455 1069 7676,'16'2'0,"0"1"798,0 2 0,-2 8-288,-4-3 0,-5 4 1,-10 0 52,-5-4 0,-4-3 0,-2-7-394,0 0 0,0 0 1,1 0-1,-3 0 0,-1-1-1,-2-5 1,2-2-1,7-8 1,1 2-56,-1 4 1,5-4 0,2 3 0,3-3-100,2-2 0,2 1 0,3 1 0,5 3-12,4 6 1,2 3 0,2 2 0,3 0 76,5 0 0,-4 2 0,-1 3 0,-3 4 131,-2 0 0,-1 5 0,-1-4 88,-3 4 1,-4 2-82,-7 0 1,-2-1-58,-3 1 0,-4-7 0,-7-4-157,1-3 1,-1-2-1,2-2 1,2-2 48,1-1 0,3-7 0,-5 2-114,3-4 1,6 3-1,-1 1-85,3-3 0,2 5 0,2-1-255,3 2 0,4 2 1,7 5-1,1 0-207,4 0 0,2 7 0,5 3 0,-2 4-166,2 2 0,-5-6 0,-2 1-1892,-4 1 1804,-1 2 863,-7-5 0,-2-9 0,-7-9 0</inkml:trace>
  <inkml:trace contextRef="#ctx0" brushRef="#br1" timeOffset="11">25990 472 7635,'16'-14'0,"-2"1"882,-4 3 1,-1 1 15,-4-1 0,-1 3 0,4 8-531,-1 5 0,4 2 0,-4 10 0,0 3-86,0 5 0,5 4 0,-3 1 1,1 2-57,1 4 1,-6 1 0,4 6 0,-2-2 116,-4 2 0,4-4 1,-2 2-1,-1 0-162,-2-2 1,-1 3 0,3-6 0,1-2-41,-1-2 0,-3-3 1,-1-2-1,0-4-44,0-1 1,0-2 0,0-5-325,0-1 786,0 1-544,0-7 0,2-9 0,2-12 0,3-6-212,1-3 1,3-7 0,5 2 0,-1-4 96,1-1 1,5 1-1,2 2 1,-1 4-331,1 1 1,0 4 0,-2 7 0,3 3 374,1 2 0,3 2 1,-6 7-1,3 3 367,3 5 0,-4 9 0,2 4 1,1 2 113,-3 3 1,4 1 0,-5 3 0,0-1-49,-1 1 1,-1-6-1,-7-2 1,-2 1-449,-1-1 1,-8-3 0,3 4 0,-5-1-1011,-1 0 0,-1-3 1,-5 4-1,-6-1-4218,-7 1 5299,-20-6 0,-2 4 0,-14-8 0</inkml:trace>
  <inkml:trace contextRef="#ctx0" brushRef="#br1" timeOffset="12">19638 2028 7729,'11'-16'289,"-1"0"0,-6 6 0,1-1 0,-5 1 284,-5 1 0,-4-3 0,-7 5 0,-1 0-38,-4 0 0,-4 2 0,-6 5 0,-2 0-134,-4 0 0,2 5 1,-5 2-1,1 2-149,4 3 0,-1 2 0,2 3 0,7 2 39,2 2 0,4 0 0,7-3 1,4 1-123,4 2 1,5 0 0,1-5 0,0-1-105,0 1 0,8-2 1,8-2-1,9-1-133,4 1 1,15 2 0,5 2 0,3-1-78,2 1 0,4 0 0,-7 0 0,-4 1 114,-3 4 0,-11-4 1,0 4-1,-7-3 206,-3-2 0,-4 5 1,-8-1-1,-4 0 185,0-3 1,-6 4 0,3 0 0,-6-2 93,-3-1 1,-7-3 0,-1-1 0,-4-1-158,-4-3 0,-5-5 0,3 4 0,-1-2-82,-4-3 1,-6-3-1,-1-1 1,4 0-311,1 0 0,-3-1 1,7-3-1,-2-3-554,2-2 0,1-1 0,6-6-53,-2 0 0,0 1 1,7-1-1,4 0-726,4 1 0,8-1 0,7 0 53,7 0 1,15 8 0,2 2-1,6 5 1375,4 1 0,10-7 0,3-2 0</inkml:trace>
  <inkml:trace contextRef="#ctx0" brushRef="#br1" timeOffset="13">20110 2641 8161,'8'-2'2692,"-2"-3"-2182,-5-6 0,-1 2 0,0-1 1,0-2-69,0-2 0,0-7 0,0-2 0,2-1-195,3-4 1,-3-4-1,3-3 1,-1-3-184,1-2 1,-3-2 0,5-5 0,-2-1-71,0 1 1,6 7-1,-4 3 1,2 4-6,3 2 1,2 1 0,2 4-1,-1 7-154,1 7 1,0 5 0,-1 7-1,3 0 264,3 0 1,-4 7-1,6 5 1,-2 7 240,0 7 1,0 6 0,-5 4 0,-1 4 268,1 1 0,0 8 0,0-6 0,-1 1-259,1 1 1,-6-1-1,1-2 1,-1-5-272,-1-4 1,3-2 0,-5-1 0,0-2-488,0-2 0,4-7 1,-4 2-1,0-3-1584,0-3 0,0-1 1100,-2-3 0,-1-4 1,4-9 592,-1-3 1,4-9 0,-6-9 0,-2 0-2,-1 1 1,-2-10 0,-2 4 0,-3 0 333,-5-1 1,-6 1 0,-3 0 0,-2 5 228,2 6 0,-4-3 1,0 10-1,1-2 105,-1 1 1,-3-1 0,3 5-1,0 0-279,0 0 1,2 0 0,6 4-2165,-1-3 1094,0 1 1,9 5 0,9 0 0,12 0 980,11 0 0,11-7 0,4-2 0</inkml:trace>
  <inkml:trace contextRef="#ctx0" brushRef="#br1" timeOffset="14">21069 2248 7444,'14'-2'0,"-2"-2"1076,-1-1 0,-8-2 0,4 4-658,0-3 0,2 1-949,6 5 0,-4 2-834,-1 3 0,-6 4 1365,1 7 0,4-1 0,0 1 0</inkml:trace>
  <inkml:trace contextRef="#ctx0" brushRef="#br1" timeOffset="15">21116 2499 7362,'0'16'1889,"2"-2"0,1-2-1112,2-1 0,6-6 1,-4 3 227,2-1 0,-6 0 1,4-3-1481,0 1 1,-5 2 0,1-3-985,-6 1 0,-6 0 0,-8-5 0,-4 0 1459,-5 0 0,-4-14 0,-2-3 0</inkml:trace>
  <inkml:trace contextRef="#ctx0" brushRef="#br1" timeOffset="16">22059 1965 7736,'6'-16'682,"-1"0"0,2 8 1,-4 1 380,3 0 0,4 7-278,-5 0 1,1 7 0,-6 10-1,0 2-353,0 2 0,0 7 0,-2 0 0,-3 5-106,-6 4 0,-5 0 0,-3-4 0,-2 2-23,2 1 1,1 1 0,3-5 0,-1-1-132,0 0 0,1-1 0,1-2 0,3-4 41,6-1 0,-2-2 0,2-5 0,1 0-4,2-1 1,4 1 0,3 0 0,6-2 143,3-4 0,2-1 1,1-6-1,2 3-100,2-3 0,5-1 0,-1-2 0,1 0-140,2 0 0,10-5 1,-6-2-1,1 0-339,0 0 0,4-6 0,0 5 1,-4-3-295,-5 1 1,0 5 0,-7-4 0,-2 0-132,-2 0 0,-1 6 0,0-2-1255,0 3 0,-1 2 0,1 0 171,0 0 0,-6 5 0,-1 2 0,0 0 1735,-1 0 0,3 5 0,5-3 0,-1 7 0</inkml:trace>
  <inkml:trace contextRef="#ctx0" brushRef="#br1" timeOffset="17">22673 2672 7994,'10'9'1338,"1"-4"1,-6-3-351,5-2 1,-6-2-300,1-3 1,-2-4 0,1-7 0,1-1-239,-1-4 1,-1 2-1,1-8 1,1 0-334,-2-3 0,6-9 0,2-2 1,3-5-23,1-1 1,1 0 0,2 0 0,1-1-547,2 1 1,5 7 0,-3 3-1,-1 6 141,1 5 1,-2 5 0,-4 10 0,3 6 193,1 3 1,0 2-1,-6 2 1,1 3 172,0 6 0,0 8 0,-3 6 1,0 3 333,-3 5 1,-1 3 0,1 1 0,-3 5 454,0 3 1,-5 3 0,3-1 0,-3-2-386,-2-3 1,0 2-1,0-8 1,0-2-541,0-7 0,0 3 0,0-5 0,0-1-488,0-3 1,0-4 0,0-1-1599,0 0 454,0-7 0,2-4 1,1-10 974,3-6 0,4-8 0,-3-4 1,2-1 295,3-4 0,-3-2 0,0 0 0,-2 3 440,-4 0 0,-1 8 1,-2-2-1,-2 4 226,-3 1 1,1 2 0,-6 2 0,-2 3 440,-2 2 1,-7 0-1,-2 4 1,-2-3-168,-3 3 1,-1-1 0,-4 1 0,-2-2-693,-2 1 1,6 2 0,4 2 0,1 0-514,2 0 1,1 7-1,9 4 1,2 3 703,1 2 0,8-1 0,-4 1 0</inkml:trace>
  <inkml:trace contextRef="#ctx0" brushRef="#br1" timeOffset="18">24355 2248 7648,'0'-16'661,"0"0"-307,0 0 95,0 8 115,0 1 87,0 0 1544,0 5-1332,0-5-693,0 7 0,0 7 0,0 5 0,0 6 530,0 3 0,0 1 1,0-1-1,0 4-155,0-1 0,0 6 0,2-6 0,1 3-305,2-1 0,1-7 0,-5 4-610,5-1 1,-3-1 0,6 2 0,-2-7-498,-4-2 0,1-2 0,-1 0-2759,3-1 2457,-1-8 1,-12 4 0,-4-9 0,-3-3 1168,-1-5 0,-6-4 0,0-2 0,1 0 0,-11 1 0,-2-1 0</inkml:trace>
  <inkml:trace contextRef="#ctx0" brushRef="#br1" timeOffset="19">24119 2436 7655,'-9'-10'242,"6"1"297,6 2 1,1 2-1,6 5 1,3 0 174,0 0 0,8 0 0,2 0 1,2 0-214,3 0 1,0 2 0,-1 1 0,0 2-370,1-1 1,0-2 0,0-2 0,-2 0-436,2 0 1,-4 0-1,1 0 1,-3 0-1022,-2 0 1,2-6-1,-1 1 1,0 2-1062,2 1 2385,-6 2 0,6-7 0,-7-2 0</inkml:trace>
  <inkml:trace contextRef="#ctx0" brushRef="#br1" timeOffset="20">25110 2090 7697,'0'-15'901,"0"4"0,0 1-334,0-2 0,7-2 0,3-2-282,4 0 1,2 0 0,-1 2-1,1 2 67,0 2 1,0 5 0,-1-4 0,1 0-203,0 0 0,5 6 0,0-2 0,-2 3-134,-2 2 0,4 0 0,0 0 0,-1 0 33,-3 0 0,-1 7 0,-2 3 0,-2 4-108,-2 2 0,-1 1 0,3 4 0,-3 4 112,-2-1 1,-2 6-1,-5-2 1,0 5 172,0 4 1,-1 6-1,-3-1 1,-3 2-13,-2-2 0,-1-4 1,-8-6-1,-1-1-54,-2 1 0,-5-3 0,3-1 0,1-5-225,-1-6 1,-5 6 0,4-11-1,-3-1 21,1-2 0,5-4 0,-3-5 0,1 0 188,4 0 1,-4-2 0,2-3-1,2-6 67,1-3 0,4-7 1,2 1-1,3 0 31,2 3 0,2-4 1,5-2-1,2 0-111,3 1 1,9 1-1,9 7 1,3 2-107,7 1 1,4 8 0,8-3-1,1 5-53,3 1 1,0 1 0,-6 5 0,-2 4 3,-3 4 1,-1 0-1,-8-2 1,-2-1-192,-6 1 0,1 2 0,-1 2 0,-3-1-145,-6 1 1,2-5 0,-5-1-1,1 2-987,1 2 1,-8-3-1,4-3-206,0-1 1,-3 4 749,6-6 1,0 0 802,6-5 0,0 0 0,0 0 0</inkml:trace>
  <inkml:trace contextRef="#ctx0" brushRef="#br1" timeOffset="21">26084 2499 7697,'16'0'668,"-7"-2"-50,-4-3 0,-3 2 0,-2-8-69,0-1 0,-2-2 0,-1-2-24,-3 1 1,-1-1 0,4-2 0,-2-1-175,1-2 0,1-7 0,-1 2 0,-1-5-145,1-6 0,3 2 0,1-5 0,0 0-31,0 0 0,7-1 0,3-2 0,4 3-190,2 1 0,0 4 1,-1 9-1,1 5 13,0 4 1,-1 3-1,1 1 1,0 5-3,0 1 0,5 3 0,0 9 0,-1 6 46,3 3 1,-5 9-1,4 3 1,-1 3 190,0 3 1,0 1 0,-5 2 0,0 2 201,-1-2 0,-4 5 1,-1 0-1,3 2-128,1 0 0,-4-2 1,1 4-1,1-4-340,2-2 0,0-1 0,-2-6 0,-3-1-11,-2-4 1,3 2-1,-5-7 1,1-3-2346,1-6 1,-6 2 1000,5-4 1,-5-5 0,-1-5 731,0-8 1,6-12 0,-1-2 0,-2-3 259,-1-3 1,-2 0-1,0-1 1,0 1 348,0 0 0,-2-5 0,-1 8 0,-4 1 467,-2 3 1,-1 5-1,-8 4 1,-1 3 378,-2 2 0,0 2 1,4 5-1,-3 0-248,-1 0 1,-1 0-1,2 0 1,-2 0-357,-3 0 1,6 0-1,-4 0 1,2 0-1270,0 0 0,1 0-988,4 0 0,7 2 718,4 3 0,10-3 1344,6 3 0,9 4 0,5-1 0</inkml:trace>
  <inkml:trace contextRef="#ctx0" brushRef="#br1" timeOffset="22">27106 2059 7730,'-8'-7'979,"-6"0"-135,3-3 1,2 4 0,1 12 0,1 4-308,3 4 0,2 3 0,2 4 0,0 4-240,0-1 1,0 11 0,0-3 0,0 1-149,0 0 1,6-1-1,1 1 1,0 0-77,0-2 0,3 8 0,-3-11 0,0-2-84,0-2 1,0 3 0,-3-7-85,1 0 0,0-3 263,-5-1 1,2-2-13,3-4 0,-1-4 1,4-12-1,-1-4-74,-3-4 0,3-4 1,0-1-1,1-4-255,5-1 0,1-2 0,1-6 0,1 1-182,0 0 1,5 1 0,0 4-1,0 5 136,1 3 0,-2 4 0,6 4 1,0 5 130,-1 3 1,4 9-1,-1 3 1,4 4 239,-1 2 0,4 5 1,-11 2-1,1 1 263,-4 4 1,-5-4-1,-6 1 1,-5-1 2,-3 1 0,-2-1 0,0 2 1,-2-5-56,-3-3 0,-4 1 1,-6-1-1,-3-4-186,-3-1 1,2-6 0,-7-1 0,-2-5-147,-2-1 0,-3 0 1,-2-1-1,-3-5-662,-3-4 0,5-4 0,-4-2 0,3 1-511,7-1 1,0 0 0,9 0-1,2 1 443,2-1 1,8 6 0,6 1-1238,6 2 1,8 2 1935,10 5 0,3-7 0,7-2 0</inkml:trace>
  <inkml:trace contextRef="#ctx0" brushRef="#br1" timeOffset="23">28050 2468 7700,'15'-16'162,"1"0"0,-2 6 0,-2-1 1,-3-1 615,-2-2 1,-2 4 0,-5-1-249,0-1 1,-7-2 0,-5 0 0,-5 2-217,-4 1 0,-6 8 0,5-4 1,-3 2-77,-3-1 1,0 1 0,0 7 0,4 1-53,1 3 1,-3 6-1,5 0 1,0 5-41,-2 4 0,8 0 1,-3-3-1,8 1-29,3 2 1,2 2-1,5-4 1,0 4-68,0 1 1,7-5 0,5 4-1,5-2 10,4 0 0,7 5 1,-2-5-1,2-2-61,-1-1 0,0-8 0,-4-1 0,0-2-49,0-4 1,3-1 0,-5-2 0,-2-2-103,-2-3 0,-1-4 1,0-6-1,-2-3 10,-4-3 0,3-3 1,-8-8-1,-2 3 14,-1 3 0,-2-4 1,0 5-1,0 1 310,0 3 76,0 4 0,2 10 0,3 7-154,6 8 1,4 13 0,4 5 0,4 2-115,2-1 0,-4 6 0,3-5 0,-1 0-214,-4 1 0,4-6 1,-2-2-1,-2-4-968,-2-1 0,-1 0 0,0-2-636,0-4 0,-1-3 1326,1-7 1,-7-1 0,-2-5 0,-2-4 501,0-4 0,6-2 0,-6-1 0,-2-4 0,-1-5 0,3 1 0,1-1 0,-1-2 0,2-2 0,-5 6 0,3 3 0,-3 3 12,-2 3 1,7 6 460,3 4 1,-1 5 0,0 5 0,-1 7-5,1 7 1,-4 6 0,6 6-1,-1-1-164,-1-4 1,3 7-1,-7-6 1,1-3 292,1 0 1,-6-6 0,5 3-40,-5-4 1,-1-1-4,0 0 0,0-9-278,0-7 0,-5-7 0,0-9 0,1-1-99,3-4 1,-5-4 0,1-6 0,2-1-74,1 1 1,-3-6 0,-1-1-1,3-1-187,1 1 0,4 3 0,1 7 0,4 4-240,2 1 1,2 4 0,6 6 0,2 5-161,2 1 1,7 3 0,-2 8 0,2 3-140,-1 1 0,1 3 0,-7 5 1,-4-1-387,-5 1 0,0-5 0,-6-1 0,-3 2 429,-1 2 0,-2 2 1,0 0 576,0-1 0,0-4 0,0-1 0,0 3 0,0-5 0,2 1 0,1 0-38,2 0 1,8-6 0,-3 4 0,6-2 401,5 0 1,-4 1-1,6-6 1,-2 0 669,0 0 1,5 0-1,-3 0 1,0 0-549,-1 0 0,4 0 0,-5-2 0,-1-3-215,-3-6 0,-1-4 0,0-5 1,-2-1-86,-4 2 1,-1 2 0,-6-1 0,2-1-192,-1-2 1,-8 0 0,-3 5-1,-1 2-80,-4 4 1,-4-2 0,-3 6-1,-2 3 73,1 1 0,3 2 1,-1 0-1,-1 2 1,-2 5 168,2 9 0,3 1 1,4 9 151,2 2 1,6 2 0,-1 3 0,5 2 298,5 2 0,9 1 0,9-3 0,0 2-283,-1-2 1,4-4 0,-3-3 0,0-3-227,0-3 1,3 4 0,-4-5-1,1-3 34,0-6 0,3 2 1,-5-5-1,-2 0-226,-1-4 0,-3 2 0,1-2-615,0-2 0,-6-1 90,1-2 0,-8-7-582,3-3 913,-5 3 1,-1-2 0,-1 6-387,-5-3 0,3 1-730,-8 5 0,6 0-35,-5 0 1,4 0-1,-4 0-403,-2 0 1841,5-7 0,-7-2 0,5-6 0</inkml:trace>
  <inkml:trace contextRef="#ctx0" brushRef="#br1" timeOffset="24">28946 2468 7654,'5'-16'198,"0"0"0,8 1 309,-3-1 1,-3 5 1764,-2 1-1900,-3 6 0,-9-3 0,-3 7 0,-4 0-71,-2 0 0,-2 2 0,-1 2 0,-2 3-73,2 1 1,-4-2 0,2 4 0,0 1-99,-1-3 0,4 6 0,-3-3 1,4 1-68,1-2 0,2 4 1,2-3-1,3 3-54,2 2 1,-3-6 0,4 1 0,3 1 54,1 2 0,2-4 0,2 1-33,3 1 0,4 0 0,7-1 0,-1-6-64,1-3 1,0 3 0,1 0-1,2-1 24,2-3 1,2-1-1,-4 0 1,2 0-6,-1 0 0,2 0 0,-1 2 0,-2 2 3,-1 1 0,-2 2 1,-1-4-1,1 4-7,0 2 0,0 1 1,-1 6 71,1 0 1,-7 0 0,-4-1 0,-2 1 35,3 0 0,-5-6 0,3 1 0,-6 1 12,-3 2 0,-7 0 0,1-2 1,-3-3-26,-1-2 0,-6 3 1,0-4-1,0-3 11,-2-1 0,4 0 1,-6 1-1,3 2-37,2-1 1,-2-4 0,-1-4-1,0-3-64,0-1 1,3 4 0,4-3 0,0 2 50,0 0 1,6-1-3,-1 6 1,10 0-63,1 0 1,7 0-1,8 0 1,1 0-103,0 0 1,0 0 0,1 0-1,2 2-127,2 3 0,7-3 0,-2 3 0,4-5-43,1-5 0,-1 2 0,-2-6 0,-3 0 115,-3 0 1,4 4 0,-5-4-1,-1 1 2,-3-1 0,-1 4 1,0-6 134,-1-1 1,-6 3 0,-2 1 72,0 1 1,-5-6-46,3 3 0,-5 3 0,-5 2 1,-6 1 0,-3-1 0,-3 3 1,-2-5-1,-4 2 32,-2 0 0,4-2 0,-3 3 0,0-1 113,-1 1 1,1-2 0,-3 0 0,6 1 6,4-2 1,-4 5 0,0-5-42,2 0 1,1 6 34,3-5-145,6-2 0,2-1-14,7-7 0,0 6 1,0-1-4,0-1 0,2 0 0,1 0 0,4 3-4,2 2 0,0-5 1,3 1-1,-2-1 15,3 1 1,1-3 0,1 6 0,1-3 16,0 1 1,-1 1-1,1-3 1,0 3 27,0 2 0,-2 0 0,-2 4 1,-2-3-41,3 3 1,1 1 19,1 2 0,1 0-154,0 0-23,-8 0 0,-1 2 254,-7 3 1,-7 4-1,-1 7 214,-1-1 1,-5 1 0,4 0-203,-4-1 0,3-4 0,2-1 0,1 1-490,-1-2 0,-2 3-3218,-4-7 3616,-8 7 0,5-10 0,-4 5 0</inkml:trace>
  <inkml:trace contextRef="#ctx0" brushRef="#br1" timeOffset="25">10189 4260 7654,'0'-16'0,"-2"0"248,-3 0 0,-2 6 1505,-4-1 1,-3 10-941,4 1 0,3 8 0,2 13 1,3 4-255,2-1 1,0 11 0,0-2 0,0 4-272,0 1 1,0 4-1,0-3 1,0-1-12,0 1 1,0-3 0,0-2 0,0-1-170,0-2 1,5 4 0,0-10 0,-1-1-169,-2-3 0,-2-4 0,0-1-186,0 0 0,1-7 177,5-4 0,-5-5 0,5-7 1,-5-7-141,-1-5 1,-1-9 0,-3 0 0,-1-5-96,1-4 1,-3-5-1,2 4 1,2-3 180,1-2 1,-3-1 0,-1 2 0,3 5 184,1 4 0,2-2 0,2 2 0,1 3-125,3 1 0,11-1 0,-1-1 0,3 1 122,4 4 0,1-2 1,8 7-1,-1 2-106,1 1 0,-1 4 0,2 2 0,2 3 48,2 2 0,-1 2 0,-2 7 0,1 3 14,1 6 1,6 4-1,-3 6 1,-3 4 263,-2-1 0,-1 6 0,-14-4 0,-3 2 445,-4-2 0,-9 4 1,3-4-1,-6 2-121,-6-2 1,3 2 0,-8-7 0,-3-2-136,-5-1 0,0 1 1,-5-2-1,-1-3-193,1 0 0,3-7 0,-6 0 0,0-1-264,-3-1 1,-2 0-1,1-5 1,1 0-675,4 0 1,-4-2 0,6-1 0,-1-2-754,4 1 1,4-3-1,1 2 1,2 0-865,4-2 0,3 3 0,9-5 1032,3 2 0,5 0 0,9 4 1248,2-2 0,14-8 0,-1 5 0</inkml:trace>
  <inkml:trace contextRef="#ctx0" brushRef="#br1" timeOffset="26">10959 4857 7881,'0'-30'374,"0"4"1,0-2-1,0 7 1,-2 2 124,-3 1 1,3 8 0,-5 1 920,0 2 1,4 2-954,-8 5 0,3 2 0,-4 3 0,3 5-78,2 4 0,-4 4 1,4 3-1,0 5-146,0 4 0,-3 1 0,5 2 0,-1 2-86,-1 2 1,6 0 0,-5-4-1,5 2-80,1 1 1,1-4-1,3-8 1,1 1-198,-1-1 0,-1-6 0,1-1 68,1-5 143,0-8 0,-5 1 0,-2-10-164,-3-6 0,3-4 1,-3-5-1,5-2-232,5-3 1,4 4 0,9-5-1,3 0-57,5 1 0,3 3 1,3 6-1,1 0 194,4 1 0,-4 6 0,4 4 1,-4 3 89,-2 2 0,4 0 1,-2 2-1,-3 3 207,0 5 0,-7 4 1,-3 2-1,-2 0 381,-2-1 1,-8 3-1,-2 1 1,-5 2-29,-1-2 1,0 6 0,-1-1-1,-5 1-82,-4-4 0,-9-4 1,-2-1-1,0-1-191,-2 1 0,0-2 0,-5-2 0,2-3-100,-2-2 0,-1-2 0,-1-5 0,2 0-476,2 0 1,1 0-1,-1 0 1,5 0-1677,4 0 0,3-7 594,3-3 0,4 1 1,11 0-1,6 1 597,11-1 0,9 5 0,6-3 0,5 2 111,-1 0 0,5-5 741,-3 4 0,4-6 0,1 3 0</inkml:trace>
  <inkml:trace contextRef="#ctx0" brushRef="#br1" timeOffset="27">11840 5203 7881,'8'-16'126,"-2"0"0,-5 0 0,-1 1 0,0-1 711,0 0 1,-1 1 0,-5-1-406,-4 0 1,-4 2 0,-2 2 0,0 3 71,1 2 1,-1 0 0,-1 4 0,-3-2-156,-1 1 0,-5 2 0,5 4 0,2 2-206,2 1 1,-4 7 0,0-2 0,1 4-63,3 2 0,1 2 0,0 1 0,2 4-158,4 1 1,-2-3 0,7 3-1,1-1-46,2-4 0,9 4 0,6-2 0,4-2 71,4-1 0,7-8 0,-2-1 0,4 0 61,1-1 1,1-4 0,-3 1 0,-1-3-56,-1-2 1,-3-2 0,2-3 0,-5-6 32,-3-3 1,-3-1 0,1-3 0,-2-1-118,-3-2 0,-3 0 0,-4 5 0,1 1 185,-2-1 1,-1 0 818,-2 0-501,0 8 1,5 8-1,2 10-127,2 4 0,0 7 1,3 0-1,-3-2-246,-2-1 0,5-3 0,-3 1 0,1 0-421,1 0 1,-2-1-1,3-1 1,-2-1-813,2-3 1,2 0 0,2 4 28,0-3 1,0-4-1,-1-7 1,3 0 771,3 0 0,-2 0 0,7-2 0,2-3 432,2-6 0,1-3 0,1-1 0,-1-8 0,1-1 0</inkml:trace>
  <inkml:trace contextRef="#ctx0" brushRef="#br1" timeOffset="28">12547 5187 7881,'9'-16'430,"-4"0"-103,-3 1 0,-4 1 0,-3 2 0,-6 3 93,-3 2 0,-1-4 1,-1 6-1,-1 2 139,-4 1 0,3 2 1,-5 0-1,2 0-107,0 0 0,0 0 0,6 0 0,-1 2-298,0 3 1,8-2 0,1 6 0,1 0 42,1 0 1,5 1-1,9 6 1,3-1-141,6 1 0,8 2 1,0 1-1,4 2-188,1-2 0,-1-2 1,-2-1-1,-4 0 115,-1 0 0,-4-1 0,-7 1 0,-3 0 60,-2-1 1,-2 1-1,-5 0 10,0 0 1,0-6 0,-1-1-1,-5-2 9,-4-4 0,-4-1 0,-2-2 0,-1 0-33,-4 0 1,3 0 0,-4-2 0,1-1-257,0-2 0,0-8-54,5 3 1,7 1 0,7 0 130,11 2 1,9-3 0,13 5 0,2 1-88,4 2 1,3-3-1,6-2 1,-3 0 184,-1 0 1,-7-3 0,4 3 0,-5-2 84,-2-3 1,1 3-1,-12-1 1,-2-3 21,-1-1 0,-8-1 0,-1-1-10,-2 0 1,-2 1-1,-7-1 1,-1 0-36,-2 0 1,-7 6 0,1 1-1,-3 2 169,-2 4 0,-1-4 1,-2 2-1,-2 1 176,1 2 1,8 4 0,2 3-158,-2 6 0,-1 3 0,3 3 0,5 2 77,3 2 0,2 0 1,2-3-1,3 1-373,5 2 0,10 0 1,2-5-1,3-1-539,3 1 1,0 0-1,1-1 1,-1-1-286,0-3 0,5-4 0,-6-7 0,1 0-489,-2 0 0,2 0 0,-6-4 1410,3-6 0,-6-8 0,4-13 0</inkml:trace>
  <inkml:trace contextRef="#ctx0" brushRef="#br1" timeOffset="29">13443 4715 8815,'2'-8'892,"3"2"0,-1 5 0,5 2 1,-1 3-957,1 1 0,-4 7 1,4-1-1,0 3-329,-1 2 0,-4-1 1,1 1 392,-3 0 0,5-1 0,2 1 0</inkml:trace>
  <inkml:trace contextRef="#ctx0" brushRef="#br1" timeOffset="30">13491 5030 6823,'15'0'1904,"1"0"1,-7 1 0,-2 3-1908,0 1 1,-4 7 0,6-1 2,-2 3 0,5 2 0,-3-1 0</inkml:trace>
  <inkml:trace contextRef="#ctx0" brushRef="#br1" timeOffset="31">14104 4527 7799,'-16'-7'79,"7"-2"0,4-7 0,3 1 601,2-1 1,2 5 0,5 1 0,7-2-355,5-2 0,9 3 1,-2 1-1,4-2 0,0-1 131,-4 3 1,4 3 0,-4 7-274,4 0 1,-6 0 0,-3 0-230,-4 0 1,-6 0 0,-1 2 0,1 3 0,-2 5 1,-2 4 0,-7 2 0,-2 0 70,-3-1 1,-4 6 0,-7 2-1,-1 2 84,-4 2 1,-2 3 0,-5 3 0,2 2-11,-2 2 0,0 0 0,0-4 0,4 2 83,1 1 0,-3 6 0,6-5 0,5-2 43,2-2 0,5-1 0,-3-1 0,6-1-3,3-4 0,2 2 0,2-7 0,3-2-28,6-2 0,10-1 1,5-2-1,4-3-4,1-6 1,0-3 0,1-2-1,-1-2 52,1-3 1,-8-4 0,-1-9-1,-4-1 12,-3-2 1,3-7-1,-10 2 1,0-4-182,-4-1 0,-9 1 0,-3 1 1,-3 1-357,-8 0 0,1-4 0,-9 11 1,0 0 26,1-1 0,-5 4 1,2-3-1,-3 6-183,0 4 1,-4-3 0,10 5 0,-1 1-907,0 2 1,7 3 83,-2-2 0,5 5 1,7-2 326,9 5 1,12 10 0,13-3 0,4 2 390,10-1 1,-1-2 540,4-4 0,7-3 0,7 5 0</inkml:trace>
  <inkml:trace contextRef="#ctx0" brushRef="#br1" timeOffset="32">15000 4684 8028,'9'0'2708,"-4"2"-1782,-10 3 0,-2 4 1,-6 6-1,1 1-318,-5 0 0,1 5 0,-5 0 0,4-2-286,1-2 1,-5 4 0,0 0 0,2 0-547,1 2 0,8-6 0,1 4 1,2-3-839,4-2 0,-4-6 0,1 1-1171,3 1 0,3-5 1457,5-2 0,-3-10 0,5-6 0,-2-4 776,0-6 0,0-2 0,-5-5 0,0 2 0,0-2 0,-5 0 0,0 2 0,0 5 54,-2 3 1,5 3-1,-3-1 940,3 0 1,4 7 283,3 4 1,4 3-1,6 4-681,1 3 0,0 4 0,0 7 1,-1 0-329,1-1 1,0 3 0,-2 1-1,-2 2-203,-1-2 0,-1 4 1,4-2-1,-2-2-623,-1-2 0,-6-1 0,4 0 0,-1 0-1442,1-1 0,-4 1 601,6 0 1,-6-1 461,6 1 936,-1-7 0,6-2 0,0-7 0</inkml:trace>
  <inkml:trace contextRef="#ctx0" brushRef="#br1" timeOffset="33">15645 4590 8024,'0'-16'0,"0"5"2189,0 1-873,0 6 1,0-1-914,0 10 1,0 4 0,0 9-1,-2 1 147,-3 2 1,-4 7 0,-7-4 0,2 2-280,4 1 1,-4-3 0,3 4 0,-3-4-118,-2-1 1,1 0 0,1-4 0,3 2 78,6-2 0,-2 4 0,2-2-82,1-2 0,4-1 0,6-4 0,4-2-9,4-2 1,2-6 0,1 1-1,4-3-17,5-2 0,4 0 1,2 0-1,-1 0-244,0 0 0,1-6 1,1-1-1,2 0-338,2 1 0,-2-5 1,-7 4-1,-4 0-2006,-1 0 1,3-5 0,-5 1 1508,-2-3 1,-8-1 0,-6-1-1,-3 0 614,-2 1 0,-2-3 0,-3-3 0,-4-3 340,0-1 0,-5-4 0,5 4 0,-1 2 0,-1 8 0,6 1 0,-4 7 1609,2-2-568,2 5 1,5 4 0,0 11-356,0 3 1,0 2-1,0 1 1,0 2-241,0 2 0,-5 7 0,0-2 0,1 4 413,3 2 1,-1-8 0,-2-1-1,-1-2-955,2 0 1,1 0-1,2-4 1,0 2-475,0 2 1,2 0-1,1-5 1,4 0-81,2-1 1,1 1-1,4 0 1,-2-2 649,-1-4 0,-8 4 0,4-5 0</inkml:trace>
  <inkml:trace contextRef="#ctx0" brushRef="#br1" timeOffset="34">13412 6099 8001,'0'-9'1079,"7"-3"1,5 6 0,6 1-574,3-2 1,10 5-1,-3-5 1,0 2-416,2 0 1,-6 0 0,1 5 0,-3 0-558,-3 0 0,-1 0 0,-2 0-1255,-1 0 1,-6 7 1720,-4 3 0,-10 4 0,-4 2 0</inkml:trace>
  <inkml:trace contextRef="#ctx0" brushRef="#br1" timeOffset="35">13412 6193 8001,'16'0'459,"-6"0"0,1 0 0,1 0 199,2 0 1,7 0 0,1 0-1,3 0-278,3 0 0,-4 0 0,3 0 1,-1 0-622,-2 0 0,6 0 0,-6 0 0,1 0-435,-4 0 0,3 0 0,1 0 0,1 0 676,0 0 0,0-7 0,6-2 0</inkml:trace>
  <inkml:trace contextRef="#ctx0" brushRef="#br1" timeOffset="36">14167 5988 8434,'15'-29'0,"1"1"0,0 3 478,-1 3 0,1-4 0,2 5 0,3 1-197,5 3 1,2 1 0,0 0 0,-2 2 132,2 4 1,-4 3-1,1 7 1,-1 0-226,1 0 1,-6 5 0,0 4-1,-5 1-188,-3 3 0,-8 9 1,2-4-1,-5 3-51,-5 2 1,-5 3 0,-11-5 0,-4 0-10,1 1 0,-6-4 1,4 3-1,-2-4 67,2-1 0,-2 0 0,7-2 0,2-2 74,1-2 1,2-6 0,2 3 219,4 0-318,-4-5 0,19-1 0,2-8 0,11 0 17,8 0 1,11-5 0,4 3 0,3 1-52,-2 2 0,7 5 1,-5 1-1,-2 0 170,-2 0 0,2 7 0,-6 3 1,-2 4 31,-6 2 0,-6 0 0,-6 1 0,-2 2 83,-4 2 1,-3 0-1,-7-5 1,0 0 8,0-1 1,-7 1-1,-5 0 1,-5-1-75,-4 1 1,-11-5-1,4-3 1,0 1-196,-1 0 0,-6-6 1,-2 3-1,2-5-393,2-1 0,7 0 0,0 0 0,-1 0-876,3 0 0,1 0 0,7-1 72,1-5 0,6-2 0,4-8 1,5 0 1221,5 0 0,11-6 0,8-3 0</inkml:trace>
  <inkml:trace contextRef="#ctx0" brushRef="#br1" timeOffset="37">15110 5957 8462,'10'-12'0,"-1"-4"0,-2-1 525,-3-1 0,4-3 1,3 0-1,1 2-20,-1 2 0,8 3 0,-3 1 1,1 3-140,0-2 0,-1 3 0,0 0 0,1 2-80,4 4 0,-3 1 0,5 2 0,-3 2-158,1 3 0,6-2 0,-6 8 1,-2 1-233,-2 2 1,-3 2 0,-2 1 0,-3 4 5,-2 5 1,-2 2 0,-5 0 0,0-1 42,0 1 1,-8 1 0,-6 1 0,-5-2 117,-1-2 1,-4-7 0,-2 2 0,-4-3 24,-1-3 1,-1-1 0,1-3 0,-1-6 41,1-3 0,-1-2 0,1 0 0,1 0-30,4 0 0,-2-2 0,7-3 1,2-4 79,1 0 0,10-5 0,2 4 0,5-4-86,1-2 1,1 6 0,6-1-1,7 1-71,6 1 1,13-3-1,2 7 1,7 1-96,7 2 1,-1 2-1,-2 2 1,-2 2-66,-1 1 1,-1 7-1,-10-3 1,-3 1-544,-3 1 0,2-3 0,-7 5 0,-1-3-1349,-3 2 0,-1-3 1174,0 2 0,-6-6 1,0 4 854,3-2 0,1 5 0,1-3 0</inkml:trace>
  <inkml:trace contextRef="#ctx0" brushRef="#br1" timeOffset="38">16116 6083 8051,'14'-25'0,"-2"4"0,-3 2 85,-2-2 1,-2 4 0,-5-4 0,-1 3 739,-5 3 0,3 4 1,-8 1-355,-1-3 0,-2 1 0,-2 0 1,1 3-191,-1 2 0,0 2 1,1 5-1,-1 0-35,0 0 1,0 2 0,1 3 0,1 5-169,3 4 1,-3 2 0,6 2 0,-3 1-33,1 2 1,6 5 0,-1-5 0,3 0-74,2 2 1,2-4 0,3 5 0,6-1-228,3-4 1,3-1 0,4-3 0,3 1-219,1 0 1,5-6 0,-6-1 0,2 0-211,0-1 1,1-4 0,2 1 0,-1-3 79,-2-2 0,-1 0 0,1 0 1,-3-2 601,0-3 0,1-4 0,7-6 0</inkml:trace>
  <inkml:trace contextRef="#ctx0" brushRef="#br1" timeOffset="39">16478 6004 8051,'0'-16'1171,"0"1"-663,0 6 0,0 4 0,0 10 0,0 6-229,0 2 1,0 8-1,0 0 1,0-1-44,0-3 0,0 4 0,0 0 1,0-2 65,0-1 0,0 3 0,2 0-459,3-2 1,-3-2 0,5-3 0,-2-2-62,0-1 0,2-8 181,-2 3 0,-1-6 0,4-6 6,-1-4 1,4-4-1,-4-3 1,2-4-72,3-6 1,-3-2 0,-1-3-1,1 3-28,0 2 1,-4-1 0,4 6-1,0 1 167,-1 3 0,-2 1 0,4 12 10,2 1 1,2 2-1,2 2 1,0 2 1,-1 3 0,1 1 1,-2 8-1,-2 3 285,-1 0 0,-1 6 1,6-2-1,-2 0-84,-4 2 1,-3-6-1,-5 4-19,3-3 0,-3-3-160,3 1 0,-3-5-109,-2-1 1,0-15-1,2-2-186,3-5 0,-3-13 1,5 8-1,0-4 4,3-2 0,-1-3 1,2 5-1,1 2 224,2 1 0,2 8 0,-1 1 1,1 2-28,0 4 0,-1 1 0,3 2 1,1 2 593,2 3 0,0 3 1,-4 8-1,3 0-213,1 0 0,1-1 0,-2 3 1,1 1-417,-2 2 0,-2 5 1,1-5-1,1 0-248,2 2 0,0 0 0,-5 4 0,-1 0-1045,1 1 0,0 0 1351,-1-2 0,1-11 0,0-8 0</inkml:trace>
  <inkml:trace contextRef="#ctx0" brushRef="#br1" timeOffset="40">10409 6963 7756,'0'-24'0,"0"3"0,-2 3 389,-3 2 1,1 2-1,-4 2 1127,1 2 0,0 6-650,1-1 1,5 10 0,-3 7 0,6 6-103,3 3 1,6 12 0,-4-1 0,1 1-75,5 0 1,-1 5 0,0 4 0,-1 2-252,1-2 0,-5 1 0,0-4 0,-2 1-265,0 4 0,0-6 0,-3-1 0,2-4-153,1-2 1,0 1 0,-5-2-1,0-4-102,0-5 0,0-4 0,0-1-240,0 0 324,0-8 1,0-2-1,0-12 1,2-6-113,3-7 0,4-4 1,7-7-1,-1 1-272,1-4 0,7-2 1,1 3-1,2 3 165,1 2 0,-1-1 1,5 9-1,1 3 241,-1 4 0,-1 9 0,-2-2 0,-2 3 237,2 2 0,0 2 0,0 3 0,-4 5 66,-1 4 1,3 4 0,-5 3-1,-2 3 284,-1 1 1,-4 8-1,-2-5 1,-1 0-689,1 1 1,-3 1-1,-1 1 1,1-1-790,0-4 0,-6 2 0,3-5 0,-3 0-2255,2-1 0,-3-1 0,3-5 3120,-3 0 0,-9-1 0,-2 1 0</inkml:trace>
  <inkml:trace contextRef="#ctx0" brushRef="#br1" timeOffset="41">11777 7450 6282,'10'0'2380,"1"0"0,1-1-1028,2-5 1,3 5-1,4-6 1,4 1 0,1 1-677,0 2 1,2-4-1198,9 1 0,-4 1 0,4 5 1,-6 0-1,-5 0-951,-5 0 0,-5 2 0,-5 3-461,-6 6 1,-10 3 1932,-6 1 0,-10 8 0,-3 1 0</inkml:trace>
  <inkml:trace contextRef="#ctx0" brushRef="#br1" timeOffset="42">11808 7733 8141,'16'-7'857,"0"4"1,-1-6-1,1 2-121,0 3 0,1 1 1,4-1-1,5-1-536,4 2 1,-4 1 0,-1 2 0,-1-2-881,1-3 1,-6 3 0,2-3 0,-4 3-225,-1 2 0,5 0 1,0-1-1,-2-3 904,-1-1 0,4-7 0,3 3 0</inkml:trace>
  <inkml:trace contextRef="#ctx0" brushRef="#br1" timeOffset="43">12830 7136 7414,'28'-16'0,"5"0"0,2 1 361,-2-1 1,8 6-1,-10 1 1,2 0 435,0 0 0,-6 6 0,-3-2 0,-1 3-144,-4 2 1,-1 2-359,-3 3 1,-6 4-1,-4 8 1,-3 4-34,-2 5 1,-7-1 0,-4 1 0,-4 4 177,-6 4 1,2 0 0,-8 4-1,1 0-32,2 4 0,-4-1 1,5 0-1,0 1-75,1-1 0,2 2 0,8-6 0,3-2-236,2-2 0,2-3 1,7-2-1,3-2-24,6 2 1,3-6-1,3 1 1,4-2-61,5 0 0,4-2 1,3-6-1,0-5-60,-1-1 1,6-1-1,-8-6 1,0 0 45,-1 0 1,3-7 0,-11-4 0,-2-3-2,-2-2 0,-3-6 0,-3-5 0,-6-2-148,-3-3 0,-2-4 0,-4-3 1,-6-1-357,-11-4 1,-9-1-1,-5-2 1,-1 1 184,1 5 1,-4 2-1,3 9 1,1 2 404,1 2 1,5 7-1,1-2 1,5 4 104,6 1 0,-3 2 0,10 2 0,-2 1-185,1-1 1,4 3-1,5 1 1,-1-1-654,-2 0 0,-1 4 1,8-4-1,3 2-658,6 4 1,8 1 0,4 4-1,1 3 48,4 5 0,9 4 1,5 2 1258,3 0 0,3 6 0,-1 3 0</inkml:trace>
  <inkml:trace contextRef="#ctx0" brushRef="#br1" timeOffset="44">14167 7529 7617,'-2'-25'300,"-3"4"0,-4 4 0,-9 3 0,-1 2 416,-2 1 0,0 8 1,4-2-1,-2 3-238,-2 2 0,-6 2 0,6 3 0,2 5-214,2 4 0,-4 4 0,0 3 0,3 3-54,6 1 1,0 3 0,5-6 0,0 3 38,0 3 0,2 0 0,5-2 0,1-4-215,5 1 0,8-4 0,8 6 0,5-2-85,6-4 0,0-2 0,9-1 0,0-2-317,-2-4 0,4 3 0,-8-8 0,-1-2-523,-2-1 1,-1-2 0,-1 0 0,-1-2 110,-4-3 1,2-4 0,-5-8 0,1-2 378,4-2 1,-5-7-1,-2 0 1,-4-5 207,-1-4 1,-2 0-1,-3 4 1,-6-2 192,-3-1 0,-2 6 0,0 9 0,1 3 462,5 3-22,-5 6 1,8 2 0,-5 9-1,1 3 138,-2 5 0,4 4 0,-1 4 0,-1 3-9,2 5 1,-5-2 0,3 3-281,-3 1 1,3 1 0,0 1 0,-1-2 0,-3-2 157,-1 2 1,6-5-1,-1-1 1,-2-1-196,-1 0 1,-2 0 17,0-5-149,0 0 0,0-9 0,0-7-338,0-9 1,5-5-1,2-3 1,0-4-111,0-6 0,5-2 0,-1-4 0,3-2-55,2-2 1,-1-5 0,1 5-1,0 4 86,-1 5 1,1 0-1,0 9 1,0 3 172,-1 4 1,1 9 0,0-1 0,0 6 528,-1 3 0,1 13 1,0-1-1,-1 4 146,1 2 0,-2 5 0,-2-4 0,-3 2-25,-2 1 1,0-3-1,-3 4 1,1-4-217,-2-1 0,-1-2 0,0-5-201,3-1-34,-3 1 1,7-7-284,-4-4 1,4-5 0,4-5 0,0-6-77,-3-3 0,1-6 0,6-3 0,2-2-200,2-3 0,2 4 0,-4 0 0,4 1 28,1 4 0,-3 3 0,6 5 0,1 6 740,1 3 1,1 2 0,-2 4 0,-2 5 476,2 6 0,0 10 0,0-2 1,-4 1-250,-1 4 0,-2 0 1,-5 0-1,0-2-52,-1 2 1,-1 0-1,-2 0 1,-3-2-888,-2 2 1,4 0 0,-6 0 0,-2-4-647,-1-1 0,-9 5 1,-5-5 1071,-7-4 0,-6 2 0,-6-12 0</inkml:trace>
  <inkml:trace contextRef="#ctx0" brushRef="#br1" timeOffset="45">6415 9776 8245,'14'-10'2999,"-3"0"-2062,3 6-208,-6-3 1,1 9 0,-4 3 0,-3 6 1,-2 4 0,0 4-1,0 4-75,0 2 1,-5 1-1,-2 7 1,-2 2-254,-3 2 1,-7 6-1,-2-3 1,2 1 12,1-5 0,-3 3 0,-2-1 0,1 1-208,-1-1 0,2-3 1,5-7-1,2-2-68,4 2 0,-2-5 1,6-2-1,3-4 178,1-1 0,2 0 0,0-1-88,0 1 1,12-6-1,6-1 1,6-2-130,10-3 0,4-3 0,9-2 0,0-5-352,0-4 0,1 1 1,-1 0-1,-2 1-444,-3-1 1,0 5-1,-7-1 1,-4 4-849,-1 1 1,2 0 0,-10 0 0,1 0 500,0 0 1,-2 0-1,-6 1 1,1 3-1314,0 1 0,-6 0 2356,1-5 0,-1 0 0,6 0 0</inkml:trace>
  <inkml:trace contextRef="#ctx0" brushRef="#br1" timeOffset="46">7123 10735 7617,'16'0'1139,"-1"0"1,-4 0 212,-1 0 1,-5-7 0,4-3-735,-2-4 0,4-2 0,-6-1 0,0-3-320,2-1 0,-5-6 0,5-1 0,-2-6-304,0-2 1,8-8 0,-3 2 0,4-3-295,2-2 1,-1-6-1,3 1 1,1 1-190,2 2 1,5 4-1,-3 3 1,0 5 46,-1 4 1,-1 9 0,-5 4 0,0 8 571,0 7 0,-1 3 0,1 2 0,0 2 635,0 3 1,-1 6 0,1 11 0,0 8-25,-1 5 0,1 9 0,0-4 0,-2 4 18,-4 3 0,3-9 1,-6 9-450,1-1 1,1-6 0,3 0 0,-3-2 0,0-4-344,-1-6 0,1-1 1,3-6-1,-1-1-500,1-3 0,0-1 1,1-2-1,-5-2-1382,-1-2 0,5-6 1156,-1 1 1,1-5 0,0-5-1,-3-5 519,-2-4 0,-2-2 0,-5-2 0,-1-3 286,-5-5 0,-4-2 1,-11 2-1,-5 3 153,-4 1 1,-3 4-1,-2-1 1,-2 5 316,2 4 1,-3 4 0,1-2 0,2-1-385,2 0 0,9 6 0,3-3 0,3 5-3502,2 1 2232,1 0 1,8 0 0,7 1 1137,8 5 0,20-5 0,6 6 0</inkml:trace>
  <inkml:trace contextRef="#ctx0" brushRef="#br1" timeOffset="47">8318 10327 7617,'15'-7'5084,"-6"5"-6073,5-5 0,-12 14 989,3 3 0,-3 4 0,-2 2 0</inkml:trace>
  <inkml:trace contextRef="#ctx0" brushRef="#br1" timeOffset="48">8318 10531 8153,'7'16'1688,"-4"-2"0,6-2 0,0-3 386,-1-2 0,-2 0-4122,4-2-1829,1 4 3877,-3 6 0,-1-13 0,-7-4 0</inkml:trace>
  <inkml:trace contextRef="#ctx0" brushRef="#br1" timeOffset="49">9293 10091 7617,'-6'-16'457,"1"0"0,0 6 1,5-1 607,0-1 1,2-2 0,3-1-739,5-1 1,4 2-1,4 2 1,3 1 170,5-1 0,2 3 1,0 0-1,-2 2-288,2 4 0,0 1 1,0 2-1,-4 0-154,-1 0 0,-4 2 0,-7 3 1,-3 6 56,-2 3 0,4 1 1,-6 3-1,-2 1-75,-1 2 0,-4 5 1,-3-5-1,-5 0-6,-4 2 1,-2-6 0,0 4-1,1-3 51,-1-3 0,-5 1 0,0 0 0,2-2-73,1-4 0,3 3 0,-1-6 0,0 0 59,0-1 1,1 0 0,-1-6-178,0 0 0,7-2 66,4-3 1,5-2-1,5-5 1,8 3-90,6 2 0,11 0 0,10 3 0,3-1 41,6 2 0,7 1 0,-2 2 1,-1 0 25,-4 0 0,1 7 1,-9 3-1,-1 4 317,-4 2 1,-4 0 0,-6-1 0,-5 1 216,-3 0 0,-3 0 0,-1 1 0,-2 2 67,-1 2 1,-8 0-1,3-3 1,-5 1-140,-1 2 0,0 0 0,-1-4 0,-3 2-160,-1 2 0,-7 0 0,-1-7 0,-4-1-78,-4-3 0,0-1 0,4 3 0,-3-3-12,-1-2 0,-1-2 0,2-5 1,0 2 63,0 3 1,-4-3 0,-1 3-90,1-3 1,1-2 0,8 0 0,-1 0 15,0 0 0,0 0 0,-1 0 0,-2 0-186,-2 0 0,0 0 0,3 0 0,-1 0-181,-2 0 1,0 0 0,5 0-352,1 0 0,-1 0-157,0 0 1,6 0-676,-1 0 1,10-7 492,1-4 0,1 2 0,10 1 0,1-1-718,2 0 1,7 4-1,2-4 1,1 2-5,4 4 1,0-6 1639,-2-1 0,11-11 0,-4-4 0</inkml:trace>
  <inkml:trace contextRef="#ctx0" brushRef="#br1" timeOffset="50">10315 10169 7856,'7'-26'0,"3"2"0,4 1 0,2 4 916,-1 1 0,6-3 0,2 0-450,2 2 0,1 2 0,5 1 1,-1 2-1,-2 2-150,-2 1 0,0 8 1,6-2-1,-3 3-92,-2 2 1,-5 2-1,-4 1 1,1 4-39,2 2 0,0 1 0,-5 6 1,-2 2 45,-4 3 0,4 3 0,-5 7 1,0 1 68,-4-1 1,-3 6 0,-2 1 0,0 1-99,0-1 0,-2 4 0,-3-5 0,-4-2-11,0-2 1,-10-2 0,3-1 0,-1-2-55,-1-2 0,-5-1 1,-1 1-1,-2-5-211,0-4 1,1-6-1,-3-3 1,4-1 27,1-3 1,-3-2 0,3-2 0,0 0 6,1 0 1,1-2-1,5-3 1,0-6 15,1-3 0,1-1 1,3-1-1,6 0-38,3 0 1,2 1 0,2-1 0,3 0-79,6 1 1,15 4-1,7 2 1,5 2 144,6 4 0,7 1 1,3 4-1,0 1 108,0 3 0,-3 6 0,-7-2 0,-6 2-83,-5-1 1,0 3-1,-12-4 1,-1 3-1321,-3-3 1,-1 4-1197,-1-3 0,-6 3-1614,-4 1 4098,-3-6 0,-2-9 0,0-9 0</inkml:trace>
  <inkml:trace contextRef="#ctx0" brushRef="#br1" timeOffset="51">11541 10358 8436,'16'-2'1773,"-1"-3"1,1 3 1220,0-3-1652,0 10-834,-8 4 0,-1 2-429,-7-1 0,-7-7 0,-1 1 0,-3-6-35,1-3 1,4-5 0,-2 3 0,1-2-300,3-3 1,2 3 0,2-2 179,0-1 1,13 5-1,2 2 1,3 3-62,-1 2 0,4 0 1,0 2 381,-2 3 1,-1 4-1,-4 7 61,-4-1 1,-3-4 0,-8-1-42,-5 3 1,3-7 0,-8 0-22,-1-5 0,-2-1 1,-2 0-59,1 0 0,-1 0 0,0 0-134,1 0 0,4-7-480,1-3 0,6 1 0,-1-1-676,3-2 0,4 3-137,3-2 0,4 6 1,8-4-1,2 2-2378,2 4 3618,7 1 0,-3 2 0,6 0 0</inkml:trace>
  <inkml:trace contextRef="#ctx0" brushRef="#br1" timeOffset="52">12296 10107 7617,'0'-32'388,"0"1"0,1 1 1,5 2-1,4 4-81,4 1 1,2 0 0,1 4 0,4 0 182,5 5 0,2-2 1,0 7-1,-3 1-153,-3 2 0,5 5 1,-6 1-1,-2 0-115,-2 0 0,-1 1 1,-2 5-1,-2 4 148,-1 4 0,-8 2 0,2 1 0,-3 2 41,-2 2 1,-5 7 0,-4 0 0,-3 5 12,-5 4 1,-8 5 0,2-3 0,1-1-74,-1 0 0,-3-1 0,5-4 0,2 0-118,1-1 0,2 3 0,1-9 0,1 2 14,3-2 1,2 2-1,6-7 1,-2-2 61,1-1 0,2 3 0,4 0-163,3-2 0,-1-3 0,6-6 0,1-3-36,-2 0 1,12-5 0,-2 3-426,4-3 1,-1-2 0,-4 0-1,1-2 52,2-3 0,2 3 0,-4-3-75,2 3 0,0-3 47,-6-1 1,-4 1 319,-1 5 0,-6-7 37,1-3 0,-8 1 0,-3-1 0,1-3 38,-2-1 0,0-1 1,-5-1-1,2-2-106,-3-2 0,-1-3 1,-1-5-1,-1 2-6,0-2 1,-5-2 0,-2 0 0,1 2-360,-1 2 0,-3 2 0,5-4 0,2 3 82,1 3 1,2 2 0,3 8 0,0 2 183,3-2 0,5-2 0,-4-2 127,2 0 0,2 6 0,5-1 17,0-1 1,0-2-492,0-2 1,0 1 203,0-1 0,7 7 1,3 4-662,4 3 0,4 2 0,1 2 1,3 3 312,3 6 0,-1 4 0,4 4 1,-2 4 591,2 2 0,2 1 0,2 5 0</inkml:trace>
  <inkml:trace contextRef="#ctx0" brushRef="#br1" timeOffset="53">13506 10389 7617,'-9'0'3208,"4"0"0,10 0-2623,6 0 1,5 6 0,5 1 0,3 0-151,1 0 0,4 3 0,-4-5 0,1 1-281,0 1 0,-1-6 0,3 6 0,-4-1-308,-1-1 1,-2 0 0,-6-5-338,1 0 1,-2 2-1,-2 1-5291,-1 3 3888,-8-1 1,-3-5 1893,-10 0 0,-4 0 0,-2 0 0</inkml:trace>
  <inkml:trace contextRef="#ctx0" brushRef="#br1" timeOffset="54">13553 10562 8850,'18'11'0,"1"-2"962,2-2 1,2 0-1,-4-4 1,4 2-410,1-1 0,1 3 0,3 0 0,-4 0 258,-1 0 0,5 3 0,-4-3 0,2 0-606,1 0 0,-6 0 0,3-3 1,-1 1-545,-4-2 0,-3 1 0,-4-1 0,-2 3-926,3-3 1,-5-1 0,3-2-90,1 0 1,2 5 0,2 0-1825,-1-1 3178,1-2 0,0-2 0,0 0 0</inkml:trace>
  <inkml:trace contextRef="#ctx0" brushRef="#br1" timeOffset="55">14544 10327 8214,'0'-16'85,"0"0"0,-5 0 0,-2 1 0,0-3 0,0-1 335,3-2 0,-3 0 0,2 5-66,2 1 1,1-6 0,2 0 104,0 2 0,0 6 0,0 3 0,2-2 0,3-1-40,5 3 1,4 3 0,4 7 0,1 0-113,2 0 1,0 0 0,-4 0 0,3 2-86,0 3 0,1 5 0,-5 10 0,0 2-30,0 3 1,-2 1 0,-2 7 0,-3 2 10,-2 2 0,3 5 0,-5-4 0,-1 2-207,-3 4 0,-7 0 0,-7-1 0,-4-3 155,-4-1 0,-7-2 0,2-6 0,-4-1-9,-1-4 0,1-5 0,0-9 0,2-3-147,0-2 1,-8-2 0,8-5 0,0 0-229,-2 0 1,5-7-1,1-3 1,1-4-74,4-2 0,9 0 0,4 0 0,5-1 220,1-4 0,7 4 0,5-6 1,9 2 128,10 0 0,2 0 0,9 5 0,0 2 116,-2 4 0,1 3 0,-6 7 0,1 0 169,-1 0 0,-2 7 0,-1 3 0,-2 2-166,-4-1 1,2 3 0,-6-4 0,1 4-452,0 2 1,-2-2-1,-5-2 1,-2-1-175,-4 1 1,4-3-1,-4-1 1,4 1-507,2 0 1,0-4 0,0 4 0,1-2-500,4-4 1,-2-1-1,7-2 1,1-2 1467,-3-3 0,6-11 0,-6-8 0</inkml:trace>
  <inkml:trace contextRef="#ctx0" brushRef="#br1" timeOffset="56">15707 10107 8167,'0'-16'368,"-1"7"1,-5 2-1,-4 2 477,-4 0 1,-2-1-1,1 6 1,-3 0-344,-3 0 0,-2 0 0,-5 0 0,2 2-280,-2 3 1,-1-3 0,-1 3 0,2-3-169,2-2 0,1 0 1,-3 0-1,4 0-125,1 0 1,-3 0-1,5 0 1,2 0-64,1 0 0,8-5 0,-1 0-131,-1 1 0,3 4 185,-1 5 1,6-1-1,-1 6 1,2 3 113,-3 1 0,5 7 1,-6-1-1,1 1 44,1 2 1,0-4 0,5 6 0,0-3 61,0-2 0,-5 2 0,-1-1 0,3-1-30,1-3 1,2-1-154,0-1-248,7 1 1,2-7 47,7-4 1,-1-8 0,3-4-1,1-2 93,2-3 1,7-2 0,-2-2 0,4 2 66,1 4 0,1-3 1,-1 8-1,1 2 182,-1 1 0,1 2 0,-3 2 132,-3 3 0,2-2 1,-7 8-1,-1 1 0,-3 2 282,-1 2 0,-2 1 1,-2 2-1,-3 2 119,-2-1 0,-2 2 0,-5 1 0,-2 0-129,-3-1 1,-4 5-1,-8-6 1,-2 0-233,-2 1 1,-7-4 0,3 3 0,-1-6-219,0-4 0,5 3 0,-4-5 0,1-1-192,-1-2 0,4-5 1,-3-1-1,1 0-553,4 0 0,2 0 0,1 0 0,0 0-854,0 0 1,6-5 0,1-2-351,2-2 1,11-1 0,11-6 1100,10 0 0,6 1 0,4-3 795,2-3 0,7-3 0,-4-8 0</inkml:trace>
  <inkml:trace contextRef="#ctx0" brushRef="#br1" timeOffset="57">16273 10217 8167,'-8'-16'795,"-5"0"0,5 2 0,-5 2-413,-4 1 1,-2 3 0,3-3-1,-1 6 58,-4 3 0,3 2 0,-5 0 1,3 0-68,-1 0 1,-2 7-1,4 4 1,-4 3-103,-2 1 0,6 8 1,-2 5-1,4 5-3,1 4 1,0 0 0,2-6-1,4 0-7,5 1 1,-2 3-1,1 0 1,5-4-63,4-1 0,11 1 0,9-8 0,0 0-104,-1-1 1,10-1-1,-3-5 1,3-2-187,3-3 1,0-4 0,-4-7 0,1 0 32,-1 0 1,-5 0-1,-1 0 448,-3 0 0,-2-7-47,-10-4 1,-5-1 0,-10 0-1,-5 1-31,-4-1 1,-7 0-1,-2-1 1,-1 3-414,-4-2 1,-2 3 0,-2 0 0,1 1-693,0-1 1,-1 5-1,2-3 1,2 2-11,2 0 1,7 0-1,-2 5-3254,4 0 2802,8 0 1,9 0 0,10 1 0,6 3 885,5 1 0,4 0 1,8-5-1,2-1 369,1-5 0,8-2 0,-4-8 0</inkml:trace>
  <inkml:trace contextRef="#ctx0" brushRef="#br1" timeOffset="58">16855 10421 8167,'0'-16'2192,"-2"0"-1926,-3 1 1,-4 1 0,-6 2 0,-1 3 264,0 2 0,-5-4 1,-1 6-1,-1 2-89,0 1 0,-3 2 0,3 0 0,1 0-175,-1 0 1,-3 5 0,5 2 0,3 2-45,6 3 1,-2 4 0,4 3 0,-3 2-27,3-2 1,-2 4 0,6 0 0,3-1-108,1 1 0,4 3 0,3-3 0,7 0-254,8-1 1,-1-1-1,7-3 1,2 1-344,2 2 0,6-2 1,1-7-1,-2-3-104,-2-2 1,4 4-1,-1-6 1,-1-2-220,-1-1 1,-5-4 0,-1-1 0,-3-6 278,-3-5 0,3 0 0,-8-12 0,-3-2 155,0-2 1,-7-1-1,-1-1 1,-5 3 356,-1 2 1,0 0-1,0 6 1,-1 1 530,-5 3 1,5 6 394,-5 1-232,5 6 0,1-1 0,1 10 0,3 6-158,1 3 1,2 7 0,-3 0 0,3 0-186,1 1 0,-3 1 0,4 5 0,-2-3-51,-3-3 0,3 1 0,-2-4 0,-2 2 34,-1-2 1,-2-6 0,0-3 320,0 2-531,0-5 0,-2-1 1,-1-12-1,-4-4-171,-2-4 0,6-2 1,-4-1-1,1-4 49,1-5 0,0-4 1,5-2-1,0 1-382,0 0 1,7-1 0,3 1-1,3-1 58,-3 1 0,4 6 0,-3 4 0,3 6 356,1 4 0,1 4 1,0 7-1,0 0-32,-1 0 1,1 7 0,1 5 0,3 6 341,1 3 1,0 2 0,-6-3 0,-1 5 191,-3-1 0,3 6 0,-6-5 0,1 1-199,-4 0 1,-1-7 0,-1 4-52,3 0 1,-1-6-60,-5 4 1,0-9-149,0-1 0,0-15 0,0-1-278,0-7 1,2-9 0,1-2-1,4-1-199,2-4 0,1 0 0,4 0 1,-1 3 241,-3 3 0,1 1 0,4 7 1,-1 1 4,-3 3 1,3 6-1,-4-1 508,4 3 1,2 9 0,0 4-1,-1 3 28,1 2 0,-5-1 0,-1 3 0,0 1-160,-1 2 0,3 0 1,-5-5-1,0 1-118,0 4 1,-1-3-1,-5 3-786,5-4 0,-3-1 0,6-1-1837,-2 1 0,0-7 791,-2-4 0,-1-7 1764,6-8 0,-6-8 0,3-13 0</inkml:trace>
  <inkml:trace contextRef="#ctx0" brushRef="#br1" timeOffset="59">17799 9887 8167,'-14'-16'130,"3"0"0,2 6 0,6-1 403,-2-1 0,-1-2 0,6-2 52,0 0 0,2 6 1,3 1-219,6 2 0,8-3 0,2 5 0,-2 1 62,-1 2 1,-3 2-1,1 0-223,0 0 0,0 6 1,-2 1-1,-2 1-67,-2 5 1,-6 0 0,1 3 0,-3 0 3,-2 0 0,0 5 1,-2 0-1,-1 0-186,-3 1 0,-11-4 0,-1 4 0,-3-1 191,-1 0 1,-5 0 0,5-5-1,-1 0 134,0-1 0,4 1 0,7-2 0,3-2 259,2-1 0,-3-1-180,4 6 1,8-2 0,9-4 0,3-3-65,1 0 1,6-5 0,2 5 0,0-2-241,-1 1 0,5-1 1,-5-5-1,3 0-98,3 0 0,0 5 0,0 0 1,-4-1-309,-1-2 0,3 3 0,-5 0 1,-2-1-636,-1-3 0,-3 5 0,3 1 1,1 0-420,2-1 1,0 7 0,-5-3-1,-1 4 1403,1 2 0,7 0 0,1-1 0</inkml:trace>
  <inkml:trace contextRef="#ctx0" brushRef="#br1" timeOffset="60">5661 11788 8605,'-9'-24'0,"0"3"0,-1 3 0,-8 5 1491,-5 2 0,-6 2 0,-6 6 0,2-2-344,-2 1 0,-5 4 0,-1 5 0,-1 6-535,-1 3 1,-1 1 0,9 1 0,0 0-252,5 0 1,1-1 0,8 1 0,2 0-235,1 0 1,4-1 0,4 1 0,3 0-59,0-1 0,7 1 0,1 0-70,13 0 1,9-2 0,10-2 173,4-2 0,5 1 0,9 4 0,1 1 0,-3 0 316,-5 0 1,-6 5-1,-7 1 1,1 3 29,-1 3 0,-6 0 0,-4 0 0,-4-2-519,-1 2 0,-6 1 0,-1 1 0,-2-2 0,-3-2 0,-10 0 0,-4 4 0,-4-2 0,-2-2 0,-5-7 0,-1 2 0,-3-3 0,-3-2 0,-2-2 0,-3-4 0,-2-5 0,-1-3 0,-1-2 0,4 0 0,-2 0 0,-2 0 0,2-2 0,6-3 0,1-4-493,0 1 0,0-6 0,8 3 1,1-3-1485,5-2 0,0 1 1,9-3-1,2-1 383,1-2 0,4 0 0,3 4 0,7-3-3356,7-1 4950,13-6 0,8 2 0,7-6 0</inkml:trace>
  <inkml:trace contextRef="#ctx0" brushRef="#br1" timeOffset="61">5771 12433 8825,'15'0'2108,"-4"-7"1,-2-4-1664,-2-3 1,-2-1 0,-3-3 0,1-1 0,2-4 482,-1-1 1,5-2-1,-1-6 1,3-1-578,-1-4 0,1-5 0,6-8 1,1-3-402,-3 3 0,10-4 0,-9 3 1,1 6 4,1 6 1,-3 8 0,3 4 0,1 7 252,2 2 1,0 9 0,-5 4 0,1 3 330,4 2 1,-4 9 0,6 5-1,-2 7 58,0 3 1,0 3-1,-7 6 1,-2 4 220,-1 4 1,-3 5-1,5 1 1,-5 0-819,-1 0 0,0 0 0,-1 1 0,2-3 0,1-3 0,5-4 0,-5-6 0,1-1 0,1 1 0,-6-3 0,6-2-898,1-7 0,-3-4 0,1-5-1232,2-6 1,2-3 0,0-4 0,-2-3 1634,-1-6 1,-6-10 0,4-3 0,-2-2-82,-4-1 1,-6 3 0,-6-2 446,-5 5 1,0 3 0,-12 3-1,-2-1 1,-2 2 1387,-1 3 0,-1-3 0,-1 6-365,-3-1 0,2 0 0,-2 6 0,4-2 0,4 1-659,2 2 0,2-3 0,-3 0 0,6 1-140,4 3 1,6-5-2118,1 1 0,10-5 0,3 4 0,13 3 188,7 1 1,8 0 0,10-1 0,2-2 1833,6 1 0,9-12 0,-2-1 0</inkml:trace>
  <inkml:trace contextRef="#ctx0" brushRef="#br1" timeOffset="62">6903 12024 8167,'15'0'3307,"1"0"1,-5-5 941,-1 0-6997,-6-1 0,3 8 2748,-7 3 0,7 4 0,1 7 0</inkml:trace>
  <inkml:trace contextRef="#ctx0" brushRef="#br1" timeOffset="63">6997 12276 9721,'11'7'1049,"-1"3"0,-1 4 0,3 0 2066,-2-3 0,-4-3-1029,4-3 0,-6-1-4079,1 6 0,-7-4 0,-7 2 1993,-6-1 0,-18-15 0,-1-10 0</inkml:trace>
  <inkml:trace contextRef="#ctx0" brushRef="#br1" timeOffset="64">8113 12511 12696,'-7'9'1361,"6"-2"1,-6-9-1,7-3 1,0-5-788,0-4 0,1-4 0,5-3 0,4-5-248,4-4 0,7-8 0,0-4 1,0-3-488,2-3 1,-1-9-1,6-3 1,-3 1-200,-2-2 1,-3 5 0,-2 0-1,1 4-55,2 6 0,0 6 0,-5 11 0,0 2 306,-1 6 1,1 6 0,0 4-1,-1 6 534,1 3 0,0 6 0,1 4 1,3 10 210,1 5 0,1 10 0,-3 9 0,2 1 30,-1-1 0,-3 9 0,-3-2 0,-2 3-338,-1 2 0,-6-1 0,6-6 0,-1-2 55,-1-3 0,5 9 0,-6-6 0,3-1-440,-1-6 0,-6-6 0,1-4 0,-1-4-2662,1-1 1266,-3-2 1,6-9 807,-2-7 0,-5-6 1,5-17-1,-3-3-84,2-5 0,-3-2 0,3 0 1,-3 4 501,-2 1 1,-7-2 0,-3 8 0,-4 3 404,-2 0 1,0 7 0,-1 2 0,-4 3-120,-5 2 0,-4-2 0,-3-1 0,-2-2 922,-2 1 0,-5 2 0,4 2 0,-1-1-713,1-5 0,-4 5 0,3-6 0,3 1-1395,3 1 1,-1-2 0,13 4-509,2-3 1,5 1 0,9 5 336,10 0 0,20-5 1298,6 0 0,18-8 0,0 5 0</inkml:trace>
  <inkml:trace contextRef="#ctx0" brushRef="#br1" timeOffset="65">9340 12291 7614,'10'-15'1290,"-1"-1"1870,-2 0 56,-2 0-2453,-12 8 0,0 9 0,-3 13 0,4 7-386,5 4 0,-1 1 0,-2 5 1,-1 1-148,2-1 0,1 1 1,2-1-1,0 1-211,0-1 1,0 1-1,0-3 1,0-1-128,0-2 0,5-6 0,0 1 0,-1-4-281,-2-1 0,-2-1-304,0 1 503,0-7 1,0-9-1,0-11 1,0-3 211,0-1 0,5-6 1,4-2-1,3-1 28,5-4 0,10 5 1,2 2-1,10 4 137,8 1 0,11 2 0,-3 3 1,3 6 39,0 3 1,-8 2 0,1 2 0,-7 3 89,-8 6 1,-8 3 0,-5 2 0,-4 1 25,-5 4 0,-8-2 0,-1 7 1,-5 1 42,-5-3 0,-4 6 0,-9-6 0,-1 2-34,-2 1 0,-7-8 0,2 2 0,-2-4-115,2-1 1,-4-6-1,6-1 1,-3-2-234,1-3 1,2-3 0,-6-1-1,2 0-507,0 0 1,-8-1-1,8-5 1,0-2-606,-2-1 1,7-5 0,2 3-1,4-1 241,1 2 1,7-4 0,6 3-684,6-3 0,11 0 1,11 2-1,3 2 484,5-3 0,11 6 1,3 0-1,7 2 1066,2 0 0,5 0 0,-12-2 0,5-2 0</inkml:trace>
  <inkml:trace contextRef="#ctx0" brushRef="#br1" timeOffset="66">10487 12574 8208,'11'-24'721,"-1"3"0,-6 3 1,1 3-1,-5-1-326,-5 0 0,-4 1 0,-7-1 1,1 2 89,-1 3 1,-7 3 0,-1 4 0,-2-1-139,-1 1 1,6 4-1,-3 4 1,0 3-60,-1 2 0,4 3 0,-3 7 1,1 4-70,4 1 1,3 2 0,4 6 0,3-1-16,2 1 1,0-6 0,4 0 0,-3 0 2,3-1 0,6-1 0,6-5 0,3 2-67,6-1 0,3-5 1,-2-2-1,4-3-144,1 2 0,-3-5 0,5-2 0,1-3-246,-3-2 0,6-2 0,-6-1 0,2-4-16,1-2 1,-8-6 0,3-8 0,-2-2 68,-5-3 1,5 0 0,-12 1 0,1 2 153,-4 2 1,-3-3 1080,-2 5-511,0 0 0,-5 20 0,0 7 0,1 10-229,2 5 0,2 5 0,0-3 0,0 0-290,0-1 0,0 6 0,2-3 1,3-1-736,6-3 0,-2-3 0,1-3 0,2 1-593,2 0 1,2-2 0,0-2 0,1-3 248,4-2 0,-3-2 0,4-5 0,-1 0 384,0 0 1,5-2 0,-3-3 0,2-4 686,3 1 0,0-12 0,-1 5 0,0-3 0,-8-6 0,4-1 0</inkml:trace>
  <inkml:trace contextRef="#ctx0" brushRef="#br1" timeOffset="67">11069 12653 7614,'9'-25'980,"3"3"0,-7 6-578,-1 0 1,-8 1-1,-4 1 1,-5 3 78,-4 6 0,-4-2 0,2 0 0,-4 0-70,-1 0 1,4 2 0,-1 5 0,4 1 78,1 5 1,2 2 0,4 8-214,5 0 1,10 5 0,5 1-1,6 1 26,5 0 0,-2 3 1,7-3-1,1-1 26,-3 1 0,-1 5 0,-9-3 0,-4 1 51,-5 0 0,-3-7 0,-2 2 0,0-3-208,0-3 0,-9 1 0,-4 0 1,-7-2-170,1-4 0,-4-1 1,1-6-1,-1 3-102,0-3 0,1-1 0,2-2 0,-1-2-372,2-3 0,3 1 0,6-6 92,5-2 1,3-2 0,5-2 0,6 0 67,7 1 1,15-1 0,3 0 0,2-1 59,3-4 1,4 2 0,-3-6 0,2 1 33,0-1 1,-7 1 0,2-4 0,-4 2 41,-1-2 0,-3 0 0,-2 2 0,-7 5 135,-2 3 1,-9 2-1,-4 1 506,-3-1 0,-4 7-50,-3 4 1,-4 3 0,-7 4 0,-1 3 3,-4 6 0,3 10 0,-1 5 0,5 2 334,4-2 0,4 7 0,-2-5 0,1 0-92,3 2 1,4-6-1,5 1 1,6-3-274,3-2 1,7-3 0,2-1 0,-1-1-263,1 1 1,5-2 0,-2-2-311,4-1 0,-4-8 0,-1 3 1,-3-5-1,-3-1-3295,-1 0 0,-2 0-227,-1 0 0,-6-7 3705,-4-3 0,4-4 0,0-2 0</inkml:trace>
  <inkml:trace contextRef="#ctx0" brushRef="#br1" timeOffset="68">12091 12118 9466,'16'-5'791,"0"0"0,-1 0 0,1 5 0,2 0 552,3 0 1,-2 0-1,7 0 1,4 0-1,3 0-447,4 0 1,1 5 0,-3 0 0,2-1-606,-2-3 0,-2-1 0,-2 0 0,1 0-222,-1 0 1,-7 0-1,-3 0 1,-3 0-2305,-2 0 1,-6 0 446,1 0 1,-10 6 0,-1 1-1,-10 0-2544,-9 0 4332,-6-2 0,-6 2 0,-1 2 0</inkml:trace>
  <inkml:trace contextRef="#ctx0" brushRef="#br1" timeOffset="69">12138 12370 7614,'25'7'493,"3"-5"0,-6 3 1504,3-3 1,1-2 0,4-2 0,-2-2-538,-2-1 1,0 0 0,7 5 0,2 0-1020,2 0 0,0 0 0,-6 0 0,1 0-1165,-1 0 1,-1 2 0,-2 1-1,-2 4-1192,2 2 0,-5-4 1,-1 4-1,-1-2 1916,0-4 0,0-1 0,-5-2 0</inkml:trace>
  <inkml:trace contextRef="#ctx0" brushRef="#br1" timeOffset="70">13475 11993 7914,'-11'-2'0,"1"-3"293,-2-6 1,-2 4 0,0 0 0,1 2 0,3-2 1191,-2-2-986,5 6 1,-6-11-1,8 3 282,2-3 1,1-1-361,2-1 0,12-5 0,6 0 1,3 2-166,1 1 1,6 3-1,0 1 1,5 1-126,4 3 1,0 1 0,-4-3 0,0 3-66,-1 2 1,1 2 0,-12 5 0,-2 0-134,-1 0 1,-3 2-1,-1 3 57,-3 6 0,-4 4 1,-7 4-1,-4 4 215,-6 2 0,-3 1 0,-13 7 0,-2 2 87,-1 2 0,-5 5 1,-1-4-1,-1-1 7,1-4 1,7 7-1,2-9 1,0 3-65,1-1 0,4-2 0,9 1 0,3-3-93,2-2 1,2 0-1,5-4 1,0 0 17,0 0 1,2-2 0,3-8 0,7 0-118,7-3 0,4-1 1,5 1-1,-2-4 67,2-5 1,7-1 0,2 0 0,-4 0-13,-5 0 0,5-5 0,-5-4 0,-2-3-15,-1-5 0,-4-2 0,-6 1 0,-1-1-56,-3-2 0,-4-7 0,-9 2 0,-3-2-305,-6 2 0,-4-4 0,-6 5 0,-4-1-46,1 0 0,-6 7 1,4-2-1,-4 3-104,-1 3 1,5-1 0,1 2-1,2 2 16,4 1 0,2 8 0,3-4 0,1 2-3555,3-1 2874,6 1 1,-1 5-1,12 0 1,7 0 1092,5 0 0,16 7 0,-1 2 0</inkml:trace>
  <inkml:trace contextRef="#ctx0" brushRef="#br1" timeOffset="71">14465 12087 8931,'7'0'4576,"-7"2"-4419,-8 3 0,-6 4 0,-2 6 0,0 3 779,0 3 1,-1 2 0,-2 5 0,-2-2-490,2 2 1,-2 1-1,3 1 1,4-2-515,0-2 1,2-7-1,0 2 1,3-3 27,2-2 1,2-1-4885,5 1 3685,0-7 0,2-4 0,1-10 1,2-6 504,-1-3 0,3-3 0,-2-2 0,-2-4 733,-1-2 0,-9-8 0,-2 0 0,-6-5 0</inkml:trace>
  <inkml:trace contextRef="#ctx0" brushRef="#br1" timeOffset="72">14135 12150 7994,'-14'-16'1786,"4"0"-937,3 8 1,14 8 0,3 10-1,4 4 66,2 2 0,5 7 0,2 1 0,-1 2-373,1 0 1,3-1 0,-5 3 0,-2-4-102,-1-1 0,3 3 1,0-5-1,-2-2-598,-2-1 1,-1-2 0,0-1-1,0 1-761,-1 0 1,-4-6 0,-1-1 0,3-2-364,0-4 1,-2-1-1,-1-2 1,3 0-321,1 0 0,0-2 1601,-4-3 0,11-11 0,-3-8 0</inkml:trace>
  <inkml:trace contextRef="#ctx0" brushRef="#br1" timeOffset="73">14858 12008 7885,'32'-31'105,"6"0"1,2 1 0,1 2 700,-5 2 0,3 7 1,-3-2-1,-1 5-81,-1 5 1,-3-1 0,-1 7 0,-4 1-406,-5 3 0,-4 2 0,-3 5 1,-3 6-134,-6 7 1,-3 6-1,-4 8 1,-3 3 80,-6 6 1,-10 4 0,-5 1 0,-4 0 32,-1 0 0,0 0 0,1 0 0,2-1-50,2-4 0,8 1 0,1-4 0,6-2-49,4-4 1,2 2 0,7-11 0,3 1-103,6-4 1,8 1 0,5-1 0,4-3 149,5-6 1,8 0 0,-3-7 0,2-1 61,4-2 0,-6-2 0,-1 0 0,-4-2-158,-1-3 1,-6-9-1,-4-9 1,-2-2-133,-6-2 0,-9-3 0,0-2 0,-7 1-175,-8 0 0,-2-1 1,-16-1-1,-4-2-377,-3-2 1,-8 1 0,1 4 0,-4 1-112,-1-1 1,2 8-1,1 3 1,4 3-473,1 3 1,-2 1-1,2 3 1,2 6 1112,4 3 0,-9 2 0,9 0 0</inkml:trace>
  <inkml:trace contextRef="#ctx0" brushRef="#br1" timeOffset="74">12358 13454 7817,'-15'-7'1017,"6"6"0,4-6 0,12 8 1,7 3-1,7 1-10,3-1 1,2-1 0,8 1 0,2 1-524,6-2 0,-2-1 0,1-2 0,-3 0-593,-3 0 1,-2 0 0,-3 0 0,-2 2-988,-2 3 0,-12-1 1,0 6-149,-5 2 1,-4-3 1243,-5 2 0,-14 6 0,-4 7 0</inkml:trace>
  <inkml:trace contextRef="#ctx0" brushRef="#br1" timeOffset="75">12437 13659 8922,'16'0'1678,"0"0"1,4 0 0,1 0 0,0 0-1700,2 0 0,0 0 0,5 0 0,-2 0-608,2 0 1,7 0 0,3 0 0,1 0 31,-1 0 0,6 0 0,0 0 597,6 0 0,-1-7 0,5-2 0</inkml:trace>
  <inkml:trace contextRef="#ctx0" brushRef="#br1" timeOffset="76">14041 13250 9631,'5'-16'0,"0"1"955,-1-1 0,-9 0 0,-8 1 0,-4 1-824,-4 3 0,-12-1 0,1 7 1,-3 1 428,-3 2 0,-1 15 1,-4 2-104,1 3 1,2 6 0,-2 2 0,5 4 0,6 3-112,4 4 0,-1-4 0,9 6 0,3-3-238,4 1 1,9 0-1,-1-6 1,8 0 60,6 1 0,6-2 0,5-2 1,5-4-169,4-1 1,12 3-1,1-5 1,1-2 44,2-1 1,-3-8 0,-1-1 0,-5-2 26,-4-4 0,-3-1 1,-4-2-1,-5 0-36,-4 0 1,-6-7 0,-2-3 0,-2-6 14,-4-5 1,-8 3 0,-6-4 0,-4 1-76,-6 0 0,-4 0 0,-8 5 0,-2 0-224,-2 1 1,-5-1 0,4 0-1,0 2-387,-1 4 1,2-2 0,6 6 0,1 3-432,4 1 1,3 2 0,8 0-159,-1 0 0,9 2-2330,7 3 3553,14-3 0,17 12 0,10-6 0</inkml:trace>
  <inkml:trace contextRef="#ctx0" brushRef="#br1" timeOffset="77">14685 13219 8506,'16'-16'0,"-2"0"0,-3 1 1155,-6-1 1,-3 5-388,-2 1 1,-2 6-1,-2 1 94,-1 6 1,-11 6 0,2 9 0,-1 1-284,-5 2 0,-4 7 1,1-2-1,1 4-157,-1 1 1,-3 0 0,5 1 0,2-1-148,1 1 0,2 3 0,1-2 0,1-5-43,3-4 0,2 2 0,6-5 0,-2-1 102,1-3 0,4-1 0,5 0 55,6-1 0,3-4 1,3-3-1,3-1 45,1-3 1,6 3 0,1-2 0,6-1-249,2-3 0,1-1 0,-6 2 0,1 2-445,-1 1 0,1 0 0,-1-5 1,-1 0-645,-4 0 0,2-2 1,-7-1-1,-2-2-635,-1 1 1,-3-3 0,1 0 0,-2-2-350,-3-3 1,1-2-1,-7-1 1,-1-1 1886,-3 0 0,6-7 0,2-1 0</inkml:trace>
  <inkml:trace contextRef="#ctx0" brushRef="#br1" timeOffset="78">15000 13344 7900,'0'16'1344,"0"0"1,0 1-1,-2 4 2,-3 5 0,1 4 1,-4 2-1,1-1-532,3 0 1,-3-1 0,2-2 0,0-3-825,-2-3 0,5 4 1,-3-3-1,3 0-996,2 0 0,-5-2 1,0-6-2498,1 1 1081,2-7 0,11-2 2422,7-7 0,6-7 0,10-2 0</inkml:trace>
  <inkml:trace contextRef="#ctx0" brushRef="#br1" timeOffset="79">15566 13392 7877,'0'-16'1583,"-5"-5"1,-4 0-1,-3 3-1091,-6 6 1,-13 0 0,-1 7 0,-1 1-475,0 3 1,2 8 0,-1 3 0,2 6 277,4 5 1,2 1-1,4 6 1,0-1 76,0 0 0,10 3 0,5 2 1,3-1-306,2 0 0,0-4 0,3-1 0,6 0 56,7-1 1,10 2-1,0-4 1,4 0-435,1 0 0,3-4 0,0-7 0,5-2-224,1 3 0,-5-6 0,2-2 0,-4-3 25,-2-2 0,1-6 0,-1-2 0,-1-5 117,-4-4 1,2-9-1,-7 0 1,-2-6 189,-1-4 1,-8 1 0,-1-6 0,-2 3 170,-4 3 0,-1 4 0,-2 4 0,0 6 851,0 4-367,0 8 1,0 11-1,0 14 1,0 8 48,0 6 0,0 8 0,0 2 0,2 2-111,3 0 1,-3-2 0,5 4 0,-2-4-143,0-1 1,2-3-1,-3-4 1,3-2-165,2-4 1,-6-4 0,4-6-1,-2 0-122,1 0 1,1-8-11,-2-2 1,-2-6-1,6-6 1,0-6-203,-1-7 1,-2-6-1,2-6 1,1-2-62,0-4 1,1-3 0,6-9 0,0-2-155,0-1 0,-1 0 0,1 4 0,0 1 299,-1 0 0,1 7 0,0 5 0,0 7 280,-1 7 0,-4 11 0,-1 4 1,3 5-35,1 1 1,0 8 0,-2 8 0,-2 9 416,2 4 0,1 8 0,-1 1 0,-3 3-24,-2 2 1,-2 1-1,-5 0 1,0-4-296,0-2 0,0-3 0,0-7 0,0-4-207,0-1 1,-5-2-125,-1-5 1,1-9 55,5-7 1,0-7 0,0-11 0,0-3-215,0-5 0,7-3 1,5-5-1,6-1-23,3-1 1,5-8-1,-3 2 1,-1-1 366,1 1 0,5 3 1,-2 9-1,2 4-85,-2 5 1,4 11 0,-4 5 0,2 5 489,-1 5 0,0 5 0,-4 11 0,0 5-11,0 4 1,-2 3 0,-7 4 0,-2 5-188,-2 3 0,-6-4 1,1-3-1,-3-1-424,-2-1 1,0-1-1,0-7 1,0-3-363,0-3 1,0-1 0,0-5 0,-2-2-2811,-3-4 2320,3 4 1,-3-17 0,8 1 0,4-7-1353,2-8 2387,1-6 0,6-8 0,0-1 0</inkml:trace>
  <inkml:trace contextRef="#ctx0" brushRef="#br1" timeOffset="80">17233 12967 7897,'-9'-16'377,"4"1"0,3-1 1,2 0 266,0 1 1,7 1 0,2 1 0,1 3-337,0-2 0,1 3 0,6 0 0,3 1-75,1-1 1,1 5 0,-2-1 0,0 3 147,0 2 1,-3 0 0,-1 0-204,0 0 1,-6 2-1,-1 3-160,-2 6 0,0 1 1,-4 0-1,3-1-24,-3 1 1,-6 2-1,-4 2 1,-2-1-94,-3 1 0,-4 0 1,-3-1-1,-4 1 28,-2 0 0,1 0 0,-4-1 1,4 1 126,1 0 0,-3 0 1,5-1-1,2 1 56,1 0 1,2-1 0,2 1 0,2 0-22,2 0 0,6-1 0,-1 1 389,3 0 0,4-1 0,5 1 0,7-2-57,5-3 1,9 3-1,-2-4 1,4 2 70,1-1 0,1 1 1,-1-5-1,1 0-232,-1 0 1,1 3 0,-1-4-1,-1-3-539,-4-1 0,-3-2 0,-8 0-2950,1 0 0,-2 7-1013,-3 3 4240,-4 4 0,-14 2 0,-2 0 0</inkml:trace>
  <inkml:trace contextRef="#ctx0" brushRef="#br1" timeOffset="81">3711 14602 7695,'0'-25'0,"0"4"0,-2 4 458,-3 1 0,-9 6 0,-9 1 1,1 2-1,-1 4 0,2 1 1694,-2 2 1,-6 7-1714,-8 3 1,0 10-1,6 2 1,-1 3-144,1 3 0,1 1 0,2 3 0,4-3-189,1-2 0,-1 2 1,6-4-1,4 1-133,0 0 0,5-5 1,1 4-1,1-3-43,3-3 1,2-1 0,4-2-7,3-1 0,9-6 1,11-2-1,5-2 67,8 1 0,7-1 1,8-5-1,6 0 105,8 0 1,-3 2 0,4 3 0,-5 5 209,-5 4 0,0 4 0,-10 1 0,-6 4-61,-7 1 0,-1-3 0,-14 5 0,0 0-32,-3-1 0,-8 5 0,-4-6 0,-3 2 121,-2 0 1,0-6 0,-2 1 0,-5-4-23,-9-1 1,-5-1-1,-8 1 1,-1-2 25,-3-3 0,-4-4 1,2-7-1,-1 0-339,1 0 1,-6 0 0,1 0-1,0 0-623,3 0 1,4-6 0,2-1 0,-1 0-486,1 0 0,6-3 0,4 3-700,4-2 1,3-1-1,5-4 401,9 3 1,14-1 0,12 7-1,4 0 1407,2-2 0,6-2 0,2-7 0</inkml:trace>
  <inkml:trace contextRef="#ctx0" brushRef="#br1" timeOffset="82">4088 15451 7695,'16'0'744,"0"0"1,-7-2 0,-2-3 212,-1-6 1,-4 2 0,3-1 0,-3-2-54,-2-2 1,5-4-1,1-1 1,-1-4-506,2-1 1,-4-2 0,6-7 0,0-4-386,0-5 1,1-3-1,6-4 1,0-4-108,-1-4 0,1-5 0,1 0 0,3 1-347,1 3 0,5 5 0,-3 12 0,-1 6 0,1 7 1,3 10 0,-3 9 0,0 3 611,-1 2 0,5 9 1,-5 9-1,1 7 499,0 5 0,3 15 0,-3-5 0,-1 6-140,1 0 1,-2 7 0,-7-4 0,-2 3-531,-1 2 1,-6-4 0,5-5 0,1 1-178,-2-1 0,5-3 1,-6-8-1,3-2-813,-1-2 1,1-7-1,4 2-203,1-4 1,-5-8 754,-1-4 0,-6-5 586,1-5 1,-5-4 0,-5-6-1,-6-1 445,-3 0 0,-9 6 0,-3-1 0,-2 1 30,2 1 1,-9-3 0,4 5-1,-2 0-317,-1 0 0,3-4 1,-1 6-1,3 0-502,3-2 1,-2 5-1,7-5 1,1 2-1138,3 0 1,1 0-70,1 5 0,8 0 0,7 0 0,8 0 246,6 0 1,14 0 0,5 0 0,4 0 1154,2 0 0,11-7 0,-1-2 0</inkml:trace>
  <inkml:trace contextRef="#ctx0" brushRef="#br1" timeOffset="83">5472 14916 7679,'16'-5'1181,"-1"0"0,-4-2 0,-1 3 0,3-1-441,1 2 1,7 1-1,1 2 1,3-2-1,1-1-45,-2-3 1,4 1 0,-7 5 0,0 0-1153,2 0 0,-6 0 0,4 0-1328,-3 0 0,-9 2 0,-2 3-325,0 6 2110,-6-4 0,-1 6 0,-8-4 0</inkml:trace>
  <inkml:trace contextRef="#ctx0" brushRef="#br1" timeOffset="84">5582 15152 10378,'16'0'2101,"-1"-2"1,1-1-1288,0-2 1,5-6 0,0 6 0,-2 0-427,-1-2 0,-3 3 0,1-5 1,1 1-631,4-1 0,-1 5 0,6-3 0,0 2-1760,-2 0 0,6 0 0,-4 5 0,4 1 2002,2 5 0,-1-5 0,0 6 0</inkml:trace>
  <inkml:trace contextRef="#ctx0" brushRef="#br1" timeOffset="85">6525 14649 7662,'-8'-10'0,"1"1"0,1 0 0,1 0 615,2-3 0,-4 3 0,1-1 1,3-2 389,1-2 1,9-2 0,4 0-573,3 1 0,8-6 1,5 0-1,2 1 62,3 3 1,1 1 0,2 1-1,2-1-72,-3 0 1,5 6 0,-2 1 0,-2 2-109,-2 3 1,-2 4 0,-1 4 0,-4 3-107,-5 2 0,0 8 0,-4 9 1,-3 4-9,0 1 1,-7 6-1,-1 1 1,-5 3 16,-1 2 1,-1-3 0,-5 2 0,-4 0-193,-4-2 1,-2 4 0,0-5 0,-1-1-151,-4 0 1,-2-1 0,-5-7 0,4-2-157,1-2 0,-5-5 1,2 3-1,-2-3 37,2-7 1,-4 0 0,4-7-1,-2 0-90,2 0 0,-4-2 1,6-6-1,-3-3 27,1-1 1,5-7 0,-3 1 0,1-4 11,4-6 0,3 3 1,6-5-1,4 2 171,5 0 1,1 1 0,3 2 0,8-1 233,10-2 0,8 0 0,8 7 0,3 3 296,0 6 0,9 3 1,-5 2-1,-2 0 41,-2 0 1,-3 7 0,-6 4-1,1 3-196,-1 2 0,1-1 1,-3 3-1,-3 1-269,-5 2 1,-3 0-1,-2-5 1,-1-1-520,1 1 0,-5-2 1,-3-2-1,1-1-888,0 1 0,-6-3 1,4-1-335,0-1 1,-3-1-1,6-6 964,2 0 1,2-2 0,4-3 793,3-6 0,3-10 0,8-3 0</inkml:trace>
  <inkml:trace contextRef="#ctx0" brushRef="#br1" timeOffset="86">8066 14460 8907,'5'-10'0,"1"-1"-91,-3-1 1,-3 5 0,-5 2 896,-6 3 0,-3 2 0,-3 0 0,-2 0-483,-2 0 1,-7 0 0,2 0 0,-4 0-295,-1 0 1,4 0-1,1 0 1,-2 0-79,-2 0 1,6-2-1,1-1-14,1-2 1,4 0-1,-3 5-3,4 0 0,1 0 0,2 1 153,3 5 0,-1 2 0,5 10 1,0 1 121,0 2 0,-5 7 0,3-2 0,-1 4 57,-1 1 1,6-5-1,-4 1 1,2-1-150,4-2 1,-1 4 0,1-7-27,-2-2-38,-1-1 0,6-3 0,0 1 11,0 0 0,0-6-101,0 1 1,7-8-1,4 1-12,3-8 1,2 1 0,1-8-1,2-1-105,2-2 1,7-2 0,-2 1 0,4 1 77,2 3 0,6-1 1,2 7-1,2 1 137,0 3 1,-5 1-1,3 1 1,-2 5 268,-3 4 0,-2 6 0,-3 3 0,-4 4 236,-5 1 1,-3 2 0,-4 8 0,-4 0-24,-5 3 1,-5 0 0,-5-6-1,-5 1-342,-4-1 1,-7 1-1,-4-3 1,-3-3-135,-5-5 1,-2-3-1,4-2 1,-1-2-219,1-4 0,0-3 1,-3-7-1,-1 0-244,-1 0 1,-1-2 0,7-3 0,2-4-605,2 1 1,2-6-1,-3 3 1,7-1 388,2 1 1,8-3 0,1 4 0,2-4-620,3-2 1,17 1 0,9-3 0,10-1 1228,4-2 0,8-14 0,-4 2 0</inkml:trace>
  <inkml:trace contextRef="#ctx0" brushRef="#br1" timeOffset="87">8648 14539 7693,'-5'-24'0,"-2"4"0,0 6 808,0 4 1,-4 5 0,4-4-154,-1 2 1,2 3 0,-2 10 0,-1 4-325,0 4 0,4 9 0,-6 5 1,-1 5-4,-2 4 1,-2 5-1,1-4 1,1 2 165,3 4 1,-1-1-1,5 1 1,0-4-210,0-1 1,2-3 0,8-4 0,6-1-1,7 1 1,10-3-1,0-1 1,6-3-66,4-3 1,4-1-1,6-7 1,-2-1-118,-2-3 0,-1-6 0,7 1 0,-3-3 59,-3-2 0,-4-7 1,-6-4-1,-2-3-272,-4-2 0,-5-1 1,-11-2-1,-5-2 62,-3 2 0,-2 1 1,-2 2-1,-5 1-95,-8-1 0,-13 5 0,-12 3 0,-4 1-266,-5 3 1,-7 3-1,2 1 1,0 0-315,0 0 0,-4 1 0,7 5 1,6 4-534,6 4 1,8 3-1,7 3 1,8 1 1255,9-2 0,12 5 0,4 1 0</inkml:trace>
  <inkml:trace contextRef="#ctx0" brushRef="#br1" timeOffset="88">9984 14618 8507,'-14'21'2118,"4"1"1,5 1-1356,3 0 0,-3 5 1,-1-2-1,3 3-246,1 3 1,2-2-1,0-2 1,2-4-309,3-1 0,-3 3 0,5-5 0,-2-2-979,0-1 1,6 2 0,-6 1-573,-1-1 0,-3-8 1,-1-2-528,0 3 0,-1-6 1,-5-2 1868,-4-3 0,-11-16 0,-4-4 0</inkml:trace>
  <inkml:trace contextRef="#ctx0" brushRef="#br1" timeOffset="89">9686 14932 7760,'24'0'61,"-1"0"1,-6 0 0,2 0 1048,2 0 1,13 0 0,-1 0-1,5 0-113,6 0 0,0 0 1,1 0-1,2 0-1109,7 0 0,-1 0 0,-1 0 1,-5 0-668,-5 0 1,2-5 0,-7-1 0,-2 3 160,-2 1 1,-9 0 617,-3-3 0,-3-10 0,-3-10 0</inkml:trace>
  <inkml:trace contextRef="#ctx0" brushRef="#br1" timeOffset="90">10833 14680 8944,'0'-31'415,"0"0"0,7-1 0,2 2 1,2 3-97,-1 0 0,-5 6 1,8-3-1,2 1 376,4 4 1,9 2-1,-1 3 1,2 1-286,3 3 0,4 6 0,1 1 0,-2 6-41,-2 8 1,-7 3 0,-1 5 0,-4 5-162,-7 8 0,2 10 1,-8 0-1,1 1 41,-4-1 1,-5 7 0,-5-3 0,-5 1-81,-4 3 1,-2-4-1,-2-4 1,-1-2-224,-2-5 1,-5 2-1,3-13 1,-1 0-129,-4-3 1,-2-3 0,1-4 0,1-4 64,1-4 0,3-5 0,-4-1 0,3-1 7,3-5 1,-4 1 0,5-9 0,1-3-46,3-1 1,8-5-1,4 2 1,3 1 102,2-3 1,2 4 0,3-6 0,6 2 106,3 4 0,14-2 0,3 4 0,4 5 109,3 3 1,8 4 0,8 5 0,0 0-7,0 0 1,-1 7-1,-6 3 1,-2 4-283,-3 2 0,2 1 0,-7 2 1,-4 4-477,-5 2 1,0-6 0,-7 2 0,-2-2-483,-2 2 1,-6-4 0,-1 4-105,3-3 1,-5-2 639,3-1 0,-6-6 1,5-4-1,3-3 10,1-2 0,3 0 1,2-2-1,4-3 536,2-5 0,1-4 0,7-2 0,2-2 0,2-3 0,-1-3 0,3-7 0,1-1 0</inkml:trace>
  <inkml:trace contextRef="#ctx0" brushRef="#br1" timeOffset="91">12406 14712 8567,'15'0'994,"-6"2"0,-7 3 0,-9 4-867,-9-1 0,-5 12 0,0-3 0,-5 6 578,-4 5 1,-6 7 0,-1 1 0,2-1-206,2-2 0,3 2 1,2-2-1,5-3-774,6 0 1,-2-6 0,10 1-1189,0-3 0,2-1-2966,7-5 3885,0 0 1,6-9 0,-1-7 0,0-9 542,2-5 0,-5-16 0,5-3 0</inkml:trace>
  <inkml:trace contextRef="#ctx0" brushRef="#br1" timeOffset="92">11918 14728 7654,'7'8'1006,"4"-2"0,1-3 1,2 2-1,0 6-42,3 3 1,10 3 0,1 4 0,5 4-270,3-1 1,6 6 0,-3-4-1,1 2-467,4-2 1,-6 2 0,-1-5-1,-4-1-565,-2 1 1,-4 0 0,-3-4-1,-3 2-427,-7-2 1,-5 4-1,-9-2-103,0-2 867,-7-1 0,-9-10 0,-8-1 0</inkml:trace>
  <inkml:trace contextRef="#ctx0" brushRef="#br1" timeOffset="93">13270 14445 8867,'0'-16'0,"0"0"635,0 1 1,-1 4-1,-5 2 1,-4 2-432,-4 4 0,-4 1 0,-2 4 0,-5 3 363,1 6 1,-11 10 0,3 5-1,-1 3-108,0 3 0,3 5 1,4 1-1,5 0-143,3 1 1,5-3 0,2-2 0,6 1-144,3 1 1,2 1 0,2-7-1,3-2 4,6-2 0,9-5 0,7 3 0,2-1-16,3-4 1,-1-1-1,4-3 1,4 1-62,3 0 1,6-6 0,-7-1 0,-1-2-67,-3-4 0,-4-1 0,-4-2 0,-2-2-19,-6-3 1,-4-4 0,-3-6 0,-2-1-70,-1 0 1,-8-5 0,1 0 0,-10 2-52,-9 2 1,-6 1-1,-9 0 1,0 0 122,-3 1 0,-7-1 1,2 2-1,-1 2-160,1 1 1,1 8 0,6-4-951,-1 0 815,8 5 0,-4-5 1,7 7-1,2 0-631,1 0 1,2 0 0,1 0-2644,-1 0 1915,7 0 0,4 0 815,10 0 0,9-5 821,7 0 0,14-8 0,-2 5 0</inkml:trace>
  <inkml:trace contextRef="#ctx0" brushRef="#br1" timeOffset="94">13915 14492 7654,'5'-11'929,"1"1"53,-1 6 0,-7-1 0,-1 12 0,-4 7-319,-2 5 1,-2 9-1,-4-2 1,-1 4-349,0 2 0,0 4 1,-1 1-1,-1-2 83,3-2 1,-10-2-1,11 1 1,0-1-132,2 1 1,3-3 0,-1-1-1,5-3 12,3-2 1,2-2-1,0-6 1,0 1 50,0 0 0,7-6 0,3-1 1,4 0-113,2-1 1,5-4 0,2 1 0,1-3-175,4-2 1,2 0-1,3 0 1,2-2-522,2-3 1,-1 1 0,-4-6 0,-2-1-448,-4 3 0,7-5 0,-7 6 0,-1 0-254,-1 0 0,-7-5 0,4 4 1,-3-3 287,-2 1 0,-2-3 0,-4-6-1338,-5-2 2228,-3-7 0,5 4 0,2-8 0</inkml:trace>
  <inkml:trace contextRef="#ctx0" brushRef="#br1" timeOffset="95">14277 14649 8543,'-9'7'624,"4"3"1,-2 4 0,1 4 0,1 1 216,-2 2 1,5 7 0,-5-2 0,2 4 149,0 1 1,-2 6 0,4 0-1,-3-2-667,3-2 0,1-2 1,2 1-1,0-3-203,0-2 0,0 1 0,0-8 0,2 0-1187,3-3 0,-3-6 0,5-3-556,0-1 1,1 0-1,8-3 637,0 1 1,5-5-1,0-7 1,-2-2 454,-1-3 1,2-2-1,3-3 1,0-3 529,0 0 0,5-15 0,-4 1 0</inkml:trace>
  <inkml:trace contextRef="#ctx0" brushRef="#br1" timeOffset="96">14764 14759 8089,'25'-7'503,"2"4"1,-6-6 0,-1 0 92,-3 0 1,6 6-1,3-4 1,2 2 55,-2-1 1,4 1 0,-6 5 0,3 0-785,-1 0 0,-7 5 1,0 2-935,-7 2 1,-5 2 0,-8 4 0,-5-1-1632,-4-3 2697,-4-4 0,-9-7 0,-1 0 0</inkml:trace>
  <inkml:trace contextRef="#ctx0" brushRef="#br1" timeOffset="97">14685 14932 7654,'6'10'0,"2"1"0,5-1 536,4-1 0,2 0 0,-1-6 0,1 3 634,2-3 1,7 4 0,-2 0-1,2 0-803,-2 0 0,4 5 1,-4-3-1,2 1-485,-2 1 0,2-2 1,-7 3-1,-2-2 52,-1 3 0,-2-5-1823,-1 3 0,-4-8 1889,-1 3 0,1-5 0,5-1 0</inkml:trace>
  <inkml:trace contextRef="#ctx0" brushRef="#br1" timeOffset="98">15660 14602 7654,'-14'-16'0,"2"2"-61,2 4 0,4-4 0,-2 3 367,1-3 1,1-1 0,6-1 0,0 0 0,2 2 0,5 2 394,9 1 0,0 3 0,6-5 0,1 5-539,3 1 0,-3 2-50,-2 5 0,2 0 1,-2 0-1,-2 0 25,-2 0 1,-3 7-1,-3 3 1,-4 4-78,0 2 1,-6-1-1,5 3 1,-5 1 24,-1 2 1,-8 2-1,-6-4 1,-6 4-95,1 1 1,-3-5-1,-1 2 1,0-3 59,0-3 0,1-4 0,2-2 1,-1-1 48,2 1 0,7-5 0,2 3 158,-3 0 1,5-6-86,-3 5 1,8-6-257,-3-6 1,6-1 0,6-5 0,4 3-76,4 2 0,9-3 0,3 5 0,5 1 91,6 2 1,2 2-1,4 0 1,-1 0-10,2 0 1,-6 6 0,-1 1 0,-4 1 374,-1 5 0,-1 2 0,-1 5 0,-4 1 299,-5-2 0,-4 3 0,-3-1 0,-3 0-214,-6 2 1,-3-5 0,-2 4 0,0-1-149,0 0 0,-2 0 0,-3-5 0,-7 0-12,-8-1 1,3-1 0,-6-2 0,0-3-58,-3-2 1,-3-2 0,-3-5 0,1 0-284,-1 0 1,-4-1 0,-3-5 0,1-4-368,-1-4 0,4 3 0,7 1 0,4 0-137,1 1 1,2-3 0,6 6 0,-1 1-640,0-2 0,7 4 0,2-6-546,0 2 0,7 0 1,-1 2 1804,4-6 0,16-10 0,-1-3 0</inkml:trace>
  <inkml:trace contextRef="#ctx0" brushRef="#br1" timeOffset="99">16462 14680 7654,'16'-15'0,"0"-1"0,-1 0-14,1 1 1,-2-6-1,0 0 1,-2 1 581,0 3 0,11 3 1,-7 2-1,1 3 58,1 2 1,-3 2 0,3 5-386,3 0 0,-9 0 0,4 0 1,-4 2-1,-1 3-43,-1 5 1,-6 6-1,1 3 1,-3 4-53,-2 1 1,-9 3 0,-5 4-1,-5-1-9,-1-4 0,-2 4 0,1-4 0,2 3 17,1 3 1,4-1 0,2 1 0,3-1-47,2 1 1,2-1 0,5 1-1,2-3-51,3-3 1,4 4 0,8-5 0,2-1 18,2-3 0,2-4 0,-2-3 1,3-3 96,1-6 0,-2 2 0,-6-2 1,2-1 47,2-2 1,-5-9-1,-6-6 1,1-4-87,-2-4 1,-2-7-1,-7 0 1,-2-7-100,-3-7 0,-6-1 0,-10-3 0,-5 2-316,-4 1 0,-8-10 0,-4 10 1,-2 1-34,2 2 1,4 5 0,6 7-1,1 3-29,0 3 0,4 6 0,3 5 1,1 1-803,4 1 0,1 2-753,3 7 1325,6 0 0,4 6 0,10 0 0,7 3 40,7 3 0,6 1 1,6 1-1,3-2 532,2 0 0,-3 4 0,4-11 0,3 7 0,0-3 0</inkml:trace>
  <inkml:trace contextRef="#ctx0" brushRef="#br1" timeOffset="100">17185 14633 7654,'7'-15'484,"4"-1"1,3 5 0,0 1-134,-4-2 0,-1 5 322,-4 1 1,-5 8-1,2 7-201,-6 7 0,-6 5 1,3-2-1,-2 2-73,-3-2 1,-2 5 0,-2 3 0,1 1-83,-1-2 1,0 2-1,0-6 1,1 3-70,-1 3 1,0-4-1,2 1 1,4-3-39,5-2 1,3 2 0,2-1 0,2-2-60,3-1 0,4-2 1,8-1-1,4-1-105,5-3 1,4 1-1,1-7 1,1-1-490,-1-2 1,6 3-1,0 0 1,-2-1-195,-2-3 1,-4-1 0,-1-1 0,-1-3-576,1-1 1,-1-6 0,0 4 0,-8-1 358,-7-5 1,2 3-1,-5-4 1,0-5 852,-4-4 0,-3-10 0,-2-7 0</inkml:trace>
  <inkml:trace contextRef="#ctx0" brushRef="#br1" timeOffset="101">17531 14759 7654,'0'16'424,"0"-1"0,0 1 1,0 0 631,0 0 0,0 6 1,0 3-1,0 1-411,0 0 1,0 0 0,0 6-1,0-3-400,0-2 0,0 1 0,0-6 0,0 1-505,0 0 0,0-2 0,0-6 0,0 1-1095,0 0 1,0 0-969,0-1 0,2-6 1625,3-4 1,4-3 0,7-2 697,-1 0 0,8-14 0,2-3 0</inkml:trace>
  <inkml:trace contextRef="#ctx0" brushRef="#br1" timeOffset="102">18034 14743 9305,'9'-7'0,"-4"-3"0,-3-4 677,-2-2 1,-2 7-1,-3 2 1,-5 2-558,-4 0 0,-2 0 0,0 5 0,-1 0 139,-4 0 0,3 7 1,-3 5-1,2 5 85,-2 4 1,4 6 0,-4-5 0,3 1-158,3 0 1,4 3 0,2-3 0,2 1-206,4 4 0,1-5 0,4-1 0,1-1-34,3 0 1,11 5 0,1-5 0,2-1-260,3-3 0,5-1 1,-3-2-1,1-4-22,0-4 1,-5-5 0,3-1 0,1 0-10,-1 0 1,-4-7-1,1-3 1,-4-6 72,-1-5 0,-2-2 0,-2-5 1,-3 2 184,-2-2 1,-2 4 0,-5-1 0,0 3 171,0 3 1,0 6 27,0 3 1,5 10 0,0 3 337,-1 11 0,3 11 0,0-3 0,2 3-95,3 3 0,-3 2 0,-1 1 0,1-1-131,0-4 1,-4 4-1,4-6 1,-2 0 28,-4-3 1,4-3-1,-2-2-480,-1-1 108,-2 1 0,3-9 0,0-7 13,-1-9 1,3-5-1,0-3 1,0-4-173,0-5 1,5-11 0,-2-3 0,4-2 124,2 0 1,-2 2 0,-2-2 0,-1 7-309,1 7 0,-3 5 1,1 9 502,2 4 1,2 3-1,2 9 1,0 3 109,-1 5 0,-1 10 0,-1 2 0,-3 1 14,2 0 0,-5 3 0,0-5 0,-1-2 231,-1-1 1,0 2 0,-5 1-88,0-1 1,0-3-277,0-1 0,2-7-22,3-4 1,-1-5 0,6-5-1,2-6-40,2-3 0,2-2 0,1-1 0,3-2-260,1-2 0,0 0 0,-4 5 1,2 2 355,2 4 1,2 3-1,-4 7 1,4 0 82,1 0 0,-3 12 1,4 5-1,-3 6 46,-2 5 1,2 0 0,-1 0 0,-3-2-139,-6 2 1,0-4 0,-5 1 0,0-1-482,0 1 0,-1-6 0,-6 2-927,0-4 1,0-1 293,0 0 0,-2-7 1,-2-6 665,-1-6 1,0-1 0,5-8-1,0-4 385,0-3 0,0-16 0,0 2 0</inkml:trace>
  <inkml:trace contextRef="#ctx0" brushRef="#br1" timeOffset="103">19229 14225 7538,'-5'-16'-65,"0"0"1,0 6 0,5-1 258,0-1 1,0-2 0,0-2 0,0 1 423,0-1 1,7 0-1,5 2 1,5 2-212,4 1 0,7 8 1,-3-4-1,1 2-239,0 0 0,-7-1 1,2 8-1,-3 2-117,-3 1 0,-1 7 1,-3-2-1,-6 6 21,-3 5 0,-2 2 0,-2 7 0,-3-1 69,-6 4 0,-3 2 1,-1-3-1,-1-1 23,0 1 0,1-3 0,1-1 0,1-2 166,3 2 0,6-5 0,-1 0 0,3-2 96,2 0 1,13 0 0,2-6 0,5 1-130,2 0 0,3 0 0,6-2 0,1-2-62,-1-2 1,6-5-1,-1 4 1,-1-2-519,-1-3 1,2 3 0,1-2 0,-2-2-933,-2-1 1,-2 3 0,-1 1 0,-2-1-3805,-2 2 5019,1-5 0,11-2 0,2-9 0</inkml:trace>
  <inkml:trace contextRef="#ctx0" brushRef="#br2" timeOffset="104">22531 7057 6502,'-10'-5'896,"-1"-2"-682,-1-2 1,-2 6 0,-2-4-39,0 0 1,1 5-1,-1-3 409,0 3 0,6-3 1041,-1 0-1183,8-1 0,-2 6 0,10 0-177,5 0 0,4 6 1,2 1-1,0 0-34,-1 0 1,1 0 0,0-2-1,1 4-2,4-1 0,-3 5 0,3-6 0,-4 0-26,-1-1 0,5 5 0,0-4 1,-2 2-44,-1 3 0,-3-3 1,1-1-1,0 1-57,-1 0 0,1-4 1,0 4-1,0 0 19,-1-1 0,1-2 0,0 2 0,0 1-86,-1 0 1,1-6-1,0 4 1,-1-2-1,1 1 1,0 4-1,0-5 1,-2 1 0,-4 1 0,4-4 0,-4 6 0,4-2-28,2-4 1,0 4 0,0-1 0,1-1-52,4 2 0,-3-5 0,2 5 0,-2-2-87,-2 0 0,-1 2 0,3-4 0,1 4 21,2 2 1,0-5-1,-5 3 1,-1-2 73,1 0 0,0 2 1,0-3-1,-1 1-31,1-2 0,0 4 1,0-1 132,-1-3 0,-4 4 1,-1-2-1,2 1-43,2 1 0,2-4 1,0 6-1,0-2 31,-1-4 1,1 4 0,0 0-1,-1 0 37,1 0 1,5 4 0,0-4 0,-2 0-5,-1 0 0,-2 0 0,1-4 0,2 4-39,2 2 0,0-4 1,-3 4-1,1-1-43,2 1 1,2-4-1,-4 4 1,2 0 18,-2 0 1,-2-4 0,1 4 0,1-1-20,2 1 1,0-4-1,-5 4 1,-1 0-6,1 0 1,5-1-1,0 4 1,-2-3-7,-1-2 0,-3 4 0,1-6 0,2 0 27,3 2 0,-4 0 0,4 5 0,-2-3 26,2-2 0,-2 4 0,6-4 0,-2 0 34,-4 0 0,4 5 0,-2-4 0,-2 3-31,-2-1 0,-1-4 0,0 2 0,-1-1-44,1-3 0,0 3 1,0 0-1,-1 0-20,1 0 1,0 3-1,1-3 1,2 0-29,2 0 0,0 4 0,-3-4 0,1 1 27,2 5 0,0-5 0,-4 1 0,3 0-48,1 0 1,0-4 0,-6 4 0,1-1-55,0 1 0,-2-4 0,0 4 1,-2 0 114,0-1 0,6-4 0,-8 3 0,4-2 43,2 0 0,5 6 0,0-6 0,-2 0 35,-2 2 0,4-3 0,2 5 0,0-1-57,0 1 0,3-4 1,-4 4-1,1 0-17,0 0 0,5 1 1,-4 6-1,2-2-36,1-4 1,-6 4-1,3-5 1,-1 1-10,-4 1 1,4-2-1,-2 3 1,-2-3 29,-2-3 1,-1 5-1,0-4 1,0 0 0,-1 0-16,1-4 1,0 4 0,-1 0 60,1 2 1,2-4 0,1 4 0,2 0 17,-2 0 1,4-4-1,-2 5 1,-2 1-40,-2-3 0,-1 1 0,0-5 0,0 3 2,-1 1 0,1-4 1,0 3-1,-1-2-10,1 0 1,0 2-1,0-3 1,-1 3 8,1 2 1,3-4 0,0 4 124,1-2 0,-6 3 0,7-5 0,-4 0 55,-1 2 0,0-5 1,-1 5-1,1-2-63,0 1 0,-1 1 0,1-4 0,2 4 24,3 2 0,-2-4 0,5 6 0,-1 1-9,-4 2 1,4 0 0,0-2 0,-1-3 58,1-2 1,3 5 0,-5-3 0,-2 1-111,-1 1 1,-2-6-1,-1 4 1,1-2-30,0-4 0,0 4 1,-1 0-32,1 2 0,0-6 0,-1 4 0,1 0-17,0 4 0,5-3 0,0 1 0,-2 0-128,-2 0 1,4-4-1,0 5 1,-1 1 127,-3-2 1,-1 3 0,0-5 0,-1 2 1,1-4-1,0 3 1,1 1 5,4 0 0,-3-4 0,3 4 0,-4 0-28,-1-1 1,-1-2 0,1 2 0,0-1 84,0-3 1,-1 3 0,1 0-1,0 0-27,0 0 0,-1 0 0,1-4 0,-2 4-49,-4 2 0,4-6 1,-3 4-1,3-1 14,2-1 1,5 5 0,0-3 0,-2 0-61,-2 0 1,-1 4 0,0-4 0,-1 2 23,1 3 1,0-5 0,0 0 0,-1 0 42,1 3 0,0-3 0,-1 0 0,1-2 14,0 1 0,0 4 0,1-5 0,1 1 24,-3 1 1,4-6 0,-8 6 0,3-1 20,2-1 0,-1 5 0,1-4 0,0-1 19,0 2 1,-1 0 0,1 5-1,0-3 79,-1-2 0,3 3 0,1-5 1,2 1-56,-2 1 0,-1-6 0,-3 6 0,1-1 3,0-1 0,5 2 1,0-4-1,-2 3-10,-1-3 1,-3 4-1,3 0 1,1 0-15,2 0 1,7 5-1,-2-1 1,2 3-111,-2 1 0,7 1 0,-5 0 0,0 0 0,2-1 0,0-4 0,-1-1 0,-1 2 0,-1 2 0,-3 0 0,2-1 0,-3-3 0,0 2 0,-6-3 0,4 2 0,-3-1 0,-3-1 0,1-1 0,0-4-2338,-1 1-2578,-6 0 1,-11-12 4705,-13-3 1,-15-25-1,-10-7 1</inkml:trace>
  <inkml:trace contextRef="#ctx0" brushRef="#br2" timeOffset="105">25377 7623 8146,'5'-16'1237,"0"1"0,1 4 1977,-6 1-427,0-1-1946,7 3 1,-6 8-1,5 10-303,-5 4 0,-2 2 0,-3-1 0,-3 1 114,-2 0 0,1 5 1,-6 0-1,0 0-152,-4 1 1,-1-4-1,3 5 1,1-4-311,-1-3 1,0 6 0,0-10 0,1 1 125,-1 1 1,5-6-1,1 3-1446,-2 1 0,5-3 0,0 0-5811,0-2 3217,5 5 0,-3-5 3724,10 3 0,4-10 0,6-8 0</inkml:trace>
  <inkml:trace contextRef="#ctx0" brushRef="#br2" timeOffset="106">25676 7812 8146,'-6'-16'1518,"1"0"-733,2 1 0,1-1 121,2 0 0,2 2 0,3 2 1,5 3-359,4 2 0,2 2 0,2 5 0,1 0-242,2 0 1,0 0-1,-4 0 1,2 0-88,2 0 1,0 2-1,-5 1 1,-2 4 14,-4 2 1,3-4 0,-6 6-89,1 1 1,-4 2 0,1 2-161,-3-1 1,-9-4 0,-2-1 0,-1 1 32,-1-3 1,1 6-1,-8-5 1,-1 2 47,-2-1 0,0-1 0,5 3 1,1-3 20,-1-2 0,0 3 1,0-3-1,1 0 176,-1 0 0,0-1 689,1-6-400,-1 0 1,2-2-354,3-3 0,6-2 0,10-6 1,6 5-338,3 1 1,2 1 0,3 6 0,4 0-162,3 0 1,7 2 0,-7 3 0,4 6 90,1 3 1,-1 2 0,-2-1-1,-4 1 252,-1 0 0,-4 5 1,-6 0-1,-5-2 220,-1-2 1,-2-1 0,-5 1-45,0 4 0,-6-3 0,-5 3 0,-3-4 703,-2-1 1,-5-6-1,0 1 1,0-1-591,-1-1 0,4 5 0,-4-5 0,1 0-334,0-4 0,-2 2 0,2-2 0,-4-1 0,1-3 0,-4-2 0,5-5 0,-1-4 0,-4-4 0,-2-2 0,-1 0 0,1 1-2463,4-1 0,-2 2 1,7 2 2462,2 1 0,1-6 0,3-8 0</inkml:trace>
  <inkml:trace contextRef="#ctx0" brushRef="#br2" timeOffset="107">19182 10751 8146,'-9'-16'1036,"2"1"3476,7-1-3425,0 7 0,0 11 1,2 14-276,3 8 1,-1 4-1,5 2 1,-2-1 245,-4 5 1,4 6 0,-2-2-1,-1 2-241,-2 4 0,-2 1 1,0 3-1,0-3-577,0-3 1,0 1-1,0-4 1,0-2-241,0-4 0,0 0 0,0-10 0,0-1 0,0 1 0,0-2 0,0-5-1799,0-1 1,0-8-1,0-7 1,0-8 261,0-6 1,0-4 0,0-3-1,1-5-823,5-4 1,-5 2 0,5-1 2359,-5-4 0,6-2 0,2 3 0</inkml:trace>
  <inkml:trace contextRef="#ctx0" brushRef="#br2" timeOffset="108">19009 10830 8146,'0'-16'75,"0"0"1,0 0 1244,0 1 1,0-1 0,0 0-832,0 1 1,7-1 0,4 0 0,4 2-65,6 4 1,4-3 0,8 6-1,4 0-19,5 0 0,5 2 1,3 5-1,3 0-121,-3 0 1,3 0-1,-4 2 1,-6 1 139,-2 3 1,-5 6-1,-4 0 1,-2 6 21,-4 3 0,-4 7 1,-6-2-1,-2 2 189,-3-2 0,-4 9 0,-7-4 1,0 2-91,0 1 1,-13-3 0,-4 0 0,-6-1-107,-5-4 0,-1 2 0,-3-5 1,1 0-441,-1-1 0,-3-2 0,0-8 0,4-3 0,1-2 0,-3 0 0,7-4 0,-2 2-203,2-1 0,-2-4 0,7-4 1,1-3-1318,3-1 0,3-3 0,4-5-938,4 1 0,8-1 1,9 0-1,10 1-4493,6-1 6951,12 0 0,8 0 0,9 1 0</inkml:trace>
  <inkml:trace contextRef="#ctx0" brushRef="#br2" timeOffset="109">19984 10940 8146,'7'-9'221,"-5"4"1,3 10 0,-3 5 1172,-2 4 1,0 7 0,0 2 0,0 0-162,0-1 1,0 12 0,1-3 0,3 2-542,1 0 1,2 4 0,-3 0-1,3-1-371,1 3 0,-4-6 1,3 4-1,-2-4-38,0-2 0,2-6 0,-3-3-194,1 1 1,0-5 391,-5 3 0,0-7-307,0-9 1,0-12 0,0-16-107,0-1 0,6-3 0,1-4 0,1 0-712,5-1 0,0 1 1,5-1-1,3 3 212,5 2 0,6 5 1,3 6-1,3 2 332,2 4 0,0 3 1,4 7-1,-4 0 252,-1 0 0,-4 5 0,-8 3 0,-2 3 491,-2 1 1,-4 11 0,-7-6 0,-3 4 277,-2 2 0,-2 8 1,-5-1-1,0 0-837,0 0 1,-5 1-1,-4-8 1,-3-1-85,-6 1 0,-3 3 0,2-5 0,-2-2 0,2-1 0,-4-8 0,1-1 0,-3-2 0,-3-3 0,4 3 0,-1-2 0,1-2-116,-1-1 0,4-7 0,-3-2 0,1 0-2111,4 0 0,3-5 0,4 1 1384,2-3 1,6-2 0,-1 1-1,5-1-530,5 0 1,6 2-1,10 4 1,6 3-1474,8 0 1,0-2 2845,7-7 0,0 1 0,5-1 0</inkml:trace>
  <inkml:trace contextRef="#ctx0" brushRef="#br2" timeOffset="110">21226 11395 8146,'9'-7'407,"-2"-7"0,-7-6 0,-2 0 221,-3 3 1,-4 3 0,-7 2-1,1 1 115,-1-1 1,-5 5-1,-2 0 1,1 2-62,-1-1 0,-3 1 0,3 7 0,0 3-148,0 6 0,1 3 1,3 1-1,-2 3-199,1 3 1,3-2 0,1 7-1,0 0-104,1-1 1,1 3 0,2-7 0,3 0-84,2 1 0,2-4 1,5 3-1,1-4-272,5-1 0,2 0 0,10-1 0,1-1-19,2-3 0,7 1 1,-2-7-1,4-1-85,1-2 0,1-2 1,-1 0-1,-1-2 54,-4-3 0,-3-4 1,-8-9-1,1-1-60,0-2 1,-2-1-1,-2 2 1,-3-1 229,-2 2 1,-2 2 553,-5 1 0,2 7 1,1 6-115,3 6 0,1 6 0,-4 7 0,4-1-132,2 1 0,-4 2 1,4 1-1,-1 2-359,1-2 0,-4 4 0,4-2 1,0-2-1248,0-2 1,-6-1 0,4 0-1138,0-1 1,2-1-1,7-3 1176,-1-6 1,1-3-1,1-2 1,3-2 1262,1-3 0,5-6 0,-5-9 0,14-5 0,-2-6 0</inkml:trace>
  <inkml:trace contextRef="#ctx0" brushRef="#br2" timeOffset="111">21824 11317 8146,'-16'-5'0,"0"-2"0,0-2 0,-1 4 0,-2-4 0,-4 2 928,-1 3 0,3 3 0,-4 1 1,2 0 647,4 0 1,2 0-1,3 1-1134,3 5 0,-1-3 0,7 8 0,3 1-107,6 2 1,9 3 0,10 3 0,2 2-96,3 3 1,3-4 0,2 5 0,0 0-4,-3-2 0,-9 6 0,0-5 1,-3 1 13,-3 0 1,-6-5-1,-4 3 1,-3-1-5,-2-4 0,-2-1 0,-5-3 0,-7 1 7,-5 0 1,-4-7 0,4-2 0,-4-2-62,-1 0 1,0 0 0,-4-6 0,1-5-112,-1-4 0,6-2 0,1-1 1,3 3-212,3-2 1,6-2 0,4-2 0,3 0-403,2 1 0,7-1 0,5 0 0,9 0 168,10 1 1,6-1 0,7 0 0,-2 1-483,1-1 0,6-5 0,0 0 0,-3 2 405,-1 1 0,-7-3 0,-1 0 0,-5 0 235,-6-1 1,0 4-1,-8-3 1,-6 4 90,-4 1 0,-2 0 0,-6 1 0,-4 1 331,-6 3 1,-1-1-1,-11 5 1,1 0 509,0 0 1,-6 4-1,5 8 1,-1 5 67,0 4 0,2 9 1,7 3-1,2 4 48,2 1 1,6-1 0,-1-2 0,3-2-377,2 2 0,2-4 0,3 1 1,4-1-824,0 1 0,10-6 0,-2 2 0,4-4-490,2-1 1,5 0 0,0-2 0,5-2-1076,4-1 1,-1-8 0,-2 2 0,1-3 207,1-2 0,6-2 0,-5-3 1,0-5 1712,1-4 0,-5-16 0,6 4 0,-8-13 0</inkml:trace>
  <inkml:trace contextRef="#ctx0" brushRef="#br2" timeOffset="112">22798 11285 8877,'16'0'4500,"-7"-7"-5122,-2 6 0,-7-5 0,0 12 622,0 4 0,7 4 0,2 2 0</inkml:trace>
  <inkml:trace contextRef="#ctx0" brushRef="#br2" timeOffset="113">22751 11568 11439,'16'0'4419,"-6"0"-2597,1 0-2094,-8 0 1,4 7 0,-7 4 0,0 5-1733,0 4 1,0 3 2003,0 3 0,-14-3 0,-3-7 0</inkml:trace>
  <inkml:trace contextRef="#ctx0" brushRef="#br2" timeOffset="114">24182 11301 8726,'26'0'0,"-1"0"0,-4-2 1244,-7-3 0,-4 3-432,-5-3 1,-10 3-1,0 2 1,-9 0-253,-7 0 0,-5 0 0,-9 0 0,-4 0-313,-1 0 1,0 0-1,-2 0 1,5 0-250,4 0 0,2 0 0,-1 0 1,3-1-16,2-5 1,-1 5 0,6-5 0,-1 5-123,0 1 0,2 0 0,6 0 43,-1 0 0,5 1 1,1 5 248,-2 4 0,3 4 0,0 2 0,0 0 170,1-1 0,2 6 0,-2 2 0,1 1-63,3 4 1,1-3-1,-1 1 1,-1 0-101,1-1 0,3 3 0,1-6 0,0 1-1,0 0 1,0-2-1,0-4 1,0 2-124,0 2 1,0-5 0,0-6 0,0 3 158,0 1 1,1-6 0,5-1-45,4 0 0,4-5 1,4 3-1,1-3-93,2-2 0,7-2 0,-2-1 0,4-4-578,1-2 1,6-1 0,1-6 0,1 0 96,-1 0 0,4 1 0,-4-1 0,1 2 159,-1 4 0,-3 3 1,-7 7-1,-3 0 392,-3 0 0,5 0 0,-6 1 1,-2 5 148,-2 4 0,-6 9 1,-3 4-1,-1 0 779,-3-1 1,-2 6 0,-2-1 0,-2 2-527,-3 3 0,-9-3 0,-9-1 0,0-3-211,1-3 0,-6-1 1,1-3-1,-2-1-54,-3-1 1,1 2 0,-1-11-1,1-1-279,0 1 1,-1-1 0,1-6 0,-1 0-590,1 0 0,1-6 0,2-1 0,2-1 286,-2-4 1,5-2-1,2-2 1,4 0-1214,1 0 0,7-5 0,4-1 0,5-1 505,5 0 0,16-3 1,14 3-1,9-1-721,10-4 0,11 5 0,6 1 0,4 1 1746,6 0 0,1-7 0,-3 3 0,-1-6 0</inkml:trace>
  <inkml:trace contextRef="#ctx0" brushRef="#br2" timeOffset="115">24827 11443 7764,'10'5'173,"1"0"0,-8 2 574,2-2 0,-3 4 0,-2 7 0,0 1 1023,0 4 0,0-2 0,0 8 0,0-1-679,0-2 1,0 9-1,0-5 1,0 0-491,0 2 1,0-2-1,0 0 1,0-4-370,0-1 0,0 3 0,0-5 0,0-2-728,0-1 0,0-2 1,2-1-2832,3 1 1,-2-7 183,8-4 1,-8-5 2010,3-5 1,-5-9-1,-2-7 1,-6 2 1131,-9 1 0,-1 1 0,-10-3 0,-1-1 0,-8-6 0,-4 2 0</inkml:trace>
  <inkml:trace contextRef="#ctx0" brushRef="#br2" timeOffset="116">24591 11757 7764,'-16'-7'1112,"7"3"-203,4-6 1,5 6-1,5-1-84,6 3 1,8 2-1,4 0 1,1 0-6,4 0 1,7 0-1,2 0 1,-2 0-835,-2 0 1,4 0 0,1 0 0,0 0-633,1 0 0,3-1 0,-4-3 1,1-1 155,-1 2 0,-1-6 1,-6-2-1,1-1-1521,-1 2 1,-6-6 0,-3 0 2010,1-8 0,-6-13 0,6-3 0</inkml:trace>
  <inkml:trace contextRef="#ctx0" brushRef="#br2" timeOffset="117">25518 11254 7829,'16'0'1638,"-9"7"1,-5 5-213,-6 7 0,-6 4 1,3 7-1,-2 1-282,-3 8 0,-2-1 0,-2 2 1,0 0-318,1 1 0,4-1 1,3 2-1,-1-6-445,0-3 0,4-1 0,-4-1 0,2-1-373,4-4 0,1 2 1,2-7-1,0-2-1478,0-1 1,0-2-399,0-1 1,2-4-1,3-3 21,5-1 0,4-3 1,2-8-1,0-3 207,-1-1 0,1-3 1639,0-4 0,7-8 0,1-2 0</inkml:trace>
  <inkml:trace contextRef="#ctx0" brushRef="#br2" timeOffset="118">25770 11443 7829,'10'-16'94,"1"0"1,-2-1 0,3-3-1,-3 0 604,-2 0 0,5 3 0,-2 1 0,4 0 54,2 1 1,0 1-1,1 3 1,2 6-371,2 3 1,7 2-1,-1 0 1,0 0-53,0 0 0,2 7 1,-4 4-1,-1 3 50,-3 1 0,-3 3 0,-3 1 0,-1 4 96,-3 1 0,-4 2 0,-7 8 0,0 1-82,0 1 1,-7 6-1,-5-3 1,-8-1-149,-6 0 0,-9 3 1,-1-8-1,-1-4-142,-1 1 0,4-7 0,-4-2 0,1-4-159,1-1 1,-1-6-1,5-1 1,3-2-40,2-3 0,0-3 0,6-2 0,1-3 10,3-1 0,1-14 0,2-1-120,4-2 0,4-1 0,12 6 1,6-1 171,7 2 0,6-3 0,8 10 0,3-1 127,6 0 0,9 6 0,3 1 0,0 6-11,1 8 1,0 2 0,-6 3-1,-5 0-84,-4 0 0,-5-1 0,-7-1 0,-3-1-408,-3-3 1,-6-1-1,-7 3 1,-1-2-747,1 3 0,-5-5 0,1 3 1,-5-1 580,-5-1 0,-1 5 1,-8-5 572,-3 0 0,-9 5 0,1-6 0</inkml:trace>
  <inkml:trace contextRef="#ctx0" brushRef="#br2" timeOffset="119">27012 11333 7845,'0'17'2287,"0"2"-1147,0 2 0,0 2 0,0-4 0,0 4 86,0 1 1,0 2-1,0 6 1,0-1-312,0 1 0,0-3 0,0-1 0,0-3-893,0-2 1,0 3 0,0-5 0,0-2-900,0-2 0,0-1 0,0 0-2323,0 0 446,0-8 0,-3-1 0,-4-9 1965,-4-3 0,-12-3 0,8-10 0,-5-1 789,-2-2 0,-3-14 0,-6 2 0</inkml:trace>
  <inkml:trace contextRef="#ctx0" brushRef="#br2" timeOffset="120">26745 11631 7845,'7'-9'1199,"-4"2"0,9 7 0,4 0-250,3 0 1,9 0-1,-1 0 1,2 0-618,3 0 0,-1 0 0,2 0 0,2 0-273,2 0 1,0 0 0,-4 0 0,2 0-318,1 0 1,3 0 0,-4 0-1,2 0-1287,-3 0 1,5-5 0,-1-2-1,-1 0 540,-4 0 1,7-10 0,-8-2 1004,1-9 0,0 0 0,-1-11 0</inkml:trace>
  <inkml:trace contextRef="#ctx0" brushRef="#br2" timeOffset="121">27751 11191 7845,'0'-9'1467,"-2"2"1,-1 9-1,-2 5-588,1 9 1,-5 7 0,1 10-1,-3 3-302,1 6 1,1-3 0,-3-1 0,3-1 199,2-1 1,0 1 0,3-5 0,-1-1-745,2 0 1,1-1-1,2-2 1,0-3-516,0-3 1,0-1 0,0-5 0,0 0-1188,0-1 1,0-4 0,2-2 212,3-2 1,-2-2 0,8-5-360,1 0 0,7-7 1815,2-4 0,7-17 0,-3-5 0</inkml:trace>
  <inkml:trace contextRef="#ctx0" brushRef="#br2" timeOffset="122">28097 11270 7852,'9'-25'1108,"5"-3"1,-4 7 0,2 2-887,-1 2 1,-2-3 0,-4 3 0,5 3 242,4 0 0,2 2 1,0 0-1,1 3-298,4 2 1,-2 2 0,6 6 0,-1 3-18,1 1 1,-6 7 0,2-1 0,-4 3 120,-1 2 1,-7 1 0,-4 2-1,-3 4 7,-2 1 0,-2-3 0,-3 5 1,-7 1 74,-8-3 0,-4 4 0,-8-7 1,1-2-265,0-1 0,-4-3 0,1 1 1,6-2-22,4-3 1,-2 3-293,5-4 187,7-3 1,19 5-1,13-7 1,4-1 4,6-2 0,7-2 1,5 1-1,2 5 338,2 4 1,8 4 0,-8 4 0,-2 1 208,-2 2 0,-8 2 1,-10-4-1,-2 3-8,-6 3 0,-9-1 0,0 4 0,-3-2-28,-2 2 1,-7-3 0,-5-1 0,-6-1 175,-3-4 1,-12-1 0,0-4 0,-6-2-656,-4-2 0,-8-6 0,-1 1 0,1-3-150,2-2 0,-3 0 0,-3 0 0,1-2-1291,0-3 0,2 3 0,6-5 0,4 2-3475,6 0 1,9-1 4399,6 6 0,11-14 1,3-3-1</inkml:trace>
  <inkml:trace contextRef="#ctx0" brushRef="#br2" timeOffset="123">29748 11521 7852,'15'0'1123,"1"0"0,-2 2 583,-3 3 0,-6-3 0,-10 5-861,-6 0 1,-8-4-1,-4 6 1,-1-2-181,-4-3 1,-7 3-1,-2-2 1,2-2-337,2-1 0,-4-2 1,1 0-1,3 0-135,5 0 0,-2 0 0,4 0 0,-2 0-583,2 0 1,1 0 0,6 0 0,-2 0-1741,2 0 0,1-5-2289,2 0 3392,8-1 0,9 6 0,15 0 0,9 2 1026,4 3 0,10-3 0,1 5 0</inkml:trace>
  <inkml:trace contextRef="#ctx0" brushRef="#br2" timeOffset="124">29905 11898 10898,'-9'-8'0,"-6"2"796,-10 5 0,-10 1 1,-2 0-1,-1 0 432,-6 0 0,9 0 1,-8 0-1,4 0-596,3 0 1,-1 0-1,5 0 1,1 0-1060,0 0 0,6 0 1,2 0-1,2 0-1507,0 0 1,1 0 0,6 1-3960,3 5 5893,-3-5 0,12 13 0,-5-5 0</inkml:trace>
  <inkml:trace contextRef="#ctx0" brushRef="#br2" timeOffset="125">30188 11254 7852,'-9'-16'1129,"4"1"1,10-1-1,6 2-563,3 3 0,7 3 1,1 4-1,1-1-203,0 1 1,5 3-1,-2 1 1,4 0-149,1 0 1,1 5 0,-3 2-1,-3 2-4,-5 3 0,-3 2 0,-2 2 0,-2-1-43,-4 1 1,-3 1-1,-7 3 1,-2 1-33,-3-2 1,-4 4 0,-8-1-1,-2 1-152,-2 0 0,-6-2 0,5-6 1,-3-1-72,-3-3 1,6 1-1,-1-5 1,2 0-21,0 0 0,0-2 1,5-5 109,1 0 0,1-2 26,3-3 1,4 2 0,9-6 0,3 2 23,6 3 0,10 3 0,7 1 0,6 0 140,8 0 0,2 1 0,2 5 0,-3 4-23,1 4 1,3 2 0,-10 1 0,-4 3 147,-5 1 1,-5 5-1,-8-4 1,-1 3 69,-3 3 0,-4 0 1,-9 0-1,-1-2-10,-3 2 0,-11-4 0,-1 1 0,-4-3-25,-6-2 0,-2-3 1,-1-1-1,-1-2-216,1-4 0,-6-3 1,0-7-1,2 0-231,2 0 1,2 0 0,1-1 0,2-3-611,2-1 0,7-7 0,-4 1 1,4-3-490,3-2 1,-2 1-1,11-3 1,1-1-302,-1-2 1,3 0-1,9 4 1,6-3 115,3-1 0,14-5 1,5 4 1377,5-3 0,4-1 0,5-6 0</inkml:trace>
  <inkml:trace contextRef="#ctx0" brushRef="#br2" timeOffset="126">31226 11380 7852,'-6'-16'70,"1"0"0,-7 1 0,2-1 1,-4 2 688,-2 3 1,-5-1 0,-2 5 0,-1 0 146,-4 0 0,3 2 1,-1 5-1,-2 2-218,-2 3 1,1 4-1,-1 8 1,2 2-200,0 2 0,-5 11 0,8-3 0,1 3-89,3 3 0,5 0 0,4-4 1,3 1-188,2-1 1,2 4 0,7 0 0,3-4 64,6-1 0,8 7 0,4-9 1,3 0 50,7 1 1,-2-4 0,8-1-1,-3-1-94,1-4 0,0-1 0,-6-4 0,1-4 7,-1-5 1,-1-3 0,-4-4 0,-3-3-138,0-5 1,-6-6-1,4-5 1,-5-5-420,-6-4 0,-3-8 1,-7-3-1,0-1-317,0 1 1,-12-5 0,-4-1-1,-1 5-1126,-1 2 0,4 12 1,2-2-1,3 6-999,2 5 1,2 6 1525,5 3 0,9 6 1,7-1 1229,8 3 0,6 2 0,1 0 0</inkml:trace>
  <inkml:trace contextRef="#ctx0" brushRef="#br2" timeOffset="127">31870 11348 7852,'16'-24'0,"0"3"0,-6-2 0,-1 0 0,-2 1 588,-4-1 1,-3-3 0,-5 5 162,-5 2 0,-4 8 0,-4 6 0,-1 3-267,-2 2 0,-2 2 0,4 3 0,-2 6 241,2 3 0,-4 8 0,2 5 0,2 4-207,2 6 1,3 3 0,1 7 0,3 0 717,-2 0 1,5 6 0,2 1 0,3-2-706,2-3 1,0 7-1,0-11 1,0 1-444,0-3 0,0-8 1,2 2-1,3-5-91,5-6 1,-3 2-1,0-7 1,-2-2-1734,1-2 0,6-1 0,-2 0-1350,4-1 1,2-6 0,0-4 1833,0-3 1,-1-4 0,1-5 0,0-7 498,-1-5 0,1-9 753,0 2 0,7-11 0,1-3 0</inkml:trace>
  <inkml:trace contextRef="#ctx0" brushRef="#br2" timeOffset="128">32012 11757 9942,'-12'9'242,"-4"-4"1,-9-3-1,1-2 1,-2 0 987,-2 0 1,-11 0 0,6 0 0,-4-2-180,-1-3 0,-4 1 0,5-6 0,4-1-1299,5 2 1,0-4 0,7 4 0,2-2-1161,2 1 1,8 5-1,4-6 670,3-1 1,9 0-1,5-1 1,7 3-1800,8-2 1,2-7 2536,3-2 0,6-21 0,2 0 0</inkml:trace>
  <inkml:trace contextRef="#ctx0" brushRef="#br2" timeOffset="129">32311 11254 6572,'14'7'0,"-2"3"733,-2 4 1,-6 4 0,1 3 0,-3 5-97,-2 4 0,0 6 0,0 5 0,0 2 775,0 6 0,0 7 0,0-5 1,0-4-830,0-4 0,0-2 1,0 1-1,0-8-790,0-6 0,0 2 0,0-5 1,1-1-1099,5-3 0,-5-4 1,6-1-1,-1 0 17,-1 0 0,7-6 0,-1-1-1386,3-2 2674,8-2 0,-4-19 0,5-3 0</inkml:trace>
  <inkml:trace contextRef="#ctx0" brushRef="#br2" timeOffset="130">32719 11773 8928,'7'-6'2613,"-7"-1"-1980,-8-1 1,-13 4-1,-6-3 1,-2 2 110,-3 0 0,-11-6 0,-6 6 0,-4 0-1199,-1-2 1,-7 5 0,5-3 0,4 3-1214,-1 2 1668,-4 0 0,15 0 0,-4 0 0</inkml:trace>
  <inkml:trace contextRef="#ctx0" brushRef="#br2" timeOffset="131">19842 12574 7702,'11'-7'-477,"-1"-1"1437,3-1 1,-6 4 386,-2 10 0,-3 5 0,-2 9 0,0 4-109,0 2 1,-7 1 0,-4 5 0,-3 2-532,-2 4 0,-4-4 0,-3 6 0,-2-3-213,-3 1 0,0 0 0,0-6 1,4-1-155,1-4 1,2 2 0,6-5-1,-1 1 487,0 4 1,6-10 0,1-3-651,2-1 0,2 0 1,5 2-178,0 0 0,8-6 0,8-1 0,10 0 0,9-1 0,4-4 0,6 1 0,1-3 0,3-2 0,-6 0 0,-6 0 0,-4 0 0,-1 0 0,-6-5 0,-2-2 0,-1 0-1270,-4 0 0,-1-4 0,-3 4-751,1-2 0,-2 4 0,-2-4-1743,-1 2 1,-3 1 3763,3 0 0,3-2 0,-5-8 0</inkml:trace>
  <inkml:trace contextRef="#ctx0" brushRef="#br2" timeOffset="132">20471 13219 6934,'0'15'5847,"0"-8"-4860,0-7 1,0-7 0,2-8-1,2-1-228,1 0 1,2-1-1,-2-2 1,4-4-378,0-2 0,5-1 0,-4-7 0,4-2-461,2-2 1,5-6 0,1 1 0,1-4-40,0-1 1,5 5 0,-2 4 0,2 5-53,-2 8 1,4 8-1,-6 6 1,2 6 268,1 3 0,-6 4 0,3 5 0,-1 7 408,-4 5 0,4 16 1,-2 2-1,-2 7-102,-2 3 1,-3 0-1,-1 0 1,-5 0 117,-1 0 0,-1-1 0,-6-3 0,0-4-714,0-6 1,0 5-1,0-10 1,1-1-884,5-3 0,-5-3 1,5-5-4199,-5-1 4429,-1 1 1,6-9-1,1-7 1,0-9 142,-1-5 1,1-3 0,-3-4 0,3-5-9,2-4 1,-4-1 0,4 1-1,-2 2 374,-4 2 0,4 7 1,-2-2-1,-1 3 334,-2 3 0,-2 4 0,0 1 0,0 6 0,0-10 0,0 5 0</inkml:trace>
  <inkml:trace contextRef="#ctx0" brushRef="#br2" timeOffset="133">21195 13030 7727,'0'-16'315,"-9"6"1,-9 1 0,-10 0 1362,-6 1 0,-8 2 0,5-2 0,0-1-995,-1 0 1,5 4-1,-4-4 1,4 2-619,1 4 0,1-1 0,-1 1 1,3-2-229,2 1 1,0 2-1,6 2 1,1 0-2208,3 0 1,6 7 2369,1 4 0,13 3 0,-1 1 0</inkml:trace>
  <inkml:trace contextRef="#ctx0" brushRef="#br2" timeOffset="134">21761 12999 7675,'0'-11'2457,"0"1"1,7 6-1,3-1 1,4 3-1514,2 2 1,7 0 0,4 0-1,7 0-528,2 0 1,1 0 0,-6 0 0,1 0-792,-1 0 0,-1 0 1,-4 0-1,-5 0-1049,-3 0 1,-4 2 0,-2 1 0,-3 4-1627,-2 2 0,-4 0 3050,-8 1 0,-4-3 0,-7-7 0</inkml:trace>
  <inkml:trace contextRef="#ctx0" brushRef="#br2" timeOffset="135">21839 13203 7393,'16'0'681,"0"0"0,-1 0 1133,1 0 1,5 0 0,2 0-1,1 2-822,4 3 1,2 2 0,3 7 0,2-2-1211,2 0 0,-1 11 0,-2-7 0,1 1-210,1 1 0,4 3 0,-6 0 0,-5-2-5082,1-2 5510,-7-8 0,-1 5 0,-6-5 0</inkml:trace>
  <inkml:trace contextRef="#ctx0" brushRef="#br2" timeOffset="136">22720 12810 7659,'0'-16'479,"0"1"1,1-6 0,5 0-1,2 1 185,1 3 0,7 1 1,0-1-1,8-1 272,6 3 1,1-5 0,2 12 0,2-1-333,2 4 1,0 3 0,-8 2 0,-2 0-314,-6 0 0,-6 2 0,-2 3 0,-5 5-118,-1 4 0,-1 2 1,-6 2-1,0 1-78,0 2 1,-6 7 0,-2-2 0,-5 2-229,-4-2 0,-4 2 1,2-7-1,-2 0-44,1 2 1,-2-8-1,1 3 1,2-8 48,1-3 0,2 4 0,1-6 75,-1-2 0,5-1 131,1-2-107,6 0 1,4-5 0,14 0-1,7 1-30,6 2 1,13 2-1,-3 0 1,6 2 163,4 3 0,4-1 0,-2 6 1,-5 4 152,-4 6 1,-5-3-1,-9 6 1,-5-2 206,-4 0 0,-3 7 1,-3-4-1,-6 2-96,-3 0 1,-4-5 0,-3 6 0,-6-1-215,-3-2 0,-7 4 0,-1-7 0,-3-2-73,-3-1 0,-1-4 1,-3-4-1,1-4-346,-1-5 0,1-1 1,-1 0-1,1-1-430,-1-5 0,6 3 1,2-6-1,1 0-645,4 1 1,3 2 0,6-4 518,4-2 0,5-2 0,2 0 0,5 2-214,4 1 1,11 1 0,5-6 1033,4 0 0,15-7 0,4-1 0</inkml:trace>
  <inkml:trace contextRef="#ctx0" brushRef="#br2" timeOffset="137">23883 12889 7691,'0'-16'192,"0"0"0,0 0 1,-2 1-1,-3-1 324,-5 0 0,-11 2 1,-4 4-1,-1 5-27,0 3 1,0 2 0,-6 2-1,1 3 134,-1 5 1,3 6-1,1 3 1,3 4-24,3 1 0,-5 3 1,6 4-1,4-1-122,5-4 1,-1 4 0,8-4-1,2 4 18,1 1 0,11-1 0,5-2 0,7-2-124,3 2 1,2 0 0,8 0 0,0-2-177,3 2 0,7-6 0,-2 1 0,1-4-23,-1-3 1,4 3 0,-6-10-1,0 0 53,-3-4 1,-9-3 0,-4-4 0,-1-2-169,-4-1 1,-3-14-1,-4-2 1,-3-7-10,-2-3 0,-2-6 0,-5-3 1,-2-4-971,-3-5 1,-9 0 0,-9 7-1,-1 8-520,-4 6 0,4 5 0,-3 9 0,1 3-482,2 6 0,-4 3 0,7 4 1923,2 3 0,1 4 0,2 7 0</inkml:trace>
  <inkml:trace contextRef="#ctx0" brushRef="#br2" timeOffset="138">25141 13030 7661,'16'0'162,"-1"0"0,-1 2 1468,-3 3 0,1-1-831,-7 6 0,1 1 1,-8 2-1,-2 0-347,-1-3 1,-9-1 0,0 3 0,-5-1-131,0 1 0,-4 0 1,0 0-1,1-3-148,-1-2 1,-3 3 0,5-3 0,2 0-778,1 0 1,2 0 0,1-3-3862,-1 1 2944,7 0 1,2-6 0,7-5 110,0-4 1409,0-4 0,-7-9 0,-2-1 0</inkml:trace>
  <inkml:trace contextRef="#ctx0" brushRef="#br2" timeOffset="139">24764 13014 7937,'7'9'1201,"1"0"1,8-6-10,0 3 1,0 6 0,-1-2 0,3 4-249,3 2 1,1 0-1,5-1 1,-6-1-738,-4-3 1,4 3-1,2-4 1,-1 4-162,1 2 0,3 0 1,-3-1-1,2 1-1344,2 0 1,3 0 0,3-1 0,2-1-174,2-3 0,0 1 0,-4-5 0,2 0-1214,2 0 2685,-8-2 0,1-5 0,-6 0 0</inkml:trace>
  <inkml:trace contextRef="#ctx0" brushRef="#br2" timeOffset="140">26163 12763 9059,'0'-16'1012,"0"0"1,-5 6 0,-2 1-209,-2 2 0,-3 2 0,-7 5-143,-2 0 1,-6 7-1,5 3 1,-3 4-124,-3 2 1,4 5 0,-2 2 0,-2 1-160,-2 4 0,4 2 1,1 3-1,3 2-186,2 2 1,5-1 0,4-4 0,6-1 5,3 1 1,6-1 0,4 1 0,10-1 34,5 0 1,8-4 0,7-3 0,3-1-50,2-4 0,3-2 0,1-3 0,-2-3-91,-3-6 1,2-3 0,-7-2 0,-2-2-111,-2-3 1,-9-4-1,-3-7 1,-5 1 11,-6-1 0,-3-5 1,-7 0-1,-1 2 153,-5 1 0,-2 3 1,-10-1-1,-3 0-69,-5 1 1,-4 1-1,-1 1 1,1 5-316,4 1 0,-7 0 0,3 3 0,0-1-1165,1 1 1,-4 3 0,6 1 0,-1 1-20,2 5 0,-2 1 0,7 5 0,4-2 367,5 3 1052,-2-6 0,5 0 0,-7-7 0</inkml:trace>
  <inkml:trace contextRef="#ctx0" brushRef="#br2" timeOffset="141">27201 13046 8186,'15'0'566,"1"0"1,0 0 0,0 0 0,-1 0 726,1 0 0,7 0 0,3 0 0,4 0-621,1 0 1,1 0 0,1 0 0,2 0-486,1 0 0,1-2 1,-6-1-1,-1-3-66,-4 3 1,-3 1 0,-7 2 0,-2 2-1607,-4 3 0,-3-1 0,-7 6-761,0 2 0,-1 0 0,-5 1 2246,-4-3 0,-11-6 0,-4 3 0</inkml:trace>
  <inkml:trace contextRef="#ctx0" brushRef="#br2" timeOffset="142">27374 13266 8186,'1'9'1387,"3"-2"1,3-2-669,2 0 0,1 0 0,6-5 0,0 0-120,-1 0 0,6 0 0,2 0 1,0 0 11,-1 0 1,6 0 0,-1 0 0,2 0-1054,3 0 0,4 0 1,1 0-1,-2 2-979,-2 3 0,4 4 1421,0 7 0,-1-1 0,-4 1 0</inkml:trace>
  <inkml:trace contextRef="#ctx0" brushRef="#br2" timeOffset="143">28443 12794 8186,'5'-19'3312,"0"3"-2243,1 11 1,-6 10 0,0 13-1,0 3-56,0 2 1,0 10 0,0-2 0,0 2-331,0 0 1,0-1 0,0-1-1,0 1-42,0-1 1,0 4-1,0 0 1,0-3-669,0-3 0,0 3 0,0-10 0,0 1-653,0 0 0,1-2 0,3-6-309,1 1 0,0-5 0,-3-3-39,3-1 0,-1-1 0,6-6 0,2 0-2253,2 0 0,4 0 3281,3 0 0,3-14 0,8-4 0</inkml:trace>
  <inkml:trace contextRef="#ctx0" brushRef="#br2" timeOffset="144">29040 12951 8565,'-10'-15'0,"1"-1"0,0 0 414,1 1 1,4-1 0,-1-2 0,3-1 244,2-2 1,2 0-1,3 6 1,7-1-232,8 0 1,2 0 0,8 2 0,0 2-129,3 2 1,2 6-1,-4-1 1,1 3-7,-1 2 1,-1 0 0,-4 2 0,-5 3-65,-4 6 1,-6 3-1,-2 1 1,-2 1 9,-4 0 1,-3 5 0,-5 2-1,-7 1 24,-8 4 1,-4 2-1,-7 1 1,-1 0-32,1 1 0,-6-1 0,0 1 1,4-1-79,5 1 1,0-3 0,7-1 0,4-3-99,5-3 0,-1 5 0,8-5 0,3 1-210,6 0 0,5-2 0,8-6 0,6 1 9,8 0 0,1 0 1,4-2-1,-3-4 170,-1-5 0,-2 2 1,-2-2-1,-4-1 153,-1-2 1,-4-9 0,-7-2 0,-3-1 100,-2-1 1,-2-5-1,-5-6 1,0-1-256,0 0 0,-7-5 0,-5 2 0,-6-2-1,-3 2 1,-5-4-1,4 4 1,-1-2-683,0 2 0,-3 1 0,3 6 0,1-2-544,-1 2 0,4 7 0,6 3-3244,3 2 3252,6 2 1,4 5 0,13 2 0,4 1 1193,4 2 0,7 1 0,-2-6 0,4 7 0,1 1 0</inkml:trace>
  <inkml:trace contextRef="#ctx0" brushRef="#br2" timeOffset="145">29952 12999 8309,'0'-16'183,"0"5"0,-2 1 0,-3-2 238,-5-2 1,-10-2 0,0 2 0,-1 2 476,-2 1 0,5 8 0,-3-2 0,4 3-140,1 2 1,0 0 0,1 2-304,-1 3 0,0 4 0,1 8 0,1 2-92,3 2 1,-1 7-1,7-2 1,1 4 88,2 2 0,2-1 0,0 2 0,2 2-75,3 2 0,9 1 0,9-3 0,2 2-108,3-2 1,1-4 0,3-3-1,-1-3-125,1-3 1,-1-3 0,0-6 0,-1-5 23,-4-1 0,2-1 0,-5-6 0,0 0-285,-1 0 0,-1-6 0,-5-2 0,-2-5-72,-3-4 1,1-9-1,-7-2 1,-1-5-296,-3-4 0,-1-12 0,-1 2 0,-5 0 37,-4 3 0,-4 0 1,-4 8-1,-1 1-611,-2 2 1,0 8 0,6 4 0,-1 6-1612,0 4 0,0 6-562,1 10 3231,6-3 0,2 12 0,7-6 0</inkml:trace>
  <inkml:trace contextRef="#ctx0" brushRef="#br2" timeOffset="146">30770 12951 8107,'24'-5'0,"-3"-2"73,-3-1 1,-4-3-1,-2-5 1,-2 1 582,3-1 1,-5 0 0,1 0 0,-2 1 87,-3-1 1,-3-5 0,-1 0-1,-1 2-317,-5 1 0,-2 1 1,-10-2-1,-1-2-203,-2 2 0,-7 1 0,2 2 0,-2 2-27,2 4 1,-4-2-1,5 6 1,-1 3-6,0 1 1,7 4-1,-2 3 1,3 7-43,3 8 1,-1 4 0,2 8 0,3-1 185,6 0 0,-2 8 0,2 1 0,3 2 47,6 0 0,3-2 0,7 4 0,0-4-182,3-2 0,2-1 0,-3-6 1,0 1-809,0-1 1,-1 1 0,1-3 0,0-1-634,-1-1 1,1-8-1,-2 2 1,-2-4-193,-1-1 0,-1-6 0,6-1 0,0-2-125,-1-3 1,1-3 1556,0-1 0,0-7 0,-1-1 0</inkml:trace>
  <inkml:trace contextRef="#ctx0" brushRef="#br2" timeOffset="147">31006 13140 8534,'-13'9'1275,"-4"-4"1,-4-3-761,-2-2 0,-10-5 0,2-1 0,-3 3 554,1 1 1,-3 2 0,-1-2 0,2-1-748,2-2 0,-2-2 0,2 3 0,3-3-500,0-2 1,7 6 0,2-4 0,4 2-1752,1-1 1,1-6 757,-1 2 1,9 1 0,7 0 0,9 1-240,5-1 1,8-2 1409,4-4 0,4-8 0,2-2 0</inkml:trace>
  <inkml:trace contextRef="#ctx0" brushRef="#br2" timeOffset="148">31006 12637 9495,'8'16'0,"-2"0"1019,-5-1 1,5 1-1,-1 1 1,-2 3 114,-1 1 0,3 12 0,2 0 0,0 4-570,0 1 0,0 4 1,-2-4-1,4 1-662,0-1 1,5-1-1,-4-6 1,4 1-763,2-1 0,2 1 0,1-1 0,2-1-795,-2-4 0,-2-3 0,-1-8 1,0-1-259,0-3 0,5-4 1913,0-7 0,-1-7 0,-4-2 0</inkml:trace>
  <inkml:trace contextRef="#ctx0" brushRef="#br2" timeOffset="149">31634 13124 9898,'-31'11'0,"-2"-2"299,-4-2 1,-1-4-1,-8-6 1,3-3 870,-1 3 1,-5 1-1,9 2 1,0 0-693,3 0 1,0 0-1,4 0 1,3 0-707,1 0 0,4 0 0,1 0-218,1 0 0,2-7-1050,5-3 0,8-4 0,2-2 1496,5 0 0,8-6 0,1-3 0</inkml:trace>
  <inkml:trace contextRef="#ctx0" brushRef="#br2" timeOffset="150">31729 12669 8667,'-11'-16'0,"1"0"0,-1 0 711,3 1 1,1-1 0,7 0-398,0 1 1,1 1-1,6 1 1,7 5 89,6 1 1,2-4 0,-1 6 0,5 1-57,4 3 1,0 1 0,-2 1-1,-4 5-16,-1 4 0,-4-1 0,-8 1 1,-6 3-108,-3 1 1,-2 1 0,0 1-1,-4 0 57,-6-1 0,-6 1 1,-12 2-1,0 1-143,-5 2 1,1 0-1,-4-6 1,4-1 59,6-3 1,0 3 0,8-5 0,6 1 192,3 1 0,-1-6 0,6 5-41,6 2 0,5 1 0,11-1 0,3-2-105,5 3 0,4-1 0,1 0 0,0-3-498,1-2 1,1 5 0,2-3 0,2 1-10,-2 1 0,8-1 0,1 6 0,0 0-6447,1-1 6708,7 1 0,-3-7 0,6-2 0</inkml:trace>
  <inkml:trace contextRef="#ctx0" brushRef="#br2" timeOffset="151">21006 14712 7503,'-16'7'313,"6"-4"1,-1 8 1479,-1 1 1,3 2 216,-1 2 0,6-1-23,-1 1 0,3-5-1049,2-1 1,2-6-1,3-1-639,6-6 0,3-1 0,2-8 1,-1-4-142,1-3 0,0-7 1,-1 3-1,3-3-515,3-7 1,-4-4 0,4-8 0,-3-1-118,-3-3 1,1-7 0,-2 2 0,-2-2-69,-1-3 0,-2 7 1,3 4-1,-2 10 235,3 5 1,-1 8 0,0 6 0,-2 5 486,3 4 0,1 8 0,1 2 0,1 9 583,0 5 1,0 8-1,-1 6 1,1 6 180,0 2 0,-6 13 1,1 0-1,-1 3-378,-1 3 1,3-5 0,-5-6 0,0-2-469,0 1 1,5-4 0,-3-4 0,2-6-599,-1-2 1,-1-8 0,3 2 0,-3-4-1462,-2-1 0,3-5 0,-3-3 137,2-1 1,-4-2-1,4-6 1070,-2-5 1,0 3 0,-4-7-1,4-3 650,2-1 0,-5 4 1,3 1-1,-2 0 580,0 1 1,0 2 0,-6-2 638,-5 1 0,-2 1 0,-10 6 0,-3 0 174,-5 0 0,-2 0 0,-2 0 0,2 0-861,0 0 1,-8 0-1,6 0 1,0 0-784,1 0 0,-3 0 0,11 0 0,2 0-882,2 0 1,1 0-1728,0 0 1,9 0 1759,7 0 1,7 0 0,11 0 0,1 0 1203,2 0 0,7-7 0,-4-1 0</inkml:trace>
  <inkml:trace contextRef="#ctx0" brushRef="#br2" timeOffset="152">21918 14508 7690,'0'-16'1117,"2"2"0,1 2 1730,2 1-2599,1 8 1,-6 3 0,0 10 0,1 4 404,5 2 1,-5 5-1,5 1 1,-5 1-306,-1 0 0,0 3 0,0-3 0,0 0-180,0-1 0,-5-1 0,0-5 0,1 0-109,3-1 1,1-4-25,0-1-27,0-6 1,7-9-148,3-11 0,6-3 1,5 5-1,5 1 98,4 3 1,1 5 0,1-4 0,-1 2 255,0 3 0,-4 4 0,-3 4 1,-1 3-78,-4 2 1,-2 1-1,-3 6 1,-1 0 318,-3-1 0,-6 1 0,1 0 0,-3-1 129,-2 1 0,-7 0 0,-4 1 0,-3 3-288,-2 1 1,-4-2-1,-1-7 1,0-3-426,-2-2 0,0-2 0</inkml:trace>
  <inkml:trace contextRef="#ctx0" brushRef="#br2" timeOffset="153">22014 14932 20667,'-16'-2'-1415,"4"-3"-434,2-6 1,8 3-1,2-1 1,10 0 733,9 1 0,8-1 1,9-2-1,5 4 762,-1 0 0,9-1 1,-6-6-1,1 1 353,1 3 0,8-1 0,3-4 0</inkml:trace>
  <inkml:trace contextRef="#ctx0" brushRef="#br2" timeOffset="154">22657 14759 7690,'16'-9'206,"-6"-3"0,-1 5 0,-2-2 661,-4-3 1,-1-2-384,-2-2 1,-2 1-1,-3 1 1,-5 2 110,-4 1 1,-7 8-1,0-3 1,0 5-265,-2 1 1,4 1 0,-6 3 0,3 3 25,2 2 1,3 1 0,1 7 0,0 3-39,1 1 1,1 1 0,2-2 0,3 1-126,2-2 0,-4-2 0,6-1-174,2 0 0,3-1 0,5-1 0,5-3-51,4-6 0,2-1 0,1-1 0,3 2-130,1-1 1,5-4 0,-5-4 0,-2-3 13,-1-1 1,-3-3-1,1-5 1,0 2 176,-1 4 0,-4-2 0,-1 5 525,3-2 1,1 5-1,1-1-175,1 3 1,-6 4-1,1 2 1,-1 3-209,-1 1 0,5 3 1,-5 5-472,0-1 1,3-4-1,-5-2 1,0-1-530,0 1 1,0 0-1,-2 1-2488,6-5 0,4 2 1921,6-1 0,2-1 1,3-7 1394,-5-3 0,4-11 0,-1-8 0</inkml:trace>
  <inkml:trace contextRef="#ctx0" brushRef="#br2" timeOffset="155">23301 14649 7729,'0'-16'802,"-1"2"1,-6 4-1,-7 3-93,-5 0 0,-4 5 1,4-3-1,-4 3-436,-2 2 0,4 0 0,-3 0 0,1 2-84,4 3 1,2 2-1,3 5 1,3-1-101,6 1 0,3-3 1,2 1-1,2 2 58,3 2 1,11 0 0,10-1 0,2-3 70,-2 2 0,4 6 1,-6-1-1,1-3 119,-4 0 1,-4 0 0,-3 2 0,-1 0 66,-3-1 1,-7 1 0,1 0-348,-8-1 1,-4-1 0,-8-3-1,-1-4-298,-4 0 1,1-5-1,-4 3 1,-1-3 78,1-2 1,5 0 0,-2-2 0,3-2-535,3-1 0,1-7 0,3 1 474,6-3 1,3 4 0,6 0 0,4-3 77,8-1 1,16-7 0,1 0-1,3 0 13,3-1 1,3 3-1,-4-6 1,1 1 39,-1-1 1,2 6 0,-5-4 0,-3 2 160,-3 0 1,3 0 0,-11 6 300,-2-1-252,-9 0 1,-4 8-1,-12 2 30,-4 5 1,-11 1-1,-3 1 1,-3 5 0,3 4 144,1 4 0,-3 7 1,5 0-1,2-2 377,1-1 0,10 3 0,1-1 1,1 0 203,1-3 1,2-1 0,8 0-378,5-1 0,4-4 1,4-2-1,1-1-487,2 1 1,5-6 0,-3 3-1,0-3-374,-1 2 1,5-3 0,-6 3-1,-2-3-2526,-2-2 1,4 0-356,0 0 0,-2-7 3244,-8-3 0,3-11 0,-5-4 0</inkml:trace>
  <inkml:trace contextRef="#ctx0" brushRef="#br2" timeOffset="156">24135 14476 7709,'0'-16'1277,"0"8"1,2 1-745,3 7 1,3 0 0,8-2-1,0-2 820,0-1 1,5 0 0,0 5 0,0-2-825,1-3 1,1 3 0,5-3 0,-4 3-410,-1 2 0,3 0 0,-3-2 0,0-1-736,-1-2 0,5 0 0,-6 5-2126,-2 0 1,-3 1-170,-6 5 1,-5 0 2910,-10 5 0,-11 10 0,-8-4 0</inkml:trace>
  <inkml:trace contextRef="#ctx0" brushRef="#br2" timeOffset="157">24135 14602 15024,'15'0'1196,"1"0"0,2 0 0,1 0-474,2 0 1,12 0 0,-1 2-1,1 1-490,0 2 0,4 1 0,-1-6 1,-3 1-882,-5 5 1,2-3 0,-4 6-1,2-2-2713,-2-4 1,-1 4 3361,-4-2 0,-4 8 0,6-5 0</inkml:trace>
  <inkml:trace contextRef="#ctx0" brushRef="#br2" timeOffset="158">25644 13942 8433,'0'-9'2221,"-5"11"0,-2 13 1,0 10-1539,0 5 0,-4 3 0,6 2 0,2 3 16,1 2 1,-3-3 0,-1 5-1,3 2 80,1 1 1,2-3 0,0-2-1,0-2-122,0-3 0,0-3 1,0-4-1,0-4-435,0-1 0,0-2 0,-1-7 0,-3-2-2727,-1-1-477,0-8 1,3 2 1235,-3-10 1,3-4-1,-3-6 1,3-1-1946,2 0 3691,7 0 0,9-6 0,8-3 0</inkml:trace>
  <inkml:trace contextRef="#ctx0" brushRef="#br2" timeOffset="159">25974 14240 7716,'0'-15'124,"-5"-1"0,0 0 153,1 0 0,-3 1 1,2-1-1,0 0 260,-2 1 1,5-1-1,-3 0 1,3 0-58,2 1 1,2-6-1,3 0 1,6 2-31,3 1 0,8 4 0,5 2 0,2 3-164,3 2 0,4 2 1,1 5-1,-2 0 113,-2 0 0,-7 2 0,-1 3 0,-2 7-11,-4 7 0,-4 4 0,-2 5 0,-5-2 0,-1 2 1,-1 9-1,-6 5 1,-2 3-65,-3 2 1,-2 1 0,-7-3-1,0-1-158,-4-3 1,-1-6-1,2 2 1,-3-4-175,-1-1 1,0-8 0,6-3 0,-3-3-145,-3-3 1,4-6 0,-6-4 0,2-3-90,0-2 1,0 0-1,5-2 1,1-3 35,-1-5 1,0-4-1,2-4 1,2-1-57,2-2 1,6-2 0,-1 4 0,5-2 248,5 2 1,9 1 0,11 3 0,3-1 298,5 0 1,7 8-1,-3 2 1,-2 5 141,-2 1 0,3 5 0,1 3 1,-2 5-215,-2 4 1,-3 2 0,-2-3 0,-4 0-323,-1 0 1,-2-1-1,-5 1 1,-1 0-1034,1-1 0,-5 1 0,-1 0-1022,2 0 1,-5-6 0,0-1-558,0-2 0,-3-2 2719,6-5 0,1-7 0,5-2 0</inkml:trace>
  <inkml:trace contextRef="#ctx0" brushRef="#br2" timeOffset="160">27295 14177 8138,'0'-15'1345,"-9"13"0,-6 7 1,-10 7-570,-5 4 0,4 5 1,0 2-1,-2 1-326,-2 4 0,1 0 0,1 0 1,3-3-193,3-3 0,-3 4 0,8-5 0,3-3-1051,0-6 0,7 2-2444,1-3 1944,5-4 1,2 0 0,3-9 0,3-3 854,2-6 1,-6-3 0,2-2-1,-1-1 438,1-4 0,-3-2 0,3-6 0,-3-1 0,-2-3 0,0 3 0,0 6 0,0 1 362,0 4 0,0 1 530,0 2 1,2 8 0,3 4-95,5 8 0,3 4 0,-1 10 0,-2 1 67,2 2 1,1 7 0,-1-3 0,-3 1-294,-2 0 1,5-7 0,-3 4-1,1-2-537,1 0 0,-6 0 0,5-6 1,1 1-783,-2 0 1,5-6 0,-4-1 328,4-2 0,2 4 0,-1-6-1123,1-2 0,0-1 0,0-4 0,-1-1 25,1-2 1,0-8 1515,-1 3 0,8-4 0,2-2 0</inkml:trace>
  <inkml:trace contextRef="#ctx0" brushRef="#br2" timeOffset="161">28050 13957 8559,'14'-1'2043,"-4"-5"-1473,-3 5 1,-7-8 0,-2 5 132,-3-1 0,-4 0 1,-6 5-428,-1 0 1,-5 0 0,0 0 0,0 0-195,-2 0 0,4 0 1,-5 0-1,-1 0-103,1 0 0,5-2 1,-2-1-1,3-2-40,2 1 1,6 2 0,1 1 0,0-3-169,1-1 462,4 0 18,-3 5-3,7 0-66,0 0 1,-1 5 22,-5 0 95,5 0-1,-6-5 127,7 0-275,0 0-227,-7 0 58,5 0 118,-5 0 190,7 0 202,0 0-419,0 7 0,-2-3 0,-1 6 0,-3 2 7,3 2 0,-4 2 1,0 2-1,0 1-11,0 2 1,-4 7-1,4-4 1,-1 2-50,-5 1 0,5-6 0,-1 3 1,2-1-49,4-4 1,-1-2-1,1-1 14,-3 0 1,1-6-151,5 1 0,2-10 50,3-1 1,2-1 0,5-10 0,-1-1-220,1-2 0,2-3 1,3-3-1,3-1 144,1 2 0,5 2 0,-4 1 0,3 2 62,3 4 1,2-3 0,1 8 0,0 2 46,1 1 0,-1 4 0,1 3 1,-2 5 628,-4 4 1,2 7 0,-7 2 0,-2 1 209,-2 4 1,-3 2 0,-3 2 0,-6-1-256,-3 0 1,-4-1-1,-3-2 1,-6-2-185,-3 2 0,-7 0 0,-1 0 0,-3-4-122,-3-1 0,-1-2 0,-5-7 0,-1-2-539,-1-1 1,-8-8-1,2 3 1,-3-5-1011,-2-1 1,1 0-1,1 0 1,-1 0-373,-3 0 0,4 2 1,3 2-1,0 3 1723,2 1 0,-13-4 0,5 3 0</inkml:trace>
  <inkml:trace contextRef="#ctx0" brushRef="#br2" timeOffset="162">25817 14900 7831,'-16'0'23,"1"0"0,-1 0 1,2 2 1127,3 3 0,-1-1 885,7 6 0,0-4-1201,5 4 0,8-6 0,8 1 0,9-3 153,4-2 1,10 0-1,4 0 1,6 0-363,4 0 0,17-2 0,1-2 0,6-3-186,5-1 0,-33 5 0,2 0 0,0-1 0,1-2 0,2 1 1,2-1-299,3 2 1,1 0 0,0-3 0,0 0 0,2 2 0,0 1 0,-1-1 0,-1 0-97,-1-1 1,-1 1 0,1 3 0,-1 1-1,-8-2 1,-2 0 0,-2 2 0,-1 1-47,35 0 0,-7 0 0,-13 0 0,-11 0 0,-7 0 0,-7 0 0,-11 1 0,-6 3-2368,-6 1 0,-11 2 290,-1-2 0,-8 2 0,-17 6 0,-10-3-283,-10 2 0,-13 2 0,-1 0 2361,-8-3 0,3 3 0,-6-6 0</inkml:trace>
  <inkml:trace contextRef="#ctx0" brushRef="#br2" timeOffset="163">26493 15246 7666,'-10'-14'540,"-1"4"1,2 1 0,-3 6-124,2-3 0,5 1 1,-4 3 314,2-3 1,3 3-1,10-5 1,4 2-277,4 0 1,9-2 0,3 3 0,5-3 182,6-1 1,3 3 0,7-4 0,-1 2-247,-4 3 0,-4 3 1,-6 1-1,-3 0 46,-2 0 0,-5 7 1,-8 3-109,-3 4 1,-4 2-1,-7-1 1,0 1-219,0 0 0,-7 0 0,-6 1 0,-4 2-323,-4 2 1,-7 0-1,2-5 1,-2 0-150,2-1 0,-4 1 0,4 0 0,-4-1 183,-1 1 0,1 0 1,2 0-1,4-1 115,1 1 1,2-5-1,5-3 1,0 1 57,1 0 1,-1-4-1,2 5 1,2 3 891,1 1 1,8 1-389,-2 1 0,3-5 1,4-3-1,3-1 142,5-3 0,10-2 0,4-2 0,4 0-28,5 0 0,9 0 0,2 0 1,5 0-477,3 0 1,2-6-1,-5-1 1,0 0-140,-4 0 0,-8 2 0,0 5 0,-6-2-915,-5-3 1,-3 3-2783,-7-3 1,-6 3 3696,1 2 0,-1 0 0,6 0 0</inkml:trace>
  <inkml:trace contextRef="#ctx0" brushRef="#br2" timeOffset="164">28679 14523 7623,'7'-8'1305,"3"2"0,6 5 0,3 1 0,4 0 292,1 0 0,-3 0 0,4 0 1,-1 0-1011,1 0 1,-4 0 0,3 0 0,-1 0-1226,-4 0 1,-2 0 0,-1 0-792,0 0 0,-7 7 0,-4 3 1429,-3 4 0,-16 2 0,-4-1 0</inkml:trace>
  <inkml:trace contextRef="#ctx0" brushRef="#br2" timeOffset="165">28694 14665 10747,'16'0'0,"0"0"1518,0 0 0,6 1 0,4 3 1,4 1-308,2-1 0,-1-3 0,2 1 0,2 2-2663,2 1 0,5 0 1,-6-3 1451,-1 3 0,6-3 0,-1 5 0</inkml:trace>
  <inkml:trace contextRef="#ctx0" brushRef="#br2" timeOffset="166">29701 14130 7646,'0'-21'0,"0"0"0,1 2 47,5 2 0,2 1 1,8 0-1,2 1 315,2-1 1,3 5 0,5 3 0,-2-1 384,2 0 0,-5 6 1,-2-3-1,-4 6-374,-1 6 1,0 4 0,-2 9-218,-4 2 0,-3 7 0,-10-2 1,-6 6 25,-7 5 1,-8-4 0,-1 3 0,-1-4-44,-2-6 1,-3 2 0,8-7 0,0-4-32,1-4 1,1-1 0,5-5 189,0 2-273,1-6 0,8 2 0,8-10-34,13-5 1,9 1 0,10 0 0,4 0-171,5 1 0,3 4 0,4-1 0,2 3 311,1 2 1,1 5-1,-6 2 1,-2 2 135,-3 3 0,-5 8 0,-9 2 0,-4 3-78,-1 3 1,-7-4-1,-8 2 1,-1 1 25,-3-3 1,-4 6 0,-5-6 0,-8 1-59,-6-4 0,-3-4 0,-8-3 1,2-2-241,0-1 1,-11-6 0,8 4-1,-2-2-252,0-4 1,1-1-1,1-2 1,1 0-271,4 0 0,-4-2 0,6-1 0,1-4-685,7-2 1,2 4-1,11-6 354,5-1 0,12 0 0,15 0 0,8 1-644,5-1 1579,14-9 0,0 3 0,15-4 0</inkml:trace>
  <inkml:trace contextRef="#ctx0" brushRef="#br2" timeOffset="167">31100 14209 8085,'-7'-9'381,"-4"0"1,-11 6-1,-8-2-229,-5 1 1,-3 2 0,1 4-1,-3 3 402,0 6 0,-4 8 1,7 4-1,2 0 217,2-1 0,7 4 0,1-3 1,5 0-320,6 0 1,3 3 0,8-4 0,-1 1-93,6 0 1,12-2-1,12-5 1,5-1-108,6 1 1,9-6 0,8-1 0,0-2 108,0-3 1,4-3-1,-6-1 1,-1-1-181,-2-5 1,-11-2 0,-5-8 0,-7-1-97,-3-4 0,-4 1 1,-6-6-1,-5 0-86,-1 2 0,-3-6 0,-9 4 0,-8-4-284,-6-1 0,-5 1 1,-9 2-1,-2 3-542,-2 3 1,-5 1 0,5 5 0,2 2-844,2 4 0,3 3 1,4 8 1668,5 5 0,-3-5 0,-1 6 0</inkml:trace>
  <inkml:trace contextRef="#ctx0" brushRef="#br2" timeOffset="168">20157 16928 6291,'2'-24'0,"3"4"1507,5 8 1,-3-2 0,-1 4-753,-5-4 1,-8 5 0,-5 4-411,-7 3 0,-6 2 0,-6 0 0,0 2 545,-1 3 1,1 4-1,-2 7 1,-2-1-562,-2 1 1,2 0 0,7 1 0,4 2-216,1 2 1,2 0 0,5-5 0,0 0-41,1-1 1,6 1 0,4 0-223,3 0 0,4-6 0,5-1 0,10-2-176,13-4 0,8-1 0,11 0 1,2 1 394,1 2 1,11 2 0,-3-1 0,-3 2 100,-1 1 0,-5 10 0,-9-3 0,-6 2 20,-2-1 1,-10 0 0,-5 3 0,-5 2 608,-3 3 1,-8-6 0,2 4 0,-5-1-284,-5 5 0,-4-3 1,-6 1-1,-3-1-204,-3 0 1,-3-3-1,-8 4 1,1-2-172,0-4 1,-6-4 0,-2-2 0,1-5-526,0-1 1,-4-1 0,3-6 0,1 0-947,-1 0 0,3 0 1,6-2-1,4-2 15,5-1 0,3-5 0,4 3 0,4-2-105,5-3 1,5-2-1,5-2 1,7 0 530,7 1 1,11-3 886,7-3 0,13-3 0,-1-8 0</inkml:trace>
  <inkml:trace contextRef="#ctx0" brushRef="#br2" timeOffset="169">20550 17415 7646,'16'0'1402,"-8"-1"0,-2-5-473,-5-4 0,5-4 1,-1-4-1,-2-1-529,-1-2 0,0-5 0,1 3 0,3-1-175,-3-4 1,4-7 0,0-3 0,0-3-339,0-2 0,5-3 0,-3-1 1,2 2-117,-1 3 0,1-2 1,4 8-1,1 1-20,0 1 0,-1 10 0,3 5 0,3 7 329,5 6 0,-2 5 0,3 2 0,-1 5 651,-2 4 0,4 11 0,-5 7 0,1 5 148,4 4 1,-5 10 0,0 0 0,-2 2-134,0 2 0,0 8 0,-6-14 0,1 1-554,0-2 1,0-4 0,-1 2 0,1-7-482,0-8 1,-6 1 0,1-7 0,1-1-1578,2-3 1,-4-6-1,1-3 21,1-1 0,-5-3 1,-2-9 1028,-3-6 1,-2-8-1,0-4 1,-2-1 537,-3-4 1,-5-2-1,-11-1 1,-4-1 348,1 1 0,-11 5 1,2 1-1,-6 2 392,-4 4 0,2 7 0,-1 3 0,1 0 581,0 1 0,-2 4 0,6-1 0,2 3-613,2 2 1,1 0 0,3 0 0,2 0-836,7 0 0,2 0-130,2 0 1,9 0 0,9 0 0,12 0-2115,11 0 0,9 0 2648,3 0 0,14 7 0,-2 2 0</inkml:trace>
  <inkml:trace contextRef="#ctx0" brushRef="#br2" timeOffset="170">21808 17022 10132,'7'-15'1159,"2"4"1,8 2-417,4 2 1,-2 2 0,6 5-1,-3 0-508,-2 0 0,2-1 1,-1-3-1,-2-1-1364,-1 1 0,-2 3-1304,-1 1 0,-1 7 2433,-3 3 0,-11 4 0,-9 2 0</inkml:trace>
  <inkml:trace contextRef="#ctx0" brushRef="#br2" timeOffset="171">21808 17211 7646,'16'0'232,"-1"0"1,1 0 0,0 0 0,-1 0 1519,1 0 0,2 0 1,1-2-1,4-1-999,1-2 0,0-1 1,3 6-1,-5 0-1300,1 0 1,-5 0 0,3 0-1,-4 0-2791,-1 0 3338,-8 0 0,6-7 0,-5-1 0</inkml:trace>
  <inkml:trace contextRef="#ctx0" brushRef="#br2" timeOffset="172">23050 16614 8552,'16'1'970,"-1"5"0,-6-3 0,-4 8 1,-3 1 44,-2 2 0,0 7 1,0 3-1,0 4 7,0 5 0,0 8 0,0-3 0,0 0-337,0 1 1,-5 8 0,0-3 0,1-2-355,2-2 1,2-4-1,0-4 1,0-1-416,0 1 0,0-6 0,0-2-944,0-1 1,0-2-1,0-5-2697,0-1 1,0-4 1871,0-1 1,9-8 0,3-2-179,2-9 2031,12-12 0,-15-3 0,12-7 0</inkml:trace>
  <inkml:trace contextRef="#ctx0" brushRef="#br2" timeOffset="173">23773 16535 8094,'40'-24'0,"-3"3"795,-4 3 1,-7 4 0,-1 2 0,-2 3-379,-4 2 0,-2-3 1,1 5-1,1 1 6,2 2 1,0 4 0,-7 3-1,-2 6-78,-1 3 0,-8 2 0,2-1 0,-3 3-67,-2 3 0,-2 1 0,-3 6 0,-5-1 40,-4 0 1,-2 8 0,0 4-1,0 1 80,1 4 1,4 1 0,1 2 0,-1-1-125,3-4 0,1 3 0,7-3 0,0 2-86,0-3 1,1-2 0,5-8 0,4-1-140,4-4 1,7 2 0,2-5 0,-1-2 80,1-4 1,3 2 0,-3-8-1,1 1-156,4-1 1,-3 1-1,-1-7 1,-1-1 10,-4-3 1,4-1 0,-2-1-140,-2-5 0,-8-8 0,-6-8 0,-3-3-218,-2-3 1,-14-7-1,-9-3 1,-10-2 59,-9-4 0,-9-1 1,-3-2-1,0 1 208,0 4 0,3 0 1,7 9-1,4 5 60,2 4 0,3-2 1,7 5-1,3 1 614,3 3 0,2-4 0,10 0 0,5 2-222,3 1 0,2 3 0,2-1 0,3 0-312,5 0 0,6-3 0,5 2 1,4 3-202,-1 0 0,9 2 1,-5-1-1,0 5-490,2 1 0,-2 0 1,0 3-1,-4-1-781,-1 1 1,3 3 0,-5 2 0,-2 3 61,-1 1 0,1 7 0,0-1 0,-1 1 1374,1-1 0,7 3 0,-1-6 0</inkml:trace>
  <inkml:trace contextRef="#ctx0" brushRef="#br2" timeOffset="174">24701 16629 10158,'-16'21'1756,"0"4"0,1 3-1193,-1 5 1,0 4 0,2-1 0,2 6-141,1 4 0,8-4 1,-2-1-1,3 1 201,2-1 0,7-3 1,5-7-1,6-1-390,3-4 0,8 2 0,1-7 0,7-2-76,3-1 1,-3-8 0,5-1-1,-2-2-51,-5-3 1,7-3 0,-13-1 0,1-1-18,-2-5 1,-14-8 0,2-8 0,-4-3-40,-3-3 1,-2-3-1,-7-6 1,-2-5-428,-3-3 1,-11-9 0,-10-2-1,-4 0-500,-1 4 0,-6 4 0,-2 6 1,1 8 182,0 6 1,-4 12 0,7 11 0,3 3-1061,4 2 0,11 17 0,-1 8 0,8 4 1753,3 6 0,-5 14 0,3 0 0</inkml:trace>
  <inkml:trace contextRef="#ctx0" brushRef="#br2" timeOffset="175">25817 16724 10348,'-2'21'1539,"-1"0"1,-2 0-1272,1 1 0,2 3 0,2 6 0,2-1 1229,3-4 0,2 2 1,6-5-1,-3-1-1501,2 1 0,1 3 0,-1-5 0,-2-1-1907,2-3 0,-3 6-211,2 3 1,-8-3-1,2-2 1234,-3-4 0,-9-8 0,-3-4 0,-6-3 888,-5-2 0,-10-7 0,-10-2 0</inkml:trace>
  <inkml:trace contextRef="#ctx0" brushRef="#br2" timeOffset="176">25613 17117 7646,'1'-16'0,"5"2"636,4 4 1,4-3 0,2 6-1,1 0 1,4-1 513,6-1 0,2 4 0,3-4 0,1 0-710,4 0 0,3 6 0,7-2 1,0 3-412,0 2 1,-5 0 0,-2 0-1,1 2-1049,-1 3 0,-5 4 1020,1 6 0,-2-6 0,-3-2 0</inkml:trace>
  <inkml:trace contextRef="#ctx0" brushRef="#br2" timeOffset="177">26776 16457 8117,'7'-11'608,"4"1"0,8-1 0,2-3 0,0 2-21,2 1 1,-4 3 0,7-3 0,2 4 167,2 0 0,-4 6 0,-2-3 0,1 6-139,-1 3 0,-5 7 0,2 0 1,-3 6-81,-2 3 0,-2 10 0,-2-1 0,-4 1-204,-1 4 0,-1 7 0,-8 0 0,-2 4-349,-1 1 0,-7-2 0,2-1 0,-4-4-32,-2-2 0,0-1 0,-1-5 0,-3-3-186,-1-3 0,-7 2 0,2-7 0,-3-1 9,-3-3 0,1-3 1,-1-4-1,1-4 196,-1-5 0,6-1 0,0-1 0,0-3 75,1-1 1,3-7 0,4 1 0,1-3 82,1-1 1,-3-3 0,10-1-1,0-2 181,4 2 0,5 1 0,5 3 0,7-1-56,8 0 0,6 6 1,11 1-1,4 2-113,5 3 1,1 3 0,2 1 0,2 1-254,1 5 0,-7 2 0,-6 8 0,-2 0-339,-1 0 0,-4-1 0,-8 1 1,-1 0-1194,-4-1 1,-1-1 0,-4-1-524,-4-3 1,2 1 0,-5 3-1067,2-4 3234,-6-3 0,11-7 0,-5 0 0</inkml:trace>
  <inkml:trace contextRef="#ctx0" brushRef="#br2" timeOffset="178">28050 16519 9459,'-16'16'1223,"-5"-2"1,-2 0 0,-1 0-267,-4 4 1,3 1 0,-1-2 0,0 4 136,2 5 0,-4 2 1,7 0-1,3-3-1000,6-3 0,0-1 0,5-5 0,0 0-1039,0 0 0,0-3 1,3 0-907,-1-3-7045,0-6 6695,5 3 2201,7-14 0,2-9 0,6-8 0</inkml:trace>
  <inkml:trace contextRef="#ctx0" brushRef="#br2" timeOffset="179">27672 16535 7646,'0'16'1172,"2"0"0,3 1 0,6 2 137,3 2 0,3 7 0,4-2 1,4 4-464,-1 1 0,6 1 0,-4-1 0,2-1-781,-2-4 1,4 2-1,-6-7 1,3-2-964,-1-1 1,-7-2-1,4-1 1,-2-1-712,0-3 1,5 3 0,-5-6 0,-2 1 1608,-2-4 0,-1 4 0,0 0 0</inkml:trace>
  <inkml:trace contextRef="#ctx0" brushRef="#br2" timeOffset="180">28553 16457 7646,'-23'-23'153,"7"5"1,1-3 0,8 4 401,5 1 0,2 1 0,0-1 0,2 0-18,3 0 0,4 1 1,8-1-1,4 2-266,5 3 1,4-1 0,3 7 0,2 2 15,2 1 1,-2 2-1,-7 2 1,-4 3-7,-1 5 0,-2 6 0,-5 3 1,-2 4 20,-4 1 1,-3 1 0,-9 3 0,-3-4-36,-5-1 1,-4 5-1,-4-4 1,-3 1-100,-5-4 0,-2-4 0,0-1 0,4 0-76,1-1 0,-3-6 0,5-2 0,1-2-226,3 1 0,1-1-82,1-5 1,6-2-1,5-1 1,8-3-15,6 3 0,6-4 0,5 0 0,7 0 99,7 0 0,0 2 0,7 5 1,0 1 209,-2 5 1,4 2 0,-6 8-1,-1 0 412,-4-1 1,0 6-1,-12 2 1,-2 2 184,-1 3 1,-10 1-1,-2 3 1,-5-1-80,-1 1 1,-7-1 0,-3 0 0,-6 1-324,-5-1 1,2-6 0,-7-3 0,-2-2-49,-2-5 1,-1 3 0,-2-11 0,-2 0-739,-2 0 0,0-2 0,6-5 0,-1-2-890,1-3 0,6-2 0,4-5 1,4 1 58,1-1 0,8-2 0,2-3 0,5-3 456,1-1 0,7-5 0,5 2 0,7-4-208,7-5 1095,11-9 0,3 2 0,7-8 0</inkml:trace>
  <inkml:trace contextRef="#ctx0" brushRef="#br2" timeOffset="181">29512 16347 7646,'-2'-9'1661,"-3"4"1,-6 3-1503,-3 2 0,-8 7 0,-4 3 0,-4 6 536,-2 5 0,3 3 0,1 8 0,3-1-208,3 1 0,2 4 0,10 1 0,5-2 274,3-2 0,4-1 1,5-1-1,8-1-249,10-4 0,5-3 0,1-8 0,2 1-144,4 0 1,-4-2 0,4-4 0,-4-5-129,-2-3 1,1-2 0,-2 0 0,-3 0-90,0 0 0,-3-7 0,2-5 0,-5-5-85,-3-4 1,-3-7-1,-1 0 1,-1-5-352,-3-4 0,-6 0 0,1 4 0,-3-2-434,-2-2 1,-6 2-1,-1 9 1,-1 5 153,-5 4 0,-1 3 0,-1 2 1,-1 3-1217,0 2 1,1 2 0,1 6-431,3 5 0,4 2 2211,7 8 0,7 0 0,2 0 0</inkml:trace>
  <inkml:trace contextRef="#ctx0" brushRef="#br2" timeOffset="182">30141 16394 7646,'16'0'0,"6"0"0,3-2 0,1-2 774,0-1 0,-1 0 1,1 5-1,-3 0 228,-1 0 1,-3 0 0,6 0 0,-2 0-991,-4 0 0,-2 0 0,-1 0 1,0 0-1111,-1 0 1,-6 2 947,-4 3 0,-5-2 0,-5 6 150,-5-2 0,-11-2 0,-4-5 0</inkml:trace>
  <inkml:trace contextRef="#ctx0" brushRef="#br2" timeOffset="183">30031 16567 9565,'-5'15'0,"1"-1"0,6-3 1074,7-6 0,6-3 0,4-1 0,4 3-184,2 1 0,4 0 0,6-3 0,-3 2-332,-3 1 1,5 0 0,-8-3 0,2 1-534,-2 3 0,-3 4 0,-8-5 0,1 1-2536,0 1 1,-6-6-1,-1 6-2705,-2 0 5216,-2-5 0,2-2 0,2-9 0</inkml:trace>
  <inkml:trace contextRef="#ctx0" brushRef="#br2" timeOffset="184">31068 16268 7295,'-10'-7'264,"0"-4"1,4-2 0,-2-3 645,1 0 1,1 0 0,6 1-434,0-1 0,2 0 0,3 0 0,6-1-137,3-4 0,1 4 1,3-4-1,1 5-68,2 5 0,7-1 0,-3 7 0,1 1-133,0 3 1,-2 1 0,4 0 0,-3 0 1,-2 0 1,-3 7 0,-4 3 0,-2 6 45,-3 5 0,1 3 0,-7 10 1,-1 2 34,-3 6 1,-2 4 0,-5 1-1,-2 0 118,-1 0 1,-10 0 0,3 0 0,-3 0-193,-4 1 0,0-1 1,-5 0-1,2 0-9,-2 0 0,-1-7 0,-3-3 0,1-6-104,-1-4 1,-3-1 0,2-9 0,3-4-136,1-5 0,-1 3 1,0-6-1,2-3-23,2-6 1,7 1-1,-4-9 1,2-4-233,0-3 1,0-8 0,7 5-1,4-3 73,5-3 0,3-1 0,2-1 0,2 2 132,3 2 1,11 7 0,10-1 0,5 8 11,6 7 1,-2 3 0,5 2 0,0 0 228,0 0 0,-3 7 0,3 4 0,-1 3-75,-4 1 1,-7 1 0,-4 2 0,-1 1-52,-4 2 0,-2 0 0,-1-6 0,-2 1-797,-3 0 1,1 0 0,-5-1-95,2 1 0,-1 0 1,5-2-1415,-3-4 1,-5 2 2339,6-6 0,-1-8 0,6-7 0</inkml:trace>
  <inkml:trace contextRef="#ctx0" brushRef="#br2" timeOffset="185">31634 16189 8242,'16'-14'0,"-2"2"0,-2 3 1111,-1 2 1,-6 2-353,6 5 0,-1 2-310,6 3 1,-7 4 0,-4 8-1,-3 4 119,-2 6 0,-2 7 1,-2 3-1,-3-2 33,-1-2 1,-1-1 0,-3 1 0,1 0-219,-1-2 0,0 4 1,-1-8-1,3 1-80,-2-2 1,5-2 0,2-5 0,1 2-83,-1-1 0,3-8 1,-3-2-1,5 1-57,5-3 1,4 5 0,6-6 0,1 0-309,0 0 1,5-2-1,3-5 1,3 0-662,1 0 0,8 0 1,-6 0-1,0-2-241,-1-3 0,3 1 0,-10-4 0,1-1-334,0 0 0,-4 4 1,-7-5-1,-3-3-98,-2-1 0,4-7 1478,-6 0 0,0-14 0,-5 2 0</inkml:trace>
  <inkml:trace contextRef="#ctx0" brushRef="#br2" timeOffset="186">32012 16394 7835,'0'15'1475,"0"1"0,0 2-69,0 3 0,-2 3 0,-1 7 0,-3 1-696,3-1 1,-4 6 0,2 0 0,1-2-484,2-2 1,2-2-1,0-1 1,0-2-393,0-2 1,0-7-1,0 2 1,0-3-1049,0-3 1,0 1 0,0 0-1514,0 0 0,2-8 2155,3-2 0,4-12 0,9-4 0,1-4-467,2-2 0,1-12 1038,-1-3 0,4-18 0,6 0 0</inkml:trace>
  <inkml:trace contextRef="#ctx0" brushRef="#br2" timeOffset="187">32279 16284 7646,'0'-16'275,"0"0"1,0 1 172,0-1 0,0 9 0,0 7 295,0 9 0,-5 17 0,-2 7 1,0 4-108,0 1 0,-4 6 0,6-4 0,2 2-193,1 0 0,2-7 0,0 1 0,0-3-205,0-1 0,7-2 0,3-2 0,4-4-75,2-1 1,2-2 0,1-6 0,4-1-15,1-3 0,-3-4 0,3-7 0,-1 0-27,-4 0 0,4-2 0,-2-5 0,-2-7-48,-1-5 1,-4-9-1,-2 2 1,-3-4-268,-2-1 0,-2-6 1,-7-3-1,-1-2-11,-3-2 1,-8-5 0,0 9-1,-5 0-638,0 3 1,2 6 0,1 3-2869,0 2 1934,0 6 1,8 7 1030,2 13 1,12 7 0,4 6 744,4-2 0,2 3 0,0-5 0</inkml:trace>
  <inkml:trace contextRef="#ctx0" brushRef="#br2" timeOffset="188">32987 16079 7896,'-16'-29'0,"-2"2"0,-3 5 364,-5-1 0,-3 6 0,-3-3 1,1 8 227,-1 7 0,-3 3 0,2 6 0,3 4-200,1 8 1,1 10-1,2 2 1,6 5 106,8 4 1,0 7 0,7-2 0,1 1 152,2-1 0,8 7 0,1-3 0,1-1-357,5 0 1,6 3 0,2-10 0,0 2-443,1 4 0,-4-4 0,5 0 0,-2-1 15,0-5 0,1 0 0,-3-3 0,2 1-1571,-1-1 0,2-7 0,-1-3 0,-1-5 650,-3-5 1,4-3 0,0-4 0,-2-1 1052,-1-4 0,4-13 0,3-11 0</inkml:trace>
  <inkml:trace contextRef="#ctx0" brushRef="#br2" timeOffset="189">33097 16535 7646,'-11'0'1788,"1"2"0,-2 1-1522,-2 3 1,-7-1 0,-2-5 0,0 0-44,0 0 1,-3 0-1,4 0 1,-3 0 188,-3 0 1,0 0 0,2 0 0,5 0-1226,4 0 1,1 0-516,0 0 0,9 0 1,7-2-270,9-3 1,10-4 1596,2-7 0,7-13 0,-4-4 0</inkml:trace>
  <inkml:trace contextRef="#ctx0" brushRef="#br2" timeOffset="190">33097 16064 7921,'15'7'321,"1"3"0,-5 4 0,-1 5 0,1 6 177,-3 6 0,5 15 0,-8-3 1,0 1 876,2 1 1,-3 1 0,6 1 0,0-2-1164,-1-3 1,0 2 0,-6-7 0,3-3-830,-3 0 1,4-3 0,-2-1 0,-1-2-799,-2-2 1,3-7 0,0 2 0,0-5 687,2-6 0,2-3 0,7-7 1,0-2 726,-1-3 0,1-10 0,0-17 0,-1-8 0</inkml:trace>
  <inkml:trace contextRef="#ctx0" brushRef="#br2" timeOffset="191">33474 16409 7646,'-16'0'552,"-1"0"1,-2 0 128,-2 0 1,-7 0 0,2 0-1,-4 0-118,-2 0 0,1 0 0,-1 0 0,1 0-328,0 0 0,-1 0 0,1 0 0,1 0-1177,4 0 0,3 0-405,7 0 1,4 0-1251,7 0 2597,7-7 0,13-1 0,1-8 0</inkml:trace>
  <inkml:trace contextRef="#ctx0" brushRef="#br2" timeOffset="192">33458 15781 7646,'16'-7'0,"0"-4"279,-1-3 0,-1-1 0,-1-1 0,-3 2 20,2 3 0,8-3 0,2 4 1,1-2-148,0 1 1,3 4 0,-3 5 0,-1-1 115,1-2 1,3 0 0,-6 6-32,-7 5 1,1-3 0,-8 7 0,-5 3-33,-4 1 1,-6 7 0,-8 1 0,-4 3 50,-5 3 1,-4 7-1,-3 1 1,-2-1 121,-2-2 0,6-1 0,6-1 0,4 1-21,7-1 0,5-5 0,9-1 0,2-2 14,3-4 0,8 3 1,11-1-1,9-1-153,6-3 1,-3-1 0,8 0-740,5-1 308,-9 1 36,13 0 1,-30-3 20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7:33.1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687 0 6469,'9'0'529,"-9"0"0,-11 0 0,-7 0 0,-1 0 0,1 3 0,3 1 0,2 3 0,-2-3 1583,-3-2-2016,-1-2 0,-1 0 0,1 2 36,-1 5 1,0-5 0,1 4-1,-1-3-5,1-3 1,-1 0 0,0 0 0,1 0-14,-1 0 1,7 0-1,0 0 1,-2 0-24,-3 0 0,5 0 1,2-3-1,1-1 42,-1-2 1,4-1 10,-6 7 1,6 0-145,-6 0-303,9 0 329,-5 0 0,9 2 21,0 5 0,-2-5-13,-4 4 0,3-1 5,-3 1 0,4-1 0,2 8-39,0 2 1,0-4 0,0 2-43,0 2 0,0 3 0,0 1 20,0 1 1,2-1 0,2 1-88,3 0 1,-1-1-1,-6 1-20,0-1 0,0 1 34,0 0 0,0-1 242,0 1 1,-2-9-80,-4-5 1,3-1 142,-3 1-147,4-4 1,2-2-105,0-13 1,8 5 0,3-1-200,0 0 0,7 7 0,-5-5 8,4 5 0,3 2 0,-1 0 23,1 0 1,0 0 0,-1 0 97,1 0 0,-1 0 1,-1 2-1,-3 3 54,-2 1 0,-2 3 0,4-5 0,-4 5 77,-2 2 0,6 0 0,-4 4 93,0-2 1,4 0-1,-8 7 36,-3-1 1,5 1 0,-3 0 40,-1-1 0,-3-6 1,-2 0-24,0 3 1,0 1 0,-2 0 0,-3-1 24,-1-3 0,-1-7 1,5 7 92,-5 3 1,-1-6 0,-8 1-10,3-2 0,0 4 1,-6-4 27,-1 2 1,1-7 0,-1 3-33,0-5 0,1-2 1,-1 0 84,1 0 1,-1 0-1,0 0-127,1 0 1,-1 0 0,1 0-17,-1 0 1,-6 0 0,0 0-99,2 0 1,9 0 0,1 0 0,1-2-20,2-5 0,-6 5-105,4-5 1,4 3 0,1 0-364,-1-3 1,7-2-2804,-5 3 1381,5 4 1,4-7-1,5 9 1792,6 0 0,13 0 0,4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48:18.882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1557 4118 7646,'-16'-16'-482,"1"1"0,1-3 711,3-3 0,-3 4 0,4-4 0,-4 3 342,-2 3 1,0-6 0,2 0-225,4 1 0,-2 8 1,5 4 1467,-2 1-567,5 1 1,-3 15-1,7 5-663,0 5 0,0 9 0,2 0 0,2 5-131,1 4 1,5 1 0,-3-1 0,2 5-101,3 3 1,-3-3-1,0-2 1,-2-1-180,-4-4 1,4 3 0,-2-3-1,-1-3-678,-2-4 0,-2-9 1,0 2-3882,0-4 3026,0-1 1,-6-9 0,-1-7 0,0-11 528,0-8 0,2-5 829,5-8 0,-7-6 0,-2-2 0</inkml:trace>
  <inkml:trace contextRef="#ctx0" brushRef="#br0" timeOffset="1">1085 4055 7646,'-7'-10'544,"-3"-1"1,-4 1 0,-2-6 195,0 0 0,8 6 0,4-1-445,8-1 1,11 3 0,13-1-1,7-1-1,7 3 1,11-6 0,4 5 0,4-1-151,2-1 0,5 8 0,1-3 0,-3 5-40,-1 1 0,-4 0 1,-4 1-1,-6 5 8,-7 4 1,-2 1-1,-9 1 1,-5 3 113,-4 3 0,-5-4 0,-8 9 1,-6-2 485,-3 0 0,-4 6 0,-5 0 0,-9 1-94,-8-2 1,-6 2 0,-3-7 0,-2-2-211,-1-2 1,-12 3 0,5-3-1,-1-3-233,-1 0 0,1-7 0,0 0 0,2-2-289,-1 0 0,2 1 1,1-6-1,4 0-391,6 0 1,0 0 0,9 0 0,2 0-6449,2 0 5870,8 0 1,11 0-1,13 0 1,11 0 1082,9 0 0,6-7 0,6-2 0</inkml:trace>
  <inkml:trace contextRef="#ctx0" brushRef="#br0" timeOffset="2">2186 4480 7794,'-9'-16'626,"0"2"3357,4 3-3139,3 4 0,-5 16 0,7 5-488,0 5 1,0 4 0,0-4-1,0 4 37,0 1 1,6 3 0,-1 4-1,0-1-253,2-4 0,-3 2 0,4-5 1,1-1-157,0 1 1,-4-2-1,4-5 1,-2-1-117,-4 1 0,4-5 278,-1-1 1,-1-8 0,-7 0-136,-3-6 0,3-8 1,-3 0-1,3-6-302,2-3 0,7-5 0,5 3 0,8 1-2,6-1 1,5 2 0,6 5 0,3 0 253,0 1 0,4 6 1,-6 4-1,1 3 89,-1 2 1,4 2-1,-5 3 1,-4 6 197,-5 2 0,0 3 1,-7 0-1,-4 1 130,-4 4 1,-1-1 0,-7 4 0,-1 0 219,-3 1 1,-2-6-1,-6 4 1,-7-2-185,-6 0 1,-6 0 0,3-6 0,1 1-193,-1 0 0,-8-6 0,1-1 0,-2 0-260,-3 0 0,1-6 1,2 2-1,1-3-628,-1-2 1,2 0-1,3 0-1618,0 0 1,10-2 1263,1-3 0,14 2 0,16-6 0,11 0 40,12 0 0,11-1 0,7-4 0,-1 2-543,0 1 1,4 1 1522,-6-6 0,7-7 0,-3-1 0</inkml:trace>
  <inkml:trace contextRef="#ctx0" brushRef="#br0" timeOffset="3">3334 4778 7930,'0'-15'0,"0"-1"336,0 0 0,-2 0 0,-3 1 1,-6 1 811,-3 3 0,-7-3 0,-1 4 0,-1-2-465,0 1 1,-5-1-1,4 7 1,-2 1-281,-1 2 0,6 2 0,-3 2 0,1 2-234,4 1 0,3 9 0,4 0 0,2 5-89,-3 0 0,5 6 1,-1 1-1,2 2-182,3-2 0,3 4 0,1-6 0,0 1-170,0-5 1,1 1 0,6-3 0,7-4 119,6 0 1,7-5 0,-2-1 0,1-1-17,0-3 1,-1-2-1,3-2 1,-2 0 104,2 0 0,-5-6 1,-1-2-1,-1-5-4,0-4 0,0-2 1,-7 1-1,-3-1 222,-6-2 0,-3 0 0,-2 5 175,0 1 0,0 4 161,0 1 1,7 8-1,3 0-38,4 6 0,-3 8 0,-1-2 1,2 3-517,2-3 1,-3 4-1,-1-3 1,1 3-225,-3 1 0,6 1 1,-3 0-1,3-1-340,2 1 0,-1-2 1,1-2-1,0-3-1186,-1-2 0,1 4 0,0-6 0,0 0 469,-1 2 1,6-5 1343,0 3 0,0-10 0,-5-4 0</inkml:trace>
  <inkml:trace contextRef="#ctx0" brushRef="#br0" timeOffset="4">4041 4747 7930,'-2'-11'153,"-5"1"1,-7-1 614,-5 3 0,-12-5 0,1 8 0,-1 2 17,-4 1 1,0 2-1,3 0 1,1 0-263,-1 0 1,8 0 0,3 0 0,4 0 658,1 0 1,7 7-990,4 3 0,10-1 0,7 2 0,8-1-139,6-1 0,5 5 0,6-4 0,5 4-31,3 2 0,2 0 0,1-1 0,-3 1-51,-3 0 1,-5 3 0,-11 0 0,-5-1 67,-4 1 0,-6 0 0,-3-3 0,-1 0 87,-3-1 1,-8-4 0,-4-1 0,-5 1 49,-4-3 1,-7 1-1,-1-5 1,-1 1 0,-2-2 1,-5-1 0,7-2 0,-4 0 43,-2 0 0,3-5 0,2-2 0,7 0-259,2 0 1,4-5-312,4 1 1,10-3 0,14-1 0,8-1-224,10 0 0,13 0 0,1-1 0,1-2 27,3-2 1,1 0 0,-6 3 0,-3-1 254,-5-2 0,-5 0 0,-6 6 0,-5-1-10,-4 0 1,-6 0-1,-3 1 88,-1-1 1,-1 5-1,-8 1 325,-3-2 1,-9 5-1,-7 2 1,1 3 88,3 2 0,-4 0 0,-2 0 0,1 2 333,-1 3 1,2 5 0,7 9-1,2 2 126,1-1 1,8 4-1,-2 1 1,3 1-203,2 0 0,7-2 0,7 4 0,8-3-97,10-3 0,10-1 0,2-5 0,3-2-230,0-3 0,9 1 1,-9-7-1,0-1-453,-3-3 1,-1-1 0,-6 0-1,-2 0-585,-2 0 1,-8-5 0,-3-2-1,-1-2-2980,0-3 1,0 3 3884,-5-1 0,0-8 0,-1-6 0</inkml:trace>
  <inkml:trace contextRef="#ctx0" brushRef="#br0" timeOffset="5">5032 4244 8092,'-16'-7'251,"0"5"0,6-5 979,-1 7-635,8 0 57,-4 0 654,7 0-610,0 0 275,7 0-456,9 0-51,1 0-118,6 0-51,-1-7-2,-4 5 1,10-5 36,-7 7-234,7 0-371,-11 0 1,8 0-1083,-4 0 1221,-11 0-257,18 0 0,-23 0-1091,11 0 952,-11 7 275,2 2 257,-7 7 0,-7 0 0,-1-1 0</inkml:trace>
  <inkml:trace contextRef="#ctx0" brushRef="#br0" timeOffset="6">4922 4448 8096,'24'0'0,"-1"0"0,-2 0 1876,0 0-732,7 0-406,-4 0 1,8 0 1099,-1 0-1179,0 0-300,1-7-325,-1 5-119,1-5 381,-8 7-363,6 0 1,-11-1-554,7-5 671,1 5-117,4-6 66,-6 7 0,11 0 0,-3 0 0</inkml:trace>
  <inkml:trace contextRef="#ctx0" brushRef="#br0" timeOffset="7">6038 3977 8959,'-11'-16'0,"3"0"393,1 0 0,-4 1 1,6-1-1,2 0 102,1 1 0,2-1 0,2-2 0,5-1-108,8-2 1,3-5 0,8 5 0,2 2-143,2 1 0,6 8 0,3-1 0,-1 1-110,1 1 1,-3 2-1,-4 7 1,-1 0-139,1 0 1,-3 7 0,-1 4-1,-3 3-15,-3 1 0,-1 8 0,-7 3 1,-1 4 110,-3 1 1,-6 8 0,-1 3 0,-6 3 46,-8 2 0,-5 0 0,-5 1 0,-5-3-34,-4-3 1,-6 3 0,-3-4-1,-1-1-25,-4-4 0,1-4 1,-1-4-1,4-4-14,2-1 0,-4-7 1,5-8-1,2-1-14,2-3 0,1-2 0,1-2 0,1 0-51,4 0 1,3-6-1,9-1 1,4-1 117,5-5 0,3-6 0,5-4 0,8 1-161,10-1 0,12-3 0,7 5 0,6 2 52,8 1 0,5 8 0,4 1 0,0 2 63,0 4 0,-2 6 0,-3 4 0,-6 2-62,-3 3 0,-4 2 0,-3 2 0,-7-1-301,-7 1 1,-5 0 0,-7 0 0,-1-2-658,1-4 1,-7 4-1,-2-5 1,-2 1-1085,0 1 1,0-6-301,-5 5 2330,0-6 0,7-4 0,2-9 0</inkml:trace>
  <inkml:trace contextRef="#ctx0" brushRef="#br0" timeOffset="8">7343 3835 8115,'9'-24'426,"-4"3"1,-10-2 0,-6 2-1,-3 2 181,-2 1 1,-1 8 0,-2 1-1,-4 2-39,-1 4 1,-1 1 0,-3 5 0,2 6-188,-2 7 0,-2 10 1,-1 0-1,-1 6 237,1 4 1,1-1 0,4 7 0,5 0-190,4-2 1,3 6 0,3-4 0,6 1-325,3-1 0,2-3 1,2-8-1,3 1-56,6-1 0,10-1 0,5-2 0,4-4-636,1-1 1,6-2 0,-1-6-1,-1-1-1158,-1-3 0,-3 1 0,0-5 0,1 0-2001,-1 0 3746,1-2 0,-8-12 0,-1-1 0</inkml:trace>
  <inkml:trace contextRef="#ctx0" brushRef="#br0" timeOffset="9">7720 4039 8074,'-7'-22'0,"-1"-4"0,-3-2 177,1 1 0,6-2 0,-1 1 0,3-5 440,2-4 0,12 2 1,6 7-1,5 4-263,4 1 1,8-2-1,4 8 1,-1 5-51,1 3 0,-3-1 1,-4 4-1,-2 3-8,-4 1 0,-4 9 0,-6 4 0,-2 3-178,-3 1 0,-4 8 0,-7 3 0,-2 6-12,-3 4 0,-9 4 0,-9 8 1,-3-1 81,-7 0 1,1 0-1,-5 0 1,6-1-122,5-4 0,3 1 1,7-6-1,2-2 103,4-2 0,3-2 0,7-1 0,2-4 58,3-5 1,5-3 0,10-3-1,2-1 151,3-3 1,8-4-1,9-7 1,2 0-91,-3 0 1,3-2 0,-5-3-1,-3-6 6,-3-3 1,1-7 0,-15-1 0,-3-3-132,-4-3 0,-9-1 0,1-1 0,-8 2-522,-6 2 0,-9 0 0,-6-6 0,-3 3 277,-5 2 1,-4 3 0,2 5 0,-3-2-1075,-2 2 1,5 1 0,-2 4-1,4 2 381,2 1 1,8 6 0,5-4 0,8 1-741,3-1 1,5 5 0,13-3 0,10 0 1513,7-3 0,17-11 0,4-3 0</inkml:trace>
  <inkml:trace contextRef="#ctx0" brushRef="#br0" timeOffset="10">8742 3882 8235,'9'16'130,"-4"0"0,-3-1 470,-2 1 1,0 5-1,0 2 1,0 1 734,0 4 1,2 2 0,1 1-1,2 1-1145,-1-1 1,3-1 0,0-2-1,0-4-725,0-1 0,5-2 0,-3-5 0,0-1-1477,-4 1 1,-3-5 1090,-2-1 0,-13-6 0,-4-1 1,-6-6 920,-5-8 0,-7-5 0,-1-5 0,-8 4 0,4-6 0</inkml:trace>
  <inkml:trace contextRef="#ctx0" brushRef="#br0" timeOffset="11">8491 4197 7218,'-14'-16'0,"3"0"-138,6 1 0,3 4 0,6 2 0,4 2 1619,8 4 0,10 1 1,2 2-1,7 0-832,7 0 0,4 0 0,1 0 0,0 0-583,0 0 1,-5 0-1,-2 2 1,-1 1-128,-4 3 0,-2-1 1,-3-5-1,-3 2-811,0 3 1,-8-3 0,4 5-1,-2-2-3697,0 0 4569,-1 0 0,-4-5 0,0 0 0</inkml:trace>
  <inkml:trace contextRef="#ctx0" brushRef="#br0" timeOffset="12">9371 3882 9208,'0'-17'0,"2"-2"0,3-4 0,6 0 358,3 1 1,1 1 0,3 5 0,1 0 579,2 0 1,7 8 0,-2 2 0,2 5-539,-2 1 1,2 0 0,-5 0 0,0 1-229,-1 5 0,-2 4 0,-8 9 0,-3 4-78,-2 2 0,-2-1 0,-7 4 0,-3-2 73,-6 2 1,-4 0 0,-5 0-1,-2-4-76,-3-1 1,4-4 0,-3-6 0,1-5 49,4-1 1,-4 4 0,2-6-251,2-2-52,8-1 0,11-2 0,13 0 0,8 0 160,10 0 1,6 2 0,8 3 0,1 6 138,3 3 1,-1 1 0,-4 1 0,-4 2 5,-1 2 1,-8 0 0,-6 4-1,-4-1 112,-7-4 0,0 4 1,-9-1-1,-2 1 44,-1 0 0,-7-2 0,-4-5 1,-3-1-166,-6 1 1,-6-6-1,1-1 1,-1 0-282,-4 0 0,-7-6 1,-2 2-1,1-3-240,-3-2 1,6-2 0,-4-1-1,4-4-800,2-2 1,1 0 0,2-3-1,3 0-279,3-5 0,1-1 0,7-8 0,3-2-1391,6-2 2856,3-1 0,-5-15 0,-1-2 0</inkml:trace>
  <inkml:trace contextRef="#ctx0" brushRef="#br0" timeOffset="13">9591 3521 8270,'16'-9'0,"0"2"0,-1 2 294,1 0 1,7 1-1,5 9 1,5 6 509,4 3 0,12 3 0,0 6 0,3 5-222,2 2 1,-1 12 0,-6-6-1,0 8-113,0 3 0,-7 5 1,-3 1-1,-4-3-107,-1-1 1,-8 4 0,-3-1-1,-4-3-191,-1-5 0,-7-1 1,-4-6-1,-3-2-128,-2-2 0,-2-7 0,-3-1 0,-6-3-245,-3-2 1,-1-3 0,-3-1 0,-1-2-359,-2-4 1,-7-1 0,2-5 0,-2 1 75,2-2 0,-4-1 1,4-2-1,-2-2-1310,2-3 1,3 2 0,7-8 1793,1-1 0,-1-2 0,0-2 0</inkml:trace>
  <inkml:trace contextRef="#ctx0" brushRef="#br0" timeOffset="14">11038 4118 8035,'-7'-5'1462,"7"0"-518,9 1 0,11 2 1,7 2-1,2 0-263,3 0 1,1-5 0,2 0 0,2 1-276,-2 3 0,3 1 1,-3 0-1,-4 0-336,-3 0 1,-7 0 0,4 0 0,-3 1-703,-2 5 1,-5-3-1,-2 6-1903,-3-2 1,-8 3 1582,-2-4 0,-12 1 1,-13-4-1,-3 4 952,-5 2 0,-7-4 0,1 4 0,1-1 0,0 1 0,1 2 0,5 3 0,3-2 0,3-2 0,3-1 0,9 3 0,2-1-149,1 1 1,8-3 1169,-3 1 0,12-5 1,6 4-1,5-2-155,4-3 0,7-1 1,-2 1-1,6 1-339,5-2 0,1-1 0,7-2 0,1 0 222,3 0 1,1 0-1,-4 0 1,-4 0-652,-6 0 1,-4 0 0,-4 0 0,-23 0-217</inkml:trace>
  <inkml:trace contextRef="#ctx0" brushRef="#br0" timeOffset="15">12296 3914 9325,'0'-16'0,"0"0"0,0 1 0,0-1 877,0 0 1,0-5-1,0 0 1,0 2-226,0 2 0,5-4 1,2 0-1,2 3-7,3 6 0,2 0 0,1 6 0,1 3-349,0 1 1,0 2 0,-1 0 0,1 0-196,0 0 1,5 2 0,0 3 0,-2 6-48,-2 3 1,-3 1 0,-1 3 0,-5 1-4,-1 2 0,-1 12 1,-8 0-1,-2 6-119,-1 4 0,-7 8 0,1 2 0,-3-5-84,-1-4 0,-6 0 0,0-8 0,0-1 148,-2-1 0,0-10 0,-5-1 0,2-2 147,-2 0 0,-1-6 0,-3-6 0,2 0-70,4 0 0,-3-6 0,4 2 0,-1-3 145,0-2 0,5-5 0,-4-2 0,3-2 73,2-3 1,5-2-1,2-2 1,5-1-14,1-4 1,3 1-1,11-4 1,9 0-185,8-1 1,11 6 0,4-2 0,1 5-20,4 6 1,1 3 0,0 7-1,-1 0-17,-2 0 1,-2 12-1,2 4 1,-5 3-190,-4 4 1,-2-4-1,1 5 1,-2-1-411,-4-4 1,-4 6 0,-6-1 0,0 1-700,0-4 0,-6-4 1,-1-1-1604,-2-1-2203,-2 1 5046,-5 0 0,-7-14 0,-2-4 0</inkml:trace>
  <inkml:trace contextRef="#ctx0" brushRef="#br0" timeOffset="16">13019 3898 8526,'5'-24'395,"0"3"0,-1 3 9,-2 2 0,3 1 0,2-1 0,2 0 492,3 1 0,2 1 0,1 1 1,3 3-327,3-2 1,-2 3 0,6 0 0,-1 0-136,0 1 1,-3 4 0,6-1 0,-1 3-237,-2 2 1,4 5-1,-7 2 1,0 4-67,2 6 1,-6 1 0,4 8 0,-5 2-172,-5 2 0,1 3 1,-7 4-1,-2 3-35,-1 0 0,-4 11 0,-3-6 0,-5-1 72,-4-6 1,-7-1 0,-2-4 0,-1-5-182,-4-4 1,-2-8 0,-3-7 0,-2-2 146,-2-4 1,1-1 0,4-2-1,2-2 169,4-3 0,-4-4 0,6-6 0,0 1 183,3 3 0,8-3 1,5 4-1,1-4 72,3-2 1,9 0 0,9 2 0,9 2-117,9 2 1,15 6 0,3-1 0,6 3-227,4 2 1,4 5 0,-8 2 0,0 2-419,-4 3 1,-4 2-1,-6 2 1,-7 0-800,-8-1 1,-4 1-1,-7 0 1,0 0 399,-1-1 1,-1 6 0,-3 0 769,-6-2 0,-3-1 0,-2-2 0</inkml:trace>
  <inkml:trace contextRef="#ctx0" brushRef="#br0" timeOffset="17">14544 3992 8526,'5'-29'0,"0"2"0,-1 6 603,-2 4 0,-9-2 0,-4 0 1,-3 1 650,-2-1 1,-1 5 0,-4 3 0,-5 1-768,-4 1 0,4 2 0,0 7 0,0 0-249,1 0 1,-8 2 0,5 3-1,2 6-181,1 3 1,-1 8 0,5 5 0,2 2-96,1 3 1,4-1 0,2 2 0,3 2-143,2 2 0,2-2 0,5-7 0,2-2 128,3 2 1,4 0 0,8-2 0,4-5 29,6-3 1,2-3-1,5-1 1,0-2-39,3-1 1,10-8 0,-3 3 0,0-5-260,1-1 1,-1 0 0,1-1 0,-1-5 3,0-4 0,-4-9 0,-12-4 1,-4 0 52,-1 1 1,-4-6 0,-8 1-1,-6-2 3,-4-3 1,-1 3 0,-1 1 0,-4 3 337,-6 3 1,2 1-1,1 5 493,1 0 1,-4 9-327,6 7 0,5 12 1,7 11-1,2 2 37,3 3 0,2 1 1,1 4-1,-1 2-54,-3 2 1,1 0 0,-5-8 0,0-1-128,0-2 1,0-6 0,-3 1 0,1-4-221,-2-1 0,-1 0 196,-2-1 0,0-8 169,0-7 0,-2-7 0,-1-8 0,-2-3-163,1-3 1,2-3 0,2-8 0,0-1-260,0-4 1,2-1 0,2-6 0,3 2-104,1-1 1,1 4 0,3 4-1,-1 7 192,1 7 1,2 6-1,2 4 1,-1 6 60,1 3 1,5 9 0,2 4-1,0 4 235,-1 6 0,1 2 1,-4 7-1,2 0 117,-2 3 0,-3 2 0,-4-4 1,-3-1-98,-2-4 0,-2 2 0,-3-7 0,2-2-32,1-1 0,0-3-12,-5 1 0,-2-7-117,-3-4 0,-2-5 0,-3-5 0,4-8-311,5-6 0,1 0 0,0-7 0,0-2-188,0-2 1,1-6-1,5-1 1,4 2 223,4 2 1,2 8-1,1 4 1,2 6 213,2 4 0,6 4 0,-5 7 1,3 2 537,3 3 1,1 9 0,3 7 0,-1 0 158,1 2 0,-1 1 1,1 8-1,-1-3-399,1-2 0,-8 0 0,-3-4 0,-4 0-544,-1 0 1,-2 3 0,-2-5 0,-3 0-1429,-2 1 0,0-2 1666,-2 6 0,-3-7 0,5 4 0</inkml:trace>
  <inkml:trace contextRef="#ctx0" brushRef="#br0" timeOffset="18">1117 5894 8526,'5'-17'0,"0"-2"-63,-1-2 1,3-7 0,-2 1 0,0-2 481,2-3 1,-3 6 0,4 0 0,1 0 6,0 1 1,-6 3 0,4 8 0,-1 1 1534,-1 3 0,2 6-1088,-2-1 0,2 5 0,4 7-410,-6 9 1,-3 7 0,-2 10 0,0 2-23,0 1 1,-13 8-1,-4-2 1,-4 2-151,-2-3 0,-3 8 0,5-5 0,0 0-185,-2 1 0,11-6 0,-4-3 1,2-4 24,0-6 1,4 2 0,1-6 0,2 1 257,4 0 0,1-2 55,2-5 0,2-6 0,3-1-261,5-2 1,10-4 0,4-6 0,4-4-265,5-2 0,7-1 0,1-8 0,2-1-777,6-2 1,5 0 0,-3 7 0,-4 2-1199,-1 1 0,1 6 1,-12-4-1,-4 2-1576,-3 4 3632,-9 1 0,4 2 0,-7 0 0</inkml:trace>
  <inkml:trace contextRef="#ctx0" brushRef="#br0" timeOffset="19">1856 6366 9906,'15'-2'519,"1"-3"1,-7-4-1,-4-7-44,-3 1 1,-2-1 0,0 0 0,0 0 1074,0 1 1,0-8 0,0-3 0,0-4-932,0-1 0,0-6 1,0-3-1,0-4-766,0-5 0,0-8 1,2-1-1,1-1 317,2 1 1,6-1 0,-4 8-1,2 6-943,3 6 1,2 13 0,2 5 0,1 5 250,4 6 0,-2 3 0,7 9 0,2 3 762,2 5 0,1 11 0,3 7 0,1 7 402,1 7 1,-1 9-1,-7 3 1,-3 0 46,-3 0 0,5 4 1,-8-6-1,-4-3-436,-2-5 1,-5-1 0,3-8 0,-4-3-1223,0-4 0,-5-9 0,3 2-5129,-3-4 5228,-2-8 1,0-9-1,0-10 1,0-6 476,0-5 0,5 3 0,0-4 0,-1 1 232,-3 0 1,-1-5 0,0 5 671,0 1 0,0 8 0,-1 3 0,-5 1 208,-4-1 1,-4 5 0,-4-3 0,-1 2-378,-2 0 1,-5 0 0,3 5 0,1 0-743,-1 0 1,-9 0-1,5 0 1,0 0-1728,3 0 0,3 0 2127,5 0 0,0 0 0,1 0 0</inkml:trace>
  <inkml:trace contextRef="#ctx0" brushRef="#br0" timeOffset="20">2815 5878 8966,'30'-14'0,"-4"2"0,-5 2 825,-4-2 0,6 3 1,3 0-1,4 2-256,1 4 0,1-4 0,1 1 0,2 3-40,1 1 1,-1 2 0,-7 0 0,-3 0-807,-2 0 0,-3 0 1,-6 2-1,-1 3-837,-3 6 0,-6-3 0,-1 3 0,-6 3-318,-8 5 1432,-10-2 0,-3 6 0,-8-7 0</inkml:trace>
  <inkml:trace contextRef="#ctx0" brushRef="#br0" timeOffset="21">3019 6036 9141,'21'0'0,"0"0"0,0 0 751,2 0 1,-4 0-1,7 0 1,2 0-186,2 0 1,7-2 0,1-2 0,0-1-381,1 2 1,-8 1 0,-6 2 0,-3 0-1271,-2 0 1,-3 7 0,1 5 1083,3 7 0,-4-1 0,6 5 0</inkml:trace>
  <inkml:trace contextRef="#ctx0" brushRef="#br0" timeOffset="22">4623 5674 8682,'-11'-7'0,"1"-3"0,-1-4 536,3-2 0,-4 0 0,5-1 0,0-2 186,0-2 1,1-7-1,6 1 1,2-2-269,3-3 0,6 1 1,10-1-1,7 3-116,7 3 0,-2 3 0,5 7 0,1 0-71,3 1 1,1 6 0,-1 4-1,-5 3-114,-4 2 0,2 7 0,-2 5 0,-3 7-45,0 8 1,-8 4-1,-1 8 1,-5 8-112,-6 9 0,-3 5 0,-8 2 0,-5-2-194,-4-4 1,-18 3 0,-7-8 0,-5-1 125,-2-2 1,0-9 0,-3-4-1,1-4 40,2-6 1,7 2 0,-2-9 0,4-3 56,2-4 1,1-8 0,2 1 0,2-3-12,-2-2 0,4-2 0,-1-2 0,4-3 134,7-1 0,5-8 0,9-5 0,2 0-19,3-2 1,13 1 0,13-6 0,11 2 146,9-2 0,5 10 0,7 2 1,1 4 24,4 3 0,-8 2 0,3 9 0,-6 3-166,-6 6 1,1 3 0,-11 2 0,-1-1-509,-3 1 0,-1 0 0,-4-1 1,-8-1-413,-5-3 0,1 3 0,-3-5 0,-5 1-1585,-3 1 1,-4-1-2332,-5 6 4700,0-7 0,-7-9 0,-2-9 0</inkml:trace>
  <inkml:trace contextRef="#ctx0" brushRef="#br0" timeOffset="23">5582 5596 8027,'9'-41'967,"3"3"0,-5 7 1,0-1-677,0 1 1,5 4 0,-1 3 0,3 1 247,1 4 1,6 7 0,2 3 0,1 2-192,4 4 1,4 1-1,3 4 1,1 3-97,-1 5 0,-1 11 0,-3 7 1,1 5-57,-1 4 1,-7 7 0,-3-2-1,-5 3-96,-5 2 0,-4 6 0,-7-1 0,-2-1 8,-3-2 0,-6-4 0,-10-3 1,-5-5-126,-4-4 1,-1-7 0,-1-2 0,1-1-35,-1-4 1,-1-8 0,-2-4-1,-1-2 137,1 0 1,-4-1-1,3-8 1,1-3-58,1-1 0,3-3 1,1-6-1,4-3 86,5-1 0,5 0 0,6 4 0,5-2 3,3-2 0,16-5 0,9 5 0,12 1-8,12 3 0,9 3 1,12 4-1,5 4-9,4 5 1,2 1 0,-1 0-1,-1 0-45,-4 0 0,-4 5 1,-12 0-1,-6 0-485,-7 2 0,-8-3 0,-10 5 1,-5-1-365,-3 1 1,-8 1-1,-1 6 1,-2 0-824,-3 0 1,-3 6 0,-2 3 1615,-5-1 0,-2 6 0,-8-6 0</inkml:trace>
  <inkml:trace contextRef="#ctx0" brushRef="#br0" timeOffset="24">7123 5611 8147,'10'0'574,"1"0"1,-6 0 40,6 0 1,-6 0 0,3 2 20,-1 3 0,-1-1 0,-6 6-286,0 2 0,-2-5 0,-3 0 0,-6-1 224,-3-1 1,-1 0 0,-1-5-1,0 0-336,0 0 1,1 0 0,-1-2 0,2-3-105,3-5 0,-3 1 0,6-2 1,-3 1 20,1 1 1,6-5 0,1 4 0,6-2-247,8 1 1,5-1-1,3 5 1,3 0-216,3 0 1,-4 2 0,3 5 0,-1 1 162,-4 5 1,-1-3 0,-4 8-1,-2-1 112,-2-1 1,-6 5-1,1-4 1,-3 4-1,-2 2 0,0-6 0,-2 1 475,-3 1 1,-4-3 0,-7 0-207,1-2 1,-1-2-1,0-5 1,1 0-341,-1 0 0,0 0 0,0 0-296,1 0 0,-1-2 0,0-1-1224,0-3 1,6-1-1038,0 2 0,8 3 1470,2-3 1,7 3 1188,8 2 0,8-7 0,2-1 0</inkml:trace>
  <inkml:trace contextRef="#ctx0" brushRef="#br0" timeOffset="25">8223 5313 8489,'7'-9'3113,"-5"2"-2499,5 7 1,-9 2 0,-5 1-1,-7 2-168,-5-1 1,-7-2-1,3-2 1,-1 0-258,-4 0 1,0 0 0,0 0 0,2 0 49,-2 0 1,3-2 0,1-2 0,1-1-317,4 2 0,-4-4 0,2 1 0,4 1-296,5-2 1,-2 5-93,3-3 0,-3 5 289,-2 5 0,8 4 0,1 7 0,1 1 113,1 4 1,-5-1 0,5 6 0,-1 0 32,-1-2 0,6 4 0,-6-5 0,1 0 32,1-1 0,0-1 0,5-5 0,0 0 88,0 0 1,0-6 5,0 1 0,0-6 0,2 3-56,3-1 0,4-1 1,6-8 110,1-3 1,7 1-1,5-5 1,5 3-105,4 2 1,11-3-1,1 2 1,6 1 110,4 3 1,-1 1 0,-3 0 0,-6 1 184,-3 5 1,1 2 0,-10 10 0,-4 1 32,-5 2 1,-5 2 0,-8-4 0,1 4 124,0 1 1,-8-3 0,-2 5-1,-5 0 216,-1-1 0,-1 3 1,-6-6-1,-7 1 9,-6 0 1,-9-4 0,-3-7 0,-8-3-360,-5-2 1,-8 0-1,-3-4 1,-1 3-368,-3-3 0,-3-6 0,9-4 0,0 0-641,0 0 1,9 0-1,8 3 1,5-1-3739,6 2 1,5-1 1984,11-1 0,24 1 1,17-6 2393,11-2 0,19-9 0,4-4 0</inkml:trace>
  <inkml:trace contextRef="#ctx0" brushRef="#br0" timeOffset="26">9544 5486 8123,'16'0'0,"-7"0"1604,5 0-713,-6 0-266,8 0-283,0 0 1715,6 0-999,3 0-320,-1 0 22,6-7-261,-5 5-175,6-5 0,-1 7-983,-4 0 464,4 0 187,-13 0 64,6 0 0,-8 0 362,1 0-1300,-7 7 1,3-4-2992,-7 8 2645,1-1 395,-13 6 0,-2-6-1139,-7 1 1972,-7-8 0,-8 11 0,-9-5 0</inkml:trace>
  <inkml:trace contextRef="#ctx0" brushRef="#br0" timeOffset="27">9591 5658 8123,'0'9'0,"0"-2"0,7-7 1171,-5 0-735,19 0 1,-9 0 278,14 0 536,1 0-506,4 7-193,1-5-178,6 5 121,2-7-683,0 0 1,4 2-920,-7 3 1040,-1-3 63,3 5 119,-6 0 124,12-6-324,-11 6 324,11 0-239,-12-5 0,13 5 0,-6-7 0</inkml:trace>
  <inkml:trace contextRef="#ctx0" brushRef="#br0" timeOffset="28">11069 5375 8629,'-5'-31'678,"0"0"-678,-1 13 0,0-3 1797,4 12-5,-5 1-973,7 1 1,0 8-342,0 5 0,0 2 0,0 10 0,-2 3 0,-1 5 178,-3 4 0,1 3 0,5 2 0,-2 2-258,-3-3 1,3 5 0,-3-1 0,3 1-244,2-1 1,0-1 0,2-6-1,2 1-248,1-1 1,0-5-1,-5-1 1,0-2-830,0-4 1,0-2-1,0-1-1215,0 0 0,0-6 502,0 1 0,2-8 807,3 2 1,6-3 0,9-4 0,5-3 827,-1-5 0,6-4 0,-5-2 0</inkml:trace>
  <inkml:trace contextRef="#ctx0" brushRef="#br0" timeOffset="29">11588 5454 7815,'0'-16'893,"0"1"2924,0-1-2714,0 0 0,0 9-665,0 7 1,0 7 0,0 9-1,0 0 123,0-1 0,5 8 0,1 3 0,-3 4-88,-1 1 1,-2 1 0,0 1 0,0 0-269,0-1 0,-2 6 0,-1-10 0,-4-2-136,-2-1 1,4 1 0,-4-5 0,0-2-751,0-2 0,6-1 1,-4-2-1,2-2-1860,-1-1 1,1-1 913,5 6 0,2-7 1,5-4 748,9-3 1,1-2-1,9 0 878,2 0 0,9 0 0,3 0 0</inkml:trace>
  <inkml:trace contextRef="#ctx0" brushRef="#br0" timeOffset="30">12343 5611 8374,'14'-24'514,"-4"3"0,-3 3 0,-7 3 0,-2-1-143,-3 0 1,-5 1-1,-9 1 1,-4 1 284,-2 3 1,-3 6 0,-7-1 0,-3 3-262,-2 2 0,5 7 0,-4 4 0,3 5-36,-1 5 0,0-2 0,6 9 0,1 1-110,4 1 0,0 10 1,8-8-1,6-1-175,3-3 1,4 2-1,7-6 1,5 2-17,9 1 0,8-8 0,13 3 1,5-2 10,3-5 0,9 8 0,4-11 0,3-1 163,2-2 0,-2-4 0,-1-5 0,-6 0 141,-5 0 1,1-7 0,-10-5-1,-1-6-78,-8-3 1,-6-7-1,-11 2 1,-4-4-65,-5-1 1,-3-1-1,-5-1 1,-6 0-667,-7 2 0,-10-8 0,-2 11 0,-5 0-1074,-4-1 1,-5 6 0,4 2 0,-2 5 939,-4 6 0,6 3 0,3 7 0,5 0 569,4 0 0,7 0 0,-4 0 0</inkml:trace>
  <inkml:trace contextRef="#ctx0" brushRef="#br0" timeOffset="31">13475 5501 7152,'10'-7'0,"-1"-3"0,-2-4 499,-4-2 0,-1 0 1,-2 1-1,0-1 105,0 0 1,-7 6 0,-3-1-1,-4 1-154,-2 1 1,0-5 0,1 5 0,-1 1 13,0 2 0,0-1 0,-1 2 0,-2 2-122,-2 1 1,0 7 0,3 2-1,-1 2-237,-2 3 0,-2 7 0,4 2 0,-2 0-231,2 2 1,3 1 0,4 8-1,3-3-5,2-2 0,2 2 0,9-2 0,4 2-184,8 3 1,10-3 0,2-1 0,5-1-39,4 0 1,7-4 0,-4 0 0,2-4-49,0-3 0,-2 3 0,2-10 0,-4-1 117,1-2 1,-8-5 0,2-1 0,-5-1 80,0-5 0,-3-7 0,-1-10 0,-1-2-4,-4-3 1,-1-3 0,-4-4 0,-4-3 46,-5-3 1,-3 1 0,-2-3 0,0 4 189,0 6 0,-5 0 0,-2 12 1,0 2 1131,0 1-819,-5 2 0,10 10 0,-3 6 42,3 8 1,2 11 0,2 4 0,1 2 16,2 3 1,2 1 0,-3 4 0,3 2-197,2 2 1,-6-2 0,2-7 0,-3-4-44,-2-1 1,2-2-1,1-5 1,3-1 156,-3 1 0,-1-5 83,-2-1 0,-2-8-312,-3-2 1,3-7 0,-5-9 0,2-1-93,0-4 1,-6-2-1,6-7 1,1 1-290,3-5 0,2-2 0,5 1 0,4-2 41,4 2 0,2-1 1,1 2-1,3 6 67,1 4 1,1 5 0,-3 8 0,4 6 204,2 3 0,-4 9 0,5 6 1,0 6 175,-2 7 0,6 11 0,-5 3 0,-1 2 40,-3 0 1,-4-2-1,-1 0 1,-2-7-49,-3-5 1,-4-3-1,-7 1 313,0-5 0,-2-11-367,-3-5 0,-4-5 0,-5-5 0,2-5-133,1-4 0,3-2 0,-5-1 1,5-3 9,1-1 0,1-7 1,8 0-1,3-5-562,6-3 0,5-1 0,3 6 0,3 1 241,3 4 0,1-1 1,6 10-1,-3 5 256,-3 3 0,9 4 0,-3 7 1,1 5 287,0 8 0,4 3 0,0 8 0,-2 2-43,-2 2 1,-4 1-1,-1 0 1,-3 1-94,-2-1 1,-8-1-1,-6-2 1,0-2-231,-1 2 0,-4-5 1,1-1-1,-5-1-453,-5 0 1,-2 0 0,-7-5-1,0 0-425,-3-1 1,-3-1-1,5-1 1,-1-5 208,0-1 0,-5-1 798,0-6 0,0-7 0,6-2 0</inkml:trace>
  <inkml:trace contextRef="#ctx0" brushRef="#br0" timeOffset="32">15204 5108 8215,'0'-24'0,"0"3"0,0 3 0,0 3 573,0-1 0,0 0 1,2 1-1,3-1 57,6 0 0,4 0 0,6 2 0,4 2 18,-1 2 1,6 6 0,-4-1 0,4 3-322,1 2 1,-6 0 0,-2 0 0,-2 2-51,-1 3 1,1 4 0,-7 8-204,-3 4 1,-4-3 0,-7 5 0,0-2-116,0-1 0,-7 7 0,-5-6 0,-6 0 64,-3 1 1,-12-4 0,2 4 0,-3-1 21,1 0 0,2 0 0,-1-7 0,3-1 114,2-3 1,5-1 0,6 3 162,0-2 1,8 1-1,4 3-93,8-4 0,6 3 0,11-6 0,5 0 26,4 0 1,8 3-1,4-5 1,4-1-96,1-3 1,5 5 0,1-1 0,-4-2-513,-6-1 0,1-2 0,-7 0 1,-2 2-855,-2 3 0,-7-1 0,-2 6 0,-3 4-5363,-7 5 6569,2-8 0,-7 10 0,7-12 0</inkml:trace>
  <inkml:trace contextRef="#ctx0" brushRef="#br0" timeOffset="33">1447 7749 10729,'-7'9'3522,"3"-2"-2781,-6-7 0,6-7 1,-1-4-330,3-3 1,2-3 0,0-3-1,0-2-137,0-3 0,2-3 0,3-8 0,6-6-298,3-4 1,3-8-1,3-2 1,1 0-295,-2 4 1,-2 0 0,1 3 0,-1 3 93,-1 1 0,7 7 0,-11 1 0,0 5-94,2 6 1,0-2 0,2 9-1,-1 3 356,1 4 1,0 9 0,0-3-1,1 5 190,4 1 1,2 14 0,7 7 0,-3 7 46,1 3 0,6 6 0,-8 1 0,2 2 193,-2 4 1,2 1 0,-7 2 0,-2 1 78,-1-1 1,-3-2 0,3 1 0,-1-4-681,-1-4 0,3 6 0,-8-16 1,3-2-1109,1-2 1,-4-3 0,-1-5-158,3 0 0,-6-6 0,0-1 716,0-2 1,-4-9 0,6-8 207,-2-4 1,-2-7 0,-5 0-1,0 1 579,0 3 1,-7-4-1,-4 0 1,-4 2 702,-6 1 1,-4 3 0,-6 1 0,-1 1 195,1 3 1,-2 7 0,-2-3 0,-4 5-309,-1 1 1,0 0 0,-4 0 0,2 0-611,-1 0 1,-3 0-1,1 1 1,1 3-647,2 1 0,9 5 0,0-4 1,7-3-1346,3-1 0,4 0 0,7 1 171,1 2 1,9 1-1,2-6 1733,9 0 0,12 0 0,4 0 0</inkml:trace>
  <inkml:trace contextRef="#ctx0" brushRef="#br0" timeOffset="34">2595 7167 11306,'-9'2'2280,"4"5"-1772,3 9 1,4 1 0,3 9-1,4 1-169,-1-3 0,6 11 0,-5-4 0,0 3 130,-4-1 0,2-3 0,0-3 0,0 0-263,0 1 1,-2-6 0,-5-1 0,0-3-106,0-3 1,0 1-325,0 0 98,0-7 0,-5-4 0,0-10 1,1-6-318,3-3 1,2-2 0,5-1 0,6-2 5,7-2 0,7-5 0,11 3 0,5 0 355,3 0 0,6 10 0,0 7 1,-4 5 155,-2 1 1,2 0 0,-10 1 0,-4 5 75,-5 4 1,0 4-1,-7 2 1,-2-1 697,-1 1 0,-10 0 0,-2 1 0,-5 3-216,-1 0 1,-7 7 0,-3-6 0,-6-2-232,-5-2 1,-3-1 0,-9 0 0,-2-2-313,-2-4 0,-5 2 0,4-6 0,-1-3-191,1-1 0,-6-2 0,4 0 0,-2 0-907,0 0 0,7 0 1,0 0-1,7-2-1762,7-3 0,6 1 1670,4-6 0,13 5 0,15-4 0,13 0 381,10 0 0,7 6 0,6-2 0,4 1 466,5-1 1,-1 3 0,-2-5 252,-1 0 0,-8 6 0,5-6 0</inkml:trace>
  <inkml:trace contextRef="#ctx0" brushRef="#br0" timeOffset="35">3727 7545 8531,'10'-20'0,"-1"1"0,-2 2 549,-4-3 0,-8 3 0,-7 5 0,-6 1 7,-2-1 1,-7 3-1,5 1 1,-3 1 13,-3 3 1,-2 2 0,-1 2 0,0 0-210,-1 0 0,6 7 0,1 4 1,5 5-78,6 5 1,0 1 0,8 6-1,3-2-132,1 2 1,2-3 0,0-1 0,2 1-164,3-1 1,11-5-1,10 2 1,4-5-103,1-6 1,8 3-1,1-6 1,2 0 27,0 0 0,-7-2 0,1-5 0,-4 0-218,-6 0 1,2-7-1,-7-4 1,-4-3 123,-4-1 0,-1-6 0,-7 0 0,-2 0 145,-1-2 0,-2 6 1,-2-6 491,-3 0 1,2 8 119,-8-1 0,8 9-135,-2 12 0,5 4 0,5 8 0,5 3-208,4 0 1,2 3 0,0-4-1,-1 2-648,1-1 1,5-3-1,0-1 1,-2-1-976,-1 1 1,3 0-1,0 0 1,-2-2 230,-2-4 1,4 2 0,0-6 0,0-3 216,2-1 0,-6-2 940,4 0 0,4 0 0,-1 0 0</inkml:trace>
  <inkml:trace contextRef="#ctx0" brushRef="#br0" timeOffset="36">4702 7482 8544,'-16'-7'654,"0"-4"1,0-3 0,-1-1 0,-4-1-338,-5 0 0,-4 7 0,-1 2 1,-1 2 270,1 0 0,-6 0 0,0 5 1,4 0-81,5 0 0,0 1 0,7 3-383,2 1 0,9 7 0,4-1 0,5 3-34,1 2 1,12 1 0,5 2 0,6 2-3,5-2 0,7 4 0,3 0 1,1-1 20,-1 1 0,-1 3 0,-6-5 1,-1-1 16,-4-3 1,-3 4-1,-9 0 1,-2-2 7,-1-1 0,-8-3 0,2 1 1,-5-2 22,-5-4 1,2 3 0,-10-6 0,-2 0-91,-5 0 0,-8-2 0,2-5 0,-2 0-36,2 0 1,-7 0-1,3-2 1,1-1-23,-1-3 1,2-1 0,10 2 0,1-4-9,3 1 1,9-6 0,1 5-429,8 0 0,6-5 0,13 4 0,7-4-7,5-2 1,13 0 0,1 1 0,4-1 229,1 0 0,-3-5 0,-8 0 1,-3 0 69,-1-1 0,-4 4 0,-9-4 0,-5 1-1,-4 0 0,-3 0 0,-3 5 303,-6 0 0,-3 1 1,-4-1-1,-3 2-15,-6 3 0,-4-1 0,-6 5 0,-4 0 5,1 0 1,-6 2 0,6 7 0,-1 1 58,4 2 1,4 13 0,3-2 0,3 3 313,6 4 1,-2-4 0,4 7-1,4 0-107,8-1 1,7 4 0,7-4 0,6-1-406,6-3 0,9-3 1,-2-3-1,3 1-653,2 0 0,-5-6 0,-2-1 1,-1-2 36,-4-4 1,-4-1 0,-3-2-1,-3 0-1181,-3 0 1,-1 0 0,-5 0 0,0 0-1429,0 0 3205,-1-7 0,-6-2 0,-2-6 0</inkml:trace>
  <inkml:trace contextRef="#ctx0" brushRef="#br0" timeOffset="37">5896 7152 8047,'0'-9'618,"2"2"1,3 7 0,6 0-54,3 0 1,7 0 0,2 0-1,-1 0-33,1 0 1,5 0 0,-2 0-1,2 0-217,-2 0 1,2 0-1,-7 0 1,-2 0-392,-1 0 1,-2 0 58,-1 0 0,-1 2-1007,-3 3 0,-6-3 0,-10 3 0,-6-2 33,-3 3 0,-8-5 1,-5 5-1,-2-5 651,-3-1 0,1 6 1,-1-1-1,1-2 340,0-1 0,6 3 0,4 1 0,4-3-5,1-1 0,0-2 1,2 2-1,2 1 265,1 2 0,8 2 1,-2-2 295,3 6 0,9-4 0,5 0 0,7-2 281,8 0 1,9 6-1,6-4 1,4 0-135,1 0 0,4 0 1,-1-4-1,-3 3-430,-1-3 0,1-1 1,-12-2-1,-5 0-1010,-8 0 0,-4 0-517,-3 0 1254,-6 0 0,-2 0 0,-7 0 0</inkml:trace>
  <inkml:trace contextRef="#ctx0" brushRef="#br1" timeOffset="38">26446 4448 17045,'-16'0'-753,"6"-5"1,-1 0 1400,-1 1 1,3 2 25,-1 2 0,6-1-883,-1-5 1,10 3 0,6-6 428,3 2 1,7 2 0,3 5 0,6 0-6,8 0 1,13 0 0,10 0-1,9 0-108,9 0 0,-31 0 1,2 0-1,3 0 0,2 0 1,5 0-1,2 0-59,2 0 1,1 0-1,17 1 1,2 0-1,-3 1 1,1 1-1,5 1 1,1 1-173,-28-3 0,1 1 0,-1 0 1,27 4-1,-1-1 0,2-3 1,1 1-1,-3 0 0,1 0 222,0 2 1,0 1 0,-2-1-1,-2 0 1,-4 0 0,-1 0-1,-5-1 1,-1 1 5,-5-1 0,-1 2 0,-1-1 0,-3 2 0,-7-1 0,-3 1 0,-5 0 0,-3-2 598,28 5 1,-22-2 0,-15-6-768,-7 2 1,-16 1 121,-17-6 1,-25-7 0,-27-4 0,-22-5-194,28 6 0,-3-1 0,-8 3 1,-3-1-1,-12-2 0,-2-1 1,-2 2-1,0 1 13,-3 1 1,-2 0 0,22 2 0,-1-1 0,0 1 0,6 2 0,0 1 0,-1 0 0,-2-1 0,0-1 0,-1 1-35,0 1 1,0 0 0,-1-1-1,-2 0 1,0-1 0,0 2 0,1 0-1,-1 2 1,0 0 0,1-1-1,0 1 1,-1 0 127,0 0 0,-1 1 0,1-1 1,4 1-1,0 0 0,1 0 1,0 0-1,-1 0 0,2 0 0,-27 0 1,1 0 13,3 0-1,1 0 1,3 0 0,1 0 0,13 0 0,3 0 0,0 0 0,1 0 239,7 0 1,0 0 0,3 1 0,3 0 0,-31 3 0,11 1-122,12-2 1,12-1 0,18-2 0,5 0 207,4 0 0,10 0 1,8 0-72,13 0 0,23-2 1,21-1-1,17-4-192,-29 2 0,2 1 0,8 0 0,2-1 1,7-1-1,2 0 0,7 1 0,1 1-55,4 1 1,3-1-1,-17 2 1,2-1 0,0 1-1,-3 1 1,1 0-1,0 0 1,3-1 0,2 0-1,0 1-139,2-1 1,1 1 0,2 0-1,4 0 1,1 1 0,0-1-1,0 2 1,0-1 0,-1 1-1,0 0 1,-2 1 0,1 0 27,1 1 1,0 1 0,-1 0-1,3 0 1,-1 1 0,0 0-1,-3 0 1,0 1 0,-2 0 0,-1 0-1,-1 1 1,-1 0 103,-4-1 0,0 1 0,0 0 1,-2 0-1,0 0 0,-2-1 0,15 0 1,-3 0-1,-7-2 0,-3 1 328,-9-2 0,-3 1 0,25 1 0,-28-5-70,-16 0 1,-23-2-1,-26-3 1,-24-6-236,-20-3 0,13 6 0,-4 1 0,-4-1 0,-1 0 0,-8 1 0,-4 0-45,-6 2 0,-2 0 0,-2-2 1,0 1-1,-8 3 0,-2 1 1,-1 0-1,0 1-77,26 0 1,1 0 0,-1 1-1,-1 0 1,0 0 0,1 0-1,-1 0 1,1 0 0,0 0-1,-27 0 1,2 2 90,3 0 1,1 1 0,0 1-1,0 1 1,9 1 0,1 2 0,5-2-1,1 0-10,5-1 1,2 0-1,4 0 1,2-1-1,1 1 1,2 0-1,4-1 1,1-1 40,-37 4 1,9-5 0,15 5-1,9-2 84,11 1 1,8-1 334,14-5 1,16 2 0,14 1 0,21 2-335,21-1 1,21-2-1,-30-2 1,2 0-1,6 0 1,2 0-97,6 0 0,3 0 1,9-3-1,2 0 1,-18 2-1,1-1 0,1 0 1,3 0-1,1 1 1,0-1-149,2-1 1,-1 1 0,2 0 0,5 1 0,0 1 0,1-1 0,-1 0 0,0-1 0,0 0 0,1 1 0,2 0-1,-1 1 130,0 0 0,1 0 1,0 0-1,1 1 0,1 1 1,-2 0-1,-6 1 0,-1-1 1,-1 0-1,-2 1 0,-1-1 1,-2 0-11,-2 1 1,-2-1 0,0 0-1,20 4 1,-1-1 0,-8-2-1,-2-1 1,-7 0 0,-3 0 334,-9-1 0,-2-1 0,19 0 0,-26 0 11,-10 0 1,-18-1-1,-19-5 1,-19-4-329,-18-4 1,-29 0 0,26 7 0,-4 2 0,-7-1-1,-3 1 8,-9-1 0,-3 0 0,-10 1 0,-3 1 0,25 1 0,-1 0 1,-1 0-1,-2 1 0,-1 0 0,0 0-119,-1 0 0,-1 1 1,-1 0-1,-7 0 1,-1 1-1,1-1 0,7 1 1,1 0-1,0 0 1,2 0-1,-1 0 0,1 0 91,2 0 0,1 0 0,0 0 0,1 0 0,0 0 0,1 0 0,-25 0 0,2 0 0,7 0 0,2 0 2,4 0 1,2 0-1,8 0 1,2 0 0,5 1-1,3 0 1,-36 3 138,15 1 1,13 0 0,17-5 100,5 0 0,14 5-18,13 0 0,20 1 0,31-6 0,20 0-155,19 0 1,-27-2-1,4-2 1,8 1-1,3-1 1,9 1-1,3-1-63,5 1 0,3 0 0,-21-1 0,3 0 1,-1 1-1,1 1 0,1 0 0,0 1 1,1-1-1,0 1 0,0 0-99,2 0 0,0 1 1,0 0-1,3 1 0,0 1 1,0 0-1,-4 0 1,0 0-1,-1 1 0,-2-1 1,-1 1-1,0 1 94,-3-1 0,0 1 1,-1 1-1,0-1 1,-2 1-1,-2 0 1,11 2-1,-4 1 1,-7 0-1,-3 0 6,-8 0 1,-4 0-1,17 6 1,-29-2-1,-18-3 295,-19-2 1,-32 3 0,-33-3 0,24-3-1,-1-1-186,-9 1 0,-4-1 1,-18 3-1,-4-1 1,-2-2-1,-2 1 1,23-2-1,-2 0 1,-1 1-43,-4-1 1,0 0 0,-1 1 0,-3 0 0,-2 2 0,0-1 0,-1-1 0,0 0 0,0 0 0,-3 0 0,-1 1 0,0-1-200,-3 1 1,-1-1 0,0 1 0,1-1 0,-1 0 0,2 1 0,0 1 0,0 0 0,1 1 0,3-1 0,0 0 0,1 0 145,4 1 0,1-1 1,-1 0-1,-2 0 0,-1 1 1,2-1-1,7 0 0,2 0 1,0 1-1,2-2 1,1 1-1,1 0-26,-26 0 1,2 0 0,10 1 0,3 0 0,9-3 0,2 0-1,5-1 1,2 1 87,3 0 0,2 1 0,-29-2 1,21 3-1,12-3 1366,13-2-978,7 0 1,31 0-1,17 0 1,25 0-456,23 0 1,-24-3-1,3-1 1,11-1-1,2 1 1,7-1-1,3-1-37,5 1 0,3 0 1,-17 1-1,4 1 1,-1-1-1,2 0 1,0-1-1,2 0 1,2 1-1,2 1 1,1 0-149,2 1 1,2 0 0,0 1 0,1 0 0,1 0 0,0 1 0,-1 0 0,-1 1 0,0 0 0,1 0 0,1 1-1,-1 0 156,1 1 0,0 0 0,-1 1 1,-3 1-1,0 0 0,-1 1 1,-6 0-1,-1 1 0,-1-1 1,-5 1-1,-2 0 0,-1 0 24,23 3 0,-4-1 0,-10 2 0,-4 1 0,-15-1 0,-4-1 0,27 8 299,-24-6 0,-30 0 0,-25-7 0,-27-1 0,-36-2-63,23-2 1,-3 0-1,-11-3 1,-4 0 0,-13 0-1,-4-1-142,-5 0 1,-3 0 0,16 0 0,-3 1 0,-1-1 0,-1 0 0,-1-1 0,-1 0 0,-4 1 0,0 1 0,-2 0-216,-2 0 1,0 2 0,0-1 0,2 1 0,0 0-1,0 0 1,-1 0 0,0 0 0,0-1 0,3 1-1,1-1 1,1 0 64,4 1 1,0 0-1,1 0 1,1 0-1,1 0 1,2 1 0,-20 0-1,3 0 1,4 0-1,1 0 79,9 0 1,1 0 0,0 0 0,3 0 0,8 0-1,3 0 1,5 0 0,2 0 29,5 0 0,3 0 0,-31 0 0,19 0 1,10 0 1137,13 0-526,9 0 1,36 0 0,18-2 0,26-1-647,27-3 0,-30 3 1,4-1-1,16 3 1,3-1-1,7-1 0,3 1-30,-23 0 0,1 1 0,2 0 0,7 0 1,3 1-1,0 0 0,2-1 0,1 1 0,0 1 1,2-2-1,0 1 0,1 1 0,3-1 1,0 0-1,0 1-376,5 1 1,-1-1 0,0 1 0,-9 1 0,-1 1 0,1 0-1,4 2 1,1 0 0,-1 1 347,-5 0 0,-1-1 1,-2 2-1,-5 1 1,0 0-1,-4 1 0,19 3 1,-4 0-1,-10 1 1,-2 0 18,-10-1 0,-3 0 0,25 15 1,-37-7-1,-26-1 419,-26-3 0,-38-3 1,-41-4-1,32-6 1,-4-2-301,-10-1 1,-5-1-1,-9 0 1,-4 0-1,22 1 1,-2-1-1,-1 1 1,-4 0-1,-1 0 1,0 1-29,-3-1 0,-1 1 1,-2 0-1,-7 0 0,-2 0 1,1-1-1,4-1 0,2 0 1,-1 0-1,-2 0 0,0 1 1,1 0-199,1 1 1,0 0 0,2-1 0,3 0 0,1-1 0,2 1 0,4 1 0,2 0 0,0 1 0,6-1-1,0-1 1,2 1 146,-25 1 1,3-1 0,9 2 0,3-1-1,13-1 1,4 0 0,4 0 0,1 1 8,-33 1 0,15-3 0,16-1 1,9 0 380,9 0 1,19 0-118,6 0 0,22-5 1,22-2-1,22 0-356,20 0 0,-22 1 0,5 0 0,10 0 0,4 1 0,6-1 0,2 0-2,-25 2 0,2 1 0,1 0 0,4-1 0,2 1 0,1 1 0,4 0 0,2 2 1,-1-2-1,3 1 0,1-1 0,0 0 33,3 1 0,1 0 1,0 0-1,3 0 1,1 1-1,-1 1 1,0 0-1,-1 1 1,1 0-1,-2 1 1,0 0-1,-1 1 0,-1 1 1,-1-1-1,-1 1 1,-1 1-1,-1 0 1,-1 0 0,-7 0-1,-2 0 1,-1 1-1,21 4 1,-4 1 92,-12 0 0,-6 0 1,-15-3-1,-5 1 0,15 11 1,-23-3-78,-19-2 0,-40-2 0,-31-2 0,-32-3 184,29-6 0,-3 1 0,-16-1 0,-4 0 0,19-1 0,-1-1 0,-1 0 0,-5 1 0,-1 0 0,-1-1-93,-4 0 1,-1 0 0,-1 1 0,-2 0 0,-2 0 0,0 1 0,-3-1 0,-1 0 0,0 1 0,0-1 0,-1 0-1,0 1-82,-1-1 1,-1 0 0,1 1-1,6 0 1,0 1 0,2-1 0,4-1-1,0 0 1,3-1 0,4 1 0,2-1-1,2 0-83,-22 0 0,2 0 0,4-1 0,3 0 0,14 0 0,3 0 1,8 0-1,2 0 374,-26 0 1,17 0 0,16 0 103,8 0 0,18-7 0,21-2 0,21-2-312,21 1 1,32-6 0,-26 6 0,5-1 0,10 1 0,3-1 6,10 0 0,4 0 0,-22 4 0,3 2 0,1-1 0,5-1 1,1 0-1,0 0 0,3 1 0,1 1 0,0 0-181,1 1 0,1 1 0,1 0 0,-15 1 0,1 0 0,0 0 0,-1 1 0,17 1 0,-2 0 0,0 0 0,2 0 1,0 0-1,0 0-45,-2 0 1,-1 0 0,-1 0 0,-5 0 0,-1 0 0,-1 0 0,-7 0 0,-2 1 0,-2 0 0,19 0 0,-5 1-360,-12 0 1,-4 1 0,-12 2 0,-5 1-1,13 1-716,-18 2 0,-24-4 1239,-24 5 0,-13-6 0,-19 1 0,4-3 0</inkml:trace>
  <inkml:trace contextRef="#ctx0" brushRef="#br1" timeOffset="39">24905 1619 17662,'-9'-7'-2133,"4"5"2845,10-3 1,9-2-1,13 0 1,6 0-176,10 0 1,22-5-1,10 3 1,-30 4-1,1 0-244,4-1 0,3 1 0,13 3 1,3 1-1,4-2 0,2 0 1,6 2-1,1 1-188,4 0 1,2 0-1,-23 0 1,2 0 0,0 0-1,6 0 1,0 0 0,2 0-1,2 0 1,2 0-1,0 1-268,5 1 0,0-1 0,2 2 0,-18-1 0,1 2 0,0-1 0,1 2 1,1 0-1,1 0 0,0 1 0,-1 0 0,0 0 0,-1 0 0,1 0 1,-1 1 164,-2-1 1,0 1-1,0 0 1,2 1 0,5 0-1,3 0 1,-1 1 0,-1 1-1,-7-1 1,0 0 0,-1 1-1,0 0 1,0 0 0,0 0-1,0 0 1,0 0-69,-1 1 0,0 0 0,0 0 0,0 0 0,19 3 0,1 1 0,-2 0 0,-1-1 0,-2 0 0,0-1 0,-4 0 0,-2-2 0,-1 0 130,-6-1 1,0-1 0,-3 0-1,-3 0 1,-1 0 0,-3 0 0,9 0-1,-3-1 1,-9-2 0,-2 0 269,30 3 1,-35-6 0,-36-10-311,-25-8 0,-35-3 1,4 5-1,-5-2 0,-6 0 1,-4-1-85,-8-1 1,-4-1-1,12 3 1,-3-2 0,-2 2-1,-4 0 1,-2 0 0,-1 1-1,-3 0 1,-2 0-1,0 0-194,-4 0 1,0 1 0,-3 0 0,14 3 0,-2-1 0,0 1 0,-1 1 0,-1 0 0,0 0 0,0 1 0,0 1 0,-2-1 0,0 1 0,0 0 0,-1 1 199,-2-1 0,-1 1 1,0 0-1,0 0 1,-3 1-1,1 0 0,-1 0 1,1 1-1,5 1 1,1 0-1,0 1 0,0 0 1,3 0-1,0 0 1,0 1-1,1 0-9,-19 0 1,1 1 0,0 0-1,1 0 1,0 0 0,4 0 0,15 0-1,3-1 1,1 2 0,3-1 0,0 0-1,3 1-10,-23 2 0,3 0 0,8-3 0,3 1 0,10 2 0,3 0 0,5-2 0,1 1 273,-35 3 0,16-3 1,20 3-1,10-1 1018,9 1 1,7-1-1285,11 6 1,10-1 0,14 1 0,12-3 107,16 0 1,24-5 0,-22 1 0,3-1 0,7-1 0,2 0-30,8-1 1,3 0-1,12 0 1,3 0-1,2 0 1,2 0 0,1 0-1,2 0-152,-29 0 1,-1 0-1,2 0 1,4 1 0,1 1-1,0 0 1,0 0 0,-1 1-1,0-1 1,0 1 0,0 0-1,1 0 125,1 1 1,1 0 0,-1 0 0,-3-1-1,-1 0 1,-1 0 0,-2 0 0,0 1-1,-2-1 1,24 3 0,-3 1 3,-6-1 1,-3 2-1,-10-2 1,-5 1 0,26 6-1,-22-5 485,-20-1 1,-17-1 0,-20-5 0,-19 3-473,-22 1 0,-34 0 0,25-4 0,-4-2 0,-6 1 0,-3 0 89,-5 0 1,-4 0 0,-13 1 0,-3 0-1,26 0 1,-1 0 0,0 1 0,-3-1-1,-2 1 1,0 0-182,-2-1 1,-1 0 0,0 0 0,0 1 0,-1-1-1,1 0 1,3 0 0,0 0 0,1 0 0,3 1-1,1 0 1,1 0 59,-29-1 0,3 1 0,6 0 1,3 0-1,8-1 0,3 1 0,7 1 1,1-1 69,5 0 1,3 0 0,-36 0 0,11-1-1,12 3 233,7 1 1,13 0 0,11-5-1,10 0-77,4 0 1,11 0-1,9 0 88,12 0 0,31-1 1,27-5-1,-26 1 0,4 0-346,8-2 0,3 0 0,12-1 1,4 0-1,9 0 0,3 0 0,-27 3 1,2 1-1,0-1-10,4 2 1,1-1-1,0 1 1,6-2-1,1 0 1,0 1-1,0 1 1,1 0-1,-1 0 1,3 0-1,-1 0 1,1 1-89,-1-1 0,0 2 0,0-1 0,0 1 0,0 1 0,-1 0 1,-4-1-1,0 1 0,-1 1 0,-3-1 0,-1 0 0,-1 0 173,-3-1 0,-2 1 0,-1 1 0,21-1 0,-3 1 1,-13 1-1,-3 0 0,-10 1 0,-3 1 66,29 4 1,-25-4-1,-26 3 127,-16 0 0,-29-5 0,-34 1 1,-26-6-237,28-2 1,-3-1 0,-13 0-1,-5 0 1,-9 0 0,-4 0-1,23 2 1,-1 1 0,-1-1-5,-6 0 0,-1 0 0,-1 0 0,-7 0 0,-1-1 0,-1 0 1,2 0-1,1 0 0,-1-1 0,-1 1 0,1 1 0,-1-1-127,2 2 0,0-1 1,1 1-1,2-1 0,0-1 1,1 2-1,5 0 0,1 1 1,1 0-1,5-1 0,0 0 1,1 0 106,-25-3 0,3 0 1,9 2-1,5 1 0,13-1 1,3 1-1,5 0 1,3 1 137,-34-4 1,16-1 0,15 4 0,13-2 277,10 1 1,15-3 0,11 0-363,16-2 1,34-1 0,-11 2-1,5 0 1,9 0 0,3 0-10,10 0 0,4 1 1,-12 1-1,3 1 1,1 0-1,1 0 1,0-1-1,1 1 1,5 0-1,1 1 1,1-1-28,2 2 0,2-1 0,2 1 0,6-1 0,2-1 0,0 2 0,0 0 0,-1 2 1,1-1-1,0 1 0,0 0 0,0 0-7,-20 0 1,0 1 0,1-1-1,-1 1 1,21 0 0,-1 1 0,0 0-1,2 0 1,-1 1 0,0 0 0,-5 1-1,0 0 1,-1 0 61,-4 0 1,-1-1 0,-1 2 0,-4 0-1,-1 1 1,-4 0 0,14-1 0,-5 0-1,-6 1 1,-4 1 424,-8-1 0,-4 0 1,24-1-239,-32 1 1,-56-5-1,-45-7 1,11 1-1,-3-2-166,-12-1 0,-5-1 0,-14-1 0,-5 1 0,21 4 0,-1 1 0,-2 0 0,-5 0 0,-2 0 0,0-1-87,-4 1 0,0-1 0,-2 2 0,-9 0 1,-1 1-1,-1 1 0,3 0 0,0 0 0,0 1 1,1 0-1,-1 0 0,-1 1 12,-1 0 1,-2 0 0,2 0-1,1 0 1,1 0 0,1 0 0,0 0-1,1 0 1,1 0 0,6 0 0,0 0-1,1 0 11,7 0 0,0 0 0,2 0 1,1 1-1,1 1 0,2 0 0,-11 1 1,3-1-1,6 1 0,2 0 63,8 0 0,3 1 0,-22-3 1,21 5-1,11-5 414,8-1-95,16 0 1,24 0-1,28 0 1,21-1-296,22-5 0,-30 3 0,2-2 0,14-3 0,3 0 0,9 0 0,4 0-87,-22 3 0,1 0 0,2 0 0,7-1 0,2 1 1,0 0-1,1 0 0,1-1 0,0 1 0,1 0 1,1 0-1,0-1 13,2 1 1,0 0-1,1 0 1,5 1 0,0 0-1,1 1 1,-2 0-1,-1 0 1,1 0 0,1 1-1,-1 0 1,1 0 1,0 0 1,0 1 0,-1 0 0,-4 0-1,-1 1 1,-1-1 0,-2 1 0,-2 1-1,0 0 1,-3 0 0,0 1 0,-1 0 79,0 1 1,0 1 0,-2 0 0,23 0 0,-5 0 0,-11 1 0,-4 1 0,-13-1 0,-5 0 59,23 4 0,-24-2 0,-38-7-84,-27 0 0,-36-2 1,6 0-1,-5-1 1,-8-2-1,-4 0-45,-10-2 0,-4 0 1,17 1-1,-1 1 1,-2 0-1,-3 0 1,-1 0-1,0 1 1,-4 0-1,0 0 1,-1 0-33,-3 0 1,-1 0 0,-1 1-1,-6 2 1,0 0 0,-1 0-1,-1-1 1,0 0 0,0 1-1,-2 0 1,0 0 0,0 1-11,0 0 0,-1 0 1,1 0-1,5 0 1,1 0-1,0 0 1,1 0-1,2 0 0,0 0 1,6 0-1,1 0 1,1 0 4,5 0 1,1 0 0,1 0 0,-26 0 0,5 0 0,13-1 0,4 0 0,8 0-1,4-1 29,9-1 1,3 0 0,-22-2 0,20 5 0,14-2 342,13-3 1,13 3 0,15-5 40,11 0 0,25 4 0,20-8 0,-21 6 0,4 0-388,10 1 1,5-1-1,15-2 1,6 0-1,-21 4 1,1 0-1,2 1 1,3-2 0,1 1-1,1 1 20,5 0 1,1 0-1,1 1 1,3 0 0,0 0-1,2 1 1,2 0-1,1 0 1,0 0 0,0 0-1,0 0 1,-1 0-173,1 0 1,-1 0-1,2 0 1,-19 0 0,1 0-1,0 1 1,-1 0 0,15 0-1,-1 1 1,-1 0 0,0 1-1,-1 0 1,-1 1 164,-5 0 0,0 1 0,-1 0 0,2 2 0,-1 0 0,-1 0 1,-9 0-1,-3 0 0,0 0 0,22 3 0,-2-1 141,-9 1 1,-3-2 0,-15-3-1,-5-1 1,21 3 19,-25 0 0,-37-7 0,-36-2 0,-32-10 1,12 1-1,-6 1-95,-13-3 0,-4 1 0,-4 2 0,-4 1 0,14 2 0,-3 0 0,-1 0-96,-1 1 0,-1 0 0,-1 1 0,-5-1 0,-2 2 1,0 0-1,1 0 0,0 0 0,0 1 0,0 1 0,-1 0 1,1 1-113,1 0 1,0 0-1,-1 1 1,-1 0 0,-1 0-1,2 0 1,8 0 0,2 0-1,1 0 1,1 0 0,2 0-1,0 0 99,-24 0 1,1 0-1,6 0 1,3 0-1,11 0 1,3 0-1,8 1 1,3 0 78,-34 4 0,29-3 187,15 3 0,23-3 0,19 0 0,21 1-152,19 2 0,35 1 0,14-6 0,-35 0 0,2 0 43,9 0 1,3 0 0,8 0 0,3 0 0,9 0 0,1 0 0,-29 0 0,1 0 0,-1 0-95,2 0 1,0 0 0,1 0 0,8 0 0,1 0 0,-1 0 0,-6-1 0,0 1 0,0 1 0,1-1 0,1 0 0,-1 1-31,1 1 0,0 0 1,-1 0-1,-4-1 0,0-1 1,-1 2-1,27 2 0,-2 1 1,-3-1-1,-1 0-9,-5 1 0,-1-1 0,-5 1 0,-4 1 0,-10 1 0,-2 0 0,-5-2 0,-2 0 72,31 0 0,-18 2 0,-25-1 54,-9-3 1,-20-1 0,-20-4-89,-22-3 0,-27 1 1,18-1-1,-3 0 0,-9-1 1,-2 1 14,-6 1 1,-3 0 0,-12 0 0,-3 1 0,-5 2-1,-2 2 1,26-1 0,0 0 0,-1 0-52,-2 0 1,-1 0 0,0 0 0,-2 0 0,0 0 0,0 0-1,1 0 1,2 0 0,-1 0 0,-1 0 0,1 0 0,-1 0-37,-2 0 1,0 0-1,0 0 1,3 0-1,1 0 1,0 0 0,4 0-1,0 0 1,1 0-1,-26 0 1,3 0 1,8 0 0,2 0 0,4 0 1,3 0-1,13 0 0,3 0 0,-38 0 220,16 0 0,21 0 0,20 0-46,9 0 1,16-2 0,14-2 0,20-1-74,16 2 1,32-4 0,-27 3-1,2 1 1,7-1 0,2 1-79,5-1 0,3 1 0,9-1 0,3 1 1,3 1-1,2 0 0,3 0 0,1-1-2,-26 2 1,0 0-1,1 0 1,-1 0 0,0 0-1,1 1 1,1 0 0,1 0-1,-1 0 1,-1 0 0,0 0-1,-2 0-8,29 0 1,-1 0 0,0 0 0,0 0 0,-9 0 0,-3 2-1,-7-1 1,-2 1 25,-8 0 1,-3 1 0,27 8 0,-33-6 182,-16-1 1,-53 2 0,-38 0 0,12-4 0,-4-1-55,-13 0 0,-4 0 0,-18 1 0,-4 1 1,25-1-1,-1 1 0,0-1 0,-5 1 1,0 0-1,-1 0-60,-3 1 0,-2 0 1,0 0-1,-4 1 0,0-1 1,0 1-1,3 0 1,0 1-1,0-1 0,-1 0 1,-1-1-1,1 1-349,0-2 1,1 1 0,-1-1 0,-3 2 0,0 1 0,1-1 0,6 0 0,2-1 0,1 1 0,-1 1 0,1 1 0,1-1 287,4 0 0,0 1 0,0-1 0,1 2 0,-1 0 0,3 1 0,-19 3 0,1 0 0</inkml:trace>
  <inkml:trace contextRef="#ctx0" brushRef="#br0" timeOffset="40">7390 6932 7229,'-16'-2'1427,"1"-3"1,-1-4 0,2-7-870,3 0 1,4 1 0,7-1-1,0-1 228,0-4 0,13 1 0,6-6 0,7 0-387,7 1 0,9-2 0,0 4 0,4 0-395,1 0 0,3 2 1,-1 6-1,-3 1-132,-1 3 1,-8 4 0,-4 7 0,-7 0-91,-3 0 1,-7 9 0,-8 7 0,-1 8 71,-3 6 0,-9 3 0,-9 4 0,-9 5 693,-8 3 1,-10 7 0,3 1 0,0-2 137,-1-3 0,2 0 1,8-3-1,2-3-362,7-5 1,2 1 0,4-1-1,2-2-125,1-2 0,8-7 0,-2-2 0,5-1-179,5-4 1,5-3 0,11-4 0,7-3-380,7-2 1,5 3-1,9-4 1,2-5 157,1-4 0,1-6 0,-8-6 0,-3-1 208,-5 0 0,-4-5 1,-3-2-1,-4 1 38,-5-1 0,-5-3 1,-6 3-1,-6-1 214,-8-4 1,-12-2 0,-12-1 0,-5-1-260,-3 1 0,-13-1 1,1 3-1,0 2-454,-1 6 0,1 4 1,1 1-1,2 1-283,3-1 1,5 5 0,11 3 0,5 1-407,4 3 0,6 2-345,1 2 1,13 0 0,6 0 0,14 0-1641,13 0 3129,8 0 0,3 0 0,0 0 0</inkml:trace>
  <inkml:trace contextRef="#ctx0" brushRef="#br0" timeOffset="41">8884 6790 7855,'-23'16'558,"-3"1"0,-2 2 1442,2 2 1,-4 7 0,2-1 0,-5 2-1109,-4 3 1,2-1 0,7 1 0,4-3-691,1-3 0,2 2 1,5-7-1,2-1-362,4-3 1,-2-1 0,6-1-5147,3 1 3604,1-7 0,4-7 0,3-9 0,6-4 917,3-6 0,0-6 1,-2-8 784,-2-1 0,-6 1 0,3-1 0</inkml:trace>
  <inkml:trace contextRef="#ctx0" brushRef="#br0" timeOffset="42">8396 6869 7855,'-8'1'625,"4"6"0,8 7 420,6 6 0,4 8 0,2-2 0,1 3 137,4 3 1,-2-2-1,8-3 1,-1 0-581,-2 1 1,6 0-1,-6-2 1,3-4-802,-1 1 1,-7-5 0,2 3 0,-3-4-282,-3-1 0,1 0 0,0-3-1031,-1-2 1,1-4-1,0-7 1,0 0-1155,-1 0 0,1-4 2665,0-6 0,-1-7 0,1-15 0</inkml:trace>
  <inkml:trace contextRef="#ctx0" brushRef="#br0" timeOffset="43">9151 6696 8045,'0'-35'0,"0"5"403,0 6 0,2-2 0,3 5 0,6 1-99,2 3 1,10 1-1,3 0 1,6 1 127,5-1 0,1 7 0,6 4 0,-2 3-150,1 2 1,-4 0 0,-3 2-1,-4 3-12,-6 6 0,2 4 1,-9 5-1,-3 2 66,-4 3 0,-8 1 0,-1 5 0,-6 1 213,-8-1 1,-5 1 0,-5-1-1,-5-1-149,-3-4 1,-8-3 0,0-7-1,2-1-219,2 1 0,2-2 0,-1-2 1,1-3 44,-1-2 1,8-2-1,3-5-220,3 0 0,8 0 0,1-2 0,4-3-240,7-5 1,6-4-1,15-2 1,7 0-206,5 1 0,14 4 1,1 2-1,8 2 112,7 4 1,-1 1 0,-4 2 0,-6 2 282,-5 3 1,0 4 0,-13 8-1,-1 2 455,-2 2 0,-8 6 1,-6-5-1,-5 3 263,-3 3 1,-8 0-1,1 0 1,-8-2 119,-6 2 1,-10-4-1,-4 2 1,-4 1-417,-5-3 0,-9 4 1,0-5-1,-2-1-142,2 1 0,-3-4 0,3-6 0,-2-5-506,2-1 0,-1 0 0,4-3 0,1 1-595,-1-2 1,3-1 0,6-4 0,4-1-249,5-2 0,3-7 0,4 1 0,4-3-174,5-2 0,3 1 0,5-1 1,6 0-3932,7 0 5218,17-6 0,-7-10 0,13-8 0</inkml:trace>
  <inkml:trace contextRef="#ctx0" brushRef="#br0" timeOffset="44">10252 6884 10132,'10'-5'557,"1"0"0,-1 0 0,8 5 0,3 0 41,5 0 0,3 1 1,3 3-1,-1 1-273,1-1 1,-1-3 0,-1-1 0,-4 2-372,-5 3 0,2-3 0,-2 3 0,-2-3-988,-2-2 1,-1 5-398,0 1 0,-4 6 425,-7-2 1,-6-3-1,-17 0 1,-3-1 1005,-5-1 0,-4 0 0,-1-5 0,-1 0 0,-6 7 0,-2 2 0</inkml:trace>
  <inkml:trace contextRef="#ctx0" brushRef="#br0" timeOffset="45">10346 6994 7035,'-16'9'1108,"1"5"1,8-12 0,7 3-229,8-3 0,6 3 1,2 0-1,1-1-177,4-2 1,2-2 0,5 0 0,-2 0-270,2 0 0,2 0 0,0 1 0,-2 3-396,-2 1 0,-5 0 1,5-5-1,2 0-738,2 0 0,-4 6 1,0 1-1,2 0-4700,2-1 5400,8 0 0,-5-6 0,6 0 0</inkml:trace>
  <inkml:trace contextRef="#ctx0" brushRef="#br0" timeOffset="46">11620 6822 8051,'-16'-2'0,"0"-2"214,0-1 1,1-5 0,-1 3 0,0-2 299,0-3 1,2-4-1,2-3 36,2-2 0,6-2 0,1 2 0,6-3-243,8-1 1,11-5-1,8 4 1,7-2-126,3 2 0,0-2 0,4 7 1,-4 2 72,-2 2 0,4 6 0,-5 2-248,-2 2 1,-2 2 0,-3 7 0,-2 3 0,-4 7-124,-1 8 1,3 6 0,-5 12 0,-3 8 203,-6 4 0,-5 10 0,-7-3 0,-2 3 24,-3-3 1,-11 4 0,-10-5 0,-5 0 81,-6-3 0,4-6 0,-6-4 1,3-2-50,-1-3 1,0-7-1,6-6 1,-1-2 33,1-4 0,-4-7 0,0-3 0,2-2-153,-2-4 0,2-1 0,5-4 0,1-3-110,0-6 1,4-2-1,4-3 1,5 0-126,3 0 1,8-5 0,-1-1 0,9-3-18,11-3 0,7 4 0,8-1 1,2 3 150,4 2 1,-2 5 0,7 4 0,0 6 199,-2 3 1,4 2 0,-6 0 0,2 2-66,4 3 0,-5 4 0,-3 7 1,-3 1-147,-1 4 1,-2-3-1,-2 3 1,-4-4-285,-1-1 0,-2-1 0,-7 1 1,-2 0-302,-2 0 1,-4-1-1756,4 1 0,-5-5 1337,6-1 0,-2-8 1089,1-2 0,4-21 0,-5-12 0</inkml:trace>
  <inkml:trace contextRef="#ctx0" brushRef="#br0" timeOffset="47">12689 6633 7998,'15'-25'0,"-1"5"2037,-3 2 20,-4 9-1556,-7 2 1,0 20-1,-2 4 1,-3 6-91,-6 5 0,-8 1 0,-4 3 0,1-1-93,-1 1 1,-5 4-1,4 1 1,-3-2 152,1-2 1,9-3 0,-1-2 0,6-4-82,0-1 1,5 3 0,0-3-172,0 1 1,7-5-1,0 2 1,9-3-76,5-2 1,8-8 0,4-1 0,4-1-3,2-1 0,1 0 0,2-5 0,3 0-477,2 0 1,2 0-1,4-2 1,-3-1-695,-1-2 1,-2-8 0,4 3 0,-5-2-516,-6 1 1,0-3 0,-12 4 0,-4-4 505,-4-2 1,-6-7 0,-7-3 1037,0-4 0,-14-8 0,-4-2 0</inkml:trace>
  <inkml:trace contextRef="#ctx0" brushRef="#br0" timeOffset="48">12924 6649 11129,'0'22'414,"0"5"0,6 2 1,-1 4-1,-2 4 1057,-1 5 1,-2 2 0,2-1-1,1-3-612,3-1 0,-1 3 1,-5-7-1,0-4-723,0-3 1,5-2-1,2 6 1,0-3-458,0-2 0,4 1 0,-4-6 0,0 1-1233,0 0 1,5 5 1553,-2-2 0,4 4 0,2 1 0</inkml:trace>
  <inkml:trace contextRef="#ctx0" brushRef="#br0" timeOffset="49">1478 8613 8401,'6'-24'0,"-1"1"1024,-2 1 0,-1 4 0,-4-3-373,-3 4 1,-4 3 0,-6 3 0,-3 6 28,-3 3 0,-5 4 1,-11 5-1,-3 7-235,0 5 1,-9 9 0,5-2 0,2 4-190,2 1 1,-2-4 0,6-3 0,2 0-117,7 1 1,4-4-1,7 3 1,0-1-67,1-4 1,6-1 0,4-3-153,3 1 1,5-7 0,8-2 0,10-2 66,7 0 0,10 1 0,8-5 0,8 3 48,9 1 1,1 6 0,-4-4 0,-3 1 207,3 4 0,-8 8 0,-5 2 0,-8 3 197,-6 3 0,-3-6 1,-6 1-1,-8 0 71,-9 3 0,-5-3 1,-2-1-1,-2-1 89,-3 0 0,-6 6 0,-10-6 0,-5-2-286,-4-2 1,-6-3-1,-5-3 1,-2-6-317,-6-3 0,3-1 0,3 3 0,-3 1 0,1-1 0,-6-4 0,9-4 0,-1-3-72,1-2 0,-2 1 0,6-5 0,1 3-1079,4-2 1,0 3 0,12-1 0,3-3-1308,6-1 0,5 4 1,10-1-1,8 1-3377,10 1 5835,14-12 0,5 4 0,7-15 0</inkml:trace>
  <inkml:trace contextRef="#ctx0" brushRef="#br0" timeOffset="50">2060 9368 9110,'0'-16'942,"0"0"1,-5 1-1,-2-1 1,0 0-179,0 1 0,-4-1 0,6 0 1,0-1-349,-2-4 1,5-4-1,-3-8 1,3-2-327,2-2 0,7-4 1,4 0-1,1-2-29,-2-6 1,4 3 0,-3 6 0,3 2-168,2 3 0,5-2 0,-1 4 0,0 7 34,-3 7 1,4 1 0,2 13 0,1 1 491,4 3 1,2 4 0,1 6-1,-1 8 135,-4 6 1,7 8 0,-5 8 0,-1 1-32,-3 4 1,2 6 0,-3 3-1,0-3 27,-1-1 0,-1-2 1,-3-1-1,1-2-595,2-3 0,0-2 0,-7-1 0,-2-6-1009,-1-3 0,-6-1 0,4-1 0,-2-6-958,-4-4 1,4-7 0,0 1 696,2 1 1,-4-5 0,4-3 477,-2-8 1,3-5-1,-3-8 1,0-4 350,0-5 0,4-4 1,-6-1-1,-1-1 558,-3 1 1,-1 6 0,0 4-1,0 4 96,0 1 0,-1 2 1,-5 4-1,-6 5 732,-7 3 0,0 2 0,-8 0 1,-1 0 222,-1 0 0,-8 0 0,0 0 0,1 0-308,-3 0 1,6 0 0,-5 0 0,1 2-635,0 3 1,1-3 0,4 3 0,1-4-763,-1-1 0,1 6 0,-1-1 1,1-2-210,-1-1 0,8-2 1,1 0-1,4 2-4024,3 3 4813,-3-3 0,17 5 0,-5-7 0</inkml:trace>
  <inkml:trace contextRef="#ctx0" brushRef="#br0" timeOffset="51">3349 9038 7888,'0'-16'875,"7"6"0,4 1 0,3 2-210,2 3 1,1 3-1,2 1 1,2-2-384,-2-3 1,4 3-1,0-3 1,1 3-224,4 2 1,-3 0-1,1 0 1,0 2-699,-1 3 0,-3-2 0,-8 8 0,-3 1-1774,-6 2 1,-5 2 2412,-5-1 0,-11 1 0,-8 0 0</inkml:trace>
  <inkml:trace contextRef="#ctx0" brushRef="#br0" timeOffset="52">3318 9195 7888,'16'0'581,"-1"-2"0,1-1 280,0-3 1,0-1 0,1 4 0,4-2-364,5 1 1,4 2 0,1 2 0,-1 0-736,-4 0 1,4 0-1,-4 0 1,4 0-717,1 0 0,1 0 0,-1 0 953,1 0 0,-1 7 0,1 2 0</inkml:trace>
  <inkml:trace contextRef="#ctx0" brushRef="#br0" timeOffset="53">4466 8472 8127,'-11'2'1042,"1"3"1,6 4 0,-1 8-1,3 4-641,2 5 1,0 4-1,0 1 1,0 3 2,0 2 1,0-3-1,0 6 1,0-1-283,0 4 0,0-3 1,0-3-1,0-3-340,0-1 0,0-2 1,0-2-1,0-4-275,0-1 1,0-2 0,0-6 0,0 1-458,0 0 1,2-6-1,1 1-260,3 1 0,1-5 0,-2-2 1210,5-3 0,4-2 0,2 0 0</inkml:trace>
  <inkml:trace contextRef="#ctx0" brushRef="#br0" timeOffset="54">4953 8566 8188,'0'-16'898,"0"1"1,2 6-307,3 4 0,-3 10 0,3 7 0,-3 6 11,-2 3 0,0 7 1,0-2-1,0 4-50,0 1 1,0 6 0,0-1 0,0-1-323,0-2 1,0 2 0,0-1-1,0-5-221,0 1 1,0-7-1,0-1-376,0 1 0,0 0 0,0 3-1555,0-5 1,0-9-2413,0-1 3045,0-1 0,7-1 1288,3-4 0,11-3 0,4-2 0</inkml:trace>
  <inkml:trace contextRef="#ctx0" brushRef="#br0" timeOffset="55">5535 8629 9517,'-16'-9'0,"-1"4"0,-3 3 0,-2 4 524,-3 3 0,1 6 0,-4 10 0,2 5-443,-2 4 0,0 1 0,0 2 0,3 2-15,3 2 0,2 0 0,10-6 0,5 0 106,3 1 0,4-2 0,5-4 1,8-5 134,10-4 0,5-1 0,3 0 0,2-2 4,1-4 1,8 2 0,-2-6 0,2-3 81,-2-1 0,6-2 1,-4-2-1,-2-3 337,-2-6 0,-3-3 1,-7-3-1,-4-2-376,-5-2 1,-4-7 0,-3 0 0,-3-7-632,-6-7 1,-5 2 0,-5 0 0,-7-1-620,-8 1 0,-4 11 1,-8-1-1,1 5-15,0 6 0,4 7 0,3 3 1,1 2-2647,4 4 3557,1 8 0,-4 4 0,-3 7 0</inkml:trace>
  <inkml:trace contextRef="#ctx0" brushRef="#br0" timeOffset="56">6667 8755 8223,'10'0'563,"1"0"0,-6 0 0,4 2 0,-2 3 387,-4 5 0,-1 10 0,-2 0 0,0 1-426,0 2 0,0 2 1,0 6-1,0 0-150,0 1 0,0-1 0,0-1 0,0-2-600,0-2 1,5-5 0,1 4 0,-3-3-759,-1-3 0,3-1 0,0-2-420,-1-1 1,-4-6-1,-6-4 688,-4-3 0,-4-2 0,-3 0 0,-4-2 716,-6-3 0,-2-4 0,-3-6 0</inkml:trace>
  <inkml:trace contextRef="#ctx0" brushRef="#br0" timeOffset="57">6447 9132 8223,'-9'-16'217,"4"1"0,5 4 0,5 2 0,5 1 518,4-1 0,7 4 1,2-4-1,2 2-197,3 3 0,6 1 0,5 0 0,-1-3-527,1 3 1,3 1 0,-6 2 0,-1 0 44,-1 0 1,-3 0-1,0 0 1,1 0-509,-1 0 1,1 0-1,-1 0 1,1 0-2111,-1 0 0,1 0 2562,-1 0 0,7-14 0,3-3 0</inkml:trace>
  <inkml:trace contextRef="#ctx0" brushRef="#br0" timeOffset="58">7657 8598 8211,'0'-32'0,"0"3"233,0 2 1,2 6 0,3 9 0,6 3 56,3 2 0,2 0 0,1 4 0,2-2 397,2 1 0,12 2 0,-1 4 0,1 2-193,0 1 1,-3 7-1,-2-1 1,-4 4-213,-1 6 1,3 2-1,-7 7 1,-3-2-71,-4 0 1,-8 10 0,1-5-1,-3 6 43,-2 4 1,-7-3 0,-7 2-1,-7 2 45,-5 1 1,-9 1-1,5-2 1,-5-6-2,0-5 1,-3 0 0,1-10 0,0-2-387,-1-4 1,5 1 0,-4-13-1,4-1-208,2-3 1,-1-1-1,2-1 1,4-5 244,5-4 1,4-4-1,3-2 1,3 0 204,6 1 0,3-3 0,6-1 0,6-2-77,11 2 1,7 1 0,5 4 0,4 2-220,5 2 1,-2 5-1,2-4 1,2 2-272,1 3 0,-5 3 0,-1 1 0,-3 1-257,1 5 0,0-3 1,-6 6-1,1 0 81,-1-1 0,-6 1 0,-4 3 0,-4-1-550,-1 1 0,0-3 0,-1-1 0,1-1 1138,0-3 0,-1 5 0,1-1 0</inkml:trace>
  <inkml:trace contextRef="#ctx0" brushRef="#br0" timeOffset="59">8444 8928 8039,'15'0'305,"1"0"1,0 0-1,-1 0 1293,1 0 0,0 0-405,0 0 1,-8 7-553,-2 3 1,-5-1 0,-2 0-133,-5-2 1,-2-2 0,-8-5-297,0 0 1,0 0-1,1-2 1,1-3 72,3-6 1,-1 3 0,5-3-45,-2-1 0,6-2 0,-1 0-763,8 4 0,5-3 0,6 8 0,1 2-460,0 1 0,1 2 0,2 0 1,4 0-302,2 0 0,-6 2 0,3 1 1,-1 2-1542,0-1 2823,0-2 0,-5-2 0,0 0 0</inkml:trace>
  <inkml:trace contextRef="#ctx0" brushRef="#br0" timeOffset="60">9088 8613 8389,'-14'-17'0,"4"-2"134,4-2 1,5 0-1,2 5 658,5 0 0,2 2 0,8 2 0,2 3-358,3 2 1,-2 2-1,5 5 1,1 0-248,-1 0 1,1 2 0,3 3 0,-4 6 33,-1 3 1,3 3-1,-5 4 1,-2 5-75,-1 4 0,-8 3 0,-1 4 0,-2 5-52,-4 3 1,-3 6-1,-5-2 1,-7-4 150,-7 0 0,-6-1 1,-8-2-1,-4-5-124,-5-4 1,2-9 0,0-4 0,0-8 2,0-7 0,3 2 0,-3-2 0,1-3-108,4-5 0,2-4 1,2-6-1,1 3-49,4-2 0,3-2 0,7-4 0,2-1 58,4-2 1,3 0-1,9 5 1,5 1-97,8-1 1,8 2 0,10 3 0,4 6 42,5 3 1,9 2 0,3 0 0,-2 0-128,-3 0 0,7 2 0,-9 3 0,0 4-378,-3 0 0,0 3 0,-8-7 0,-1 1-460,-1 1 1,-5-4 0,-3 6 0,-5-2-147,-3-4 0,-2-1 0,-1-2 335,1 0 0,-7-2 803,-4-3 0,4-11 0,-1-8 0</inkml:trace>
  <inkml:trace contextRef="#ctx0" brushRef="#br0" timeOffset="61">9937 8503 8282,'0'-24'913,"0"6"1,0 8-57,0-2 0,2 5-399,3 2 0,2 10 1,4 5-1,-6 4-42,-3 2 1,-2 7 0,0 3 0,-2 2 33,-3-2 0,-4 7 1,-7-5-1,2 0-63,4 2 0,-4-2 0,5 0 0,-1-2-87,-1 2 1,8-6-1,-3 1 1,5-2-138,1 0 1,0 0 0,1-5 0,5-1-126,4 1 1,6 0 0,3 0 0,4-2-332,1-4 1,2 4-1,6-5 1,-1-1-333,1-2 1,4-3 0,3 1 0,-1 1-445,1-2 1,-3-1 0,-4-4-1,-1-3 460,1-5 0,-6-4 0,-2-4 1,-3-1-1159,-7-2 0,0-14 1767,-8-1 0,-1-15 0,-5-5 0</inkml:trace>
  <inkml:trace contextRef="#ctx0" brushRef="#br0" timeOffset="62">10425 8598 8282,'-7'15'335,"3"1"0,-5 2 0,2 3 443,4 5 0,1 5 0,2 4 0,0 3 428,0 3 0,5-1 0,2 3 0,0-2-650,0-3 0,4-1 1,-4-6-1,0 1-726,0-1 1,-2-1 0,-5-1 0,0-1-333,0 0 0,-2 9 1,-3-9-1,-7 0 502,-7 2 0,-13-8 0,-8 1 0</inkml:trace>
  <inkml:trace contextRef="#ctx0" brushRef="#br0" timeOffset="63">11148 8723 8255,'9'-15'361,"-4"-1"1,4 7 0,1 4 0,4 3 776,2 2 0,1 0 0,4 0 0,4 0-780,-1 0 1,9 0 0,-3 0 0,0 0-1227,-1 0 0,5 5 0,-10 2 0,0 2-411,-3 3 0,-5 8 0,-5 1 0,-6-2 1279,-3-2 0,-16-1 0,-4 0 0</inkml:trace>
  <inkml:trace contextRef="#ctx0" brushRef="#br0" timeOffset="64">11022 8912 8255,'16'5'16,"-1"0"1,3 1 0,3-6-1,3 0 383,1 0 0,10 0 1,-2 1-1,4 3-73,1 1 1,6 7 0,-2-3 0,1 2-681,-1-1 0,2-1 0,-6 3 1,1-1-695,-1 1 1,6 0-1,-2 0 1048,3-1 0,2-8 0,1 4 0</inkml:trace>
  <inkml:trace contextRef="#ctx0" brushRef="#br0" timeOffset="65">12610 8283 8115,'-10'2'0,"1"3"0,2 8 726,3 6 0,3 0 0,-1 7 1,-2 4 543,-1 5 0,0-2 1,5 5-1,0-1-674,0 0 1,0 5-1,0-4 1,0 0-407,0 1 0,0-2 1,0-6-1,2-1-121,3-4 0,-3 2 0,5-7 0,-2 0-1480,0 1 1,2-4 0,-3 3 147,1-4 0,0-6 0,-3-2 285,3-2 1,4-2-1,6-5 1,1 0 977,0 0 0,7-14 0,1-4 0</inkml:trace>
  <inkml:trace contextRef="#ctx0" brushRef="#br0" timeOffset="66">13695 8283 10935,'-21'0'872,"0"2"1,0 2-514,-2 1 0,-1 5 0,-8-5 0,1-1-236,0-2 0,-1 3 0,2 0 1,2-1-45,2-3 0,2-1 1,-4 0-1,3-1-41,3-5 1,1 5 0,5-6 0,0 1-290,1 1 1,4-5 19,1 5 62,6-8 0,-3 13 111,7 0 1,0 7 0,0 11 0,0 1 34,0 2 1,-2 7-1,-1-2 1,-4 2 18,-2-2 1,0 4-1,-3-4 1,3 2 39,2-2 0,-3-3 0,3-6 0,0 3 20,0 1 1,0-2 0,3-7-1,-1-2-14,2 3 1,1-5-20,2 3 0,-2-8 75,-3 3 0,5-5-112,0-1 1,7-7 0,9-3 0,-1-4-52,1-2 0,9 1 0,4-1 0,8 0 55,3 0 0,0 2 1,6 2-1,-1 3-18,4 2 0,2 2 1,-4 5-1,0 0 92,0 0 0,-5 7 0,-2 5 0,-1 6 169,-4 3 0,-4 0 1,-5-4-1,-5 2 162,-3 2 0,-9 6 0,-4-5 0,-3 1 187,-2 0 1,-7 3 0,-6-5 0,-4 0-43,-4 2 0,-7-6 0,2 2 0,-2-5-184,2-3 1,-4-6-1,5 4 1,-1-1-250,0 1 0,2-5 0,-3 1 0,5-3-244,-1-2 0,4 0 0,-6 0 0,3 0-80,2 0 1,-2-2 0,1-2 0,1-3-1534,3-1 1,-4 2 0,0-2 0,2-1-502,1 0 1,4-1 2250,4-6 0,-4-14 0,5-3 0</inkml:trace>
  <inkml:trace contextRef="#ctx0" brushRef="#br0" timeOffset="67">14072 8378 8183,'26'-30'109,"1"4"0,6 3 0,-7 7 0,4 1 276,1-1 1,1 5-1,-3 3 1,-1 1 30,-2 3 1,-1 2 0,1 4 0,-5 2-171,-3 1 1,-8 12 0,-1-1 0,-2 2-79,-4-1 1,-3 6-1,-5 3 1,-5 5-6,-4 6 1,-9-4-1,-3 6 1,-4-3-104,-1 1 0,4 0 0,3-6 0,1 1-65,4-1 0,1 0 1,5 1-1,2-2 242,6-4 1,3 3 0,2-4 0,2 1-8,3 0 0,4-1 0,8 1 0,4-5-40,5-4 0,6-1 0,3-2 1,1-2 43,-1-1 1,2-8 0,-4 2 0,-5-3 90,-3-2 0,-4-7 0,-7-3 0,-2-4 44,-2-2 0,-6-7 0,-1-5 0,-6-5-265,-8-3 0,-8-6 1,-5 3-1,-4 1-129,-5-1 1,-8-3 0,3 4-1,-1 0-649,1-1 1,-2 2 0,5 8 0,3 1-838,3 2 1,3 8 0,10 2-36,0 10 1,2 5 0,4 8 1545,4 9 0,12 7 0,2 8 0</inkml:trace>
  <inkml:trace contextRef="#ctx0" brushRef="#br0" timeOffset="68">15424 8645 8170,'0'-21'-228,"0"0"1,-1 0 0,-5 3-1,-2-1 1023,-1-2 0,-10 0 0,3 7 1,-1 2-290,-1 2 1,2 6 0,-1-1-1,-2 3-246,-2 2 1,-2 2 0,4 3-1,-2 6-194,2 3 1,1 7 0,2 1 0,1 3-8,-1 3 0,0 1 0,2 3 0,2-3-79,2-2 1,6 2-1,-1-4 1,3 1 62,2 0 0,2-5 0,5 4 0,7-1 117,5 1 0,7-6 0,-3 2 0,3-4-82,7-1 0,-1-2 1,6-2-1,1-3-187,3-2 0,3-2 1,2-5-1,-1 0 69,-5 0 1,-2-7 0,-9-2 0,-2-3-255,-2-4 1,-7 2 0,2-12-1,-5-2 98,-6-1 0,-3-3 1,-7 1-1,0-1-46,0 1 1,0-1 0,0 3 0,-2 3 35,-3 5 1,3 3-1,-5 4 307,0 4 0,6 4 1,-5 12-102,5 4 0,8 11 1,1 5-1,3 4 176,-1 1 1,-1 6 0,3 1 0,-1 1-38,1-1 0,0-1 0,-1-6 1,-4-1 55,0-4 1,-6-3 0,6-7 377,0-1 0,-5-4-278,3-1 1,-3-8 0,-2-2-175,0-9 0,-2-6 0,-1-4 0,-2-4-27,1-2 0,2-6 0,2-8 1,0-1-425,0-3 1,2-3 0,3 1 0,6 1-161,3 2 1,2 7-1,-1 0 1,1 7 286,0 8 0,5 9 1,3 6-1,2 5 193,2 5 0,7 6 0,-5 9 0,3 7 34,-3 2 1,1 5 0,-6 2 0,-2 6 570,-8 4 1,-1-6-1,-9-2 1,-1-1-253,-2-1 1,-2-1 0,0-7 0,0-3 5,0-2 1,-2-3-42,-3-4 1,1-7-201,-6-4 1,4-7 0,-2-6 0,1-10-249,3-4 1,-3-5 0,2-4 0,3-2-192,6-4 0,5 2 0,8-5 0,4 2 124,5 3 1,4 3 0,1 6 0,1 5 116,-1 4 0,1 8 0,-1 5 0,1 8 133,-1 6 1,6 9 0,-1 6-1,-1 3-17,-2 5 1,4 7-1,-2-3 1,-5-2-188,-7-2 0,-3 2 0,-4-2 0,-5-5-232,-3-3 0,-6-5 0,2-6 0,-6-1 0,-5-3-891,-2 2 1,-1-3 1283,-6 2 0,0-8 0,1 4 0</inkml:trace>
  <inkml:trace contextRef="#ctx0" brushRef="#br0" timeOffset="69">16997 8158 7930,'-6'-16'0,"1"0"-112,2 0 1,1 1-1,2-1 1,0 0 796,0 1 0,2-6 0,3 0 0,5 1-197,4 3 0,9 1 0,3 2 0,2 4-117,-2 5 1,8 3 0,-6 2-1,0 0 22,1 0 1,-1 5 0,0 2 0,-3 2-103,-3 3 1,-1 7 0,-7 4 0,-3 0-4,-6-1 1,-3 6-1,-4-2 1,-3 2-8,-6-1 1,-10 2 0,-7-4-1,-5 1-65,-4 0 1,-6-5 0,3 4 0,-1-3-101,5-3 0,4-1 0,4-2 1049,2-1-738,7 1 0,3-5 1,13-3-1,8-1-34,11-3 1,8-3 0,13-1-1,5 0-54,3 0 0,9 0 0,4 0 1,3 0-462,2 0 1,-2 0 0,-1 0 0,-5 0-852,0 0 1,-1 7 0,-2 6 0,2 4-2242,-3 4 1,8 19 3213,-6 2 0,6 7 0,4-2 0</inkml:trace>
  <inkml:trace contextRef="#ctx0" brushRef="#br2" timeOffset="70">28317 15262 7731,'-16'-5'0,"1"-2"-4,-1-2 1,5 6-1,1-3 1,-2 5 279,-2 1 0,3 0 1,1 0 260,-3 0 0,0 0 553,-3 0-384,0 0 1,9 1-259,7 5 0,7-3 1,9 6-1,-1-2 49,1-4 1,5 6 0,2 0 0,0 1-129,-1 1 1,5-6 0,-7 4 0,1-1-73,2 1 1,-4 0 0,6 3 0,-1-3-75,1-2 0,-1 5 0,4-2 0,-2 3 3,2-3 1,0 4-1,2-3 1,-2 3-12,0 1 1,5-1 0,-7-1 0,2-3-108,-2 2 1,4-3 0,-4 1 0,2 3-148,-2 1 0,4 0 1,-4-2-1,4-2 82,2 3 1,-3 1 0,-1 1 0,-2 1 31,2 0 0,2-6 0,0 1 0,-2 1-17,-2 2 0,-5-4 1,3 1-1,1 1-136,-1 2 1,-3-4 0,4 1-1,-1 1-30,1 2 1,1-3 0,5-1-1,1 2 13,-1 2 0,1 0 0,-1-2 0,0-1 32,1 1 0,-1 2 0,-1 0 0,-2-2 73,-2-1 0,-1-2 0,3 3 1,-4-3 116,-1-2 1,3-1 0,-3-2 0,-1 1-70,1-1 1,3 3-1,-3-2 1,0-2-26,-1-1 0,6 3 1,-1 2-1,2 0-21,3 0 0,-6 4 0,0-4 0,0 0-105,-1 0 0,3 5 0,-6-3 1,1 1-43,0 1 0,3-1 1,-3 4-1,0-2-47,-1-1 0,4-2 0,-5 3 0,-1-2 69,-3 3 0,-1-5 0,0 1 0,-3 0-231,-2-1 0,3-2-237,-4 4-371,-3-6 762,0 3 1,-8-7 0,-5-2 0,-4-2 54,-4-1 0,-2-5 0,-3 3 1,-4-2 59,-3-3 0,-14-2 0,5-4 0,-5-1 14,-2-2 1,0 0 0,-5 4 0,0-2 27,-1-2 1,1 0-1,2 5 1,1 0 175,2 0 0,6 1 0,-5-1 0,1 0-8,0 1 0,0 1 0,-4 0 1,4 1-159,2 1 1,-6-5 0,4 6-1,-2-3 71,0-1 1,5-1 0,-5 0 0,-1 0-243,-3 1 1,1-1-1,1-1 1,2-3-15,-2-1 1,4 0-1,0 6 1,0-1 168,0 0 1,5 1-1,-4-1 1,4 0 5,4 0 1,-9 1-1,8-1 1,-1 0 26,0 0 1,2 1-1,-3-1 1,-1 0-69,-1 1 1,-1-1 0,4 0 0,0 0-39,1 1 1,-6 4 0,10 3 0,2-1 34,1 0 0,2 4 1,4-4 233,-2 2 0,0 2-138,6 5 0,4 0 491,1 0 0,8 0-264,2 0 0,7 2 0,9 1 0,-1 4-88,1 2 0,5-4 0,2 6 0,-1-1-34,1-1 1,5 5 0,-2-4 0,4 2-25,1-1 0,1 3 0,1-4 0,2 4-29,2 2 0,5 0 1,-4-1-1,0 1-75,1 0 0,5 0 1,-3-1-1,3 1-8,-2 0 0,9 0 0,-4 1 0,2 2 55,0 2 1,3 2 0,2-4 0,0 2 28,1-2 0,4 4 1,-1-2-1,1-2-17,-1-1 0,1 3 1,-3 1-1,2 1-3,1 0 0,4-2 0,-11-4 0,-1 2-6,-2 2 1,-2 5-1,0-5 1,-1-1-23,-4-3 1,1 1 0,-4 1 0,-1 2-1,1-2 0,-3 4 1,-3-1-1,2 3-30,2 3 0,0 0 0,-6 0 0,-1-4-34,-4-1 1,-1-2-1,-6-6 1,2-1-81,-2-3 1,-2 1 0,-1-5 0,0 0-53,0 0 1,-2 0-21,-4-2 0,2-5 85,-6 0 0,-6-1 0,-7-10 0,-2-1-39,-3-2 0,-8-2 0,-2 0 0,-3 1-367,-3-1 0,-1 0 0,-3-1 0,1-2-250,-1-2 1,-1-2 0,-2 4 0,-3-2 762,-3 2 0,0 1 0,-7 2 0</inkml:trace>
  <inkml:trace contextRef="#ctx0" brushRef="#br2" timeOffset="71">31619 14853 8547,'14'-7'0,"-4"-3"0,-3-4 0,-7-2 0</inkml:trace>
  <inkml:trace contextRef="#ctx0" brushRef="#br2" timeOffset="72">28490 15671 8418,'7'8'149,"3"-2"462,4-5 1,2-1 467,0 0 0,-7-1 1695,-4-5-2164,-3 5 1,-9-6 0,-4 7 0,-3 0-167,-2 0 0,-6 0 1,-3 0-1,-1 0-190,0 0 0,5 0 0,-5 0 1,-1 0-140,3 0 0,-4-2 0,7-2 0,2-1-77,1 2 1,3 1 0,1 0-1,1-1-110,3-3 0,0 1 0,-6 5-33,0 0 1,6 0 0,-1 0-173,-1 0 1,0 2 0,-1 1 0,5 4 206,1 2 0,-4 2 0,4 4 1,0 1 124,0 0 1,2 0 0,5 1 0,-2 2 69,-3 2 1,3 2-1,-3-4-95,3 2 0,2-5 1,0-6-1,0 2-218,0 2 1,0-3-141,0-1 1,2-1 78,3 2 1,-1-4 0,6-7 65,2 0 0,2 0 0,2 0 0,2-2-13,3-3 0,1 3 1,8-5-1,0 2-79,3-1 1,7 1-1,-3 5 1,-2 0 208,-2 0 1,-2 2 0,1 3 0,-3 6 319,-2 3 1,1 1 0,-7 1 0,-4 0 172,-5-1 0,1 3 1,-8 1-1,-2 2 89,-1-2 1,-2 4 0,0 0 0,0-1 246,0 1 0,-10 3 0,-4-5 1,-2-2-34,-3-1 1,-6-2 0,2-1 0,-1 1-1,-4 0 0,-2-7 0,-1-2 0,-1-2-668,1 0 0,0-1 0,-3-10 1,-1-2-63,-1-1 0,-3-7 0,4 2 0,-1-5-1587,1 0 1,-4-4 0,1 0 0,-1 1-8245,1-1 9717,1-5 0,6 3 0,-1-6 0</inkml:trace>
  <inkml:trace contextRef="#ctx0" brushRef="#br2" timeOffset="73">26179 17038 8418,'0'-16'158,"0"1"749,0-1 1,1 5 2405,5 1-1984,-5 7 1,6-3 0,-7 12-444,0 4 1,-1 9-1,-5 2 1,-4-2-178,-4-1 0,-2 3 0,1 1 0,-1 1-237,0 0 0,0-2 0,1-4 1,1 3-309,3 0 0,-1 1 0,5-5 0,0 0-120,0 0 1,2-1-1,5 1-177,0 0 1,0-6 0,2-1 0,3 0-111,5-1 0,4-4 0,2 1 0,0-3-357,-1-2 0,6 5 0,2 0 0,0-1-301,-1-2 1,5-4 0,-5-2-1,1-1-350,0 2 1,-2-4-1,-5 0 1,-1 0-603,1 0 0,0-6 0,-2 3 1853,-4-4 0,4-9 0,-5-1 0</inkml:trace>
  <inkml:trace contextRef="#ctx0" brushRef="#br2" timeOffset="74">26399 17132 8715,'0'-7'1765,"0"7"0,-2 7 1,-1 9-1,-3 0-360,3 0 0,-1 5 1,1 1-1,-2 1-509,1 0 0,2-1 1,1-2-1,-3 1-517,-1-2 1,0-2-1,5-1 1,0 0-970,0-1 1,-6 1-4320,1 0 1176,0 0 0,7-8 1935,3-3 1,4-5-1,6-5 1798,1-5 0,7-11 0,1-4 0</inkml:trace>
  <inkml:trace contextRef="#ctx0" brushRef="#br2" timeOffset="75">26682 16818 7621,'10'-16'0,"1"1"109,1-1 1,2 5 0,2 1 0,-1-1 668,1 3 1,0-4 0,0 6 0,-1 3-90,1 1 0,0 2 0,0 2-298,-1 3 0,-1 6 1,-3 8-1,-6 2 129,-3-2 0,-4 5 0,-3 3 0,-6 0 34,-3 0 0,-7 2 1,-1-2-1,-1 2-23,0 3 0,-3-6 0,5-2 0,4-1-141,4-4 1,-1-1-1,6-3 1,-1 1 36,4 0 0,3-6 1,2 1-74,0 1 1,2-5-1,3-2-484,5-3 0,4-2 1,4 0-1,1 0-677,2 0 0,7 0 0,-2-2 0,2-1-919,-2-2 1,7-1 0,-5 6 0,0 0 732,2 0 1,-5 0 0,-1 0 0,0 0-710,1 0 0,-6 0 1702,2 0 0,4-7 0,-1-1 0</inkml:trace>
  <inkml:trace contextRef="#ctx0" brushRef="#br2" timeOffset="76">27358 17180 15349,'-2'14'1115,"-3"-4"1,3 4-1,-3-4 1,3 4 29,2 2 1,0 0 0,0 1-853,0 4 1,5-3 0,1 3-1,-1-4-767,2-1 0,-4-6 0,6 1 1,0-1-285,0-1 0,-4 3 0,4-5 0,-1 0-6051,1 0 4030,-5-1 1,-3-8 2778,-6-3 0,-14-4 0,1-7 0</inkml:trace>
  <inkml:trace contextRef="#ctx0" brushRef="#br2" timeOffset="77">27185 17384 13128,'16'-7'794,"5"5"1,0-5 0,0 2-568,1 0 1,-2-1 0,4 6 0,0 0-174,1 0 1,-4-1-1,3-3 1,1-1-907,-1 2 1,-5 1 0,4 2 0,-2 0-686,0 0 1,5-2-1,-5-3 1,-2-4 1536,-1 0 0,5-12 0,1 4 0</inkml:trace>
  <inkml:trace contextRef="#ctx0" brushRef="#br2" timeOffset="78">27720 17101 8418,'0'-21'0,"0"0"0,1 2 188,5 1 1,1 3-1,6-1 1,1 0 691,4 1 1,1 1 0,-1 1 0,1 5-289,2 1 1,0 1 0,-4 6 0,2 2-31,2 3 1,-1 6 0,-8 8 0,-3 2-63,-2-2 1,-2 4 0,-5 0-1,-2-1 279,-3 1 1,-4-2 0,-8-5 0,-3-1-397,-1 1 0,0 0 1,6-2-1,-1-2-102,0-1 0,1-8 1,-1 2 202,0-3-1133,0-2 1,9-5 0,7 0 0,9-1-150,5-1 0,9 6 0,3-5 1,6 5 258,4 1 0,-3 0 0,4 0 0,-4 1 395,-1 5 1,-3 2 0,-1 8 0,-3 1 282,-2 4 1,-3-3 0,-4 5-1,-2-2 1336,-3 0 0,-4-1 0,-7-4 1,0 0-521,0 0 0,-6-1 1,-1-1-1,-3-1-554,-8-3 0,1-6 0,-9 1 1,0-3-402,1-2 0,-8 0 0,3 0 0,-1 0-1374,-4 0 1,5-2 0,6-2 0,1-1-1085,4 2 0,1-4 1,4 0-1,2 0-3064,2 0 5522,6-13 0,4 10 0,9-13 0</inkml:trace>
  <inkml:trace contextRef="#ctx0" brushRef="#br2" timeOffset="79">28270 17007 8449,'5'-16'0,"2"0"0,2 1 0,3-1-107,2 0 1,7 6 0,2-1 0,1-1 900,4-2 1,0 3-1,0 3 1,-4 1 812,-1 3 0,-2 3 0,-5 1-429,0 0 1,-6 1-662,1 4 0,-10 9 0,-1 9-169,-8 2 1,-6-6-1,-4 4 1,-1-3 353,-2 1 0,0 2 0,3-4 1,-1 2 64,-2-1 1,0-3 0,7-1-107,4-1 0,1-6 0,6-2-578,-3 0 1,3-5 0,8 3-84,6-3 0,4-2 0,5 0 0,2 0 0,3 0 0,1-2 0,5-1 0,1-3-1372,-1 3 1,1-4 0,-1 2-1,1 1-546,-1 2 0,-5 2 1,-1 0-1,-3 0 623,-2 0 0,-3 2 1295,-1 3 0,-7-3 0,-2 5 0</inkml:trace>
  <inkml:trace contextRef="#ctx0" brushRef="#br2" timeOffset="80">28804 17290 8418,'18'0'0,"1"0"0,4 0 768,1 0 1,-3-2-1,5-2 1,1-3-310,-3-1 1,1 4 0,-8-3 0,0 2-579,-3 0-1283,-1-1 0,-6 6 1,-7 2 845,-9 3 0,-12-1 1,-5 5-1,-2-2 556,2-4 0,-11 6 0,4 0 0</inkml:trace>
  <inkml:trace contextRef="#ctx0" brushRef="#br2" timeOffset="81">28820 17337 8664,'-2'10'571,"8"-1"1,6-2 118,4-4 1,5-1 0,1-2 0,3 0-620,3 0 0,1 0 0,3 0 0,-2 0-514,-4 0 0,3 0 0,-2 0 0,2 0-398,3 0 1,-6 0 0,0 0-1,0 0 841,-1 0 0,5-7 0,1-2 0,9-6 0</inkml:trace>
  <inkml:trace contextRef="#ctx0" brushRef="#br2" timeOffset="82">29795 17132 8918,'-11'-15'0,"1"-1"941,-2 0 0,-2 6 1,-2 1-1,0 2-253,1 4 1,-6 1-1,0 2 1,1 0-69,3 0 1,-4 7 0,0 3 0,2 4-27,1 2 1,3 5 0,-1 0 0,2 0-188,3 2 0,4-6 0,7 6 0,0-2-92,0 0 1,2 0 0,3-6 0,8 1-190,6 0 0,5-2 0,10-2 0,1-2-504,1 3 1,8-5 0,-4 1 0,2-2 36,0-3 1,-5-1 0,3 1 0,-2 1-1341,-3-2 1,-3-1-1,-4-4 1,-4-1 271,-1-2 1,-2-8 0,-6 3 0,-1-4-1122,-3-2 2530,3-7 0,-5-1 0,6-7 0</inkml:trace>
  <inkml:trace contextRef="#ctx0" brushRef="#br2" timeOffset="83">30188 16881 7347,'0'-16'-45,"0"1"1,2 4 0,1 1 993,2-3 0,6 5 0,-4-3 1,2 1-269,3 1 0,-3-5 0,1 5 0,2-1-260,2-1 0,0 6 0,0-4 0,-1 1 435,-1-1 0,12 5-594,-3-1 0,0 3 1,0 2-1,-3 0 5,-3 0 1,-6 7-1,-4 4 1,-3 3-10,-2 1 1,0 6 0,0 0 0,0 0-36,0 2 0,-7-5 0,-3 2 0,-4 0-17,-2 1 1,-5-6-1,-2 3 1,0-6 64,1 0 1,1 1 0,5-1 307,0-2 1,2-5-220,4 6 0,5-8 1,10 3-1,7-5-107,7-1 1,4 0 0,7 0 0,-2 0-156,0 0 0,8 0 1,-8-1-1,0-3-497,2-1 0,-2 0 0,0 5 0,-4 0-908,-1 0 1,-2 1 0,-5 5 0,-1 4-353,1 4 1,-2 2 0,-3 1 0,-6 4 1658,-3 5 0,-2 4 0,0 2 0</inkml:trace>
  <inkml:trace contextRef="#ctx0" brushRef="#br2" timeOffset="84">29858 17950 8271,'-11'-16'0,"1"0"655,-2 1 1,-2 4-1,-4 2 1,-1 1-41,-2-1 1,-2 5-1,4-1 1,-4 3 749,-1 2-982,5 7 1,-6 2 0,6 7 6,-2 0 0,0-1 1,5 3-1,2 1 122,4 2 1,-2 5-1,6-5 1,3 0-49,1 2 1,2-6-1,2 4 1,3-3-70,6-3 0,3 1 0,3-2 1,2-2-48,2-1 1,7-3 0,-2 5 0,4-5-97,2-1 1,4 0 0,3-3 0,-1 1-167,1-1 1,4-3 0,-3-1-1,2 0-131,0 0 0,-7-5 0,2-2 0,-6 0-496,-4 0 1,1-3 0,-8 4 0,-2 1-2257,-6-2-304,2 6 0,-14-12 1720,0 8 0,-12 0 1,-13 5-1,-2 0 1381,-7 0 0,-1 0 0,4 0 0</inkml:trace>
  <inkml:trace contextRef="#ctx0" brushRef="#br2" timeOffset="85">30298 17635 8040,'-5'-15'34,"0"-1"351,1 0 0,2 6 0,2-1 287,0-1 1,0 3 0,2-1 66,3-2 1,4 5-198,7 1 1,0 5-242,-1 1 1,-6 1-219,-4 5 0,-3 2 1,-2 8-1,-2 0-34,-3 0 1,1-1 0,-4 1 0,-1 0-16,0-1 0,4 1 0,-5 0 118,-3 0 0,6-1 0,2 1 166,3 0 1,2-6-1,2-1 1,3-2 83,6-4 1,3 4 0,2-1 0,-1-3-40,1-1 1,0-2 0,1 2-1,2 1-335,2 2 0,0 1 1,-5-6-1,0 0 92,-1 0 0,-4 0 1,-1 0-1450,3 0 1,-5 0 0,1 1-15,-2 5 1,-2-3 0,-6 6 0,-5 0-584,-4-1 0,-11 3 1926,-5 4 0,-4 1 0,-1 0 0</inkml:trace>
  <inkml:trace contextRef="#ctx0" brushRef="#br2" timeOffset="86">28710 17934 8723,'7'-9'1659,"4"4"0,3 3-1136,1 2 0,3 0 0,1 0 1,2 0-343,-2 0 0,4 0 1,-2 0-1,-2 0-987,-2 0 0,-1 0-52,0 0 0,-2 7 0,-4 4 858,-4 3 0,-19 1 0,-4 1 0</inkml:trace>
  <inkml:trace contextRef="#ctx0" brushRef="#br2" timeOffset="87">28537 18107 8040,'16'5'0,"0"0"763,-1-1 0,6-2 0,2-2 0,1 0 492,4 0 0,0 0 1,2 0-1,-2 0-1080,0 0 1,3 0 0,-8 0 0,0 0-758,0 0 0,-3 5 0,-6 2-4155,-3 2 4737,-4 1 0,-21 6 0,-4 0 0</inkml:trace>
  <inkml:trace contextRef="#ctx0" brushRef="#br2" timeOffset="88">27264 18013 8134,'-11'-6'199,"1"1"0,-1-5 0,-3 3 0,2 0 176,1 0 0,6-6 0,-5 5 0,-1-3 148,3 1 0,-1-1 1,5-4-1,-1-1-164,2 0 1,3 6 0,5-1 0,7-1-164,7-2 1,0 0-1,9 4 1,4 3 18,3 0 0,1 5 0,-6-3 0,-2 3 3,-2 2 1,-6 2 0,1 3 0,-6 5-15,-4 4 1,-4 4 0,-7 1-1,0 4 37,0 1 1,-9 1-1,-5 3 1,-5-2-46,0 2 0,-4 0 0,0-2 0,0-5-2,1-4 1,1 1-1,5 1 1,0 0 97,1-5 0,1 2 1,3-6 50,6 4 0,3-3 1,2-1-132,0 2 1,2-5 0,3-1 0,6-5-325,3-1 0,7 0 0,1 0 1,1 0-554,0 0 0,5 0 0,-2 0 0,4 0-191,1 0 0,-5-5 0,0 0 0,1 0-372,-3-2 0,4 5 0,-5-3 0,-1 1-135,1-1 0,3 1 1,-5-6 1362,-1-2 0,-3-9 0,-1-4 0</inkml:trace>
  <inkml:trace contextRef="#ctx0" brushRef="#br2" timeOffset="89">28081 17824 7904,'0'-16'277,"0"6"0,-2 1 410,-3 2 0,-4 2 0,-6 5-388,-1 0 1,0-5-1,1-1 1,-1 3-17,0 1 1,0 2-1,1 0-191,-1 0 1,0 0 0,0 0-205,1 0 0,-1 2 68,0 3 0,6-1 123,-1 6 1,6 1 14,-5 4 1,6-4 0,-1-1 2,3 2 1,2-3 0,0 2 39,0 1 0,0 2-89,0 2 1,7-1-68,4 1 1,3-7 95,1-4 1,-4 2-275,-1-2 0,1 0 1,3-3 117,-4 3 0,4-3 1,-3 3-1,3-3 83,1-2 1,1 0 0,2 0 0,1 2 67,2 3 1,0-3 0,-4 5 0,2-2 113,2 0 1,0 6 0,-5-4 0,-2 2-73,-3 3 0,2 0 0,-4 0 1,0-1 592,-4 1 0,-3 2 1,-2 2-68,0-1 0,-5 1 0,-2 0 1,-2-2-276,-3-4 1,-7 2 0,-4-6 0,0-1-138,0 2 1,1-5 0,2 3-1,-2-3-323,-3-2 1,6 0 0,-2 0 0,4 0-5516,1 0 4128,0 0 0,7 1 0,8 3 1,8 1-1584,8-1 3065,12-3 0,4-1 0,9 0 0</inkml:trace>
  <inkml:trace contextRef="#ctx0" brushRef="#br2" timeOffset="90">29795 18421 8029,'-5'-10'355,"-1"-1"0,-6 8 0,2-2 617,-4 3 1,-4 2-1,-1 0 1,-2 0-25,2 0 0,-4 5 0,2 2 0,2 2-458,2 3 1,1 2-1,0 3 1,2 3-79,4 1 1,1 0-1,5-6 1,-1 3-134,2 3 1,6-4 0,4 4 0,2-3 32,3-3 1,7 1 0,4 0 0,0-1-169,-1 1 1,6-5-1,-1-3 1,2-1-370,3-3 0,-6 3 0,-2-2 0,-1-1-717,-4-3 0,4-1-994,-2 0 0,-7-7 0,-10-1-490,-8-1 0,-12-5 1,-10 5 2425,-4 0 0,-8-4 0,-2 4 0</inkml:trace>
  <inkml:trace contextRef="#ctx0" brushRef="#br2" timeOffset="91">28993 18516 7968,'-9'0'1462,"4"0"0,10 0 0,6 0-879,3 0 0,2 0 0,1 0 0,2 0-236,2 0 0,2 0 0,-4 0 1,2 0-258,-2 0 1,4 0-1,-2 0 1,-2 0-1186,-1 0 1,-3 0-1,-1 1 1,-1 5-109,-3 4 0,-6 4 0,-1 2 0,-6-1 1203,-8 1 0,-10 0 0,-3 0 0,-8-1 0</inkml:trace>
  <inkml:trace contextRef="#ctx0" brushRef="#br2" timeOffset="92">28836 18704 7827,'-16'-7'969,"9"5"1,7-3-1,9 3-199,5 2 0,3 2 0,4 2 0,4 1-428,-1-2 0,6 1 0,-4-1 0,2 3-573,-2-3 1,2 1 0,-7-1 0,-2 2-1253,-1-1 0,-4 5-1750,-4 1 3233,-10-3 0,-8 7 0,-8-5 0</inkml:trace>
  <inkml:trace contextRef="#ctx0" brushRef="#br2" timeOffset="93">28191 18343 8099,'18'0'0,"1"0"325,2 0 0,0 0 1,-7 1 266,-4 5 0,-3-3 1,-8 6-61,-5-2 1,-2 3-1,-10-4 1,-1-1-222,-2 2 1,-5-5 0,5 3 0,0-3-87,-2-2 1,4 0-1,-6 0 1,3 0-189,2 0 1,3 0-1,1-2 1,1-2-100,-1-1 1,5 0-110,1 5 0,5 0 142,-6 0 0,8 7 1,-3 3 77,5 4 0,1 2 0,0 0 0,-2-1 207,-3 1 1,3 0-1,-3 0 1,3-1 5,2 1 1,0-5-1,0-1-94,0 2 1,0-3 70,0 1-346,0-6 0,2 3 0,3-7 0,5 0-116,4 0 1,4 0-1,3 0 1,5 0 38,4 0 0,1 0 0,1 0 1,-1 0 139,0 0 1,4 5 0,-1 2 0,-6 2 166,-4 3 1,-3-3 0,-5 1 0,-1 3 777,1 0 0,-7 3 0,-4 0-41,-3 0 0,-2-1 0,-2 1 0,-1 0-121,-3 0 0,-11-1 0,1 1 0,-1-2-330,-1-4 0,-3 4 0,-1-5 0,-1 2-359,0-1 0,-5-6 0,2 1 0,-4-2-599,-1 3 0,-1-5 0,1 5 0,0-5-1461,-1-1 1,2 0 0,2 0 0,4 0 2009,1 0 0,-5 7 0,4 2 0</inkml:trace>
  <inkml:trace contextRef="#ctx0" brushRef="#br2" timeOffset="94">1274 13329 7839,'-2'-16'0,"-1"0"1091,-2 1 0,-2 4 168,1 1 0,3 6 0,-6 1-276,2 6 0,2 6 0,5 8 0,-2 4-130,-3 5 1,3 9 0,-3 4-1,3 1-174,2 4 1,0-1-1,0 1 1,0-4-421,0-1 1,5-3-1,1-4 1,-1-3-235,2-2 0,0 0 1,5-6-1,-3-1-1230,-2-3 1,5-1-5953,-2 0 6172,-3-8 0,6-8 0,-8-10 0,-2-4-2253,-1-2 3238,-2 0 0,7-13 0,2-4 0</inkml:trace>
  <inkml:trace contextRef="#ctx0" brushRef="#br2" timeOffset="95">1038 13376 7839,'0'-16'872,"0"0"-121,0 1 0,0-1 0,0 0-321,0 1 1,0-1-1,2 0-51,3 0 0,4 6 0,8-1 0,4-1-129,6-2 0,9 4 0,6-1 0,4 1-88,1 1 1,5 0 0,1 6 0,-3-2 115,-1 1 0,-3 8 0,-3 3 0,-4 1 212,-6 5 0,0 6 1,-12 3-1,-2 1-106,-1 0 1,-10 5 0,-2-2 0,-5 4 37,-1 1 1,-12 1 0,-5-1 0,-4 0 106,-2 1 1,-5-2 0,0-4 0,-3-5-290,-1-4 1,-6-3-1,10-2 1,0-3-473,-2-2 0,0-2 0,1-5 0,1 0-1013,2 0 0,6 0 1,-1 0-2330,4 0 2671,1 0 1,15 0 0,8 2 0,10 2-2174,9 1 0,9 5 3076,2-4 0,6 6 0,-2-3 0</inkml:trace>
  <inkml:trace contextRef="#ctx0" brushRef="#br2" timeOffset="96">1887 13706 7839,'9'-9'1882,"-2"9"0,-5 11 0,1 4-792,2 6 0,8-1 0,-3 6 0,4 2-500,2 1 1,0 8 0,1 1-1,2 1-350,2-1 0,0-1 0,-5-6 1,0 1-146,-1-1 1,1-4 0,-2-3 0,-4-1-91,-4-4 1,1-2 0,-2-1 478,-2 0-410,-1-7 0,-9-4 0,-3-10 1,-4-6-76,-2-3 0,2-9 1,2-3-1,3-2-535,2 2 0,2-4 1,5 4-1,0-2 205,0 2 0,9-2 0,6 7 1,10 2 107,4 1 0,8 10 0,2 2 1,-1 5 80,0 1 1,4 1-1,-5 5 1,-4 4 331,-5 4 1,0 2 0,-7 1 0,-2 3 332,-1 0 0,-4 7 0,-4-5 0,-5 3 194,-3 3 0,-2-4 1,0 1-1,-2-3-172,-3-2 1,-2 2-1,-7-1-365,-1-2 0,-3-3 1,-8-5-1,3-6-304,0-3 0,4-2 0,-5 0 0,-1 0-255,1 0 1,3 0 0,-4-2 0,3-2-868,3-1 0,6-5 1,5 3 166,1-2 1,1-1 0,8-6-136,3 0 1,9 2 0,11 2 0,3 3-18,5 2 0,12-3 0,1 3 0,-1 0 1231,1 0 0,3-6 0,-8 3 0,5-4 0,1-2 0</inkml:trace>
  <inkml:trace contextRef="#ctx0" brushRef="#br2" timeOffset="97">3098 14052 8231,'14'-16'0,"-2"0"0,-3 1 472,-2-1 1,-4 0 0,-8 0 0,-5 1 272,-4-1 1,-2 0 0,-2 1 0,-3 1-102,-5 3 1,-4-1 0,-1 7 0,0 1-203,-1 2 0,1 2 0,-1 2 0,1 3-193,-1 6 1,3 3 0,2 3 0,6 4 29,4 5 0,3 4 0,2 0 0,3-2-49,2-2 0,2-2 0,5 3 0,2-5-133,3 1 1,4-6-1,6 4 1,3-3-25,3-2 1,-2-2 0,7-2 0,2-3-103,2-2 0,1-2 0,1-5 1,-1 0-184,1 0 0,-3-7 0,-1-4 0,-2-3-45,2-1 1,-5-6-1,-2-2 1,-3-1 13,-3-4 1,-6 0 0,-4 0-1,-3 3 161,-2 3 0,0-5 388,0 6 0,0 4 310,0 12 0,-5 8 1,0 16-22,1 2 1,2 6 0,2-7 0,2 1-421,3 2 0,2-4 0,5 6 1,-1-2-269,1-4 1,2-2-1,2-1 1,1 0-717,4-1 1,-3 1 0,3-2 0,-4-3-1007,-1-6 0,5 2 1,0-2-1,0-2 448,2-1 1,-4-2 0,7-2 0,0-5 684,-1-8 0,3-3 682,-7-8 0,6-7 0,-2-7 0</inkml:trace>
  <inkml:trace contextRef="#ctx0" brushRef="#br2" timeOffset="98">3774 13910 6943,'-7'-14'532,"-5"2"0,-6 3 487,-3 2 1,-7-3 0,4 5-1,-2 1-425,-1 2 0,1 2 0,-5 0 0,1 0-215,4 0 0,3 6 0,9 1 0,2 0 21,1 0 1,8 5-1,-2-2-261,3 4 0,9 2 0,5 0 1,7-1 24,8 1 0,4 0 0,4 0 0,2-1 30,-2 1 0,-2 1 1,-2 3-1,-1 1 105,-4-2 1,-3 4 0,-9-1-1,-4 1-29,-4 0 1,-5-2 0,-1-4-1,0 2-15,0 2 0,-12 0 0,-4-5 0,-1 0-130,-1-1 1,1-4-1,-4-2 1,-3-2-71,-1-4 1,-3-1 0,5-2 0,1-2-277,-1-3 0,-3-2 0,5-5 0,3 1-85,6-1 1,5-2 0,7-2 35,0 1 1,9-1 0,7-2 0,6 1-49,3 1 1,10-8 0,-2 8 0,4-1 26,1-1 0,4 1 0,-5-3 0,-1-2 93,3-3 0,-6 4 0,2-3 1,-5-1 57,-4 1 0,-7-1 1,2-1-1,-5 4 99,-6-1 0,-3 5 0,-7-3 50,0 4 1,-7 1 0,-3 2 0,-6 4-15,-5 5 0,2 3 1,-7 2-1,-1 2 353,3 3 0,-4 9 0,7 8 0,4 1 325,4 0 0,1 5 0,7-2 0,1 4 139,3 1 1,6-5-1,4-1 1,3-1-118,5 1 1,15-6 0,1 4-1,4-2-362,1 0 0,7-1 1,1-4-1,6-2-232,4-3 1,-5 3 0,3-6 0,-3 3-358,-4-1 1,-3-6 0,-15 1-1,-3-3-1827,-5-2 0,-3 0-1194,-2 0 0,-15-7 0,-9-5 3113,-15-8 1,-10-4-1,-14-8 1</inkml:trace>
  <inkml:trace contextRef="#ctx0" brushRef="#br2" timeOffset="99">4859 13549 7839,'17'-9'1202,"4"4"1,2 3 0,5 2 0,-2-2-47,2-3 0,0 3 1,-2-3-1,-5 3-1063,-3 2 0,3 0 1,0 0-2941,-2 0 1299,-2 0 0,-10 6 1548,-7-1 0,-14 7 0,-10-3 0</inkml:trace>
  <inkml:trace contextRef="#ctx0" brushRef="#br2" timeOffset="100">4827 13722 9675,'23'0'0,"1"0"0,3 0 1497,-1 0 1,-5 0 0,5 0 0,2 0-550,2 0 0,1 5 1,1 0-1,-1-1-178,0-3 0,-4-1 1,-1 0-1,0 2-892,-1 3 0,-3-3 1,-6 3-1,0-3-3084,-1-2 0,1 0 3206,0 0 0,0-7 0,-1-2 0</inkml:trace>
  <inkml:trace contextRef="#ctx0" brushRef="#br2" timeOffset="101">6069 13313 8152,'7'-16'0,"2"1"868,0-1 1,0 0 757,-4 0 0,-2 2-973,8 4 0,-8 10 0,3 10 0,-3 4 22,2 2 1,-3 7-1,3 3 1,-3 4-27,-2 1 1,-2 1 0,-3 1 0,-5 2-175,-4 1 0,3 6 1,1-5-1,-3-2-199,-1-2 0,4-1 0,1-1 0,2-1-74,4-4 1,1-3-1,2-8 1,0 1-42,0 0 1,7-2 0,3-4 0,4-5-328,2-3 0,7-2 0,3 0 0,4 0-659,1 0 1,6-7-1,0-3 1,-3-4-953,0-2 1,1 0 0,-2 1 0,-5-1 706,-4 0 0,1 6 1,-8-1-1,-3-1-541,0-2 0,-7-2 1611,-2 1 0,4-8 0,0-2 0</inkml:trace>
  <inkml:trace contextRef="#ctx0" brushRef="#br2" timeOffset="102">6447 13423 8662,'-9'7'0,"4"3"0,3 6 1214,2 5 0,2-2 0,1 8 0,3 1-209,-3 1 0,-1 1 1,-1 0-1,3-2-147,1-1 1,0 5-1,-5-9 1,2-1-795,3 1 1,-3-2 0,5-5-458,0-1 1,-3 1-736,6 0 1,1-2-1,4-4 1,1-4-659,0-5 1,7-1 0,3-1 0,2-5 1785,-2-4 0,11-11 0,-4-4 0</inkml:trace>
  <inkml:trace contextRef="#ctx0" brushRef="#br2" timeOffset="103">7060 13344 8347,'14'-1'727,"-4"-5"0,3 6 1,-8 0 12,-2 9 0,-1 10 1,-2 4-1,0 2 810,0 2 0,0 5 1,0 3-1,0 2-574,0-3 0,2 3 0,1-4 0,3-3-623,-3 0 1,4-6 0,-2 1 0,1-3-803,1-2 1,-4-8-1,6-2-2172,-2 2 0,3-3 0,-3 0 352,2-2 1,-4-2-1,4-7 2269,-2-3 0,-2-4 0,-5-6 0</inkml:trace>
  <inkml:trace contextRef="#ctx0" brushRef="#br2" timeOffset="104">6918 13690 7925,'16'-7'400,"-2"4"1,-2-6 0,-1 0 486,1 1 1,7 2 0,2-2 0,-2-1-307,-1 0 0,3 6 1,2-4-1,-1 1-561,1 1 1,0 0 0,-4 3 0,4-1-586,1-3 0,-3 1 0,5 5 0,0 0-561,-1 0 0,3-5 0,-5 0 0,1 1-593,4 2 1719,2-5 0,1-1 0,1-8 0</inkml:trace>
  <inkml:trace contextRef="#ctx0" brushRef="#br2" timeOffset="105">7736 13172 8035,'2'-16'704,"3"0"1,-2 0 0,6 1-268,-2-1 0,5 2 1,-1 2-1,3 3 106,2 2 0,-1 0 1,1 4-1,0-3-217,0 3 1,-3 3 0,0 5 0,-5 6-111,-1 3 1,4 1 0,-6 1 0,-1 1-7,-3 4 1,-6-1 0,-2 4 0,-2 0-201,-3 1 1,-2-6-1,-1 2 1,-1-3-176,0-3 0,0-4 1,1-3-1,1 1-31,3 0 0,2-6 63,4 3 1,5-5 0,2-1 0,10 0 146,7 0 1,15 0 0,-3 2-1,2 2 123,0 1 1,4 5 0,0-3-1,-2 2 99,-2 3 1,-3 2 0,-4 2-1,-5 0 420,-4-1 1,-3 6 0,-3 2 0,-6 0 40,-3 0 1,-2-3 0,-4-2 0,-5 1-398,-6 2 0,-11 0 0,-1-7 0,-2-2-65,-3-1 0,-5-3 0,-1 3 0,0-4-694,-1 0 1,-3-5-1,6 5 1,1-2-4147,1 0 0,10 6 4605,3-6 0,4 7 0,1-3 0</inkml:trace>
  <inkml:trace contextRef="#ctx0" brushRef="#br2" timeOffset="106">8758 13344 8468,'14'2'1384,"-4"3"1,-3 4-1,-7 7 1,0 0-466,0-1 1,0 1 0,0 1-1,0 3-598,0 1 0,0 0 0,0-6 0,0 1-268,0 0 1,0-1 0,0 1-889,0 0 1,0 0 0,0-1-822,0 1 0,-1-7 1,-3-2-1,-3-2 813,-2 0 0,-1 1 0,-7-6 0,-3 0 843,-1 0 0,-5-6 0,3-1 0,1-1 0,-1-5 0,2 1 0,5 0 146,1 1 0,1 1 406,3-6 0,11 2 0,11 2 0,3 3 368,1 2 0,8 0 0,3 4 0,4-4-503,1-2 0,1 6 1,-1-4-1,1 1-231,-1 1 1,1-2 0,1 4 0,2-3-957,1 3 1,8-4-1,-4 2 1,2 1-769,0 2 0,-2 1 0,4-3 1538,-2-1 0,0-7 0,5 3 0</inkml:trace>
  <inkml:trace contextRef="#ctx0" brushRef="#br2" timeOffset="107">10016 13030 8520,'16'0'1412,"-8"-2"1,-4-1-1227,-8-2 0,1-6 0,-8 6 0,-1 1 243,-2 3 1,-3-1 0,-3-2 0,-2-1-262,-3 2 1,-1 1 0,-4 2 0,2-2-163,2-3 1,2 3-1,-4-3 1,3 3-41,3 2 0,1-5 1,5 0-338,0 1 365,7 2 1,-3 4 84,7 3 1,0 4 0,5 9 0,-2 1 155,-3 2 0,3 5 0,-3-3 0,3 1-18,2 4 1,-5-3-1,-2-1 1,0-1-110,0-4 1,0-2-1,3-1-157,-1 0 1,0 0 24,5-1 1,2-6-1,3-4 1,5-3-160,4-2 1,4 0-1,3 0 1,3-2 87,1-3 1,10 3 0,-4-3 0,2 3 192,0 2 1,-1 0 0,-1 2 0,1 2-68,-1 1 0,-1 12 1,-4-1-1,-5 1 478,-3 1 0,-8 3 0,-1 2 0,-2-1 241,-4 1 0,-8 3 0,-6-3 0,-4 0-202,-6-1 1,-2 4-1,-5-5 1,2-3-359,-2-6 1,-2 0 0,-1-5 0,-1 0-175,1 0 1,1-1 0,1-6 0,1 0-260,0 0 0,-9-6 0,9-1 1,2 0-1394,1 0 1,-1-5-1,5 2-288,2-4 0,3-2 0,6 0 251,5 0 0,15 3 0,7 0 1673,6 3 0,10-1 0,8-4 0</inkml:trace>
  <inkml:trace contextRef="#ctx0" brushRef="#br2" timeOffset="108">10708 13266 8717,'15'0'922,"1"0"1,0 0 0,1 0 0,2 0-246,2 0 1,6-5-1,-5-1 1,1 3-95,0 1 0,-2-3 0,-4 0 0,2 1-287,2 2 0,-5-3 1,-5 0-205,1 1 1,-5 1-2150,-2-2 210,-3 3 0,-4-5 0,-3 7-171,-6 0 1,-3 0 2017,-1 0 0,-8-7 0,-2-2 0</inkml:trace>
  <inkml:trace contextRef="#ctx0" brushRef="#br2" timeOffset="109">10550 13517 7890,'16'-1'0,"0"-3"1810,0-1 0,-6-6 0,0 6-863,3 2 1,6-4 0,2 0-1,-2 0-342,-1 0 0,-3-4 1,3 6-1,1 1-602,2 3 1,0-5 0,-5 1 0,-1 2-594,1 1 0,5 2 0,2 2 0,-1 3-280,1 5 1,10 11 869,-1 6 0,10-5 0,-2 1 0</inkml:trace>
  <inkml:trace contextRef="#ctx0" brushRef="#br2" timeOffset="110">11871 13046 8113,'0'-16'178,"0"0"1,-2 2 8,-3 4 0,3-4 3737,-3 3-2866,-4-3 0,8 14 0,-5 9-437,5 9 0,2 10 1,3-2-1,1 4-93,-1 1 0,-1 6 0,1 1 0,1 0-229,-2 1 1,4 3-1,-1-6 1,-1-2-241,2-6 1,-4 1-1,6-4 1,-2-1-666,-4-3 1,4-3 0,-1-3 0,-1-1-918,2-3 0,-5-2 1,5-6-326,0 2 0,3 0 1,9-6 108,2-5 1739,0 5 0,-5-20 0,0 3 0</inkml:trace>
  <inkml:trace contextRef="#ctx0" brushRef="#br2" timeOffset="111">12217 13187 8113,'9'-15'874,"5"-6"1,-6 0-1,3 1-589,-1 3 1,1 1-1,6 1 1,3 1 449,1 3 0,5-1 1,-4 5-1,1 0-243,0 0 1,3 2 0,-5 5 0,-2 0-169,-1 0 1,-3 7 0,1 3 0,0 4-97,0 2 1,-2 6 0,-2 5 0,-3 2-72,-2 3 1,-2 4 0,-7 3 0,-3-2-267,-6-4 1,-4 7-1,-6-9 1,-4 1-137,1-4 1,-4 0-1,3-7 1,-1-2 28,-2-2 0,-5-8 0,7-4 0,-2-3 55,2-2 1,-4 0-1,5-2 1,-1-3 35,0-5 0,7-4 1,0-2-1,6 0 185,8 0 0,3 1 1,6 1-1,6 2 137,11 1 0,9 2 1,8-1-1,8 5-29,5 3 0,4 2 1,-4 0-1,-2 0 395,2 0 0,-1 5 0,-4 2 1,-4 2-793,-6 3 1,-2-3 0,-5 0-1,-3-1-974,-5 1 0,2 0 0,0 3 0,0-2-1187,-1 3 0,4 1 2390,-5 1 0,0-6 0,-5-2 0</inkml:trace>
  <inkml:trace contextRef="#ctx0" brushRef="#br2" timeOffset="112">13522 13234 8139,'5'-10'0,"0"-1"132,-1-1 1,-2-2-1,-4-1 1,-3-1 279,-6 0 0,-3 6 0,-1 1 0,-1 0 281,0 0 1,-5 6 0,-2-2-1,-1 3-288,-4 2 0,4 0 0,-1 2 0,2 3-201,4 5 1,2-1 0,1 3 0,0 4-109,1 3 0,4 4 0,2-4 0,2 4-92,4 1 0,1-3 0,2 4 1,0-3-155,0-2 1,7 2 0,4-1 0,3-1-112,1-3 1,6-1 0,2-1 0,1 1-207,4 0 1,-3-6-1,1-1 1,0-2-98,-1-3 0,4-1 0,-2 1 0,2 1-175,3-2 0,-1-1 0,2-4 1,1-1 738,-3-2 0,4-8 0,-11-2 0,8-10 0</inkml:trace>
  <inkml:trace contextRef="#ctx0" brushRef="#br2" timeOffset="113">13789 13187 10630,'9'7'359,"0"0"1,-6 5 0,2-1-107,-1 1 0,3 7 1,0 4-1,0 0 28,0-1 1,-2 1-1,-3-4 1,1 4-99,3 2 1,-1-6 0,-5 2-1,0-4-30,0-1 0,5 0-9,0-1 1,1-4-142,-6-1 1,0-8-85,0-2 0,0-7 0,0-9 0,0-1-207,0-4 1,0-2-1,0-6 1,1 1 18,5 0 1,-3-9 0,8 9 0,1 0 162,2-2 1,1 9 0,3 4 0,1 6 200,2 4 0,0 2 1,-5 5-1,0 0 214,-1 0 0,1 7 1,0 4-1,-1 3 103,1 1 1,-2 6-1,-2 2 1,-3 2-101,-2 2 0,4 3 0,-6 0 0,-2-2-108,-1-2 1,-2-2-1,0 3 1,2-6-64,3-4 0,-3-1 1,3-1 17,-3 1-95,-2-7 1,0-4 0,0-10-140,0-6 1,0-3 0,0-3 0,0-4-209,0-5 1,0-4 0,2-1-1,3-1-253,5 1 1,9 1 0,4 2-1,0 4 427,0 1 0,5 4 1,-2 8-1,3 6 399,3 3 0,5 4 1,-1 5-1,-1 7 238,-2 5 1,-1 8 0,-1-5 0,-1 3-169,-4 3 1,4 0 0,-6 1 0,3-1-907,-1 0 0,-7 11 0,0-8 0,-5 2-1288,-3 0 1,-6 4 1833,5 0 0,1 6 0,5-2 0</inkml:trace>
  <inkml:trace contextRef="#ctx0" brushRef="#br2" timeOffset="114">1022 14853 8113,'0'-15'0,"0"-1"466,0 0 0,6 0 2116,-1 1-2100,7-1 1,-5 9 0,4 7 0,-6 9 442,-3 5 0,-2 8 0,0 6 1,0 6-201,0 2 1,0 11 0,-2-1-1,-3 1-241,-6 4 1,-3-1 0,-2-3 0,2-1-213,4-4 0,-2 1 1,5-6-1,0-2-51,0-2 1,2-3 0,5-4 140,0-5 0,1-4 0,5-3 3,4-3 0,9-4 1,4-7-1,1 0-243,4 0 0,2-5 1,3-2-1,2-2-129,2-3 0,1-2 1,-1-4-1,3 1-1846,0 1 1,-1-3 0,-8 10 0,1-1-139,-1-1 0,-1 8 0,-2-3 0,-4 5-2183,-1 1 4174,-2 0 0,-5 7 0,-1 1 0</inkml:trace>
  <inkml:trace contextRef="#ctx0" brushRef="#br2" timeOffset="115">1730 15545 8113,'16'9'0,"-1"-4"1307,1-3 1,-5-2-324,-1 0 1,-6-7-1,1-4 258,-3-3 1,-1-7 0,3-1 0,1-3-872,-1-3 0,-1-3 0,1-4 0,3-4-420,1-1 0,-4-2 1,3-7-1,0 0-87,3 2 1,-1-2 0,0 11 0,-1 0-649,1-1 0,-4 9 0,6 10-3,1 2 1,2 9 0,4 6 0,1 8 1093,2 11 0,5 8 1,-3 13-1,1 5 664,4 3 1,0 8-1,-2-1 1,-5-1-316,-3-2 1,-1-4 0,1-1 0,-1-4-290,-3-2 0,-4-1 0,3-7 0,-3-4-780,2-5 1,-3 0-1,0-4 1,0-5-504,-1-3 0,-2-2 0,4-3-354,2 1 0,1-7 0,-1-8 0,-3-4 760,-3-2 0,0-7 0,-6-3 0,0-2 431,0 2 0,0 3 0,0 6 0,-2-1-116,-3 3 0,-6-5 1,-10 12-1,-3-3 839,-1 1 1,-10 6-1,2-1 1,-3 3-171,-3 2 0,-5 0 0,3 0 0,-3 0-1332,2 0 0,-2 5 1,8 4-1,1 3-2914,1 6 3772,10 1 0,-6-3 0,6-1 0</inkml:trace>
  <inkml:trace contextRef="#ctx0" brushRef="#br2" timeOffset="116">2658 15215 8113,'7'-14'1263,"3"3"0,4-1 0,2 7-3,-1 1 0,1 3 0,0 1-165,0 0 1,3-2-1,0-2-727,0-1 1,1 0 0,6 5-1292,-5 0 0,-9 0 0,-3 2 0,-1 3-636,1 5 0,-5 4 0,1 2 0,-3 0 219,-2 0 1,-7-1-1,-4 1 1340,-3 0 0,-2 6 0,1 3 0</inkml:trace>
  <inkml:trace contextRef="#ctx0" brushRef="#br2" timeOffset="117">2831 15372 8113,'10'0'2317,"0"0"-1678,3 0 1,-5 0 0,3 0 0,3 0-48,5 0 1,0 0 0,8 0 0,1 0-375,1 0 0,3 0 0,1 0 0,2 2-1616,1 3 1398,1-3 0,-5 12 0,-1-6 0</inkml:trace>
  <inkml:trace contextRef="#ctx0" brushRef="#br2" timeOffset="118">4041 14806 8113,'0'-16'2466,"0"1"182,0-1-1643,0 7 1,0 22 0,0 13-171,0 5 0,0 2 0,0 1 0,0 0-126,0 3 1,0 5 0,0-4 0,0 1-332,0-1 1,2-1 0,1-6-1,4 1-227,2-1 1,-4-5 0,4-1 0,0-2-649,0-4 0,-4 4 0,4-2-781,-2-2 1,3-2-1,-5-1-738,-1 0 0,3-6 0,0-1 980,1-2 0,-2-2 0,4-7 0,2-3 178,2-5 1,2-4 0,0-4 857,0-3 0,-1-3 0,1-8 0</inkml:trace>
  <inkml:trace contextRef="#ctx0" brushRef="#br2" timeOffset="119">4387 15011 8069,'0'-23'361,"0"5"0,-2-4 1,-1 1 14,-2 0 1,-1-5 0,6 3 0,0 0-113,0 0 1,2 2-1,3 6 1,6-1 231,3 0 0,3 1 1,4 1-1,5 3-100,4 6 0,2-2 1,-1 2-1,-1 1-84,-4 2 1,7 8 0,-5 1-1,0 1 87,2 5 0,-8 6 1,1 5-1,-2 4 89,0 5 1,0 8 0,-7-3 0,-4 2-84,-4 4 1,-5 1-1,-1 1 1,-1-3-197,-5-1 1,-2-5 0,-8 3 0,-1-3-188,-4-8 0,3 1 0,-5-9 0,2-2-82,0-1 0,1-4 0,4-4 1,0-3 23,0 0 1,1-5-1,-1 3 1,2-5-28,3-5 1,-3 1-1,6-6 1,-3-2 31,1-2 1,6-4-1,-1-1 1,3-2-71,2 2 0,7 1 1,4 3-1,3-1-305,1 0 1,8 6 0,5 1 0,5 2-198,4 4 1,5 1-1,-4 2 1,3 0-513,2 0 0,-4 5 0,-3 4 0,-2 3 1115,-3 6 0,0 1 0,1-4 0</inkml:trace>
  <inkml:trace contextRef="#ctx0" brushRef="#br2" timeOffset="120">5503 15026 7673,'9'-15'-19,"3"4"1,-5 2 883,2 2 0,-4 2 0,6 5-279,1 0 0,-5 7 0,0 4 73,0 3 1,-5 1-1,3 1 77,-3 0 1,-2-6-462,0 1 1,-6-6 0,-1 4-67,-1-2 0,-1-4 0,-3-6-43,1-3 0,6-6 1,-4 2-55,2-4 0,2-2 0,5 0-303,0 1 0,5-1 0,2 2 0,2 2 81,3 1 1,-3 8-1,2-3 92,1 5 0,2 1 13,1 0 1,-1 7 0,-3 3 176,-6 4 1,-3-3 0,-2-1-1,0 2 0,0 2-559,0 2 1,0-6-1,-2-1-2827,-3-2 1911,3-2 0,-8-5-635,10 0 1,3-1 1937,13-5 0,7-2 0,1-8 0</inkml:trace>
  <inkml:trace contextRef="#ctx0" brushRef="#br2" timeOffset="121">6101 14696 7922,'16'-9'1744,"-8"2"1,5 14 0,-8 6 0,-2 4-795,-1 4 0,3 12 0,0 0 1,-1 4-135,-2 2 1,3 2 0,0-4-1,0 0-328,2 1 1,-3-6-1,5 1 1,-1-7-267,1-3 1,-4 3 0,4-5 0,0 0-693,0 2 0,-4-6 1,4 6-1,-1-4-2255,1-3 0,-4 3 147,6-9 0,-6-3 1314,5-1 1,1-13 0,5-7 842,-1-6 1,-1-2 0,-1 1-1,-3-5 421,2-4 0,9-16 0,4-2 0</inkml:trace>
  <inkml:trace contextRef="#ctx0" brushRef="#br2" timeOffset="122">6651 14790 7922,'9'-7'591,"-4"-3"0,-5-4 1,-3-2-12,-3 1 0,1-1 0,5 0-239,0 0 1,0 1-1,2 1 1,3 2-128,6 1 0,1 6 0,0-4 0,-1 2-39,1 4 1,7 1 0,2 2 0,0 0-99,2 0 0,-4 0 0,5 2 0,-1 3 133,-4 5 0,4 4 0,-2 4 0,-4 1 150,-4 2 1,-1 2 0,-7-2 0,-1 3 61,-3 0 1,-2 4-1,-5-5 1,-4 0-142,-4 0 0,-2 3 0,-1-5 1,-4-2-168,-5-2 1,1-6 0,1-2-1,1-2-88,4-4 0,-4 4 1,2-2-319,2-1 1,8-4 124,6-5 1,5 1 0,7-5 0,9 1-47,8-1 1,8 5 0,4-1 0,5 3-148,-1 2 1,10 0 0,-2 2 0,0 3 350,1 6 1,-7 3 0,-2 2 0,-1 1 386,-4 4 1,-9 2 0,-5 5 0,-5-2 210,-6 2 1,-3 0 0,-7 0 0,0-4 26,0-1 1,-7-1-1,-5-4 1,-7-1 19,-7-3 0,-4-3 0,-2-1 0,-1-4-399,-3-5 1,-3-1 0,-6-1-1,-1-5-621,-3-4 0,-1-4 1,3 0-1,-1 2-312,1 1 1,0 2 0,2-1 0,3 5-1371,5 3 2066,4 2 0,8 7 0,3 2 0</inkml:trace>
  <inkml:trace contextRef="#ctx0" brushRef="#br2" timeOffset="123">7878 14900 7886,'-20'2'0,"3"2"0,3 1 671,0-2 746,7-1 1,2 0-687,10 3 1,5-3-1,11 3 1,4-3-156,-1-2 1,6 0-1,-4 0 1,4 0-351,1 0 1,-1-2-1,-2-1 1,-2-3-981,2 3 0,-5 1 1,-2 2-399,-4 0 1,-3 2 0,-3 3-81,-6 6 1,-5 3 0,-7 1 0,-7-1 1231,-5-3 0,-16 3 0,9-5 0,-13 6 0</inkml:trace>
  <inkml:trace contextRef="#ctx0" brushRef="#br2" timeOffset="124">7909 15152 7886,'7'14'2221,"3"-4"-1560,4-4 1,2-5 0,0-1 0,0 0 245,-1 0 1,6 0 0,0 0 0,0 0-1029,2 0 0,1 0 1,8 0-1,-3 2-767,-2 3 1,8-1 0,-4 6 0,2 3 887,0 1 0,-1 1 0,-1 1 0</inkml:trace>
  <inkml:trace contextRef="#ctx0" brushRef="#br2" timeOffset="125">8915 14586 9876,'14'-7'635,"-3"7"0,1 9 1,-5 12-1,2 5 196,3 4 0,-3 6 1,1 3-1,1 1-333,-3 4 0,6 1 1,-5 0-1,1-1 350,1-2 0,-6-7 0,4 2 0,0-4 1,-2-3-401,0-4 1,-2-2-1,-3-6-963,3-3 1,-3 5 0,3-10-1052,-3 4-25,-2 2 1,0-6-1,1-1-111,5-2 0,-3-4 0,9-8-101,6-5 1,-2-4 1802,4-2 0,5-14 0,-1-3 0</inkml:trace>
  <inkml:trace contextRef="#ctx0" brushRef="#br2" timeOffset="126">9984 14649 7858,'25'0'315,"-11"0"1,-14 0 0,-9 2 419,-5 3 0,-9-3 1,-3 3-125,-4-3 1,-1 3 0,0 0-1,-1-1-251,1-3 0,-6-1 1,0 0-1,4 0-147,5 0 0,-2-5 1,6-2-1,0 0-118,3 0 0,3-5 0,2 3 197,1 1-403,6-6 0,2 14 0,7 0 0,0 8-42,0 6 1,0 7-1,0 2 1,0 1 206,0 4 1,0 0 0,0 0 0,0-2-44,0 2 1,0-3 0,0-1 0,-2-1-10,-3-4 0,3-1 0,-3-3-2,3 1 0,2-5 35,0-1 1,2-6-1,3-1-39,6-6 1,3-1 0,3-6 0,4-1-103,5 2 0,6-5 1,3 6-1,3-1 96,2 4 1,0 3 0,4 2 0,-2 0 11,2 0 1,-6 7-1,-1 5 1,-6 6 477,-4 3 0,-1 5 1,-9-4-1,-5 3 236,-3 3 0,-4-4 1,-6 1-1,-5-1-396,-4 1 1,-6-4 0,-5 3 0,-5-1 80,-4-4 0,-1-3 0,-2-4 0,-2-3-234,-2-2 1,0-2 0,4-5 0,0 0-676,2 0 0,-8-5 0,11-2 1,2 0-765,2 0 0,1-6 0,4 3-50,-2-4 1,1-2-1,10 1 805,5-1 1,5 2-1,7 2 1,7 1-350,5-1 1,14 3-1,0-1 1,6-1-295,4 3 1,3-6 1159,1 3 0,7-10 0,2-3 0</inkml:trace>
  <inkml:trace contextRef="#ctx0" brushRef="#br2" timeOffset="127">10833 14680 7943,'-8'-15'0,"1"-1"0,0 0 277,-4 1 0,-3 1 1,-2 1-1,-1 5 835,-4 1 0,4 1 1,-8 6-1,1 2-569,-3 3 1,-6 6-1,7 8 1,-4 4 49,-1 1 1,1 8-1,4 6 1,5 1-242,4-1 0,3 4 0,3-4 1,6 1-201,3-1 0,2-1 0,2-6 0,3 1 49,6-1 1,4 1 0,6-3-1,6-1-139,2-2 0,8-6 0,1 1 1,2-4-171,4-1 1,0-6-1,-2-1 1,-6-2 276,-2-4 0,-5-1 0,-2-2 0,-6-2 34,-4-3 0,-3-4 0,-4-6 0,-4-1-23,-5 0 1,-2-1 0,-5-2 0,-6-4-55,-7-2 1,-4 6-1,-6-2 1,-1 6-349,-3 4 0,-2-3 0,3 5 0,1 1-374,-1 2 0,3-1 1,1 2-1,3 2-406,3 1 1,1 2 0,5 0-369,0 0 1,6 0 32,-1 0 1,9 5-1,4 2 1,10 0 20,8 0 0,15-2 1316,1-5 0,15 7 0,5 2 0</inkml:trace>
  <inkml:trace contextRef="#ctx0" brushRef="#br2" timeOffset="128">11840 14853 7880,'0'-21'0,"0"0"0,0 2 0,-7-2 0,-6 4 0,-6 5 1066,-7 3 1,2-2 0,-3 4 0,-1 0-266,-1 0 0,-3 2 0,1 7 0,-1 1-185,1 3 0,1 8 0,2 0 0,4 7-256,1 3 0,2 2 0,5 6 0,2-1-149,4 0 0,3-1 1,7-2-1,0-2-138,0 2 0,12 0 1,6 0-1,4-3-624,6-3 1,2 1 0,3-4-1,4 2-428,5-2 1,3-3-1,1-4 1,-4-3-85,-6-2 0,3 4 0,-3-6 1,-2-2 683,-6-1 0,-1-7 1,-6-4-1,-1-3-111,-3-6 0,-1-6 0,0-1 1,-1-2 448,1-7 0,-7-1 0,-2 4 0,-2 0 74,0-1 1,0 2 0,-5 4-1,0 3 377,0 1 0,0 10 1,0-4 416,0 2 0,0 9 0,0 5-326,0 8 1,6 8-1,1 5 1,0 5-105,0 4 0,3 5 0,-5 0 0,-1-4-61,-2-1 1,-2 3-1,0-8 1,1 1-111,5 0 1,-5-7 0,5 2 215,-5-3 1,-1-3-79,0 1 1,2-9-355,3-7 1,-3-7-1,3-10 1,-3-3-203,-2-1 1,0-7 0,0 0 0,0-5-174,0-3 1,0-6 0,0 3 0,0 1-16,0-1 0,5 3 1,2 6-1,2 4 211,3 5 1,2 10-1,4 6 1,1 3 272,2 2 0,2 13 1,-4 6-1,2 7 302,-2 7 1,0 7-1,-1-1 1,-1 1 119,-3 4 1,-3-1 0,-1-1 0,-5-5-152,-3-4 1,-2-3 0,2-2 0,1-4 15,3-1 0,-1-2-246,-5-5 0,0-9-209,0-7 0,5-7 1,0-9-1,-1-2-171,-2-3 1,3-3-1,2-9 1,1-2-170,5-2 0,1-5 0,1 4 0,1 1-37,0 4 0,0 0 0,-1 12 0,1 2 409,0 1 1,5 9-1,1 6 1,1 6 219,0 8 1,-2 5 0,-4 5 0,3 3-72,0 1 1,1 4 0,-7-3 0,-1 4 29,-3 2 0,-5-1 0,4-1 0,-2-2-695,-3-2 0,-3-7 1,-1 2-1,0-4-1435,0-1 1,0-5 142,0-1 0,0-3 1840,0-2 0,7-6 0,2-15 0</inkml:trace>
  <inkml:trace contextRef="#ctx0" brushRef="#br2" timeOffset="129">13255 14366 8712,'0'-16'0,"0"1"0,0-1 0,0 0 256,0 1 1,0-1 0,0 0 0,1 0 287,5 1 0,2 4 0,8 2 1,0 1-191,0-1 1,5 5 0,1-1 0,1 3 33,0 2 1,3 2-1,-3 3 1,-1 6-66,1 3 1,-2 7 0,-5 0 0,-2 0-47,-4 1 1,-3-2 0,-7 6-1,0 2 27,0 2 1,-2-1 0,-3-1 0,-7-2-23,-7 2 1,1-5 0,-4 0 0,1-2 52,0 0 0,5 0 1,7-6-1,0-1 242,1-3 0,4 3 0,-1-4-187,3 4 0,9-5 0,5-4 0,6-1-14,3 1 0,5-3 1,-3 3-1,-1-3-378,1-2 1,5 0 0,-2 0-1,2 0-532,-2 0 0,4 0 0,-5 0 1,1 1-691,0 5 0,-2-3 1,4 8-1,-3 1-2008,-2 2 3232,-2 1 0,-6 1 0,1 0 0</inkml:trace>
  <inkml:trace contextRef="#ctx0" brushRef="#br2" timeOffset="130">1557 16441 8260,'-10'-16'0,"-1"0"712,-1 1 1,-4 4-1,-3 2 1,-4 2-314,-1 4 0,-3 1 0,-4 4 0,0 3 15,-1 6 1,-5 3-1,1 1 1,1 1-138,2 0 1,6 5 0,3 0 0,1-2-32,4-2 1,2 4-1,3 0 1,3-1-94,6-3 1,3-6 0,2-1 0,0 2-106,0 2 1,7-3-1,5-3 1,8 1-106,6 0 1,10 0-1,6 3 1,6-2 96,4 3 0,-1 0 1,5 3-1,-2 0 112,-4 0 0,-2 6 0,-7 3 0,-6-1 68,-7-3 1,0 4-1,-8-1 1,-5 2 259,-3 0 0,-8-6 0,1 2 0,-5-1 87,-5 0 1,0 0-1,-9-5 1,-4 0-56,1-1 1,-8-1 0,-1-3 0,-4-6-286,-1-3 0,0-2 0,-3 0 0,-1 0-347,-1 0 1,-6-7 0,5-4-1,2-1-641,2 2 0,7-4 0,1 3 0,3-1-1015,2 2 1,5-4 0,4 3-248,6-3 0,5 4 0,7 1 578,9 2 1,8 2 1444,13 5 0,3-7 0,7-2 0</inkml:trace>
  <inkml:trace contextRef="#ctx0" brushRef="#br2" timeOffset="131">1824 17085 7880,'21'-1'1078,"0"-5"0,0-2 1,-7-8-1,-2 0-495,-1 0 1,-2 1 0,3-3-1,-3-3 107,-2-5 0,5-4 0,-3-1 0,1 0-461,0-1 0,-1-6 0,3-4 0,-3-4-146,-2-1 0,4 5 0,-6 0 1,0 0-171,2 2 1,-3 2-1,4 6 1,1 3-439,0 3 1,1-2 614,6 7 1,0 7 0,1 10 0,2 8 178,2 6 1,2 11 0,-4 7 0,4 7 572,1 7 0,1 7 0,1 1 0,-5-1-167,-3 2 1,1 3 0,0-3 0,-3-4-621,-2-2 1,3 2-1,-6-10 1,1-2-1027,-2-2 0,3-3 0,-6-4 0,0-5-1313,0-3 0,3-8 1231,-5 1 0,6-10 0,-6-1 615,-2-8 1,-1-12-1,-4-2 1,-3-3 409,-5-3 1,-4-1-1,-4-3 1,-3 2 544,-5 4 1,-4 4 0,-1 8-1,0 1 23,-1 3 1,2 6 0,2-3-1,2 2 223,-2 0 0,-1 0 1,-1 5-1,4 0-887,5 0 0,-2 0 0,2 0-4171,2 0 2270,1 0 1,11-6 0,7 1 2024,9 2 0,12-13 0,4-2 0</inkml:trace>
  <inkml:trace contextRef="#ctx0" brushRef="#br2" timeOffset="132">2988 16661 8291,'22'-2'618,"5"-3"0,-5 1 0,-1-4 0,-3 1 95,-2 3 1,-1 1-1,1-1 1,0-1-139,-1 1 0,1 3-2130,0 1 0,-7 1 0,-6 5 524,-6 4 1,-6-1 0,-9 0 1030,-3-2 0,-3 5 0,-7-3 0</inkml:trace>
  <inkml:trace contextRef="#ctx0" brushRef="#br2" timeOffset="133">2988 16771 7028,'2'14'842,"3"-4"0,3-3 0,8-7 0,0 0-110,0 0 0,5 0 0,1 0 0,3 0 560,3 0 0,-4 0 0,2-1 0,1-3-918,-3-1 0,4 0 0,-7 3 0,-2-2-1281,-1-1 1,-8-2 0,-1 2-357,-2-6 1,-9 3 0,-8-3 1262,-4-1 0,-2-2 0,0-2 0</inkml:trace>
  <inkml:trace contextRef="#ctx0" brushRef="#br2" timeOffset="134">4088 16252 7880,'6'-15'0,"1"1"1474,1 3-141,-4 4 1,8 14 0,-7 5-1,-1 7-142,-2 8 0,-2 8 0,0 3 0,0 2-370,0 4 1,0 1-1,0 1 1,0-4-372,0-6 0,0 3 0,1-3 0,3-1-185,1-2 1,0-3 0,-5-4 0,0-5-636,0-3 0,5-2 0,1-1-1856,-3 1 1,-1-6 809,-2 1 0,7-8 491,3 3 0,4-5 0,2-2 0,2-5 925,3-4 0,3-18 0,7-5 0</inkml:trace>
  <inkml:trace contextRef="#ctx0" brushRef="#br2" timeOffset="135">5157 16237 7880,'7'-16'842,"0"5"158,4 1 0,-11 6 1,-11-1-102,-3 3 1,-3 2 0,-4 0 0,-5 0-466,-4 0 0,-1 0 0,-2 0 0,-2 0-11,-2 0 0,-5 0 0,5 0 1,2-1-312,2-5 1,3 3 0,2-6-1,4 0-104,1 1 1,4 2 0,7-2-148,1 1 0,8 0 100,-2 1 0,3 7 0,2-1 1,0 8-30,0 6 0,0 4 0,0 3 0,0 3 193,0 1 0,0 9 0,0-2 0,0-1 26,0-3 0,0 2 0,0-4 0,0 2-96,0-2 0,0-1 0,0-6 0,0 2-10,0-2 1,0-7-1,0-1-236,0 1 0,0-3 1,2 0 45,3-2 0,-2-2 0,6-7 0,0-1-150,0-3 0,6-6 0,8 2 0,0-4-110,-1-2 0,12-5 0,-3 0 1,4 2 171,3 1 1,-4 4 0,4 2 0,-1 3 167,-1 2 1,6 2 0,-5 5 0,-4 0 317,-5 0 1,2 7-1,-6 4 1,1 4 524,-4 6 0,-5-2 0,-6 8 1,-3-1 21,0-2 0,-5 6 1,1-4-1,-6 4-326,-8 1 1,-4 1-1,-6-1 1,-6 1 201,-2-1 0,-3-6 1,-1-5-1,-2-2-587,-2-2 0,1-2 0,3-4 1,-2-5-405,-2-3 0,0-2 0,4 0 0,0 0-669,1 0 0,-1 0 0,10-2 0,1-1-420,-1-2 1,2-8 0,7 3 537,4-4 0,3-2 0,8 1 1,5-1-461,4 0 0,9-5 0,6 0 1,4 0 44,10-2 0,6-1 1281,8-7 0,-4-1 0,5 1 0</inkml:trace>
  <inkml:trace contextRef="#ctx0" brushRef="#br2" timeOffset="136">6132 16079 7880,'0'-15'923,"0"-1"1,-3 0 0,-6 2-227,-7 4 0,-8 3 0,1 7 1,0 0-30,1 0 0,-10 7 1,4 5-1,0 9 56,-1 10 1,6 6 0,0 8 0,2-1-365,0 0 1,6 6 0,4-4-1,1 3 166,1-4 0,-3 2 0,6-7 0,3 1-222,1-5 1,9 1 0,5-2-1,8-4-269,6-1 1,11-4 0,4-10 0,5 0-116,1-1 1,5-1-1,1-3 1,-2-6-80,-3-3 0,-2-2 0,-6-2 0,-7-3 196,-5-6 0,-9-4 1,1-5-1,-8-2 153,-7-3 0,-3 4 0,-4-3 0,-5 1-46,-9 4 0,-6-4 1,-12 2-1,-2 4-244,-6 5 1,-9-2 0,-3 5 0,0 0-42,0 4 1,-4-2 0,4 2 0,0 1-1395,0 2 0,8 4 0,10 2 0,2 1-729,3-2 1,8 6 0,7 2 2263,9 3 0,20-6 0,4-1 0</inkml:trace>
  <inkml:trace contextRef="#ctx0" brushRef="#br2" timeOffset="137">6934 16409 7880,'21'0'0,"0"0"0,-3 2 1330,-6 3 0,-3-1-103,-4 6 1,-4-4 0,3 2-574,-8-1 0,1-1 1,-7-6-382,-3 0 1,-1 0 0,-1 0 0,-1-2-50,0-3 1,2 1 0,4-6-117,4-3 1,1-1-184,5-1 1,4 6 0,11 4 0,1 3 31,0 2 0,5 0 1,2 0-1,-1 0 227,1 0 0,-2 7 0,-5 2 275,-1-1 0,-6 6-201,-4-3 1,-5-2 0,-5-1 0,-5-1 20,-4-3 1,-2-2 0,0-2 0,-1 0-273,-4 0 1,3 0 0,-4-2 0,1-2-288,0-1 0,5-2 0,5 4-1078,-1-3 0,-2-4-2549,-1 5 3907,6-1 0,2 13 0,7 2 0</inkml:trace>
  <inkml:trace contextRef="#ctx0" brushRef="#br2" timeOffset="138">7563 16252 8006,'-2'-9'1310,"-3"4"1,2 4 532,-8 1-499,8 0-922,-4 0 1,7-2 0,1-3-302,5-6 1,1-3 0,7-2 0,0 1-157,3-1 0,4-2 1,0-1-1,5-3-112,4-3 0,1 4 0,1-3 0,-1 1 59,1 4 1,-1 7 0,1 3 0,-3 2 171,-3 3 1,2 3 0,-7 1-1,-1 1 145,-3 5 0,-1 2 0,-2 8 0,-2 1 294,-2 4 1,-6 4 10,1 6 1,-3 8-1,-2 3-159,0 3 0,-2 7 0,-3 1 21,-6-2 1,-8 3-1,-2-2 1,0-1-152,-1-2 0,-1-4 1,-5-1-1,3-4-198,3-2 0,-6-1 1,2-6-1,-4-1-178,-2-4 0,1 0 0,0-8 0,-1-6 29,1-3 1,1 1 0,2-4-1,4-3-247,1-1 0,-3-4 1,3-1-1,0-4 83,1-2 1,2-2 0,8-6 0,3-2 101,2-2 0,-3-5 0,6 1 1,4-1-31,4-2 0,15-3 0,4 8 0,10 2-42,9 3 0,9-1 1,3 10-1,2 1 1123,3 2 0,-3 6 1,0 6-1,-2 4 146,-3 4 0,-2 9 1,-2 1-1,-2 3-151,-3-1 1,2-2 0,-8 2 0,-1-3-648,-1 0 0,-5-11 0,-3 4 0,-5-2-813,-3 0 0,1-4 0,-1-1 708,-4-2 1,-2 3-131,4-4 0,-1 6 0,1-3 0</inkml:trace>
  <inkml:trace contextRef="#ctx0" brushRef="#br2" timeOffset="139">16682 15828 7958,'-10'0'1346,"-1"0"-116,8 0-437,-4 0 0,2-2-371,-1-3 1,-4 1-1,3-6 1,0-2-34,0-2 0,-4-7 0,6 0 1,0 2-7,-2 1 1,5 2-1,-3 1-95,3-1 1,2 0 0,0 1-72,0-1 0,0 5 0,0 1-214,0-2 1,0 3 0,2 0-93,3 2 1,-3 0-13,3 2-72,-3 3 198,-2-5-312,0 7 1,0 2-80,0 3 0,0-1 0,2 4-2867,3-1 0,-2 4 3233,8-6 0,-1 0 0,6-5 0</inkml:trace>
  <inkml:trace contextRef="#ctx0" brushRef="#br2" timeOffset="140">16761 15749 7880,'-11'-15'461,"1"-1"0,6 0 0,-3 0 275,0 1 0,6-6 0,-5-2 0,3-1-362,-2-4 0,3-4 0,-3-4 1,3-6-310,2-4 0,2-4 1,1-1-1,4 2 89,2-2 0,1 8 1,6 6-1,0 4-199,0 1 0,-1 8 0,1 3 0,-2 4 32,-4 1 0,11 7 0,-1 4 98,2 3 1,1 2-1,-5 0 1,1 2 32,2 3 1,1 9 0,-2 10 0,1 3 82,-2 1 0,4 10 0,-1-5 1,1 6 261,0 4 1,-4 1 0,-5 1 0,-2-1-187,0 0 1,6 3 0,-8-9 0,2 1-262,-1-1 1,3-1 0,-5-8 0,1-1-96,1-1 0,-3-6 0,5 3 0,-5-1-1822,-1-4 1,4-2 0,-4-3 817,2-3 0,1-4 1,6-7 390,-1 0 0,-4-7 0,-1-4 0,3-3 692,1-1 0,0-12 0,-4 0 0,-3 0-72,0 3 1,-5-2-1,3 5 1,-5 2 357,-5 1 1,-4 4 0,-7 4 0,-1 3 837,-4 0 1,-11 5 0,-9-3-1,-5 1-155,-1-1 0,0 3 1,0-3-1,-1 3-698,1 2 1,0 0-1,0 0 1,0 0-1161,0 0 0,6 0 0,5 0 0,4 0-3572,6 0 4461,3 7 0,15-5 0,1 5 0</inkml:trace>
  <inkml:trace contextRef="#ctx0" brushRef="#br2" timeOffset="141">17657 15624 7880,'-10'-6'81,"1"-1"1,0 0 473,0 0 1,4 2 0,-4 3 1232,2-3-1276,2 3 1,5-3 0,0 10-185,0 6 0,7 3 0,4 2 0,3 1-41,1 4 1,1 2 0,0 5-1,-1-4-186,1-1 1,0 3 0,-2-3-1,-2 1-106,-1 4 1,-6-5 0,4-2 0,-2-4-250,-4-1 46,-1 0 21,-2-1 0,0-8 0,0-7-25,0-8 1,0-6 0,2-2 0,5-2 52,8-3 0,3 4 0,8-4 0,2 5 52,2 6 1,6-2-1,1 6 1,-2 3 257,-2 1 1,-1 2-1,-3 2 1,-3 3 505,-5 6 0,-3 1 0,-2 2-81,-1 2 1,-6 3 0,-4 10-191,-3-2 0,-2-5 1,-3-6-1,-6 0-148,-7-1 1,-5 1 0,2-2 0,-4-2-110,-1-1 1,3-6 0,-4 4 0,1-2-222,-1-4 0,6-1 1,-2-2-1,2 0-441,-2 0 0,4-2 1,-4-1-1,5-4-898,5-2 1,-3 4-67,4-6 1,3 1 422,2-6 1,15 6 0,9 1-1,8 2 215,6 3 0,7 1 859,-3-2 0,13-4 0,-1-7 0</inkml:trace>
  <inkml:trace contextRef="#ctx0" brushRef="#br2" timeOffset="142">18726 15812 7677,'0'-16'225,"0"1"1,0-1 0,-2 2 0,-3 2 153,-5 1 1,-4 1-1,-4-6 1,-1 2 197,-2 4 0,-7-3 0,2 6 1,-2 0-169,2 0 1,-4 2-1,4 5 1,-2 0-149,2 0 1,-2 0 0,7 2 0,2 3-116,1 6 1,-3 4 0,0 5 0,4 1 57,4-2 1,1 5 0,5 1 0,0-1-64,0-3 0,2 2 0,7-2 0,5-2-126,8-2 0,1-1 1,7-2-1,0-2-64,3-1 0,4-8 1,1 3-1,0-5-176,1-1 1,-2 0 0,-2-1-1,-4-3 145,-1-1 0,3-7 1,-7 1-1,-3-5-116,-4-5 1,-3 4 0,1-4 0,-4 4 311,-5 1 1,-1 5 0,2 3 435,3 1 1,-1 1-163,6 6 1,-5 7-1,6 4-270,1 3 0,2 3 0,2 3 0,0 0-501,-1 0 0,1-3 1,0-1-1,-1 0-589,1-1 1,5 1 0,0 0-1,0-1-263,2 1 1,-4-5 0,5-3 0,1-1 713,-1-3 1,1-2 0,3-4 518,-2-3 0,0-4 0,6-7 0</inkml:trace>
  <inkml:trace contextRef="#ctx0" brushRef="#br2" timeOffset="143">19292 15655 8268,'-24'0'0,"1"0"234,0 0 0,-1-5 1,-6-1-1,4 3 429,5 1 1,-2 2 0,2 0 616,2 0 0,9 2-1137,4 3 0,12 4 1,6 7-1,7-1 65,7 1 1,9 0-1,4 1 1,-1 2 10,0 2 1,-1 7 0,-5-3 0,-3 1-18,-2 0 0,-5-1 1,-8 3-1,-3-4-18,-6-1 1,-3-2-1,-2-4 1,-4 2-92,-6 2 0,-3-5 1,-13-7-1,-2-2-57,-1-4 1,-3-1 0,1-2 0,-1 0-155,1 0 1,1-2 0,2-3 0,4-4-282,1 1 1,9-6-1,9 3-8,3-3 0,6 0 0,6 2 0,11 2 65,7-3 0,9-1 0,3-1 1,2-1 166,1 0 1,10-5 0,-9-2 0,-1 1 7,3-1 0,-8-3 0,-1 5 0,-6 0 164,-5-2 1,1 6-1,-10-4 1,-5 3 44,-3 3 1,-4-1 0,-6 0 0,-5 1 64,-4-1 1,-9 2 0,-4 3 0,-2 6 142,-3 3 1,0 2 0,1 0 0,2 2 168,2 3 1,2 6-1,7 8 1,2 4 50,2 1 0,6-3 1,-1 4-1,5-1-121,5 0 0,2-4 0,7 2 0,0-1-506,4 0 1,8 6-1,0-7 1,5 0-901,6-3 1,9-1 0,6 0 0,0-1-875,3 1 0,0-5 1931,8-1 0,0-14 0,0 3 0</inkml:trace>
  <inkml:trace contextRef="#ctx0" brushRef="#br2" timeOffset="144">19905 15152 7880,'7'-9'686,"4"4"0,3 3 0,3 2 1,2 0-369,2 0 0,0 6 0,-5-1 0,0-2-235,0-1 0,1-2 1,2 2-1,2 1-347,-2 2 0,-6 2 0,-3-3 1,1 3-492,-3 2 1,-1 1-1,-8 6 755,-5 0 0,-2-1 0,-8 1 0</inkml:trace>
  <inkml:trace contextRef="#ctx0" brushRef="#br2" timeOffset="145">19874 15325 8031,'16'-7'396,"-1"3"0,1-4 0,2 1-636,3 3 0,3 2 1,7 2-1,3 0-611,2 0 1,3 0 850,3 0 0,10-7 0,-3-1 0</inkml:trace>
  <inkml:trace contextRef="#ctx0" brushRef="#br2" timeOffset="146">20786 14759 7880,'5'-16'0,"0"1"272,-1-1 1,3 5 1656,-2 1 0,2 6-1410,-2-1 0,-3 10 0,3 8 0,-3 4-20,-2 4 1,0 7 0,-2-2 0,-3 4-93,-5 1 0,-4 1 1,-2-1-1,0 1-193,0-1 1,2-5 0,2 0-1,3 1 6,2-3 0,-3-1 0,5-6 0,1 3-56,3 0 0,2-4 0,4-5 0,6-1-62,3-1 0,3 3 1,4-5-1,6 0-270,2 0 1,4-2 0,2-5-1,2 0-806,-2 0 1,9-5-1,-1-2 1,-1-2-125,-2-3 0,1 0 0,-8-2 0,-5 2 253,-4-1 1,-3-9 0,-7 4 0,-3-4 844,-6-6 0,-3-16 0,-2-5 0</inkml:trace>
  <inkml:trace contextRef="#ctx0" brushRef="#br2" timeOffset="147">21258 14790 7912,'0'11'437,"0"-1"0,0 1 1,0 5-1,0-1-144,0 1 1,-2 5 0,-2 2-1,-3-1 787,-1 1 1,2 3-1,-2-3 1,1 0-775,3-1 0,-3 5 0,2-6 0,1-2-385,3-2 1,1 4 0,0 0 0,1-2-317,5-1 1,1-2 0,5-1-1,-2 1-868,3 0 0,1-6 0,3 1 1,2-1-303,2-1 1,5 0 1564,-5-4 0,7-3 0,-3 5 0</inkml:trace>
  <inkml:trace contextRef="#ctx0" brushRef="#br2" timeOffset="148">21824 14995 8020,'15'-7'1562,"1"5"-778,0-3 1,-8 5-1,-1 5 300,0 6 0,-5 3 0,3 1-568,-3 1 1,-9-6 0,-3-1-268,-4-2 0,-2-2 1,0-5-1,1-1 31,-1-5 0,0 3 0,0-8-460,1-1 1,1-2 0,3-1-531,6-1 0,3 5 0,4 3-242,3 1 1,4-4-1,7 6 1,1 1 84,4 3 0,2 1 1,5 0-1,-2 0 185,2 0 0,-4-7 682,3-4 0,-1-10 0,5-3 0</inkml:trace>
  <inkml:trace contextRef="#ctx0" brushRef="#br2" timeOffset="149">22201 14633 8973,'0'-15'0,"0"-1"0,2 0 655,3 0 1,4 2 0,6 0 0,1 2-372,0 0 1,5-5 0,3 8 0,2 0 124,2 4 1,4 3-1,-11 2 1,0 0-3,1 0 0,-6 2 0,2 3-230,-6 6 0,-9 8 0,3 2 0,-5-2-4,-1-2 1,-7 4 0,-5 2 0,-7 0-58,-7-1 1,-2-1 0,0-5 0,2 0-94,-2 0 0,0-6 0,1-1-76,7-2-164,2 5 0,11-10 0,9 3 1,12-3-10,10-2 0,8 0 0,3 0 0,1 2 246,-1 3 0,4 3 0,-3 8 0,-1 0 436,-1 0 0,-3 5 0,-1 1 0,-2 1-72,-2 0 0,-7 3 0,0-3 0,-5-1 149,-3 1 1,-8 3 0,2-5 0,-3-2-157,-2-1 0,-7-2 0,-5-1 0,-7 1-520,-7 0 1,-4-2 0,-2-2-1,-1-3-661,-3-2 1,-5 5-1,-8-2 1,-3 3-770,-6-3 1,-3 6 0,-5-2 1572,-8 5 0,8 2 0,-11-5 0</inkml:trace>
  <inkml:trace contextRef="#ctx0" brushRef="#br2" timeOffset="150">21100 15529 8030,'-24'-16'132,"-1"3"0,4 2 1,-3 6 281,-1 3 1,3-3 0,6 0 0,0 1 369,1 2 1,4 2 0,2 2-128,2 3 1,2-1-1,5 6-267,0 3 1,7-6 0,5-1-1,6 0 75,3-1 1,14 2-1,3-4 1,9 3-169,6-3 1,10-1 0,0-2-1,3 0 98,6 0 0,6 0 1,-1-2-1,5-1-416,2-3 1,-37 4-1,0-1 1,35 1-1,2-1-205,-5-2 0,1-1 0,-10 6 1,-7 0-477,-5 0 0,-13 0 1,-10 0-1,-7 0-1132,-7 0 0,-5 2 0,-8 3 1834,-8 6 0,-21 3 0,-12 2 0</inkml:trace>
  <inkml:trace contextRef="#ctx0" brushRef="#br2" timeOffset="151">21478 15985 8030,'-11'-14'1409,"1"-7"1,6 0 0,-1 0-1103,3 4 1,9 3 0,4 2 0,4 3 163,6 2 0,4-4 0,8 6 0,2 2-156,2 1 1,-6 2-1,-5 0 1,0 0 88,-1 0 0,-2 2 0,-9 3-294,-4 5 0,-3-1 0,-7 3 0,-2 4 67,-3 3 1,-9 7-1,-9-3 1,-1 2-239,-4 2 0,-2 3 0,-1 2 0,-1-3-7,1-2 0,1 0 1,2-4-1,4 0 374,1 0 1,4-2 0,7-6 320,1 1 0,8 0-296,-3-1 0,6-1 1,6-3-1,4-6-73,4-3 0,9-2 0,3 0 0,2 0-326,-2 0 0,9-2 1,-3-3-1,1-6-755,0-3 0,4 4 1,-1-1-1,-1 1-212,-1 1 1,-5 0 0,1 6 0,-2-2 1034,0 1 0,12 3 0,-7 1 0</inkml:trace>
  <inkml:trace contextRef="#ctx0" brushRef="#br2" timeOffset="152">23018 15419 9794,'-7'-16'542,"7"6"0,0 1 1,9 2-254,5 4 1,7 1 0,2 2 0,1 0 233,4 0 1,-5-2 0,0-1-1,-2-2-1079,0 1 0,0 2 0,-6 4-494,1 3 1,-2 4 0,-4 7 335,-4-1 0,-6 1 0,-6 0 0,-4 0 714,-4-1 0,-16 1 0,-3 0 0</inkml:trace>
  <inkml:trace contextRef="#ctx0" brushRef="#br2" timeOffset="153">23066 15561 8030,'-16'0'1196,"14"0"1,7 0-1162,8 0 1,9 0 0,5 0 0,2 0-469,3 0 0,-1 0 0,1 0 0,1 0-277,3 0 0,-1 0 0,7 0 710,2 0 0,1-7 0,3-2 0</inkml:trace>
  <inkml:trace contextRef="#ctx0" brushRef="#br2" timeOffset="154">24622 14775 7905,'-5'-16'217,"0"0"1,-6 6 0,2-1 0,-1-1 512,-2-2 0,-13 5 0,4 4 0,-5 3 1094,0 2-1321,-11 0 0,9 2 0,-12 3-85,2 6 1,-4 10-1,3 5 1,1 4 9,-1 1 0,3 8 1,4 4-1,3 4-205,2 1 1,12 6-1,9-9 1,6 1-115,6-1 0,4 2 1,13-8-1,5-3-63,2-3 1,11 2-1,-4-10 1,5-1-185,0-3 1,3-5 0,-3-6 0,4-3-14,1 0 1,-5-5-1,-2 2 1,-2-8 41,-3-6 0,-3-4 0,-6-2 0,-5 0-48,-3 0 1,-10-4-1,-3-3 1,-3 0 358,-2 0 1,-9-3-1,-6 5 1,-10 2 136,-4 2 1,-5 3-1,-1 3 1,-1 6-200,1 3 0,-4 2 0,3 0 0,1 2-441,2 3 0,-4 4 0,0 8 1,2 3-1165,2 0 1,2 10-1,-1 2 1,3 4 1464,2-1 0,-2 9 0,4-11 0</inkml:trace>
  <inkml:trace contextRef="#ctx0" brushRef="#br2" timeOffset="155">8601 16441 5984,'0'-9'494,"0"0"198,0 4-115,0 3 691,0-5-625,0 7 1,0 7-202,0 4 1,0 3 353,0 2-483,0-8 1,-7-1-344,-4-7 1,-1-1 4,2-5 0,-3-2-14,8-8 1,2 0 59,8 0 0,4 2 0,6 4-134,1 5 1,-5 3-1,-1 2 115,2 0 0,-3 0 0,1 0 22,3 0 1,-6 2-1,-2 3 26,-3 5 0,-2-1 225,0 2-97,0-1 0,-2 1-656,-3-1-964,3-6 0,-7 3 1442,4-7 0,-4 0 0,-7 0 0</inkml:trace>
  <inkml:trace contextRef="#ctx0" brushRef="#br2" timeOffset="156">7123 16221 7932,'0'-11'7,"0"1"0,0-2 165,0-2 1,0 3-1,-2 2 1,-1 1 287,-3-1 1,1 4 1842,5-6-245,-7 8-1636,5-4 0,-3 14 0,9 3 0,1 4 26,-2 2 0,-1 5 0,-2 2 0,0 1-52,0 4 1,0 7 0,0 2 0,0-1-53,0 3 1,-5-4-1,0 5 1,1-2-118,2-3 0,2 2 1,0-4-1,0-3-160,0-1 1,0-6 0,2-2 0,2-4-156,1-1 0,2-2 0,-2-2 117,6-1 1,-3-8-304,3 3 0,-8-12 0,3-4 27,-5-4 1,-1-4 0,0-3 0,0-3-55,0 0 0,-5-6 0,-2 2 0,0-5-59,0-4 0,-5-5 1,3 4-1,-1-1 9,-1 1 0,8 1 0,-3 6 0,5-1 251,1 1 0,-2 5 0,-2 1 0,-1 3 425,2 2 0,1 3 108,2 1 1,0 6-255,0-1 0,-2 15 1,-1 3-35,-3 10 1,1 8 0,5 8 0,0 2 293,0 1 0,0 6 0,0-3 0,0-1 56,0 1 0,0 4 1,0-3-1,0-1-239,0-8 0,0 4 0,0-7 0,0-2-97,0-1 1,0-4 0,0-6-188,0 1 0,2-2-1850,3-3 1497,-3-4 1,10-14-1,-7-6 1,-1-4-110,-2-4 0,3-7 0,0 0 0,-1-5-22,-3-4 1,-2-5 0,-3 4 0,-3-2 150,-2-4 1,4 0 0,-4 3-1,2 6 126,4 7 1,-4 0-1,2 7 526,1 2 2,2 1 0,2 11 0,0 7 0,0 9-89,0 5 0,0 8 0,0 5 0,0 4 350,0 6 0,0-2 0,0 7 0,0 0 16,0-2 0,2-2 0,2-6 0,1-1-466,-2 0 1,1-6 0,-1-4 0,3-4-769,-3-1 0,4 0 0,-2-1-858,-1 1 0,-1-7 0,1-2-248,1 0 1,2-7 941,-2 0 1,-3-7-1,3-9 1,-5 0 827,-5 1 0,-5-6 0,-11 0 0,-4-14 0,-6 2 0</inkml:trace>
  <inkml:trace contextRef="#ctx0" brushRef="#br2" timeOffset="157">6793 16488 7111,'1'-9'169,"5"4"1,4 2 809,4-3 0,9 5 1,3-5-1,4 5-465,1 1 0,1 0 0,-1 0 0,2 0-243,4 0 0,-4 0 0,4 0 1,-4 0-118,-2 0 1,1 0-1,-2 0 1,-4 0-67,-5 0 1,-4 0-287,-1 0 156,-7 7 1,-6-4-1,-12 6 1,-8-2-121,-6-4 0,-10 1 0,-9-1 0,-3 2-110,-2-1 0,-1-2 1,-1-1-1,1 3 19,0 1 1,-2 0 0,10-3 0,-1 2 165,5 1 1,4 0 0,6-5 0,5 0 238,4 0 0,6 0 58,1 0 0,8 0 1,2 0-1,10 0 119,10 0 0,6 0 1,10 0-1,6 0 30,4 0 0,3 0 0,1 0 0,3 0-133,-3 0 0,-1 0 0,-3 0 0,-4 0 53,-6 0 0,-9 2 0,-6 1-275,-4 3-2,-8-1 1,-9-5 0,-12 0 0,-8 0-175,-6 0 0,-4 0 0,-1-2 0,-2-1-161,-4-3 1,4-4-1,-6 3 1,3 0-42,-1 0 1,0-4 0,8 6 0,1 0-268,2-2 1,6 5 28,-1-3 1,13 3 0,8 2-170,8 0 1,13 0-1,7 2 1,6 2-723,2 1 1503,15 0 0,-9 2 0,12 2 0</inkml:trace>
  <inkml:trace contextRef="#ctx0" brushRef="#br2" timeOffset="158">8774 16457 7932,'7'-9'1023,"-4"2"6,8 7 0,-6-5-61,5-1 0,-4 1 407,4 5-1099,-6-7-2277,3 5 0,-6-5 985,5 7 1,-3 0 0,8 0 1015,1 0 0,9 0 0,3 0 0</inkml:trace>
  <inkml:trace contextRef="#ctx0" brushRef="#br2" timeOffset="159">9497 16001 8283,'0'-16'0,"0"0"0,0 1 469,0-1 0,-5 5 1,-2 3 27,-2 1 0,-1 1 0,-6 6 1,0 0 71,0 0 1,-5 9 0,-1 7 0,-1 7-201,0 1 1,-3 11 0,5-2 0,2 6-21,1 4 0,3 3 0,1 3 1,3-1-120,6 0 0,-2 2 0,2-10 0,3 1-223,5-5 0,13 1 1,10-4-1,4-3-63,2-1 1,4-6 0,3-2-1,-1-3-315,1-3 0,4-6 0,-3-4 0,1-3 225,-5-2 1,-3 0 0,-3-2 0,-2-3 94,-2-5 1,-8-4-1,-1-2 1,-6 0 11,-4 0 0,-2 1 0,-5-1 0,-2 0 292,-3 1 0,-4 1 0,-8 1 0,-4 5 116,-5 1 0,-9 1 0,-2 6 1,0 0-513,-1 0 1,-1 0-1,-4 0 1,3 2-115,1 3 1,2 4 0,6 9-1,1 1-2882,4 2 1,0 10 3138,10-5 0,-3 8 0,10-10 0</inkml:trace>
  <inkml:trace contextRef="#ctx0" brushRef="#br2" timeOffset="160">10362 16299 8660,'15'-5'0,"1"0"378,0 1 1,0 3 0,1 1 0,2 0 125,2 0 1,5 0 0,-3 0-1,0 0-229,0 0 0,3 0 0,-5 0 1,-2 0-683,-2 0 0,-1 0 0,-2 1-428,-3 5 1,-6 2-1,-10 6 1,-6-1 2,-3-3 832,-9 1 0,-8 4 0,-9 1 0</inkml:trace>
  <inkml:trace contextRef="#ctx0" brushRef="#br2" timeOffset="161">10315 16504 8807,'15'5'0,"1"0"256,0-1 0,5-3 0,1-1 0,1 0 297,0 0 1,5 0-1,-4-1 1,2-3-381,1-1 1,-3-2 0,4 3 0,-2-1-895,2 2 1,-3 1 0,1 2 0,2 0-2205,1 0 2925,3 0 0,-1-7 0,1-2 0</inkml:trace>
  <inkml:trace contextRef="#ctx0" brushRef="#br2" timeOffset="162">11667 16001 7932,'8'-7'657,"6"5"1,-7 2 0,6 12 0,-5 7 155,-1 8 0,0 4 0,-3 6 0,1 3-375,-1 0 0,-3 5 0,-1-4 0,0-1 65,0-3 0,0 1 0,-1-1 0,-3-2-424,-1-2 1,-6-4 0,6-2 0,2-6-334,1-4 1,-3 4-1,-1 0-549,3-2 1,-1-1-2584,-1-3 2409,3-6 1,-1-2-1,12-7-209,6 0 0,6-12 1186,0-4 0,4-10 0,6 1 0</inkml:trace>
  <inkml:trace contextRef="#ctx0" brushRef="#br2" timeOffset="163">12469 16158 7932,'0'-25'255,"-6"3"0,-1 6 1,-1 2 448,-5 4 0,-2-3 0,-5 8-222,-1 2 0,0 3 0,4 5 0,-4 7-40,-5 7 1,-2 6 0,-2 8 0,2 4-186,0 5 0,-3 1 0,8 1 0,2-4 5,4-2 1,-1 4 0,13-5-1,1-2-77,3-2 0,8-3 0,5-2 0,5-4-138,4-1 0,7-2 0,-1-5 0,2-1-47,3 1 1,4-5 0,1-3 0,-2-1-43,-2-3 1,-1-3 0,-3-1 0,-2 0 56,-6 0 0,-4-7 1,-3-3-1,-4-4 159,-4-2 0,-5 1 1,-2-1-1,-3 0-93,-1 0 0,-13-4 1,1-1-1,-6 1-290,-5 3 0,-1 1 0,-3 0 0,3 2-86,2 4 0,-2-2 0,2 7 0,-1-1-373,2-1 0,4 6 1,6-5-1870,0 5 0,6 1 1615,-1 0 1,15 5 0,1 0 921,7-1 0,11-10 0,1-2 0</inkml:trace>
  <inkml:trace contextRef="#ctx0" brushRef="#br2" timeOffset="164">12987 16126 8065,'27'-27'0,"-3"4"0,-3 7 674,-7 2 1,2 5 0,-6 1-238,4 1 0,2 1 1,-2 8-32,-4 3 0,-3 4 1,-7 9-1,0 3-112,0 5 1,-8 5-1,-6 4 1,-6 4 1,1 1 1,0 0 0,0 4-1,-2-4 36,2-2 1,3 4 0,4-3 0,3-1-130,2 0 1,2-1 0,5-4-1,1 0-57,5-1 0,8 3 0,8-11 0,1 1 27,0-4 0,5-4 0,-2-3 0,4-3-237,1-6 0,-1-3 1,-2-2-1,-4-2 122,-1-3 1,-2-4-1,-5-9 1,-2-3 58,-4-5 0,-3-2 0,-9 0 0,-3 2-6,-5-2 0,-17-5 1,-6-2-1,-5 4-56,-6 1 0,-7-7 0,-1 9 1,1 2-138,2 2 1,9 1 0,2 4 0,3-2 134,3 2 0,-1 1 0,12 2 1,4 1-44,5-1 1,-1 0-1,8 1 1,3-1-88,6 0 1,6 6 0,11-1 0,5 1-872,4 1 0,3-3 0,4 6 0,3 3 197,0 1 1,4 2-1,-7 0 1,-2 2-91,-2 3 1,-3 2 0,-2 5-1,-4-1 15,-1 1 0,3 2 0,-7 2 826,-5 0 0,9-1 0,-6 1 0</inkml:trace>
  <inkml:trace contextRef="#ctx0" brushRef="#br2" timeOffset="165">13931 16409 8524,'-7'-8'585,"-2"-5"0,-7 6 1,1 0-342,-1 0 0,-5 2 0,-2 5 1,-1 0 510,-4 0 1,3 0 0,1 2 0,-1 3-209,1 6 0,5 3 0,-2 3 0,3 2-198,3 2 0,1 6 0,3-5 1,6 1-251,3 0 1,2 3-1,2-3 1,3-1-153,6 1 0,8 3 1,5-5-1,2-2-517,2-1 1,11-3-1,-8 1 1,4-2-426,4-3 0,-6 1 0,4-7 1,-4-1 28,-2-3 1,-5-2-1,-1-5 1,-2-4 517,-4-4 1,2-4-1,-4-4 1,-3-8 447,0-5 0,0-16 0,2 3 0</inkml:trace>
  <inkml:trace contextRef="#ctx0" brushRef="#br2" timeOffset="166">14167 16378 8710,'8'2'875,"-2"3"1,1 4 0,0 8-1,0 4-472,0 5 1,0 4 0,-4 1 0,2 1 49,-1-1 0,3 1 0,0-3 0,0-1-227,0-1 1,3-3 0,-5 2 0,1-5-24,1-3 1,-6-8 416,5 1-845,-5-8 0,-1-3 1,0-12-1,0-7-141,0-8 0,-5-4 1,0-6-1,1-3-3,3 0 0,6-4 0,2 6 0,2 0 152,3-1 1,0 9-1,2 8 1,-2 1 161,0 0 0,6 7 0,-8 9 0,4 3 263,2 2 1,0 0 0,1 2-1,3 3 176,1 5 0,5 11 1,-4 5-1,1 4 70,0 2 0,3-1 1,-7 0-1,-3 1-150,-4-1 0,-3-5 0,1-1 0,-4-2 91,-5-4 1,5-7-36,-1-1-480,0-8 0,-5-8 0,0-13 0,2-4-405,3-6 1,-1-7 0,6-4 0,2-1 162,2-3 1,4 4 0,1 2 0,2 6 201,-2 5 0,-1 5 1,-1 10-1,2 6 272,2 3 1,6 4-1,-3 5 1,4 7 143,5 5 0,2 7 1,-3-3-1,-3 2-190,-3 3 0,2-4 1,-5 0-1,0 1-606,-1-1 0,-6-4 1,-7 1-1,0-6-834,-1-4 0,-4 3-457,1-4 0,-3-5 13,-2-5 1818,0-7 0,-7-22 0,-2-4 0</inkml:trace>
  <inkml:trace contextRef="#ctx0" brushRef="#br2" timeOffset="167">14937 15639 7932,'0'-10'573,"2"1"0,3 0-251,5 1 0,11 2 0,6-2 0,1 1-153,-2 3 1,7 2-1,-3 2 1,-1 0 341,1 0 0,3 7 0,-8 4 1,-1 3-97,-3 2 1,-5-1-1,-4 3 1,-3 1-154,-2 2 0,-2 5 0,-5-3 0,-2 1-35,-3 4 0,-5 2 0,-10 1 1,-1-1-2,2-4 1,-4 4 0,3-4-1,2 2-31,6-2 1,0 2 0,6-7 0,3-2 22,1-1 0,4-3 0,3 1 0,7 0-26,8 0 1,-1-6 0,7-1 0,2-2-160,2-4 0,1-1 0,1-2 0,-1 0 24,0 0 1,4 0-1,0 0 1,-2 0-980,2 0 0,-5 0 0,-4 0 0,1 0-1470,-3 0 0,-1 7 2392,-8 4 0,1 3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48:19.05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11085 8959 8174,'-7'9'111,"-4"-4"1,-3-3 80,-1-2 1,-1 0-1,0 0 1,1 2-1,-1 1 1,2 4 362,3 2 0,-3 1 1,4 6-209,-4 0 0,0-1 0,2 1 0,1 2-51,-1 3 0,5-2 0,0 7 0,2 0-115,0-1 0,-1 4 0,6-2 1,0 0 59,0 0 0,0 2 0,0-4 0,0 1-73,0 0 0,2-7 1,2 4-1,3-2-86,1 0 0,-2 0 0,4-7 0,2-2-59,2-1 0,-3-3 1,-1 5-1,2-5-2,2-1 0,-3 4 0,-1-6-47,3-1 0,1-3 1,1-1-1,1 0 15,0 0 1,-1-7 0,1-3-1,0-2-18,0 1 0,-1-3 1,1 4-1,0-4 31,0-2 0,5 0 0,-1 1 1,1 1 79,2 3 0,-4-1 0,6 7 0,-1-1 79,1-1 0,-6 6 0,4-5 1,-2 5-63,0 1 1,0 0 0,-4 0-1,2 0-6,2 0 1,0 0-1,-5 0 1,0 0 5,-1 0 0,6 1 0,0 5 0,-2 2 33,-1 1 1,-2 5 0,-1-3 0,1 3 80,0 1 1,0 1-1,-2 0-88,-4-1 1,-3 1-1,-5 2-162,3 3 0,-3-4 1,3 4-1,-3-4 119,-2-1 0,0-5 0,0-1-176,0 2 354,0-5 0,0-1-247,0-12 1,0-2-1,1-10 1,5-1-410,4-2 1,6-7 0,3 4 0,2-3 9,-2 1 0,6 7 0,1-2 0,4 4 213,1 1 0,1 2 0,1 2 0,2 3 108,1 2 1,1 2 0,-5 5 0,-1 0 251,0 0 0,-4 0 0,-3 0 0,1 0-29,-1 0 0,-5 7 0,4 1 1,-2 3-51,0-1 0,0 1 0,-4 5 0,2-2 76,2-4 1,2 4 0,-2-4 0,5 4-13,4 2 0,1-5 1,3-1-1,1 1 33,1-3 1,1-1 0,-4-7 0,2 0 259,2 0 1,5 0 0,-4 0-1,1-1-29,-1-5 0,6-2 0,-4-8 0,0 0-170,-3 0 1,-4-5 0,-3 1 0,-2 0-221,-2 3 0,-12 1 1,0 0-1,-4 1-1009,-1-1 0,-7 0 0,-1 1-1014,-4-1 1,-9 7 0,0 4 0,-8 3 1976,-6 2 0,-4 14 0,-1 4 0</inkml:trace>
  <inkml:trace contextRef="#ctx0" brushRef="#br0" timeOffset="1">10362 10169 8241,'-6'-15'93,"-1"-1"1,-1 2 280,-4 4 0,-4 1 1,-3 5-1,-2-1-3,1 2 1,-4 1 0,-2 2 0,-4 0 0,0 2 168,4 3 1,-4 2-1,4 5 1,-2-1-245,2 1 1,3 2 0,8 1 0,1 3-178,3 3 1,-1-4-1,5 6 1,0 0-15,0 3 1,2-3 0,5-1-1,0-1 75,0 0 1,7 2 0,3-4 0,4 2 22,2-2 0,5-6 0,2-3 0,1 1-36,4-3 0,2 4 0,3-6 0,2-3-308,2-1 1,-1-2 0,-3-2 0,2-3 116,2-6 1,0 3-1,-6-3 1,-1-1-415,-4-2 1,-3-2 0,-9 1 0,-2-3 66,-2-3 1,-6 4-1,1-4 1,-3 3 172,-2 3 1,-2 1 0,-1 1 349,-3 3 0,1 8 336,5 2 1,0 2 0,0 10 0,2 4 439,3 3 1,-1 2-1,6-5 1,2-1-663,2 1 1,-3-2-1,-1-2 1,3-1-1189,1 1 1,1 2-615,1 2 0,0-6 0,-1-1 586,1-2 0,0-2 0,-2-7 0,-2-1 950,-1-2 0,-8-14 0,4 1 0</inkml:trace>
  <inkml:trace contextRef="#ctx0" brushRef="#br0" timeOffset="2">10566 10107 8241,'0'-25'531,"0"2"1,0 8-265,0-1 0,-5 0 462,0 1-1764,-1-1 0,8 7 1,3 6 1034,6 6 0,3 6 0,2 7 0</inkml:trace>
  <inkml:trace contextRef="#ctx0" brushRef="#br0" timeOffset="3">10786 10217 8241,'7'15'0,"4"1"0,1 0 563,-2-1 0,3 1 0,-6 2 0,1 1 137,5 2 0,1 0 0,0-6 0,-2 1-185,-2 0 1,-5-2-1,4-2-19,-2-1 0,0-3-110,-2 3 1,-5-4-390,0-7 0,-1-2 1,-10-3-1,1-6 3,1-3 1,-5-1-1,5-5 1,1-2 11,2-4 1,5-8 0,1 10-1,0-2-29,0-1 0,7 8 1,3-3-1,4 2-69,2 5 1,5-5-1,0 12 1,0-3-427,1 1 0,1 6 1,5-1-1,-2 3-621,2 2 0,2 0 1,0 2-1,-4 2 312,-5 1 0,1 7 0,-1-2 0,-3 4 821,-6 2 0,9 7 0,-3 1 0</inkml:trace>
  <inkml:trace contextRef="#ctx0" brushRef="#br0" timeOffset="4">11620 10232 7259,'0'-15'0,"0"-1"0,0 0 720,0 0 0,-7 1 1,-4-1-1,-3 2-160,-2 4 0,1-3 1,-1 8-1,-2 2-129,-3 1 0,4 2 0,-4 0 1,4 0-289,1 0 0,-5 7 0,0 3 0,2 6-21,1 5 1,4-2 0,2 7 0,2 2-115,-3 2 1,6-4 0,2 0-1,3 1-257,2-3 0,2 4 1,3-7-1,6-4 229,3-4 1,8 1 0,5-6 0,2 1 133,3-4 1,-1 2 0,2-1 0,2-3-36,2-1 0,2-2 0,-5-2 1,3-3 111,-2-6 0,-2-4 1,-3-6-1,-2-6-258,-2-2 0,-7-3 0,2-1 0,-3-4-258,-2-4 1,-8-5 0,-3 1 0,-3 3-61,-2 5 1,0 4 0,-2 3-1,-1 2 214,-2 2 0,-6 12 0,4 0 374,-1 5 1,2 6 24,-4 8 0,6 9 0,-1 9 0,3 1 108,2 4 1,0 2 0,0 3 0,2 2 1,3 2 0,4-1 1,7-4-1,1-1-172,4 1 1,2-8 0,7-1 0,-1-2-51,5 0 0,0-2 0,-2-7 0,-1-3-63,1-2 1,4-2-1,1-5 1,-2 0 4,-2 0 0,-1-2 0,-1-3 0,-1-5-71,-4-4 0,2-4 0,-7-3 0,-4-3 34,-4-1 0,-6-8 1,-7 5-1,0 0-448,0-1 0,-9 1 1,-7 0-1,-6 3 264,-3 3 1,-5 6-1,6 7 1,-1 2 507,5 4 0,2 3 0,2 5 0,2 5 256,4 4 1,-2 7-1,6 2 1,5 2 203,4 2 0,11 3 1,9 2-1,1-3-289,4-3 1,7 4-1,4-5 1,1-1-238,3-3 1,-2-9 0,-1-1 0,-2-1-708,-3-1 1,-2-2 0,-1-5 0,-1 1-1444,1 2 0,-3 1 0,-2-6 0,-6 0 1871,-4 0 0,-1-7 0,-1-2 0</inkml:trace>
  <inkml:trace contextRef="#ctx0" brushRef="#br0" timeOffset="5">9811 11081 8241,'0'-23'769,"0"-3"1,0 3-1,-1 3 1,-5 2-67,-4 2 0,-4 2 1,-2 2-1,-1 3 114,-4 2 1,2 2-1,-6 5 1,1 0-391,-1 0 1,4 7-1,-3 4 1,1 3-37,4 1 0,1 8 0,3 1 0,-1 3 49,0-1 1,2 0 0,2 7-1,3 0-67,2-1 1,0 3-1,4-9 1,-2 2 33,1-2 1,4 2 0,5-5 0,6-1 54,3 1 0,8-2 0,5-5 0,1-2-257,-2-4 1,9 3-1,-4-8 1,2-2-180,1-1 1,2-2 0,3 0-1,-1 0-520,1 0 0,4-7 0,-1-3 0,2-4-1964,-2-2 0,1 0 1,-6 0-1,-4 1 79,-5-1 1,0 0-1,-9 1 2379,-5-1 0,2-7 0,-7-1 0</inkml:trace>
  <inkml:trace contextRef="#ctx0" brushRef="#br0" timeOffset="6">10299 11175 9941,'7'-10'1292,"3"-1"0,-1 8 0,1-2-865,3 3 0,1 2 0,1 0 0,1 0 0,0 0 283,0 0 1,-1 0 0,1 0 0,0 0-1423,-1 0 1,1 0-1726,0 0 0,-2 7 1,-5 3 2436,-9 4 0,-14 2 0,-11 0 0</inkml:trace>
  <inkml:trace contextRef="#ctx0" brushRef="#br0" timeOffset="7">10220 11301 9290,'16'0'1270,"0"-5"1,1 0 0,2-1-575,2-1 0,7 6 0,-3-6 1,1 1 394,0 1 1,0 0 0,6 5 0,-3-2-3084,-2-3 1,1 3-1,-6-3 1992,3 3 0,1 2 0,5 0 0</inkml:trace>
  <inkml:trace contextRef="#ctx0" brushRef="#br0" timeOffset="8">11132 11097 8241,'-10'-11'446,"1"1"167,2-2 1,-5-1 0,3 1 0,-2 0-39,1-6 0,6 3 0,-3-8 0,2 2 0,0-2 172,2-1 0,3 3 0,5-5 0,5 0-307,4 1 0,4 1 0,3 6 0,3 1-72,1 3 1,10 3-1,-4 1 1,0 5-223,-3 3 1,0 2 0,-5 2 0,0 3-60,-1 5 0,-2 11 0,-8 7 0,-3 5 22,-2 4 1,-2 7-1,-5-4 1,0 2 86,0 0 1,-7 0-1,-5 5 1,-6-2-49,-3-3 0,-2 2 0,3-8 0,-5-1-41,1-1 1,-4-8 0,5-2 0,0-1-145,1-4 0,-5-3 1,6-4-1,2-3-73,2-2 1,-4-2-1,0-5 1,2 0-22,1 0 1,4-7 0,2-3 0,3-6 16,2-5 0,-3-2 1,4-7-1,3 3-51,1-1 0,9-6 0,5 10 0,8 0 97,6 3 0,3 5 0,5 5 0,1 6 92,1 3 0,6 4 1,-5 3-1,-2 6-27,-2 3 1,-1 2 0,-3-1 0,-3 1-166,-5 0 1,-3-1 0,-2-1 0,-2-1-76,-4-3 0,4-1 1,-5 3-1748,-1-1 1,1-8 265,-4 2 0,-1-3 1,5-4-1,1-3 472,4-5 1,-2-4 1251,9-2 0,4-7 0,-1-1 0</inkml:trace>
  <inkml:trace contextRef="#ctx0" brushRef="#br0" timeOffset="9">11824 10924 9257,'16'0'845,"-6"7"1,-1 3 0,-2 6 197,-4 5 0,-1 2 0,-2 6 0,0-1 270,0 0 1,0 5 0,0-6 0,-2 1-1055,-3-2 1,3-2 0,-3-5-637,3 2 0,2 0 0,0-5 153,0 0 1,2-2-1354,3-4 0,-1-3 0,6-8 0,3-5 488,1-4 0,1-4 0,3-4 1,1-3 373,2-5 1,0-3-1,-5-3 1,-1 1 454,1-1 1,-7-3-1,-2 2 1,-2 5 383,0 4 1,0 3 0,-5 5 956,0 0 1,0 9 0,0 7 235,0 9 0,0 7 0,0 5 1,0 3-175,0 1 0,0 4 1,0-2-1,0 2-627,0 3 0,2-6 1,2-2-1,3-1 100,1-4 0,-2 4 0,4-2-932,2-2 1,1-1-1,-1-4 1,-2-2-1169,3-2 1,-5-6 0,3 1-2584,1-3 1,0-4 2509,-1-3 0,-4-9 1557,-7-7 0,-7-7 0,-2 3 0</inkml:trace>
  <inkml:trace contextRef="#ctx0" brushRef="#br0" timeOffset="10">11792 10987 10221,'-5'-11'0,"0"1"0,3-2 1140,6-2 0,-1 3 0,8 2 0,1 1-548,2-1 0,7 5 1,2-1-1,1 2-302,4-3 1,2 5 0,1-5 0,1 5-822,-1 1 0,6 0 1,-1 0-1,-1 0 150,-1 0 0,2 1 0,3 3 1,-1 3-1809,1 2 1,-3-4 0,-4 4 2188,-1-2 0,-6 5 0,-3-3 0</inkml:trace>
  <inkml:trace contextRef="#ctx0" brushRef="#br0" timeOffset="11">12531 11002 9472,'2'25'0,"2"-2"0,1-2 973,-2 0 0,-1 6 0,0-2 0,1-1-147,3-3 0,-1 2 0,-5-2-171,0-2 1,0-1-1,2-4 1,1-2-116,2-2 1,1-4-32,-6 4 1,0-8-337,0-2 0,0-9 0,0-10-137,0-2 0,-6-7 0,1 2 0,2-4 72,1-1 1,9-1 0,3 1 0,6 1 154,5 4 0,-2-2 0,9 5 0,4 2 27,3 4 0,8-2 1,-1 8-1,4-1 27,1 1 0,-2 3 1,-3 4-1,-5-1-444,-4 1 0,-2 3 1,-1 1-1,-4 0-1222,-5 0 0,-3 7 0,-4 3 0,-4 6 1349,-5 5 0,-10 3 0,-3 8 0</inkml:trace>
  <inkml:trace contextRef="#ctx0" brushRef="#br0" timeOffset="12">12987 6680 8227,'-17'0'0,"-1"2"313,3 3 0,-4-3 0,8 3 175,-3-3 0,-2-2 21,1 0 1,4 0 0,1 0-1,-1-2 191,2-3 1,2-4 0,7-7 0,0 1-436,0-1 0,2-7 0,5-3 0,7-4-162,5-1 1,9-6 0,-1-1 0,2 1 89,3 4 0,4-5 0,1 10 1,-4 1-488,-5 3 1,0 5 0,-7 8 0,-2 6-55,-1 3 0,-2 2 0,-1 0 0,1 2 267,0 3 0,-1 6 0,1 8 35,0 2 0,-2 2 0,-2-4 1,-3 2 238,-2-2 1,5 4-1,-2-2 1,6-2 98,5-2 1,-2-6 0,8-1-1,2 1-239,6-3 1,-2 1-1,6-5 1,-2 1-136,-1-2 1,6-3 0,-5-3 0,0-4 49,1-2 0,-7-1 0,3-6 0,-6 0-37,-1 1 1,-4-6-1,-2 0 1,-5 0 12,-6-2 1,-3 4-1,-7-6 1,0 3-45,0 2 1,0-2 0,0 1 330,0 2-215,-7 1 0,0 11 133,-3 7 0,3 7 0,7 9 0,0 0-46,0-1 1,5 6-1,2 0 1,0-2-1,0-1 0,5-2 1,-1-1-1,3 1-35,2 0 1,4-6-1,3 1 1,2-1-101,3-1 1,0 3 0,0-7-1,-2-1-92,2-2 0,-4-2 1,1 0-1,-1 0 76,0 0 0,-4 0 0,2 0 1,-1 0 22,0 0 1,2-7-1,-2-4 1,5-1-19,4 1 1,1-3 0,3 4 0,2-4-118,6-2 0,4 1 0,1 1 0,0 1 126,0 3 1,-7 6 0,-1-1 0,-3 5 202,1 5 0,0 4 0,-6 7 0,1 0 19,-1-1 0,-1 6 0,-2 2 0,-4 1 206,-1 4 1,-4 2 0,-7 1 0,-3 1 60,-2-1 0,-2-1 0,-5 0 1,0-2-398,0 0 0,-5 5 0,-2-7 0,-2 4-735,-3 1 0,-7-5 0,-4 0 0,1 1-150,-1-3 827,2 6 0,-2-6 0,-1 8 0</inkml:trace>
  <inkml:trace contextRef="#ctx0" brushRef="#br0" timeOffset="13">13522 5234 7119,'-16'0'417,"1"0"0,-1 0 0,0-2-88,0-3 1,6 3 0,1-5 196,2 0 0,0 4 0,4-8-167,-3-1 1,1 3 0,5-1-1,2-4-69,3-5 1,2 1-1,5-4 1,1 1 61,4 0 1,-1 0 0,5 5 0,-4 2-109,-1 4 1,0-3 0,-1 8 0,1 2-69,0 1 0,0 2 0,-1 2-211,1 3 1,-2 5-1,-2 11 1,-3 5 47,-2 4 1,-2 7 0,-5 3 0,0 4-60,0 5 0,-7-1 0,-3-4 0,-4-2 60,-2 2 1,-7-4 0,-1-2 0,-2-3-59,-1-5 0,3-4 1,-4 0-1,4-5 26,1-3 1,-3-4-1,3-4 1,0-5-11,1-3 0,1-2 1,5 0-1,0 0 10,0 0 0,2-7 1,4-3 65,5-4 0,6-2 1,10 0-1,8 1 57,4-1 1,14 5-1,-3 3 1,5 1 5,-2 3 1,1 2 0,0 2 0,1 0-169,-1 0 0,-3 6 0,-7 1 0,-3 1-255,-3 5 0,5-5 0,-6 1 0,0 0-441,1 0 0,-4-1 1,3 3-1,-4-4-99,-1 0 0,0-6 0,-1 5 0,1-5 240,0-1 0,-1 0 0,1-1 0,2-6 612,3-9 0,-4-14 0,6-10 0</inkml:trace>
  <inkml:trace contextRef="#ctx0" brushRef="#br0" timeOffset="14">14135 5187 8276,'7'16'1524,"4"1"-815,3 4 1,-4 3 0,1 8 0,1-1 0,0 1-108,-2-1 1,4 1 0,-5-3-492,0-2 0,3 0 0,-5-4 0,2 0 0,1 0-488,-1-4 1,3-7 0,-5-1-1419,2 1 1,-4-5 785,6-2 0,-2-5 0,1-7 0,-3-7 1009,0-5 0,-4-21 0,8-2 0,-1-7 0,6 2 0</inkml:trace>
  <inkml:trace contextRef="#ctx0" brushRef="#br0" timeOffset="15">14434 5218 8594,'9'9'2373,"-2"5"-1764,0 5 0,-6 7 0,6-3 0,-1 0-164,-1 0 1,0 4 0,-5 0 0,0 1-240,0-2 1,5 2 0,1-7 0,-1-2-350,2-2 1,-4-1 0,6 0 0,0-2-1221,-1-4 1,-2 4-2886,4-3 3404,1-4 1,-4-9 843,-7-14 0,-7-13 0,-9-12 0</inkml:trace>
  <inkml:trace contextRef="#ctx0" brushRef="#br0" timeOffset="16">14119 5234 8043,'-5'-16'0,"0"1"0,1-1 682,3 0 1,2 2 0,5 2 0,4 1 56,4-1 1,9 5-1,3 0 1,6 2-532,4 0 1,3 0 0,4 5 0,-1 0-569,2 0 0,-6 0 0,-1 0 0,-4 1-648,-1 5 1,-3-3 0,-2 6 0,-6 0 1007,-4-1 0,-1 3 0,-1 4 0</inkml:trace>
  <inkml:trace contextRef="#ctx0" brushRef="#br0" timeOffset="17">14827 5250 8218,'16'15'203,"-1"1"0,-4 0 0,-2 1 0,-1 3 81,1 1 0,-5 6 0,1-2 1,-3-1 547,-2-3 0,0 2 0,0 0 0,0-1-321,0 1 0,0-2 1,-2-5-120,-3 0 0,1-6 434,-6 1-567,-1-8 1,2-3-1,4-10 1,3-4-126,2-2 0,9-5 0,7-2 0,8-1-52,6-4 0,7-2 1,1 0-1,2 2-44,4 2 0,-4 12 0,2-1 0,0 2-67,-2 5 1,4 1 0,-6 7 0,-1 0-766,-4 0 0,2 0 0,-10 0 0,1 1-995,0 5 1,-7 2 1788,2 8 0,-10-7 0,-4-2 0</inkml:trace>
  <inkml:trace contextRef="#ctx0" brushRef="#br0" timeOffset="18">17767 7136 9086,'-9'0'1225,"2"0"0,20 0 0,2 0 0,5 0-645,2 0 0,-3 0 0,8 0 0,1 0-320,1 0 0,3 2 0,-1 1 0,1 2-245,-1-1 0,1 3 1,-3-2-1,-3 0-2559,-5 2 0,-5 2 1157,-5 7 1,-11-2 0,-13-4-1,-8-5 1387,-10-3 0,-7-2 0,-10 0 0</inkml:trace>
  <inkml:trace contextRef="#ctx0" brushRef="#br0" timeOffset="19">17783 7277 8708,'-2'0'0,"7"0"880,8 0 1,9 2 0,4 2 0,6 1-28,5-2 0,1-1 0,7-2 0,1 0-135,3 0 0,-6 0 0,-6 0 0,-4 0-471,-1 0 1,-8 0 0,-3 0 0,-3 0-840,-3 0 0,-4 0 0,-1 0-3067,3 0 3659,-6 7 0,7-5 0,-6 5 0</inkml:trace>
  <inkml:trace contextRef="#ctx0" brushRef="#br0" timeOffset="20">18993 7026 9496,'-15'0'372,"1"-2"1,2-1 185,1-3 0,6-1 1,-4 2 146,2-5 1,-3-4 0,4-2 0,3 0-406,1 1 1,2-3-1,2-1 1,3-4-93,6-1 1,4 3 0,6-5 0,5-1-79,4 3 0,0 1 0,-2 8 0,-2-1-156,2 0 1,-5 2-1,-2 4 1,-4 4-20,-1 5 0,0 1 1,-1 0-1,1 0 19,0 0 1,-1 12 0,1 5 0,-2 6 168,-3 5 1,1 7 0,-7 3 0,-1 2-6,-3 4 1,-6 7-1,-4 3 1,-3 2-44,-5 3 0,-10 1 0,1-3 1,-2-4-23,2-4 1,-4-4 0,4-3 0,-2-5 99,2-4 1,-4-4-1,4-2 1,-4-8 78,-1-7 1,0 0 0,-1-7 0,1-1-44,-1-2 0,8-4 0,1-3 1,2-8-200,0-6 0,2 2 0,8-6 1,6 0-289,3-3 0,4-3 0,3-3 0,6 2-146,3 4 1,7-2 0,2 7 0,-1 2 129,1 2 0,3 3 1,-5 3-1,0 6 311,2 3 0,-4 2 0,5 2 0,1 3 106,-1 6 0,-3-3 1,4 5-1,-1 2 120,1 5 0,-6 1 1,4-6-1,-2 1-9,0 0 0,5-1 1,-3 1-1,-1-2-185,1-3 0,3 1 0,-3-5 0,1 0-729,4 0 0,2 3 0,1-5 0,1-1-379,-1-2 1,-4-2 0,-1 0 0,2-2 38,1-3 1,1-2 0,-2-7 0,-4 0-1505,-1-4 2524,5-1 0,-10-4 0,4-1 0</inkml:trace>
  <inkml:trace contextRef="#ctx0" brushRef="#br0" timeOffset="21">19827 7104 8787,'8'-15'905,"-1"6"0,-7 4 0,0 10 0,0 5-95,0 4 0,-1 4 0,-3 1 0,-1 4 0,1 0-293,3-1 1,1 6 0,0-3-1,0-1-592,0-3 0,0 2 0,0-2 0,0-2-1085,0-2 0,0-1-500,0 0 0,7-2 454,3-4 0,4-3 0,2-8 0,0-3 315,-1-1 1,1-14 890,0-2 0,7-14 0,1-5 0</inkml:trace>
  <inkml:trace contextRef="#ctx0" brushRef="#br0" timeOffset="22">20110 7089 8296,'-2'-9'1471,"-3"4"0,3 5 1,-3 7-461,3 8 0,2 3 1,0 8-1,0 0-241,0-1 0,0 4 0,0-2 0,0 1-294,0-2 1,0 2 0,0-7-1,0-2-499,0-2 1,0-1 0,0 0 0,0 0-844,0-1 1,2 1 0,1 0-2525,3-1 1,-1-4 2477,-5-1 1,-2-6 0,-1-1-1716,-3-6 2627,-13-6 0,9-14 0,-13-1 0</inkml:trace>
  <inkml:trace contextRef="#ctx0" brushRef="#br0" timeOffset="23">19622 7167 8296,'-8'-7'127,"-5"4"1,6-6 0,0 0 2274,0 1 1,2-3-1747,5-5 1,7 8 0,4 1 0,4 1-377,6 1 0,4-2 0,8 4 0,4-2-379,5 1 1,1 2 0,3 2-1,-3 0-495,1 0 1,5 0 0,-9 0 0,2 2-602,0 3 1,-9-1-1,0 5 1,-5-1-470,0 1 0,-5-6 1664,-2 3 0,-4-5 0,-1-1 0</inkml:trace>
  <inkml:trace contextRef="#ctx0" brushRef="#br0" timeOffset="24">20393 7199 8586,'5'10'439,"0"1"1,6-1 0,-6 8-1,0 1-29,2 2 0,-3 0 0,4-4 0,1 2 191,0 2 0,0 6 0,3-6 0,-3-2-62,-2-2 1,-2 4 0,-5 0 555,0-2-446,0-1 1,-2-9-291,-3-4 1,-2-10-1,-5-8 1,3-4-94,2-4 0,2-2 0,5 2 1,1-3-326,5-1 1,8-4 0,8 2 0,3 0-260,3 0 1,0-1 0,0 9 0,-4 3-92,-1 4 0,5 7 0,-4-4 0,2 2-774,1 4 0,-1 1 0,4 2 0,-3 0 63,0 0 1,-8 0 0,4 2 0,-2 1-1398,0 3 2517,-7-8 0,-1-7 0,-4-7 0</inkml:trace>
  <inkml:trace contextRef="#ctx0" brushRef="#br0" timeOffset="25">21210 6790 8735,'-7'-17'1012,"0"15"1,-3 19-1,3 6-413,0 5 1,3 2 0,-4 1-1,-1 2-98,0 4 0,6 3 0,-4 7 0,1 0-147,1 1 0,0-8 1,5-2-1,0-3-182,0-3 1,0 2-1,0-9 1,0-1 136,0-3 1,5-3-138,0-2-225,1-1 0,-1-8 0,0-7 0,0-8-245,2-6 1,2-7 0,7-2 0,1-2 16,4-3 1,4 1-1,6-1 1,1 5 137,-1 5 0,6 1 1,0 12-1,-3 1 100,0 2 0,-3 4 0,2 3 0,2 8 735,2 6 1,0-2-1,-4 6 1,2 0 353,1 3 0,1 4 1,-5 1-1,-3 1-1149,-3-1 0,2-1 0,-7-2 1,-1-2-345,-3 2 1,-6 1 0,-3 3 0,-1 1 446,-3 4 0,-10-4 0,-2 5 0</inkml:trace>
  <inkml:trace contextRef="#ctx0" brushRef="#br0" timeOffset="26">11038 15403 7780,'2'-8'961,"3"2"-643,5 5 1,-1 1-1,1 0-92,3 0 0,1 0 0,1 0 0,1 0-22,0 0 0,0 0 1,1 0-1,2 0-11,2 0 0,7 0 0,-2 0 0,2 0-75,-1 0 0,2 0 1,-3 0-1,4-2-39,2-3 0,-1 3 0,0-3 0,1 3-15,-1 2 0,6 0 0,0 0 0,-2 0 33,-2 0 1,-3 0 0,-1 0 0,-1-2-52,0-3 1,11 3 0,-8-3 0,2 3 32,0 2 1,4 0 0,0 0 0,-2 0-17,-2 0 0,-2-1 0,1-3 1,-1-1 7,1 1 1,-1 3-1,1-1 1,-1-2 21,0-1 0,1 0 1,-1 5-1,1 0-22,-1 0 1,1-5-1,-1-1 1,1 3-56,-1 1 1,0 2-1,3 0 1,1-2-59,1-3 1,1 3 0,-4-3 0,2 3 80,2 2 1,-1 0 0,-2-1-1,1-3 1,1-1 0,1 0 0,-4 5 0,2 0-27,2 0 0,0-6 0,-4 1 1,2 2 11,1 1 1,1 2 0,-6 0 0,1 0 15,-1 0 1,1-5-1,-1 0 1,1 1-38,-1 2 1,1 2 0,1 0 0,2 0-6,1 0 0,8-1 0,-2-3 0,2-1 13,-2 1 0,3 3 1,-3 1-1,3-2-4,3-3 0,-3 3 0,-1-3 0,-4 1 180,-2-1-178,-1 3 1,-6-5 0,-1 7 48,-4 0 1,9-2-1,-3-1 1,1-2-21,0 1 0,4 2 1,-1 2-1,1 0 24,2 0 1,-5-5 0,8 0 0,0 0 45,-1-2 0,7 5 1,-4-3-1,0 1 25,1-1 1,-1 3 0,0-5 0,-3 2 10,3 0 1,-5 0-1,-1 3 1,-1-2 47,-1-1 1,6 0 0,-5 3 0,-2-1-14,-2-3 1,4 1 0,1 5-1,1 0-33,-1 0 0,4 0 1,-5 0-1,-2 0 63,-2 0 1,-3 0-1,-4 0 1,-5 0-77,-4 0 1,-1 0-18,0 0 1,-2-2-154,-4-3 0,-1 3-32,-4-3 1,-1 3 37,6 2 1,1 0 20,4 0 1,1 0-22,0 0 0,-6 0-299,1 0-329,-8 0 0,4-1-1858,-7-5 1,-2 5 2515,-3-5 0,-4 5 0,-6 1 0</inkml:trace>
  <inkml:trace contextRef="#ctx0" brushRef="#br1" timeOffset="27">16871 9006 8183,'-16'-1'0,"0"-3"0,1-3 264,-1-2 1,0 6 486,1-2 1,-1 3-1,0 4-338,0 3 1,6 4 0,1 6 0,0 1-126,1 0 0,2 5 0,-2 1 0,-1 1-120,0 0 1,6 5 0,-4-2 0,2 2 37,-1-2 0,1 4 1,5-6-1,0 2-98,0 1 0,0-8 0,0 2 0,2-4-114,3-1 0,2 0 0,5-1 0,-1-1 6,1-3 0,2-2 1,3-6-1,3 2 19,1-1 1,7-2-1,-2-2 1,3 0-64,3 0 1,-1-2-1,3-3 1,0-4-89,3 0 1,7-5 0,-4 4-1,0-3 77,-3 3 0,1-2 1,-1 5-1,-2 0 94,-2 0 0,-3 0 1,-2 3-1,-2-1 78,2 2 1,-5 1 0,-1 2 0,-1 0 55,0 0 1,0 5 0,-3 2 0,-1 2-41,-1 3 0,3 0 0,-8 2 1,3 0-60,1 4 1,-4 1-1,-2-3 1,-2-1-95,-4 1 1,4 0 0,-2-1 0,-1 1-5,-3 0 0,-1 0 1,0-1-136,0 1 93,7-7 1,-3-2 0,6-7-29,3 0 1,1-12-1,3-4 1,4-2-90,5 1 0,4 1 0,1 0 0,1 1 32,-1-1 0,-1 0 0,-2 2 1,-4 4 90,-1 5 0,3-2 0,-3 1 0,0 3 261,-1 1 0,5 2 0,-6 2 1,-2 1 102,-2 3 1,4 4 0,0-3 0,0 2 17,2 3 0,0 0 1,6 0-1,1-3-55,3-2 1,4 5 0,-2-3-1,3 0 161,2-4 1,-3-3-1,5-2 1,0 0 106,-2 0 0,4-5 1,-6-2-1,1-2-167,-1-3 1,-1-2 0,-7-2 0,-3 0-276,0 1 1,-8-6 0,2-2 0,-5 0-70,-6 0 1,2-3-1,-6 5 1,-3 2-3331,-1 2 0,-4 1 494,-3 0 1,-6 9 2811,-10 7 0,-3 0 0,-8 7 0</inkml:trace>
  <inkml:trace contextRef="#ctx0" brushRef="#br1" timeOffset="28">16415 10217 8162,'0'-23'969,"0"5"-157,0-3 1,0 13-58,0 8 1,5 7-1,2 8 1,0 3-243,0 3 0,4 3 0,-6 8 0,-2 1 231,-1 4 1,3-4-1,1 5 1,-1-1-372,2 0 1,-5-3-1,3-6 1,-3-1-452,-2 1 0,5-4 1,0 0-1,-1-1-671,-3-4 1,1-1-1,2-2-3128,1-1 2506,0-6 0,2-4 1,3-10 623,4-5 1,2-6 0,0-5 0,0-7 746,-1-7 0,1-3 0,0-4 0,-1-4 0,1 6 0</inkml:trace>
  <inkml:trace contextRef="#ctx0" brushRef="#br1" timeOffset="29">16698 10248 9167,'-7'-9'1031,"5"6"1,-3 12-455,3 6 0,2 11 0,2 1 1,1 2 285,3 3 0,4 4 0,-3 3 0,0-1-436,0 1 1,0 1-1,-2-7 1,4-5-443,0-4 0,3 3 1,-5-6-1,0-2-1190,0-2 1,4-6-2967,-6-1 3215,0-6 0,-7 1 0,-3-10 0,-5-8 95,-4-6 861,-9-12 0,-2-9 0,-6-7 0</inkml:trace>
  <inkml:trace contextRef="#ctx0" brushRef="#br1" timeOffset="30">16242 10232 8075,'16'-10'0,"-1"1"0,1 2 319,0 4 0,0 1 1,1 2-1,4 0 932,5 0 0,4 0 0,1 0 0,1 0-896,-1 0 0,1 0 1,-1 0-1,1 0-387,-1 0 0,6 0 1,-1 0-1,-1 0 6,-1 0 0,2 0 0,1 0 0,-2 2-1861,-2 3 1,2-2 0,-2 6 1886,-3-2 0,-9 5 0,2-3 0</inkml:trace>
  <inkml:trace contextRef="#ctx0" brushRef="#br1" timeOffset="31">17185 10421 9246,'11'16'0,"-2"-1"761,-2 1 1,0 5-1,-2 2 1,4-1-269,-1 1 1,4 3 0,-5-5-1,2 0 89,3 2 1,-3-6 0,2 4 0,-1-3 219,-1-2 0,-2-1 207,-7 1-826,0-7 1,-7-2 0,-4-9-1,-3-3-72,-1-6 1,1-8 0,1-4 0,5 1-23,1-1 0,2-5 0,5 2 0,1-4-342,5-1 1,4-1 0,9 3 0,4 2 39,1 6 0,1 4 0,3 3 1,-2 2-43,2 1 1,2 8 0,1-2 0,1 3-75,-1 2 1,6 0 0,-1 0 0,-2 0-824,-7 0 1,1 0 0,-7 0 0,-1 0-4068,-3 0 5219,-1 0 0,-7-7 0,-2-2 0</inkml:trace>
  <inkml:trace contextRef="#ctx0" brushRef="#br1" timeOffset="32">17814 10169 8787,'11'-24'0,"-1"3"0,2 4 660,2 1 1,2 0 0,2 0 0,1 2-228,2 4 0,5-2 0,-3 5 1,-1 0-22,1 0 0,3 2 0,-5 6 0,-1 3-123,-3 1 1,-3 7 0,-4-1 0,-4 3-100,-5 1 0,-1 8 1,-1 3-1,-5 2 59,-4-2 0,-9 4 0,-4-4 0,0 4 98,1 1 1,-5-1 0,6-2 0,2-3 106,2-3 1,8-1 0,4-5-101,3 0 0,4-2 1,3-2-1,7-3 59,7-2 1,6 3-1,6-5 1,3-1-169,2-2 0,-1-2 1,5 0-1,1-2-715,-1-3 0,-4 1 0,5-5 0,-1 2-774,0 4 1,-3 1 0,3 2 1243,-2 0 0,6-7 0,-4-2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48:19.083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28003 1588 23960,'8'-16'-1447,"-2"0"1,-5 6-1,1-1 1090,3-1 0,-1 5 1,6 0-1,2 2 821,2-1 0,11 1 0,6 3 0,10-1-102,4-2 0,11-1 1,8 6-1,13 0-176,11 0 1,-39 0-1,1 0 1,5 0 0,0 0-1,4 1 1,-1 0-113,2 2 1,1-1 0,8 0 0,0 0 0,-8 2-1,0 1 1,1-1 0,0 0-113,-4 1 0,0-1 0,-1-1 1,-1-1-1,-5 3 0,-1-1 1,-3 0-1,-3-1 158,35 1 0,-14 3 0,-24-2 1,-6-2 621,-7-1 0,-14-2-498,-14 0 1,-12-2 0,-14-1-1,-9-4-304,-14-2 0,-14 0 1,-10-3-1,-8 2 14,37 3 0,-2 1 0,-7 2 0,-1 0 0,0-1 0,0 1 0,0 0 0,1-1 5,2 1 0,-1 0 1,-5 1-1,1 0 0,5-1 1,2 0-1,-1 0 0,0 1 15,1 1 1,1 0 0,-38-5-1,4 0 1,7 0 7,5 0 0,5 0 0,20 4 0,3-3 262,5 3 0,11-4-148,5 2 0,10-2 0,8 3 1,6-1 232,8 1 0,15 3 1,9-1-1,9-2-122,10-1 1,23 0 0,12 5 0,-40 0-1,1 0-151,6 0 0,2 0 1,7 0-1,1 0 1,4 0-1,2 0 0,-1 0 1,1 0-138,0 0 1,1 0 0,6 0 0,-1 0 0,-7 0 0,0 0 0,-4 1 0,0 0 166,-3 1 1,-2 1-1,-7-2 1,-2 1-1,-6 3 1,-1-1-1,32 3 186,-13-3 0,-23-1-289,-16 2 1,-24-3 0,-18 5 0,-21-2 84,-17 1 0,-23-1 0,29-5 1,-3 0-1,-4 0 0,-2 2-116,-6 0 1,-1 1 0,-9-2 0,-1 0 0,-3 2 0,0 1 0,2-2-1,0 1-142,2-1 1,1 1 0,-4 1-1,2-1 1,4-1 0,2 0-1,1 0 1,1 1 136,4-2 0,2 1 0,7 2 0,2-1 0,5 0 1,2 0-1,-35 0 45,7-1 0,13-2 0,12 0 0,10 0 120,9 0 1,14 0 60,14 0 1,21 0 0,19 0-1,14 0-8,15 0 0,-23-1 1,4 0-1,6-1 1,3 1-1,6-2 1,3 0-159,4 1 0,3 1 0,12 0 0,2 0 1,-29 1-1,1 0 0,0 0 0,3 0 1,0 0-1,2 0-44,0 0 0,1 0 1,0 0-1,5 2 1,1 0-1,-1 1 1,-1 0-1,0 1 1,0 0-1,1 0 1,1 1-1,-1-1 72,1 2 1,0-1 0,-1 0 0,-2 0-1,-1 0 1,-2 1 0,-4 0 0,-1-1-1,-1 1 1,22 3 0,-2 0 24,-10-2 1,-4 2-1,-11 0 1,-4 1-1,18-1-59,-21-1 0,-33 4 0,-37-6 0,-28-3 4,-26-1 0,21-2 0,-2 0 1,-9 0-1,-2 0 0,-6 0 1,-4 0-77,-5 0 1,-3 0 0,19 0 0,-1 0-1,-1 0 1,-1 0 0,-1 0 0,1 0 0,-2 0-1,0 0 1,0 0-10,-3 0 1,-1 0-1,0 0 1,0 0 0,0 0-1,0 0 1,1 0 0,2 0-1,-1 0 1,3 0-1,1 0 1,0 0-3,2 0 1,0 0-1,0 0 1,-1 0 0,-1 0-1,2 0 1,-20 0-1,3 0 1,4 0 0,1 0 18,7 0 1,1 0-1,1 0 1,3 0 0,14 0-1,2 0 1,2 0 0,2 0 101,-36 0 1,12 0 0,24 0 298,6 0 1,19 0 182,16 0 0,22-5 1,31-2-1,15-2-491,16-3 1,-27 7 0,3 1-1,8-1 1,3 0 0,8-1-1,1-1-35,5 0 1,3 0-1,-17 3 1,2 1-1,0 0 1,-2 0-1,-1 0 1,1 0-1,2 1 1,1-1-1,0 1-112,-1 1 1,1 0 0,1 0 0,6 0 0,2 0 0,-2 1 0,-3 0 0,-2 0 0,1 0 0,0 0 0,0 1 0,0 0 107,1 0 0,0 1 0,-1 0 1,-4 0-1,-2 1 0,-1 1 1,19 3-1,-4 1 0,-8 0 1,-4 0 63,-7 0 1,-4 0 0,28 2 0,-36 1 0,-20-1 168,-21-1 0,-40 3 0,-31-7 0,19-3 0,-3 0-184,-10-1 1,-5 0-1,-10 1 1,-4 1 0,-7 0-1,-3-1 1,25 0 0,-1-1-1,-1 0-47,-2-1 1,-2 1 0,0-1 0,-7 2 0,-1 0 0,0 0 0,-1 0 0,0 0 0,0 1-1,-1-1 1,0 1 0,0 0-155,0 1 0,1 1 0,0-1 0,1-1 0,1-1 0,0 1 0,4 1 0,1-1 0,2 1 1,3-1-1,2 1 0,0-1 88,-26 1 1,2 1 0,5 1-1,3 0 1,12-3 0,3-1-1,5 0 1,1 0 22,6-1 0,1 0 0,4-1 0,3 1 0,-28 3 0,11 1 212,12-1 1,11-3 0,12-1 16,5 0 1,12 0 0,11-1 0,13-3-53,15-1 1,24-2 0,23 2 0,-29 0-1,2 1-115,8 0 1,3-1 0,10-2-1,3 0 1,9 3 0,3 0 0,-25 0-1,1 1 1,0-1-50,4 0 0,0 1 1,2 0-1,7 1 0,2 1 1,-1 0-1,0-1 1,-2 0-1,2 1 0,1 0 1,1 0-1,-1 1 22,0 0 1,1-1 0,-1 2-1,3 1 1,-1 1 0,0 1 0,-2 0-1,0 0 1,0 2 0,-3 0 0,-1 1-1,0 1-7,-5 0 0,0 0 0,-2 0 0,-4-1 0,-3 0 0,-1 0 0,12 5 0,-4 1 1,-9-2-1,-4 0-81,33 9 1,-27-3 0,-33-1 57,-19-1 1,-42-6 0,-36-2 0,27-4 0,-2-1 112,-5 1 0,-4 0 0,-10 0 0,-3-1 1,-8-2-1,-2 0 0,-4 0 0,-3 0-73,23 0 0,0 0 0,-1 0 0,-4 0 0,0 0 1,0 0-1,-2 0 0,-1 0 0,1 0 0,2 0 1,0 0-1,0 0-25,3 0 1,0 0-1,0 0 1,-4 0-1,-1 0 1,2 0-1,5 0 1,1 0-1,0 0 1,-28 0 0,0 0 8,4 0 1,2 0-1,9 0 1,3 2 0,8-1-1,2 1 1,5 1 0,2-1-159,5 0 1,0 0-1,2-1 1,2 0-1,-20-1 1,9 0 339,12 0 1,11 0 68,7 0 0,12 0 1,18-2-1,13-2 255,13-1 1,27-2 0,15 4 0,-26-1 0,2 1-464,7-2 0,4 1 0,14 1 0,4 1 0,7-3 0,2 1 0,-25 1 0,1 1 0,2 0-36,5 0 1,1 1-1,2 0 1,5 1-1,1-1 1,1 1-1,2 0 1,1 0-1,0 0 1,2 0 0,0 1-1,1-1-133,1 2 1,-1-1 0,2 2 0,-17-1 0,0 2 0,1-1-1,-2 2 1,17 1 0,-2 2 0,1 0 0,1 0 0,0 0 0,-1 1 172,-2 0 1,0 0 0,-1 1 0,-7 0 0,0 1-1,-3 1 1,-8-1 0,-1 0 0,-2 0 0,20 4 0,-4 0-61,-11 0 0,-5-1 1,-12-2-1,-7-1 1,2 8 232,-30-6 0,-54-6 1,-6-7-1,-6 0 1,-10 0-1,-2 0-159,-9 0 0,-4 0 1,15-1-1,-3 1 1,-1-1-1,-4 0 0,-2 0 1,0-1-1,-4 1 1,0-1-1,-1 0-61,-5 1 0,0 0 1,-1 0-1,2 0 1,-1 0-1,-1 1 0,-3 0 1,0 0-1,0 0 1,1 0-1,0 0 0,1 0-118,1 0 0,1 0 0,-1 0 0,0 0 0,-1 1 0,3 0 0,10 0 0,1 0 0,1 0 1,3 1-1,1 1 0,1-1 79,4 1 1,0 0 0,2 0 0,-27-1 0,2-1 0,12 3 0,2-1 0,6 0 0,2 0-11,3-1 1,3 1-1,5 0 1,3-1-1,-29-2 1,13 0 139,14 0 1,10 0 0,13 0 52,5 0 1,14-5 0,12 0 0,18-1 36,16-1 1,13 4 0,27-8 0,-31 5-1,3 0-163,9-1 1,3 0 0,14 0 0,4 0 0,-21 3 0,0 0 0,2 0 0,5 0 0,1 1 0,2 0 2,3-2 0,2 1 1,0 0-1,4 1 0,0 1 1,1 0-1,1 0 1,2 0-1,-1 1 0,2 0 1,-1 1-1,2-1-21,0 1 0,2 0 1,-1 0-1,3 2 1,0 0-1,-1 1 1,-3 1-1,-1 0 0,0 1 1,-3 0-1,-1 1 1,-2 0 43,-4 0 0,-2 1 1,-1 1-1,-2 0 0,0 1 1,-3 0-1,20 2 0,-4-1 1,-10 0-1,-4-1-30,-12 0 1,-6 0 0,12 6 0,-47-1 126,-37-3 1,-45-4-1,15-6 1,-6-2-1,-7 1 1,-3 0-59,-7 0 0,-5 0 0,16 0 0,-3-1 1,-1 0-1,-5 0 0,0 0 0,-1 0 1,-4-1-1,-1 0 0,0 0-110,-4 1 1,0 0 0,-1 0-1,0 1 1,0 0 0,0 0 0,1 1-1,0 0 1,0 0 0,0 1 0,1 1-1,0-1 3,1 1 0,0 0 0,0 0 1,3 0-1,-1 0 0,2 0 1,7 1-1,2 0 0,0 0 1,5 0-1,0-1 0,2 1-35,-23 2 0,2 0 0,7-2 0,2 1 1,6-1-1,3 0 0,4 0 0,3-1 33,4-1 0,3 0 0,4-1 1,3 1-1,-26 2 0,14 1 113,9-2 0,9-1 529,11-2 0,14 0 0,17-2 0,18-1-543,15-2 0,22-6 0,27 4 0,-34 3 0,2 0-76,8-2 0,2-1 0,15 1 1,4 0-1,-24 2 0,2 0 1,0 0-1,3 1 0,1 0 1,0 0-116,2 1 1,0 0 0,2-1 0,7 0 0,2-1 0,-1 1 0,-3 1 0,0 0 0,-1 0 0,-1 1 0,1 0 0,-1 0 134,1 0 1,0 0-1,0 1 1,-1 0-1,-1 1 1,-1 0-1,-3 0 1,-2 1 0,0 0-1,-4 1 1,0 1-1,-1 0 2,27 2 1,-1 2 0,-12-1 0,-4 1 0,-15 0 0,-3 0 0,30 6 269,-21-3 0,-29 3 0,-30-6 0,-22 3-258,-28-1 0,-32-6 0,28-1 0,-4 1 0,-7-2 0,-2 1 3,-8 0 1,-3-1 0,-10 1 0,-3-1 0,28-1 0,-2 0 0,1-1 0,-3 1 0,0 0 0,0 1-118,0-1 0,0 1 0,-1 0 0,-3 1 1,-1 2-1,0-1 0,4 0 0,1-1 0,-1 1 1,2 0-1,0 1 0,1 0 71,-1 0 0,0 0 0,2 0 1,-25 2-1,2 0 0,7-1 0,2 0 1,7 0-1,2-1-12,5 1 0,1 0 1,3-1-1,2-1 0,-21 5 1,11-2 267,14-4 0,13-1-6,12-2 0,13 5 0,19 0 356,13-1 0,26-2 0,20-2 0,21 0-566,-37 0 1,3 0-1,13 0 1,3 0 0,3 0-1,3 0 1,3 0 0,3 0-41,5 0 0,1 0 0,1 0 0,1 0 0,-27 0 0,1-1 1,0 2-1,-1-1 0,1 0 0,-2 1-97,28 1 0,-1 2 0,1-1 0,-1 2 0,-7 3 0,-3 0 0,-6 0 0,-2 0 27,-6-1 0,-4 1 0,-11 2 1,-3 1-1,21 10 0,-17-1 26,-16-3 0,-19-1 1,-21-1-1,-19 1 92,-18 0 0,-26-2 1,26-8-1,-2 0 1,-8-1-1,-1 1 11,-6 0 0,-2 0 0,-4-2 1,-2-1-1,-5 0 0,-1 1 1,1-1-1,-2-1-79,-1 0 1,-1 1-1,-2 3 1,1 0 0,7-1-1,2-1 1,4 1 0,1 1 45,5-1 1,1 0-1,3-1 1,2 1 0,9 1-1,1 0 1,-31 3 70,12-2 1,13-2 0,13-3 113,11 3 0,10-3 1,12 3-51,15-3 1,17-2-1,19 0 1,14 0 51,18 0 0,-29 0 0,3 0 0,6 0 0,2 0 1,6 0-1,1 0-233,5 0 1,1 0 0,6 0 0,0 0 0,-2 0 0,0 0 0,-2 0-1,0 0 39,-4-1 1,1 2 0,4 1 0,-2 1-1,-10 0 1,-3 1 0,-1 0 0,-3 1-82,-5 0 0,-3 2 0,31 7 1,-20 2-1,-14-1-324,-14 1 0,-17 0 0,-20 0 0,-15-2 532,-16-4 0,-24 2 0,-16-5 0,31-3 1,-1-1-97,-4 1 1,0-1 0,-7 3-1,0-1 1,1-2 0,0-1 0,0 0-1,0-1 59,1 0 0,1 0 0,0 2 0,0-1 0,3 1 0,2 0 0,3-1 0,1-1-6,-31 1 1,7 3 0,17 0-1,7 1 220,11 1 1,9-6-1,10 6-967,3 0 0,18 0 0,16 5 0,10-3 742,9-2 1,10 4 0,8-4 0,6 0 144,7 0 0,-3-2 0,-2-3 0,-6 1-173,-10 2 1,-3 1 0,-18-6 0,-6 1-348,-6 5 0,-7-5 306,-6 5 1,-17-5 0,-22-1 0,-13 0 1,-9 0 1,-21-7 0,-6-1 0,-5-3-67,43 6 0,-1 0 0,-1 0 0,-1-1 0,-1-1 0,0-2 0,3 2 0,-1-1 521,-41-8 1,0 0-1,6-1 1,4-2-631,1-2 1,0-6-1,0 6 1,0 1-129,1-3 0,-2 5 0,11-3 0,3 4 73,2 1 1,5 1-1,16-1 1,7 0 131,5 0 0,10 1 0,3-1 0,6 0-667,2 0 1,7-1 0,0 0 703,9 1 0,6-3 1,5 8-1,1-3-5,-2-2 1,2 1 0,-4-1-112,-3 0 1,-9 1 0,-1-1-268,-8 0 0,-6 2 1,-11 2-1,-3 1 257,-1-1 1,-5 4-1,4-3 1,-2 1 49,2 1 1,3-3 0,9 5 0,2 0 305,2 0 0,6 0-60,-1 1 1,3-2 0,4-6-156,3 3-1,-3 3 1,3 2-279,-3-4 0,-4 3 0,-1 0 0,-4 2 106,-2-1 0,-2-6 0,-4 2 0,-1-3 363,0 3 0,1-4 0,1 3 0,1-2-477,3-3 1,1-5 0,-1 0 0,4 0-92,5-2 1,1 4 0,1-7 0,5 0 441,4 1 1,4-3 0,4 6 0,1-1 299,2 0 0,5-3 1,-5 5-1,0 2-1139,2 1 1278,1 10 0,7-13 0,1 3 0</inkml:trace>
  <inkml:trace contextRef="#ctx0" brushRef="#br0" timeOffset="1">28050 9116 28995,'-32'-7'-1109,"1"-1"0,-1-3 556,1 1 0,1-1 0,2-3 1,2 2 413,-2 2 0,5 1 0,2-3 1,4 3 206,1 2 0,6-4 0,1 4-20,2-1 0,16-1 1,15-3-1,13 1 225,10-1 0,26 3 0,13-1 0,-35 4 0,3 1-138,4 1 1,3 0 0,8-3 0,3 1-1,4 2 1,0 1 0,4 0 0,1-1-173,4 1 0,1-1 1,-26 1-1,0-1 1,0 1-1,1 1 0,0 0 1,0 1-1,1-1 1,0 1-1,0 0 151,-1 1 0,1-1 0,0 0 1,3 0-1,0-1 0,-1 0 0,20-1 1,-2 1-1,-7 0 0,-2 0 106,-7 1 1,-4 1 0,-13-1 0,-4 2 0,20 0-141,-20 5 0,-31-5 0,-33 6 0,-23-1-33,-17-1 0,14-2 1,-3-1-1,-2-2 0,-1 0 1,-5 0-1,-2 0-42,-2 0 0,-2 0 0,-7 0 1,0 0-1,-1 0 0,0 0 1,2 0-1,0 0-194,-1 0 0,0 0 1,3 0-1,1 0 1,0 1-1,0 0 0,5 0 1,0 1 80,4 1 1,2 0 0,0 0 0,1-1-1,5-2 1,2 0 0,-40 0 21,9 0 0,16 0 1,14 0-1,10 0 246,10 0 1,13-2-1,15-1 85,13-3 0,23-4 0,19 5 0,16-1-114,-29 3 1,3-1 0,6 3 0,2 1-1,8-3 1,2 0 0,3 2 0,2 1-76,4 0 1,1 0 0,10 0 0,1 0 0,-2 0 0,0 0 0,1 0 0,0 0 26,-1-1 0,-2 2 1,-2 2-1,0 2 1,-4 2-1,0 0 1,-4 3-1,-1 1-82,-2 2 1,-3-1 0,-8-3 0,-2 1 0,-6 1 0,-2 1 0,28 9-310,-21 0 0,-26 0 0,-19-7 1,-14-4 321,-16-5 0,-32-3 0,-29-2 0,33 0 0,-3 0-28,-7 0 1,-3 0 0,-7 0-1,-3 0 1,-6 0 0,-1 0 0,-2 0-1,-1 0-102,-3 0 1,-1 0 0,3 0 0,2 0 0,3 0 0,2 0 0,5 0 0,2 0 67,4 0 1,1 0-1,6 0 1,2 0-1,9 0 1,2 0 0,-34 0 8,15 0 1,15 0-1,14 0 213,7 0 1,15 0 0,19 0 0,15 0 28,12 0 1,28 0-1,19 0 1,-32 0 0,2 0-44,7 0 0,2 0 1,5 0-1,3 0 1,8 0-1,3 0 1,1 0-1,1 0-251,2 0 0,0 0 0,-20 0 0,1 0 0,-1 0 0,26 0 0,-1 0 1,2 1-1,0 0 128,0 1 0,-1 1 0,-3 1 1,-1 1-1,-8 3 0,-2 1 1,-5 0-1,-3 1-50,-4 1 0,-2-1 0,-5 1 1,-3-1-1,25 4 0,-21-1 58,-20-3 1,-24 0-1,-26 4 1,-26-1-33,-23-3 0,13-7 0,-4-2 0,-8 1 0,-2 1 0,-8-2 1,-3 0-54,-10-1 0,-3 0 0,27 0 0,-1 0 0,0 0 0,-2 0 0,0 0 0,0 0 0,0 0 0,0 0 0,0 1-81,1 1 0,0 0 0,0 0 0,-1-2 0,0 1 0,2-1 0,-20 3 0,3 0 0,5-2 0,3 1 77,7 1 0,2-1 0,5-1 1,2 0-1,10 2 0,1-1 1,-29 0-10,15-2 0,14 5 176,18 1 1,12-1-1,16-5 1,15 2 35,18 3 0,20-3 0,23 3 0,-32-4 0,3 0-33,7-1 0,3 0 0,8 0 0,2 0 0,9 0 0,1 0 0,4 0 0,0 0-144,3 0 0,1 0 0,-23-1 0,0 1 0,0 1 0,-2-1 0,-1 0 0,0 1 0,1 0 0,-1 0 0,1 1 13,-2-1 0,0 1 1,0 0-1,27 4 1,-1 0-1,-9 0 0,-2 0 1,-6 3-1,-2 0-67,-5 1 0,-3 1 0,-9-1 1,-4 1-1,20 5 0,-24-1-541,-21 1 1,-30 0 0,-26-1 0,-26-1 634,-24-3 0,27-5 0,-3 0 0,-8-3 1,-2-1-1,-5 0 0,-2 0-85,-6-1 1,-1 0 0,25-1 0,0 0 0,0 0 0,-3 0 0,-1 0-1,1 0 1,0 0 0,0 0 0,2 0 41,-28-1 1,1 2 0,0-1 0,1 1 0,8 1 0,1 0 0,7 0 0,1 1-15,5-1 1,2 0-1,10-1 1,3-1 0,-37 0-1,12 2 74,12 3 0,14-3 0,14 3 144,7-3 1,17-2 0,20 0-36,16 0 1,29 0 0,12 0-1,20 0 166,-35 0 1,3 0 0,8 0-1,3 0 1,8 0 0,1 0-1,2 0 1,2 0-338,0 0 1,3 0 0,7-2-1,2-1 1,-5 0 0,1 1-1,3 0 1,0 0 88,1 1 0,-2 0 0,-5 1 1,-1 0-1,-6 1 0,0 0 1,-7 1-1,-2 1-77,-4 2 0,-2 1 0,-10 0 0,-3 2 0,29 7 0,-23-1-262,-19-3 1,-17 3 0,-16-4 0,-13 4 310,-15 2 1,-19-2-1,-22-2 1,-13-3-29,34-5 1,-1-1 0,-9 1-1,-1-1 1,-4-1 0,-1-1-1,-4 2 1,0 0-18,-1-2 1,-1 1-1,-8 2 1,0-1-1,7 0 1,2-1 0,-1 0-1,1 0 65,1-1 1,1 0 0,7-1 0,1 0 0,2 0 0,2 0 0,4 0 0,2 0-69,-41 0 0,10 0 0,20 0 0,7 1 102,8 5 0,11-5 0,13 6-424,7 0 0,19-3 1,17 5-1,15-2 570,13-4 0,28-1 0,-33-2 0,2 0 1,6 0-1,1 0-179,3-1 1,2 2 0,11 1 0,3 1-1,3 0 1,1-1 0,3 1 0,0-1-133,4 2 1,1-1-1,0 1 1,-1 1-1,-1 3 1,0 0-1,-4 0 1,0 0 33,-4-1 0,0 1 1,-3 0-1,-1 0 0,-12-1 1,-2 0-1,-6-1 0,-3 0-45,34 5 1,-19-3 0,-29 5-249,-9-3 0,-24-1 0,-19 3 0,-20-1 438,-20 1 0,-32-5 0,38-4 0,-3 1 0,-8-1 0,-2-1 99,-5 1 1,-3-1 0,-9 1 0,-1 0 0,0-3-1,-1 0 1,-1 0 0,-1 1 0,-4 1 0,1 0-479,0 0 0,1 1 0,4 2 1,2 0-1,6-1 0,3-1 265,0 2 1,2-1-1,0 0 1,1 1-1,12 1 1,2 0-1,4-1 1,1-1 49,-38 3 1,6 0 0,18-4-1,9 3-41,9-3 0,8-1 0,11-2 258,5 0 1,12 0 0,11 0 274,12 0 0,23 0 0,18 0 1,19 0-586,-28 0 0,2 0 0,4-1 0,3 0 0,9 0 0,3-1 0,2-1 0,1 0 23,1 1 0,0 1 0,8 0 1,1 0-1,-3 1 0,0 0 1,1 0-1,1 0-54,-2 0 1,0 0 0,-5 0 0,-1 0 0,-11 1 0,-1 0 0,-5 1 0,-2 1-23,-5 2 0,-3 1 0,21 2 1,-27 3-1,-13 1 9,-15 2 0,-24 2 0,-19-1 0,-21-1 156,-16-3 1,24-5 0,-2 0-1,-5-2 1,-1-1 0,-5 1-1,-1-1-33,-6 1 0,-2-1 0,-10 0 0,-2-1 0,-1-1 0,-2-2 0,-2 1 0,-1 0-132,0 0 1,1 0 0,-1 0-1,1 0 1,-1 0 0,2 0-1,5 0 1,1 0 75,4 0 0,1 0 1,6 0-1,1-1 0,9-1 1,1 0-1,5-1 0,1 1-75,2 0 1,1 0 0,-35-5 0,14 2 0,7 2 338,8 1 1,8 2 0,15 0-48,4 0 0,16 0 0,22 0 110,23 0 1,26 0 0,25 0-1,-35 0 1,2 0-393,7 0 0,3 0 1,11 0-1,4 0 0,5 0 1,1 0-1,3 0 0,-1 0-96,2 0 0,-1 0 1,-1 0-1,-1 0 1,-1 0-1,0 0 1,-5 0-1,-1 0 203,-5 0 1,-3 0-1,-7 0 1,-3 0-1,29 2 1,-19 1-67,-21 2 0,-28 8 0,-21-5 0,-25 3 55,-26-1 1,-24-6 0,27-1 0,-3 1 0,-5-1-1,0-1-117,-3 1 0,-1-1 0,-13 2 1,-1-1-1,7-1 0,0 0 0,-3 0 1,0 1 30,-1-1 1,1-1 0,-3 3 0,1-1 0,3 0 0,1 0 0,1-1-1,0 1 81,-1 1 0,0-1 1,1-2-1,1 0 1,5 1-1,1 1 0,3-2 1,1 0-79,2-1 1,1 0 0,2 0 0,1 0 0,3 0 0,1 0 0,-41 0 131,8 0 1,4 0 0,12 0 0,9 0 560,9 0 0,8 0-338,11 0 0,14 0 1,19 0-1,19 0-106,17 0 0,24 5 1,17 0-1,-39-3 1,2 0-1,4-1 1,1-1-155,1 0 1,-1 0 0,0 1 0,-1 0 0,2 1-1,-1 1-157,-1 2 0,-1 1 1,1 0-1,-2 2 1,30 7-1,-10 1-32,-7 0 1,-22 0 0,-16-1-1,-10 1 7,-9 0 0,-24 0 0,-16-3 0,-15 0 326,-13-3 0,-19-6 0,38-2 0,-2 1 0,-3-2 0,-1 0-229,-1-1 0,-1 0 0,-1 0 0,-1 0 0,3-1 0,-1 0 0,-1-1 0,0 0-39,-3 1 0,0-3 1,0-4-1,0-1 1,3 0-1,1 0 1,3-1-1,0-1-54,4 0 1,0 0 0,-4-3-1,0 1 1,2 2 0,1 0 0,0-1-1,0 1-56,0-1 0,1 1 0,-41-8 0,2 7 0,14 1 137,14-1 1,13 3 0,18-1 0,10-2 510,8-2 0,15-2 0,15 0 1,19-1-142,17-4 0,-16 9 0,3-1 0,8-2 0,3-1 0,4 0 0,3 1-255,7-1 0,2 0 0,5 1 1,3 0-1,3 1 0,1 0 1,2 2-1,1 0-147,-29 4 1,0 1 0,1-1 0,0 0-1,0-1 1,0 0 0,26-2 0,-1 1-1,-5 1 1,-1 1 134,-5 1 1,-1 1-1,-7 0 1,-3 0-1,-15 3 1,-3 1-1,26-1 79,-18 1 1,-25 2 0,-25 0 8,-22 0 1,-37 5 0,-26 0 0,32-3-1,-1 0-51,-9-1 0,-1 0 0,-5-1 0,-1 0 0,-4 0 0,-1 1 0,2 1 0,0 0 121,0 0 0,-1 1 0,-3 0 0,1-1 0,6-1 0,1 0 0,3 0 0,0 1-423,8 1 1,0 0 0,4 0 0,1 1 0,-30-1-1,8 2 155,13-1 0,15-2 0,9-2 193,7 0 1,14 0 0,18 0 0,15-2 68,16-3 0,28 1 0,17-6 0,-32 4 0,4-1-161,7 1 0,4-1 1,5-1-1,2 0 0,3 0 1,1 0-1,-3 0 1,1 0-27,-2 1 0,0-1 0,-1 0 0,-2 0 0,-12 0 0,-4 0 0,-4 1 0,-3 0 74,28-3 1,-28 3 0,-20 5 0,-12-1 147,-12-3 0,-28 1 0,-22 3 0,-17-1-208,-11-2 0,25 2 0,-3 0 0,-1 3 0,-1 0 0,-3 0 0,0 0-119,0 0 0,-1 0 0,3 0 0,0 0 0,4 0 0,1 0 0,4 0 0,1 0-31,1 1 1,1-2-1,-35-4 1,16-2-1,7 0-51,6 0 1,13-3 0,9 4 0,8 1-19,5-2 1,11 4-1,9-6 1,14 0 331,14 1 0,22-1 1,23-5-1,-30 7 1,3 0-91,5-2 1,4 0 0,8 0 0,1-1 0,-2 1 0,1 1 0,0-2 0,-1 0 198,-3 0 0,-1 0 0,-6-1 0,-3 1 0,26-4 0,-22 1 37,-18 3 1,-21 6 0,-21-1 0,-20 3-229,-20 2 1,-27 0 0,-15 0 0,38 0 0,0 0-104,-3 0 0,-1 0 0,-4 0 0,1 0 1,3 1-1,2 0 0,3 1 0,0 0 58,4 0 0,-1 1 1,-40 2-1,18-5 0,8-2 257,10-3 1,11 3 0,13-5-514,9 0 0,9-1 0,14-8 1,13 0 333,15 1 1,13-8-1,22-3 1,9-2-33,-36 14 1,1 2 0,8-4 0,1 2 0,3 1 0,0 0 0,2-2 0,1 0-78,2-1 1,0 0-1,-2 1 1,-1 1-1,2-1 1,-1 2-1,0 0 1,1 1-222,0 0 1,0 2 0,3 2 0,0 2 0,-5 2 0,-1 2 0,-1 2 0,-1 0 265,-5 3 0,1 0 0,2-3 0,-1 1 0,-6 3 0,-1 1 0,40 7 0,-6 6 0</inkml:trace>
  <inkml:trace contextRef="#ctx0" brushRef="#br0" timeOffset="2">23978 990 26836,'22'-10'0,"3"-1"-15,-1-1 0,-1-4 0,-7-3 1,-1-2 51,1 2 1,-5-6-1,-3 1 1,-1 0 210,-3 3 1,-4-2-1,-5 2 1,-6 0 709,-3-2 0,-3 8 1,-4-3-1,-4 6-705,1 0 0,-6-1 0,2 1 1,-5 4-254,-4 1 0,0 1 0,6 6 0,0 0 0,-1 0 0,1 0 0,-1 0 0,3 2 0,2 3 0,-1 6 0,7 8 0,2 4 0,2 1 0,6 1 0,3 2 0,1 0 0,3 1 0,2-4 0,2 2 0,0 0 0,0-1 0,7-1 0,4-4 0,3 1 0,1-2 0,6-2 0,2-1 0,2 0 0,3-1 0,6-4 0,5-2 0,-1-1 0,1 1 0,-1-5 0,-3 1 0,2-3 0,-2-2 0,-2-2 0,-2-3 0,1-4 0,-1 0 0,-1-10 0,-2 1 0,-4-3 0,-1-1 0,-4-11 0,-8 1 0,-4-3 0,0-3 0,-5 3 0,1-7 0,-5-2-229,-3-1 1,-7-2-1,0 0 1,-6-1 293,-3 1 0,0 0 1,5 2-1,1 3-1422,-1 5 1,0 4-1,2 3 1,2 4-211,2 5 0,6 4 475,-1 1 0,3 9 438,2 7 1,2 9-1,1 12 440,3 5 0,4 5 1,-3 6-1,2 3 782,3 0 0,0 11 0,1-6 1,-5 1 138,-1-3 1,4-2-1,-4 0 1,0-4-715,0-4 1,3-1 0,-3-3 0,0-2-78,0-6 1,-2-4 0,-5-1 0,0-1-2528,0 1 0,2-5 217,3-1 1,-1-1-1,6 1-784,3-4 3178,8-5 0,3-1 0,7 0 0</inkml:trace>
  <inkml:trace contextRef="#ctx0" brushRef="#br0" timeOffset="3">24937 817 7958,'8'-7'702,"-1"4"1,-8-6 584,-5 2 1,-2-3 0,-8 4-1,0 3-812,0 1 1,-6 2 0,-4 0 0,-2 0-708,1 0 0,-6 0 0,5 0 1,0 0-651,-1 0 0,1-5 0,1 0 0,6 1-1496,4 2 1,1 2 2377,1 0 0,6 7 0,2 2 0</inkml:trace>
  <inkml:trace contextRef="#ctx0" brushRef="#br0" timeOffset="4">25031 943 7958,'10'5'538,"1"1"0,-8 1 457,3-2 1,-10-2 0,-3 6 0,-3-2-106,-8-4 0,1 1 0,-9-1 0,-1 3-562,3-3-1,-11-1 1,4-2 0,-3 0-266,1 0 0,-4 0 0,-1 0 1,0 0-387,-1 0 1,2-5 0,6-2 0,1 0-1120,4 0 0,3-5 1,9 1-1137,4-3 0,3-2 2579,7 1 0,14-1 0,3 0 0</inkml:trace>
  <inkml:trace contextRef="#ctx0" brushRef="#br0" timeOffset="5">25393 534 8437,'28'-35'0,"-1"6"0,5 4 0,-2 6 213,-1 2 0,5 6 0,-8 2 1,3 2 173,3 4 1,-1 1 0,1 2 0,-3 0-210,-2 0 0,-5 2 0,-6 1 0,-2 4-80,-3 2 1,-4 2-1,-7 6 1,0 2 25,0 2 0,-7 2 1,-4-2-1,-3 3 146,-2 1 1,-6 5 0,-5-4-1,-2 3 119,-3 3 0,3-1 0,1 1 0,3-1-70,2 1 0,8-3 0,6-1 0,2-2-43,4 2 0,3 0 0,5 0 1,5-3-131,4-3 1,9 5-1,3-6 1,4 0-83,1 1 1,6-4 0,1 3-1,-1-6 116,-4-4 0,2-2 0,-10-6 0,-1 2-106,-3-1 0,-3-4 0,-4-5 0,-4-6-5,-5-3 0,-3-9 0,-2-3 0,0-5-257,0-6 1,-14-3 0,-7-7 0,-9-2-332,-6-4 0,-4 10 0,-8-3 0,1 6-223,0 5 0,0 4 1,1 5-1,3 6-1825,1 8 0,7 5 2567,-2 7 0,4-7 0,2-1 0</inkml:trace>
  <inkml:trace contextRef="#ctx0" brushRef="#br0" timeOffset="6">23726 1933 8543,'10'2'1169,"1"3"1,-8 4-1,4 8 1,-1 4-759,-1 6 0,5-3 0,-4 1 0,-1-1-178,2 0 0,-5 1 1,3 1-1,-3-3-50,-2-1 0,0-4 0,0 3-55,0-4 1,0-1 233,0 0 232,0-7 1,0-4-181,0-10 1,0-6 0,0-8-204,0-2 0,0-7 0,0 2 0,0-4-151,0-1 1,1-1 0,5 1 0,2-1-98,1 1 1,10 5 0,-1-1 0,3 1-82,1 2 0,5 1 0,-5 7 0,1 1 1,0-1 1,3 6 0,-5 1 0,-2 2-270,-1 3 0,-3 3 1,1 1-1,0 0-737,-1 0 0,1 0 65,0 0 1,-7 1-1,-4 5 149,-3 4 0,-2 4 0,0 2 210,0-1 699,0-6 0,7 5 0,1-5 0</inkml:trace>
  <inkml:trace contextRef="#ctx0" brushRef="#br0" timeOffset="7">24732 1980 7763,'2'0'1022,"-4"-5"0,-13 0 0,-1 1-621,0 3 1,-5 1 0,-2-2 0,-1-2 34,-4-1 1,-2 0 0,1 5-1,1 0-321,1 0 0,8 0 0,-3 0 1,1 0-320,0 0 0,0 0 0,5 0-4792,0 0 4353,7 0 0,9 5 1,11 0-1,5-1 643,5-2 0,3 3 0,8 0 0,6 0 0,2-5 0</inkml:trace>
  <inkml:trace contextRef="#ctx0" brushRef="#br0" timeOffset="8">24905 2075 6741,'14'10'229,"-3"1"0,-6-8 1,-10 4-1,-8-2 1172,-6 1 1,-4-1 0,-4-3 0,0 1-959,-1 2 1,-7 1 0,-1-5-1,1 3-358,2 1 1,1 0-1,1-5 1,1 0 86,4 0 0,1 0 0,6 0 1,-2 0-1378,2 0 1,2 0-353,1 0 0,9-5 0,5-2 717,6-2 1,13 4 0,0-4 839,6 2 0,10-12 0,8 2 0</inkml:trace>
  <inkml:trace contextRef="#ctx0" brushRef="#br0" timeOffset="9">25377 1745 7806,'2'-11'-1194,"3"1"3717,-3 6 0,5-1-1912,-7 10 0,-6 4 0,-1 8 0,-1 3-228,-5 1 1,5 5 0,-5-4-1,-2 1-89,-5 0 1,0 3-1,4-5 1,0-2-147,0-1 1,6 3 0,-1 0-1,1-2-43,1-2 1,2-1-1,7 0 1,0-1 118,0 1 0,5-5 0,2-1 0,4 1-36,6-3 1,-1 5 0,7-6 0,0 0-42,3 0 0,3-2 1,3-5-1,-1 0-462,1 0 0,-1 5 0,2 0 0,2-1-590,2-3 1,-2-1 0,-7-1 0,-4-3-336,-1-1 1,-2-5 0,-5 3-1,-1 0 358,1 0 0,-7-6 1,-4 3-1,-3-6 882,-2-5 0,0-3 0,0-8 0</inkml:trace>
  <inkml:trace contextRef="#ctx0" brushRef="#br0" timeOffset="10">25707 1855 9731,'-7'15'783,"4"3"0,-6 1 0,0 4-49,0 1 0,4 2 0,-4 8 0,1 1 31,-1 1 1,5 4 0,-3-5 0,2-3-233,0-3 1,0 5-1,5-10 1,0 1-711,0-5 1,-2-2 0,-2-2 0,-1-1 37,2 1 1,-1-5 0,-1-3-1,-5-1-5581,-4-3 5720,-9-2 0,5-9 0,-4-2 0</inkml:trace>
  <inkml:trace contextRef="#ctx0" brushRef="#br0" timeOffset="11">23773 2656 8051,'-16'-15'652,"1"-1"1900,-1 0-1887,7 0 1,2 9-1,7 9-291,0 12 1,5 7 0,1 9 0,-1 0-36,2 3 1,-4 3 0,6-1 0,-2 4-216,-3 1 0,3-5 0,-2 1 0,0-2-35,2-3 1,-3-5 0,4-1 0,-1-3 17,-3-2 0,-2-3 0,-2-1-809,0 0 754,0-1 0,-2-6 0,-3-4 0,-4-5-22,0-5 1,-5-4 0,5-8-1,1-4-173,2-5 1,5-4 0,1-1 0,1-1 7,5 1 1,8 6 0,8 4 0,3 4 165,3 1 1,7 7-1,1 4 1,1 5 261,2 5 1,-5 4-1,7 9 1,-3 1 115,-3 2 1,-2 5 0,-1-3 0,-3 1-180,-2 4 0,-5-5 1,-6-1-1,0-1-70,-1 0 0,-4 4 0,-2-6-756,-2 0 1,-2-5 0,-5 7-1303,0-3 0,0-3-940,0 1 1,0-5 1107,0-1 1730,7-7 0,2-10 0,6-10 0</inkml:trace>
  <inkml:trace contextRef="#ctx0" brushRef="#br0" timeOffset="12">24575 3034 8903,'16'-16'722,"-1"0"1,-1 6-1,0 1 1,0 2 193,4 3 1,3 3 0,0 1-1,3 0-749,1 0 0,3 1 0,-6 3 0,1 3-735,0 2 0,-2-4 0,-6 4 0,-1-1-530,-3 1 1,1 2 0,-8 3-948,-6-4 0,-7-3 2045,-12-7 0,-10 7 0,-9 2 0</inkml:trace>
  <inkml:trace contextRef="#ctx0" brushRef="#br0" timeOffset="13">24575 3112 8149,'16'0'0,"-1"0"410,1 0 1,0 0-1,1 0 1,4 0 501,6 0 0,2 5 0,3 1 0,-1-3-743,1-1 0,-3 0 0,-1 1 0,-3 2-144,-3-1 0,5-2 0,-6-2 0,-2 0-1183,-2 0 0,4 0 0,0 0 1,-2 0-1842,-1 0 2999,-2-7 0,-1-2 0,1-7 0</inkml:trace>
  <inkml:trace contextRef="#ctx0" brushRef="#br0" timeOffset="14">25330 2845 11080,'-7'16'646,"5"-1"0,-3 3 0,3 3 250,2 5 0,0 4 0,0 1 0,0 1-296,0-1 1,0 0 0,0 1-1,0-1-420,0 1 0,5-1 0,0 1 1,1-1-177,1 0 0,-4-6 0,6-2 0,0-2-988,-1 0 0,1-1 0,3-4 0,-1-2-953,1-3 0,-3 1 0,1-7 1070,3-1 1,0-4-1,1-6 1,-3-4 866,-6-4 0,4-16 0,0-3 0</inkml:trace>
  <inkml:trace contextRef="#ctx0" brushRef="#br0" timeOffset="15">25644 2892 8251,'5'12'0,"2"2"0,0 4 0,2-1 810,0 1 1,0 4-1,3 5 1,-2 2 321,3 3 0,-7-1 1,0 2-1,-3 2-475,2 2 1,-3 0-1,3-6 1,-3 0-450,-2 1 1,0-1-1,0 1 1,0 1-685,0 4 1,2-4-1,3 3 1,4-4 475,0-6 0,5 4 0,-6-6 0</inkml:trace>
  <inkml:trace contextRef="#ctx0" brushRef="#br0" timeOffset="16">1227 3442 8813,'0'-16'769,"0"1"1,0-1 964,0 0 0,2 8-1010,3 2 1,-3 6-1,3 6 1,-3 4 25,-2 4 1,0 7 0,0 3 0,0 4-84,0 6 0,-6 2 0,-1 1 0,0 3-261,0 0 1,-5 9 0,2-5 0,-3-1-150,3 3 1,-4-1 0,3 1-1,-3-3-28,-1-1 1,1-7 0,2 4 0,3-4 183,2-4 0,-4 2 1,6-10 74,2 1 1,1-4 0,2 1-489,0-4 0,7-7 0,3-1 0,6-2 0,5-3 0,10-3 0,11-2 0,6-5 0,4-4 0,4-4 0,7-2 0,-2 1 0,-3-1 0,-1 0 0,-8 0 0,-5 1-462,-4-1 1,-5 2 0,-7 2-1,-4 3-1987,-1 2 0,-7 2-765,-6 5 1,-1 2 1144,1 3 0,-4-2 1,-10 8 2068,-1 1 0,-7 2 0,3 2 0</inkml:trace>
  <inkml:trace contextRef="#ctx0" brushRef="#br0" timeOffset="17">1982 4307 7569,'0'-11'3094,"0"1"0,0 4-2087,0-4 0,0 0 0,0-6-534,0 0 0,0-5 0,0-2 0,1-1-168,4-4 1,-1-2 0,5-3 0,-1-2-331,1-1 0,-4-8 1,4 0-1,0-3-201,0 0 0,-6-7 0,4 10 0,-2 0-396,1-1 1,6 5 0,-3 0 0,1 1 347,1 4 0,-1 9 1,6 5-1,-1 6 329,1 4 1,5 4 0,2 7 0,0 2 314,-1 3 0,4 6 0,-3 9 1,0 7 294,0 2 1,3 15-1,-3 3 1,-1 4-32,1 3 0,3-3 0,-3 4 1,0 0-359,-1-5 0,-1-1 1,-5-3-1,0-3-395,-1-1 0,-1-7 1,-1 2-1,-3-6-687,2-5 0,-3 2 1,0-7-1732,-2-1 0,0-10 1252,-2-5 0,-3-5 672,3-5 0,-3-9 0,-2-9 0,0-1 275,0-4 1,0-2-1,-2-1 1,-3 1 407,-6 4 1,-4-2-1,-5 7 1,-2 4 531,-3 4 1,1 1 0,-4 5-1,2 0 357,-2 0 1,-7 2 0,-2 5 0,2 0-516,2 0 0,-4 0 0,-1 0 0,-1 0-499,1 0 0,1 0 0,6 0 0,1 0-1535,4 0 0,3 0 0,9 2-442,4 3 0,10-3 2032,10 3 0,18-10 0,5-4 0</inkml:trace>
  <inkml:trace contextRef="#ctx0" brushRef="#br0" timeOffset="18">3145 3882 7804,'16'0'444,"-1"0"1,1 0 0,0 0-1,0 0 438,-1 0 1,8-5 0,3 0-1,2 1-273,-2 3 0,4-1 0,-4-2 0,2-1-360,-2 2 0,-3 1 0,-7 2 0,0 0-1487,-1 0 1,-1 2 13,-3 3 0,-6-3 0,-10 5 1,-7-2-269,-8 0 0,-4 2 1492,-8-2 0,-6-3 0,-2 5 0</inkml:trace>
  <inkml:trace contextRef="#ctx0" brushRef="#br0" timeOffset="19">3129 4055 9080,'7'9'0,"5"-4"1134,8-3 0,4 3 0,9 0 0,4-1-174,5-2 0,9-2 0,3 0 0,-2 0-532,-3 0 0,5 5 1,-10 0-1,-2 0-151,-2 2 0,-5-3 1,-9 5-2633,-5-2 1,-12 0-2590,-9-2 4944,-14-3 0,-18 11 0,-8-4 0</inkml:trace>
  <inkml:trace contextRef="#ctx0" brushRef="#br0" timeOffset="20">4576 3741 7760,'0'-9'1442,"-7"-5"-695,5 12 776,-12-12-737,12 13-215,-12-13-247,13 5 1,-6-7 277,7 1-187,0 6-314,0-12 1,1 10 0,5-10 1,2 2 54,8-2 1,1 2-13,4-7 0,2 7-194,3-2 0,4 3 36,-4 2-166,-3 1 41,7 6 71,-6-5-8,1 12-27,-3-5 36,1 7 1,-6 0 52,4 0-59,-3 0 71,-2 0 16,-1 7-22,-6 2 20,5 7-31,-12-1 27,12 1 346,-12 7-111,5 1 1,-7 6 0,0 0 0,0-1 64,0 5 0,-2 1 0,-2-2 0,-3 2-106,-1 1 0,-5 1 1,-6-6-1,-4 1-24,-1-1 1,0 4 0,-4 0 0,3-3-99,2-3 1,-5 4-1,2-8 1,-2-1-125,2-3 1,-2 2-1,5-4 1,1-3 26,-1-4 0,-3-3 0,3 1 0,0-3-40,1 0 0,1-5 1,3 3-1,-1-5 53,-2-5 0,0 2 1,7-8-1,4-1-154,4-2 0,-1-7 0,2-2 0,3 1 5,6-1 0,12-5 0,10 2-283,4-4 222,1 6 211,7-6 1,3 12 263,6-3-352,-7 11 238,5 3 1,-11 7-82,2 0-127,-3 0 299,-1 0 1,-6 7 69,0 3-103,-7-3-72,4 14 0,-2-10 1,0 10-9,0-4-22,-5-1 1,-6 5 54,1 0-478,-1 0 169,-1-5 17,-2-1-877,0 1 482,-5 0 347,5 0 0,-7-6-1312,0 0 615,0-6 376,0 10 15,0-12-300,0 5 217,0-7 51,0 7 1,1-6-1010,5 5 975,-5-12 14,13 5 0,-8-13-962,9 3 1088,-9-3 413,22-1 0,-18-15 0,13-3 0</inkml:trace>
  <inkml:trace contextRef="#ctx0" brushRef="#br0" timeOffset="21">5472 3568 7713,'9'0'2549,"5"0"-1943,-13 0-278,6 0 370,-7 0-275,0 7 0,0 2 110,7 6 0,-5 3 1229,3 3-1143,-3 3-235,-2 15 489,0-6-338,7 5-119,-5-6-47,5-1 1,-5-5 232,3 1-959,-3-1 277,12 5 189,-13-6-99,13 4 237,-12-11-99,5 4 1,-2-6 148,0 0-1364,1 0 736,-6-8 1,1 5 75,5-8-1415,-5 7-137,6-10 840,-7 5 0,6-9 0,-1-3-135,-2-6 1,4-3 527,-1-1 1,4-8-643,-5-3 794,1-4 86,1-1 0,-4-4 336,8-7 0,-8 7 0,11-18-399,-12 13 399,12 0 0,-12 2 0,5 6 0,-7 8 0,6 1 0,-4 7 0,12 1 0,-12 6 1144,12-5-353,-12 12 323,5-5-628,-7 7-177,7 7 1,-6-2 0,5 11 1859,-5 7-1421,6 5-226,-5 3 882,5 1-528,0 6-544,-5-5 0,7 7 1219,-4-3-729,-3-4-386,12 6-4,-13-8-100,13 1-85,-12-1-49,12-7 198,-12-1-247,12-7 98,-13 0-592,6-1 346,-7 1-50,0-7 297,7-2-1617,-5 0 856,5-5 88,-7 5-2171,0-7-2624,0 0 4038,0-7 418,0 5 307,0-19-1212,-7 10 884,-2-18 342,-6 4 443,-1-13 0,-7-2 0,-1-8 0</inkml:trace>
  <inkml:trace contextRef="#ctx0" brushRef="#br0" timeOffset="22">5362 3662 7713,'-16'0'0,"0"0"856,1 0-518,-1-7 0,6 4 187,-1-8 296,8 8-385,-11-4-45,12 7-50,-5 0 36,0 0-216,5 0 0,-3 0 331,10 0-245,4 0-99,7 0 1,1 0 332,4 0-49,3 0-197,15 0 0,1 0 483,7 0-322,0 0-822,8 0 975,-7 0-250,14 0 99,-6 0-200,6 0 159,-6 0 1,5-7-111,-19 5-99,11-5-175,-13 7 87,0 0-127,-1 0 228,-8-7 0,-1 5 111,-4-3-1033,-3 3 1,-8 2-350,1 0-2996,-7 0 2368,-2 0-435,-7 0 1604,0 7-173,0-5 482,0 5 260,0-7 0,7 0 0,2 0 0</inkml:trace>
  <inkml:trace contextRef="#ctx0" brushRef="#br0" timeOffset="23">6337 3867 7667,'0'-9'0,"7"-5"0,-6 12 1965,13-12-814,-12 12-551,12-5 907,-12 7-682,12 0-546,-12 0 0,10 7 0,-5 6 1,0 6 67,0 7 0,3-2 1,-4 3-1,-1-1-61,2-2 0,-4 6 0,6-6 0,0 3-104,-1-1 0,-4-7 0,3 2 0,-2-3-22,0-3 0,6 1 0,-6 0 1,-1-1 0,3-4 72,-2-1 14,0-6-138,-5 3 38,0-7-44,0 0 34,0-7-47,0-2 1,-5-8 435,0-4-326,-1 3 1,1-11 0,0 2 0,1-2-37,3-3 0,1-4 1,1-1-1,5 2-152,4 2 0,4 7 1,2 1-1,1 2-20,4 4 0,-2 2 0,6 3 0,-2 2-549,-4 1 0,4 8 0,-2-3 0,-2 5-630,-2 1 1,-1 0 0,0 0-520,-1 0 0,1 0-97,0 0 1,0 0 1223,-1 0 1,-4 0-1,-3-2 579,-1-3 0,6-11 0,-5-9 0</inkml:trace>
  <inkml:trace contextRef="#ctx0" brushRef="#br0" timeOffset="24">7076 3411 7686,'15'-7'919,"-6"7"1,-4 2-1,-1 10 121,1 7 0,-3 9 1,5 0-1,-2 5-551,0 4 1,6 5 0,-4-4-1,0 2-182,0 4 0,3 0 0,-3-1 0,2-3 50,3-1 0,-5 3 0,0-6 0,-2-2-225,1-7 1,1 1-1,-4-7 1,2-1 16,-1-3 1,-2-6 745,-2-1-740,0-6 1,5-6 0,0-12-336,-1-5 1,3-9-1,0 1 1,1-2-290,5-3 0,-5-4 0,3-1 0,1 4 197,2 5 1,2 0-1,-1 9 1,3 3 77,3 4 0,2 8 0,4-1 0,0 5 362,1 5 1,5 4 0,0 8 0,-3 3 729,-1 1 601,1 7-1003,2-4 0,-1 7 0,-1 1 0,-4-1 1,-3 1-1,-2-3 1905,0-2-1953,0 2-78,-13-4-374,6 6 1,-10-5-241,6 1 1,-6-8-640,1 2 590,-3-4 171,-2-1-1017,0-7 0,-9 3-3935,-7-7 3632,-6 0 1442,-10-5 0,-6-14 0,-3-3 0</inkml:trace>
  <inkml:trace contextRef="#ctx0" brushRef="#br0" timeOffset="25">8616 3929 7680,'-20'0'380,"-1"0"1,0 0 1033,5 0-638,0 0 0,9-5 0,7 0 0,11 1 20,8 3 0,5-5 1,8 1-1,1 0-311,4-2 0,3 4 0,5-6 0,-3 2-426,-5 3 1,1 3 0,-1 1 0,-2 0-485,-2 0 0,-3 0 0,-4 0 1,-5 1-743,-4 5 0,-3 2 1,-3 8-1,-6 1-894,-3 4 1,-11-3 2060,-7 3 0,-6 3 0,-10 1 0</inkml:trace>
  <inkml:trace contextRef="#ctx0" brushRef="#br0" timeOffset="26">8632 4197 8509,'21'-6'0,"2"1"0,1 0 881,4-2 0,4 5 0,4-5 0,5 2-60,-1 0 0,0-2 1,-5 3-1,2-1-458,-2 2 0,-2 1 0,-2 2 0,-1 0-639,-4 0 1,-1 0-1,-6 0-727,2 0 0,0 5 0,-7 2 1,-2 0 1002,-2 0 0,1 12 0,5-1 0</inkml:trace>
  <inkml:trace contextRef="#ctx0" brushRef="#br0" timeOffset="27">10346 3631 8251,'-16'-2'12,"1"-1"1,-1-3 243,0 3 1,0-4 0,1 0-1,-1-2 826,0-3 0,0-4-627,1-5 0,6-1 1,4-5-1,3 6-144,2 4 0,7-1 1,3-1-1,4-2-155,2 2 1,7 2 0,3 3 0,4 1-145,1 3 1,1 6 0,1-3 0,2 2 8,2 0 1,-3 0 0,-6 6 0,-1 3-50,1 1 1,0 7 0,-1-1 0,-2 3 75,-2 2 1,3 5 0,-5 1-1,-4 3 20,-5 3 0,1 7 0,-6 3 1,0 0-2,0 1 1,-4 10-1,-8-2 1,-6 2-54,-3 0 0,-3-4 0,-4-1 0,-5-4 9,-4-2 0,-3 4 0,-4-3 0,-3-1 61,0 1 1,-4-10-1,6-6 1,-1-4 106,1-3 1,-4 1 0,5-10-1,2 0 83,2 0 0,2-1 0,-1-8 1,3-3 20,2-6 1,1-3 0,9-2 0,4-1-76,5-4 1,3 2 0,6-7-1,6-1-223,9 3 0,7-6 0,10 6 0,4-2-140,4-1 1,5 8 0,3 0 0,1 5 7,3 3 1,-1 8 0,-5-2 0,1 3 27,-1 2 1,-2 2 0,-1 3 0,-4 5-497,-1 4 1,-5 2 0,-6 0 0,-3 1-323,-2 4 0,-2-3 0,-7 3 1,-2-4-218,-2-1 1,-6 0 0,3-1 1141,0 1 0,-6 7 0,6 1 0</inkml:trace>
  <inkml:trace contextRef="#ctx0" brushRef="#br0" timeOffset="28">11572 3694 7567,'-10'-7'-232,"-1"-4"0,8 2 0,-4 1 1410,0 1 1,3-4-514,-6 6 0,6-2 0,-3 4 469,0-3 1,6 3-665,-5 8 0,5-1 1,1 6-1,0 2-43,0 2 0,5 7 1,0 4-1,0 1 2,2 2 0,-3 5 1,5-7-1,-2 4-248,-4 1 0,4 1 1,0-1-1,0-1-263,0-4 0,-2 2 1,-3-7-1,2-2-231,1-1 0,2 1 0,-4-2 0,3-3-410,-3 0 1,-1-5-1,0 0-1183,3-2 0,-2-4 1045,8-8 1,-6-4 0,4-8 0,-1-2 245,1-2 0,2-7 615,4 1 0,8-16 0,2-6 0</inkml:trace>
  <inkml:trace contextRef="#ctx0" brushRef="#br0" timeOffset="29">11840 3647 8447,'8'-7'824,"-1"5"0,-1-3 0,-1 10 0,-2 7-250,-1 7 1,0 4-1,1 7 1,3-1 349,-3 5 1,-1 0-1,-2-2 1,0-1-380,0 1 1,5-3 0,0-1 0,1-1-402,1 1 1,-4-6-1,6-1 1,-1-3 2,1-3 1,-5 1 0,3 0-1964,0 0 1,-4-3-3324,8-2 3494,-8-4 0,-3-12 1645,-10-1 0,-4-13 0,-2 2 0</inkml:trace>
  <inkml:trace contextRef="#ctx0" brushRef="#br0" timeOffset="30">11305 3599 8238,'-9'-7'762,"2"4"-77,7-8 1,2 8-329,3-2 1,9-2 0,9 1 0,0 3-30,-1 1 1,12-3 0,1-2-1,5 0-118,3 0 1,13-3 0,-3 4 0,4 1-13,1-2 0,7 5 1,-6-3-1,0 3-75,3 2 1,-3 0-1,0 0 1,-4 0-73,-7 0 0,7 0 0,-12 0 0,-1 0-464,-2 0 0,-10 0 0,-9 0 1,-3 0-866,-3 0 0,-6 7 0,-4 4 1278,-3 3 0,-16 8 0,-3 3 0</inkml:trace>
  <inkml:trace contextRef="#ctx0" brushRef="#br0" timeOffset="31">13380 3426 8141,'-7'-15'476,"-1"4"0,-8 3 125,0 1 0,1 1 0,-3 6 0,-1 0-160,-2 0 1,-2 2-1,4 3 1,-4 6-76,-1 3 0,3 1 0,-4 3 0,1 3-142,-1 5 1,6 4-1,-3 1 1,1 1-96,0-1 1,0 6-1,5 1 1,0 2 58,0 4 1,3-6-1,2 1 1,6-2-152,3-1 0,2 1 0,0-7 0,2-2 165,3-2 0,2-7 1,7 4-1,0-2 48,3 0 1,4-2 0,-1-7 0,1-2-202,-2 3 1,-2-5-1,-1 3 1,0-1-167,-1-1 0,1-2 1,-2-5-1,-2 1-579,-1 3 0,-6-1-1432,6-5 1,-6 0 786,5 0 1,1-2-1,5-1 1341,-1-3 0,1-6 0,0 3 0</inkml:trace>
  <inkml:trace contextRef="#ctx0" brushRef="#br0" timeOffset="32">13711 3631 8270,'8'-16'0,"-1"2"659,0 4 1,-3-3 74,6 8 1,-6 2-44,1 8 0,-3 4 0,-2 6 0,0 3-129,0 3 1,-2 3-1,-3 8 1,-6-1-178,-3 1 0,-1-1 0,-3 0 0,-1 1-158,-2-1 0,0-5 1,5-1-1,2-1 1,4 1 1,-2-6 0,6 2 0,3-4 43,1-1 1,2 0-1,0 0-124,0-1 0,7-6 0,4-2 0,3-2-104,1 1 1,3-1 0,1-5 0,4 0-397,1 0 0,2-2 0,6-3 0,-1-4 43,1 0 0,-3-5 0,-1 4 0,-1-4-1231,0-2 0,-4 0 0,-2-1 1,-3-2 552,-3-2 1,-1-5 0,-3 3-1,-6 0 478,-3 1 0,-2-6 0,0 3 0,0-1 509,0 0 0,-5 7 0,-1-2 44,3 3 0,-1 4 782,-1 4 1,3 4 0,-3 12 181,3 4 1,8 6-1,-1 3 1,-2 4-124,-1 1 1,-2 1-1,0 3 1,0-2-471,0 2 1,0 1-1,-2 3 1,-1-1-149,-2 1 1,-1-8 0,6-1 0,0-2-592,0 0 1,0 0-1,2-5-651,3-1 0,2-4 1,6-3-729,-3-1 0,1-1 0,4-6 700,1 0 1,-6-7 0,1-6 1002,1-6 0,2-5 0,2-8 0</inkml:trace>
  <inkml:trace contextRef="#ctx0" brushRef="#br0" timeOffset="33">14088 3285 8086,'0'-16'0,"2"8"0,3 1 0,5 1 303,4 1 1,4 0 0,3 7 0,5 3 256,4 5 1,6 6 0,3 5 0,1 5-194,4 4 1,-6 1 0,-1 3 0,-6 0 27,-5 3 1,2 7 0,-7-2-1,-1 3 8,-3 2 0,-8 0 0,-4 1 0,-3-1-118,-2 0 1,0-7-1,-2-3 1,-1-4-66,-3-2 1,-6 1-1,2-3 1,-4-2-73,-2-6 1,0-2 0,-1 0 0,-2 0-562,-2-5 1,0 2 0,3-7 0,-1 1-646,-2 1 1,0-8 0,7 4 0,2-2 1057,1 1 0,8 6 0,-4-3 0</inkml:trace>
  <inkml:trace contextRef="#ctx0" brushRef="#br0" timeOffset="34">15189 3914 8247,'5'-11'72,"0"1"0,2 6 1,-3-3 1279,1 0 0,2 6 1432,-2-5-2283,-3 5 0,5 8 0,-7 3-312,0 4 1,-7-4 0,-4-1 0,-3-2-24,-1-3 0,-6-3 0,0-1 0,1 0-101,3 0 1,1 0-1,1 0-230,-1 0 0,5-7 1,3-3-1,1-4 46,3-2 0,2 6 0,4-1 0,3 1 125,6 1 0,8-3 1,4 7-1,-1 1 80,1 2 0,5 2 0,-3 0 0,1 0 33,0 0 1,-7 0-1,2 2 1,-3 2-368,-3 1 0,1 7-825,0-1 0,-7 3 461,-4 1 0,-3-4 1,-2-1-1133,0 2 0,0-3-787,0 2 2531,0-8 0,6-10 0,3-10 0</inkml:trace>
  <inkml:trace contextRef="#ctx0" brushRef="#br0" timeOffset="35">15770 3442 8139,'0'-10'930,"0"-1"0,0 9 1,0 2-1,0 9-359,0 5 0,0 7 1,0 2-1,0 1-76,0 4 0,0 7 0,0 2 0,0-2 210,0-2 0,2 4 0,2-1 0,1-1-460,-2-2 1,1-6-1,-1-3 1,3 1-313,-3-1 0,4-5 0,-2 2 0,-1-3 153,-3-3 1,5 1-2481,-1 0 1,0-6-91,-5 1 1,2-10 1851,3-1 0,2-7 0,5-10 0,-1-4-60,1-5 0,7-6 692,2-4 0,7-11 0,-3-9 0</inkml:trace>
  <inkml:trace contextRef="#ctx0" brushRef="#br0" timeOffset="36">16195 3411 8380,'9'15'898,"-4"1"0,-3 2 0,-1 3 0,3 5 26,1 4 1,0 6-1,-5 3 1,0-1-309,0 0 1,0 4-1,0-3 1,0-1-193,0 1 1,0-8 0,0-5 0,0 0-289,0-1 1,0 3-1,2-7 1,1-2-939,3-2 1,-1-1-1,-3-2 1,1-2-1345,2-1 1,1-1 2145,-6 6 0,0 0 0,0 0 0</inkml:trace>
  <inkml:trace contextRef="#ctx0" brushRef="#br0" timeOffset="37">17374 3694 10314,'16'5'0,"1"0"717,4-1 0,2-1 0,7 1 1,-1 1-90,4-2 1,2-1 0,-1-2 0,1 0-418,1 0 0,1 0 0,-6 0 0,1 0-913,-1 0 0,-1 7 1,-2 2-1,-4 1-533,-1 1 1,-4-1-1,-8 6 1235,-6 0 0,4 6 0,-1 3 0</inkml:trace>
  <inkml:trace contextRef="#ctx0" brushRef="#br0" timeOffset="38">17531 3961 8413,'7'9'741,"4"-4"1,8-3 0,4-2 0,1 0-175,4 0 0,3 0 0,6 0 0,3 1 86,1 5-1,7-5 1,-4 5 0,0-5-893,1-1 0,-6 2 1,-3 2-1,-2 3-838,-3 1 0,0 3 1078,1 4 0,13 8 0,4 2 0</inkml:trace>
  <inkml:trace contextRef="#ctx0" brushRef="#br0" timeOffset="39">18946 3662 8192,'-15'-1'246,"-1"-5"0,0 3 0,0-8 465,1-1 1,1-2-1,1-2 22,3 1 1,6 4 0,-1 1-351,4-3 0,1 0 0,1-3 0,6-2-144,9-3 1,1 4-1,10-4 1,1 2-66,1-2 1,3 5-1,1-1 1,0 4-83,-1 1 0,2 5 0,-9 2 0,1 3-138,0 2 1,-6 0 0,1 2 0,-4 1 51,-1 3 1,-1 11-1,1 1 1,-2 4-33,-3 6 0,-4 4 0,-7 3 0,0 3 84,0 2 1,-13 2 0,-4 5 0,-6 2 10,-5 4 0,-1-6 1,-3 2-1,1-6-31,-1 1 0,-4-6 0,-1-1 1,0-4 14,-1-1 0,5-3 0,-4-2 1,4-7 86,1-2 1,3-8 0,1-1-1,3-2 76,2-3 0,-3-3 1,5-2-1,2-5 1,2-4 0,8-4 0,4-4 0,3-1-206,2-2 0,3-5 0,6 3 1,9 1-5,4-1 1,10-1 0,4 6 0,-1 6-74,-1 3 1,-3 4-1,2 5 1,2 0-126,2 0 1,-1 7 0,-4 3-1,-1 4-133,1 2 1,-3 0 0,-1-1 0,-1 1-291,1 0 0,-6 0 0,-2-1 0,-7 1-510,-2 0 0,-1 0 0,6-3-300,0-2 0,-6 1 1424,1-7 0,6 8 0,8-5 0</inkml:trace>
  <inkml:trace contextRef="#ctx0" brushRef="#br0" timeOffset="40">19622 3568 8326,'-8'-7'620,"1"3"-147,7-6 0,0 5 1,1-4 72,5 2 0,8 2 0,8 5 0,1-2-282,0-3 0,10 3 0,0-3 0,4 3-60,1 2 1,4 0-1,-3 0 1,-1 0 36,0 0 1,-3 0-1,-7 0 1,-3 0-75,-2 0 1,-3 2-1,-4 3 59,0 6 1,-7 3 0,-4 3 0,-3 2 270,-2 2 1,-7 7 0,-4 0-1,-3 5 146,-2 4 0,-1 7 0,0-4 0,-1 0-278,4-3 0,7-4 0,-2-2 0,2-1-150,4-4 1,1 2 0,2-5 0,2-1-692,3 1 1,-1-2 0,6-3 0,2 1-769,2 2 0,2 0 0,0-6 0,-1-1-1420,1-3 1,-5-2 1561,-1-4 0,-19-5 1102,-1 0 0,-21-7 0,-3-9 0</inkml:trace>
  <inkml:trace contextRef="#ctx0" brushRef="#br0" timeOffset="41">19764 4087 8475,'-9'-16'0,"6"2"1093,6 3 0,8-3 0,8 6-465,2-1 1,5 0-1,-2 6 1,4-2-266,6 1 0,1 2 0,-2 2 0,2 0-185,1 0 1,1 0 0,-4 0 0,2 0-1027,2 0 1,-6 0 0,-4 0 0,0 0-216,3 0 0,-4 0 0,-1 0 0,-1 0 1063,1 0 0,1-14 0,5-3 0</inkml:trace>
  <inkml:trace contextRef="#ctx0" brushRef="#br0" timeOffset="42">20802 3725 8720,'0'-16'0,"-2"2"0,-2 2 160,-1 2 0,-7 1 1,1-3 601,-3 1 1,-7 8 0,-1-1-1,-3 6 201,-3 3 0,0 8 1,0-1-1,2 5-624,-2 4 0,0 7 0,0-2 0,4 4 132,1 1 0,2 1 1,5-1-1,3 1-168,2-1 0,4 1 0,7-1 0,2 0-217,3 1 0,6-1 0,9-1 0,8-4-134,7-5 0,6 2 0,6-2 0,0-2-71,0-1 0,-2-10 0,-1-1 0,-5-2 95,-6 1 0,0-1 1,-10-7-1,-2-3 282,-4-5 1,1-4 0,-13-2 0,-2-2 95,-1-3 1,-4 4 0,-3-4 0,-5 4-554,-4 1 1,-9 0 0,-3 0 0,-4 1 158,-1-1 0,-6 5 0,-2 3 0,1 1-615,0 3 1,-3 2 0,6 2 0,4 0-2192,1 0 1,4 7-1,10 2 2846,1 0 0,6 5 0,2-5 0</inkml:trace>
  <inkml:trace contextRef="#ctx0" brushRef="#br0" timeOffset="43">21336 4102 8121,'16'-14'0,"0"2"692,-1 2 0,1 6 1,0-1 177,-1 3 0,1 2 0,-2 2-130,-3 3 1,-4 4-513,-7 7 0,-2-1 0,-3 1-84,-6 0 0,-3-6 0,-2-1 1,1-2-135,-1-4 1,0-1 0,1-2-104,-1 0 0,2-2 0,2-1 0,3-4 118,2-2 1,2 4 0,5-5 0,1-3 93,5-1 1,1 4 0,5-1-1,-2 1-18,3 1 1,2 2 0,5 7 0,1 0-82,-2 0 0,-2 0 0,-1 0 0,0 0-235,-1 0 0,1 2 0,0 1-857,0 3 1,-8 6-1,-1-3-789,0-1 1,-5 6 267,3-3 1593,-3-4 0,5 7 0,2-5 0</inkml:trace>
  <inkml:trace contextRef="#ctx0" brushRef="#br0" timeOffset="44">21934 3788 8509,'8'-16'687,"-1"6"2085,-7-1-1946,0 8 1,0-2 0,0 10 0,0 5-265,0 4 0,0 7 0,-1 0 0,-3 0-83,-1 2 0,-7-4 0,1 7 1,-1 0-75,1-1 0,-3 5 0,4-4 0,-4 2-134,-2-2 1,6 2 0,1-5 0,0-1-101,1 1 0,4 3 0,-1-5 0,3-2-17,2-1 1,2-2 0,3-1-176,6 1 0,3-2 0,3-4 1,2-3-123,2 0 0,7-5 0,-2 3 0,4-3-749,1-2 1,6 0 0,2-2-1,1-1-388,3-2 0,1-6 0,-2 4 0,-5 0 89,-4 0 0,-3-5 0,-4 2 1,-5-4-388,-4-2 1578,-1 0 0,0 0 0,-1 1 0</inkml:trace>
  <inkml:trace contextRef="#ctx0" brushRef="#br0" timeOffset="45">22405 4008 8328,'-8'-9'963,"-1"2"0,5 9-6,-1 3 1,-2 4 0,4 9-1,-4 1-290,-2 2 1,5 7-1,-1-2 1,3 2-439,2-2 0,0 4 1,0-6-1,0 2-357,0 0 0,0-6 0,0 2 0,0-1-177,0 0 0,0 0 0,0-5-1515,0 0 1,6-1 0,1-1 1819,1-3 0,10 3 0,6-5 0</inkml:trace>
  <inkml:trace contextRef="#ctx0" brushRef="#br0" timeOffset="46">23176 3898 8317,'-2'-35'0,"-3"2"0,-6 5 373,-3 4 0,-1 3 0,-1 7 0,-2 3 614,-3 6 0,4-2 1,-6 2-1,0 1-443,-3 2 0,2 9 0,-2 4 0,-1 5-134,3 5 1,-6-2 0,4 7-1,-2 4-122,2 5 0,-2-2 0,7 5 0,2-1-83,1 0 0,3-1 0,1-3 0,3 2-74,6 2 0,3 0 0,4-6 0,3 1-131,6-1 0,8-1 0,4-4 0,1-5 1,4-4 4,2-1 1,1-2 0,1-4 195,-1-4 1,-1 1 0,-2-2 0,-2-2-45,2-1 0,-4-7 0,1-2 1,-4-2 120,-7-3 1,0 3 0,-9-1-201,-2-2 0,-1-2 0,-4-2 1,-3 2-405,-5 3 0,-4-3 1,-4 6-1,-3-1-607,-5 4 1,-4-2 0,-1 0-1,-1 0 3,1 0 1,-6 2-1,1 5 1,1 0-698,1 0 1,5 0 0,3 0 1626,5 0 0,-4 0 0,1 0 0</inkml:trace>
  <inkml:trace contextRef="#ctx0" brushRef="#br0" timeOffset="47">23899 3914 8113,'0'-21'160,"0"-2"1,-2 0 123,-3 1 1,-2-5 0,-5 7 0,-1 0-72,-4 3 1,1 1 0,-5 0-1,4 1 431,1-1 0,-5 7 1,-2 4-1,-1 3-202,-4 2 1,4 0-1,-3 0 1,1 4-154,2 6 1,-4 2 0,7 15 0,2-1 30,1-2 0,4 11 1,4-2-1,4 4-43,5 1 1,1 4 0,0-3 0,0-1-126,0 1 0,7 4 1,3-2-1,4 0-373,2 1 1,1-5 0,3 3 0,1-1-723,-2-4 0,-2-2 0,-1-4 0,0-2 15,-1-6 0,1-6 0,0-4 87,0-6 0,-6-3 1,0-2-1,3-2-146,1-3 1,-4-9 986,1-7 0,6-14 0,8 2 0</inkml:trace>
  <inkml:trace contextRef="#ctx0" brushRef="#br0" timeOffset="48">23899 4291 8231,'16'-16'1088,"-9"8"0,-7 2-448,-9 5 1,-5 1-1,-4 0 1,-3-2-85,-5-3 1,-3 3 0,-5-3 0,-1 1-268,-1-1 0,-1 3 1,6-3-1,-1 1-185,1-1 0,5 3 1,1-5-1,2 2-1282,4 0 1,2-6-1,3 4 14,3-1 1,4 2-1,7-4 1,2 0-10,3 1 1,11-5 1172,10 3 0,18-10 0,5-3 0</inkml:trace>
  <inkml:trace contextRef="#ctx0" brushRef="#br0" timeOffset="49">24103 3788 8578,'11'0'288,"-2"2"473,-2 3 0,3 11 1,-3 10-1,0 4-209,0 1 1,0 2 0,-4 4-1,3 5 296,-3 3 0,4 2 0,0 1 0,0-3-427,0-3 1,0 3 0,-3-5 0,1 1-280,-2-5 0,4 1 0,0-2 0,0-4-106,0-1 0,6 3 1,-5-8-2308,1-1 1,0-3-214,-4-11 0,-3-4 0,5-12 1585,0-4 0,1-11 899,8-5 0,0-11 0,0-3 0</inkml:trace>
  <inkml:trace contextRef="#ctx0" brushRef="#br0" timeOffset="50">24638 4354 8136,'-16'-16'0,"-1"2"0,-4 2 0,-4 3 729,1 2 1,-11 0-1,2 2 1,-6-4 342,-4 1 0,-3-1 0,-1 4 0,0-4-796,0 0 1,5 2 0,2 7-1,1 0-226,4 0 0,4 0 0,3 0-185,2 0 1,8 2-1,1 1 1,6 4-6319,4 2 6453,2 2 0,12 4 0,2 1 0</inkml:trace>
  <inkml:trace contextRef="#ctx0" brushRef="#br0" timeOffset="51">24764 3725 8138,'-9'-7'940,"-3"-2"-549,6-6 0,1-1 1,7 2 244,3 4 0,6-3 0,8 8 0,4 2-140,1 1 1,8 2 0,4 0 0,-1 0-205,-2 0 0,-3 2 0,-2 3 0,-4 4-147,-1-1 0,-4 6 1,-6-2-1,-5 6-65,-1 3 1,-3 2-1,-9-4 1,-8 4-32,-6 1 0,-7-5 0,-11 4 0,-3-2 64,0 0 1,-4 5-1,8-5 1,1-2 94,1-1 0,8-3 0,3 1 1,4 0 96,5-1 0,4-4 1,-1-1-84,6 3 0,10-5 0,8 1 1,6 0 172,7 0 0,9-4 0,5 4 0,4-2-383,5-4 1,1 1 0,-1-1 0,0 2-362,-2-1 0,2-2 0,-10-1 0,-1 3-594,1 1 0,-3 5 1,-6-1-1,-2 3-877,-2 6 1,-5 10 0,5 3 1819,2 9 0,2 6 0,1 1 0</inkml:trace>
  <inkml:trace contextRef="#ctx0" brushRef="#br1" timeOffset="52">1038 5643 7783,'0'15'-1712,"0"-4"1601,0-1 1,0-4 110,0 4 0,7-6 0,0 4 0,4-2 1,1-3-2,-7 8 0,2-3 0,-3 4 0,1-1 1,0-1 0,-5 6 0,0-5 0,0-1 0,2-6 40,3 1 0,-1-3 485,6-2-420,-7 0-37,4 0 102,-7 0 307,0 0 0,6 1 926,-1 5 1057,0-5 325,-5 6-2173,0-7 0,0-1 1,-2-5-1,-3-4-78,-5-4 0,1-7 1,0-2-1,2-1-12,4-4 0,-4-4 0,2-4 1,1-6-516,2-4 1,2-6 0,2-2 0,3 0-308,6 0 0,-2-4 0,1 6 0,2 3 156,2 5 0,-3 2 0,-1 9 0,2 5-299,2 4 0,2 4 0,0 8 0,0 3 486,-1 2 0,13 4 0,4 8 0,3 6 259,3 3 1,0 7-1,4 3 1,-5 4 113,-4 5 0,2 9 1,-2-2-1,-3 2-5,0 0 0,-7-2 0,-3 6 0,-2-3-243,-2 1 1,-2 3-1,-2-7 1,-2 2-421,3 2 1,-5-4 0,1-12 0,0-4-601,0-1 1,-4 3 0,3-5-885,-1-2 0,6-3 1053,-3-5 0,-1-4 0,0-9 64,-2-3 0,0-4 1,-4-7-1,2 0 508,-1 1 0,-2-1 1,-2 0 626,0 1 1,0-1 0,-2 0 24,-3 0 0,-9 6 1,-9 1-1,-2 0 253,-2 1 0,-8 4 0,-4-3 0,1 2-182,-1 0 0,-4 0 0,2 5 0,0 0-734,-1 0 0,1 0 0,-1 0 0,6 0-717,3 0 0,1 0 0,2 0 0,4 0-75,5 0 0,9 5 1,3 2-1962,2 2 1,9-6 2874,9 2 0,17 4 0,5 0 0</inkml:trace>
  <inkml:trace contextRef="#ctx0" brushRef="#br1" timeOffset="53">2375 5690 7828,'-2'-16'0,"-2"0"712,-1 1 1,-2 6 621,2 4 0,1 5-705,-6 5 1,6 4 0,-1 6 0,3 3-118,2 3 1,0-2-1,0 5 1,0 1-227,0-1 0,6 1 0,1 5 0,0-3-199,0 1 0,5 4 1,-2-11-1,3-2-62,-3-2 0,2 4 1,-5-1-416,2-6-303,-6 1 488,4-13 0,-7-2 0,2-10 0,2-4-162,1-2 0,9-5 1,2-2-1,6 1 30,3-1 1,10 2-1,-2 7 1,5 3 493,6 6 0,1 3 0,1 2 0,-4 0 198,-5 0 1,-6 7 0,-3 4 0,-4 3-6,-1 2 1,-2-2-1,-7 0 270,-4 1 1,-3 3 0,-8 8 0,-5-5-275,-4-4 0,-9-6 1,-4-1-1,-1 1-192,-4-2 1,-7 3 0,-2-7-1,0-2-175,-1-1 1,5-2 0,-6 0-1,3 0-304,-1 0 1,2 0-1,7 0 1,4 0-2046,1 0 1,7 0 1243,6 0 0,15-5 0,7 0 1,16 1 80,12 3 1,7-5 0,6 1 1044,4 2 0,5-6 0,1 0 0</inkml:trace>
  <inkml:trace contextRef="#ctx0" brushRef="#br1" timeOffset="54">3428 5941 7828,'0'-15'183,"0"-1"0,-2 0 0,-3 0 0,-5 2 493,-4 4 1,-7-2 0,-2 7 0,-2 1-99,-3 2 1,-1 2 0,-3 0 0,1 0-190,-1 0 0,6 2 0,0 3 0,2 6-149,4 3 1,-1 3 0,13 2 0,-1 4-8,4 2 0,3-6 1,5 3-1,6-1-230,7 0 0,8 0 1,-1-5-1,2 0-120,2 0 1,8-6 0,4-1 0,-1-1-43,1 1 0,-3-5 0,-4 1 1,-2-3-57,-4-2 1,-4-2 0,-6-2 0,-2-3 130,-3-1 0,-4-8 1,-7-5-1,0 2 110,0 1 0,0 3 0,-2 1 0,-2 1 1369,-1 3-1099,0 6 1,7-3-1,3 9 1,5 3 77,4 6 0,2 3 1,2 2-1,1-1-482,2 1 1,0-2 0,-4-2 0,2-1-901,2 1 1,0 0 0,-5 0 0,0-3-3,-1-2 0,1 4 0,0-6 0,0-2 162,-1-1 0,6-2 1,0 0 847,-2 0 0,6-7 0,-1-2 0</inkml:trace>
  <inkml:trace contextRef="#ctx0" brushRef="#br1" timeOffset="55">4120 5988 8149,'9'-15'0,"-6"-1"616,-6 0 0,-11 2 1,-9 2-1,0 3-315,0 2 0,-3-3 0,4 5 0,-1 1 200,0 2 1,-3 2 0,5 0 54,2 0 0,8 2 0,6 3 0,5 6-412,5 3 0,11 2 0,10-1 0,4 1-21,1 0 0,1-1 1,-1 1-1,-1 0-24,-4 0 1,-3-1 0,-7 1 0,-3 0-47,-2 0 0,-4-6 1,-7 0-10,0 3 0,-7-1 1,-4-2-1,-4-3-182,-6 0 0,2-5 0,-8 3 1,1-3 96,2-2 1,1 0-1,7 0 25,1 0 2,-1 0 0,14 0 1,9 0-1,11-2-260,8-3 0,5 2 0,4-8 0,4 1-89,1 1 0,-4-10 0,5 1 0,-3-3 289,-3-1 1,-9-1 0,-5 4 0,-3-2 14,-3 2 1,-1 1 0,-3 2 0,-6 1 47,-3-1 1,-2 5 0,-2 1 459,-3-2 0,-4 5 0,-7 1-68,1 5 0,1 2 1,3 5-1,4 6-42,0 7 0,5-1 1,-3 4-1,5-1-110,5 0 0,4 5 1,7-5-1,1-1-422,4-3 0,2-1 0,5 0 0,-2-1-1105,2 1 0,2-6 0,3 1 0,5 1-1052,10 2 1,-3-5 2349,2-4 0,-7-10 0,-8-4 0</inkml:trace>
  <inkml:trace contextRef="#ctx0" brushRef="#br1" timeOffset="56">5126 5454 7830,'21'-5'0,"0"0"0,5-6 0,-5 6 0,-2 1 692,-1 3 0,-1 1 0,3 0 0,0 0-218,0 0 1,-3 0-1464,-1 0 1,-7 7 0,-6 1 988,-6 1 0,-13-2 0,-9-7 0</inkml:trace>
  <inkml:trace contextRef="#ctx0" brushRef="#br1" timeOffset="57">5095 5580 8700,'15'0'0,"3"0"0,1 0 0,4 0 686,1 0 0,2 0 1,6 0-1,1 0-294,4 0 0,1 0 0,4 0 0,-5 0-668,-4 0 1,-2 2-1,1 1 1,-2 4-3368,-4 2 3643,3-6 0,-11 11 0,5-5 0</inkml:trace>
  <inkml:trace contextRef="#ctx0" brushRef="#br1" timeOffset="58">6651 4967 7675,'0'-16'360,"0"0"1276,0 1 1,0 8-1126,0 7 1,2 7 0,1 10 0,4 4-20,2 5 0,-4 4 0,4 3 0,-2 4 113,-3 5 1,-1 1-1,1 1 1,1-2-426,-2 2 1,4-1 0,0 1 0,2-6-247,3-4 1,-3 1-1,1-11 1,1 0-11,-2-3 0,3-3 1,-7-2-1,0-2-4357,2-4 3529,-5 4 0,7-14 1,-6 0-1,4-9 186,2-5 0,3-7 0,8-3 0,0-6 718,0-8 0,4-13 0,1-5 0</inkml:trace>
  <inkml:trace contextRef="#ctx0" brushRef="#br1" timeOffset="59">6981 5030 8150,'9'1'2157,"-2"5"-1772,0 4 0,-5 9 0,3 6 0,-3 3 322,-2 5 1,5 7 0,0-1 0,-1 1 202,-3 3 0,1-2 0,2-1 0,3-4-523,1-6 1,1 2 0,3-8 0,-1 0-281,1-3 0,-3 2 1,1-2-2009,3-2 0,1-1-3005,1-3 3626,-6-6 1,-4-9-1,-10-14 1280,-5-10 0,-11-9 0,-4-15 0</inkml:trace>
  <inkml:trace contextRef="#ctx0" brushRef="#br1" timeOffset="60">6478 5045 8012,'5'-15'406,"1"-1"0,1 6 1,-2 1-1,7 0 451,7 0 0,4 4 1,7-4-1,-1 2-443,5 4 0,6-4 0,-2 2 0,1 1-311,-1 2 0,4 2 1,-4 0-1,1 2-245,-1 3 0,4-1 0,-3 5 0,-1-1-1616,1 1 0,-4 0 0,-6 3 1758,3-1 0,-4-1 0,10 6 0</inkml:trace>
  <inkml:trace contextRef="#ctx0" brushRef="#br1" timeOffset="61">7437 5124 9278,'11'16'0,"-1"1"0,1 2 525,-3 2 1,6 6-1,-5-3 1,2 2-108,-1 2 0,-5 9 0,4-9 0,0 0 229,0 1 0,-6 1 1,4 0-1,-2-4-436,1-5 0,1-4 0,-4-1 0,2 0 186,-1 0 1,-2-1 411,-2 1-601,0-7 1,-6-4-1,1-10-34,2-6 1,1-3 0,2-3 0,0-4-171,0-5 0,9-4 0,4-1 1,8-1-172,4 1 0,1-1 0,6 3 0,-1 2 51,0 6 1,-1 4-1,-2 3 1,-2 2-748,2 1 0,2 8 0,0-3 0,-2 5-696,-2 1 1,-7 0-1,2 1 1559,-4 5 0,-8-5 0,-2 6 0</inkml:trace>
  <inkml:trace contextRef="#ctx0" brushRef="#br1" timeOffset="62">8286 5093 8017,'-8'-16'376,"2"0"1,-1 0-1,0 1 1,0-1-49,0 0 1,2 1 0,5-1 0,0 0 122,0 0 0,12-3 0,4 2 0,3 3-74,4 0 0,1 5 0,8 0 0,-1 2-89,1 4 0,-6 1 1,-2 2-1,1 2 20,-1 3 0,-4 6 0,-1 8-211,-7 2 0,-5 0 0,-7-4 0,0 2 41,0 2 1,-7 6-1,-5-5 1,-6 3 48,-3 3 0,-5-4 0,5 1 0,2-3 113,2-3 1,1-1-1,0-2 9,0-1 1,8 1 0,2 0-162,5-1 1,2-6 0,6-4 0,7-3-181,6-2 0,8 5 0,-2 1 0,3-3-287,3-1 1,1-4-1,2-1 1,2-3-271,-2 3 1,-4-4-1,-3 2 1,-4 1-876,-1 2 0,3 2 0,-5 0 0,-1 0 1464,-3 0 0,6 0 0,1 0 0</inkml:trace>
  <inkml:trace contextRef="#ctx0" brushRef="#br1" timeOffset="63">9120 5328 8078,'14'-10'308,"-4"-1"0,4 8 1,-2-2-1,6 3 503,3 2 0,7 0 1,-4 0-1,2 0-554,1 0 1,-7 0-1,5 0 1,-2 0-1128,-4 0 1,-2 7-1,-3 3-1036,-3 4 0,-8 2 1906,-13 0 0,-8-7 0,-13-3 0</inkml:trace>
  <inkml:trace contextRef="#ctx0" brushRef="#br1" timeOffset="64">9057 5517 8078,'12'9'0,"5"-4"602,6-3 0,-2-2 0,5 0 0,2 0 273,2 0 0,1-2 1,3-2-1,1-1-856,1 2 1,6 1 0,-5 2-1,-2 2-797,-2 3 0,-2-2 0,1 8 0,-2 1-2077,-4 2 2855,-11-5 0,-1-2 0,-5-7 0</inkml:trace>
  <inkml:trace contextRef="#ctx0" brushRef="#br1" timeOffset="65">10283 4998 8014,'0'-24'294,"-2"3"0,-1 9 2063,-2 1-1497,-1 1 0,6 3 0,0 7-373,0 8 1,2 13 0,2 6 0,1 4-52,-2 6 1,4 3 0,-1 7-1,-3-2-224,-1-3 1,-2 2 0,0-6 0,0 1-252,0-1 0,0-1 0,0-7 0,2-2-360,3-2 0,-3-7 0,3 2 0,-2-4-692,3-1 0,-5 0-825,5 0 0,-3-8 1268,2-2 1,4-12 0,7-6 0,-1-5 115,1-4 1,5-9 0,0-1 531,-2-10 0,6-4 0,-1-2 0</inkml:trace>
  <inkml:trace contextRef="#ctx0" brushRef="#br1" timeOffset="66">10598 5014 8253,'-7'-9'1024,"3"6"-427,-6 13 1,6 6 0,-1 14 0,3-1-158,2 5 1,0 6-1,0-4 1,0-1 197,0-2 0,2 4 0,1 0 1,4-2-398,2-2 1,2-2 0,4 1-1,-1-3-586,-3-2 1,3 1 0,-4-7-1,4-2 98,2-2 1,-6-3-1,-1-2-3643,-2-1 2863,-2-8 0,-6 3 0,-5-13 0,-4-9 1027,-4-8 0,-9-6 0,-1-9 0,-8-1 0</inkml:trace>
  <inkml:trace contextRef="#ctx0" brushRef="#br1" timeOffset="67">10000 5045 8538,'-14'-15'631,"4"-1"0,3 6 0,8-1-335,5-1 0,2 5 0,8 2 0,2 3 280,3 2 0,5-2 1,9-1-1,3-3-201,2 3 1,0 1 0,6 2 0,-1 0-242,4 0 0,7 0 0,-3 0 0,-3 2-79,-1 3 1,2-1 0,-2 4-1,-4 1-1159,1 0 1,-3-6-1,-1 4 1,-5 0 29,-4 4 0,-3-3 1074,-4 3 0,-3-1 0,-8 6 0</inkml:trace>
  <inkml:trace contextRef="#ctx0" brushRef="#br1" timeOffset="68">11950 4920 8280,'-7'-16'0,"-4"2"377,-3 4 1,-1 3 0,-1 7 0,0 0-104,0 0 0,-5 0 1,-1 1-1,-1 5 241,0 4 1,-5 4 0,2 3-1,-2 4-147,2 6 1,-4-3-1,6 2 1,-2 2 33,-1 2 0,8 1 1,-2 2-1,5 2-106,6 2 0,3 0 1,7-6-1,0-1-5,0-4 0,2 2 0,3-5 1,5 1-37,4 4 1,7-5-1,2 0 1,0-3 21,0 1 1,4 2 0,0-4 0,2 2-157,3-1 0,-6-8 0,-1-2 0,-3 1-134,-3-3 1,4-1-1,-2-5 28,-2 3 1,-1-3 0,-2 3-1307,-1-3 1,-4-2-5585,-1 0 4777,-6 0 0,3-7 2098,-7-3 0,-7-11 0,-2-4 0</inkml:trace>
  <inkml:trace contextRef="#ctx0" brushRef="#br1" timeOffset="69">12579 4951 8114,'10'-9'613,"-1"6"0,-2 6-223,-4 8 0,-1 5 1,-4 5-1,-5 5 212,-8 3 1,-3 5 0,-8 1 0,0 1-240,1-1 0,-3 4 0,7-3 0,2-1-89,2-2 0,1-6 0,2-3 0,3 0 150,6 1 1,3-6 0,2 2-156,0-3 0,7-5 1,4 0-1,5-5-140,5-1 0,-2 4 1,7-6-1,2-1-333,2-3 1,6-1 0,3 0 0,-1 0-811,1 0 0,3-1 0,-6-5 0,-1-2-2,-2-1 1,-6-5 0,-3 3 0,-1-2 491,-4-3 1,-3-2 0,-6-3 523,-5-5 0,-3-4 0,-2-1 0</inkml:trace>
  <inkml:trace contextRef="#ctx0" brushRef="#br1" timeOffset="70">12877 5171 8047,'-5'-16'696,"0"1"1,-6 8-227,6 7 1,0 8 0,5 13 0,0 4 286,0-1 1,0 6-1,0-2 1,0 5-10,0 4 0,0-1 0,0-4 1,0-1-414,0 1 1,5-3 0,0-1 0,-1-3-290,-2-2 1,3-2-1,0-6 1,0-1-259,2-3 1,-5 3 0,3-4-3592,-3 4 2206,5-5 1,2-2 0,5-9 821,-4-3 1,4-4-1,-3-8 1,1-4 774,-2-5 0,4-18 0,-5 2 0,7-12 0</inkml:trace>
  <inkml:trace contextRef="#ctx0" brushRef="#br1" timeOffset="71">13019 4841 8803,'16'0'0,"-1"0"202,1 0 0,5 2 0,2 5 0,1 7 619,4 5 0,0 14 1,0 0-1,-2 6-129,2 4 1,-5 8 0,-2 3 0,-4 0-246,-1 1 1,-7-3 0,-4-5 0,-3-2-198,-2-3 1,-2-3 0,-2-8 0,-2-1-255,-3-4 1,-2 2 0,-4-7 0,-1-2-247,0-1 0,0-8 0,1-1 0,-1 0-527,0-1 1,1-4 0,-1 1-1,2-1-4050,3 1 3244,4-3 1,9 3 1582,3-10 0,11-18 0,9-10 0</inkml:trace>
  <inkml:trace contextRef="#ctx0" brushRef="#br1" timeOffset="72">13695 4794 8265,'0'-18'0,"0"-1"0,0-2 417,0 2 0,2 3 0,3 6 0,4 3 115,-1 0 0,6 5 1,-1-3-1,4 3-95,4 2 1,2 0 0,-4 2-1,2 3-192,-2 6 0,-1 3 1,-4 1-1,-2 1-63,-2 0 1,-6 5 0,-1 1 0,-6 3 52,-8 3 1,-4 0-1,-6 0 1,-6-4-75,-2-1 1,-3 3 0,1-5 0,1-2-8,4-1 0,3-3 1,7-1-1,1-1 674,-1-3-399,7 1 0,2-1-332,7 1 1,9-8 0,7 2 0,8-3-401,6-2 0,3 0 0,4 0 1,3 0-207,0 0 0,11 0 1,-4 0-1,2 0-407,0 0 1,-4 0 0,-1 0-1,-4 0-305,-1 0 1,-5 5-1,-7 0 1,-6 1-732,-4 1 1952,-1-6 0,-7 6 0,-2-7 0</inkml:trace>
  <inkml:trace contextRef="#ctx0" brushRef="#br1" timeOffset="73">14340 5265 8046,'10'0'1135,"0"0"-817,3 0 0,1 0 0,3 0 0,2 0 114,2 0 0,6 0 1,-5 0-1,3 0-260,3 0 0,-4 0 0,1 0 0,-3 0-85,-2 0 0,-3 0 1,-1 0-246,-1 0 1,1 0-1515,0 0 1,-7 7-22,-4 4 0,-10-4 1693,-6-2 0,-10-3 0,-3-2 0</inkml:trace>
  <inkml:trace contextRef="#ctx0" brushRef="#br1" timeOffset="74">14292 5438 8046,'16'11'0,"0"-1"0,0-6 0,-1 1 0,3-3 660,3-2 0,3 5 0,8 0 0,-1-1 183,0-2 0,1 3 1,1 0-1,2-2-816,2-1 0,-2 3 1,-7 1-1,-2-1 141,2 2 1,1 0-1,3 7 1,-1-2-169,1 0 0,6 6 0,2-9 0</inkml:trace>
  <inkml:trace contextRef="#ctx0" brushRef="#br1" timeOffset="75">16195 4967 8058,'16'-9'0,"-1"2"1152,1 0 1,0 5-151,-1-3 0,-4 3-66,-1 2 1,-6 2-1,-1 2-411,-6 1 0,-11 0 0,-11-3 1,-3 1-120,-5 3 1,-9 4 0,2-5 0,-2-1-205,0-2 1,2-2 0,-4 0-1,4 0 26,2 0 1,-4 0 0,7 0 0,4-2-301,3-3 0,8 3 1,-1-3-1,4 3-428,1 2 322,8 0 0,1 2 133,7 3 0,5 4 0,0 8 0,-2 2-2,-1 2 1,-2 7-1,0-3 44,0-1-17,0 6 1,0-8 0,0 6 0,-2-3-43,-3-2 0,2 3 1,-6-5-1,2-2-41,4-2 1,-4-1 0,1 0-255,3-1 150,-6 1 341,0-7 0,1-9 0,4-11 0,6-3-44,3-1 0,14-1 0,2-1 1,7-1-88,4 2 0,11-3 0,6 10 0,4-1-67,1 0 1,9 6 0,-6 1 0,-2 6 337,-5 7 0,-8 4 1,-3 4-1,-5 1 81,-4 2 0,-9 7 1,0-2-1,-3 4 151,-3 1 0,-6 1 0,-4-1 0,-3 1 17,-2-1 1,-7 1 0,-5-3 0,-6-3-254,-3-5 0,-7 2 1,2-2-1,-3-2-31,-3-1 1,1-8 0,-3-1 0,0-2-601,-3-4 0,-5-1 0,5-2 0,2 0-221,2 0 1,2-7-1,-1-3 1,2-4-1363,4-2 1,5 0 0,9 1 0,3-3 501,2-3 1,4-3 0,10-8-1,9 3-1908,8 2 3350,13-9 0,10 3 0,9-15 0</inkml:trace>
  <inkml:trace contextRef="#ctx0" brushRef="#br1" timeOffset="76">16824 5140 7922,'-7'-16'-10,"-2"0"8,-7 1 1,1 6 1700,-8-5-660,5 12-342,-11-5 0,4 7 918,-6 0-1015,-1 0-211,1 14 1,1-2 594,4 15-555,-4-1-69,13 5 1,-11 2 0,9 2 16,5 2 0,0 1 0,8-3 0,3 2 86,1-2 0,9-2 0,4-1 0,4-3 138,6-3 0,11 2 0,10-7 0,3-1-2,2-3 1,0-1 0,1-2-1,-1-2 42,0-2 1,-2-6 0,-1 1-1,-5-5-538,-6-5 0,0-4 0,-10-8 1,-1-3-104,1 0 0,-7-14 0,-7 1 0,-3-4 0,-2-1 0,-9-4 0,-7 4 0,-8-2-473,3 5 1,-18-2-1,2 9 1,-4 4-877,-1 1 0,3 4 1,7 8-1,3 6-620,3 3 0,2 4 0,10 5 1969,5 9 0,3-1 0,2 8 0</inkml:trace>
  <inkml:trace contextRef="#ctx0" brushRef="#br1" timeOffset="77">17594 5391 8232,'0'11'2380,"0"-1"-2038,0 2 0,0-3 0,0 2 0,0 1 333,0 2 1,-7-4-1,-2 1 1,-1-1-41,-1-1 1,1 3 0,-6-7 266,1-1 0,-1-2-426,0-2 1,7-7 0,4-4-46,3-3 0,2-1 1,2-1-1,3 0-127,6 0 0,3 2 0,2 2 1,-1 3-262,1 2 0,0 2 0,-1 5 1,1 0-468,0 0 1,0 0 0,-1 2-186,1 3 1,0 4 0,-2 7-1,-2-1-308,-2 1 0,-4-5 1,2-1-1,1 2-1228,0 2 0,-4-3 0,6-3 2145,1-1 0,9-1 0,3-6 0</inkml:trace>
  <inkml:trace contextRef="#ctx0" brushRef="#br1" timeOffset="78">18066 5171 7736,'-9'-7'662,"4"-3"1,3-11-1,2-4-368,0 1 0,0-1 0,2 6 0,1-4 774,3-1 1,6 5 0,0 0 0,5 5-606,4 3 1,7 2 0,-1-1 0,2 5-291,3 3 0,-3 2 1,1 3-1,0 6-39,3 7 1,-3 5 0,-6 0 0,-1 5 83,-4 4 0,-1 6 0,-4 3 0,-4 1 51,-5 4 1,-3-4 0,-4 2 0,-5 1 43,-8 3 1,-3-4-1,-6-2 1,-1-2-100,1-3 1,-1-2 0,-3-3-1,2-2 1,-2-2 0,-2-7 0,1 2 0,1-3-61,2-2 1,1-8-1,-3-2 1,4-5-365,1-1 1,-5 0-1,4-1 1,-1-5 51,4-4 1,6-6 0,2-3 0,5-4 66,1-1 1,1 3 0,10-5 0,5-1-7,6 3 0,10-2 1,-1 8-1,6 6-68,8 3 1,4 4 0,4 5 0,-1 2-66,4 3 0,2-1 0,-6 6 0,-3 2-67,-5 2 1,-6 2-1,-3 0 1,-3-1-290,-3 1 1,-1-5 0,-7-1-1,-2 1 67,-1-3 1,-2 1 0,3-5-1247,-2 1 0,-4 0 690,4-5 1,-1-2 0,3-3-1,-1-5 1075,1-4 0,2-16 0,1-3 0</inkml:trace>
  <inkml:trace contextRef="#ctx0" brushRef="#br1" timeOffset="79">18742 5045 8818,'5'-10'0,"2"1"903,2 2 1,1 0-1,6 4 0,0-2-394,0 1 0,1 2 0,4 1 1,3-3-72,1-1 1,8 0-1,-5 5 1,0 0-214,2 0 0,-1 0 0,1 0 1,-4 0-9,-5 0 1,2 0-1,-2 1-5,-2 5 1,-3-3 0,-6 8 0,-3 1 221,0 2 0,-5 1 1,3 3-1,-3 3 35,-2 5 1,0 5-1,0 4 1,0 4 5,0 1 1,0 0 0,0 2 0,0-5 261,0-4 1,0 4-1,0-1 1,2-3-785,3-5 1,-3 0 0,5-5-1,-2 0-1105,0-1 0,0-1 0,-3-7 0,2-1-2180,1-3 0,0-5 2308,-5 6 1,-7-8 0,-3 1-1,-4-8 13,-2-6 0,-7-9 1,-3-4-1,-2-2 612,2-2 0,-4-3 0,4-2 0,-2 3 399,2 3 0,3-2 0,7 8 0,1 5 0,-1 2 684,7 10 1,11-6 0,12 6 0,7-3 599,3 3 0,3 1 1,6 2-1,3-2-290,6-3 1,9 3-1,3-3 1,0 3-449,1 2 1,4 0 0,-3 0-1,0 0-641,-4 0 1,-1 0 0,-2 0-1,-4 0-427,-10 0 1,-9 0 0,-10 0 0,-2 2-1659,-4 3 1,-11 4 0,-15 7 2179,-8 0 0,-6-1 0,-2 1 0</inkml:trace>
  <inkml:trace contextRef="#ctx0" brushRef="#br1" timeOffset="80">20912 5218 7619,'15'-15'126,"1"-1"1,-7-5 0,-4-2 0,-5 1 873,-5-1 0,-4-5 0,-7 3 0,-1-1-276,-4 0 1,-4 7-1,-6-2 1,0 3-210,-1 3 0,-3 6 1,0 4-1,2 3-178,-2 2 1,2 3-1,5 6 1,4 9 4,1 4 1,-2 10 0,8 8 0,5 2 130,3 2 1,4 10 0,5-7 0,1 2-49,5 0 0,2 1 0,8-1 0,0-5-328,0-4 0,5 2 0,-1-5 0,0-2-795,-3-2 1,-6-7-1,-1-2 1,1-1-238,-3-4 0,1-1 0,-5-3 1,3 1-1240,1 0 1,-2-7 0,4-4 1429,2-3 1,2-2 0,4-2 0,3-3-46,5-6 1,4-10 788,1-5 0,7-11 0,3-3 0</inkml:trace>
  <inkml:trace contextRef="#ctx0" brushRef="#br1" timeOffset="81">21085 5470 7833,'7'0'965,"-7"0"0,-11 0 490,-8 0 0,-6 0 0,-8 0 0,-2 0-822,-1 0 1,-12 0 0,3 0 0,0 0 113,-1 0 0,-1 0 1,9 0-1,-1-2-504,1-3 0,-2 3 0,6-5 0,6 2-1869,4 0 1,-2-8-60,5 3 0,2-4 0,8-2 1,8 0 740,6 1 0,13-1 1,12-1-1,5-4 944,4-6 0,13-2 0,-1-3 0</inkml:trace>
  <inkml:trace contextRef="#ctx0" brushRef="#br1" timeOffset="82">21179 4951 7833,'7'11'0,"3"-1"0,3 2 646,-3 2 0,2 7 0,-5 4 0,0 3 1047,0 5 0,6 9 0,-3 0 0,2 3-681,-1 2 0,6 0 0,-5 0 0,1-1-461,1-4 1,0-4 0,1-6 0,1-1-387,0 1 1,-6-3 0,-1-3-1,0-3-1116,-1 0 0,-2-6 0,2 4-714,-1-3 1,6-4 0,-5-2 101,1-2 0,5-6 1,-3-1 649,3-6 0,3-6 1,4-8 912,5-4 0,4-4 0,1-6 0</inkml:trace>
  <inkml:trace contextRef="#ctx0" brushRef="#br1" timeOffset="83">21824 5391 7833,'-2'14'306,"-3"-3"1,-8-4 1142,-6 0 1,0-6-1,-7 5 1,-2-5-205,-2-1 0,-7 0 0,-1 0 0,-1 0-975,1 0 1,-6 0 0,2 0 0,-3 0-449,-2 0 1,-4 6 0,1-1-1,2-2-2103,3-1 0,5 0 0,14 1-2770,5 3 5051,10-1 0,11-5 0,9 0 0</inkml:trace>
  <inkml:trace contextRef="#ctx0" brushRef="#br1" timeOffset="84">21918 4951 7807,'2'-24'0,"3"3"0,7 1 0,6 3 246,3 1 1,12-3-1,-2 9 1,4-3 773,4 3 0,-5 3 0,7 7 0,-5 0-488,-6 0 0,0 0 0,-9 2 0,-2 1-203,-2 2 0,-8 13 1,-4-1-1,-3 4-75,-2 2 0,-7 5 1,-5-2-1,-6 4 53,-3 1 1,-12 1 0,0-1 0,-2 1-1,2-1 1,-5-1-1,10-4 1,1-5 419,3-4 0,8-1 1,7 0-340,2-1 0,6 1 0,9-2 236,8-3 0,16 1 0,1-7 0,5 0-253,6 2 0,1-5 1,4 3-1,2-3-635,1-2 0,1 0 1,-6 0-1,-2 0-1019,-3 0 0,7 0 0,-5 0 0,-1 0-1977,3 0 0,-1 0 3260,3 0 0,-1-7 0,0-2 0</inkml:trace>
  <inkml:trace contextRef="#ctx0" brushRef="#br1" timeOffset="85">1290 7230 8013,'-11'-16'0,"-1"1"969,-5-1 1,-1 7 0,-8 2-1,-2 2-80,-2 0 0,-1 0 0,-1 5 0,1 1-276,-1 5 0,-4-3 0,-1 8 0,2 1-186,2 2 0,1 1 1,1 1-1,0-2-164,-1-3 0,8 3 0,3-6 1,3 3-81,3-1 0,4-4 1,2 4-175,2 2 0,9-3 0,10 0 1,9-1-139,11 1 0,11-5 0,15 1 1,5-2 62,7 3 0,3 1 0,-8 7 1,-2 0 86,-7 3 0,-2 7 0,-5-1 0,-6 2 212,-2 3 1,-7 0-1,-6-1 1,-5 0 308,-5 1 1,-1 1 0,-10 3-1,0-1 15,0 1 0,-3-6 1,-10-2-1,-4-1 15,-4-4 0,-9 4 1,-3-2-1,-4-2-449,-1-1 1,-6-5 0,-1 0 0,-1-5-124,1-1 0,-6-1 0,2-6 0,-3 0-236,-2 0 1,1 0 0,2 0 0,6 0-982,5 0 0,0-6 1,12-1-1,1-1-802,3-5 0,10 0 0,7-5 1082,9-3 0,13 4 0,10-4 0,8 3-4743,6 2 5680,8-6 0,9 4 0,8-4 0</inkml:trace>
  <inkml:trace contextRef="#ctx0" brushRef="#br1" timeOffset="86">1840 7953 7795,'24'0'2152,"-1"0"1,-12 0-1,-3-2-1726,-1-3 1,-1 2-1,-5-8 1,3-1 564,1-2 0,6-7 1,-4-2-1,1-3-596,5-7 0,-1-4 0,0-8 1,-2 0-525,3-4 0,-5-14 1,3 0-1,-1 0-98,-1 4 0,5 1 0,-3 9 1,1 7-436,-2 7 0,4 2 0,-3 12 410,3 2 1,8 10 0,3 9 707,-1 9 0,4 10 1,-5 6-1,1 4 699,4 10 1,0 4 0,0 8-1,-3 1-419,-3 1 0,5 10 0,-6-13 0,0 3-252,1-6 1,-6 3-1,2-8 1,-6-3-485,0-4 0,0 0 0,0-2 0,-3-5-1398,-2-4 0,4-3 1,-6-5-1,0-2-4831,2-4 5420,-5-3 0,7-15 1,-6-8-1,4-7-331,2-1 1,-4-9-1,6 5 1,-1 0 981,-1-2 1,-2 7 0,-7 2-1,0 4 550,0 1 1,-7 6 0,-4 1-1,-4 2 143,-6 3 1,-4 3-1,-8 1 1,-4 0 919,-5 0 1,2 0-1,-4 0 1,-3 0-1225,-3 0 1,-3 0 0,4 0 0,0 0-585,2 0 0,-2 0 0,11 1 0,-1 3-1319,1 1 0,8 6 1672,9-6 0,-3 7 0,-1-3 0</inkml:trace>
  <inkml:trace contextRef="#ctx0" brushRef="#br1" timeOffset="87">3837 7560 9006,'7'-8'1197,"-5"-1"1,5 5 0,-1-1-332,5 2 1,8-4 0,4 0 0,1 0-86,4 0 1,-3-4-1,1 6 1,0 0-1106,-1-2 0,3 5 0,-6-3 0,1 3-1315,0 2 0,-4 7 0,-9 5 1639,-4 7 0,-5-1 0,-1 5 0</inkml:trace>
  <inkml:trace contextRef="#ctx0" brushRef="#br1" timeOffset="88">3963 7812 10136,'31'-11'0,"-1"3"0,-2-1 0,-4 2 1291,-1 0 0,7 2 0,-1 5 1,6 0-743,0 0 0,2 0 1,-2-2-1,-4-2-1714,-1-1 0,1 0 1165,-10 5 0,14 0 0,-2 0 0</inkml:trace>
  <inkml:trace contextRef="#ctx0" brushRef="#br1" timeOffset="89">5472 7325 7840,'0'-11'740,"-2"2"-401,-3 2 1,3-5-1,-3 2 1,3-4 16,2-2 1,0 0-1,0-1 1,2-2 438,3-2 0,4-6 0,7 5 0,1-1-227,4 0 0,2 2 1,5 4-1,-2-1-183,2 3 0,0-3 1,0 11-1,-2 0-91,2 0 1,-4 2 0,1 7-1,-1 3-39,1 5 1,-6 10 0,2 2-1,-5 3-79,-6 3 0,2 8 1,-6 6-1,-3 4 42,-1 1 1,-7 5 0,-4 2 0,-3 1-315,-6-1 1,-1-2-1,2-5 1,-3-1 34,-1-4 0,-7 1 1,2-6-1,-2-2-215,2-2 1,-4-3 0,4-4 0,-2-5 234,2-4 0,2-6 0,4-2 0,-1-2 161,2-4 0,2-1 0,-1-2 0,-1-2 166,-2-3 1,0-6 0,5-8 0,1-4-259,-1-1 0,7-2 0,4-6 0,3 1-113,2-1 0,9 6 0,7 2 0,8 1 100,6 4 1,8 3 0,4 6-1,2 4-38,-2 5 0,3 1 0,-5 1 0,2 3 228,0 1 0,-7 13 1,2-3-1,-4 5 256,-2 2 1,-1-4 0,-2 4 0,-3-1-736,-3 0 0,-3 0 0,-6-5 0,-3 0-780,2-1 1,-3-1 0,0-1 0,-2-3-1889,-4 2 0,1-5 1010,1-1 1932,4-5 0,7-8 0,-1-1 0</inkml:trace>
  <inkml:trace contextRef="#ctx0" brushRef="#br1" timeOffset="90">6415 7057 7973,'7'-15'-465,"2"-1"465,7 0 1494,-1 7-663,1-5-248,7 6-263,1-8 1234,8 0-1002,6 1 0,2 1 131,8 3 98,-8-3-363,5 12 113,-12-5 15,-1 7-77,-2 0-57,-13 0-132,6 0-112,-8 7 112,1 2-112,-7 7 770,5 0-385,-12 6-109,5 3-112,-7 6 1007,0 1-642,0 6-153,0-5-55,-7 6 692,5-1-479,-12-5-183,12 6 470,-5-8-298,7 1-262,0 6 0,0-5-164,0 6-265,7-15 0,-5 6 0,12-6 0,-12 1 0,10-3 0,-7-6-1488,7 0 1005,-3-1 0,2-4 210,-1-1-3492,-7-6 1168,11 10 1326,-5-12-1996,0 12 1549,5-13 747,-12 6-1673,5-7 1154,-7-7 854,-7 6 0,-9-13 636,-10 3 0,-11-3 0,-3-2 0</inkml:trace>
  <inkml:trace contextRef="#ctx0" brushRef="#br1" timeOffset="91">6588 7482 7900,'0'-9'2156,"0"2"-913,0 0-594,0 5 1474,7-5-981,2 0-463,7 6-231,6-6 838,3 7-820,6-7 1,6 3 265,0-6-42,-1 6-550,10-10 367,-11 12-345,10-5-343,-13 0 174,6 6 1,-10-8-1939,3 4 1137,-3 3 431,4-5-2267,-1 0 1328,1 5 452,-8-5 280,6 7 1,-7-5-862,3 0 888,3-7 252,-4 10-794,-1-12 781,6 5-159,-5 0-69,6-5 1,6 4 545,-1-11 0,8 3 0,-4-11 0,7 4 0</inkml:trace>
  <inkml:trace contextRef="#ctx0" brushRef="#br1" timeOffset="92">7925 6963 7893,'15'-17'0,"1"-4"0,0 10 0,-7-10 1249,-2 12-598,-7-6-137,0 6 894,0-5-542,-7 12-406,5-5 634,-12 7-520,-2 0-99,-1 0-70,-13 7 0,6 2 396,-8 7-279,1 6-302,-1-4 1,1 12 419,-1-4-226,8 10-252,-6 5 347,13 6-106,-13-7 107,19 12 2,-9-17 0,13 11 188,-4-15-308,4 1-230,7-1 108,7 0-54,2-6-4,13-2-64,3-1 1,13-4 148,4 3-196,4-4-693,8-1 862,-5-7-109,12-2 285,-19-7-298,10 0 1,-19 0 269,4 0-208,-11-7-94,-3-2-115,-7-7-105,-7 0 323,-2-6 71,-7 4 0,-2-4-704,-3 6 423,-4 0-92,-14 0-1284,-1 1 654,-15-1 360,6 7-1186,-19-5 950,10 6 158,-19-1-282,12 2 1,-6 7-1,8 0-1465,0 0-1132,0 0 1628,7 0 652,1 7 434,15 2-1730,1 6 2326,14 1 0,-5 0 0,6-1 0</inkml:trace>
  <inkml:trace contextRef="#ctx0" brushRef="#br1" timeOffset="93">8852 7435 7585,'-10'-6'0,"-1"1"-131,-1 2 1,3-1 130,-1-1 4245,-1 3-2830,3-12 1,-1 12-130,4-3-773,3-4-106,-5 8-143,7-13-53,0 12 1848,0-12-1003,7 12 407,2-5-705,13 7-194,3 0-203,6 0 274,1 0-292,-1 0 106,-6 7-431,-3-5 0,-2 12 240,-5-4-735,5 4 344,-12 2 225,1 0-105,-2 0-60,-7-1 108,0 1 0,-2-6 45,-3 1-508,-4-8 279,-6 4 1,-1-7-134,0 0 515,0 0-142,-6 0 0,4 0 272,-3 0-144,4 0-63,1-7 0,0 4 137,1-8-158,-1 1-60,7 1 0,0-5 1,6 4-374,-2-4 1,-1 3-1,6 1 1,0-2-1708,0-2 1,0 3 0,2 1-1385,3-3 2721,-3 6-1958,19-6 1128,-10 11 670,11-12-1087,1 12 957,1-5 453,8 0 505,6-2 0,3-6 0,6-8 0,0-2 0</inkml:trace>
  <inkml:trace contextRef="#ctx0" brushRef="#br1" timeOffset="94">9576 6900 7845,'8'-16'2655,"-1"1"-818,-7 6 170,0 2-1203,-7 7-283,6 7 964,-13 9-584,5 1-425,-7 13 1122,0-6-1036,-6 8 0,4 4 115,-3 1 279,-3 0-452,6 1-67,-4-5-105,-1 13 171,5-13-212,-4 5 0,8-6-175,3-1-27,-3 1 69,13-8 28,-6-1 1,7-7 18,0-1 1,0 1 0,0 0 283,0-1-225,7 1-53,1-7 297,8-2-106,0 0-202,6-5-200,3 5 0,3-7 0,3 0 0,-3 0 0,12-2 0,-5-3 0,2-6 0,7 4-1637,-11-7 378,5 5 529,1-6-2881,-13-1 1780,18 0 730,-25 8 471,11-6-2618,-8 5 1598,-4-7 640,4 0 478,-6 1-2013,-7-1 1193,-2 0 517,0 1 392,-5-8 443,5-2 0,-7-13 0,0-2 0</inkml:trace>
  <inkml:trace contextRef="#ctx0" brushRef="#br1" timeOffset="95">9890 7010 12199,'0'16'3564,"0"7"-2007,0 1-674,0 7 1016,7 1-1243,-5 6 0,5 1 96,-7 3 555,0 3-858,0-5 88,0 0-241,0 6-275,0-13 137,0 5 1,0-6 158,0-1-53,0-6-106,0 4-638,0-11-590,0 5 1,-6-13-1557,1 1 633,0-1 0,5 0-867,0 1 2115,0-8-654,0 4-680,0-21 1434,7 11 311,2-18 0,6 12-65,1-6 399,7-1 0,1-7 0,8-1 0</inkml:trace>
  <inkml:trace contextRef="#ctx0" brushRef="#br1" timeOffset="96">10849 6916 7816,'0'-18'0,"0"-3"2309,0 13-1077,-7-8-459,-2 7-361,-6 2 104,-1 0-120,0 6 1,-7-5 245,-3 12-381,4 2-105,-8 8 104,5 7 1722,-6 1-809,0 15-508,-1-6 514,8 12-454,1-5-180,7 7-246,0-6 152,1 4-51,6-5-140,2 0-103,7-1-47,7-1-103,9-12 253,8 11-52,8-12 53,6-1-105,2-1-111,7-8-98,1 1 103,-1 0 158,0-7-159,-7-2 160,-1-7-51,-15 0-70,6 0 1,-15-7-1,3-4 1,-8-3 249,-3-2-75,-1 1 0,-8-3 0,-3-1 0,-6-2 353,-3 2-447,-9-6 1,-3 8-1091,-10-4 501,2 4 264,-4 1-2034,-1 0 1593,-1 0 1,-7 2-584,0 4 0,2-2-840,3 6 0,-6 1 931,1 5 1,4 0-1067,-10 0 2155,15 0 0,-22 0 0,11 0 0</inkml:trace>
  <inkml:trace contextRef="#ctx0" brushRef="#br1" timeOffset="97">11604 7026 8995,'7'-16'2731,"-4"7"-2004,8 4 1,-8 10 0,2 8-1,-1 6 256,1 7 1,-3 4 0,5 3 0,-2 2 80,0 2 1,1-1-1,-6-3 1,1 2-300,5 2 0,-5 0 0,5-6 0,-5 1-517,-1-1 1,0-7 0,0-1 0,2-4-791,3-3 0,-3 3 0,3-8-1698,-3 3 1,-2-4-1123,0 1 0,0-10 1894,0-1 0,0-7 0,-3-8 0,-6-1 392,-7 0 0,-3 1 1076,3-1 0,-6-7 0,-3-1 0</inkml:trace>
  <inkml:trace contextRef="#ctx0" brushRef="#br1" timeOffset="98">11289 7356 8035,'-8'0'1868,"2"-2"0,12-1 0,4-3-782,4 3 0,9 1 1,5 0-1,7-1 232,7-2 0,3-2 0,6 3 1,3-1-63,3 2 1,8-1-1,-9 1 1,0-3-1160,-4 3 0,-3 1 0,-3 2 0,-4 0-97,-6 0 0,-3 0 0,-3 0 0,-4 0 0,-5 0 0,-3 0 0,-2 0-4096,-1 0 1,-6 2 4095,-4 3 0,-10 4 0,-4 7 0</inkml:trace>
  <inkml:trace contextRef="#ctx0" brushRef="#br1" timeOffset="99">12814 7073 7750,'-15'-7'1537,"4"4"-706,1-8-377,6 1-253,-10-6-37,13 7 0,-6-7 378,7 1 1,0-1 0,0-7-1,0 2 811,0 0-1077,14-7 0,-2 11 144,14-4-219,0 4 1,6 1 50,-1 0 119,7 7 102,3 2-226,-1 7 0,4 0 438,-8 0-242,-6 0-292,0 7 123,-6 2-72,1 14-1,-3-6 36,-6 13 0,-2 0 331,-4 6-170,-3 8 169,-7-4-631,0 7 448,0 0-132,-7 1 78,-8-1 100,-3 0-229,-11 0-154,4 0 40,-6 0 0,-6-5 190,0 0-25,-6-7-114,9-3 1,-9-4-103,6-8 0,-1 1-523,1-5 451,4-7-247,-6 5 188,8-12-24,-1 5 70,8-7 53,-6-7 7,13 5 20,-13-12-52,13-2 706,-6-1-647,14-13-12,-5 6-374,12-8 177,-5 1 21,7-1 174,7 1-420,9-1 198,9 1-34,13 6-1,2 3 0,7 8-230,1 3 352,-1 4-511,0 7 693,0 0 49,7 7 220,-12 2-238,11 7 1,-20 0-556,3-1-175,-2 1 394,-3 7 0,-6-6 130,-5 4 76,-2-3 102,-2-3 1,-6 1-215,1 0-2537,-8-1 2043,4 1 0,-2 0-2583,1 0 928,-1-8 198,-5 6 1399,7-12 320,-5 5-494,5-7 866,0 0 0,1-7 0,8-2 0</inkml:trace>
  <inkml:trace contextRef="#ctx0" brushRef="#br1" timeOffset="100">13852 7277 7789,'32'0'0,"-8"0"1349,-1 0-597,-8 0-274,-6 7 165,-2-5 1,-2 12 1271,1-3-1250,-1-4-256,-5 6 7,0-4-210,0 7 51,-7-7-116,5 5 0,-12-11 193,4 8-128,-4-8 142,-2 4 52,0-7-246,1 0-28,-1 0-38,0 0 0,6-7 221,-1-3-136,8 3-19,-4-7 103,7 12-51,0-12-190,0 12 1,7-12 0,3 6 213,4-1-9,2 2-126,0 7 71,-1 0-160,1 0 36,0 0 202,-1 0 235,1 0-237,-7 0-273,5 0 131,-12 7 0,5-4-173,-7 8 79,0-1-1190,0-1 635,0 5 249,-7-12 178,5 5-2679,-12-7 0,10 5 411,-6 0 2390,-8 0 0,-6-19 0,-7-3 0</inkml:trace>
  <inkml:trace contextRef="#ctx0" brushRef="#br1" timeOffset="101">15189 6900 7867,'14'-2'379,"-4"-3"0,-10 3 0,-10-3 0,-4 3 777,-2 2 1,-12 0 0,-4 0-1,-2 0-750,-5 0 0,6 0 0,-6 2 0,1 2-264,-4 1 0,2 0 0,0-5 0,1 0-35,4 0 0,2 0 0,3-2 0,3-1-54,0-2 0,8-2 0,-2 3-305,4-1 0,6-6 321,1 6 0,6 2 0,-1 8 195,3 5 0,2 6 0,0 5 0,0 4 30,0-1 0,0 6 0,0-4 1,0 4 2,0 1 1,0 4 0,0-2 0,0-3-132,0 0 0,-2-3 0,-1 0 1,-2-6-274,1-4 1,-3-1 0,2 0-1113,2-1 918,1 1 1,2-9 0,0-7 0,2-9 94,3-5 1,5-1 0,11-3-1,5-1-283,4-2 0,7-11 1,3 4-1,2 2 160,2 2 0,4 3 0,-6 7 0,2 3 449,-2 6 1,2 3 0,-8 6 0,-1 5 505,-1 6 0,-5 10 1,-1-2-1,-3 1 122,-3 4 0,3 7 0,-8 2 0,-5-3-169,-3 0 1,-4 2 0,-5 1 0,0-2-79,0-2 0,-1 2 1,-5-2-1,-4-3-255,-4 0 0,-7-8 0,-2 1 0,-1-2-272,-4 0 1,-4-2-1,-2-7 1,-3-3 186,2-2 0,0-2 0,0-5 0,-3 0-947,-3 0 0,6-5 0,-3-4 1,3-3-786,4-5 0,-3-4 0,12 1 518,-3 0 1,13-3-1,2 2 1,6-5 0,8-4-2026,6-1 1,9-1 3077,18 1 0,10-8 0,9-1 0</inkml:trace>
  <inkml:trace contextRef="#ctx0" brushRef="#br1" timeOffset="102">15692 7026 8379,'-16'-9'786,"-2"2"0,-1 7 0,-3 0-143,-3 0 1,4 7-1,-5 4 1,0 4-70,1 6 1,1 4 0,6 6 0,1 2-108,3 4 1,7-2-1,-2 5 1,2 0-87,4 0 1,13-3 0,6 3 0,3-1-50,4-4 0,1-2 0,8-3 0,1-3-84,4 0 1,-2-8 0,6 4 0,3-2 12,2-1 0,1 0 0,-2-10 1,-1-5-23,-2-3 0,-7-2 0,1 0 0,-4-2 188,-6-3 0,0-5 0,-8-11 0,-4-5-210,0-4 1,-7-2 0,-2 1 0,-5-2-356,-5-4 1,-9-1 0,-11-6-1,-4 2-345,-10-2 1,-5 6 0,-4 0-1,-1 1-205,1 0 0,-6 6 0,11 6 0,-1 3-17,-2 2 1,8 5 0,3 4 0,7 6-926,7 3 0,4 2 0,3 2 327,3 3 0,11 4 1,11 7-1,4-2 1303,6-4 0,11 4 0,8-5 0</inkml:trace>
  <inkml:trace contextRef="#ctx0" brushRef="#br1" timeOffset="103">16509 7560 7668,'16'0'71,"-7"2"913,-4 3 1,-3 4-485,-2 7 0,-2-8 0,-3-2-204,-6-5 0,-3-1 0,-1 0 230,-1 0 1,5-5 0,3-2 321,1-2 0,3 6-495,9-2 0,4 3 0,7 2 1,0 0 1,-1 0 1,1 0 0,0 0-161,-1 0 0,-4 5 0,-1 2-4137,3 2 2720,-6-6 0,5 6 0,-5-5-476,2 1 0,1 0 1698,6-5 0,6-7 0,3-2 0</inkml:trace>
  <inkml:trace contextRef="#ctx0" brushRef="#br1" timeOffset="104">17421 7010 7830,'-5'-10'0,"-2"-1"0,0-1 454,0-2 1,-5-2 0,3 1 16,0-1 1,2 5-1,7 1 1,0-2 382,0-2 0,2 0 1,3 1-1,6 3-366,3-2 0,3 3 0,2 0 0,4 2-142,2 4 0,1 1 0,5 2 1,-1 0-130,-4 0 0,2 5 0,-5 2 0,0 4 88,-1 6 1,4 1-1,-5 8 1,-3 2 71,-6 2 0,0 3 0,-6 3 0,-3 6-95,-1 4 0,-4 1 0,-5 0 0,-7 0-86,-5 0 0,-11 1 0,0-1 0,-4-2-128,-1-3 0,-4 2 0,1-8 0,-2-1-131,-4-2 1,0-3 0,1-4 0,2-5-82,3-3 1,3-8 0,7-1 0,4-2 130,1-4 0,-3-1 0,5-4 0,3-3 64,6-5 1,3-4 0,6-4 0,-2-3-88,1-5 1,9-4-1,8-1 1,6 0-157,7-1 0,9-3 0,3 4 1,2 6-13,4 6 1,2 10 0,2 4 0,1 3 131,-1 2 0,0 7 1,-11 6-1,-2 4-63,-2 4 0,-1 7 1,-3-4-1,-2 3-211,-6-1 1,0-2 0,-4 2-1,-3-5-354,0-3 1,-7 3 0,-2 0 0,-3-2-1000,-2-2 0,0-6 292,0-1 0,2-1 584,3 2 1,-3-6 822,3-10 0,11-11 0,1-9 0</inkml:trace>
  <inkml:trace contextRef="#ctx0" brushRef="#br1" timeOffset="105">18443 6822 8700,'-5'-16'0,"0"0"978,1 0 1,1 6-319,-3-1 1,6 3 0,2-3 0,10 6-269,8 3 1,8 2-1,0 0 1,5 0-93,3 0 1,6 2 0,-3 1-1,-1 3-180,1-3 1,-4 1 0,-7-1 0,-4 2 41,-1-1 0,-2 3 0,-6 0 0,1 2 123,0 3 1,-6 2 0,-1 3 0,-2 4 247,-3 5 1,-3 6 0,-1 5 0,0 4 218,0 5 0,0 1 0,-1 0 0,-3-1-227,-1-5 1,0 3 0,5-5 0,0-1-462,0 0 1,0-1 0,1-5 0,3-3-236,1-3 1,2 2 0,-3-5 0,1 0-2466,-2-1 0,4-1-3973,-2-5 5280,1 0 1,-6-9 0,-2-7 0,-3-9 297,-6-5 1,-8-9 1030,-2-3 0,-7-10 0,4-5 0</inkml:trace>
  <inkml:trace contextRef="#ctx0" brushRef="#br1" timeOffset="106">18585 7214 10254,'17'0'864,"4"0"1,-2 0-1,9 0 1,4 0-38,3 0 0,8 6 0,1 1 0,5 1-326,3 5 0,1-1 1,-4 0-1,0-1-702,-2 1 1,3 2 0,-9 3-1,-1 2-1155,-4 2 1,1 7-1,-4 0 1,-5 5 1355,-3 4 0,3 0 0,-4-6 0</inkml:trace>
  <inkml:trace contextRef="#ctx0" brushRef="#br1" timeOffset="107">1431 8739 7738,'-16'-14'586,"1"4"0,-3-3 0,-3 8 1,-5 2-77,-4 1 1,-1 7 0,-2 2 0,-2 2 11,-2 3 0,0 2 1,6 2-1,0 0-197,-1-1 1,8 6 0,3 0 0,5-2 22,6-1 0,3-2 0,7-1 0,0 1-239,0 0 1,8-1 0,8-1 0,10-1-144,9-3 0,7-1 0,12 3 1,6-1-95,1 1 1,16 2 0,-9 1 0,0 3 75,-2 3 1,-5-2 0,-5 7 0,-9 0 248,-8-1 0,-9 5 0,-8-4 1,-8 2 315,-5-2 1,-4 4 0,-6-6 0,-5 1 91,-4-4 1,-9 1-1,-4-1 1,-3-2-268,-8-1 1,1-2 0,-7-2-1,0-4-229,0-5 1,3-3 0,-3-2-1,0 0-636,0 0 1,5 0 0,0 0 0,5-2-726,4-3 0,7-2 1,-2-5-1,3 1-1115,2-1 0,8-2 1,6-2 938,11 1 0,15-1 1428,18 0 0,10 1 0,4-1 0</inkml:trace>
  <inkml:trace contextRef="#ctx0" brushRef="#br1" timeOffset="108">2107 9588 8813,'16'5'1022,"0"0"1,-8-1 0,-2-9 0,-5-6-191,-1-3 1,0-2-1,0 1 1,2-3-249,3-3 1,-1-3 0,6-8 0,3-1-569,1-3 0,7-3 0,1-6 0,1-1-152,0-3 1,-2-1-1,-4 1 1,1-2-336,-3-1 0,5-1 0,-10 8 1,2 5 160,-1 8 1,3 4 0,-4 13 564,4 6 1,2 7 0,1 11 0,4 12 147,6 14 1,-3 10 0,4 8 0,2 3 237,-1-1 1,12 7 0,-12-7 0,1 0 126,-2-8 0,-7-2 0,3-6 0,-1-3-927,-4-3 1,-1 2 0,-4-10 0,-2-1-1310,-2-3 0,1-3-449,5-3 1,-6-6 1421,1-4 0,-8-10 0,2-7 0,-3-7 448,-2-7 0,-7-2 0,-5 0 0,-6 3 228,-3 2 1,-12-3 0,0 5 0,-4 2 147,-1 2 1,-4 3-1,4 1 1,-3 5 104,-2 1 1,2 2-1,1 5 1,2 0-607,3 0 1,-2 0 0,4 0 0,3 0-2103,1 0 0,11 5 0,4 2 2274,5 1 0,18 3 0,9 5 0</inkml:trace>
  <inkml:trace contextRef="#ctx0" brushRef="#br1" timeOffset="109">3632 9163 7903,'21'-6'484,"0"-5"0,0-1 0,-5 1 1,0 6 589,-1 3 0,6-3 0,2 0 0,0 1-794,0 3 0,3 1 0,-5 0 0,-2 0-1343,-2 0 0,-1 1 430,0 5 1,-7 2-1,-6 8 1,-8 0 632,-11-1 0,-7 1 0,-8 0 0</inkml:trace>
  <inkml:trace contextRef="#ctx0" brushRef="#br1" timeOffset="110">3522 9384 8343,'18'-2'0,"1"-2"0,4-3 1207,1-1 0,2 4 0,8-1 0,2 3-337,6 2 0,-2-5 0,2 0 0,0 1-558,-2 2 1,4 2-1,-7 0 1,-4 0-103,-5 0 1,0 0 0,-7 0-1,-2 2-1963,-1 3 0,-8-1 0,-1 6-1231,-2 3 1,-2 1 2983,-5 1 0,-7 1 0,-2 0 0</inkml:trace>
  <inkml:trace contextRef="#ctx0" brushRef="#br1" timeOffset="111">5283 8849 7465,'-8'-7'0,"1"-3"0,1-4 0,-1-2 752,-1 0 1,4 1 0,-1-1 0,3 0-99,2 0 0,7-5 0,4 0 0,4 4-112,6 5 0,4-6 0,6 6 0,2 0-199,4-2 0,-4 5 1,6 0-1,-3 2-122,1 4 1,-6 1-1,-6 2 1,-2 2 3,-4 3 1,-2 4 0,-3 7 0,-3 1-178,-6 4 1,-3-2-1,-4 7 1,-3 1 65,-6-3 1,-3 6-1,-3-4 1,-2 2 27,-2-2 1,-7 2 0,3-5 0,-1-1-35,0 1 0,7-2 0,-4-7 1,2-2-30,0-1 0,0-8 0,5 4 1,1-1 351,-1-1 1,7-2-375,4-8 1,7-4 0,8-5-389,11 4 0,19-4 0,11 5 0,7 0 55,6 4 0,6-2 0,-4 2 0,-3 3 74,-1 6 0,-5 4 1,-11 8-1,-4 0 558,-6 0 1,-4 6 0,-6 4 0,-5 2 270,-4-1 1,-8 2 0,-4-2 0,-3 2 67,-2 3 1,-5-3-1,-4-1 1,-3-3-185,-6-3 0,-8-1 0,0-5 0,-4 0-224,-1 0 1,-1-6 0,-1-1 0,-2-2-339,-1-4 0,-6-1 0,3-2 0,1 0 28,-1 0 0,3 0 0,2-2 0,-1-3-1009,-1-5 0,1-4 1,7-2-1,3-2-804,3-3 1,1 2 0,7-7 0,2 0 1274,1 1 1,9-4 0,4 2 0,12-2-3836,11-3 4396,18-6 0,6-2 0,14-7 0</inkml:trace>
  <inkml:trace contextRef="#ctx0" brushRef="#br1" timeOffset="112">6368 8613 7934,'2'-8'624,"3"2"1,4 5 0,8 1 0,4-2 122,5-3 0,2 3 0,2-5 0,0 2 212,3-1 0,9-4 0,-2 5 0,0-1-587,-3 0 1,0 4-1,-4-3 1,-3 3-77,-1 2 1,-6 0 0,-2 0 0,-4 2 13,-1 3 0,0 3 0,-2 8 0,-2 2 251,-1 3 1,-8 3 0,2 9-1,-3 2 328,-2 2 0,-2 8 0,-1 1 0,-4 4-466,-2 1 1,6-2 0,-4-2 0,1-2-424,1-3 0,0-3 0,5-8 0,0 1 0,0-1 0,0-5 0,2-1 0,1-3-885,2-2 1,2-3 0,-1-1-1839,4 0 0,-1-6 0,1-1-843,3-2 0,-7-4-240,0-8 3806,-5-4 0,-8-13 0,-1-3 0</inkml:trace>
  <inkml:trace contextRef="#ctx0" brushRef="#br1" timeOffset="113">6557 9163 7856,'16'-15'177,"-1"-1"1,1 2-1,-2 2 1020,-4 1 1,10 6-1,-1-4 1,7 1-85,7-1 1,2 5 0,-2-1-1,2 2-665,2-3 1,7 5 0,-4-5 0,2 5-240,0 1 1,-7-2 0,3-1 0,-1-3-1186,-1 3 0,1 1 1,-5 2-1,-1 0-412,0 0 1,1 0-1,-1 0 1,1 0-471,-1 0 1,-1-5 1857,-4 0 0,11-15 0,-4 3 0</inkml:trace>
  <inkml:trace contextRef="#ctx0" brushRef="#br1" timeOffset="114">8176 8566 7920,'0'-16'620,"-2"1"1,-3 1 0,-7 3 121,-7 6 1,0-2 0,-8 2 0,1 3-219,2 6 1,-11 4 0,3 10-1,-3 3 2,-3 5 1,5 5 0,-4 4 0,4 2 110,1-2 1,6 10 0,2 2 0,1 2 47,4 0 0,3-3 0,6-3 1,4-2-346,5-3 0,2-1 0,6-6 0,9-1-88,9-4 0,10-3 1,5-6-1,3 2 37,6 2 1,7-5 0,-2-7-1,-1-1 21,-4 1 1,1-5 0,-11 1 0,-3-5-133,-4-5 1,-6-2 0,-1-6 0,-8 3 37,-5-2 1,-8-7-1,1-2 1,-5 0-560,-5-2 1,-9 4-1,-11-6 1,-3 3-369,-5 2 1,-9 3 0,0 1-1,-3 2-286,-2 4 0,0-2 0,-1 6 0,3 3-183,3 1 1,-2 4-1,8 3 1,3 5-2277,5 4 2720,-2 9 1,12-4-1165,-3 8 1900,11-1 0,-11 5 0,4 1 0</inkml:trace>
  <inkml:trace contextRef="#ctx0" brushRef="#br1" timeOffset="115">9072 9211 7930,'0'-11'1439,"0"1"1,-7 1 0,-3-2-615,3 4 1,2 7-467,10 0 1,4 0-1,6 2 1,3 3-14,3 6 1,-4-2 0,4 1 0,-3 1 11,-3-3 1,-1 6 0,-3-3 160,-6 3 1,-3-4 20,-2 1 0,-2-8 0,-3 1-245,-6-8 1,-3 1-1,-1-6 1,-1 0-142,0 1 0,1-3 0,-1-5 0,0 1 91,0-1 0,2 0 0,4 0-11,5 1 1,3 4-1,4 3-317,3 1 1,4 1-1,8 6 1,2 0-256,2 0 0,0 2 1,-3 3-1,1 4-912,2 0 0,0 3 1,-7-5-1,-2 2-159,-1 3 0,-1 0 0,6 0 0,-2-1 258,-4 1 0,4-3 0,-3 0 1151,3-2 0,8 5 0,3-3 0</inkml:trace>
  <inkml:trace contextRef="#ctx0" brushRef="#br1" timeOffset="116">10346 8755 8466,'9'-26'0,"-4"1"0,-3 1 0,-2 1 730,0 0 0,-7 2 0,-4 6 1,-3 1-209,-1 3 0,-3-3 0,-3 5 0,-3-1-33,-1 0 1,-10 1 0,2-2 0,-4 4 88,-1 0 1,-4 6 0,4-5 0,-3 6-135,-2 6 1,-1-3 0,0 9 0,6 4-86,5 3 0,-2 7 0,10-3 0,1 2-130,3 3 1,5-1 0,4 1 0,3-1-175,2 1 0,2 0 0,5-1 1,0-2-100,0-2 0,7 3 1,5-5-1,6-2-47,3-2 1,12-3-1,0-1 1,5-5-16,6-1 1,7-1 0,3-6 0,0 0 25,0 0 1,4-7 0,-7-4 0,-4-3 60,-4-2 0,-9-5 1,-1-1-1,-7-3-153,-3-3 0,-8 4 1,-6-1-1,-2 3 228,-3 3 1,-3 1 78,-1 2 0,-1 9 0,-3 7 0,-1 11 369,1 8 1,-3 7 0,2 9 0,2 4 344,1 1 0,2 2 0,0 7 0,0 1-336,0 3 0,0-3 0,2-6 0,1-4-643,2-1 1,1 2-1,-6-4 1,0-4-176,0-5 1,-2 0-1,-2-7 1,-1-2-1437,2-1 0,-1-4 0,1-2-3545,-3-1 4054,1-8 1,5-3 0,2-10-1,3-6 232,6-5 1,8 2-1,5-8 1,4 1 646,6 2 1,7-11-1,1 3 353,4-1 0,1 0 0,0 2 0</inkml:trace>
  <inkml:trace contextRef="#ctx0" brushRef="#br1" timeOffset="117">11195 8943 7930,'21'-21'409,"0"1"0,-2-8 0,-8 1 1,-6-1-211,-3 2 0,-2-3 1,0 2-1,-2-1 344,-3 2 1,-4-2 0,-9 7-1,-1 2-87,-2 2 0,-7 6 1,2 2-1,-4 2 195,-1 4 1,-6 1 0,1 2 0,1 2-289,1 3 0,3 9 0,0 9 1,1 1 94,4 4 0,3 2 0,5 1 0,1 1-176,1-1 0,-3 4 0,10-2 1,-1-5-221,-1-3 1,8-4-1,-2-6 1,5 1-109,5 0 1,9-2 0,9-2 0,1-3 37,4-2 0,3-2 0,4-5 0,2-2-114,-2-3 0,3-4 1,-1-6-1,-2-1-48,-2 0 0,-3-7 0,-2-3 1,-4-2-307,-1 2 1,-4-2 0,-7 7 362,-1 2 0,-6 3 0,4 8 308,-2 8 1,3 8-1,-4 13 1,-1 5 348,2 4 0,0 14 0,5 3 1,-1 2 883,1 0 1,0-4 0,0-1 0,-1-4-1053,1-2 1,-3 4 0,-1-7 0,1-3-377,0-4 0,-6-9 0,3 2 0,-5-4 0,-1-1 0,-1 0 0,-3-1 0,-1 1-712,1 0 1,-3 0 0,0-1 0,-1 3-2566,-5 3 0,5-6 0,-3 3 2602,-1-6 1,-9-8-1,-3 3 1</inkml:trace>
  <inkml:trace contextRef="#ctx0" brushRef="#br1" timeOffset="118">13270 8676 7873,'27'-31'227,"-1"-1"0,-7 1 0,-14-1 0,-3 3 565,-2 3 1,-7-2 0,-5 5-1,-6 0-146,-3 1 1,-7-5 0,2 6-1,-3 2-382,-3 2 1,-5 3 0,-1 2 0,0 3-23,-1 2 1,-3 2 0,4 6 0,-1 6-81,1 9 1,6 1-1,8 11 1,1 6 231,4 6 1,3 3-1,6 3 1,5-1-54,3 4 1,14 7 0,6-2 0,4 2 357,6 3 1,7-4 0,4-1 0,-1-2-437,0 1 0,-1-1 0,-5-7 1,-3-3-337,-3-5 1,-3-4-1,-7-3 1,-2-2-214,-4-2 1,3-7-1,-8 2-2355,-2-3 0,1-8 1102,1 0 1,-3-13-1,5-2 1,0-7 147,3-4 0,4-7 0,4-5 1391,3-7 0,3-12 0,8-9 0</inkml:trace>
  <inkml:trace contextRef="#ctx0" brushRef="#br1" timeOffset="119">13538 8912 7873,'15'9'1534,"-1"5"-580,-3-4 1,-18-3 0,-16-2 0,-10-3-208,-9-2 1,-2 0-1,-1 0 1,1 2-75,1 3 0,-6-3 0,9 3 0,-2-3-454,0-2 1,7 0-1,-2 0 1,4 0-262,1 0 1,1 0 0,-1-2 0,3-1-840,3-3 0,3-4 0,9 3 0,3-2-559,6-3 0,3 3 1,6-3-1,5-4-1706,6-3 3146,19-2 0,-1-2 0,14-1 0</inkml:trace>
  <inkml:trace contextRef="#ctx0" brushRef="#br1" timeOffset="120">13585 8409 7895,'16'0'156,"-1"0"288,1 0 0,-6 7 1,1 5-1,-1 6 385,-1 3 1,5 12 0,-3 0 0,3 5-45,1 6 1,1 2-1,0 1 1,0 0-122,-1 0 1,1-5 0,0-2 0,1 0-115,4 0 0,-5-5 0,3 2 1,-5-6-135,-2-4 1,6 1-1,-10-6 1,3 1-663,-1 0 1,-4-2-1,2-6 1,1-1-1514,0-3 0,-4 3-319,6-4 0,-1-3 0,6-2 1036,0-3 1,1-2 0,2-2 0,4-3 1041,1-5 0,3-11 0,4-4 0</inkml:trace>
  <inkml:trace contextRef="#ctx0" brushRef="#br1" timeOffset="121">14450 8975 7895,'-7'9'1115,"-4"-4"1,-8-3 0,-6-2 0,-3 0 137,-5 0 0,-3 0 0,1 0 0,-4 1-588,-1 5 1,0-5 0,-4 5-1,4-5-470,2-1 1,-4 0-1,3 0 1,1 0-1042,-1 0 0,-3 0 1,6-1-1,3-3-609,5-1 0,0 0 0,7 5 0,3-2-2636,6-3 4091,5-4 0,7-7 0,0 0 0</inkml:trace>
  <inkml:trace contextRef="#ctx0" brushRef="#br1" timeOffset="122">14528 8362 8123,'0'-16'0,"2"0"564,3 1 0,-1-1 1,4 0-1,1 1 1,0-1 1,1 0 0,6 2-1,0 2-249,0 1 0,1 8 1,2-4-1,4 2-12,1 0 1,-3-1 0,4 6-1,-2 0 51,-4 0 1,3 2-1,-1 3 1,-1 6 19,-3 3 1,-1 3 0,0 2 0,-2 4-134,-4 2 1,2 1 0,-7 5 0,-1 1 294,-2-1 0,-4 0 0,-3 1 0,-6-1-157,-3 1 1,-8-3-1,-5-2 1,-2-6-315,-3-4 0,1-1 0,-1 0 0,1-3-63,-1-2 1,1-4-1,0-7 1,1 0-67,4 0 1,3 0 0,7-2-1,0-3-102,1-6 1,4-2 0,3-5-1,1-1-98,3-2 0,2-5 0,4 3 0,5 0-13,9 1 0,5 2 0,8 8 0,1 3 338,3 2 0,14 4 0,2 8 0,4 6-90,1 3 0,4 3 1,-2 2-1,1 2 830,3-2 0,-3 4 0,-8-2 0,0-2-424,-2-1 1,2-2 0,-12-1-1,-2-1-1594,-2-3 1,-9 3-1,-1-4 1,-4 4-5364,-3 2 6579,3 0 0,-17-8 0,5-1 0</inkml:trace>
  <inkml:trace contextRef="#ctx0" brushRef="#br2" timeOffset="123">24355 12794 6952,'16'0'-571,"-6"7"1,-1 4 1417,-2 3 0,3 1 1,-3 3-1,0 3 4,0 5 0,4 4 0,-4 1 0,1 1-673,5-1 0,1 6 0,0-1 0,-2-2-81,-2-6 0,-4-1 1,2-6-1,1-1 86,0-3 1,-6-1 0,4-2-604,0-4 284,-5-3 1,5-15 0,-7-6 0,0-7-50,0-4 0,-2-8 0,-1-9 0,-4-3-19,-2-2 0,0-11 0,-3 0 0,3 4 242,2 3 0,0 11 1,4 4-1,-2 2 275,1 3 0,2 7 0,4 4 129,3 8 0,6 7 1,8 12-285,2 9 0,0 6 1,-4 13-1,3 4 54,1 3 1,5 6 0,-5-7 0,0 1-165,1-1 0,-4 0 0,3 1 0,-4-6 4,-1-3 1,0 4 0,0-2-1,-1-4-13,1-3 0,0-8 1,-1 1-1,-1-4 9,-3-1 1,3-2-1,-4-4-269,4-5 1,-3-3 0,-2-4-1,-2-3-254,-4-5 1,4-10 0,-2-4 0,-1-6 159,-2-8 0,-2-13 1,-2-8-1,-2-6 60,-1-3 0,-7-2 0,3 6 1,-1 1 125,-1 7 1,8 7 0,-3 7-1,3 7 1175,-2 7 1,3 6-691,-3 6 0,10 9 0,5 9-258,4 12 1,-3 10-1,1 13 1,4 5-35,3 3 1,4 2 0,-4 2 0,4 3 118,1 6 1,-3 1-1,5 1 1,2-4 120,2-2 1,0 3 0,-2-6-1,-4-4-207,-1-3 0,-2-11 0,-6 0 1,1-6-123,0-5 1,-2-1-1,-2-7-392,-1-3 0,-8-6 1,2-10-78,-3-6 0,-2-12 1,0-8-1,0-11 112,0-9 1,-5-11 0,-2-12-1,-2-3 203,-3-1 1,5-1 0,0 1-1,2 1 231,-1 3 1,1 6-1,5 11 1,0 6 311,0 7 1,5 13-1,2 10-8,2 4 0,-4 10 0,6 8 0,-1 13-292,-1 11 0,5 11 0,-2 10 0,4 6 78,0 6 0,8 12 0,-6-7 1,3 1 2,1 1 0,-1-4 0,-5-3 1,0-6-69,-1-3 0,5-2 0,-1-2 0,-3-3-60,-2-5 0,3-6 0,-6-3 0,2-5-55,3-5 0,-5-1 0,-3-10 0,1 0-76,0 0 0,-4-4 1,4-8-1,0-5-115,-1-4 0,-4-11 0,3-8 0,-2-11-202,0-6 1,1-15 0,-6-1 0,0-8 223,0-6 0,-2-2 0,-2 3 1,-1 3 177,2 2 0,1 4 1,2 9-1,0 4-27,0 4 0,5 11 0,0 7 0,1 7 316,1 8 1,-4 9 0,8 6 0,1 5-171,2 5 0,1 18 0,1 15 0,2 11-141,3 9 0,1 15 0,6 6 0,-2 3 40,-12-39 0,0-1 1,16 37-1,0-1 1,-4-8 115,-5-5 1,2-9 0,-2-6 0,-2-6 163,-2-7 1,-1-4-1,0-3 1,-2-4-28,-4-5 0,4-9-298,-3-1 0,-3-10 0,1-1 1,-2-10-164,-3-9 0,-3-8 0,-1-13 0,0-10 28,0-12 1,0-13 0,0-3 0,-1-8 5,-5-1 1,3 38 0,-2 0-1,-2 2 1,0 0 0,0 0 0,1 1 130,-4-39 0,6 3 0,-1 15 0,3 8 308,2 10 1,0 16 0,2 14 0,3 6-40,6 8 1,10 19 0,3 14 0,3 16-108,-1 12 1,-2 12-1,4 7 1,-2 5 61,2 4 1,-5 0 0,-2-6-1,-3-1-7,-3-3 0,1 1 1,0-7-1,-1-2-58,1-1 1,0-4 0,0-4-1,-1-6-63,1-7 1,0-2-1,-1-9 1,1-5 52,0-4 1,0-5-249,-1-8 0,-4-4 0,-2-11 1,-2-8-112,-4-14 1,4-12 0,-2-17-1,-1-7 112,-2-10 0,-8-15 1,3 41-1,-1-1 0,1-1 1,-1 0 81,1-3 1,-1-1-1,-1 1 1,0-1-1,1-1 1,1 1-1,-1 2 1,1 1 16,0 0 0,-1 0 0,-1-1 1,-1 2-1,1-31 0,2 10 77,1 7 0,2 15 0,2 14 1,3 9 139,5 8 0,4 11 0,2 3 0,0 11-84,0 12 0,4 14 0,3 10 1,0 9-72,0 9 1,5 21 0,-15-41 0,0 1 0,1 2 0,1 1 70,1 2 0,0 0 0,-1-4 0,0 0 0,13 39 0,-2-5 238,2-6 0,1 2 0,1-7 0,-2-3-204,-2-6 0,0-1 0,4-9 0,-2-6-77,-2-2 0,-1-6 0,1-9 0,-5-7-53,-4-7 1,-1 0 0,0-8 0,-2-8-100,-4-10 0,4-10 0,-5-16 0,0-11-136,-4-10 1,-3-19 0,-2-8 0,0 40 0,0-1 132,0-3 1,0-1 0,-1-9-1,0 0 1,-1 2 0,-1-1-1,-1-1 1,-1 0 57,1 1 1,-1 0-1,1 4 1,0 1 0,2 4-1,0 2 1,-1 4 0,1 1 60,-2-37 1,3 14-1,2 19 1,5 11 98,4 12 0,4 8 1,2 10-1,-1 9 181,1 13 1,5 16 0,2 17 0,1 14-191,4 18 0,-10-29 0,-1 3 0,2 4 0,-1 1 0,0 3 0,-1 0-4,0 2 1,-1 0 0,0-1-1,-1 0 1,0-2 0,0-1-1,-1-4 1,0 0 10,-1-4 1,0-1 0,-1-5 0,1-2 0,13 35 0,-5-10-37,-4-8 1,-3-3 0,-1-8 0,-3-5-203,2-4 0,-3-9 1,2-6 47,1-2 0,-3-9 1,1-9-1,0-7 1,-1-8 1,3-15-1,-6-20 1,-1-9-50,2-9 0,-5-25 0,0 41 0,1-2 0,-2-4 1,0-2 22,-1-2 0,0-1 1,0-5-1,0 0 0,0 0 1,0 0-1,0 0 0,0-1-39,0-1 0,0 1 0,0 1 0,0 2 0,0 8 0,0 3 0,0 3 0,0 1 167,0-34 1,1 11 0,5 15 0,4 11 113,4 8 0,2 9 0,1 15 0,3 6-5,0 3 1,8 11 0,-1 8 0,2 13-83,3 10 0,-1 13 0,1 8 0,1 9 30,4 8 1,-21-32-1,1 1 1,2 0 0,0 0-1,0 1 1,-1 0 55,0 1 0,1 0 0,1 1 0,1-1 0,-2-6 0,-1-2 0,15 38 52,-5-9 0,0-6 1,-9-18-1,-3-10-18,-4-6 1,-6-16-190,4 2 1,-6-15-1,1-4-161,-3-11 0,-2-19 0,0-6 0,0-9-39,0-10 1,0-8-1,0-8 1,0-4 51,0-8 1,0 40-1,0-1 1,0-38-1,0 3 84,0 7 1,7 3 0,3 21 0,4 8 264,2 10 0,5 10 1,1 12-1,1 10-17,0 9 1,10 19 0,-1 22-1,2 13-90,5 15 0,-19-31 1,0 1-1,4 5 1,-1 1-1,0 0 1,0 0 35,-3 0 1,2-1 0,0-4 0,1-2-1,-3-4 1,0-2 0,20 34 55,-3-12 1,-4-2-1,-3-13 1,-2-9-50,-2-8 1,-7-7 0,2-9-133,-3-4 1,-3-3 0,-1-10 0,-1-8-280,-3-10 0,-1-15 0,3-11 1,-1-11 0,1-8 0,2-6 1,2-8-1,-1-2 225,1-2 0,1 2 0,3 10 0,1 9 139,-2 9 0,0 14 0,0 8 0,2 11 191,-2 9 0,4 9 1,0 17-1,1 15-31,4 15 0,0 21 0,0 3 1,-2 7-132,2 3 1,0-2-1,-1-8 1,-7-11-81,-2-6 1,-4-16 0,-2-5-1,-3-6-54,-2-5 0,3-7 1,-3-3-96,2-2 0,2-3 0,3-10 0,-2-4-18,-2-4 1,-5-14 0,4-7 0,-2-7-228,-3-7 1,3-15 0,0-3 0,1-3 283,5 2 0,6 0 0,2 5 0,0 11 267,2 12 0,1 7 1,9 17-1,4 11 53,5 12 0,1 19 1,1 23-1,-4 10-704,-1 7 1,-24-24 0,-2 2 0,2 42-1,-11-42 1,-2 1 484,-2 1 0,-4 0 0,-8-2 0,-6-2 0,-3 1 0,1-1 0</inkml:trace>
  <inkml:trace contextRef="#ctx0" brushRef="#br2" timeOffset="124">24402 17242 8429,'16'7'1043,"-7"-3"1,-4 6-1,-2 3-690,2 1 1,-3 1 0,3 1 0,-3 0-338,-2-1 0,0 6 0,0 2 0,0 0-25,0 0 1,0-1 0,0-3 0,0 4 105,0 2 0,5-6 1,1 2-1,-1-4 57,2-1 0,-4 0 0,6-1 243,-2 1 0,5-2-506,-1-3 0,-2-8 0,-1-12-226,-1-6 0,-1-12 1,-6-1-1,0-6-35,0-8 0,0-9 1,0-3-1,0 0 365,0 0 1,0 5 0,0 10 0,1 10 531,5 4 1,-3 11 0,9 11 0,4 6-15,3 8 0,2 11 0,-3 10 1,1 8-196,2 5 0,0 2 0,-5 2 0,-1 2-306,1 1 0,0 8 0,-1-3 0,1 3 16,0-3 1,0 3-1,1-8 1,2-1-8,2-2 1,0-7 0,-5-4-1,0-3 47,-1-5 1,-4-9 0,-1 0-262,3-4 0,-5-8 0,1-7 0,-2-9-434,-4-9 0,-1-17 1,0-6-1,1-10 166,3-8 0,-1-11 1,-5-7-1,2-4 353,3 0 0,-2-1 0,8 12 1,-1 3 310,-1 6 1,3 7 0,-5 11 0,0 10 379,0 8 0,6 7-461,-3 6 1,-1 10-1,0 14 1,-2 10-96,-4 13 0,6 9 0,1 6 0,4 6 82,2 3 0,0 7 0,-1 2 0,1-2 42,0-4 1,0 8-1,1-9 1,2 0-5,2-4 1,2-7 0,-4-8-1,2-5-72,-2-6 0,-1 0 0,-3-14-321,1-5 0,-5-7 1,-3-14-1,-1-9-188,-3-8 1,-2-14-1,-2-10 1,1-9 98,5-10 0,-5-9 0,6-10 0,-1-1 264,-4 42 1,1-1 0,3-4-1,0 0 1,-1 1 0,-1 0 0,1 5-1,0-1 153,6-40 1,-1 6 0,6 9 0,-2 11 156,-4 8 0,4 9 1,-5 16-1,0 5-49,-4 4 0,2 10 0,0 7-123,2 9 1,-6 13-1,4 10 1,-1 10-78,-1 8 1,7 13 0,-3 10 0,1 3 108,1-3 1,-3-5 0,5-7 0,-3-1 5,2-1 0,2 4 0,2-13 0,0-2-65,0-5 1,-1-10-1,1-1 1,0-9-45,-1-6 0,3-3 1,1-2-1,2-3-157,-2-2 0,-1-5 0,-1-11 0,2-8-109,2-6 1,0-12 0,-5-12 0,0-11 133,0-8 1,-1-11 0,1-10-1,-9 42 1,0 0-15,-2 0 1,0 0-1,3 0 1,-2 1-1,3-33 1,2 5 234,-1 9 0,-5 7 0,4 11 0,-2 5 151,-3 8 1,3 8-1,-2 8-131,-2 1 1,1 6 0,-1 5 0,3 10-35,-3 9 1,4 15-1,0 14 1,2 6-83,3 8 0,2 15 0,3 8 0,3 1 110,1-2 1,1 0 0,-1-10 0,5 0 96,4 0 1,5 1-1,0-8 1,-2-7-39,2-5 1,-5-6 0,-4-3-1,2-7-137,2-7 0,-6-7 0,-1-10 0,-2-6-129,0-4 0,-2-2 0,-7-6 0,-1-9-180,1-8 0,-3-15 0,-1-11 0,-1-15 99,-3-12 1,-2 32 0,-1-1-1,1-1 1,0 0 0,1-4-1,-1-1 101,0-2 0,0 0 0,-1-1 1,-1 1-1,0 1 0,-1 0 0,-1 1 1,0 1-8,0 0 1,-1 0 0,0 5 0,1 2-1,2-35 1,0 13 228,0 12 1,0 8-1,0 16 104,0 4 1,7 11 0,3 13 0,4 9-141,2 9 1,0 17 0,-1 7 0,1 11-23,0 6 1,-1 22 0,1-2 0,2 8 6,-8-41 0,1 1 1,-3 1-1,1 1 0,1 1 1,1 0-1,-1-2 1,-1 0-2,2 1 1,-1-1 0,8 40-1,4-3 1,-1-4 61,0-6 1,6-3 0,-6-10-1,-1-6-59,3-7 0,-5-12 1,3-2-1,-4-9-137,-1-6 1,-6-1 0,1-11 89,1-3 1,0-13 0,0-10 0,-1-9-378,1-15 0,0-14 0,1-15 1,-3-7 202,-4 35 1,0-1 0,1-7 0,-1-1 0,0 0 0,0 0 0,-2 1 0,1 0 86,-2 1 0,1 1 0,1-4 1,0 1-1,-1 7 0,-1 2 0,1-1 1,1 1-7,7-41 1,0 15 0,0 8 0,-1 10 88,1 10 0,2 11 0,2 13 0,0 7 14,-1 7 0,1 17 1,0 12-1,-1 16-55,1 18 0,0 15 0,-8-29 0,0 2 0,0 1 0,-1 2 74,2 3 0,-2 2 1,-1 1-1,-1 0 1,0-2-1,0-1 0,1-2 1,0-1 136,1 0 0,0-1 1,9 37-1,0-6 1,-1-9-66,1-6 0,0-8 1,0-4-1,-1-6 61,1-9 0,-6-3 0,-1-13 0,0-3-266,0-6 1,-4-5-1,4-9 1,-1-3-136,1-5 0,-4-13 0,6-10 0,1-13 17,2-10 0,7-13 0,0-12 1,-11 37-1,1-1 62,1 0 0,-1-2 0,-2-9 0,1 0 0,2 3 0,2 1 0,0 0 0,0-1 69,1 0 0,0 0 0,-2 2 0,0 0 0,0 6 0,0 1 0,13-38 153,-1 7 0,-2 19 0,-8 14 0,1 11 84,0 10 0,-1 7 1,1 18-143,0 6 1,-2 9 0,-2 21 0,-3 11 5,-2 10 0,0 20 0,-4 4 0,0-39 0,-1 1 0,0-1 1,0 2-1,1 4 1,1 1 0,-1-6-1,1-2 1,5 41 73,3-6 0,0-8 1,0-15-1,-1-4-23,1-4 0,2-9 1,2-5-1,0-7-61,-1-7 1,-4-6 0,-1-2 0,2-5-100,2-1 1,2-8 0,0-13 0,0-11-99,-1-11 1,3-22 0,1-14 0,2-10 35,-11 39 1,-1-3-1,3-9 1,1-2-1,-1 2 1,0 0 0,1-1-1,-1-1 63,-2-1 0,1 1 0,0-3 0,0 3 0,0 7 0,-1 2 0,9-38 88,-1 11 1,-2 12-1,-1 23 1,1 9 8,0 8 1,-1 12 0,3 8 0,1 8 41,2 11 1,0 15 0,-5 18 0,-2 11-43,-4 6 0,2 21 0,-8-41 0,-1 1 0,1 3 0,-1 1-10,1 2 0,-1 1 1,3 3-1,-1 1 0,-2-5 1,-1-1-1,0-2 0,0-1 0,-2-2 0,1-1 0,5 38 0,1-13 0,0-8 128,0-9 0,3-8 1,-5-8-1,1-8-62,1-6 0,-4-10-163,8-9 0,-6-12 1,4-10-1,-1-14-71,1-15 0,1-17 0,6-19 0,-8 36 0,0-2 98,0-3 1,0-1 0,2-3 0,1 2 0,0 4 0,0 2 0,1 1 0,-1 1 22,0 1 0,1 0 0,10-36 0,-2 12 1,1 14 20,-2 14 1,4 10 0,-2 16-1,-1 5-3,3 9 1,0 19 0,5 16 0,-2 9-33,2 10 0,-4 13 1,1 6-1,-2 4 172,-4 1 1,4 6 0,-2-2 0,-2-5 6,-2-7 0,-3-9 0,-2-7 0,-1-10-60,1-9 1,-5-7-1,0-13-203,0 1 0,-5-9 0,3-7 36,-3-9 0,0-18 1,1-14-1,4-11-110,2-11 0,1-19 1,-1 38-1,0-1 0,0-4 1,1 0 140,0 0 1,1 0-1,2-2 1,2 1 0,11-34-1,4 9 133,1 7 1,1 19 0,-1 11 0,1 13 90,-1 15 1,0 11-1,1 15 1,-1 16-29,1 10 0,-6 19 0,-2 7 0,1 5-84,-1 0 1,-4 3 0,1-7-1,-6-2-21,-4-8 0,1-5 0,-7-22 0,-1-8-133,-3-5 0,-1-12 0,0-8 14,0-13 1,0-16-1,0-15 1,0-11-179,0-12 1,2-13-1,3-4 1,6-1 183,3 1 0,-4 41 1,3 0-1,13-34 1,4 8 111,1 9 0,6 15 1,-1 17-1,-1 11 174,-2 11 1,4 19 0,2 15 0,-3 14 89,-3 17 1,6 12-1,-11 2 1,-2 4-152,-1 10 1,-12-43 0,0 0 0,-2 0-1,-1 1 1,9 38-3,-2-10 0,-3-4 1,-3-19-1,-6-9-561,-3-12 0,-6-14 286,-6-14 0,-9-18 125,-18-24 0,-10-24 0,19 29 0,0 1 0</inkml:trace>
  <inkml:trace contextRef="#ctx0" brushRef="#br2" timeOffset="125">21336 12087 8901,'-16'0'1852,"1"0"0,6 2 0,2 3 1,2 5-892,-1 4 0,1 4 0,5 1-320,0 2 1,2 2-1,1-4 1,4 4-63,2 1 1,-4-3 0,4 4-1,-2-3-438,-3-3 1,-1 4 0,1-2-140,1-2 0,0-1 150,-5-2 1,-7-3 0,-3-2-256,-4-6 0,-2-10 1,0-6-1,1-4 59,-1-6 0,0-2 0,2-7 1,2 1-83,1-4 1,3-4 0,-3 2 0,6-2 24,3 2 0,6-3 0,4 1 0,10 2 49,5 2 1,3 3-1,5 4 1,1 5-6,-1 4 0,-1 1 0,-2 2 0,-2 2-546,2 1 1,-5 6 0,-1-4-1394,1 2 0,-5 2 0,1 7 303,-7 3 0,-3 4 0,-6 7 1,2-1 1692,-1 1 0,5 0 0,-1 0 0</inkml:trace>
  <inkml:trace contextRef="#ctx0" brushRef="#br2" timeOffset="126">22044 12118 9303,'-16'0'2534,"0"-5"1,-1 0 0,-2 1-2223,-2 3 1,-6 1-1,5 0 1,-1 0-539,0 0 1,1 0 0,2 0 0,-1 0-1473,2 0 1,2 1-1479,1 5 1,7-3 3175,4 8 0,10-8 0,6 2 0,10-3 0,3-2 0</inkml:trace>
  <inkml:trace contextRef="#ctx0" brushRef="#br2" timeOffset="127">22217 12323 8094,'0'15'760,"-2"-6"0,-5-2 767,-9 0 0,-5-5 0,-5 3 0,5-3-554,4-2 0,1 5 0,-2 0 1,-1-1-1012,-2-2 0,-5-2 0,3 0 0,1 0-348,-1 0 1,2 0-1,5 0-3414,0 0 2417,1 0 0,6-2 0,7-2 1,9-3-1279,9-1 2661,10-10 0,6 1 0,8-6 0</inkml:trace>
  <inkml:trace contextRef="#ctx0" brushRef="#br2" timeOffset="128">23239 11851 7350,'10'-15'285,"1"-1"1,-8 5 2074,2 1 1,-5 6-1508,-5-1 1,-9 3 0,-9 2 0,-1 0-499,-4 0 1,-2 0-1,-1 0 1,-1 0-123,1 0 0,-1 0 0,1 0 0,0-1-215,-1-5 1,2 3 0,2-6 0,4 0-54,1 1-1,4 2 1,7-2-251,1 1 1,6 1-37,-5 6 0,4 2 274,-4 3 0,5 4 0,-4 7 1,0 0 123,0-1 0,-1 1 0,-6 2 0,1 1 35,-1 2 1,2 0 0,2-6 0,3 1-8,2 0 1,-4 0 0,6-1-142,2 1 1,1 0-255,2-1 0,2-1 128,3-3 1,4-4-1,6-7 1,3 0-8,3 0 1,3 0 0,8-2 0,-1-1 69,1-3 0,1 1 0,2 5 0,3 0 280,2 0 0,-5 0 0,2 2 0,-4 3 269,-1 6 1,-3 3 0,-1 1 0,-3 1 141,-3 0 1,-2 5 0,-8 1 0,-3 3-63,-2 3 1,3-4 0,-5 2 0,-3 1 20,-5-3 0,-1 4 0,-8-7 0,-4-2-84,-3-1 0,-7-3 1,3 1-1,-1-2-330,-4-3 1,-4 1 0,-3-7 0,-3-2-382,-2-1 0,-2-2 1,-7-2-1,-2-3 191,-1-5 0,-6 1 0,6 0 1,1 2-2405,2 4 0,-3 1 1,1 2-1,4-2 1596,3-3 1,2-4 0,-5-6-1</inkml:trace>
  <inkml:trace contextRef="#ctx0" brushRef="#br2" timeOffset="129">21179 12763 8747,'-5'-16'2842,"-1"0"-1627,1 8 1,5 2-461,0 12 0,0 8 0,0 8 1,2 3-159,3 3 1,-1 7-1,4 1 1,1 1-195,0 1 1,-4-4 0,4 4 0,0-1-105,-1-1 0,-2 1 0,2-5 0,-1-1-232,-3 0 0,-2 1 0,-1-1 0,3-1-114,1-4 1,0-3 0,-5-7 0,0-1-284,0 1 1,0-6-325,0 1 586,0-8 1,0-8-1,0-12-304,0-6 1,5-3 0,1-6 0,-1 1-37,2 0 1,0-6 0,5 0 0,-1 2 272,1 2 0,7 7 0,2 1 0,0 4 281,2 8 0,-1-1 0,6 8 0,-1 3 227,1 1 1,-6 4-1,1 3 1,-2 4 11,0 0 0,0 10 1,-5-4-1,-2 3-5,-4-1 0,2 6 0,-6 2 0,-1-1-243,2-3 0,-6 3 0,5 1 0,-5-1-429,-1-3 0,0-3 1,0-3-1,0 1-195,0 0 0,0 0-1665,0-1 1,-1-1-2319,-5-3 3330,5-4 0,-4-13 0,10 0 0,5-3 1140,4-3 0,9-16 0,1-6 0</inkml:trace>
  <inkml:trace contextRef="#ctx0" brushRef="#br2" timeOffset="130">22138 13203 8551,'16'-7'1134,"-1"-3"1,-4 3-1,-1 0-210,3 0 1,1 5-1,1-3-597,1 3 1,0 2 0,-1 0 0,1 0-385,0 0 0,0 0 1,-1 0-1012,1 0 1,-5 0 0,-3 2-555,-1 3 1,-1 4 0,-8 5 1621,-3-4 0,1 2 0,-6-7 0,-8 8 0,-6-5 0</inkml:trace>
  <inkml:trace contextRef="#ctx0" brushRef="#br2" timeOffset="131">22138 13329 8094,'-16'7'1844,"9"-6"-815,7 5 1,7-5-1,11-1 1,3 0-125,5 0 0,4 0 0,1 0 0,2 0-571,4 0 0,-4 0 0,4 0 0,-4 2-594,-2 3 1,-4-3 0,-3 3 0,1-3-976,-1-2 0,-5 0 0,2 0 1,-3 0-622,-3 0 1,-4 5 0,-1 1 1855,3-3 0,1-1 0,1-2 0,1 0 0</inkml:trace>
  <inkml:trace contextRef="#ctx0" brushRef="#br2" timeOffset="132">23317 12967 8520,'-5'-10'0,"-2"-1"776,-2-1 1,4-2 0,-5 0-1,-3 2-195,-1 1 1,-7 6 0,0-4 0,0 2 240,-1 4 0,2 3 0,-6 5 1,0 7-222,2 8 1,-4-3 0,5 6 0,0-1-116,1 5 1,1 2 0,5 3 0,0-1-76,0 1 1,8-1 0,2 1 0,5-1-194,1 0 0,1 1 1,6-1-1,7 1-92,6-1 0,13-6 0,0-3 0,5-1-131,6 0 0,2 0 0,1-7 1,0-2-106,0-1 0,0-8 0,-1 3 0,-4-5 11,-6-1 0,1-5 0,-6-4 0,-4-3-15,-3-5 1,-12-4-1,2 1 1,-5-2 113,-6-3 0,-1 4 1,-4-3-1,-3 1 202,-5 4 0,-6 2 0,-5 3 0,-5 3 18,-4 6 0,0 3 0,2 4 0,2 3 318,-2 6 1,0 4-1,0 5 1,4 2-411,1 3 0,-3 1 0,5 5 0,2-1-1034,1-4 0,-3 4 1,-1-4-1,-1 2-2091,0-2 1,2 6 0,7-4 2996,4 1 0,3-1 0,7-12 0</inkml:trace>
  <inkml:trace contextRef="#ctx0" brushRef="#br2" timeOffset="133">771 12983 8094,'10'-14'1012,"1"3"0,-8-2 0,3 2 1334,-5-3-473,-1 5 0,0 6 0,0 12-816,0 6 1,0 6-1,0 0 1,-1 5-204,-5 4 1,5 2 0,-6 1 0,1 2-374,1 1 1,-7 8 0,1-2 0,-3 2-482,-1-3 0,-6 8 0,0-5 0,0 0 0,-2 1 0,6-7 0,-4-1 0,5-5 0,5-6 0,-3-2 0,6-5 0,-1 2 0,-3 0 0,7-5 0,1-2 0,9-3 0,6-4 0,10-9 0,5-2 0,4-1 0,6-7 0,3 3 0,1 0 0,4 4 0,-4-2 0,0 2 0,-2 1 0,-3 3 0,-3 1 0,-4 0 0,-4 0-662,-1 0 1,-2 0 0,-5 0-2616,-1 0 0,1 0 0,0 0-4659,-1 0 7936,1 0 0,0 0 0,0 0 0</inkml:trace>
  <inkml:trace contextRef="#ctx0" brushRef="#br2" timeOffset="134">1321 13863 12400,'0'-10'2073,"0"-1"0,0 1 0,0-6 0,0-1-1359,0-4 1,0-4-1,0-8 1,2-4-443,3-5 1,2-5 0,5-7 0,-1-5-554,1-2 0,7-16 0,2 9 1,0-1 224,2 3 1,-4 10 0,6 4-1,-1 5 127,1 5 0,-1 3 1,4 10-1,-4 4-133,-1 9 1,0 8 0,-4 8 0,2 1 951,-2 5 0,4 9 0,-2 13 0,-2 7-447,-1 7 1,-3 11 0,-1 4 0,-2 4-444,-1 2 0,-1 5 0,4 2 0,-1 2 0,-3 3 0,1-12 0,3-4 0,-2-6 0,-2-6 0,-1-4 0,2-13 0,-4-4 0,-1-5 0,-4-3 0,5-4 0,0-4 0,-3-3 0,4-9-709,-1-3 1,4-4 0,-6-8 0,-1-2 217,-3-2 1,-1-12-1,-1 1 1,-5-3-42,-4-3 1,-4 6-1,-4-1 1,-2 7 499,-7 3 0,-2-3 0,-3 7 0,1 5 613,-1 7 0,1 0 1,-1 2-1,1 1 67,-1 2 1,1 2-1,0 0 1,1 2-217,4 3 1,-2-3-1,7 3 1,2-3-1783,1-2 1,2 0-1,1 0-1171,-1 0 1,9 0 0,7 0 1238,9 0 1,13-5 0,10-2 0,8 0 365,5 0 0,8-5 1,-1 1-1,-1-4 916,-2-6 0,5-4 0,2-6 0</inkml:trace>
  <inkml:trace contextRef="#ctx0" brushRef="#br2" timeOffset="135">2249 13344 8511,'23'0'0,"1"0"0,2 0 1820,0 0 1,-5-1 0,6-3 0,0-3-728,3-2 1,2 6 0,-1-4-1,-1 2-938,-4 0 1,-2-1-1,-4 6 1,1 0-1134,-2 0 0,-2 0-551,-1 0 1,-7 7 1528,-4 4 0,-17 3 0,-6 1 0</inkml:trace>
  <inkml:trace contextRef="#ctx0" brushRef="#br2" timeOffset="136">2359 13517 7973,'2'-10'2785,"3"1"-1030,5 2 0,6 2 0,5 5 0,7 0-1294,7 0 0,3 0 0,6 0 1,-4 0-2296,-1 0 0,-3 7 0,-6 3 1,-4 4 1833,-5 2 0,-3-7 0,-3-2 0</inkml:trace>
  <inkml:trace contextRef="#ctx0" brushRef="#br2" timeOffset="137">3349 13203 8257,'-8'-16'0,"2"1"0,3-1 0,-2 0 1121,-6 0 0,2-5 0,1-1 0,1-1-502,3 0 1,2-8 0,2 3-1,0 0-42,0-2 0,9 2 0,7 0 1,7 4-274,1 1 1,11 2 0,-2 7 0,4 4-101,1 5 1,-1 3 0,-4 2 0,0 2-105,-1 3 1,1 9 0,-12 10 0,-2 6-22,-1 8 1,-8 6 0,-1 3 0,-2 2 98,-4 3 0,-1 3 0,-4 4 0,-3-3-296,-5-2 1,-4 4 0,-4-6-1,-1-1-391,-2-2 0,-2-9 0,4-4 0,-4-4 81,-1-6 0,0 2 0,-4-9 0,1-3 148,-1-4 0,0-8 1,1 1-1,0-3 365,-1-2 0,6 0 0,-1-2 0,2-2-20,0-1 1,0-7 0,5 0 0,2-6 31,4-3 0,1-5 0,6 3 0,-1-1 5,6-4 1,5 5 0,12 1 0,6 1 101,6 0 0,11 5 0,0 7 0,3 2 14,2 4 0,-1 6 0,-2 4 0,-3 4-18,3 6 1,-5-1-1,-3 5 1,-3-2-180,-1 2 1,-6-4 0,-1 6 0,-3-2-355,-3 0 0,-1 0 1,-4-5-1,-2-2-481,-1-4 1,-6 2 0,4-5-881,-2 2 1,0-5 0,-2-1 638,5-6 1,-1-1-1,2-6 1,1-3 1054,2 0 0,8-3 0,3-7 0,6-1 0</inkml:trace>
  <inkml:trace contextRef="#ctx0" brushRef="#br2" timeOffset="138">4277 12999 7662,'16'0'0,"-2"1"1249,-4 5 1,2 4 0,-6 11 0,-3 5 673,-1 4 0,-2 8 0,0 4 0,0 4-1260,0 1 1,-7 3 0,-2-1 0,0-5 106,4-4-577,-4 4 48,8-11 81,-6 5-81,7-13-48,0 5-834,0-13-1374,0 6 1051,0-7 502,0-1-1850,7-6 1103,-6-2 361,6-7 1,0 0 0,4-2-194,3-3 1,2-4 0,1-8-1,2-2 330,2-2 1,5-13-1,-3 1 1,2-3 341,3-3 0,-6-10 0,-1 0 0,-3-3 369,-3-2 0,-4 3 0,-2 7 0,-2 6 0,-4 5 0,-1 5 0,0 14 3314,3 3-2633,-3 5 1,5 12 0,-7 7-1,0 6 574,0 7 1,0 9 0,-2 5-1,-2 2-308,-1 2 0,0 8 0,5-6 0,0 1-285,0 3 1,0-6 0,0-7-1,2-4-377,3-2 0,2-1 0,5-4 0,-3-5-684,-2-3 0,5-3-1179,-1 1 1,-3-7 0,1-6-11,-2-6 0,-2-6 0,-5-8 0,0-4 229,0-6 0,0 0 0,-1-3 0,-5-2-107,-4-6 1466,-11-6 0,-4-10 0,-6-2 0</inkml:trace>
  <inkml:trace contextRef="#ctx0" brushRef="#br2" timeOffset="139">4151 13014 7662,'11'0'1793,"-1"0"1,2-1-387,2-5 0,9 5 1,3-5-1,4 3-812,1-2 1,3 3-1,2-3 1,5 1-452,-1-1 0,3 3 0,-4-3 0,-1 1-487,1-1 1,-3 3-1,-2-3 1,-1 3-1613,-2 2 0,8 0 0,-11 0 0,-2 0 881,-2 0 1,2 0 0,-5 2 1073,-1 3 0,-3-3 0,-1 5 0</inkml:trace>
  <inkml:trace contextRef="#ctx0" brushRef="#br2" timeOffset="140">5016 13109 7662,'7'29'955,"3"-2"0,-1 7 0,0-2 1,-2 3-511,-4 3 0,-1 1 0,-2 4 1,0-2-111,0-3 1,0 4 0,2-5 0,1-3 642,3 0 0,4-3 1,-3-1-1,0-4-511,0-5 1,-2 2 0,-3-4 127,3-5-456,-3 2 0,3-16 0,-8 0 9,-2-9 0,-1-10 0,6-4 0,0-2-137,0-3 0,0-6 0,0-5 1,2 1 87,3-1 0,4-1 0,9 7 1,1 3-211,2 1 1,5 1 0,-3 1 0,-1 6-482,1 4 0,5 1 0,-2 1 0,2-1-305,-2 0 0,2 2 0,-7 2 1,0 3-155,2 2 1,-6 0 0,4 4-1,-5-4 242,-5-2 1,3 6 0,-4-3 0,2 3 239,-1-2 0,1 1 0,-7-6 569,-1-3 0,4-8 0,1-3 0</inkml:trace>
  <inkml:trace contextRef="#ctx0" brushRef="#br2" timeOffset="141">5708 12857 7909,'2'-24'0,"1"3"2457,2 3-1797,7 10 1,-10 4 0,3 13 117,-3 7 0,-2 11 1,0 3-1,0 7-46,0 3 0,0 2 0,0 5 0,0 0-124,0 0 0,0 6 0,0-1 0,0-3-41,0-5 0,0 5 1,0-6-1,2-1-329,3-2 0,-3-3 1,5-6-1,-2-1-138,0-4 1,2-3-1,-3-7 462,1 0-727,0-1 1,-3-6-81,3-4 0,-3-12 0,5-7 0,-2-7-201,1-3 0,6-2 0,-2-8 0,4 0-11,2-3 1,0-5 0,1 4 0,2 1 260,2 4 1,2-1 0,-4 15 0,4 4 361,1 2 0,1 10 0,5-2 0,-2 5 297,0 5 0,3 4 0,-8 8 0,-1 2 159,1 2 0,3 12 1,-5-1-1,-3 1-303,-6 0 0,0-1 1,-7-1-1,-1 0-1293,-2 1 1,-4-1-1,-3 1 1,-6-1-2680,-3 1 1,0-3 3652,4-2 0,-4 2 0,5-4 0</inkml:trace>
  <inkml:trace contextRef="#ctx0" brushRef="#br2" timeOffset="142">6981 13407 7033,'7'-8'1947,"4"2"1,-2-1-18,1 2 0,6 0 0,6 3 1,1-1-1410,0-3 0,8 1 1,-1 5-1,0 0-643,-1 0 0,5-2 1,-10-1-1,1-2-1234,-5 1 1,-4 4 0,-5 5 0,-6 6-2304,-3 3 0,-4 2 3659,-3-1 0,-11 1 0,-9 0 0</inkml:trace>
  <inkml:trace contextRef="#ctx0" brushRef="#br2" timeOffset="143">6981 13596 7648,'16'0'1968,"0"-5"0,-1-1-720,1 3 1,7 1 0,3 2-1,6 0-1262,4 0 0,4 7 0,9 4 0,4 3-685,4 1 0,3 1 1,-3 0-1,-4 0 699,-4-1 0,-9 1 0,-2 0 0</inkml:trace>
  <inkml:trace contextRef="#ctx0" brushRef="#br2" timeOffset="144">7972 13282 7659,'0'-16'140,"0"0"1,0 0-1,0 1 1032,0-1 1,0 0 0,0-1 0,0-4-415,0-5 1,2-2-1,3 0 1,5 2-368,4-2 0,2 5 1,1 0-1,4 2-95,6 0 1,2 2-1,3 9 1,-1 4 12,1 5 1,-3 1 0,-1 1 0,-1 5 211,0 4 0,-4 9 0,-2 6 1,-5 3-7,-6 5 0,3 9 1,-8 0-1,-2 5-93,-1 5 1,-9 2 0,-3 8 0,-6-1-280,-5 3 0,3-6 0,-3-7 1,4-6-409,1-1 1,1-2 0,-1-11 0,0-1-103,0-4 0,2-3 1,2-8-1,2-1-33,-3-3 0,0-4 0,-3-7 0,0 0 113,0 0 1,1-6 0,-1-2 0,2-5 134,3-4 0,3-9 0,4 0 0,-1-4-16,1-1 1,4-8 0,6-1-1,4 0-5,4 3 1,7 6 0,2 4 0,1 6 111,4 4 1,2 8 0,1 4 0,1 3 672,-1 2 1,1 2-1,-1 3 1,-1 6-368,-4 3 0,4 1 0,-6 3 0,1 1-140,-4 2 1,-4 0 0,-1-3 0,0-1-420,-1-1 1,-4 3 0,-2-9-1,-2 4-1962,-4 2 0,4-5 1,0-3 146,2-1 1,1-1 0,6-6 1128,0 0 1,1-7 999,4-4 0,-3-10 0,4-3 0</inkml:trace>
  <inkml:trace contextRef="#ctx0" brushRef="#br2" timeOffset="145">9057 12951 7659,'14'-6'2932,"-4"6"-1810,-5 8 0,-3 8 1,-2 5-1,0 5 194,0 4 0,0 8 0,0 4-10,0 4-571,-7 1-409,5 0 0,-10-5 143,7 0-229,0 0 92,5-2 0,0-2 43,0-6-280,0-1-363,0 0 1,1-6-267,5-4 1,-3-4-513,8-1-1140,-8 0 1571,11-7-23,-12-2 1,12-7-832,-4 0 1220,4 0 0,-1-7 0,1-4 0,3-5-917,0-5 0,1-3 1,-1-9-1,3-2 336,1-2 0,0-7 0,-6 1 0,-1-6 830,-3-3 0,1-1 0,-5 6 0,0 2 0,0 3 0,-2 0 0,-5 9 0,2 5 214,3 3 1,-3 9 909,3 6 0,2 15 1,-2 6-1,1 11 20,1 8 1,-6 3 0,6 4 0,-1 5-118,-1 3 1,0 2-1,-3 1 1,1-1-339,3 0 0,-1-7 1,-3-3-1,1-4-603,2-2 0,2-4 1,-3-3-1,3-3-908,1-7 1,-4 2-1,3-8-1744,0 1 0,2-2 1105,6-7 0,-4-7 0,-2-3 0,-2-4 750,-4-2 1,-1-7-1,-6-5 711,-6-7 0,-1-5 0,-11-7 0</inkml:trace>
  <inkml:trace contextRef="#ctx0" brushRef="#br2" timeOffset="146">8821 12889 7659,'-9'0'2434,"16"0"1,14 0-1276,7 0 1,5 0 0,6 0 0,6-2-657,6-3 1,10 3 0,0-3 0,5 3-1,1 2 0,1-2 1,-3-1-1,-6-3-351,-3 3 0,-4 1 1,-6 0-1,-4-1-762,-6-2 0,-9-1 0,-7 6 0,-4 2-406,-5 3 0,-4 4 1,-7 9-1,-2 3 1016,-3 5 0,-4 3 0,-7 3 0</inkml:trace>
  <inkml:trace contextRef="#ctx0" brushRef="#br2" timeOffset="147">10676 12669 7659,'-16'-23'575,"1"7"0,-8 7 0,-3 11 0,-4 3 481,-1 6 1,-3 12 0,0 8 0,-3 9-278,2 6 1,3 1 0,6 2 0,5 1-230,4 3 0,3 4 1,3-3-1,6-1 76,3-4 0,2 5 0,2-10 0,3-1-474,6 3 0,3-6 0,2 0 0,-1-3-518,1-8 1,0 1-1,-1-9 1,1 0-162,0 2 0,0-11 0,-1 4 1,1-4-512,0-3 0,-1 3 1,3-7-1,1-2-682,2-1 1,5-2-1,-3-2 1,1-3 1719,4-5 0,9-11 0,3-4 0</inkml:trace>
  <inkml:trace contextRef="#ctx0" brushRef="#br2" timeOffset="148">11352 12920 7659,'9'-10'0,"-6"1"393,-6 2 0,-6 2-1,-6 5 1,-1 0 1021,0 0 0,-5 0 1,-2 0-1,-1 0-941,-4 0 1,0-2-1,0-2 1,4-1-349,1 2 1,-5-4 0,3 1 0,1 3 4,3 1 0,-2 2 0,2 0 0,2 0-572,2 0 0,1 0 0,0 0 167,1 0 0,-1 0 0,2 2 1,2 3 300,1 6 0,8 3 0,-4 3 0,1 2 171,1 2 1,0 7-1,3-2 1,-1 4 116,-3 2 0,-1-1 0,4-1 1,-2-2 50,1-2 0,-3-2 0,0 4 0,0-3-166,0-3 0,2-1 0,5-5 63,0 0 0,0-1 53,0 1 0,2-9-291,3-7 0,2-2 1,5-8-1,-1-2-60,1-2 0,7-4 0,4-1 1,1-2-206,4 2 0,2-4 1,1 2-1,3 2-6,2 2 1,-2 8-1,4 4 1,-1 3 296,-1 2 0,-1 2 0,-7 3 0,-3 7 221,-3 7 0,3 6 0,-8 8 1,-4 2 260,-5 1 0,-2 8 1,-8-2-1,-2 2-100,-1-2 0,-14 1 1,0-6-1,-6-2-498,-1-2 1,0-3 0,-6-4 0,3-5-649,2-4 1,-2-3-1,2-3 1,0-6-329,0-3 1,-1-2 0,7-2 0,2-3 85,2-6 0,3-3 0,2-3 0,3-4-351,2-5 1,2-2-1,5-2 1,1-1 1306,5-8 0,2-11 0,8-6 0,0-7 0</inkml:trace>
  <inkml:trace contextRef="#ctx0" brushRef="#br2" timeOffset="149">11289 12606 8398,'49'0'0,"2"0"1246,1 0 0,-1 8 1,-7 8-1,-4 10-564,-2 9 0,4 5 0,-5 11 0,-2 3 401,-2 4 0,-2 13 0,-1-2 0,-4 2-311,-5-3 0,-10 11 1,-6-11-1,-3 0-789,-2-2 0,-7-4 0,-5-3 1,-8-5-773,-6-5 1,-9 2 0,-1-11-1,1 0-122,1-3 0,3-9 0,1-4 0,2-1-1234,2-4 1,9-2 0,-1-3 2144,6-3 0,8-4 0,-3-7 0</inkml:trace>
  <inkml:trace contextRef="#ctx0" brushRef="#br2" timeOffset="150">12579 12716 8980,'-11'-14'621,"1"3"1,-6 4-1,-7 9 1,-1 5 279,-4 9 0,-7 6 0,-2 12 1,2 1-183,2 1 1,2 13-1,1 0 1,4 3-111,5 3 0,5 0 0,6-4 0,4-2-96,5 2 0,8-1 0,3-3 0,4-1-415,2-4 1,-1 1 0,1-6-1,0-4-519,0-5 1,-1 0 0,-1-5 0,-1 0-544,-3-1 1,0-3-1,6-6 1,0-5-1371,0-1 1,1-1 1031,4-6 0,2-2 0,5-3 0,-4-6 1302,-1-3 0,12-8 0,-2-3 0</inkml:trace>
  <inkml:trace contextRef="#ctx0" brushRef="#br2" timeOffset="151">13223 12763 7732,'0'-25'1929,"-2"10"0,-3 9-1727,-5 5 0,-4 1 0,-4 3 0,-3 6 624,-5 7 1,-4 15 0,-1 4 0,0 7-270,-1 7 1,2 7 0,2-2 0,4 0 185,1 0 0,2 4 1,6-4-1,1-2-414,3-3 1,4 0-1,7-10 1,2-1-84,3 0 1,9-3 0,9-7 0,3-3 12,7-3 1,0-1 0,9-7 0,0-1-44,-2-3 1,6-6-1,-4 1 1,1-3-22,-1-2 0,-5-7 0,-9-6 0,-3-4-187,-3-4 0,-3-7 0,-8 3 0,-6-1-91,-3 0 0,-9 2 0,-5-3 0,-8 6-40,-6 4 0,-10 1 0,-6 1 0,-4 1-450,-1 3 0,-5-1 0,-1 5 0,3 0-85,1 0 1,3 2 0,4 5 0,6 0-65,2 0 0,10 0 0,3 0 0,4 0-741,1 0 0,7-2 430,4-3 1,5 1-1,5-4 1,7-1 73,8 0 0,4-1 1,7-6-1,1 0 959,-1 0 0,6-6 0,1-4 0,3-4 0,-6-2 0,3 1 0</inkml:trace>
  <inkml:trace contextRef="#ctx0" brushRef="#br2" timeOffset="152">13333 12669 7879,'21'-16'303,"0"0"1,7 7 0,-2 4-1,4 3 364,2 2 0,4 14 0,1 7 0,-2 9 324,-2 7 0,-2 10 1,1 12-1,-2 6 599,-4 3 1,-3 2-1,-8-4 1,-1 2-799,-3-1 0,1-3 1,-7-1-1,-1-2-411,-3-3 1,-1-6-1,-1-8 1,-3-4-437,-1-1 1,-7-5 0,3-7-1,-2-6-1269,1-4 0,0-3 0,-4-2 0,1-3-315,3-2 1,-1-2-1,-3-6 1,4-5-165,5-4 1,3-4-1,2-2 203,0 0 0,12-5 1600,4 0 0,17-6 0,0 2 0</inkml:trace>
  <inkml:trace contextRef="#ctx0" brushRef="#br2" timeOffset="153">14858 13124 7732,'-10'0'6872,"-1"0"-6764,-1 0 1,-7 0 0,-4 0 0,1 0 277,-1 0 1,-10 0 0,1 2 0,-1 2-250,0 1 0,-4 0 0,0-5 1,3 2-1331,0 3 1,5-3 0,1 3-1,3-3-1343,2-2 0,8 5 2536,4 0 0,22 8 0,-1-5 0</inkml:trace>
  <inkml:trace contextRef="#ctx0" brushRef="#br2" timeOffset="154">14685 13313 8918,'14'10'0,"-3"1"0,-8-1 898,-6-1 0,-11 0 0,-9-6 1,-1 3-442,-4-3 1,-4 4 0,-3-2 0,-1-1 181,1-2 1,-4 3-1,1 0 1,-1-1-1131,1-3 0,1 1 1,8 2-1,1 3-1281,2 1 0,8 3 1772,2 4 0,8 8 0,8 2 0</inkml:trace>
  <inkml:trace contextRef="#ctx0" brushRef="#br2" timeOffset="155">15409 13030 7864,'10'-16'0,"-1"1"3325,-2-1-2282,-2 7 0,-5 4 0,-2 10 0,-1 7-377,-2 8 0,-2-1 0,3 7 0,-1 2-179,1 2 1,-3 3 0,2 2 0,0 1-86,-2-1 1,5 4 0,-3-1 0,3 1-112,2-1 1,-5-1 0,0-6-1,0-1-201,-2-4 1,5 2 0,-5-5 0,2-1-228,-1 1 1,-4-2-1,3-7-292,-2-3 0,4 1-1193,-6-7 0,6 0 1,-4-7-691,2-3 1,2 2 2311,5-8 0,0 1 0,0-6 0</inkml:trace>
  <inkml:trace contextRef="#ctx0" brushRef="#br2" timeOffset="156">16006 13172 7664,'30'-21'0,"-4"0"232,-5 1 1,-4 3 0,-1 1 0,0 1 493,0-1 0,-2 5 0,-2 3 0,-2 1 238,3 3 0,-5 2 1,3 2-604,1 0 1,-5 2 0,-2 3-58,-3 6 1,-2 5 0,0 4 0,0 7 194,0 2 0,-7 5 0,-3 2 1,-4 6-4,-2 4 0,-5 6 0,-2 0 1,0-1-197,1-2 0,1 2 0,5-3 0,0-4-183,1-4 1,1-3 0,1-6-1,5 1-168,1-1 0,1-6 0,6-4 1,0-4-2,0-1 1,2-2 0,2-2 85,1-1 0,7-8 0,0 2 0,6-3 4,3-2 0,7-7 0,-2-3 0,2-4-77,-2-2 0,2 0 0,-7 0 0,-2-1 67,-1-4 1,-8 2 0,-1-7 0,-2-2-180,-4-2 0,-8-1 1,-5-1-1,-6 1-27,-5-1 0,-3 3 0,-10 1 0,1 3 47,2 2 0,-8-3 0,11 5 0,0 2 221,-1 2 0,1-3 0,2 3 1,5 3 296,3 0 0,4 0 1,2-2-233,1 1 1,8-1 0,-2 0-319,3 0 1,9 2-1,3 2 1,6 2-192,5-2 0,4 3 0,6 0 0,0 2-136,1 4 1,5-4-1,1 1 1,0 3-510,1 1 1,-2 2 0,-8 0 0,-1 2-2906,-2 3 3904,1 4 0,-3 7 0,-1-1 0</inkml:trace>
  <inkml:trace contextRef="#ctx0" brushRef="#br2" timeOffset="157">16729 13219 7654,'2'-16'0,"3"0"0,4 1 461,0-1 0,3 0 1,-3 0-1,3 2 200,6 4 1,2-4-1,1 5 1,4-1-370,-1-1 0,6 8 0,-4-4 1,2 2-29,-2-1 0,2 1 0,-7 7 1,-1 1-22,-3 3 0,-3 6 1,-4 0-1,-4 5 3,-5 4 1,-1 7-1,-1-1 1,-5 2-21,-4 3 0,-4 10 0,-2 3 1,1 0-123,-1 1 0,-2 6 1,-1-8-1,-2 0-125,2 1 1,3-1 0,4-1 0,3-4-275,2-6 1,0 0 0,4-10 349,-2 1 0,1-1 1,8 0-1,3-9-42,1-6 1,3 3 0,5-6 0,-1-1 292,1-3 0,0-1 0,1-1 0,2-5-156,2-4 1,0-1 0,-5-3 0,0-3-108,-1-1 1,-6-6-1,-4-2 1,-3-2-4,-2 2 0,-2-2 0,-5 5 0,-7 0 23,-5 1 1,-7-5 0,3 6-1,1 2-45,-1 2 1,-3 6 0,3 3 0,0-1-160,1 0 0,1 6-2489,5-3 1793,0 5 0,9 1 0,7 0-1444,9 0 0,12 5 0,3 2 2281,1 2 0,11 1 0,-2 6 0</inkml:trace>
  <inkml:trace contextRef="#ctx0" brushRef="#br2" timeOffset="158">17500 13596 7646,'16'-11'184,"-1"1"0,1 6 1521,0-1 0,-1 10-1001,1 6 1,-7 3 0,-4 2-906,-3-1 0,-2-4-112,0-1 0,-2-6 1,-3 1-236,-6-3 0,3-9 0,-1-4 554,2-3 1,2 4 0,5-1 530,0-1 1,5 3 0,2 1 173,2 1 1,1 1-535,6 6 0,0 0-1826,-1 0 0,1 0 400,0 0 0,-6 0 0,1 2 1249,1 3 0,2-3 0,2 5 0</inkml:trace>
  <inkml:trace contextRef="#ctx0" brushRef="#br2" timeOffset="159">18254 13172 7646,'9'-7'561,"5"0"0,-3-4 0,1 4 1295,-2 0 0,-4 5-1659,-12-3 0,-2 9 0,-8 3 0,-2 0-10,-3 0 0,2-2 0,-7-5 1,0 0 11,1 0 1,-4 0 0,3 0 0,-2 0-385,1 0 0,-1-2 0,7-1 0,2-4-19,2-2 1,6 5-1,1-1 71,-2 3 0,3 2 377,-2 0 1,6 7 0,-4 4 16,2 3 0,0 3 0,4 2 0,-4 4-109,-2 2 0,6-4 1,-4 3-1,1 1-101,1-1 0,0-5 0,5 2 0,0-3-214,0-3 0,2-1 0,1-2 20,2-1 0,8-8 0,-1 3 0,5-5-13,4-1 0,6 0 1,-5-1-1,3-3 112,3-1 1,1-6 0,3 6 0,-1 2 218,1 1 1,4 2 0,1 0-1,-4 0 216,-5 0 0,2 7 1,-6 3-1,1 6 141,-4 5 0,-9 2 0,-3 5 0,-2-2-113,-4 2 0,-8 2 1,-5 1-1,-4 1-179,-2-1 0,-7 0 1,-3-1-1,-2-2-227,2-2 1,-7-7 0,5 2-1,0-5-357,-2-5 1,0-4 0,-1-7 0,1 0-705,4 0 0,-2 0 0,5 0 0,1-2 65,-1-3 0,4-6 0,8-8 55,6-2 1,5 0 0,7 4-1,7-4 174,5-6 1,14-2-1,2-3 1,7 1 753,7-1 0,9 1 0,-2-1 0</inkml:trace>
  <inkml:trace contextRef="#ctx0" brushRef="#br2" timeOffset="160">18915 13093 7646,'9'2'822,"-4"3"0,-12 5 0,-9 11 0,-8 6-364,-6 2 0,-1 8 0,-1 3 0,2 2-110,4 2 1,0 5 0,8-9 0,6 0 129,4-3 0,2-4 0,6-4 0,2-1-215,3-1 0,4-8 1,8 2-1,4-6 11,6-4 0,-3 1 1,2-7-1,1-1 8,-3-2 1,6-4 0,-4-3-1,2-6 44,-2-3 0,2-8 1,-5-5-1,-1-2-119,1-3 1,-2-4 0,-5-5 0,-2-2-296,-4-6 0,-3 3 0,-7 4 1,0 1-584,0 0 0,-12 8 0,-5 9 1,-8 1-221,-8 4 0,0 7 0,-11 3 0,-3 2-741,-4 3 1,-8 4 0,3 6 1631,0 4 0,2 4 0,7 2 0</inkml:trace>
  <inkml:trace contextRef="#ctx0" brushRef="#br2" timeOffset="161">19654 13486 7646,'9'-26'0,"-4"1"0,-3 1 0,-2 1 361,0 0 0,-7 1 0,-4 2 1,-3 0 821,-2 0 1,1 5 0,-1 2 0,-2 5-666,-3 1 0,4 1 0,-6 6 1,2 2-231,0 3 1,-5 4 0,3 9 0,1 4-89,-1 10 0,7-1 0,8 8 1,1-3-53,3 1 1,2 0 0,2-4 0,2 0-177,3-2 1,-1 4-1,6-8 1,3 0-392,1 0 0,6 1 0,1-7 0,0-4-25,2-5 0,-4 2 0,8-5 0,-1 0-144,-2-4 0,6-3 0,-4-2 0,4 0-592,1 0 1,1-2 0,-1-3 0,-1-4 744,-4 0 0,4-10 0,-6 2 0,1-6 435,-4-5 0,-9-2 0,-3-1 0,-2-2 0,-4-4 0,-1 4 0,-2-2 0,-2 5 355,-3 4 1,1 12-1,-6 0 705,-2 5 0,3 6 0,0 8-484,2 5 1,0 6 0,4 5 0,-3 5-53,3 4 0,1 7 0,2-1 0,0-1-237,0-1 1,0-3 0,0-1-1,0-2-121,0-2 1,0-7 0,2 2 0,1-4-181,3-1 1,1-5-103,-2-1 0,-2-6 1,8 1-44,1-3 1,-3-9 0,0-4-1,-1-3-106,1-2 1,0-6 0,3-4-1,-2-4-48,3-2 1,-5-4 0,3-3 0,1 1 220,2-1 1,-3 3 0,-3 4 0,1 3 229,0 2 0,-6 10 1,4 8 15,0 2 0,-3 4 0,5 10 327,-2 8 1,-2 10-1,-5 10 1,0 3 29,0 2 0,0 1 0,0 2 0,0-3-239,0-1 0,0-4 0,0-7 0,0-4-120,0-1 0,0-2 0,0-5 143,0-1-659,0-6 0,0-4 1,2-10 51,3-5 0,-2-6 0,6-3 1,0-4 7,-1-2 1,3-6 0,5-6 0,-1 1 97,1-3 0,2 4 0,1-5 0,2 3 86,-2 8 0,-2-1 1,-1 11-1,0 5 205,0 7 1,-1 5-1,1 4 1,0 5 299,-1 9 0,1 6 0,-2 10 0,-2-1 101,-1 1 0,-6-1 1,4 2-1,-2 2-181,-4 2 0,-1 0 0,-2-6 0,0-1-105,0-4 0,0 2 0,0-7 0,0-2-1436,0-2 0,-5-6-2901,0-1 3298,-8-6 0,6-4 0,-3-12-1480,5-8 1,3 1 2318,2-7 0,7 0 0,2-6 0</inkml:trace>
  <inkml:trace contextRef="#ctx0" brushRef="#br2" timeOffset="162">20707 13077 7665,'0'-15'352,"0"4"1,-2 1 0,-1-3-17,-2-1 0,0 4 1,5-1-1,0-1 64,0-2 1,5-2 0,2 3 0,1 0-127,5 3 0,2 1 0,5-1 1,1 3 365,-2 0 1,-2 5 0,-1-3-199,0 3 0,-2 11 1,-4 5-301,-5 5 1,-5 4 0,-7-3 0,-7 5 40,-5-1 0,-10 11 0,-1-3 0,-5 1-98,0 0 1,2-3-1,1-2 1,1-2 90,-1 2 0,8 0 0,3-2 0,5-3 273,6-1 0,3-4 0,7 3-80,0-4 1,7-3 0,3-3 0,6-4-141,5 0 0,-2-6 0,7 5 0,1-5-27,-3-1 0,11 6 1,-4-1-1,3-2-1514,-1-1 0,4-2 0,1 2 0,2 3-4311,4 6 5623,1 10 0,-5 3 0,-1 7 0</inkml:trace>
  <inkml:trace contextRef="#ctx0" brushRef="#br2" timeOffset="163">519 15451 7665,'-15'0'1824,"4"1"159,1 5 0,4-5-842,-4 5 0,6-6 1,-1-6-611,3-4 0,2-4 0,2-2 1,3-1-191,6-4 1,-2-4 0,1-8 0,2-2-290,2-1 0,2-8 0,0 2 0,-1-5-100,1-6 1,-5-1 0,-1-5 0,2 1-611,2-1 1,-3 0 0,-1-3 0,3 3 280,1 0 1,1-4-1,1 9 1,1-2 98,4-4 0,-1 8 0,6 5 1,0 10 98,-2 9 1,4 12-1,-7 11 1,-1 5 791,-3 5 1,4 11 0,2 14 0,-1 8 187,1 9 0,0 18 0,-4 3 0,2 7-205,-2 4 0,4-2 0,-2 0 0,-2-4-347,-1-3 0,-3 7 0,1-16 1,0-2-335,0-5 0,-1-7 0,3-5 0,1-5-1012,2-4 1,0-8 0,-4-4-1,3-4 425,1-1 0,5-6 0,-5-1 0,-2-2 466,-2-4 0,-1-3 0,-2-5 1,-3-5 153,-6-4 1,-3-4 0,-4-1-1,-3-2 362,-6 2 1,-10 1-1,-5 3 1,-6-1 277,-4 0 1,-10 6 0,-6 1 0,1 2-263,2 4 1,-3 1 0,1 2 0,4 0-68,3 0 0,4 0 0,-2 0 1,6 0-473,2 0 0,5 0 1,3 0-1,5 0-3733,3 0 0,8 0 3946,-1 0 0,15 7 0,-3 2 0</inkml:trace>
  <inkml:trace contextRef="#ctx0" brushRef="#br2" timeOffset="164">1824 15026 8596,'2'-15'0,"2"-1"4769,1 0-4778,0 7 0,-3 2 1,1 9-1,2 3 662,-1 6 1,5 5 0,-1 5 0,3 5-320,-1 3 0,-1 8 1,2 1-1,-4 1 13,0-1 1,-4 1 0,6-4 0,0 1-80,-1-1 0,-2-2 0,2-1 0,1-2-194,0-4 0,-6 2 0,4-7 0,-2-2-94,1-2 1,-1-6 30,-5-1-135,0-6 1,0 1 0,0-10 0,-2-6 28,-3-3 1,3-3 0,-3-2 0,3-4-118,2-1 0,2 3 0,3-4 0,6 2 48,3 4 0,7 2 1,3 1-1,4 2 228,5 4 1,2-3 0,-2 8 0,2 2 214,2 1 1,0 7 0,-6 2 0,-1 4 188,-4 6 0,2 1 0,-7 8 0,-2 0 79,-1-2 1,-4 4 0,-4-5 0,-5 1-260,-3 4 1,-2 0 0,0 0-1,0-3-14,0-3 0,-7-1 1,-3-5-1,-4 0-200,-2 0 1,-5-2 0,-2-4 0,1-5-416,-1-3 0,-5 3 1,2 0-1,-2-1-534,2-2 1,-4-8-1,5-1 1,-1 0-62,0 1 0,8-7 0,1 5 0,7-3-281,3 1 0,-4-1 0,8-3 0,4 2 460,8 1 1,10 1-1,6-6 1,3 2 756,5 4 0,16-11 0,0 3 0</inkml:trace>
  <inkml:trace contextRef="#ctx0" brushRef="#br2" timeOffset="165">3098 15419 7665,'10'-16'354,"1"1"0,-8-1 0,3 0 0,-5 1 292,-1-1 0,-1 2 0,-6 2 0,-7 1-204,-6-1 1,-6 3 0,3 1 0,-1 1-100,-4 3 0,-7 2 1,-2 2-1,2 2-100,2 3 0,2 4 1,1 7-1,4-1 166,5 1 0,0 7 1,4 3-1,4 4-205,5 1 0,-3 1 1,6-3-1,1-1-62,3-2 1,1-6 0,1 1-1,5-4-72,4-1 1,9 0 0,4-3 0,1 0-139,4-3 1,2-6 0,2 1 0,-1-3-168,0-2 0,-1 0 0,-2-2 1,-3-2 20,-3-1 1,-1-7 0,-7 1 0,-2-4 138,-1-6 0,-8 2 0,3-6 0,-5 2 166,-1 4 0,0 2 1,0 1 807,0 0 1,-1 2-451,-5 4 1,5 5 0,-5 10 0,5 5-172,1 4 1,5 7 0,2 0 0,2 0-164,3 2 0,2-6 0,2 4 0,-1-1-587,1 1 1,3-4 0,0 2 0,-1-5-1094,1-3 1,0-3 0,-3 5 0,0-5 343,-1-1 0,1-1 0,2-6 1,1 0 1220,2 0 0,7-7 0,-4-2 0</inkml:trace>
  <inkml:trace contextRef="#ctx0" brushRef="#br2" timeOffset="166">3617 15215 7665,'0'-16'798,"-7"2"1,-6 4 0,-6 4-263,-7 5 0,-2 1 0,2 1 0,5 5-226,3 4 0,-1 4 0,2 2 1,5 0 2,3-1 0,4 1 0,5 0 0,0-1-130,0 1 1,12 0-1,5 0 1,4-1 28,2 1 0,5 0 1,-2-1-1,4 1 26,1 0 1,1 0 0,-1 1-1,-1 2 48,-4 2 1,2 0-1,-9-5 1,-3 1 59,-4 4 0,-8-3 0,-1 3 0,-5-4-151,-3-1 0,-12 0 0,-1-1 1,-3 1-91,-1 0 1,-6-7 0,1-4-1,-2-3-66,-3-2 0,6 0 0,0 0 0,0 0-376,1 0 1,-3-2 0,7-2-14,2-1 1,3-7-1,6 1 141,5-3 1,6-1 0,8-1 32,7 0 1,12 2 0,1 2 0,8 2-111,3-3 0,0 1 0,4-2 0,-2 2 154,2 0 1,1-8 0,1 7 0,-3-7 52,-1 1 1,-7 2 0,2-1 0,-4-1 86,-2-2 0,-1-2 0,-4 4 0,-5-4-19,-3-1 1,-8 5 0,-1-2 0,-2 3 67,-4 3 1,-3-6-1,-5 0-18,-5 1 0,-9 8 0,-4 3 0,0 3 189,0 2 1,-3 9 0,4 7-1,-1 6 73,0 3 0,2 9 1,7-1-1,2 8 27,1 3 0,8-3 0,-2 3 0,3-2 258,2-3 0,0-2 0,2-3 0,3-2-419,5-2 0,4-6 0,2 0 0,2-2-580,3-2 1,-4-2 0,4-2 0,-2-3-543,2-2 0,-3-2 1,3-5-1,-4 0 38,-1 0 1,0 0 0,1 0 0,2-2-446,2-3 0,0-2 0,-5-5 82,0 1 0,-1 2 1280,1-1 0,7-4 0,1 5 0</inkml:trace>
  <inkml:trace contextRef="#ctx0" brushRef="#br2" timeOffset="167">4733 15325 7665,'0'-25'847,"0"4"0,5-1 0,0 1 1,-1 2-712,-2 1 0,-8 8 0,-1 1 0,-3 2 235,-7 3 1,-1 3 0,-8 1 0,0 0-118,1 0 1,-3 7 0,6 3 0,-1 4 14,0 2 0,7-6 0,8 1-211,1 1 0,1 2 0,8 2 1,3-1 18,6 1 1,5 0-1,5 0 1,5 1 32,3 4 1,5-2-1,1 6 1,1-1 231,-1 1 0,2-6 0,-6 3 0,-6-1 52,-6 0 0,-5 2 1,-4-4-1,-4 2-136,-5-2 1,-2-1-1,-6-2 1,-9-1-312,-8 1 1,-11-2-1,-6-3 1,-4-4-590,-9 0 0,-6-6 1,-2 5-1,-3-5-917,-3-1 1,5 0 0,0 2 1558,9 3 0,5-10 0,2 3 0</inkml:trace>
  <inkml:trace contextRef="#ctx0" brushRef="#br2" timeOffset="168">5252 14775 9012,'16'0'0,"-1"0"0,1 0 903,0 0 0,-1 0 0,3 0 0,1 0 62,2 0 1,11 0 0,-3 0 0,3-2-614,3-3 0,-2 3 0,-5-3 0,-2 3-509,2 2 0,-5 0 1,-2-2-1,-4-1-2276,-1-2 1,0-1 2432,-1 6 0,-13 0 0,-4 0 0</inkml:trace>
  <inkml:trace contextRef="#ctx0" brushRef="#br2" timeOffset="169">5315 14916 7613,'17'14'599,"4"-3"1,2-4-1,5-6 1,-4 3 987,-1 1 0,8 0 1,-1-3-1,2 2-550,3 1 0,-2 0 0,-4-5 0,-1 0-1003,0 0 0,5 0 0,-8 0 0,-1-2-1458,-3-3 0,-3 3 1,-2-3-1,-1 3 1424,1 2 0,7-7 0,1-1 0</inkml:trace>
  <inkml:trace contextRef="#ctx0" brushRef="#br2" timeOffset="170">7154 14523 7644,'0'-15'0,"0"-1"282,0 0 1,-1 2-731,-5 4 1,3 3-97,-8 7 0,6 0 805,-5 0 1,4 0 405,-4 0 1,5 7-113,-6 3 1,8 4-1,-3 2 1,5 1 513,1 4 1,0 4 0,0 6 0,0 1-219,0-1 1,0 6 0,0-1 0,0 1-290,0 1 1,0 1 0,1 5 0,3-4-113,1-2 0,0 2 1,-5-7-1,0-3-432,0 0 0,0-2 1,0-2-1,0-5-337,0-4 1,0-6 0,0-1-2866,0 3 1819,0-6 1,2-2-1,2-10 485,1-6 0,2-3 0,-4-2 0,4-1 2,2-4 1,0 2-1,3-7 878,-1-2 0,-1-9 0,6-3 0</inkml:trace>
  <inkml:trace contextRef="#ctx0" brushRef="#br2" timeOffset="171">7359 14508 8093,'15'-11'1555,"1"1"0,-2 8-973,-3 2 0,-4 14 0,-7 12 0,0 5 166,0 6 1,-2 9-1,-2 6 1,-3-1-151,-1-3 0,2 0 0,-2-1 0,1 0 31,3 0 1,2-2-1,2-3 1,0-5-547,0-4 1,0-7 0,0-1 0,0-2-463,0-4 1,6-7 0,1-1-1161,1 1 1,-2-5 586,4-2 1,-6-5-1,1-5 1,-3-6-385,-2-3 1,0-1-1,-2-3 1,-3-3-1051,-6-5 2386,-10-11 0,-3-3 0,-8-7 0</inkml:trace>
  <inkml:trace contextRef="#ctx0" brushRef="#br2" timeOffset="172">6761 14618 7644,'16'-16'2047,"0"5"0,-1 3-1149,1 1 0,5-4 0,2 4 1,1 0-370,4 0 0,7 0 0,4 4 0,1-4 158,3-2 1,3 0-1,1-3 1,0 3-697,0 2 1,0-3 0,1 5 0,-1 1-970,0 2 0,-2 2 1,-1 0-1,-4 0 279,-1 0 0,1 6 0,-7 1 1,-3 1-547,-1 5 0,-1 1 0,-1 0 0,-6-2 1245,-4-2 0,6-6 0,1 3 0</inkml:trace>
  <inkml:trace contextRef="#ctx0" brushRef="#br2" timeOffset="173">8506 14413 7621,'-24'-10'595,"3"-1"1,2 8-1,-2-1 1,-5 6-445,-4 3 1,-2 9 0,1 2 0,0 8 1107,-1 6 0,1 7 1,-1 3-1,3 4-259,2 5 0,-1 1 1,7-1-1,4 2-352,5 1 1,-1 4 0,8-5 0,2-2-403,1 1 1,4-4 0,3-6 0,5-2-582,4-3 1,2-3 0,0-5 0,0-2-286,-1-2 0,6-2 0,2-7 0,0-2-776,-1-2 1,5-6 0,-3 1 0,4-3-172,5-2 1,2 0 1566,-3 0 0,6-14 0,2-4 0</inkml:trace>
  <inkml:trace contextRef="#ctx0" brushRef="#br2" timeOffset="174">9261 14555 7635,'0'-9'1222,"-12"2"0,-4 7 0,-3 0-519,-4 0 1,4 0 0,-7 0-1,0 0-370,1 0 1,-5 0-1,4 0 1,-2 0-85,2 0 1,-2 0-1,5-2 1,1-3-71,-1-5 0,2 1 1,5-2-335,1-1 1,4 5-1,1 2 212,-1 3 1,-3 14-1,2 4 1,3 3 8,2 4 1,-3 1 0,3 8 0,0-1 60,0 1 0,-5-3 0,3-1 1,-2-1-24,1 1 1,6-4 0,-3 0 0,2-1-56,0-4 0,0-1-18,5-3 0,1-6 32,5-4 1,2-3-1,10-4-409,3-3 0,-2-4 1,7-6-1,2-1 51,2 0 1,1 1 0,3-1 0,2 0 157,6 0 1,2 6 0,-1 1 0,-2 2 221,-3 4 0,4 6-1,-7 4 1,-4 4 293,-3 6 0,-8 4 0,-1 9 0,-5 0 543,-4 3 0,-6 3 0,1-1 1,-5 4-337,-5 1 1,-6 0-1,-8 4 1,-4-4-567,-1-2 0,3-1 0,-5-6 0,-1-1 45,3-4 1,-4-3 0,5-7 0,1-2-559,-1-4 1,-3-3 0,3-7 0,0 0-588,1 0 0,-5 0 1,6-2-1,2-3-159,2-5 0,6-4 1,3-2-1,1-1 368,3-4 1,2 1-1,4-8 1,3-3 871,6-4 0,10-16 0,3 3 0</inkml:trace>
  <inkml:trace contextRef="#ctx0" brushRef="#br2" timeOffset="175">9387 14398 7632,'23'-23'187,"3"7"0,2 2 1,0 9-1,-4 1 461,-1 3 1,-2 8-1,-4 3 1,4 6-275,5 5 0,4 5 0,3 11 0,2 5 510,2 3 0,0 7 1,-6 3-1,-1-1 152,-4 0 1,2 9 0,-9-4 0,-3 0-383,-4 3 0,-8-1 0,1 3 0,-3 1-266,-2-2 1,-2 1 0,-3-11 0,-4-4-548,0-6 1,-10-4 0,3-8 0,-1-1-257,-1-4 0,-3-3 0,-1-7 0,-1-1-832,0 1 0,2-7 0,4-4 0,-2-3-4356,-2-2 5603,0 0 0,5-14 0,0-4 0</inkml:trace>
  <inkml:trace contextRef="#ctx0" brushRef="#br2" timeOffset="176">10409 14523 7628,'0'-15'69,"0"-1"0,0 0 0,2 2 0,1 2 635,2 1 0,1 1 0,-5-4 0,5 2 37,4 1 0,4 3 0,2-5 0,1 5-540,4 1 1,2-4 0,3 6-1,-3 1 282,0 3 1,-6 1-1,4 0-245,-4 0 0,-8 7 0,-4 3 0,-3 4-47,-2 2 0,-2 5 0,-5 1 1,-7 3-49,-5 3 1,-7 0-1,3 0 1,1-2 38,-1 2 1,-3 0 0,5-2 0,3-3 95,6-1 0,0-4 1,7 3-1,-1-4 735,-1-1 1,7 0-633,0-1 1,7-1 0,9-3 0,0-6-327,-1-3 1,6-2-1,2 0 1,0 0-328,0 0 0,-1 0 1,-1 0-1,4-2-799,-1-3 0,1 1 0,-4-4 1,3 1-678,0 3 0,6 2 0,-5 1 0,1-3 588,0-1 0,-1 0 0,4 5 0,-1 0 1160,0 0 0,12 0 0,-7 0 0</inkml:trace>
  <inkml:trace contextRef="#ctx0" brushRef="#br2" timeOffset="177">11148 14948 13250,'7'-9'2625,"3"4"-2022,4 3 1,4 2 0,1 0 0,4 0-168,1 0 0,1 0 0,3 0 0,-4 0-324,-1 0 1,-2 0 0,-6 0 0,1 0-1148,0 0 0,-6 0-1742,1 0 0,-8 2 1392,3 3 0,-12-3 0,-4 3 1,-4-3 1384,-2-2 0,0 0 0,-6 0 0,-3 0 0</inkml:trace>
  <inkml:trace contextRef="#ctx0" brushRef="#br2" timeOffset="178">11022 15089 7628,'2'9'4360,"3"-4"-3543,6-3 0,-3-2 0,3 0 1,1 0-333,2 0 0,2 5 1,1 0-1,2-1 700,2-2 1,6 3-1,-5 0 1,1-1-905,0-3 0,3 5 0,-3-1 0,-1-2-477,1-1 0,-2-2 1,-5 0-1,-1 0-1693,1 0 0,0 0-1465,0 0 1,-6 5 3353,1 0 0,-1 1 0,6-6 0</inkml:trace>
  <inkml:trace contextRef="#ctx0" brushRef="#br2" timeOffset="179">12201 14570 8196,'-7'-8'1969,"-1"1"1,1 7 0,7 0-1301,8 0 1,8 0 0,7 0 0,6 0-115,6 0 1,14 0-1,-2-2 1,4-2-272,3-1 1,-5-5 0,4 3 0,-5-2-92,0-3 0,-8 3 0,-3 0 0,-4 2-98,-2 4 0,-6 1 0,-4 2 0,-4 0 10,-1 0 1,-2 2-1,-4 3 1,-5 7 186,-3 8 1,-4-1 0,-3 9 0,-5 5 164,-4 7 0,-7 5 1,-2 3-1,0-1-38,1 0 0,1 7 1,5 2-1,0 2 87,1-1 0,4-4 0,2 2 0,2-2-444,4-8 1,1 2 0,2-6 0,0-3-215,0-7 1,0-6-1,0-9 1,0-1-2319,0 1 1,2-7 1198,3-4 0,-1-3 1,4-4-1,1-1-542,0-3 0,-6-6 0,3 2 1,-5-4-157,-1-2 0,-12-5 1969,-4 0 0,-17-7 0,0 4 0</inkml:trace>
  <inkml:trace contextRef="#ctx0" brushRef="#br2" timeOffset="180">12327 15168 7705,'7'-14'737,"4"3"1,2 3-1,5 4 1,3-3 307,5-2 0,4 4 0,1-4 0,1 2-528,-1 4 0,6-6 1,0 0-1,-1-1 203,3-1 1,-6 3 0,5-5-1,-1 5-872,0 1 1,-1-4 0,-4 4-1,-1 0-832,1 0 0,-3 2 0,-1 5 0,-3 0-251,-3 0 0,-1 0 1,-3 0-1,1-2 27,2-3 1208,-7-4 0,7-6 0,-3-1 0</inkml:trace>
  <inkml:trace contextRef="#ctx0" brushRef="#br2" timeOffset="181">13475 14570 8383,'31'-21'0,"1"1"0,-1 0 598,1 3 0,-6 6 0,0 3 0,0 1-30,-1 3 0,3 2 0,-7 4 1,-2 3-80,-2 6 0,-3 8 0,-3 6 0,-6 2 195,-3 7 0,-2 2 1,-2 1-1,-3 5-38,-6 3 0,-10 4 1,-3 2-1,-1 1-177,4-1 0,0-2 1,4-2-1,3 0-181,0 0 0,7-1 0,2-4 0,3-6-128,2-3 0,2-3 0,3-4 0,5-5-27,4-3 1,4-8 0,3-1-1,5-2-15,4-4 1,-1-1 0,-1-2 0,-3 0-186,-2 0 1,3-7 0,-7-3 0,-3-4-203,-4-2 0,-9-5 0,3-2 0,-6-1 195,-6-4 0,-9-2 0,-11-1 0,-4 1-377,-2 4 1,-6-4-1,-4 4 1,-3-4 215,-3-1 0,3 0 1,1-1-1,4 1 399,2-1 1,6 3-1,8 1 1,1 3 25,4 2 0,7-5 1,3 4-1,2 0-143,3 3 0,11 1 0,9 1 0,7-2-250,1 2 1,11 3-1,-3 4 1,1 2-452,0-3 0,4 5 1,-1-1-1,-1 2-812,-1 3 0,-3 3 1,1 2-1,-3 5 166,-3 4 0,2 6 1,-5 3-1,0 2-374,0-2 1674,4-1 0,-2 4 0,6 3 0</inkml:trace>
  <inkml:trace contextRef="#ctx0" brushRef="#br2" timeOffset="182">14654 15042 7957,'0'10'2887,"0"1"0,0-1-1575,0 6 1,0-5-642,0-1 0,-2-6 0,-3 1-380,-5-3 1,-4-2 0,-2 0 0,0 0-192,0 0 1,1-2-1,-1-2 1,0-3-67,0-1 0,6 2 1,0-4 40,-3-2 0,6 3-117,2-2 0,10 3 0,8-3 1,4 6 38,4 3 0,0 2 0,-5 0 1,-1 0-164,1 0 1,0 0 0,0 0 0,-2 2-870,-4 3 1,4-1-1,-5 6-846,-1 2 1,-1 8 1880,-7 1 0,-7 0 0,-1-6 0</inkml:trace>
  <inkml:trace contextRef="#ctx0" brushRef="#br2" timeOffset="183">15613 14555 8997,'25'-25'0,"-5"4"1556,-2 4 0,-4 6-591,-4 1-439,-3 6 1,-14-1-1,-3 9 1,-6 1 133,-5-2 0,-3 4 0,-8-1 1,1-1-381,-1 2 1,-4-5-1,-1 3 1,2-3-188,2-2 1,3-6-1,2-1 1,2-1 53,-2-5 0,5 1 0,2 0 0,4 1-264,1-1 1,6 5 0,1 0-144,2 0 0,2 7 215,5 0 0,0 14 0,0 12 0,0 4 90,0 2 1,-2 6-1,-1 2 1,-3 2 75,3 0 0,-4-2 0,2 2 0,-1-4 16,-1 1 1,6-6 0,-6 4 0,1-4-180,1-2 0,0-1 0,5-4 1,0-5-343,0-3 0,0-3-286,0 1 590,0-7 0,0-11 0,2-12 1,3-7-151,5-3 0,4-1 0,4-3 0,1 2-38,2-2 1,9 4-1,-1-1 1,8 3 181,3 2 1,2 5-1,4 4 1,-3 6 82,-1 3 1,-9 4-1,1 5 1,-6 7 565,0 5 1,-11 9-1,-3-2 1,-4 4 157,-1 1 1,-5 8 0,-1 3 0,-6 3-268,-8 2 0,-3-1 0,-1-4 0,-1-6-311,0-3 0,-5-1 0,-2-1 0,1-3-227,-1-7 1,0 0 0,4-10 0,-4 1-187,-1-2 0,5-3 0,-4-7 0,2 0-560,0 0 1,0-1 0,5-5 0,2-4-427,4-4 0,-2-2 1,6 0-1,3-1 179,1-4 1,9 2 0,4-7 0,4-1 299,6 3 1,4 0 0,6 3 776,1-6 0,6-9 0,2-4 0</inkml:trace>
  <inkml:trace contextRef="#ctx0" brushRef="#br2" timeOffset="184">16179 14696 8728,'0'-16'1228,"0"1"882,0 6 1,-7 4-1663,-3 10 0,1 4 0,-2 6 0,-1 1 368,-2 0 1,-2 7 0,1 3 0,-1 3-128,0 3 1,1-1-1,-1 1 1,0 1-254,0 4 0,-3-4 0,2 3 1,3-2-147,0-3 1,5 1-1,0-3 1,2-1-51,4-2 1,1-6 0,2 1 0,0-4 43,0-1 0,7-6 1,4-1-1,3-2-23,1-4 1,6-1 0,2-2-1,1 0-233,4 0 1,2-2 0,1-3 0,1-5-544,-1-4 0,6 3 0,1 1 0,1-2 57,-1-2 0,4-2 1,-5-2-1,-4 1-1573,-5 1 1,0-6 0,-7 8 0,-4-2 291,-4-3 1,-1-1-1,-7 5 1,-1-3 1738,-3-3 0,-8-10 0,-1-9 0</inkml:trace>
  <inkml:trace contextRef="#ctx0" brushRef="#br2" timeOffset="185">16446 14806 10331,'0'16'0,"0"1"976,0 4 0,0 2 1,0 7-1,0-1 30,0 5 0,-5 2 1,-2 1-1,0 5-488,0 3 1,2-3 0,5-2 0,0 1-593,0-1 0,-5 2 0,-2 5 0,0 0 74,0 0 0,-6-7 0,5-1 0</inkml:trace>
  <inkml:trace contextRef="#ctx0" brushRef="#br2" timeOffset="186">17453 15058 7678,'0'-27'229,"0"1"1,0 7 0,0-2 0,0 4 646,0 1 1,-7 0 0,-4 2 0,-3 2-198,-2 2 0,-5 4 1,-1-2-1,-1 1-86,0 3 1,-5 4 0,2 4-1,-3 3-235,-3 1 0,2 5 0,2 6 0,4 3-7,1 3 1,2 1 0,7 6 0,4-1-112,5 0 0,-2 1 0,1-1 1,5 1-127,4-1 0,6 1 1,7-1-1,1 0-66,4 1 1,2-6-1,6-1 1,1-3-195,3-3 0,2-3 0,-2-4 1,2-1-457,2 1 0,10-5 0,-3-2 0,0-3-25,1-2 1,0-2 0,1-3 0,-4-5 30,-6-4 1,-4-4 0,-4-3 0,-4-5 324,-1-4 1,-7-3 0,-8-2 0,-1-3-72,-3-2 0,-2 5 1,-2-2-1,0 6 389,0 4 1,-6 5-1,-1 8 510,-1 3 0,2 4 0,-2 9-1,1 3 1,2 11 0,5 10-1,0 4-22,0 1 0,7 6 0,1 0 0,3-2-124,-1-2 0,-5 2 0,4 0 0,0-4-198,0-1 1,-6 1 0,2-8 0,-1 0-139,1-1 0,-3-6 0,3-6-405,-3 3 324,-2-6 0,0-2 1,0-10-192,0-6 0,0-10 0,0-7 0,0-5-227,0-4 0,0-6 0,2 1 0,1-2-1,2 2 1,6-7 0,-2 7 0,3 4 252,5 3 1,2 5 0,-1 4-1,1 7 189,2 7 0,5 0 0,-5 6 0,-1 5 275,-3 4 1,-1 6 0,-1 8-1,1 4 276,0 5 0,-7 6 0,-4 5 1,-3 3 52,-2 0 1,0 0 0,0-5 0,0 2-365,0-2 0,0-7 1,0-4-1,0-1-38,0-4 1,0-2 0,0-1-438,0 0-170,0-7 1,0-27-7,0-13 1,0-8 0,1 6 0,5-2-74,4-2 1,9-10 0,2 4 0,-2 1 177,-1 2 1,1 5 0,0 7 0,-1 5 237,1 5 1,6 1 0,-3 12-1,1 1 385,0 3 1,-1 8 0,-2 5 0,1 5 148,-2 4 0,-4 7 1,-2-2-1,-3 4-191,2 1 1,-5 6-1,-1 0 1,-5-2-287,-1-2 0,0-2 0,-1-1 1,-3-2-1705,-1-2 0,-7-7 0,1 2-967,-3-3 1,-2-4-343,1-4 3008,6-3 0,-5-14 0,5-2 0</inkml:trace>
  <inkml:trace contextRef="#ctx0" brushRef="#br2" timeOffset="187">19041 14649 7696,'0'-24'0,"0"1"251,0 0 1,5 6 0,0-4 0,0 3 369,2 3 0,2-6 0,7 1 0,0 5-221,-1 2 1,3 5 0,1-3 0,2 6-83,-2 3 1,4 2 0,-2 0 0,-2 0 74,-2 0 1,-1 2 0,0 3-1,0 6 154,-1 3 0,-1 3 1,-1 4-1,-5 4 6,-1-1 0,-1 9 0,-6-5 0,0 0-253,0 2 1,0-1-1,-2 1 1,-3-4-107,-6-5 0,-3 2 0,-2-2 0,1-2-48,-1-1 1,0-4 0,-1-2 0,-3-3-298,0-2 0,-1-2 0,5-5 0,0 0-147,0 0 0,1-7 1,1-4 157,3-3 0,4-1 0,7-1 0,0 0-45,0 0 1,5 1 0,2 1 0,2 3 432,3 6 0,8 3 0,2 2 0,3 0 261,3 0 0,1 7 0,5 4 0,-1 3-205,-2 1 1,11 6 0,-7 0 0,4-1-289,-3-3 0,-4 4 0,-4 0 0,-4-2-828,-1-1 0,-2-3 0,-5 1 0,-1-2 812,1-3 0,0-4 0,-1-7 0</inkml:trace>
  <inkml:trace contextRef="#ctx0" brushRef="#br2" timeOffset="188">1258 17070 7689,'-15'-25'3785,"-1"-3"-3316,0 7 1,-7 2 0,-5 9 0,-5 3-437,-3 0 1,-1 5 0,4-3-1,-4 5 424,-5 5 1,4 4-1,-1 6 11,1 1 1,5 7 0,-4 1 0,4 2 0,3-1 875,4-3-1225,3 6 1,7-8-1,2 4-91,4-1 1,3-2 0,7-6-149,0 1 1,12-2 0,6-3 0,4-6 47,6-3-77,9-2 0,-2 0 1,7 0-83,1 0 0,8 5 0,3 0 0,0-1-17,1-3 391,4 6 0,-10-3 1,2 5 135,-8-2 0,1 5 1,-7 0-1,-4 5 39,-5 4 1,-6 2 0,-6-2-1,0 4 143,0-1 1,-8 9 0,-2-3-1,-5 1 68,-1 4 0,-7 0 0,-5-3 0,-5-1-368,-4 0 0,-7-1 1,2-2 68,-4-2 1,-3-12 0,-2 0 0,-4-5-1,1-6-29,-1-1 1,-8-2 0,5 0-1,2 0-937,0 0 0,7-7 1,-4-3-1,6-6-786,4-5 0,5 2 0,8-6 1,3 1-316,6-1 1,5 1-1,7-4 1837,9 2 0,13 0 0,12-6 0</inkml:trace>
  <inkml:trace contextRef="#ctx0" brushRef="#br2" timeOffset="189">1714 17683 7689,'9'7'2039,"5"-6"1,-12 5-895,3-12 0,2-2 1,-2-10-1,-1-1-805,-3-2 0,5-7 0,-1 2 0,-2-6-232,-1-4 0,-2-4 0,2-8 1,1 1-574,3 0 1,-1-5 0,-3-1 260,3 3 1,4 6 0,6 4 0,1 1 0,0 6 158,-1 5 0,12 6 0,1 8 0,1 3 863,6 6 0,-5 3 0,3 6 0,-5 6-243,0 11 0,-4 14 0,1 9 0,-2 5 442,-4 3 0,-7 7 0,-3-1 0,0 1-415,-1-1 1,-4 0-1,3-10 1,-2-4-868,0-4 1,6-3 0,-4-6 0,0-1-1424,0-4 1,5-5 0,-2-9 665,4-1 0,2-8 0,0 3 0,0-6-51,-1-6 1,-1-8 0,-2-8 0,-3-3 648,-2-3 0,-2-1 0,-5-1 1,0 2 517,0 2 1,-7 7-1,-5-1 1,-5 6 300,-4 4 0,-7 5 0,2-4 1,-6 2 32,-4 4 1,2 1-1,-6 2 1,0 0 754,-2 0 1,-7 0-1,9 0 1,0 0-1499,3 0 1,4 0-1,3 0 1,4 0-2879,5 0 0,12 0 1846,9 0 1,16 0 0,15 0-1,10-2 1347,4-3 0,16-4 0,4-7 0</inkml:trace>
  <inkml:trace contextRef="#ctx0" brushRef="#br2" timeOffset="190">2831 17321 8097,'15'0'2844,"1"0"-2398,0 0 0,5-5 0,1 0 0,3 1 38,3 2 0,-4 1 1,1-3-1,-1-1-379,1 1 1,-6 3 0,2 1 0,-4 0-1415,-1 0 0,-7 1-1259,-4 5 0,-16 1 2568,-4 3 0,-11 4 0,1-5 0</inkml:trace>
  <inkml:trace contextRef="#ctx0" brushRef="#br2" timeOffset="191">2799 17494 7689,'-9'16'1568,"4"-1"1,5-6 0,5-4-1026,6-3 1,5-2-1,5 0 1,3 0 188,0 0 1,6 5-1,-4 1 1,2-3-673,-2-1 0,2-2 1,-7 0-2237,-1 0 0,-3 2 1,-1 1 2175,0 2 0,-1 1 0,1-6 0</inkml:trace>
  <inkml:trace contextRef="#ctx0" brushRef="#br2" timeOffset="192">3790 16771 7689,'1'-25'4926,"5"5"-4649,-5 9 0,6 6 0,-7 12 0,2 8 668,3 10 1,-3 10 0,3 3 0,-3 1-38,-2-1 1,5 9 0,1-1 0,-3 1 101,-1 3 1,-2 1 0,0-4 0,0 0-657,0 1 0,0-6 1,0-2-1,0 0-211,0 0 1,0-7 0,-2 0 0,-1-6 55,-3-5 0,1 4 0,5-5-4347,0-1 1347,-7-3 0,5-10 0,-3-7 1309,3-9 0,9-6 1,4-6-1,3-4 108,2 1 0,6-13 1384,4 0 0,11-6 0,3-4 0</inkml:trace>
  <inkml:trace contextRef="#ctx0" brushRef="#br2" timeOffset="193">4261 17038 6913,'0'-16'0,"0"1"0,0-3 566,0-3 1,2 4-1,3-6 1,6 0 164,3-3 1,8-2 0,5 0-1,2 2-332,3-2 1,1 5-1,2 1 1,2 3-153,-2 3 1,1-3 0,-1 10 0,-3 0 66,-3 4 1,3 3-1,-10 2 1,1 0-66,0 0 0,-4 7 0,-7 4 0,-3 3 91,-2 1 0,-2 6 0,-5 4 0,-1 3 9,-5 5 0,-4 7 0,-11 0 0,-4 2-18,1 2 0,-6 10 0,4-7 0,-2 2 101,2 0 1,3-4 0,7-1 0,2-2-141,4 2 0,-2-6 0,7 0 0,1-1-229,2 0 1,4-2 0,3-7 0,6-2 70,3 2 0,1-6 1,1-1-1,0-3-261,0-2 1,5-2 0,1-4 0,1-5-25,0-3 1,3-2 0,-5-4 0,-2-4 14,-1-8 0,-4-5 1,-2 0-1,-3-3 8,-2-1 0,-2-4 0,-7 2 0,-3-2-21,-6-3 0,-10 1 1,-5 1-1,-4 2-103,-1 2 0,0 7 0,-3-4 0,-1 2 278,-1 0 0,-1 0 0,6 5 1,-1 1-53,1-1 1,1 0 0,2 1 0,4-1-239,1 0 0,4 0 0,6 1-1069,3-1 0,8 2 1,4 2-1,10 1 365,7-1 1,15 5-1,-1 0 1,5 2 17,6 0 1,5-1-1,1 6 1,-2 0 949,-3 0 0,11-7 0,-7-1 0</inkml:trace>
  <inkml:trace contextRef="#ctx0" brushRef="#br2" timeOffset="194">5126 16975 8775,'0'-26'0,"0"2"2145,0 1-2101,0-5 0,5 9 0,1-7 118,-3-2 1,6 0 0,1 0 0,4 2 247,2-2 1,7 5 0,3 2 0,4 3-184,1 3 1,0 1 0,3 3 0,-1 6-67,-2 3 0,4 2 1,-10 0-1,-1 0 43,-3 0 1,-3 6 0,-3 1 0,-1 1 202,-3 4 1,1 9 0,-7 6-1,-1 2 75,-3 3 1,-2 6-1,-5 4 1,-4 4 27,-4 1 1,-7 7 0,0 2 0,0 1-64,-2 1 1,6-7 0,-4 3 0,5-2-95,6 1 0,-2-6 0,6-7 0,3-2-152,1-3 0,4-3 1,3-4-1,6-4 37,2-1 0,5-2 0,1-6 0,2-1-32,-2-3 1,6-4-1,-1-7 1,1 0-117,-4 0 0,1-7 0,-1-4 0,-1-4-3,-3-6 1,-3-2 0,-3-7-1,-6 1-489,-3-5 0,-2-6 1,-4 2-1,-5-1-249,-6 1 0,-12-4 1,1 4-1,-4-1 75,-1 1 1,0 6 0,-1 6 0,1 0 49,-1 2 0,6 1 0,2 7 1,1 2-781,4 4 0,3-4 129,5 3 1,6 4 0,12 2-56,9 3 0,7 4 0,10 1 0,2 4 571,1 2 0,6 2 1,-3 4 660,1 1 0,2 0 0,5 0 0</inkml:trace>
  <inkml:trace contextRef="#ctx0" brushRef="#br2" timeOffset="195">6242 17227 7689,'16'8'0,"0"5"0,-2-6 2720,-4 1-783,-3-4 1,-9 3-1,-3-7-1103,-5 0 0,1 0 1,-1-2-229,-3-3 0,1-4 0,2-7-97,4 1 0,5-1-345,1 0 1,1 2 0,3 2-1,3 3-146,2 2 1,1 2 0,6 5 0,0 0-163,-1 0 0,1 0 0,0 2 0,-1 1-1929,1 3 1,-5 6 1015,-1-2 1,-6 4 0,-1 0 1056,-6-3 0,-6 3 0,-7-6 0</inkml:trace>
  <inkml:trace contextRef="#ctx0" brushRef="#br2" timeOffset="196">7264 16614 9511,'14'-2'2359,"-3"-3"-1692,-4 3 0,-14-5 1,-4 7-1,-4 0-130,-6 0 1,-2 0-1,-5 0 1,2 0-265,-2 0 0,-7 0 0,-2 0 0,2 0-107,2 0 0,3 0 1,2 0-1,4 0-86,1 0 0,-3-2 0,5-1 130,2-2-211,1-1 0,10 8 57,2 3 1,6 2 0,4 7-1,1 0 91,-1 4 0,3 3 0,-2-2 1,0 4 20,2 1 1,-5 0 0,3 4 0,-3-1-92,-2 1 0,0-1 0,0 1 0,0-1 10,0 1 1,0-6 0,0 1 0,0-2-189,0 0 0,-5 0 1,-1-5-1,3-1-200,1 1 0,2-6-208,0 1 319,0-8 0,2-8 1,3-11-104,6-1 1,3 0 0,3-1 0,4-1 16,5-2 1,11 0-1,5 5 1,3 1 154,2-1 1,6 7 0,1 4 0,-2 3 475,-3 2 1,7 5 0,-10 4 0,-3 3 301,-4 6 0,-6 6 1,-3 1-1,-4 1-212,-5 2 0,-6 8 0,-4-6 0,-6 0 251,-3 0 0,-4 3 0,-3-7 0,-6 4-315,-2 1 0,-8-1 0,-2-4 0,-2-5-221,-3-4 1,-1-3 0,-3-1 0,1-5-204,-1-1 0,-4-1 0,-1-6 1,2 0-285,2 0 1,-2-6 0,0-1-1,4-1-362,1-5 0,-3-4 1,8-1-1,1 4-470,3 0 1,5 0-1,6-1 1,4-1 85,5 0 1,8 1 0,7-1 0,8 0-11,10 0 0,4 1 0,1-1 0,5 0 421,3 1 1,8-1 0,1 0 0,0 0 661,0 1 0,13-8 0,-3-1 0</inkml:trace>
  <inkml:trace contextRef="#ctx0" brushRef="#br2" timeOffset="197">8239 16724 7689,'9'-16'549,"3"0"0,-5 1 0,0-1-119,0 0 1,-3 0-1,-10 2 1,-4 2 263,-4 2 1,-4 6-1,-3-1 1,-5 5-293,-3 5 1,-10 4 0,-3 8 0,-2 4 123,3 6 0,-3 4 0,5 6 0,3 5 17,3 3 0,-1 2 0,15-1 0,3-3-52,4-1 0,9 0 0,-1 4 0,9-3-101,11-1 0,9-7 1,11 2-1,6-4-67,4-2 0,1-4 1,2-3-1,1-1-191,3-4 0,4-2 0,-2-3 0,-1-1-93,0-3 1,-3-6 0,-8 1 0,-3-5-70,-1-5 0,-2-4 0,-6-9 0,-1-3-33,-4-5 1,-5-11 0,-9-4 0,-3-7-139,-2-4 0,-4 1 1,-8-4-1,-5 2-74,-4 8 0,-13-6 0,-1 9 0,1 4-209,-3 3 1,-5 5 0,-2 4 0,1 5 1,-3 3 1,1 10-1,-6 3 1,4 3-881,1 2 1,-4 2-1,3 4 1,1 10-2639,8 9 4000,6 11 0,9-2 0,1 4 0</inkml:trace>
  <inkml:trace contextRef="#ctx0" brushRef="#br2" timeOffset="198">9403 16739 7689,'8'7'0,"-1"2"0,-7 9 0,0 3 1441,0 5 1,6 5-1,1 4 1,1 2 411,5-2 0,-5 3 0,3-1 1,1-2-1165,2-2 0,2 2 0,-1-2 0,1-5-412,0-4 1,-6 3 0,-1-6 0,0-2-687,0-2 0,-6-1-2639,2 0 0,-5-8 1,-5-2 1507,-5-5 0,-10-8 0,-2-3 0,-1-4 920,0-2 0,-5-1 0,2-2 0,-4-4 620,-1-2 0,-8-1 0,-1-5 0</inkml:trace>
  <inkml:trace contextRef="#ctx0" brushRef="#br2" timeOffset="199">9167 17117 7128,'-9'-16'1300,"4"7"0,10 4 1,7 3-88,7 2 0,1 0 1,6-1-1,4-3-662,5-1 1,-1 0 0,8 5 0,4 0 335,4 0 0,1 0 1,7 0-1,-1 0-946,-1 0 0,4-6 0,-8 1 0,-3 2-1029,-5 1 1,-6 2 0,-6 0-1,-3 0-1601,-2 0 1,-3 5 2688,-3 0 0,3 8 0,8-5 0</inkml:trace>
  <inkml:trace contextRef="#ctx0" brushRef="#br2" timeOffset="200">10346 16771 8591,'0'-25'0,"0"5"683,0 2 1,0 1-1,0-3 1,0-2-332,0-3 1,5 4 0,4-3 0,3-1 414,6 1 0,3-1 1,0-1-1,7 5-276,6 4 0,1 1 1,7 0-1,2 2 25,1 4 1,-3 1 0,-1 6-1,-3-3-109,-3 3 1,-4 1 0,-3 4 0,-3 1-13,-3 3 0,-1 6 0,-5-2 0,0 6-37,0 5 1,-6 4 0,-1 6 0,-2 2-49,-4 4 0,-3 8 1,-3 9-1,-4 2-176,-2 4 0,-7-6 0,-6 0 0,-1-3-133,0-4 0,1 3 0,1-9 0,-6-3-308,-2-7 0,-3-1 0,1-9 0,-1-2 24,1-1 1,-1-10-1,1-2 1,0-5 211,-1-1 0,1 0 0,-3-1 0,1-3 54,2-1 0,-4-7 0,10 1 0,1-3 266,3-1 0,4-1 0,1 2 1,2 2 470,3 1 0,4 1-240,7-6 0,7 2 1,6 2-1,4 3-290,4 2 0,5 2 0,-3 3 0,0-1-190,-1-3 0,6 1 0,-1 7 0,2 1 0,3 3 0,-1 6 0,1-2 0,1 4 0,3 2 0,-2 1 0,4 3 0,-1 2 0,-1 3 0,6-6 0,-5 4 0,-4-2 0,-5 0 0,2 0 0,-6-6 0,3 1 0,-1 0 0,-7-1 0,2-1 0,-4-1 0,-1-3 0,0-1 0,0 1 0,-1-3-3277,1 0 0,-6-3 0,1 5 3264,1-2 0,-5-9 0,0-7 1</inkml:trace>
  <inkml:trace contextRef="#ctx0" brushRef="#br2" timeOffset="201">11557 16881 6788,'-9'-7'209,"4"-4"1,3 3 588,2-3 0,2 8-79,3-2 0,-2 3 527,8 2-649,-8 7 0,-3-5-129,-10 3 0,-4-3-27,-2-2 0,2-2-10,4-3 0,4-2-236,12-4 0,2 4 0,10 7 0,1 0 23,2 0 1,0 2 0,-5 1 0,-2 4 148,-4 2 0,2 2-103,-6 4 0,-1 1-226,-5 0 1,-7-2-1,-4-4 1,-2-5-109,-3-3 1,0-2-1,0 0 1,1 0-34,-1 0 0,0-5 0,0-2-86,1-2 1,-1-1-37,0-6 1,8 0-190,2 1 0,5 4 0,2 2-616,5 2 0,2 2 1,8 5-1,0 0-1227,-1 0 0,6 5 2257,0 1 0,7 6 0,-3-3 0</inkml:trace>
  <inkml:trace contextRef="#ctx0" brushRef="#br2" timeOffset="202">12123 16535 8860,'0'-10'3101,"1"1"-2633,5 2 1,2 2 0,10 5-1,3 0-23,5 0 1,11-6 0,3 1 0,2 2-209,0 1 0,-2 2 1,4 0-1,-4 0-66,-2 0 1,-3 0 0,-7 0 0,-3 0 100,-3 0 1,-3 2 0,-6 3-31,-3 5 0,-1 4 0,1 2 0,-4 2 38,-5 3 1,1-2 0,2 7 0,1 2 151,-2 2 1,-1 8-1,-2 4 1,-2 3 48,-3 3 1,3-1 0,-3 0-1,3 0-22,2 0 0,-5-7 1,0-3-1,1-4-593,3-1 1,1-3 0,0-1 0,1-3-1743,5-3 0,-5-1-2307,5-5 2951,-5 0 1,-8-9 0,-3-7-445,-4-9 1,-4-7-1,-3-5 1,-3-3 1675,0-1 0,-13-4 0,4 4 0</inkml:trace>
  <inkml:trace contextRef="#ctx0" brushRef="#br2" timeOffset="203">12201 17038 7848,'-8'-16'574,"2"1"0,6 6 0,7 4 1,9 3-1,8 2 1000,6 0 0,5-5 0,4-1-1110,2 3 1,14 1 0,-6 2 0,3 0-59,2 0 1,4 0 0,-4-1 0,0-3-349,0-1 1,2-2-1,-7 3 1,-4-1-759,1 2 0,-8 1 0,-1 2 0,-6 0-697,-4 0 1,1 0 0,-7 0-1,-4 2-558,-5 3 0,0-2 1955,-6 8 0,6-8 0,-3 4 0</inkml:trace>
  <inkml:trace contextRef="#ctx0" brushRef="#br2" timeOffset="204">13318 16865 8860,'0'-21'233,"0"0"0,0 0 0,0 6 0,0-3-581,0-3 1,7 2-1,3-7 1,6-2 1002,5-2 1,-2 4 0,9 0 0,3-2-89,4-2 0,9 4 0,-4 2 1,2 3-487,0 7 0,-2 0 0,2 8 0,-5 3 202,-4 1 0,-2 2 0,-1 2 0,-4 3 160,-5 6 0,-10 3 0,-6 3 0,-3 4-52,-2 5 0,0 6 0,-2 4 0,-3 8 277,-6 7 1,-8-1 0,-2 8 0,2 0-211,1-3 0,3 5 0,-1-6 0,0 0-10,1 0 0,6-7 0,4-6 0,3-3-177,2-3 0,0-4 0,2-3 0,3-3-68,5-3 1,9-6 0,4-7 0,2 0-28,3-1 0,-4-4 0,2-1 0,0-6-124,-1-8 0,1-8 0,-8-4 0,-4-1-216,0-4 1,-7-9 0,-2-5 0,-5-3 32,-5-2 0,-6-4 0,-10 2 0,-5 4-490,-4 0 0,-6 6 1,-1 2-1,0 4 223,-1 2 0,5 6 1,-4 4-1,5 6-89,6 4 0,-2-1 0,7 7-1376,2 1 85,2 2 1,11 4 0,12 2 175,13 1 0,7 11 0,4-4 0,-1 0 1602,5 2 0,8 0 0,-2 2 0</inkml:trace>
  <inkml:trace contextRef="#ctx0" brushRef="#br2" timeOffset="205">14387 16975 7689,'22'9'369,"5"-4"0,-5-3 0,-2 0 4293,-8 3-3403,2-3 0,-13 6 1,3-4-307,-8 1 0,1 0 0,-7-5-549,-3 0 1,5 0-1,-1-1-1073,2-5 1,0 5-4117,2-5 1656,3 5 1,-5 2 3128,7 5 0,7 2 0,2 8 0</inkml:trace>
  <inkml:trace contextRef="#ctx0" brushRef="#br2" timeOffset="206">15534 16472 7689,'16'0'434,"0"0"899,-7 0 0,-4 0 0,-10 0-483,-6 0 1,-5 2 0,-5 2-1,-5 1-454,-3-2 0,-3-1 0,-1-2 0,-2 0-173,-2 0 1,1 0 0,4 0 0,1-2-75,-1-3 1,3 2 0,1-6-1,3 0-180,2 0 1,3 6 0,6-4-1,1 2-138,3-1 0,5 1 57,-6 5 0,8 2 212,-3 3 1,5 9 0,-1 7 0,-2 0 99,-1 2 0,0 1 0,5 9 0,0 2 41,0 2 1,-2 5 0,-1-4 0,-3 1-22,3-1 0,-4-1 0,2-6 0,1-1-277,2-4 0,-3 2 1,0-7-1,1-2-78,3-1 1,1-3 0,0 1-188,0 0 165,0-7 1,1-2 0,3-9 0,3-5-91,2-9 0,1-1 1,8-10-1,1 1-105,2 2 1,7-6 0,-2 4 0,4-4 141,1-1 1,6 1 0,1 4-1,2 7 216,4 6 0,2 6 0,-1 7 0,-1 0 154,-2 0 0,-8 2 1,3 5-1,-5 7 459,-6 5 0,-5 9 1,-9 0-1,-3 5 38,-2 4 0,-2 2 0,-7-3 0,-1 4-137,-3 1 1,-11 4 0,1-5 0,-3 0-300,-4-3 0,1-4 1,-6-3-1,3-2-203,3-2 0,-5-7 1,5 0-1,-1-5-313,0-3 1,-3-8-1,3 4 1,1-1-399,-1-1 1,2 0 0,5-7-1,0-3-542,1-5 1,-1-3-1,0 1 1,2 2 80,4-3 1,-2-6 0,6-2 0,3 2 138,1 2 0,9-4 0,5-2 1,8 0 1014,6 1 0,10-13 0,5 1 0</inkml:trace>
  <inkml:trace contextRef="#ctx0" brushRef="#br2" timeOffset="207">16179 16441 7689,'9'-7'1520,"5"5"0,-11-5 1,6 9-860,-2 3 1,-2 4-1,-5 8 1,0 4 119,0 5 1,-5 6-1,-2 3 1,-2 3-220,-3 2 1,-2 2 0,-3 5 0,-3 1-14,-1-1 0,0-2 0,4-1 0,0-4-187,1-2 1,-3 4-1,10-5 1,-2-4-71,1-5 1,6 0 0,-1-7 0,3-2-42,2-1 1,7-3-1,4 1 1,5-2 2,5-3 0,3 1 1,9-7-1,2-1-95,2-3 0,7-1 1,-3 0-1,3-1-503,-2-5 1,2-1 0,-6-5 0,2 2-360,4-3 0,-6-1 1,1 0-1,-2 2-1179,-1 2 1,-1-1 0,-7-4 909,-2-1 0,-6 5 0,-1 1 1,-7-2-1,-7-2-847,-3-2 1,-2 0 0,-2 1 1818,-3-1 0,-4-14 0,-6-3 0</inkml:trace>
  <inkml:trace contextRef="#ctx0" brushRef="#br2" timeOffset="208">16619 16598 7689,'7'16'1159,"4"-1"0,1 1 1,-1 2-1,-6 1-76,-4 2 0,-1 12 0,0 0 0,0 6-396,0 4 1,0 3 0,0 1 0,0 0 289,0 0 0,0-1 0,0-5 0,0-4-888,0-4 0,0-3 1,0-2-1,0-4-958,0-1 1,0-2-1,0-5 1,2-2-580,3-4 1,-1 2 0,6-6 0,3-3 533,1-1 0,7-2 1,1 0-1,3-2-803,3-3 1,7-6 1716,1-10 0,8-3 0,-4-7 0</inkml:trace>
  <inkml:trace contextRef="#ctx0" brushRef="#br2" timeOffset="209">17295 16928 7689,'2'-16'403,"3"1"1,9 4 0,7 2 0,-1 2-202,-3 4 1,-1-1-1,-1 1 1,3-2 624,3 1 0,2 3 0,5 1 1,-4 0-898,-1 0 0,3 0 1,-5 0-1,-2 1-611,-1 4 0,-4-1 0,-4 6-3624,-5 3 4305,-10 1 0,-11 1 0,-8 1 0</inkml:trace>
  <inkml:trace contextRef="#ctx0" brushRef="#br2" timeOffset="210">17233 17085 7689,'7'9'812,"3"-4"0,6-3 0,3-2 0,4 0-145,1 0 0,2 2 0,6 1 1,-1 2-228,1-1 1,4-2 0,1-2 0,0 0-628,1 0 1,-5 0-1,2 0 1,-5 0-5310,-4 0 5496,-7 0 0,11-7 0,-5-2 0</inkml:trace>
  <inkml:trace contextRef="#ctx0" brushRef="#br2" timeOffset="211">18066 16551 7689,'-9'-7'430,"0"0"1,6-5 114,-2 1 1,-1 1 0,6-6 0,2 0-2,3 1 1,4 4-1,9 1 1,3-3-187,5-1 1,9 4 0,3 1 0,2 2-7,4 4 0,0 1 0,-2 2 0,-6 0-88,-3 0 0,-3 0 0,-4 2 1,-5 3-43,-3 5 0,-4 10 1,-4 2-1,-5 3-37,-3 3 1,-4 0 0,-3 1 0,-7-1-53,-7 0 1,-6 5 0,-6-6 0,-2 1 6,-4-2 1,4 2 0,-4-7 0,4-2-121,1-2 1,6-3 0,0-1 0,0-5-54,1-1 1,-3-1 0,7-6 0,2 0-53,2 0 1,6 0 0,3-2-1,-1-2-101,0-1 0,7-7 0,2 1 98,9-3 1,10 4 0,6 1 0,4 2-216,10 4 1,10 1-1,5 2 1,2 0 248,3 0 0,-5 2 0,-1 3 0,-6 7 314,-5 7 0,0 1 1,-9 6-1,-5 0 12,-4-2 0,-3 6 0,-7-4 0,-3 4 196,-6 1 0,-3 1 0,-2-2 0,-2-3-99,-3 0 1,-4-3 0,-8 2-1,-3-3-122,0 0 1,-8-8 0,1 3 0,-2-6-86,-3 0 1,-4-5 0,-1-1 0,2-5-54,2-1 0,1 0 0,1 0 0,1 0-679,4 0 1,-2-5 0,7-2-1,2 0-254,1 0 1,3-5 0,-1 1-114,0-3 1,7-1 0,4-1 0,3 0 252,2 1 1,2 4-1,3 2 1,6 1-389,3-1 0,9 5 0,3-3 1,3 2 1071,3 0 0,6-7 0,3 3 0</inkml:trace>
  <inkml:trace contextRef="#ctx0" brushRef="#br2" timeOffset="212">19198 16457 7689,'0'-16'1327,"0"0"0,0 6-430,0-1 1,2 8 1688,3-3-2020,-3 5 0,5 2 1,-7 5-219,0 4 0,0 4 0,-2 4 0,-3 3-42,-6 5 1,-3 3 0,-2 3-1,1-1-29,-1 1 1,0 4-1,-1 1 1,-2-2-4,-2-2 1,0-1 0,5-1 0,2 1-58,3-1 1,-1-1 0,7-2 0,1-4-5,3-1 1,1 3 0,0-5 0,0-2-22,0-1 0,1-3 0,5-1 0,4-2-118,4-1 1,7-2-1,2 3 1,1-3-192,4-2 1,2-2-1,1-5 1,1 0-398,-1 0 0,6 0 1,0 0-1,-2 0-202,-2 0 0,-7-5 0,-2-2 1,-1-2-393,-4-3 1,-1 3-1,-4-2 1,-4-1-398,-4-2 0,-5-7 1,-1-1-1,0-3 941,0-3 1,-1-1-1,-3-3 564,-1 1 0,-7-8 0,3-1 0</inkml:trace>
  <inkml:trace contextRef="#ctx0" brushRef="#br2" timeOffset="213">19465 16661 7848,'16'0'410,"0"0"1,-6 0-1,-1 2 1,-2 3 383,-4 5 0,4 10 0,-1 4 0,-3 4 383,-1 5 0,-2 7 1,0-1-1,0-1-468,0 1 1,-5 2 0,-2-4 0,0-2-334,0-2 1,0-7-1,3-1 1,-1-2-434,1-4 0,-3-2 1,2-1-1,2 0-699,1-1 1,2-4-1,-2-2-3869,-3-2 3624,3 5 1,-5-12-1,7 0 1,2-9 425,3-5 0,2-2 0,5-1 1,-1-4 574,1-5 0,9-4 0,3-1 0</inkml:trace>
  <inkml:trace contextRef="#ctx0" brushRef="#br2" timeOffset="214">20330 16409 7689,'16'0'444,"-1"0"0,-4 0 1027,-1 0 0,-8 0-985,-2 0 1,-7 0 0,-9 0 0,1 0-137,-1 0 0,-7-7 0,-3-3 0,-2-2-242,2 1 0,-2-3 0,5 4 0,0-2 4,1 1 1,1-1-1,5 5-163,0-2 1,1 6-145,-1-3 0,0 6 1,2 7 291,4 9 0,-3 0 0,6 7 0,0-1 175,0 4 0,-3 4 0,3 2 0,-2-1-34,-3 0 1,3-1-1,1-2 1,-1-3-19,0-3 0,6 6-330,-3-2 1,5-3-30,1-2 1,7-11-1,5-4-64,7-5 0,-1-1 0,4-1 0,1-3 66,3-1 0,7-2 0,2 4 0,-2-3 201,2 3 1,0 3 0,-3 5 0,-1 6 251,1 2 1,-3 5-1,-2 3 1,-6 5 168,-4 4 0,-3 1 0,-2 1 0,-3-1 88,-2 1 0,-2-3 1,-7-1-1,-3-2-208,-5 2 0,-9-3 0,-4-1 0,-2-1-225,-3-4 1,-1-7 0,-3-3 0,-1-2-350,-4-3 0,2-3 1,-5-1-1,0 0-949,0 0 1,0-5 0,-2-2 0,5 0 441,4 0 0,8-3 1,5 4 715,2 3 0,2-13 0,1-1 0</inkml:trace>
  <inkml:trace contextRef="#ctx0" brushRef="#br2" timeOffset="215">20692 16960 6938,'15'-2'0,"1"-2"324,0-1 0,5 0 0,0 5 0,-2 2 1182,-2 3 0,-1-2-583,0 8 0,-6-1 1,-1 6-408,-2 0 1,-7-6-1,-7-1 1,-2-2-120,-3-4 1,-7-1-1,-2-2 1,2 0-102,1 0 1,-3-5 0,0-2-1,4-2 57,4-3 1,0-2-1,4-2 270,0 1 1,4-1-554,10 0 0,6 2 1,8 4-1,2 4-490,-2 5 0,5 1 0,1 0 0,-1 0-726,-3 0 0,2 1 0,-2 3 0,-2 3 281,-1 2 0,-8-1 0,1 5 0,1-5-188,2-1 0,2 4 0,-1-4 0,1 0 1053,0 0 0,6-2 0,3-5 0</inkml:trace>
  <inkml:trace contextRef="#ctx0" brushRef="#br2" timeOffset="216">21745 16315 7689,'16'0'-1385,"-2"-2"2605,-4-3 0,-5 3 1,-10-3-114,-5 3 1,-6 2-1,-5 0 1,-5 0-700,-4 0 1,-3-1-1,-2-3 1,-2-3-150,2-2 0,-3 1 1,1-5-1,2 3-107,2-2 1,9 0-1,3-1 1,3 3-159,2-2 1,6 5-1,1 0-115,2 0 1,2 7-1,5 0 129,0 8 0,0 8 0,0 5 1,0 5 170,0 4 1,0 1 0,0 1 0,0-1 25,0 1 0,0-1 0,0 1 0,0-1-61,0 0 1,-2 1-1,-1-2 1,-3-2-218,3-2 1,-4-5 0,2 3-1,1-1-209,3-4 1,-5-7-1,1-1-728,2 1 838,1-5 0,2-2 0,2-10 0,3-6-190,5-3 0,9-1 0,4-3 1,2-1 43,3-2 1,7 5-1,3 8 1,2 1 375,4 3 1,0 2 0,-1 4 0,-1 5 294,2 9 0,-6 7 0,-1 8 0,-6 0-72,-4 1 1,-6 5 0,-11-1-1,-5 1 468,-3 1 1,-2-4 0,-4 2 0,-4-3-334,-8-1 0,-8-6 0,-1-2 0,-3-1-243,-5-4 0,-2-3 0,2-4 1,-2-3-91,-2-2 0,-1-2 1,3-5-1,-2 0-436,2 0 0,-1-7 0,2-3 0,5-2-881,-1 1 0,7-8 1,2 3-1,6-1 76,4-1 0,4-3 0,7-1 0,2-1 197,3 0 1,13-3 0,13 5 0,9 0 286,6-2 1,6 4 673,0-7 0,15-7 0,-3-7 0</inkml:trace>
  <inkml:trace contextRef="#ctx0" brushRef="#br2" timeOffset="217">22169 16362 7689,'23'-21'0,"5"0"0,5 2 335,4 2 1,-2 1 0,-7 2-1,-2 2 268,2 1 1,2 8 0,-1-2 0,-1 3-301,-1 2 0,-8 0 0,2 2 0,-6 3 8,-4 5 1,-4 9-1,-7 4 1,0 2 106,0 3 1,-7 3 0,-4 4 0,-4 3-43,-6 3 0,-4-1 0,-8 3 0,-2-1 42,-1 2 0,-1 1 0,7 2 0,2-1-215,2-4 0,7-4 0,0-6 1,6-1-87,8 1 1,3-3 0,2-1 0,2-3-62,3-3 1,9-1 0,9-5-1,0-2-51,-1-4 0,12 3 0,-3-8 0,1-2-8,-5-1 1,1-9 0,-7-3 0,-1-4-124,-3-2 0,-3-5 1,-3-2-1,-6-1 57,-3-4 1,-4-3-1,-3-4 1,-8-4-127,-6-1 0,0 0 1,-7-4-1,-2 4 102,-2 2 1,4 1 0,1 5-1,3 3 382,2 3 1,5-4-1,4 5 1,6-1-37,3 0 0,2 7 0,0-4 0,2 2-329,3 0 0,4-1 1,7 2-1,-1-1-536,1 2 0,5 7 1,0 3-1,-2 2-46,-1 4 0,3 8 0,0 7 0,-2 9-2867,-2 11 1,-8-1 3524,-4 6 0,4 3 0,0 0 0</inkml:trace>
  <inkml:trace contextRef="#ctx0" brushRef="#br2" timeOffset="218">20817 17793 8575,'0'-30'0,"0"2"0,-1 3 658,-5 3 0,-2-4 0,-10 3 0,-3 0-226,-5 0 0,1 3 1,-1 4-1,0 2 217,2 3 0,-10-1 1,6 7-1,2 1-140,2 3 1,-4 2 0,3 5 0,-1 4 27,0 4 1,7 2 0,-2 1 0,3 4-281,3 5 0,6 4 0,4 2 1,3-3-177,2-3 1,0 4-1,0-5 1,2 1 27,3 0 0,2-2 0,7 4 0,0-3-591,3-2 0,2-3 0,-1-4 0,1 0-53,2 0 1,7-2 0,-2-2 0,4-3 2,1-2 0,1-2 0,-1-5 1,1 0 141,-1 0 0,-1-7 1,-2-5-1,-4-6 59,-1-3 1,-2-5 0,-5 1 0,-1-2 21,1-7 0,-7-1 1,-4 4-1,-3 1 26,-2 4 0,0 3 1,0 8 550,0-1 1,0 9 5,0 7 0,2 14 1,1 10-1,2 3-39,-1-1 0,-1 0 0,1 5 0,1 1 170,-1-1 1,-3-1-1,1-2 1,2-2-169,1 2 0,0-5 0,-5-2 0,0-4-216,0-1 0,5-6 0,1 1-430,-3 1 274,-1-5 0,-2-2 0,0-10 0,0-5-58,0-4 1,0-9-1,0-3 1,0-4-115,0-1 1,0-6 0,0-1 0,2-3 126,3-2 0,4-1 1,6 2-1,1 5 207,0 4 1,6 9-1,5 5 1,1 6-21,-2 8 0,7 5 0,-5 7 0,0 7 426,2 5 1,-3 9 0,0 0 0,-6 5 89,-4 4 0,-1 0 1,-2-6-1,-4 1-78,-4-1 1,-5 0 0,-1 1 0,0-2-61,0-4 1,0-2 0,0-5 335,0 2-82,-7 0-623,6-12 1,-6-9-1,7-10 1,1-4-473,5-2 0,2-7 0,8-3 0,0-4 57,-1-1 0,6-1 0,2-1 0,0-2 162,0-1 0,5 4 0,-2 8 0,2 3 204,-2 7 0,4 5 0,-4 11 0,3 3 310,3 6 1,-2 4 0,-2 6-1,-4 5 144,-1 4 0,-2 2 0,-6-1 0,-1 0-364,-3 1 1,1-6-1,-7-1 1,-1-1-324,-2 0 0,-2-4 0,0 1 0,-2-4-843,-3-1 0,3-6 0,-5-1-1191,0-2 0,5-4 1322,-3-8 0,5-3 0,5-10 978,6-3 0,10-3 0,3-8 0</inkml:trace>
  <inkml:trace contextRef="#ctx0" brushRef="#br2" timeOffset="219">22232 17478 7979,'-14'-2'0,"2"-3"0,3-5 555,2-4 1,2-2-1,5 0-87,0 1 1,2-1-1,3 0 1,6 2-33,3 4 0,3-4 0,4 5 0,5 0 129,4 4 0,0 3 0,-2 2 0,-4 0-170,-1 0 1,-2 7 0,-7 4 0,-4 3-92,-5 1 0,-3 3 1,-2 3-1,0 5-56,0 4 0,-12 1 0,-6 1 0,-4-1-34,-6 1 1,-7-1 0,-2 0 0,4-1 67,5-4 0,0-3 0,7-6 0,4 3 282,4 1 1,1 0 0,7-6-125,1 1 0,8-6 1,5 1-1,3-1-194,5-1 0,10 3 0,-1-6 0,5-1-260,6 2 1,1 0 0,6 5 0,-2-3-454,2-2 1,5 3-1,1-3 1,-3 2-756,-1 3 1,8 0 0,-9 2 0,1 0-2173,-3 4 0,-8 6 3394,2-3 0,-4 0 0,-1-5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166"/>
    </inkml:context>
    <inkml:brush xml:id="br0">
      <inkml:brushProperty name="height" value="0.053" units="cm"/>
      <inkml:brushProperty name="color" value="#FF0000"/>
    </inkml:brush>
  </inkml:definitions>
  <inkml:trace contextRef="#ctx0" brushRef="#br0">7956 12401 28276,'-14'-10'-873,"4"-1"1,-3 6 0,6-4-1,2 4 1,3 5 0,11 5 1370,9 4 0,8 0 0,12 3 1,9-3-41,9-2 0,18 3 1,10-4-1,-39-4 0,0-1-115,3 0 0,1 0 0,10-1 1,2 0-1,-3 0 0,-1 0 1,5 0-1,0 0-175,2 0 0,0 0 0,6-1 0,1 0 1,3-1-1,-1-1 0,1-1 0,-1-1-133,0 1 1,1-1 0,-3-1 0,-1-2 0,-6 3 0,-2-2 0,-1-1 0,-2-1 5,-3-2 1,-1 1-1,0-1 1,-2 1-1,31-6 1,-11 2-41,-10 4 0,-11-4 0,-10 5 0,-7-2 150,-7 1 0,-5 5 1,-9-6-1647,-4-1 1,-4 3 0,-15 1-1,-12-1 1495,-14 0 0,-2 6 0,-1-4 0</inkml:trace>
  <inkml:trace contextRef="#ctx0" brushRef="#br0" timeOffset="1">7988 12291 27073,'-2'9'-1531,"-3"-4"0,-4-3 0,-7-2 2052,0 0 0,6 0 0,1-2-348,2-3 1,-3 2 0,4-8-591,3-1 1,1-2 0,2-2 0,2-1 624,3-4 0,4 3 0,8-4 0,4-1 165,6-3 0,2-4 0,6-3 0,5-2-231,8-2 0,13-10 1,0 2-1,2-2-64,3-4 1,6 0 0,-4 2 0,-2 0-58,-1 2 0,-7-2 0,-3 11 55,0-2 0,-3 5 0,-7-2 0,-1 6 96,-2 5 1,-12 3-1,1 7 1,-3 0 33,-3 1 1,-3 4-1,-6 2-908,0 2 171,-7 2 0,-3 7-1609,-6 3 1844,0 4 1,-6 7-1,-3-1 1</inkml:trace>
  <inkml:trace contextRef="#ctx0" brushRef="#br0" timeOffset="2">10393 12181 26072,'-9'-1'-1319,"2"-5"399,0-4 0,6-4 1,-5-4-1,6-1 1101,6-2 0,4-7 0,11 2 0,7-5 1405,7-6-1192,5 4 1,11-14 0,5 3-113,7-1 1,1-6 0,-4 11 0,-3-2 76,3 0 1,-8 9 0,-3-2 0,-7 5-414,-4 2 1,-1-3-1,-4 10 1,0 2 32,-1 1 1,3 2-1,-11 1 1,1 1-362,-4 3 1,-4-1-369,-1 7 0,-7 1 0,-8 8 1010,-9 1 1,-17 0-1,-15-5 1</inkml:trace>
  <inkml:trace contextRef="#ctx0" brushRef="#br0" timeOffset="3">9245 11317 26861,'16'0'-170,"0"0"0,0 0 1,3 2-1,5 1 388,8 2 0,10 1 0,1-6 0,8 0 245,7 0 1,11-2 0,10-2 0,8-1-238,-41 3 0,1 1 0,6-3 0,1 1 0,1-1 0,1 1 0,3-1 1,1 1 296,4-1 1,0 1-441,-2-4 1,1 1-1,6 4 1,0 1 0,-3-3-1,-2-1-63,-2 2 1,0-1 0,0 0 0,0 1 0,-5 1 0,-1 1 0,-2-2 0,-1 0-225,-4 2 1,-2-1-1,39 0 1,-15 2 0,-8 0-616,-9 0 1,-14 5-1,-8 2 0,-11 4-529,-9 6 1,-19-1 1347,-14 5 0,-7-3 0,-3-3 0</inkml:trace>
  <inkml:trace contextRef="#ctx0" brushRef="#br0" timeOffset="4">8050 12417 27934,'0'-7'-2228,"0"7"1,0 7 0,0 9 0,0 1 1737,0 4 0,0-2 0,-1 6 0,-3-1 486,-1 1 0,-2 1 0,3 5 0,-1 1 55,2-1 1,-4 1 0,2 1 0,-1 2-3,-1 2-111,6 6 1,-6-4-1,7 4 124,0-1 0,-6 0 1,1 5-1,2 0-414,1 1 1,-3 0 0,-2 3 0,0 1 789,0-1 0,-6 5 0,5 2 0,-3 1-132,1-1 0,-1 3 1,-3-4-1,4 5-89,5 0 0,-2 3 0,1 1 0,3 4-55,1 2 1,2 1-1,0 6 1,0-4-87,0-7 1,5 11-1,2-11 1,2 2-33,3 1 1,-3-6 0,1 5 0,3-4 1,1-3 0,-4 8 0,-1-8 1,0 0 817,-1-3 0,-4-8 0,1-8 0,-3-4-1393,-2-2 0,0-3 0,2-7 1,1-3-200,2-3 1,1-6 0,-6-6-998,0 3 0,1-6 0,5-2-99,4-3 0,-1-16 1984,1-7 0,8-28 1,6-9-1</inkml:trace>
  <inkml:trace contextRef="#ctx0" brushRef="#br0" timeOffset="5">10409 12401 26677,'0'-8'-4916,"0"2"1,0 12 4289,0 4 0,0 4 1,0 4-1,0 1 510,0 2 0,0 12 0,0 0 0,0 4 487,0 1 1,0 6-1,-2-2 1,-1 3 101,-3 2 0,-6 6 0,3 1 0,-1 2-163,-1 3 1,6 2-1,-4 2 1,2 0-103,4 0 1,1 5 0,2 2 0,-1 1-574,-5 5 1,5 4-1,-5 2 1,3 0 696,-2 5 1,3-3-1,-5 3 1,0 1-130,2-44 0,-1 1 0,3 1 1,-1 0-1,-3 37 0,2-3 40,0 2 1,0-5 0,5-6-1,0-1-396,0-3 0,0-8 0,0-5 0,0-5 270,0-9 1,0-5-1,1-5 1,3-4-842,1-5 1,6-4-1,-4-3 1,1-3 200,5-6 1,8-5 0,5-7 0,5-10 763,6-13-62,10-22 0,-19 17 0,0-2 1,3-7-1,1 1 0</inkml:trace>
  <inkml:trace contextRef="#ctx0" brushRef="#br0" timeOffset="6">11903 11474 31405,'-2'-9'-4893,"-3"4"0,1 3 5234,-6 2 1,-1 7-1,-3 6 1,2 4-704,1 4 1,3 12 0,-3-1 0,4 2 51,0 5 1,5 5 0,-3 6 0,2 1 127,-3 5 1,5 1 0,-5 3-1,5-4 73,1-2 0,-2 10 0,-2 1 0,-1 1 89,2-1 0,-4 12 0,2-9 0,1 2-515,2 1 1,1 4 0,-3 6 0,-1-6 521,1-3 0,3-3 0,-1-2 0,-2 1-251,-1-2 1,0-1 0,5-1 0,0 1 369,0-2 0,-5 3 0,-1-8 0,3 0 84,1-6 1,-3 6-1,0-11 1,-1 0 230,-1-3 1,4 6 0,-6-4 0,2-1-110,4-1 1,-6-9-1,0 3 1,-1-3-272,-1-4 0,8 3 1,-4-13-363,0-2 0,5-2-180,-3-1 0,3-6 1,2 1-1857,0 1 1,0 2-1,0 2 1,0 0 2432,0-1 0,-7 8 0,-2 1 0</inkml:trace>
  <inkml:trace contextRef="#ctx0" brushRef="#br0" timeOffset="7">8161 15561 26049,'-9'-7'-2834,"4"-4"2306,3 4 1,9 0 0,3 7 0,4 0 1095,2 0 0,0 0 1,1 0-1,4 0-119,5 0 0,9 0 0,5 0 0,4 2-158,5 3 0,9-3 0,1 3 1,7-3-65,8-2 0,8 0 0,7 0 0,-42 0 1,0 0-115,4 0 1,0 0-1,0-1 1,1 0-1,-4 0 1,0-1-1,-1-1 1,0 0-37,-2 1 1,-1 1-1,44-1 1,-20 2-1,-4 0 663,-4 0 1,-6 0-1,-9 0 1,-3 2-533,-5 3 0,-4-3 0,-3 3 0,-2-1-1158,-2 1 1,-7-3-1,2 3-1293,-3-3 2166,-3 5 0,1-6 0,0 6 1</inkml:trace>
  <inkml:trace contextRef="#ctx0" brushRef="#br0" timeOffset="8">10535 15325 20084,'8'-7'-1883,"-2"-4"1288,2 4 1,-6-1 0,5 4 924,0-1 0,2-2 0,7 3 0,-1-1 6,1 2 1,0-4-1,-1 0 1,1 0-9,0 0 0,7-4 0,3 4 0,3-1-10,3-5 0,-1-2 0,3-5 0,1-2-64,1-3 0,8 1 0,0-6 0,6 0 23,8-3 1,-2-3 0,3 1 0,2-2 81,0 2 0,9-3 1,-9-1-1,2 1 63,4-1 1,-3-3-1,-4 6 1,-3 1-262,3 2 0,-1-2 0,-1 2 0,-7 3-151,-8 0 1,1 2 0,-7 2 0,-2 3-270,-2 1 0,-7 4 1,-2-1-1,-3 5-506,-7 4 0,-3 1-185,-6-2 1,-17 4 0,-6 7-1,-15 2 1014,-14 3 1,-21-10 0,-13 3-1</inkml:trace>
  <inkml:trace contextRef="#ctx0" brushRef="#br0" timeOffset="9">9261 11568 30432,'9'0'-2675,"-4"0"2556,-10 0 1,-2 2-737,-4 3 0,4 4 1,7 7-1,0-1-756,0 1 0,0 5 0,0 4 935,0 4 1,0-1 0,0 11 0</inkml:trace>
  <inkml:trace contextRef="#ctx0" brushRef="#br0" timeOffset="10">9104 12386 4301,'0'35'0,"2"-6"0,1-3 287,2-1 1,6-6-1,-4 2 103,2-3 0,-6-3 0,2 1 1,-1 1-321,1 4 0,-3-1 1,3 4-1,-3 1 1,-2-1-551,0 4 0,0 0 0,0 0 0,0-2 274,0 2 1,-5 5 0,-1 0 0,1-5 272,-2-3 1,0 1-1,-5-3 1,1 1 57,-1 4 0,3-5 1,1-1-1,-1-1 43,0 0 0,6 0 0,-4-5-17,0 0 1,5-1 0,-5-1 0,2-1 218,0-3 0,-1-5 0,6 6-291,0 1 1,0-3 0,0 1-6,0 2 1,0-3 0,0 2-1,0 3-296,0 5 0,0-2 0,2 6 0,2 0 0,1 3 137,-2 4 0,6 8 0,0 2 0</inkml:trace>
  <inkml:trace contextRef="#ctx0" brushRef="#br0" timeOffset="11">8978 14067 29819,'7'9'-3523,"0"0"0,5-6 4229,-1 3 1,-6 4-1830,6-5 1,-8 8 166,2-3 0,-5 2 0,-3 1 0,-4-3 223,-2 2 1,-1 0 0,-4 1 727,3-3 0,-3 1 0,5 4 0</inkml:trace>
  <inkml:trace contextRef="#ctx0" brushRef="#br0" timeOffset="12">9308 14555 21432,'16'-7'-683,"-6"-2"1,1-5-1,3 4 1,2 3 372,-1 0 0,12 3 1,-8-5 133,4 2 0,-1 2 0,-6 5 0,0 0 562,-1 0-374,1 0 0,0-7 1,0-2-1</inkml:trace>
  <inkml:trace contextRef="#ctx0" brushRef="#br0" timeOffset="13">10047 14460 21432,'46'0'-493,"-4"0"1,3-5 0,-3 0 424,3 1 1,3 3-1,-3 1 1,-1 0-1,-4 0 53,-2 0 1,6 0-1,-4 0 1</inkml:trace>
  <inkml:trace contextRef="#ctx0" brushRef="#br0" timeOffset="14">10991 14460 21432,'45'0'0,"-1"0"0,-1 0-138,6 0 0,-7 0 1,5 0-1,-3 0 18,-4 0 1,6 0 0,-6 0 0,2 0 80,0 0 0,-2 0 0,4 0 0,-4 0-6,-2 0 1,4-1-1,-7-3 1,-4-1-125,-3 1 0,-8 3 0,1 1 135,-4 0-46,-1 0 1,-7 7 0,-2 1-1</inkml:trace>
  <inkml:trace contextRef="#ctx0" brushRef="#br0" timeOffset="15">9277 14618 28863,'14'-7'-1413,"-2"-4"0,-1-1 0,1 0 1228,2 1 1,-4 8 0,-1-4 27,-2 0-529,-2 5 1,-7-3-1,-3 8 1,-7 4 385,-7 2 1,-13 7 0,-10 6 0,-3 3-68,-2 3 0,1 1 0,3 1 0,2-2 368,3-2 0,1-5 0,6 5 1,1 1-343,4-3 0,-2 11 0,7-5 1,0-2 197,-2-6 1,6 1 0,-2-2 371,7-2 1,-2-3 0,3-4 0,-3-1 138,-2 1 1,1 2-1,-1 2 1,0-1 957,0 1 0,-4 5 0,-3 2 0,0-1-1534,0 1 0,-3 3 0,5-3 1,2 0-798,2-1 0,1 5 1,0-6 833,0-2 1,1-2-1,-1-1 1</inkml:trace>
  <inkml:trace contextRef="#ctx0" brushRef="#br0" timeOffset="16">8381 15466 27478,'29'-12'-901,"-2"-2"0,-6 0 48,-4 2 1,-7 8-121,1-1 0,-8 5 473,3 5 1,-12-3 0,-2 5 0</inkml:trace>
  <inkml:trace contextRef="#ctx0" brushRef="#br0" timeOffset="17">9245 11615 26922,'-8'7'-2458,"2"4"0,6 3 1,6 3-1,2 4 1212,1 6 0,3 2 0,-6 4 0,-3 2 620,-1 2 1,-2 0-1,0-4 1,0 2 490,0 1 0,-14 1 0,-4-5 1</inkml:trace>
  <inkml:trace contextRef="#ctx0" brushRef="#br0" timeOffset="18">9072 12653 27440,'0'21'-3277,"0"0"0,0 0 0,0-6-3866,0 1 6896,0 7 0,-7-6 1,-1 6-1</inkml:trace>
  <inkml:trace contextRef="#ctx0" brushRef="#br0" timeOffset="19">8994 13266 5160,'0'16'0,"0"-1"396,0 1 0,-5 0 0,-1-1 0,3 1-354,1 0 0,2 0 0,0 1 0,0 4-261,0 5 0,0 4 0,2 1 0,3 1 56,6-1 1,3 4 0,3 0 0,2-4 346,2-1 0,0 3 1,-5-8-1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186"/>
    </inkml:context>
    <inkml:brush xml:id="br0">
      <inkml:brushProperty name="height" value="0.053" units="cm"/>
      <inkml:brushProperty name="color" value="#FF0000"/>
    </inkml:brush>
  </inkml:definitions>
  <inkml:trace contextRef="#ctx0" brushRef="#br0">13711 8110 16836,'14'-1'2902,"-4"-5"0,-8-2 0,-9-10-2350,-2-3 0,0 7 0,-3-5-193,2 0 0,6-6 0,-3 3 1,2-1-138,0 0 0,-2-10 1,3 2-1,-3-4-272,-2-4 1,4 4 0,-5-7-1,-1-1-71,3-3 0,-5 5 1,6-1-1,0 0 74,0 2 1,-3-1-1,3 6 1,0-1-296,0 1 1,-4 2-1,4 1 1,0 1 112,0-1 1,-3 8 0,3 1-1,-2 2-50,-3 0 1,3 2-1,1 7-819,1 1 0,-6 3 424,3-3 0,1 6 502,-1 10 0,4 4 0,-2 8 0,1 3 43,3 0 1,-3 7 0,2-3 0,1 2 125,3 2 0,-5 5 1,1-6-1,2 1-49,1-2 1,2 2 0,0-6 0,0 1-164,0 0 1,0-2-1,0-5-165,0-1 1,0-4-444,0-1 598,0-6 0,0-11 0,0-14-197,0-7 1,7-9 0,3-1 0,4-2-34,2-4 1,-5 0-1,-1 2 1,2 7 348,2 7 1,-3 2 0,-1 9-1,1 3 308,-2 0 1,4 7 0,0 2 0,4 3 375,4 2 1,7 7 0,-2 3-1,4 4-110,1 2 0,-1 1 1,-2 3-1,-3 1-314,-3-2 1,4-2-1,-5-1 1,-1 0-197,-3-1 0,-1 1 0,0 2 0,-2 1-3581,-4 2 0,2 0 3623,-6-5 0,-1-8 0,-5-1 0</inkml:trace>
  <inkml:trace contextRef="#ctx0" brushRef="#br0" timeOffset="1">10896 6287 8101,'0'-21'0,"-1"-2"0,-5 1 120,-4-1 0,-9-3 0,-4 3 0,0 0 0,-1 1 518,-1 3 1,-1 1 0,-5 2-1,-1 2-351,1 4 0,1 1 0,2 6 0,2-3-59,-2 3 0,0 1 0,2 2 0,5 0-152,3 0 1,3 5-1,-1 2 1,0 2-107,0 3 1,1 2 0,1 4 0,1 1 61,3 2 1,5 0-1,-4-4 1,2 3-56,4 1 1,1 1 0,2-3 0,2 2 74,3-1 1,4 2 0,6-1 0,1-1-26,0-3 1,-1-1 0,3-1 0,1-1-253,2-3 1,0 3 0,-3-5 0,1 1-243,2 1 0,1-8 0,-2 2 1,1-3-79,-2-2 0,3 0 1,-1-2-1,0-1 175,2-2 1,-5-11 0,3 2 0,-4 0-353,-1 0 1,-2-11 721,-4 5 0,4-8 0,-5-4 0</inkml:trace>
  <inkml:trace contextRef="#ctx0" brushRef="#br0" timeOffset="2">10723 5768 8101,'-7'-8'730,"7"2"1,6 19-1,6 6 1,-3 5 41,-2 3 0,3-1 1,-3 5-1,0 1-270,0-1 0,3-1 0,-3-1 0,2 1-226,3 3 1,-3-3 0,2-4 0,1 2-501,2 2 1,2-4-1,-1 0 1,1 0-823,0-1 1,-1 3-1,-1-7 1,-1-4-457,-3-5 0,-5 2 252,6-3 1,-8-6 1249,3-5 0,-5-7 0,-1-9 0,0 1 0,0-1 0,2 2 0,3 2 45,6 1 1,3 6 0,3-4-1,2 2 293,2 4 1,6-4-1,-5 2 1,3-1 288,3-1 0,1 4 1,3-8-1,-2 1-16,-4 1 0,2-3 0,-6 5 1,1-2-340,0-3 0,-4-2 0,-7-2 1,-3 1-48,-2-1 1,-2-5 0,-5 0 0,0 2-160,0 1 0,-7 4 0,-1 2 0,-3 3-248,1 2 0,-1 2 0,-5 5 1,1 0 97,-1 0 0,0 2 0,2 3 0,2 6 167,2 3 0,-1 7 0,-3 1 0,4 1 74,4 0 1,-1-1 0,2-2 0,3 2 5,6 3 0,5-6 0,8 4 0,4-2-152,5 0 0,11 0 0,7-4 0,5 0-303,3-1 1,7 7 0,-3-11 0,0 0-426,-3 2 0,-6-1 1,-5-3-1,-6-3-21,-2 0 0,-10-5 738,-3 3 0,-11-3 0,-3-2 0</inkml:trace>
  <inkml:trace contextRef="#ctx0" brushRef="#br0" timeOffset="3">7783 6209 8183,'-5'-11'0,"-2"1"487,-2-3 1,4 6 5,-6 2 0,8 5 0,-4 5 0,2 6-108,0 3 0,-2 3 0,3 2 0,-1 4-112,1 2 0,3-1 0,1 4 0,0-2-17,0 2 0,0-5 0,1 0 1,3-2-100,1 0 1,7-6 0,-3-4 0,1-1-60,1-1 1,-1 3-1,6-7 1,0-1-145,0-2 0,1-2 0,2-2 0,2-2-18,-2-1 1,6-12-1,-1 1 1,1-3-115,-4-4 0,-4 4 1,-3-7-1,-2-1-239,-1 3 0,-8 1 1,3 8-1,-5-1 193,-1 0 0,-1 0 465,-5 1 0,5 8-214,-5 7 1,5 7 0,2 8-1,3 3 274,1 3 1,7-4-1,-1 6 1,3 0 24,2 3 1,-1-3 0,3-1 0,1-2-76,2-5 0,7 4 0,-4-8 1,3 1 20,-1-1 1,-5 1 0,3-7 0,1-1-17,-1-3 0,-5-1 0,2 0 0,-3-1 295,-2-5 1,-1-4 0,-1-9-314,-3-2 1,1-5 0,-7 3 0,-1-2-278,-3-3 0,-2 4 1,-3-2-1,-3 0-98,-2 1 0,-1-3 0,-6 7 0,2 2-1415,4 2 1,-2 6 0,6 1 0,1-1-155,-2 2 1706,5 2 0,9 0 0,11-1 0</inkml:trace>
  <inkml:trace contextRef="#ctx0" brushRef="#br0" timeOffset="4">8727 6193 8063,'5'10'2,"0"1"0,-1 1 420,-3 2 0,1 2 0,1-1 0,3 1 0,-3 0 378,-1 0 1,3 5 0,0-1 0,-1 0-606,-2-3 1,3-1-1,2-2 1,0-2-381,0-1 0,3-1 1,-3 4-1,0-2-1028,0-1 1,6-8-757,-3 2 0,2-5 1969,-1-5 0,-4-5 0,-7-11 0,-2-5 0,-3-4 0,-4-9 0,-7-1 0,1-7 0</inkml:trace>
  <inkml:trace contextRef="#ctx0" brushRef="#br0" timeOffset="5">8679 5973 7681,'-8'-16'-22,"2"0"1,3 6-1,-1-1 1,-1-1 863,2-2 0,-1 4-421,-1-1-1358,3 8 0,2-4 937,11 7 0,10 7 0,3 1 0</inkml:trace>
  <inkml:trace contextRef="#ctx0" brushRef="#br0" timeOffset="6">8931 5753 8063,'16'7'0,"-1"3"401,1 11 0,-2-3 1,-2 4 121,-1 1 0,-1 1 1,6 10-1,0 1 193,-1 1 0,-1 1 0,-1-6 0,-3 1-409,2-1 1,2 1-1,2-1 1,-2 1-388,-3-1 1,2-1-1,-2-2 1,3-4-246,2-1 1,-6-2 0,-1-6 0,0-1-667,-1-3 0,-2 1-1246,4-7 0,-6-1 1746,1-9 1,-3-9-1,-2-11 491,0-5 0,7-4 0,1-14 0</inkml:trace>
  <inkml:trace contextRef="#ctx0" brushRef="#br0" timeOffset="7">9293 5816 7819,'10'15'0,"1"1"754,1 0 0,2 5 0,1 1 0,1 5 132,0 6 0,0-2 1,-1 8-469,1-1 0,0-8 0,0 5 0,-1 0-108,1-2 1,0-5 0,-1-2-1,-1 0 1,-1 0-542,-3 1 1,-5-8 0,4 3 0,0-1-336,0 0 0,-6 0 1,2-5-1,-3 0-3136,-2-1 3702,0 1 0,-7-7 0,-2-2 0</inkml:trace>
  <inkml:trace contextRef="#ctx0" brushRef="#br0" timeOffset="8">12060 6161 8380,'0'21'982,"0"2"1,0 1-652,0 4 1,1 4-1,3 3 1,1 3 318,-1 2 1,3 1 0,0 0 0,1-4-275,5-4 0,1 4 0,1 0 0,-1-2-193,-3-2 1,6-2 0,-4 1 0,-1-3-48,2-2 1,-6-5 0,1-6-96,-2 0-9,-2-8 1,-5-8-1,0-10 1,-1-6-307,-5-5 0,-1-3 0,-5-9 1,3-4 167,2-5 1,-3-10-1,5-4 1,1-2-538,3 1 0,1 1 0,1-2 0,5 6 235,4 3 1,9 9-1,4 5 1,1 7 454,4 7 0,0 3 0,0 3 1,-2 1 224,2 3 0,-3 4 1,-1 7-1,-1 0-3,-4 0 1,-1 7 0,-4 4 0,-2 3-18,-2 1 0,-6 8 1,1 1-1,-3 3 28,-2-1 0,-2-2 0,-5 4 0,-7-2-106,-5 2 1,-9-5 0,2-2 0,-4-4-158,-1-1 0,1-2 1,2-3-1,4-4-41,1 0 1,-3-6 0,5 6 0,1-1 26,3-1 1,1 0-695,1-5 571,6 0 1,4 0 0,12-2-1,7-1-144,5-2 1,10-6-1,3 4 1,8 0-6,5 0 1,8-5 0,-1 3 0,-1-1 39,-2-1 0,2 2 1,-3-3-1,-4 2 202,-4-2 1,-8-2 0,-8-2-1,-1 0 125,-4 0 0,-1 1 0,-4-1 0,-4 0 118,-5 1 0,-3-6 1,-2 0-1,0 1-24,0 3 1,-2 1-1,-3 2 1,-5 2-153,-4 2 1,-7 1-1,-2-3 1,0 3-50,1 2 1,-1 2 0,4 5 0,-2 0-16,1 0 1,3 5 0,1 4 0,0 3 26,1 5 0,4 8 1,3-3-1,1 3 57,3 3 0,2 0 0,2 0 0,0-2-39,0 2 0,6-5 1,2-1-1,5-1-49,4 0 0,7-2 0,-1-6 0,2-5-93,3-1 1,0 4 0,1-6 0,-1-1-58,0-3 0,5-1 0,-6-1 0,0-3 0,0-1 1,-5-9 0,-6 0 0,0-7 6,0-4 1,-2 1-1,-4-4 1,-5 2-181,-3-2 0,-2 3 0,0 1 208,0 1 1,-5 2 0,-2 7 168,-2 4 1,6 5 0,-1 10 182,8 5 1,-1 6 0,8 3-1,-1 4-152,-1 1 0,3 3 1,-5 2-1,0-1 257,0-1 0,0-7 0,-4 5 0,3-2-45,-3-4 1,-1-2-1,-2-1 355,0 0-435,0-8 1,0-2 0,0-12-123,0-4 1,-2-4 0,-1-2-1,-3-1-179,3-4 1,6-2 0,4-7 0,2 1-234,3-4 0,8-2 0,1 3 0,0 3-77,1 2 0,-4 5 0,3 6 0,-4 0 160,-1 1 0,0 6 1,-1 4 193,1 3 1,0 2 0,-1 2 53,1 3 1,-2 4 0,-2 8-1,-3 2 182,-2 2 0,0 2 1,-3-4-1,1 4 53,-2 1 0,4-3 0,-1 4 1,-1-1-29,2 1 1,2-5 0,6 5 0,1-2-13,0-4 1,5-2 0,1-1 0,1-2-62,0-4 1,5 4 0,-2-5 0,4 0-50,1-4 0,1-3 0,-1-2 0,0 0 40,1 0 1,-6-2-1,-1-3 1,-3-6-28,-3-3 1,-1-1 0,-4-3 0,-4-1-21,-4-2 1,-5-7-1,-1 2 1,-1-4-340,-5-1 0,-2 1 1,-10 2 33,-3 2 0,2 7 0,-5-2 0,-1 3 0,1 4 81,-4 4 0,3-2 0,1 6 1,1 3 90,4 1 0,-2 4 0,3 3 1,4 6 264,0 3 0,7 3 1,2 4-1,3 5 246,2 4 0,2 3 0,5 2-254,9 2 1,1-2-1,8-7 1,-1-2 0,-1 0-87,0-2 1,5-1-1,-4-7 1,2-2-128,1-4 1,-6 3 0,3-8 0,0-2 68,1-1 0,-6-4 0,2-3 0,-3-5-52,-3-4 0,1-7 0,-2-4 1,-2-1-116,-1-2 0,-8-12 0,2 1 1,-3-8-183,-2-5 0,-12-2 0,-4 0 0,-3-7-187,-4-6 1,-1 1 0,-8 8 0,3 8 411,2 6 0,5 5 1,6 10-1,0 4 225,1 10 1,1 2 177,3 13 1,4 6 0,7 15 0,2 6 151,3 8 0,11 6 1,10 7-1,4 3-205,1 2 1,1 4-1,-1-3 1,1 2-941,-1 4 0,-1-5 1,-2 3-1,-6 0-431,-4-2 0,-1 3 0,-11-8 0,-5-6 1101,-4-7 0,-13-11 0,-8-5 0</inkml:trace>
  <inkml:trace contextRef="#ctx0" brushRef="#br0" timeOffset="9">15346 6303 8095,'9'-7'0,"-4"-4"-15,-3-3 1,-4-1-1,-3-1 1,-6 2 0,-1 2 1680,1 1 0,-3 3-1305,4-3 0,-9-1 1,-4 7-1,0 1-80,1 2 0,-5 2 0,5 0 0,-3 0-98,-3 0 1,5 2 0,3 3 0,0 6-161,-1 3 0,9 7 1,-4 1-1,4 1-19,3 0 1,1 8 0,4-3-1,-1 0 25,1 2 0,11-2 0,7 0 0,7-4 129,4-1 0,1-2 0,6-5 0,-3-1 30,-3 1 0,8-7 1,-6-4-1,0-3 129,1-2 0,-1 0 1,0 0-1,-2-2-332,2-3 0,-5-4 0,0-7 1,-2 1-501,0-1 0,5-5 0,-5 0 1,-2 0-635,-2-2 1,-8 6 0,-2-6 0,-2 2 528,1 0 0,-1-5 0,-7 5 0,-1 2-162,-3 1 0,-1 8 836,2-1 335,-4 8 1,2-2 0,7 10 0,9 7 192,5 7 0,2 1 1,0 6-1,-1 0-24,1-2 0,0 4 0,0-5 0,-3 0-93,-2 0 1,1 3 0,-5-5-223,2-2 0,-4-3 0,4-4 385,-2-2-558,-2-6 1,-7-4 0,-1-11 0,-4-3 19,-2-1 1,4-6 0,-4-4-1,2-1-348,4-2 0,1-10 0,2 6 1,2-1-210,3 0 0,9 1 1,9 3-1,1 3 175,4 5 0,7 5 0,2 5 1,-2 6 344,-2 3 0,3 4 0,1 5 0,-2 5 527,-2 2 0,-1 11 0,-1-8 0,-1 6-414,-4 5 1,-3 2 0,-7-1 0,-1-1-315,1-2 1,-6-1 0,-1 3 0,-2-2-817,-3 2 0,-3-5 0,-1-1 0,0-1-339,0 0 0,-1-5 0,-3-6 1303,-1 3 0,-7-6 0,3 0 0</inkml:trace>
  <inkml:trace contextRef="#ctx0" brushRef="#br0" timeOffset="10">16902 5800 8905,'2'16'681,"3"-1"0,-1 3 0,5 3 0,-1 3-204,1 1 1,-4 4-1,4-2 1,0 2-111,-1 3 0,1-1 1,3 1-1,-1-1-227,1 0 1,0-1 0,1-4 0,-3-3-495,2 0 1,-3-6-1,0 4 1,0-3-788,-1-3 1,-3-1 0,6-2 343,1-1 0,-3-8 1,0 1-360,-2-8 1,3-6 1155,-5-11 0,15-3 0,-3-8 0</inkml:trace>
  <inkml:trace contextRef="#ctx0" brushRef="#br0" timeOffset="11">17500 6130 8349,'-7'-11'1157,"-5"3"1,-8-1-783,-6 0 0,-9 6 0,-3-2 0,-1 3 119,1 2 0,-6-5 1,4-1-1,-2 3-278,0 1 0,7-3 1,-1 0-1,2-1-546,3-1 0,1 6 1,2-6-1,4 1-592,1 1 0,2-5 0,5 3-157,1-2 0,1-2 0,3-4 319,6-1 1,5-1 759,5-4 0,11-4 0,8-6 0</inkml:trace>
  <inkml:trace contextRef="#ctx0" brushRef="#br0" timeOffset="12">17075 5643 8048,'16'7'29,"0"3"1,-1 4 0,1 2 0,2 0 403,3-1 1,-4 8 0,4 3 0,-5 4 131,-6 1 1,4 1 0,-3 1 0,1 4-171,-2 5 0,4-4 0,-5 0 1,2-1-137,-1 0 1,1-1 0,3-6 0,-2-2-152,-2-2 1,-5-8 0,4-1 0,-2-5-50,-3 1 48,-3-6 0,-1-2 0,0-10-195,0-6 0,2-3 0,2-3 0,1-3 59,-2-1 1,6-6 0,2 0-1,3-2-581,1-3 1,1 8 0,0 1-1,0 4 101,-1 3 1,1 2 0,0 11-1,-1-3 470,1 3 0,0 6 1,0 6-1,-1 3 327,1 6 0,5 3 0,2-2-55,1 2 1,-5 2-1,2-4 1,-1 2-1,-1-2 63,2-1 0,0-3 0,-4 1 0,2 0-132,2-1 1,6-4-1,-5-2 1,3-2-58,3-4 1,-4-1 0,1-2-1,-1 0-47,0 0 1,-4-2-1,1-3 1,-6-6-172,-4-3 0,1-1 0,-7-1 0,-1 0-97,-2 1 0,-2-6 1,-4-2-1,-5 0 88,-6 0 1,-6 3 0,1 4 0,-2 2 122,-3 3 1,6 4 0,-2 7 0,4 0 350,1 0 1,2 2-1,3 3 1,4 6 129,0 3 1,6 7 0,-3 0 0,6 0-161,3 1 1,9-2 0,2 4-1,8 0-300,6 1 1,9 1-1,2 6 1,5-3-563,1-3 0,-7-3 1,-3-7-611,-4 0 0,-8-2 0,-4-2-4056,-4-2 5204,-8-6 0,-9-4 0,-9-9 0</inkml:trace>
  <inkml:trace contextRef="#ctx0" brushRef="#br0" timeOffset="13">19198 5957 8048,'-7'-14'109,"-4"4"0,-4 3 0,-5 7 405,-1 0 1,1 0 0,2 0 0,-1 1-223,-2 5 1,-5-3-1,3 8 1,0-1-228,1-1 1,1 3 0,5-5 0,2 2-14,3 3 1,3-3 0,4 1-128,-1 2 1,12 2 0,12 0 0,7-1-41,8-3 1,7 1-1,3 4 1,7 1 7,6 0 0,3-1 1,-1 1-1,-3 0 256,-2 0 0,-3-1 0,-9 3 1,-7 1 133,-7 2 1,0 5 0,-9-5 0,-5-2 19,-7-1 0,-5-3 0,-2 1 1,0 0-55,0 0 0,-7-6 0,-4-1 0,-5-2 39,-5-4 1,2 4-1,-5-1 1,-1-3-354,1-1 0,-2-2 0,-6-2 0,3-1-493,2-3 1,-6-6 0,5 2-1,0-4 337,-1-2 1,1 0 0,1 0 0,6 1-817,4-1 1,1-5-1,2-2 1,2-1 1036,2-4 0,6-9 0,-3-3 0</inkml:trace>
  <inkml:trace contextRef="#ctx0" brushRef="#br0" timeOffset="14">19622 5658 8027,'14'18'30,"-1"1"0,-5 2 280,-1-2 1,0 6 0,-1 1 89,4 4 1,-1 1 0,-1 2 0,1 2 0,0 4-61,3 1 1,-3-4 0,0 5 0,-1-3-198,1-3 0,2-2 0,4-1 0,1-1-24,0 0 1,-2-1 0,-2-2 0,-3-4-59,-2-1 1,3-2 0,-5-5-199,-1 0 146,-2-8 0,-2-2 0,0-12-22,0-4 1,-6-4 0,1-4-1,2-3-207,1-5 0,2-3 0,2-3 1,3 1-136,5-1 0,10-3 0,2 2 0,3 3 208,3 1 0,1 6 0,3 2 0,-2 5 257,-4 6 1,2 3-1,-6 7 1,3 0 217,3 0 1,-4 7 0,1 3-1,-1 4 17,1 2 0,-6 5 0,2 0 1,-5-2-93,-6-1 1,2 4 0,-5 3-1,0-1-310,0-3 1,-2 2-1,-5 0 1,0-1-727,0 1 0,0-2 0,0-4-82,0 4 1,0-3-1,2 3 1,2-4 90,1-1 0,7 0 0,-1-1 774,3 1 0,7-7 0,0-4 0,0 4 0,-6 0 0</inkml:trace>
  <inkml:trace contextRef="#ctx0" brushRef="#br0" timeOffset="15">20943 6381 8027,'0'-21'0,"0"1"0,0-1 194,0-2 0,-2 5 0,-3-3 1,-5 2 327,-4-2 0,-2 4 1,0-4-1,-1 5-150,-4 6 0,2-3 0,-6 6 0,1 0-145,-1 0 0,4 2 0,-3 5 0,-1 0-40,1 0 1,5 5 0,-4 2 0,2 2-94,0 3 1,-2 4-1,4 3 1,-2 2-138,2-1 1,7-3 0,3-1-1,0-1-69,0 1 1,6 5 0,-1 0 0,6-2 110,3-1 0,13-3 0,-1-1 0,4-1 8,2-3 1,5-5 0,-2 4-1,4-2 26,1-3 1,-1-3 0,-2-1 0,-2 0-25,2 0 1,-5-7 0,0-3-1,-4-4-37,-3-2 1,3 0-1,-11 1 1,1-1-56,-4 0 1,2 6-1,-1-1-66,-3-1 106,-1 5 1,5 2-1,2 10 1,1 6 28,1 3 0,4 0 1,8-2-1,0-2 5,-1 2 0,1-3 1,-4 0-1,4 0 5,2-1 0,-5-4 1,5 1-1,-1-3-25,1-2 0,-4 0 0,3 0 0,-1-2-4,-4-3 1,4 1 0,-2-6 0,-4-2-50,-4-2 0,-1-2 0,-5-1 0,0-3-44,0-1 0,-2 0 0,-5 6 1,0-1-338,0 0 0,0 6 242,0-1 0,0 10 0,0 1 249,0 8 0,2 6 0,1 4 0,4 3 408,2 5 1,1 4-1,6 3 1,0 3 9,0 6 0,-2 4 0,-2 1 0,-2 0-74,3 0 1,-1 0-1,0-1 1,-2-4-140,3-6 0,-6-2 0,0-5 0,-2-3-432,0-5 0,0-3 0,-5-2-502,0-1 794,0-6 1,0-4-1,0-12 1,-1-7 15,-5-5 1,5-9-1,-5 2 1,5-5-353,1-6 0,0-3 1,0-9-1,1-2-84,5-1 0,2-8 0,8 4 1,0 1 4,0 2 0,5 6 0,1 3 0,1 6 128,0 5 0,5 0 0,-4 12 0,1 3 112,-4 6 0,1 5 0,-1 7 0,0 0 381,2 0 0,-6 2 1,6 3-1,-2 7-120,0 7 1,5 1-1,-5 6 1,-3 0-10,-6-2 0,0 10 0,-7-6 0,-1-1-14,-2 3 0,-9-2 0,-4-2 0,-3-5 91,-2-3 1,-5 1-1,-1-2 1,-3-4 6,-3-5 0,-1-2 0,-5-6 0,1 0-76,2 0 0,-4-2 1,9-2-1,-2-3-132,1-1 0,0-3 0,6-5 0,1 1-47,3-1 1,8 6-1,4-1-659,3-1 0,4-2 0,5 0 263,9 3 0,6 3 0,11 4 0,2-1 177,2 1 1,10 1 0,-3-1 0,0-1-6,1 2 0,-1-1 0,1 1 0,-1-4 329,0-2 0,-3 4 0,-9-6 0,-1 1 254,1 1 0,-3-5 0,-2 4 0,-6-4-246,-4-2 0,-3 0 0,-2 1 0,-3-1-189,-2 0 0,-2 0 0,-5 1 1,-1 1 51,-5 3 1,-2-6-1,-8 5 1,-2-1-127,-3-1 1,-3 6 0,-6-1 0,2 2 166,2 3 0,7 3 0,-2 2 0,5 6 221,6 9 0,-3 0 0,8 7 0,3-3 69,6 1 0,12 7 0,10-3 0,4 1 74,1 0 1,7-5 0,4 5 0,6 2-46,4 2 0,-3 0 0,5-1 0,-2-1-653,1 0 1,-2 5-1,-10-6 1,-6 1-899,-7-2 0,-7 2 0,-10-7 0,-6 0 1216,-3 1 0,-23-11 0,-5 3 0</inkml:trace>
  <inkml:trace contextRef="#ctx0" brushRef="#br0" timeOffset="16">15519 7419 8027,'0'-25'0,"0"4"5,0 4 1,-9 1-1,-5 1 664,-5-1 0,-2 5 0,5 1 0,0-1-257,1 3 1,-6-1 0,0 5-1,0-1-283,-2 2 1,4 1-1,-7 4 1,-1 1-16,3 2 0,-6 8 0,6-3 1,-1 4-112,4 2 1,4 1 0,1 2 0,2 2 58,4-1 1,1 2 0,6 1-1,-3 0 175,3-1 1,3 1-1,5-4 1,6 2 66,3-1 1,8-3 0,4-1-1,6-1-49,5 1 0,-3-2 0,8-2 0,2-3 19,2-2 0,4-2 0,-1-5 0,-5 0 209,-4 0 1,-5 0 0,-7 0-169,-2 0 0,-7-7 1,0-3-1,-6-4-105,-8-2 1,-3-5 0,-2-2 0,-2-1-305,-3-4 0,-4-2 1,-9-1-1,-1 0-374,-2-1 0,-5 6 0,3 1 0,1 3-445,-1 3 0,-3 1 0,5 4 0,2 4-1267,1 4 0,2-1 1060,1 2 1,6 2-1,5 6 529,8 2 0,10 6 1,9-6 590,1-1 0,2 4 0,6 1 0</inkml:trace>
  <inkml:trace contextRef="#ctx0" brushRef="#br0" timeOffset="17">16163 7230 8329,'14'-16'0,"-3"-1"0,-6-2 277,-3-2 0,-2-5 0,-2 3 1,-3-2-31,-6-2 1,-3 4 0,-1 0 0,-1 4 69,0 3 1,-5-3 0,0 10 0,2 1-71,2 2 0,1 5 0,0 1 0,0 0-40,1 0 1,1 12 0,1 5 0,5 4 161,1 2 0,-4 10 0,6 0 0,2 4 52,1 1 0,2 4 1,2-3-1,1-1-226,2 1 1,8-3 0,-1-4 0,5-1-165,4 1 0,0-1 0,-5-1-342,0-4 1,-1-2 0,1-6-1,0-1 1,-1-3-754,1 0 0,-5-2 0,-1-1 0,2-6-1,2-3 0,2 3 0,0 0 0,0-1 1065,-1-2 0,1-9 0,7-2 0,1-7 0</inkml:trace>
  <inkml:trace contextRef="#ctx0" brushRef="#br0" timeOffset="18">16446 7482 9940,'-8'-9'0,"-6"2"676,-6 0 0,-6 5 1,4-3-1,-3 3-136,-3 2 1,0 0 0,-2 0 0,3-1-493,-1-5 1,-9 5 0,9-5 0,2 5-732,1 1 0,-1 0 0,5 0 0,2 0-3124,1 0 3807,3 0 0,-1-7 0,0-2 0</inkml:trace>
  <inkml:trace contextRef="#ctx0" brushRef="#br0" timeOffset="19">17201 7057 10009,'0'16'604,"0"1"0,0 3 1,0 2 81,0 3 0,0-1 0,2 6 0,1-2-246,3 0 0,1 5 0,-2-7 0,4 2-358,-1-2 0,4 2 0,-5-5 1,0 0-574,0-1 1,4-1 0,-6-5-1,0 0-256,2 0 0,-5-1 1,3 1-1519,-3 0 1,-2-6 1286,0 1 0,-12-8 978,-4 2 0,-10-10 0,2-4 0</inkml:trace>
  <inkml:trace contextRef="#ctx0" brushRef="#br0" timeOffset="20">16902 7482 8105,'-1'-9'267,"-5"4"1,5 1 234,-5-1 0,6 3 0,6-3-47,4 3 1,4 7-1,2 1 1,1-3-166,4-1 1,4 3-1,6 0 1,1 1 10,-1 1 1,0-6 0,3 5 0,2-5-186,6-1 0,-2 0 0,1-1 0,-3-5-37,-3-4 1,-2 1 0,-1-1 0,-3-2-136,-2-2 1,-5-7 0,-4-2 0,-1 0-10,-1 0 0,1-4 1,-11-1-1,-3-6-146,-1-2 0,-4-4 0,-3 6 0,-6 5-163,-3-1 0,4 6 0,-1-1 0,-1 4 179,-2 7 0,4 0 231,-1 9 1,8 1 111,-2 10 1,8 9 0,4 12 0,2 4-1,3 4 73,2 2 0,-4 1 1,1-1-1,-1 3 37,-1 0 1,3 4-1,-6-6 1,-3 1-169,-1-1 1,3-7 0,0-6 0,-1-2-162,-2-4 1,-2-2 0,0-1 114,0 0-15,0-8 0,0-2 0,0-12-62,0-4 1,5-4-1,0-3 1,0-3-176,2-1 0,2-7 0,7 2 0,1-3-102,4-3 1,-3 2 0,4 2 0,-1 4 32,0 1 0,0 4 0,-5 9-31,0 4 0,-1 5 1,1 1 357,0 0 1,-6 1 0,1 5 0,-1 4 92,-1 4 0,5 4 0,-3 1 0,2 3 27,3 3 0,0-1 0,1 4 1,3-3 84,1-3 1,1-1 0,-3-5-1,2 0 44,-1 0 0,2-6 0,1-1 0,0-1-91,0 1 1,3-5 0,-5 1 0,-2-3-32,-2-2 1,4-7 0,0-2 0,-3-1-52,-6-1 0,2-1 1,-5-7-1,-1-4-363,-2-2 1,-5 4 0,-1-5 0,-1 0 8,-5 2 0,-2-4 0,-8 7 0,-1 0 52,-4-2 1,3 11-1,-5-4 1,2 4 9,0 3 1,0 2 0,6 7 379,-1 0 1,2 7 0,4 5 0,4 6 398,5 3 1,1 7 0,1-2 0,5 2-296,4-2 0,6 4 0,5-4 0,5 2 46,4-2 0,8 4 1,4-6-1,3 2-113,3 1 1,8-8-1,-1 2-490,0-4 1,-8-8 0,5-4-1,-5-3 1,-7-2-226,-8 0 0,-2 0 1,-9-2-1,-4-3-448,-5-5 0,-6-6 0,-12-2 310,-4 3 0,-11-5 1,-5 10-1,-4-2-213,-1 1 815,-1-3 0,-6 6 0,-3-8 0</inkml:trace>
  <inkml:trace contextRef="#ctx0" brushRef="#br0" timeOffset="21">19732 7010 8357,'0'-16'570,"0"1"-29,-7 6 0,6 4 0,-5 10 1,5 7 155,1 7 1,0 4 0,0 5-1,1-2-409,5 2 1,-5 7-1,6 4 1,0-1-165,4 0 0,-2 4 0,1-5 0,2 0 20,2 1 1,-3-6 0,-1 1 0,1-5-370,-3 0 1,5-6 0,-8-1 0,-2-3 85,-1-3 0,3-4 137,1-1 1,-1-8 0,-5-2 189,0-9 1,-5-5-1,-1-3 1,3-2-108,1-2 0,4-7 1,3 2-1,6-4-544,3-1 1,8 1 0,6 2-1,5 3 195,4 3 0,2 1 0,-4 7 1,1 3 259,-1 6 1,2 3 0,-4 4 0,-5 3 166,-4 6 1,3 3-1,-6 2 1,-2-1 247,-2 1 0,-3 5 0,-3 2 1,-6-1 32,-3 1 0,-2 3 1,0-5-1,-2 0-58,-3 2 1,-9-6 0,-7 2 0,0-5-104,-2-3 1,4-6-1,-6 4 1,1-2-124,0-4 0,-1-1 0,-3-2 0,2 0-417,-2 0 0,4 0 0,-1 0 1,2 0-310,4 0 0,-4-5 0,3-2 1,0 0-698,3 0 1,1-4 0,2 4 464,4-1 1,-3-3 0,10-3-216,5 4 1,6 3 0,13 7 0,7 0 1016,7 0 0,5-7 0,8-2 0</inkml:trace>
  <inkml:trace contextRef="#ctx0" brushRef="#br0" timeOffset="22">20833 7513 8105,'9'-17'0,"-4"-3"0,-3-1 0,-4 2 58,-3 2 1,1-4 0,-6 0 0,-2 2 0,-4 1 0,-3 4 0,-2 2 0,1 2 0,3-1 1287,1 2 1,-5 2 0,0 7-1107,2 0 1,0 0 0,0 0-1,-2 2-54,1 3 0,3 4 0,1 7 0,1 1-40,-1 4 1,0-3-1,2 4 1,4-1-139,4 0 0,5 5 1,1-3-1,0 0-75,0 0 1,7-1 0,3-2 0,6 0-16,5 0 0,2-3 0,6-1 0,1-2 8,3-4 1,2 3 0,-3-6 0,-1 0 63,0-1 1,-6 0-1,-2-8 1,-2-2 19,-1-1 1,-4-12 0,-5 1 0,-1-3-53,-1-4 1,-2 0-1,-7-4 1,0 0 43,0-1 1,-2 4-1,-1-1 1,-4 5 539,-2 6-411,5-2 1,-3 18-94,7 3 1,2 9 0,3 14 0,6-4-120,3-1 0,2 3 0,-1-3 0,1-1-451,0 1 0,0 0 0,-1-4 0,1 2-264,0-2 0,-1-7 0,1-1 0,0 1 160,0 2 0,1-3 0,2-3 1,2-1 635,-2-3 0,6-2 0,-1-2 0</inkml:trace>
  <inkml:trace contextRef="#ctx0" brushRef="#br0" timeOffset="23">21509 7482 8105,'-16'-21'0,"-1"0"90,-4 2 1,-4 1 0,-6 2 0,0 1 0,-1-1 585,1 0 0,1 6 1,2 1-1,4 2-80,1 4 1,0 1 0,4 2-269,-2 0 1,5 0-1,8 2-224,1 3 1,3-2 0,9 8 0,6 1-2,3 2 0,7 2 1,1 1-1,3 4-127,3 5 1,2-1-1,-1 1 1,-1 2 174,-2 2 0,-6 1 1,1-1-31,-4-4 1,-3 4 0,-4-6 0,-4 2 0,-5-1 93,-1-3 0,-7-2 0,-3-8 0,-4-2 1,-2 3 0,1-7 1,-3 0-1,-1-5-47,-2-1 0,-2 0 0,4 0 1,-4-1-115,-1-5 0,5-2 0,-4-8 1,2 2-45,0 4 0,0-8 1,7 6-1,4 0-197,4-2 1,5 5 0,2-2-1,5 1-324,4 1 1,16-3 0,9 5 0,7 0 90,7 0 1,9 0-1,-1 4 282,4-3 0,1-4 1,-5 3-1,-4-2 0,-6-3 89,-5-2 0,-4 4 0,-8-1 0,-4-1-31,-5-2 1,2-2-1,-4 0 112,-5 1 0,0-1 0,-9 0-13,-1 1 0,-4 4 0,-6 2 0,-2 1 230,-1-1 1,-10 5 0,3-1-15,-1 3 0,-1 2 1,1 0-1,-3 2 0,-1 3 164,2 6 1,2 5-1,3 3 1,3 3-101,6 3 1,3-4-1,2 5 1,0 0 119,0-1 1,9 4-1,5-4-827,5-1 0,9 4 0,-3-5 1,1 0-1,-2-1-1429,-1-2 0,0-3 1,-4-1 1247,2-1 0,2-4 0,-4-2 0,2-2 0,-2-4-163,-2-1 0,4-2 1,0 0-1,-1 0 751,-3 0 0,-1-5 0,1-1 52,4 3 0,-3-1 0,3 1 0,-4-2 0,-1 1 762,0 2 0,-1-3 1,1 0-162,0 2 0,-2-1 1,-2 1-362,-2-3 1,-4 1-1134,4 5 841,-6 0 0,-4-7 0,-9-2 0</inkml:trace>
  <inkml:trace contextRef="#ctx0" brushRef="#br0" timeOffset="24">7296 15734 8083,'-5'15'330,"-2"1"1,0 0 519,0-1 1,-4 1 0,6 0-233,1 0 1,3-1 0,-1-1 3062,-3-3-2368,3 3 1,-5-14-483,7 0 0,0-7 0,0-11 1,0-3-696,0-5 0,0-4 1,0-3-1,2-3-292,3-6 1,-2-9 0,6-3 0,0-2 103,0-3 1,-4-10-1,5-2 1,1-1-854,-2 4 1,3 5 0,-5 6-1,0 4 540,0 4 1,5 9 0,-3 4 0,1 4 544,1 6 1,-1 5 0,6 9-1,0 3-84,-1 2 1,1 2 0,1 5-1,3 2 389,1 3 1,7 10 0,-2 12 0,4 4 198,1 6 1,0 8 0,-1 9 0,-2 2-134,-2 4 0,-5-1 1,4 0-1,-3-3-182,-2-2 0,-5 2 1,-2-7-1,-5-5-154,-1-4 0,-1 2 0,-5-5 1,3-3-610,1 0 0,0-10 1,-5-1-2607,0 0 0,0-6 1081,0 4 0,5-12 0,1-9 841,-3-9 0,4-5 1,0-2-1,0 1 611,0-1 0,4-2 0,-6-1 1,0 0 482,2 5 1,-5-2 0,3 6 114,-3-4 1,-4-2-1,-3 2 1,-6 2 626,-3 1 1,-8 8 0,-5-4 0,-2 2 507,-3-1 1,-4 1 0,-1 5 0,0 0-782,-1 0 0,3-5 1,-5 0-1,1 1-221,4 2 0,-1 2 0,2 0 1,7 0-1006,2 0 0,4 0 0,7-1-1145,4-4 0,4 3 0,12-3 861,4 3 1,16 2 0,6 0 1024,1 0 0,7-7 0,0-2 0</inkml:trace>
  <inkml:trace contextRef="#ctx0" brushRef="#br0" timeOffset="25">8333 15466 8550,'16'-10'0,"0"1"914,0 2 0,-1 2 0,-1 3 0,-1-1-352,-3-3 0,1-1 1,4 4-1,1-2-297,0 1 0,-1 2 1,1 2-1,0 0-334,0 0 0,-1 0 1,1 0-1743,0 0 0,-2 7 1811,-4 4 0,-3-4 0,-7 0 0</inkml:trace>
  <inkml:trace contextRef="#ctx0" brushRef="#br0" timeOffset="26">8444 15608 8083,'10'9'1223,"0"-4"-470,3-3 0,1-2 0,3 0 0,4 0-114,5 0 0,2 0 0,0 0 0,-2 0-584,2 0 0,0 0 0,-1 0 0,-6 0-2855,-4 0 1,-1 0 2799,-1 0 0,-6 7 0,-2 1 0</inkml:trace>
  <inkml:trace contextRef="#ctx0" brushRef="#br0" timeOffset="27">9528 14916 8083,'9'-7'0,"-4"-3"1830,-3-4 1,-2 7-820,0 7 0,0 12 0,0 12 0,0 4-313,0 6 0,-2 2 0,-1 1 0,-4 3-222,-2 0 1,6 4 0,-3-6 0,5 1-204,1-1 0,-6 2 0,1-5 0,2-3-407,1-3 1,2 3 0,0-11-1,0-2-769,0-2 0,2-1 0,1 0 1,4-2-223,2-4 1,-6-1-1,4-5 1,0 1 336,4-2 1,1-3 0,2-5 0,0-7-290,4-7 1,6-1-1,-1-7 1077,1-7 0,2-4 0,6-9 0</inkml:trace>
  <inkml:trace contextRef="#ctx0" brushRef="#br0" timeOffset="28">9859 14948 9450,'15'7'1295,"-4"1"1,-1 10-1,1 5 35,-3 8 0,5 0 0,-6 8 0,0-2-377,0-1 1,-2 6 0,-3-5 0,1-2-417,2-2 0,1-2 0,-6 1 1,0-3-441,0-2 1,0 1 0,0-7 0,0-2-1037,0-2 0,0-1 1,0 0-1777,0-1 1,1-6 465,5-4 1,-6-5 1060,0-5 1,-7-9 1187,-9-7 0,-7-14 0,-1 2 0</inkml:trace>
  <inkml:trace contextRef="#ctx0" brushRef="#br0" timeOffset="29">9387 14979 8764,'0'-16'1465,"0"1"1,0-1-953,0 0 0,12 6 0,7 1 1,8 2-102,6 4 0,9 1 1,0 0-1,1-1-47,-1-3 0,7 1 0,-5 5 0,-1 0-579,3 0 0,-6 2 0,0 1 0,-1 3-657,-4-3 0,-2 4 1,-2-2-1,-1 0-832,-4 2 0,-3 0 0,-7 4 1703,-1-6 0,1-3 0,0-2 0</inkml:trace>
  <inkml:trace contextRef="#ctx0" brushRef="#br0" timeOffset="30">10315 15168 8859,'15'15'0,"1"3"0,0 3 332,-1 5 1,6 4 0,0 1 0,0 1 221,2-1 0,-6 6 0,4-1 0,-3-2 158,-2-6 0,-2-1 1,-2-6-1,-3-1-71,-2-3 0,-2-1 127,-5 0 1,-2-8 0,-3-3-341,-6-3 1,-3-9 0,-1-3 0,-1-6-230,0-5 1,2-3 0,2-10 0,3 0-45,2-3 1,2-7-1,7 4 1,1-2-389,3 0 0,6 7 0,0 0 0,5 6-255,4 2 0,2 8 0,-2-2 1,5 6 79,4 4 0,1-1 0,1 5 1,-1 0 112,1 0 0,-1 2 1,1 5-1,-1 0-474,1 0 0,-8 0 1,-1 0-1,-2 1-2031,0 5 1,0-3 2799,-6 8 0,1-1 0,0 6 0</inkml:trace>
  <inkml:trace contextRef="#ctx0" brushRef="#br0" timeOffset="31">10991 14948 8083,'0'-16'0,"5"-5"0,2 0 300,2 2 1,-1-4-1,6 2 1,0 2 24,4 1 1,8 5 0,0 2 0,4 4 47,1 0 1,6 5 0,0-3 0,-4 5 47,-5 5 1,0-1 0,-7 6-216,-2 3 0,-3 0 0,-6 3 0,-5 0-76,-3 0 1,-4 5 0,-3 0 0,-5-1 96,-4 3 1,-7-5-1,-2 4 1,0-1 103,1 0 0,1 0 0,5-5 0,0 0 43,0-1 1,8-4 0,2-1 432,5 3 0,2 1 1,5 0-425,4-4 0,9-1 1,4-6-1,2 2-310,3-1 0,1-2 1,4-2-1,4 0-113,5 0 1,-2 0-1,2 0 1,2 0-654,1 0 1,-5 5 0,-1 0-1,-4-1 693,-4-3 0,-3-1 0,-12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218"/>
    </inkml:context>
    <inkml:brush xml:id="br0">
      <inkml:brushProperty name="height" value="0.053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57D200"/>
    </inkml:brush>
    <inkml:brush xml:id="br4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24968 1320 22345,'16'9'-1925,"-6"-2"2018,1-7 1,-8-2 0,4-1-423,0-2 1,-3-1 0,6 6 383,2 0 0,2 0 0,2 0 112,0 0 1,0 2-1,-1 2 1,3 1-103,3-2 1,-2 6 0,7 0 0,0 1-60,-1 1 0,10-1 1,-2 6-1,5 1-47,6 4 1,7-1 0,3 4-1,2 0 88,3 1 0,6 1 1,1 6-1,1-1-160,4 0 0,3 6 0,-1 0 0,-3-2 257,0-2 1,0 4 0,5 1 0,-2 2-165,2 4 1,-5-1 0,0 1 0,-4-2 109,-3 2 0,4-4 0,-11 0 0,-1 0-57,-2 0 0,-1-1 1,-3 1-1,-3-5-47,-1 0 1,-7-2 0,1-5 0,-4-2-91,-4 2 1,4-4 0,-10 1-1,-1-2-63,-3-4 0,-3-2 1,-3-3-1,1-1-115,0-3 0,-8-5 1,-1 4 3,0-2 1,-5-4 0,2-8-31,-8-5 1,-5-6 0,-8-5-1,-4-5 103,-5-4 1,-4-1 0,-3-1-1,-2-1 88,-2-4 1,-6 3 0,1-8 0,-5 0 6,-6 2 0,4-6 1,-7 4-1,0-3 22,-1-2 1,-8-6-1,7 1 1,-1 3 77,1 5 1,-6 1-1,4 4 1,3 1-7,1-1 1,3 3 0,6 4-1,2 3 131,3 2 1,0-1 0,9 7 0,5 2 53,3 2 0,-1 1 0,5 2 0,4 2-4,4 1 1,5 6-120,3-5 0,5 6 0,0 1 1,10 6 13,9 8 1,11 3 0,10 3 0,4 6-16,5 8 1,14 2 0,3 9 0,7 2-39,-33-21 0,1-1 0,0 0 0,0-2 0,-1 1 0,0 0 0,1 1 0,0 0-4,1 0 0,0 1 1,3 3-1,-1 1 1,-2-1-1,0 0 0,0 0 1,0-1-2,1-1 1,0 1-1,-4-2 1,0 1 0,1-1-1,-1-1 1,31 20 75,-6-5 1,-8-4 0,-3-2 0,-6-1 16,-5-4 1,0-3-1,-11-7 1,-7-2 329,-4-4-387,-5-3 1,-6-9 0,-7-5 0,-11-8-210,-12-10 1,-14-10 0,-8-5 0,-8-5-46,-7-9 1,-3 1 0,-5-1 0,-2 2 100,-1-1 1,31 25 0,0-1 0,-25-25 0,0 1 36,3 4 1,-2-5 0,6 10 0,3 2 6,1 2 1,6-2-1,6 6 1,2 3 85,3 5 1,9 0 0,5 7 202,3 2 1,11 8 0,7 6-128,9 3 0,12 9 0,7 5 540,7 7-537,5 6 1,14 8-1,6 4 1,4 3-52,4 0 1,-29-15 0,1 1 0,-2-3 0,1 1 0,-1 0 0,1 1-53,-1-1 0,1 1 0,0-2 0,0-1 0,29 22 0,-3-4 12,-6-2 0,1 3 0,-10-8 0,-4-5 36,-8-4 0,-6-3 0,-6-7 0,-5-3 520,-4-6-611,-8-4 0,-4-7 0,-12-7 0,-8-6-185,-10-7 0,-10-6 0,-7-4 1,-5-6 22,-7-4 1,-9-1 0,7 2 0,0 1 93,4 2 0,-1 2 0,6-2 0,7 6 52,5 2 0,5 5 1,6 1-1,7 3 74,4 3 1,10 6-1,-2 5-100,3-1 0,11 5 0,6 4 1,10 6 225,4 8 1,15 3-1,7 5 1,6 5 55,8 8 1,8 8 0,1-2-1,1 2 7,-2 4 0,2-5 1,-6-3-106,-3-3 1,-8-1-1,-8-2 1,-4-3-1,-6-2 47,-2-2 1,-3-2 0,-9-7-15,-5-4 0,-5 1-210,-5-11 0,-13-4 0,-16-13 0,-11-6 45,-12-9 0,-11 1 0,-6-7-215,-3-1 0,-2 2 0,2-6 0,2-3 148,1 3 1,9 6 0,2 0 0,9 6-1,6 5-87,6 5 0,3-2 0,9 2-221,4 2 0,5 8 585,10 6 0,11 3 0,10 4 0,7 5 0,7 7 167,7 5 1,11 4-1,0-2 1,1 5-61,-1 4 0,8 0 0,-3-2 0,2-2-143,-1 2 1,-8-6-1,-3 1-151,-5 0 1,-2-6 0,-4 4 0,-6-5-1,-2-4 130,-3-1 0,-6-8-14,-4 2 0,-11-6 0,-8-8-84,-11-7 0,-8-10 1,-17-2-1,-2-5-234,-6-4 0,-7-5 0,0 6 13,4 1 0,4 2 1,3 3-1,8 4 1,7 5 180,10 3 0,4 2-221,9 1 1,14 6 0,7 6 292,7 6 1,12 2-1,7 9 1,9 4-1,5 1-15,2 4 1,5-1-1,0 6 1,-1-2 7,-3 2 0,-3-5 1,-3-2-1,-6-3 148,-3-3 0,-8-1 0,-7-3 0,-6-4 2,-7 0 1,-5-7-1,-5 0-530,-6-9 0,-16-10 0,-8-4 261,-9-1 0,-7-3 0,-12-4 0,2 0 0,1 1 247,2 4 1,7-2 0,0 7 0,7 2-235,7 1 0,6 8 0,2 1-105,3 2 1,10-4 0,3 6 325,11 2 0,19 1 0,4 5 0,9 6-120,6 7 0,4 3 1,7-1-1,0 1-25,0 2 0,-8 0 0,-2-6 1,-6-1 314,-5-3 0,2 1 1,-8-5-1,-2 0-107,-7 0 0,-4-2-181,-7-5 0,-7-2 0,-6-5 0,-6-6-392,-8-7 0,-13-6 0,-4 3 305,0-1 0,0 0 1,-2-1-1,6 8 1,6 4-369,6 1 440,9 5 0,4 0 0,15 7 0,8 2 0,6 1 165,2 3 1,6 6 0,4-2 0,3 3-120,3-3 0,6 9 1,2-3-1,1 1-52,1 1 1,-7-2 0,-1 1-1,-6 2 79,-7 2 1,-6 7-76,-5-2 1,-3 11 0,-7 3 0</inkml:trace>
  <inkml:trace contextRef="#ctx0" brushRef="#br0" timeOffset="1">25314 10610 8419,'-9'-7'582,"-5"-2"-398,13 0 0,1 4 1,12 10-1,7 6-135,7 3 0,6 8 1,4 4-1,8 6-63,7 5 0,12 3 1,12 7-1,-36-23 1,2-1-8,0 0 0,2 1 0,5 3 1,2 0-1,0 2 0,1 0 1,4 1-1,2 1-92,3 1 1,0-1 0,3 0 0,0 1 0,0-1 0,0 1 0,-2-1-1,0 1 50,2-1 0,0 0 0,-3-1 0,-1 0 0,-4-3 0,0 0 0,-5-4 0,-1-1 37,-3-1 1,-1-1 0,-3 0-1,-2 0 1,30 13 0,-10-5 163,-10-4 0,-6-3 1,-14-5-162,-4 0 1,-12-8 3,-14-2 1,-9-6 0,-12-6-1,-7-6-40,-7-7 0,-5-6 0,-9-8 0,-3-2-162,-6-1 1,-5-10 0,-3 1 0,-4-6 187,-2 1 0,36 22 0,-1 0 1,-2-1-1,-1 0 0,1-1 0,0-1 46,-1 0 0,1-1 1,1 1-1,-1 1 0,2 0 1,-1 1-1,2 0 0,1 2 52,-35-27 1,3-2-1,8 7 1,5 5 32,5 4 0,0 3 0,12 8 0,2 1 184,2 1 0,9 8 146,3-2 1,14 13 0,12 9-422,14 13 0,21 9 1,11 12-1,10 7-34,-24-17 0,1 2 0,6 3 0,1 0 0,6 2 0,1 0 0,1 1 1,-1-1-22,1-1 0,1 1 0,4 4 1,1-1-1,-4-4 0,0-1 0,0 0 1,0 0 13,-2-3 1,0 0 0,0-2 0,-1-1 0,-4-1 0,-1-1 0,-4-1 0,-1 0 234,35 16 0,-11-11 1,-13-7-1,-13-5 345,-10-3-633,-8-8 0,-25-5 1,-11-13-1,-14-11 5,-16-9 1,-8-6 0,-14-7 0,-4-3-16,33 25 1,0-1-1,-3 0 1,0 0-1,3 2 1,1 0-1,-2-1 1,0-1-3,2 2 1,-1 0 0,-36-24-1,8 2 1,6 1 54,3 4 0,5 4 0,9 5 0,6-1 287,2 3 1,12 3-1,4 12-75,6 1 0,10 6 1,4 4-1,12 5-42,10 5 0,25 11 0,12 12 0,11 5-107,8 3 1,-31-11-1,2-1 1,0 0-1,1 0 1,1-1-1,1 1 20,0-2 0,0-1 0,0 1 0,0 0 0,-5-3 0,-2-1 0,-2-1 0,-1-1 14,39 12 0,-3 0 0,-14-7 0,-6-4 125,-11-5 1,-11 1 0,-12-8 0,-5 0-153,-3 2 1,-11-7 0,-9 0-154,-12-9 1,-11-12 0,-13-7 0,-9-6-70,-9-8 1,-12-6-1,-4-2 1,36 24 0,-1-1 80,0 2 0,0 0 0,-32-22 0,-1 5 1,9 5 21,5 4 0,5 3 0,11 4 281,8 5 1,11 11-70,16 4 0,16 13 0,20 9 1,11 8-53,9 6 0,17 3 0,10 2 0,-37-16 0,1 1-27,0 0 0,1 0 0,1-2 0,-1 0 0,4 2 0,-1 1 1,0-1-1,-1 0-14,0 0 0,-1 0 0,0-3 0,-1-1 0,2 1 0,-1-1 0,40 12 113,-3 0 1,-17-7 0,-6-3 0,-11-8 119,-10-3 0,-7-2 1,-17-6-1,-2-6-346,-6-9 1,-17-7 0,-11-10 0,-8-2-158,-6-2 1,-17-11 0,0 0 0,-2 1 71,0 4 1,-2-6 0,6 7 0,1 3 146,2 4 1,11 11-1,7 3 1,8 5 99,5 6 1,11 5-50,7 10 1,14 4 0,16 8-1,8 4 125,10 5 0,15 9 1,3 2-1,6-2-35,3-2 1,3-2 0,-8 1 0,0-3 6,0-2 1,3 1 0,-6-7 0,-4-4 70,-4-5 0,-15 0 0,-2-6 0,-9-3-134,-7-1 1,-10-14 0,-11-6 0,-3-4-341,-2-6 0,-14-7 0,-9-4 0,-8-1 119,-6-4 1,-5 1-1,3 1 1,3 5 152,3 4 0,-1 9 0,13 4 0,4 6 42,5 4 1,6 8-1,12 2 64,4 9 1,18 7 0,9 5 0,8 5 58,8 3 1,8 3-1,10-1 1,3 1 16,1-1 1,-2-6 0,-12-4 0,-5-6 255,-8-4 0,-8-4 0,-11-7 0,-2 0-236,-6 0 1,-6-7 0,-4-4 0,-6-3-381,-3-1 1,-2-6-1,0-4 1,-2-1 13,-3-2 0,-4-5 1,-7 8-1,1 1-33,-1 3 0,5 5-36,1 6 1,13 5 0,4 13 0,11 10 120,8 6 1,12 15-1,8-6 1,5 3-174,-1 3 0,6-1 0,0-3 0,-2 2-625,-7-2 1,-3 3 917,-13-1 0,4 0 0,-10-6 0</inkml:trace>
  <inkml:trace contextRef="#ctx0" brushRef="#br0" timeOffset="2">1636 3992 8174,'0'16'324,"-7"-7"237,-4-4 0,-1-5 0,0-3 0,3-4 0,0-4 0,2-5 574,0-3 1,0-9-709,2 2 1,3-11-1,-3-5 1,3-3-190,2-2 1,0-7 0,0-4 0,0-5-291,0-5 1,2 3-1,2-4 1,1 1-33,-2-1 1,-1 3 0,-2 8-1,0 8 105,0 6 1,5 0 0,0 8 0,1 3 37,1 5 1,-4 0 0,8 7 0,1 2-34,2 1 1,2 4-1,-1 2 1,1 3-33,0 2 1,5 2 0,1 7 0,3 5 52,3 8 0,2 3 1,3 10-1,2 3 78,1 4 0,1 14 0,-4-2 0,2 4 132,2 3 0,5 0 1,-6 7-1,-1 0 36,-1 4 1,-3-4 0,1-3 0,-3-1-84,-3-1 0,-3 4 1,-7-8-1,-2-1-206,-4-2 1,3-4-1,-8-3 1,-2-5-697,-1-4 0,3-9 0,0-3 0,-1-3-2655,-2-3 2706,-2 1 0,-2-7 0,-2-6 0,-1-6 442,2-8 1,-4-8 0,0-4 0,-2-1 21,-3-4 1,-2-2 0,-4-1 0,-1-1 444,-2 1 1,-7 1 0,2 4 0,-4 5 394,-1 4 0,-6 1 0,-1 0 0,-1 1-138,1-1 0,-4 7 1,4 2-1,-1 2-376,1 0 1,3-1 0,7 6-1,2 0-191,-2 0 0,5 0 0,2 0 0,3 2-1052,3 3 1,6-1 0,4 6-279,3 3 0,11-1 1,5 0-1,7-3 1372,3-2 0,9 5 0,8-3 0</inkml:trace>
  <inkml:trace contextRef="#ctx0" brushRef="#br0" timeOffset="3">3145 3867 8126,'0'-9'5110,"-2"19"-4332,-3 11 0,-4 9 1,-8-7-1,-2 1 8,-2 4 0,-6 2 0,5 1 0,-1 1-315,0-1 0,-3 4 1,5-2-1,2-3-150,1 0 1,3-1 0,-1 3 0,0-3-365,1-2 0,1-3 1,1-5-916,3 2 0,5-2 1,-4-6-1708,2-3 0,3-6 1442,10 1 1,-1-12 0,9-9 0,5-7-129,4-1 1,1-11 1350,2 4 0,11-11 0,-4 2 0</inkml:trace>
  <inkml:trace contextRef="#ctx0" brushRef="#br0" timeOffset="4">3192 3914 6864,'5'-16'-355,"1"0"0,-1 6 0,-5-1 2176,0-1 0,7 5-967,3 2 0,-1 5 1,2 5-355,1 6 0,-2 4 0,4 6 0,4 5 51,-1 4 0,2 2 0,1-1 0,2 2 1,1 2-11,0 2 0,3 5 0,-3-6 0,-1-1-200,1-1 0,3-3 0,-5 0 0,-2-1-132,-1-4 0,-8 2 1,1-7-1,-1 0-2,-1 2 1,0-6 0,-6 4-99,3-3 1,-1-3 0,-5 1-68,0 0 1,-2 0-1,-3-2 85,-6-4 1,-3 2 0,-1-6 0,-3-3 118,-3-1 1,-3-2 0,-8 0 0,1 0-71,-1 0 1,-4 0 0,-3 0 0,1 0-77,-1 0 0,-2-5 0,4-1 0,2 1-26,2-2 0,-2 5 0,2-5 0,3 2-73,0 0 0,2-2 0,2 3 1,5-1-846,4 2 0,1-6-775,0-2 1,7-3-1,4-1 960,3-1 1,9 2 0,6 2-1837,6 1 0,5 1 2495,8-6 0,6-7 0,2-1 0</inkml:trace>
  <inkml:trace contextRef="#ctx0" brushRef="#br0" timeOffset="5">4010 3599 8377,'15'0'2596,"3"0"-2083,3 0 1,-2 0-1,6 0 1,-1 0-154,0 0 1,3 0-1,2-1 1,-2-3-192,-6-1 1,1 0-1,-1 5 1,0 0-1385,2 0 1,-11 0 1214,4 0 0,-11 7 0,2 1 0</inkml:trace>
  <inkml:trace contextRef="#ctx0" brushRef="#br0" timeOffset="6">4057 3898 8026,'26'0'0,"-1"0"0,-1 0 0,0-2 769,4-3 0,2 3 0,2-3 0,1 2 248,3-3 0,-2 5 0,2-6 0,-4 1-1026,-6 1 0,2 0 1,-7 5-1214,-2 0 1,-8-2 1221,-6-3 0,-24-11 0,-8-8 0</inkml:trace>
  <inkml:trace contextRef="#ctx0" brushRef="#br0" timeOffset="7">5566 2641 11679,'0'-16'-1164,"-1"2"679,-5 3 1749,5-3 1,-6 14 0,7 0-473,0 9 1,0 5 0,0 2-210,0 0 0,0 6 1,0 4-1,0 4-29,0 2 1,0-1 0,0 2-1,0 4-160,0 5 1,0 3 0,0 2-1,1 1-257,5-1 0,-3 0 0,8 0 1,1 0 53,2 0 1,-4-1 0,1-4 0,1-4-44,2 0 1,-4-6 0,-1 1 0,0-7-436,0-3 1,-6-2 0,2-5-589,-3-1 916,-2-6 1,0-4 0,0-12-1,0-7-374,0-5 0,0-9 0,0 0 0,0-5-93,0-4 1,2-4-1,5 4 1,7 2-211,5 2 0,9-4 1,-2 2-1,4 5 413,1 8 1,2 4 0,4 3 0,5 1 327,4 3 1,1-1-1,-2 7 1,-3 1 153,-5 2 0,1 9 0,-1 6 0,-2 4 136,-2 4 0,-7 5 0,-1-3 0,-4 1 253,-7 4 1,0 2-1,-9 1 1,-2 1 29,-1-1 1,-4 1 0,-3-1 0,-5 1-280,-4-1 0,-7-6 1,-2-3-1,-2-1 70,-3 0 1,-1 0-1,-3-5 1,1-2-259,-1-4 0,-4 2 1,-1-6-1,2-1-633,2 2 1,-4-5-1,1 3 1,2-3-1069,6-2 1,0-6 0,6-1-1876,-3-1 1,8-3 1794,1-4 0,21-1 1,18 0 1564,10 0 0,0 1 1,6-1-1</inkml:trace>
  <inkml:trace contextRef="#ctx0" brushRef="#br0" timeOffset="8">7233 3269 8323,'0'-8'1974,"-2"1"-965,-3 7 0,-2 7 0,-5 1 0,3 3-325,2-1 0,-5 1 1,1 4-1,-3 1-262,-1 0 1,1 0-1,0-1 1,1 1-350,1 0 0,-5-6 0,6 1 0,-3-1-353,-2-1 0,6 3 0,0-5-2344,-3 2 1,5-6 1567,-3 3 0,2-6 0,-3-4 0,3-3 1056,2-2 0,-5-8 0,3-8 0</inkml:trace>
  <inkml:trace contextRef="#ctx0" brushRef="#br0" timeOffset="9">6840 3222 8519,'7'-10'617,"3"-1"0,4 8 1,2-1-1,0 8-111,-1 6 1,6 4 0,0 2 0,-1 0 328,-3-1 1,4 1 0,0 1-1,0 3-146,2 1 0,-4 5 1,5-5-1,1-2-505,-1-2 0,-3 4 0,5 0 1,1-1-580,-3-3 1,4-1 0,-5 0-1,-1-3-472,1-2 1,-2 3 0,-3-5 0,1-1-374,2-2 1,0-5-1,-6-1 137,1 0 1,0-1 0,0-5 1102,-1-4 0,1-4 0,0-2 0</inkml:trace>
  <inkml:trace contextRef="#ctx0" brushRef="#br0" timeOffset="10">7689 2955 8323,'0'-21'0,"-2"-2"0,-1 1 226,-3-1 0,1 2 747,5 5 1,0 0 922,0 1 1,2 8-1356,3 7 0,-1 7 1,6 10-1,1 4-26,-3 5 0,5 4 1,-6 2-1,0-1-136,-1 0 1,5 6 0,-6 0-1,0-2-130,2-2 1,-5 4-1,5-1 1,-2-1-12,1-2 0,-1-1 0,-5-1 0,0-1-145,0-4 0,0-3 0,0-8 0,0 1-231,0 0 0,0-6-151,0 1 62,7-8 1,-4 3-1,6-12 1,0-6-1,0-5-241,3-4 0,7-7 0,4 2 0,1-2-39,4 1 0,-3 1 1,-1 9-1,1 3 385,-1 0 1,-3 7-1,5 2 1,2 3 175,2 2 0,-1 2 1,1 3-1,0 5 184,3 4 1,2 4 0,-4 1 0,1 4 371,-1 1 1,-1-5 0,-4 4-1,-5-2-867,-3 0 1,-3 0 0,1-5 0,-2-1-1017,-3 1 0,-4 0 1,-9 0-1,-3-1-94,-6 1 1,-15 0 0,-6-2 0,-2-2-961,-5-2 2327,-8-6 0,-2 10 0,-5-5 0</inkml:trace>
  <inkml:trace contextRef="#ctx0" brushRef="#br0" timeOffset="11">5802 4228 8112,'-16'-14'0,"2"2"1621,4 1-677,-4 8 0,14-4-312,0 7 1,7 0 0,10 0 0,4 0-86,6 0 1,8 0 0,5 2 0,3 1-14,6 2 0,11 1 1,1-6-1,7 0 134,4 0 1,-6 0 0,6 0 0,1 0-407,6 0 0,-35 0 0,2 0 0,1 0 0,1 0 0,3 0 0,1 0-95,1 0 0,2 0 1,6 0-1,0 0 1,1 0-1,0 0 1,0 0-1,-1 0-97,-2 0 0,-1 0 0,-1-3 0,-1 0 1,-2 1-1,-1-1 0,-5 1 0,-2 1 219,38-1 0,-9 2 0,-15 0 0,-8 0-100,-10 0 0,-7 0 1,-5 0-1,-4 0-553,-5 0 0,-9 0-716,-2 0 1,-8 0 0,-4 0-541,-11 0 1,-17 5 0,-14 0 0,-8 1-2216,-11 1 0,-4 0 3835,-1 3 0,-7 4 0,11-5 0</inkml:trace>
  <inkml:trace contextRef="#ctx0" brushRef="#br0" timeOffset="12">6635 4652 8367,'-24'0'266,"3"0"0,9 0 0,3 2 3103,2 3-2778,-5-3 0,12 5 1,0-7-1,10 0-203,10 0 1,6 0 0,10 0 0,8 0-48,7 0 0,-2 0 1,5 0-1,-4 0 248,-2 0 1,-6 0 0,-14 0 0,-4 2-237,-1 3 0,-2-3 1,-7 5-369,-4 0 0,-3 2 1,-7 6-1,0 1 157,0 0 1,-7 0 0,-5-1 0,-7 3-290,-8 3 1,-7 1 0,-5 6 0,1-2 92,-1 2 0,-3 0 0,6 2 0,1-2 254,1 0 0,-2 5 1,-1-5-1,4 4 10,5-1 0,-5 4 1,5-11-1,0 1-18,-2-4 1,7 1-1,2-1 1,4-3 445,1-6 0,6 0 0,1-5 51,2 2 1,2-4-1,7 4-357,3-2 0,12-2 0,15-5 0,8 0-332,5 0 0,17 0 0,6 0 0,7-2 0,3-3 0,-1 3 0,-2-5 0,-5 2 0,-5 0 0,0 0 0,-15 5 0,-3 0 0,-3 0 0,-9 0 0,0 0 0,-7 0 0,-7 0 0,2 0 0,-3 0 0,0 0 0,-3 2-9831,-1 3 9072,-7 3 0,-2-6 0,-7-4 0</inkml:trace>
  <inkml:trace contextRef="#ctx0" brushRef="#br0" timeOffset="13">818 8393 8093,'9'2'0,"-4"3"0,-3 6 1479,-2 3 0,0-4 2900,0 1-3637,0-1 0,0-3 0,0-7 0,0-10-322,0-10 1,0-6 0,0-10 0,0-6 79,0-4 0,0-8 0,1-5 0,5-6-507,4-3 1,11-12-1,5-1 1,2-2-285,-15 40 1,1 0 0,0-5-1,1 0 1,-2 1 0,0 1-1,1 1 1,0 0-190,0 1 0,-1 2 1,9-37-1,-8 6 0,-1 8 155,-3 11 0,-7 4 0,4 13 0,-1 4-5,-1 5 0,2 5 1,-4 7 602,3 1 1,6 6 0,-2 4-1,6 6 84,5 10 1,4 3 0,8 16 0,2 5 233,1 3 0,6 9 0,-5 7 0,-2 0 67,-2 1 0,-1 2 0,-3-1 0,-1 3-145,-2 6 1,-1 7-1,3-4 1,-4 0-257,-1 2 0,3-11 1,-3 2-1,0-5-273,-1-5 1,-1-4 0,-5-5 0,-2-6-925,-4-2 0,3-8 1,-6-2-4099,1-1 4429,-4-2 1,3-14 0,-9-7-1,-1-11-504,-3-8 1,-4-3 0,5-6 0,-1 1 580,-1-1 1,6 1-1,-5 0 1,5 6 637,1 4 0,-6 1 0,-1 1 333,-1-1 0,-3 5 1,-4 3-1,-3-1 309,-3 0 0,-2 6 0,-6-4 1,-1 1-125,-3 1 0,-4 0 1,2 5-1,-1 0-343,1 0 0,-4 0 0,2 0 1,3 0-601,0 0 1,5 0-1,2 0 1,6 0-1502,4 0 0,1 5 985,1 0 1,9 6 0,12-6 834,13-1 0,9-3 0,3-1 0</inkml:trace>
  <inkml:trace contextRef="#ctx0" brushRef="#br0" timeOffset="14">2422 7765 8270,'8'-16'1542,"5"9"0,-8 7-1087,-2 9 1,-1 5-1,0 3 1,1 4 374,3 5 0,-1 4 0,-5 3 0,2 2-187,3 2 0,-2 1 0,6-3 1,0 3-210,0 3 0,1-6 0,4 3 1,-2-3-188,-1-4 1,-6 4 0,4-10 0,-2 1-107,-4 0 0,4-7 1,-2 2-385,-1-3 0,-4-10-7,-5-2 1,1-6 0,-5-6 0,1-4-215,-1-4 1,6-7 0,-3-2 0,8-1 119,8-4 0,3-2 0,15-1 0,3-1 77,4 1 1,9 5-1,-2 1 1,3 4 241,2 7 0,0 0 0,1 9 0,-3 2 304,-3 1 0,2 4 1,-8 3-1,-1 5 55,-2 4 1,-3 2 0,-4 2-1,-5 1 363,-3 2 1,-4 7-1,-2-2 1,-3 4-205,-2 1 1,-2-1 0,-7-2-1,-1-2-45,-3 2 0,-6-6 0,0-1 0,-5-3-114,-4-2 1,-7-1 0,1-1 0,-2-1-203,-3-3 0,-4-6 1,-3 1-1,-1-4-602,-4-1 1,-1-1 0,-1-3 0,5-3-192,4-1 0,5 4 0,4-3 1,4 2-876,1 0 0,8-8 764,4 3 1,9-2 0,2 1-1,11 4-382,8 0 1,11 5 0,8-3 0,2 2-112,4-3 1,1 5-1,3-4 1,-1 3 1264,0 2 0,0 0 0,0 0 0,0 0 0,1 0 0</inkml:trace>
  <inkml:trace contextRef="#ctx0" brushRef="#br0" timeOffset="15">3790 8299 7993,'15'-24'0,"1"3"0,-5-4 0,-3 1 0,-1-1 410,-3 4 0,-2-1 0,-4 1 243,-3 1 1,-4 3 0,-5 1-1,0 2 1,0 2-56,-4 2 0,-3 4 0,2-2 0,-4 1-203,-1 3 0,0 2 1,-4 2-1,1 0-119,-1 0 0,4 7 0,0 4 1,1 5 77,4 5 1,-2-2 0,3 7 0,4 2-77,0 2 0,2 3 0,0 2 0,3 1-91,2-1 0,2-3 1,7-4-1,3-4-99,5-1 0,6 3 0,5-5 0,3-4-196,1-4 1,5 1-1,-4-6 1,2 1-527,-2-4 0,4-3 0,-6-2 0,2-2 161,1-3 1,-8-4 0,2-6 0,-4-3-31,-1-3 1,0-3-1,-2-8 285,-4 1 1,2-6 0,-6 1 0,-3 2 0,-1 5 128,-2 2 1,-5 8 1801,-1-2-1111,1 11 1,7 5-1,3 10 1,4 5-11,0 4 1,4 7-1,-4 0 1,2 0-166,-1 2 0,-1-4 0,3 6-260,-1-3 0,-6 1 0,4-4 0,-1 2-562,1-2 0,0 0 0,3-1 1,-1-1-1,1-3-1037,2 0 0,1-1 1,3-1-1,1-3 668,2-2 0,2 3 0,-4-5-2657,2-1 3421,7-3 0,-4-7 0,8-3 0</inkml:trace>
  <inkml:trace contextRef="#ctx0" brushRef="#br0" timeOffset="16">4560 8110 7993,'-17'-1'612,"-4"-5"0,1 3 0,-4-6 0,-1 0-292,1 1 0,-2 4 1,-4-1-1,2 3 260,2 2 1,7 5 0,-2 1 0,3-1-200,3 2 1,1 2 0,3 6-120,6 1 0,5 7 0,5 1-96,6 1 0,10-3 0,5-4 0,5 1 33,6 2 1,-4 2 0,6-4 0,-3 4-39,1 1 1,-2 1-1,-9 3 1,-5-4 41,-4-1 0,-8 3 0,-4-3 1,-3-1 6,-2 1 1,-2-2 0,-3-5 0,-5-1-114,-4 1 1,-4 0 0,-1-2 0,-4-4-53,-1-5 0,-2-3 1,-6-2-1,3 0-60,2 0 1,-2 0 0,4-2-114,1-3 1,3 2 0,9-6-97,1 2 1,8-5-1,1 3 1,11-1 0,12-1-83,6-1 0,17-2 0,5-2 0,3 0 77,3 1 1,4-3 0,-3-1 0,0-4 124,-4-1 0,-3 3 0,-2-3 0,-1 1 84,-4 4 1,-6-2-1,-9 3 1,-6 4 93,-4 0 1,-7 0 0,-1-1 0,-2-1-63,-3 0-1,-4 0 1,-6 1 0,-6 1 22,-7 3 0,-4-3 0,-5 6 0,2-1 75,-2 4 0,4 3 1,-1 2-1,1 0-96,-1 0 1,6 7-1,0 3 1,5 4 375,3 2 0,8 5 1,-2 2-1,3-1 402,2 1 0,7 5 0,5-2 0,7 2-507,8-2 1,2 2 0,3-7-454,-1-2 0,6-1 0,0-2 0,-2-2 0,-2-2-1233,-2-2 0,4-6 1,0 3 783,0 0 1,-11-5-1,6 3 1,-4-4-1,-3-2-2416,0-4 1,3 1 3033,-5-6 0,0-8 0,-5-6 0</inkml:trace>
  <inkml:trace contextRef="#ctx0" brushRef="#br0" timeOffset="17">5692 7655 7951,'2'-14'0,"3"1"582,6 3 1,3 5-1,3-4 1,2 2-174,2 3 1,7 3 0,-2 1-1,4 0-4,1 0 1,1 0 0,-2 0 0,-2 0-591,-2 0 1,-2 0-1,2 1 122,-5 5 0,-5 2-894,-5 8 1,-11 0 0,-13-2 0,-4-2 956,-4-1 0,-14-1 0,2 6 0</inkml:trace>
  <inkml:trace contextRef="#ctx0" brushRef="#br0" timeOffset="18">5755 7812 7724,'7'8'299,"2"5"1,8-8-1,4 0 431,5 2 0,11-3 1,5 4-1,2 1-296,-2 0 1,3-4 0,-5 4-1,0-2-172,-3-4 1,0-1 0,-4-2-1,-5 0-507,-4 0 0,-3 0 0,-5 0-619,0 0 1,-6-5 0,-1-2 0,-2-2-423,-4-3 0,-3-2 1286,-5-2 0,-4-13 0,-6-5 0</inkml:trace>
  <inkml:trace contextRef="#ctx0" brushRef="#br0" timeOffset="19">7406 7010 7903,'7'-21'0,"2"0"154,-1 2 0,1 2 1,-5 1-1,1 0 2399,-2 0-1008,-1 8 0,-2 2-925,0 12 1,-5 8 0,-2 8 0,-2 1-137,-3 0 1,-2 5-1,-2 0 1,0 5-185,1 3 0,-1 6 0,0-3 0,0-1 35,1 1 1,-4 3 0,-1-6 0,3-1-237,-2-2 1,1 4-1,6 0 1,3-4-72,2-5 1,-3 0 0,5-6 0,-1 1-80,-1 0 0,6-2 0,-5-5 1,6-2 102,6-4 1,-3 2 0,8-7 0,2-1 46,7-2 0,-1-2 0,7 0 1,2 0-76,2 0 1,6-7 0,3-4-1,1-3-144,4-1 1,-4-1-1,2 0 1,0 0 50,-2 1 1,-2 4 0,-6 1 0,-1-2-189,1-2 1,-3 3 0,-1 2 0,-3 1-466,-2-1 1,3 5 0,-4-3-1,1 2-412,0 0 0,3-2 0,-5 3 0,-2-1-376,-1 2 1,-3 1-1,-1 0 731,-3-3 1,-4-4 778,-7-6 0,-7-8 0,-2-2 0</inkml:trace>
  <inkml:trace contextRef="#ctx0" brushRef="#br0" timeOffset="20">7878 7057 7924,'8'2'1743,"-3"3"0,-1 4 0,-1 8 0,3 4-625,-3 6 0,1 9 1,-1 6-1,2 4-546,-1 1 1,-2 0-1,-1 0 1,3-1 450,1-5 0,0 3 0,-5-6 1,0 1-799,0-1 1,0-6-1,0-6 1,0 0-661,0-1 0,0-3 0,0-6-649,0 0 1,0-6-969,0 1 0,2-8 1,3 2-2419,6-3 1,10-9 4469,5-3 0,11-11 0,3-4 0</inkml:trace>
  <inkml:trace contextRef="#ctx0" brushRef="#br1" timeOffset="21">24952 1525 9474,'-5'-16'-220,"-2"0"189,-2 0 0,1 6 0,-5 1-11,3 2 863,6-5 1,-3 12-232,7 0 1,0 2-337,0 8 0,7 1 1,4 4-1,3 1-15,2 0 1,6 0-1,5 1 1,2 2-96,3 2 1,11 9 0,8 1 0,8 8-30,11 1 1,-32-17-1,1-1 1,3 0 0,0 0-1,2 1 1,-1 1-166,1 0 0,0-1 0,7 5 1,1 0-1,-2-4 0,-1-1 0,1 2 1,0-1 73,-1 1 0,0-1 0,-5-3 0,-1 0 0,0 0 0,0 0 0,-1 0 0,0 0-39,0-1 0,-1 0 0,2 2 0,-2 0 0,36 16 0,-2 1-100,-1-1 1,-8 4 0,2-4 0,-3 1 74,-2-1 1,-7-1 0,-4-6 0,-3 1 6,-2-1 1,-7-1 0,-5-4 0,-7-5-148,-7-4 1,-3-1-89,-3 0 1,-8-9 224,-7-7 1,-8-12 0,-15-13 0,-7-3-6,-5-5 0,-19-9 0,0 0 52,-4-3 0,-3 1 1,-5-1-1,-6-4 0,35 24 1,-1 1-6,-2-1 1,0 1 0,-2 0 0,0 1 0,1-1 0,0 1 0,-1 0 0,0 0 26,1 3 0,0-2 1,-4-2-1,1 0 0,0 1 1,0 2-1,2 0 1,0 0-22,1 1 1,-1 0 0,-2-1 0,0 0 0,1 2 0,1 0 0,-1-1-1,2 1-37,-40-19 1,41 17 0,0 0 0,-30-16 0,2 2 42,3 2 1,-3 2 0,12-1 0,6 2 56,3 4 0,-1 2 0,12 5 0,1-2 49,2 1 0,-2 3 0,0 1 1,3 0-29,2 1 1,-3 1-1,9 2 1,-1 3 23,4 2 1,4 2-56,1 5 1,9 1-16,7 5 1,9 2 0,14 10 0,10 3 8,12 5 1,15 9 0,11 3 0,4 2-50,-35-18 1,1 0-1,6 2 1,2-1 0,0 2-1,1 1 1,3 0-1,1 0-21,1-1 0,0 1 0,5 4 0,1 1 1,2 1-1,1 1 0,4 1 0,0 0-147,7 1 0,1 0 0,-1 2 0,0 1 0,0-1 0,0 1 0,0 1 0,-1 0 155,-1 1 0,0-1 0,2 2 0,-3-2 0,-9-4 0,-2-2 0,-3 0 0,-2-1 94,-4-2 0,-1-1 0,-7-1 0,-1-1 1,-4-4-1,-1-1 0,27 20 119,-11-5 1,-14-11-1,-9-5-168,-8-4 1,-9-8-1,-9-4-223,-10-3 1,-14-11 0,-11-6 0,-12-12 84,-15-8 0,-8 0 0,-12-6 1,37 19-1,0 0 60,0 0 1,-1-2-1,-5-2 1,0-2 0,-1 0-1,-1-1 1,0-1-1,0 0-14,0 1 0,0 1 0,-1-2 0,-1 0 0,-1 3 0,0 0 0,1 0 1,-1 0 30,0 0 0,1 0 0,-3-2 0,1 0 0,1 2 0,1 0 0,0 0 0,0 0-47,2 0 1,0 0 0,-3-1 0,1 0 0,4 3 0,1 1 0,0 1 0,1 1 11,0-1 1,0 0-1,3 2 1,0 0-1,-32-19 1,6 7 266,8 3 1,1-1-1,10 8 1,4 0-189,4 1 0,5 1 0,7 7 0,3 2 150,3 1 0,1 1 1,5-4 209,0 3-270,0-3 1,9 12-73,7-3 1,9 10 0,12 6 0,7 3 110,7 2 0,5 6 1,9 5-1,4 2-144,4 3 1,15 4 0,3 3 0,2 1-28,-36-18 0,0 0 0,1 0 0,2 1 1,4 1-1,1 1 0,1 0 0,0 1-29,-1-1 0,2 2 0,4 2 0,0 1 1,-5-1-1,-1 0 0,3 1 0,1-1 19,-1 0 1,1 0 0,2 3 0,0 1 0,-3-4 0,-1 1 0,-2-1 0,0 1 9,-2 1 1,0-1 0,-2-2 0,-3-1-1,-4-1 1,-2 0 0,30 19-19,-6-8 0,-8 0 0,-10-13 0,-7 1-117,-7-4 1,-2-4 0,-9-1-494,-3-1 520,-8-6 0,-1-2 0,-12-9 0,-9-5 91,-8-8 0,-13-8 1,-7-8-1,-6-3 17,-8-2 0,-5-3 0,-5-6 0,-4 1 2,1 1 1,33 18-1,-1 1 1,-34-16-1,-3-1 30,3 5 0,-2 3 0,7 1 1,3 2 28,6 4 1,5-2-1,8 7 1,4 2-30,6 2 1,4 3-1,6 1 1,7 3-330,7-2 0,-2 5-486,3 1 808,4 5 0,-7-6 0,5-2 0</inkml:trace>
  <inkml:trace contextRef="#ctx0" brushRef="#br2" timeOffset="22">9182 7309 8018,'16'0'1392,"-7"-7"1,-4 5-478,-10-3 0,1 5 1,-8 5-1,-3 6-393,-5 3 1,-2-4 0,2 0 0,-1 3-266,2 1 0,-4 1 1,1 1-1,-1 0-472,0 0 1,2-6-1,6 0 1,-1 3-916,0 1 1,6-4-1,-1 1-833,-1 1 0,5-3-837,2 1 2800,3-6 0,2-4 0,0-9 0</inkml:trace>
  <inkml:trace contextRef="#ctx0" brushRef="#br2" timeOffset="23">8742 7246 8078,'16'0'0,"0"0"745,-1 0 1,1 2 0,2 1 0,1 4 91,2 2 1,2 1 0,-4 8-1,3 1-480,3 2 0,1 2 1,4-4-1,-2 4-478,-2 1 0,-2-3 0,3 3 1,-6-1-805,-4-4 0,-1 4 0,-2-2-1559,-4-2 0,-3-1 2484,-7-3 0,0-6 0,0-2 0</inkml:trace>
  <inkml:trace contextRef="#ctx0" brushRef="#br3" timeOffset="24">27468 2955 8508,'10'-9'-750,"1"4"0,-1 3 1105,6 2 1,-5 0-93,-1 0 0,-6-2-12,1-3 1,-3 2 218,-2-8 1,0 1 308,0-6 0,1 2-455,5 4 0,2-3 1,8 8-1,0 0 0,-1 0 35,1-1 0,5-4 1,2 3-1,0-2-89,-1-3 0,5 3 1,-5-1-1,1-2-40,0-2 0,-1-2 1,-2 0-1,2 0-81,3 1 1,-6-1 0,4 0 0,-1 1-89,5-1 1,1 0 0,-1 0 42,0 1 1,-1-1 0,5 0 0,-1 1-1,-2-1-140,-2 0 1,-5 0 0,4-1-19,-3-4 1,5 2 0,-7-6 0,1 1 0,0 1 21,0 0 0,6 3 0,-6 4 1,0 0 25,1 0 0,1 1 0,5-3 1,-4-1 55,-1-2 0,5 2 1,-2 7-8,4 1 1,-4 1 0,0-6 0,2 0 0,0 2 13,-2 4 0,2-4 1,-5 3-1,2-1-34,2 2 0,1-4 0,0 3 0,-1-3 7,1-2 0,1 1 1,3-1-1,-1 0-1,1 1 0,-3-1 0,-1 0 1,-3 0-47,-3 1 1,5-6 0,-5 0 0,1 2-17,0 1 0,5 2 0,-2 2 0,4 2 22,1 2 1,0 1-1,3-3 1,1 3 28,1 2 1,1-3-1,-4 4 1,2 1 3,2-2 1,-1 4 0,-4-6 0,-1 0-15,1 0 0,-2 4 1,-3-5-30,0-3 1,-8 0-1,4-3 1,-2 0-1,0 0 16,-2 1 0,5-6 0,2 0 75,4 2 1,-4 1 0,-1 4 0,-1 2 0,-1 3 63,0 2 1,-2-3 0,-6 4 493,1 3-830,0 1 0,-9 2 0,-5 2-10,-6 3 1,-13-1 0,-1 6 0,-5 1 87,-5-3 1,-1 6 0,-3-5 56,1 0 0,5 5 0,-1-4 1,-1 4-1,-1 0 71,-3-3 0,-4 3 0,-3-4 0,1 4 24,-1 2 1,-8 0 0,4-1-1,-1 1 1,-2 0 1,6 5 0,0 1-1,2 1-24,3 0 0,-4 3 0,3-5 1,1 0 28,1 2 1,-2-1 0,-3 4 0,-1-5 11,-4-3 1,4 3 0,-2 0 0,0 0-41,2 1 0,0-4 1,5 5-1,-2-2 11,2 0 1,-3-1 0,0-2-1,-1 1-13,1 2 1,1 2 0,6-4 0,-1 2 15,1-2 0,-1 4 1,1-2-1,1 0-12,4 2 1,-4-6 0,4 6-1,-2-2-22,2 0 0,-4 0 1,4-6-17,-4 1 1,4 1 0,0 3-1,-2 1 1,-2-4-10,-1-5 0,1 2 1,2-3-1,2 3-11,-2 1 0,4-4 0,-3-1 0,1 3 10,2 1 0,1 1 1,7 1-1,0 0 35,1-1 0,-1 1 1,2 0 76,4 0 0,-3-1-74,8 1 1,-5-5 226,4-1 150,1-6 0,5 1-341,0-10 1,5 1-1,4-6 1,3-3-1,8-2-111,2-6 0,4 3 0,6-5 1,-1 1 7,1-4 1,5-4 0,1-2 0,-1 3 31,-4 3 1,9-9 0,-7 3-1,5-1-14,2 0 1,-7 1 0,3 1 0,1 1 242,3 4 0,1-4 0,3 4 1,-3-2-12,1 2 1,8-2-1,-6 5-164,3-1 1,-4 3-1,8-3 1,-5-1 0,0 2 66,-1 1 0,-5-5 0,-2 5 0,-2-1-75,-3 0 0,-2-5 0,-3 4-62,-4 0 1,4-4 0,-4 5-1,2 0 1,0 0 23,-2 4 1,-5-3 0,4 1 0,-2 1-2,-4 3 0,3 1 0,1 1 1,0-1 18,0 0 0,-1 0 0,-2 1 0,0 1 42,0 3 1,-3-3-1,-1 5 1,0 1 6,-1 3 0,1-4 0,0 0-73,-1 0 0,-4-5 0,-2 4-47,-2-4 0,3 3 0,-3 3 37,2 1 1,-4 0-134,6 1 0,-8 3-571,2-8 1,-3 6-1067,-2-5 1,-14 5 1814,-7-6 0,-28-6 0,-8-8 0</inkml:trace>
  <inkml:trace contextRef="#ctx0" brushRef="#br2" timeOffset="25">9874 6869 7930,'0'-21'0,"2"0"67,3 2 1,-3 1-1,3 2 1,-1 2 3328,1 4-2603,-3-4 0,5 14-518,-7 0 1,0 7 0,0 9 0,0 1 0,-2 4 191,-3 5 1,-6 6-1,-8 3 1,-4 1-73,-1-1 0,-1 4 0,-3-1 0,4 2-76,1 4 0,2-6 1,6 1-1,1-3-89,3 1 1,-1 0 0,7-8 0,1-1 2,2-1 1,2-8 0,2 2-1,3-4-20,6-1 1,10-2 0,5-2-1,4-3-103,1-2 0,13-2 0,3-5 0,2-2-125,0-3 1,3 2-1,1-8 1,-3-1-419,-1-2 0,-3-2 0,-4 1 0,-6 1-916,-2 3 1,-10-6 0,-3 4 0,-4 1-244,-1-2 1,-2 0-1,-3-1 350,-6-1 0,-5 0 1,-5-1 1241,-6-4 0,-3-11 0,-2-8 0</inkml:trace>
  <inkml:trace contextRef="#ctx0" brushRef="#br2" timeOffset="26">10236 6947 8697,'7'9'646,"-5"5"1,5-2-1,-2 6 92,0 3 0,2 12 0,-3 0 1,1 5 149,-2 6 1,-1-4 0,-2 2 0,0 0 45,0-2 1,-5 0 0,-2-5 0,0 2-443,0-2 1,2-4 0,3-3 0,-2-1-524,-1 0 1,0-4 0,5-2 0,2-2-567,3 2 0,4-3 0,6 3 0,3-4-2478,3-1 0,-4 3 3075,4-3 0,4 3 0,-1-10 0</inkml:trace>
  <inkml:trace contextRef="#ctx0" brushRef="#br2" timeOffset="27">6887 8315 8165,'16'-16'732,"-4"7"0,2 4 1,7 2 300,7-3 0,3 3 0,15-6 0,4 0 0,5 2-115,4 0 0,11 0 1,7 4-1,5-2-608,0 1 1,-34 1-1,2-1 1,2 1 0,1-1-1,3 0 1,1-1-64,4-1 0,2 0 1,5 2-1,2 0 1,1-1-1,1 1 1,2 0-1,1 1-231,2 1 1,1 0 0,10 1-1,1 1 1,-4-1 0,1 2-1,1-1 1,1 0 138,-4 0 0,-1 0 0,0 0 0,-1 0 0,-9 0 0,-1 0 0,-5 0 1,0 0-128,-2 0 0,-2 0 0,-6 0 0,-3 0 0,-5 0 0,-3 0 0,36 0-463,-12 0 0,-13 5 1,-18 0-1,-9-1-1166,-6-3 0,-10 1-45,-9 3 1,-19-3 0,-12 5-1,-14-2-1185,-11 0 0,-19 6 2831,-14-6 0,39 1 0,0 0 0,-3-1 0,1-1 0</inkml:trace>
  <inkml:trace contextRef="#ctx0" brushRef="#br2" timeOffset="28">7705 8881 8140,'-16'0'776,"0"0"0,6 0 899,-1 0 0,8-7-994,-3-4 1,13 2 0,11 1 0,12-1-307,10 0 0,10 0 0,5-3 0,2 3 98,8 3 1,-9-1 0,1 3 0,-8-1-165,-7 1 1,-9 4 0,-8 4 0,-4 3-239,-7 2 1,-5 1 0,-9 7 0,0 3-106,0 1 0,-7 7 0,-6-2 0,-6 2-9,-7-2 1,-11 7-1,-5-3 1,-1-1 207,1 1 0,2 3 0,3-6 1,-2 0 254,4 0 0,-1 1 1,11-6-1,1 1-124,3 0 0,-2-2 1,4-4-1,3 1 627,4-3 0,9 5-626,-3-10 1,12 2 0,6-1-1,7-6-6,7-3 1,9-2 0,5 0 0,6-2-180,8-3 1,0 1-1,5-6 1,3-2-390,-1-2 0,5-2 0,-10 0 0,0 2-632,-4 4 0,-8-3 1,-4 8-1,-3 2-127,-7 1 1,-1 2 0,-8 0 0,-2 0-1890,-1 0 0,-2 0 2925,-1 0 0,8 0 0,2 0 0</inkml:trace>
  <inkml:trace contextRef="#ctx0" brushRef="#br2" timeOffset="29">11321 7922 7902,'10'0'514,"1"0"1,1 0 208,2 0 1,7 5 0,2 0 0,1-1 77,4-2 0,2-2 0,1 1 1,-1 3-617,-4 1 0,2 0 1,-7-5-1,-2 0-1972,-1 0 1,-3 2 581,1 3 1,-9 2 1204,-7 4 0,-14-4 0,-10-7 0</inkml:trace>
  <inkml:trace contextRef="#ctx0" brushRef="#br2" timeOffset="30">11431 8346 8053,'24'0'358,"-3"0"0,-2 0 0,1 0 1,2 0-1,1 0 366,0 0 1,3 0-1,-3 0 1,-1 0-355,1 0 0,0 0 1,-4 0-1,2 0-558,-2 0 0,-1 0 0,-3 0 0,1 0-4212,0 0 4400,7-7 0,-6-2 0,6-6 0</inkml:trace>
  <inkml:trace contextRef="#ctx0" brushRef="#br2" timeOffset="31">12940 7010 8666,'2'-16'-14,"1"1"1,4-1 166,2 0 1,2-3-1,4 0 1,3 1 11,3-1 0,5 0 0,9 5 0,3 2 707,3 1 1,-5 3 0,4-3 0,-3 6-528,-7 3 1,1 2-1,-6 0 1,-1 2-105,-3 3 0,-3 6 0,-3 10 0,-1 5-379,-3 3 0,-4 3 1,-7 1-1,-4 4-39,-6 5 0,-8 8 0,-15 4 0,-2 2 158,-1 4 0,-6-6 0,3 0 0,2-3 145,4-4 1,0 3-1,12-9 1,4 0 152,4 1 1,1-7-1,7 2 1,1-6-22,3-4 1,9 1 0,8-7 0,7-2 52,1-2 0,11-1 1,-2-2-1,4-4-18,2-4 0,-3-5 0,-4-1 1,-3-1 38,-2-5 0,1-2 1,-7-10-1,-4-3-76,-5-5 0,-5-9 0,-7-3 0,-2-3-244,-3-2 0,-10-3 1,-13-1-1,-7 2-212,-7 3 0,2 2 0,-2 5 0,-2-2-270,-1 2 1,-3 4 0,3 3 0,3 3-111,5 3 1,1 1 0,2 5 0,6 0-1491,4 1 1,3 6 2069,5 4 0,8-4 0,1 0 0</inkml:trace>
  <inkml:trace contextRef="#ctx0" brushRef="#br2" timeOffset="32">14450 6947 8411,'26'-7'0,"-2"-3"0,-1-4 159,-4-2 1,-7-1-1,-3-3 1,-2-2-1,-3-3 614,-3-3 0,-1 6 1,-1-1-1,-5 2-403,-4 0 0,-6 0 0,-3 5 0,-2 1-116,2-1 0,-4 5 0,0 3 0,1 1-126,-1 3 1,-5 2-1,2 2 1,-2 0-156,2 0 1,-4 6-1,4 2 1,-4 5-179,-1 4 0,1 9 0,4 2 0,5 7 214,3 7 1,8-2 0,1 2-1,2 2 222,4 1 0,3 8 1,5 1-1,5 0 33,4 0 0,7 4 0,0-6 1,0-1-65,2-2 1,-6 1 0,4-1 0,-3-5-281,-3-4 1,1 2 0,0-7-1,-2-4-415,-4-3 1,3-9 0,-8 2 0,-2-3-2017,-1-2 1453,-2-8 0,0-2 1,0-12 1057,0-4 0,7-11 0,2-4 0</inkml:trace>
  <inkml:trace contextRef="#ctx0" brushRef="#br2" timeOffset="33">14544 7450 8413,'10'-5'651,"1"0"-46,-8 0 1,-3-1-1,-12 1 1,-5 2-40,-4 1 1,-12 2 0,-1 0 0,-2 0-307,-3 0 0,3 0 0,2 0 1,-1 0-65,-1 0 0,1 0 1,7 0-1,2 0-473,-2 0 0,5-5 0,2-1 0,4 3-1061,1 1 1,5 2-1,3-2 1338,1-3 0,8-4 0,8-6 0</inkml:trace>
  <inkml:trace contextRef="#ctx0" brushRef="#br2" timeOffset="34">14733 6884 8466,'15'0'-214,"-6"2"0,-4 3 1,-3 8 933,-2 6 1,5 5-1,1 9 1,-3 4 56,-1 5 0,3-2 1,2 2-1,0 2-176,0 1 1,3 2 0,-3-1 0,2-3-237,3-1 1,2-7 0,2 4-1,0-4-242,0-4 1,-6 4-1,-1-11 1,0 1-762,-1-4 1,-3 2 0,4-3-968,-2 0 0,0-10 327,-2-5 0,-3-5 1,3-5-1303,-3-5 2580,-2-4 0,7-9 0,2-1 0</inkml:trace>
  <inkml:trace contextRef="#ctx0" brushRef="#br2" timeOffset="35">15126 7309 8069,'-7'-9'864,"-2"2"1,-9 7-1,-2 0 195,-7 0 1,-2 0-1,-3 0 1,1 0-873,-1 0 1,-4 0 0,-3 0-1,1 0-505,-1 0 1,-3 0 0,6-2 0,1-1-334,2-2 0,1-6 0,2 4 0,2 0-20,2 0 0,7-5 0,0 1 0,5-1 671,3 2 0,8-11 0,-4 3 0</inkml:trace>
  <inkml:trace contextRef="#ctx0" brushRef="#br2" timeOffset="36">15424 6649 8583,'0'-16'-101,"0"0"-126,0 0 1,2 6-1,2 0 1,3-1 964,1 2 0,5 1 1,6 4-1,2-3-157,-2-2 0,4 6 0,-1-2 0,1 3-389,0 2 0,-2 0 0,-5 2 0,-3 3-80,-2 5 0,1 4 0,-7 2 0,-1 0 51,-2-1 0,-2 1 0,0 2 1,-2 1-131,-3 2 1,-11 7 0,-8-4-1,-3 2 170,1 1 1,0-3 0,-4 4 0,4-4 60,5-1 0,4 3 1,3-5-1,1-1 47,3-3 1,6-1-1,1-1 1,6-1 102,8-3 1,10 1 0,7-5 0,5 0 102,4 0 1,5-2 0,-4-5 0,0 0-405,1 0 0,3 0 1,-5 0-1,-4 0-479,-5 0 1,0-5 0,-7 0 0,-2 1 177,-2 3 0,-1 1 188,0 0 0,-1 7 0,1 1 0</inkml:trace>
  <inkml:trace contextRef="#ctx0" brushRef="#br2" timeOffset="37">1054 10877 8712,'-2'-14'0,"-1"2"408,-3 1 3010,1 8 1,0-3-2354,0 12 1,-1 8 0,6 6 0,0 0-261,0-3 0,0 4 0,0 2 0,0 0-106,0-1 1,6 6 0,1 0-1,0 5-121,0 4 0,3 7 1,-3-4-1,0 2-480,0 0 0,4 5 0,-4 5 1,1 1-95,5 1 0,0-4 1,3 6-1,2 0-2,3 0 1,-4-5 0,4 1 0,-3-5-14,-3-5 1,4 2 0,-1-6 0,-4 1 3,0-1 1,0-7-1,0-6 1,-2-2 23,-1-4 0,-6-3 0,4-4 22,-2-2 0,5-6 15,-2 1 0,-1-10 0,1-6 1,4-4-30,6-6 1,-1-6-1,7-9 1,0-6-9,-1-4 0,8-6 0,-5-4 0,-2-3-11,-1-6 0,1-6 0,-4 1 0,1 0-5,0 0 1,-2-3-1,-5 6 1,-1 4-5,1 4 1,-7 5-1,-2 0 1,-2 7-4,0 1 1,7 6-1,-3 0 1,2 3-2,-1 7 0,-5 1 0,6 8 1,-1 2-44,-1 1 1,0 2 0,-4 2 41,6 4 0,-3-2-347,3 7 1,-6-1 0,4 8-2104,-2 3 0,5 2 1,-2 5-1,4-1 1775,2 1 0,14 2 0,3 2 0</inkml:trace>
  <inkml:trace contextRef="#ctx0" brushRef="#br2" timeOffset="38">2689 11898 10431,'16'-5'0,"-1"0"8,1 1 0,-5 1 0,1-1 240,5-1 1,-1 0 0,7 5 0,-2 0 0,0 0 1824,-2 0 0,-2 0 1,1 0-2339,3 0 0,2 0 0,3 0-2056,-5 0 0,-11 2 2271,-5 3 1,-3 4-1,-2 6 1</inkml:trace>
  <inkml:trace contextRef="#ctx0" brushRef="#br2" timeOffset="39">2658 12134 10492,'15'0'1226,"1"0"1,-5 5 0,-1 1-1,2-3 501,2-1 1,9-2 0,3 0 0,4 0-897,1 0 1,-1 0 0,0 0-1,-2 0-748,0 0 0,8 0 0,-8 0 0,0 0-1762,2 0 0,-7 5 0,-1 0 0,-1-1 1679,0-2 1,7-2-1,-3 0 0</inkml:trace>
  <inkml:trace contextRef="#ctx0" brushRef="#br2" timeOffset="40">11792 2609 13989,'-1'-31'-2332,"-3"-1"1890,-1 1 1,-6 6 1167,6 4 1,-7 4 432,2 1 0,3 9 0,1 7-793,5 9 0,2 7 0,5 5 1,2 5 109,1 4 1,5 6-1,-2 3 1,4-1 13,0 1 1,8 11 0,-6 1 0,3 5-163,1 1 1,6-1 0,-2 5-34,4 2 1,2-5 0,-1 6 0,-1-6 0,-2-4 29,-2-3 0,-7-4 0,2-5 0,-3-5-75,-3-4 1,-4-9-1,-3-3 12,-1-3 0,0-10 0,-3-4 164,1-8 0,2-10 1,-3-10-1,3-4-226,1-5 1,3-14-1,6-2 1,3-5-362,1-6 1,1 4 0,-1-1-1,4-3-271,-1-1 0,-1-2 0,-7 1 0,-1 0-139,1 5 1,0 4 0,-1 10 0,-1 4-94,-3 6 0,1 0 0,-5 14 0,0 3-445,0 4 0,5 8 0,-1-1 399,3 3 1,1 15 0,3 4 696,3 6 0,3 3 0,8 5 0</inkml:trace>
  <inkml:trace contextRef="#ctx0" brushRef="#br2" timeOffset="41">12814 3144 21879,'18'-7'784,"3"0"1,-11-4 0,4 4-293,2 0 0,0 4 1,1-6-1,2 0 35,2 0 0,0 4 1,-3-4-1,1 2-244,2 4 1,0 1 0,-5 2 0,-1 0-1812,1 0 1,-2 7 0,-3 4 1186,-6 3 0,4 1 0,-1 1 0</inkml:trace>
  <inkml:trace contextRef="#ctx0" brushRef="#br2" timeOffset="42">12956 3489 16941,'31'0'218,"-6"0"1,-2-1 0,-2-3 406,-1-1 1,3-2 0,-2 3 0,4-1-769,-1 2 1,6 1 0,-6 2 0,2 0-3056,1 0 3177,-1 0 1,5 0-1,1 0 1</inkml:trace>
  <inkml:trace contextRef="#ctx0" brushRef="#br2" timeOffset="43">13836 3568 8528,'14'-2'703,"-3"-3"0,-4-4 0,-7-8 0,0-4 247,0-5 0,0-2 0,-2-2 0,-1 0-568,-3-3 0,1-4 0,5 1 0,0-6-112,0-4 0,0-8 1,0-2-1,2-3-242,3-4 1,4 6-1,8-10 1,3 4-437,1-1 0,6 4 0,-2 8 1,-1 5 314,-3 5 0,2 5 1,-2 11-1,-4 5 436,-4 4 1,1 8 0,-4 4 0,4 5-152,2 5 0,1 11 0,4 11 1,4 7 242,-1 2 1,4 15 0,-5 0-1,0 6 329,-1 6 0,-1-3 0,-3 9 0,1-1-325,2 1 0,0-1 0,-5-7 0,-1-2-411,1-1 0,0-8 1,-1 1-1,1-5-177,0-5 1,-6-6-1,-1 2 1,0-6-2307,0-4 0,-4-5 1197,5-6 0,-6-9 1,1-7 920,-3-9 1,-7-10 0,-2-4-1,-2-1 70,-3-4 0,-8 0 0,-2 0 0,-3 2 249,-3-2 1,-5 4-1,-2-1 1,0 2 947,-5 4 1,-2-3 0,-2 1 0,3 1-427,-3 3 1,-2 6 0,1 3 0,3-1-658,5 0 0,4 6 0,3-3 0,4 5-862,5 1-2248,4 0 1,10 7 3274,7 3 1,14 4 0,10 2 0</inkml:trace>
  <inkml:trace contextRef="#ctx0" brushRef="#br2" timeOffset="44">14890 3144 21760,'0'-16'-3321,"-2"7"4153,-3 4 0,3 5 0,-3 5 0,3 6-566,2 3 0,0 3 1,0 4-1,0 5 45,0 4 0,0 1 0,0 2 1,0 2 248,0 2 1,2 5-1,1-4 1,3 1-466,-3-1 0,4 4 0,-2-5 0,1-2-280,1-2 1,-6-7 0,5-1-1358,-5-3 1567,-1-1 0,0-14 1,0-7-459,0-8 1,0-8 0,0-3-1,0-4-48,0-2 0,13 1 0,4-4 0,7 2 246,10-2 1,-3 5 0,8 1 0,-1 1 298,4 0 1,-4 5-1,1 7 1,-4 2 375,-4 4 1,4 1-1,-10 2 1,-1 2 193,-3 3 0,0 4 1,-4 6-1,-3 1 43,0 0 0,-5 0 0,0 1 0,-2 2-194,-4 2 0,-1 0 0,-4-5 0,-3 1-85,-5 4 1,-6-3 0,-3 1 0,-4-5-130,-2-4 1,-1-1 0,-5 3-1,1-3-674,4-2 1,-4-2-1,4-5 1,-4 0-636,-1 0 1,6 0 0,4 0 0,4-1-1948,1-5 0,7 3 1785,4-8 0,5 3 1,7-3-1,9 4 803,8 0 690,13 5 1,3-12 0,7 6 0</inkml:trace>
  <inkml:trace contextRef="#ctx0" brushRef="#br2" timeOffset="45">15880 3552 15951,'6'-15'-748,"-1"-1"0,5 0 1,-4 0-1,-3-1 1172,-1-4 1,-7 3-1,-2-2 1,-2 2 111,-3 2 1,-2 1 0,-4-1 0,-3 0-14,-5 0 1,2 6 0,-3 1 0,1 2 215,2 4 1,-6 1-1,6 2 1,-1 2-187,4 3 1,4 4 0,-1 8 0,-1 4-177,-2 5 1,2 2 0,7 0 0,1-3-265,-1-3 0,5 6 0,2-3 0,3-1-134,2-3 1,0 2 0,0-2 0,2-2 45,3-1 0,4-3 1,6-1-1,1-3-236,0-6 1,5 2 0,1-2 0,3-1-179,3-3 1,-4-2-1,1-5 1,-1-4-42,1-4 1,-6-2 0,2-1 0,-4-2-74,-1-2 0,-2 0 0,-2 5 812,-1 0 1,-3 1 0,5 1 787,-3 3 1,-5 4-263,6 7 1,-1 7-1,6 4-787,0 3 1,-6 1 0,1 1 0,1 0-635,2-1 0,2 1 1,-1 0-596,1 0 1,0-1-1,0 1-911,-1 0 0,1-2 0,0-4 664,-1-5 0,1-3 1561,0-2 1,7-7 0,1-2 0</inkml:trace>
  <inkml:trace contextRef="#ctx0" brushRef="#br2" timeOffset="46">16525 3395 16905,'-16'-16'-174,"1"1"1,-6 4-1,-2 2 1,0 2 474,0 4 0,-5 1 1,2 2-1,-3 0 431,-3 0 1,2 0 0,4 2-1,5 1-165,4 3 0,1 4 0,2-3 0,4 2-524,4 3 1,5 2-1,2 2 1,5-1-3,4 1 0,11 5 1,5 2-1,2 0 181,-2-1 1,4 4 0,-4-5 0,2 0-310,-2 2 1,-3-4 0,-7 6 98,0-3 0,-8 5 0,-2-6 0,-5-2 0,-1 0 9,0 2 1,-1-4 0,-5 3 0,-4-6 61,-4-4 1,-2-5 0,-1 4 0,-2 0 6,-2 0 0,0-6 1,3 2 208,-3-3 1,4-2-1,-3-2 1,6-1-246,4-2 0,7-2 0,-3 1-447,5-4 1,9-2 0,8-1-1,8 3 49,6-2 1,3-2-1,4-2 1,5 0 235,3 1 0,1-6 1,-3-2-1,-2 0-137,-3 0 1,-1-3 0,-8 4-1,-2-1 56,-6 0 1,-4 2-1,-3 6 1,-3-1 146,-6 0 0,-3 0 1,-4 2 52,-3 4 1,-4-2 0,-9 6 0,-1 3 178,-2 1 1,-2 2 0,4 0 0,-2 2 260,2 3 1,2 4 0,3 8 0,3 3-159,6 1 1,3 1 0,2-1-1,0 4-277,0-1 0,12 4 1,4-5-1,3-1-269,4 1 0,0 3 0,5-5 0,-2-3-161,2-6 0,2 2 1,1-5-1,-1-1-772,-4-2 0,4-5 0,-4-1 0,2-1-343,-2-5 1,2-4 1466,-7-11 1,14-3 0,-2-8 0</inkml:trace>
  <inkml:trace contextRef="#ctx0" brushRef="#br2" timeOffset="47">17751 2986 27969,'-15'-14'324,"-1"4"1,0 10 0,0 10-1,1 4-265,-1 2 0,0 0 1,-1 0-1,-2-1 756,-2 1 1,-2 5 0,4 2 0,-2-1-816,2 1 0,1 3 0,2-3 0,1 1-476,-1 4 1,5-3 0,3-1 0,-1 1-639,0-1 0,6-5 0,-4 1 0,1-6-1060,1-4 1,-2-7-1,2 3 662,-5-5 1,1-8 0,-2-3 1168,-1-4 0,-2-9 1,-2-1-1</inkml:trace>
  <inkml:trace contextRef="#ctx0" brushRef="#br2" timeOffset="48">17217 3049 18760,'7'-24'-1766,"3"5"1,4 6 2278,2 8 1,5 3-1,2 4 1,1 3 348,4 6 1,7 8-1,3 4 1,3-1-88,2 1 0,3 5 0,-1-3 0,-1 1-728,-2 0 1,-7-5-1,1 3 1,-2-1-440,-3-4 1,-5-6 0,-1-5 0,-3-1-9,-2-3 1,-8 3-1,-2-2-5766,3-2 6246,-7-8 1,8-11 0,-5-8-1</inkml:trace>
  <inkml:trace contextRef="#ctx0" brushRef="#br2" timeOffset="49">18144 2389 13808,'9'-21'-1462,"-4"0"1,-3 9 1726,-2 12 0,5 14 1,1 14-1,-3 7 1424,-1 7 0,3 3 1,2 4-1,0 2-940,0 1 1,5 6 0,-1-4-1,1 0-268,-2 0 1,4 4 0,-5-6-1,2-1-177,-1-2 0,-1-9 0,1-3 0,-3-4-197,0-2 0,-5-6 1,3-4-1,-1-4-676,1-1 1,-1-8 432,6-2 0,-6-6 0,3-7 0,0-9-662,3-8 0,2-6 0,0-3 0,-1-2 310,1-2 1,7-5 0,2 5-1,0 3-2,2 0 1,-4 5 0,6 3 0,-1 6 737,1 8 1,-1 5-1,4 7 1,0 2 430,5 3 0,0 6 0,9 10 0,0 6 114,-2 8 0,6 6 0,-4 6 0,1 0-238,-1 0 1,2 12 0,-6 6-1,-1 3-1216,-4 2 0,1 5 0,-15 0 1,-5 7-2221,-10-38 0,-1 1 2537,-1 1 1,-3 1 0,-4 0-1,-4 0 1,1 0 0,-1 0 0</inkml:trace>
  <inkml:trace contextRef="#ctx0" brushRef="#br2" timeOffset="50">4293 11364 7744,'0'-21'44,"1"-2"1,5 1-1,4-3 1,4 2-1,4-1 1,3 1 1641,5 1 1,9-5-1259,1 6 1,8 1 0,0 4 0,5 2-59,3 3 0,1-1 0,-8 7 0,-3 1-16,-5 3 1,-6 1 0,-3 1 0,-4 5-143,-1 4 0,-7 4 0,-7 2 0,-2 1 7,-4 4 0,-1 4 1,-2 6-1,-2 1 21,-3-1 0,-6 6 1,-10 3-1,-5 2 31,-4 1 1,-3 6 0,-2-5 0,-1 5-134,1 3 1,7 1 0,3-6 0,3 0-38,2 0 1,5-5 0,2-2 0,5-1 99,1-4 1,1-2 0,6-4-1,2-1-59,3-1 1,4-8 0,9 2 0,3-4 113,5-1 0,4-6 0,3-1 0,2-2-66,1-3 0,1-3 0,-6-1 0,-1-1-81,-4-5 0,-1-2 0,-8-8 0,-1-2-91,-7-3 0,-6-3 0,-3-7 1,-1-1-230,-5 1 0,-15-9 1,-12-6-1,-5-5-61,-6 1 0,-7 1 0,-3 2 1,0 0 23,0-1 1,-4 3 0,8 5-1,4 7-142,8 5 0,1 9 1,4-2-1,5 5-285,3 5 0,6 3 1,7 4-1312,1-1 0,10 7 0,1 8 1986,8 4 0,13 9 0,4 1 0</inkml:trace>
  <inkml:trace contextRef="#ctx0" brushRef="#br4" timeOffset="51">24717 1399 13319,'0'16'315,"0"-1"0,0 1 1,0 0-1,0-1 155,0 1 0,0 0 1,0 1-234,0 4 0,0 2 0,0 3 1,0-5 19,0-3 0,0-3 1,0 1-1,0 0-165,0 0 0,0-1 1,0 3-1,0 1 57,0 2 1,-6 0-1,1-5 1,2 1-21,1 4 0,2-4 0,0 4 0,0-1-41,0 1 0,-5-4 0,-1 6 0,3-2 16,1 0 0,2 0 0,0-4 0,-2 2 35,-3 2 0,3 2 1,-3-4-1,3 4 6,2 1 1,0-3 0,0 4 0,0-1-29,0 1 1,-1-1 0,-3 4 0,-1-4-60,1-1 1,3 3-1,1-3 1,0 0-10,0-1 1,-6-1-1,1-3 1,2 1-5,1 2 0,2 2 0,0-2 0,0 3 13,0 1 1,0 8-1,0-4 1,0 3 3,0 3 1,0-2 0,0-3 0,0-2 14,0 0 1,0 5 0,0-7-1,0 2-12,0-2 1,0 7 0,0-5-1,0 0-7,0 2 0,0-2 1,0 0-1,0-2 24,0 2 0,0 0 0,0 0 1,0-2-76,0 2 1,0 2-1,0 1 1,0 2-13,0 4 0,2-4 0,1 6 0,2-3 45,-1 1 0,-2 0 0,-2-4-43,0 3 0,5-2 0,0 2 0,-1-3 0,-3-1 20,-1-1 1,0 6 0,2 1 0,2-1-6,1-4 1,0 7 0,-5-8-1,0 3-20,0 3 0,5 1 0,1 3 0,-3-4-37,-1 0 1,-2-3 0,2 7-1,1 0 29,2-2 1,1 4-1,-6-7 1,0-2 8,0-2 0,1 3 0,3 1 1,1-2-28,-2-2 0,-1 4 1,-2 0-1,0-1 48,0 3 0,0-4 0,0 5 0,0 0-30,0 0 0,5 0 1,1 4-1,-3-2-88,-1 1 0,-2-2 0,0-1 0,0-2 109,0-3 1,0 4 0,0-3 0,0-1 76,0-2 0,0 4 0,0 0 1,0-1 42,0 3 0,0-4 1,0 5-1,0 0-95,0 0 0,0 0 0,0 4 0,0-2 15,0 2 0,0-4 1,0 2-1,0 1-161,0 3 0,5 1 0,0-2 0,-1-1 118,-2-2 1,-2-7-1,0 3 1,0-1 4,0 0 0,0 5 0,0-6 0,0 1 49,0 1 0,0 1 0,0 6 0,-2-1 31,-3-1 0,3 5 0,-5-10 0,2 0-121,-1 1 1,1 1-1,5-5 1,0-2-115,0 2 1,-5 5-1,0-1 1,1-1 106,3 1 0,1 4 1,0-3-1,0 2 76,0 0 0,0-5 0,0 3 0,0-2-2,0-3 0,0-3 0,0-2 1,0-3-99,0 1 1,0 9 0,0-7-1,0 1 4,0 4 1,0 2 0,0-1 0,0 3 44,0-4 0,0 8 0,0-8 0,0 4 19,0-2 1,0 1-1,0-1 1,0-2-6,0-2 0,0-4 0,0-1 1,0-1-20,0 1 1,-2 1 0,-2 3 0,-1-1 66,2 0 1,1 6 0,2 0 0,0-4 2,0-5 0,0 2 1,0-4-1,0 2-111,0-2 0,0 2 1,0-7-1,0 0-33,0 2 1,0-6 0,0 6 0,0-2 54,0 0 1,0 1 0,0-1 0,0 4 10,0-1 1,0 4 0,-2-5 0,-1 1-8,-3 4 0,1 0 0,5 0 1,0-2-24,0 2 1,0 0 0,0 0 0,0-2-46,0 2 1,0-3 0,0 1 0,0 2 101,0 2 0,0-6 0,0-1 0,0-2-42,0 0 1,0 1-1,0-2 1,0 1-84,0-2 0,0 3 0,0 1 0,0 0-45,0 0 0,0 3 0,0-4 0,0 1 18,0 0 1,-2 3-1,-1-3 1,-2-1-18,1 1 1,2 5 0,2-3 141,0-1 0,0 6 1,0-4-1,0 4 0,0 1 20,0 0 1,-5-4 0,0-3 0,1 1-11,3-1 1,1-5 0,0 2-1,0-3 4,0-3 0,0-4 0,0-1-80,0 3-376,-7-7 325,5 1 1,-5-8-1,7-5 1,0-4 41,0-4 0,5-3 1,0-3-1,1-2-5,1-3 0,-6-1 1,6-5-1,-1-1 85,-1 1 1,0-1 0,-3-1-1,1-4 54,3-4 1,-1-5 0,-5-1 0,2 2-15,3 3 0,-3-7 1,3 5-1,-3 0-21,-2-1 1,0 0 0,0-3 0,1 1 100,4 0 0,-3 2 0,3 1 0,-3 4 39,-2 1 1,5-2 0,1 4-1,-3 2-129,-1 2 0,-2 0 1,2-2-1,1-2-16,2 2 1,1-3 0,-6 1 0,0 0 15,0-1 0,0-1 0,0-2-90,0 4 1,0-3-1,0 0 1,0-4-1,0 0 60,0 1 1,0-1 0,0 9 0,0-3 42,0-3 1,0 1 0,1-3 0,3 2 0,1 3 1,0-4 0,-5 2 0,0-2 81,0-2 1,0-5-1,0 9 1,0 0 22,0 3 1,0-1-1,0 0 1,0-3-160,0-2 1,0 3-1,0-2 1,0 0-110,0 2 0,0-6 0,0 6 1,0-2 69,0 0 0,0 2 1,0-4 57,0 2 0,0 0 1,0-3-1,0 1 0,-1 2 36,-5-1 0,5 3 0,-5-2 0,5 0-20,1 2 1,-6 1-1,1 6 1,0-2 2,-2-2 1,5-4 0,-3 2 0,1 1-74,-1-1 1,2-3-1,-6 4 1,2-2-3,4-4 0,-1-7 1,1-1-1,-3 1 28,3 3 0,-4 0 0,0 3 0,0 3 39,0 5 1,0-1 0,3 1 0,-1 2-5,2 2 1,-4-3-1,1-3 1,3-1 33,1-4 1,2 4 0,0-4 0,0-1 20,0 0 0,0-11 1,0 7-1,0-2 8,0 2 0,0-1 0,0 9 0,0 1-11,0 4 1,0-3-1,0 3 1,0 1 41,0 1 0,0 3 0,2-2 0,1-2-36,3-2 1,-1-5 0,-5 4 0,0-2-65,0-4 1,2-7 0,1-1 0,2 3 38,-1 5 1,-2 1-1,-2 4 1,0 1-23,0 0 0,1 1 1,3 5-1,1 1 108,-1 0 0,-1-1 0,1-1 1,1-2-84,-2-2 0,4 1 0,-1 2 1,-1-2-5,2-6 1,-5-2-1,3-1 1,-2 1 5,2 0 1,-3-3-1,3 11 1,-1 1 100,1 2 1,-1-2-1,4 1 1,-1 5 85,-3-1 1,5 7 0,-1 1-1,1-1-117,-4-3 0,4-4 0,0-1 0,0-1 14,-4 1 0,2-6 0,-2-1 1,-1-1-49,-3 1 0,1-6 0,2 4 0,1 0-95,-2 3 0,4 0 0,-2 4 0,-1 4 17,-2-1 0,3 2 0,0 0 1,-1 2-38,-3-2 1,5 3 0,-1-1-1,-2-2-66,-1-1 0,-2-3 0,0 1 1,0-2 10,0-4 0,0 4 0,-2-4 1,-1 4-37,-2 1 0,-1-3 1,5 1-1,-3 2 5,-1 2 0,0-3 0,3 7 0,-2-4-34,-1-1 1,-5-1 0,5 1 0,-1 0-100,-1-1 1,4 1-1,-6-1 1,0 3-47,1 2 1,2-2 0,-2 4-1,1 1-192,3 3 0,-3 3 1,2 3-1,1-1 242,3 0 1,-1 1 0,-2-1 0,-1 0-60,2 0 0,-1 1 0,1-1 0,-3 0 5,3 1 1,1-1 0,2 0 0,0-1 104,0-4 1,-5 3 0,0-5 0,1 3 295,3-1 1,1 0-1,0 5 418,0 0 1,-6 0 91,1 1 0,0-1-60,5 0 0,-2 8-279,-3 2 1,1 5-1,-4 2 1,-1 3 3,0 1 1,6 9 0,-4 0 0,1 7-138,1 3 1,0 4 0,5 7-1,0 4 42,0 1 0,0 2 0,0 5 1,0 0-26,0 0 1,0 7 0,0 4-1,0 1 31,0-1 0,0 7 0,0-4 0,0 2-28,0 3 0,0 6 0,0-3 0,0 0-80,0-5 0,-2 8 1,-1-9-1,-3 1 30,3 1 1,-1 3 0,1 2-1,-2 0-22,1 0 0,1-2 0,-1-4 1,-1 1 7,1-2 1,3 3 0,1-8 0,0 1 101,0-1 0,0 6 0,0-2 0,0 0-79,0 5 1,0 1 0,0 0-1,0 4-52,0-1 1,0 4 0,0-5 0,0 0-145,0 0 0,0 3 1,-2-3 80,-3 2 1,3 1 0,-3 4 0,3 1 0,0 5-145,0-38 1,-1 0-1,0 3 1,-1 0-1,-2 0 1,0 0 0,1 1-1,1 0-231,0 1 1,1 0-1,0 5 1,1 0 0,2-1-1,0 0 169,0 2 1,0 0 0,0-4 0,0 1 0,0 2 0,0 0 0,0-3 0,0-1-1,-2 38-443,-3-11 1,3-16 0,-3-17-136,3-12 1,2-21 0,0-24 798,0-23 0,-5-14 0,0-19 0,-1-7 0</inkml:trace>
  <inkml:trace contextRef="#ctx0" brushRef="#br4" timeOffset="52">22956 3757 7704,'0'-16'0,"-2"-2"52,-3-3 1,3 4 0,-3-4 0,3 4 805,2 1 1,0 5 0,0 1-171,0-2 1,0 6-1,2 6 1,3 9-308,5 5 0,-1 9 0,2 6 0,-1 8 177,-1 5 1,5 12 0,-6-5-1,1 5-161,-4 6 1,4 1-1,0 2 1,0-2-108,-4-4 1,-3-2 0,-2-8 0,0-2-118,0-3 0,0-4 0,0-8 0,0-4-40,0-5 1,-2-3-1,-2-3-163,-1 1 0,-5-5-111,4-1 0,-1-8 0,4-2-122,-2-9 0,-1-5 0,8-3 0,3-3-135,6 0 0,8-7 1,4 5-1,1-1 138,4 0 1,2 2 0,1 6 0,1 1 265,-1 3 1,1 4 0,-1 9 0,1 3 392,-1 6 1,1 8-1,-1 3 1,0 3 77,1 3 1,-1 2 0,1 1 0,-1 0-188,1 1 1,-8 3 0,-1 0 0,-2-2-501,0 2 0,-2 0 0,-9-4 0,-3 1-1731,0-1 0,-5 8 0,3 2 1941,-3 5 0,-9-6 0,-2-2 0</inkml:trace>
  <inkml:trace contextRef="#ctx0" brushRef="#br4" timeOffset="53">17861 5517 8375,'-8'-2'0,"1"-1"1256,0-3-219,5 1 0,-5 14 0,7 7 0,2 8-362,3 6 0,2 3 0,5 4 0,-1 5 137,1 3 0,2 7 0,0 3 0,-2 0-55,-1 5 1,-1-1-1,6 2 1,-2 0-326,-4 4 0,2 0 1,-5-8-357,2-4 0,-4-4 1,4-4-1,-2-5 0,-3-7 246,-3-5 0,-1-8-124,0 0-678,0-9 0,0-13 0,-1-14 0,-3-8-425,-1-6 0,0-3 0,6-4 0,6-4 289,9-5 1,2-4 0,10 1-1,1 5 176,1 4 1,10-2-1,-10 5 1,-1 4 272,-1 5 1,-3 0 0,1 9 0,-3 3 368,0 4 1,-4 8 0,7-1 0,0 5 298,-1 5 1,4 9 0,-2 9 0,2 2 30,3 3 0,-6-1 1,-2 3-1,-1-2-336,-4 0 0,-1 5 0,-4-8 0,-2-1-597,-2-3 1,-4 2 0,2-2 0,1 0-349,0 1 0,-4-4 1,6 3-1,1-4-1728,2-1 0,1-7 2477,1-4 0,0-3 0,0-2 0</inkml:trace>
  <inkml:trace contextRef="#ctx0" brushRef="#br4" timeOffset="54">19072 6256 8210,'16'0'214,"0"0"1,4-2 0,1-2 557,-1-1 1,-8 0-1,-2 5-727,3 0 1,-1 2-1,0 1-679,-1 2 0,-8 8 1,2-3-1,-5 2-617,-5-1 0,-4 1 1251,-6-7 0,-8 8 0,-2-5 0</inkml:trace>
  <inkml:trace contextRef="#ctx0" brushRef="#br4" timeOffset="55">18978 6476 8210,'0'15'520,"1"-1"0,5-1 0,4-5 155,4-1 1,2-1-1,0-6 1,-1 0-239,1 0 0,5 0 1,2 0-1,-1 0-472,1 0 1,9-2 0,-3-2 0,1-1-653,0 2 0,3-4 0,-7 0 0,4-2-2935,1-3 3622,1-2 0,-1-16 0,1-3 0</inkml:trace>
  <inkml:trace contextRef="#ctx0" brushRef="#br4" timeOffset="56">19638 5910 8714,'0'-25'1827,"0"11"0,0 14-1019,0 9 1,0 5 0,0 4-1,0 3 215,0 5 1,5 9 0,1 1 0,-1-1-327,2-1 0,-5 2 0,3 1 0,-2-2-384,3-2 1,-5 4-1,6-1 1,-2-1-313,1-2 1,1-1 0,-4-1-1,2-1-864,-1-4 1,3 2 0,-2-7-1,-1-2-1037,-3-1 0,1-3 1,2 1-1168,1 0 1,0-6 772,-5 1 2294,0-15 0,0 3 0,0-15 0</inkml:trace>
  <inkml:trace contextRef="#ctx0" brushRef="#br4" timeOffset="57">19921 6146 8050,'5'-23'137,"1"-3"0,4-7 0,-5-1 0,-1 5 436,-2-1 1,5 7 0,5 1 0,7 2 98,7 5 1,-1-5-1,3 12 1,3-1-291,4 4 0,2 3 0,-6 2 0,1 2-42,-1 3 0,-5 5 0,0 10 0,1 2-102,-3 3 0,1 1 1,-8 7-1,0 2 63,-3 2 1,-7 7 0,2-3 0,-2 5-110,-3 1 0,-4 0 1,-6-1-1,-4-3-42,-4-1 0,-4-7 0,-1 0 0,-3-5-255,-3-4 0,1-7 1,-6 2-1,2-5 126,0-6 1,-5-3-1,7-7 1,-2 0-82,1 0 0,0-2 0,4-3 1,2-5 15,3-4 0,-1 0 0,10 0 0,1 0-76,2-4 0,6-1 0,7 3 0,7 1-17,6-1 0,8 2 1,0 2-1,6 3 61,8 2 1,2 2-1,1 5 1,1 2 73,3 3 0,5 4 0,-5 6 0,-4 1-185,1 0 0,-3-1 1,1 1-1,-4 0-712,-1 0 1,-4-1-1,-9 1 1,-5-2-856,-4-3 1,-1 1-916,0-7 2669,-1 0 0,-6-12 0,5-2 0,-5-6 0</inkml:trace>
  <inkml:trace contextRef="#ctx0" brushRef="#br4" timeOffset="58">21226 5941 8302,'0'-33'0,"0"-2"0,-2-1 380,-3 1 0,-9 3 0,-7 4 0,2 6 126,1 4 0,-3-1 1,1 10-1,0 0-187,3 4 0,1 3 0,-1 4 0,-3 3 70,-1 6 1,1 5-1,4 5 1,0 5 172,0 3 0,2 8 0,4 0 1,3-1-45,0 3 1,5 1-1,-3 7 1,5-1-209,5-4 1,4 8 0,8-1-1,3 3-45,1 3 0,1-8 1,-3-7-1,2-2-743,-1-3 0,-3 2 0,1-4 1,1-3-862,2 0 1,-6-8-1,-4-1-1171,1-3 1,-3-10 1709,1-2 1,-4-12-1,2-6 1,-1-7 799,-3-7 0,5-11 0,-1-3 0</inkml:trace>
  <inkml:trace contextRef="#ctx0" brushRef="#br4" timeOffset="59">21320 6334 8280,'-15'-10'1408,"-3"1"0,-3 0-563,-5 1 1,2 2 0,-3-2 0,1 1-413,2 3 1,-9-3 0,3 0-1,0 0-377,0 0 0,-8-5 1,7 3-1,-1-1-137,4-1 0,0 3 0,7-5 0,2 5-1069,2 1 1,6-4-1,2 4-1622,2-2 1,9-1 2771,9-6 0,17-13 0,5-5 0</inkml:trace>
  <inkml:trace contextRef="#ctx0" brushRef="#br4" timeOffset="60">21556 5831 8895,'16'14'0,"-2"7"549,-4 7 1,3 4 0,-8-1-1,0 0 296,2 1 0,-5 5 0,5 1 0,-2 2-52,0 4 0,6-4 1,-4 4-1,2 1-442,3 0 0,0 10 0,0-12 1,-1 1-735,1 1 0,2-3 0,2-2 0,-1-6-755,1-5 1,-2 3 0,-2-13 0,-3-3-1572,-2-4 1,3-10 2708,-4-2 0,6-21 0,-3-12 0</inkml:trace>
  <inkml:trace contextRef="#ctx0" brushRef="#br4" timeOffset="61">21996 6287 9957,'-24'-16'922,"0"1"0,4-1 0,-2 0-131,-3 1 1,-6 1-1,-8 1 1,-1 5-876,-4 1 0,-8 1 1,-6 6-1,-1 0-1334,1 0 1,-3 0 0,4 0 1417,-5 0 0,0 0 0,-1 0 0</inkml:trace>
  <inkml:trace contextRef="#ctx0" brushRef="#br2" timeOffset="62">6148 11553 12885,'-17'7'673,"-3"3"0,-2 4 0,-3 2 209,-3-1 1,4 6 0,-2 2 0,-1 0-541,3 0 0,-4 3 0,5-5 0,1-2-470,-1-2 1,-3 4 0,5-1 0,1-5-612,3-3 0,1-1-7306,1 5 7233,-1-8 1,9-1 0,7-8 0,7-5 811,2-4 0,11-11 0,-2-3 0</inkml:trace>
  <inkml:trace contextRef="#ctx0" brushRef="#br2" timeOffset="63">5786 11553 8420,'11'5'976,"-1"0"1,-4 6 0,4-4-392,2 1 0,2 1 0,2 3 0,0-1 615,-1 1 0,6 2 0,0 2 0,-1-1-586,-3 1 0,1 5 0,1 0 1,2-2-387,-2-1 1,4-3 0,-2 1-1,-2 0-66,-2 0 0,-1-1 1,-2 1-1,-2-2-2017,-1-4 1,-6 3-2593,5-8 1,-4 5 4446,4-4 0,1-1 0,4-5 0</inkml:trace>
  <inkml:trace contextRef="#ctx0" brushRef="#br2" timeOffset="64">6856 11128 8420,'-6'-15'2427,"1"-1"-1176,-7 7 1,10 4 0,-3 12-1,3 9-323,2 8 0,-2 6 0,-1 3 1,-2 2-34,1 1 1,2 8-1,2-2 1,-1 3-478,-5 3 0,5-3 0,-5-1 0,5-2-304,1 1 1,5-4-1,2-3 1,0-3-672,0-1 1,3-2 0,-3-2 0,2-4-1377,3-1 1,-3-4-1,0-7 1,-1-1 413,1 1 1,2-5-1,4-2 1519,1-3 0,0-9 0,0-2 0</inkml:trace>
  <inkml:trace contextRef="#ctx0" brushRef="#br2" timeOffset="65">7311 11238 9080,'0'-29'0,"0"2"0,0 6 0,2 4 867,3 1 1,-1 2-1,6 2 1,3 2-268,1-3 1,7 1 0,1 2 0,3 4-51,3 5 0,1-5 0,5 1 0,-1 2-201,-2 1 0,4 7 0,-10 0 1,-1 1-145,-3 1 0,-3 1 0,-4 8 0,-2 0 46,-2 0 0,-6 4 0,1 3 0,-5 2-85,-5 3 0,-4 1 0,-8 3 0,-4-1-22,-6 1 0,-2-1 1,-3 0-1,1 1-34,-1-1 0,1 4 1,-1 0-1,3-3-79,3-3 0,3 4 1,7-6-1,0 1 262,1-2 1,1 2 0,3-7 0,6-2 243,3-2 1,2-1-1,0 0 1,2-2-56,3-4 0,6 4 0,10-5 1,5 0-196,4-4 0,3-2 0,2 1 0,3 1-297,2-1 1,2-3-1,4-1 1,-3-1-539,-1-5 0,-7 5 0,2-6 0,-4 1-466,-1 1 1,-3 0 0,-3 3-1,-5-1-1076,-3-3 1,-2 1 958,-1 5 0,-1 7 0,-3 5 1131,-6 8 0,4-3 0,-1 6 0</inkml:trace>
  <inkml:trace contextRef="#ctx0" brushRef="#br2" timeOffset="66">8711 11443 8135,'16'0'662,"-1"0"1,3 0 700,3 0 1,-2 0 0,7 0 0,2 0-796,2 0 1,1 0-1,-1 0 1,-2 0-519,-2 0 1,-7 0 0,2 0 0,-3 0-739,-3 0 1,-1 7-1,-1 1 1,-5 3-952,-1-1 0,-1 1 0,-6 4 0,-2 1 1639,-3 0 0,-4 0 0,-7-1 0</inkml:trace>
  <inkml:trace contextRef="#ctx0" brushRef="#br2" timeOffset="67">8899 11757 8577,'7'9'1692,"4"-4"1,3-3-951,2-2 1,-1 0-1,5 0 1,2 0-182,5 0 1,6-6-1,-5 1 1,3 0 214,1-2 1,2 5 0,-7-5 0,1 2-1055,-2 0 1,2-1 0,-4 6 0,2 0-944,2 0 0,11 0 0,-6 2 0,5 3-4473,6 6 5694,2 3 0,8 9 0,2 1 0</inkml:trace>
  <inkml:trace contextRef="#ctx0" brushRef="#br2" timeOffset="68">10708 11175 8135,'15'-36'0,"-1"-3"0,-3 1 109,-6-1 1,-3-4 0,-2 1 0,-2-2 2188,-3 2-834,-11-3 0,-1 12-924,-4-4 1,-4 6 0,-1 3-1,-4 3 1,-1 2-52,-1 4 0,-1 2 0,-2 3 0,-1 3-241,1 6 0,-4 3 0,2 4 0,3 3-212,0 6 1,3 10 0,-1 7 0,3 5-36,3 4 1,-2 10-1,7-2 1,1 1-77,3-1 0,6 9 0,3-8 0,1-1 57,3-1 0,3-9 0,2 3 0,5-3-96,4-4 1,4 2 0,3-12 0,3-1-150,1-3 1,7-3 0,-2-2-1,3-3 125,3-2 0,-1-2 0,3-8 1,0-4-8,3-4 1,2-11-1,-4 4 1,3-3-30,2-2 1,-5-4 0,2 0 0,-6-2-119,-5-3 1,-3 1-1,-7-1 1,-2 1 124,-4-1 0,3 3 1,-8 3-1,-2 5 731,-1 3-262,-2 2 1,0 11 0,-2 9 230,-3 10 0,3 14 1,-3 3-1,2 7 182,-3 3 0,5 9 0,-5-1 0,5 4-347,1 1 0,5 3 0,0-4 0,0-4-237,2-6 1,-5 1 0,5-6 0,-2 1-156,1-1 0,4-3 1,-3-7-1,0-3-968,0-3 1,0 4-1,-4-5 1,4-1-632,2-3 0,-5-6 0,3-3 206,0-1 1,3-1 0,9-6 536,2 0 1,2-9 0,-2-5 879,5-5 0,4-16 0,1 1 0</inkml:trace>
  <inkml:trace contextRef="#ctx0" brushRef="#br2" timeOffset="69">11667 10940 8124,'0'-30'227,"0"4"1,0 3-1,0 7 1,-2 2 482,-3 4 0,-4-2 1,-9 6-1,-2 3-235,-7 1 1,-8 4 0,-3 5 0,-2 7 97,-4 5 1,0 14 0,1 0 0,1 6 177,-2 5 0,6-4 0,1 3 0,6 3-316,4-1 0,-1 11 0,9-9 0,5 0-259,7-3 0,5 5 0,4-7 0,5-2-144,9 0 0,7-7 0,12 2 0,3-5 3,4-4 1,12-7 0,-5 2-1,3-5 34,3-5 1,2-3 0,-4-4-1,-4 1 3,-6-2 1,1-6-1,-7-4 1,-6-2 73,-8-3 1,-2-2-1,-13-3 1,1-3-65,-4-1 1,-3 0-1,-5 4 1,-8-2-453,-10-2 1,-12-5-1,-9 5 1,-5 1-539,-7 3 0,-7 3 1,7 4-1,-1 4-98,1 5 1,-2 1-1,7 0 1,6 1-1284,3 5 1,5 2 2288,8 8 0,12 0 0,8-1 0</inkml:trace>
  <inkml:trace contextRef="#ctx0" brushRef="#br2" timeOffset="70">13192 10877 8099,'0'-35'150,"0"0"0,-2 3 1,-5 1-1,-7 3 606,-5-2 0,-9 2 0,2 0 0,-4 2 6,-1-2 1,-6 6 0,0 1 0,2 3-168,2 3 1,2 6 0,-1 4 0,1 3-164,-1 2 0,3 7 1,1 7-1,3 8-127,2 10 0,-3 10 0,5 1 0,4 8 178,5 7 1,-1 6-1,8 3 1,3-3-51,6 3 1,-1-3 0,8-4 0,1-6-298,2-5 1,2 5-1,-1-10 1,1-3-175,0 0 0,-2-1 0,-2-7 0,-1-3-419,1-1 0,-3-1 1,1-2-1,1-5-1551,-3-3 1,6-2 0,-3-2 0,3-2-1221,1-2 0,1-6 3228,0 1 0,7-17 0,1-6 0</inkml:trace>
  <inkml:trace contextRef="#ctx0" brushRef="#br2" timeOffset="71">13208 11317 9361,'-23'0'1013,"-3"0"1,-4-5 0,-3-1 0,-4 3-364,-5 1 1,-2 2 0,-1 0 0,1 2-108,1 3 1,-6-3 0,7 3 0,-2-1-511,2 1 1,-1-3-1,6 3 1,2-3-723,2-2 1,7 0 0,1 0-3721,2 0 3288,2 0 0,16 0 0,10-2 0,15-2 1121,8-1 0,10-14 0,2 1 0</inkml:trace>
  <inkml:trace contextRef="#ctx0" brushRef="#br2" timeOffset="72">13553 10657 11412,'9'7'0,"-4"3"209,-3 4 0,3 7 0,1 4 0,-3 2 1084,-1 7 1,-2 13-1,0 2 1,0 3-265,0 2 0,0 4 0,0-4 0,0-2-324,0-3 1,2 0 0,1-10 0,2-1-819,-1 0 0,3 3 1,0-6-1,0-4-97,0-1 0,3 1 1,-3-8-2405,2 1 0,1 1 1,6-1 360,0-8 0,0-7 1,-1-9 2252,1 0 0,7-14 0,1-4 0</inkml:trace>
  <inkml:trace contextRef="#ctx0" brushRef="#br2" timeOffset="73">14072 11301 8084,'-31'-2'939,"-1"-3"0,-1 3 0,-4-3 0,-4 3-116,-5 2 1,1 0 0,1 2 0,2 2-495,-2 1 1,1 5-1,-1-3 1,4 2-752,1 3 1,3-3-1,3 2 1,-1 2-1224,3 7 0,-2-8 0,12 2 1645,2-5 0,8-4 0,4-5 0</inkml:trace>
  <inkml:trace contextRef="#ctx0" brushRef="#br2" timeOffset="74">14308 10138 8134,'7'-24'202,"0"-4"1,5 7 0,-3 1-1,0 5 502,-1 4 0,3-1 0,5 7 155,-1 1 1,1 3 0,0 2 0,0 3-420,-1 1 1,-4 7 0,-1 0 0,1 6-178,-3 3 1,5 5 0,-8-3 0,-2-1-88,-1 1 0,-4 3 0,-1-5 0,-4-1 17,-2-3 0,-1 2 0,-6-1-222,0-4 0,2-2 0,2 2-186,2-4 1,6-1 0,1-5 0,6 1 137,8-2 1,10 6 0,5 0-1,2 1 374,-2 1 0,9-1 0,-4 8 0,3 1 6,-1 2 1,-4 5 0,-1-3 0,-3 1 106,-2 4 1,-3-3-1,-6 1 1,-1 0 161,-3-2 0,-6 6 0,1-5 1,-5 1 188,-5 0 1,-4-7-1,-9 2 1,-1-3-276,-2-3 0,-7-4 0,0-2 1,-5-3-592,-3-2 0,-1-2 1,4-2-1,-2 0-704,-2 0 0,-3 0 1,7 0-1,3 0 156,0 0 653,8 7 0,-1 8 0,7 10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293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11258 1430 8400,'-11'-5'0,"3"-2"116,1-2 1,-6 6 397,3-2 0,1 3 0,-1 2 1664,-2 0-442,-2 0-1312,5 0 1,23 0 0,15 0 8,8 0 1,14 0 0,-2 0-1,7 0-223,8 0 0,4 0 1,11 0-1,0 0-150,1 0 0,-31 2 0,0 1 0,-4 0 0,1-1 0,2 0 0,2 0-26,0-1 0,1 0 1,4-1-1,0 1 0,0 1 1,0 0-1,2 1 0,1 1-126,4 0 0,0 1 1,-1-3-1,-1 1 1,-1 1-1,-1 1 0,-2-1 1,0 0-50,-4 1 1,1-1-1,1-2 1,-2 1-1,32 8 1,-11-1 140,-10-1 1,-17 0 0,-13-6-202,-5 2 68,-16 1 0,-12-6 1,-24-2-1,-15-3 45,-13-6 1,-15 2 0,-8-1 0,-7-2-126,38 5 1,-1 0 0,-4-1 0,0 0-1,-1 0 1,-1 0 0,1 1 0,0 0 99,2 2 0,0 0 1,-6-2-1,0 0 1,2 2-1,1-1 0,-2 0 1,-1 0 7,0 1 1,0 0 0,-1-2-1,0 0 1,3 2 0,1 1 0,-2-1-1,1 1 96,-1 2 1,-1-1 0,2 0 0,1-1 0,6 1 0,1 1 0,-38-2-3,7 3 1,5 1 0,9 0 0,3 0 140,6 0 1,10 0-1,7 0 1,7 0 103,7 0 0,4 0 1,3 1-62,3 5 0,11-3 0,12 6 0,9 0-40,11-1 1,8-4-1,14 3 1,9-2 97,9 0 0,13 2 1,-38-5-1,1 0 0,3 1 1,1 1-189,1 0 0,2 0 0,4-1 1,1 0-1,-1 1 0,1 0 1,-3 1-1,1-1-137,-1 1 0,1-1 1,3-2-1,0 1 1,0 1-1,-1 1 0,-1-1 1,-1 1 39,0-1 0,-1 0 0,4 0 0,-1 1 0,-7 1 0,-1 0 1,-3-1-1,0-1-61,38 3 1,-12 3 0,-19-4 0,-11-3 223,-11-1 0,-10 3 1,-8 0 1,-16 1-1,-14-8 1,-19-2-112,-18-1 0,-22-5 0,-15 3 0,38 3 0,-3-1-39,-6-1 1,-2 0 0,-1-1 0,0 0-1,-5 0 1,-1 0 0,2 0 0,-1 2-38,2-1 1,-1 1-1,-4 1 1,0-1-1,7-1 1,1 0-1,-1 1 1,2 1 42,2 1 1,1-1 0,-1-1 0,1 0 0,6 2 0,2 1 0,3-1 0,0 0 104,2 0 0,1-1 0,-33 3 0,9-5 1,7 5 226,8 1 0,3 0 0,15 0 0,5 0 521,7 0-497,6 0 1,13 0 0,13 0-229,15 0 0,25 0 0,11 0 0,15 0-106,12 0 1,-35 0-1,1 0 1,5 0 0,1 0-1,4 0 1,2 0-93,3-1 0,2 2 1,9 2-1,2 1 1,-3 1-1,0 0 0,3 1 1,0 0-110,0-1 0,1 1 1,2 3-1,-1 1 1,-2-2-1,-1 0 1,-5 0-1,-1 1 25,-5 0 0,-2 0 1,-11-2-1,-2 0 0,-6-1 1,-3 0-1,26 4-59,-15 3 0,-21-5 408,-9 3 1,-29-8 0,-22 3 0,-24-5-87,-22-1 0,26 0 1,-3-1-1,-8-2 1,-3 0-1,-5-1 1,-1-2-116,-4-1 1,-2 0-1,-6-1 1,0 0-1,7 0 1,0 0 0,1 1-1,0-1-84,3 0 1,0 0 0,1 3-1,0 0 1,4-1 0,0 1-1,5 0 1,0 0 92,3 0 1,1 1 0,4-2-1,0 0 1,-37-1 0,10 0 86,8 0 0,8 1 1,15 6-1,7 0 96,11 0 0,9-1 431,6-5 0,20 5 0,19-5 0,17 3-386,17-2 1,20 3 0,-33-1-1,1 1 1,5 1 0,0 0-116,5 1 0,3 0 0,7 0 0,3 0 0,0 0 0,1 0 0,0 1 0,2 0 2,2 1 1,1 1 0,1-1 0,1-1 0,-2 4 0,-1-1 0,-3 0 0,-1-1-120,-4-1 1,1 0 0,1 1 0,-2 1 0,-12-1 0,-3 1 0,-4-1 0,-2 1-653,34 3 0,-21 0 0,-20-4-742,-14 2 1,-18 1 0,-15-5 1428,-20 5 0,-10-6 0,-22 10 0,-1 4 0</inkml:trace>
  <inkml:trace contextRef="#ctx0" brushRef="#br0" timeOffset="1">944 5423 10605,'0'10'-294,"0"1"1,-5-6 0,-1 5 813,3 3 1,1-5 3959,2 3-3711,0-8 1,-5-3 0,0-10 0,1-4-309,2-2 1,4-7 0,3-3 0,6-4-382,3-1 0,3-13 1,2-3-1,4-3-64,2-5 1,1 1-1,5-7 1,-3 0-527,-7-4 1,0-1-1,-10 3 1,1 2-5,-2 3 0,-1 1 0,-5 8 0,1 5 211,-2 4 0,1 10 1,-1 9-1,4 4 63,2 1 0,-4 8 0,6 2 520,1 5 0,4 1 1,3 3 198,2 8 1,2 1 0,-2 14 0,3 2-123,0 2 1,10 8 0,-6 4-1,0 3 107,1 2 0,-1 1 0,0 1 0,-3 3-156,-3 6 0,5 3 1,-6 0-1,-2-4 190,-2-4 0,-1 1 1,0-2-1,-1-3-304,1-5 1,-2-2-1,-2-9 1,-1-3-292,1-1 1,-3-4 0,-1-1 0,-1-1-1209,-3-4 1,3-1 0,0-3-1784,2 1 1777,-6-7 0,4-4 0,-7-10 0,0-7 327,0-8 1,0-2-1,0-6 1,0 3 641,0 3 1,0-5-1,0 6 1,0 2 511,0 2 1,-5 1-1,-2 2 1,-2 2 689,-3 1 0,-4 6 1,-3-4-53,-2 2 1,-12 2 0,0 5 0,-6 0 87,-4 0 0,-5 0 1,-4 2-1,-4 1-580,0 3 0,-3 4 1,5-5-1,-1-1-324,1-2 1,9 3 0,8 0-1,4-1 107,2-3 0,6-1 0,4 2 0,4 2-4465,1 1 2847,7 0 0,14-5 0,13 0 1541,5 0 1,10-7 0,7-2 0</inkml:trace>
  <inkml:trace contextRef="#ctx0" brushRef="#br0" timeOffset="2">2390 5187 8515,'-15'-16'1021,"-1"2"-264,0 4 0,7 4-308,4 12 1,3 2 0,2 8-1,0 2 224,0 3 1,6 1 0,1 6 0,0-2-289,0 2 0,3 2 0,-3 1 0,2 1-229,3-1 0,-5-6 1,0-4-1,-2-4 106,0-1 0,1 0-384,-6-1 181,0-6 0,-7-4 0,-4-10 0,-3-7-206,-1-7 1,4-4 0,2-7 0,2 1-184,4-5 0,1-1 0,2 4 0,2 0 69,3-1 1,4 2-1,7 3 1,1 2 111,4 2 1,-2-3-1,7 5 1,1 2 54,-3 2 0,6 6 1,-6 2-1,2 1 58,1-1 1,-3 5-1,4-1 1,-3 3-29,-3 2 1,4 0-1,-1 2 1,1 3 103,2 6 1,10-2 0,-6-1-1,1-1 23,0-3 0,-1 3 1,-1-2-1,-1-1 39,-4-3 0,2-1 1,-5 0-1,-1 0 41,1 0 1,-2-7 0,-5-3-15,0-4 1,-8-2-1,-2 0 1,-5 1-90,-1-1 0,0 0 0,0 1 0,-1-1-92,-5 0 0,-4 0 0,-9 2 0,-2 2 19,1 2 1,-4 6 0,0-1 0,-3 3-133,1 2 0,5 0 0,-3 2 0,1 3 138,4 6 0,1 3 0,3 3 1,-1 2 130,0 2 0,2 11 1,2-4-1,3 0 175,2 1 1,-3 1 0,4 1 0,3 1-88,1-1 1,2-1 0,0-2 0,2-2-18,3 2 1,4-5 0,8-2 0,3-2-162,1 2 1,7-9 0,-2 4 0,3-4 6,3-3 1,6 3 0,4-7 0,4-1-40,1-2 0,5-2 1,2 0-1,1-2-256,-1-3 1,5-4-1,-3-9 1,0-1-23,-4-2 0,-4-7 0,-7 4 1,-6-1 178,-7 4 0,0-1 0,-7-1 0,-3-1 42,-6-4 0,-5 5 1,-7 0-1,0 2 34,0 0 1,-4-5-1,-4 5 1,-10 2 220,-4 1 0,-5 3 1,-6 1-1,-4 2-65,-4 1 1,0 8-1,1-3 1,2 5-40,3 1 1,-4 1 0,3 5 0,2 4-7,7 4 1,-1 9 0,7 3 0,1 4 252,3 1 0,3 0 1,2 1-1,3-1 125,2 1 0,2-1 1,7-1-1,3-2-278,5-2 0,4-7 1,4 2-1,3-3-79,5-3 1,4-1-1,3-3 1,2-4 37,1 0 1,1-5 0,-4 3 0,2-5-332,2-5 1,-2-4 0,-7-7 0,-4-1-79,-1-4 1,3 1 0,-7-6 0,-3 0-16,-4 2 0,-8-6 1,1 5-1,-3 1-116,-2 3 0,0 4 0,0 1 518,0 0 1,2 7 0,3 4 344,5 3 0,9 8 1,2 1-1,0 1-137,2 5 1,0 1 0,5 1-1,-4 1-500,-1 0 0,-2 1 0,-5 2 0,-2 2-138,-4-1 0,2 8 0,-6-1 0,-3 0-6723,-1-3 7046,-2-3 0,7-12 0,2-2 0</inkml:trace>
  <inkml:trace contextRef="#ctx0" brushRef="#br0" timeOffset="3">5598 5171 8168,'-2'-16'38,"-3"1"0,-6-3 0,-4-1 0,-5-2 0,-2 2 1,-3 1 584,-3 3 0,-2-1 0,-1 2-31,0 4 1,-3-3-317,-2 8 1,3 0-1,-2 5 1,5 0 0,5 0-1,3 0 0,-4 12 1,5 4-1,1 3-70,3 4 0,3 1 0,2 8 0,3-3-46,2-3 0,2 8 0,5-6 0,1 0-88,5 1 0,4-1 1,11 0-1,5-3-8,4-3 0,3-1 0,4-5 1,3-2 136,0-4 0,6 3 0,-4-8 1,3-2 75,2-1 0,-7-2 0,-3-2 1,-5-3-27,-6-5 1,0-4 0,-9-4 0,-4-3-112,-5-5 1,-2-4 0,-6-1 0,0-1-141,0 1 1,-7-4-1,-6 0 1,-6 2-375,-7-2 0,2 7 0,-3 5 0,-1 2-769,-1 1 1,-3 0 0,3 8 0,2 3-573,6 2 0,4 2 1715,1 5 0,7 0 0,2 0 0</inkml:trace>
  <inkml:trace contextRef="#ctx0" brushRef="#br0" timeOffset="4">6274 4574 8580,'-4'-23'0,"-4"-1"0,-10-1 113,-5 4 1,-1 0-1,-4 4 1,2 3 182,-2 0 0,-2 7 0,-1 2 1,1 3 178,4 2 0,-2 7 0,7 5 0,2 7 6,1 8 0,4 9 0,2 6 1,3 4 79,2 1 0,2 3 0,5 1 0,0-2-117,0 2 0,10 4 0,4-2 0,2-4-353,3-6 1,6 1 0,-4-7 0,0-1-299,1 3 1,-4-11 0,3 3-1,-4-3-947,-1-3 1,-2-3-1,-3-6-4425,-6 0 3467,-3-7 2112,-2-3 0,7-19 0,1-5 0</inkml:trace>
  <inkml:trace contextRef="#ctx0" brushRef="#br0" timeOffset="5">6415 5077 8354,'16'-7'115,"0"-4"1,-8 3 0,-4-3 674,-8-1 0,-4 3 0,-10-1 0,-3-1-118,-5 3 1,-5-5 0,-6 8-1,-5 0-355,-3-2 0,-8 5 0,1-3 0,1 5-817,2 5 0,2-1 0,0 8 1,1 4-1300,5 3 1799,2 2 0,8 1 0,-1 3 0</inkml:trace>
  <inkml:trace contextRef="#ctx0" brushRef="#br0" timeOffset="6">7217 5203 8071,'14'3'0,"-3"6"0,-6 7 0,-3 4 0,-2 1 603,0 6 1,0 4-1,1 4 1,3 5 0,3 4 183,2 5 0,-1 1 0,5-4 1,-5-3-539,-1-1 1,4-7-1,-4 4 1,0-4-116,0-4 0,0 2 0,-4-10 0,2 0 51,-1-1 0,-1-6-81,3-5 0,-5-10-55,5-1 0,-5-8 0,-2-15 0,-3-7-173,-1-5 1,-6-14 0,6 0 0,2-5 74,1-5 0,2-7 0,0-4 0,0 0-409,0 0 1,2 4 0,3 8 0,5 7 273,4 8 1,7 4 0,4 10 0,3 2 283,5 6 1,4 6-1,-2 4 1,1 6 237,-1 3 0,-2 2 0,-1 2 0,-1 5-52,1 9 1,-3 5 0,-2 8-1,-8-1 50,-7 0 1,-5 11 0,-7-8 0,-2 1-84,-3-5 0,-11 3 0,-10-4 0,-4 2 230,-1-1 1,-7-3 0,-3-7-462,1-1 1,2 3 0,6-10 0,-1 2 0,-2-3-272,-1-1 0,1-1 0,7-6 1,3 0-461,2 0 1,-3 0-1,5 0 1,0 0-1375,-1 0 1,4-7 492,-3-4 1,5 2 0,6-1 1589,5-2 0,17-2 0,-2-9 0,13-2 0</inkml:trace>
  <inkml:trace contextRef="#ctx0" brushRef="#br0" timeOffset="7">8349 5265 8127,'16'-24'0,"0"1"0,-1 2 0,1 0 0,-7-5 0,-2 4 0,-2-1 474,0 0 1,1 2 0,-6 5 0,-2 1 0,-2-1 133,-1 0 0,-7 2 0,1 2-313,-3 2 1,-8 6 0,-5-1 0,-2 3-67,-3 2 0,-4 0 0,-3 0 0,1 0-115,-1 0 0,-3 7 1,6 4-1,1 4-125,2 6 1,3-2-1,2 8 1,3 1 50,3 1 1,6 3-1,7-1 1,2 1 91,4-1 0,3-5 0,5 0 0,6 1 46,3-3 1,8 1-1,4-6 1,4 2 4,2-2 0,6-7 1,4-3-1,3-2-15,3-4 1,2 4 0,-1-1-1,-5-3 14,-4-1 1,-3-4-1,-8-3 1,-2-4 152,-6 0 0,-4-5 0,-3 2 0,-4-7-110,-4-7 1,1 1 0,-2-1 0,-2 0-464,-1 1 1,-9-4-1,-3 3 1,-4-2-420,-2 1 1,-5 5-1,-2 6 1,-1 0-112,-4 1 0,3 6 0,1 4 0,1 3-4220,4 2 4988,2 0 0,1 0 0,0 0 0</inkml:trace>
  <inkml:trace contextRef="#ctx0" brushRef="#br0" timeOffset="8">8727 4448 8369,'-7'-16'881,"5"8"1,-5 8-1,7 10 1,0 6-349,0 5 1,0 3 0,0 8 0,0 1-95,0 4 1,0-2-1,0 6 1,0 1 128,0-1 1,5 4-1,2-3 1,0 1-354,0-1 1,5 7-1,-1-5 1,1 0-255,-2 1 1,4 0 0,-3 1-1,1-2-409,-1-3 1,3 0-1,-6 1 1,3-6-1103,-1-3 1,-4-3-1,2-4 796,-1-5 0,5-5 0,-3-7-12,0-9 1,3-13 0,-5-11-1,2-4 766,3-5 0,-3-9 0,1 0 0,1-10 0,5-4 0</inkml:trace>
  <inkml:trace contextRef="#ctx0" brushRef="#br0" timeOffset="9">9025 5124 8358,'0'-38'-8,"0"6"1,2-1 0,2 7 329,1 3 1,0 2 1363,-5 5-1191,0 8 0,-5 13 0,0 12 1,1 6-125,2 5 0,2 2 1,0 1-1,0 1 165,0-1 0,6 0 0,0 1 0,3-1-225,3 1 1,4-8 0,5-1-1,4-4-218,-1-3 0,6 3 0,-4-8 1,4 1-114,1-2 0,1-3 0,-1-7 0,0 0-105,1 0 1,-2-2 0,-2-3 0,-4-5-57,-1-4 1,-2-4 0,-6-3 0,-1-3-117,-3-1 1,-4-4 0,-7 3 0,0-2-23,0 1 0,0-1 0,-2 8 163,-3 0 0,3 8 240,-3 2 1,3 15 0,4 5 0,3 11 336,6 4 0,3 10 1,1-2-1,1 5-113,0 6 0,-1 1 0,1 4 0,-2 0 236,-3-2 0,1 4 0,-7-11 0,-1 0-204,-3-3 1,-2 0 0,-5-4-1,-4-4-1,-4 1 1,-2-7 0,-1-2 0,-4-4-88,-5-1 1,-4-2-1,-2-4 1,1-4-285,0-5 0,-6-1 0,-2-1 1,-1-5-934,-3-4 1,4 1 0,1-1 0,1-1-622,0 3 1,2-5 0,9 8 0,7 0 1585,7-2 0,5-2 0,7-7 0</inkml:trace>
  <inkml:trace contextRef="#ctx0" brushRef="#br0" timeOffset="10">10220 5218 8069,'11'-21'0,"-3"0"0,-1 0 150,-3-1 1,-2 3 0,-2-6 0,-2 1 0,-5 1 431,-9 0 0,-5-3 1,-7 5-1,2 2-204,-2 1 1,-2 10 0,-1 2 0,0 5-188,-1 1 1,6 0 0,1 3 0,1 6-42,-1 7 1,6 10 0,-2 0 0,6 4 4,4 1 0,-1 6 0,7-2 0,1-4-165,2-3 1,2-3 0,2 3 0,5-4 20,9-1 1,1-2-1,10-7 1,-1-2-165,-2-2 0,6-6 0,-2 1 0,5-3 2,4-2 0,-1-2 0,-4-1 0,-1-4 78,1-2 0,-6-2 1,-2-4-242,-1-1 265,-2-7 0,-10 6 0,-3-6 0,1 2-70,0 0 1,-6 0-1,3 5 107,-5 1 1,1 6-1,1 6 89,3 6 1,6 6 0,-2 10 0,4 4 298,2 3 1,0 12-1,1-3 1,3 7-64,1 7 0,1 9 0,-3-1 0,2 3 155,-1-3 0,-5 3 0,-4-6 0,-6-2 102,-3-3 1,-9 0 0,-4-12 0,-4-2-250,-6-2 1,-4-7 0,-6-3 0,-1-4-269,1-5 1,-6-9 0,-1 0 0,-2-5-233,-4-5 1,-2-4 0,-1-6 0,2-1-309,3 0 0,-2-6 0,9-3 0,4-1-459,3 0 1,10-1-1,1-6 1,7-2-121,3-1 1,3-1 0,11 6 0,9-1 338,8 1 1,6 1-1,3 2 1,4 4 357,5 1 1,1 2 0,3 5 0,-3 1 368,1-1 0,3 0 0,-10 0 0,14-6 0,-2-3 0</inkml:trace>
  <inkml:trace contextRef="#ctx0" brushRef="#br0" timeOffset="11">10912 5265 8178,'21'-20'0,"-2"-3"0,-3 0 127,-4 0 1,-8-3 0,1 4 0,-5-1 86,-5 0 0,-4 2 1,-9 5-1,-1 1 160,-2-1 0,-5 2 0,3 4 0,-1 4-31,-4 5 0,0 1 0,0 1 0,2 5-41,-2 4 1,3 11 0,1 5 0,1 4-89,4 1 0,2 1 1,3 1-1,3 0 8,6-1 1,-2 2 0,2-9 0,3 1-4,5 0 0,6-12 1,9 2-315,3-2 1,3-2 0,7 0 0,3-3 0,1-2 121,1-3 0,6-3 1,-3-1-1,-1 0-4,0 0 0,-3-12 1,-7-4-1,-5-3 21,-5-3 1,-1-3 0,-12-6 0,-1-1-206,-3 1 1,-7-1 0,-5 1-1,-3-1-874,-2 1 0,-5 5 1,0 1-1,2 3 294,2 2 1,6 5-1,2 3 741,3 1 0,0 1 0,6-6 0</inkml:trace>
  <inkml:trace contextRef="#ctx0" brushRef="#br0" timeOffset="12">11053 4983 7939,'16'7'0,"0"3"0,0 4-51,-1 2 1,1 6 0,-2 5-1,-2 2 547,-1 3 0,-2-1 0,3 1 0,-4-3 234,-1-3 1,4 2 0,-6-7 0,-1-1-128,-3-3 0,-1-1-120,0-1 0,0-4-289,0-1 0,-1-13 1,-3-2-1,-1-8-285,1-2 1,3-8 0,1-3-1,0-4-204,0-1 1,1-6 0,6 0 0,6 2 13,1 2 1,12 2 0,-7-1 0,6 3 91,1 3 1,0-2-1,5 8 1,-1 6 214,-4 7 1,7 6-1,-3 2 1,2 5 638,3 4 1,0 6 0,-4 5-395,0 5 0,1 5 0,-2 3 0,-3 1-65,0-1 1,-3 1 0,2 6-1,-5-8 1,-5-5-458,-5 0 0,-4-4 0,-7 2 0,0 0-1205,0-1 1,-6-1 0,-1-4 0,-1-1 1455,-5-5 0,-1-5 0,-1-9 0</inkml:trace>
  <inkml:trace contextRef="#ctx0" brushRef="#br0" timeOffset="13">12358 5124 8132,'-8'-7'164,"3"-3"0,5 3 0,5 1 0,5 5 0,4 1 440,2 0 1,0 0-1,1 0 1,4 0-311,5 0 0,-1 0 0,-1 0 0,-1 0-171,-4 0 1,4 0 0,-2 0 0,-2 1-551,-2 5 0,-1-5 1,0 6-2377,0 0 2803,-1 2 0,-6 14 0,-2 1 0</inkml:trace>
  <inkml:trace contextRef="#ctx0" brushRef="#br0" timeOffset="14">12296 5375 8308,'15'9'0,"1"-4"245,0-3 0,1 0 0,4 1 0,5 4 231,4 2 0,2-5 0,-1 3 1,0-2 2,1 0 0,3 0 0,-2-5 0,-5 0-506,-4 0 1,3 2 0,-6 2 0,-2 1-1262,-2-2 0,-6 1 0,-1-1 1288,2 3 0,-5-8 0,0-7 0</inkml:trace>
  <inkml:trace contextRef="#ctx0" brushRef="#br0" timeOffset="15">13821 4998 8161,'-6'-15'0,"1"-1"0,-5 0 82,4 0 0,-6 6 1,4-1 1151,-1-1 0,0 0-499,4 2 0,5 4 0,-2 12-235,6 4 0,6 4 0,-3 3 0,0 4-15,0 6 0,5 2 0,-3 4 0,1 2-274,1 2 1,-2 1 0,3-3 0,-3 2-180,-2-2 1,3-2 0,-3-3 0,0-2 158,0-2 0,-2-7 0,-5 2-702,0-3 1,0-3 295,0 1 0,-1-9 242,-5-7 0,3-7 1,-6-9-1,2-1-97,4-4 1,1-9-1,2-8 1,2-2-127,3-4 0,5-1 0,11-4 0,5-2-44,4-1 1,2-1-1,1 8 1,2 3 69,1 5 1,1 4 0,-5 3 0,-1 4 273,0 5 0,-4 6 0,-3 4 0,-1 6 252,-4 3 1,4 2 0,-2 2 631,-2 3-759,-2 4 1,4 13 0,0 5 0,-3 2 217,-6 3 1,0 1-1,-5 2 1,0 2-39,0-2 1,-2 1-1,-5-1 1,0-3-409,0-3 1,0 3-1,0-11 1,0-2-502,0-2 1,-1-1-1,-3 0 1,-1-1-325,2 1 0,-1-5 0,1-1-1568,-3 2 1,1-3 1011,5 2 0,2-8 0,3 2 1380,6-3 0,9-9 0,5-2 0</inkml:trace>
  <inkml:trace contextRef="#ctx0" brushRef="#br0" timeOffset="16">15519 4983 8159,'0'-16'586,"-2"9"1,-3 7 243,-6 9 0,-3 3 1,-1 2-1,-1 0-99,0 3 0,-5 8 1,-2-3-1,1 1-378,-1 0 0,2 3 1,5-3-1,1-1 81,-1 1 1,2 3-1,2-5-364,1-2 1,2-1-1,-1-2-1431,5-1 1,3 1-517,2 0 0,2-7 980,3-4 0,4-4 1,6-1-1,-1-1-1235,-3-4 2132,-4-4 0,0-14 0,2-1 0</inkml:trace>
  <inkml:trace contextRef="#ctx0" brushRef="#br0" timeOffset="17">15173 5061 8239,'0'-16'493,"0"1"1,2 1 14,3 3 0,-2 4 0,6 9 0,0 3-57,0 6 1,1 8-1,6 4 1,-1 1 116,1 4 1,5 0 0,0 0-1,-2-2-137,-1 2 0,-2 0 0,1 0 1,2-4-424,2-1 0,0 3 0,-5-5 1,-2 0-404,-4 2 1,4-6-1,-5 4-225,0-3 0,-1-9 0,-2-2-1234,4 0 1,-1-6 0,0 3 1306,-2-8 1,5-4 0,-2-10-1,3-1 547,-3-2 0,11-7 0,-3 3 0</inkml:trace>
  <inkml:trace contextRef="#ctx0" brushRef="#br0" timeOffset="18">16148 4983 8159,'15'-25'78,"1"4"1,-7-2 0,-4 2 455,-3 2 0,-9 4 0,-4 2 1,-4 5 29,-6 1 1,1 0 0,-6 3-1,-2-1-42,-1 1 1,-3 4 0,-1 4 0,0 3-188,1 2 0,-3 1 0,11 6 0,-1 0-99,4-1 1,4 1-1,1 0 1,1-1-105,-1 1 0,7-5 1,4-1-158,3 2 1,2 2 0,2 0 0,5-2-74,9-1 1,6-6 0,11 4 0,2 0 29,2-1 1,7-2 0,-2 2 0,3 1-93,2 0 1,-1-4-1,-3 6 1,-1 1 169,2 2 0,-6 1 1,-3 1-1,-5 2 137,-4 3 1,-7-4-1,2 4 1,-5-2 37,-5 2 1,-4-3 0,-7 3-1,0-4 257,0-1 0,-7-1 0,-6-1 0,-4-1 333,-4-3 1,-12-5 0,1 4-1,-1-2-381,0-3 0,-4-3 1,-1-1-1,-1 0-287,1 0 0,-4-7 0,5-1 0,2-3 46,2 1 1,2 1-1,-1-3 1,3 3-1006,2 2 0,-2-3 1,4 4-1,-1 3-1625,0 1 0,7 2 0,-2 0-1858,3 0 4335,10 0 0,21-7 0,14-2 0</inkml:trace>
  <inkml:trace contextRef="#ctx0" brushRef="#br0" timeOffset="19">17327 4967 8171,'10'-11'0,"1"1"672,-8 6 0,3-3 1,-10 9-1,-3 3 22,-2 6 0,-1 3 0,-6 2 1,0-1-316,1 1 0,-6 5 0,0 2 0,2-1-306,1 1 0,2 0 0,1-4 0,-1 2-608,0-2 0,0-1 0,1-3-1125,-1 1 0,6 0-29,-1-1 0,6-6 806,-6-4 883,8-3 0,-4-9 0,7-2 0</inkml:trace>
  <inkml:trace contextRef="#ctx0" brushRef="#br0" timeOffset="20">17012 5045 7834,'16'-8'480,"0"1"1,0 7 0,-1 0 86,1 0 0,5 1 1,0 5-1,-2 2-170,-1 1 1,4 5 0,3-3 0,-1 3-283,-3 1 0,2 3 0,-2 1 0,0 2-133,2-2 0,-6 4 0,4-2 0,-2-2-625,2-2 1,-3-3 0,3-1 0,-4-3-1374,-1 2 1,5-5 2015,0-1 0,7-5 0,-4-1 0</inkml:trace>
  <inkml:trace contextRef="#ctx0" brushRef="#br0" timeOffset="21">18553 5077 8149,'5'-30'75,"1"2"0,-3 4 1,-1 1-1,-4 4 483,-3 1 1,1 3 0,-8-1 0,-3 0-107,-5 1 0,-6-1 1,3 0-1,-1 0-130,-4 1 0,-7 1 0,-3 1 0,-1 5-123,1 1 0,-1 2 0,4 6 0,-1 4-5,1 6 1,2 5 0,3 5 0,4 5-44,5 4 1,5-1 0,5-1-1,6-2-154,3 2 0,2 0 1,0 0-1,2-3-24,3-3 0,4-1 1,9-5-1,1 0 70,2-1 1,5-4-1,-1-2 1,1-2-99,2-4 1,5-1 0,-7-2 0,4 0-3,1 0 0,-1-7 0,-2-4 0,-4-3 16,-1-1 0,-2-6 1,-7-2-1,-2 0-48,-1 1 0,-6-5 1,4 5-1,-2-1 120,-4 0 0,-1 8 41,-2 4 0,2 9 0,3 2 200,5 9 1,4 5-1,4 4 1,1 3 38,2 5 0,2 2 0,-4 0 0,4-4-301,1-1 0,-5 3 0,2-3 0,-3-1 110,-3 1 1,-1-2 0,-1-5 0,-3 1-1395,2 4 1,-5-3 0,-1 4 0,-5-1-1226,-1 0 1,0 0 2498,0-5 0,-7 0 0,-1-1 0</inkml:trace>
  <inkml:trace contextRef="#ctx0" brushRef="#br0" timeOffset="22">13994 5847 8128,'-21'0'0,"0"0"0,1 0 57,3 0 0,1 0 371,1 0 1,-1 0 0,2 2 517,3 3 1,6-1-551,10 6 0,6-7 0,10 3 1,7-5-35,7-1 1,12 0-1,11 0 1,3 0-97,2 0 1,12 0-1,3 0 1,4 0-13,4 0 0,0-5 0,-41 2 0,0 1-122,0 0 0,0 0 1,42-4-1,-40 3 1,2 0-1,2 1 0,1 1 1,1 0-1,1 0-90,2 1 1,1 0 0,0 0 0,1 0-1,6 0 1,0 0 0,1-1 0,1 0 24,2-1 0,2-1 1,8 2-1,0 0 0,-6-1 1,-1-1-1,-1 2 0,0 0 49,-2 1 0,0 0 0,1 0 1,0 0-1,-3 0 0,1 0 1,-2 0-1,-1 0 13,-4 0 1,0 0-1,-1 0 1,-1-1 0,-1-1-1,0 0 1,-2-1-1,0 1-17,-1 0 0,0 0 0,2 1 0,-2-1 1,-3 0-1,-2 0 0,-1-1 0,0-1 31,-2 0 0,-1 0 1,41-2-1,-10-2 0,-2-1-170,-6 0 1,-5 4 0,-6-4-1,-4 0-377,-4 1 1,-9 4 0,-5-1 0,-5 3-3417,-4 2 2628,-7 0 1,-5 0-1,-18 2 1,-13 3 548,-13 6 1,-31 3 642,-7 1 0,-18-6 0,-1-2 0</inkml:trace>
  <inkml:trace contextRef="#ctx0" brushRef="#br0" timeOffset="23">15141 6601 8316,'-21'-6'14,"0"-3"0,1-2 0,-1 1 183,0-2 0,5 3 0,7-2 0,2-1 0,4-2 448,1-2 1,9 1 0,7-1 0,10 0-20,13 1 1,8-6 0,6 0 0,3 3-166,2 6 1,-7 3 0,0 6 0,-7-2-117,-4 1 1,-8 4-1,-9 4 1,-4 3-125,-1 1 0,-2 3 0,-3 4-326,-6 1 1,-3 2-1,-4 1 1,-3 4 142,-6 1 1,-10-3 0,-7 5 0,-5 2-63,-4 2 1,-6 6-1,3-1 1,-1-3 27,5-4 1,-3 3-1,3 6 1,1-2 131,1-2 1,5-3-1,1-2 1,3-4 447,3-1 1,6-2-1,7-6-61,2 1 1,2 0 0,8 0 0,6-2-160,7-4 0,10 2 0,2-7 0,7 1-100,7 1 1,10-6 0,8 5 0,4-5-175,4-1 1,11 0 0,-2 0-1,2 0-245,3 0 0,-7 0 0,-9 0 1,-6 0-130,-8 0 1,-10 0 0,-7 0-1,-7 0-812,-7 0 1,1 6 0,-1-1-3256,-1-2 4351,-10-1 0,4-16 0,-5-3 0</inkml:trace>
  <inkml:trace contextRef="#ctx0" brushRef="#br0" timeOffset="24">3082 7702 8113,'-10'-16'0,"-1"0"526,-1 1 0,3 6 1249,-1 4 1,6 5-1202,-1 5 0,5 0 1,3 9-1,3 5 1,-1 2 86,2 2 0,-5 5 1,3-2-1,-2 2-355,3-2 1,-5 4-1,5-6 1,-5 3-85,-1-1 0,2-7 0,2 4 0,1-2-184,-2 0 1,-1-6 0,-2-4-463,0 1 0,-2 0-675,-3-1 834,3-4 1,-5-16 0,7-5 88,0-5 1,0-9-1,2 2 1,3-4-78,6-1 1,5-8 0,3-3-1,3-1-133,3 1 0,-4 1 0,3 6 0,1 1 285,-1 4 0,-3 0 0,4 9 0,-1 2 271,1 2 1,-4 3-1,3 3 1,0 6-84,1 3 1,-1 2 0,4 2-1,-1 3 692,1 6 1,1 4 0,1 6 0,-2 5-121,-2 4 0,-7 2 1,4-1-1,-4 0-174,-3 1 0,1-1 0,-11 1 0,-3-3-171,-1-2 1,-9 1 0,-5-6 0,-6 1-478,-3 0 1,-5-2 0,3-6-1,1-1-976,-1-3 1,4 3 0,6-5-1,5 1-322,1 0 1,1-4-1,8 2 1,3-1-914,6-3 1,1-4 2373,-1-5 0,10-11 0,-4-8 0</inkml:trace>
  <inkml:trace contextRef="#ctx0" brushRef="#br0" timeOffset="25">4246 7922 8113,'15'0'90,"-4"-2"0,-1-1 0,2-3 1,4 3 907,5 1 1,-2 2 0,8 0 0,-1 0-646,-2 0 0,4 0 0,-5 0 0,0 0-1050,-1 0 1,-6 0 0,-7 2 387,-2 3 309,-2 4 0,-19 0 0,-3-2 0</inkml:trace>
  <inkml:trace contextRef="#ctx0" brushRef="#br0" timeOffset="26">4261 8095 8113,'16'8'304,"0"-1"0,1-7 0,2 0 269,2 0 1,7 0 0,-3-1 0,1-3-490,0-1 0,-5 0 0,4 5 0,-1-2-614,1-3 1,-1 3-1,4-5 1,-2 0 529,2-4 0,2-9 0,1-5 0</inkml:trace>
  <inkml:trace contextRef="#ctx0" brushRef="#br0" timeOffset="27">5409 7497 7954,'-2'-8'391,"-3"2"1,2 5-1,-6 2 757,2 5 0,2 8 0,5 8 0,0 3-350,0 3 1,0 7 0,0 3 0,0 2-237,0 4 1,5-4 0,0 0 0,0-1-502,2-4 0,-3 1 0,5-3 0,-1-5 14,1-3 1,-5 1-1,2-5 1,0-2-609,-1-1 0,0-8 0,-3-1 1,1 0-5183,3-1 4444,-1-4 0,-3 3 0,1-9 643,2-3 0,2-6 0,-3-10 628,1-5 0,14-3 0,-1-3 0</inkml:trace>
  <inkml:trace contextRef="#ctx0" brushRef="#br0" timeOffset="28">5661 7576 7029,'0'-24'792,"0"8"0,0 11 1,1 10-1,3 7 591,1 7 1,7 6 0,-3 6-846,0 1 0,3 4 0,-7 1 1,1 0-1,0-1 3,5 1 0,-2 0 0,-1-6-717,-1 1 1,4-6 0,-4-2 0,2-1 0,1-4-672,-1-1 1,0-3 0,-6 1-883,2 0 0,-1-2 0,-9-2 573,-6-2 1,-8-6-1,-6-2 1156,-4-11 0,1-2 0,-11-11 0</inkml:trace>
  <inkml:trace contextRef="#ctx0" brushRef="#br0" timeOffset="29">5142 7906 8250,'15'0'0,"1"0"641,0 0 1,7 0-1,5-2 1,7-1 95,6-2 0,7-6 1,4 6-1,4 0-244,0-2 0,8 5 0,-6-3 0,-4 3-301,-3 2 1,-6 0 0,-1 0 0,-6 0-478,-4 0 0,-1 0 0,-12 2 0,-2 1-951,-1 2 1,-12 8 0,-7-5 357,-13 1 0,-14 3 0,-12-5 0,-4 0 878,-5 0 0,-16-1 0,1-6 0</inkml:trace>
  <inkml:trace contextRef="#ctx0" brushRef="#br0" timeOffset="30">5283 8032 8107,'16'9'433,"0"-2"0,1-7 0,4 0 257,5 0 1,9 0 0,4 0 0,1 0 53,4 0 0,1-2 0,2-2 0,0-1-87,1 2 0,-7-1 1,0 1-1,-1-3-867,0 3 0,-7-4 0,-1 2 0,-10 1-1906,-4 2 0,-4 4-1666,-4 3 3782,4-3 0,-12 12 0,5-5 0</inkml:trace>
  <inkml:trace contextRef="#ctx0" brushRef="#br0" timeOffset="31">6887 7859 7954,'0'-16'0,"-7"0"0,-3 1 0,-4 1 592,-2 3 1,-5-1 0,-2 5 0,0 0 382,1 0 0,-6 2 0,3 5 0,-1 0-664,0 0 1,0 5 0,-6 2 0,3 2-116,2 3 1,5 2 0,6 4 0,0 1-277,0 2 1,2 5 0,2-5 0,4 0-37,1 1 1,1-4-1,8 5 1,3-2 59,6 0 1,10-2-1,5-7 1,4-2 125,1 3 0,2-6 0,2-2 0,2-3 282,-2-2 0,-2 0 0,-2 0 1,1 0 253,-1 0 1,-1-7 0,-4-4 0,-5-1-223,-3 2 1,-4-4 0,-2 3 0,-3-3-169,-2-2 1,-2-5 0,-7-1-1,-1-1-399,-3 0 0,-8 1 1,0 2-1,-5-1-2224,0 2 0,2 4 0,1 2 53,0 3 0,6 6 2354,-1-1 0,22 3 0,-1 2 0</inkml:trace>
  <inkml:trace contextRef="#ctx0" brushRef="#br0" timeOffset="32">7406 7529 7954,'0'-39'37,"-9"6"1,-5-3 0,-7 2 311,-3 3 0,-3 5 0,-2 1-2,3 3 1,-2 2-1,7 10 1,1 5 59,3 3 1,1 4 0,1 5 0,1 10-109,3 13 0,4 1 0,7 9 1,0 2 234,0 5 0,0 8 0,0-5 0,0-3-116,0-1 0,5 6 1,4-8-1,3-2-320,6-2 1,3-3 0,0-6-1,3 1-412,1-1 1,-3-7 0,-6-3 0,0-3-95,-1-2 0,1-1 0,0-1 0,-2-2-3307,-4-1 0,4-9 3715,-3-2 0,3-14 0,2-11 0</inkml:trace>
  <inkml:trace contextRef="#ctx0" brushRef="#br0" timeOffset="33">7579 7843 8568,'-9'-10'655,"-7"-1"0,-1 6 1,-9-4-1,-4 2-239,-5 4 0,0 1 1,-5 2-1,0 0 197,0 0 0,3 0 1,-3 0-1,1 0-704,4 0 1,-3 0-1,1 2 1,4 1-79,5 3 0,0 1 0,7-4 0,2 2-1033,1-1 1,4-1-3770,4 2 4971,3-3 0,7 12 0,0-5 0</inkml:trace>
  <inkml:trace contextRef="#ctx0" brushRef="#br0" timeOffset="34">8632 7702 7960,'-16'-14'130,"1"3"0,-3 4 0,-3 7 328,-5 0 0,2 0 0,-3 0 0,1 0 0,0 2-116,0 3 0,1-3 0,-1 5 1,5-2 284,4 0 0,1 2 0,0-3-435,1 1 0,6 7 0,5-3-286,8 0 1,6 3-1,11-7 1,4 1-71,-1 1 0,11 0 1,-3 5-1,3-3 134,3-2 0,0 5 1,6-2-1,-4 4 195,-1 2 0,-3 0 0,-6-1 1,-4 1 148,-5 0 1,-3 5 0,-4 0 0,-4 0 173,-5 1 1,-3-4 0,-2 3-1,-2-4 91,-3-1 1,-5 0 0,-11-2 0,-5-2-133,-4-2 1,-2-6-1,-1 1 1,-2-3-246,-1-2 1,-6 0 0,5-2-1,0-1-237,-1-3 0,5-4 0,-4 3 0,4 0-1134,1 0 0,8-5 1,3 1 420,3-3 1,4-3 0,4-2 0,8-2-1123,11 1 0,3 3 1,14-1-1,2-2 1870,2-7 0,1-2 0,1-3 0</inkml:trace>
  <inkml:trace contextRef="#ctx0" brushRef="#br0" timeOffset="35">8899 7670 8405,'9'7'0,"-4"4"0,-3 3 692,-2 1 1,0 6 0,0 2 0,0 2 48,0 3 0,5-1 0,2 1 0,0-3-452,0-2 1,11 4-1,-2-2 1,1 1-332,1 0 0,-3-6 0,1 0 0,0-2-876,-1-2 1,-1-6 0,-1-1-1551,-3-2 0,-6 2 2468,1-9 0,-10-6 0,-6-15 0,-10-3 0,-3-7 0</inkml:trace>
  <inkml:trace contextRef="#ctx0" brushRef="#br0" timeOffset="36">8727 7607 8121,'-7'-24'0,"-2"3"0,-2 4 292,1 1 1,6 5 0,-1 1 1013,3-2-1635,2 5 1,7 7 0,2 10 0,3 4 0,2 4-203,4 3 0,3 1 1,0 8-1,5-2 531,4 0 0,1 5 0,0-9 0</inkml:trace>
  <inkml:trace contextRef="#ctx0" brushRef="#br0" timeOffset="37">9701 7922 8086,'14'-16'368,"-3"0"0,-8-6 0,-11-3-79,-8 1 0,-5 1 0,0 7 0,-5 2 82,-4 4 1,-1-2-1,-1 6 1,1 3-181,-1 1 0,1 2 0,-1 0 0,3 0-41,2 0 1,-1 7 0,8 4-1,0 3-146,3 1 0,3 1 0,3 2 1,4 1-26,0 2 0,6 5 1,-5-5-1,6-2-31,6-1 1,2-3-1,10 1 1,1 0 25,2-1 0,7-4 0,-2-2 0,4-2 66,1-4 0,-1-1 0,0-2 0,-2 0 54,0 0 1,5-7 0,-7-4 0,4-3 29,1-1 0,-5-6 0,-1-2 0,-2-1-79,-4-4 1,-4-4-1,-2-3 1,-5-3-117,-1-2 1,-1-2 0,-6-4 0,-2 3 3,-3 1 0,-4 0 1,-7-4-1,1 5-18,-1 4 1,2 5 0,2 4-1,1 4 102,-1 1 1,3 8-1,-1 6-194,-3 2 1,6 3-1,0 8 120,0 1 1,6 9-1,-5 2 1,5 8 120,1 6 0,5 3 0,2 2 0,2 2 21,3-2 1,7 8 0,4 1 0,0-2 55,-1-2 0,10-3 1,-3-4-1,3 0-63,3-1 0,7-3 1,-2-10-1,0 2 21,-3-1 0,1-5 0,-1-2 0,-2-5-29,-2-1 1,-2-1 0,1-6 0,-2 0 99,-4 0 1,-2-7-1,-5-4 1,2-3-146,-1-2 1,-5 1 0,-2-3 0,-5-1-123,-1-2 0,-1-7 1,-6 2-1,-2-2-6,-3 2 0,-6 1 0,-8 6 1,-2-2 121,2 2 1,-4 7 0,2 3 0,2 2 221,1 3 0,3 3 1,-1 2-111,0 5 0,2 8 1,2 7-1,3 0 97,2 1 0,2 1 1,5 7-1,2-2-114,3 0 0,2 3 0,7-8 1,0-1-139,3 1 1,8 0 0,-2-4 0,1 2-650,4-2 1,2-1-1,1-3 1,1 1-438,-1 0 0,6-7 0,-1-4 1,-1-3-803,-1-2 0,2 0 1912,1 0 0,7-14 0,-4-4 0</inkml:trace>
  <inkml:trace contextRef="#ctx0" brushRef="#br0" timeOffset="38">11069 7733 7429,'-16'-24'0,"-1"3"0,-2 3-99,-2 3 0,-7-1 1,3 0-1,-1 2 749,0 4 1,5 1 0,-3 5 0,1-1-132,4 2 0,3 3 1,5 5-1,4 5-238,0 4 0,6 4 1,-3 1-1,8 4 16,6 1 0,6 2 1,3 6-1,4-1 144,1 1 1,1-1-1,1 1 1,-5-1-127,-4 1 1,3-1 0,-3-1 0,-5-2 40,-3-2 1,-4-7-1,-5 4 1,0-2-109,0 0 1,-1-2-1,-6-7 1,-7-1-478,-6 1 0,-13-5 0,0-2 0,-7-3-979,-9-2 0,-5 0 0,-13 0 0,-2 0-489,-5 0 1697,-13 0 0,-1 0 0,37 0 0,-1 0 0</inkml:trace>
  <inkml:trace contextRef="#ctx0" brushRef="#br0" timeOffset="39">3239 8928 7960,'11'-16'0,"-2"0"228,-2 1 0,-4-1 0,-8 0 1,-6 2 345,-3 4 0,-3 3 1,-2 7 60,-2 0 0,-7 0 0,2 0 1,-4 0 7,-2 0 0,1 7 0,-1 3 0,3 4-379,3 2 0,-2 0 0,5 1 0,0 0-244,0-1 0,4 9 1,7-10-1,3 3-191,2-1 0,2-1 0,5 0-83,0-1 0,12-1 0,8-1 0,6-5 255,7-1 1,14 6 0,0-5 0,4 3 140,3-1 1,-5 1 0,3 4-1,-4 3 133,-7 3 0,-2-2 0,-9 6 0,-4-1 202,-5 0 0,-4-4 1,-3 1-1,-3-4 159,-6-1 1,-5 5 0,-5 0-266,-6-2 0,-8-3 0,-4-4 0,1-3-248,-1-2 1,-10-2 0,1-5 0,-1 0-44,0 0 1,-2 0 0,0 0 0,2 0-1072,-2 0 1,2-2-1,6-1 1,7-4-825,2-2 0,4 4 1,4-6 523,4-1 1,12-2 0,6-2 0,7 1-1232,7-1 2522,11 0 0,3-7 0,7-1 0</inkml:trace>
  <inkml:trace contextRef="#ctx0" brushRef="#br0" timeOffset="40">3868 9116 7960,'25'0'527,"-4"0"0,-4 0 171,-1 0 1,0-5 0,-1 0-1,3 1-279,3 3 1,-4 1 0,6 0 0,-2 0-224,0 0 1,0 0 0,-4 0-362,4 0 0,-3 0 1,1 1-1,-7 5-1456,-7 4 0,-3 4 1621,-2 2 0,-21-1 0,-5 1 0</inkml:trace>
  <inkml:trace contextRef="#ctx0" brushRef="#br0" timeOffset="41">3947 9336 8541,'21'-5'0,"2"-2"415,1-2 0,-5 4 0,6-4 0,-1 2 34,2 4 1,7 1-1,-6 2 1,2 0-485,3 0 0,-6 0 0,-1 0 0,-1 0-127,0 0 1,-4 2 0,-1 3-471,-7 6 0,-5-3 632,-7 3 0,0-1 0,0 6 0</inkml:trace>
  <inkml:trace contextRef="#ctx0" brushRef="#br0" timeOffset="42">5378 9022 7960,'7'-23'70,"-6"6"1,5-6 0,-10 7 0,-3 2 595,-2 4 1,-3-2-1,-7 5 1,-2 0 86,2 0 1,-6 2 0,1 5 0,-2 0-453,-1 0 1,6 0 0,-5 0 0,0 1-141,2 5 0,-1-3 0,6 8 1,-2-1-157,2-1 1,7 3 0,3-5 0,2 2-101,3 3 0,4-3 1,6 1-1,6 2-26,7 2 0,7 2 0,11 0 0,7-1 121,6 1 1,4 0 0,6 0-1,-6-1 188,-5 1 0,1 5 1,-8 2-1,0-1 165,-5 1 1,0 3 0,-13-5 0,1-2-3,-4-1 0,-9 3 0,-3 0 0,-2-2 277,-4-1 0,-3-3 0,-5-1-343,-6-3 1,-8 1-1,-5-7 1,-3-1-86,-1-3 1,-10-1 0,5 0 0,-4 0-446,-1 0 1,-1-5 0,4-2 0,-1-2-443,1-3 1,2 3-1,3-1 1,2-2-1135,2-2 1,8 3-1,1 1 818,5-2 1,8-2-1,1 0 1,6 1-1415,8 3 2417,2 0 0,10-13 0,2-2 0</inkml:trace>
  <inkml:trace contextRef="#ctx0" brushRef="#br0" timeOffset="43">5739 9038 7960,'16'10'183,"0"1"0,-6-6 0,-1 5 649,-2 3 0,5 2 0,-3 5 0,1 1 0,-1-2-109,-2-2 0,5 4 1,-3 0-1,1-2-578,1-1 1,-1-2-1,6-1 1,-2 1-876,-3 0 0,3-2 0,-6-2-4410,1-2 2770,-2 1 2370,-7-2 0,-7-2 0,-2-7 0</inkml:trace>
  <inkml:trace contextRef="#ctx0" brushRef="#br0" timeOffset="44">5739 8818 8944,'16'15'127,"1"6"1,3 0 0,2 0-128,3 2 0,1 8 0,5 10 0</inkml:trace>
  <inkml:trace contextRef="#ctx0" brushRef="#br0" timeOffset="45">6557 9258 6777,'16'-16'0,"-2"0"269,-4 1 0,-3-1 0,-7 0 1,0 0 505,0 1 0,-7-1 0,-3 0 0,-6 1-362,-5-1 0,2 0 0,-8 0 0,-1 2-190,-1 4 0,-3 3 1,1 7-1,-1 0-152,1 0 1,5 0-1,1 4 1,3 4-216,2 8 1,-1 5-1,4 0 1,5 3-8,3 1 0,4 8 0,5-5 1,0 0 29,0 2 0,7-8 0,5-1 0,5-3 53,4-3 0,6-1 0,-5-1 0,1-5 261,0-1 1,3-1 0,-3-6 0,-1 0 263,1 0 1,0-2 0,-4-3-1,2-6-150,-2-3 0,4-7 0,-2-2 0,-2-1-157,-1-4 1,1-2 0,-2-3 0,-3-2-100,0-1 0,-7-8 0,-2 2 1,-5-2-619,-5 2 1,-4-3 0,-6 3 0,-1-2 214,0 3 1,1 2-1,-1 9 1,0 4 108,0 5 1,2 4 0,2 3 237,2 3 0,6 6 213,-1 10 0,5 4 0,5 9 0,6 3 112,3 5 1,1 3 0,1 5 0,0 1-178,0 1 0,4 6 1,3-3-1,0-1-122,0 0 1,3 1 0,-3-4-1,3 1 27,7-1 0,-2-3 0,6-6 0,-2-5-19,2-4 1,-4-1 0,5-2-1,-1-2 68,0-1 1,-1-8-1,-4 2 1,-1-3-24,1-2 1,-6-7-1,-2-3 1,-1-4 1,-4-2 1,-3 0 0,-4-1 0,-3-2-119,-2-2 0,-2-7 0,-8 2 0,-6-2-210,-7 1 1,-10 0 0,0 6 0,-4 1 176,-1 3 1,-4 3 0,2 2 0,3 3 264,0 2 1,7 2-1,3 6-129,2 5 0,4 2 1,4 10-1,4 1 322,5 2 1,13 5 0,4-5 0,3 0-59,3 2 0,1-6 0,7 4 1,-2-5-347,0-5 0,5 2 0,-7-4 0,4 2-207,1-1 0,-1-6 0,-2 3 0,-4-2-727,-1 0 1,-2 2 0,-7-2-3654,-3 6 4608,-4-4 0,0 7 0,1-5 0</inkml:trace>
  <inkml:trace contextRef="#ctx0" brushRef="#br0" timeOffset="46">8381 8771 7966,'-9'-7'538,"-5"-2"1,12 2 0,-3 7 419,3 9 1,2 6-1,0 6 1,0 5-146,0 4 0,0 9 1,0 2-1,0 3-523,0-2 1,2 3 0,3-3-1,4 2-178,0-2 0,5-4 1,-4-6-1,4-1 71,2 1 0,5-3 0,1-2 0,1-6-262,0-4 1,5-3 0,-2-2 0,4-3-19,1-2 0,1-2 0,1-5 1,2 0 51,1 0 1,6-7-1,-3-3 1,1-4-7,4-2 1,-6-5 0,-1-2 0,-6-1 7,-5-4 0,-3-2 1,-9-1-1,-3 1-204,-6 4 1,-3-4 0,-6 4 0,-5-2-92,-6 2 1,-10-2-1,1 7 1,-2 2 156,-2 1 0,-11 8 0,9 1 0,1 2 179,1 4 0,9 1 0,-2 4 0,3 3 62,2 5 1,2 10-1,4 4 1,3 2 86,0 2 1,5 11-1,-1-8 1,4 2 10,5 0 1,8-3 0,0-2 0,7-4-95,3-1 1,-3 3-1,5-5 1,2-1-105,2-3 0,7-7 1,-1 1-1,-1-1-293,-2-1 1,-1-2 0,1-7 0,0 0-34,-1 0 1,3-2 0,-11-3-1,2-4 84,1 1 1,-8-12 0,2 5 0,-6-4 32,-4-4 0,1 0 1,-7-7-1,-1 3 95,-2-1 1,-2-4-1,0 11 1,-2 2 113,-3 1 0,3 8 1,-5 1 190,0 2 1,5 4 0,-3 8-25,3 6 0,9 4 1,4 6-1,3 5 87,1 4 0,1 0 0,0-2 0,-2-2 63,-4 2 1,2-4 0,-5 1 0,0-3-74,0-2 0,0-3 0,-3-1-63,1 0 0,-1-2 28,-10-4 0,3-3 0,-8-9-62,-1-3 1,0-4 0,0-6 0,3-1-39,2 0 0,-3-5 1,4-2-1,3-1-170,1-4 0,9-2 0,4-3 0,3-2-188,1-1 0,6-1 1,0 5-1,-2 3 36,-1 3 0,3 3 0,0 9 0,0 3 19,1 6 0,-4 3 0,3 2 0,-4 0 46,-1 0 0,0 7 0,0 4 1,-1 3 277,1 2 0,-2-1 1,-2 1-1,-1 2 48,1 2 0,-3 0 0,-1 6 0,1 0-30,0-1 0,-4 4 0,6-4 0,1 1-16,2 0 1,1-5 0,1 3-1,0-1 45,0-4 1,5-1-1,1-2 1,1-2-54,0-4 1,3-1-1,-3-6 1,1 2 6,4-1 1,0-2 0,0-2 0,-2-2 23,2-3 0,2 1 0,1-6 0,-1-2-35,-4-2 1,-1-4 0,-6-1 0,2-2 23,-2 2 1,-7-6 0,-3-1-1,-2-2-79,-4 2 1,-1-2 0,-2 5 0,-2 1-114,-3-1 1,-4-3-1,-8 5 1,-2 3 31,-2 6 1,-5-2 0,5 5-1,0 1 83,-2 2 0,4 5 0,-6 1 0,3 0 18,2 0 0,-4 5 1,-1 4-1,1 3 17,3 5 0,4 2 0,1-1 0,0 1 29,0 2 0,8 5 1,2-3-1,5 0 33,1-1 0,7-2 1,3-8-1,4-2-26,2 3 1,0-5 0,1 1 0,2-2-44,2-3 1,2-3-1,-2-1 1,5 0-16,4 0 0,1 5 0,1 2 1,-1 2-14,1 3 1,4 2 0,1 2 0,-4 2 130,-5 3 0,0-2 0,-5 5 0,-1 1-8,1-1 0,-7-3 0,-7 5 1,-1 0 190,1-1 0,-5 3 1,-1-5-1,-5-1-155,-3 1 0,-9-2 1,0-5-1,-5-1-144,0 1 1,-4-7 0,0-2 0,-1-2-205,-4 0 0,-2 1 1,-1-6-1,-1-2-223,1-3 0,-4 1 1,2-6-1,3-3-822,0-1 1,8-7 0,1 0 244,3 2 0,4-5 0,4-2 0,4-6 0,5-3-226,1-1 1,7-13 0,5 0 1187,7-5 0,-1-4 0,4-5 0</inkml:trace>
  <inkml:trace contextRef="#ctx0" brushRef="#br0" timeOffset="47">10708 8535 7996,'-9'-9'624,"0"2"1,6 9-1,-3 5 1,3 7-50,1 5 1,2 14-1,0 0 1,2 6 111,3 4 1,2 8 0,7 5 0,0 2-182,4 1 0,1 6 1,-2-8-1,4 3-317,5-3 1,-3-4-1,0-10 1,-2-3-437,0-1 0,0 1 1,-6-7-1,1-5-452,0-3 0,0-4 0,-2-6 0,-2-1-1776,-2-3 1,-4 1 1372,4-7 0,-1-1 1,1-10 1101,-5-4 0,4-11 0,0-3 0</inkml:trace>
  <inkml:trace contextRef="#ctx0" brushRef="#br0" timeOffset="48">11211 9148 8004,'-16'0'703,"0"0"1,1 0-1,-1 0 1,0 0 121,0 0 1,-1 0 0,-4 0 0,-5 0-566,-4 0 1,-1 0 0,-1 0 0,1 0-367,-1 0 1,1 0 0,-1-2 0,1-1-291,-1-3 1,1-4 0,1 5 0,4-1-1241,5-1 0,4 4 0,3-8 504,3-1 0,4-7 1132,7-2 0,7-7 0,2 4 0</inkml:trace>
  <inkml:trace contextRef="#ctx0" brushRef="#br0" timeOffset="49">11022 8598 8527,'14'15'128,"-3"1"1,2 2-1,-2 1 1,3 3 129,2 3 0,-1 3 0,1 9 0,0 4 693,0 5 1,-1 1 0,1 2 0,0 0-471,-1-2 1,6 7-1,0-10 1,-1-2-365,-3-2 1,-1-3 0,0-8 0,-3-3 554,-2-5-944,3-3 1,-7-11-1,3-7 22,-4-9 0,2-5 0,1-3 0,2-4-287,-1-6 0,6 0 0,5-1 1,-2 3 502,-2 2 0,6 4 0,3 7 0,4 3 262,2 2 0,4 4 0,3 6 0,-1 4-49,0 2 1,10 7 0,-5 5 0,1-2-224,1-2 1,-6 4 0,-2 2 0,-4 0-1436,-2-1 0,-12 6 1,-5-3 1478,-5-1 0,-11 6 0,-6-6 0</inkml:trace>
  <inkml:trace contextRef="#ctx0" brushRef="#br0" timeOffset="50">3475 10515 8063,'25'0'0,"-3"-2"0,-6-1 0,-2-4 0,-2-2 153,-1-3 1,-8 3 0,2-1 582,-3-2 1,-2-2 0,0-2 0,0 0 0,-2 0-97,-3 1 0,-4 4 0,-6 1 0,-1-1-360,0 3 1,-6-1-1,-3 5 1,-1-1-23,0 2 1,1 1-1,-3 4 1,4 3-102,1 5 1,-3 4 0,5 2 0,2 0-213,1-1 1,8 6 0,1 2 0,0 0-43,1 0 0,4-2 1,-1-6-1,5 1-152,5 0 0,6-2 0,8-2 178,2-2 1,5-6-1,-3 1 1,1-3 104,4-2 0,5-7 0,1-4 1,-5-3 14,1-1 0,-2 4 1,-2 1-1,-3-3-4,-1 0 1,-9-3-1,2 0 1,-2 0 6,-5 1 1,5 4 0,-6 2 53,1 2 0,-2 2 0,4 5-22,2 0 0,2 0 0,4 0 0,1 2 71,2 3 0,5 2 0,-5 5 0,0-3-625,2-2 0,-4 4 0,5-4 0,-1 0-809,-4 0 1,4 3 0,0-5-1,0-1 261,-1-2 1,6-2 0,-3 0 0,1 0 1017,0 0 0,-7-14 0,4-4 0</inkml:trace>
  <inkml:trace contextRef="#ctx0" brushRef="#br0" timeOffset="51">4308 10374 8063,'16'0'0,"0"0"0,0-2 277,-1-3 0,6 3 0,0-3 0,-2 3 578,-1 2 0,-2 0 0,-1 0-1865,1 0 1,0 2-17,0 3 0,-8-1 1026,-2 6 0,-19 0 0,-4 6 0</inkml:trace>
  <inkml:trace contextRef="#ctx0" brushRef="#br0" timeOffset="52">4324 10547 8366,'16'14'273,"0"-4"0,-1-3 0,1-5 0,0 1 21,0 3 0,1-1 1,4-5-1,5 0-388,4 0 1,1-5 0,1-1 0,-1 1-806,1-2 0,-1 5 1,-1-5 898,-4 0 0,4-8 0,-6-10 0</inkml:trace>
  <inkml:trace contextRef="#ctx0" brushRef="#br0" timeOffset="53">5283 10295 8382,'-7'-9'982,"0"4"0,-3 12 1,5 7-488,3 5 0,2 8 0,0-5 0,0 3-81,0 3 1,2 7 0,3 3 0,5 0-120,4 1 1,4 5 0,1-3 0,4 5-14,1 1 1,-5-2 0,2-1 0,-3-4-184,-3-1 1,-4-8-1,-2-6 331,-2-3-452,-2-1 1,-7-12 0,-3-4-1,-4-5-43,0-5 1,-4-4 0,4-7 0,-2-1 13,1-4 1,1-3-1,-1-10 1,4-1-93,5-1 0,1-13 0,1 0 0,5-3-40,4-3 0,9-2 0,2 4 1,0 5-114,2 4 0,-4 0 0,6 8 0,-3 2 212,-2 6 1,4 7 0,0 11 0,3 5-17,-1 3 1,0 2 0,6 2 0,-3 1 654,-3 2 1,2 13 0,-5-1-1,0 4-130,-1 2 1,-1 3 0,-7-3-1,-3 1-8,-6 4 1,-3 2-1,-2 2 1,-2-3-218,-3-3 0,-6 2 1,-8-7-1,-3-1-115,-3-3 1,1-3-1,-6-2 1,0-3-177,-3-2 1,-2-2 0,4-5-1,-1 0-463,1 0 1,-1 0 0,3-2 0,2-1-811,6-2 0,4-2 0,1 3-1111,0-1 0,8-7 1796,3 1 0,3 2 0,4 1 0,3-1 679,5 0 0,4-1 0,2-6 0,0 0 0</inkml:trace>
  <inkml:trace contextRef="#ctx0" brushRef="#br0" timeOffset="54">5220 10421 8317,'-1'-14'134,"-3"2"1,-3 1 0,-2-1 526,-3-2 1,-2 0 0,-2 2 0,1 3 56,-1 2 0,0-3 0,-1 4 1,-2 3-321,-2 1 1,-7 2-1,3 0 1,1 2-34,3 3 1,-2 4-1,2 7 1,2-1-190,1 1 1,8 5 0,1 0 0,2 0-29,4 2 0,1-1 0,2 5 0,2-5-120,3 1 1,4-6 0,6 4-1,1-3-54,0-2 1,5-2 0,0-2 0,0-4-43,2-1 1,-6-1 0,6-6 0,-2 0-105,0 0 0,5 0 0,-3-2 1,-1-3-86,1-6 0,0-3 0,-4-1 1,2-1-40,-2 0 0,-3-5 0,-4 0 0,-3 2 99,-2 2 1,-2-4 721,-5 0-142,0 0 1,7 14-51,3 7 0,4 1 0,2 10 0,0 1-398,0 2 1,-1 2 0,1 0-1,0-1-911,-1 1 0,1 0 1,0-1-1,0-1 91,-1-3 0,-1 3 0,-1-5 1,-3 1-688,2 0 1,2-6 1571,2 1 0,7-3 0,1-2 0</inkml:trace>
  <inkml:trace contextRef="#ctx0" brushRef="#br0" timeOffset="55">6793 10421 8269,'0'-16'104,"-2"0"0,-3 1 0,-6-1 396,-3 0 1,-2 1 0,-1-1-1,-4 2 474,-5 3 1,-4-3 0,-1 6 0,-1-1-592,1 4-1,-6 3 1,0 2 0,4 0-20,5 0 1,-5 2 0,5 3 0,2 5-293,1 4 1,5 2 0,4 2 0,0 1-34,0 2 1,2 7 0,4-4-1,5 1-49,3-4 1,2 1 0,0 1 0,3 0 57,8-1 1,-1-1-1,13-5 1,0 0 122,3 0 0,2-2 0,2-4 0,-2-3 126,0 0 0,8-5 0,-8 3 0,0-3 10,2-2 0,-6 0 0,1-2 1,-3-2-45,-2-1 1,-3-7-1,-1 0 1,-2-6-149,-4-3 1,-1 0 0,-5 4 0,1-2-498,-2-2 1,-1-5-1,-4 5 1,-3 0-503,-5-2 1,-4 5 0,-2-4-1,0 1-418,0 0 0,2 0 0,2 7 1,3 2 287,2 1 0,2 1 0,5-6 1015,0 0 0,0 1 0,0-1 0</inkml:trace>
  <inkml:trace contextRef="#ctx0" brushRef="#br0" timeOffset="56">6761 9824 9470,'14'1'431,"-3"5"1,3-3 0,-4 8-1,4 3 18,2 5 0,1 5 0,3 8 0,0 1 296,0 4 0,-3 1 0,-1 7 0,1 1-256,4 3 0,-3 0 1,3-6-1,-4-3-475,-1-1 1,5-1 0,0-3 0,-2 2 1,-1-2 1,-3-7-1,1-4 1,0-1-1553,-1-4 1,1-1 0,0-4 0,0-4 245,-1-5 1,1 2 0,0-2-1,-1-3 1290,1-5 0,0-20 0,0-10 0</inkml:trace>
  <inkml:trace contextRef="#ctx0" brushRef="#br0" timeOffset="57">7516 10374 8962,'-7'-9'1245,"-5"2"0,-6 2-992,-3 0 0,-7-2 0,2 3 0,-4-1 184,-1 1 1,-6 1-1,-1-1 1,-1-1-379,1 2 1,-4-4 0,4 1-1,-1 1-271,1-2 0,1 4 0,7-6 1,2 0-1166,2 0 1,7 4-1,-2-5-862,4-2 2239,8-2 0,2-9 0,7-2 0</inkml:trace>
  <inkml:trace contextRef="#ctx0" brushRef="#br0" timeOffset="58">7154 9792 8269,'25'18'570,"3"10"1,-6-9 0,1 5-304,0 2 1,5-1-1,-2 5 1,2-1 285,-2 4 0,4 9 0,-6 0 0,2 2-167,1-2 1,-8 3 0,4-3 0,-2 2 80,0-2 1,0-4 0,-6-6 0,-1-1-295,-3 1 1,3-3 0,-6-3 0,1-5-27,-4-3 1,-3-2-82,-2-1 0,0-8-249,0-7 0,0-8 0,0-12-211,0-1 1,0-1-1,0 1 1,0-4-37,0 1 0,7-6 1,2 4-1,1-2 179,1 2 0,-1-4 0,6 6 1,-2-1 92,-4 4 0,10 5 1,-5 4-1,3 4 284,-1 1 0,1 1 0,1 6 0,2 2 206,-2 3 0,4 2 1,0 7-1,-1-2 76,1 1 1,-2 9 0,-5-6 0,1 3-46,4 4 1,-3-6 0,3 6 0,-4-2-102,-1 0 1,1 5-1,2-5 1,2-2-136,-1-1 0,-3-4 0,1-2 1,1-1-106,2 1 1,0-5-1,-4-2 1,2-1-76,2 1 0,6-3 1,-5 3-1,1-5 59,0-5 1,3 1 0,-5-6 0,-2-1-122,-1 2 0,-3-5 0,1 2 1,-2-5-57,-4-4 0,3-2 0,-8 4 0,-2-2-99,-1 2 1,-2-6 0,-2 1 0,-3-2 24,-5-1 0,-4 6 0,-4-3 1,-1 1 31,-2 4 0,0 7 0,4 3 393,-4 2 1,-2 2 0,-3 5-101,5 0 1,10 7 0,4 3 0,2 4 19,0 2 1,1 7 0,10 3 0,2 4 29,1 1 0,10-1 0,-3-2 0,3-4-70,4-1 1,-4 0 0,6-4 0,-3 2-98,-2-2 1,2-7 0,-1-1 0,-2-1-244,-1-1 0,3-2 0,0-7 0,-2 0-132,-1 0 0,3 0 0,-1 0 0,0-2-73,-3-3 0,-6 1 0,-1-8 222,2-5 0,-3 1 1,0-5-1,-2 2 1,-4 0-314,-1-2 0,-2 0 620,0 5 0,0 5 1,2 3 287,3 1 0,4 10 0,6 11 3,1 5 0,5 4 1,0-2-1,-2 4-17,-1-1 1,-2 4-1,-1-5 1,1-1 353,0 1 1,-2-2 0,-2-5 277,-2-1-762,-6 1 0,3-9-197,-7-7 0,0-9 0,0-10 1,-2-2-1,-1 0-74,-3-1 1,1 2-1,5-6 1,0-2-433,0-1 0,0-3 1,2 1 179,3-1 0,-1 1 1,6 1-1,2 2 0,2 5 107,2 6 0,0-1 0,-1 13 357,1 2 1,2 3 0,1 5 0,2 5 8,-2 4 0,-1 2 0,-3 0 1,1 0-1,0-1 15,-1 1 1,-4-5-173,-1-1 1,1-7-121,5 3 0,-1-5 1,1-1-4,0 0 0,1 0 1,4 0-1,5 0 1,4 0 87,2 0 0,-1 6 1,2 1-1,2 1 302,2 5 1,5 1 0,-6 3 0,-1 1-409,-1-3 0,-3 10 1,0-10-1,-1 3-500,-4-1 0,-3-1 0,-7 0 0,0 0-161,-1-1 1,1 1-1,0-2 1,-1-2 820,1-1 0,7-8 0,8-3 0,9-9 0</inkml:trace>
  <inkml:trace contextRef="#ctx0" brushRef="#br0" timeOffset="59">28883 10971 8269,'11'-16'0,"-3"1"-128,-1-1 1,0 0 227,-2 0 0,-3 1 0,5-1 0,-2 0 869,1 1 1,-1 4 507,-5 1 1,2 1-1003,3-2 0,-3 11 0,3 11 1,-3 3 185,-2 2 1,0 5-1,0 3 1,0 4-333,0 5 1,0 2 0,0-4 0,-2 1-196,-3-1 1,3 1 0,-3 1 0,3 2-269,2 2 0,0-6 0,0-7 0,0-1 121,0-4 1,0-1-1107,0-2 0,-2-8 870,-3-2 0,3-12 1,-3-4-1,3-4 250,2-2 1,0-5-1,0-3 1,0-2-56,0-2 1,0-11-1,0 6 1,2-5-31,3-6 0,-3 5 0,5 1 0,-2 3 58,0 4 1,2-3 0,-3 14 706,1 0-410,0 10 1,-5 15 0,0 13-1,0 3-13,0 1 1,0 13 0,0 0 0,0 5-112,0 2 1,0-2-1,2 4 1,2-4-34,1-1 1,0 1 0,-5-7 0,0-5-265,0-4 0,0 3 81,0-7 1,0-4 0,-2-7-142,-3-2 1,3-9-1,-5-8 1,2-4 129,0-2 1,-2-7 0,3-3-1,-1-4-19,2-1 1,1-6-1,0-1 1,-1-2-66,-3-4 0,1 0 0,5 1 0,0 3 190,0 1 0,0 8 1,0 6 288,0 3-312,7 1 1,-5 19 0,3 7 0,-3 9 274,-2 7 1,0 3 0,2 8-121,3-1 0,-3 1 0,3-1 0,-3 2 0,-2 1-82,0-3 1,0 4 0,0-11 0,0 1 12,0-4 1,0-4 0,0-1-81,0 0-255,0-8 1,0-2-1,0-12 61,0-4 1,0-6 0,0-5 0,0-5 0,0-4 0,0-3 0,0-2 0,0-3 91,0-2 1,0-2 0,0-4 0,0 4-45,0 6 0,0 10 0,0 5 544,0 3 1,0 11-52,0 7 1,0 12 0,1 13 0,3 3-45,1 5 1,0 4 0,-3-2 0,2 1-36,1-1 0,0-3 0,-5-4 0,0-4-255,0-1 0,0-2 0,0-6-420,0 1 232,0-7 0,0-4 0,-2-10 82,-3-6 0,3-4 0,-3-5 0,3-2-53,2-3 0,0-1 0,-1-7 0,-3-2 69,-1-2 1,0-5 0,5 4 0,0 1 94,0 4 1,0 0-1,0 12 299,0 2 1,0 10-34,0 9 0,0 12 0,0 13 0,0 3 225,0 5 1,0 2-1,0-4 1,0-1-73,0-4 1,0 7-1,0-7 1,0-1-255,0-1 0,0-6 0,0 3 191,0-4 0,-6-6-933,1-1 1,0-8 0,5-2 260,0-9 1,-5-5 0,-1-3-1,3-2 148,1-2 0,2-13 0,0 3 0,0-4-43,0-3 1,0 3-1,0-5 1,0 1-162,0 4 0,0 9 1,0 5 129,0 4 0,0 11 94,0 12 0,5 9 1,1 17-1,-1 1 644,2 4 0,-5-4 1,3 5-1,-2-1-113,3 0 1,-5-1 0,5-4-98,-5-1 0,1-6 0,2-5 1,1-2-529,-2-2 1,-1-1-166,-2 1 0,0-9 234,0-7 1,-2-7 0,-1-9 0,-2 1-185,1-1 0,2-5 1,1-2-1,-3-1-107,-1-4 0,0-2 0,5-1 0,-2-1 197,-3 1 1,3-4 0,-3 2 0,1 5-120,-1 3 0,3 10 557,-3 4 0,3 9 1,2 4-1,0 12 170,0 11 1,0 4 0,0 4 0,2 1-34,3-3 0,-3 8 1,3-12-1,-1 0-197,1-3 1,-3 2-1,3-5-619,-3-2 0,-2-1 0,0-2-872,0-1 0,0 1 0,0 0 1353,0 0 0,-7-1 0,-2 1 0</inkml:trace>
  <inkml:trace contextRef="#ctx0" brushRef="#br0" timeOffset="60">928 13046 8269,'9'0'0,"-2"-2"0,-5-1 0,3-3 0,-2-6 1522,8 2 0,-2-1 0,3-3 0,-2-5 100,2-4 1,2-3-1,2-9 1,0-5-1452,0-7 0,-1-11 0,1-1 0,0-6-261,-1-3 0,1-9 0,0 4 0,0 3 50,-1 2 0,1 0 0,0 15 0,0 4-222,-1 6 1,-4 6-1,-1 11 1,1 5 365,-3 4 1,6 3 0,-3 3-1,3 6 177,2 3 1,-1 2 0,3 4-1,3 6 331,5 11 0,2 9 0,0 8 0,-2 9-20,2 9 0,-5 5 0,-1 4 0,-1 1-369,0 2 1,2 8 0,-4-5 0,2-1-403,-2-7 1,-3-2 0,-4-9 0,-1-3-220,1-5 0,2-6 1,0-8-1,-2-2-697,-1-2 0,-1-7 362,6 2 0,-6-10 767,1-6 1,-8-5 0,1-5 144,-8-6 1,-4-4-1,-11-5 1,-6-2-5,-6-3 1,-6 6 0,0-2 0,-5 4 70,-3 1 0,-2 5 0,1 3 0,3 1-173,1 3 0,0-3 0,-5 2 0,1 1-38,4 3 1,-1 1 0,6 0 0,4 0-1658,5 0 1,0 0-1631,7 0 1,3 0 1855,13 0 0,21 7 0,17 1 0</inkml:trace>
  <inkml:trace contextRef="#ctx0" brushRef="#br0" timeOffset="61">2044 12653 8466,'14'2'454,"-3"3"0,1 4 0,-5 8 0,2 4 206,3 5 1,2 2 0,2 2 0,-1 0 2,1 3 1,0 2-1,0-4 1,-1 0-293,1 1 0,0-2 1,-2-2-1,-2-4-246,-2-1 1,-4-2 0,2-6-1,-1 1 124,-3 0 0,-2-6-248,-2 1 0,-2-8-141,-3 3 0,-2-6 0,-6-4 0,5-3 97,1-2 1,2-1-1,5-6 1,0 0-138,0 1 0,7-1 0,3 2 0,6 2 111,5 1 0,3 3 0,8-3 0,-1 6 222,0 3 1,6 2 0,0 2 0,-4 1 179,-5 3 1,0 6 0,-5-2 0,-1 4 3,1 2 1,-4 0 0,-6-1 0,-5 1-23,-1 0 0,-2 5 1,-5 0-1,0-2-25,0-2 1,-5-1 0,-2 0-1,-1 0-150,-5-1 0,-6-4 0,-4-3 1,1-1-245,-1-3 1,-9-2 0,5-2 0,-1 0-344,-2 0 0,5 0 0,1 0 0,1-2 115,4-3 1,-4 1 0,2-4 0,4-1-775,5 0 1,-1 4 0,6-4-1,0 0-1101,0 1 0,2-3 1025,5-5 0,12 2 1182,4 4 0,10-11 0,-1 4 0</inkml:trace>
  <inkml:trace contextRef="#ctx0" brushRef="#br0" timeOffset="62">3318 12590 7649,'7'-14'1708,"3"4"1,4 3-1181,2 7 0,0-6 0,1 1 0,3 2 0,0 1-237,0 2 0,2 0 0,1 0 1,0 0-929,0 0 1,-3 0-1,-4 0 1,0 0-2163,0 0 2799,-1 7 0,1 2 0,0 6 0</inkml:trace>
  <inkml:trace contextRef="#ctx0" brushRef="#br0" timeOffset="63">3397 12763 7649,'24'0'0,"-3"0"0,-2 0 1004,2 0 1,-3 0 0,3 0 0,-2 0-479,2 0 1,-2 0 0,5 0 0,-1 0 0,-2 0-650,2 0 0,-6 0 1,4 0-1,-3 0-1114,-3 0 1,1 0-1,0 0 1237,0 0 0,-1 7 0,1 2 0</inkml:trace>
  <inkml:trace contextRef="#ctx0" brushRef="#br0" timeOffset="64">13852 8252 8148,'-5'-11'-225,"0"1"0,-8 1 1,3-1 1116,-4 4 0,5 6 0,4 6 0,3 4 88,2 4-585,0 2 0,7 7 88,4 3 0,-3 2 0,1 1 1,0 1-162,0 3 0,-1 2 0,5-3 0,-5-1-152,-1 0 1,4 1 0,-6-2 0,0-4 59,2-5 0,-5-4 0,3-1-53,-3 0 0,-2-6 28,0 1 0,0-10 0,0-1-164,0-8 1,-5-12 0,0-4-1,1-4 2,2-5 1,2-4 0,2 2 0,2-3-563,1-2 1,7-1-1,0-2 1,6 1 297,3-2 1,0 6 0,-4 1 0,2 6-58,2 5 0,5 3 1,-5 7-1,-1 2 381,-3 4 0,4 3 1,2 7-1,1 1 249,4 5 0,2 2 0,1 10 1,1 3 115,-1 5 1,1 4-1,-3 3 1,-2 2 2,-6 1 0,1 1 0,-3-5 1,-3-1-187,-4 0 1,-6-1-1,2-2 1,-1-3-365,-3-3 1,-2-1 0,-1-5 0,3 0-1173,1-1 1,2 1-78,-2 0 1,-1-2 0,6-4 495,3-5 1,1 2 0,1-1 0,1-3 831,0-1 0,6-9 0,3-2 0</inkml:trace>
  <inkml:trace contextRef="#ctx0" brushRef="#br0" timeOffset="65">15126 8378 7569,'24'-11'0,"-3"2"1119,-3 2 1,-3 2 0,1 5-523,0 0 1,-6 0 0,1 0 0,1 2-494,2 3 0,-4-3 0,1 5-1080,1 0 0,-5-4 0,-2 8-27,-3 1 0,-2 2 1,-3 2 1002,-8-1 0,1 1 0,-13 0 0</inkml:trace>
  <inkml:trace contextRef="#ctx0" brushRef="#br0" timeOffset="66">15079 8550 8383,'6'9'486,"5"-4"1,3 2-1,2-1 1,-1-3-34,1-1 0,5-2 1,0 0-1,0 0-105,2 0 1,-4 0-1,5 0 1,1 0-9,-1 0 0,-4 0 1,0 0-1,-2 0-864,-2 0 0,-1 0 1,1 0-1,0 2-3440,0 3 3964,-8 4 0,6-1 0,-5-1 0</inkml:trace>
  <inkml:trace contextRef="#ctx0" brushRef="#br0" timeOffset="67">16761 7686 8220,'9'-9'0,"3"1"1390,-7 2-15,0 5 1,-6-6-989,-5 7 0,-4 1 0,-11 3 1,-4 3-118,1 2 1,-6-4-1,6 4 1,-2-3-159,-1-2 1,1-1-1,-4 1 1,3 1-106,0-1 1,6-3-1,-3-1 1,1 0 96,4 0 0,1 0 0,3 0-460,-1 0 1,2-1 178,4-5 0,1 5 282,4-5-93,3 5 1,-10 2 3,6 5 1,-4-3 0,3 8 0,0 1 5,0 2 0,-5 7 0,3 0 0,-2-2-18,1-2 1,5-1-1,-4 2 1,2 1-6,4 2 0,-4 0 0,1-5 1,3-1 3,1 1 0,2-6 0,0 1-118,0 1 0,0-3 0,2 0 76,3-2 1,-1-2 0,6-5 0,4 0 52,5 0 0,4-5 0,7-2 1,-1-2-30,5-3 1,6-1-1,-4 1 1,-1 3 27,-1 2 0,2 2 0,1 5 0,-4 0-9,-5 0 0,5 0 0,-5 2 1,0 3 168,2 6 1,0 3 0,1 1 0,-1 1 156,-4 0 0,2 5 0,-7 1 1,-2 1 15,-1 0 0,-5 5 1,-2-4-1,-6 2 109,-3 1 0,-2-1 0,0 5 1,-2 1-77,-3-1 0,-9 1 1,-10-1-1,-3-1 184,-1-4 0,-12-3 0,4-9 0,-8-4-196,-3-5 1,-1-3-1,1-2 1,0 0-315,0 0 1,5-7 0,2-2 0,3-1 87,7-1 1,-1 3 0,7-5 0,-1 3-634,4-2 1,5 3-1,4-1-1028,2-3 0,4 1 0,-2 0-1333,1 1 0,3 8 102,10-2 1,2 3 2750,8 2 0,0 0 0,-1 0 0</inkml:trace>
  <inkml:trace contextRef="#ctx0" brushRef="#br0" timeOffset="68">14072 9604 8317,'5'-11'0,"1"1"0,-1-1 0,-7-3 621,-3 4 1,0-3-1,-7 6 1,-4 1 0,0-3 38,-3 0 0,-7 6 1,-1-3-1,-2 5-322,-3 1 1,-4 7-1,-3 1 1,1 5 34,-1 2 1,3-3 0,4 11 0,2-2-216,4 0 0,-2 2 0,7-4 0,2 2-166,2-2 1,3-1-1,3-3 1,6 1-204,3 0 1,2-1-1,2-1 129,3-3 1,4 1 0,7-7-1,1-1-183,4-2 1,4-2 0,8 0 0,3 0 149,6 0 0,4 0 0,1 1 0,-2 3 99,-3 1 0,4 6 1,-6-4-1,0 1 53,-3 5 1,-6 1 0,-3 1 0,-3 1 184,-3 0 0,-6 1 0,-7 2 0,0 2 468,-1-1 1,-4-3 0,-1-1 0,-6-1 24,-8 1 1,-3 0-1,-3 0 1,-4-1-163,-5 1 1,-4-2 0,-1-4 0,-1-3-268,1 0 0,-1-5 0,1 3 1,1-3-373,4-2 1,-4 0 0,4 0 0,-2-2-466,2-3 1,-2-2-1,5-5 1,0 1-742,1-1 0,1 0 1,7 0-1,2 1-1171,1-1 0,8-2 1,-1-2 2462,8 1 0,11-8 0,10-1 0</inkml:trace>
  <inkml:trace contextRef="#ctx0" brushRef="#br0" timeOffset="69">14890 9619 8311,'2'-8'539,"3"2"0,5 5 178,4 1 0,7 0 1,0-2-1,0-2-598,2-1 0,1 0 1,6 5-1,-2 0-333,-2 0 0,-7 0 0,2 2 1,-3 1 24,-2 2 1,-6 6 0,-1-4 0,-2 2-590,-4 3 0,-8-3 778,-5 1 0,-11-7 0,-4 4 0</inkml:trace>
  <inkml:trace contextRef="#ctx0" brushRef="#br0" timeOffset="70">14795 9855 8311,'16'9'-63,"0"-4"0,0-3 24,-1-2 0,6 0 0,2 0 0,0 0 511,-1 0 0,6 0 0,-1 0 0,1 0-586,-2 0 0,2 0 0,-6 0 0,3-2-412,3-3 1,0 3-1,0-3 1,-4 1-161,-1-1 1,5 2 685,-2-8 0,4-6 0,1-8 0</inkml:trace>
  <inkml:trace contextRef="#ctx0" brushRef="#br0" timeOffset="71">15912 9321 8190,'0'-18'329,"0"-3"186,0 11 3012,0-4-3010,0 5 1,0 9-1,0 11 1,0 4-139,0 6 0,-2-3 0,-3 6 0,-6 1-64,-3 1 0,-1 7 1,-1-7-1,0 2-97,0-2 1,2 4-1,2-6 1,2 3-111,-2-1 0,5-7 0,1 2 1,3-4-146,-2-1-1,3 0 1,-3 0-162,3-1 0,9-1 0,3-1-24,4-3 0,2-7 0,1 3 0,3-5 39,1-1 0,12 0 1,-2 0-1,3 0-283,-1 0 0,3 0 0,3 0 0,-1-1-579,1-4 0,-4 3 1,-7-3-1,-4 3 251,-1 2 1,-2-5 0,-7-2 0,-2 0 794,-2 0 0,-6-11 0,1 2 0,-3-3 0,-2 3 0</inkml:trace>
  <inkml:trace contextRef="#ctx0" brushRef="#br0" timeOffset="72">16226 9462 8879,'0'16'1032,"0"0"1,0-1-461,0 1 0,0 1 1,0 4-1,0 4 1,0 1-101,0 0 1,5 0 0,1 6 0,-3-2-558,-1-4 0,3 3 0,0-2 0,1 2-670,1 3 0,-6 1 0,5 2 1,-6 3 754,-6 2 0,-16 2 0,-11 6 0</inkml:trace>
  <inkml:trace contextRef="#ctx0" brushRef="#br0" timeOffset="73">14277 11113 8095,'8'-16'0,"-2"0"0,-5 0 0,-1 1 289,0-1 0,0 0 0,-1 0 0,-5 1 0,-4-1 231,-4 0 0,-4 1 0,-3-1 1,-5 2-80,-3 3 0,-3-1 1,1 7-1,-1 1-241,1 3 1,1 1-1,2 0 1,2 1-83,-2 5 1,5 2-1,2 8 1,4 2 38,1 3 0,0 1 0,1 6 1,1-2 40,3 2 1,4 2 0,7 2 0,0-3 97,0-3 0,7 2 1,4-7-1,4-2-231,6-1 0,-3-4 1,5-2-1,-1-3-265,4-2 0,-1-2 0,1-5 0,0 0 52,-1 0 0,3-5 0,-6-2 0,3-2-192,3-3 0,-5-7 1,-2-2-1,-4 0-34,-1-2 1,-2 6 0,-4-6-1,-3 2 336,0 0 0,-5 0 1,3 5 779,-3 1 1,3 4-418,0 1 1,8 6 0,-5 1 0,3 4 423,-1 5 0,1 6 0,5-2 0,-2 4-571,-4 2 0,4-2 0,-4-2 0,3-1-453,-3 1 1,4 0-1,-3 0 1,3-3-305,1-2 0,1 5 1,0-3-1,-1 0-1171,1-4 0,5 2 1,2-2 1749,1-1 0,10-2 0,6-2 0</inkml:trace>
  <inkml:trace contextRef="#ctx0" brushRef="#br0" timeOffset="74">15189 10971 8027,'5'-16'0,"2"2"354,2 4 0,1-2 0,7 6 62,4 3 0,2 1 0,3 2 1,-5 0-457,-3 0 1,-2 2-1,-1 1 1,-1 4-687,-3 2 1,-4-4 0,-7 6 0,-2 1-437,-3 2 1162,-4 2 0,-14-1 0,-1 1 0</inkml:trace>
  <inkml:trace contextRef="#ctx0" brushRef="#br0" timeOffset="75">15079 11144 8027,'17'0'866,"2"0"-547,2 0 1,2 0-1,-2 0 1,3 0-368,1 0 0,3 0 0,-6 0 1,3 0-405,3 0 0,-4 0 1,2-2-1,1-1 452,-3-3 0,13-6 0,-4 4 0</inkml:trace>
  <inkml:trace contextRef="#ctx0" brushRef="#br0" timeOffset="76">16038 10578 8341,'19'-16'0,"-3"1"0,-3-1 333,1 0 0,2 6 1,0 1-1,0 2 155,-1 4 1,3 1 0,1 2 0,2 0 0,-2 0 122,-1 0 0,-3 0 1,1 2-1,0 3-338,0 5 1,-1 6 0,-1 5-1,-1 5-65,-3 4 1,-7 1 0,3 2 0,-5 2-28,-1 2 0,-7 5 0,-3-4 0,-6 1-87,-5-1 1,2-1 0,-7-6 0,-2 1-30,-2-1 0,4-1 0,0-4 1,-2-5-72,-2-3 1,4-8 0,0-1 0,0-2 38,1-4 1,-3-1-1,5-4 1,1-1-224,-1-3 0,2-6 0,7 2 78,4-4 1,3-7 0,8 0 147,5 2 1,8-2-1,10 3 1,4 4 84,5 0 1,4 2 0,-2 2 0,3 4-12,2 5 0,-5 1 0,4 0 0,-4 0-328,-4 0 1,4 1-1,-9 5 1,2 2-613,-2 1 0,-1 3 0,-6-5 0,2 2-322,-2 3 1,-1-3 0,-2 0-1,-1-1 292,1 1 0,-6-4 860,1 6 0,-1-8 0,6 4 0</inkml:trace>
  <inkml:trace contextRef="#ctx0" brushRef="#br0" timeOffset="77">16745 11034 8209,'16'-7'1157,"0"0"1,-2-5-265,-4 1 1,4 8 0,-4-2-764,4 3 1,2 2 0,0 0-1,0 0-793,-1 0 0,1 0 1,0 0-518,0 0 1,-1 0 0,1 2 173,0 3 0,-1-4 1006,1 5 0,-7-12 0,-2-2 0</inkml:trace>
  <inkml:trace contextRef="#ctx0" brushRef="#br0" timeOffset="78">17060 10484 8275,'14'-7'417,"-4"-4"1,4-1 0,-2 0 0,6 3-333,3 2 1,5 2 0,-3 3 0,1-1 163,4-3 0,2 1 0,-1 5 1,-1 0-1,-1 0 0,-8 0 0,2 0 0,-4 0 39,-1 0 0,0 7 0,-1 4-81,1 3 0,-7 3 1,-4 2-1,-1 4 98,1 1 0,-3 3 1,3 4-1,-3 1 95,-2-1 0,0 0 0,0 1 0,0-1-173,0 1 0,0-1 0,0-1-300,0-4 1,1 4-1,3-6 1,3 1-1,0-3-1072,0 1 0,3-6 0,-5 4-401,-1-3 1,-2-8-1,-2 1 615,0 1 1,-7-5 0,-6-2 930,-6-3 0,2-9 0,-20-2 0,4-6 0</inkml:trace>
  <inkml:trace contextRef="#ctx0" brushRef="#br0" timeOffset="79">17248 10924 7742,'7'-16'0,"4"2"444,3 4 1,1-3-1,3 8 1,3 2-42,5 1 0,2-3 0,2 0 0,-2 1-478,0 2 0,10 2 0,-7 0 0,3 0-361,-1 0 0,-2-5 0,1 0 0,-1 1-107,1 3 0,-3 1 1,-1 0-1,-2 0 543,2 0 0,2-7 0,2 5 0,-1-5 0</inkml:trace>
  <inkml:trace contextRef="#ctx0" brushRef="#br0" timeOffset="80">18506 10547 9960,'-2'8'547,"-3"-2"0,-5-5-293,-4-1 0,-9 6 0,-3-1 0,-2-2-83,2-1 0,-4-4 1,4-1-1,-4-4-144,-2-2 1,6 4-1,2-6 1,-1 1-86,1 1 0,5-3 0,-2 5 55,3-2 1,8 6-695,-1-2 637,8 3 0,-4 9 115,7 3 0,0 4 0,-2 0-10,-3-3 1,3 3-15,-3-4 0,3 4-98,2 2 0,7-2 1,4-2 10,3-2 0,6-1 0,1 2 0,0-4 50,2 0 1,-4-6 0,6 5 0,-1-5 44,1-1 1,-1 6-1,4 1 1,-3 0 52,-3 0 1,5 5-1,-5-2 1,1 4 12,0 2 0,3 5 0,-3 2 0,-1-1 223,1 1 0,-4 0 1,-7-4-1,-3 2 240,-2-2 0,-2-1 1,-5-3-1,0 1-234,0 0 1,-1-1 0,-5-1-1,-4-1-158,-4-3 1,-7-6-1,-2 1 1,1-3-464,-1-2 1,-10 0 0,-1 0 0,-4 0-577,-6 0 0,-1 0 0,-6-2 0,-3-2 324,-4-1 0,-15 0 539,10 5 0,19 0 0,-3 0 0,-35 0 0</inkml:trace>
  <inkml:trace contextRef="#ctx0" brushRef="#br0" timeOffset="81">14261 11851 7947,'0'-15'622,"2"13"1,3 7-1,4 9 1,1 5 185,1 2 1,-1 12 0,6-1 0,0 3-276,-1 3 0,1 2 0,0 7 0,-1-1 27,1-4 1,0 8 0,0-2 0,-1-1-319,1-4 0,-2-1 0,-4-9 0,-3-3-162,0 0 0,-5-7 0,3-2-103,-3-4-241,-2-8 0,-7-4 1,-2-10 8,1-6 0,-4-4 0,6-6 0,3-4-274,1 1 1,4-10 0,5 7 0,7-1 203,5-2 0,14-3 0,0 0 0,4 5 341,1 3 0,-1 6 0,-5 7 0,-3 3 180,-2 2 0,0 2 0,-4 5 1,2 1 343,3 5 0,-6-3 0,-1 8 0,-3 1-47,-3 2 1,1 2 0,0-1 0,0 3-282,-1 3 0,-1-4 0,-1 6 1,-5-2-288,-1 0 0,4 0 1,-6-5-1,0-1-212,2 1 1,-5 0 0,3-1 0,-1 1-2456,1 0 1,-2 0 1595,8-1 1,-6-1 0,6-2 1145,1-1 0,9-8 0,3 4 0</inkml:trace>
  <inkml:trace contextRef="#ctx0" brushRef="#br0" timeOffset="82">15597 12118 8058,'11'-10'0,"-2"-2"467,-2 0 0,5 1-312,-2 1 0,4-3 0,4 8 0,1 2-104,2 1 1,2 0 0,-4-1 0,4-3 221,1 3 1,0 1 0,3 2 0,-6 2-923,-4 3 1,-3-1-1,-3 6 1,-6 2 648,-3 2 0,-2 2 0,0 0 0</inkml:trace>
  <inkml:trace contextRef="#ctx0" brushRef="#br0" timeOffset="83">15613 12307 8237,'16'11'0,"0"-3"460,-1-1 1,3-2 0,1-5-19,2 0 0,5 0 0,-3 0 0,1 0 1,4 0 139,2 0 0,-4 0 1,-1 0-1,-1 0-781,0 0 0,-4 0 0,2 0-140,1 0 1,0 0 0,3 0-487,-5 0 0,-4 0 0,-1 0 825,0 0 0,0-6 0,-1-3 0</inkml:trace>
  <inkml:trace contextRef="#ctx0" brushRef="#br0" timeOffset="84">26462 2609 8169,'0'-16'-485,"0"1"1,0 4 0,0 1 706,0-2 0,0 3 0,0-2-6,0-1 1,-2 5 0,-2 0 199,-1 0 1,0 4 69,5-8 1,-2 8 811,-3-3 423,3 5-712,-5 1-399,7 0 186,0 0-852,0 7 0,0-4 0,0 8 109,0 1 1,0-3 0,0 1 59,0 2 1,0-3-1,0 2 10,0 1 0,-1 2 1,-3 1 12,-1 1 1,0-5 0,5-1-32,0 2 0,0 2 1,0 2 127,0 0 1,0-1-120,0 1 0,-6 0 0,1 0-56,2-1 1,1-4-1,2-1-29,0 3 1,-2-5 0,-1 3-1,-3 1-27,3 2 1,1-4-1,2 1 1,0 1-38,0 2 1,0 2 0,0 0 11,0-1 1,-2 1 0,-1 0-1,-2-1 49,1 1 1,2 0-1,2 0 1,-1-2-13,-5-4 0,5 4 1,-5-4-1,5 4 91,1 2 1,0 0 0,0 0 0,0-1 35,0 1-1,0 0 1,0-1-114,0 1 1,0 0-1,0 0 1,0-1 10,0 1 1,0 0 0,-2-1 0,-2 1-4,-1 0 1,0 0 0,5-1 0,0 1 56,0 0 0,0 1 1,0 2-1,0 4 154,0 2 0,0 1 0,0 5 0,0 1-102,0-1 1,0 1-1,0 1 1,0 0-132,0-2 0,0 8 1,0-11-1,0 0 95,0 1 1,0-4 0,0-1-1,0 1-238,0-1 1,0-5 0,-2 2-1,-1-1-53,-3 0 1,-1-2 0,4 3 155,-2-4 1,-2 1-1,3 1 1,-1 2 17,2-2 1,-1 4 0,1 0 0,-3-1-1,3 1-37,1-4 0,0 4 0,-1-2 1,-2 0-4,1 2 0,2-6 1,2 4-1,0-4 34,0-1 0,0 0 0,0 0 1,0-1 7,0 1 0,-5 1 0,0 3 1,1 1-23,3-2 0,1-2 0,0 1 0,-2 1 17,-3 2 0,3 0 0,-3-5 1,3-1 2,2 1 0,0 5 1,0 0-1,0-2 10,0-1 1,0-1-1,0 2 1,0 2 13,0-2 0,0-1 0,0-1 1,0 3-11,0 1 1,0 1-1,0-2 1,0 2-4,0 3 1,0-6-1,0 4 1,0-2-3,0-1 0,0 7 0,-2-5 0,-1 1 1,-3 0 1,1-2-1,5-4 1,0 2-2,0 2 1,0 6 0,0-5 0,0 1 5,0 0 1,0-1 0,0-2-1,0 2-3,0 3 0,-5-6 0,0 4 0,1-2 1,2 0 0,2 5 0,0-5 1,0-2 1,0-2 1,0 4-1,-1 2 1,-3 0-4,-1-1 0,0 1 0,5-4 0,0 2-4,0-1 1,0 2 0,-2-1-1,-2 0 2,-1 2 0,0-6 1,5 6-1,0-2-21,0 0 0,0 0 0,0-4 1,0 3-6,0 1 1,0 0 0,-2-6-1,-1 1 23,-2 0 0,-1 5 0,6 0 0,0-2 2,0-2 1,0 4-1,0 2 1,0 1-5,0 4 0,0-3 0,0 1 0,0 0 14,0-1 1,0 3 0,0-6 0,0 3 18,0 3-26,0 1 27,0-4 0,0 4 0,0-4 1,0 1-1,0 0 0,0 1-7,0-3 1,0 6 0,0-4 0,0 2-32,0-2 1,0 4 0,0-4 0,0 4-21,0 1 1,0-1 0,0-1 0,0-1-5,0 0 0,0 5 0,0-6 0,0 2 41,0 3 1,0-1-1,0 1 1,0-1-9,0 1 0,0-1 1,0 0-1,0 1 31,0-1 0,0 6 1,0 0-1,0-2-29,0-2 1,0-2 0,0 1-1,0-1-2,0 0 0,0 4 0,0 0 0,0-3-7,0-3 1,0 10 0,0-8-1,0 2 4,0 1 1,0-3 0,0 2 0,0 2 43,0 2 0,-1 0 0,-3-6 0,-1 0 29,1 1 1,3-1-1,1 2 1,0 2-31,0 2 0,-6 0 0,1-4 0,2 2 15,1 2 1,2-1 0,0-3-93,0 4 1,0-4 0,-2 4 0,-1-4 0,-3-1 40,3-1 1,1 6 0,2-1 0,0-1 9,0-2 1,-5-1 0,0-1 0,1 1 4,2-1 1,2 6-1,0 0 1,0-3-63,0 0 0,-1-3 1,-3 1-1,-1-1-78,1 0 1,3 1-1,1-1 1,0 1 80,0-1 1,0 1 0,0-1-1,0-1 31,0-4 0,0 4 1,0-4-1,0 3-41,0 3 0,0-1 1,0 1 54,0-1 1,0-5-1,0 1 1,0-1 0,0 0-43,0 0 0,0 0 0,0 6 0,1-2 22,5-4 1,-5 3-1,5-1 1,-5 4-2,-1-1 1,6 9 0,1-8 0,0 3 60,0 3 1,0-5 0,-4 6 0,4-3-37,2 1 0,-6 5 0,3-5 0,-3-2-24,2-2 0,-3 2 1,3-2-1,-3-3-23,-2-1 0,0-1 0,0 0 1,0-3 11,0-3 0,0 5 0,0-7-1257,0 0 0,-5-3 0,-4-1 1282,-5 0 0,2-8 0,-11-1 0</inkml:trace>
  <inkml:trace contextRef="#ctx0" brushRef="#br0" timeOffset="85">17563 11867 8096,'0'-31'0,"0"-1"0,-2 1 0,-3-1 0,-2 3 0,-7-1 0,0 2 385,-4 0 1,-1-3 0,2 10 0,-4 1 0,-6 3 795,-2 1 1,-3 2 0,1 2-832,-1 1 1,1 8 0,0-2 0,1 5-153,4 5 1,-2 5 0,5 10-1,0 2 45,1 3 1,2 1 0,8 5 0,3-1-249,2-4 0,-3 4 0,5-4 0,3 2-192,5-2 0,6-3 0,7-7 0,1 0-19,4-1 1,2 1-1,5-2 1,-2-2 101,2-1 0,2-8 0,1 2 0,1-3 30,-1-2 0,6-2 0,-1-3 0,-2-5 27,-6-4 1,0-2 0,-7 0 0,-2 1 40,-2-1 0,-3-5 0,-2 2 0,-3 3 544,-2 4 0,0 3-6,-2-2 1,-3 8 0,5 12-181,0 6 1,-3 12-1,4 1 1,1 7 583,0 6 1,1 3 0,6 1 0,0-1-528,-1 0 1,1 8 0,0-8-1,0-2-699,-1-2 1,1-5 0,-2-9 0,-2-3-845,-1-1 1,-6-4-1,4 3 1,-2-4-2193,-4-1 1,-1 5 3335,-2 0 0,7 0 0,2-5 0</inkml:trace>
  <inkml:trace contextRef="#ctx0" brushRef="#br0" timeOffset="86">5425 12008 7653,'5'-15'0,"0"-1"2294,-1 0 30,-3 8-2029,-7 1 0,-5 8 0,-8 5 0,-2 2 0,0 3-110,-2-1 0,0-1 1,-6 3-1,-1-3-137,-3-2 0,-2 3 1,3-4-1,3-3 23,3-1 1,-4-2 0,5 0-1,1 0-25,3 0 1,-2 0 0,2-2 126,2-3 1,3 1 0,4-4 116,2 1 1,4 1-339,-4 6 1,5 6 0,-4 1 0,0 1 123,1 5 1,4 1 0,-3 3 0,2 2-9,0 2 1,-2 2-1,3-4 1,-1 4-69,1 1 1,3 1-1,1 4 1,0-1-35,0 0 1,0 4 0,0-10 0,0 1-65,0 0 1,0 3 0,0-5-1,0-2-10,0-1 1,0-8-1,0 1-424,0 1 431,0-5 1,1 0 0,3-9 0,3-1-31,2-3 1,3-6 0,7 0-1,4-4 17,1 0 1,2-8 0,8 8-1,1 1 92,1 2 1,8-1 0,-4 6-1,2-1 268,0 4 1,-7 3-1,2 2 1,-4 2-151,-2 3 1,-5 4-1,-1 6 1,-2 3 564,-4 3 1,-2 1-1,-1 6 1,-2-1-73,-4 1 0,-3 6 0,-7 5 0,0-1-183,0 1 0,-3-1 1,-6-3-1,-8 0-3,-6-5 0,-1 1 0,-6-6 1,2-1-218,0-3 0,-9 0 0,8-4 0,-3-4-398,-3-5 1,0-1-1,4-3 1,-1 1-162,1-1 1,-1-4 0,3-4-1,3-3-650,5-2 0,-2 1 1,4-5-1,3 3-25,4-2 1,8-2 0,-1-4 0,3-1-132,2-2 0,7-2 0,5 4 1,8-2-167,6 2 0,5-4 1345,6 2 0,3-7 0,7 4 0</inkml:trace>
  <inkml:trace contextRef="#ctx0" brushRef="#br0" timeOffset="87">6415 12276 8859,'-15'12'0,"-3"2"0,-1 3 0,-4 1 1392,-1-1 1,-2 6 0,-6 5 0,2 3-463,4 1 0,-4 6 1,6-10-1,-2 0-897,0 2 1,6-8 0,-1-1 0,4-3-676,1-2 1,1-2-1,-1-2-271,0-2 1,0-6-952,1 1 0,6-10 1,4-6 1149,3-3 1,7-1 0,2-3 0,0-1 713,0-2 0,-2-7 0,-5 2 0,7-11 0,2-3 0</inkml:trace>
  <inkml:trace contextRef="#ctx0" brushRef="#br0" timeOffset="88">5912 12338 7668,'2'-8'1757,"3"3"-941,6 3 1,4 9 0,5 3 0,2 4 48,3 2 0,-4 5 0,3 2 0,1 1-501,-1 4 1,-3 2-1,4 1 1,-3-1-30,-3-4 1,4 4 0,-2-6 0,-2 2-584,-1 1 1,3-8 0,0 2-1,-2-6-693,-2-4 1,-1 3-1,0-5-532,0-1 0,-1-1 1,1-7 704,0 0 0,-1 0 0,1 0 0,0-1 13,0-5 0,5-2 755,0-8 0,7-7 0,-4-1 0</inkml:trace>
  <inkml:trace contextRef="#ctx0" brushRef="#br0" timeOffset="89">6950 12087 7666,'9'-7'1307,"5"-2"1,-13 2 0,5 7-470,-5 9 1,-6 10-1,-2 4 1,-2 1-331,-3 4 1,0 2 0,0 1-1,1 1-72,-1-1 1,-2 6 0,-2 0-1,2-2-193,4-2 1,-4 3 0,5 1 0,-1-4-51,-1-5 1,8 0-1,-3-7 1,5-2 155,1-1 0,0-2 1,0-1-38,0 1 1,1-7 0,5-2 0,4-2-13,4 0 0,9 0 0,3-6 0,4-3-185,1-1 0,1-6 1,1 4-1,2-1-685,1-4 1,6 3 0,-5-2-1,-2 1-780,-2 1 1,2-5 0,-2 5-1,-5-1-198,-3-1 0,-4 6 0,-7-5 1,-2-1 619,-2 3 0,-6-6 928,1 3 0,-3-10 0,-2-3 0</inkml:trace>
  <inkml:trace contextRef="#ctx0" brushRef="#br0" timeOffset="90">7249 12228 7666,'0'16'876,"0"-5"1,0-1 0,0 4-190,0 5 0,1 4 0,3 5 0,3-2 499,2 2 1,-6 7-1,2 2 1,-3-2-545,-2-2 0,0-2 0,0 1 0,0-1-658,0 1 0,-2-1 1,-1 0-1,-2-1-1276,1-4 1,-3 4 0,0-4 960,-2 4-92,-1-6-922,-6 6 1,0-19 1344,1-1 0,-15-7 0,-3-3 0</inkml:trace>
  <inkml:trace contextRef="#ctx0" brushRef="#br0" timeOffset="91">8271 12166 8039,'-7'15'1231,"-2"3"0,-7 1 0,0 4-297,1 1 0,-3 2 0,-3 8 0,-3 0-462,-1 3 1,3 0 0,6-6-1,0-1-294,0-4 1,1 2 0,1-7-1,2-2-925,1-1 0,2-8 1,-3-1-2242,2-2 0,-1 3 1851,-5-4 1,8-8 0,2-9 1136,5-3 0,1-1 0,0-1 0,7-14 0,1-3 0</inkml:trace>
  <inkml:trace contextRef="#ctx0" brushRef="#br0" timeOffset="92">7909 12260 8548,'16'0'0,"-1"0"0,1 0 769,0 0 0,-6 0 0,1 2 0,1 3-279,2 5 1,3 6 0,3 3 0,1 4 119,-2 1 0,-2 1 0,-1 3 0,0-2-447,0 2 0,-3-4 0,0 3 1,-3-1-350,2-2 0,-3-1 0,2-7 0,-1-1 33,-1 1 1,0-2 0,-6-2-2930,2-1 1,2-8 1520,-1 3 0,2-5 1561,8-1 0,7-7 0,1-1 0</inkml:trace>
  <inkml:trace contextRef="#ctx0" brushRef="#br0" timeOffset="93">8648 11836 7626,'17'-32'0,"3"1"433,1-1 1,3 8-1,-6 1 1,-5 4 120,1 3 1,6-1 0,1 10-1,0 0 68,1 0 1,-2 3 0,4 9 0,0 8-246,1 6 1,-1 5-1,4 10 1,-3 2 73,-3 6 0,-1 4 1,-5 2-1,-2 3-13,-3 1 0,-4 3 0,-7-5 0,-2 3-161,-3-3 0,-4 3 1,-9-4-1,-1-4-178,-2 0 0,-5-8 0,5-4 1,2-7-116,1-3 0,-4 3 0,-1-5-81,4-1 1,-2-10 0,10-5 0,-3-3-199,-1-2 1,1-2-1,1-3 1,5-5 169,1-4 0,-4-2 1,6 0-1,1-1 189,3-4 0,2 3 1,5-3-1,4 4 12,4 1 0,7 2 0,2 4 1,1 4 8,4 5 1,7 1-1,2 0 1,-2 0-232,-2 0 0,-3 7 0,-2 1 0,-2 3-792,2-1 0,-5-1 0,-3 3 1,-2-3-644,-2-2 1,-1 3 0,1-4 352,0-3 0,0 4 0,-1-2 1228,1-1 0,0-16 0,-1-6 0</inkml:trace>
  <inkml:trace contextRef="#ctx0" brushRef="#br0" timeOffset="94">9528 12213 8421,'16'0'0,"0"0"2271,0 0 1,-1 0-2295,1 0 0,-6 0 1,-1-2 1055,-2-3 0,5 3-1116,-1-3-1666,-4 3 0,2 2-230,-4 0 0,4-2 1979,6-3 0,1-4 0,0-6 0</inkml:trace>
  <inkml:trace contextRef="#ctx0" brushRef="#br0" timeOffset="95">9733 11773 7626,'2'-16'511,"3"0"0,-2 6 0,8-1 18,1-1 1,7 3-1,2 1 1,0 1-376,2 3 1,1-3 0,8 0 0,-1 0-26,1 0 1,-1 2-1,1 5 1,-1-2 17,0-3 0,-4 3 0,-3-3-2,-1 3 0,-2 4 1,-6 1-1,1 4 0,-2 4 162,-3 6 0,1 1 1,-5 10-1,0 3 192,0 4 1,-2 9 0,-5-2 0,0 3 43,0 2 1,0 0 0,0-1 0,0-3-216,0-1 1,2-7 0,1 4 0,3-4-250,-3-4 1,1 2-1,-1-10 1,2 0-775,-1-1 1,3-1 0,-2-5-4543,-1 0 3655,4 0 0,-8-8 0,0-4 984,-8-8 1,-6-10 0,-4-7 0,-3 0 597,-5-1 0,1-3 0,-1-6 0,-2-1 0,-1 1 0,-1 6 0,2 4 0,3 4 180,3 1 1,1 2-1,7 2 626,3 2 0,4-1-371,7-5 0,2 8 0,5 2 0,7 5 129,5 1 0,9-6 0,0 1 0,5 2-373,4 1 0,1 2 1,-1 0-1,3 0-338,1 0 1,-1 0 0,-5 0 0,1 0-599,-1 0 0,-2 0 1,-1 0-1,-1 0 4,1 0 1,-6 0-1,0 0 1,0 0 740,-1 0 0,5-7 0,-4-3 0,3-4 0,3-2 0</inkml:trace>
  <inkml:trace contextRef="#ctx0" brushRef="#br0" timeOffset="96">11321 11647 7864,'16'-2'423,"-1"-3"0,1 3-560,0-3 0,-9 3 495,-7 2 0,-7 0 1,-11 0-1,-3 0 206,-5 0 0,-2-5 0,-2 0 0,2 1-448,0 2 0,-8-3 1,8-2-1,2 0-127,1 0 1,-1 0 0,5 4 0,2-2 44,1 1 0,3 2 1,-1 2-17,0 0 0,0 0 0,1 2 40,-1 3 0,0 4 0,1 7 0,1 1 134,3 4 1,-3-2-1,5 8 1,-1-1-37,-1-2 1,8 4-1,-4-7 1,2-2-11,-1-1 0,1 3 0,5 0-37,0-2 0,2-7 0,3-3 0,4 0-139,0-1 0,10-2 1,-3 2-1,3-1-70,4-3 1,1 3 0,7-2 0,1 0 68,-1 2 1,1-3-1,1 4 1,2 1 59,2 0 1,5 1-1,-6 6 1,-1 2 281,-2 3 1,-3 1 0,-2 6-1,-4-2 297,-1 2 1,-2 7 0,-7 2 0,-2-4-194,-1-5 1,-8 7-1,1-4 1,-8 1-297,-6-4 1,-11 2-1,-7-4 1,-7 2-196,-7-2 0,-10-3 1,-8-8-1,-4 1-786,-5 0 0,-16-2 0,-2-2 0,40-7 0,-1-1-978,-3-1 1,-1 1 0,-3 1 0,-2 0 1522,0-3 0,-1 1 0,-6 6 1,-1 2-1,1-3 0,0 1 0</inkml:trace>
  <inkml:trace contextRef="#ctx0" brushRef="#br0" timeOffset="97">5157 13329 7462,'7'8'732,"4"-1"1,10-7 0,5 0-1,6 2-236,4 3 1,4-3-1,9 3 1,4-3-201,4-2 0,6 0 0,5-2 0,4-1-4,0-2 1,12-6 0,1 4 0,-38 3 0,0-1-168,3 0 0,0-2 1,2 1-1,1 0 0,-2 0 1,1 0-1,0 1 0,1 1 18,0 1 1,0-1 0,1-1 0,-1 0 0,-3 2 0,-1 0 0,2 1-1,0-1-23,-3-1 1,2 1 0,5 2-1,1 0 1,-3-2 0,-1-1 0,4 2-1,0-1-21,2 1 0,1-1 0,-1-2 0,1-1 0,4 3 0,0-1 0,0 1 0,1-1-90,2 1 0,1-1 1,9-1-1,0 0 1,-1 1-1,0 1 0,1 0 1,0-1 99,-1 0 0,1 1 0,3 0 0,1 1 0,-7 2 0,0 0 0,1-1 0,-1 0-39,0-2 1,1 1-1,4 1 1,-1 0-1,-5-2 1,0 1-1,-2 1 1,1 0-30,1 1 1,-1 0-1,3-1 1,-1 0-1,-5 0 1,-1-1-1,-1-1 1,0 1 34,-3 0 1,0 0 0,1 1 0,0 0 0,-5 1 0,-1-1 0,-3-1 0,0 0-69,-2 0 1,-1-1 0,-3 0 0,-1 1 0,42 0 0,-8-2-344,-7-1 1,-2 0-1,-12 5 1,-10 0-975,-11 0 1,-8 0 501,-6 0 1,-14 0-1,-19 0 1,-17 0 324,-15 0 1,-29 2 0,-18 1 0,36 0 0,-3-1-975,-2 0 1,-3 0-1,-10-1 1,0 0 1455,2-1 0,0 0 0,-6 0 0,0 0 0,8 0 0,0 0 0</inkml:trace>
  <inkml:trace contextRef="#ctx0" brushRef="#br0" timeOffset="98">7123 13816 8006,'7'-14'1296,"5"2"1,7 1-659,7-1 0,6 0 0,5 0 0,5 3-235,3 2 0,6-4 1,-2 4-1,-4 0-142,0 0 0,-1 2 1,-2 5-1,-5 0 137,-4 0 1,-9 2 0,-3 3-1,-5 6-218,-6 3 1,-3 1 0,-7 1-1,0 2-66,0 3 1,-14 1 0,-6 6 0,-8-2-105,-4 2 1,1 0-1,-3 0 1,0-2 65,-3 2 1,-5-5-1,5 0 1,4-2 16,5 0 1,0 0-1,7-4 1,2 1 667,1-3 0,5 4 0,0-8-72,3 3 0,8 0 0,2-4-294,9-4 0,7-5 1,4-1-1,8 0-511,7 0 0,7-7 0,11-3 0,4-4-494,5-2 1,6 0 0,2 3 0,-2 0-953,-4 3 0,1 5 1,-14-4-1,-8 2-785,-10 3 0,-8 3 2347,-9 1 0,-8 0 0,-1 0 0</inkml:trace>
  <inkml:trace contextRef="#ctx0" brushRef="#br0" timeOffset="99">1007 15812 7630,'0'25'76,"0"-3"0,0-1 0,0 2 0,0 0 0,0-1 1399,0-2 1,-2-5 0,-2-2-119,-1-3 1,0-5-1,3 4 148,-3-2 0,3-4-1164,-3-8 0,3-4 0,2-8 0,0-4-343,0-5 1,0-6 0,2-4 0,3-6-293,6-4 0,4-8 1,6-5-1,4-6-169,-1-3 0,6-7 0,-4 0 1,4-7 255,-14 38 0,-1-1 0,1 1 0,0 1 0,0-1 0,-1 0 0,15-40 36,-4 8 0,2 6 0,-5 14 0,0 9 311,-1 8 1,1 13 0,-4 7 0,2 7 137,-2 6 1,4 20-1,0 14 1,1 16 667,4 12 0,0 10 1,0 6-1,-2 1-185,2 2 1,-5 4 0,-2-11 0,-4-2-440,-1-1 1,-2-9 0,-2-4 0,-1-5-594,1-5 1,0-3 0,0-10-1,-3-2-737,-2-7 1,4-2-1,-4-2-4129,1-1 3585,-4 1 0,3-9 1270,-7-7 0,-2-9 1,-3-8 363,-6 1 0,-3-7 1,-3 11-1,-4 0 528,-5-2 1,-4 5 0,-1 1 0,-1-1 161,1 0 0,-6 6 1,-1-3-1,-3 3-480,-2-2 1,4 3 0,1-3 0,3 3-324,4 2 0,-8 0 0,13 2 1,3 1-1588,4 2 0,3 2-117,1-1 0,6 2 0,5 6 178,8-3 1,10 1 1556,7-7 0,14 8 0,-2-5 0</inkml:trace>
  <inkml:trace contextRef="#ctx0" brushRef="#br0" timeOffset="100">2327 15388 7912,'14'7'346,"-3"3"0,-4 6 0,-7 5 0,0 5 496,0 4 1,0 1 0,0 1-1,0-1 298,0 1 0,0 4 0,0 1 1,0-4-570,0-5 0,2 5 0,1-5 0,2-2-267,-1-1 1,-2-4-1,-2-6 1,0 1-349,0 0 0,0-6-32,0 1 0,1-8-92,5 3 1,-3-12-1,8-4 1,1-4-625,2-2 1,3 0 0,4 1-1,4-1 597,-1 0 0,11 1 0,-4-1 1,3 0 156,-1 0 1,2 8-1,-2 2 1,-5 5 199,-4 1 1,3 1 0,-6 3 0,-4 3 685,-5 2 1,0 1 0,-6 6 0,-3 0 30,-1-1 1,-2 6-1,-2 0 1,-3 0-299,-5 2 0,-10-6 0,-2 6 1,-1-2-325,0 0 0,-5 0 0,2-5 1,-4-2-145,-1-4 0,5 2 0,1-6 1,1-3-673,-1-1 0,4-2 0,-3-2 0,1-1-949,4-3 0,1-4 0,3 3-341,-1-2 1,2-8 0,5-8-126,9 1 1,13-4 1973,7 7 0,15-14 0,-1 2 0</inkml:trace>
  <inkml:trace contextRef="#ctx0" brushRef="#br0" timeOffset="101">3585 15403 7630,'16'-5'1814,"0"0"1,-6 0 0,1 5-1449,1 0 0,2 0 1,3 0-1,3 0 56,0 0 0,1 0 0,-3 0 0,1 0-590,2 0 0,0 0 1,-5 1-1,0 3-1446,-1 1 0,-6 7 1,-4-1 588,-3 3 1,-2-4 1024,0 1 0,-14-1 0,-3 6 0</inkml:trace>
  <inkml:trace contextRef="#ctx0" brushRef="#br0" timeOffset="102">3742 15545 7781,'7'9'62,"4"-4"1,3-3 0,2-2 0,-1 0 873,1 0 0,5 5 0,2 0 1,1-1-19,4-3 0,2-1 0,1 0 0,1 2-1523,-1 3 0,1-3 1,1 3 604,3-3 0,5-2 0,6 0 0</inkml:trace>
  <inkml:trace contextRef="#ctx0" brushRef="#br0" timeOffset="103">4874 15403 7630,'-7'-10'212,"-3"0"0,-4-1 0,-2 1 428,1-1 0,-1 6 1,0-6-268,0-1 1,6-2-1,1-3 1,2-3 104,4 0 1,1-7 0,2 3-1,2-4-129,3-5 0,5-2 0,11 3 0,6 3-126,2 3 1,8-8 0,0 8 0,-1 2-39,3-1 1,-6 13-1,5-4 1,-1 4-75,0 3 0,-2 2 1,-7 7-1,-2 0 17,2 0 0,0 6 1,0 2-1,-6 5-198,-4 4 0,5 11 1,-11 2-1,-2 6 129,-1 4 0,-4 9 0,-6 7 0,-5 2 11,-4 0 1,-6-1 0,-3 6 0,-4-4-9,-1-6 1,-2 3 0,-6-13-1,2-1-125,4-2 0,-4-3 0,4-5 0,-3-3-116,-3-3 1,1-3 0,-1-9-1,1-2-10,-1-1 1,-3-8 0,2 3 0,4-5 46,-1-1 1,5-7-1,1-3 1,3-4-123,7-2 1,5 0 0,9-1 0,2-2 168,3-2 1,6-5 0,11 5 0,8 1 217,5 3 1,7 1 0,-4 2 0,1 4 149,-1 5 0,4 3 0,-3 2 0,-1 2-17,1 3 1,-3-2-1,-4 8 1,-3-1-150,-2-1 1,1 3-1,-6-5 1,1 0-450,0 0 1,-2 4-1,-6-4 1,1 0-472,0 0 1,-1-2 0,1-3 0,0 1-210,0 2 1,5 1 0,0-6 0,-2-2 306,-2-3 0,-1-6 715,0-10 0,6-3 0,3-8 0</inkml:trace>
  <inkml:trace contextRef="#ctx0" brushRef="#br0" timeOffset="104">5598 14932 7630,'-16'0'0,"0"0"2054,1 0-1593,6 0 1,4 0 0,12-2 0,7-1-169,5-3 0,12 1 1,-1 3-1,1-1-56,4-2 0,7-2 0,-2 3 0,1-1-95,-5 2 1,3-1 0,-3 1-1,-2-3 86,-6 3 1,-1 1 0,-4 2-79,2 0 1,-6 0-1,2 2 1,-5 3 37,-6 6 1,4 1 0,-5 2 0,-1 0 23,-2 3 1,1 9 0,-2 2 0,-2 5 287,-1 4 0,-2 7 0,0-2 0,0 3-122,0 2 1,0-1 0,0-3 0,0-1 157,0 2 0,0-6 1,0-1-1,0-4-238,0-1 1,7-6-1,4-2 1,1-1-964,-2-4 0,4-1 0,-3-3 0,1 1-1893,-1 0 0,1-6 0,-7 1 1575,-2 1 0,-3-5 0,-5-2 1,-9-3-460,-10-2 1,-9-9 1441,-15-6 0,-6-8 0,-2-9 0</inkml:trace>
  <inkml:trace contextRef="#ctx0" brushRef="#br0" timeOffset="105">5849 15592 7630,'16'-5'418,"0"-2"0,-1 0 48,1 0 0,2-4 1,3 6-1,3 2-137,1 1 1,8-3-1,-4-1 1,3 3-466,3 1 0,1 2 0,-1 0 0,2 0-614,-2 0 0,3 2 0,-1 1 0,-2 3-825,-2-3 1575,6 6 0,-6-7 0,5 5 0</inkml:trace>
  <inkml:trace contextRef="#ctx0" brushRef="#br0" timeOffset="106">6887 15576 7630,'16'0'2829,"-6"0"-1040,1 0 0,-1 0 632,6 0-1348,-7 0-1573,-2 0-2355,-7 0-1901,0 0 3756,7 0 1,1-5-1,8 0 1000,0 1 0,-1-11 0,1-3 0</inkml:trace>
  <inkml:trace contextRef="#ctx0" brushRef="#br0" timeOffset="107">7925 14916 7630,'15'0'2848,"1"0"-2357,-7 0 1,-4 0-1,-10 0 1,-6 0-210,-3 0 1,-3 0 0,-2 2 0,-4 1-109,-1 3 0,-1-1 0,-5-5 0,1 0-186,-4 0 0,-2-2 1,3-1-1,1-3-40,-1 3 1,3-4 0,2 0-1,6 0-94,4 0 0,1 2 13,0 5 1,6 0 206,-1 0 1,8 7-1,-2 3 1,3 4 72,2 2 1,0 0 0,0 1 0,0 2-52,0 2 0,0 2 0,-2-4 0,-1 2-39,-2-2 1,-1-1 0,6-2-241,0-1 0,0 1-699,0 0 483,0-8 0,2-1 256,3-7 1,9-5 0,9-2 0,1 0 21,4 0 0,7 0 0,2 4 0,0-2 275,1 1 1,-3 4 0,5 4 0,0 2 201,1 3 0,-6 2 0,3 6 0,-1 4 125,-1 5 1,-1-1 0,-7 1 0,-3 2 18,-3 2 0,-2 1 1,-8 0-1,-3-1-65,-2-4 0,-4 2 1,-8-5-1,-6 0 18,-3-1 1,-3-1-1,-4-5 1,-4 0-33,1 0 0,-11-6 0,4-1 0,-4-2-318,-4-4 1,-1-1 0,-7-2 0,0-2-556,0-3 1,-4 1 0,2-4 0,4 1 246,-1 3 0,8 3 0,1 1 1,6 0-4091,4 0 1,10 1 4294,6 5 0,15-12 0,-2 5 0</inkml:trace>
  <inkml:trace contextRef="#ctx0" brushRef="#br0" timeOffset="108">9041 15183 7630,'0'-15'0,"0"-1"0,0 0 0,0 8 339,-7-6 1,-2 12-1,-8-3 1,-2 3 564,-2 2 0,-7 0 0,3 0 0,-1 0-549,0 0 0,0 7 1,-6 3-1,2 6-101,4 5 0,-2-2 0,6 7 0,-1 1-139,0-3 1,2 6-1,7-4 1,4 4-90,5 1 0,3-5 0,2 0 0,0 1-84,0-3 1,12 4-1,5-7 1,6-2 13,5-1 0,4-3 0,3 1 1,3 0-20,2 0 1,2-8 0,5-3 0,0-3-150,1-2 0,-8 0 0,-4-2 0,-2-3 26,-3-5 0,-6-4 0,-5-2 0,-2-1 29,-2-4 1,-6-2-1,-1-7 1,-2 1-50,-4-5 0,-1-1 1,-4 4-1,-1 0 180,-2-1 0,-1 6 1,5 3-1,-3 4 441,-1 5 1,1 9-166,10 0 1,-3 5 0,9 5-1,4 5 43,3 4 1,8 12 0,-7 2 0,1 2-29,2 5 0,-5-4 1,3 6-1,-4-4-53,-1-1 1,0-1 0,-3-1 0,0-4-51,-3-5 1,-1 2 0,1-2-185,-4-2 0,-5-7-85,-1-1 0,0-10 0,-1 1 0,-3-7-46,-1-4 0,-7-7 0,3-6 0,-2-1-93,1 0 1,6-6 0,-1-3-1,4-6-181,1-2 1,0-11-1,1 4 1,4 0 101,6 3 1,3 0 0,3 8 0,3 2 400,1 7 0,7 6 0,-2 8 0,2 5 39,-2 1 0,7 3 0,-5 9 0,0 6 80,2 3 1,-2 9 0,0 3 0,-4 2 267,-1-2 0,-2 9 1,-6-4-1,-1 2-94,-3 1 1,1-3 0,-7-1 0,-1-2-255,-2-2 0,-2-7 0,0 2 0,0-4-155,0-1 46,0-7 1,-7-2 0,-2-9-71,0-3 1,0-4-1,6-8 1,-2-4-287,1-5 1,2-4 0,4-2 0,3 1 119,6 0 0,10-1 0,5 1 1,4 1 85,1 4 0,6 3 0,0 7 0,-2 2 102,-2 4 1,-2 5 0,1 10-1,-1 4 389,1-1 0,2 12 1,0-5-1,-5 3-30,1-1 0,-5-1 1,-1 1-1,-1 3-536,-4 1 1,-3 0-1,-4-4 1,-2 2-348,3 2 0,-5 0 0,1-5 1,0 0-130,-1-1 0,-4-4 0,3-2-700,0-2 0,-4 3 1,8-5 1394,1-1 0,2-16 0,2-6 0</inkml:trace>
  <inkml:trace contextRef="#ctx0" brushRef="#br0" timeOffset="109">10692 14570 8674,'-11'-15'0,"3"-1"504,1 0 1,1 1 0,8-1-112,3 0 1,4 6 0,9 1 0,3 2 208,5 3 1,-2 3 0,2 1 0,1 0-152,-3 0 0,4 0 1,-7 1-1,-2 5-151,-1 4 1,-4 4 0,-4 2 0,-5 1-15,-3 4 0,-2-2 0,-2 6 0,-3-1-46,-5 1 1,-4-1 0,-4 4 0,-1-3 42,-2-3 1,-5 5 0,5-6 0,2-2 52,1-2 0,8-1 0,1 0 1,2-1 3,4 1 1,3-5-1,5-1 1,5 0 71,4-1 1,9 0 0,3-6 0,4 3-128,1-3 1,1-1-1,-1-2 1,-1 0-422,-4 0 0,9 0 0,-4-2 0,1-1-1040,-4-3 0,7 1 0,-4 5 0,2 0 183,1 0 0,-5 5 993,-2 1 0,2-15 0,-4-9 0</inkml:trace>
  <inkml:trace contextRef="#ctx0" brushRef="#br0" timeOffset="110">1132 17117 8248,'7'-25'0,"2"3"1459,7 6 0,-6 7 0,1 6 0,-1 6-333,-1 8 1,10 10-1,-1 6 1,5 8-423,4 7 1,1 11-1,2 4 1,0 4 164,3 2 0,-3 5 1,-4 2-1,0-2-275,-1-3 1,3 7-1,-8-9 1,0-1-249,-3-2 1,-1-8 0,-2-8 0,-2-4-342,-1-2 0,-6-3 0,4-7 1,-2-3-6,-4-3 0,4-6 0,-2-5 0,2-3 0,-2 1 0,6-9 0,3-7 0,2-10 0,-1-4 0,1-6 0,5-4 0,2-6 0,1-6 0,4-8 0,-5-5 0,-2-8 0,-4-3 0,-1-1 0,-5-10 0,-3 4 0,-1 3-159,-3-1 0,-2 7 0,-2-1 0,0 7-36,0 6 0,0 8 1,0 6-1,0 10-286,0 4 0,0 4 0,1 7-1483,4 4 0,-1 5 508,6 10 0,-4 11 1,4 10-1,2 5-49,2 6 1,2-2 0,0 5-1,1-2-154,4-3 0,4-3 1659,6-6 0,8 4 0,1-6 0</inkml:trace>
  <inkml:trace contextRef="#ctx0" brushRef="#br0" timeOffset="111">2799 17745 8563,'16'-8'0,"0"1"0,-1 1 0,1 1 1194,0 2 0,-1-4 1,3 2-563,3 1 0,3-3 1,8 0-1,-1 0 1,-1 0-118,-4 4 1,7-4 0,-5 1 0,-2 3-639,-1 1 0,-4 2 0,-5 0 1,-1 0-1666,1 0 0,-7 2 1,-4 3 181,-3 6 1,-9 1 0,-4 0 1605,-3-1 0,-8-1 0,-3 6 0</inkml:trace>
  <inkml:trace contextRef="#ctx0" brushRef="#br0" timeOffset="112">2925 17965 7636,'7'16'2209,"2"-7"1,6-4-1631,1-3 1,0-2 0,-1 0 0,1 0 179,0 0 1,-2-2 0,-2-1-1,-1-3-884,1 3 0,-3-1-3404,1-1 126,-6-4 3403,-4 1 0,-9 1 0,-7 7 0</inkml:trace>
  <inkml:trace contextRef="#ctx0" brushRef="#br0" timeOffset="113">4371 17148 7606,'0'-16'0,"0"-1"0,0-4 0,0 4 0,0-4 0,0 3 405,0 2 0,0-5 0,4-1-184,6-3 1,1 4 400,10-5 0,3 5 0,2-3 184,4 1 1,7 2-1,1 5 1,1 2-435,-1 4 0,4 3 0,-4 7 0,-1 0-109,-4 0 1,1 2 0,-13 3-1,-1 5-34,3 4 1,-5 9 0,3 3 0,-6 4 109,-4 1 0,1 11 0,-7 4 0,-1 3-62,-2 6 0,-2 0 0,-2 2 0,-3 1 23,-6-2 1,-10 3 0,-5-5 0,-2 0-112,2 1 0,-6-3 0,3-5 0,-6-1-311,0-5 0,0-2 1,0-9-1,-2-3 29,2 0 0,-3-8 0,1 0 0,2-5-226,2-3 0,-4-8 0,1 2 0,2-3 29,6-2 0,0-2 1,6-3-1,-1-4 116,0 1 0,4-6 0,9 1 0,3-4 158,0-4 0,5-5 1,-2 3-1,10 0 36,9 1 0,8 1 1,10 5-1,4 0 37,5 1 0,5 1 0,6 3 0,2 6 138,1 3 0,4 9 0,-8 5-103,-1 8 0,3-3 340,-2 4 0,-4 2 0,-10-1-356,-5 3 0,2-6 0,-10 2 0,-1-4 34,-3-1 1,-4 0 0,-1-2-3662,0-4-1367,-7 4 2485,5-12 1,-13-4 487,5-13 1945,-5-8 0,-1-9 0,0 1 0</inkml:trace>
  <inkml:trace contextRef="#ctx0" brushRef="#br0" timeOffset="114">5283 16975 7606,'2'-15'383,"3"-1"0,-1 2 0,4 2 265,-1 1 1,6 6-1,-1-4 1,5 0 37,4 1 1,7 4 0,-1-3 0,2 0-367,3-3 0,4 1 1,1 0-1,-2 2-106,-2 4 0,-1-4 1,-3 2-1,-2 1-16,-7 2 1,-2 2-1,-2 0 1,-1 2 48,1 3 1,-5 4 0,-3 9 0,1 1 157,0 2 0,-4 12 1,4 2-1,-2 5 197,-4 4 1,-1 10-1,-2-5 1,0 5-55,0 5 1,0-5 0,0-1-1,0-4-138,0-2 0,0-2 0,0-1 0,0-4-261,0-2 1,0-1-1,0-7 1,0-4-836,0-5 0,0-4 0,0-1-5358,0 0 2980,0 0 1225,0-1 1,0-13 0,-2-7 1838,-3-7 0,-11-4 0,-8 0 0</inkml:trace>
  <inkml:trace contextRef="#ctx0" brushRef="#br0" timeOffset="115">5629 17510 7606,'16'0'0,"1"0"0,3 0 603,1 0 0,5-6 1,-2-1-1,2 0 828,2 0 0,6 0 0,-10 4 1,2-2-1231,0 1 1,-1 3 0,3-1 0,-4-2-681,-1-1 0,-2 0 0,-4 5 0,3 0-383,1 0 0,0 0 0,-6 0-4241,1 0 5103,0 0 0,-1 0 0,1 0 0</inkml:trace>
  <inkml:trace contextRef="#ctx0" brushRef="#br0" timeOffset="116">6478 17541 8119,'16'0'5707,"0"0"-4263,-1 0 0,-4 0 0,-1 0-1300,3 0 0,-5 5-3452,3 1 783,-8-1 1,11-5 1295,-3 0 0,3 0 0,3-2 1229,4-3 0,4-11 0,6-8 0</inkml:trace>
  <inkml:trace contextRef="#ctx0" brushRef="#br0" timeOffset="117">7532 16739 7606,'15'-1'1121,"1"-5"0,0 5-407,0-4 1,-10 3-262,-6 2 0,-6 0 1,-12 0-1,-3 0-284,-5 0 1,-4 0-1,-1 0 1,-1 0-49,1 0 1,-1 0-1,1-2 1,1-1-147,4-3 1,-2-1-1,7 2 1,2-4-50,1 1 1,3-6 411,-1 3-203,0 4 1,6 2 0,1 10-52,2 6 0,0 4 1,4 6-1,-4 6 33,-2 2 0,4 3 1,-6-1-1,1 1-2,1-1 0,-3 4 0,6-2 0,3-3-51,1-1 1,-3-1 0,0-1 0,1-6 11,2-4 0,2-1 1,0-1-1,2-1 98,3-3 1,-1 1 0,6-7-1,3-1 98,1-2 1,3 3-1,4 0 1,4-1-26,-1-3 1,11-1-1,-2-1 1,6-3 8,4-1 1,-3 0 0,2 3-1,0-2-35,-2-1 1,-1 0 0,-8 5 0,1 2 27,-1 3 1,-6-2-1,-4 8 1,-4 1-47,-1 2 0,0 7 1,-1 2-1,-1 1 22,-3 4 0,-4 2 1,-7 1-1,0 1 96,0-1 0,-2 1 0,-3-1 1,-7 0-62,-8 1 1,1-6 0,-7-2-1,-2-1-210,-2-4 0,-6-3 1,-3-4-1,1-3-460,-1-2 1,-10-2 0,2-6 0,-2-3-412,0-1 0,-3-7 1,-2 1-1,1-3 419,4-2 0,1 6 1,11-1-1,2 1-2033,2 1 1,8 2 0,8 7-46,10 0 1,23 12 2479,20 4 0,43 10 0,-34-13 0,1-1 0</inkml:trace>
  <inkml:trace contextRef="#ctx0" brushRef="#br0" timeOffset="118">8664 17211 7928,'8'2'865,"-4"3"1,-8 4-313,-6-1 1,-4 10-1,-2-4 1,0 2 96,1 3 1,-6 0 0,-2-1 0,-1 1-390,-4 2 0,3 0 0,1-6 0,-1-1-390,1-3 1,5 1 0,-4-7-1,2 1-649,0 0 0,0-4 0,5 3 1,1-3-481,-1-2 0,5-2 1,1-3 780,-2-5 1,5 1 0,1-1 0,5-3 476,1-1 0,0-7 0,0 0 0,7-7 0,1 4 0</inkml:trace>
  <inkml:trace contextRef="#ctx0" brushRef="#br0" timeOffset="119">8208 17211 7606,'15'0'527,"1"7"1,0 3 0,0 4 272,-1 2 1,6 5 0,2 2-1,0 0-25,-1-1 1,5 6-1,-6-3 1,0 1-533,1 0 0,-4-5 0,3 3 1,-4-1-437,-1-4 0,5-1 0,0-2 0,-2-3 7,-2-2 1,-1 3 0,0-5 0,0 1-1153,-1 1 1,1-8 0,0 2 0,1-3 584,4-2 0,-3 5 0,6 1 0,1-5 753,1-4 0,14-6 0,-7-7 0</inkml:trace>
  <inkml:trace contextRef="#ctx0" brushRef="#br0" timeOffset="120">9953 17054 7606,'10'-23'465,"3"-3"1,-3-4 31,-1-1 1,-4 5-1,-5-1 1,0-1-433,0-1 1,-7-3 0,-5 3-1,-6 1 360,-3 2 0,-7 6 1,2-1-1,-3 6 179,-3 4 1,1-1 0,-1 7 0,1 1-198,-1 2 0,1 4 0,-1 3 0,1 8-124,0 6 1,1 2-1,2 10 1,2 6-60,-2 1 1,5 6 0,2-6-1,4 1-13,1-1 0,2 2 0,3-6 0,6-6-38,3-4 0,2 2 0,0-5 0,2-2-150,3-1 1,6-4-1,8-2 1,4-3-128,1-2 0,3-2 1,4-5-1,0 0-307,1 0 1,-1-2 0,2-3 0,2-5-48,2-4 0,0-2 0,-6-2 0,-1-1 123,-4-2 1,2-7 0,-5 4 0,0-2 157,-1-1 1,-3 8-1,-6-2 1,-3 6 103,2 4 1,2 6-1,2 10 1047,0 6 1,0 11-1,-1 10 1,-1 8-60,-3 5 1,3 4-1,-6 2 1,1 3-175,-4 2 1,-3-6 0,-2 3 0,0-6 148,0-5 0,-5 2 0,-2-8 1,0-1-758,0-2 0,-4-6 0,6-3 1,0-3-134,-2-7 0,5 2 0,-3-6 0,1-3 0,1 0-1161,-2 0 1,-2-5-6302,2 3-1072,3-3 8534,-5-2 0,21-14 0,3-4 0</inkml:trace>
  <inkml:trace contextRef="#ctx0" brushRef="#br0" timeOffset="121">10896 17227 7606,'11'0'0,"-1"0"0,2 0 309,2 0 1,-3 0 0,1 0-1,4 0 933,3 0 0,4 0 0,-2 0 0,3 0-852,1 0 1,3 0-1,-6 0 1,1 0-535,0 0 0,3 0 1,-5 0-1,-2 0-884,-1 0 1,-8 0 417,1 0 0,-10 5 1,-2 0-1,-12 0 610,-6 2 0,-16-5 0,2 5 0</inkml:trace>
  <inkml:trace contextRef="#ctx0" brushRef="#br0" timeOffset="122">10928 17510 7606,'15'8'-366,"1"5"1,0-8-1,0 0 1480,-1 2 0,6-5 1,2 3-1,0-1 73,-1 1 0,5-3 0,-5 5 0,3-2-680,3 0 0,1 2 1,3-4-1,-2 3-491,-4-3 1,2 1-1,-6-1 1,1 2-723,0-1 1,3-1-1,-3 1 1,1 3-1765,4 2 1,-3-6 2469,1 2 0,0 4 0,6 0 0</inkml:trace>
  <inkml:trace contextRef="#ctx0" brushRef="#br0" timeOffset="123">12500 16960 7820,'-11'-14'0,"3"1"376,1 3 1,-4-1 0,4-4 204,-1-1 0,4 0 0,-1-1 1,3-2-70,2-2 1,0-2 0,0 4 0,2-4-211,3-1 0,2 4 0,7-2 0,0 1-82,3 0 1,4 0-1,0 5 1,4 2-104,-1 4 1,4-3-1,-5 8 1,1 3 4,4 6 0,-3 1 0,-1 9 0,-1 5-7,-4 4 0,-1 8 0,-3 10 0,-1 2 131,-3 6 0,1 4 0,-7-1 0,-1 6 137,-2 3 1,-4 0-1,-3 0 1,-6-2-123,-3 1 1,-2-1 0,-1-8 0,-2 1-55,-2-1 1,-7-4 0,3-3 0,-1-3-88,0 3 1,2-5-1,-4-3 1,3-4-107,2-6 0,-5 2 0,4-7 0,0-4-44,3-5 1,-2 1-1,2-8 1,2-2-93,1-1 1,2-2 0,1-2-1,-1-1-33,0-2 0,8-13 1,2 1-1,5-6-149,1-5 0,0-2 0,0-1 0,1 0-451,5-1 0,8 1 1,8-1-1,3 3 546,3 2 0,8 6 0,6 11 0,2 5 343,-2 3 1,2 2 0,-6 2 0,0 3-37,1 5 0,-2 4 1,-8 4-1,-3 1 599,-5 2 0,2 5 1,-2-5-1,-2-2-556,-1-1 1,-8 3 0,1 0 0,-1-2-627,-1-2 1,3-1-1,-5 0-222,2 0 1,-4-8-1,4-1-313,-2 0 1,5-5 0,-1 3-1,3-3-288,1-2 1,1-2-1,1-3 1,4-5 1307,6-4 0,2-9 0,3-2 0</inkml:trace>
  <inkml:trace contextRef="#ctx0" brushRef="#br0" timeOffset="124">13648 16771 7896,'7'-16'1578,"-6"7"0,6 4 0,-8 10-978,-5 6 1,3 10 0,-8 7 0,1 5-160,1 4 1,-5 6 0,4-1 0,-4 2-159,-2-2 1,-5 7 0,0-6-1,2 1 97,2 1 1,1-6 0,0-2-1,2-4-161,4-2 0,-3 1 1,6-3-1,0-1 13,0-2 0,2-6 0,5 1-33,0-4 1,2-3 0,3-2-1,6-3 19,3-2 0,3-2 1,4-5-1,5 0-253,4 0 1,7-5 0,1-2 0,1-2-490,-1-3 0,6-2 1,-2-2-1,1 2-660,-1 4 1,2-4 0,-6 3 0,-1-1 6,-4 2 1,0-4 0,-10 5 0,0-1 565,-1-1 0,-2 1 0,-8-6 1,-3 0-634,-2 0 0,-2 1 1244,-5-1 0,7-7 0,2-1 0</inkml:trace>
  <inkml:trace contextRef="#ctx0" brushRef="#br0" timeOffset="125">14057 16960 7896,'-9'-7'794,"0"5"0,6-2 0,-3 8-478,3 6 0,-4 9 1,2 6-1,1 3 442,2 5 1,2 7 0,0-1-1,0 1-126,0 3 1,-1 1-1,-3 2 1,-1-3-344,1 1 0,3 0 0,1-10 1,0 3-294,0-2 1,0 3 0,0-1-1,0-2-1089,0-2 0,1-1 1,5-1-1,2-1-615,1-4 0,12 4 1,0-6 1707,7 1 0,17-3 0,4-6 0</inkml:trace>
  <inkml:trace contextRef="#ctx0" brushRef="#br0" timeOffset="126">14497 16661 7800,'-16'0'1917,"7"-2"1,6-1-1371,6-3 0,6 1 0,7 5 0,1-2-266,4-3 1,2 2 0,7-6 0,-1 2-82,4 3 1,2-2-1,-1-1 1,1 0-116,1 0 0,1 1 0,-6 6 0,-1 0-63,-4 0 0,-3 0 0,-7 0 1,-1 0 113,1 0 1,0 7 0,-2 6 0,-2 6 259,-1 7 0,-6 4 0,4 5 0,-2 5 104,-4 7 1,-1 9 0,-2-2 0,0 2 90,0 3 1,0 1 0,0-3-1,0-4 80,0-5 1,0-2 0,0-2-1,0-4-493,0-2 1,5-1-1,0-6 1,-1-1-581,-2-4 1,-1 2 0,3-5 0,3-1-661,1 1 0,-4-2 0,3-7 1,-2-2-1474,0-1 1,2-6 1276,-1 6 1,-3-8-1,6 0 1,-2-6 166,-4-7 0,-3-4 1,-5-6 1090,-5-6 0,-11 0 0,-4-12 0</inkml:trace>
  <inkml:trace contextRef="#ctx0" brushRef="#br0" timeOffset="127">14701 17337 7879,'11'-7'0,"-1"-2"585,2 0 0,2-5 0,2 4 0,0-2-7,-1 1 0,8-3 0,3 5-149,4 1 1,3-5-1,2 8 1,4 0 0,1 0-476,4 0 1,-6-1-1,0 6 1,-1 0-504,0 0 1,5 0 0,-6 0-1,-1 2-2108,-1 3 1819,4-3 0,-5 10 0,2-7 838,-7-1 0,9-2 0,-4-2 0</inkml:trace>
  <inkml:trace contextRef="#ctx0" brushRef="#br0" timeOffset="128">15817 17290 7889,'9'15'2180,"5"1"-688,-3 0 1,-3-2 0,1-2-1,0-3-769,0-2 1,-4 3 0,4-3 0,-1 0-533,1 0 1,-4 4-1,4-4 1,-2 1-6783,-3 5 6591,4 1 0,1 1 0,7 1 0</inkml:trace>
  <inkml:trace contextRef="#ctx0" brushRef="#br0" timeOffset="129">16761 16614 7833,'16'0'0,"-1"-2"710,1-3 1,-6 3 388,1-3 0,-9 3 0,-2 4-651,-9 3 1,-10-1 0,-4 4 0,-1 1-226,-4 0 0,-2-6 1,-2 2-1,1-3-73,0-2 1,-1 0-1,1 0 1,-1 0-309,1 0 1,1 0 0,2-2 0,4-1-24,1-2 1,2-2-1,5 3-138,1-1 360,-1-7 0,5 12 0,3 0 70,1 8 1,1 8 0,6 5 0,0 5 186,0 4 0,0 1 1,0 1-1,0-1-58,0 1 0,0-1 0,0 1 1,0-1-162,0 1 0,0-3 0,-1-3 0,-3-5 34,-1-3 0,0 3 0,3 0-385,-3-2 0,3-2-87,-3-1 304,3-7 0,2-4 0,0-10 1,2-6-40,3-3 0,4-1 1,8-1-1,2 0-92,2 1 0,13-1 1,-3 0-1,4 0-37,3 1 1,6 4 0,7 2-1,-2 2 279,1 4 1,6 8 0,-2 6-1,-1 3 277,-4 1 0,0 6 1,-13 2-1,-1 3-84,-2 7 0,-8-1 1,-4 5-1,-5-4 606,-6-2 1,2 6-1,-7 0 1,-1-3-304,-2 0 1,-4 1 0,-3-2 0,-6-4 673,-3 1-1002,-8 0 0,-3-4 0,-5-2 65,4-1 1,-9-2-1,4-5 1,-2 0-304,-1-1 0,-2-6 0,-3-4 1,-1-3-262,-4-2 0,4-2 0,0-1 0,2-4-615,3-2 1,2 0 0,3-3 0,4 3-1728,5 2 0,3 2 1771,2 5 1,9 0 845,7 0 0,14-7 0,11-2 0</inkml:trace>
  <inkml:trace contextRef="#ctx0" brushRef="#br0" timeOffset="130">17987 17070 7871,'9'-27'0,"-4"1"324,-3-2 1,-2 6-1,0 1 1,-4 1-1,-4 1 283,-8-2 1,-5 0 0,2 7 0,-4 2-117,-1 2 0,-3 6 0,-4-1 0,0 5-76,-1 5 0,1 6 0,-1 8 0,2 3 32,4 3 0,-3 6 0,4 6 0,1 0-97,3 1 0,3-5 0,3 6 0,1-3-114,3 1 0,4 5 0,7-5 0,0-2-35,0-2 0,7-4 0,4-1 0,3-3-280,1-2 1,8 3-1,3-5 1,4-2-325,1-2 0,2-3 0,4-1 0,3-5-307,1-1 0,6-1 0,-4-6 1,5 0 60,-3 0 1,-1-7 0,1-4 0,-3-3 190,-5-2 0,-4-5 0,-3-1 1,-4-3-55,-5-3 1,0-7-1,-4-3 1,-5 0 258,-3-1 0,-4-3 1,-5 4-1,0-1 239,0 1 0,0 3 0,0 9-321,0 5 346,-7 3 637,6 10 0,-6 8 1,7 12-1,1 7-24,5 7 0,1 9 0,5 4 0,-2-1 854,3 0-1176,1 13 0,-4-16 1,-1 9-44,-2-4 1,3-7 0,-3 4 0,0-6-25,0-5 0,0 2 0,-3-7 0,1-2-90,-2-1 1,-1-2-353,-2-1 45,0-6 0,-2-9 0,-1-10 0,-2-4-53,1-2 1,-3-7 0,2-3 0,1-5 19,3-6 1,1 2-1,0-7 1,0-2-252,0-1 0,7-2 1,3 1-1,4 5 149,2 4 0,5 5 0,2 5 0,1 4 374,4 5 0,0 6 1,2 12-1,-2 2 212,0 3 1,5 6-1,-9 10 1,2 5 135,1 3 0,-3 13 1,2 2-1,-7 0 80,-6 1 0,-1-5 1,-7 0-1,-1-1-139,-3-4 1,-1-4 0,0-3 0,0-3-83,0-3 0,0-1-70,0-5 0,-1-7-151,-5-4 0,5-10 1,-5-6-1,5-3-406,1-1 0,0-6 0,0-4 0,1-3-191,5-5 1,-3-4 0,8 2 0,1-1 92,2 1 1,7-4 0,0 3 0,0 1 370,1 2 0,-4 8 1,5 4-1,-2 5 59,0 6 1,5 3 0,-4 10 0,1 8 324,0 10 0,5 7 0,-2 5 0,2 2 129,-2 2 0,2 6 0,-7-3 0,-2 2-439,-1 0 0,-8-7 1,-1 0-1,-2-5-278,-4-4 0,-1-5 0,-2 3-849,0-1 1,0-2-1156,0-5 0,2-7 0,1-6 2278,3-6 0,6-13 0,-3-9 0</inkml:trace>
  <inkml:trace contextRef="#ctx0" brushRef="#br0" timeOffset="131">19387 16205 7872,'0'-24'0,"0"-4"0,0 7 0,0 2 499,0 1 1,1 8-1,3-1 33,1-1 1,7 0 0,-1-1-63,3 3 1,1 1 0,3-1 0,1 4-88,2 5 0,0 8 0,-5 3 0,-1 6 30,1 5 1,-2 3 0,-3 8-1,-6-1-40,-3 1 0,-2 4 0,0 3 0,0-1-22,0 1 1,-7-4 0,-4-8 0,-3-2-116,-2-2 0,-4 3 0,-3-5 1,0-2-71,0-2 1,4-6-1,7-2 207,1-2-308,1-2 1,8-5 0,7-2 0,8-1-256,2-3 1,8-4 0,3 5 0,2 1 93,-2 2 0,8 2 0,-6 0 0,0 2 362,1 3 1,-1 4 0,0 9 0,-3 3 214,-3 5 1,-2 2 0,-8 1 0,-3-1-58,-2 0 0,-2 9 0,-5-9 0,0 0 120,0 2 0,-7-3 0,-4 1 0,-4-1-199,-6 1 0,3-6 0,-5-1 1,1-3-399,-4-3 0,-4 1 0,-2-2 0,1-2-584,-1-1 0,1-2 0,0 3 1,-1-4-1822,1-1 0,1 6 1,2-3-1,2 4-3069,-2 2 5527,5-7 0,0 5 0,8-6 0</inkml:trace>
  <inkml:trace contextRef="#ctx0" brushRef="#br1" timeOffset="132">28993 1305 26316,'16'0'-395,"0"0"1,1 1 0,4 5 1342,5 4 0,11 6 0,7 5 0,6 5 0,11 4-155,11 1 1,5 2-665,-30-14 0,0-1 0,-3-1 0,0 1 0,4 2 0,1 0 0,2 0 0,0 0 0,0 0 0,1-1-127,1 0 0,0 0 0,3 3 0,-2 0 0,-3-1 0,0 0 0,-1 0 1,-1 1-3,-1-1 0,0 0 0,0-1 0,-1-1 0,30 10 0,-13-3 0,-13-5 0,-13-5 0,-13-4 0,-10-1 0,-8-8 0,-15-1 0,-13-9-87,-14-9 1,-21-10 0,-10 0-1,-10-4-80,34 15 1,-1-1 0,-4-2 0,-1-1 0,0 0 0,-1 0 0,1 0 0,1-1 38,1 1 0,0 0 0,-2 0 0,1 1 0,4 2 0,1 1 0,0-1 0,0 0-24,-38-15 1,37 14-1,0-1 1,-34-15-1,0 3-29,0 0 1,6 8 0,11-1-1,6 4 444,5 3 1,6-1 0,13 10 0,4 0 992,5 0-1410,10 1 1,18 13 0,18 4-1,11 5 463,12 5 1,11-2 0,6 7 0,10 2-230,7 2 1,-30-10 0,2 2 0,0 0 0,1 1 0,2 0-1,1 1-42,5 1 1,0 1-1,0 2 0,1 0 1,4-1-1,1 0 1,-4 0-1,-1 0-55,-2 0 1,0 0 0,2-1 0,-1 0 0,-9-2 0,-3 0-1,-1-2 1,-2-1 15,-3-2 1,-3-1 0,32 17 0,-22-14-133,-10-2 0,-14-3 0,-10-6-202,-12-5 0,-21-6 0,-27-10 0,-18-10 607,-18-7 0,30 10 0,-2-2 0,-4-1 0,-2 0 0,-4-2 0,-1 1-403,-3-2 0,-1 0 0,1 1 0,-1-1 0,-2 1 0,-1-1 0,3 1 0,-1 1 3,4 1 1,0 0-1,1-1 1,0 0-1,5 3 1,0 0-1,3 0 1,0-1 66,1 1 0,1 0 0,1 1 1,2 1-1,2 3 0,1 0 1,2 1-1,0 0 35,-37-15 1,5 5 0,14 2-1,5 4 250,9 1 1,6 7 0,12 2 613,3 0 1,8 6-679,18-5 1,12 12-1,28 6 1,13 5-161,13 4 0,-19-4 0,2 1 0,6 0 0,2 1 0,5 2 0,0 2 0,3 0 0,1 1 0,5 2 0,1 0 0,0 1 0,0 0 0,0 0 0,1 0 0,-1 0 0,-1 0 0,-1 2 0,0 0 0,-6-2 0,-1-2 0,-1 0 0,-1-1 0,-7-2 0,0 0 0,-4-1 0,-2 0 0,25 10 0,-14-6 0,-11-6 0,-22-5 0,-14-3 0,-8-6 0,-17-5 0,-20-5 0,-14-8 0,-14-6 0,17 4 0,-3-1 0,-8-5 0,-2-2 0,-4-1 0,-2-1-77,-2-1 0,-1 0 0,-4-1 1,-1 1-1,1 2 0,0-1 1,1 1-1,0-1-98,2 2 1,-1-1-1,-1-1 1,0 1-1,8 6 1,2 0-1,1 0 1,2 1 78,4 0 1,1 1 0,0 1 0,1 0 0,-34-11 0,11 5 61,10 3 0,9 3 0,8 1 0,6 3 56,8 6 1,8 1 430,8-1 0,8 5 0,6 0 0,12 9-281,16 5 0,20 9 0,22 6 0,-27-11 0,2 1-172,5 1 0,2 2 0,12 6 0,3 0 0,0-2 0,0 0 0,3 3 0,2 2 0,1 0 0,3 0 0,7 3 0,2 1 0,-2-1 0,0 1 0,-3 0 0,0 0 0,-3 0 0,0 0 0,-3-1 0,-3 0 0,-7-2 0,-1-1 0,-4-1 0,-1-1 0,-4-2 0,-4-1 0,25 18 0,-22-17 0,-16-4-33,-12-5 1,-15-1 0,-11-13 0,-18-6 53,-19-7 1,-21-14-1,20 8 1,-2-1-1,-6-4 1,0 0-22,-4-2 0,-2-2 0,-15-4 0,-2-1 0,3-2 0,0 1 0,-4-1 0,-1 1 0,-1-1 0,0 0 0,0 0 0,2 0 0,2 3 0,2 1 0,2 0 0,1-2-56,0 0 0,1-1 0,4 5 0,1 1 0,4 1 0,1-1 0,3 2 1,1 0-86,2 2 0,1 0 1,3 1-1,1 0 1,-29-13-1,7 3 254,6 2 1,8 5-1,10 6 1,7 2 304,7 4 1,11 3-419,6 7 0,18 1 0,9 5 0,20 6 0,19 7 0,16 7 0,-26-8 0,3 1 0,3 2 0,3 0 0,5 1 0,2 1 0,7 5 0,2 2 0,5 0 0,0 1 0,1 0 0,-1 1 0,-2 1 0,0 0 0,5 4 0,0 0 0,1-2 0,-1 1 0,-1 0 0,0 0 0,-5-2 0,-1 0 0,-3-3 0,-3 1 0,-10-3 0,-4 1 0,-3-3 0,-3 0 0,-4-2 0,-3-1 0,21 18 0,-24-16 0,-7-5 0,-14-5 0,-16-6 0,-15-6 0,-18-8 0,-14-11 0,-25-15 0,32 12 0,-3-2 0,-5-3 0,-3-2 0,-10-2 0,-3-1 0,-1 0 0,-1 1 0,-1 0 0,-2-1 0,-1-2 0,-1 0 0,-1 0 0,0-1 0,3 1 0,0-1 0,4 1 0,0 1 0,2-1 0,1 2 0,5 6 0,1 0 0,2 0 0,2 1 0,3 1 0,2 1-8,3 1 0,1 0 0,3 0 0,0 1 0,-31-11 0,5 3-17,3 2 0,11 4 0,7 7 0,10 3 99,9 2 0,6 2-74,6 5 0,11 2 0,12 3 0,17 7 0,14 8 0,29 9 0,13 10 0,-32-19 0,2 0 0,7 1 0,1 1 0,4 4 0,2 1 0,9 2 0,1 1 0,1 2 0,0 1 0,1 0 0,0 2 0,-21-9 0,1 1 0,-1 0 0,19 12 0,-1-1 0,-1 0 0,-1-1 0,-4-2 0,1 0 0,0-1 0,0 0 0,-9-1 0,-3-1 0,-6-3 0,-2-1 0,-5-2 0,-4-1 0,17 17 0,-18-16 0,-13-5-234,-15-3 1,-10-10 0,-14-4 0,-15-8 401,-15-6 0,-28-16 0,-10-8 0,33 15 0,-3-2-157,-7-2 1,-3-3-1,-4-2 1,-2-1 0,-6-4-1,-1-1 1,1 2 0,0 0-12,-1-2 0,0 1 0,-7 2 0,1 1 0,9 2 0,1 0 0,2 1 0,0 0 0,3 2 0,1 0 0,0 0 0,1 1 0,7 1 0,2 0 0,4 2 0,2 0 0,3 2 0,1 2 0,-35-9 0,10 5 0,11 3 0,8 2 0,14 6 0,16 1 0,4 2 0,10 2 0,9 7 0,12 3 0,10 5 0,22 11 0,16 7 0,-20-10 0,2-1 0,3 1 0,2 1 0,12 3 0,2 1 0,5 2 0,2 1 0,4 1 0,1 2 0,4 3 0,1 1 0,-1-2 0,1 0 0,-2 4 0,-1 0 0,-1-1 0,0 0 0,-2 0 0,1 0 0,1 3 0,0 0 0,-11-4 0,-1 0 0,-6-2 0,-1-1 0,-6-2 0,-2-2 0,28 16 0,-22-7 0,-16-7 0,-15-7 0,-15-5 0,-11-6 0,-15-4 0,-18-5 0,-21-9 0,-24-10 0,35 5 0,-1-2 0,-2-1 0,-2-3 0,-11-5 0,-2-1 0,-1 1 0,-1-1 0,-4-1 0,0-2 0,-4-1 0,1-1 0,-2 0 0,1 1 0,3 0 0,0 0 0,3 2 0,0 0 0,-2-1 0,1 2 0,6 4 0,0 0 0,2-1 0,0-1 0,2 1 0,2 0 0,7 4 0,0 0 0,4 0 0,0 1 0,-37-13 0,12 5 0,8 5 0,12 3 0,13 4 0,11 4 0,7 5 0,3 3 0,16 4 0,12 3 0,18 7 0,15 7 0,16 11 0,18 8 0,-34-17 0,3 0 0,6 4 0,2-1 0,7 2 0,1 1 0,5 3 0,0 1 0,1-1 0,0-1 0,-2 0 0,0 2 0,6 3 0,-1 1 0,-8-3 0,-1-1 0,-1 1 0,-2-1 0,-3-1 0,-2-1 0,-8-1 0,-2-1 0,-6-4 0,-3-1 0,24 18 0,-17-8 0,-14-8 0,-25-10 0,-16-3 0,-20-8 0,-32-13 0,-14-13 0,31 7 0,-2-1 0,-7-3 0,-2-2 0,-4-4 0,-2-1 0,-3-1 0,-1-1 0,-3-2 0,-1 1 0,-4-2 0,1 1 0,3 0 0,1 1 0,3 0 0,1 2 0,4 1 0,0 2 0,0 1 0,0 0 0,5 2 0,2 1 0,5 1 0,1 1 0,2 3 0,3-1 0,-37-16 0,11 12 0,9 2 0,5 1 0,11 8 0,8 1 0,6 2 0,5 4 0,5 3 0,10 5 0,13 4 0,17 8 0,14 6 0,13 8 0,25 2 0,-30-12 0,0 0 0,7 1 0,1 0 0,2 0 0,2 1 0,8 5 0,1 2 0,-3 0 0,0 1 0,4 1 0,0 1 0,-4-3 0,-1 1 0,3 2 0,-1 0 0,-4-2 0,0-1 0,-6-2 0,-1 0 0,-6-1 0,-2 0 0,27 19 0,-28-11 0,-10-7-139,-12-7 0,-15-6 1,-19-4 242,-15-6 0,-20-17 0,-13-9 0,-13-9-104,34 12 0,-2 0 0,-6-2 0,-2-1 0,-3-2 0,0-1 0,-2 0 0,0-1 0,0-1 0,-1 0 0,2 2 0,1-1 0,2-1 0,1 0 0,2 1 0,-1 1 0,1 0 0,1 1 0,0 0 0,0 0 0,4 2 0,0 0 0,1 3 0,1 0 0,-37-16 0,11 3 0,6 1 0,8 4 0,5 5 0,13 9 0,6 3 0,10 2 0,9 2 0,6 5 0,7 2 0,13 3 0,22 9 0,19 10 0,12 4 0,13 5 0,-35-13 0,3 1 0,4-2 0,1 0 0,0 1 0,0 0 0,2 1 0,-1 2 0,2 1 0,-2 3 0,-5-2 0,-3 2 0,-3-2 0,-2-1 0,32 19 0,-16 1 0,-11-9 0,-12-3 0,-10-5 0,-16-9 0,-14-2 0,-18-9 0,-20-9 0,-21-10 0,-17-15 0,40 12 0,-3-1 0,-6-4 0,-2-2 0,0 1 0,0 0 0,-1 0 0,1 0 0,2 0 0,1 0 0,3 4 0,0-1 0,4-1 0,1 0 0,-36-16 0,9 4 0,7-3 0,6 12 0,4-1 0,4 0 0,9 2 0,3 6 0,6 1-1504,5 3 1614,3 4 1,7 7 0,1 0 0</inkml:trace>
  <inkml:trace contextRef="#ctx0" brushRef="#br1" timeOffset="133">29135 9808 25406,'-16'-16'-693,"0"0"0,0 1 0,-1-1 0,-2 0 455,-2 1 0,0-5 0,5 3 0,2 3 1077,4 0 0,1 5-1175,4-1 0,12 6 0,3 1 0,15 6 886,10 8 1,13 4 0,17 8 0,12 7-318,-34-13 0,1 1 1,5 3-1,2 1 0,3 0 1,0 0-1,3 2 0,0-1-118,0 1 1,1-1-1,7 5 1,1 0-1,-6-4 1,1-1 0,1 2-1,0-1-102,-1 1 0,0-1 0,1 2 1,0-1-1,-5-1 0,-1 1 1,-3-2-1,-1-1 120,0 1 0,-2 0 0,-6-5 1,-1 0-1,32 15 0,-14-6-67,-10-5 1,-14-6-6,-16-5 0,-13-8 0,-11 2 0,-18-5 297,-19-5 0,-20-5 1,-20-11-1,34 8 1,-1-1-484,-4 0 0,-3-1 1,-6-1-1,-2 0 1,5 0-1,1-1 1,-4 0-1,1-1 47,-2 0 0,1 0 0,5-1 0,0 1 0,0 1 1,0 1-1,3-2 0,1 1-9,0-1 0,-1-1 1,0-2-1,1 0 0,4 3 1,0-1-1,0 2 0,1 0 32,1 0 1,1 0 0,-40-12 0,11 2 0,6 7 382,8 2 0,12 8 0,12 1 135,7 2 1,9 3-486,13 10 1,15 2-1,21 10 1,8 1 99,9 2 1,16 10-1,2-1 1,7 2-22,8 2 0,-38-13 1,2 0-1,3 0 1,2 0-1,0 2 1,0 0-20,0 0 0,1 1 0,6 0 0,0 1 1,-2 0-1,0 0 0,0 2 0,-1-1-7,-2-1 1,-1 0 0,-2-1 0,-2 0 0,-1-2 0,0-1 0,-4-1-1,0 0-166,34 19 1,-14-4 0,-16-9 0,-11-7-3,-12-7 0,-13 1 0,-11-8 146,-12-2 0,-22-10 0,-22-10 1,-17-11 148,29 11 0,-3-1 1,-5-4-1,-3 0 0,-5 1 1,0-1-1,-3-2 1,0 1-162,0-1 0,-1 0 0,-9-3 0,0-1 0,5 3 0,0 1 0,0-2 0,1 1-45,0 1 0,1-1 0,1 0 0,2 1 0,7 5 0,2 2 0,2 0 0,1 0 17,5 3 1,0 0 0,-32-8 0,14 6 0,8 2 176,11 4 0,14 3 0,12 7 89,3 0 1,11 0 0,7 1-8,9 5 0,12 2 1,7 10-1,8 3-210,12 5 0,18 4 0,16 3 0,-36-15 0,1 0-55,6 3 1,0 0 0,1 4-1,1 1 1,4 1 0,2 0 0,0 0-1,0 0-81,2 0 1,0 0 0,9 3-1,-1 0 1,-5-2 0,-1 1-1,0 1 1,0 0 58,-3-2 0,0 1 0,-5 1 1,-1 0-1,-5-4 0,-2 0 0,-5-1 1,-1-1-134,34 20 0,-21-6 0,-16-8 129,-10-4 1,-18-5 0,-19-12 199,-17-9 1,-25-9 0,-21-14 0,29 8 0,-2-1-91,-6-4 0,-3 0 1,-8-3-1,-3 0 0,-2-1 1,-1-1-1,-2 0 0,-2 0-65,-1-1 1,-1-1-1,-5-1 1,0-1-1,6 2 1,1 1-1,0 1 1,0 1-78,4 2 1,-1 1-1,0-1 1,2 0 0,6 3-1,2 1 1,5 2-1,1-1-110,6 3 0,1 0 0,-31-8 1,16 4-1,4 1 281,7 1 0,4-3 1,14 10-1,4-1 721,5-1-188,4 8 1,10-4-1,8 8 1,15 5-666,14 4 0,20 6 1,19 6-1,9 10-48,-33-12 0,1 0 1,6 0-1,1 0 1,3 2-1,1 0 0,5 1 1,0 1 34,3 1 1,0 1 0,2 2 0,0 1 0,-7-1 0,-1-2-1,0 1 1,-1-1-30,-2-2 0,-2 1 0,-3 2 0,-2 0 0,-7-5 0,0 0 0,29 19-72,-10 0 0,-21-12 0,-13-8 0,-10-3-29,-6-3 1,-11-6-1,-14-4 1,-11-3 348,-11-2 0,-29-14 0,-17-8 0,33 6 0,-2-2-120,-5-2 0,-3-2 1,-7 0-1,-3-1 1,-3-1-1,-1-1 1,-1 0-1,-2-1-106,-1 1 1,0-2 0,-1-1 0,1 0 0,6 3 0,2 1-1,4 2 1,1 1 34,4 0 1,1 1 0,4 2 0,2 0 0,2 2 0,2 0-1,5 1 1,1 1 2,-34-13 1,11 0 0,11 4 0,8 0 281,2 0 1,6 2 0,4 7 0,8 2 866,6 2-674,3 6 0,11-1 0,11 10 0,15 6-701,16 3 1,17 10 0,15 6 0,13 7 111,-35-17 0,3 0 0,8 0 0,1 0 0,0 2 1,0 1-1,0 0 0,1 0 84,2 1 0,0 1 0,-2 0 1,0 0-1,0-1 0,-1-1 0,-2 1 1,-2 0-58,-2-1 1,-2 1 0,-3-2 0,-1 1-1,26 21 23,-8-2 0,-10-13 0,-17 1 1,-11-5-1,-11-6-84,-9-2 0,-7-6 1,-10-3-1,-14-1 356,-13-3 0,-16-9 0,-15-8 0,27 4 0,-2-1-179,-4-2 1,-3-2-1,-9-4 1,-2-1-1,-2-1 1,-1-2 0,0 0-1,-1-1 65,-1-1 1,0 1 0,3 2-1,1 2 1,5 0 0,2-1-116,1 1 0,2 0 1,-30-9-1,40 12 0,1 0 1,-30-13-1,12 1 267,6 2 1,8 3 0,5 7 0,7 1 136,7-1 1,6 5 0,6 3 219,0 1 1,9 1-372,7 6 0,11 4 0,15 5 0,16 8 0,17 6-257,20 5 1,-33-11 0,2 1-1,4 1 1,1 0 0,1 1-1,0 0-28,2 2 1,0 0 0,2-2 0,-1 0 0,-7 0 0,-2 0 0,-1 0 0,-1 0-29,-3 1 1,-1-1 0,30 14 0,-9 3 0,-11-4-90,-8-1 1,-14-3 0,-14-1 0,-10-3-270,-4-2 1,-12-4-1,-11-9 1,-16-5 680,-12-3 0,-15-11 0,-19-6 0,35 3 0,-1-1-157,-8-1 0,0-1 1,-1-2-1,-1 0 0,0 0 1,-1 0-1,2-2 0,1 1-76,3 0 0,0 1 0,-1 1 0,1 0 0,5 2 0,0 1 190,3-1 1,0 1 0,-34-6 0,13-2 0,8 4-1,8 3 239,7 3 0,8-1 1,10 5-1,5 0-171,3 0 1,11 2 0,7 7-230,9 3 0,19 4 0,14 8 0,15 4 0,17 5 0,-29-9 0,2 1 0,1 1 0,0 1 0,3 0 0,0 0 0,-5-1 0,0 0 0,2 2 0,-1 2 0,-2-1 0,-1 1 0,-3-2 0,-2 0 0,29 19 0,-7 2 0,-15-5 0,-10-4 0,-6-5 0,-18 0 0,-1-7 0,-8-2-374,-3-1 1,-1-8-1,-6-1 1,-7-2 677,-6-4 1,-6-1 0,4-2 0,-3 0-237,-3 0 1,-7-7 0,-1-3 0,-1-4-69,-2-2 0,1-5 0,-7-2 0,1 0-731,0 1 0,-10-4 0,5 3 0,-3 0 720,-2 0 0,-13-11 1,3 0-1</inkml:trace>
  <inkml:trace contextRef="#ctx0" brushRef="#br0" timeOffset="134">29025 10798 9489,'0'-10'1724,"0"-1"354,0 1-1592,-7 1 0,3 2 0,-5 9-155,2 3 0,2 4 0,5 8 0,0 4 51,0 5 1,0 4 0,0 3 0,2 2-195,3 2 1,-3 5-1,3-6 1,-3 1 76,-2 1 1,0-4 0,0 1-1,0-6-234,0-3 1,0-6 0,0 1-559,0-4 1,-5-1 291,-1 0 276,-6-8 1,5-2 0,-3-12 16,4-4 0,-1-9 1,2-4-1,0-2-8,-2-3 1,5-1 0,-3-4-1,3-4-292,2-5 1,-5 2 0,0-2-1,1 0 62,2 2 0,2-2 0,0 9 253,0 3 1,0 9 0,0 0-95,0 4 0,2 8 1,2 5 358,1 8 0,5 5 0,-4 8 1,-3 4-2,-1 5 0,-2 4 0,0 3 0,0 2-49,0 2 0,0-1 0,0-4 0,0-1-49,0 1 0,0-6 0,0-2 1,0-1 24,0-4 1,0-1 0,0-2-234,0-1 0,0-4-99,0-1 0,-5-8 1,-1-4-78,3-12 1,-1-3 0,1-9 0,-2-2-170,1-2 0,1-7 0,-1-1 0,-1-2 149,1-4 0,-2 0 0,0 4 1,3 7-250,1 5 0,2 9 566,0-2 22,0 10 1,0 8 0,2 12-11,3 6 1,-1 12 0,4 1-1,1 5-4,0 3 1,-6 1 0,4-7 0,-2-2-310,1-2 1,-1-2-1,-5 3 1,0-7-1595,0-2 0,0-2-3310,0-1 5038,0-6 1,-7-2 0,-2-7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428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8000"/>
    </inkml:brush>
    <inkml:brush xml:id="br2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29087 6004 9489,'9'-7'-119,"5"9"475,5 12 1,9 3-1,-2 10 1,4 1-1,2 1 1,-1 3 70,1-1 0,-6-5 0,-2-1-254,-1-3 1,-2-1-1,-7-5 1,-4 0-167,-4 0 0,1-1 0,-2 1-398,-2 0 0,-1-6 340,-2 1 0,-7-8 1,-5 1-1,-7-8 106,-8-6 1,-9-17 0,-6-4 0,-4-4 9,-1-3 0,-2-2 0,-1-8 0,-3 3-77,3 3 1,2-3 0,5 4-1,1 1 0,-2 4 1,11 4-1,3 6 1,6 5 400,5 4-376,8 8 0,6 9 1,12 12-1,9 9 23,8 10 1,7 6-1,8 9 1,5-1-29,1 4 0,11 3 0,-9-1 0,2 0 8,0-6 0,-2 6 0,-2-8 0,-3-1 70,-5-2 0,-11-3 1,-5-7-1,-5-4 95,-6-5-47,-3-4 0,-15-10 0,-8-7 0,-8-10 78,-6-9 0,-9-8 1,-4-7-1,-6-5-213,-4-1 1,-4-2 0,3-3 0,-1 3-52,1 5 1,2-1-1,3-1 1,0 1 78,2-1 1,-2-1-1,9 5 1,-2 4-270,-2 1 1,7-1 0,13 11 0,1 5 99,4 3 0,9 12 173,4 5 1,13 5 0,9 16 0,9 2 85,4 2 0,15 10 0,3 6 0,2 3-84,0-4 1,3 7 0,1-5 0,-3 1-12,-1-5 1,-9-4-1,-3-8 1,-5-1 1,-6-4 1,-9 0-1,-8-8 1,-2-4-37,-3 0 1,-4-7 77,-6-2 0,-4-5 1,-11-7-1,-7-9-5,-7-8 0,-5-8 0,-7-3 0,-2-3 2,-4-2 1,-1 0-1,-4-4 1,6 2-67,3-2 1,-2 4 0,1 0-1,3 2-120,1 3 1,-3-4 0,9 3 0,0 2 45,3 6 1,6 6 0,5 8 86,5 3 0,12 8 1,9 12 31,9 6 0,12 18 0,8 4 0,8 7 63,5 3 1,14 5 0,-4 2 0,8 2-82,3 4 0,-4-6 1,-3 0-1,-7-3-23,-4-4 1,-5 2 0,-13-11 0,-7-1 8,-2-4 1,-8-5 0,-1-12 12,-2-1 0,-3-1 0,-11-5 0,-7-9 141,-6-9 1,-14-12 0,-3-7 0,-9-6-106,-6-8 0,-4-9 1,-7-3-1,0 0-80,0 0 0,1 1 0,-3 4 0,0-1-116,2-3 1,-8 1 0,8 5-1,0-1 25,4 1 1,6 7 0,10 3 0,2 6 49,3 5 0,3 3 1,9 9 234,5 4 1,10 4 0,8 12-136,6 4 1,13 16 0,12 9 0,7 7-14,7 7 1,10 9 0,6-2 0,3 1-59,2 1 1,3-2 0,-3 1 0,-7-4-7,-5-4 0,-8-7 0,-4-2 1,-8-2 13,-1-3 1,-7-7 0,-4-3 53,-7-3 0,-7-8 149,-10-9 1,-11-12-1,-13-10 1,-8-11-111,-5-7 1,-17-14 0,3 0 0,-5-3-86,-6-2 1,32 26-1,0 0 1,-29-23-1,3 2-87,0-1 0,-4-1 0,0 2 0,6 0-56,3 2 1,4-2 0,6 13-1,4 2 57,6 6 1,4 2 0,6 9 185,5 3 1,10 10-1,8 4 116,6 9 1,13 17-1,12 7 1,7 6-155,7 4 1,16 13 0,6 6 0,-29-31 0,0 0-44,3 2 0,-1 1 0,-1-2 1,0 0-1,0-2 0,-1 0 0,34 26 13,-8-2 0,-5-4 0,-11-8 1,-5-5-225,-8-4 1,-8-3 0,-8-2 198,0-2 1,-8-12 0,-4 0 213,-8-5 1,-11-13 0,-13-12 0,-7-10 40,-7-9 1,-16-8-1,-6-8 1,-6 0-202,32 24 1,1-1-1,-35-25 1,35 26 0,1 0-1,-1 1 1,0 1-129,-34-22 1,33 21 0,0 0-1,-31-20 1,0-3-123,5 4 0,-6 0 0,12 6 0,4 1 72,3-1 1,6 4 0,3 9 0,7 5 372,7 4-270,5 8 0,16 9 1,11 14 109,15 11 0,9 8 0,21 16 1,10 5-1,-24-24 0,0 1-55,3 2 1,1 0-1,5 4 1,1 0-1,1-2 1,1-1-1,-1 1 1,0 0-71,1 0 0,-1 0 0,-4-3 1,-2-1-1,-5-2 0,-2 0 1,30 28-45,-5-1 0,-11-9 0,-12-10 0,-7-6-30,-7-4 1,-11-5 275,-4-6 0,-19-9 0,-9-9 0,-12-12 181,-7-10 1,-17-13 0,-9-6 0,-4-6-268,34 23 0,-1-1 0,-7-4 1,-1-1-1,2 2 0,1 1 1,-3 0-1,1 0-64,-2 1 0,1 0 0,1 2 0,1 0 1,4 2-1,1-1 0,-1 1 0,0-1-38,-2 2 0,0-1 0,-31-25 0,-1 11 0,8-1-352,3 1 0,7 7 1,6 6-1,8 4 336,10 7 0,4 4 0,11 6 74,3-1 1,9 8 0,3 11 0,11 9 22,12 7 0,19 5 0,12 14 0,11 3-99,-26-23 1,1 0 0,5 3 0,0 0 0,0 2 0,1-1 0,0-2-1,1 1-7,1-2 0,-1 1 1,0 1-1,-1 0 1,-5-4-1,-1 0 0,-2 0 1,0 0 14,27 24 0,-11-10 0,-14-5 0,-8-6 103,-5-4 0,-12-5-35,-7-6 0,-13-7 1,-9-6-1,-10-8 125,-9-11 1,-12-8 0,-13-15 0,-8-8-26,29 20 0,0-2 1,-2 0-1,-1-1 0,-2 0 1,-1 1-1,3 0 0,-1 2-177,-1 0 1,0 0 0,-2-2 0,0 0 0,4 3 0,0 0-1,2 1 1,0 1-316,-36-20 0,1 0 0,7 8 1,4 1 335,4 2 1,10 8 0,11 6 0,9 7 59,6 6 1,8 5 0,9 4 99,5 8 0,15 6 0,20 16 1,12 4 56,11 5 0,5 3 1,6 6-1,3 1-174,-34-26 1,1 1-1,3 3 1,-1 1-1,29 18 1,-2 1-148,-1-1 1,-9 6-1,-6-12 1,-6-1 136,-7-2 1,-11-3 0,-5-7 0,-5-4 121,-6-5 0,-5-11 0,-12-5 144,-8-3 0,-15-11 0,-16-8 0,-9-13-130,-14-10 1,31 18 0,0-1 0,-2-1 0,-1 1-1,1 0 1,0 0-115,-37-19 1,4-1-1,-1 4 1,6 1-59,3-1 1,8 4 0,1 7-1,2 4-74,3 1 0,9 2 0,7 7 0,7 4 168,7 5 0,4 3-74,1 2 0,11 9 0,10 6 0,16 10-136,12 5 1,7 8 0,8 4 0,-1 2 20,0-3 0,5 5 0,1-4 0,-4 1 129,-6-1 0,-6-3 0,-11-10 0,-5-2 61,-3-6 1,-10-4 68,-2-1 0,-13-7 1,-11-6-1,-13-8-163,-15-11 1,-13-14 0,-14-13-1,34 19 1,-1-1-42,-3-1 0,0-1 0,-1-1 0,-1-1 0,5 2 0,0 1 1,1 2-1,1-1-74,-28-18 0,3 1 0,10 9 1,3 5 127,1 3 0,10 4 1,6 6-1,7 1 288,3 3 1,4 6-130,9 10 0,6 6 1,15 10-1,10 5 16,6 4 0,12 3 0,3 2 0,2 1-84,-3-1 0,-2-2 0,-9-3 0,-4-4 51,-5-5 1,-6-3-1,-4-3 24,-6 1 0,-5-7 0,-7-4-48,-9-3 0,-1-2 1,-11-4-1,-3-4-264,-4-8 1,-7-5 0,5 2 0,2-2-685,2 2 1,3-6 0,4 1-1,3-2-112,1-1 0,9-1 0,-1-8 1,6-6-31,4-4 1,2-8-1,6-7 991,6-10 0,1 28 0,3-2 0,6-6 0,0-1 0</inkml:trace>
  <inkml:trace contextRef="#ctx0" brushRef="#br0" timeOffset="1">24811 2452 8053,'-9'-16'0,"2"1"114,0-1 0,4 2 105,-8 3 0,8 6 1,1 10-1,9 8 275,9 6 1,15 12 0,4 11 0,7 5 61,7 6 1,12 1 0,-2 5 0,-1-3-299,-2-2 1,2 2 0,-6-7 0,-3-5-34,-5-4 1,-6 0 0,-8-9 0,-4-6-77,-5-6 1,-9-3-286,-1 0 1,-8-9 0,1-7 5,-8-9 1,-10-12 0,-10-7 0,-4-5-157,-5-4 1,-8-12 0,3 0 0,-2-3 92,-4-2 1,6-6 0,-1 4-1,4 1 40,4 2 1,-2 6-1,12 5 1,1 5 176,3 4 1,8 14 58,4 3 1,17 20 0,11 6 0,10 15 71,9 10 0,10 7 0,6 8 1,3 3-81,2-3 0,4 3 0,-3-4 1,-4-4 154,-5 0 1,-2-1 0,-6-2 0,-2-7 8,-3-7 1,-10-5 0,-11-8 0,-4-1 31,-1-3 1,-7-6-124,-4-10 1,-12-11 0,-9-12 0,-8-5-273,-6-4 0,-7-12 0,-1 0 1,-2-5-289,-4-5 0,0-1 1,3 1-1,2 1 164,1-1 1,4 0 0,0 1 0,4 6 84,4 3 0,8 14 0,1 5 6,4 6 1,13 6-1,6 13 330,13 10 0,16 14 0,7 9 0,5 6-33,5 2 0,8 13 1,6 0-1,-3 5-54,-2 6 1,4-1 0,-8-1 0,3-6 5,-2-3 0,1 2 0,-7-3 0,-1-6-10,-2-7 0,-11-2 0,-6-13 0,-10-5 278,-4-2 1,-9-12 0,-4-2-237,-3-13 0,-16-11 0,-7-11 0,-7-6-352,-4-4 1,-11-11 0,-5-5 0,0-2-80,-1-8 0,3 4 0,3-2 0,2 2 119,3 0 1,3 2-1,7 8 1,4 7-50,1 8 0,4 11 0,8 11 265,6 4 1,7 10 0,10 9 0,12 10 49,10 7 1,21 21 0,3 4-1,7 8-16,-30-23 0,0 2 0,-1 2 1,2 0-1,1 1 0,1 0 0,-2 0 1,-1 0 3,0 1 1,0 0 0,1-3-1,0 1 1,-3 1 0,-2 0 0,29 29 117,-4-6 0,1-3 0,-6-8 1,-6-4 57,-6-6 0,-8-9 0,-4-6 19,-7-4 0,-4-10-281,-5-7 0,-11-14 0,-13-14 0,-6-7-253,-7-7 0,-5-8 1,-6-6-1,-5-2 25,-3-1 0,3-11 0,1 5 1,5-1-23,6 1 1,-1-1 0,6 10 0,1 2 191,3 7 1,5 8-1,6 13 1,4 5 205,5 4 1,2 8-1,6 4 1,9 7-98,8 8 0,15 9 0,8 20 1,11 8 70,8 9 1,-32-24 0,0 0 0,2 1 0,0 1 0,-2-1 0,0 0 16,2 3 1,0 0-1,-5-3 1,1 0 0,29 32-1,-5-10-37,-6-6 0,-6 2 0,-4-11 1,-1-1 23,-5-8 0,-7-1 0,-6-9 0,-4-4 118,-1-5 0,-6-5-176,1-7 1,-8-12 0,1-5 0,-8-8-194,-6-8 0,-11-5 0,-5-11 0,-2-2-161,1-1 1,-2-8 0,3 3 0,-2-3 224,1 3 0,1 3 0,9 8 0,3 4-156,0 6 0,7 9 365,2 6 1,5 11 0,7 6 0,7 8-94,5 6 1,16 13-1,3 9 1,9 8-25,6 5 1,6 8-1,-1 1 1,1 0-19,-1 0 1,1-2-1,-6-6 1,-5-4 19,-4-6 0,-2-4 0,-9-6 0,-5-5 139,-3-4 0,-4-3 0,-6-3 17,1-6 1,-7-5-1,-4-5 1,-3-6-156,-2-3 1,-12-8 0,-6-6 0,-5-9-232,-5-10 0,-1 0 1,-6-9 155,-7-4 0,10 8 0,-8-9 0,4 5 1,2 7-155,1 6 0,9-1 0,3 9 116,3 5 1,4 6 96,4 8 1,17 14 0,14 9 0,9 13-27,6 11 1,11 9 0,13 13 0,6 4 34,-29-26 1,0-1 0,-2 2-1,1-1 1,0 0 0,0-1-1,-2-1 1,0 0 23,27 23 0,5-3 1,-8-3-1,-4-4 71,-3-6 0,-11-4 1,-5-4-1,-7-6 74,-7-4 1,-4-1 0,-3-13-105,-3-6 1,-6-7-1,-12-13 1,-9-10 36,-8-8 0,-13-12 1,-5-8-1,-5-4-344,-5-5 1,3 1 0,-2 7-1,6 2 226,3 1 0,12 14 0,0 1 0,6 6 289,5 6 0,8 3-259,6 12 1,12 9 0,10 9 0,13 12 10,10 10 0,15 15 0,6 6 1,7 7-46,-32-24 0,-1 0 0,1 1 0,0 0 0,2 2 0,-1 1 0,0-1 0,0 1-13,0-1 1,1 1 0,-3-4 0,0-1 0,31 24 0,-8-9 153,-11-11 1,-9-6-1,-12-11-84,-5-4 0,-10-4 0,-6-13 1,-5-9-176,-5-9 0,-11-16 0,-12-8 1,-7-5-282,-7-6 1,-1 1-1,-1-1 1,4 4 183,1 2 1,10 11-1,9 11 1,8 10 317,7 4 0,5 9 0,5 4 242,6 3 1,15 15 0,7 6-1,5 7-220,6 7 0,2 7 0,4 2 0,6 5-192,7 8 1,-29-24 0,0 0 0,33 27-1,-33-28 1,0 1-292,-1 0 1,0 1 0,-2 3 0,-1 2-1,23 33 1,-13-4-3244,-11 2 3386,-13-5 1,-2-7-1,-5-11 1</inkml:trace>
  <inkml:trace contextRef="#ctx0" brushRef="#br1" timeOffset="2">29496 2908 8193,'0'-16'827,"0"7"-581,0-5 484,0 13-181,0-6 32,0 0-182,-7 5-153,5-5 296,-5 7-214,7 0 0,0 7 246,0 3-468,0-3 1,0 9 0,0-2 59,0 5 0,0 2 0,0-3 1,0 3-39,0 5 0,0 4 0,0 1 0,0 0 45,0 1 0,6 1 0,-1 2 5,-2 2 1,-1 1-60,-2-1 0,0-8 1,0 6 142,0 0-157,0 0 1,0-9-5,0 1 0,0-1-6,0 5 1,0-5-4,0 1 1,-5-1 0,0 5 0,-1-3 37,6 4 0,0-6-12,0 5 1,0 1-45,0-6 0,0 4-23,0 1 1,0 2-16,0 4 0,0-4-4,0 4 1,0 1 2,0-1 1,0 5-34,0-6 0,0 8-14,0-2 1,2-2 63,3 2 1,-3-7-32,3 2 0,-3 1 61,-2-1 1,0-1-80,0-4 0,5 1-6,1 4 0,-1-4 86,-5 4 1,0-2 4,0 1 1,0-1-7,0 7 0,0 0 5,0 5 1,5-1 74,0-5-94,1 5-27,-6-6 27,0 7-32,0-7 1,0 4 58,0-7 1,0 1 26,0-1-35,0-4-32,0 12 0,0-10 16,0 7 0,0-7 10,0 2-240,0 3 1,0-5 98,0 7-47,0-7 0,0 8 131,0-6 1,-2 7-19,-3-2 20,3-4-57,-5 7-168,7-11-27,0 11-8,-7-19 117,5 18 0,-5-23-151,7 10 1,-2-4 81,-3-1 1,3-2-91,-3-3 161,3-10 25,2 10-37,0-13-75,-7 1 120,6 5 1,-6-11-26,7 8 0,0-6 8,0 6 1,-5-6 44,-1 5 35,1 1 0,5 5-40,0-1 1,0-4 133,0-1 0,-5-8 67,0-2-27,-1-7 0,6-10-79,0-4 0,0-4-11,0-6 1,0-2-1,0-2-69,0-2 62,0-7 0,0 8 25,0-12-213,7 12-4,-5-17 175,5 13-254,-7-7-397,0-7 636,0 5-59,0-5 110,0 0 1,0 3-92,0-7-3,0 8 283,0-11-261,0 19 15,0-18 61,0 18-51,0-12 0,0 12-243,0 1 544,0 6-285,0-11 1,0 8 230,0-4-204,0-4-8,0 13 1,0-12 181,0 3-152,0 4-26,0-8 37,0 6-103,0-7 99,0 7-78,0-6 0,0 11-20,0-7 91,-7 7 277,5-3 0,-5 7-306,7-1 1,0 2 234,0 4-221,0-3 112,0 4 1,0-1-59,0 0-47,0 0-18,0-6 24,0 1-90,0-1 95,0 1-26,0-1-159,0-6 156,0 5-13,0-13 0,0 11 0,0-5 1,-1 2-3,-5 3 1,5-4-1,-5 3 1,5 1-4,1 2 0,0 1 1,0 1-1,0 1-12,0 4 1,0-4 0,0 4-1,0-4 11,0-1 1,0-1 0,0 1 0,0 0-142,0-1 0,0 1 0,0-1 1,0 1 81,0-1 1,0 3 0,0 1-1,0 3 46,0 3 0,1 1 0,3 5 0,1 0 25,-1 1 1,-1-1-1,1-2-50,1-3 1,5-1 0,-4-4 0,-3 3-90,-1 0 0,-2 4 0,0-7 0,0-1 39,0 3 1,0 1-1,0 8 1,0-1-32,0 0 0,0 0-311,0 1 201,0 6 1,0 9 160,0 10 1,0 4 0,0 2 0,0 0 107,0 0 1,-2 1 0,-1 2-1,-3 4-15,3 1 0,1 3 0,2 6 0,0 4-8,0 4 0,0 3 1,0 1-1,0-1-3,0 0 0,0 10 0,0-7 1,0 2-13,0 0 0,0-2 0,-2 2 0,-1 2 10,-2 1 0,-1 0 0,6-3 0,0 2 79,0 1 1,0 6 0,0-4 0,0 0-18,0 0 0,0-1 0,0-6 1,0 0-55,0 0 1,0 0 0,0 1 0,0-3 27,0-3 1,0 3 0,2-3-105,3 4 0,-3 2 0,3 1 0,-3 2 0,-2 0 77,0 5 1,5 5 0,1 5 0,-1 2 45,2-1 1,-6 2 0,6-1 0,-1-1-28,-1-3 1,0-8-1,-5-3 46,0-4 1,0-7 0,0-2-1,0 0 1,0-2 28,0 1 1,0-3 0,0-4-1,0-1-183,0 1 1,0-3-1,-2-1 1,-1-3-9,-2-2 1,-1-1 0,6-3-1,-1 2-805,-5-1 0,3-3 0,-6-1 871,2-1 0,-5-6 0,3-2 0</inkml:trace>
  <inkml:trace contextRef="#ctx0" brushRef="#br1" timeOffset="3">30361 3364 8213,'-2'-25'0,"-1"4"0,-3 2 66,3-2 1,1 7-1,0-5 1,-1 0 0,-2 1 378,1 1 1,1 1-1,-1 0 297,-1 1 0,0-1 43,5 0 1,0 9-419,0 7 0,0 7 1,0 11-1,2 3 27,3 5 0,-2 3 1,6 3-1,0 1 3,-1 4 1,-2 1 0,2 6 0,-1-4-106,-3-2 0,3 3 0,-2-7 1,-1 0 76,-3 1 1,-1-6 0,0-3 0,0 1-139,0-3 1,0-1-1,0-7 1,0-1 98,0 1 1,0 0-420,0-1 0,-5-4 157,0-1 1,0-8-178,5-2 0,5-7 1,2-10-1,2-3-213,3 0 1,2-1 0,3 5-1,3 0 6,0 0 0,7-3 0,-6 2 0,-2 5 324,-2 3 1,-1 4 0,2 5 0,1 0 290,2 0 1,0 5 0,-4 4 0,2 3 59,2 5 0,6 4 0,-5-2 0,1 4 186,0 2 0,-2-6 0,-6 2 0,-1-4-346,-3-1 0,1 0 1,-7-1-32,-1 1 0,-2-6-1744,-2 1 1,-7-8-1,-6 3 1,-4-5-341,-4-1 1,0-1-1,3-5 1,-1-4 1915,-2-4 0,0-9 0,6-1 0</inkml:trace>
  <inkml:trace contextRef="#ctx0" brushRef="#br2" timeOffset="4">1070 3568 9024,'-6'-11'1560,"1"1"0,0 8-950,5 2 1,2 7 0,3 9-62,5 0 1,-1 1 0,2 4 0,-1 5 0,1 4 166,-1 1 1,-1 6 0,3 2 0,-3-1-306,-2 0 0,3 4 1,-3-5-1,0-2-178,0-2 0,4-3 1,-6-2-1,-2-4-66,-1-1 1,-2-2-1,0-5-182,0-1 1,0-4-31,0-1 1,-2-8 0,-1-2 17,-2-9 1,-8-7 0,3-4 0,-2-7-139,1-2 1,4-8-1,7-3 1,0-2 28,0-2 0,0-3 0,2 9 0,3-1-187,6 1 1,8 3 0,4 7 0,1 2 253,4-2 1,2 3 0,1 1 0,1-1 47,-1 1 0,6 5 1,1-2-1,1 3-23,-1 3 1,-1-1 0,-6 2-1,1 3-369,-1 6 0,-1 3 0,-4 2 1,-5 0-958,-4 0 0,-1 6 0,-2 2 1,-3 5-984,-6 4 0,2 2 2353,-2-3 0,0 0 0,-5 0 0</inkml:trace>
  <inkml:trace contextRef="#ctx0" brushRef="#br2" timeOffset="5">2280 3662 8264,'16'0'0,"0"0"0,-1-1 801,1-5 0,7 5 0,3-5-357,4 5 1,-2 1 0,0 0 0,1 0 0,-2 0-58,-3 0 0,2 0 0,-5 1-1047,-2 5 0,-6-3 0,-5 7-312,-1 3 1,-3-5 0,-9 3 971,-6 1 0,-3 2 0,-2 2 0</inkml:trace>
  <inkml:trace contextRef="#ctx0" brushRef="#br2" timeOffset="6">2296 4055 8169,'-5'11'573,"-1"-1"0,10-5 0,10 4 215,5-2 0,7-2 0,-3-5 0,2 0-284,2 0 1,8 0 0,2 0 0,-2 0-473,-2 0 0,-1 0 0,1 0 0,2 0-426,2 0 1,-1 0 0,-4 0 393,-1 0 0,8-7 0,1-1 0</inkml:trace>
  <inkml:trace contextRef="#ctx0" brushRef="#br2" timeOffset="7">3459 3662 8045,'-14'-12'0,"2"-4"0,3-1 0,1-2 0,1-1 669,0-1 0,3-5 0,10 4 0,6-3-35,7-3 0,5 5 0,10 3 0,1 2-319,1 2 1,11 6-1,-3 1 1,0 2-97,1 4 1,-1 1 0,-2 2 0,-7 0 15,-7 0 1,0 7 0,-7 3 0,-2 4-95,-2 2 1,-8 5 0,-4 2 0,-3 1-38,-2 4 1,-2-3-1,-3 1-14,-5 2 0,-11 1 1,-6 5-1,-4 0 1,-2 3 101,1-2 1,-6 4 0,10-1 0,0 0-21,-2 1 0,8 3 1,1-4-1,5 1 43,5-1 1,3-3 0,4-7-1,1-2-75,4 2 1,6-5 0,11-1 0,1-1 40,2 0 1,7-1 0,0-8 0,5-4-179,4-1 0,5-1 1,-6-6-1,-1 0-120,-1 0 1,-10-7 0,-3-6-1,-5-4 179,-6-4 0,-3-7 1,-7 0-1,-2-5-139,-3-4 1,-9-5 0,-10 4 0,-4 0-294,-5-1 0,-8-3 0,1 6 0,-2 2-272,-1 6 0,-5-1 0,12 4 1,3 1 14,5 3 0,0 5 0,7 4-3710,2 1 4337,8 8 0,-3-11 0,5 5 0</inkml:trace>
  <inkml:trace contextRef="#ctx0" brushRef="#br2" timeOffset="8">4874 3914 8045,'0'-23'104,"0"6"0,0-8 0,-1 6 0,-5-2 0,-4 2 0,-4 1 0,-3 3 934,-4-1 1,-4 0-1,-6 2-625,-1 4 1,3 3 0,1 7 0,3 0-83,2 0 0,-3 0 0,5 0 0,2 1-157,2 5 1,-3 8-1,3 8 1,3 1-49,0 0 1,5 5-1,0 0 1,2 5-12,4 3 1,1 3 0,2-4 0,0 2-55,0-3 1,5-2 0,4-4 0,3-2 34,6 2 1,3-4 0,0 1 0,5-2-37,4-4 0,1-3 0,1-4 0,1-4-145,4-1 0,1-1 1,6-6-1,-2 0-73,1 0 1,-4 0 0,-1-2 0,-1-5-105,-1-9 0,-1 1 1,-8-8-1,-8 0 11,-7-3 0,0-4 0,-6-3 1,-3-2 85,-1-2 0,-7 1 0,-2 4 0,0 3 23,0 2 1,-4 5 0,6 6 472,1 0 0,3 9-134,1 7 1,1 13-1,5 9 1,4 4 103,4 8 1,7 2 0,0 8 0,0-4-5,2-1 1,-6 2 0,2-4 0,-5-4-197,-3-5 1,-2 0-1,3-7 1,-4-2-180,-1-1 1,-1-8 275,-6 1 0,0-9-129,0-2 1,0-7-1,0-11 1,0-1-159,0-2 0,0-14 0,0-2 1,0-6-330,0-4 0,1-2 0,3-2 0,1 0 83,-1 6 1,3 1-1,0 11 1,1 5 262,5 4 1,1 10 0,1 8 0,1 5 283,0 1 1,6 7-1,5 5 1,2 7 132,3 7 1,-6 6-1,0 3 1,0 3 156,-1 2 1,3-5 0,-7 2 0,-2-4-142,-1-1 0,-8-6 1,-1-2-289,-2-1 1,0-4-1,-4-7-82,2-1 1,1-9-38,-6-2 0,0-7 0,-2-11 0,-2-3-312,-1-5 0,0-4 0,7-3 1,3-2 15,5-2 0,4-8 0,2 7 0,0 4 338,0 3 1,5 10-1,1 4 1,3 6 163,3 4 0,1 2 0,5 7 0,0 3 300,3 5 1,12 4 0,-2 4 0,2 1 392,0 2 1,-2 7-1,0-4 1,1 1-609,-1-4 0,-7 1 0,-3 1-2212,-4 2 1538,-9-6 0,-3 9 1,-9-7-1,-3-2-994,-2-2 1,-3-1-1,-10 0 1,-4 0 1422,-4-1 0,-16 1 0,-3 0 0</inkml:trace>
  <inkml:trace contextRef="#ctx0" brushRef="#br2" timeOffset="9">1494 4935 8045,'-10'-29'0,"-1"3"45,-1 5 1,3 5 0,-1 4 681,-3 1 1,5 8-1,-3-3 496,-1 5 0,5 8 1,2 5-1,3 5-724,2 4 0,-5 7 0,0 0 0,1 5-126,2 4 0,2 12 0,0-2 1,2 2-8,3 0 1,-3-2-1,5 0 1,-2 0-106,1 0 1,-1 1-1,-5-3 1,2-3-213,3-5 1,-4-1 0,5-2 0,-5-7-164,-1-2 1,0-4-6,0-5 1,-1-8-1,-3-4-21,-1-8 1,0-4 0,5-10-1,0-3-457,0-5 1,2-5 0,4-6-1,10-3 123,9 0 0,10-4 1,1 9-1,-3 3 219,-5 5 0,0 9 0,-5 1 0,0 6 13,0 4 0,3 2 0,-4 5 0,3 0 833,3 0 1,2 5 0,1 2 0,-1 2 70,-4 3 0,2 4 0,-7 3 0,0 2-311,1-2 1,-4 4 0,3 0 0,-4-1-144,-1 1 0,-5 3 1,-3-5-1,1-2-670,0-1 0,-6-2-3016,3-1 0,-3-1 2559,2-3 0,4-4 0,7-7 0,-1 0-2595,1 0 3514,0-7 0,7-2 0,1-7 0</inkml:trace>
  <inkml:trace contextRef="#ctx0" brushRef="#br2" timeOffset="10">2375 5501 8045,'7'9'79,"3"-4"0,4-3 0,2-2 0,-1 0 566,1 0 0,7 0 0,3 0 0,4 0-32,1 0 0,-5 0 0,1 0 0,-1 0-403,-2 0 0,-1 0-2432,-7 0 1170,-8 0 1,-8 0 0,-12 0 1051,-7 0 0,-5-7 0,-8-2 0</inkml:trace>
  <inkml:trace contextRef="#ctx0" brushRef="#br2" timeOffset="11">2500 5658 8045,'16'0'69,"0"0"1,0 6-1,1-1 1,4-2 512,5-1 1,4-2-1,0 0 1,-2 0-299,-2 0 1,-2 0-1,4 0 1,-3 0-417,-3 0 0,4 0 0,-5 0 0,-1 0-136,-3 0 0,4-5 0,2 0 0,0-1-358,-1-1 1,-1-1 625,-5-8 0,7-7 0,1-1 0</inkml:trace>
  <inkml:trace contextRef="#ctx0" brushRef="#br2" timeOffset="12">3428 5187 8045,'0'-11'809,"0"1"544,0-2 0,-2 5-848,-3 1 0,3 6 0,-3 6 0,3 4 265,2 4 0,0 7 0,0 2 1,2 1 103,3 4 1,-3 2 0,5 1-1,-2 1-426,0-1 1,2 1-1,-3-1 1,3 1-109,2-1 1,-6 4 0,4 0 0,-2-4-316,1-1 1,1 1 0,-4-8 0,2 0-729,-1-1 1,-2-1 0,-2-5 0,0 0-953,0 0 1,0-6-1,1-1-2850,5-2 3609,-5-2 1,8-10-1,-5-4 1,3-3 895,1-6 0,3-22 0,4-2 0</inkml:trace>
  <inkml:trace contextRef="#ctx0" brushRef="#br2" timeOffset="13">3821 5234 8045,'7'-21'0,"4"-2"0,3 1 451,1-1 0,1 2 0,0 5 0,1 2 648,4 4 1,2 3 0,7 7-1,-3 0-618,1 0 1,11 7-1,-8 3 1,1 6-146,-4 5 1,0 2-1,-7 6 1,-2 1 72,-2 3 1,-6 4-1,-2 0 1,-3 3-235,-2 0 1,-4 4-1,-5-6 1,-6-1-59,-3-4 1,-1 5-1,-3-10 1,-1-2 84,-2-1 1,-2-4 0,4-7 0,-4-4-278,-1-4 1,-1-5-1,-3-1 1,4 0-50,1 0 0,2 0 1,6 0-1,1-1 139,3-5 0,4 3 0,7-8 16,0-1 1,7 3 0,5 1 0,9 1 82,11 3 1,1 2 0,9 2 0,2 0 23,1 0 1,2 0-1,-1 0 1,-5 2-541,-4 3 0,2-1 1,-3 5-1,-3-2-688,-5-4 1,0 4 0,-7-2-1,-1-1 215,-3-2 1,-6-1 0,-1 3-1553,2 1 0,0-1 2427,-1-10 0,10-2 0,-4-8 0</inkml:trace>
  <inkml:trace contextRef="#ctx0" brushRef="#br2" timeOffset="14">4969 5517 8045,'16'9'0,"-1"-4"367,1-3 1,0-2 0,-1 0 820,1 0 0,-5 0-1131,-1 0 0,-5 0-3265,6 0 1512,-8 0 1696,11 0 0,-5-14 0,7-4 0</inkml:trace>
  <inkml:trace contextRef="#ctx0" brushRef="#br2" timeOffset="15">5724 5155 8013,'0'-10'126,"0"-1"1,1 1 2230,4 1-1295,-3 2 1,3 7-760,-10 0 0,-3 0 1,-8 0-1,0 0-143,0 0 1,-1 0-1,-2 0 1,-2 0-106,1 0 0,3 0 1,1 0-1,1 2-230,-1 3 0,-5-3 0,0 3 0,2-1 128,1 1 1,-3-3-1,0 3 1,2-3-253,2-2 0,1 1 0,0 3 196,0 1 1,6 6-1,1-4 1,0 0 210,1 0 1,4 5-1,-1-2-24,3 4 1,2-3-1,-1-2 1,-3-1 81,-1 1 1,0 1-97,5 6 0,1-2 1,5-2-62,4-1 1,9-2-1,4 3 1,0-2 53,-1 3 0,6-5 1,-1 3-1,2-1 116,3-1 0,-3 5 1,1-4-1,-2 4-47,0 2 1,3 0 0,-10 0 0,-1-1 310,-3 1 0,4 5 0,-2 2 0,-3-1-37,-4 1 1,-3 3 0,3-5 0,-3 0-17,-2 2 1,-2-6 0,-5 4 48,0-3 0,-9-3 0,-5-1-176,-5-3 0,-4-4 0,3-7 0,-5-2-291,1-3 0,-11 1 0,1-6 0,-2-2-1137,-3-2 1,-8-2 0,4 2 0,-1 2 363,-2 1 0,8 3 801,1-3 0,-10-10 0,-2 4 0</inkml:trace>
  <inkml:trace contextRef="#ctx0" brushRef="#br2" timeOffset="16">6541 5360 8013,'11'-16'0,"-3"0"0,-1 1 92,-3-1 0,-4 5 0,-5 1 0,-6-2 521,-3-2 0,-2 3 0,1 3 0,-3-1 1,-1 2-47,-2 0 1,-2 2 0,4 5 0,-2 1-261,2 5 1,-4 1 0,0 7 0,2 0-138,4 3 1,-2 4-1,8-2 1,-1 4-227,2 1 0,1-3 0,5 5 0,-1 1 104,2-3 1,1 4 0,4-5 0,1-1-36,2 1 0,8-2 0,-3-5 0,4 0-4,2-1 1,5-1-1,1-3 1,3-4-86,3 0 1,2-6 0,3 5 0,2-5-215,1-1 0,6-7 0,-3-3 0,-1-4-82,1-2 1,-4 1-1,-9-3 1,-5-1 83,-4-2 1,-1-5-1,-2 3 1,-4 0-54,-4 1 0,-5-5 1,-1 5 228,0-3 0,-1 6 356,-5-2 1,5 12 0,-3 9 0,8 9-3,6 5 0,4 7 0,2 3 0,0 4 25,-1 6 0,6 1 0,0-2 0,-2 2 289,-1 1 0,-2-1 1,-1-7-1,-1-3-294,-3-3 1,1-1-241,-7-5-4,0-7 1,-5-4 0,0-10 0,0-7-41,0-8 0,0 1 0,0-7 0,2-2-451,3-2 1,-1-6 0,6-3 0,3 1 30,1-1 1,1 3 0,1 6 0,0 4 38,0 5 0,-1 5 0,1 6 294,0 4 1,1 6-1,2 6 1,4 4 455,2 4 0,-4 2 0,3-1 1,-1 1 266,-4 0 1,-3 0-1,-4-1-395,-2 1 0,-1 0-152,2 0 1,-3-8-10,-2-3 0,-3-10 0,8-5-190,1-4 1,2-2-1,1 0 1,1 2 109,0 4 0,5-2 0,2 6 1,1 3 15,4 1 1,0 2-1,0 2 1,-2 1 137,2 3 1,0 4-1,0-3 1,-4 2 135,-1 3 0,5 2 1,-3 0-1,-1-2-449,-3-1 1,2-1 0,-2 6 0,-2 0-881,-2-1 1,-3 1 0,-2 2-1,-3 1 1061,-2 2 0,-2 0 0,-5-6 0</inkml:trace>
  <inkml:trace contextRef="#ctx0" brushRef="#br2" timeOffset="17">834 8110 8013,'8'7'1022,"-1"-3"3062,-7 6-2196,0-6 1,0 1-1255,0-10 0,0-4 1,2-8-1,2-3-301,1-1 1,2-1 0,-2 1 0,6-5-163,3-4 1,-4-3-1,1-4 1,1-5-548,2-3 1,2-8 0,-1-1 0,1-2-199,0-3 1,-6-2-1,1-2 1,-1 2 107,-1 3 0,3 9 0,-5 11 0,2 3 512,3 5 0,2 9 0,2 2 13,-1 7 0,1 5 0,2 9 0,1 3 406,2 5 0,7 8 1,-2 6-1,2 9 142,-2 6 0,4 13 1,-4 8-1,2-1-41,-2 2 0,2-1 0,-7-1 0,-2-3-303,-1-2 0,-2-2 1,-1-6-1,-1-4-502,-3-6 0,3-4 0,-6-4 0,3-4-388,-1-1 1,-4-2-1,2-5-1413,-1-1 0,-1-4 181,-6-1 1,0-8 1425,0-2 0,0-12 0,0-9 0,-2 2 196,-3 1 0,1 2 0,-6 1 0,-3-1 575,-1 0 0,-1 2 0,-3 2 0,-1 2 458,-2-3 0,-7 5 0,0-3 0,-5 1-71,-4 1 0,1-5 0,4 5 0,1-1-675,-1-1 1,1 6 0,-1-4 0,1 2-305,-1 4 0,6-4 1,2 2-1,1 1-542,4 2 1,1 2 0,3 0-4739,-1 0 4282,7 0 1,9 6 1251,11-1 0,10 7 0,3-3 0</inkml:trace>
  <inkml:trace contextRef="#ctx0" brushRef="#br2" timeOffset="18">1840 7812 7319,'14'-2'0,"-2"-1"-364,-1-3 0,-1 1 0,8 5 1,1 0 592,2 0 1,7 0-1,0 0 1,5 0 1349,4 0 1,-1 2 0,-4 1 0,-3 3-1412,-2-3 0,1-1 0,-6 0 1,1 1-772,0 2 0,-2 0 0,-6-3-678,1 3 1,-2-1-1,-3 6-485,-6 3 1766,-10-6 0,-11 0 0,-9-7 0</inkml:trace>
  <inkml:trace contextRef="#ctx0" brushRef="#br2" timeOffset="19">2123 7922 8246,'16'9'639,"-1"-4"0,3-3 1,1-2-1,4 0 14,1 0 0,3 0 0,4 0 0,0 0-319,1 0 1,-1 0 0,1 0 0,-3 0-962,-2 0 1,1 0-1,-7 0 1,-2 0-546,-2 0 0,-1 0 1172,0 0 0,-8-7 0,-1-2 0</inkml:trace>
  <inkml:trace contextRef="#ctx0" brushRef="#br2" timeOffset="20">3334 7325 8025,'8'-7'2159,"1"10"1,-5-1 0,1 6-1176,-2 10 0,4-1 0,-1 10-451,-3 1 1,4 1-1,0 3 1,0 1 0,2 2 73,0 1 0,-6 6 1,4-5-1,-2 0-556,0 1 0,2-5 1,-3 2-1,1-5 2,-1-4 0,-3-5 0,-1 4 0,0-3-2220,0-3 1,0-1-2487,0-2 3381,0-1 0,0-8 1,2-7 123,3-8 0,4-6 1,7-6 1147,0-6 0,-1 0 0,1-12 0</inkml:trace>
  <inkml:trace contextRef="#ctx0" brushRef="#br2" timeOffset="21">3695 7293 9286,'16'0'2254,"-2"9"-1729,-4 7 1,3 3-1,-8 10 1,0 8 0,0 5 392,1 7 1,-1 5-1,-3-3 1,1-4-441,2-2 0,1 2 1,-5-10-1,3-2-197,1-2 1,0-1 0,-3-3 0,2-2-560,1-7 0,2 1 1,-4-1-647,3-1 1,4-5-3211,-5 7 2455,1-11 0,-6-6 1,0-13 1678,0-7 0,-14-17 0,-4 0 0</inkml:trace>
  <inkml:trace contextRef="#ctx0" brushRef="#br2" timeOffset="22">3176 7435 8034,'0'-16'0,"6"5"0,1 3 675,1 1 0,8-4 0,5 6 0,0 1 119,2 3 0,6 1 0,10 0 0,-1 0-424,1 0 1,4 0 0,1 0 0,3 0-164,0 0 0,9 0 1,-7 0-1,2 0-372,-2 0 1,5 0-1,-12 0 1,-4 0-896,-3 0 0,-3 0 0,-3 0 1,-1 0-219,-1 0 1,-8 7 0,2 1 1277,-4 1 0,-1 5 0,0-5 0</inkml:trace>
  <inkml:trace contextRef="#ctx0" brushRef="#br2" timeOffset="23">4434 7592 10308,'0'15'657,"0"1"0,0 2 1,0 3-1,2 3-31,3 0 0,2 6 1,5-4-1,-1 4-283,1 1 0,2 1 0,2-1 0,0 1-110,-1-1 0,1-1 0,0-4 0,-2-3 52,-4 0 1,2-6 0,-6 4 383,-3-4-460,-1-8 0,-4-2 0,-3-9 1,-6-5 40,-3-8 1,-6-3 0,-1-8 0,3 0-234,6 1 1,0-10 0,6 4 0,3-2-160,1 0 0,4-4 0,3 0 0,7 1-377,8-3 1,-1 8-1,7-2 1,2 6-94,2 5 1,1 1-1,1 7 1,-1 2-109,0 1 0,1 6 0,-1-4 0,-1 2-182,-4 4 1,2 3 0,-5 3-1,0 4-549,-1 2 1,-1-6 1450,-5 3 0,7 2 0,1 1 0</inkml:trace>
  <inkml:trace contextRef="#ctx0" brushRef="#br2" timeOffset="24">5142 7214 8257,'0'-15'0,"0"-1"0,2 2 141,3 4 0,0-3 0,9 8 1,5 0-1,4 0 563,5-1 0,0 1 1,1 5-1,-1 0-215,0 0 0,4 0 0,-9 2 0,-1 3-130,1 6 1,-2 3 0,-7 1-115,-4 1 1,-3 2 0,-7 1-1,-1 3-76,-5 3 0,-2-4 0,-10 5 1,-3 0 11,-5-1 0,3 3 0,1-7 1,1 0 16,0 1 0,5-4 0,7 3 0,2-4 84,4-1 0,1-6 0,4-1 1,3 0 39,5 0 0,6-6 0,5 2 0,5-3-91,4-2 0,1 0 0,3 0 0,1 0-349,1 0 0,3-5 0,-4-2 0,1 0-403,-1 0 0,-1-4 0,-3 4 0,-1 0-204,-4 0 1,-3 2 0,-8 5 0,1 2-881,0 3 1,-8 9 1604,-2 7 0,-5 0 0,-1-5 0</inkml:trace>
  <inkml:trace contextRef="#ctx0" brushRef="#br2" timeOffset="25">865 10107 8046,'9'-2'1181,"-4"-3"0,-3 1 0,0-6 1,1-3-85,2-1 1,6-8 0,-4-4-1,2-4-461,3-2 0,4-1 1,3-3-1,2-5-373,-2 1 1,5-5 0,1 3 0,-1-2-155,-3 2 1,-3-3 0,-3 1 0,1-5-528,0-3 1,-6-7 0,-1 1 0,-2-3-326,-3-2 0,3 2 0,-2 3 0,-2 8 448,-1 6 1,3 7 0,2 11-1,0 5 230,0 4 1,4 6 0,-2 2 34,4 2 1,5 9 0,10 9 0,-2 6 622,2 9 1,2 7-1,3 18 1,2 5-12,2 7 1,5 8 0,-6-1-1,-3-2-132,-5-3 1,6 5 0,-7-12 0,0-4-498,-3-4 1,-3-8-1,-3-2 1,-1-1 144,-1-4 1,3-7 0,-9-4-1,3-1-2064,-3-4 0,2-1-457,-6-3 0,1-6 1391,-2-4 0,-3-5 0,3-5 547,-3-6 1,-1-2 0,3-3 0,1 0 293,-1 0 0,-4-5 1,-4 0 305,-1 2 1,-7 7-1,-1 3 1,-4 2 587,-4 4 0,-5-4 1,1 2-1,-1 1-44,-2 2 1,-9 2 0,8 0 0,-3 0-449,-3 0 1,0 0 0,4 0 0,0 0-234,-1 0 0,1 0 0,1 0 0,4 0-703,5 0 1,3 0 0,3 0-1219,-1 0 0,9 0 1268,7 0 1,9 0 0,10-1 674,2-5 0,14-2 0,-2-8 0</inkml:trace>
  <inkml:trace contextRef="#ctx0" brushRef="#br2" timeOffset="26">2343 9478 8375,'0'-7'2558,"0"7"-2181,0 9 0,5 5 0,1 3 0,-1 4 0,0 5 138,0 4 0,6 1 0,-4 1 0,0-1-125,0 1 1,3-3 0,-3-1 0,0-2-106,0 2 0,4-5 1,-4-2-1,0-3 125,0-3 1,-2-4-112,-5-1 1,-2-6-172,-3 1 0,-2-5 0,-5-5-478,1-6 1,8-3 0,-3-1 0,5-1-88,1 0 0,8 0 1,6 1-1,7 1 82,4 3 0,1-1 0,6 7 0,-1 1 138,0 2 1,1 4 0,-1 3 0,1 6 253,-1 3 1,-5 3-1,-1 3 1,-2 1 735,-4-2 1,3 5 0,-1 1 0,-3-1-191,-6-3 1,-3 2 0,-6-2 0,3-2 232,-3-2 1,-10-1 0,-7-2-459,-5-3 0,-4 1 0,2-7 0,-5-1-137,-4-3 0,-1-1 0,-2 0 0,-4 0-324,-5 0 0,2-5 1,-2-2-1,0-2-712,2-3 1,1-2-1,8-2 1,1 1-778,4-1 1,3 2 0,9 0-2298,4-2 3889,3-3 0,14-12 0,2-1 0</inkml:trace>
  <inkml:trace contextRef="#ctx0" brushRef="#br2" timeOffset="27">3428 9446 8335,'2'-14'0,"3"2"0,5 3 900,4 2 1,7 2-1,0 5-576,-1 0 1,2-1 0,1-3 0,1-1-1,3 1 112,-3 3 1,1 1 0,-6 0 0,2 0-761,-2 0 1,-2 1-1,-1 3 1,-2 3-383,-3 1 1,1 3 0,-7 5 120,-1-1 1,-6 1 0,-9 0 0,-8 0 584,-4-1 0,-13-6 0,3-2 0</inkml:trace>
  <inkml:trace contextRef="#ctx0" brushRef="#br2" timeOffset="28">3444 9619 8004,'7'14'246,"5"-3"1,7-6 721,7-3 1,-1-2-1,1 0 1,2 0-492,2 0 1,6 5 0,1 0 0,0-1-611,1-3 0,-1 5 1,3 1-1,-5 0-124,0 0 0,-5 3 0,-6-3 0,-3 2-1116,-7 3 1,-5-3 1372,-9 1 0,-7-13 0,-2 1 0</inkml:trace>
  <inkml:trace contextRef="#ctx0" brushRef="#br2" timeOffset="29">4859 9053 8004,'0'-24'283,"0"3"0,0 9 1193,0 1 0,0 10-704,0 1 1,5 12 0,0 11 0,0 1-123,2 4 0,-5 9 1,3 6-1,-1 6-106,1 4 0,-1 4 0,4-3 1,-1-1-259,-3-4 1,5 5-1,-1-11 1,3-1-129,-1-1 1,-6-5-1,3-4 1,-2-3-567,0-2 1,1-3 0,-6-5-1029,0 2 1,0 0-3346,0-5 3810,0-7 0,0-11 0,0-12-10,0-5 0,7-4 1,3 0 980,4-8 0,9-8 0,1-8 0</inkml:trace>
  <inkml:trace contextRef="#ctx0" brushRef="#br2" timeOffset="30">5252 9053 8004,'0'-15'1270,"0"6"0,2 11 0,1 13 0,2 12-715,-1 8 0,-1 0 0,1 6 0,1 3 76,-1 2 0,3 1 0,-2-2 0,0-1-75,2-2 0,0-6 0,5 4 1,-1-1-242,1-4 0,2-4 0,2-3 0,-1-3-164,1-3 0,-5-1 0,-3-5 0,1 0-471,0-1 1,-6 1-4800,2 0 3322,-3-7 1,-4-2 0,-3-9 801,-5-3 0,-4-9 1,-4-9-1,-3-1 995,-5-4 0,-4-16 0,-1-5 0</inkml:trace>
  <inkml:trace contextRef="#ctx0" brushRef="#br2" timeOffset="31">4513 9211 7513,'-2'-16'0,"-1"0"936,-3 0 0,-4 6 93,5 0 1,1 1-1,9-2-532,6 6 0,10 3 0,7 1 0,7-3-172,7-1 1,5 0 0,7 5 0,7 0 240,6 0 1,6-6 0,-3 1 0,1 2-300,5 1 0,-7-5 1,1-2-1,-3 0-246,-4 4 1,-4-2-1,-12 2 1,-1 1-33,-5 3-1,1 1 1,-8 0 0,-6 0-891,-4 0 1,-8 0 0,-8 1-687,-1 5 0,-1 2 1,-6 10-1,-2 1-1293,-3 2 2881,-4 0 0,-7 2 0,1 1 0</inkml:trace>
  <inkml:trace contextRef="#ctx0" brushRef="#br2" timeOffset="32">6730 8676 8004,'0'-15'254,"0"-1"1,-5 5 0,-2 3 0,-2 1 0,-3 3 678,-2 2 1,-2 2 0,-2 0 0,-1 2-510,-2 3 0,-7 9 1,2 9-1,-4 0-56,-1-1 0,-4 12 0,2-1 0,3 3-129,0 3 1,6 10-1,-1-2 1,3 2 82,3 0 1,1 5 0,4 4 0,2 1 17,1-1 0,8 6 0,-2-6 1,5-4-150,5-3 1,2-1 0,7-1 0,0-5-196,3-4 1,3-3 0,-5-8-1,1-1-540,0-2 1,5-6 0,0 1 0,-2-6-515,-2-4 1,-1 1 0,0-5 0,-1 0-155,1 0 1,5-2 0,2-5 0,1 0-44,4 0 1,-3-7 1254,1-3 0,7-18 0,7-5 0</inkml:trace>
  <inkml:trace contextRef="#ctx0" brushRef="#br2" timeOffset="33">7154 9179 8018,'0'-26'0,"2"2"269,3 1 0,-1 2 0,6 5 1,2 0 117,2 1 1,7-1 0,2 0-1,0 1 56,0-1 1,4 0 0,-2 2 0,1 2-260,0 1 1,-1 8 0,1-2 0,-3 3-16,-1 2 1,-4 0 0,3 0 0,-4 2 34,-1 3 0,-5 2 0,-3 5 1,1-1-118,0 1 1,-6 7-1,2 2 1,-3 0 74,-2 2 1,-7 1 0,-3 9 0,-6 2-31,-5 2 1,-3 5 0,-8-4 0,1 1 17,-1-1 1,1 4 0,-1-4 0,3 1 73,2-1 0,5-1 0,6-6 1,2 1 152,4-1 1,3-1-1,7-2 1,1-2-160,5 2 0,2 0 0,10-2 0,3-5-136,5-3 0,4-3 0,1-1 0,-1-3 28,-4-6 0,7-3 1,-7-2-1,-1 0 4,-1 0 0,-6-7 1,3-5-1,-6-6 77,-4-3 0,-4-7 0,-7 2 0,0-4-306,0-1 0,-12-6 1,-6 1-1,-4 1-226,-6 1 1,0 3 0,-2-2 0,0 0-94,-3 1 0,-2-3 0,5 11 0,2-2-884,2-1 0,7 8 0,-2-2 0,5 4 156,6 1 1,-2 6 0,6-1 90,3-1 1,3 5-1,5 0 1071,6 0 0,10-2 0,3-7 0</inkml:trace>
  <inkml:trace contextRef="#ctx0" brushRef="#br2" timeOffset="34">7579 8676 8294,'16'-17'0,"-1"6"0,1 8 0,0 3 358,-1 0 1,3 0-1,1 0 1,4 0 223,1 0 0,4 7 0,7 5 1,2 5-84,-2 4 0,3 7 0,-1 0 1,-2 7 186,-2 7 1,-2 5-1,1 4 1,-1 3-16,1 2 0,-6 2 0,-2 4 0,-1 1-337,-4 0 0,-6-2 1,-5-1-1,1-4 199,0-2 1,-6 5-1,4-3 1,-1 0-167,-1-4 0,0-3 0,-5-3 0,-2-4-188,-3-6 0,2-8 0,-6-3 0,0-4-614,0-7 1,-1-1 0,-6-7-685,0-3 1,1-1 0,-1-2 269,0 0 1,2-7 0,4-3 0,5-4-3417,3-2 4265,2-7 0,14-8 0,3-9 0</inkml:trace>
  <inkml:trace contextRef="#ctx0" brushRef="#br2" timeOffset="35">8569 8550 8236,'0'-15'-52,"0"-1"1,0 0 191,0 1 0,2 1 1,3 1 280,6 3 1,8 6 0,2-1 0,0 3-134,2 2 1,-6 0 0,4 0 0,-3 2 28,-3 3 1,1 4 0,0 7 0,-2 0-100,-4-1 1,-3 1-1,-7 2 1,0 1 81,0 2 0,-7 7 0,-5-4 0,-6 2 20,-2 0 0,-8-5 1,1 6-1,-1-1-74,2-2 1,3-1 0,8-7-1,1-1 55,3 1 1,4 0 0,7 0-115,0-1 0,2-1 0,5-3 1,7-4-3,5 0 0,9-6 0,-2 5 0,4-5-164,2-1 0,6 0 0,2-1 1,0-3-413,-3-1 0,1-6 1,-1 4-1,-2 1-640,-2-1 0,-8-4 1,-4 6-340,-4 1 1,-8 4 0,-4 7 0,-5 7 1369,-5 5 0,-11 9 0,-8-3 0</inkml:trace>
  <inkml:trace contextRef="#ctx0" brushRef="#br2" timeOffset="36">9434 9399 8489,'16'-8'0,"0"2"820,-1 5 1,3 1 0,1 0 0,4-2 0,1-2 244,4-1 0,2 0 0,-1 5 0,-1 0-787,-1 0 1,-6 0-1,3 0 1,-1 0-497,-4 0 0,-7 0 0,-1 0 0,-1 2-1029,-1 3 1,-2-2-1,-7 8 1,0 1-21,0 2 1,-7 2 0,-4-1 0,-4 1 1266,-6 0 0,-4 0 0,-6-1 0</inkml:trace>
  <inkml:trace contextRef="#ctx0" brushRef="#br2" timeOffset="37">9497 9588 7207,'16'9'36,"-6"-2"1,1-7-1,1 1 1026,2 5 1,9-5 0,3 5 0,3-5-277,3-1 0,-2 6 1,-1-1-1,-1 0-219,0 2 0,5-5 0,-6 3 1,1-2-622,-2 3 0,-4-5 1,-6 5-1,0-5-620,0-1 1,-6 0 0,-1 2-1,0 2 94,-1 1 0,-2 0 0,2-3-2062,-1 3 0,6-3 2642,-3 3 0,4-10 0,2-4 0</inkml:trace>
  <inkml:trace contextRef="#ctx0" brushRef="#br2" timeOffset="38">10881 9101 8235,'-6'-16'30,"-1"0"0,0 0 0,-1 1 0,1-1 536,0 0 0,0 1 0,3-1-210,-1 0 0,0-5 0,6 0 1,5 2-1,4 2 18,4 1 0,7 0 0,2 0 0,1 2-133,4 4 0,2 3 0,1 7 0,1 0-86,-1 0 1,-5 0-1,-1 2 1,-1 3 59,1 5 1,-1 6 0,2 5 0,-5 7-147,-3 7 0,-2 7 0,-1 12 1,-1 7 16,-3 6 0,-6 6 0,-12-3 1,-9 0-21,-8-1 0,-8-2 0,-4-10 0,-6-4-75,-4-4 0,1-9 1,1-5-1,4-5-25,2-4 0,-4-9 1,3 1-1,3-8 48,2-3 0,-6-2 0,9-5 0,-1 0-121,4 0 1,-1-1-1,4-3 1,1-3-20,3-2 0,10-6 0,6-8 1,3 0 137,2 1 0,7-6 0,6 1 1,6-1-10,7 2 1,11-2 0,3 7 0,2 4 228,0 5 0,0 5 1,3 7-1,-3 0 241,-5 0 0,1 1 0,-1 5 0,-2 2-378,-2 1 0,-2 5 1,-1-2-1,-2 4-395,-2 0 1,-7 7 0,2-11-1,-3 0-718,-2 2 1,-1 0 0,1 2-789,0-1 1,0-1 377,-1-3 1,1-1 0,-2-10 1427,-4-7 0,11-12 0,-3-5 0</inkml:trace>
  <inkml:trace contextRef="#ctx0" brushRef="#br2" timeOffset="39">11997 9038 8251,'-2'-25'0,"-3"4"0,-6 4 116,-3 1 1,0 0 0,2 2 0,2 4 832,-3 5 1,-6 3 0,-2 2 0,0 0-422,-1 0 0,2 7 0,-6 5 0,0 6-165,2 3 0,-6 7 1,4 0-1,-2 5-72,1 3 1,0 3 0,4-3-1,0 5-32,0-1 1,2 5 0,6-3 0,1 2 122,3-2 0,-1 1 0,7-6 0,1-2-136,3-2 1,8-3-1,5-2 1,9-2-66,10 2 1,6-4 0,7 1-1,-3-2 44,3-4 0,5-2 0,0-3 0,-4-3-11,1-6 0,-8-3 0,1-2 0,-3-2-17,1-3 0,-2-4 0,-9-9 1,-5-1-150,-3-2 0,-3-7 1,-1 2-1,-3-4-301,-6-1 1,-3 0 0,-4-1 0,-3 1-309,-6-1 0,-3 1 0,-3-1 0,-2 1 124,-2 0 1,-5 1 0,5 4 0,0 5-330,-2 3 1,5 3 0,-1-1 0,5 2-1291,4 3 1,4-1-1,-2 5-816,1-2 2872,9 6 0,13-11 0,10 5 0</inkml:trace>
  <inkml:trace contextRef="#ctx0" brushRef="#br2" timeOffset="40">12406 8928 8661,'5'10'0,"2"1"0,0 1 570,0 2 1,0 9 0,-4 5 0,4 6 596,2 8 0,-4 4 1,4 3-1,0 1-111,-1 3 1,1-1 0,3-6-1,-1-3-531,1-1 0,0-7 0,1 0 0,-5-5-439,-1-4 0,4-7 0,-4 2 1,0-4-647,0-1 1,3 0 0,-4 0-2507,-3-1 0,6-1 1529,1-3 0,4-4 1,2-7-1,0 0 1537,-1 0 0,8-14 0,2-4 0</inkml:trace>
  <inkml:trace contextRef="#ctx0" brushRef="#br2" timeOffset="41">13050 9588 8251,'25'0'1091,"-4"0"0,-4 0 0,-1-2 665,0-3 0,-1 3-872,1-3 1,-5 1 697,-1-1-2271,-6 3 1,3-3 0,-9 9-630,-3 1 1,-6 5 0,-10-3 0,-5 0 1317,-4 0 0,-8-1 0,-2-6 0</inkml:trace>
  <inkml:trace contextRef="#ctx0" brushRef="#br2" timeOffset="42">14355 9242 8251,'9'-24'15,"-4"3"1,-3 3-1,-2 2 1,0 1-1,-2-1 1,-3 0 702,-5 1 1,-4-1-1,-2 2 1,0 2-152,0 1 1,-5 6 0,-1-4-1,-3 2-146,-3 4 1,-1 1 0,-3 2 0,1 0-160,-1 0 1,1 2 0,-1 3-1,3 5-60,2 4 1,-2 4 0,4 1 0,1 4-143,3 1 0,3-3 0,3 5 0,-1 2-52,0 2 1,2 2-1,4-1 1,5 0 27,3 1 0,2-1 0,0 2 0,0 1 78,0-3 0,2 4 1,3-9-1,5 2-2,4-2 0,7 2 1,2-5-1,0 0-58,-1-1 0,6 3 0,-2-8 1,4-3-85,2 0 1,4-7 0,3 0 0,-1-2 63,1 1 1,-3-3-1,-4-8 1,-3-6 58,-2-3 1,1-3-1,-6-4 1,-1-5 64,-3-4 0,1-1 0,-10-2 1,-1-2-251,-2-2 1,-5-5-1,-1 5 1,-1 2-227,-5 2 0,-8 2 1,-8-1-1,-1 1-72,0 0 1,-3 1-1,3 2 1,1 5-140,-1 6 1,2-2-1,5 10 1,1 0-980,-1 4 0,0 3 931,0 2 1,8 7 0,6 4-1,9 2-2209,9 3 2786,3 0 0,4 0 0,1-1 0</inkml:trace>
  <inkml:trace contextRef="#ctx0" brushRef="#br2" timeOffset="43">15094 8975 8251,'-2'-25'0,"-3"6"66,-5 7 0,-4 0 1,-2 7-1,0 1 1,-1 2 592,-4 2 0,-2 2 0,-5 2 0,2 3-59,-2 1 0,-2 4 0,-3 8 1,-2 2-153,-1 3 1,-1 1 0,7 7 0,2 2-87,2 2 1,5 6 0,-3-1-1,1 4 169,4 1 0,1-5 0,2 0 0,3 0-373,2-2 1,6 2-1,10-9 1,7-3-90,7-1 0,8 1 1,9 0-1,6-2 33,4-2 0,1-7 0,0 2 1,0-5 21,0-6 1,-5-3 0,0-7 0,-2 0 59,-5 0 0,2 0 1,-12-2-1,-1-3-24,-3-5 1,-5-4 0,-4-4 0,-3-1-102,-2-2 1,-2 0 0,-7 5 0,-3 1 27,-6-1 0,-3-3 0,-3 1 0,-4 4-250,-5 0 1,1 0 0,-1 0-1,0 2-435,1 2 0,-3 5 0,6-4 0,-1 2-547,0 3 1,2-3 0,4 2-110,-4 2 1,3 1-1,-2 2-1111,2 0 1512,9 0 0,9 0 0,11 0 0,5 0 853,4 0 0,5 0 0,6 0 0,1 0 0</inkml:trace>
  <inkml:trace contextRef="#ctx0" brushRef="#br2" timeOffset="44">16022 9384 8300,'5'-25'0,"0"4"146,-1 4 1,-9 1-1,-6 0 742,-3 1 1,-2 1 0,-1 1-1,-2 5-336,-2 1 0,-7 1 1,2 5-1,-4-3-97,-2-1 0,1 0 0,0 6 0,-1 5-164,1 4 1,-1 4 0,3 4-1,2 1-75,6 2 0,-1 5 0,2-3 0,5 1-176,2 4 0,10 2 0,-2-1 0,3-1-14,2-1 1,5-1-1,4 3 1,3-1-212,6-1 0,8-6 1,2 5-1,5 0 7,4-2 1,6-1 0,-1-7 0,4-1-726,1 1 1,-5-2-1,-2-3 1,-2-6-310,-3-3 0,-1-2 0,-5-2 0,-3-3 802,-5-6 1,2-8 0,-2-4 0,-3-1 126,-6-4 1,2-7 0,-4-3 0,3-1 282,-3 1 0,-3-2 0,-5 6 0,1 5 154,2-1 1,1 2-1,-6 2 1,0 5 1626,0 3-1091,0 10 1,0 2 0,0 13-283,0 9 1,5 2 0,0 8 0,-1 2 69,-3 1 1,-1 8 0,0 0-1,0-2-14,0-2 0,0-3 0,0-2 0,0-2-158,0 2 0,0 0 1,0-2 187,0-5 0,0-4-251,0-1 0,-1-9-262,-5-7 1,5-7 0,-6-11-1,1-1-226,1-2 0,0-7 0,5 2 0,0-4-146,0-1 0,12-6 1,4-1-1,3 0-10,4-1 1,-4 2-1,6 8 1,-3 3 199,-3 5 0,4 3 0,-2 4 1,-2 4 275,-1 4 1,3 5 0,0 2 0,-2 5 71,-2 4 1,4 9 0,0 4 0,-1 0 126,-3-1 1,4 12-1,-2-3 1,-3 2-85,-4 0 1,-3-3-1,3 0 1,-3-2 181,-2 0 0,-2 3 0,-5-10 0,0-2 110,0-1 0,0-3-270,0 1 0,-2-7 1,-1-6-87,-2-6 1,-2-6 0,3-8-1,-1-2-297,1-2 0,3-7 1,1 1-1,0-2-409,0-3 1,7 1-1,5-1 1,7 1 303,7 0 0,-1 1 0,1 2 0,0 3 62,-1 3 0,3 6 0,-6 7 0,1 2-24,0 4 1,-2 3-1,-4 5 1,2 6 333,2 3 0,0 3 0,-3 2 1,-1 2 458,-1-2 0,3 4 1,-8-2-1,3-2-666,1-1 1,-4-3-1,-2 1 1,-2 0-971,-4 0 0,4-6 1,0 1-666,2 1 0,1-3 921,6 1 1,-2-10 0,-2-4 824,-1-9 0,-1-14 0,6 3 0</inkml:trace>
  <inkml:trace contextRef="#ctx0" brushRef="#br2" timeOffset="45">17484 8723 8251,'0'-10'-94,"0"-1"1,0 1 110,0-6 0,7 1 1,4 1 647,3 3 1,1-1 0,1 5 0,0 0-175,-1 0 0,8 2 0,2 5-243,-1 0 0,-1 1 0,-8 3 0,1 3 15,0 2 1,-2 1-1,-2 6 1,-3 0-138,-2-1 1,3 1-1,-4 0 1,-3-1-69,-1 1 1,-9 5 0,-4 2 0,-3-1 51,-1 1 1,-6 3-1,0-3 1,0 0 52,-2-1 0,7 5 1,-1-5-1,5 1 26,-1 0 0,6-2 1,2-6-1,3 1 69,2 0 0,2-2 1,5-2-1,7-1 71,5 1 0,9-5 0,-2 0 0,4-2-195,2 0 0,1 0 0,2-5 0,1 0-444,-1 0 1,-1-1 0,-3-3 0,-1-3-1172,-4-1 1,2 4-1,-7-1-91,-2 3 1572,-8 2 0,-4 7 0,-7 2 0</inkml:trace>
  <inkml:trace contextRef="#ctx0" brushRef="#br2" timeOffset="46">944 11364 8251,'0'-17'0,"0"-3"0,0-1 1229,0 2 0,0 7 0,2 3 3377,3 2-4247,4 9 1,6 14-1,3 10 1,1 5 259,2 6 1,2-2 0,-4 7 0,2 1 283,-2 3 0,-2 8 1,1 4-1,1 1-517,2-1 1,0 3-1,-5-2 1,1 6 160,4 3 0,-3-2 0,3-6 0,-4-4-332,-1-2 1,-6-2 0,-1-5 0,-2-1-216,-3-4 0,3-4 0,-2-8 0,-2-2 0,-1-2 0,3-12 0,1 1 0,-3-1 0,1-7 0,1-1 0,5-5 0,4-2 0,4-6 0,1-7 0,2-6 0,7-13 0,0 0 0,5-5 0,4-6 0,1-8 0,-3-6 0,0-5 0,-5-5 0,5-7 0,-9-7 0,-2 0 0,-11 38 0,-1 0 0,5-38 0,4 0 0,-5 7 0,-6 5 0,4 7 0,-3 20 0,3 4-498,2 6 0,-1 5 0,1 13-588,0-1 1,-1 7 0,1 4-400,0 3 0,0 9 0,-2 4 0,-2 3-148,-2 1 0,-5 6 0,4 2 0,-2 1 557,-3 4 0,3 0 0,0-2 1076,1-5 0,3-3 0,5-2 0</inkml:trace>
  <inkml:trace contextRef="#ctx0" brushRef="#br2" timeOffset="47">2626 12056 8297,'18'-11'0,"1"2"0,2 2 1161,-2 4 0,-2-1 0,-1 1 0,2-2 0,3-1-568,5-1 0,-2 6 0,1-5 0,-3 5-526,-2 1 0,-1 0 0,0 0-814,2 0 0,-7 1 1,-9 5-2140,-3 4 0,-2-1 2886,0 1 0,-14 1 0,-3 5 0</inkml:trace>
  <inkml:trace contextRef="#ctx0" brushRef="#br2" timeOffset="48">2720 12244 8425,'16'9'1099,"0"-4"0,-2-1-487,-4 1 1,10-3-1,-5 3 1,5-3-144,2-2 0,-4 0 1,4 0-1,-1 0-94,0 0 1,0 0-1,-5 0 1,0 0-1991,-1 0 0,-4 0 1,-1 0 1614,3 0 0,1-7 0,1-2 0</inkml:trace>
  <inkml:trace contextRef="#ctx0" brushRef="#br2" timeOffset="49">11965 3757 8507,'0'-11'0,"0"1"0,0 8 0,0 2 0,2 10 940,3 10 1,-1 4-1,6 9 1,3 4 0,2 5 24,6 3 0,-1 8 0,6 1 0,2 5 29,1 11 1,-1-4 0,0 13-556,0-2 1,4 3-1,-10 0 1,-1-4-106,-3-5 1,1 1 0,-8-8 0,1-6-72,-2-7 1,4-2 0,-5-13 0,0-3-19,-4-5 0,2-10 1,0-9 358,2-3 0,-4-4 1,5-12-387,3-11 1,6-9-1,3-7 1,3-6-182,3-8 1,0-3 0,2-7 0,-3-2-229,1-7 1,6-3 0,-8-2-1,2 3-139,-2 2 0,-3 2 0,-8 5 0,-1 2-299,-3 3 0,3 4 0,-5 9 0,1 3-38,1 5 0,-6 6 0,5 3 0,1 4-613,-2 1 1,4 4 0,-2 6 572,3 3 1,0 8 0,0 2 0,0 9 706,3 5 0,3 9 0,-5 1 0</inkml:trace>
  <inkml:trace contextRef="#ctx0" brushRef="#br2" timeOffset="50">13208 4574 8353,'6'-11'0,"5"3"210,3 1 0,7 1 0,2 6 151,1 0 1,2-5-1,6 0 1,-3 1 606,-2 3 0,6-5 1,-5 1-1,-2 2-1047,-2 1 0,-3 2 0,-5 0 0,0 0-584,0 0 0,-6 5 0,-1 2 0,-2 2-652,-4 3 0,-8 6 1315,-5-3 0,-11 5 0,-4-12 0</inkml:trace>
  <inkml:trace contextRef="#ctx0" brushRef="#br2" timeOffset="51">13239 4841 8518,'7'9'0,"5"-2"0,6-2 624,3 0 1,7 1 0,-2-6 0,3 0-189,3 0 1,5 1-1,-1 3 1,-1 1-677,-2-2 1,-3-1 0,-2-2 0,-3 0-460,-3 0 1,4-5 0,-3-2-1,0-2-343,0-3 1042,5-9 0,-11-10 0,6-9 0</inkml:trace>
  <inkml:trace contextRef="#ctx0" brushRef="#br2" timeOffset="52">14041 3977 8784,'7'-9'822,"0"4"0,5 12 0,-2 8-326,3 10 1,1 6 0,1 6-1,1 5 122,0 3 1,0 8-1,-1 1 1,-1 0 78,-3 0 1,1 9-1,-5-4 1,0 1-303,0 1 0,3-2 0,-3-1 0,0-6-64,0-3 0,4-2 0,-4-1 0,0-4-289,0-6 1,3-10 0,-3-5 0,0-3 224,0-2-289,-1-8 0,-6-4 0,0-15-22,0-10 1,0-8-1,0-8 1,0-7-341,0-6 1,5-6-1,0-9 1,0-3 125,2-5 1,-5-4 0,5-2 0,-2 2-330,0 4 1,2-2 0,-3 7 0,3 3 292,2 6 1,-1 12-1,6 10 1,0 6 207,4 4 0,3 6 0,-2 9 0,4 4 23,1 1 0,2 1 0,6 6 0,-1 0 597,1 0 0,-1 9 1,2 7-1,2 10-232,2 9 1,0 5 0,-6 9 0,1 2 127,-1 1 0,-1 13 0,-2-3 0,-4 5 43,-1 3 1,3-6-1,-5 6 1,-2-3-407,-1-5 1,-8 3-1,-1-13 1,0-1-488,-1-2 1,-2-7-1,2-2 1,-1-3-306,-3-8 0,3-4 0,0-9 0,0-1-944,0 1 0,5-7 1187,-2-4 1,-3-10 0,0-7 0,-1-6 376,-1-3 0,0-5 0,-7 3 0,-1-1 190,-2-4 0,-13 3 0,1 1 0,-6 1 197,-5 4 1,-7-2-1,-3 2 1,-2 3 788,-4 2 0,4-3 0,-2 6 0,-2-1-475,-1 1 1,-3-1 0,1 5 0,2 0-792,3 0 0,-2 2 1,6 3-1,1-1-1017,4-2 0,0-1 1,12 6 150,2 0 1,10 2 0,9 3 1060,9 6 0,19-4 0,5 0 0</inkml:trace>
  <inkml:trace contextRef="#ctx0" brushRef="#br2" timeOffset="53">15645 4731 8327,'-7'-23'1858,"-4"8"0,4 8-1211,2 12 0,3 5 0,2 11 0,0 6-220,0 2 0,2 4 0,1 2 0,4 4 212,2 1 1,0 0 0,3 5 0,-2 1-329,3 3 1,1-4 0,0-5-1,-4-1-68,-5-4 0,2-2 0,-1-3 1,-3-4 297,-1-5 0,-2-4 149,0-1-629,0 0 0,0-15 0,0-6 0,0-7-285,0-4 0,2-5 0,3-1 0,7-3-173,7-3 1,7 5 0,11 1 0,3 1 257,1 0 0,4 2 0,-5 6 0,0 5 263,-3 1 1,1 3 0,1 9 0,-2 6 268,-4 3 0,2 7 0,-9 2 1,2-1 175,-2 1 1,-3 5 0,-8-2 0,-1 2-41,-3-2 0,-4 7 0,-7-5 1,-2-1-216,-3-3 0,-4-3 0,-8-5 0,-4-2-162,-5-4 1,-4 2 0,-3-6 0,-4-3-422,-5-1 1,-2-4-1,-1-3 1,1-6-762,1-3 1,-6-1-1,9-1 1,-1 0 298,5 1 1,4-1 0,6-2-1,5-1-1234,4-2 1,8 0-1,4 4 1,3-2 438,2-2 0,12 0 0,6 3 1526,4-3 0,11-3 0,8-8 0</inkml:trace>
  <inkml:trace contextRef="#ctx0" brushRef="#br2" timeOffset="54">16478 4715 8332,'16'-7'0,"-1"-1"177,1-1 0,-6 2 0,1 7 0,1 0 581,2 0 1,2 5-1,-2 4 1,-2 1-124,-1 3 0,-6 4 1,4-6-1,-2 3 28,-4 1 0,-1 1 0,-4-2-218,-3-4 0,1-3 0,-6-7 1,-2 0-25,-2 0 1,-2-7 0,2-3 0,2-4-255,1-2 1,8 1 0,-3-1 0,5 0-85,1 0 0,0 1 1,1 1-1,5 1-14,4 3 1,6 6 0,3-1 0,2 3-352,-2 2 1,4 2-1,-2 3 1,-4 6 195,-4 3 1,-1 2 0,-7-1 0,-1 1 122,-3 0 0,-1 0 0,0-1 104,0 1 1,-7-6 0,-3-1-79,-4-2 0,-2-2 1,0-5-1,1 0-331,-1 0 0,0-5 1,1-2-1,1-2-306,3-3 1,-3-2 0,4-1 0,-3-1-716,3 0 0,1 0 1,6-1-1,-2-2-257,1-2 1,9-2-1,6 2 1546,3-5 0,8-4 0,3-1 0</inkml:trace>
  <inkml:trace contextRef="#ctx0" brushRef="#br2" timeOffset="55">16981 4008 8215,'2'-16'31,"3"1"1,-2 6 0,8 4 0,-1 5 362,-1 5 1,5 11-1,-2 12 1,6 6 1477,3 8 1,1 4 0,-2 1-1181,1 0 1,0 2 0,-7 2 0,-2 1 0,-2-1-138,3-2 0,-5-2 1,1 0-1,-2-2-229,-4-3 0,-1 2 0,-2-7 0,0-4-55,0-5 1,0 0-1,0-7 1,-2-2-172,-3-2 0,3-6 0,-4-3-45,-1-1 1,5-3 0,-3-9-267,3-6 0,2-5 0,2-3 0,3-3 39,5-3 0,6-1 0,5-5 0,5-1-570,4 1 1,3 1 0,2 4 0,2 5 396,-2 3 1,-2 4-1,-2 2 1,1 3 427,-1 2 0,6 4 1,1 8-1,1 6 184,-1 3 1,4 12 0,-4 3 0,1 3 296,-1 3 1,10 10 0,-5 1 0,-1 1 16,-2 3 0,-5-4 0,-7-8 0,-3-3-678,-3-5 0,-2-9 0,-10 2 0,-5-2-1240,-3-1 1,-2 3 0,0-4 0,-3 4-684,-8 2 2020,-13-6 0,-17 3 0,-6-6 0</inkml:trace>
  <inkml:trace contextRef="#ctx0" brushRef="#br2" timeOffset="56">3931 11694 8215,'-9'-16'0,"4"1"0,3-1 0,2 0 0,2 2 1205,3 4 0,4-2 0,9 5 1,3 0-201,5 0 0,9-4 0,3 6 1,2 1-526,4 3 0,0 2 0,-2 3 1,-6 3 47,-3 2 0,2 1 1,-3 6-1,-8-1-181,-4 1 0,-7 5 0,-2 4 0,-6 3-252,-3 5 0,-4 3 1,-3-1-1,-7 2-4,-7-2 0,-11 9 1,-9-1-1,-1 1 78,-3 1 1,-3-5 0,-1 1 0,3-3-62,8-3 1,-6 3-1,10-1 1,1-4 118,3-5 0,5 0 0,7-5 0,1 0 306,-1-1 1,7-1-1,4-5 1,3 0-212,2-1 1,2-4 0,5-2 0,7-2-323,5-4 0,14 4 0,2-2 0,7-1 0,7-2 0,12-9 0,0-4 0,1-3 0,-1-2 0,9 1 0,-9-1 0,-2 2 0,-5 4 0,-12 3 0,-7 7 0,-5 0 0,-4 0 0,-7 0 0,0 1-2170,-6 5 1,-6 7-1,-7 8 1,-2-1 771,-3-3 0,-6-3 0,-10-3 1398,-5-6 0,3 4 0,1-1 0</inkml:trace>
  <inkml:trace contextRef="#ctx0" brushRef="#br2" timeOffset="57">5252 11883 8215,'0'-16'593,"-4"2"0,-4 4 516,-8 4 0,-10-1 0,-1 2 0,-2 2-436,-3 1 0,1 9 0,-2 3 0,-2 4-314,-2 2 1,2 5-1,7 2 1,4 1-1,-1 6 158,1 5 0,5 0 0,-1 5-284,8-2 0,-2 4 1,5-3-1,1 1-22,2 3 1,5-2 0,1-1 0,0-2-49,0-3 0,7-2 1,3-1-1,6-3-198,5-2 1,2 0 0,6-6 0,1-1 249,3-3 1,4-8 0,0-4 0,4-1 320,5 1 1,1-3-1,0 1 1,-1-5 124,-4-3 0,1-7 1,-6 0-1,-4-6-450,-5-3 0,-5-7 0,-8 2 0,-1-5-211,-3-6 0,-4 2 0,-7-7 0,-2-2-138,-3-1 1,-11-2 0,-10 0 0,-4 0-941,-1-1 1,-1 3 0,1 3 0,0 5 150,-1 4 0,8 9 1,3 3-1,3 3-1988,2 3 1275,1 6 0,6 9 1,6 10-1,4 4 17,5 2 1,11 2 1622,-1 3 0,10-4 0,-2 6 0</inkml:trace>
  <inkml:trace contextRef="#ctx0" brushRef="#br2" timeOffset="58">5975 11820 8215,'5'-11'1865,"1"1"0,-1 8-1198,-5 2 0,7 9 1,2 12-1,1 5 793,0 4 0,-1 6 0,3 5 0,-1 0-7,1 3 0,0 10 0,1-5 0,-5 2-852,-1-2 0,4 7 0,-4-9 1,0 0-602,0-3 0,0-6 0,-4-7 0,2-1 0,-1-4 0,-2-3 0,-2-7 0,0-1-4074,0 1 0,1-9 1958,5-7 1,1-2 0,7-8-1,0-1-262,3 3 1,9-6 2377,1 3 0,9-10 0,4-3 0</inkml:trace>
  <inkml:trace contextRef="#ctx0" brushRef="#br2" timeOffset="59">6714 12386 8215,'16'0'1254,"-1"0"0,-6 1 0,-2 3 1154,0 1 0,-3 0 1,4-3-766,-1 3 0,0-3 0,-3 5-1283,1 0 1,2-5-3642,-2 3 1179,-3-3 0,7-2 0,-6-2 954,3-3 0,6 3 0,-2-5 0,4 0 1148,2-3 0,14-11 0,3-4 0</inkml:trace>
  <inkml:trace contextRef="#ctx0" brushRef="#br2" timeOffset="60">7767 11820 8864,'0'-16'0,"0"0"1120,0 1 0,-1-1 0,-5 2 1,-2 2-511,-1 1 0,-7 8 0,1-2 0,-8 3 82,-2 2 0,-4 0 0,2 2 0,-2 3 43,-3 5 1,3 11-1,1 5 1,1 4-63,0 2 0,2 4 0,1 3 0,1 1-176,4 3 1,3 3 0,5-1-1,6-1-226,3-2 1,2-2 0,0 4-1,4-4 81,6-2 0,3-1 0,15-6 0,3 1-352,4-1 0,9-5 0,-2-1 0,3-2 0,2-4 0,4-2 0,0-3 0,-3-3 0,3-6 0,-5-3 0,-6-4 0,-2-3 0,-3-6 0,-7-8 0,-5-4 0,-4-1 0,-5-4 0,-4-7 0,1-3 0,-8-3 0,-6-2 0,-6-3 0,-10-3 0,-4 1-873,-3 0 1,-14-8 0,5 9 344,-4-2 1,1 6 0,7 3 0,-1 3 0,1 6 75,-1 3 0,8 8 0,3-1 1,3 6-3583,3 4 2802,6-3 0,4 12 1,12-3-1,8 3-65,10 2 0,6 7 0,4 4 0,4 3 1297,1 2 0,9-1 0,7 1 0</inkml:trace>
  <inkml:trace contextRef="#ctx0" brushRef="#br2" timeOffset="61">8868 11710 8215,'14'-30'105,"-4"4"0,3 3 0,-8 7 1,-3 1 750,-6-1 0,-3 0 0,-7 2 1,0 4 307,-3 5 1,-9 3 0,-1 2 0,-2 2-438,-3 3 1,1 11 0,-2 12 0,-1 5 123,3 3 1,3 13 0,11-2 0,-1 2-256,2 0 1,-1 4 0,12-3 0,1-3-128,2-3 1,4-4 0,3 2 0,8-5-164,6-4 0,5-2 0,8-1 0,-1-4-271,1-5 1,6 2 0,2-2 0,0-4-36,-3-4 0,-4-6 0,-1-7 0,-1 0-43,1 0 0,-8-7 0,-3-4 0,-3-3-118,-3-2 1,-6-10-1,-4-3 1,-7-3 30,-8-3 1,-7 0 0,-17 2 0,-2-2-309,-6-1 0,-5 4 1,-8 8-1,-4 3-461,-2 7 0,-11 0 0,9 9 0,-1 3-426,-1 5 1,-8 13-1,-2 12 1,1 5 1324,3 4 0,-5-1 0,5-4 0</inkml:trace>
  <inkml:trace contextRef="#ctx0" brushRef="#br2" timeOffset="62">10236 11851 9804,'-25'16'1406,"3"0"1,6-1 0,2 1 138,4 0 1,-4 1 0,3 3 0,-3 2-785,-2 3 1,6-6 0,-1 2 0,1-4-516,1-1 0,-3 0 0,5-1-1495,-2 1 1,6-5-3720,-2-1 1838,3-6 1,2 1 3129,0-10 0,0-4 0,0-7 0</inkml:trace>
  <inkml:trace contextRef="#ctx0" brushRef="#br2" timeOffset="63">9921 11883 8215,'16'0'643,"5"5"0,0 2 0,0 2 975,2 3 0,-1 2 0,6 2 0,-1 1-206,1 4 0,1-4 0,3 4 0,-1-3-921,1-2 0,-3-1 0,-1 1 0,-3 0-317,-3-1 1,-1 1 0,-5 0 0,0-2-1300,0-4 0,-1 3 1,-1-6-1,-1 0-6836,-3 0 7961,-7 5 0,11-18 0,-5 5 0</inkml:trace>
  <inkml:trace contextRef="#ctx0" brushRef="#br2" timeOffset="64">11368 11238 7988,'-7'-22'1099,"3"11"-416,-6 1 1,6 8 0,-1 7 0,4 6 0,1 4 391,0 6 0,0-2 1,1 9-1,3 4-566,1 3 0,2 14 1,-4-2-1,4 2-74,2 0 1,-4 3-1,4 2 1,-2 0 244,-3 0 1,3-1-1,0-6 1,0-2-455,0-3 1,0 2-1,-4-7 1,4-2-495,2-2 1,-6-9 0,3-3 0,-3-3-2879,2-3-1196,-3 1 2874,5-7 0,-7-9 1,2-11-1,3-3-1755,5-1 3223,4-8 0,9-2 0,2-6 0</inkml:trace>
  <inkml:trace contextRef="#ctx0" brushRef="#br2" timeOffset="65">11745 11553 7688,'0'-18'342,"0"-3"0,0 4 1,0-4-1,0 3 342,0 3 1,0-6 0,2 0 0,3 1 0,4 3-85,0 1 0,5 6 1,-2 1-1,5 0-168,4 1 1,0 4 0,-3-1-1,1 3-66,2 2 0,0 0 1,-5 0-1,1 0 5,4 0 1,-3 5 0,3 4 0,-4 3 66,-1 6 0,5 10 1,0 3-1,-2 9-192,-2 6 0,1 8 0,-1 3 0,1 5 8,-4 0 1,-4 1-1,2 0 1,-3 0-41,-2 0 0,-3-7 1,-10-5-1,-6-8-219,-7-6 1,-4-6 0,-6-5 0,-1-6-216,-3-8 1,-2-5-1,2-7 1,-2 0-59,-2 0 0,0-2 0,6-3 0,-1-4 36,1 0 1,6-5-1,4 4 1,6-6 165,4-5 0,-1 4 0,9-4 0,4 3 232,8 3 0,7-6 0,6 0 0,8 3 100,5 6 1,2 0-1,-4 7 1,2 1 46,2 2 0,-1 2 0,-4 2 0,-1 2-255,1 1 0,-1 7 0,1-3 0,-3 1-607,-3 1 0,4-2 0,-5 3 0,1-2-395,0 2 1,-2-5-1,3 0 1,-5-1-647,1-1 0,0 5 0,5-4 0,-4-3-2348,-1-1 3948,5-2 0,-4 0 0,8 0 0</inkml:trace>
  <inkml:trace contextRef="#ctx0" brushRef="#br2" timeOffset="66">12877 12024 8638,'9'-16'4659,"-2"6"-1713,-7-1 1,2 8-1368,3-2 0,-1 3-361,6 2-1969,-6 0 1,4 0 0,-3 0-1377,6 0 0,-2 0 881,1 0 1,1 0-1,4 0 1,1 0 0,0 0-738,0 0 0,-2-2 1983,-4-3 0,11-4 0,-4-6 0</inkml:trace>
  <inkml:trace contextRef="#ctx0" brushRef="#br2" timeOffset="67">13758 11317 7988,'16'-9'2457,"-8"2"1,-13 7-1,-11 0 1,-3 0-1948,-4 0 0,-1 0 0,-9-2 0,-2-3-327,-2-5 1,-1 1 0,3-2-1,-2 1-150,2 1 0,2-5 0,3 6 1,2-1 12,2 4 0,12-2 0,-2 1-177,2 3 0,2 3 8,2 5 0,3 4 0,7 7 1,-2-1 30,-3 1 0,3 1 0,-3 3 0,1 2 1,1 1-16,-3 0 0,-4 3 0,3-5 0,0 0-26,0 2 1,0-6-1,4 4 1,-3-4-151,3-1 1,1 0 0,2 0-273,0-1 0,0-4 302,0-1 0,2-6 0,3 1 199,6-3 0,8-2 0,5 0 0,4 0 53,5 0 0,9-5 1,2-1-1,5 3-8,3 1 1,1 2 0,-4 2 0,1 3 248,3 6 0,-3 8 0,-6 3 0,-6 3 212,-4 3 1,-1 1-1,-10 3-119,1-1 1,-7-4 0,1-1 0,-8 0 0,-3 0 176,-3 0 0,-2-1 1,-6 3-97,-6-2 1,-3-2 0,-11 3-1,-2-6 1,-2-4 3,-5-1 1,-8-2-1,3-2 1,-2-3-251,-4-2 0,0-2 0,-1-7-279,-2-3 0,7-4 1,-9-7-1,2 1 0,5-1-837,2 0 0,3-5 0,7 0 0,4 2-795,5 2 1,4-4-1,3 0 1,3 2-28,6 1 1,12 2 0,9 1 741,8-1 1,7 0 1027,6 1 0,-4-1 0,6 0 0</inkml:trace>
  <inkml:trace contextRef="#ctx0" brushRef="#br2" timeOffset="68">14528 11741 7988,'9'-7'424,"3"4"0,-5-6 0,2 2-143,3 4 0,2 1 0,2 2 0,0 0 853,-1 0 0,1 0 1,1 0-727,4 0 1,-3 0-1,3 0 1,-4 0-469,-1 0 0,-5 0 1,-3 2 11,-1 3 0,-2-2-2785,-5 8 0,-6-3 2833,-5 3 0,-17 3 0,-5-5 0</inkml:trace>
  <inkml:trace contextRef="#ctx0" brushRef="#br2" timeOffset="69">14450 11930 8809,'15'0'577,"1"0"0,5 0 0,2 0 0,1 0 291,4 0 0,2 2 0,1 1 0,1 2-31,-1-1 0,1-1 1,-3 1-1,-1 1-674,-2-1 0,-6-3 0,1-1 0,-4 2-1028,-1 3 0,0-1 0,-1 4 0,1 1 865,0 0 0,6 1 0,3 6 0</inkml:trace>
  <inkml:trace contextRef="#ctx0" brushRef="#br2" timeOffset="70">15755 11317 8238,'-14'-16'150,"1"0"1,3 1 791,-2-1 0,5 0 0,1 1 0,5-1-447,1 0 0,0 0 0,0 1 0,1-1-195,5 0 0,8-5 0,8 0 1,3 2 175,3 2 1,1 3 0,3 1 0,-2 5-159,-4 1 1,2 1 0,-6 6 0,1 0-150,0 0 0,-2 0 0,-5 2 0,-2 3 1,-4 6 0,2 3 0,-5 3 0,0 4 5,0 6 1,4 4 0,-6 4 0,-2 3-36,-1 2 0,-4 8 0,-3 6 0,-4 2 123,1 3 1,-8 2 0,2 2-1,-7 0-280,-3 0 1,-3-6 0,-4-1-1,0-2-298,-1-3 0,1-9 0,-1-5 0,1-4-90,-1-2 0,1-5 1,-1-3-1,1-4 46,0-5 1,-1-8 0,1-1 0,1-3-59,4-2 0,-2 0 0,7-2 0,2-3 182,1-6 0,2-5 1,2-3-1,4-2 115,5 2 0,3-9 0,5 0 0,6 0-9,7-1 0,15 1 0,3 1 0,4 6 652,6 4 0,3 3 0,3 4 0,1 4 159,-5 5 0,4 1 1,-6 1-1,-2 3-174,-2 1 1,-3 11 0,-6-4-1,-1 0-642,-4 2 0,4 0 0,-6 2 0,1 0-378,-4-1 1,-4-4 0,-1-1 0,0 1-276,-1-3 1,1 5-1,0-8 1,-1 0-508,1 2 0,0-5 0,0 3 0,-1-3 255,1-2 0,0-2 0,-1-3 1039,1-6 0,7-10 0,1-3 0</inkml:trace>
  <inkml:trace contextRef="#ctx0" brushRef="#br2" timeOffset="71">17264 11254 8321,'-16'0'269,"1"0"0,-1 0 0,0 0 0,-1 0 1250,-4 0 1,1 0 0,-6 0 0,0 0-1066,2 0 0,-10-5 0,6-1 0,0 3-314,-1 1 0,6 2 0,0 0 0,2 0-146,0 0 0,0 0 1,6 0-1,-1 0 24,0 0 1,6 0 0,-1 0-252,-1 0 0,-2 7 0,-2 4 0,2 3 213,4 1 0,-2 3 1,5 1-1,0 2 160,0-2 0,-4 4 0,6 0 1,2 1-46,1 4 0,-3-4 0,-1 1 0,3-1-19,1 1 0,2-6 0,0 4 1,0-2-94,0 0 1,0 0 0,0-6-364,0 1-259,0 0 1,2-2 404,3-4 0,6-10 0,9-10 189,7-4 1,2-2 0,5 0-1,1 1 39,1-1 0,8 0 0,-4 2 0,2 4 161,0 4 1,-2 5 0,4 1 0,-2 1 234,1 5 0,-4 2 0,-3 8 0,-4 2 100,-6 3 1,2-2 0,-7 7 0,-2 2 148,-1 2 1,-3 1 0,-1 2 0,-3 2-76,-6 2 0,-3 0 1,-2-6-1,-2-1-54,-3-4 0,-9 2 0,-11-5 1,-2-1-175,-7 1 0,-2-7 0,-3-8 0,-4 1-151,-3 0 0,-10-6 0,7 3 1,-1-5-515,1-1 1,-2 0 0,11 0 0,0 0-1196,3 0 0,0 0 1,4 0-1,5 0-1106,4 0 0,3 0 1,5 0-3024,0 0 5653,8 0 0,15-7 0,10-1 0</inkml:trace>
  <inkml:trace contextRef="#ctx0" brushRef="#br2" timeOffset="72">17956 11317 8229,'0'-16'0,"0"0"1613,0 8 1,0 2-323,0 12 0,0 8 0,0 8 0,0 5-465,0 6 1,0 0-1,0 9 1,0 1 182,0 3 0,-2 8 0,-1 2 1,-3 2-359,3-1 1,1-6 0,2 1 0,0-3-403,0-2 1,0-1 0,0-4 0,0-7-23,0-8 0,-5 1 1,0-5-838,1 2 0,2-6 1,2 2-5236,0-4 2734,0-8 1154,0-2 1,9-9 0,5-3 0,7-6-40,3-3 1996,3-1 0,4-8 0,1-1 0</inkml:trace>
  <inkml:trace contextRef="#ctx0" brushRef="#br2" timeOffset="73">18522 11490 8229,'0'-16'55,"-5"0"1,-1 1 0,3-1-1,1 0 1,2 0 562,0 1 1,7 1-1,2 2 1,3 1 365,4-1 0,-4 0 1,11-1-1,-1 5-586,5 1 1,1 1 0,-1 6 0,-2 0-96,-2 0 0,3 0 1,-5 2-1,-2 3-68,-1 6 1,-10 5 0,-3 3 0,-3 3 22,-2 3 0,0-1 0,-2 4 1,-3-1-75,-5 0 1,-4 3 0,-4 2 0,-1-1-18,-2 0 0,-5-4 0,3-3 0,1-1-175,-1-4 0,-3-3 0,3-4 1,0-3 120,0-2 0,2-2 1,6-5-162,-1 0 1,2-2 36,4-3 1,4 1 0,12-4-1,6-1-101,7 0 1,5 4-1,10-4 1,2 2 112,6 4 0,7 1 1,2 4-1,-4 3 163,-2 6 1,8 2 0,-11 5 0,-4 3 299,-3 5 0,-3-1 0,-3 1 0,-2 2-30,-7 1 0,1 8 1,-3 0-1,-6-2 459,-3-2 1,-4-2-1,-7 1 1,-3-1-893,-5 1 0,-4-8 0,-4-1 1,-1-4-2,-2-3 0,-7 3 0,2-10 0,-2 1 0,2 1 0,-4-8 0,4 2 0,-4-3 0,-1-2 0,-1-5 0,3-2 0,1-2-1599,1-3 1,8-2 0,-2-2-1,5 0-477,6 1 1,3-1 0,9 0 0,5 2-148,8 4 1,8-4 2222,9 3 0,6-10 0,2-3 0</inkml:trace>
  <inkml:trace contextRef="#ctx0" brushRef="#br2" timeOffset="74">19638 12071 8229,'25'-8'3166,"-3"1"-922,-6 7 1,-6 0 0,1 0-469,1 0 1,-3 0-1032,1 0-48,-6 0-3983,3 0 0,-14 5 3286,-4 0 0,-10 0 0,-3-5 0</inkml:trace>
  <inkml:trace contextRef="#ctx0" brushRef="#br2" timeOffset="75">20157 11521 9569,'0'-24'0,"0"3"0,0 2 0,0-1 1332,0-1 0,7-5 0,3 5 1,6 0-567,5-1 0,-2 4 1,8-3-1,0 4-428,3 1 1,2 7 0,1 4 0,2 3-184,1 2 0,1 0 1,-5 0-1,-3 2 25,-3 3 1,2 4 0,-7 8 0,-1 3 151,-3 1 0,-1 12 1,0 2-1,-3 8-77,-2 12 1,1-1-1,-7 7 1,-1 5 182,-2 6 0,-4 1 0,-3-10 1,-6-4-280,-3-6 0,-3-3 0,-2-13 0,-4-2-63,-2-2 0,1-8 1,-4-4-1,4-4-455,1-1 1,-5-8-1,2-2 1,-4-5-72,-2-1 1,1 0-1,0-1 1,-1-5 42,1-4 0,1-6 0,4-3 1,5-2 34,3 2 1,4-4 0,4 0 0,5 1 398,3-1 1,11-3 0,6 3-1,12 0 562,8 1 1,5 1 0,10 5 0,5 2-343,2 4 0,6 3 0,-9 7 0,0 0 174,1 0 1,-5 0-1,-6 1 1,-4 5-454,-2 4 1,-6-1-1,-8 1 1,-1 1-773,-4-2 1,4 5 0,-2-6 0,-4 3-874,-4-1 1,1-5 0,-4 6 501,4 1 0,2-3 1,0 0-1,-1-2 63,1-4 0,0-1 0,-1-2 0,1 0 1092,0 0 0,7-14 0,1-4 0</inkml:trace>
  <inkml:trace contextRef="#ctx0" brushRef="#br2" timeOffset="76">21808 11175 11144,'-7'16'828,"-4"0"1,-4 0 0,-6-3 0,-6 0 0,-2-3-305,-3 2 1,1-5-1,-2-1 1,-2-5-400,-2-1 0,0 0 0,4 0 0,-2 0-19,-1 0 1,1-5 0,7-2 0,1-2-117,-1-3 0,6 3 0,1 1 1,3-1-88,3 0 0,-1 6 15,0-2 1,0 3 100,1 2 0,4 7 0,3 3 59,1 4 1,-4 2 0,4 1 0,0 3 36,0 1 0,-3 1 0,4-2 0,1 0-69,-2 0 0,4 2 0,-6-1 0,2-1-90,3-3 1,3-1-1,1-1-513,0 1 0,0-7 302,0 5 0,1-12 1,5 3-1,4-3 8,4-2 1,9 0 0,3 0 0,4-2 133,1-3 1,8 3 0,3-5-1,1 2 198,-1-1 0,7 1 1,-5 5-1,-1 0-46,3 0 1,-8 7 0,1 4 0,-3 3 425,1 1 0,0 3 0,-6 1 0,1 4 264,-1 1 1,-6 1 0,-4 4 0,-4-1-84,-1 0 0,-8 4 0,-2-10 0,-5 3-98,-1 3 0,-1-4 1,-5 1-1,-4-1-81,-4 1 0,-14-6 0,-5 0 0,-6-5-271,-4-4 0,-10-6 0,-4 1 0,-3-3-401,3-2 1,-5-5 0,7-2 0,0 0-1234,8 0 1,-3 1 0,8 6 0,3 0-1365,4 0 1,11 0 0,5 2 2801,6 3 0,13-3 0,9 5 0</inkml:trace>
  <inkml:trace contextRef="#ctx0" brushRef="#br2" timeOffset="77">23034 11490 9182,'0'-16'0,"0"0"0,0 1 0,-2 1 893,-3 3 1,-4-1 0,-6 5-1,-1 0-283,0 0 0,-5 2 0,-1 5 0,-3 0-231,-3 0 0,-1 0 0,-3 0 0,1 1-71,-1 5 1,1 2 0,1 10 0,2 1-66,2 2 1,7 7-1,-4-4 1,4 3 12,3-1 1,-3 0 0,10 5-1,0-1 61,4-4 0,5 8 1,5-7-1,6 1-30,3 2 0,3-5 0,4 1 0,5 0-85,4-2 1,7-1 0,1-7 0,1 0-804,-1-1 1,9-1 0,-3-3-1,0-6-251,1-3 0,-7-2 0,1 0 0,-4-2 223,-4-3 1,4-4 0,-10-8-1,-1-3 273,-3-1 1,0-10 0,-3 1 0,-6-3 45,-3-7 1,1 3 0,-5-1 0,-1 1 225,-3 0 0,-1 6 0,0 7 0,-1 3 1068,-5 7-710,5-2 1,-6 16 0,8 0 0,5 9 38,4 5 1,4 8-1,2 4 1,0 4 147,-1 2 0,1 4 1,-2 3-1,-2-1 77,-1 1 1,-2-3 0,3-4 0,-4-3-158,-1-2 0,-1 1 0,-6-8-163,0 0 1,0-3 63,0-1 1,-7-9-466,-4-7 0,-1-7 0,0-11 0,3-1-95,2-2 1,-3-7-1,4 0 1,3-5-142,1-4 1,4-6 0,3-1 0,7-3 5,8 0 1,-1-2 0,7 12 0,2 4 190,2 5 0,-4 5 0,0 9 0,0 4 187,-1 5 0,4 3 0,-4 4 0,1 3 248,0 5 1,-5 10 0,4 2 0,-3 3 159,-2 3 1,1 1 0,-4 3 0,-3-1-66,0 1 0,-5 4 0,-1 1 0,-1-2 48,-3-2 0,-2-3 1,-2-2-1,0-4-208,0-1 0,0-2 0,-2-7 1,-2-2-171,-1-1 1,-2-8-40,2 2 0,1-5 0,-4-5-291,1-5 1,1-10-1,6-2 1,2-3-225,3-3 1,6-8 0,8-6-1,4-2 126,1 2 1,8-3-1,4 5 1,1-1 417,2 5 1,-8 11 0,4 8 0,-5 6 5,-2 4 1,3 4-1,-8 8 1,-1 6 994,1 3 0,-2 7 0,-3 1 1,1 4-399,2 8 0,0-3 1,-6 6-1,-1-4-223,-3-2 0,-2 6 1,-6-2-1,2-4-216,-1-3 0,-2-3 0,-2 3 0,0-4-1562,0-1 1,0-2-1,0-5-7317,0-1 7145,0-6 1,0-4 1601,0-10 0,-7-11 0,-2-8 0</inkml:trace>
  <inkml:trace contextRef="#ctx0" brushRef="#br2" timeOffset="78">24481 10767 8229,'-9'-16'45,"2"0"1,7 1 0,0-1 402,0 0 0,2 0 0,5 1 0,7 1 273,5 3 0,2-1 0,-4 7 0,3 0-207,0-2 1,7 5 0,-6-3 0,0 5-79,1 5 0,-9 4 0,2 6 1,-1 1-146,0 0 0,-5 5 1,-4 0-1,-3 0 64,-2 1 0,-2 3 0,-5 6 0,-7-1-170,-5-4 0,-2 2 1,4-5-1,-3-1-162,-1 1 0,0-4 0,6-6 1,-1-5-58,0-1 0,1-2-294,-1-5 1,9 0-137,7 0 0,7-5 0,10 0 0,3 2 343,0 1 0,8 2 0,-1 0 0,2 0 278,3 0 1,-1 7 0,1 3 0,-3 4-31,-2 2 1,-5 0 0,-6 1 0,0 4 841,-1 5 0,-4-1 0,-2 1 1,-2 0-197,-4-1 1,-1 2-1,-4-4 1,-3 0-277,-6 0 1,-3-2 0,-1-6-1,-1 1-235,0 0 1,-5-2 0,-1-2 0,-1-3-506,0-2 1,-5 0 0,4-4 0,-2 2-1904,-1-1 1,3-2-1,-4-2 1,4-2-1514,1-3 0,-3-1 3659,5-9 0,-7-12 0,3-13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1:08.300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 2609 8541,'9'-7'1832,"-2"5"-1211,-7-5-128,7 7-174,-5 0 839,5 0-181,-7 0 453,0 0-547,-7 0-549,-2 0 0,-3 0 0,-2 0 158,-4 0 0,-8 0 0,0 2 238,-4 3-475,-1-3 1,-2 5-1,-2-7-11,-2 0-46,0 7 0,1-5 0,-1 3 291,2-3-171,2-2-255,1 7 1,3-5-96,2 3 44,5-3 166,-1-2-136,12 0-94,-10 0 191,13 0 235,-8 0-170,7 0-39,-5 0-186,13 7 207,-6-6-36,0 6-150,5-7 21,-5 0 180,7 0-159,0 7 96,0-5-17,0 12 12,0-12 346,0 12-397,0-6 1,2 10 109,3 3 305,-3-4-246,5 13 0,-2-6 456,0 8-260,0-1-179,2 1 0,-5 1 180,3 4-339,4-11 0,-7 11 1,3-13-1,-3 2-17,-2 0-8,0-6 0,0 2-114,0-6 60,0 0-30,0-1-841,0 1 359,0 0 214,0-7-1760,0 5 859,0-13 547,0 13-2746,0-12 1557,-7 5 714,5-7 517,-12 0-3021,12 0 2384,-5 0 1,7-2 13,0-3-606,0 3 901,14-19 908,-3 11 0,18-20 0,-4 6 0</inkml:trace>
  <inkml:trace contextRef="#ctx0" brushRef="#br0" timeOffset="1">1274 3002 8280,'16'9'2550,"-1"-2"-1281,-6-7 112,-2 0-236,-7 0-642,-7 0 679,-2 0 0,-8 0-52,-4 0 193,-3 0-630,-8 0-123,1 0-64,-1 0-7,1 0-234,-1 0 1,1 5 84,-1 0-318,1 1 32,0-6 0,-1 0-1226,1 0 724,-1 7-298,8-6 1,1 6-1,7-7-1467,1 0 1,-1 0 545,0 0 1,9 0-1,7 0 848,9 0 1,5 0 0,3-1 0,3-3-63,1-1 871,6 0 0,-2-2 0,6-2 0</inkml:trace>
  <inkml:trace contextRef="#ctx0" brushRef="#br0" timeOffset="2">1919 3254 8280,'17'0'0,"4"0"0,-19 0 557,12-7 1,-12 3 108,3-6 0,-3 4 0,-2-4 272,0-2-435,0 5 1,0-7 0,-2 3-1,-2-3 1142,-1-1-1101,-7-1 0,3 0-289,-7 0 63,1 1-143,-8-1 0,4 2 537,-8 4-158,8-4-300,-10 12 65,11-5-128,-5 7 374,1 0-64,4 0-20,-5 0-226,8 0 63,-1 0-127,0 0-157,1 7-64,-1 2 285,0 6-48,0 1 0,6 1 143,-1 4-383,1-3-183,1 12 176,-5-13 1,13 13 309,-6-13-176,7 13 1,0-7 118,0 3 26,7-4-126,8 1 1,4-5 73,8 3-298,-8-4 65,18-1 0,-11-6 267,10 1-48,-2-8-71,4 4-488,-5 0-113,13-5 269,-13 5 97,12-7 1,-17 0 124,4 0-153,-4-7 159,-4 5-253,-1-12 8,0 5 145,-13-6-608,11-1 0,-14 0-711,3 1 1355,-3-1 17,-7-7 2,0 6 102,0-13 0,0 11 20,0-7 33,0 6 12,-7-2 469,6 6-75,-6 7-293,0-5 436,5 13-427,-5-6 206,7 14 1,7 7-1,3 6 1,4 1-10,2 2 0,3 0 0,-1 5 1,-4-4-380,0-1 0,0 0 0,2-4 0,-3 2-1516,-2-2 1436,3-2 0,-7-1-27,3 0 14,-3 0-148,0-1-4152,-5 1 2143,12-7 891,-12-2 566,5-7 193,0 7 120,-5-5-1982,12 5-614,-6-7 1306,8-7 875,0-2 847,-1-7 0,1-7 0,0-1 0</inkml:trace>
  <inkml:trace contextRef="#ctx0" brushRef="#br0" timeOffset="3">2783 3144 8126,'0'-16'1369,"7"0"-594,-5 0-268,5 8-205,-7-6 0,-2 10-26,-3-6 23,-4 6-59,-6-3-1,6 7 0,-12 0 60,10 0 1030,-11 0-456,6 0-346,0 0 136,1 0-212,-1 7 60,0 2-332,0 7 337,8-1-228,-6 1 0,12 5 70,-3 0 151,3 0-330,2 2 120,0 1-60,7 1 0,-5-3-121,19 1 0,-9-6 0,12 4 231,-1-3-245,5-2 1,-2-1-194,11 1 388,-4 0-153,13-8-344,-6 6 138,7-12-503,0 5 659,0-7-259,-7 0 65,6 0 55,-13 0 24,12-7 127,-18 5-169,9-12 142,-11 6-529,-1-8 239,-1-7-61,-7 6-131,-1-6 224,1 0 1,-7-1-24,-4-7-408,-3 6 271,-2-5-51,0 6 215,-7 0 41,-2 1 1,-8 7 0,-3 0 0,-1 2 138,2 4-298,-5-4 54,6 12 1035,-4-5-520,6 7-138,0 0 825,0 0-463,1 7-277,6 2-31,-5 7-2,12-1 982,-5 8-481,0 2-68,6-1 1,-6 6 830,7-4-875,7-3 418,1 6-291,8-4-264,0-1 60,6 6-325,3-13 120,-1 13-119,6-13 22,-6 6 37,8-7-107,-1 0-132,1-8-156,-1 6 69,1-12 1,-1 10 174,1-6-1869,-8 6 905,6-10 340,-13 5-2597,6-7 1290,-7 0 1166,-1 0 1,1 0-3282,0 0 1942,-7-7 978,5 5-1137,-6-12 998,1 12 409,5-12 768,-5 5 0,6-6 0,1-1 0</inkml:trace>
  <inkml:trace contextRef="#ctx0" brushRef="#br0" timeOffset="4">4277 3034 8280,'7'-16'1971,"-5"5"-998,3 1-115,-10-1-334,3 3 1,-12-6-217,5 12 0,-6-5 446,-1 7-234,-7 0-253,6 0 0,-8 0 572,4 0-521,4 0 327,-13 0-100,13 7-64,-6-5-226,7 12 286,7-6 1,-5 3 209,4-1 182,3 1-512,0-2 1,7 5 114,0-4 164,0 4-382,0-5 1,2 5 190,3-4-7,4-3-248,6 7 65,1-5-144,7 7 143,-6-1-143,13 1 0,-5-4 466,6 4-323,-7-11-127,6 23 283,-12-17-283,11 11 117,-11-6-308,4 0 0,-6-1 0,0 1 0,-7 7 0,5-6 0,-13 6 0,6-7 0,-7-1 0,0 1 0,-1 5 0,-5 0 0,-2 0 0,-15-5 0,5 0 0,-18-1 0,10-6-669,-20 5 246,6-5-380,-14-1-2636,5 6 1692,-19-12 601,10 5 541,-19 0-4219,13-5 3455,-13 5 0,3-7-1612,-9 0 1580,-5 7-1479,1-5 2880,41 1 0,-1 1 0,-40-4 0,40 0 0,0 0 0,-1 0 0,1 0 0,0 0 0,0 0 0,0 0 0</inkml:trace>
  <inkml:trace contextRef="#ctx0" brushRef="#br0" timeOffset="5">677 3992 10839,'10'0'774,"0"0"0,1 0 825,5 0-968,-1 0 1155,8 0-766,2 0-364,6 0 1,6 0 726,-1 0-807,8 0-63,3 0 601,2 0-25,19 0-353,-17-7-128,31 6 1,-21-6 1121,18 7-1147,-11 0-1490,16 0 907,-25 0 0,30 0 0,-29 0 0,-15 0 0,1 0 0,27 0 0,11 0-58,-4 0 116,-1 0-58,6 0 0,-4 0 0,-35 0 0,0 0 0,42 0-568,-42 0 0,2 0 568,3 0 0,-1 0 0,-2 0 0,0 0 0,6 0 0,1 0 0,-4 0 0,1 0 0,0 0 0,-1 0 0,-4-1 0,0 2 0,3 2 0,0 1 0,34-1 0,-37 2 0,0 1 0,30-3 0,7 11 0,-20-12-147,13 12 0,-7-13 147,3 5 0,-3-5-80,-7-1 80,-7 7 0,5-5 0,-12 5 0,5-7 0,-7 0 0,-6 0 893,4 0-893,-12 0 0,-1 0 0,-3 0 0,-11 0 1218,12 0-1218,-13 0 0,6 0 380,-8 0-380,-6 0 920,-2 0-920,-7-7 0,0 5-102,-7-5-3460,-9 0 1572,-8 6 1990,-21-13 0,-4 5 0,-14-7 0</inkml:trace>
  <inkml:trace contextRef="#ctx0" brushRef="#br1" timeOffset="6">9057 2012 25889,'-7'-9'-2796,"3"2"3107,-6 7 2712,6 0-1930,-10 0 1,13 7-1042,-5 4 1,-1 3 0,2 1-100,2 1 1,1-5 0,2-1 0,-2 2-60,-3 2 1,3 2 0,-3 0 0,3-1-298,2 1 0,0 0 0,0-1 0,0 1 214,0 0 0,0 5 1,0 0-1,0-2 135,0-1 0,0 2 1,-2 1-1,-1 0-292,-2 2 1,-1-4 0,6 8 0,-1-1 57,-5-2 0,5 6 0,-5-6 0,5 2 259,1 1 0,0-1 0,0 4 0,0-2 71,0-2 1,0 0-1,0 5 1,0 1-149,0-1 1,0 1-1,0-3 1,0-1-6,0-2 0,0-1 0,0 3 0,-2-4 149,-3-1 0,3 3 1,-3-3-1,3 0-70,2-1 1,0 1 0,0-4 0,0 2-52,0-2 0,0 4 0,0 0 0,0 0 5,0-1 0,0-1 1,0-3-1,0 1 16,0 2 1,5 5-1,0-5 1,-1-2-44,-2-1 0,-2 3 0,0 0 0,0-2 44,0-2 1,0 4-1,0 0 1,0-2 18,0-1 1,0 3 0,0 0 0,0 0-11,0 1 0,0-4 1,1 5-1,3-2 54,1-1 1,0 3 0,-5-4 0,0 2-22,0-1 1,2 2-1,2 1 1,1 0 26,-2-1 0,-1 1 1,-2-4-1,2 4 21,3 1 0,-3-3 1,3 6-1,-3-1-27,-2-2 0,0 6 1,0-4 2,0 4 0,0 1 0,2 1 0,1-1 0,2 1 85,-1-1 0,-2 7 0,-1 4 1,3 2 59,1-2 0,2 3 0,-3-3 0,1 2-99,-2-2 1,-1 1 0,-2-4-1,0-1-61,0 1 0,0 4 0,0-1 0,0 2-37,0-2 1,0 3 0,-2-3-1,-1 4-34,-2 1 1,-1-5 0,6 1 0,0 3 81,0-1 0,0 11 0,0-9 0,0 2 58,0 0 1,0-2 0,0 2 0,0 2-17,0 1 0,0 0 0,-1-4 0,-3 1-32,-1 3 0,-2-3 0,3 3 0,-1-3-2,2-2 1,-4 4-1,1-2 1,3-2-20,1 4 0,2-6 0,-2 6 0,-1-4-16,-2 2 0,-1 1 0,6-1 0,0 0-9,0-2 1,0 9 0,0-7-1,0 3 29,0 3 0,0-3 0,0-3 0,0 2 15,0 1 0,0 6 0,0-6 0,0-1 0,0-2 1,-5 3 0,0 0 0,1-1 3,3-2 1,1 3-1,0 1 1,-2-3 1,-3-1 1,3-2-1,-3 2 1,3 2 20,2 1 1,0-1 0,-2-6 0,-1 1 4,-3 3 0,1 1 0,5-3 0,0 1 23,0-1 1,-2 0 0,-1 2 0,-2 1-33,1 3 0,2-6 0,2-3 0,-1 3 9,-5 3 0,5 3 0,-4-6 1,3-2-8,2-3 1,0 9 0,0-4 0,-2 2-32,-3 0 1,3-4-1,-3 1 1,3-1-13,2 4 1,0 2 0,0-6-1,0-1 13,0-2 1,0 5-1,0 5 1,0-1-2,0-2 1,0-2 0,0 0 0,0 0 51,0 0 1,5 1 0,1 0 0,-3 1-43,-1-2 1,-2 9 0,0-8 0,0 0 1,0 1 1,5-2 0,0 2 0,-1 2 53,-3 1 0,-1 1 0,0-4 0,0 1-40,0 3 1,6-1-1,-1-3 1,-2 2-10,-1 1 0,-2 6 0,0-2 0,0 1 3,0 3 0,5-1 1,1-7-1,-3 4-28,-1 0 0,-2 4 0,2-6 0,1 0-3,2 0 0,1 4 0,-6-4 0,0 0 1,0 0 1,0 4 0,0-4 0,0 0 6,0 0 1,0 9-1,0-5 1,0-3-11,0 1 1,0-2 0,0 6 0,0-4-14,0-2 0,0 5 0,0-1 0,0 1 15,0-1 0,0 7 0,0-6 1,0 0 8,0 2 0,0-1 1,0-1-1,0-3-3,0-2 1,0 6-1,0-3 1,0 3 33,0-3 1,0 8-1,0-6 1,0 1-17,0 1 0,0-2 0,0 2 0,0-1-33,0-1 0,0 6 1,0-10-1,0 3-31,0 0 1,0 3 0,-2 3 0,-2-2 16,-1-1 1,0 0 0,5 3 0,0 1 18,0-2 0,0 9 1,0-10-1,0 3 9,0 0 1,0-2 0,0-1-1,0 1 41,0 0 0,0 2 0,0 1 0,0 2 10,0-1 1,0 2-1,0 1 1,0 0 25,0 0 0,-2-2 0,-1-5 0,-3 0 30,3 0 1,1 5 0,2 0 0,-2-2 12,-3-1 1,3 0 0,-5 1-1,2 2-46,0-2 0,-2-1 1,4-2-1,-3 0 43,3 0 0,-4 0 0,0-1 0,0 0-24,0-5 1,-4 10 0,6-5 0,0 3-71,-2 0 1,5-4 0,-5-2 0,2-1 84,0 1 0,-6 2 1,4 2-1,0-2 17,0-3 1,-3 3 0,3-3 0,0 1-12,0-1 1,-5 3 0,1-5 0,-3 0-180,-2-4 1,1 2 0,1-3 0,1-4-324,3-3 1,1-4 0,-3 2 0,3-6-735,2-3 0,2-1 0,5-1 0,0-1-452,0-4 0,5-3 1,2-9-1,2-4 1577,3-4 0,2-12 0,2-2 0</inkml:trace>
  <inkml:trace contextRef="#ctx0" brushRef="#br1" timeOffset="7">17185 2043 13696,'-10'0'1818,"-1"0"-188,8 0-394,-4 0-863,7 0 1,0 2-528,0 3 1,0 4-1,0 7 103,0-1 1,0 1-1,0 0 1,0 0-19,0-1 1,0 1 0,0 0-1,0-1-145,0 1 0,0 0 0,0 0 75,0-1 1,0 1 0,0 0 0,0 0-29,0-1 0,0-4 0,0-1 0,0 2 10,0 2 1,0 2-1,0 0 1,0 0 47,0-1 1,0 1 0,0 0-1,0-1 216,0 1 0,0 0 1,0 1-1,0 3-11,0 0 1,0 1 0,0-5 0,0 0-29,0 0 1,0-1-1,0 3 1,0 1-23,0 2 0,0 2 0,0-2 0,0 3-82,0 1 0,0 2 0,0-4 0,0 0 18,0 0 1,0 5-1,0-2 1,0 3 18,0 3 1,0-6 0,0 0 0,0 2 9,0 2 1,0 1 0,0 1 0,0-1 48,0 1 0,0-1 0,0 2 1,0 2 38,0 2 1,0-1 0,2-2 0,1 1-18,2 1 0,1 3 1,-6-4-1,0 1-26,0-1 1,0 4 0,0-1 0,0 0 1,0 1 1,0 3-1,0-4 1,0 1-129,0-1 1,0 1 0,0-5 0,0 5 45,0 1 1,0-3-1,0 3 1,0 0-14,0 0 1,0 0-1,0 4 1,0-2 1,0 2 1,-2 1 0,-2 0 0,-1 1 28,2 1 1,1-9 0,2 10 0,0-3 1,0 0 0,0 8 0,0-1 0,-2-1 6,-3-2 1,3 3 0,-3 2-1,3 0-20,2 1 1,-5-1-1,0-4 1,-1 4-50,-1 2 0,6-5 0,-5 3 0,5-1-2,1-1 1,-2 7-1,-2-3 1,-1 2 20,2-1 1,1-1 0,2 4 0,0-3-5,0 3 1,0 1 0,0 2 0,0-2 50,0-4 0,0 5 0,0-5 0,0 3 25,0-3 0,0 4 0,0-3 0,0 3-19,0 2 1,5 0 0,0 0-1,1 0-19,1-1 1,-4 1-1,6 0 1,0 0-1,-1 0 1,1-2 0,3 0 0,-3 0 10,-2 4 1,5 1 0,-3-5-1,2-1 32,-1-3 1,-5 5 0,4 2 0,0-4-1,-1-5 1,-4 3-1,3-4 1,-2 0-19,0 0 1,2 6 0,-3-4 0,1 1-6,-1 1 1,3-2-1,0 3 1,0-3-8,0-2 1,3 4 0,-3-4-1,0 2-35,0 3 0,4-3 0,-4 0 1,0 0 23,-1 0 0,0-4 0,-5 4 1,3 0-9,1 0 0,0-5 0,-3 3 0,2-2 4,1 1 1,0 4-1,-5-3 1,0 0-9,0 1 0,5-1 1,1-4-1,-3 3-8,-1-3 1,3 5 0,0-3 0,-1-1-3,-2-3 0,-2 5 0,0-1 0,0-1 27,0-2 0,0 3 0,1 1 0,3-3 59,1-1 0,0 2 0,-5-1 1,0-1 61,0 2 1,0 5-1,0-4 1,2-1-46,3-2 1,-3 1 0,3 1 0,-1-2-86,1 2 1,-3 5-1,3-2 1,-3-2 24,-2-3 0,5 7 0,0-7 1,1 3-30,1 2 1,-6 0 0,4-3 0,-1 1 22,1-1 1,-3 3 0,5 0 0,-2 0 5,0 1 0,2 2 1,-3-3-1,1 1-3,-1-1 1,3 3-1,-2-4 1,0-1-6,2 2 1,-5-5-1,3 5 1,-1-1 39,1-1 0,-3 6 1,3-6-1,-3-1 3,-2-2 1,0 3-1,1 2 1,3 0-31,1 0 0,0-1 0,-3-4 0,2 1-13,1 3 0,2-1 0,-4-3 0,3 2-9,-3 1 1,4 1 0,-2-5 0,-1 3 27,-3 1 0,1 6 1,2-6-1,1-1 21,-2-2 1,-1 3 0,-2 1 0,0-3-6,0-1 1,0 4 0,0 1-1,0 0 1,0 0 1,5 4 0,1-4 0,-3 2-32,-1 3 1,3 1 0,0-1 0,-1-1-17,-2 1 1,3-3-1,0 1 1,-1 1 134,-3-2 0,-1 5 0,0-3 0,0 3 73,0 2 1,0-2 0,0-2 0,0-1-34,0 1 1,0 1 0,-1-1 0,-3-3-9,-1-2 1,-6 4 0,4-4-1,0 0-20,0 0 0,-3 9 1,3-4-1,-2-1-34,-3-2 0,0 3 0,0-1 0,3 1 4,2-1 0,-5-2 1,3-6-1,-2 3 11,1-3 1,1 5-1,-3-1 1,3 0-123,2 0 1,-3 4 0,3-4 0,0-2-75,0-3 0,-4 7 0,4-7 0,0 3 18,0 2 1,-3 2-1,5-7 1,-1-3 85,-1-1 1,6 0-1,-5 4 1,3 0 103,-2-2 0,3 9 1,-3-9-1,3 2-88,2 0 0,0-7 0,0 0 0,0 0-64,0-2 0,0-1 1,0-6-1,0 0-263,0-2 0,0 3 0,0-12 0,0 1-377,0 0 1,0-2-1,0-6 26,0 1 1,2-2-1,1-2 636,2-1 0,8-8 0,-5 4 0</inkml:trace>
  <inkml:trace contextRef="#ctx0" brushRef="#br0" timeOffset="8">488 4763 7629,'-2'8'218,"-3"-3"0,3-1 682,-3 1 1,3-1 856,2 6-910,0-6-328,0 10-118,0-6 549,-7 15-309,5-5-277,-5 4 1,7 1 110,0 3 1,0-1-32,0 1-266,0-7 11,0 11 1,0-13-1,7 13-100,-5-13-33,5 6 0,-2-7-75,1-1 45,-1 1 0,-5 0 211,0 0-315,0-8 45,0 6 46,0-12 101,0 5-45,0-7 73,0 0-72,0-7 1,-2-3 0,-1-10-134,-3-1 0,-4-7 0,3 2 0,-2-3-274,-3-3 0,3 1 1,-1-2-1,-1-2 53,3-2 1,-5 2-1,6 7 1,0 4 204,0 1 0,2 2 0,5 5 213,0 1-42,0-1 0,7 7 145,4 4-77,-4-4-121,7 7 0,-6-5 0,8 7 387,0 0-271,6 0 16,-4 0 190,5 0-125,-1 0-27,3 0 0,3 0 243,3 0-307,-3 0 24,11 0-151,-8 0-47,0 0 194,1 0-52,-1 0 57,1 0-17,-1 0 19,-6 0-782,-3 0 382,-6 0 98,0 0-1038,0 0 774,-8 0 1,1 0-11,-4 0-3038,-3 0 2061,5 0 538,-14 7 0,-2-5 0,-8 5 0,-2-2 107,-2 1 0,-6-1 736,6-5 0,-7 0 0,4 0 0</inkml:trace>
  <inkml:trace contextRef="#ctx0" brushRef="#br0" timeOffset="9">598 4935 7629,'16'0'1152,"-6"0"0,1 0-166,1 0 527,-5 0-984,7 0 0,0 0 98,7 0-58,0 0-190,1 0 47,-4 0-629,5 0 268,-1 0-10,-4 0 1,4 0-994,-6 0 563,0 0 211,0 0-989,-8 0 692,6 0 1,-10 0 0,5 2-2470,-2 3 2369,-2-3 1,-12 12 0,-4-3 560,-3 3 0,-1-6 0,-8 6 0,-2-5 0</inkml:trace>
  <inkml:trace contextRef="#ctx0" brushRef="#br0" timeOffset="10">645 5187 7629,'0'10'0,"0"1"739,0-8 0,0 11 1,2-5 228,3 0 1,4-1-1,7-4 1,1 1 1198,4-1-1800,3 4 350,8-6-335,-1 12-26,1-12-43,6 5 1,-5-2 416,4 0-270,-11 1-318,4-6-392,-13 0 149,13 0 216,-12 0-1078,4 7 1,-6-6 330,0 5-2241,-8-5 1433,6-1 832,-5 0 1,2 0 29,-1 0 0,1 0 70,4 0 508,-6 0 0,5-14 0,-5-3 0</inkml:trace>
  <inkml:trace contextRef="#ctx0" brushRef="#br0" timeOffset="11">1871 4825 7629,'9'-7'505,"-2"6"-245,-7-6 1,-2 5 669,-3-3-528,3 3-35,-12-5-48,6 7 32,-8 0-166,0 0 1,-5 0-1,-1 0 164,-3 0-223,6 0 0,-11 0 1,6 0 299,-1 0-296,-4 0 1,9 0 57,-6 0-119,7 0 55,-4 0 1,8 0-42,-1 0 109,0 0 0,6 5 149,-1 0-165,1 8 0,1-10 0,4 8 172,3 1 1,2 2 0,0 2 358,0-1-517,0 1 0,0 5 0,0 2 261,0 1-214,0-5 53,0 11 1,0-11 209,0 7-222,0 1-88,7-3 47,-5 6-95,5-6-145,-7 1 55,0 4 0,0-11 173,0 3-635,7-4 204,-6-1 258,6 0-661,-7-1 402,0 1-682,0 0-674,0-7 1097,0 4-188,0-11 1,2 5-1284,3-7 1293,-3 7-16,12-5 1,-5 5-1,8-9-1321,4-3 1578,4-4-625,-1-7 561,6 1 467,-6-1 0,8 0 0,-8 1 0,6-8 0,-6-2 0</inkml:trace>
  <inkml:trace contextRef="#ctx0" brushRef="#br0" timeOffset="12">1856 5218 7629,'8'-7'1423,"6"6"-878,-12-6 1,-2 7 0,-10 0 0,-4 0 225,-2 0 0,-5-2 0,-2-2 80,-1-1-440,-2 0-312,-6 5 0,1 0 20,-1 0 118,8 0-95,-6 0-631,6 0 269,-1 0 275,-4 0-1591,11 0 995,-5 0 303,8 0-1397,6 0 605,2 0 463,7 0-925,0 0 722,7 0 419,9 0 1,6 0 350,5 0 0,7 0 0,0-2 0,4-3 0,4 3 0,5-5 0</inkml:trace>
  <inkml:trace contextRef="#ctx0" brushRef="#br0" timeOffset="13">2453 5045 7642,'0'-8'1136,"0"-6"-947,0 5 940,0 0-493,0 2-222,0 0-1,0 6 225,-7-6-295,5 7 96,-12-7-249,6 5 271,-8-5-205,-7 7 1,6 0 72,-4 0-90,3 7-48,3-5 271,-1 12 46,0-13-111,-6 13-140,4-5 1,-1 7 146,3-1-213,11 1 0,-16 7 48,12-6-96,0 6 95,-5 0-111,13-6 1,-6 13 127,7-4-16,0-3-96,0-1 95,0 1-95,0 2-71,7-1-160,1 6 175,8-13-128,7 6 179,-6-7-40,13-1 0,-5 1 88,6 0-156,0-7 49,1 5 1,-1-11 22,1 7 1,-1-6 52,1 1-67,-8-3 1,4-2-18,-7 0 0,0 0 1,-5-2-309,-1-3 170,-6-4-48,5-6-272,-12-1 180,5 0 82,-7 0 1,-2-5 0,-3 0-499,-6 2 547,-3-5 0,-1 8 1,-1-1-1,2 4-33,4 1 1,1 3-187,4-1 594,3 6 1247,-5-3-1134,7 7 1,7 0 0,3 0 0,6 0-1,5 0 1,5 0 167,4 0 0,1 0 0,2 0 0,2 0-460,2 0 1,-2 0 0,-7 0-1,-4 0 5,-1 0 0,3 0 1,-5 0-1165,-1 0 1,-3 0-1929,-1 0 2249,-8 0 153,-1 0-3586,-7 0 2052,0 0 882,-13 0 1217,-5 0 0,-13 0 0,-1 0 0</inkml:trace>
  <inkml:trace contextRef="#ctx0" brushRef="#br0" timeOffset="14">472 6806 8156,'-9'-9'5437,"-3"-5"-4837,7 4 1,0-4 0,5-2-1,0-2-146,0-2 1,0 0 0,-2-6 0,-2-2-255,-1-2 1,-7-6 0,3-3 0,-1 1-243,-1 0 0,1-6 0,-6 4 1,0 0-72,1 3 1,4 0-1,1 4 1,-1 5 30,2 4 1,-3 3 0,7 3 0,0 1 46,-2 1 1,5-3 472,-3 8-81,3-3-264,2 6 1,0 2 0,2 12 131,3 4 1,-2 4 0,8 2 0,-1 0 13,-1-1 1,10 8 0,-3 1-11,2 1 1,-1-4 0,1-9-1,-1-2-189,-1 3 0,8-1 1,-8 0-1,1-3-114,1-2 1,-1 3 0,3-4 0,0-3-4,0-1 1,-3-2 0,1 0 0,1 0 13,2 0 1,0-5 0,-4-2 0,2-2-205,2-3 0,0-2 0,-5-4 1,0-1-55,0-2 0,-2-2 1,-2 2-1,-3-3-78,-2 0 0,-2-4 0,-5 5 0,0 0 134,0 0 1,0 8-1,0 4 704,0-1-227,0 5 0,5 2 0,0 10 0,0 6 321,2 2 0,0 3 0,6 2 1,-5 3 43,-1 5 0,6 4 0,-5 1 0,3 0-46,-1 1 0,-1-1 1,3 1-1,-1-1-192,1 1 1,-3-1 0,1 0 0,1-1-5,-3-4 1,5 2 0,-6-5 0,0 0-180,0-1 1,0-1 0,-4-5-136,2 0 1,1-1-5199,-6 1 2599,0-7 1,0-4 1319,0-10 1,0-4-1,1-5 1,5 2 1257,4 2 0,18-8 0,5-6 0</inkml:trace>
  <inkml:trace contextRef="#ctx0" brushRef="#br0" timeOffset="15">1494 6806 8100,'9'7'1361,"3"-4"-365,-7 8-218,1-8 0,-1 3-166,0-12 0,0-2 0,-5-8 0,0 0-185,0 0 0,0-6 0,0-5 0,0-2-140,0-3 0,-1-1 0,-3-2 0,-3-3-95,-2-2 0,1-1 0,-5-2 0,5 3-81,1 1 1,-4 3-1,6 4 1,0 2-53,-2 4 0,5 4 0,-3 6 1,3 0 99,2 0 1,0 1-1,0-1 398,0 0-316,0 8 0,2 1-276,3 7 1,2 7 0,5 3-1,-1 4 160,1 2 0,0 1 0,2 2 0,-2 2 104,1-1 0,9 4 0,-6 0 1,1 3 5,1-1 1,3-2-1,2 4 1,-1-2-106,1 2 1,3-3 0,-3-1 0,0 1-175,-1-1 1,5-5 0,-5 2 0,1-3 102,0-3 1,-2 1 0,-4-2 0,2-2 143,2-1 0,0-8 0,-5 3 1,0-5 82,-1-1 1,1 0-1,0 0 1,0-1-145,-1-5 1,-4-2 0,-1-10 0,1-3-149,-3-5 0,-1-4 0,-7-3 0,0-2-342,0-1 1,0-1-1,-1 4 1,-3 0-124,-1 1 0,-7-3 1,1 11-1,-1-1 220,2 4 0,1 4 0,5 1 182,-1 0 1,-2 2-1,4 2-267,-3 2 0,1 4-708,5-4 1,0 5-778,0-6 1,2 8 846,3-2 0,-1 8 1,6 4-1,2 0 359,2 0 0,4 5 0,1-3 0,4 0 615,1-4 0,2 4 0,6-1 0</inkml:trace>
  <inkml:trace contextRef="#ctx0" brushRef="#br0" timeOffset="16">2799 6130 9188,'11'0'3624,"-3"2"-2765,-1 3 1,6 4-1,-3 6-378,4 1 0,2 2 1,-1 1-1,1 2 72,0-2 1,5-2 0,2 1 0,-1 1-97,1 2 0,-2 5 0,-4-3 0,3 0-162,1-1 0,-2 5 1,-7-5-1,-1 1-33,1 0 1,-5-1 0,0-2 0,-2 1-15,0-2 0,0-2 0,-5-1 1,0 0-2,0-1 1,-5 1 0,-4-2 0,-1-2-66,-2-1 0,-11-8 0,7 4 0,-3-2-104,-4 1 0,-1-1 0,-8-5 0,1-2-394,0-3 1,-1-2 0,1-5 0,-1 1-294,1-1 0,1-2 0,4-2 0,5 1-628,3-1 1,4-2-1,2-1 1,4-2-382,1 2 1,1-5-1,6-1 1,2-1-406,3 0 1,-1 0 2022,6-6 0,1-6 0,4-2 0</inkml:trace>
  <inkml:trace contextRef="#ctx0" brushRef="#br0" timeOffset="17">2626 6067 8032,'-16'0'2146,"1"0"1,6 2-1251,4 3 1,5 4-1,5 5-383,5-4 0,4-1 0,4-6 1,3 3 154,5-3 1,4-1-1,3-2 1,4 2-20,5 3 0,3-3 0,4 3 1,0-3-98,-2-2 0,9 0 1,-7 0-1,3 0-40,2 0 0,-3-6 0,-7 1 1,-4 2-84,-2 1 1,-1 0 0,-7-1 0,-2-3-341,-2 3 0,-7 1 0,2 2 0,-4 0-479,-1 0 1,-5 0-4852,-1 0 2459,-6 0 1,-13 0 0,-14 0 2781,-5 0 0,-14 0 0,9 0 0</inkml:trace>
  <inkml:trace contextRef="#ctx0" brushRef="#br0" timeOffset="18">488 7419 12376,'0'16'0,"0"-1"259,0 1 0,0 0 0,0-1 0,0 3 65,0 3 0,0 2 0,0 4 0,0 0 89,0 1 0,0-4 1,0 2-1,0 0-198,0-1 1,0 3 0,0-5-1,0-1-74,0 1 1,0 3 0,-2-5 0,-1-2 71,-3-1 1,1-8 0,5 1-154,0 1 0,0-3 237,0 1 0,7-8-185,4-2 0,-3-7 1,1-9-1,-2 1-47,-3-1 1,-3-5 0,-1-2-1,0-1-164,0-4 1,0-2 0,0 0-1,0 2-62,0 2 1,0 5-1,0-3 1,0 1 220,0 4 1,0 1-1,0 3 130,0-1 1,0 6 0,0-1 10,0-1 0,0-2 182,0-2 0,6 0-271,-1 1 1,7 1-1,-2 1-67,4 3 1,7 7-1,2-4 1,0 1-1,0 1 1,3 0-1,-4 3 1,3-1 52,3-3 0,-4 1 0,3 5 0,0-2-22,3-3 0,-4 3 0,-1-3 0,-1 2-97,1-3 1,-6 5 0,2-5 0,-4 5-414,-1 1 1,-5 0 0,-1 0-2720,2 0 1239,-5 0 1,-1 0 809,-12 0 1,-4 0-1,-9 1 1,-4 3 386,-2 1 0,1 6 0,-4-4 0,4 0 717,1 0 0,-5 5 0,3-3 0</inkml:trace>
  <inkml:trace contextRef="#ctx0" brushRef="#br0" timeOffset="19">724 7576 7839,'-7'9'1959,"5"-1"-970,-3-2 1,5-5 0,3 6-433,2 0 0,8-5 1,-3 3-1,4-3 43,2-2 1,5 5 0,0 1 0,0-3-142,1-1 0,-4-2 1,5 0-1,-2 0-351,0 0 1,5 0 0,-5 0-1,-2 0-733,-2 0 0,-1 0 0,0 0-726,0 0 0,-6 0 7,1 0 1,-8 2 0,1 1 0,-8 4 201,-6 2 1,-6-4 0,-3 6 1141,-2 1 0,-7 2 0,3 1 0</inkml:trace>
  <inkml:trace contextRef="#ctx0" brushRef="#br0" timeOffset="20">739 7890 7629,'0'16'1860,"0"-5"-991,0-1 0,2-6 0,3 1-16,6-3 1,3 3-1,3 0-185,4-2 0,-3 4 1,4-1-1,-1-3-130,0-1 0,7-2 0,-3 2 1,1 1-414,0 2 1,-7 1-1,4-6 1,-2 0-328,0 0 1,2 0 0,-4 0-785,2 0 1,5 0-1,-5 0-685,-2 0 0,-6 0 1,-3 0 495,2 0 0,-5-2 1,0-2-1,-1-3 1175,-1-1 0,7-10 0,-3-6 0</inkml:trace>
  <inkml:trace contextRef="#ctx0" brushRef="#br0" timeOffset="21">2139 7419 7629,'10'-5'675,"1"-1"1,-3-1 315,3 2 1,-6 3-718,-10-3 1,-4 3 0,-7 2 0,-1 0 18,-4 0 1,2 2 0,-6 2 0,1 1-38,-1-2 0,-1-1 0,-5-2 0,1 0-10,4 0 1,-2 0 0,5 0 0,1 0-14,-1 0 1,2 0 0,5 0 10,0 0 0,1 0-125,-1 0 1,7 2-1,4 3-91,3 6 0,0-3 0,-1 3 122,-2 1 0,-1 2 1,6 2-1,0-1 79,0 1 0,0 0 0,0 1 1,0 3 47,0 0 1,0 8-1,0-3 1,0 1-17,0 0 1,0 0-1,2 6 1,2-2-82,1-4 0,5 2 1,-4-6-1,-3 1-147,-1 0 1,3-2 0,0-5-1,-1-1-289,-2 1 1,-2 0 0,0-1-852,0 1 0,0 0 10,0 0-1010,0-8 1,7-3 933,3-10 0,4 2 0,2-9 1,0-4-789,-1-3 1961,8-9 0,1 3 0,8-6 0</inkml:trace>
  <inkml:trace contextRef="#ctx0" brushRef="#br0" timeOffset="22">2186 7812 7629,'7'-2'1674,"-7"-1"-324,-9-3 0,-7 1 0,-5 5-950,-5 0 0,2 5 1,-2 1-1,-2-3 58,-2-1 1,-1 3 0,-1 0 0,1-1-345,-1-3 0,6 5 1,0-1-1,0-2-422,1-1 1,2-2-1,8 0-2560,-1 0 1484,0 0 1,9-2 0,7-1 592,9-2 0,12-8 0,5 3 791,4-4 0,1-2 0,1 1 0</inkml:trace>
  <inkml:trace contextRef="#ctx0" brushRef="#br0" timeOffset="23">2548 7497 7987,'7'-15'4344,"-6"6"-4008,6 2 0,-2 9 0,1 3 0,-3 5 284,-1 4 1,-2 2-1,0 0 1,0 1 36,0 4 0,5-3 0,0 4 0,-1-1-157,-2 0 0,3 6 0,0-5 0,0 1-204,2 0 1,-5-1-1,5-2 1,-2 1-61,1-2 0,1-2 1,-4 1-439,2 3 0,1-4 1,-6 4-1,0-3-720,0-3 1,0-4-1,0-1-258,0 2 0,1-5 0,3 0-144,1 0 1,2-5 362,-2 3 1,-3-5-1,5-5 1,-2-5-51,1-4 0,4-4 0,-3-1 1011,2-2 0,1-7 0,6 4 0</inkml:trace>
  <inkml:trace contextRef="#ctx0" brushRef="#br0" timeOffset="24">3066 7560 7790,'0'-10'920,"0"-1"0,-1 8 1,-5-2-533,-4 3 0,-4 7 0,-2 0 1,0 1-52,1 1 0,-1 0 0,0 5 0,1-2 243,-1 2 0,-5 2 0,0 0 1,2-1-244,1-3 0,4 1 0,2 4 1,2-1-97,-3-3 0,6 3 0,0-6 0,2 3 142,0-1 0,0-4 0,5 4 1,0 2 0,0 2 0,1 0-156,5-3 0,2 1 0,8-5 1,0 2-52,0 3 1,6-3-1,4 1 1,2 1 17,-1-3 1,2 6 0,-2-3 0,2 3 4,3 2 0,-3-3 0,-1 0 0,-3-3 11,-3 2 1,5-3-1,-6 0 1,-2 0-53,-2-1 0,-1-2 1,0 2-1,-1-1-79,1-3 1,-5 3-1,-1-2 1,1 0 34,-3 2 1,1-5-3031,-4 3 0,-6 2-1396,-5-2 1,-9-1 4310,-17-9 0,1-11 0,-1-8 0</inkml:trace>
  <inkml:trace contextRef="#ctx0" brushRef="#br0" timeOffset="25">1101 8645 9500,'-16'0'1059,"1"0"1,-1 0-664,0 0 1,-1 0-1,-3 0 1,-2 0-117,-3 0 0,-1 0 0,-5 0 1,1 0-73,4 0 0,-7 5 0,5 0 0,1-1-15,3-2 1,-2-2 0,3 0-1,0 0 26,1 0 1,1 0-1,5 0 23,0 0 1,0 0-1,1 0 73,-1 0 1,6 0-94,-1 0 1,8 1-50,-3 5 1,5-3-113,1 7 1,0-4 0,0 4 41,0 2 1,5 2 0,0 2 0,-1 0 141,-3 0 1,5-1-1,-1 1 1,-2 0 64,-1-1 1,0 6 0,1 2 0,2 0 6,-1-1 1,-2 5 0,-2-5-1,0 1-154,0 0 0,0-1 0,0-2 0,0 1-260,0-2 0,0-2 1,0-1-1,0 0-548,0-1 1,0 1 0,0 0-1430,0 0 1,0-6 1150,0 1 1,1-8 0,5 2 0,4-3-368,4-2 1,2-2 0,1-3-1,4-4 189,6 1 0,0-10 1101,0 8 0,2-15 0,-4 8 0</inkml:trace>
  <inkml:trace contextRef="#ctx0" brushRef="#br0" timeOffset="26">960 9053 7629,'15'0'0,"1"0"1791,0 0-848,-8 0 0,-2 0 0,-12 0-583,-4 0 0,-4 0 0,-3 0 0,-4 0 135,-6 0 0,3 6 1,-2-1-1,-1-2 24,3-1 1,-4 3 0,7 1 0,0-3-386,-2-1 0,4 0 1,-5 1-1,1 2-144,4-1 0,1-2 0,3-2 0,-1 0-1357,0 0 0,6 0-721,-1 0 1,11 0-1,4-2 1104,10-3 0,12 1 0,0-6 984,4-3 0,8-1 0,2-1 0</inkml:trace>
  <inkml:trace contextRef="#ctx0" brushRef="#br0" timeOffset="27">1761 8865 7037,'9'-2'310,"-2"-1"958,0-3 0,-5-1-202,3 2 1,-5 3-586,-5-3 0,1 3 0,-6 2-149,-2 0 1,-2 0 0,-2 0 0,0 0-84,0 0 1,1 0 0,-1 0 0,0 2 77,1 3 1,-1-1 0,0 5-1,0-1-116,1 1 1,-1 0 0,0 3 0,1-1-44,-1 1 1,0 2 0,2 1 0,2-1-29,1-3 1,3 3 0,-5-2 0,5 6-76,1 3 1,-4-1-1,6-2 1,2 1-53,1 2 0,-3 0 0,-1-3 0,3 1 39,1 2 1,7 0 0,2-6-1,2 1-8,3 0 1,2 0 0,4-1 0,1-1-100,2-3 0,7 3 0,-2-6 0,4 1-88,1-4 0,1 2 0,-1-1 0,0-3-95,1-1 1,-1-2 0,-1 0 0,-4 0 109,-5 0 0,-3-2 1,-3-1-1,-1-4 41,-3-2 0,-4-2 0,-7-4 11,0-1 1,-2 0 0,-3 1 0,-6 1 51,-3 3 1,-1-1 0,-1 5 0,0 0 248,1 0 1,4 0-1,1 3 1162,-3-1-104,6 0-1015,0 5 1,9-5 0,3-1 0,6 3-145,3 1 0,3 2 1,3 0-1,2 0 13,3 0 1,-4-2 0,5-1-1,0-2-18,-1 1 1,2 1 0,-6-1-1,-1-1-83,-3 2 1,4 1 0,0 2 0,-3-2-569,-6-3 0,2 3-984,-4-3 1,-1 3-1459,1 2 1,-6 2 372,1 3 1,-10-1 2600,-6 6 0,-3 0 0,-1 6 0</inkml:trace>
  <inkml:trace contextRef="#ctx0" brushRef="#br0" timeOffset="28">2626 8833 9259,'7'-15'1964,"-5"6"1,5 4-1542,-7 10 0,0-2 0,0 8 0,0 1 206,0 2 0,0 2 0,0 1 1,0 3-222,0 0 0,0 3 1,0-4-1,0 2-192,0-1 0,0 2 0,0 1 0,-2 1-33,-3 4 0,1-3 0,-4-1 0,1 1-106,3-1 1,1-5 0,-1 2 0,-1-3 148,1-2 1,3-1 0,1 1 152,0 0 1,0-1 19,0 1 1,0-5-80,0-1 1,1-6 0,5 1-191,4-3 0,6-2 0,3-2 0,4-2-216,1-1 0,2-5 1,6 3-1,-1 0-196,1 0 0,-2-4 0,-3 4 1,0 0 58,1 0 1,0 0-1,-2 4 1,-5-3-689,-4 3 1,-1 1 0,0 2-307,-1 0 0,-4 0-332,-1 0 0,-8 0 543,-2 0 1,-7 5 0,-10 1-1,-3-3 204,-1-1 1,0 0 0,6 1 0,-1 2 801,0-1 0,1-2 0,-1-2 0</inkml:trace>
  <inkml:trace contextRef="#ctx0" brushRef="#br0" timeOffset="29">1007 9776 6413,'-16'-15'1210,"5"6"1,3 2-1,-1 2-603,0 0 0,4-1 1,-5 6-1,-3 0-114,-1 0 0,-1 0 0,-1 0 0,0 0-102,0 0 0,-4 0 1,-1 0-1,1 0-41,3 0 1,1 0-1,0 0 1,1 2 28,-1 3 1,0-1-1,1 5 1,-1-1-87,0 1 1,0 0 0,-1 3 0,-1-2-56,3 3 0,-5-5 1,10 3-1,-4 1-60,-2 2 1,2 2 0,2-2 0,3-2 30,2-2 1,-3 1 0,5 6-1,1 3 41,2 1 0,-3 0 1,0-4-1,1 2 54,3 2 0,1 0 0,0-3 0,0 1-31,0 2 1,0 5 0,0-5-1,1-2-55,5-1 0,-3 3 0,8-1 0,1 0-106,2-3 0,2-1 0,1-2 0,2-2-92,2-1 0,2-3 0,-2 5 1,3-5-141,1-1 0,3 0 0,-6-3 0,1 1 19,0-2 1,0-1 0,-4-2 0,2 0-133,-2 0 1,0 0 0,0-2 0,2-3 18,-1-5 0,-3 1 0,-3-1 0,-2-3-281,-1-1 0,-8-1 1,3-1-8,-5 0 0,-1 0 0,0 1 208,0-1 0,-7 2 0,-3 2 0,-4 3 28,-2 2 0,0 0 0,1 4 551,-1-3 1,0 1 1654,0 5-1497,8 0 0,2 0 0,12 0 0,4 0 148,4 0 1,7 0 0,2 0 0,0 0-351,-1 0 0,6 0 1,-2-2-1,4-1 24,2-2 0,-6-1 0,0 6 1,2 0-210,2 0 1,-6 0-1,-1 0 1,-2 0-173,0 0 0,-6 0 1,-4 0-1130,1 0 781,2 0-1527,-5 0 777,-2 0 0,-19 0-955,-4 0 0,-9 0 0,5 0-757,0 0 1,3 6-385,1-1 3310,7 0 0,9 2 0,9 2 0</inkml:trace>
  <inkml:trace contextRef="#ctx0" brushRef="#br0" timeOffset="30">1636 9776 6823,'0'9'2620,"0"0"1,0-4-1965,0 6 1,0 3-1,0 1 1,1 1-168,5 0 1,-3 5 0,6 1-1,-2 1 14,-4 0 1,4 3-1,0-3 0,0 1-16,0 4 0,5-3 1,-3-1-1,2 1-278,-1-1 1,-6-5 0,3 4 0,-2-2-162,0 0 0,6 0 0,-4-6-366,1 1 1,-4 0-531,1 0 1,-3-6-1249,-2 1 1015,0-8 0,0 2 0,2-10 1,1-5-86,2-4 1,8-2 0,-3 0 0,4 0 646,2 1 1,-1-3-1,1-1 1,2-4 518,3-1 0,-4-2 0,6-6 0</inkml:trace>
  <inkml:trace contextRef="#ctx0" brushRef="#br0" timeOffset="31">2107 9839 5810,'16'0'1467,"-6"0"-37,1 0 1,-6 7 0,4 6-759,-2 6 1,3-2 0,-4 6 0,-1 0 152,2 3 0,-4 4 1,6-1-1,-2-1-101,-3-2 0,3-1 1,0 1-1,0-3-466,0-1 1,5-4-1,-3 5 1,1-2-330,0-1 1,-1 1-1,3-5-623,-1 0 1,-2 0 0,3-1-500,-2 1 0,1-2 1,3-2 173,-4-1 1,4-8-1,-3 2-121,3-3 0,-4-4 714,1-3 0,-8-4 0,2-6 1,-3-1 583,-2 0 1,-2 1 0,-3-1 328,-5 0 0,-4 6 1,-2 1-1,0 2 405,1 3 1,-8-3-1,-2 2 1,-1 0-285,0-2 0,0 5 0,-6-3 0,1 2-272,-1-3 1,3 5 0,1-5 0,2 3-435,-2-2 0,0 3 0,1-3 0,5 3-743,-1 2 1,7-2 0,-1-1-2881,5-3 2653,1 1 0,9 5 0,9-2 1068,11-3 0,6 3 0,8-5 0</inkml:trace>
  <inkml:trace contextRef="#ctx0" brushRef="#br0" timeOffset="32">2736 10389 7671,'11'14'0,"-3"-1"248,-1-3 0,0-6 1,-3 3 1302,1 0 155,0-6-1293,-5 6 0,6-8 0,-1-5 103,-2-4 1,1 1-1,-1-1 1,3-3-72,-3-1 0,-1-6 0,-2-3 0,0 0-189,0 0 1,0-5-1,0 2 1,-2-3-240,-3-3 0,1-3 0,-4 0 0,-1 2-28,0-2 1,0 0 0,-1 4 0,3 1-12,0 4 0,5-2 1,-3 7-1,3 2 6,2 1 0,0 8 452,0-1-331,0 1 1,0 3-48,0 7 1,5 7 0,2 10 0,0 3 167,0 1 1,6 1-1,-3-3 1,4 4 8,2 2 1,0-6 0,-1 2 0,1-4-224,0-1 0,1 0 0,2-1 0,4-1-103,2-3 0,-4 1 0,5-7 1,0 1-26,-2 1 0,4-6 1,-5 5-1,0-5-11,-1-1 0,-1-1 0,-5-3 0,0-3-42,0-2 0,-2-1 0,-2-6 1,-3 0-56,-2 1 1,0-6 0,-4 0 0,2 0 124,-1-2 0,-3 6 0,-1-4 1,0 3-148,0 3 1,0 4 1436,0 1-670,0 6 0,2-1 0,2 10-93,1 6 1,5 3 0,-3 3 0,2 4 187,3 5 1,1 2-1,-1 0 1,-2-2-44,3 2 0,1 2 0,1 1 0,-1 1-169,-3-1 0,3 1 0,-4-1 0,2-1-118,-1-4 0,1 4 0,-5-6 1,0 0-287,0-3 0,0 2 0,-3-2 0,1-2 0,5-1 0,-4-2 0,-3-1 0,1-1 0,-1-2 0,2-1-275,0-8-976,-5 4 1,-1-12 0,-4-2-906,-6-2 1,-1-1-1,0-4 1,1 2-1725,-1 1 3880,-2 1 0,-2-13 0,0-1 0</inkml:trace>
  <inkml:trace contextRef="#ctx0" brushRef="#br0" timeOffset="33">787 11018 7629,'0'-9'882,"0"4"0,-2 10 172,-3 6 0,3 3 0,-3 2 0,3 1-296,2 4 1,0 2 0,0 5-1,0-2-421,0 2 1,0-4 0,0 2 0,0 1 152,0-3 0,0 4 0,0-7 1,2-2-95,3-1 1,-3-3 0,3 1-533,-3 0 0,-1 0-2561,5-1 558,-5-6 0,6-4 1116,-7-10 1,0-5 0,0-10 0,0-2 257,0-3 0,-7 4 1,-3-5-1,-4 0 765,-2 1 0,0-4 0,1 2 0,-8-2 0,-1-3 0</inkml:trace>
  <inkml:trace contextRef="#ctx0" brushRef="#br0" timeOffset="34">551 11081 7629,'-14'-10'989,"3"-1"785,-3 8-1069,13-4 0,-5 7 1,12 0-316,4 0 0,9 0 0,4 0 1,0 0 49,-1 0 1,6 0 0,-1 0 0,2 0-39,3 0 1,4 0-1,3 0 1,1 0-125,4 0 1,-4 0 0,0 0 0,-2 0-96,-3 0 0,-1 0 1,-3 0-1,-1 0-85,-4 0 0,-3 0 0,-8 0-2188,1 0 133,0 0 0,-9 0 740,-7 0 1,-9 5-1,-10 2 1,-4 0 639,-1 0 1,3 3-1,-5-3 1,-1 0 576,3 0 0,-6 5 0,6-3 0,-8 7 0</inkml:trace>
  <inkml:trace contextRef="#ctx0" brushRef="#br0" timeOffset="35">645 11395 6832,'0'16'0,"0"0"389,0 0 0,0-1 810,0 1 0,0 0 0,2-2-316,3-4 1,6 2 0,8-6-377,2-3 1,7 4 0,-2-2 0,4-1 108,1-2 1,6-2-1,-1 0 1,-1 0-183,-1 0 1,-3 0 0,0 0 0,1 0-331,-1 0 1,-1 0-1,-2 0 1,-4 0-127,-1 0 0,-2 0 1,-5 0-1,0 0-888,-1 0 1,1 5-1,0 0-6132,-1-1 5710,-6-3 0,3-8 0,-6-3 1332,-3-4 0,6-2 0,0 0 0</inkml:trace>
  <inkml:trace contextRef="#ctx0" brushRef="#br0" timeOffset="36">1761 11034 7629,'0'-16'5208,"0"7"-4550,0 2 0,0 20 0,2 2-83,3 3 0,-3 1 1,5 0-1,-2 2-129,1-2 1,4 4 0,-3 0-1,0 0-40,0-1 0,4 4 1,-4-3-1,-1 0-147,1 0 1,4-2 0,-4-4 0,0 2-225,0 2 1,3 0 0,-4-5-408,-3 0 1,-1-1 0,-2 1-608,0 0 1,0-6-6401,0 1 6059,0-8 0,5-5 1,0-12 629,-1-5 1,5-9 689,1 2 0,4-4 0,2-1 0</inkml:trace>
  <inkml:trace contextRef="#ctx0" brushRef="#br0" timeOffset="37">2186 11018 7664,'2'-9'712,"3"4"0,-2 3 0,6 4 0,-2 3-329,-3 6 1,3 5 0,0 3-1,0 4 235,0 1 1,3 2 0,-3 4 0,0-2 95,0-2 1,3 0 0,-4 6 0,-1-3-369,2-2 1,-5 2-1,5-4 1,-2-1 74,0-3 1,2 4-278,-2 1 0,-3-4 0,3-1-1144,-3-3 0,3-8-1213,1 1 0,1-2 912,-2 1 1,4-5 0,5-10 491,-4-5 0,2-4 0,-7-2 539,-1 0 1,-2 6 0,-2-1 607,0-1 0,-7 5 1,-4 0-1,-3 2 377,-1 0 1,-3-2 0,-1 3-1,-2-1 180,2 1 0,-6 1 0,-1-1 0,-2-1-504,2 2 1,-4-4-1,4 1 1,-2 3-202,2 1 1,-4-3 0,4 0 0,-2-1-608,2-1 1,-2 6 0,7-5 0,2 5-3789,1 1 2353,9-7 1,9-2 1851,11-7 0,10 1 0,3-1 0</inkml:trace>
  <inkml:trace contextRef="#ctx0" brushRef="#br0" timeOffset="38">2846 11537 6823,'0'16'248,"0"-6"609,0 1 1,0-1 59,0 6 0,2-8 785,3-2 461,-3 2-1644,12-6 0,-12 3 0,5-10-91,0-5 1,-6-4 0,5-2 0,-5 0-85,-1 1 0,0-6 1,0-2-1,0-2-252,0-2 1,-1-8-1,-3-2 1,-3 0-98,-2-1 0,4 5 1,-4-4-1,2 4-15,4 1 0,-4 3 1,2 1-1,1 3-470,3 3 1,1 1-1,0 3 338,0-3 1,0 4-1,0-4 118,0 3 0,0 8 48,0-1-6,0 8 1,1-2 138,5 10 1,-5 4 0,6 6 106,0 1 1,0 0-1,5 1 1,-1 1 2,1-3 1,-3 10 0,1-9 0,3 1-54,1 1 1,-4-3 0,1 1 0,1 0-89,2-1 0,0 1 0,-2 0 0,-2-2-81,3-4 1,1 4 0,1-5 0,1 1-108,0 1 1,-2-6 0,-2 4 50,-1-2 0,-1-2 0,6-5 0,-1 0 0,1 0-37,0 0 1,0 0 0,-1 0-1,1-2 24,0-3 0,-1 2 0,-1-8 0,-1-1-216,-3-2 0,-1-2 1,3-1-1,-3-4-53,-2-5 0,0 3 0,-4 0 0,3 2 32,-3 0 1,-1 0 0,-2 6 123,0-1 0,5 0 0,0 0 151,-1 1 1,3 4 482,-2 1 1,2 6 518,-2-1-793,-3 3 0,10 4 0,-7 3 0,-1 6-32,-2 3 0,3 1 1,2 1 232,2 0 0,-4 5 0,4 2 0,-1 1 1,-1 2 64,0-1 0,6 4 0,-5-2 0,1 0-182,-4 0 1,2 6 0,0-5-1,0 0-71,0 1 0,-2-1 0,-3 0 0,2-3 14,1-3 0,0 5 0,-3-5 1,1 1 16,3 0 0,1-2 0,-4-6 0,2 1-257,-1 0 0,3-6 0,-2 1 0,0-1 0,2-1 0,-5 0 0,3-4-1370,-3-3 0,-2 3-15,0-10 0,0-4 0,0-7 0,0-1 0,-2-4 1385,-3-5 0,-4-11 0,-6-3 0</inkml:trace>
  <inkml:trace contextRef="#ctx0" brushRef="#br0" timeOffset="39">614 12716 7629,'8'7'2564,"-1"-6"-185,-7 13-1033,0-5 1,-1 0-757,-5-4 1,5-10-1,-5-6-93,5-3 1,1-1 0,0-1-1,0 0 88,0 1 1,0-8 0,0-3 0,0-4-404,0-1 1,0-1-1,-2-1 1,-2-2-247,-1-2 1,-5-5 0,3 6 0,0 1 129,0 2 0,1 3 1,5 2-1,-3 4-368,-1 1 1,0 2-1,5 5 1,0 0 78,0 1 0,0 4 1,1 1-9,5-2 183,-5 5 1,8 0 49,-4 7 0,-3 1 1,5 3-1,-2 3 116,1 2 0,4-4 1,-3 5-1,0 2 33,0 2 0,5 2 0,-3 0 1,2 0 38,-1-1 1,-1 1-1,3 1 1,-2 3-51,3 1 0,1 1 0,1-1 0,1 4 100,0-1 1,0 4 0,-1-5 0,1 0-100,0-1 1,-1 4 0,1-3-1,0 0-80,0 0 0,5-1 0,0-3 0,-2 2-53,-2-1 1,-1-3 0,1-3 0,1-2 9,-2-1 0,3-6 0,-9 4 1,4-2 80,2-4 0,-5 1 1,-1-1 5,2 2 0,0-1 0,1-9 0,-3-4-107,2 0 0,-3-6 0,2 1 0,-1-7-210,-1-4 1,3-1 0,-7-5 0,-1-1-105,-2 1 0,-2-1 1,0 1-1,0 1 99,0 4 1,-6-4 0,-1 4 0,-1-2 28,-5 2 1,5 1 0,-1 6 0,0-2 262,0 2 0,4 2 1,-4 1-1,1 2-147,-1 3 0,5-3 1,-3 6-1683,0-1-208,6-5-9,-6 12 1,9-5 923,3 7 1,3 6-1,8 1 1,2-1 305,3 1 1,-2 4 0,5-6 0,1-1 740,-1-3 0,2 6 0,6 2 0</inkml:trace>
  <inkml:trace contextRef="#ctx0" brushRef="#br0" timeOffset="40">1903 12134 9147,'0'11'1562,"0"-1"0,0-5 1,0 6-812,0 1 0,2 2 0,3 2-344,5-1 1,4 1 0,2 2-1,0 1-13,0 2 1,4 0-1,1-4 1,-1 2 0,-3 2 0,-1 6 0,0-5 0,-2 1-4,-4 0 1,2 5 0,-7-4 0,1 1-57,1-4 1,-6 1 0,5-1 0,-5-2 47,-1-1 1,-5-2-1,-2-1-177,-2 1 0,-1-2 0,-6-2 0,1-3-125,-1-2 0,0-2 0,0-5 0,-1 0-445,-4 0 1,2-7-1,-7-2 1,-1-1-22,3-1 1,-4-4 0,5-8-1,1 0-1522,-1 1 0,7-1 1,6 4-1,-1-4 473,2-1 0,2 3 0,7-4 1,0 1-154,0-1 0,9-1 1587,7-5 0,0-8 0,6-1 0</inkml:trace>
  <inkml:trace contextRef="#ctx0" brushRef="#br0" timeOffset="41">1714 12134 8387,'9'2'2189,"-2"1"-1705,0 3 1,2-1-1,6-5 1,1 0 201,0 0 1,1 0-1,4 0 1,4 0 49,-1 0 0,11 0 0,-3 0 0,1-2-197,0-3 0,0 3 0,2-3 0,2 3-325,-2 2 0,-4-5 0,-3 0 1,-3 1-308,-3 2 0,4 2 1,-5 0-546,-1 0 0,-3 0-1914,-1 0 0,0 0 328,-1 0 1,-4 2 653,-1 3 0,-5 2 1570,6 4 0,-1 1 0,6-7 0,0-1 0,0 5 0,-1-1 0</inkml:trace>
  <inkml:trace contextRef="#ctx0" brushRef="#br0" timeOffset="42">2893 12118 7706,'9'0'1508,"0"2"1,-6 3-736,3 6 1,1 3 0,-4 3 0,4 3-85,2 1 0,-6 1 0,4-3 1,-1 4-69,-1 2 0,5-1 0,-3 4 0,0-2-41,0 2 0,-2 2 0,-3 1 1,2 1-160,1-1 1,0 1 0,-5-3 0,0-1-283,0-2 1,2-6 0,1 1 0,3-4-71,-3-1 0,-1-1-703,-2 1 0,5-5-1801,0-1 0,2-8 1155,-1-2 0,-5-7 1,6-9-1,-1-1 183,-1-4 1,2-4-1,-4-6 1,3-1 30,-3 1 1,4-7 1065,-2-4 0,8-4 0,-5-1 0</inkml:trace>
  <inkml:trace contextRef="#ctx0" brushRef="#br0" timeOffset="43">3019 12118 7624,'0'9'2992,"2"-2"-2340,3-7 1,-1 0-1,6 0-158,2 0 1,8-2 0,1-1-1,0-2-83,1 1 1,-3 1 0,8-1 0,1-1-71,1 1 0,3-3 0,-1 2 0,1 0-121,-1-2 1,1 4-1,-3-6 1,-1 2-158,-2 3 0,-5-3 0,4 2 0,-2 2-409,-4 1 1,-2 2 0,-1 0-3013,0 0 2438,-1 0 1,-6 7 0,-5 3 0,-8 3 214,-6-3 0,-4 2 1,-2-5-1,0 0 705,0 0 0,-6 5 0,-3-3 0</inkml:trace>
  <inkml:trace contextRef="#ctx0" brushRef="#br0" timeOffset="44">3255 12370 7868,'-5'10'351,"0"1"1,1-8 676,9 3 0,-1-5 0,6-1 0,3 0 207,0 0 0,3-5 0,0 0 0,1 1-796,4 3 0,-1-5 1,4 1-1,0 0-205,1-2 1,-1 5 0,4-3 0,-3 3-214,-2 2 1,3-2 0,-5-1 0,-2-2-1862,-2 1 1,-1 2-2455,0 2 3478,0 0 0,-9 6 0,-7 1 1,-9 0-515,-5 0 1,-7 0 1329,0-2 0,-7 4 0,3 6 0</inkml:trace>
  <inkml:trace contextRef="#ctx0" brushRef="#br0" timeOffset="45">3224 12747 8540,'0'16'871,"0"0"1,0-1 0,0 1-161,0 0 1,7-2 0,3-2-256,4-2 0,2-1 0,1 2 1,2-6 439,2-3 1,7-2-1,-1 0 1,2 0 279,3 0 0,-1 0 1,2 0-1,2-2-587,2-3 1,0 3 0,-6-5 0,1 2-287,-1-1 0,0 1 0,-1 5 1,-4 0-210,-5 0 1,2 0 0,-2 0-2658,-2 0 1,-1 0-3276,-3 0 5838,-6 0 0,-2 7 0,-7 2 0</inkml:trace>
  <inkml:trace contextRef="#ctx0" brushRef="#br2" timeOffset="46">9733 2672 9955,'0'-9'2691,"-2"4"0,-1 10-2135,-3 6 0,-4 8 0,5 2 1,1 0-103,2 2 0,2-1 0,0 6 0,0-2-146,0 2 1,0 0 0,0 0-1,2-2-145,3 2 0,-3 2 0,3 0 1,-1-4-182,1-5 0,-3-4 0,3-1 1,-3 0-279,-2 0 0,0-6 4,0 1 1,0-10 184,0-1 0,0-7 0,0-8 0,0-3-35,0-3 0,0-5 0,0-9 0,0-3-98,0-3 1,0 1 0,0-3 0,-2 2-57,-3 3 1,-2-4-1,-5 5 1,3 2 38,2 2 1,-4 9-1,6 3 1,0 3 324,-2 3 1,5-1-1,-3 0 740,3 1 1,-3 4-49,0 1 0,-1 4-257,6-4 1,7 6 0,4-1-164,3 3 1,3 2 0,3 0 0,2 0-84,3 0 0,-1 6 1,6-1-1,0-2 63,3-1 0,3-2 0,1 0 1,5 0-129,4 0 1,-1 0 0,-1 0 0,-2 0-50,1 0 0,-6 0 0,-4 0 1,-5 0-405,0 0 0,-5-2 1,-2-1-1864,-4-2 463,-8-1 0,-4 1 0,-12 0 231,-9 1 0,-6 3 0,-10 1 0,-1 0 237,-4 0 0,4 0 0,-2 1 1,6 3 1192,2 1 0,8 14 0,-4-1 0</inkml:trace>
  <inkml:trace contextRef="#ctx0" brushRef="#br2" timeOffset="47">9859 2719 7629,'1'9'2065,"3"-2"-1355,1 0 0,7-5 1,-1 3-1,3-3 184,1-2 0,1 0 1,2 0-1,3 0-40,5 0 1,9 0 0,1 0-1,1 0-396,2 0 0,-1 0 0,4 0 0,-5 0-305,-4 0 1,-3 0-1,-3 0 1,-2 0-450,-2 0 1,-8 0-1,-4 0-1629,1 0 0,-5 1 0,-2 5 38,-3 4 0,-9-1 0,-5 0 1,-6-1 1886,-3 1 0,-14-5 0,2 2 0</inkml:trace>
  <inkml:trace contextRef="#ctx0" brushRef="#br2" timeOffset="48">9984 3081 7629,'0'10'1888,"0"1"1,7-8 0,4 2-943,3-3 0,3 3 1,2 1-1,4-3-156,2-1 1,-4-2 0,5 0 0,2 2-593,1 3 1,1-3 0,-2 3-1,-3-3-191,-3-2 1,4 0 0,-3 0-691,2 0 1,-6 5 0,2 0-1,-4-1-1568,-1-3 1,0 5 0,-2 1 777,-4 1 0,-1-4 0,-4 1 1473,6-3 0,3 5 0,1 1 0</inkml:trace>
  <inkml:trace contextRef="#ctx0" brushRef="#br2" timeOffset="49">11211 3112 6849,'7'-21'0,"1"-2"0,1 1 654,-4-1 0,-3-3 1,-4 5-1,-1 2 226,-2 1 1,-8 3 0,3-1 0,-4 2-340,-2 3 0,-5-1 1,0 5-1,0 0-227,-1 0 0,2 2 1,-6 5-1,-2 0-6,-1 0 0,2 0 0,3 2 1,-1 3-181,1 5 1,5 4-1,-2 2 1,5 0-85,6 0 1,-4-1 0,5 3 0,0 1-30,4 2 1,3 2 0,2-4 0,0 2-47,0-2 0,7-2 0,5-1 0,6 0-221,3 0 1,7-2 0,-2-2 0,4-4 103,1-1 1,-1 4 0,-2-6 0,-2-1 99,2-3 1,0-1 0,0 0 0,-4 0-14,-1 0 0,3-7 0,-5-3 1,-2-6 93,-1-5 1,-4 2 0,-2-7 0,-3-2-113,-2-2 0,-2-1 0,-5-2 0,0-2-151,0-2 1,-7-7 0,-2 4 0,-1-2-36,-1 0 0,1 2 0,-8-3 0,1 4 121,1 6 0,-3-2 0,9 11 0,-3-1-13,3 4 0,3 9 0,5 3 978,-3 2 0,5 4-379,0 8 0,2 4 0,6 8 0,1 4-54,0 5 0,1 4 1,6 1-1,0 1 369,-1-1 1,1 6-1,0 1 1,0 1-134,-1-1 1,1-1 0,0-4 65,0 4-665,6-11 0,-4 14 1,3-12-1,-4 0-26,-1 2 1,-2-8-1,-2 1 1,-3-2-1403,-2 0 1,3 0 0,-5-5 0,1-2-890,1-4 1,-4 4-1,8-5 1826,1 0 0,-3-2 0,1-7 1,2 0-789,2 0 0,2 0 1254,0 0 0,6-7 0,3-2 0</inkml:trace>
  <inkml:trace contextRef="#ctx0" brushRef="#br2" timeOffset="50">12044 3049 8272,'14'-15'0,"-2"-1"0,-3-2 0,-2-1 546,-4-2 0,-1 0 1,-2 6-1,-2-1-68,-3 0 1,-4 2-1,-6 2 1,-1 3-183,0 2 1,-5 0-1,-1 4 1,-1-3 124,0 3 0,-3 1 1,3 4-1,1 3 46,-1 6 1,-3 3 0,6 1 0,5 3-149,2 3 0,5-2 0,-3 5 0,6 1-156,3-1 1,2-3 0,0 4 0,4-1-55,6 1 0,1-6 0,11 2 0,1-4-63,3-1 1,9 0-1,2-2 1,-2-2-189,-2-2 1,-1-6-1,-1 1 1,-1-3 42,-4-2 1,4 0-1,-6-2 1,1-3 46,-4-6 0,-6-8 0,-3-4 0,-3 1 20,-2-1 1,-2 0 0,-5 4 0,0-2-159,0 2 0,0 2 1,0 1 364,0 0 1,-1 7 832,-5 4-735,5 3 0,1 11 0,10 5 1,4 7 79,2 3 1,5-3-1,0 6 1,-2 2 303,-2 6 0,4-2 1,2 6-1,0-2-262,0-1 0,-4 1 0,-7-4 0,-2 2-285,3 2 1,-6-2 0,-2-7 0,-3-2-13,-2 2 1,-2 0 0,-3 0 0,-6-4 66,-3-1 0,-7 3 1,-1-5-1,-3-2-154,-3-1 0,-2-8 0,-3-1 0,-2-2-142,-1-4 1,-6-1-1,3-4 1,1-3-558,-1-5 1,3 1 0,4-2 0,3-1-617,2-2 1,1-7-1,9 0 1,4 2-172,5 2 1,3-4 0,8-2 0,6-2-2785,6-3 4259,12 6 0,4-15 0,9 4 0</inkml:trace>
  <inkml:trace contextRef="#ctx0" brushRef="#br2" timeOffset="51">12547 3049 7629,'-9'2'1407,"4"3"0,10-3 0,6 3-1139,3-3 0,2 0 0,1 1 0,2 2-115,2-1 1,5-2 0,-3-2 0,2 0 38,3 0 0,0-6 0,-1-1 0,-2 0 53,-2 0 0,3-5 0,-3 2 0,-1-4-48,1-2 1,-4-5 0,-7 0-1,-3 2-83,-2 2 0,-2 1 0,-5 0 0,0 0 5,0 1 0,-5-1 0,-2 2 0,-2 2 98,-3 1 0,-7 6 0,-2-4 1,2 2 61,1 4 0,-3 1 0,0 2 0,2 0 50,2 0 0,1 5 0,0 2 0,1 2 23,-1 3 1,5 2 0,3 4 0,1 1-26,3 2 0,-3 2 0,2-4 0,1 3-176,3 3 1,6-6 0,2 4 0,2-2-154,3 0 1,2 5 0,3-5 0,3-2-553,0-1 1,7-3 0,-5 3 0,1-1-469,0-1 0,5 3 0,-2-8 1,2 3-111,-2 1 1,7-4 0,-5-2-1,0-2 259,2-4 1,0-1 0,1-2 0,-1 0-130,-4 0 0,4-2 1,-4-3 1001,4-6 0,8-10 0,2-3 0</inkml:trace>
  <inkml:trace contextRef="#ctx0" brushRef="#br2" timeOffset="52">13679 2908 7629,'0'-16'642,"-2"0"0,-3 2-288,-5 4 0,1-4 0,-2 3 1,-2-1-84,-7 2 1,3-2 0,-6 6 0,2 1 279,0-2 1,0 5 0,4-3 0,-2 3 16,-2 2 0,0 0 0,7 2-283,3 3 0,-1-1 0,7 6 0,1 3-76,2 0 0,4 3 0,3 2 1,6 1-20,3 2 1,7 2 0,2-2 0,-1 3 76,1 0 0,5 6 1,-4-5-1,1 1 36,-4 0 1,-4-2 0,-1 4 0,0-1 2,-1 0 1,-4-4 0,-2 0-1,-2-2-52,-4 0 1,-1 0-1,-2-6 1,-2-1-76,-3-3 0,1 3 0,-6-5 0,-2 1-51,-2 1 1,-4-8-1,-1 2 1,-4-3-276,-1-2 0,-2 0 1,-6 0-1,-1-2-572,-4-3 1,-1-4 0,-7-6-1,-1-1-853,-3 0 0,-8-5 0,-1 0 0,-3 2 777,-2 2 1,-5 1 0,-4 2 0,-1 2-964,-2 1 1,1 1 1757,11-6 0,-7 0 0,-1 1 0</inkml:trace>
  <inkml:trace contextRef="#ctx0" brushRef="#br2" timeOffset="53">9984 3537 6923,'-15'0'0,"-1"0"0,0 0-319,0 0 1,1 1 0,-1 3 1004,0 1 0,1 0 0,-1-5 0,2 2 344,3 3 1,-3-3-410,4 3 1,1-3-1,0 0-130,2 3 1,4-3 0,8 3 0,6-3-53,3-2 0,1 0 1,3 0-1,3 0-26,5 0 1,4 0-1,1 0 1,2 1-72,4 5 1,-2-5 0,7 5 0,0-5-73,-2-1 0,5 0 1,-3 0-1,4 0-37,1 0 0,5 0 0,3 0 0,-1 0-54,0 0 0,3 0 0,-1 0 1,2 0-119,1 0 0,4 0 1,-9 0-1,-1 0-29,-4 0 0,7 6 0,-7-1 0,3-2 11,2-1 0,-3-2 0,-6 0 0,1 0 16,3 0 1,1 0 0,-3 0 0,1 0-26,-1 0 1,0 0 0,0 0 0,0 0-74,0 0 0,-1 0 0,-2 0 1,-4 0-3,-2 0 0,1 0 0,-3 0 1,4 0 72,1 0 1,9 0 0,-3 0-1,4 0 119,3 0 1,-3 0-1,7 0 1,-1 0-29,-1 0 1,4 0-1,-6 0 1,0 0 92,0 0 1,2 0 0,-7 0 0,-4 0-5,1 0 1,-3 0 0,1 0 0,-4 0 3,-1 0 0,4 5 1,-2 1-1,0-3 3,1-1 0,-7-2 1,4 2-1,-3 1-89,1 2 1,0 1 0,-8-6-1,-1 1-120,-1 5 0,-6-5 0,3 5 1,-1-5-474,-4-1 1,-2 0-1967,-1 0 633,-7 0-154,-2 0 1,-26-5 0,-8-2-909,-4-2 1,-9-1 2857,-2-6 0,3-7 0,1-1 0</inkml:trace>
  <inkml:trace contextRef="#ctx0" brushRef="#br2" timeOffset="54">26336 4810 8496,'-9'0'3720,"2"0"-3399,7 0 0,2 0 1,3 0 81,6 0 0,-3 0-170,3 0 1,-1 0-91,6 0 0,-5 0 0,-1 0-32,2 0 1,-3 0-97,2 0 1,-1 0 149,6 0 1,-6-6-97,1 1 0,-3-2 0,5 4-6,-3-3 0,1 1 0,3 3 34,-4-3 0,4 3 0,-3-3-24,3 4 1,-4-1-101,0-3 1,1 3 85,5-3 1,-1 1-5,1-1 1,0 3 0,0-5 11,-1 0 1,3 4-1,1-6 1,2 2 60,-2 3 0,-1 1 1,-3-1-1,1-1-29,0 2 0,-2-1 0,-2 1 0,-2-3-56,3 3 0,-5-1 0,3 1-66,1-2 0,2-6 0,2 6 54,0 2 1,-1-4 0,1 1-1,0 1 40,-1-2 1,6 4 0,2-6 0,0 2 31,0 3 0,-1-3 1,-3 0-1,2 0 15,-1 0 1,-3-3 0,-1 5 0,0-1 3,-1-1 0,1 4 0,0-6 0,-1 1 38,1-1 1,0 5 0,0-3 0,1 2 19,4 0 1,-3-6-1,4 4 1,-1 0-40,0 0 0,2-3 0,-4 3 0,4 0-94,1 0 0,1-4 0,3 4 0,-4-1 54,-1-4 1,3 3 0,-5 0 0,-2 0-145,-1 1 0,3 2 1,0-2-1,-2-1-12,-2 0 1,-1 6-1,0-4 1,-1 1-7,1 1 1,0-5 0,0 4 0,-1 3-77,1 1 0,0-3 0,1 0 0,3 1 70,0 3 0,1-5 0,-5 1 0,0 2 30,0 1 1,-1 0-1,1-1 1,0-3-14,-1 3 1,1 1-1,0 0 1,0-1 25,-1-2 1,1-1 0,0 5 0,0-3 12,-1-1 0,1 0 0,0 3 0,-1-2-38,1-1 0,0-2 1,0 4-1,-1-3 9,1 3 1,0-1-1,0 1-10,-1-2 1,1 0 0,0 3-17,-1-3 0,1 3 1,0-3 74,0 3 1,-1-3-1,1-1-22,0 3 1,-1-1-1,1 1 1,0-2 188,0 1 1,-1 2-1,1 1 10,0-5 1,0 5 0,-1-5-1,1 5-38,0 1 0,-1-6 0,1 1-81,0 2 0,-6 1 0,1 2 0,-1-2 61,-1-3 0,0 3 0,-4-3 0,5 3 1,4 0 0,2-1 47,0-2 1,0-6-1,-1 6-61,1 2 0,-2-1 0,-2 1 0,-1-3 67,1 3 1,-3-1-1,1 1-29,2-2 0,-3-1 1,2 6-510,1 0-2200,-5 0-483,0 0 0,-16 7 3039,-7 4 0,-13 3 0,-11 1 0</inkml:trace>
  <inkml:trace contextRef="#ctx0" brushRef="#br2" timeOffset="55">10142 4370 8161,'0'-9'1552,"0"-5"-1005,0 12 0,-6-7 512,1 4-485,0 3-121,5-5 816,0 7-236,0 0-762,-7 0 1,5 7 61,-3 4 145,3 3-194,2 2 1,0 1 208,0 4-190,-7-4-121,5 13 122,-5-5 48,0 6-109,6 0-49,-6 1 1,1-1 133,1 1-25,0-1-167,5 1 0,0-1-48,0 1 216,0-8-138,0 6 1,0-13 219,0 4-144,0-3-325,0-10 54,0 6 99,0-12-400,0 5-130,0 0 282,7-5 86,-5 5 14,5-14 96,-7-2 60,0-7-78,0 1-221,0-1 109,7-7 1,-6-1 138,5-8-496,-5 1 223,6-8-1,-5 13 210,5-17 18,-7 23-91,0-16 1,0 13-150,0-3 227,0 3 0,0 2 1,0-2-1,0 1 0,0-1 0,0 2 0,-2 5 0,-1 1 87,-2-1-49,-1 0 142,6 7 0,-1-3 46,-5 7-156,5 0-52,-6 5 66,7-7 163,0 5 2,0-5-135,7 7 105,1 0-150,8-7 1,0 5 99,0-3 0,5 2 278,0-3-171,6 5-165,-2-6 217,-1 7-133,13-7 1,-11 5 32,11-3-61,3-4 6,-7 7-34,6-5-146,-1 0 198,-5 5-110,13-5 0,-18 6-323,3-5 419,-10 5-91,2-6-834,0 7 373,-13 0 233,11 0 28,-12 0-1785,-1 0 883,6 0-53,-12 0 276,5 0 311,-7 0-950,-7 0 1,2 7 32,-11 3 1431,4-3 0,-25 14 0,4-3 0</inkml:trace>
  <inkml:trace contextRef="#ctx0" brushRef="#br2" timeOffset="56">10220 4480 8040,'-7'10'-422,"-3"1"240,3-8 182,0 11 0,0-12 0,5 6 1641,-3-2-563,-4-5 0,7 8 124,-3-4-960,3-3-45,2 12 1,7-12 134,4 3 0,3-3 1,3-2 224,4 0 1076,-3 0-1051,4 0 0,1 0 145,3 0-318,4 0-166,1-7 307,1 5-604,-1-5 123,1 0-194,-8 5 0,4-6-737,-7 2 858,7 5 33,-10-6-1061,4 7 570,-6 0 112,0 0-2245,-8 0 1637,6 0 0,-12 7 0,2 1 1,-8 3 25,-6-1 0,-6-4 932,-5 4 0,-3-6 0,-8 3 0</inkml:trace>
  <inkml:trace contextRef="#ctx0" brushRef="#br2" timeOffset="57">10252 4794 8161,'-9'9'785,"-5"5"-166,12-13 285,-5 6-395,7-7 1,0 2 539,0 3-495,0-3-388,7 5 1,2-7 228,7 0-92,-1 0 1170,8 7-524,-5-5-444,11 5-118,-4-7-190,6 0 1,-5 0 136,1 0-879,-1 0 304,5 0 332,-6 0-60,4 0 272,-11 0-136,12 0 0,-11 0-695,7 0 102,-7-7-82,11 5 317,-13-5-4187,6 7 1976,-7-7 1406,6 5 0,-4-12-495,3 4 1491,-4-4 0,-1-9 0,0-1 0</inkml:trace>
  <inkml:trace contextRef="#ctx0" brushRef="#br2" timeOffset="58">11557 4291 8631,'-9'0'743,"2"0"3,0 0 488,-2 0-789,-7 0-1,1 0-159,-1 0 126,-7 0 113,6 0-339,-6 0 0,2 0 184,0 0-83,0 0-115,-1 0 114,4 0-286,-5 7-14,8-5 0,-1 5 178,0-7 7,0 0 89,1 0-434,6 0 57,-5 0 154,12 0-384,-5 0 198,7 7-41,0-6-49,0 6 254,0-7-11,0 7-61,0-5 36,0 12 17,0-12-16,0 12 0,0-11 1,0 8 354,0 1-196,0 2 0,0 2 378,0-1-418,-7-6 127,6 5 57,-6-5-228,7 7 84,0-1 126,0 1 54,0 0-237,0-1 250,0 1-236,0 7 84,0-6-45,0 6 29,0-7-59,0 6 83,0-4-81,0 5-220,0-8 225,7 1 1,-6 5-183,5 0-38,-5 0 196,6-5 27,-5-1-563,5 1 254,0-7-31,-5 5-659,5-5 441,0-1 165,-6 6 10,6-12 100,-7 5 124,0 0-221,0-5-376,0 5 1,2-7-1880,3 0 1698,-3 0-1059,5 0 1313,-7-7 0,2 3 1,1-6 568,3-3 0,6-7 0,4-5 0,8-6 0</inkml:trace>
  <inkml:trace contextRef="#ctx0" brushRef="#br2" timeOffset="59">11635 4668 8018,'9'7'2016,"-2"-5"-1470,-7 5 0,-2-7 0,-5 0 2057,-9 0-1872,1 0-280,-15 0 57,6 0-280,-8 0 1,1 0 367,-8 0 1,6 0 244,-4 0-291,4 0-1391,-5 0 535,12 0 267,-18 0-2692,25 0 1912,-18 0 0,14 0 27,-3 0-2785,-4 0 3577,13-7 0,-13-9 0,6-8 0</inkml:trace>
  <inkml:trace contextRef="#ctx0" brushRef="#br2" timeOffset="60">10299 3945 8077,'-9'0'0,"-5"0"-877,12 0 439,-12-7 1001,13 5 346,-13-5-450,12 7 1,-7 0-49,4 0-118,3 0-58,-5 0 171,7 0 1110,0 0-1164,7 0-59,-5 0-117,12 0 303,-5 0-87,6 0 0,1 0-152,0 0 0,1 0 181,4 0-128,-3 0-59,11 0-80,-11 0 80,12 0 59,-6 0-117,7 0-84,1 0 142,-1 0 0,-6 0 1,12 0 58,-18 0-117,17 0 43,-11 0-220,6 0 0,1 0 99,-1 0 0,2 0-190,4 0 314,3 0-134,0 0-86,6 0 103,-13 0 1,7 0 79,-3 0-226,-4 7 121,6-5 0,-8 7 95,0-4-69,-6-3-37,5 5 1,-6-7 108,8 0-41,-8 0-26,6 0 39,-6 0-67,8 0 236,-8 0 1,6 0-1,-6 0 1,2 0 43,1 0 0,-8 0 0,2 0 0,-4 0-4,-1 0 1,0-5 0,-1-1-2381,1 3 759,-7-6 1,-4 7 0,-10-3 0,-7 3 1261,-8 2 0,-11-21 0,-9-5 0</inkml:trace>
  <inkml:trace contextRef="#ctx0" brushRef="#br2" timeOffset="61">28993 4008 12819,'16'0'1277,"0"0"0,-1 0-993,1 0 0,0 0 0,-1 0-71,1 0 0,0 5 0,0 1-203,-1-3 1,-1 1 0,-1-1 0,-3 2-14,2-1 1,2 3-1,2-2 1,0 0 81,-1 2 1,-4-5-1,-1 5 1,3-2-18,1 0 1,1 2 0,1-3 0,0 1-3,-1-1 1,1-1 0,0 1-10,0 1 0,-1 5 1,1-4 34,0-3 0,-1 1 1,1-1-122,0 2 0,0 2 0,-1-3 0,1 1 9,0-2 1,0 4-1,1 0 1,2 0 9,2 0 1,0 0 0,-5-3 0,0 3 14,-1 2 0,1-6 0,0 4 0,-1-2 15,1 1 0,0 1 0,0-4 0,-1 2 9,1-1 0,0-1 1,0 1-1,-1 1-10,1-1 0,0-1 0,-1 0 0,1 3 59,0-3 0,1 1 1,3-1-1,1 2-53,-2-1 1,-2-1-1,1 1 1,1 1 11,2-1 0,0 3 0,-4-2 0,3 0-37,0 2 0,3-3 0,-4 4 0,2-1-85,-1-3 1,-3 3 0,-1 0-1,0 0 63,-1 0 1,1 0-1,0-4 1,-1 2 28,1-1 1,5 3 0,0-2 0,-2 0 36,-1 2 1,-3-5-1,1 3 1,2-1-17,3 1 1,-4-3 0,4 5 0,-3-2-6,-3 0 1,6 2 0,0-3 0,-2 1-6,-1-1 1,3 3-1,0-2 1,-2 0 44,-2 2 1,-1-5 0,0 3 0,0-2-23,-1 3 1,6-5 0,0 6-1,-1-1 83,-3-1 0,4 5 1,0-4-1,-2-3-49,-1-1 0,3 3 1,0 2-1,-2 0-31,-2 0 1,4 4-1,0-6 1,0 0 20,2 2 1,-6-5 0,6 5 0,-2-2 13,0 0 0,2 6 0,-4-4 1,4 1 54,1 5 1,-3-5 0,3 3 0,1-1 37,-1-1 1,-4 0 0,2-6 0,-1 4-45,0 2 0,0-4 1,-5 6-1,1-1-24,4-1 0,-1 5 0,4-5 0,-1 1 12,-4 1 0,4-6 0,-2 4 0,-2-2 26,-2-4 1,-1 4-636,0-2-1149,-1 1 0,-8-6 0,-8 0-1167,-13 0 0,-9-6 2815,-8 1 0,-15-21 0,-3 0 0</inkml:trace>
  <inkml:trace contextRef="#ctx0" brushRef="#br2" timeOffset="62">10519 5407 8426,'16'0'166,"-1"0"0,1 0 1,0 0 624,0 0 1,-2 2-35,-4 3 1,-3-2-428,-7 8 0,-7-8 0,-3 3 0,-4-3 9,-2 2 1,-5-3-1,-2 3 1,0-3-162,1-2 0,-6 0 1,2 0-1,-2 2-117,1 3 1,-1-3 0,6 3 0,-1-3-83,0-2 1,-3 5 0,5 0-1,2-1 29,1-2 1,3 3 0,-1 0 0,2 0-37,4 2 0,-4-3 35,3 6 0,4-5 0,0 4 0,2 0 20,0 0 1,-1 1 0,6 6 15,0 0 0,0 5 0,0-1 1,0 0 72,0-3 1,0 6-1,0 1 1,0 2 284,0 1 1,2-1-1,2 4 1,1-2-129,-2-2 1,-1-2 0,-2 4 0,2-2 119,3 2 1,-3 0-1,3 0 1,-3-3-158,-2-3 1,0-1-1,0-5 1,0 0-742,0-1 1,0 1 0,0 0-1,0 0-370,0-1 0,0 1 0,0 0-3291,0-1 2988,0-6 0,2-2 1,1-9 1177,2-3 0,15-11 0,-3-8 0</inkml:trace>
  <inkml:trace contextRef="#ctx0" brushRef="#br2" timeOffset="63">10425 6004 8671,'14'-10'799,"-4"-1"0,-1 8 0,-6-4 302,3 0 1,-3 5-644,-8-3 1,-4 3 0,-7 4 0,1 1-117,-1 3 0,-5-1 0,-2-5 0,0 0-265,1 0 1,-4 5 0,3 0 0,-2-1 112,-3-3 0,4-1 0,-2 0 0,0 0-862,1 0 1,2 0-1,8 0 1,-1 0-411,0 0 0,1-1-3192,-1-4 4274,7 3 0,9-12 0,9 5 0</inkml:trace>
  <inkml:trace contextRef="#ctx0" brushRef="#br2" timeOffset="64">11164 5690 8178,'0'-16'1202,"0"6"-252,0-1 1,-7 2-350,-4-1 1,2 3 0,-1 7-291,-2 0 1,-2 0-1,-2 0 1,0 0-93,0 0 1,-4 0 0,-1 2 0,1 1 1,3 2 1,1 8 0,0-3-1,-1 4-185,-4 2 1,4 0 0,-4-1-1,5 1-24,5 0 1,-3 5 0,4 0-1,-2-2 56,1-2 1,-1 4 0,7 0-1,1-2 18,2-1 1,2 3-1,0 2 1,0-1 54,0 1 1,13 0 0,4-4-1,6 2 43,5-2 1,2-1-1,3-1 1,2 0-116,1-1 0,3 3 0,-4-8 1,1 3-87,-1 2 0,-1-8 0,-3-2 0,-1-5-16,-4-1 1,-3 0 0,-8 0-1,1 0 14,0 0 1,-6-7 0,-1-5 0,-2-5-119,-4-4 0,-1 0 0,-2 3 0,0-1-16,0-2 0,-7 0 0,-3 5 347,-4 1 0,3 4 843,1 1-825,6 6 1,-1-3-1,12 7 1,7 0-19,5 0 0,9 0 0,-2 0 0,4 0-214,2 0 1,-1 0-1,0-2 1,1-1-330,-1-2 0,-4-1 0,-1 5 0,0-3-363,-2-1 1,4-2 0,-7 4 0,-1-3-263,-3 3 0,-7-4 1,-1 0-506,-2-2 0,-9 0 0,-10-3 1479,-7 2 0,-5-1 0,-8-5 0</inkml:trace>
  <inkml:trace contextRef="#ctx0" brushRef="#br2" timeOffset="65">10204 5344 8161,'16'0'331,"0"0"0,1 0 0,3 0 444,1 0 0,7 0 0,-1 0 0,8 0-128,7 0 1,4-5 0,1 0 0,0 1-110,0 2 1,0 2-1,1 0 1,-1 0-111,0 0 1,-2 0 0,-1 0 0,-4 0-155,-1 0 1,3-5-1,-7 0 1,-4 1-191,-3 3 0,-9 1 1,2 0-1,-3 0-112,-3 0 0,-1-2 0,-2-2-781,-1-1-288,-8 0 261,4 5 1,-8 0-1,-5 0 1,-2-2-4407,-1-3 5242,-12 3 0,11-5 0,-13 7 0</inkml:trace>
  <inkml:trace contextRef="#ctx0" brushRef="#br2" timeOffset="66">31792 4794 8159,'10'0'-758,"1"0"303,1 0 0,-3 0 1,-1-2 814,-1-3 964,-1 3-545,-6-5-347,0 7 1,0-2-127,0-3 1,-2 3 0,-2-1-27,-1 6 1,0 1-1,5 6 1,-2 1 105,-3-2 1,3 5-1,-5-4-162,0 4 1,-2 2-1,-6 0-89,-1-1 1,0-1 0,1-2 0,-1-3 27,0-2 0,0 5 0,1-3 1,1 2-150,3-1 1,-3-5-1,5 6 1,-1-1 59,0-1 1,4 3-1,-4-5 12,-2 2 0,-2 1 0,-2 6 1,0 0 1,0 0 0,2-1-96,4 1 1,-4 0 0,5-1-2,1 1 0,-6 0 0,5 0 0,-2-2 24,1-4 1,5 4 0,-6-4 5,-1 4 1,0 2 0,-1-2 0,3-2-1,-2-1 0,3-2 0,-1 3 1,-1-2 29,2 3 0,-3-5 0,5 3 5,-2 1 1,-1 0 0,-4 0-1,2-3-29,1-2 0,2 5 0,-3-3 1,3 2-11,2-1 1,-5-5 0,4 6 0,-3-1 58,1-1 1,4 3-1,-4-5 5,-2 2 1,-2 1-53,-2 6 0,0-2 1,0-2-8,1-1 0,-1-2 1,0 3-1,1-4 6,-1-1 0,2 6 1,2-5-1,1 3 7,-1-1 1,0-4-1,-1 4 1,3 1 22,-2-3 0,0 6 1,-1-3-1,3 1 43,-2-2 0,3 3 1,-2-6-1,-1 1-13,-2 5 0,4-1 0,-1 0 0,-1-3 53,-2-2 0,0 5 0,2-3 0,1 1 97,-1 1 0,-2-1 0,-2 4-80,1-3 1,4 1 0,2-5 0,1 2 170,-1 3 1,0-3 0,-3 1-118,2 2 0,-1 0 0,-3 1 0,2-5 601,1-1 0,1 6-256,-6-3 1,0-1-172,1 1 1,4-6-216,1 1 1,5-3-2558,-6-2 1,8 2-2531,-3 3 1,6-3 4886,6 3 0,2-10 1,8-4-1</inkml:trace>
  <inkml:trace contextRef="#ctx0" brushRef="#br2" timeOffset="67">10440 7042 8159,'9'-16'741,"-5"2"-158,-8 3 0,1-3 0,-8 4 60,-1-4 0,-2 4 0,-2 1 0,0 2-183,1 3 0,-1-3 0,0 2 0,-1 2-131,-4 1 0,3 2 0,-3 0 0,4 0-73,1 0 1,-5 5 0,0 2 0,2 2-181,2 3 1,1 2 0,0 2 0,0-1-79,1 1 1,-1 0 0,0 1 0,2 3-30,4 0 0,-4 1 1,5-3-1,-1 3 72,-1 5 1,6-3 0,-4-1-1,0 1 9,1 3 1,4-1 0,-1 1-1,3 0 42,2-1 0,0 4 1,0-2-1,0 1 48,0-2 0,2 2 0,3-6 0,6 1 15,3 0 1,7-2-1,1-6 1,1 1-137,0 0 1,5 0-1,-2-2 1,4-2 64,1-2 1,0-6-1,1 1 1,-1-3-311,1-2 1,-1 0 0,1-2 0,-3-3-3,-2-6 1,1-3 0,-7-1 0,-2-1 162,-2 0 1,-3 0 0,-3 1 0,-6-1-13,-3 0 0,-2 1 0,-2-1 3,-3 0 1,-4 0 0,-7 2 97,0 4 1,1-2 0,-1 6 0,2 1 1009,4-2 224,-4 6-1139,5-6 1,7 7-1,7 0 1,9 0 50,7 0 1,-1 0 0,4 0-1,0 0-716,1 0 0,-1 0 0,4 0 0,-3 0-464,-3 0 1,5-6 0,-6 1 0,-2 0-613,-2-2 0,-1 5 1,0-5-1571,-1 0 3192,1-2 0,0-13 0,0-3 0</inkml:trace>
  <inkml:trace contextRef="#ctx0" brushRef="#br2" timeOffset="68">10959 7089 8428,'0'-16'3865,"0"7"-3470,0 2 1,0 9-1,0 3 1,0 6 45,0 3 1,0 1 0,0 3 0,0 1-47,0 2 1,2 5 0,1-3 0,3 0-170,-3-1 0,4 6 1,-2-3-1,1 1-147,1 0 0,-4-7 0,6 2 0,-2-3-137,-4-2 1,4-1 0,0 1-1,0 0-927,0-1 0,4-4 0,-4-2-1142,1-2 0,-2 3 539,4-5 0,-5-1 1162,6-9 0,-1-4 0,6-9 0,-2-1 426,-3-2 0,10-14 0,-4 2 0</inkml:trace>
  <inkml:trace contextRef="#ctx0" brushRef="#br2" timeOffset="69">11321 7073 8037,'9'-7'158,"-2"4"1,-6-6 587,4 2 0,-3 0-252,3 2 0,2 5 1,0 0-1,0 8-70,0 6 0,4 7 1,-4 2-1,0 1 103,0 4 1,3 2-1,-4 1 1,-1 1-199,2-1 0,-4 1 0,6-3 0,0-1-173,0-1 0,-6-3 1,4 4-1,0-4-362,3-1 1,-1-2 0,2-5 0,-1 0-404,-1-1 1,3 1 0,-5-2-1,0-2-832,0-1 1,5-8 628,-1 2 0,-4-5 1,-2-5 219,-3-5 0,-2-4 0,0-4 0,0-1 599,0-2 0,0 5 1,0 6-1,-2-2 346,-3-2 1,1 3 0,-6 2 0,-2 1 313,-2-1 1,-2 4 0,0-4 0,0 0-100,1 1 1,-3 4 0,-1-3 0,-4 2-342,-1 0 1,-1-6 0,-3 6-1,2 1-680,-2 3 1,0-1 0,0-2 0,2-1-329,-2 2 1,4-4-1,-1 1 1,1 1-549,-1-2 1,4 4 1328,-5-8 0,0-6 0,-5-8 0</inkml:trace>
  <inkml:trace contextRef="#ctx0" brushRef="#br2" timeOffset="70">10236 6822 8539,'-9'-7'1651,"4"5"-1298,10-3 0,4 3 0,8 2 0,4 0 212,6 0 0,4 0 0,6 0 0,5 0-100,3 0 1,7 0 0,1 0 0,-1 0-90,2 0 0,1 0 0,4 0 0,-3 0-112,-2 0 0,4 0 0,-6 0 0,-1 0 40,-2 0 0,-4 0 0,-3 0 0,-5-2-129,-4-3 0,-3 3 0,-4-3 0,-5 3-188,-4 2 1,-1 0-477,0 0-5571,-8-7 2376,-1 5 3684,-14-5 0,-8 14 0,-10 2 0</inkml:trace>
  <inkml:trace contextRef="#ctx0" brushRef="#br2" timeOffset="71">30314 5894 7885,'10'0'-325,"1"0"585,-1 0 1,1 0 235,-1 0 10,-6 0 344,3 0 34,-7 0-588,0 0 0,-7 5 0,-4 1-108,-3-3 0,-1-1 0,-1-2 0,0 0-15,0 0 0,-5 0 0,-1 0 0,-1 0-30,0 0 1,1 0 0,2 0 0,-1 0-20,2 0 0,-4 0 0,2 0 1,0 0-53,-1 0 0,4 0 0,-3 0 0,4 0 50,1 0 0,0 0 0,1 0 0,-1 0-57,0 0 1,-1 0 0,-2 0 0,-2 0-52,1 0 0,1 0 0,0 0 0,-2 0-27,2 0 0,1 0 1,1 0-1,-2 0 58,-2 0 0,0 0 0,5 0 1,0 0 25,1 0 0,-1 0 0,0 0 0,0 0 17,1 0 0,-1 0 0,0 0 1,0 0-49,1 0 0,-1 0 0,0 0 1,1 0-38,-1 0 1,-5 0 0,0 0 0,2 0 52,1 0 0,3 0 1,-1 0-1,0 0-34,0 0 0,1 0 0,-1 0 0,0 0-34,0 0 0,1 0 1,-1 0-1,0 0-47,1 0 1,-1 0 0,-2 0 56,-3 0 1,-1 0-1,-4 0 1,5 0 25,3 0 1,2 0 0,1 0 0,-3 0 58,-3 0 0,4 0 0,-4 0 1,3 0 26,3 0 0,-1 0 0,-2 0 1,-1 0-82,-2 0 1,0 0-1,6 0 1,-1 0-11,0 0 1,0 0 0,1 0 0,-1 0 2,0 0 1,0 0 0,1 2 0,-1 1-17,0 2 1,1 1 0,-1-6-1,0 0-27,0 0 0,1 0 1,-3 0 14,-3 0 0,-1 0 0,-5 0 0,6 0 16,4 0 1,1 0 0,0 0 0,1 0 30,-1 0 1,0 0 0,1 0 10,-1 0 1,-5 0 0,0 0 0,2 0-41,1 0 1,1 0 0,-2 0 0,-2 0 4,1 0 1,-2 0-1,1 0 1,1 0 69,3 0 1,1 0-1,1 0 1,-1 0 24,0 0 0,0 0 1,1 0-1,-1 0 47,0 0 1,0 0 0,1 0 22,-1 0 1,0 0-1,1 0 23,-1 0 1,0 0 0,0 0 54,1 0 1,-1 0-1,0 0-56,1 0 0,-1 0 0,0 0-172,0 0 1,1 0-1,-1 0-564,0 0 0,6 0 1,-1 0-4359,-1 0-232,5 0 5122,0-7 0,21 5 0,3-5 0</inkml:trace>
  <inkml:trace contextRef="#ctx0" brushRef="#br2" timeOffset="72">9827 8378 7972,'0'-16'99,"0"5"247,0 1 1,0 5 0,2-4 478,3 2 0,-1 2-383,6 5 0,-6 7 1,3 1-103,0 1 1,-6 5 0,5-2 0,-5 6-5,-1 3 1,2 0 0,2-4-1,1 2-62,-2 2 1,-1 7 0,-2-3 0,0 1-131,0 0 1,0-1 0,2 3 0,1-4-19,2-1 0,1-2 1,-6-6-1,0 1-444,0 0 0,0 0 0,0-1-1505,0 1-1051,0-7 1620,0-2 1,0-9 1253,0-3 0,14-11 0,3-8 0</inkml:trace>
  <inkml:trace contextRef="#ctx0" brushRef="#br2" timeOffset="73">10236 8299 7978,'9'2'1096,"-2"3"-512,0 5 1,-6 4-1,5 2 1,-3 0-206,2 0 1,-3 5 0,3 1 0,-1 1 57,1 0 1,-3 5 0,3-2-1,-1 2-160,1-2 1,-2 2-1,6-5 1,-2-1-144,-3 1 0,2-2 1,1-4-1,0 3-261,0 1 0,0-6 0,-3-4-608,1 1 1,2 0-597,-2-1 1,-5-4 422,0-7 1,0-2 0,-5-3 0,3-6 364,2-3 0,-1 4 1,-3-1-1,-1-1 520,1-2 1,3-2 77,1 1 0,0 4 0,-2 2 0,-3 2 91,-6 4 1,2 1 0,-1 2-1,-2-2 1316,-2-3 0,-2 4 0,0-5 0,1 5-1045,-1 1 0,-5 0 0,0 0 0,2 0-378,1 0 1,3 0 0,-1 0-1,0 0-376,0 0 0,6 0 0,-1 0-1154,-1 0 1,3 0-1735,-1 0 3225,7 0 0,-4 0 0</inkml:trace>
  <inkml:trace contextRef="#ctx0" brushRef="#br2" timeOffset="74">10865 8409 7978,'0'-9'1717,"0"2"1,0 20 0,0 2-1239,0 3 1,0 4 0,0-1 0,2 0-59,3 2 0,-3-5 0,3 4 0,-2-1-15,3 0 0,-5 0 0,6-5-289,0 0 1,-5-1 0,5-1-1,-2-2-662,0-1 1,2-6-2639,-1 6-1498,-5-8 3077,13 4 1,-12-14 1603,3-3 0,-3-4 0,-2-2 0</inkml:trace>
  <inkml:trace contextRef="#ctx0" brushRef="#br2" timeOffset="75">10708 8393 7231,'-11'-5'0,"2"-2"0,1 0 1128,-1 0-532,5-5 0,4 10 0,11-3-284,3 3 1,2 2 0,-1 0 0,3 0-21,3 0 0,3-5 1,8 0-1,-1 1-67,1 2 1,4-3 0,1 0 0,-2 1-136,-2 3 1,-2 1-1,-1 0 1,-2 0-315,-2 0 0,-6 0 1,1 0-1119,-4 0 0,-1 0-802,-1 0 1680,-6 0 1,-9 5-1,-10 2 1,-4 0 463,-2 0 0,-7 5 0,-1-3 0</inkml:trace>
  <inkml:trace contextRef="#ctx0" brushRef="#br2" timeOffset="76">10802 8661 7333,'-5'10'946,"-1"0"-396,1 1 0,12-1 0,4-1 0,3-2-22,1-3 0,6-3 0,4-1 0,1 0-72,2 0 0,10 0 1,-4 0-1,2 0-227,3 0 0,-3 0 0,-2 0 0,-1-1-340,-2-5 0,4 5 0,-10-5 1,-1 5-544,-3 1 1,-3 0-1,-3 0-1815,1 0 0,-9-2 691,-7-3 1778,-7 3 0,-16-12 0,-1 5 0</inkml:trace>
  <inkml:trace contextRef="#ctx0" brushRef="#br2" timeOffset="77">10094 8126 7091,'7'9'-1207,"-3"-2"1675,6-7 0,1 5 1,5 0 7,-1-1 0,3-2 0,1-2 0,2 0-20,-2 0 0,6 0 0,1 0 0,5 0 38,6 0 1,-2 0-1,7 0 1,2 0-83,1 0 0,2-6 1,2 1-1,0 2-48,-2 1 0,9 0 1,-9-1-1,2-3-103,0 3 0,-4 1 1,-1 2-1,-4-2-90,-1-3 0,3 3 1,-7-3-1,-4 3-164,-3 2 1,-4-5 0,3 0 0,-6 0-853,-4-2 1,-1 5 0,0-3-1657,-1 3 0,1 2 849,0 0 0,-6 0 1652,1 0 0,-1-14 0,6-3 0</inkml:trace>
  <inkml:trace contextRef="#ctx0" brushRef="#br2" timeOffset="78">27814 5941 7858,'-9'0'836,"0"0"0,4 0-551,-5 0 1,-4-5-1,0-2 1,2 0-38,1 0 1,-5-5 0,-5 1-1,0-3 3,-1-1 0,2-1 1,-6 0-1,0-1-15,2-4 0,-6 3 0,4-4 0,-2 1-38,2 0 1,-2 0 0,5 5-1,0 0-42,0 1 1,-3-1 0,4 0 0,-1 1-44,0-1 0,-3 2 1,5 2-1,0 1 24,-2-1 1,4 0 0,-5-1 0,-1 3-7,1-2 0,4 0 0,-2-1 0,1 3 32,0-2 1,-2-1 0,4 1 0,-2 2 21,2-3 1,-1 5-1,1-3 1,-3 1-19,-3 1 0,6-5 0,-4 5 0,2-1 24,0-1 1,-5 3 0,5-5-1,0 3 27,-2-2 1,6-2-1,-6-2 1,2 0 1,0 1 1,-5-1 0,5 0 0,0 0 12,-2 1 0,4-1 1,-5 0-1,-1 1-29,1-1 1,5 0 0,-2 0-1,3 2 74,3 4 1,-1-4 0,0 4-55,0-4 1,1 3-1,-1 1-68,0-3 1,2 5 0,2-1 0,1 0-42,-1 0 1,-2 4-96,-1-5 0,4 6 0,2-3 0,1 2-1680,-1 0 0,4 0-2359,-6 5 2588,8 0 0,-4 7 1431,7 3 0,0 4 0,0 2 0</inkml:trace>
  <inkml:trace contextRef="#ctx0" brushRef="#br2" timeOffset="79">10299 9446 8057,'0'16'2244,"0"0"0,0 1-1621,0 4 1,5-2-1,0 8 1,-1-1-310,-2-2 1,-2 6 0,0-6-1,0 3-253,0-1 0,5-7 0,0 4 0,-1-2 20,-3 0 0,4-6 0,1-4-85,-3 1-703,6 2 430,-7-5 0,5-4 0,-7-10-101,0-6 0,0-3 0,0-1 0,0-1 94,0 0 1,0 0 0,1 1-643,5-1 1,-5 0 0,5 1-495,-5-1 0,-2 0 1420,-5 0 0,-2 1 0,-8-1 0</inkml:trace>
  <inkml:trace contextRef="#ctx0" brushRef="#br2" timeOffset="80">10016 9431 7149,'10'-6'-180,"1"1"0,1 2 597,2 1 1,2 2 0,1 0 0,2 0-85,2 0 0,7 0 1,-2 0-1,4 0-84,2 0 1,4 0 0,1 0 0,-2 0-58,-2 0 1,4 0 0,0 0-1,-3 0-119,0 0 1,-5 0-1,-1 0-442,-2 0 0,-6 0 0,1 0-2444,-4 0 1890,-8 0 0,-4 5 923,-10 0 0,-11 8 0,-8-5 0</inkml:trace>
  <inkml:trace contextRef="#ctx0" brushRef="#br2" timeOffset="81">10110 9871 8151,'7'9'-495,"-3"3"0,6-7 761,2-2 1,2-1 0,2-2 0,1 0 276,4 0 0,2 5 0,7 1 0,0-3-166,3-1 1,2-2 0,-2 0-1,2 0-249,2 0 0,-1 0 0,-4 0 0,-1 0-167,1 0 1,-6 0 0,-2 0-1,-1-2-715,-4-3 0,4 3 0,-2-5 0,-2 2-737,-2 0 1,4-6 1490,0 6 0,0-14 0,-5 1 0</inkml:trace>
  <inkml:trace contextRef="#ctx0" brushRef="#br2" timeOffset="82">11053 9509 8075,'0'-8'588,"0"2"0,0 12 0,0 4-223,0 4 0,0 2 1,0 1-1,0 2-85,0 2 1,0 7 0,0-2-1,2 2-71,3-1 0,-1 2 0,5-4 0,-1 1-113,1 0 1,0-7 0,1 2-1,-3-3-153,0-2 1,-5-6-1,5-1 1,-2-1-116,1 1 124,-1-5 1,-5 1 0,0-10 21,0-6 1,0-3 0,0-3 0,-2-2-190,-3-2 0,3-7 0,-3 1 0,3-2-111,2-3 0,-2-4 1,-1-1-1,-2 2 167,1 2 1,2 1 0,1 3 0,-3 3 39,-1 5 0,-6-2 1,6 2 28,2 2 1,-4 6-1,1 3 559,3-2 0,-4 3-4,2-1 1,-1 4-196,6-4 0,7 6 1,4-1-105,3 3 1,2 2-1,1 0 1,2 0 66,2 0 0,6 0 0,-5 0 1,3 0-121,3 0 0,0 0 0,0 0 0,-2 2-105,2 3 0,0-3 0,0 3 0,-4-3-70,-1-2 1,3 0-1,-5 0 1,-2 0-89,-1 0 0,-3 0 1,1 2-2933,0 3 1963,0-3 1,-8 12-1,-4-5 1119,-8-1 0,-4 4 0,-8-6 0,-7 6 0,-1-3 0</inkml:trace>
  <inkml:trace contextRef="#ctx0" brushRef="#br2" timeOffset="83">11195 9588 7431,'-5'10'-455,"0"1"1,-1-6 1099,6 6 1,2-6-1,3 4-270,6-2 1,3-2 0,1-5 0,1 0-32,0 0 0,1 0 0,3 0 0,2 0-38,3 0 0,-6 0 0,4 0 0,-2 0-250,0 0 1,0 0-1,-6 0 1,1 0-517,0 0 1,-1 0 0,1 0 45,0 0 1,-6 0 0,-1 1-3316,-2 5 3729,-2-5 0,-12 6 0,-1-7 0</inkml:trace>
  <inkml:trace contextRef="#ctx0" brushRef="#br2" timeOffset="84">11274 9887 8202,'7'15'100,"1"-6"1,8-4 0,0-3 499,0-2 0,1 0 0,4 0 0,3 0-353,1 0 0,5 0 0,-4 0 0,3 0-247,3 0 0,-2 0 0,-2 0 1,-4 0-133,-1 0 0,3 0 1,-7-2-1,-3-1-887,-4-3 1,-8-6-1,1 2 1019,-3-4 0,-9-9 0,-2-1 0</inkml:trace>
  <inkml:trace contextRef="#ctx0" brushRef="#br2" timeOffset="85">10346 9211 7764,'0'-11'604,"0"1"0,7 4 0,3-2 0,4 1-229,2 3 0,7 1 0,5-1 1,5-1 33,4 2 1,12 1 0,-2 2-1,3 0-66,5 0 0,0 0 1,8 0-1,0 0-110,0 0 0,5 5 0,0 0 0,-3 0-4,-6 2 0,1-5 0,-8 3 1,-3-3-207,-5-2 0,-6 5 1,-8 1-1,-4-3-377,-5-1 1,-3-2-1060,-3 0-288,-6 0-273,-2 0 1974,-21 0 0,-3 0 0,-15 0 0</inkml:trace>
  <inkml:trace contextRef="#ctx0" brushRef="#br2" timeOffset="86">29119 9274 8271,'-9'-2'50,"4"-3"1,1 3 666,-1-3 0,2 3-349,-8 2 0,2-2 0,-3-1 196,2-3 0,-1 1 53,-4 5 1,4 0 455,1 0-706,6 0 1,-1 0 0,10 0-163,6 0 0,1 2 0,0 1 0,-3 4-12,-2 2 1,5-5 0,-3 3-1,1-2-47,1 0 1,-6 2-1,5-4-17,3 3 0,-5 4 1,3-5-1,-1 1-21,-1 1 0,5-6 1,-5 6-1,1-1 10,1-1 0,-1 2 0,6-4 1,0 3-16,-1-3 1,1 4 0,0 0-25,0 2 0,-1-4 1,1 4-44,0-2 0,-1 0 0,1-4 0,0 2-20,0-1 1,-1 3 0,1-2 0,0 0-5,-1 2 1,1-5-1,0 5 1,0-2-1,-1 1 0,1 4 0,0-3 0,0 0-34,-1 0 1,8 5-25,3-1 0,4 1 0,-2 0 41,-7-1 1,0-8-1,-11 4 1,4-2 4,2 1 0,0 1 0,-1-4 0,1 4 2,0 2 0,5-6 1,0 4-1,-2-1 3,-2-1 1,-1 5 0,0-4 0,0-1-11,-1 2 1,1-6 0,0 6 0,-1-1-133,1-1 0,2 2 0,1-4 15,2 3 0,0 1 1,-4-4-1,3 2 70,0-1 0,1 3 0,-5-2 0,0 0 42,0 2 1,-1-3 0,1 5 0,0-2-1,0-4 1,-1 4 0,1-2 0,0 0 23,-1 2 1,1-5 0,0 5 0,0-2-11,-1 1 0,1 4 0,1-5 0,3 1 47,1 1 0,0-4 0,-6 6 0,1 0-4,0-1 1,5-4 0,0 3 0,-2-2-23,-2 0 0,-1 6 1,0-6-22,0-2 1,-1 4-1,1 0 1,0 0 7,-1 0 1,1-1-1,0-6 0,0 1-38,-1 5 1,1-5 0,0 5-1,-2-3 25,-4 2 0,4-3 0,-3 3 0,3-1 13,1 1 0,1-1 0,0 4 0,0 1 3,-1 0 0,1-4 0,0 4 0,-1-2 22,1-4 0,0 4 0,0 0 73,-1 2 1,1-6 0,0 3 0,0-5-54,-1-1 0,1 6 0,0-1 0,-1 0-25,1 2 0,0-5 0,0 5 0,-1-2 30,1 0 1,0 6 0,-1-4 0,1 0 44,0 0 1,0 0-1,-1-4 1,1 4-28,0 2 0,0-6 0,1 4 0,2-1 111,2-1 0,0 2 1,-5-4-20,0 3 1,-1-1-1,1-3-274,0 3 0,-1-3-68,1 3 1,-5-2-2185,-1 3-427,1-5 0,-3 13 2781,-2-3 0,-5-4 0,-1 0 0</inkml:trace>
  <inkml:trace contextRef="#ctx0" brushRef="#br2" timeOffset="87">10126 10531 9066,'0'10'3035,"2"-1"-2175,3-2 0,-3 5 0,3-1 0,-2 3-202,3 2 0,-5 1 0,6 4 1,-1 3 44,-1 1 0,2 5 1,-4-4-1,3 3-260,-3 3 1,-1 5-1,-2-1 1,0-1-122,0-2 1,0-3 0,0-2 0,0-2-234,0 2 0,0-5 1,0 0-1,0-3-618,0 1 1,0-5-1,0-5-1852,0 1-609,0 2 1112,0-5 0,1-8 1,5-8-1,4-1-1060,4-5 2938,2-8 0,0 4 0,-1-6 0</inkml:trace>
  <inkml:trace contextRef="#ctx0" brushRef="#br2" timeOffset="88">10550 10610 8271,'7'0'705,"-7"0"0,-1 5 0,-10 2 0,-1 0-270,-2 0 1,-2 5-1,0-2 1,1 4-76,-1 2 1,-5 5-1,0 0 1,2 0 1,1 2 0,3-6 0,-1 4 0,2-3-44,4-3 0,-3 1 0,8 0 0,0-1 137,-2 1 0,5 0 1,-3 0-122,3-1 0,7 1 1,2-2-1,4-2-88,6-1 0,1-3 1,8 5-1,2-3-42,2 2 1,1-3 0,2 2-1,2-1-198,2-1 0,-2 3 0,-6-5 0,-1 2-389,0 3 0,0-5 0,-8 0 1,1-2-812,-2 0 1,-4 2 0,-2-3-1051,-3 1 1,1 0-2086,4-5 2640,-6 0 1689,5-7 0,-12-1 0,5-8 0</inkml:trace>
  <inkml:trace contextRef="#ctx0" brushRef="#br2" timeOffset="89">10991 10688 8341,'10'0'1072,"1"0"1,-8 7 0,2 4-527,-3 3 0,-2 1 0,0 3 0,0 3-77,0 5 1,0-2 0,-2 1 0,-1-1-81,-2 1 1,-2-1-1,3 4 1,-1-3-78,1-3 1,-3-1-1,2-5 1,2 0 269,1-1 1,2 1 0,0 0-56,0 0 1,2-1 0,3-1-200,5-3 0,4 1 1,2-7-1,0-1-210,-1-3 0,6-1 1,2 0-1,2 0-215,3 0 0,0 0 0,-1-1 0,0-3-426,1-1 1,0-6 0,0 4 0,-2-1-760,2-5 1,-6 6 0,-1 1 0,-3 0-1126,-2 1 1,-8-2 0,-2 2 2406,-5-6 0,-1-3 0,0-1 0</inkml:trace>
  <inkml:trace contextRef="#ctx0" brushRef="#br2" timeOffset="90">10377 10374 7498,'-8'8'2340,"2"-1"-1910,12-7 0,2 6 1,10-1-1,3-2 309,5-1 0,4-2 0,3 0 0,4 2 4,5 3 1,3-3 0,2 3 0,0-1-281,0 1 1,1-3-1,-1 3 1,-2-2-185,-3 3 0,-2-5 0,-5 5 0,2-5-48,-2-1 0,-4 0 0,-3 0 0,-3 0-357,-3 0 1,-1 0 0,-5 0-1865,0 0-3177,0 0 5167,-8 0 0,-8-7 0,-8-1 0</inkml:trace>
  <inkml:trace contextRef="#ctx0" brushRef="#br2" timeOffset="91">31446 10232 8050,'10'-1'-547,"1"-5"0,-6 5 0,6-5 547,1 5 0,-4 1 0,3 0 0,1 0 0,2 0 0,2 0 0,0 0 0,-1 0 0,-4 0 0,-2-2-165,-2-3 0,-2 1 0,-3-5 186,3 2 0,-3 0 0,4 4 261,1-2 0,2-1-92,7 6 1,-7-1 0,-2-3 208,0-1 0,-4 0 112,8 5 1,-6-6 597,5 1-154,-6 0 62,3 5-689,-7 0 1,-2 0 0,-3 0 42,-6 0 1,-3 5-256,-1 0 1,-1 6-1,0-6-54,0-1 0,6 3 0,0-2 0,-1 0-31,2 2 1,-5-5 0,6 5 90,-1 0 1,-5-4-212,3 8 1,-1-6 0,0 4 59,1-2 0,1 5-29,-6-2 1,1 4 11,-1 2 0,0 0 1,2 0 27,4-1 0,-3-4 0,6-1 44,-1 3 1,-3 0-12,-5 3 0,6 0 1,0 0 68,-3-1 0,6-4 0,0-2 1,2-1-8,0 1 1,-6-4 0,4 6-53,-1 1 0,-3 2 0,-5 0-13,1-4 0,4 3 1,2-6-1,1 0-21,-1 0 0,4 5 0,-6-2-1,-1 4 1,3-3 0,-1-1 30,-2 2 1,-2 2 0,0 2-10,3 0 0,-1-6 0,5 1 0,-2-1 79,-3-1 0,3 3 1,-1-5-14,-2 2 0,-2 0 0,-2 3 0,0-3 2,0-2 1,1 5 0,-1-3-14,0-1 1,1 6 0,-1-5-24,0 0 0,6 3 0,1-5 1,0 0-2,0 0 1,4 3 0,-5-3 32,-3 2 1,-1 2-48,-1 4 0,-1-1 0,0-1-12,1-3 0,1-5 1,1 4-1,3-2 18,-2-4 0,-2 6 0,-2 0 94,0 0 0,1 5 0,-1-6-12,0 1 1,6 0-1,-1-6 1,1 4 76,1 2 0,-5-5 0,3 3-32,-3-1 0,-1-2 1,-1 5-61,0-2 0,6-2 0,1-3 1,0 1-35,1 2 1,2 2-1,-4-3-1,-2 1 1,3 7-1,-2-1 28,-1 3 1,5-4-1,0-1 1,2 0 311,0-1 1,-7 3-268,1 5 0,-1-6 1,0-1-1,3 0 316,2-1 1,-5-2-623,1 4-3159,4-6-1729,0 3 5054,7-7 0,14-7 0,4-2 0</inkml:trace>
  <inkml:trace contextRef="#ctx0" brushRef="#br2" timeOffset="92">10189 11836 7830,'0'-16'118,"0"5"1,0 1 1763,0-2-903,0 5 0,1 0-433,5 7 1,-3 1-1,6 5 1,-2 4-49,-4 4 0,1 2 0,-1 1 0,3 2-113,-3 2 0,-1 7 1,-4-1-1,-1 1-128,-3-2 0,-6 3 1,2-2-1,-4 2-15,-2 3 1,0-1 0,1-1 0,-1-2-36,0-2 0,6-5 0,-1 3 1,1-1-126,1-4 1,0 2 0,6-3-1,-3-4 278,3 0 0,1 0-168,2 1 0,5-4 1,2-2-1,2-2 16,3-4 1,2-1 0,4-2 0,3 0 21,5 0 0,4-2 1,1-1-1,1-4-166,-1-2 0,6 4 0,-1-4 0,-1 0-94,-1 0 1,-5 4-1,-1-4 1,-3 2-405,-3 4 0,-1-4 1,-5 2-148,0 1 1,0-3-1,-1 2-2817,1 2 0,0 1 1577,-1 2 1,1 2 0,0 1-907,0 2 2727,-1 0 0,1-11 0,0-3 0</inkml:trace>
  <inkml:trace contextRef="#ctx0" brushRef="#br2" timeOffset="93">10881 12496 7906,'8'0'2494,"-1"-2"-1836,-7-3 0,2-4 0,2-7-392,1 1 0,0 4 1,-5-1-1,2-4 41,3-3 1,-3-4-1,3 2 1,-3-5 6,-2-4 0,0-1 0,0-1 0,0 1-189,0 0 0,0-1 0,0 1 1,-2 1-94,-3 4 0,3-2 0,-3 7 0,3 2 25,2 1 1,0 3 0,0-1-115,0 0 0,0 0 0,0 1 148,0-1 1,0 5 138,0 1 36,0 7-261,0-4 1,0 19 1,0 3 0,0 5 0,2-5 0,3 1 217,5 0 1,-1 0-1,2-1 1,1 1-26,2 0 0,2-1 0,-1 1 0,1 0-74,0 0 0,-1-2 1,3-2-1,1-2-244,2 2 0,0-3 0,-5 0 0,0-2 38,-1-4 0,6-1 1,0-2-1,-2 0 38,-1 0 0,-2 0 1,-1 0-1,1-2-55,0-3 1,0-5 0,-1-10-79,1 0 1,0-1 0,-2 5-1,-2-2-200,-2-3 0,-4 4 0,2-6 180,-1 1 0,0 4 0,-3-3 290,1 4 0,0 6-94,-5 1 1,0 8-1,2 0 473,3 6 0,-3 13 0,3-1 0,-3 3 127,-2 4 1,0 1 0,2 8-1,1-1 25,2 1 0,6-1 0,-4 2 0,0 0-137,0-1 1,3 3-1,-3-9 1,2 2-231,3-2 1,-3 2 0,0-7 0,0-2-349,-1-1 0,-4-8 1,3 1-836,0 1 1,-5-3 57,3 1 1,-3-8-952,-2-2 1,0-2-1,-4-10 1,-5-4-168,-6-3 0,-6-9 0,0 0 1985,-6-7 0,-2-5 0,-3-7 0</inkml:trace>
  <inkml:trace contextRef="#ctx0" brushRef="#br2" timeOffset="94">10299 11521 7950,'0'9'-1300,"2"-2"2347,3-7 0,-2 0-695,8 0 0,-1 0 1,6 0-1,0 0 124,-1 0 1,6 0 0,2 0 0,2 0-36,3 0 0,1 0 1,3 0-1,-1 2 53,1 3 1,4-3-1,3 5 1,-1-2-60,1 0 1,2 2 0,-2-3 0,-1 1-32,1-2 0,3 4 0,-4-1 0,1-3-40,-1-1 1,4 3 0,-4 0 0,1-1-65,-1-3 1,-1-1 0,-6 2-1,1 2-70,-1 1 0,-5 0 0,1-5 0,-1 0-73,-2 0 1,4 0 0,-7 0 0,-2 0-1,-1 0 0,-8 0 0,1 0-654,1 0 0,-3-5-1621,1 0 1,-8-6 380,-2 6 0,-12 0 0,-9 5 0,0 0 1737,-2 0 0,6 0 0,-6 0 0</inkml:trace>
  <inkml:trace contextRef="#ctx0" brushRef="#br2" timeOffset="95">30440 11238 7288,'-2'-8'-842,"-2"1"1685,-1 0 1,-2 5-274,2-3 1,3 1-90,-3-1 0,1 3-58,-1-3 0,-4 3-132,-6 2 0,-1 0 1,0 0-137,1 0 1,-1 0 0,0 0-1,0 0 5,1 0 0,-6 0 1,0 0-1,1 0-22,3 0 1,1 0 0,1 0-1,-1 0 12,0 0 1,0 0-1,1 0 1,-1 0-55,0 0 1,1 0 0,-3 0 0,-1 0-46,-2 0 0,0 0 1,3 0-1,-1 0-35,-2 0 0,-5 0 0,5 0 1,2 0 51,1 0 1,-3 0-1,0 0 1,2 0-9,2 0 1,1 0 0,0 0 0,1 0 30,-1 0 1,0 0 0,-1 0-42,-4 0 1,3 0 0,-4 0 0,-1-2-1,-2-1 17,1-2 0,-6-1 0,6 6 0,-1 0-14,4 0 1,-1 0 0,1 0-1,1 0 41,3 0 1,0 0 0,-3 0-21,-1 0 0,-5 2 0,5 2 0,2 1-5,1-2 1,3-1-1,-3-2 1,-1 0-60,-2 0 0,0 0 0,5 0 0,-1 0 37,-4 0 1,4 0-1,-4 0 1,3 0-97,2 0 0,-5 0 1,0 0-1,2 0 52,2 0 1,-4 2-1,-2 1 1,0 3 94,1-3 1,-5-1-1,5-2 1,-1 0-10,0 0 0,1 0 1,2 0-1,-1 0-19,2 0 1,-4 0-1,3 0 1,0 0-7,3 0 1,1 5-1,-1 0 1,-3-1-37,-1-2 1,1-2-1,4 0 1,0 0-15,0 0 0,-5 0 0,0 0 0,2 0 7,2 0 1,1 5 0,0 0 0,1-2 9,-1-1 1,0-2-1,0 0 1,1 0 5,-1 0 0,0 0 1,1 0-1,-1 0 2,0 0 1,0 0 0,1 0 0,-1 0-15,0 0 0,6 2 1,-1 1-1,-1 3-1,-2-3 0,-2-1 1,1-2 0,-1 0 0,0 0 0,0 0 0,1 0 78,-1 0 1,0 0-1,0 0-17,1 0 1,-1 0 0,0 0 0,1 0 19,-1 0 1,0 0 0,0 0 0,1 0-14,-1 0 1,0 0 0,1 0 0,-1 0-6,0 0 1,0 0 0,1 0 0,-1 0 91,0 0 1,0 0 0,1 0 0,-1 0 30,0 0 0,6 0 1,-1 0-456,-1 0-157,-2 0 0,5-2-616,4-3 1,10 3 0,8-3-1,8 3 1017,10 2 0,14-7 0,11-1 0</inkml:trace>
  <inkml:trace contextRef="#ctx0" brushRef="#br2" timeOffset="96">10220 13470 8542,'-7'9'1032,"4"-2"-318,-8-7 0,6 0-375,-5 0 0,4 0 1,-2-2-1,1-3 170,3-6 0,1-3 0,-1-1 0,-1-1-124,1 0 1,3-6-1,1-5 1,0-2-159,0-3 0,0 3 0,-2 1 0,-2 1-56,-1 0 0,0-1 0,5 1 0,0 6-349,0 4 1,0 1 0,0 1-230,0-1 314,0 0 1,2 7 96,3 4 1,-2 5 0,6 5 0,0 6 144,0 3 1,-1 2 0,5 1-1,-3 2 107,2 2 0,0 2 1,1-4-1,-3 4-170,2 1 0,2-5 0,2 2 0,0-3-107,0-2 0,-1 5 0,-1-1 0,-2-2-39,-1-6 0,-1 2 0,6-5 25,0 0 1,0 3 74,-1-7 0,1 0 0,0-5-16,-1 0 0,-1-7 0,-1-3 0,-3-4-100,2-2 1,2-1 0,0-3 0,-1 0-62,-3 0 0,-1-4 1,3-1-1,-3 1 34,-2 3 0,3-2 0,-5 2 0,-1 2-78,-2 2 1,-2 1 0,0 0 0,0 1 106,0-1 1,0 0 0,0 0 111,0 1 1,0 4 278,0 1 0,0 4 386,0-4-237,0 6-42,0-3-28,0 7-115,7 0 60,-6 0-178,6 0-57,-7 0-1861,0 0 2159,-7 0 184,6 0-156,-6 0 148,7 0-595,0 0 1,1 6-8,5-1 0,-3 0 0,6-3 40,-2 3 1,5 4 0,-3 7 93,0-1 0,5 1 1,-6 2-1,3 1 58,-1 2 0,-1 0 1,3-4-1,-1 2 39,1 2 0,2 2 0,0-4 0,-2 2-97,-1-2 1,-1 4 0,6-2 0,-2-2 0,-4-1 1,4-1 0,-3 2 0,1 2-26,-2-1 1,3-3 0,-6-1-1,0-1-45,0 1 0,0 0 0,-4 0 0,2-1 70,-1 1 1,3 0-1,0-1-121,2 1 1,-6-5-339,2-1-1293,-3-6-3156,-2 3 3024,0-7 0,-5-2 1,0-3 641,1-6 1,4 2 0,7 1 0,7-1 1128,5 0 0,16-1 0,-2-6 0</inkml:trace>
  <inkml:trace contextRef="#ctx0" brushRef="#br2" timeOffset="97">11352 13564 7502,'9'-7'2499,"-2"4"-1754,-7-7 0,0 4 0,0-4-264,0-2 0,0 3 0,0-2 0,0-1-103,0-2 0,0-3 1,0-4-1,0-4-244,0 1 1,5-11-1,0 3 1,-1-1-120,-2 0 1,-2-4 0,0 3 0,0 2-95,0 4 1,0 4 0,0-3 0,0 7 46,0 2 1,0 2 0,0 1 147,0-1 1,1 7 0,3 2 295,1 0-332,0 5 1,-3-5 128,3 7-14,-3 0 0,12 2-46,-3 3 0,3 2 0,1 6 1,1-3 87,0 2 0,-1 2 0,1 2 0,0 0 46,0 0 1,-1 4 0,3 3-1,1 0-59,2 0 0,0 3 1,-5-4-1,-1 1-43,1 0 0,5 3 0,0-3 0,-2-1-23,-1 1 1,-3 0 0,3-4 0,-1 2-239,-1-2 1,7-1-1,-11-3 1,0-1 32,2-3 1,0 1 0,0-5 0,-2 0 8,-1 0 0,-2 0 0,3-3-27,-2 1 0,-1-2 0,3-8-1,-1-5 1,-8-4 0,3-2 0,-3 0-54,2 0 1,-3-6-1,3-6 1,-3-5 40,-2-4 1,-5-7 0,0 4 0,-1 0-182,-1 3 1,6 1-1,-6 2 1,1 5 160,1-1 1,0 7 0,5 1 180,0-1 1,0 5 0,0-2-1221,0 2 0,7 4-2723,3 4 3233,-3 3 0,-3 14 0,-13 1 0,-8 1 627,-6-4 0,-10 4 0,-7 0 0</inkml:trace>
  <inkml:trace contextRef="#ctx0" brushRef="#br2" timeOffset="98">10299 12794 7782,'9'0'718,"-1"0"1,-2 0-291,4 0 0,4 0 0,2 0 0,-1 2 45,1 3 1,7-3-1,3 3 1,4-3-118,1-2 1,8 0 0,3 0 0,3 0 147,2 0 0,6 0 0,1 0 0,0 0 180,0 0 1,5 0-1,-1 0 1,1 0-268,-1 0 0,7 0 0,-6 0 0,1 0 79,1 0 1,-4 0 0,-1 0 0,-7 0-221,-3 0 0,1 0 0,-11 0 0,-2 0 118,-6 0 1,0 0-1,-8 0-356,0 0 0,-8 0-2112,-2 0 868,-6 0 1,-9 0 0,-11 0-5478,-2 0 6683,8 0 0,3 0 0,7 0 0</inkml:trace>
  <inkml:trace contextRef="#ctx0" brushRef="#br2" timeOffset="99">27782 11238 7360,'0'-8'1299,"0"1"0,-1 7-970,-5 0 1,3-2 0,-8-2 55,-1-1 0,4-5 1,-3 3-21,-1-2 1,-2-2-1,0-4-140,3-1 0,-3 5 1,4 1-1,-2-2-64,1-2 0,-3 3 1,4 1-1,-4-1 17,-2 3 0,6-6 0,-1 3 1,-1-3-94,-2-2 0,-7 3 1,0 0-1,2 3-47,1-2 0,-3-2 0,0 0 0,2 1 62,2 3 0,1 1 1,0-3-1,2 1 3,4-1 1,-4 4 0,3-1 0,-3 0 6,-1 0 0,-1 4 0,0-5 0,0-1-29,1 2 0,-1-5 0,0 6 0,1-3-16,-1 1 1,5 5 0,1-6 0,-2 1-5,-2 1 1,0 0-1,1 6 0,5-4-32,1-2 0,-6 5 0,3-1 0,-2 2 15,1-3 1,-3 5 0,4-6 43,-4 0 1,-7-2 0,0-5 28,2 4 0,-1-4 0,1 5 1,-2-2 92,2 1 0,2 5 0,1-6-66,0-1 0,0 0 0,1-1 0,-1 5-19,0 1 0,1-5 1,-1 3-104,0 0 1,0-5 0,1 5 0,-1-1-82,0-1 1,1 3 0,-1-5 99,0 3 1,0 1 0,1-3-1,-1 3 184,0 2 1,0-5 0,1 3-90,-1 1 1,0-5 0,1 6 0,-1 0 15,0 0 1,0-3 0,1 3-1,-1 0 105,0 0 0,2-5 1,2 3-1,2 0-85,-3 4 0,-1-2 0,0 0-71,4-2 0,-4 6 0,5-4-269,0 0 1,2 3-1,6-4-1304,-5 1 1,5 0 0,-6 3-1924,0-1 0,3-2 3395,-6 2 0,6 3 0,-3-5 0</inkml:trace>
  <inkml:trace contextRef="#ctx0" brushRef="#br2" timeOffset="100">10157 14555 7764,'9'15'126,"3"1"844,-6 0 0,-1 0 1007,-5-1-1083,0-6 1,0-4-219,0-10 0,0-5-206,0-11 1,0-2 0,1-5 0,3 2-227,1-2 1,6-2-1,-6-1 1,-2-1-186,-1 1 0,-2-4 0,0 0 1,0 2-15,0-2 1,0 5-1,0 6 1,0-1 14,0 1 0,0 5 1,0-2-277,0 3 0,0 8 0,2 1 415,3 2 0,-1 2-72,6 5 0,-5 0 0,4 1 1,0 3-21,0 1 0,1 13 1,6-3-1,0 3 66,-1-1 0,1 4 0,1 2 0,3 1-25,1 4 0,0-3 0,-6-1 1,1-1-85,0-4 0,-1 4 0,1 0 0,0-1-35,0 1 1,-1-2-1,3-5 1,1-1 8,2 1 0,0 0 0,-5 0 1,-1-1-24,1 1 0,0-6 0,0-1 0,-1-2 112,1-3 1,-5 3-1,-1-2 25,2-2 1,2-1 0,0-4-7,-3-3 0,1-4 0,-5-6-87,2-1 0,-6-5 1,2-2-1,-3-1-157,-2-4 0,-5-2 0,-2-3 0,0-2-45,0-2 1,-5 3 0,3 6 0,-2 1 46,1-1 1,5 4 0,-4 0 0,2 1 30,4 4 1,-1 1 0,1 2 0,-3 1 107,3-1 0,1 6-586,2-1-677,0 1-287,0 1 353,0 2 1,-5 14-947,0 3 0,-1 4 0,8 0 2100,3-3 0,11-4 0,8-7 0</inkml:trace>
  <inkml:trace contextRef="#ctx0" brushRef="#br2" timeOffset="101">11667 14036 7579,'-9'-7'2753,"2"5"1,7-3-2370,0 10 1,0 4-1,2 7 1,1-1-11,2 1 0,8 0 0,-5 1 1,3 3-41,-1 1 0,6 5 1,5-4-1,-2 1 12,-1 0 1,-3 3 0,1-3-1,0-1-113,0 1 0,-2 0 0,-2-4 1,-3 2 17,-2-2 1,3-1-1,-5-3 1,-1 1 99,-2 0 0,-2 0 0,0-1-14,0 1 0,-2-2 0,-2-2-50,-1-1 0,-7-8 1,1 2-122,-3-3 1,-7-2-1,0-2 1,0-3-474,-1-5 0,3 1 0,-6-2 0,2-1-968,4-2 0,-2-1 0,2-1 1,3 0 54,2 0 0,-3 1 0,8-1 0,0 0-248,4 1 1,3-8-1,2-2 926,0 1 0,2 1 0,2 6 542,1-4 0,7-4 0,-3-6 0</inkml:trace>
  <inkml:trace contextRef="#ctx0" brushRef="#br2" timeOffset="102">11447 13957 7765,'-9'0'1871,"2"-1"1,9-3-1346,3-1 0,5 0 0,10 5 94,0 0 1,8 0 0,-1 0 0,4 0-125,6 0 0,-2 0 0,7 0 0,1 0-105,3 0 1,1 0 0,-2 0 0,-1 0-317,-2 0 1,-7 0 0,2 0 0,-4 0-245,-2 0 1,-6 0 0,-4 0-2997,-4 0 1859,-1 0 1,-16 0-1,-11 0 1,-13 0 332,-11 0 1,-5 0 0,-7-2 0,-1-3 972,1-6 0,-7-3 0,-2-1 0</inkml:trace>
  <inkml:trace contextRef="#ctx0" brushRef="#br2" timeOffset="103">10582 13816 7684,'-16'0'491,"0"0"0,1 0-138,-1 0 1,5 0 0,3-2 1106,1-3-924,1 3 1,8-5 0,3 7-26,6 0 1,8 0 0,2 0-1,0 0-27,2 0 1,1 0-1,9 0 1,2 0-51,2 0 0,5 0 0,-4 0 0,3 0 46,2 0 1,6 5 0,2 1-1,-4-3-29,-2-1 0,10-2 0,-6 0 1,3 0-123,2 0 0,-1 0 1,-6 0-1,0 0-91,0 0 1,-7 0-1,-1 0 1,-4 0-104,-4 0 0,4 0 1,-11-2-1,3-1-184,-1-3 1,-7 0 0,2 2-1,-4-1-391,-1 1 1,-5-3-1,-3 0-1182,-1-1 1,-1 2-598,-6-4 1,-6 5 0,-2-4-1541,-6 2 3759,1 2 0,-9-2 0,6-2 0</inkml:trace>
  <inkml:trace contextRef="#ctx0" brushRef="#br2" timeOffset="104">26352 10138 7765,'-16'0'-360,"0"0"0,1 0 1,-1 0 359,0 0 0,6-2 0,-1-1 139,-1-2 1337,-2-1 275,-2 6-1130,0 0 0,1 0 237,-1 0 1,7-1 1040,4-5-238,3 5-1316,2-13 0,7 10 1,4-5-49,3 2 1,1 2 0,1 3 0,0-1-26,0-2 1,-1-1 0,1 6 0,0 0-119,0 0 0,-6-5 0,0 0 1,3 1 4,1 3 0,1-5 1,1 1-9,0 2 0,0 1 0,-1 0-47,1-3 0,0 3 0,-1-3 0,1 3 10,0 2 0,0-1 1,-1-3-43,1-1 0,0 0 1,0 3-1,-1-2 10,1-1 1,-2-2 0,-2 4 0,-1-3-21,1 3 1,2-1-1,2 1 1,-1-2-85,1 1 1,0-3-1,-1 2 1,1 1 101,0 3 0,0-1 1,-1-2 0,1-1 0,0-5 0,0 4 1,-1 1-6,1-2 0,0 5 1,1-4-1,2 0-50,2 1 0,2 0 0,-4 3 0,2-1-60,-2-3 1,4 1 0,-2 5 0,0 0 20,2 0 0,-6-5 0,6 0 0,-2 1 78,0 2 1,0 1-1,-5-3 1,-1-1-32,1 1 1,0 1-1,-1-1 1,1-1 25,0 2 0,5 1 1,2 2-1,-1-2-207,1-3 1,3 3 0,-5-3 0,0 3 41,2 2 1,-6-2 0,6-1 0,-2-2 21,0 1 1,0 1 0,-5-1 0,-1-1 87,1 2 0,0-1 0,0 1 0,-1-4 64,1-2 0,1 5 0,3-3 1,1 2-151,-2 0 1,-2-2 0,1 3-1,1-1 8,2 2 1,0-1 0,-5 1-1,-1-3 15,1 3 0,0-4 0,0 0 85,-1-2 1,1 4-1,0-4 1,-1 1-33,1-1 0,0 4 1,0-4-1,-1 0 13,1 0 1,0 4 0,-1-5 0,1-1-27,0 2 1,5-3 0,0 5 0,-2 0-78,-1 0 0,-3-5 0,1 3 0,0 1 1,-1 2 1,1-1 0,0 0 0,0 0 36,-1 0 1,1 2 0,0 3 0,0-1 44,-1-2 0,1-1 1,0 6-1,-1-1-25,1-5 0,0 5 1,0-5-1,-1 5 96,1 1 0,0-6 1,-1 1-1,1 2-70,0 1 0,5 0 0,2-1 1,-1-3 15,1 3 0,0 1 1,-4 1-1,2-3 35,-2-1 1,4 0-1,-2 3 1,-2-2 75,-2-1 1,-1-2 0,0 4 0,0-4 17,-1-2 1,1 5-1,0-3 1,0 2-194,-1 0 1,1-2 0,0 3-150,-1-1 1,-4 0-2378,-1 5 683,-6-7 0,3 7 0,-9-2-156,-3 6 1,-4 13 2057,-7-1 0,-6 10 0,-3-1 0</inkml:trace>
  <inkml:trace contextRef="#ctx0" brushRef="#br2" timeOffset="105">10252 15199 8362,'-16'0'1139,"7"7"1,4 4-487,3 3 0,2 7 0,0-1 0,0 0-334,0-3 1,5 4 0,4 2 0,3 0 259,6-1 0,3 6 1,0-3-1,5-1-112,4-3 1,-4 3-1,-2 1 1,-1 1-122,-4 0 0,-1-1 0,-4 1 0,-4-3-122,-5-1 1,-3-4 0,-2 3 0,0-4 159,0-1 1,-3 0-147,-8-1 0,-4-6 0,-13-4 0,1-3-226,-1-2 0,-1-2 0,-3-3 0,1-4-525,-1 1 1,1-6 0,-1 1 0,3-4-739,3-4 1,1 0 0,6 5 0,0 1 545,5-1 1,0-5 0,7 0 0,0 2-688,0 1 1,2 3-1,5-3 1,0-1 1391,0-2 0,0-7 0,0 4 0</inkml:trace>
  <inkml:trace contextRef="#ctx0" brushRef="#br2" timeOffset="106">9984 15262 7765,'-5'-10'-1555,"0"-1"2298,1-1 1,3 3-219,1-1 1,7 6 0,3-1 0,4 3-41,2 2 1,1 0-1,2 0 1,4 0 112,2 0 1,1 5-1,7 1 1,2-3-38,2-1-1,1-2 1,-1 0 0,3 2-184,0 3 0,4-3 0,-7 3 1,-3-3-162,0-2 0,-3 0 0,1 0 0,-3 0-388,-3 0 1,-3 0 0,-7 0 0,0 0-1639,-1 0 0,1 0-527,0 0 1,-1 7 1230,1 3 0,-2-1 1,-2-1 1105,-1-1 0,-1-1 0,6-6 0</inkml:trace>
  <inkml:trace contextRef="#ctx0" brushRef="#br2" timeOffset="107">11085 15262 7765,'16'0'2081,"-6"0"-1517,1 0 0,-8 2 0,4 3 0,-2 7 255,1 7 1,4 1 0,-5 6 0,-1 2-176,-2 1 0,3 1 1,0-2-1,-1-2-237,-3 2 0,5-3 0,-1-1 1,0 1-237,2-1 1,-4-3-1,6 3 1,-2-1-489,-3-4 0,3-1 1,0-2-471,1-1 0,-4 1-1823,1 0 1,-1-8 1289,1-2 0,-2-6 0,6-6 595,-2-4 1,5-11 0,-3-5 724,0-4 0,12-1 0,-4-1 0</inkml:trace>
  <inkml:trace contextRef="#ctx0" brushRef="#br2" timeOffset="108">11604 15356 7765,'-11'-14'0,"3"2"462,1 2 0,-6 1 0,3-2 325,-4 6 0,-2 3 0,-1 4 1,-3 2-381,0 1 1,-1 12 0,5-1 0,0 3-94,0 4 0,1-4 0,-1 6 0,2-1-29,3 1 0,-1-4 1,7 3-1,2-1 179,1-4 0,2 0 0,0 0 0,0 2-82,0-2 1,7-1 0,3-2 0,4-1-28,2 1 0,7-5 1,3-1-1,4 1-125,1-3 1,6 4 0,1-5-1,1 0-442,-1 0 0,-1-1 0,-6-6 0,-1 0-792,-4 0 1,2 0 0,-7 0 0,-2 0-686,-1 0 1,-8-2 0,-1-3 470,-2-6 0,-7-3 0,-9-3 0,-3-4 1218,-6-5 0,-15-4 0,0-1 0</inkml:trace>
  <inkml:trace contextRef="#ctx0" brushRef="#br2" timeOffset="109">10330 14916 7765,'2'9'1069,"3"-4"-394,6-3 1,10-2 0,5 0 0,5 0-142,6 0 0,3 0 0,9 0 0,4 0 406,4 0 1,4 0-1,2 2 1,0 1-487,0 2 0,0 1 0,0-6 1,-2 0-159,-3 0 0,1 0 0,-7 0 1,-1 0-110,-2 0 0,-9 0 0,-3 0 1,-4 0-612,-2 0 1,-6 0-1,-4 0 1,-5-2-1869,-6-3 1,-1 3-2560,-4-3 4851,-10-11 0,-4-2 0,-15-13 0</inkml:trace>
  <inkml:trace contextRef="#ctx0" brushRef="#br2" timeOffset="110">29025 4165 6902,'0'-15'1666,"5"4"-758,0 1 26,0 6 18,-5-3-187,0 7-34,0 0-529,0 7 0,-1-3-234,-5 6 1,5 1 99,-5 4 0,5 1 0,1 0 59,0-1 1,0-4-1,0-1 25,0 3 1,0-5 0,0 3 47,0 1 1,0-3 18,0 1 0,0 1-40,0 4 0,-2-1 1,-2-1 18,-1-3 1,0-5 0,5 6 18,0 1 0,-2-3-42,-3 1 1,3 1-100,-3 4 1,3-4-166,2-1 1,0 1 47,0 5 1,-5-1 75,0 1 0,-1 0-21,6-1 1,0 1-8,0 0 0,0-6 0,0 1-15,0 1 1,0-3 0,0 1 14,0 3 0,-5-5 0,0 3 22,1 1 0,3-3 1,1 1-6,0 2 0,0 2-7,0 2 0,0 0 0,0 0-5,0-1 0,0-4 0,0-1-30,0 2 1,0 2 0,0 2 8,0 0 0,0 0 0,0-1 0,0 1-3,0 0 1,0 6 0,0 3 2,0-1 1,0-1 0,0-7 30,0-1 0,0 1 1,0 0 15,0 0 0,0-6 0,0 1-14,0 1 0,0 2 0,0 1 0,0 1 15,0 0 0,0 0 0,0-1-4,0 1 0,0 0 1,0-1-1,0 1 41,0 0 0,0 0 0,0-1-36,0 1 1,0 0 0,0-1-15,0 1 1,0 0 0,1 0 0,3-1 13,1 1 1,0 0 0,-5 0-24,0-1 0,0 8 0,0 1-29,0 1 0,0-2 0,0-8 0,0 3 4,0 3 1,0-2 0,0 5 0,0 1-15,0-1 1,0-3 0,0 4 0,0-1 8,0 1 1,0-1-1,0 4 1,0-4-32,0-1 1,0 5 0,0-4 0,0 1 45,0-4 0,0 2 0,0-1 0,0 1 105,0 0 1,0-1 0,0-2 0,0 2 34,0 3 1,0-6 0,0 4 0,0-2-18,0 0 0,0 0 1,0-4-1,0 2-22,0 2 0,0 0 0,0-5 0,0 0-82,0-1 0,0 1 0,0 0 0,0-1-36,0 1 0,0-5 0,0-1 0,0 2 0,0 2-13,0 2 1,0 0-1,0-1 24,0 1 1,0 5 0,0 2-1,0 1 22,0 4 1,0 2 0,0 1 0,0 1 59,0-1 0,0 1 0,0 1 0,0 0-4,0-2 0,0 4 1,0-8-1,0 2-19,0 3 0,0-6 0,0 0 1,0 2-35,0 2 0,0-4 1,-1-2-1,-3 1 3,-1-1 0,0 3 0,5 2 1,0-1 41,0-2 0,0-1 0,0 3 0,0-4-58,0-1 0,0 5 0,0-4 0,0 2 6,0 1 0,-2-6 0,-2 5 1,-1 0-18,2-2 1,1 4 0,2-5 0,0 0 23,0 0 0,0-1 0,0-3 1,0 2 3,0-1 1,0 2 0,0 1 0,0 1-15,0 4 0,0-3 0,0 1 0,0 0 8,0-1 0,0 4 0,0-2 0,0 1-81,0-2 1,0 2 0,0-7 0,0 0-63,0 1 1,0-4 0,0 3-1,0-4 41,0-1 0,0 7 0,0 1 0,0 2 61,0 0 0,0-1 0,0 3 1,0-2 46,0 2 0,0-4 0,0 1 0,0-2-21,0-4 1,0 3-1,0-1 1,0 0 17,0 2 1,0-5 0,0 3 0,0-4-17,0-1 0,0-1 1,0 1-1,0 0 59,0 0 1,0 1-1,0 4 1,0 3-9,0 1 0,0 5 0,0-4 0,0 2-44,0-2 1,0 2 0,0-5 0,0-1-44,0 1 0,0-2 1,0-4-1,0 3 38,0 1 0,0 5 1,-2-4-1,-1 3-17,-3 3 0,1-5 0,5-2 1,0-4-134,0-1 1,0-1 0,0 1-455,0 0 1,0-6-324,0 1 0,7-9 919,4-2 0,3-14 0,1-11 0</inkml:trace>
  <inkml:trace contextRef="#ctx0" brushRef="#br2" timeOffset="111">13742 4354 7723,'9'0'4055,"-2"0"-3620,-7 0 1,-2 0 0,-3 0-1,-6 0-78,-3 0 1,-1 0-1,-3 0 1,-1 0-78,-2 0 0,-5 0 0,3 0 0,0 0-119,1 0 1,-1 0 0,4 0 0,-2 0-67,2 0 0,1 0 1,2 0-1,1 0-87,-1 0 1,5 0 0,1 0 0,-1 2 84,3 3 0,-6-3-47,3 3 1,3-3-48,-3-2 1,8 1 140,-3 5 0,5-3 0,1 8 59,0 1 1,0-4 0,0 3 89,0 1 1,5 2 0,2 4 0,0 1 78,0 2 1,5 1 0,-3-1 0,-1 4 9,-2-1 1,2 6 0,1-4 0,0 4-152,-4 1 1,2 1 0,0-1 0,0 1-135,0-1 0,4-5 0,-6-1 0,0-1-179,2 1 1,-5-6 0,3 2-766,-3-4 1,-2-1-1359,0 0 0,0-6 634,0 1 1,0-10-1,2-1 614,3-8 0,-2-6 0,8-2 0,1 0-1612,2 1 2573,9-8 0,1-2 0,8-6 0</inkml:trace>
  <inkml:trace contextRef="#ctx0" brushRef="#br2" timeOffset="112">13852 4668 6928,'16'7'1584,"-7"-3"-455,-4 6 1,-10-5 0,-8 4 0,-4-2-161,-4-3 0,-7 3 0,0-2 0,-3-2-517,-1-1 1,-8-2 0,9 0 0,-1 0-287,4 0 1,-5 0-1,5 0 1,2 0-536,1 0 0,-1 0 1,5 0-1,4-2-1482,4-3 1,1 2 54,7-8 0,1 1 0,10-6 1796,4 0 0,11-7 0,4-1 0</inkml:trace>
  <inkml:trace contextRef="#ctx0" brushRef="#br2" timeOffset="113">14041 4401 8414,'9'7'617,"3"2"0,-5 6 1,0 1 291,0 0 0,3 5 0,-3 2 1,0 1-41,0 4 0,5 2 0,-1 1 0,1 0-52,-1 1 0,3-1 1,-4 3-1,4 0-253,2 3 0,-1-2 0,1-5 0,-2-2-413,-3 0 1,1 3-1,-5-10 1,0-2-308,0-1 0,-2-3 0,-3 1 0,1 0-1642,3 0 1,-1-6-480,-5 1 0,0-10 1203,0-1 1,5-7 0,2-10 0,2-2 160,3-2 0,2-6 0,2 3 0,-1-4 913,1-5 0,7-9 0,-6 2 0,6-7 0</inkml:trace>
  <inkml:trace contextRef="#ctx0" brushRef="#br2" timeOffset="114">14654 4527 8255,'-16'0'794,"1"0"1,-1 0-337,0 0 1,0 0 0,-1 1 0,-2 5 120,-2 4 0,-2 2 0,4 2 0,-2 0-215,2 4 0,1 1 1,4-1-1,2 1 53,1 2 0,8 5 0,-2-3 1,1-1-29,-1 1 0,3 0 1,-1-2-1,6 3 310,8 1 1,4-1-1,5-5 1,2 2-278,3-2 0,6 4 1,8-2-1,-1-2-231,1-1 1,3-3-1,-4 1 1,0-2-75,1-3 0,-3 3 0,-6-6 0,-2 3-890,-2-1 0,-6-6 0,1 1 0,-4-3-2787,-1-2 0,-2-2 2105,-4-3 1,-5-4 0,-10-8 0,-5-3-558,-4-1 2012,-9-7 0,-8-3 0,-10-9 0</inkml:trace>
  <inkml:trace contextRef="#ctx0" brushRef="#br2" timeOffset="115">13601 4228 7407,'-9'-10'452,"4"-1"0,5 8 0,5-3 1,5 5 143,4 1 0,4 0 0,3 0 1,5 1 269,4 5 0,6-5 0,3 5 0,-1-3-200,1 2 1,10-3-1,-4 3 1,0-3-175,-1-2 1,-4 5 0,4 1 0,-4-3-244,-1-1 1,-3 0 0,-6 1 0,-2 2-176,-2-1 1,-7-2 0,4-2-1,-2 0-672,0 0 0,0 0 1,-5 0-718,-1 0 1,1 0 0,2 0 0,1 0 1314,2 0 0,7 0 0,-4 0 0</inkml:trace>
  <inkml:trace contextRef="#ctx0" brushRef="#br2" timeOffset="116">31807 5140 6845,'0'-16'-355,"0"0"0,0 1 1,0-1 354,0 0 0,-5 0 0,0 1 266,1-1 1,3 6 31,1-1 1060,0 1-35,0 1-712,0 2 1,0 9-227,0 3 1,0-2-1,0 8-135,0 1 0,0 2 0,0 2 0,0-1-100,0 1 1,0 0 0,0 0 0,0-1-32,0 1 1,0 1 0,0 3 0,-2 1-44,-3-2 1,3 4 0,-3-2-1,3-1 7,2 3 1,-5-5 0,0 4-1,1-1 15,2 0 1,2 0 0,-1-3-1,-3 1-5,-1 2 1,0 5 0,5-5 0,0-2-41,0-1 0,-2 3 1,-2 1-1,-1 1 3,2 0 1,1 3 0,2-5 0,0 0 25,0 2 1,0-1 0,0 4-1,0-3-9,0 0 1,-5-6-1,-1 6 1,3-2-41,1 0 1,2 0-1,0-4 1,0 3-50,0 1 1,0-1 0,0-2-1,0 1 24,0 2 1,0 5 0,0-5-1,0 0 41,0 2 0,0-4 1,0 6-1,0-1 8,0 0 0,0 1 0,0 3 1,0-4 7,0-1 0,0 5 0,0-4 0,0 3-1,0-1 1,0-2-1,0 4 1,0-3-21,0-3 0,0 6 1,0-3-1,0 1-52,0 0 0,0-1 1,0 3-1,0-4 45,0-1 0,0 3 0,0-3 0,0 1-5,0 4 1,0 2 0,0 1 0,0 1 21,0-1 0,0 0 0,0-1 0,0-2-6,0-2 1,0-7 0,0 4 0,0-2-24,0 0 1,0 0-1,0-5 1,0-1-18,0 1 1,0 5 0,0 0 0,0 0 21,0 2 0,0-4 0,0 7 1,0 0 27,0-1 0,0 5 0,0-4 0,0 2 13,0-2 1,0 4 0,0-6-1,0 0-8,0-3 1,0 2 0,0-2 0,0 0-8,0 2 0,0-6 0,0 6 0,0-2-64,0 0 0,0 7 0,0-4 0,0 2 59,0 1 1,0-6-1,0 5 1,0 0 4,0-2 0,0 4 0,0-5 1,0 1-19,0 4 0,0-3 1,0 1-1,0 0 2,0-1 0,0 3 0,0-6 0,0 1 14,0 0 1,0 3 0,0-5 0,0 0-28,0 2 1,0-6 0,0 6 0,0-2-4,0 0 1,0 5 0,0-5 0,0 0 14,0 1 1,0-2 0,0 4 0,0 1-7,0-1 1,0-3 0,0 3-1,0 1 3,0-1 1,0-3 0,0 4-1,0-1 2,0 1 1,0-4 0,0 3 0,-2-1-28,-3-4 1,3 4-1,-3-2 1,3 0 27,2 1 1,0 1 0,0 5 0,0-2 13,0 2 1,0-5 0,0-1 0,0-1 18,0 0 0,0 6 0,0-6 0,0-2-2,0-2 1,0 4 0,0 0 0,0-2-10,0-1 1,0-2 0,0-1 0,0 1-10,0 0 1,0 5-1,0 1 1,0 1 22,0 0 1,0 3-1,0-3 1,0-1 43,0 1 0,0-2 0,0-4 0,0 4-32,0 6 1,-5 1 0,0 0-1,1-2 1,3 2 0,1 1 0,-2 3 0,-2-3 0,-1-2 1,0 2 0,5-4 0,0 1-59,0 0 1,0-1 0,0 1 0,0-5-179,0-4 1,0-1-607,0 0 1,0-1-1355,0 1 0,0 0-4239,0 0 6347,0-8 0,-7 6 0,-2-5 0</inkml:trace>
  <inkml:trace contextRef="#ctx0" brushRef="#br2" timeOffset="117">13962 5737 8271,'0'-16'0,"-2"2"331,-3 4 0,2-2 0,-6 5 0,0 0 81,1 0 1,-3-4 0,-5 6 0,1 1-16,-1 3 0,-2 1 1,-1 0-1,-4 0 194,-1 0 0,-2 0 0,-6 0 0,1 0-216,-1 0 1,1 1 0,0 3 0,1 3-149,4 2 0,-2 1 1,5 6-1,0 0-22,1-1 0,-1 3 0,4 1 0,-2 2-288,1-2 1,5 6-1,3-1 1,1 2 95,-1 0 1,5-1 0,2 3 0,3-4 35,2-1 0,0 5 1,2-2-1,3 2 115,5-2 0,6-1 1,5-6-1,5 2 42,4-2 1,3-1-1,2-3 1,3 1-40,3 0 1,-5-2 0,5-2 0,-3-3-144,-3-2 1,-4 3 0,-3-5 0,-3-1-42,-3-2 1,-1-4-1,-7-3-54,-3-6 1,-2-3 0,-6-2 0,2 1-50,-1-1 1,-4 0-1,-4 1 1,-1-1 148,2 0 1,1 6 0,0 1-1,-1 0 136,-3 0 0,3 6 1,8-4 17,6 0 1,3 5 0,3-3 0,4 3-208,5 2 1,-1 0-1,1 0 1,0 0-469,-1 0 1,4 0 0,-4 0 0,1 0 271,0 0 1,-5 0-1,4 0 1,-3 0-1593,-3 0 1,-1-5 0,-2 0-1807,-1 1 3618,1-4 0,0 6 0,0-5 0</inkml:trace>
  <inkml:trace contextRef="#ctx0" brushRef="#br2" timeOffset="118">14497 5863 8219,'10'-16'0,"-1"0"101,-2 1 0,-2 4 1,-3 2 3277,3 2-2603,-3 2 0,5 7 0,-7 3-333,0 6 1,0 3 0,0 1 0,0 1-74,0 0 1,-5 5 0,-2 0-1,0 0-24,0 1 1,-6-2 0,5 4 0,-3-1-81,1-4 0,1 4 1,-3-2-1,3-2-44,2-2 0,-3-1 1,4 0-1,3-1 206,1 1 0,2 0-95,0 0 1,7-1 0,4-1-131,3-3 1,7 1-1,1-7 1,1-1-97,0-3 0,5 1 0,-2 2 0,4 1-193,1-2 0,0-1 1,3-4-1,1-1-377,1-2 1,1-6-1,-6 4 1,1 0-163,-1 0 1,-5-3 0,-1 3 0,-2 0-776,-4 0 0,-2-4 0,-3 4-680,-3-1 0,-6-3 1,-10-5 2079,-6 1 0,-17-8 0,-5-1 0</inkml:trace>
  <inkml:trace contextRef="#ctx0" brushRef="#br2" timeOffset="119">13726 5438 7900,'-15'0'-74,"-1"0"0,0 0 0,0 0 399,1 0 0,-1 0 1,0 0 981,1 0-816,6 7 1,4-5 0,10 3 63,5-3 0,11 3 0,5 1 0,4-3-23,2-1 1,4-2 0,4 0 0,4 0 55,5 0 1,7 0 0,-2 0 0,0 2-208,0 3 1,4-3 0,-5 3 0,-3-3-22,-1-2 1,-3 0 0,-3 0-1,-3 0-139,-1 0 0,-4 0 1,-7 0-1,-2 0-217,2 0 0,-5 0 1,-2 0-682,-4 0-1837,-1 0-406,-1 0 1,-4 0 2919,-1 0 0,1 0 0,5 0 0</inkml:trace>
  <inkml:trace contextRef="#ctx0" brushRef="#br2" timeOffset="120">30424 6036 7334,'0'-11'1047,"0"1"-31,0 6-758,0-3 1,-5 9 154,-1 3 1,1 4-133,5 7 1,0-1 0,0 1-47,0 0 0,0 0 0,0-1-65,0 1 1,0 0-1,0-1 1,0 1-86,0 0 1,0 0 0,0-1 0,0 1-19,0 0 0,0-1 0,0 1 1,0 0 2,0 0 0,0-1 0,0 1 0,0 0-3,0-1 0,-2 8-57,-3 3 0,3 2 0,-3-2 1,3-5 56,2-3 0,0 3 1,0 2-1,0-1 7,0 1 0,-1 3 1,-3-5-1,-1 0-1,1 2 0,3-1 0,1 5 0,0-6-12,0-4 0,0 4 1,-2 0-1,-2-2-52,-1-1 1,0 3-1,5 0 1,0-2 22,0-2 0,0 4 0,0 0 0,-2-2-12,-3-1 0,3-2 0,-3-1 0,3 1 10,2 0 1,0 6 0,0 3-56,0-1 1,0 1 0,0-6-1,-2 2 14,-3-2 0,3 4 0,-3 0 0,4-1 95,1 1 1,0 3 0,0-3 0,0 0-22,0-1 1,0 1 0,0-4-1,-2 4-35,-3 1 1,3-3 0,-3 4 0,3-3-24,2-2 1,0 2-1,0-1 1,0 0 24,0 2 0,0-6 0,0 6 1,0-2-24,0 0 0,0 2 1,0-4-1,0 2 45,0-2 0,0-1 0,0-3 1,0 1 40,0 0 1,0 0 0,0-1-1,0 1-52,0 0 1,0-1 0,0 1-1,0 2-26,0 3 1,0-4-1,0 4 1,0-2 16,0 2 1,0-2 0,0 6 0,0-1 4,0 1 1,0-4-1,0 3 1,0 1 27,0-1 0,0-5 0,0 4 1,0-2-18,0 0 0,0 0 1,0-6-1,0 1 11,0 0 0,0 5 1,0 0-1,0 0-1,0 1 0,0-2 0,0 4 0,0 1-8,0-1 0,0 0 0,0 4 0,0-3-8,0-2 0,0 3 0,0-4 1,0 1-48,0 0 0,0 3 0,0-5 0,0 0-9,0 2 0,0-4 0,0 5 0,0 1 28,0-1 1,0 2 0,0 6 0,0-1 3,0 1 1,0-3 0,0-1 0,0-1-14,0 1 0,2 1 0,1 4 1,2 1-20,-1-3 1,-2 4 0,-2-9 0,0 4-3,0 1 1,0-1-1,0-2 1,0-4 4,0-1 0,0 3 0,0-5 0,0-2 25,0-1 0,0-2 0,0-1 0,1 1-90,4 0 0,-3 1 0,3 2 0,-3 4-42,-2 2 1,0 1 0,0 5 0,0-1 5,0-4 1,0 2 0,0-5-1,0-1 14,0 1 1,5-2-1,1-5 1,-3 0 47,-1-1 0,-2 1 1,0 0-1,0-1 67,0 1 0,0 0 0,0 0 0,0-1 46,0 1 0,0 5 0,0 2 0,0-1-38,0 1 1,2 3-1,1-3 1,2 1-10,-1 4 0,-2 2 0,-2 2 1,0-1 86,0 0 1,0 1 0,0-1 0,0 1 65,0-1 0,0-5 0,0-1 1,0-1 29,0 1 1,0 1-1,0 4 1,0-3-122,0 0 1,0-3 0,0 4 0,0-3-118,0-3 0,0 4 0,0-5-193,0-1 0,0-3 1,1-3-1,3-2-853,1-1 0,2-3 0,-3 5-1110,1-3 0,2-6 2195,-2 1 0,11-17 0,8-6 0</inkml:trace>
  <inkml:trace contextRef="#ctx0" brushRef="#br2" timeOffset="121">13428 6916 8293,'0'-16'1782,"0"0"604,0 1-1703,0 6 1,0 4-1,0 10-255,0 5 0,1 6 0,3 3 1,3 4-26,2 2 1,1 1 0,6 5 0,0 1-193,-1-1 1,-1 4 0,-2 0 0,-1-2-174,1 2 1,-3 0-1,0-4 1,-1-1-24,1-4 0,-5 4 0,3-6 0,-2 1-763,0-4 1,0-4 0,-5-1-3221,0 0 2604,0-8 1,0-2-1,0-13 551,0-9 0,6-2 1,1-9 812,1-7 0,3-4 0,4-9 0</inkml:trace>
  <inkml:trace contextRef="#ctx0" brushRef="#br2" timeOffset="122">13789 6900 8317,'9'2'1252,"-2"3"0,-2 7-582,0 8 0,6 2 1,-4 8-1,0 0-195,0 3 1,3 2 0,-3-4 0,2 1-113,3-1 0,1 6 0,-1-2 0,-2-4 28,2-3 0,1-4 1,-1 4-1,-2-3-560,3-2 1,1-2 0,0-6 0,-2 1-759,-2 0 0,-4-1 1,2 1-3864,-1 0 3295,-1-7 1,-6-4 1195,0-10 0,0-4 0,0-9 0,0-1 299,0-2 0,0-7 0,0 4 0</inkml:trace>
  <inkml:trace contextRef="#ctx0" brushRef="#br2" timeOffset="123">14057 7372 8062,'0'-11'-1751,"-2"2"2495,-3 2 1,-4 0 0,-7 4 211,0-2 1,-1 0 0,-2 5 0,-4-2-399,-1-3 1,-1 3-1,-3-3 1,2 3-415,-2 2 0,3 0 0,-1-2 0,0-1-336,2-3 0,-4-1 0,5 4 1,0-2-341,1 1 1,1-3 0,5 2-1,2 0-1340,3-2 1,-1 3 1110,7-6 1,8 6 0,11-3 760,6 0 0,8-2 0,-4-6 0</inkml:trace>
  <inkml:trace contextRef="#ctx0" brushRef="#br2" timeOffset="124">14340 7497 8276,'7'11'517,"3"-1"0,-1-6 941,1 1-623,-6-3 1,3-9 0,-9-4-390,-3-3 0,3-3 0,-3-2 0,3-2-185,2 2 1,-5-4 0,-1 0-1,1-1-38,-2-4 1,4-7 0,-8-4 0,1 1-188,1 0 1,-5-4 0,4 3 0,-4 3 23,-2 2 0,2-1 1,3 11-1,4 0-360,0 3 1,6 3 214,-4 2 1,3 6 171,2-1 1,2 8-1,1-1-29,2 8 1,0-1-1,-3 8 1,2 1-159,1 2 1,5 2 0,-3 0-1,0-1 141,0 1 1,6 0 0,-5-1 0,3 1-30,-1 0 0,1 0 1,6-1-1,1 1-37,-3 0 0,10-6 0,-8 1 0,4-1-152,2-1 1,-2 0-1,-3-6 1,1 2-2,2-1 0,0-2 0,-4-2 0,2 0-44,2 0 0,0-6 0,-5-1 1,0-1 56,-1-5 0,-4-1 1,-1-3-1,1-2 100,-2-2 0,-2 0 0,-6 5 0,3 0-79,1 1 1,0 4 0,-5 1 1181,0-2-835,0 5 0,0 1 1,0 12-1,2 4 319,3 4 1,-3 7 0,5 2 0,0 1-47,4 4 0,-3 2 1,3 3-1,1 0-179,2-1 0,2 6 0,-1-10 0,1 0-113,0 2 0,0-6 0,-2 0 0,-2-1-965,-2-4 1,-1-1-1,3-2-5385,-1-1 5115,-8-6 1,-3-2 0,-10-7 0,-6-2 325,-5-3 0,-5-11 725,-11-10 0,-3-11 0,-7-3 0</inkml:trace>
  <inkml:trace contextRef="#ctx0" brushRef="#br2" timeOffset="125">13553 6664 8041,'-8'0'1097,"1"0"0,19 0-776,4 0 1,3 0 0,-2 2 0,4 2 59,5 1 0,-1 0 0,1-5 0,2 0 102,2 0 0,6 0 1,3 0-1,-1 2-87,1 3 1,8-3-1,-2 3 1,3-3 17,2-2 0,4 0 0,-3 0 0,-4 0-98,-1 0 1,6 0-1,-8 2 1,-2 1 197,-2 2 1,2 1 0,-6-5-1,-1 3-152,-1 1 0,-3 0 0,0-5 0,-1 0-70,-4 0 1,-3 0 0,-7 0-177,-1 0 0,1 0-1093,0 0-1897,-7 0 773,-2 0 0,-20 0 1,-1 2-2318,2 3 4418,-3 4 0,13 7 0,-5-1 0</inkml:trace>
  <inkml:trace contextRef="#ctx0" brushRef="#br2" timeOffset="126">27641 6051 8023,'16'0'992,"-8"7"1,-1-3-438,-7 6 0,-1 1-156,-5 5 1,5-1 0,-6 1-153,0 0 0,5-6 1,-3 1-1,3 1-25,2 2 1,0-4-1,0 1 1,-2 1-35,-3 2 1,3 2 0,-3-1 0,3 1-89,2 0 1,-5 1-1,0 3-68,1 0 0,2 1 1,2-5-1,-1 2 7,-5 3 1,5-4 0,-4 6 0,3-2 0,2 0 0,0 1 0,0-2 0,0 1 30,0-2 1,0 3 0,0 1-1,0 0-3,0 0 1,0-1 0,0-3 0,0 2-65,0-1 1,0 2 0,0-1 0,0-1-11,0-3 0,0 4 0,0 0 0,0 0 28,0 2 1,0-4 0,2 5 0,1-1 9,2-4 0,0 4 1,-5-2-1,0-2 22,0-2 1,0 1 0,0 1 0,0 2-9,0-2 0,0 4 1,0-2-1,0 0 12,0 2 0,6-6 0,-1 4 0,-2-2 14,-1 2 1,-2-3 0,0 3 0,0-4 5,0-1 1,0 5 0,0 0-1,0 0-4,0 1 1,0-2-1,0 6 1,2 2-36,3 1 1,-3 1 0,3-2 0,-3-3-66,-2-3 0,0 4 1,0-3-1,0 0 35,0 0 0,0 3 1,0-4-1,0 1 14,0 0 0,0 0 1,0-4-1,0 3 63,0 3 1,0-6 0,0 4 0,0 0 26,0 3 1,0-2 0,0 2 0,0 2-8,0 2 0,0 1 0,0 1 1,2-2-155,3-4 0,-3 3 0,3-4 0,-3 1 31,-2 0 1,0-5 0,0 4 0,0-1-1,0 1 1,0-4 0,0 3 0,0 0 64,0 1 1,0-1-1,0 4 1,0-3 21,0-3 1,0 10 0,0-2 0,-2 1-4,-3 4 1,3 2-1,-3-2 1,3-1-76,2-4 0,0 2 1,0-4-1,0 3-7,0 0 1,-5 4-1,-1-8 1,3 2 104,1 3 0,-3 1 0,0 2 0,1 1 64,2-1 1,-3-1 0,0-1-1,2 2-23,1 1 0,2 6 1,0-3-1,-2-1-46,-3 1 0,3 2 0,-3-2 0,3 1-89,2 4 0,-5-6 0,0 1 1,1-3 95,2 1 1,-3 7 0,0-4 0,1 0 37,3-3 1,-5 1 0,1 0-1,0 1-26,-2-1 1,5 1 0,-3-4 0,1 1-14,-1-1 0,3-2 1,-3-1-1,3-1 31,2 1 1,0-1 0,-1-1-1,-3-2 47,-1-2 1,0 0 0,5 6 0,0-1-52,0 0 0,-6 4 0,1 0 0,2-2 71,1 2 0,2 0 0,0-3-77,0-1 1,0 2-1,0 2 1,-2 4-1,-1-1-39,-3 1 0,1-5 0,5-6 0,-1-3-159,-5-2 0,5 3-352,-5-5 1,5-11-692,1-15 0,-2-18 1130,-3-19 0,-4-10 0,-7-4 0</inkml:trace>
  <inkml:trace contextRef="#ctx0" brushRef="#br2" timeOffset="127">13821 8299 8133,'0'-9'1615,"5"4"0,2 10 0,0 8-897,0 6 1,3 0 0,-3 7 0,0 2 415,0 2 1,4 1 0,-4 2 0,2 1-461,3-3 0,-3 7 0,-1-10 0,1-1-246,0-3 1,-6-3 0,4-4-615,0 4 0,-3-3 0,4 3-2111,-1-4-655,-1-8 1,-8-4 1336,-3-10 1,-4-4 0,-7-8 0,0-2 1614,1-2 0,-8-14 0,-1 2 0</inkml:trace>
  <inkml:trace contextRef="#ctx0" brushRef="#br2" timeOffset="128">13538 8173 10573,'8'7'748,"6"-5"1,-1 3 0,4-3 79,4-2 1,2 0-1,-2 2 1,5 1-201,4 2 1,8 2 0,4-3 0,3 1-417,3-1 0,-6-1 0,-2 1 0,-2 1-157,-3-2 1,2 4-1,-4-1 1,-5-3-273,-4-1 1,3 3-1,-6 0-1656,-2-1 1,-7-2-1,-3-1 657,-2 5 0,-2-3 0,-7 6 0,-3 0 445,-6-1 0,-3-3 0,-3 4 771,-4-2 0,4 12 0,-6-1 0</inkml:trace>
  <inkml:trace contextRef="#ctx0" brushRef="#br2" timeOffset="129">13774 8739 8133,'15'11'362,"1"-1"0,1-1 1,3 3 901,1-1 1,5-8 0,-3 4 0,1-2-269,4 0 0,0 2 0,2-3 0,-2 1-656,-1-1 0,10-3 1,-9-1-1,0 0-656,2 0 1,-2 6 0,0-1 0,-4-2-178,-1-1 0,0-2 0,-4 0 0,2 0-1634,-2 0 0,-2 5 0,-1 1 333,0-3 0,-6-1 1794,1-2 0,-1-7 0,6-2 0</inkml:trace>
  <inkml:trace contextRef="#ctx0" brushRef="#br2" timeOffset="130">14607 8912 7742,'10'0'-358,"-1"-2"1555,-2-3 1,0 2-1,-3-8-503,1-1 1,0-2 0,-3-2 0,1 0-337,2 1 1,1-6-1,-6-2 1,0 0-67,0 1 1,0-6-1,-2 1 1,-2-2-127,-1-3 0,-2-4 1,4-1-1,-2 2-77,1 2 1,-3 1 0,2 1 0,1 1-15,3 4 0,1-2 0,0 7 149,0 2 0,0 7 1,1 3 78,5 2 1,-3 2-219,8 5 1,-1 0 0,4 2-1,-2 3-24,-1 5 1,-1 4 0,8 4 0,-1 1 118,-1 2 0,8 7 0,-8-2 0,3 2 81,4-2 1,-6 4-1,6-4 1,-2 2-4,0-2 0,5 4 0,-5-6 0,-2 1-14,-1-4 1,3 1 0,2-1 0,-1-1-197,1-3 0,-2-1 1,-4 1-1,3 3-149,1 0 1,0 0-1,-6-8 1,1-2-43,0 3 0,-1-5 0,1 1-85,0-2 1,0-2 0,-1-5 188,1 0 0,-5 0 110,-1 0 0,-5-5 0,4-2 1,-2-2 19,-4-3 1,-1 3 0,-2-3 0,0-4-42,0-3 1,0-2 0,0 4-1,0-2-30,0-2 0,0-6 1,0 6-1,0 2-61,0 2 1,0-4 0,0 0 0,0 2 1,0 1 1,0 2-1,0 1 1,2-1-36,3 0 0,-3 1 0,3-1 1,-3 0 38,-2 0 0,0 1 0,0-1 1,0-1 17,0-4 1,-5 3-1,-1-5 1,3 2 18,1 1 1,-3-1 0,0 5-244,1 0 1,3 6-2847,1-1-2922,0 8 4664,0-4 1,-2 7 0,-3 0 1344,-6 0 0,-10 0 0,-3 0 0</inkml:trace>
  <inkml:trace contextRef="#ctx0" brushRef="#br2" timeOffset="131">13821 7812 11071,'15'0'932,"1"0"1,0 0-1,0 0-491,-1 0 1,6 0 0,2 0 0,0 0-45,-1 0 0,10 2 0,-2 1 0,1 2 44,4-1 0,5-3 1,-1 1-1,1 2-105,3 1 0,-2 0 1,0-5-1,1 2-97,-1 3 0,-3-3 1,-5 3-1,2-3 19,2-2 0,5 5 0,-6 0 1,-1-1 54,-1-2 0,2 3 0,3 0 0,-1 0 21,1 2 0,3-3 0,-4 5 1,0-2 9,1-4 1,-4 4 0,-7-2 0,-2 1-33,2 0 0,-4-4 0,1 3 0,-3-1-32,-2 1 1,2-3 0,-1 3 0,-1-3-279,-3-2 0,-1 0 0,0 2 1,-1 1-3,1 2 0,-6 1 0,1-6 0,1 0 0,2 0-6455,2 0-928,-7 0 5006,-2 0 0,-6-2 2377,5-3 0,9-4 0,10-7 0</inkml:trace>
  <inkml:trace contextRef="#ctx0" brushRef="#br2" timeOffset="132">26226 5045 7833,'7'-10'-758,"3"-1"1,-1 6 857,2-5 1,-8-1-1,2-4-118,-3-1 1,-2 0 0,2 0 59,3 1 1,-3-1 287,3 0 1,-1 8 967,1 2-795,-3 5 0,6 1 77,-3 0 0,-3 1-81,3 5 1,-3-3-99,-2 7 1,0 1 0,0 5-1,0-1-100,0 1 0,0 0 1,0 0-1,0-1-80,0 1 1,0 1 0,0 3 0,0 1-1,0-2 0,0 4 0,0-3 1,0 0 15,0-3 0,0-1 0,0 1-79,0 4 1,0 2 0,0 3 0,0-5 66,0-3 1,-2-3 0,-1 1 0,-2 2-42,1 2 1,2-2-1,2 5 1,0-2-69,0 0 1,0 5 0,0-4 0,0 1 16,0 0 1,0 3 0,0-3 0,0-1-149,0 1 0,0 3 0,0-5 0,0 0 64,0 2 0,0-6 0,0 6 0,0-2-15,0 0 1,0 5 0,0-5-1,0-2 14,0-1 0,0 3 0,0 0 1,0 0-21,0 1 1,0-4 0,0 3 0,0-4-7,0-1 1,0 5-1,0 0 1,0-2-18,0-1 0,0-1 0,2 2 1,2 2-4,1-1 1,0-1 0,-5 0 0,0 2-6,0-2 1,0 4 0,0-2 0,0 0-30,0 1 0,0-2 1,0 4-1,0-1-51,0-4 1,0 4 0,0-2 0,0 0 113,0 1 1,0-4 0,0 3-1,0-4 11,0-1 0,0 0 0,0 1 0,0 2-9,0 2 1,2 2-1,1-4 1,3 2 54,-3-2 0,-1 4 0,-2-2 1,0-2 9,0-1 0,0-3 0,0 3 0,0 1-48,0 2 1,0 2-1,0-4 1,0 2-74,0-2 1,0 4 0,0-2-1,0 0 28,0 1 1,0-4 0,0 5-1,0-2-16,0 0 1,0 5-1,0-4 1,0 3-21,0 3 0,0-4 0,0 2 0,2 2 5,3 2 1,-3 0 0,3-2 0,-3-2 11,-2 2 1,0 2 0,0-1 0,0-1-8,0-2 1,0 1 0,0 4 0,0-1-26,0-4 1,0 4 0,0-4 0,0 2 52,0-2 1,0 4-1,0-6 1,0 2 91,0 0 0,0-5 0,0 4 1,0-1-1,0-1-1,0 0 0,0 3 0,0-5-52,0-2 0,0 4 0,0-1 0,0 1 21,0 0 0,0 0 1,0-4-1,0 4-29,0 1 0,0 0 1,0 4-1,0-3-24,0-2 0,0 3 0,1-4 0,3 1-21,1 0 1,0 3 0,-5-5 0,0 0 15,0 2 1,0-4 0,0 5 0,0 1 27,0-1 1,0-5 0,0 4 0,0-2 41,0 0 0,0 5 0,0-5 0,0 0-71,0 2 0,0-6 0,0 6 1,0-2-8,0 0 0,0 0 0,0-4 0,0 3 5,0 1 1,0-1-1,0-2 1,0 1 70,0 2 0,0 2 0,0-4 0,0 4-15,0 1 1,0-5 0,0 4 0,0-2-108,0 0 0,0 2 1,0-4-1,-1 2 36,-5-2 0,5 6 0,-5-1 18,5 0 0,-1-1 0,-2-7 0,-1 0 137,2-1 0,1 6 0,2 0 0,-2 0 5,-3 2 1,3-4-1,-3 6 1,3-1-51,2 0 1,0-4 0,-2 2-1,-1-1 31,-2 0 0,-1 2 0,6-4 0,0 2-18,0-2 0,0 6 0,0-1 0,0 2-47,0 1 0,-5-3 0,0 4 1,2-2-151,1 2 1,2-3 0,0-1-1,0 1-310,0-1 1,0-5-1,0 2-4764,0-3 2291,0-3 0,-2-6 0,-1-5 2866,-3-8 0,8-12 0,7-8 0</inkml:trace>
  <inkml:trace contextRef="#ctx0" brushRef="#br2" timeOffset="133">13758 9588 7133,'10'-5'2487,"1"-1"0,-6 1-1646,5 5 1,-1 9 0,3 5 0,-3 5-167,-2 0 1,0 6-1,-3 1 1,1 2-14,-2-2 0,-1 4 0,-2-4 0,2 4-326,3 1 1,-3 1-1,3-1 1,-3 0 101,-2 1 0,2-2 0,1-3 0,2-2-177,-1-2 1,-2-2-1,-2-6 1,0 1 31,0 0 0,0-6 68,0 1-441,0-1 0,0-3 1,0-7-1,0-9-1,0-5 0,-6-1 0,1-3 0,2-3-267,1-5 0,2-4 0,-2-1 0,-1-2-170,-3-4 1,1 4-1,5-5 1,0 3 254,0 3 1,0-6-1,0 10 1,0 2 193,0 1 1,0-1-1,0 5 1,0 2 37,0 1 0,0 3 0,0-1 0,0 0 640,0 0 0,5 6-30,1-1 0,1 3-39,-2-3 1,5 4-299,11 7 0,2 2 0,3 2 0,-3 1 291,0-2 0,-4 1 1,7-1-1,2 2-96,2-1 1,-4-1 0,0 1 0,0 1-438,-1-1 0,3-3 0,-6-1 0,1 0 0,0 0 0,-2 0 0,-5 0 0,-1 0-501,1 0 1,0 2-8700,-1 3 7701,-6-3 1,-4 10 0,-10-5-1,-7 0-702,-7 0 0,1 4 2201,-3-6 0,-3 7 0,-1-3 0</inkml:trace>
  <inkml:trace contextRef="#ctx0" brushRef="#br2" timeOffset="134">13946 9792 8133,'0'16'1182,"0"-6"699,0 1 0,2-8 0,3 3-917,6-5 1,3 5 0,2-1 0,1-2-398,4-1 1,-2-2-1,7 0 1,2 0-93,2 0 1,-4 0 0,1 0 0,-1 0-718,-2 0 0,-1 0 1,-7 0-1,-1 0-2371,1 0 1,-5 0-584,-1 0 0,-8 2 2294,-2 3 1,-7-3 0,-9 5 0,0-2 901,1 0 0,-1 1 0,-7 0 0,-1 3 0</inkml:trace>
  <inkml:trace contextRef="#ctx0" brushRef="#br2" timeOffset="135">14088 10044 8133,'-9'15'0,"2"1"2051,7 0 0,2-6-599,3 1 0,4-8 0,8 4 1,3-1-972,1-1 1,1 0 0,-1-5 0,4 2-716,-1 3 1,4-3 0,-5 3 0,1-3 14,4-2 0,-3 0 0,-1 0 0,1 0-2013,-1 0 0,-3 0 0,4 0 0,-3 0-920,-3 0 3152,-1 0 0,5-7 0,1-2 0</inkml:trace>
  <inkml:trace contextRef="#ctx0" brushRef="#br2" timeOffset="136">14874 9745 10942,'0'-9'3601,"2"15"1,1 9-3074,3 3 1,6 4 0,-2 1-1,4 2 19,2 3 0,0 1 0,-1 3 0,-1-1 209,-3 1 0,3-3 1,-4-1-1,3-2-159,-3 2 1,2 0 0,-5 0 0,0-3-396,0-3 0,-1-1 0,-6-5 0,0 0-202,0-1 0,0 1 0,-2-2 0,-2-2 0,-1-1 0,-7-8 0,1 4 0,-3-1 0,-1-1 0,-6 0 0,0-7 0,1-3 0,3-5 0,-6-4 0,-1-2 0,-1 0-306,4 0 0,-1 1 1,1-3-1,2-3-1918,1-5 1,2 3 0,1 1 0,1 1-134,3 0 1,4 0 0,7 3 0,0-1 2356,0-2 0,14-7 0,4 4 0</inkml:trace>
  <inkml:trace contextRef="#ctx0" brushRef="#br2" timeOffset="137">14701 9666 9051,'16'0'4973,"0"0"-4304,-1 0 0,3 0 0,1 0 1,4 0 45,1 0 0,2 2 1,8 2-1,1 1-96,1-2 0,6-1 0,-5-2 0,0 0-303,1 0 0,-5 0 1,4 0-1,-4 0-186,-2 0 0,-1 0 0,-2 0 0,-3 0-619,-3 0 0,-1 0-2681,-5 0 1,-9 0-108,-7 0 0,-14-2 3277,-12-3 0,-11-4 0,-3-6 0</inkml:trace>
  <inkml:trace contextRef="#ctx0" brushRef="#br2" timeOffset="138">14167 9305 8781,'15'0'2943,"1"0"1,0 0-1889,-1 0 1,8 5-1,3 0 1,4-1-163,2-2 1,4-1 0,4 3-1,4 1-286,5-1 0,0-3 1,-4-1-1,1 0-249,3 0 0,1 6 1,-3-1-1,-1-2-278,-4-1 0,2 3 1,-8 1-1,-1-1-443,-2 2 1,-3-5 0,-2 3-1,-4-3-376,-1-2 0,-2 0 0,-5 0 1,0 1-1424,-1 5 1,-4-3 2161,-1 7 0,1-6 0,4 3 0</inkml:trace>
  <inkml:trace contextRef="#ctx0" brushRef="#br3" timeOffset="139">17861 2515 8133,'0'-16'758,"-1"6"1352,-5-1-919,5 1 0,-5 1-487,12 4 1,-3 10 0,8 7 0,-1 6-275,-1 3 1,3 7-1,-5-1 1,2 7-108,3 2 1,2 6 0,0-5 0,-2 0-51,-1 1 1,-1-5 0,6 6-1,0-3-35,-1 1 0,5-2 0,-3-7 0,-3-4-29,0-1 1,0-2-1,0-5 78,-4-1 1,3-8 80,-8-7 1,5-7-1,-4-10-27,-3-4-363,6-3 0,0-15 0,6-5 1,1-4-238,0-5 1,-6-6 0,1-1-1,1-2-102,2-1 1,2 3-1,-1 13 1,1 0 199,0 0 0,0 1 0,-1 5 0,1 4 17,0 4 1,-1 1 0,1 1-1,-2 1 293,-3 4 0,1 3 0,-7 7 0,0 2-1248,2 4 0,-5 1-466,3 4 0,-3 10 1,-2 2-1,0 11-715,0 8 0,2 4 2280,3 1 0,4 7 0,6 3 0</inkml:trace>
  <inkml:trace contextRef="#ctx0" brushRef="#br3" timeOffset="140">18585 2876 8133,'0'16'0,"0"0"0,-7-7 0,3 3 0,-6-7 1048,6 7 486,-3-10-586,7 12-445,-7-12 589,5 5-268,-5 0-137,7-6-96,0 13-281,7-12 0,4 5 20,10-7 399,-4 0-274,6 0 59,0-7-349,-6-2 0,13-6 165,-4-1-156,-3 0 1,5 1-46,-7-1 1,0-5 0,-7 0-1,-2 0 55,-2-2 1,-6 6-1,1-4 1,-3 3-171,-2 3 1,-5 4 0,-2 2 0,-2 1-142,-3-1 0,-2 4 1,-2-4-1,0 2 26,1 3 0,-1 3 1,0 1-1,0 1-46,1 5 0,-1 1 0,0 5 0,-1-2 205,-4 3 0,3 1 0,-3 3 0,2 2 11,-2 2 0,4 0 1,-4-3-1,5 1 79,6 2 0,-3 7 0,8-4 0,2 2 37,1 1 0,2-3 0,2 4 0,3-2-79,5 2 0,4-5 1,4 0-1,3-2-52,5-1 0,2 1 1,0-7-1,-2-1-430,2-3 0,0-6 0,0 1 0,-2-3-410,2-2 1,0-6 0,0-2-1,-2-5 77,2-4 0,0-4 1,0 0-1,-4-3 332,-1-1 0,-4-5 1,-6 6 255,-3 0 1,-6-4 0,1 7 0,-2 1 184,3 3 1,-5 1 1626,5 1-337,-5 6-1059,-1 2 0,0 24 0,2 4-71,3 0 1,-1 4 0,5-3 0,-1 3-20,1 3 1,-4-4-1,4 1 1,-2-1-50,-4 1 1,4-6 0,-1 2-71,-3-4 0,-1-1 500,-2 0-440,0-8 1,-2-6 0,-1-9 0,-4-2 355,-2-3 0,5-7 1,-1-4-1,4 1-121,1-1 0,0-5 1,1 2-1,3-2-276,1 2 1,11-2-1,-2 5 1,1 0-426,5 0 0,-1 8 0,-2 4 0,3 1 142,0 1 0,7 0 0,-6 6 1,0-2-537,1 1 0,-4 2 0,3 2 0,-4 0-568,-1 0 1,0 0-1,-1 0 1,1 0-1201,0 0 1,0 0 2481,-1 0 0,1-7 0,0-1 0</inkml:trace>
  <inkml:trace contextRef="#ctx0" brushRef="#br3" timeOffset="141">19575 2515 8133,'0'-16'1016,"0"0"0,0 6 2036,0-1-2376,0 8 1,2 10 0,1 12-230,3 4 1,4 7-1,-3-3 1,0 7-51,0 2 0,4 1 0,-4-4 0,1 2 109,5 2 0,-5 5 0,3-4 0,1 1-222,2-1 1,2-1-1,-1-6 1,1 1-312,0-1 0,3-5 0,-1-1 1,-4-3 264,-1-2 0,0-3 1,-1-1-3047,-2-1 1,1-1 1208,5-3 1,-6-4 0,-1-9 0,0-3-367,-1-6 1,3-4 1964,5-6 0,-1-11 0,1-8 0</inkml:trace>
  <inkml:trace contextRef="#ctx0" brushRef="#br3" timeOffset="142">20236 2908 9005,'-2'9'1651,"-3"-4"1,-6-3-1191,-3-2 1,-3 0 0,-3 0-1,-2 0 318,-3 0 0,4 0 0,-5 0 0,-2 0-543,-2 0 1,-1-6 0,-2 1 0,-2 2-558,-2 1 1,0-3 0,8-1 0,1 1-890,2-2 1,6 5 0,-1-5-390,4 0 1,8 4-1,6-8-100,6-1 1699,6-2 0,14-2 0,1 1 0</inkml:trace>
  <inkml:trace contextRef="#ctx0" brushRef="#br3" timeOffset="143">20220 2766 8757,'2'16'602,"3"0"1,-3-6-1,5 1 1,-2 1 108,0 2 1,2 2 0,-3 1 0,2 2-63,3 2 0,-4 5 0,4-3 0,0 0-273,0 0 1,-4 3 0,4-4 0,-1 1-503,1 0 0,0-2 0,3-5 1,-1-1-591,1 1 1,0-6 0,0-1 0,-1 0-1118,1 0 0,-3-6 0,1 1 353,2-8 0,-5-5 1480,-1-6 0,-5-8 0,-1-1 0</inkml:trace>
  <inkml:trace contextRef="#ctx0" brushRef="#br3" timeOffset="144">20346 2656 8133,'-11'-7'831,"1"-3"0,4-4-391,-4-2-977,6 7 1,-1 2 0,10 9 0,4 3-62,0 6 0,5 1 598,-4-1 0,4 3 0,2-6 0</inkml:trace>
  <inkml:trace contextRef="#ctx0" brushRef="#br3" timeOffset="145">20990 2798 11086,'-7'-9'1489,"-3"2"-1273,-11 7 1,-2 0 0,-3 0 0,5 0-78,3 0 1,4 2 0,2 1 0,4 4-6,1 2 0,-4 1 0,6 6 0,0 0-107,-2 0 1,5-1 0,-3 1 0,3 0 29,2 0 1,5 1-1,2 2 1,2 2 37,3-2 0,2-1 0,3-1 1,3 1-7,1-3 0,10 8 0,-3-11 0,0-1-104,2-2 0,-1 1 0,3-5 1,-1-1 14,1-2 0,3-2 1,0-2-1,-4-2-93,-1-1 0,3-7 1,-9 1-1,1-3 55,-4-1 1,2-1 0,-4 0-1,-4 1 39,-2-1 1,-8 0 0,4-1 0,-2-3-27,-4-1 0,-1 1 0,-4 4 70,-3 0 0,-2 0 1,-5 2-1,1 4 193,-1 5 0,3-2 0,-1 1 0,-2 3-29,-2 1 1,-2 2 0,0 0 0,0 0 40,1 0 1,-1 2 0,0 1-78,1 3 1,6 6-1,2-2 1,2 4-111,-1 2 1,1 0 0,5 0 0,0-1-57,0 1 0,2 0 0,3-1 0,4 1-98,0 0 1,5-2-1,-4-2 1,4-2 8,2 3 0,1-6 0,2 0 0,4-2-680,2 0 0,-6 2 1,3-3-1,1 1-679,3-2 0,4-1 0,2 0 0,-3 1 757,-3 3 1,4-1 0,-4-5 0,4 0 683,1 0 0,-6-7 0,-4-4 0,10-10 0,3-3 0</inkml:trace>
  <inkml:trace contextRef="#ctx0" brushRef="#br3" timeOffset="146">21996 2876 8133,'9'-15'305,"3"-1"0,-6 0 663,-3 0 1,-1 1-602,-2-1 0,-7 2 0,-4 4 0,-3 4 173,-1 5 1,-3-5-1,-1 1 1,-4 2-260,-1 1 1,3 2-1,-4 0 1,3 2-7,3 3 1,1-2-99,2 8 1,8-1 0,2 6-189,5 0 0,2-1 1,5 1-1,4 0 31,4 0 1,4-1-1,1 3 1,3 1 186,3 2 0,-1 5 0,4-3 0,-1 0 57,1-1 1,-6 4-1,-1-5 1,-3-1-44,-3-3 1,1 4 0,-2 0 0,-3-2-40,-6-1 0,-3-3 0,-2 1-382,0 0 0,-2-2 0,-5-2 0,-7-3-528,-5-2 0,-16 0 0,-4-4 0,-8 3-321,-5-3 1,-13-1-1,0-4 1,-4-1-88,-7-3 1136,-7 1 0,2 5 0,-4 0 0</inkml:trace>
  <inkml:trace contextRef="#ctx0" brushRef="#br3" timeOffset="147">18443 3426 11224,'18'0'616,"3"0"1,-2 0-1,7 0 1,4 0-186,5 0 1,0 0 0,7 0 0,-1 2 152,0 3 0,9-3 1,-3 3-1,2-3-226,0-2 0,4 0 0,1 0 1,2 0-157,3 0 0,2 0 0,2 0 1,0 0-88,0 0 1,5 0 0,0 0-1,0 0 7,2 0 0,-5 0 1,5 0-1,-2 0 114,0 0 0,2 0 0,-4 2 1,2 1 217,-1 3 0,8 4 1,2-5-1,1 1-87,5 1 1,4-4 0,0 6 0,-42-5 0,-1 1-211,1-1 1,1 0-1,5-1 1,-1 0-1,-3 1 1,-1 0-1,0 0 1,-1-1 149,40 1 0,-1 3 0,-3-2 1,-6-2-150,-4-1 1,-4 5-1,-8 2 1,-3 1-159,-2 1 0,-3-6 0,-7 4 0,-6 0 0,-5-1 0,0-4 0,-12 1 0,-1-1-1066,-3 1 0,-6-3 119,-1 3 1,-8-3 0,-2-4 0,-11-3-1696,-8-6 0,-11-3 0,-8-2 2642,-2 1 0,-2-8 0,-5-1 0</inkml:trace>
  <inkml:trace contextRef="#ctx0" brushRef="#br3" timeOffset="148">29103 3961 8763,'0'-16'2304,"0"0"1,0 1-1616,0-1 0,7 7-425,4 4 1,3 5-1,0 5-200,-4 6 0,2-3 1,-6 3-1,-3 1-153,-1 2 0,-2-3 0,0-1-193,0 2 1,-7 2 191,-4 2 1,-3-5 0,-1-3 150,-1-1 1,0-2 0,0-5 189,1 0 1,4 0-1,1-1 1,-1-5 243,3-4 1,-6-6-262,3-5 1,-1-1 0,1-5-76,6 6 0,3 4 0,4 3 1,3 2-66,6 1 1,3 8 0,2-2 0,1 3-63,4 2 0,-4 0 0,6 0 0,-2 2-76,0 3 0,0 4 1,-5 6 54,-1 1 1,-6 0-1,-2-1 1,-2 1-107,1 0 0,-3 0 0,-6-1 113,-3 1 1,-6 0 0,2-2 39,-4-4 1,-2-3-1,0-7 1,1 0 178,-1 0 0,0 0 0,0 0-49,1 0 0,-1-7 0,0-3 0,2-4 41,4-2 1,-2 6 0,6-1-1,3-1-50,1-2 1,2 3 0,0 1-117,0-2 0,7-1 0,4 3 0,3 5-134,1 3 1,1 2 0,0 0-1,-1 0-688,1 0 1,0 2-1,0 3-569,-1 5 0,-1 10 0,-3 2 0,-6 1 1328,-3 0 0,-16-2 0,-4-6 0</inkml:trace>
  <inkml:trace contextRef="#ctx0" brushRef="#br3" timeOffset="149">18616 4102 8281,'16'0'1022,"-6"0"1163,1 0-1448,-8 0 1,-10 6 0,-12-1-269,-4-2 1,-6 4-1,2-1 1,-2-3-225,-3-1 1,-1-2 0,-2 0-1,-1 0-79,1 0 1,0 0 0,0 0 0,-2 0-19,2 0 0,4 0 1,3-2-1,3-1-195,2-3 1,3 1-1,4 5 1,0 0-6,0 0 1,1 0-1,-1 0 33,0 0 1,6 0 36,-1 0 0,6 0 0,-4 2-165,2 3 1,2 4 0,5 7 125,0-1 1,0 3-1,-2 1 224,-3 2 1,3 0 0,-3-4 0,3 2 79,2 2 0,0 7 0,0-3 0,2 1 45,3 0 1,-3 0 0,5 6 0,-2-2-2,1-4 0,4 3 0,-5-2 0,0 1-186,2-2 1,-5 2-1,3-6 1,-3 1-493,-2 0 0,0-2 1,0-5-418,0-1 0,0 1 1,-2-2-484,-3-4 0,2-3-807,-8-7 0,3-1 900,-3-5 1,6 3 0,10-9 0,6-4 1157,2-3 0,10-16 0,2 2 0</inkml:trace>
  <inkml:trace contextRef="#ctx0" brushRef="#br3" timeOffset="150">18412 4542 8133,'-2'9'1866,"-3"-4"-1398,-6-3 0,-4-2 0,-6 2 1,-6 1 667,-2 3 1,-5-1 0,0-5 0,-3 0-576,2 0 0,0 0 1,0 0-1,-2 0-540,2 0 0,4 0 1,3 0-1,4 0-1217,1 0 0,-3 0 0,5 0 1,0 0-1808,-2 0 3003,6 0 0,-6-7 0,7-2 0</inkml:trace>
  <inkml:trace contextRef="#ctx0" brushRef="#br3" timeOffset="151">18836 4904 8048,'11'-5'884,"-1"-1"1,-5 1-1,4 7 1,0 1-35,0 3 1,1 6-1,4-2 1,-2 4-124,-1 2 0,-6 0 0,4 0 0,-2-1-318,-4 1 0,-1 1 0,-2 3 0,0 1-425,0-2 0,0-7 1,-2-1-1,-1 1-737,-2 2 0,-2-4 1,1 1-1572,-4 1 2324,3 2 0,0 2 0,7-1 0</inkml:trace>
  <inkml:trace contextRef="#ctx0" brushRef="#br3" timeOffset="152">31666 4794 8609,'7'-9'371,"3"4"0,4-2 218,2 2 0,0 0 1,0 6-222,-1 4 0,-4-1 1,-3 6-190,-1 3 0,-1 1 0,-6 1 0,0 1-36,0 0 1,-2-6 0,-3 1-73,-6 1 1,-3-5-1,-1-2 1,-1-3-18,0-2 1,0 0 0,1 0 82,-1 0 0,2-7 0,2-4 1,3-2 61,2-3 1,0 0-1,4 0 1,-3 1-10,3-1 1,1 0 0,4 1-142,3-1 0,4 5 0,6 3 1,1 1-96,0 3 0,5 2 0,0 4 0,-2 2-6,-1 1 0,-3 5 0,-1-3 0,-2 2 19,-1 3 0,-8 2 0,3 2-28,-5 0 0,-1-1 0,-1 1 0,-5-2 90,-4-3 1,-4-3 0,-2-4 0,1 1 55,-1-2 1,0-1 0,0-2 0,1-2 89,-1-3 0,0 2 0,2-8 0,2 1 88,2 1 0,4-5 1,-2 4 371,1-4 1,1-2-904,6 0 0,2 7 0,3 4 0,6 4-1032,3 1 1,1 6 0,-1 5 1299,-3 3 0,3 2 0,-5-1 0</inkml:trace>
  <inkml:trace contextRef="#ctx0" brushRef="#br3" timeOffset="153">19984 4291 8891,'-2'-16'0,"-1"1"429,-3-1 0,-4 5 0,3 3 0,-2-1 133,-3 0 1,3 6 0,-1-3-1,-2 5-123,-2 1 0,-2 0 0,0 0 0,0 0-119,1 0 1,-1 0 0,-1 0 0,-3 1-68,-1 5 1,-5-3 0,5 8 0,2 1-86,2 2 1,-4 2 0,0-1 0,3 1-117,6 0 0,-2 5 1,3 1-1,-1 1-34,2 0 0,-2-1 1,6-1-1,3 4 8,1-1 1,-3 4 0,0-5 0,1 1 37,2 4 1,4-3 0,3 1 0,4 0 26,0-1 0,10 3 1,-3-6-1,3 1 100,4 0 1,-1-2-1,6-6 1,-2 1-52,2 0 0,2-6 0,2-1 0,-1 0-60,0-1 1,1-4 0,-1 1 0,-1-3 21,-4-2 0,2-2 0,-7-3-50,-2-6 1,-3-2-1,-4-5 1,-3-1 28,-2-2 1,-2 0-1,-5 3 1,0-1-241,0-2 1,-5 0-1,-2 6 1,-2 1 121,-3 3 1,3-1 0,1 5-1,-1 0 14,0 0 0,4 2 460,-6 5-35,8 0 1,-2 0 0,10 0-10,5 0 1,6 0 0,5 0 0,5 0-150,4 0 1,1 0 0,1 0 0,-1 0-169,1 0 0,-1 0 0,-1 0 0,-2 0-33,-2 0 0,-7-2 0,4-1 1,-2-3-576,0 3 0,-5 1 0,-6 2-1556,2 0 0,-3 0-578,2 0 1,-10 0-1,-1 0 2666,-8 0 0,-6-7 0,-2-2 0</inkml:trace>
  <inkml:trace contextRef="#ctx0" brushRef="#br3" timeOffset="154">30534 5957 8059,'0'-10'2898,"0"-1"-2544,0 8 0,-7 1-138,-4 7 1,-3 6-1,-1-6 26,-1-2 0,0-1 0,1-2-133,-1 0 1,0 0 0,0 0 30,1 0 1,1-7 0,1-2 0,5-1 38,1-1 0,2 6 0,5-5 97,0-3 0,1 1-275,4 2 0,4 3 0,7 7 0,0 0 5,-1 0 1,-4 0 0,-1 1-1,1 5-9,-2 4 1,3-1 0,-7 1-1,0 1 90,2-2 1,-5 5-1,3-4 46,-3 4 1,-9 2-1,-3-2-2,-4-4 0,-2-1 0,0-6 8,0 3 0,1-1 0,-1-5 0,0 0 4,1 0 0,4-5 0,1-2 0,-3-2-16,-1-3 1,0-2-1,2-2 1,2 2-8,-3 4 0,6-4 1,2 3-1,3-3 100,2-2 0,7 1 0,4 1-153,3 3 1,2-1 0,-1 7-1,1 1-476,0 3 1,5 2-1,1 3 1,1 3-591,0 2 0,0 1 0,-4 6 0,2 1-936,-2 4 1,-9-3 1934,-4 3 0,-5 3 0,-1 0 0</inkml:trace>
  <inkml:trace contextRef="#ctx0" brushRef="#br3" timeOffset="155">20817 4810 10377,'11'5'599,"-1"0"0,-5 6 1,4-4-1,-2 1 102,-3 5 0,-1 6 1,1 2-1,1-2-237,-2-2 1,-1 4-1,-2 0 1,0-1-110,0-3 0,0 4 0,-2 0-410,-3-2 1,3-1-1,-5-4 1,2-2-719,0-2 1,-2-6 0,2 1-1542,-6-3 1,3-2 1006,-3 0 0,8-7 1307,-3-4 0,12-10 0,2-3 0</inkml:trace>
  <inkml:trace contextRef="#ctx0" brushRef="#br3" timeOffset="156">21305 4354 8052,'0'-11'267,"0"1"1,0 5 1481,0-6-379,0 8-712,0-4 1,5 21-310,0 7 0,6 0 1,-4 1-1,0 1 234,0 3 0,3 2 1,-3 2-1,0-1-213,0 5 1,0 1-1,-3-4 1,3-1-246,1-4 1,-2 2 0,2-5 0,-1-1-82,-3 1 0,3 3 1,-2-5-1,0-3-1329,2-6 1,-3 2-1453,6-4 1,-5-3 1634,6-2 1,-6-5 0,6-6 605,1-10 1,2-2 0,2-10 495,-1-5 0,8-5 0,1-9 0</inkml:trace>
  <inkml:trace contextRef="#ctx0" brushRef="#br3" timeOffset="157">21792 4307 8565,'0'-7'2212,"0"7"-1628,0 8 0,2 12 0,1 2 0,3 3 69,-3 3 1,1 7-1,-1 1 1,2-1-296,-1-2 1,3 4-1,0 0 1,0-2-79,0-2 0,5-7 1,-3-1-1,1-1-566,1 0 0,-6-4 1,4 1-1,-1-4-1378,1-1 0,-4 0-253,6-1 0,-6-8 1089,6-7 1,-8-9 0,4-10 451,0-2 0,-5-1 0,3 2 1,-3-1 367,-2 2 0,0 7 0,0 2 388,0-3 0,0 5 0,-2-1 1,-3 2-87,-6 3 1,-4 1 0,-5-1 375,-1-1 0,0 0 0,4 5 0,-2-2-3,-2-3 1,-5 3-1,3-3 1,0 3 0,-1 2-699,-1 0 1,6-2 0,-2-1-114,4-2 1,1-1 0,0 6-2866,0 0 1919,8 0 1,4 0 0,13 0 0,7 0 1089,1 0 0,15-7 0,1-1 0</inkml:trace>
  <inkml:trace contextRef="#ctx0" brushRef="#br3" timeOffset="158">22295 4731 8067,'5'11'0,"2"-3"0,0 1 445,0 0 0,4-4 0,-4 5 621,2 3 0,-4 8 0,4 3-310,-2 1 0,-2-3 0,-5-6 0,0 0-288,0-1 0,0 1 0,0 0 0,0 0-293,0-1 0,0 1 1,0 0-652,0-1 1,-7 1 0,-2 0-1927,0 0 0,2-6 2402,7 1 0,0-1 0,0 6 0</inkml:trace>
  <inkml:trace contextRef="#ctx0" brushRef="#br3" timeOffset="159">27782 5926 8067,'16'0'362,"-5"0"1,-1 0 3,2 0 1,-3 0-1,0 1 506,-2 5 1,3 2-484,-4 8 1,-3-7-156,-8-4 0,1-3 0,-6-2-91,-2 0 0,-2-2 1,0-3-1,1-4 57,3 0 0,1-5 0,-3 4 164,1-4 1,8 3-197,-2 1 1,3 5 0,4-4-189,3 2 0,-2 2 0,8 5-135,1 0 0,-3 1 0,1 5 65,3 4 1,-5 2 0,1 1 0,-2-3 59,-3 2 0,-3-3 0,-1 2 80,0 1 0,-1 0 1,-5-1 186,-4-6 1,-4-4 0,-2-1 0,0 0 15,1 0 1,1-1 0,2-4-1,1-4 37,-1 0 0,3-5 0,0 4 119,2-4 1,2 3 0,5 1-251,0-3 1,7 6-1,4 2 1,1 2-249,-2-3 0,6 5 0,-2-5 0,5 5-564,0 1 0,-1 5 0,-2 2 1,-1 2-653,1 3 1,-2-3-1,-3 1 77,-6 2 1,-10-5 1227,-6-1 0,-17 2 0,-5 1 0</inkml:trace>
  <inkml:trace contextRef="#ctx0" brushRef="#br3" timeOffset="160">23129 4338 8620,'5'11'897,"0"-1"1,0 1 0,-5 4 0,2 1-146,3 0 0,-3 5 1,3 0-1,-1 0-183,1 1 1,-3-4 0,3 3-1,-3-4-390,-2-1 1,0 0 0,0-1 0,0 1-203,0 0 0,0-1 0,0 1-701,0 0 1,0-6-4051,0 1 3534,0-8 0,-2 3 0,-2-12 246,-1-4 1,0-11 993,5-5 0,-7-4 0,-2-1 0</inkml:trace>
  <inkml:trace contextRef="#ctx0" brushRef="#br3" timeOffset="161">22846 4291 8067,'-7'-16'2651,"5"8"-2290,-5 1 1,14 7-1,3 0 1,4 0-104,2 0 0,5 1 0,2 3 1,-1 1 137,1-1 1,5-3-1,-2 1 1,4 1-138,1 3 0,3-1 1,0-5-1,3 0-152,-2 0 1,-2 0-1,-1 0 1,-1 0 69,1 0 0,-8 0 0,-1 0-1581,0 0 1,-6 0 656,4 0 1,-11 2 0,-6 1-282,-8 2 0,-6 1 1,-11-5-1,-3 3 227,-1 1 1,-5 2 800,4-2 0,-4-3 0,-1 5 0</inkml:trace>
  <inkml:trace contextRef="#ctx0" brushRef="#br3" timeOffset="162">22940 4668 7868,'7'11'0,"3"-3"0,4 1 371,2 0 0,0-6 0,1 3 0,2-5 297,2-1 0,6 0 0,-5 0 1,3 0-232,3 0 1,0 0 0,0 2-1,-2 2-200,2 1 1,-4 0 0,1-5-1,-3 0-367,-2 0 1,2 0-1,-1 0 1,-2 0-275,-1 0 1,-8 5-1,1 1 1,1-3-1067,2-1 0,2-2 0,0 0 1470,-1 0 0,1-14 0,0-4 0</inkml:trace>
  <inkml:trace contextRef="#ctx0" brushRef="#br3" timeOffset="163">23726 4684 8067,'10'7'401,"1"3"1,-6-1-1,4 2 414,-2 1 0,3 2 0,-3 2 0,0-1 227,0 1 1,-1 7 0,-6 1-534,0 1 0,0-3 1,0-6-415,0 0 1,-6-1-1,-1-1 1,0-1-32,0-3 0,0-1 0,2 3-1409,-5-1 0,1-8 1,-2 2-3263,-1-3 4607,5 5 0,-7-5 0,6 5 0</inkml:trace>
  <inkml:trace contextRef="#ctx0" brushRef="#br3" timeOffset="164">26336 4825 8067,'7'-8'526,"3"2"0,-1 5 0,2 1-257,1 0 0,-3 7 0,1 3 0,1 4 212,-3 2 0,-1-6 0,-7 1 261,0 1 1,0 2-88,0 2 1,-7-8-316,-3-2 1,-4-5 0,-2-2-128,0-5 1,1-2-1,1-8-125,3 0 1,4 1 0,7-1-174,0 0 1,0 0-1,2 2-155,3 4 0,4 3 0,7 7 0,-1 0 122,1 0 1,0 0-1,1 2 1,1 3 66,-3 5 1,5-1 0,-10 0 0,2 0 217,-1-1 0,1 3 0,-5 3-265,2-4 1,-6 4-467,3-3 1,-5-3-1,-2 1 1,-6-2-542,-9-3 1,-2 3 0,-10-2 1104,-5-2 0,-5-1 0,-9-2 0</inkml:trace>
  <inkml:trace contextRef="#ctx0" brushRef="#br3" timeOffset="165">24355 4244 8433,'-9'-9'1878,"2"4"1,7 10-1483,0 6 1,0 4-1,-2 4 1,-1 2 16,-2-1 1,-1 4-1,6 2 1,-1 2-83,-5-2 0,5 4 1,-5-4-1,5 2-241,1-2 0,0 2 0,0-7 1,0-1-22,0-3 0,0-1 0,0-1-45,0 1 0,0-5-180,0-1 0,0-8 156,0-2 0,0-9 0,0-10-62,0-2 1,0-7 0,0 2 0,0-4-177,0-1 0,0-2 0,0-4 0,-2-3 77,-3 0 1,3 1 0,-3 9-1,3 2 157,2 2 1,0 7 0,0-2 0,0 4 446,0 1 1,0 0-171,0 1 1,2 1 0,3 1-173,5 3 1,4 6-1,4-1 1,1 3-24,2 2 1,5-1 0,-5-3 0,0-1-69,2 1 1,0 3 0,5 1 0,-2 0-220,2 0 0,-4 0 0,1 1 0,-1 3-349,1 1 1,-6 0 0,2-5 0,-4 2-1287,-1 3 0,-6-1 1118,1 6 0,-8 1 0,1 3 0,-6-2-230,-3-2 0,-14 1 956,-2 5 0,-7-8 0,-4-1 0</inkml:trace>
  <inkml:trace contextRef="#ctx0" brushRef="#br3" timeOffset="166">24418 4322 8067,'0'11'0,"-2"-2"502,-3-2 0,3 0 172,-3-2 0,5 2 0,5 3 0,6-4 20,2-5 1,3 1 0,2 2 0,1 1-246,2-2 0,7-1 0,-2-2 1,2 0-243,-2 0 1,2-5-1,-7 0 1,-2 1-458,-1 2 1,-2 2 0,-1 0-1531,1 0 0,0 0 551,-1 0 1,-8 7-1,-7 4 325,-8 3 1,-6-4 0,-4-1 903,-3-2 0,-3 5 0,-8-3 0</inkml:trace>
  <inkml:trace contextRef="#ctx0" brushRef="#br3" timeOffset="167">24434 4621 8161,'-9'16'374,"4"-1"1,5 1-1,5-2 1,5-3 341,4-6 0,7 2 0,2-2 0,0 0-16,-1 2 0,10-5 0,-4 3 0,0-1-264,1 1 0,-1-3 0,0 3 0,-3-3-638,-3-2 0,5 5 1,-6 0-1,0 1-946,1 0 0,-4-2 1,3 5-1,-4-1 1148,-1 1 0,0 2 0,-1 4 0</inkml:trace>
  <inkml:trace contextRef="#ctx0" brushRef="#br3" timeOffset="168">25157 4731 8213,'-16'0'1733,"2"7"0,4 4-1239,4 3 0,5 3 0,-1 2 0,-2 4-1,-1 1 1,0 1 0,3 1 0,-1-3-529,-3-1 1,-4-4-1,3 5 1,-2-2-1531,-3-1 1,-2 7 0,-4-5 1564,-2 3 0,2-6 0,-5 4 0</inkml:trace>
  <inkml:trace contextRef="#ctx0" brushRef="#br3" timeOffset="169">26336 10201 6870,'-2'-16'641,"-3"0"1,1 1 32,-6-1 0,6 6 222,-1-1 0,10 8 0,6-3-326,3 5 0,-4 1 0,1 1 61,1 5 1,0 2-166,-1 8 0,-4 0-547,-7-1 1,-2 1 49,-3 0 0,-4-7 0,-7-4-147,1-3 0,1-4 0,1-2 0,3-3 70,-2-1 0,-2-1 1,0-3-1,2 1 63,1-1 1,8-2 0,-3-2 374,5 1 0,1-1 0,1 2-225,5 3 0,2 4 0,8 7 0,0 0-12,0 0 1,4 2-1,1 3 1,-1 4-32,-3 0 1,-1 5 0,0-4-1,-1 4-9,1 2 1,-7 0 0,-2-2-1,-2-2-65,0-2 1,0 1 0,-5 5 61,0-1 1,-1-4 0,-5-2-30,-4-3 0,-4 0 0,-2-6 47,1 0 0,-1-6 1,0 0-1,-1-3 158,-4-3 1,3-4 0,-3-3-1,4-2-120,1 1 0,2 3 0,2 1 0,3 1 53,2-1 0,2 0 0,7 2-20,3 4 0,5-3 0,10 8-195,1 2 0,1 1 0,-3 2 0,2 2-480,-1 3 1,2 4-1,-1 6 1,-1 1-551,-3 0 1,-7-6-1,-1 1 1,-2 1-662,-3 2 1747,-3 2 0,-22-8 0,-5-1 0</inkml:trace>
  <inkml:trace contextRef="#ctx0" brushRef="#br3" timeOffset="170">17909 6130 9454,'-9'0'4509,"14"7"-3990,11 3 1,3 4 0,-3 2-1,-1 0-123,1 0 1,-2 1 0,-2 2 0,-3 4-41,-2 1 1,0-3 0,-3 4 0,1-3-72,-2-2 1,-1 2 0,-2-1-1,0-1 211,0-3 0,-5-1 0,-2-1-135,-2 1 0,-1-2 1,-6-2-293,0-1 0,-5-8 0,0 3 0,0-5-135,-1-1 0,2 0 0,-4-1 0,-1-3-426,1-1 0,3-7 0,-3 1 0,1-3-1114,4-2 0,3 1 0,4-1 0,3 0 153,2 1 1,0-6-1,4-2 1,-3-2-1073,3-2 2525,1-3 0,9-2 0,2 1 0</inkml:trace>
  <inkml:trace contextRef="#ctx0" brushRef="#br3" timeOffset="171">17673 6083 10301,'7'-9'1027,"1"2"1,8 7 0,2 0-243,3 0 0,8 0 0,10 0 0,1 0 14,4 0 1,6 0-1,3 0 1,-3 2-428,-1 3 0,-2-3 1,1 5-1,-1-2-421,0 0 1,-7 2 0,-3-3 0,-4 1-259,-2-2 0,-6-1 0,-4 0 1,-4 1-1971,-1 3 1,-5 1 0,-3-2-2683,-1 5 4959,-2 4 0,-11-5 0,-3-2 0</inkml:trace>
  <inkml:trace contextRef="#ctx0" brushRef="#br3" timeOffset="172">18600 6633 8085,'14'2'758,"-3"3"1,-2-2 0,-6 8-117,2 1 1,2 0 0,-3 1-1,1-3 470,-1 2 1,-3 2-1,-1 4-1249,0 3 0,0 3 0,-1 4-1796,-5-7 1,5 5 1932,-5-10 0,5 3 0,1-3 0</inkml:trace>
  <inkml:trace contextRef="#ctx0" brushRef="#br3" timeOffset="173">28867 9336 8085,'0'-15'18,"6"4"0,1 2 422,1 2 1,3 2 0,4 5-85,1 0 1,5 0 0,0 2 0,-2 3-17,-1 6 1,-8-3-1,-1 3 1,0-1 327,-1-1 0,-4 5-376,1-3 0,-5 1 0,-5-2-103,-5-4 0,1-5 1,-2-1-1,-1 0-13,-2 0 1,4-5 0,-1-2 0,1-2-14,1-3 1,-5-2 0,3-2-79,-3 1 0,4-1 1,1 0-20,2 1 1,2-1-1,7 2-57,3 3 0,-1 4 0,6 7-58,2 0 1,2 0-1,2 2 1,0 2 50,-1 1 0,-4 7 0,-2-1 0,-1 1-194,1-2 0,-5 4 0,1-3 169,-3 3 0,-2-4 106,0 1 1,-7-8-1,-4 2-50,-3-3 1,-2-2 0,1 0-1,-1 0 43,0 0 0,2-7 1,2-2-1,3-1 77,2-1 1,-3 1-47,5-6 0,-1 1-77,6-1 1,7 2-1,4 3 1,3 6-77,1 3 1,1 2 0,2 0 0,1 2-577,2 3 0,2 4 0,-2 7 0,3 0-711,0-1 1,-6 1 0,-9 0 1332,-2-1 0,5 1 0,-3 0 0</inkml:trace>
  <inkml:trace contextRef="#ctx0" brushRef="#br3" timeOffset="174">19276 6083 12913,'0'16'2079,"0"1"-1621,0 4 0,0-4 0,0 6 0,0-2-97,0 0 0,2 7 0,2-2 0,1 2-153,-2-2 1,-1 7 0,-2-5 0,0-1-183,0-3 1,0 2 0,0-5 0,2-2-361,3-1 0,-3-2 0,3-1 0,-3 1-1096,-2 0 0,0-6 346,0 1 0,0-6-111,0 5 1,2-6-1,1-1 1,4-4-956,2-5 2150,1-6 0,13 3 0,2-6 0</inkml:trace>
  <inkml:trace contextRef="#ctx0" brushRef="#br3" timeOffset="175">19670 6240 9506,'-16'5'0,"0"2"828,0 2 1,1 0-1,-3 3 1,-1-2-321,-2 3 0,-2 2 0,6 5 1,-1 0-79,4 0 1,2-3 0,-2 1 0,2 1-62,1 2 1,8 0-1,-2-4 1,3 2 106,2 2 0,7 0 0,3-5-76,4 0 1,2-6 0,2-1 0,1-2-130,2-4 1,1-1-1,-1 0 1,4 1-297,-1 3 0,4-1 0,-5-5 0,0 0-266,-1 0 0,1 0 1,-4 0-1,2 0-485,-1 0 1,-3 0 0,-1 0 0,-1 0-5143,1 0 5918,0 7 0,7 2 0,1 6 0</inkml:trace>
  <inkml:trace contextRef="#ctx0" brushRef="#br3" timeOffset="176">20220 6696 9284,'9'0'2063,"3"2"0,-5 3-1445,2 5 1,-6 6 0,4 3 5,0 2 0,-5 0 0,3-5 0,-3 0-349,-2-1 1,0 1 0,0 0-476,0-1 0,0 1 1,0 0-1,0 0-1198,0-1 0,0-4 0,0-1 0,-2 1 1398,-3-3 0,3 6 0,-5-5 0</inkml:trace>
  <inkml:trace contextRef="#ctx0" brushRef="#br3" timeOffset="177">31713 10217 8126,'0'-11'2562,"0"1"-1664,0 6 1,2-3-339,3 7 1,-1 7 36,6 4 0,-6 3-217,1 1 1,-5-6-222,-5-4 0,1 2 0,-6-2-46,-3-1 0,-1-9 0,-1-4-98,-1 0 1,5-5-1,3 4 1,-1-4 47,0-2 0,6 0 0,-2 1-155,3-1 1,2 0 40,0 1 0,7 6 1,3 4-1,4 3-4,2 2 0,0 2 0,-1 3 1,-1 5 45,-3 4 1,3-3 0,-5-1 0,-1 2-127,-2 2 1,-5-3-1,-1-1 15,0 3 1,0-5 244,0 3 1,-7-8 70,-3 3 0,-4-5 1,-2-2-1,0-5 1,6 3 0,1-8 0,0-1 103,1-2 0,4 4 0,-1-1 117,3-1 1,2-2-399,0-2 1,2 8-1,3 2-296,6 5 1,3 1 0,1 0-1,1 1 169,0 5 1,0 2 0,-1 8 0,1 0-568,0-1 1,-8 1 0,-2 0 674,-5 0 0,-1-1 0,0 1 0</inkml:trace>
  <inkml:trace contextRef="#ctx0" brushRef="#br3" timeOffset="178">20927 6146 7063,'-8'-7'1313,"1"5"1,7-3-1,1 8-751,5 2 0,-5 8 0,5-3 0,-5 4-189,-1 2 1,0 0 0,0-1-1,0 1-145,0 0 0,-1 1 1,-5 4-1,-4 4-2,-4-1 1,-2 4-1,0-5 1,1-1-151,-1 1 1,2 5-1,2-4 1,3 3 77,2-1 0,2-5 1,5 3-1,-2-1 257,-3-4 0,3-1 0,-3-3 952,3 1-757,2 0 1,7-2-329,4-4 0,3-5 0,3-8 0,2-4-388,2-2 0,5 6 0,-3-4 0,0 2-266,0-1 1,-1 1-1,-3 5 1,2 0-166,-1 0 0,-3 0 1,-1 0-1494,0 0 1,-1 0-1,1 0-3407,0 0 5441,-8 0 0,6 7 0,-5 2 0</inkml:trace>
  <inkml:trace contextRef="#ctx0" brushRef="#br3" timeOffset="179">21478 6696 8085,'24'0'1189,"-3"7"1,-10 3 141,-6 4 0,-3 2 0,-2 0 0,0-1-718,0 1 0,0 0 1,0 0-1,0-1-610,0 1 0,0 0 1,0-1-1,0 1-191,0 0 0,1 0 0,3-1 0,3 1 188,1 0 0,10-1 0,6 1 0</inkml:trace>
  <inkml:trace contextRef="#ctx0" brushRef="#br3" timeOffset="180">30424 11270 6165,'-11'0'794,"3"-2"-336,1-3 0,-4 1 1,6-6 153,1-3 1,1 7-1,-1-1 224,-1 0 1,0-2 428,5-7-763,0 7 0,2 2-234,3 7 1,4 2-1,5 3-113,-4 6 1,2 3 0,-6 2 16,-3-1 0,-1 1-164,-2 0 1,-7-6 0,-4-1 89,-3-2 0,4-2 0,-1-5 34,-1 0 0,-2 0 0,0-2 0,2-1 3,2-2 0,4-6 0,-2 4 1,1-2-80,3-3 1,2-2-1,2-1-105,0-1 1,2 2-1,3 2 8,6 1 1,3 8 0,2-3-65,-1 5 1,1 1-1,-2 1-42,-4 5 1,-1-3 0,-5 8 128,1 1 1,0 2 60,-5 2 0,-7-6 67,-3 0 1,1-6 0,-2 1-25,-1-3 0,3-2 69,-1 0-672,6-7 1,-1 5 0,10-3-1188,6 3 0,8 2 1,2 0 1703,-2 0 0,-1 0 0,-2 0 0</inkml:trace>
  <inkml:trace contextRef="#ctx0" brushRef="#br3" timeOffset="181">22138 6932 8085,'0'8'3826,"7"-1"0,-5-14-3230,3-3 0,-3-4 0,-2-4 0,0-1-260,0-2 1,0-1-1,0 1 1,0-4 78,0 1 0,-6-11 0,1 3 0,2-3-324,1-3 0,2 5 0,0-6 0,0 1-157,0-4 0,-5 4 0,0 3 1,-1 5-64,-1 4 1,6 7-1,-5-2 1,3 3-114,-2 2 0,3 6 323,-3-1-205,3 1 0,2 3 80,0 7 0,0 7 0,2 9 0,1-1 134,2 1 1,1 2 0,-5 1-1,3 2-51,1-2 1,6-2 0,-5-1 0,3 0 154,3 0 0,2-2 1,2-2-1,0-2-266,0 2 0,-1-3 0,1 0 0,0-2-197,-1-4 1,1 1-1,0-1 1,0 3 9,-1-3 1,1-3 0,0-3 0,0-4-67,-1-2 0,-1-2 0,-2-4 0,-1 1 1,1 3 0,0-10 0,1 4 275,-3-1 0,-6-3 1,3 13-1,-2-3-111,0 1 0,0 5 901,-5-6-160,0 8 0,6 8 0,-1 11 23,-2 1 1,4 6 0,0 1 0,0 4 69,0 5 1,4 7-1,-4-3 1,0 0-127,0 1 1,3-5 0,-3 6 0,0-4-238,0-4 1,5 4 0,-3-10 0,0-1-322,-4-3 0,-1 2 0,-1-2-1881,2-2 1,1-2-6144,-6-1 5701,0 0 2333,0-8 0,0-1 0,0-7 0</inkml:trace>
  <inkml:trace contextRef="#ctx0" brushRef="#br3" timeOffset="182">23144 6869 10310,'14'1'2669,"-2"5"-1935,-1 4 0,-2 9 1,1 2-1,-3-1 291,0-3 1,-5 4 0,3 0 0,-3-2-475,-2-1 1,0 3-1,0-1 1,0 0-1023,0-3 0,0-1 0,0 0 0,-2-2-1088,-3-4 0,1 6 0,-4-2 0,1 5-697,3 0 2256,2-1 0,2-3 0,0 1 0</inkml:trace>
  <inkml:trace contextRef="#ctx0" brushRef="#br3" timeOffset="183">27641 11207 9632,'10'0'1950,"1"0"0,-8 7-1523,3 3 1,-5-1-45,-1 1 1,0-4-52,0 4 0,-1-6-165,-5 1 0,-2-5-60,-8-5 0,2-4 1,3-7-34,6 1 0,3 4 0,2 1 150,0-3 1,2 6-208,3 2 1,4 3-116,7 2 0,-6 6 0,-1 1-191,-2 1 0,-2 3 247,-5 5 0,-7-8 94,-3-3 0,-4-3 15,-2-2 0,6-5 1,1-2-1,0 0 151,1 0 1,2-5-1,-2 1-44,1-3 1,0-1 0,3-1-60,-1 0 0,0 6 1,6 1-25,5 2 1,4 2 0,9 5 0,2 2 124,-2 3 0,-1-2 0,-1 8-284,4 1 0,-3 2 0,3 2-833,-4-1 1,-8-4-433,-4-1 0,-5-8 0,-5-2-321,-5-9 1,-10-5-1,-4-5 1654,-6-7 0,2 0 0,-10-13 0</inkml:trace>
  <inkml:trace contextRef="#ctx0" brushRef="#br3" timeOffset="184">23773 6947 8085,'0'11'1242,"0"-1"0,0-5 1094,0 6-1257,0-8 0,-2-8-601,-3-11 0,3-3 0,-3 2 0,3-2-81,2-2 0,0-6 1,0 5-1,0-3-156,0-3 1,0-1 0,2-5 0,2 0-118,1-3 1,0-5-1,-5 4 1,0-1-61,0 1 0,0 6 0,0 8 0,-2 1-574,-3 4 0,3 7 112,-3 1 304,3 8 0,2 3 0,2 10 0,3 4 214,6 2 0,3 7 1,2 5-1,-1 5 88,1 3 1,0 6 0,1-3 0,2 1-108,2 4 0,2-6 0,-2 0 1,4-3 120,-1-3 1,4 1-1,-5-10 1,-1-1-19,1 1 0,-2-7 0,-5-8 1,-1-1-90,1-3 0,-5 3 0,-1-2 0,2-3 206,2-6 1,0-4 0,-1-8-1,-3 0 227,2 1 0,2-8 1,0-3-1,-2-4-249,-1-1 1,-8-6 0,3 0 0,-5 2-85,-1 2 1,0 2 0,-1-1-1,-3 3-478,-1 2 0,-6-1 0,6 7 0,0 2-628,-2 2 1,5 6-4602,-3 1 1723,3 6 0,4 4 3769,3 11 0,11 10 0,8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507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8000"/>
    </inkml:brush>
    <inkml:brush xml:id="br2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28348 2028 8306,'2'8'29,"3"-2"1,4-3 0,2 1 296,-1 1 0,2 7 0,8 0 33,1 7 0,0 1 1,-4 4-1,2-1-119,2-4 0,-5 4 0,-6-1 0,1 1-158,-2 0 1,-2-2 0,-7-5-256,0-1 0,-2-6 0,-5-4 1,-7-3 133,-5-2 1,-15-14 0,1-7-1,-5-7 0,-6-3 0,-1-3 0,-4 0 0,0-3 38,2 2 0,-4-3 1,11 3-1,0 3-6,3 4 0,4 9 1,3-2-1,4 4 151,5 1 0,5 5 87,6 1 0,5 8 1,8 2-140,2 9 0,14 10 1,2 6-1,7 2-5,4 7 1,5 6-1,1-2 1,0 1-40,1-1 0,-1 4 0,-5-5 0,1-4-69,-5-5 0,-2 5 0,-1-5 0,-5-2-23,-4-1 1,-6-1-1,-3-6 1,-1-5 23,-3 1 1,-4-5 0,-5 0-141,-6-2 0,-3-4 1,-3-8-1,-6-7 135,-8-7 1,-6-6 0,-9-8-1,1-2 14,-4-2 1,-2-6-1,4 3 1,2-1-5,3 5 0,-2 3 1,8 1-1,1 2 5,1 4 1,5 2-1,3 5 1,5-1 125,3 6-111,2-1 0,8 15 1,4 0-1,8 8 62,6 6 1,11 9 0,7 5-1,5 5-15,4 4 1,5 5-1,-4-4 1,1 2-28,-1 4 0,4 0 0,-5-2 0,-4-4-27,-5 1 1,-5-8-1,-8 2 1,-1-7-81,-3-3 0,-4-2 0,-9-7-26,-3-4 1,-6-3-1,-10-8 1,-5-5 93,-4-4 1,-8-16-1,-6-7 1,-6-6-24,-8-4 0,-8-5 1,-4-2-1,0-1-13,0 6 1,4-6-1,6 7 1,3 1-10,-3-3 1,6 8 0,3 1 0,8 6 68,6 5 1,6 3-1,4 9 1,6 3 198,4 6 1,8 5 0,6 7-7,6 9 1,13 7 0,12 12 0,5 3-17,4 4 1,12 12 0,0-5 0,3 5 45,2 5 1,6 1-1,-3 1 1,3-2-148,-3 1 1,-10 3 0,-10-13-1,-5-4-176,-6-8 0,-4-12 0,-8-3 143,-3 0 1,-6-11-1,-12 2 1,-9-7-202,-8-9 1,-13-7 0,-6-10 0,-6-4 26,-4-1 1,-10-7-1,2-8 1,-2-1 40,-3-4 0,1 1 1,4-3-1,2 3 47,-1-1 0,-8-9 0,9 10 0,1 1 17,2 2 1,4-2 0,6 5 0,5 2 8,4 2 0,5 9 0,4 3 54,2 3-121,7 2 0,5 15 0,14 8 1,12 12 115,13 12 0,3 3 1,17 11-1,6 6-55,5 4 1,-22-22-1,2-1 1,26 26-1,1 3 46,-3 2 0,-29-30 1,1 0-1,24 32 0,-6-4-25,-3 0 0,-5-7 0,-12-3 0,-4-8-12,-5-6 1,-10-11-1,-8-7 53,-6-6 0,-13-8 1,-12-14-1,-7-10 36,-7-11 1,-9-12-1,-4-1 1,-5-6-112,-4-4 0,25 21 1,-1 0-1,0 0 1,0 1-1,-2-1 1,1-1-32,1 1 0,0 0 0,-3-1 0,0-1 0,5 1 0,1 0 0,0 1 0,-1-1 37,0 0 1,-1 0 0,4 0 0,0 0 0,1 2 0,0 0 0,-29-26 34,6 4 0,3 6 0,8 5 0,4 7-57,6 8 1,9 4-1,6 9 377,4 3 0,10 6-320,7 10 0,14 11 0,14 10 0,9 6-26,10 4 0,5 6 1,9 11-1,0 4 2,4 4 1,-31-29 0,0-1 0,-1 1-1,1 1 1,0 0 0,0 0-12,-1 1 0,0 0 0,0 6 1,-1 1-1,-1-2 0,-1 0 0,-1 1 1,-2-1-86,20 36 0,-9-12 0,-11-12 1,-8-10 72,-7-9 1,-7-9-1,-12-13 1,-10-8 172,-13-11 0,-17-15 1,-18-22-1,28 19 1,-3-2-127,-3-4 1,-1-2 0,-4-4 0,-2-2 0,-1-2 0,-1 0 0,0 1 0,-1 1-37,0 0 1,0 1 0,1 0 0,1 0 0,6 5 0,1 2 34,1-1 1,2 1 0,4 3 0,0 1 0,-29-25 0,5 3 0,5 6-40,2-1 0,8 8 0,8 1 0,1 6 10,1 5 1,1 3 0,10 7 0,8 2-71,5 4 1,10 6 0,4 15 29,12 10 1,13 8 0,15 8-1,6 5 12,6 3 0,-20-16 1,2 2-1,-2 1 1,0 0 30,3 3 1,1 0 0,-1-2 0,1-1 0,-1 2 0,-1 0 0,1 1 0,0 2-6,-2-1 1,0 1 0,-4-4 0,1 0 0,0 5 0,0-1-1,24 32 1,-11-10 51,-4-3 1,-6-11-1,-11-10-10,-8-7 1,-2-5-1,-11-9 1,-6-4 26,-11-5 1,-16-17 0,-17-12-1,-11-11-51,-10-7 1,23 12 0,-1-1 0,2 2 0,-1 0 0,-1-1 0,0-1-65,0 2 1,1-1 0,-3-3 0,1 1 0,4 3 0,1 0-1,3 2 1,1 0 13,-30-23 0,3 2 0,11 1 0,2 2-20,3 3 0,-2-2 0,11 8 0,0 3 69,3 5 1,6 0 0,4 8 0,6 5 71,4 2-75,8 10 0,11 8 0,14 13 0,10 4 3,9 6 0,5 9 0,9 5 0,2 5-6,1 5 1,7 3 0,-1 4 0,1-1-70,-1 1 0,1 6 0,-6 1 0,-2-3-160,-3-2 0,-9-7 0,-9-15 0,-11-10 126,-7-4 1,-10-6 245,-2-9 0,-14-4 1,-14-13-1,-7-9-95,-7-9 1,-10-6 0,-6-6 0,-5-5-15,-5-3 1,-2-2-1,-5 0-54,2 0 0,6 5 0,-1 0 0,2-2 0,1 0-10,2 2 1,-2-6 0,11 4 0,0 2 34,0 2 1,3 8 0,9 8 0,7 3 116,7 7 1,6 5 54,6 9 1,9 2 0,9 5 0,10 9-16,7 8 0,18 8 0,3 4 0,11 6-61,5 4 1,5 6 0,5 2 0,1 4-34,-32-26 1,1 0-1,0 1 1,0 1 0,0 2-1,-1 1 1,-2-2 0,-1 0-17,-1 0 0,-1 2 0,2 3 0,-1 2 1,-4-5-1,-1-1 91,24 34 1,-15-11 0,-10-10 0,-11-9-124,-9-8 1,-12-13 0,-11-7 0,-11-15 8,-11-17 0,-18-14 0,-9-10 0,31 19 0,-1-1-123,-3-2 0,0-1 0,-4-2 0,0-1 0,1-2 0,-1 0 0,0-2 0,-1 0 2,0 0 0,-1 0 1,-1-2-1,0 0 0,3 0 1,0 0-1,0 0 1,-1 0-149,0 1 0,-1 0 0,-1-5 0,0 0 0,5 7 0,0 1 175,1-3 1,0 0 0,3 5 0,-1 1 0,3 0 0,-1 1 0,1 3 0,0 0 0,-25-18 109,9 6 1,5 8 0,13 5 0,8 5-14,7 3 0,3 10 0,16 4 310,7 8 1,18 11 0,10 11 0,8 6-209,11 5 0,11 4 1,-29-14-1,0 1 1,1 2-1,1 1-109,2 1 1,0 2 0,6 4 0,1-1 0,-2-1 0,1 0 0,-2 0 0,1 1 5,-1 0 1,-1-1 0,-4 0 0,-3 0 0,-3 0 0,-3 0 0,23 27-70,-10-9 1,-13-12 0,-14-7 0,-9-8 18,-6-6 1,-4-10 0,-8-6 63,-10-3 0,-15-16 0,-10-7 0,-10-9 0,-8-6-97,-11-6 1,32 17 0,0-1 0,-1-1 0,1 0 0,-1 0 0,0 0 29,2 0 1,-1 0 0,-4-3 0,1 0 0,6 2 0,2 0 0,-3 0 0,1-1-239,0 0 1,0 0 0,-32-23 0,4-4 113,3 2 1,4 3-1,4 7 1,4 6-1,6 5 192,5 8 0,11 6 0,10 5 158,3 4 1,11 10 0,11 12 0,13 7 91,13 7 0,14 6 0,3 6 1,9 8-96,5 4 1,3 10 0,5-5-164,-33-27 0,1 0 0,1 6 0,1 0 0,-1-1 0,1-1 0,-1 3 0,-1 0 0,-1 0 0,-1 2 31,1 1 0,-2 0 1,0 2-1,-1-1 1,-4-2-1,-1-1 1,23 31-40,-7-8 0,-13-8 0,-12-15-5,-6-9 1,-8-10 0,-12-6-1,-12-11 1,-13-13-182,-8-13 1,-23-16 0,-3-5 0,26 20-1,-1-2 17,-3-1 0,-1-1 0,-4-2 0,-1 0 0,3-1 0,1 1 0,0 1 0,-1 0-43,1-1 0,0-1 1,1 2-1,1 0 1,4 2-1,1 0 1,1 2-1,-1 0 44,2 1 0,1 0 0,-32-25 0,10 6 0,8 5 94,6 4 1,2 11 0,10 5 421,8 3 1,14 13-65,10 10 1,8 6-1,15 17 1,8 3-13,10 4 1,9 14 0,4-2-1,2 4-121,4 3 0,1 2 0,-29-24 0,0 0-41,3 3 0,-1-1 1,23 25-1,-1 2 0,-10-7 1,-11-8-3,-8-8 1,-11-12 0,-14-7-219,-11-6 1,-15-19-1,-22-13 1,-8-7 52,-9-7 1,-12-14-1,37 23 1,-1 0-1,-2 0 1,0 0-124,0-1 0,0 1 0,0-1 0,0-1 0,2 1 0,1-1 0,-30-21-115,5 2 1,0-4-1,11 7 1,1-2 283,2 2 1,9 6 0,5 10-1,7 5-150,7 3 0,9 9 412,1 4 0,15 7 1,3 8-1,10 11-6,10 7 0,15 5 1,6 6-1,8 6-135,9 6 0,-2 3 0,7-1 0,-2 2-15,0 1 1,-7 4 0,-8-8 0,-8-3 29,-8-5 0,-8-11 0,-13-11 0,-2-2 14,-3-6 0,-6-9 0,-12-3-351,-9-11 0,-15-9 0,-16-15 0,-11-3-73,-9-6 0,30 17 0,-2-1 0,-3 0 0,0 0 0,0 0 0,0-1-71,-1 0 0,0 0 0,-30-17 1,0-1-1,6 5 31,4 5 1,7 2-1,4 3 1,3 4 426,2 5 1,0 3 0,1 4 125,4 4 0,11 3 0,12 9 1,6 3 91,8 5 1,12 10 0,9 4 0,8 4-29,6 5 1,9 2-1,1-3 1,0-1-24,-3 1 0,-4-1 0,-4 0 1,-2-1-196,-6-4 1,-4 2 0,-3-7-189,-3-2 0,-6-8 0,-10-6 0,-8-3-43,-6-2 0,-11-7 0,-10-4 1,-3-4-45,-6-6 0,-9 2 0,0-8 0,-1 1 59,1 2 0,-6-4 1,3 7-1,-1 2 63,1 1 0,5 4 0,16 4 0,9 3 568,8 0-252,6 5 1,17 2-1,10 10 1,13 4-84,6 2 0,6 0 0,0 1 0,-3 1-16,-3-3 1,-1 5 0,-8-10-662,1 4 1,0 2 0,-6 0 0,1-1-3350,0 1 3848,-1 7 0,1 1 0,0 8 0</inkml:trace>
  <inkml:trace contextRef="#ctx0" brushRef="#br0" timeOffset="1">28333 4527 15736,'-16'-26'-131,"0"1"0,2 2-207,4 4 1,-2 7-1,6 1-160,3-1 1,-2 5 689,5 2 0,3 10 0,13 7 116,0 8 0,5-1 0,-1 7 0,1 2 78,2 2 1,0 1 0,3 1-1,-5-1-161,-3 0 1,-3-1 0,-1-4 0,-3-5-189,-6-3 0,-3-2 0,-4-3-123,-3-2 0,-4-4 0,-9-9 0,-2-3-54,-7-6 0,-9-9 0,-8-8 0,-5-7 12,-3-7 1,-11-2 0,3 0 0,3 4 206,1 2 1,0-2-1,7 6 1,5 7-23,4 2 0,5 6 0,9 7 0,5 3-14,4 2 0,6 2 0,2 6-21,2 5 0,9 4 0,9 11 0,4 5 185,6 4 0,9 7 0,7 1 0,-1 2-46,3 4 0,-6 0 1,5-1-1,-3-3-100,-3-1 0,1-4 0,-10-7 1,-2-4 143,-4-1 1,1-2-356,-13-5 0,-2-8 1,-10-4-1,-8-9 54,-10-11 1,-12-7 0,-8-10 0,-9-4-15,-9-5 0,-9-8 0,2-4 0,35 26 0,-1 1 74,-2 0 1,1 0-1,0 1 1,0 0-1,-34-21 1,6 1-43,4 4 0,-2 4 0,12 8 0,4 4 22,4 5 1,9 5-1,3 6 38,8 5 0,7 5 0,8 7 78,8 8 1,12 10 0,12 12 0,4 3 108,6 0 1,11 10-1,0-1 1,3 6-17,2 4 1,1-5 0,-4 0 0,-1-3-111,-5-4 1,-7 2 0,-10-12-1,-3-3-186,-7 0 1,0-10 0,-11-5 46,-4-6 0,-13-8 0,-12-12 1,-6-9-186,-5-8 0,-15-13 0,-11-5 0,-3-3 145,-4-2 1,33 18 0,-1 0 0,-3-2 0,0 1 0,1-1 0,1 1 43,1-1 0,-1 0 1,0 0-1,0 0 0,3 3 1,0 1-1,0 0 1,0 0 27,-34-27 0,1 7 1,14 7-1,3 1 71,3 5 0,0 2 0,14 6 0,6 5 428,6 3-330,5 10 1,10 3 0,6 11-1,9 10 61,9 9 0,15 6 0,2 6 0,6 5-53,4 3 1,8 7 0,1 3 0,-3-1-251,-5 0 1,5-2 0,-5-5 0,-3-1 29,0-4 1,-6-4 0,-9-8-46,-5-4 0,-7-5 1,-7-12-58,-7-9 0,-18-9 0,-4-12 0,-12-5 108,-8-4 0,-8-3 0,-6-4 0,-2-5 7,-1-3 1,-11-2 0,7-2-1,-2-2 63,1-1 0,-3 0 1,3 4-1,3 3 25,-1 3 0,8 4 1,2 6-1,5 3 48,5 2 0,10 10-54,11 6 1,13 15 0,9 3 0,13 12 150,11 12 1,17 8-1,8 10 1,6 1-85,4 3 1,3 4 0,-9-2 0,0-1-39,0 0 0,2 4 1,-7-6-1,-5-1-73,-4-3 1,-5-2 0,-7-4 0,-4-6-93,-1-2 0,-7-5 1,-8-2-1,-1-7-65,-3-2 1,-4-4-1,-7-4 1,-9-6 142,-8-8 0,-13-6 1,-7-13-1,-6-8-22,-8-9 1,-8-11-1,-4-3 1,0 0 5,0 0 1,32 25-1,-1 0 1,3 2 0,0 0-1,1-1 1,1 0 11,-3-2 0,0 1 0,-26-24 0,0 4 1,6 7 32,6 4 0,0 1 0,15 8 0,3 4 112,5 9 1,5 2 0,7 9-61,0 2 0,8 8 0,6 9 0,9 9 43,9 8 1,15 11 0,4 2 0,7 4-76,7 5 0,12 10 1,-2-2-1,1 2 8,-29-30 1,-1 0 0,22 32 0,-3-6 0,-9-3 11,-6-2 1,-6-3-1,-14-11 1,-4-7-38,-5-5 1,-3-14 0,-5 0 42,-8-5 1,-6-8 0,-17-9-1,-6-11 1,-10-9 14,-12-11 1,-11-6 0,36 19 0,-1-1 0,-3-1 0,0-1-14,-3-2 1,-1 1 0,-1-1 0,1 1 0,-1 0 0,1 0 0,1 1 0,1 0 40,0 0 0,0-1 1,2 4-1,0 0 0,-32-23 1,6 7 31,8 3 0,6 10 0,11 8 0,8 3-48,6 3 0,5 6 0,9 5-77,3 8 1,11 12 0,14 10-1,9 5 111,9 6 0,11 3 1,4 9-1,9 2-55,5 1 1,-3 7 0,0 1 5,1 6 1,-5-5 0,-3 4 0,-7-4 0,-9-9-65,-7-6 0,-13-9 0,-9-11 36,-5-5 1,-8-11 0,-7-8 0,-12-11 114,-16-12 0,-12-15 0,-14-10 0,31 21 0,0-1-104,0 1 0,-2 0 0,-5-5 0,-1 0 0,-1 1 0,1-1 0,0 1 0,1-1-61,0-1 1,0 1 0,0 2-1,1 1 1,1 1 0,2 0-1,1 1 1,1 1-38,-34-23 1,-3 0 0,16 1 0,3 5 46,5 4 1,2 5-1,13 6 1,2 5-117,6 4 185,6 8 0,17 11 0,12 15 0,17 13 0,14 10 47,8 6 1,13 4 0,6 3 0,5 1-32,-33-24 1,1 1 0,-2 1 0,-1 0 0,2 1 0,0-1 0,-1 0 0,-1 1 5,-1-2 0,-1 1 0,0 2 0,-2 1 1,17 23-1,-10-6 29,-8-6 0,-9-9 1,-11-11-1,-8-7-67,-11-7 0,-15-7 1,-20-13-1,-7-12 65,-6-9 0,-18-15 0,33 22 0,0-1 0,-2-2 0,0-1-103,3 1 1,-1-1-1,-5-1 1,1 0-1,5 1 1,2 0-1,0 0 1,1 1 51,-36-24 1,3 2 0,6-2-159,4-3 0,7 8 0,-2-1 1,4 5-1,4 6 62,5 7 1,15 4 0,2 9 81,6 3 1,12 6 0,8 12 0,12 11-1,14 11 1,21 11 0,9 13 0,11 4 39,-31-26 1,1 0-1,5 2 1,0 0 0,-3 0-1,0 0 1,1 0 0,1-1 15,0 1 0,0 0 0,1 0 1,-2-1-1,25 27 0,-8-5 146,-6-5 0,-14-5 0,-16-16 0,-6-5-189,-4-8 1,-6-9 0,-14-1 0,-10-5 41,-11-5 0,-20-16 0,-10-14-77,-15-9 0,35 22 1,-2-1-1,-5-6 1,0 0-1,-3 0 1,0 0-1,-1 1 0,1-1-86,0 0 0,0 0 0,1 1 0,0 0 0,3-1 0,0-1 1,2 2-1,0 0 26,0 1 0,-1 0 0,6 0 0,1 1 0,-33-19 0,10 3-51,8 5 0,6 6 0,7 7 0,9 8 213,8 9 1,14 9-1,11 8 210,12 11 1,17 9-1,16 6 1,9 6-188,5 4 0,9 3 1,2 1-1,0 3 17,-4-3 1,-11-6-1,-4-2 0,-8 0-33,-8-2 1,-7-3 0,-16-11-57,-4-5 1,-3-4-1,-10-3 1,-10-3-1,-13-10 168,-12-9 0,-20-10 1,-10-15-1,-12-5-187,32 14 0,-1 0 0,-3 1 1,-2-1-1,-3-3 0,-1 0 0,-2 1 1,1 0 10,-1-1 0,1 1 1,-1 1-1,-1 0 1,5 2-1,1 2 1,2 1-1,1 2-89,2 1 1,2 0 0,3 1 0,1 1-1,-29-2 1,8 4-46,11 5 0,8 2 1,17 8 195,2 3 1,13 11-1,16 12-57,12 7 0,16 5 0,14 7 0,8 2 0,9 2 130,5 1 1,-28-23 0,0 0 0,31 22 0,-2-6-161,-9-7 0,-15-1 0,-10-6 0,-8-6 15,-9-6 1,-15-10 0,-4-4-20,-11-3 0,-19-11 0,-4-7 0,-7-6-63,-3-3 1,-5-8 0,-1 3-1,3 1-77,1-1 1,3-3-1,3 7 1,4-4-178,6-2 0,-2 3 0,11 1 0,1 3-314,7 3 1,2-5-1,9 7 1,1-1-889,3-2 1,2-2 1522,5-6 0,2-14 0,8-4 0</inkml:trace>
  <inkml:trace contextRef="#ctx0" brushRef="#br1" timeOffset="2">28773 2735 8182,'10'-2'-321,"1"-3"1,-8-4-1,3-7 720,-5 1 0,-1-1 301,0 0-322,0 8 0,-1 1-159,-5 7 1,3 1 0,-6 6 0,2 7 30,4 6 0,-4 2 1,1-1-1,3 5-20,1 4 0,-3 3 0,0 4 0,1 5-129,3 3 0,1 9 0,-2 6 0,-2 4 51,-1 4 0,-2 11 0,4-4 0,-3-1-64,3-3 1,-4 8 0,0-4 0,0-2 83,0-1 0,-5-4 1,3-5-1,-2-2-142,1-4 1,1 3 0,-3-8 0,3-1-101,2-2 0,-3-2 0,5 0 0,1 0 104,2 0 0,1-5 0,-3-1 0,-1-5-356,1-6 0,3-6 1,1-8 253,0 0 0,0-9 311,0-7 1,1-7 0,3-11 0,1-1-136,-1-2 0,-3-7 1,-1 0-1,0-5 64,0-4 0,0-6 0,0-1 0,0-5-40,0-3 1,0-8 0,0 1 0,-1-6-37,-5-3 1,3-10-1,-6 3 1,0 1 11,1 3 1,2-3 0,-2 6 0,1 4-31,3 4 0,-3-1 0,2 5 0,1 0-187,3 4 1,1 0 0,0 3 0,0 5 93,0 4 1,0-2 0,1 5 0,3 1-81,1-3 0,6 6 1,-4-6-1,0 3 7,0-1 0,0-5 0,-4 6 0,2 2-151,-1 6 0,-2 6 0,-2 6 101,0 0 0,0 9 1,0 7 73,0 9 0,1 12 0,3 7 1,1 7-12,-1 7 0,3 3 1,-2 2-1,0 2 60,2 4 0,-5 3 0,3 8 0,-2 1 206,3-2 0,-5 6 0,6-7 0,-1 0-138,-1 5 0,0-6 0,-3-3 0,1-1-1,3-1 0,4 5 0,-5-3 0,1 3-5,1 2 0,-6 0 0,5 0 0,-5-1-135,-1 1 0,0-2 0,0-1 0,0-6-94,0-5 0,0-5 1,0-13-1,0-1 119,0-4 1,0-3 0,0-8-163,0 1 298,0-7 0,0-4 0,0-12 0,0-7-17,0-5 0,0-14 0,0-1 0,0-4 82,0-6 1,0-8 0,0-9 0,0-9-110,0-9 0,0-10 0,0 0 1,0 44-1,0-1-74,0-43 0,0 42 0,0 0 1,-1-40-1,-3 3-47,-1 0 0,0 4 1,3 5-1,-2 5 87,-1 5 0,-2-1 1,4 10-1,-3 0 9,3 4 0,1 10 0,2 3 1,0 3-19,0-1 0,0 2 1,-2 7-62,-3 2-46,3 7 0,-6 12 1,4 19-1,-1 18 122,1 15 0,3 9 0,2 13 0,3 4 20,1 8 0,0-33 0,1 2 0,-3 0 0,1 0 0,-1 2 0,1 0 4,-1 0 0,1 1 1,-1 3-1,1 0 0,-3-2 1,1-1-1,1-1 0,-1 0-4,0 0 1,0-1 0,0 0 0,-1 0-1,1-2 1,0-1 0,0-1 0,1-1-1,1 40 1,-3-1 0,-1-4 0,0-7-28,0-6 1,0-7 0,0-4 0,0-10 37,0-5 0,0-5 0,0-9-56,0-5 0,-5-12-105,0-9 1,0-14 0,5-16 0,0-10 64,0-12 0,0-13 0,0-7 1,0-3-2,0-5 1,-1 33 0,0 0 0,-1 0 0,0-1 0,0 0 0,-1-1 30,1-2 1,1 0-1,-1 1 1,0-1-1,1-1 1,-1-1-1,-1 2 1,0 1 9,1-1 0,1 1 0,0 2 0,0 0 0,1-2 0,0 0 0,0 3 0,0 1-9,0-37 1,0 2 0,0 18 0,-2 9 260,-3 9-174,3 13 1,-5 32 0,7 21 0,0 18 96,0 12 1,0 11-1,0 12 1,0 4-64,0 6 1,2 3 0,0-39-1,0 1 1,0-1 0,1 0-60,-1-2 0,-1 2 1,1 6-1,-2 0 0,0-4 1,0 0-1,0-1 0,-2-1-35,0-1 0,-1-1 0,2 2 0,-1 0 1,-2-3-1,-1-1 0,-2 42-95,3-4 0,-3-12 0,1-6 0,-1-8 100,0-7 1,1-12-1,6-16 1,-1-6 66,-5-4 0,5-6 0,-5-12 1,5-10-20,1-13 1,0-14 0,0-15 0,0-7-147,0-9 0,0 25 1,0-2-1,0 4 1,0-2-1,0-3 0,0-2-30,-1-4 1,2-1-1,1-5 1,1-1-1,0 0 1,-1 0 0,0 2-1,0 2 26,-1 1 0,-1 1 0,0 1 1,0 1-1,0 4 0,0 2 0,0 5 1,0 1 39,0-32 0,0 8 1,0 24 52,0 12 1,0 14 0,0 24 134,0 17 1,0 26-1,0 11 1,2 13 6,3 11 1,-2-34 0,1 2 0,2 3 0,0 1 0,0-1 0,-1 0-86,1 1 0,0 0 1,-1-1-1,-1-1 0,0 0 1,1-1-1,-1-2 0,0-2-25,1 0 1,-1-1 0,-2 1 0,0-2 0,3 34 0,-3-7-282,-2-6 1,0-5-1,0-3 1,0-8-429,0-6 0,-6-6 0,-1-8 0,0-4 687,0-5 0,2-5 0,5-6 0,0-3 0</inkml:trace>
  <inkml:trace contextRef="#ctx0" brushRef="#br1" timeOffset="3">29512 2546 8067,'0'-15'20,"-2"-1"-7,-3 0 0,3 6 310,-3-1 0,3 15 0,4 1 407,3 7 1,-1 9 0,4 0 0,1 0-212,0 2 0,-4 1 1,4 6-1,0-2-239,-1-2 1,-4 0 0,3 7-1,-2 2-38,0 2 0,6 0 0,-6-6 0,0-1-163,2-4 0,-5 2 0,3-7 0,-3-2-242,-2-1 1,0-3 247,0 1 215,0 0 1,0-15 0,0-6-225,0-7 1,0-9 0,2-2 0,1-1-274,2-4 1,8 0 0,-3 2 0,4 5 49,2 3 0,1 3 0,3-1 0,1 2 132,-2 3 1,-2 4 0,-1 7 0,1 0-42,4 0 0,-3 2 0,3 3 0,-4 6 0,-1 3 1,0 2 0,-1 1 0,3 2-183,3 2 1,-4 5 0,4-3 0,-5 0-540,-5 0 0,1-1 0,-5-3-1887,1 2 1981,-4 0 0,3-5 0,-9 0 683,-3 0 0,-11-8 0,-8-1 0</inkml:trace>
  <inkml:trace contextRef="#ctx0" brushRef="#br2" timeOffset="4">881 7309 22771,'0'16'-1027,"0"-1"1,-2 3 0,-1 1 0,-3 2 0,3-2 1232,1-1 1,2-3 333,0 1 0,0 0 1,0-1-1,0 1 1624,0 0 1,0-6 1264,0 1-2292,0-8 0,0-10 0,2-14-791,3-7 0,-1-5 0,4-3 0,1-6-705,0-4 1,1-8 0,6-4 0,0-1-219,0 1 1,4-13-1,3 1 1,0-2 200,0 1 1,-2-8 0,-6 4 0,1 2-911,0 1 1,-6 6 0,-1 8 0,0 6 912,-1 3 0,-2 9 0,2 3 0,1 6 401,0 4 0,-6 5 0,4 8 382,0 3 0,2 6 1,7 10-1,0 7 509,-1 8 0,6 9 1,2 12-1,0 4-19,-1 9 1,1 0-1,-4 7 1,2 7-184,-2 9 0,4 5 0,0-1 1,0-1-718,-1-1 0,-9-36 0,1-1 0,8 33 0,3-1 0,3-3 0,0-4 0,0-8 0,-4-3 0,-1-2 0,3-3 0,-5-9 0,-2-8 0,-1-6 0,-3 0-553,1-7-914,-7-7 0,-8-15 1,-8-15-1,-1-9 100,-4-4 1,3-4-1,-2-4 1,1-5 652,1-3 0,-5 4 0,4 5 0,-4 3 504,-2 1 0,-2 8 0,-1 3 0,-3 3 993,-3 2 1,-1 3 0,-6 0-1,-1 5 576,-3 1 0,1 1 0,-7 5 0,0-3-236,2-1 1,-6 0 0,6 5 0,0 0-750,3 0 1,0 0 0,4 0 0,4 1-1192,-1 5 1,7-5 0,2 6-24,4 0 1,8-3 0,5 5 0,8-2-280,6-4 1,6 4-1,7-2 1,7-1 1398,5-3 0,8-1-375,-1 0 1,18-7 0,4-1 0</inkml:trace>
  <inkml:trace contextRef="#ctx0" brushRef="#br2" timeOffset="5">2233 7152 16663,'2'8'-1929,"1"-1"2727,3 0 1,-1-3-1,-5 6 1,0 4-709,0 5 1,0 6-1,0 6 1,0 3 797,0 2 1,-5 4-1,-1 8 1,1-1 238,-2 0 0,5-7 1,-3-3-1,3-4-714,2-2 0,6-1 1,-1-2-1,0-4 43,2-1 1,-5-7-333,3-6 1,-1-6 0,-1-1-755,2-6 1,2-6 0,-1-8-1,4-3-287,4-1 0,3-7 0,4 2 0,6-2 317,2 2 1,3-2-1,1 7 1,2 4 356,2 5 0,4-1 0,-2 8 0,-1 3 830,1 6 1,1-1 0,-7 8 0,-3 1 642,0 2 1,-8 2 0,1-1 0,-4 3-386,-3 3 1,1-2 0,-11 6-1,-3-1-429,-1 0 0,-7-3 0,-4 4 0,-3-2-239,-6-4 1,-8-2-1,0-1 1,-4-2-178,-1-4 0,-1 3 0,-1-8 0,-2 0 0,-2 2 0,-5-5 0,6 3 0,-1-3 0,-1-2 0,3-5 0,-5-2 0,1 0-193,4 0 1,4-4 0,5 4 0,5-2-1597,3-3 0,9-2 0,4-2 0,3 1-669,2-1 0,14-1 1,7-3-1,7-1 2273,4 2 1,13-12 0,4-2 0</inkml:trace>
  <inkml:trace contextRef="#ctx0" brushRef="#br2" timeOffset="6">3412 7120 23555,'9'-7'-919,"5"4"0,-4-6 1988,4 2 1,4 2 0,1 5 0,2 0-393,-2 0 0,4 0 1,-2 0-1,-2 0-1355,-1 0 0,-8 0 1,-1 1-1606,-2 5 1,-4 2 2016,-8 8 1,-11-7-1,-8-2 1</inkml:trace>
  <inkml:trace contextRef="#ctx0" brushRef="#br2" timeOffset="7">3334 7309 23622,'15'0'0,"1"0"278,0 0 1,0 0 0,1 0 0,4 0 72,5 0 1,2 0 0,0 2 0,-3 1-833,-3 2 0,4 7 1,-5-3-1,-1 0 568,-3-4 1,-1-3 0,0-2 0</inkml:trace>
  <inkml:trace contextRef="#ctx0" brushRef="#br2" timeOffset="8">4780 6287 9663,'0'18'1173,"0"3"0,0 3 1,0 7-1,2 3-561,3 2 1,-3 4-1,5 8 1,-2-1 58,0 0 1,2 5 0,-3 2 0,1 1-291,-1-1 1,4 3 0,1-2 0,2-3-286,-1-3 1,-5 0 0,4-13 0,-2-1-210,-4-2 1,-1-6-1,-2-3-1183,0-1 0,0-2-114,0-5 1,0-10 0,0-6 203,0-8 1,0-11 0,0-6 0,0-5 1205,0-8 0,7-13 0,2-5 0</inkml:trace>
  <inkml:trace contextRef="#ctx0" brushRef="#br2" timeOffset="9">5095 6491 8022,'10'0'714,"-1"2"-216,-2 3 1,-2 6-1,-5 10 1,2 7 37,3 7 1,-3 5 0,3 7 0,-3 0 258,-2 0 1,0 6-1,0 1 1,0 0-106,0 0 0,5-1 0,2-8 1,0-3-519,0-5 0,5 1 0,-1-1 0,3-2-513,1-2 1,-4-9 0,-1-3 0,1-3-125,-2-3 1,-1-1-1168,-2-3 0,-5-6 1,3-10-1,-8-7 703,-6-8 1,-4-1 0,-4-10 0,-3-9 928,-5-9 0,-4-7 0,-1-7 0</inkml:trace>
  <inkml:trace contextRef="#ctx0" brushRef="#br2" timeOffset="10">4403 6397 8256,'16'-7'0,"-1"0"0,1-3 427,0 4 1,-1 5-1,3 1 1,3 0-1,5 0 264,4 0 1,8 0-1,6 0 1,5 0-186,3 0 0,6 5 0,-4 0 1,0-1-647,0-3 1,6 5 0,-4-1-1,-1-2 46,-2-1 1,-4 3 0,-4 1-1,-3-1-867,-5 2 1,0-4 0,-4 8 0,-5-1-2981,-4-1 3941,4 5 0,-3-5 0,6 6 0</inkml:trace>
  <inkml:trace contextRef="#ctx0" brushRef="#br2" timeOffset="11">5724 6853 8256,'5'16'174,"0"-1"0,5 6 0,-4 2 1,-3 0 584,-1-1 1,5 6-1,2-1 1,1 2-237,1 3 1,-6-1 0,4 1 0,-2-3-128,-4-3 0,4 2 0,-2-7 0,-1-1 138,-2-3 0,-2-1-389,0 0 1,-2-8 0,-3-3 4,-6-3 0,-3-14 0,-2-5 0,2-6-86,4-5 0,-2-4 0,6-2 0,3-5-20,1-1 1,9-2 0,5-5-1,6 0-130,3 0 0,0 6 0,-4 5 0,3 3-228,0 1 0,7 8 0,-5 3 1,3 3-540,3 3 0,2 6 0,1 2 0,0 2 386,1-1 1,-2 1 0,-3 5 0,-2 0-1376,-2 0 0,-2 0 1842,-6 0 0,8 0 0,2 0 0</inkml:trace>
  <inkml:trace contextRef="#ctx0" brushRef="#br2" timeOffset="12">6227 6271 8256,'0'-21'399,"0"0"0,1 2-284,5 2 0,2 1 0,8 0 0,0 1 431,0-1 0,-1 7 0,3 2 1,1 2-129,2 0 0,7 0 1,-4 6-1,3 3-166,-1 1 0,-7 5 1,2-3-1,-4 2-16,-1 3 1,-7 2-1,-4 2 1,-3 2 39,-2 3 1,-2-2 0,-5 7 0,-7 0 39,-5-1 0,-7 4 0,3-3 1,0 2-39,1-1 0,-5 1 0,8-7 0,3-2-31,4-2 0,9-1 1,-3 0-1,5-1 88,1 1 0,7-2 0,3-3 0,6-5-83,5 1 1,3-5-1,8 3 1,-1-3-193,1-2 1,-1-5 0,2-2 0,2-2-486,2-3 1,5 0 0,-5 0 0,-3 3-1009,0 2 1,-10-4-1,-3 6-35,-3 2 0,-4 3 1,-6 5 284,-8 5 1,-8 11 1182,-13 6 0,-4 2 0,-6 3 0</inkml:trace>
  <inkml:trace contextRef="#ctx0" brushRef="#br2" timeOffset="13">7595 6994 7991,'15'0'0,"3"0"0,1 0 342,2 0 0,7 0 0,0 0 0,5-1 1,4-3 758,-2-1 1,-2 0 0,-2 5 0,1 0-859,-1 0 1,-6 0 0,-4 0-3212,-4 0 1990,-1 0 0,-11 7 0,-9 3 0,-11 2 101,-8-1 0,-8-2 877,-6-4 0,-14 4 0,2 6 0</inkml:trace>
  <inkml:trace contextRef="#ctx0" brushRef="#br2" timeOffset="14">7595 7199 8213,'15'8'245,"1"5"0,0-8 0,-1-2 294,1-1 1,7 3-1,3 1 1,4-3-97,1-1 0,1-2 0,-1 0 0,1 0-349,-1 0 0,0 0 0,-1 0 0,-2 0-599,-2 0 0,-5 5 1,4 0-1,-3-1-415,-2-2 0,-6 3 0,0 0 0,3-1 920,0-3 0,1-8 0,-2-1 0</inkml:trace>
  <inkml:trace contextRef="#ctx0" brushRef="#br2" timeOffset="15">9151 6743 8030,'16'0'-383,"-1"0"-409,1 0 1,-7 2 756,-4 3 0,-1-3 1,-1 5 290,2 0-230,1-6 1,-6 8 4,0-4-476,0-3 445,0 5 0,-7-7 0,-2 0 0</inkml:trace>
  <inkml:trace contextRef="#ctx0" brushRef="#br2" timeOffset="16">9214 6460 7438,'0'-30'0,"0"4"0,0 5 904,0 4 0,0 1 218,0 0 0,2 9-528,3 7 0,-2 14 0,6 12 0,-2 4-1,-3 2 1,-1-1 0,1 4 0,1 5-106,-2 7 0,-1 9 1,-2-2-1,2 0-175,3 1 1,-3 0 0,3-6 0,-1-3-165,1-1 1,-3-5 0,3 1-1,-2-3-275,3-3 1,-5-7 0,5-4 0,-5-1-910,-1-4 0,0-1-484,0-3 613,0 1 1,0-9 0,0-7 0,2-9-7,3-5 0,-1-8 0,6-6 0,2-7-127,2-7 0,7-4 1039,0-1 0,7-7 0,-3-2 0</inkml:trace>
  <inkml:trace contextRef="#ctx0" brushRef="#br2" timeOffset="17">9497 6491 8904,'7'-22'572,"3"6"0,-1 9 0,0 14 135,-2 9 0,-2 6 1,-3 13-1,1 4-32,3 3 0,-1 12 0,-7-5 0,-1 1-224,-3-1 0,1 5 0,5-10 0,-2 0 111,-3 1 0,3-1 0,-3-2 0,5-7-464,5-7 0,-3 0 1,5-7-1,-2-2-1195,1-2 1,1-1-3245,-2 0 3295,-3-1 0,5-13 0,-7-7 0,0-9-407,0-7 1,-7-9 1452,-4-6 0,-10-15 0,-3 2 0</inkml:trace>
  <inkml:trace contextRef="#ctx0" brushRef="#br2" timeOffset="18">8789 6334 8071,'9'-1'701,"-4"-5"0,-1 5 0,1-6-220,6 0 1,8 5-1,5-3 1,4 3 56,5 2 1,8 0 0,-1 0-1,3 0-145,6 0 0,2 0 1,-2 0-1,2 0-249,1 0 0,6 0 0,-4 0 0,0 0-563,0 0 1,6 0-1,-3 0 1,3 0-194,-3 0 1,-3 5 0,-8 0 0,-4 1-65,-6 1 0,-4-4 0,-4 6 1,-4-2 675,-1-4 0,-2-8 0,-5-4 0</inkml:trace>
  <inkml:trace contextRef="#ctx0" brushRef="#br2" timeOffset="19">11006 6036 9156,'-21'-14'0,"-1"3"0,-3 6 0,-3 3 510,-1 2 0,-3 7 0,1 5 0,1 6-83,4 3 0,-4 7 0,2 0 0,-5 7 93,-4 7 0,1 3 0,4 4 0,2 2-9,4 1 0,-2 2 0,7-2 0,2 4-185,2 0 0,8 5 0,4-3 0,3 3-141,2 2 1,7-2 0,3-2-1,4-3-157,2-2 0,5-3 0,2-7 1,-1-6-304,1-5 0,0 1 1,-4-12-1,2 1-235,-2 0 0,-1-8 0,-3-6 0,1-2-447,0-3 1,0-4-1,1-6 1,2-6-823,2-7 1,7-5 0,-2-11 1778,4-7 0,2-7 0,-1-14 0</inkml:trace>
  <inkml:trace contextRef="#ctx0" brushRef="#br2" timeOffset="20">11085 6366 8317,'0'-16'242,"0"0"1,0 9 0,0 7 722,0 9 1,0 5 0,0 5-1,0 6-68,0 6 1,0 6 0,-2-1 0,-1 5-112,-3-1 1,-4 9 0,5-4 0,-1 2-208,0 4 0,4 3 0,-3-3 0,3-4-332,2-2 0,0 4 0,2-9-306,3 0 0,-2-1 0,6-9 1,0-2-1,-2-4-1524,0-1 1,5-2-312,-2-6 1,-1-6-1,2-4 685,1-3 1,2-9-1,2-5 1,1-9 1208,4-11 0,3-13 0,8-11 0</inkml:trace>
  <inkml:trace contextRef="#ctx0" brushRef="#br2" timeOffset="21">11415 6491 8905,'7'-24'0,"4"3"0,3 4 570,1 1 1,1 0 0,1 2 0,3 2-188,1 1 1,5 8 0,-3-2 0,1 3 6,4 2 1,2 7-1,1 3 1,-1 4-86,-4 2 0,-3 5 0,-9 2 0,-2 1-107,-2 4 0,-6 2 0,-1 3 0,-6 2 45,-8 2 0,-4-1 0,-6-4 0,-4-3-14,1-2 0,-6-5 0,4-6 1,-4 0-134,-1 0 0,5-2 1,-1-4-1,1-5 89,2-3 1,1-2-183,7 0 1,8-7 0,6-3-327,11-4 0,3-2 0,16 0 0,3 0 14,4 1 1,9 4-1,-2 2 1,3 2 221,2 4 1,-1 1 0,-3 2 0,-2 4-66,-3 6 1,-3 1 0,-7 11 0,-4 1 633,-1 3 1,2 4 0,-8 3 0,-3 2 137,0 2 0,-7-1 1,-2-2-1,-3 1 203,-2 1 1,-5 1 0,-2-6-1,-2-1-421,-3-4 1,-7 2-1,-4-7 1,0-2-250,0-1 0,-5-8 0,0-1 0,-5-2-430,-3-4 1,-1-1 0,5-2 0,3-2-794,3-3 1,-2 2 0,7-8 0,1 1-723,3 1 1,8-10 0,4 3 0,3-3 706,2-4 1,2 1 0,7-8-1,8 0 1085,8-3 0,22-9 0,-5 2 0</inkml:trace>
  <inkml:trace contextRef="#ctx0" brushRef="#br2" timeOffset="22">12421 6900 8293,'16'0'866,"0"0"0,-2 2 0,-4 3 340,-4 6 1,-5 3 0,-1 1 227,0 1 1,0-6-567,0 1 1,-1-2 0,-5 1-440,-4-5 1,-2-5 0,-1-3-1,3-4-273,-2-2 0,3-1 0,0-6 0,0 2-843,1 4 0,4-4 0,-1 3 0,3-3-1126,2-2 0,0 6 1,2-1-116,3-1 1,-1 3 0,6-1 1927,2-2 0,2-2 0,2-2 0</inkml:trace>
  <inkml:trace contextRef="#ctx0" brushRef="#br2" timeOffset="23">12987 6381 8486,'0'-22'-1,"0"-3"0,2-4 0,2 1 244,1 1 1,2 8 0,-2 0 0,6 5 512,3 4 0,1 1 1,1-2-1,0 6-290,-1 3 1,8 2-1,3 0 1,4 2 99,2 3 1,-3 9-1,1 11 1,-2 3-337,0 5 1,3 7 0,-10 0-1,-3 4 46,-6 5 1,0 7-1,-7 0 1,-1 3-24,-2 6 0,-4 1 0,-3-3 0,-6-2-88,-3-3 0,-9-4 0,-3-9 0,-3-3-21,-3-5 0,-5-11 0,1-5 1,1-4-104,2-1 1,-4-7 0,-2-4 0,1-5 0,0-5 1,1-4-1,7-8 1,4-3-170,5-1 1,4-1 0,3 2-1,3-2-5,6-3 0,10 4 1,6-3-1,4 1 15,6 4 1,9 2-1,10 3 1,2 3 155,2 6 1,15 3 0,-5 2-1,2 0-101,0 0 0,-3 2 1,-5 1-1,1 4-580,-1 2 0,0 0 0,-11 3 1,-2-3-212,-2-2 0,-3 3 0,-2-3 0,-4 0-126,-1 0 1,-2-2 0,-5-5 178,0 0 1,-1 0-1,1 0 149,0 0 0,-6-7 651,1-3 0,-1-11 0,6-3 0</inkml:trace>
  <inkml:trace contextRef="#ctx0" brushRef="#br2" timeOffset="24">14450 6303 8356,'8'-16'657,"-1"9"142,-7 7 1,-7 2 0,-3 8 0,-6 3-334,-5 1 1,-5-4 0,-9-1 0,-3 0-212,-3-1 1,-1-4 0,-3 1 0,3-3-153,5-2 1,4 0-1,4 0 1,2-2-188,6-3 1,6 1 0,2-6-398,3-2 364,6 5 101,-3 0 1,9 19 0,2 4 0,1 3 95,-2 3 1,-1-2 0,-2 6 0,-2 2-18,-3 1 0,2-2 0,-8-1 0,1 0-36,1-1 0,-3-3 0,5-6 0,0 0-82,0-1 1,2-4-1,3-2 68,-3-2 0,5 3-167,0-5 1,12 1 0,11-6 0,1 0 127,4 0 0,7 0 1,5 0-1,2 0 68,2 0 0,5 0 1,-6 1-1,4 4 91,1 6 0,2 3 0,-8 5 0,2 6 184,-2 6 0,1 4 0,-6-2 0,-2 2 241,-2 2 0,-7 6 0,-3-2 0,-4 0-169,-5 1 1,-8-7-1,-3 2 1,-8-4 82,-11-1 1,-12-3-1,-14-2 1,-5-7-140,-7-2 1,-14-9 0,1-4 0,-4-3-260,-4-2 1,-4 0-1,9-2 1,0-3-1243,0-6 1113,2 4-1717,12-7 0,-1 11 783,10-8 1,-2 1-1,12-6 1,4-1-697,5-4 0,7-4 1,10-8-1,6-2 1685,3-2 0,16-13 0,4 1 0</inkml:trace>
  <inkml:trace contextRef="#ctx0" brushRef="#br2" timeOffset="25">14733 5926 8033,'17'-11'24,"2"2"0,4 2 460,1 4 0,4 1 0,7 4 0,6 3 0,2 7 265,6 8 1,4 1 0,-3 8 0,1 4-339,-6 1 1,1 11 0,-10 4 0,-2 5 143,-6 5 0,-6 6 0,-8 3 1,-2 0-103,-1 4 1,-8 10 0,3-7 0,-5-2-34,-1-1 1,0 0 0,0-8 0,0-6-236,0-7 1,-7-3 0,-1-13 0,-3-5-148,1-7 0,-1-6 0,-4-3 1,-1-3-518,0-6 1,0-3 0,1-2 0,-1 0-988,0 0 1,2-7 0,2-6 0,3-4-225,2-4 1,2-7-1,9 0 1690,6-7 0,7-5 0,15-7 0</inkml:trace>
  <inkml:trace contextRef="#ctx0" brushRef="#br2" timeOffset="26">15597 5894 8193,'-5'-16'0,"-2"1"720,-2-1 0,6 0-70,-2 1 0,10 4 0,5 2 0,6 2-262,5 4 0,2 1 0,5 2 1,-2 0-95,2 0 1,2 5 0,1 2-1,-1 2-55,-4 3 1,2 4 0,-7 3 0,-2 2-106,-1-2 1,-8 4 0,-1 0 0,-2 1-6,-4 4 1,-3 2 0,-5 0 0,-5-4 40,-4-5 1,-7 1 0,-2-1-26,-2-1 0,6-3 0,-4-1 0,3 0 0,-1-1 224,1 1 1,3-2 0,3-2 320,3-1 1,-1-1-310,7 6 1,7-6 0,10-1 0,5-2-94,4-3 0,7-1 1,0 1-1,5 1-242,4-2 1,2-1 0,-5-2 0,3 0-186,-2 0 1,-7 0-1,-3 0 1,-1 0-460,0 0 0,-4 0 1,1 0-1,-4 2-819,-1 3 0,-6-2 0,1 8 0,1 3-1426,2 5 0,2 4 2843,-1 3 0,1 11 0,0-4 0</inkml:trace>
  <inkml:trace contextRef="#ctx0" brushRef="#br2" timeOffset="27">16729 7010 8084,'-15'0'0,"-1"0"490,0 0 0,2 2 955,4 3 0,5-3-588,10 3 0,9 2 0,8-2 0,3-1-137,3-2 1,0-2 0,0 0-633,-2 0 0,0 0 0,4-2 0,-2-2 0,-4-1-231,-1 2 1,-2 1 0,-5 2 0,-1 0-5599,1 0 5741,-7 0 0,-2 7 0,-7 2 0</inkml:trace>
  <inkml:trace contextRef="#ctx0" brushRef="#br2" timeOffset="28">16604 7372 8414,'15'8'0,"1"-2"0,0-5 866,-1-1 0,6 6 1,2-1-1,2-2 127,3-1 1,7 0 0,3 1-1,2 3-656,4-3 1,-4-1 0,2 0 0,2 1-757,1 2 1,-5 1-1,-1-5 1,-3 3-1698,1 1 1,0 5 2115,-6-4 0,1-1 0,-1-5 0</inkml:trace>
  <inkml:trace contextRef="#ctx0" brushRef="#br2" timeOffset="29">18585 6680 8089,'8'-16'0,"1"8"0,-5 1 0,1 0 778,0 5 1,-12-5 0,-3 9 0,-6 1 625,-5 2 0,-4 6 0,-8-6 0,-2-1-1033,-1-3 0,-8-1 0,2 0 0,-2 0-126,2 0 1,-1 0-1,4 0 1,1-1-325,-1-5 1,5 3 0,6-6 0,3 0-131,2 1 1,-3 4-1,5-1-158,2 3 0,7 2 293,1 0 1,8 2 0,-2 3 124,3 6 0,2 4 0,0 5 0,0 1 92,0-2 1,0 5 0,0 2-1,-2 2 72,-3-1 1,3 2 0,-3-3 0,3 4-91,2 2 0,0-6 0,0-2 1,0 1-142,0-1 1,0 1 0,0 1 0,0-5 1,0-4 0,0 4 0,0 0-475,0-2 1,0-6 266,0-3 1,2-7 0,3 3 143,6-5 0,-1-8 0,4-3 0,5-4-98,4-2 1,5-1 0,9-2-1,5-2 12,3 1 0,7 3 0,3 1 0,-1 1 50,0-1 0,4 7 1,-6 4-1,-3 3 204,-5 2 0,-1 2 1,-8 3-1,-3 6 166,-4 3 1,-9 1-1,0 1 1,-5 0 501,-4-1 0,-6 6 1,1 2-1,-5 2-122,-5 3 1,-4-1 0,-8 1 0,-3-1 196,0 1 1,-14 1 0,3 3 0,-2-3-372,-1-2 1,-2-3 0,-3-5 0,-1 2-466,-3-2 1,-3-1 0,-1-4 0,0-4-520,0-4 0,-4-5 1,2-1-1,5 0-35,4 0 0,0-1 0,5-5 0,4-2-361,1-1 0,4-5 0,10 3-1401,0-3 0,8-1 0,4-1 0,8 0 30,6 1 1,11-3 2288,5-3 0,11-3 0,3-8 0</inkml:trace>
  <inkml:trace contextRef="#ctx0" brushRef="#br2" timeOffset="30">19638 6601 8089,'16'-6'0,"0"4"200,-1-3 0,1-2 648,0 1 0,-6 1 0,-1 7-20,-2 3 1,-4 4 0,-8 6-134,-5 1 0,-6-5 0,-5-1 0,-5 1-140,-4-3 0,-3-1 1,-2-5-1,-3 2-292,-3 1 1,5 0 0,-5-5 0,3-2-39,3-3 0,2 2 0,3-6 0,2 2 0,2 3 1,7-3 0,-4 0-235,0-1 1,6 4 0,-2-3-96,6 0-65,7 5 1,6 2 0,0 11 3,0 3 0,0 7 1,0 2-1,0 1-13,0 4 1,0 2-1,0 3 1,0 2 54,0 1 1,0 1 0,0-5-1,0-1 55,0 0 0,0-6 0,0-2 0,0-2-22,0-1 1,0-4 0,0-5-12,0 1 1,0-3 95,0 1 0,0-8-42,0-2 1,6-2-1,5-8 1,5-3-2,5-1 0,8-1 0,8-1 0,0 0-8,1 1 1,6-1 0,5 2 0,-4 2 69,1 1 0,-1 8 0,0-3 0,-3 5 122,-5 1 1,1 7 0,-1 3 0,-4 4 245,-5 2 1,0 5 0,-7 2 0,-2-1 51,-1 1 0,-4 8 0,-4-1 1,-4 1-5,-5 4 1,-1 6 0,-3-5 0,-6 1-49,-7 1 0,-12-4 1,-1 2-1,-6-4-178,0-6 1,-5 2 0,0-7-1,-2-2-343,0-2 0,5-8 1,-3-4-1,0-3-300,-1-2 1,7 0 0,-5 0 0,4-2-414,4-3 0,-3 2 0,12-8-407,-3-1 1,8-2 0,1-2 0,11 1-294,8-1 0,8 0 0,12 0 0,8-1-1503,9-4 3055,6-3 0,8-8 0,2 1 0</inkml:trace>
  <inkml:trace contextRef="#ctx0" brushRef="#br2" timeOffset="31">20314 6696 8315,'0'-7'1011,"0"7"0,0 12 0,0 11 0,0 3-40,0 7 1,0 6 0,0 8-1,0 0-147,0 0 1,0 0-1,0 0 1,0 0-35,0 1 0,2-1 1,1-2-425,3-3 0,1-3 0,-4-8 0,4 0 1,0-1-134,0-4 0,0-3 1,-3-7-1,1-1-860,-2 1 0,1-5-539,1-1 0,2-5 1,5 4-1,-1-2-859,1-3 1,2-3 0,3-1 0,3-1 197,1-5 0,5-1 1827,-5-3 0,14-11 0,-2 3 0</inkml:trace>
  <inkml:trace contextRef="#ctx0" brushRef="#br2" timeOffset="32">21069 7450 8089,'16'0'492,"-6"0"0,1 2 944,1 3 0,-4-3 1,3 5 2290,1 0 0,2-4-2512,2 8 1,-6-8-265,1 3-5417,-8-5 1802,4-1 0,-7 2 1,-1 2 2663,-5 1 0,-9-7 0,-10-7 0</inkml:trace>
  <inkml:trace contextRef="#ctx0" brushRef="#br2" timeOffset="33">22547 6680 8089,'7'-9'1064,"3"4"1,-5 3 259,-5 2 1,-6 6-1,-12-1 1,-1 0-587,-2 2 0,-11-5 0,3 3 0,-3-3-309,-3-2 0,0 0 0,4 0 0,-1 0-220,1 0 1,-4-2 0,0-3 0,4-4-225,1 0 0,-1-3 1,10 5-1,1-2-162,3-3 1,1 5 0,0 2 0,3 1-34,2-1 0,2 3 1,4-3-8,-5 3 0,3 9 0,0 6 0,1 4 156,1 4 0,-5 7 0,3-2 1,0 4 320,0 1 0,0 6 0,3 0 1,-1-1-17,1 3 1,-3-6-1,2 5 1,2-3-103,1-3 0,0 6 0,-1-10 1,-3-2 22,3-1 0,1 1 0,2-5 0,0-2-234,0-1 0,0-8-423,0 1 436,0-1 0,0-3 0,2-5 0,5-7-172,9-4 1,1-2 0,11-6 0,4-2 72,3-2 0,8-2 0,1 4 0,5-2-165,3 2 0,1 1 0,-6 4 0,-2 4 220,-3 4 1,0 5-1,-9 1 1,-3 1 311,0 5 0,-8 2 0,-1 8 1,-3 2 123,-2 3 0,-3 1 0,-2 6 0,-4-2 349,0 2 1,-5 7 0,3 2 0,-5 0 22,-5 1 1,-4-3 0,-9 5 0,-1-1-349,-2-4 1,-7-8-1,2-4 1,-2-4-154,2-5 0,-4-7 0,2 2 1,-5-2-131,-4-3 0,1-4 0,3-6 0,-2-2-1120,-2-1 0,0-5 0,8 3 0,1-1 64,1 2 1,10-4 0,-1 3 0,8-3-647,3-1 1,2-1 0,7 0 0,4 0 777,10 1 1,7-6 0,10-2 0,2-1 846,2-4 0,13-9 0,-1-3 0</inkml:trace>
  <inkml:trace contextRef="#ctx0" brushRef="#br2" timeOffset="34">23569 6649 8089,'8'0'1205,"-1"0"0,-7 1 0,-1 5 0,-5 4-663,-4 4 0,-6 2 0,-3-2 0,-4-2-66,-1-2 0,-2-4 0,-7 2 0,-1-1-185,3-3 1,-8-2-1,10-2 1,-1-2-218,0-3 1,-3-2 0,9-6 0,-3 3-66,1-2 0,7 3-128,-2-1 1,9 6 105,1-1 1,8 10 0,-2 6 0,1 3 181,-1 1 1,3 1 0,-5 1 0,2 3 37,0 1 0,-6 5 1,4-4-1,-2 3 4,-3 3 1,0 0 0,0-2 0,3-3-19,2-1 0,-3-4 0,3 3 1,0-4-144,0-1 1,0 0-473,1-1 0,6-4 128,0-1 1,13-6 0,9 1 0,3-3 94,3-2 1,8 0 0,6 0 0,4 0-170,1 0 0,7 0 0,2 0 0,2 2 354,-1 3 0,-6 4 1,1 6-1,-3 3 289,-2 3 0,-6 1 1,-5 6-1,-4-1 246,-6 1 1,0 6 0,-8 3 0,-6-2 38,-3-2 0,-4 2 0,-5-2 1,0-3-107,0 0 1,-9-2 0,-5-2 0,-7-5-173,-3-4 0,-4-3 1,-7-2-1,-4-3-562,-1-2 1,0-2-1,-4-5 1,2 0-914,-1 0 1,3 0 0,-1 0 0,3 0-502,3 0 1,2 0 0,3-1 0,4-3 1693,5-1 0,-3-14 0,-1 1 0</inkml:trace>
  <inkml:trace contextRef="#ctx0" brushRef="#br2" timeOffset="35">24795 7057 8089,'0'-21'0,"-2"2"0,-3 2 279,-5-1 1,-10 8 0,-1-8 0,1 6 549,-3 0 1,4 5-1,-6 2 1,1 3-494,-1 2 0,-1 0 0,-5 2 0,1 3-204,4 5 0,-2 10 0,5 2 0,0 1 31,1 0 0,1 3 1,7-3-1,1 1-49,3 4 1,6-4 0,-1 3 0,3-1-19,2-2 1,9 4-1,5-5 1,7 1 147,4 4 1,3-3-1,6-1 1,3-1-131,-2-4 1,9 4 0,-1-2 0,1-2-64,2-2 0,-1-8 0,2-4 0,0-3-97,0-2 1,-5 0 0,-1-2 0,-3-5-215,-3-8 0,-7-3 0,-4-8 0,-3-2-174,-7-2 0,0-1 0,-7-2 0,0-2 53,0-2 1,-2 0-1,-5 8 1,-1 3 382,-5 5 47,5 3 1,-6 11-1,7 9 1,0 10 346,0 7 0,1 16 1,3 2-1,3 5 63,2 0 0,-1 7 1,5-6-1,-3 1-157,2 1 1,1-8-1,-3-4 1,-3-7 54,0-3 1,-5-2-164,3-5-266,-3 0 0,-2-15 0,-2-6 0,-1-7 52,-3-4 0,-4-7 0,5-3 0,1-3-150,2-3 1,2-10 0,0-3-249,0-4 1,7 2 0,4-9-1,3 2 1,2 5 96,-1 5 1,6 7 0,2 11-1,0 7 321,-1 7 1,5 5 0,-5 7-1,1 3 245,0 8 0,5 6 0,-2 15 0,2-1-1,-2 1 0,2 6 0,-7 4 0,-2 3 116,-1 3 1,-8-8 0,-1-2 0,-2-1-34,-4-1 0,-1-4 0,-2-8 0,0-1-233,0-4 0,-5-7 0,-2-3 15,-2-2 0,4-3 0,-4-10-170,2-4 0,-3-11 0,4-5 1,1-4-44,-2-1 1,5-2-1,-1-2 1,6-4-353,8-1 0,3 5 0,3-3 0,4 1 270,6 0 0,0 2 0,3 9 0,0 5 345,3 4 1,2 8 0,-4 4 0,1 5 163,-1 5 0,1 11 0,-1 10 0,1 4-53,-1 1 1,-1 2 0,-4 2 0,-5 2-50,-4-2 1,-1 3-1,-2-1 1,-3-2-551,-6-2 1,-3-3 0,-2-4-1,-2-3-477,-3-1 0,1-4 0,-6 1 0,-1-5-298,2-4 1,-3-4-1,5 2-4447,-2-1 5551,-1-1 0,1-6 0,2 0 0</inkml:trace>
  <inkml:trace contextRef="#ctx0" brushRef="#br2" timeOffset="36">26493 6649 8089,'0'-16'0,"0"5"0,0 1 444,0-2 1,7-2-1,4-2 1,4 0 568,6 1 0,9 6 1,7 4-1,-1 3-581,3 2 0,-6 0 0,4 0 0,-6 2 231,-5 3 0,-3 5 1,-7 10-1,-2 2-330,-4 3 1,-3-4 0,-7 5 0,-2 2-250,-3 2 1,-10 1 0,-12 0 0,-2-1-7,-3-4 1,1 4 0,-1-6 0,1 3-86,-1-1 1,8-7 0,3 0 0,4-5 79,1-3 1,7-6-1,4 5 550,3 3 1,11-6 0,8 0 0,11-2 113,7 0 1,9 2-1,0-3 1,4 1-579,5-2 1,6-1 0,-3 0 0,0 1-147,-4 2 0,-4 1 0,-5-6 0,-4 0-610,-6 0 0,0 1 1,-12 5-1,-2 4-9234,-1 4 9830,4 2 0,-4 0 1,5-1-1</inkml:trace>
  <inkml:trace contextRef="#ctx0" brushRef="#br2" timeOffset="37">944 9274 8089,'0'-32'122,"0"8"1,0 3 0,0 3 2188,0 2 0,2 10-838,3 6 0,4 13 1,6 17-1,3 9-636,3 8 1,-4 10 0,6 1 0,-2 3-188,0 2 0,5 5 1,-3 2-1,-1-2-250,1-3 1,3 6 0,-3-8 0,0 0-174,-1-4 0,5-6 1,-6-10-1,-4-2-159,-5-3 0,2-3 0,-5-9 1,2-5 15,-1-3 203,-7-3 1,6-6-213,-4-4 1,-3-17 0,5-9 0,0-7-76,4-3 0,3-8 0,3-4 0,2-8-403,2-7 0,7-8 0,-2-2 0,2 2-36,-1 1 0,-3 2 0,-5 0 0,2 0 8,-2 0 0,4 4 1,-2 3-1,-2 7 248,-1 4 0,-2-2 1,-1 12-1,-1 3 2,-3 4 0,1 9 0,-5-2-1078,2 4 1,-4 3 101,5 3 1,-6 11 0,1 13-1,-1 6 52,1 7 1,-3 5 0,5 4 1104,0 2 0,-6 0 0,6-6 0</inkml:trace>
  <inkml:trace contextRef="#ctx0" brushRef="#br2" timeOffset="38">2658 9871 8089,'15'0'2210,"-4"0"-1295,-1 0 0,1 0 0,6 0 0,4 0 0,5 0 153,4 0 1,2 0-1,1 0 1,2 0-417,1 0 1,1 0 0,-7 0-1,-4 0-1595,-5 0 0,2 0 1,-4 2-271,-5 3 1,-5 5 0,-13 8-4088,-6-3 5300,-1 5 0,-19-12 0,6 8 0</inkml:trace>
  <inkml:trace contextRef="#ctx0" brushRef="#br2" timeOffset="39">2752 10217 8089,'24'0'0,"6"0"0,-5 0 0,1 0 1224,0 0 0,0 0 0,7 0 0,2 0 500,2 0 0,0 0 0,-4 0 0,2 0-2253,1 0 0,1 0 0,-7 0 0,-2 0-482,-2 0 0,-12 0 1,2 0 1010,-2 0 0,-7 7 0,0 1 0</inkml:trace>
  <inkml:trace contextRef="#ctx0" brushRef="#br2" timeOffset="40">4073 10248 7575,'-16'5'4456,"0"0"1,6 1-3073,-1-6 1,8-2 0,-1-3-782,8-6 1,-1-8 0,8-5 0,1-4-333,2-6 0,2-7 0,1-3 1,2-7-572,2-6 1,2-4 0,-4-4 0,2-1-171,-2-3 0,4-9 0,0 3 0,0 0-228,-1-2 1,1 7-1,-2 2 1,3 7 386,1 8 1,5 8 0,-6 15 0,2 6 339,0 8 0,1 9 1,4 14-1,2 11 192,4 11 1,-4 17 0,4 15 0,-4 9 247,-2 8 1,-15-34 0,-2 1 0,0 0-1,-2-1 1,-1 2 0,-1 1-93,-1 0 1,0 0 0,-1 0-1,-1 0 1,1 0 0,-2-1 0,1-1-1,-1-1-256,4 40 1,1-12 0,4-8-1,-1-8-56,-3-7 0,3 0 1,-4-12-1,3-3-1372,-3 0 0,2-10 1,-5-3-924,2-3 0,-4-10 1771,6-3 1,-8-5 0,4-5-1,-2-5-21,1-4 1,-1-7-1,-5-2 1,0-1 374,0-4 0,-2-2 0,-5-3 0,-9 0 170,-8 1 1,-7-1 0,-4 12 0,-4 2 550,-1 1 0,-2-1 0,-5 2 0,0 3-132,0 0 1,-1 2 0,1-1-1,2 5-576,3 1 0,-2-4 0,7 4 1,4 0 224,5 0 1,0 2 0,7 3-2479,2-3 0,7 3 1150,1-3 1,15 5-1,3 3 1,10 4 341,10 2 1,8 0 852,1 1 0,15 4 0,-2-5 0</inkml:trace>
  <inkml:trace contextRef="#ctx0" brushRef="#br2" timeOffset="41">5393 9997 7576,'6'-11'0,"1"2"1193,1 2-535,-4 2 1,3 12 0,-7 5 0,0 6 29,0 3 1,2 7-1,1 0 1,2 3-171,-1 0 1,-3 10 0,1-8-1,2 4-142,1 1 1,2-1 0,-4-6 0,4-1-109,2-4 1,-4 4 0,4-6-1,0 1-86,0-5 1,-6-2-1,4-2-11,0-1 0,-5-4-21,3-1 0,2-8 1,-2-2-323,-1-9 1,3-6 0,0-5-1,0-2 15,0-3 0,5 4 0,-2-3 0,6 1 107,5 4 0,-2-2 1,8 4-1,1 4-23,1 5 1,8 2-1,1 8 1,1 3 285,-1 6 0,-3 3 0,-9 1 0,-5 3 224,-3 3 1,1 2 0,-3 5-1,-6-2 92,-1 2 0,-7 0 1,1 0-1,-5-2-165,-3 2 1,-12 0-1,1-2 1,-1-5-196,-1-4 1,-3-3 0,-3-2 0,-3-3-371,-1-2 0,-10-2 1,5-6-1,-4-5-508,-1-4 1,-6-6 0,4-3 0,0-2-632,3 2 1,4-4 0,3 0 0,4 1-264,5-1 0,5-3 0,6 3 1,5 0-951,3 1 2553,16-6 0,10 3 0,16-6 0</inkml:trace>
  <inkml:trace contextRef="#ctx0" brushRef="#br2" timeOffset="42">6541 9682 8642,'16'0'0,"1"0"0,2 2 886,2 3 0,-1 4 1,-8 8-468,-2 4 1,-1-3 0,2 3 0,-6-4 0,-3 1 96,-2 3 1,-2-4 0,-3 2-327,-6-6 1,-3-1 0,-2-7 0,1-2 14,-1-1 1,0-4-1,1-3-24,-1-5 1,2-4-1,2-2 1,3 0-64,2 1 0,2-1 0,5 0 0,0 0 9,0 1 0,7-1 0,3 2-23,4 4 0,-3 3 0,-1 7 0,2 0-240,2 0 1,2 1 149,0 5 0,-2 8 0,-4 7 27,-5-2 1,-3-2-1,-2-1 1,0 0-11,0-1 1,0-4 41,0-1 0,-7-6 1,-3 1 9,-4-3 1,0-4 0,3-3 0,4-4 28,0 0 0,6-5 0,-5 4 0,5-4-40,1-2 1,0 0 0,1 1 0,3-1-61,1 0 0,7 8 1,-1 1-1,3 1-5,1 1 1,1 0 0,0 7-1,0 3-11,-1 5 0,1 4 1,0 2-1,-2 0-409,-4-1 1,2-4 0,-5-1 0,0 3-663,0 1 0,-1-4 0,-6 1-2368,0 1-48,0-5 3016,7 0 1,0-14 0,5-4 0,-3-3 474,-2-1 0,5-8 0,-3-2 0</inkml:trace>
  <inkml:trace contextRef="#ctx0" brushRef="#br2" timeOffset="43">6966 9163 7911,'7'-34'0,"3"4"851,4 5 1,0 4 0,-2 7-345,-1 4 0,-1 3 0,6 9 1,0 5 123,-1 8 0,1 10 1,0 12-1,0 6-153,-1 8 0,1 0 0,0 6 0,-1 3 34,1 1 1,-5 0 0,-3-2 0,1-3-38,0-2 1,-6 4 0,3-6 0,-3-3-247,2-5 1,-3-2-1,3-7 1,-3-4 11,-2-1 0,2 1 0,1-10-105,3-2-311,-1-8 1,-5-6 0,0-10 0,0-6-104,0-3 1,5-8 0,2-4 0,0-4-130,0-2 1,5-4 0,-1-1 0,3 2 6,1 2 0,6 3 0,2 4 1,0 5 335,-1 4 0,6 8 1,0 5-1,6 8 404,2 6 0,8 17 0,-2 6 0,3 3 237,2 3 1,-6 3 0,-3-4 0,-3 1-221,-4-1 0,3-1 0,-13-6 1,-2 1-219,-2-1 1,-3-1 0,-3-4 0,-6-5-1252,-3-4 1,-2-1 0,-4-2-1,-6-4-1433,-11-4 0,-9 1 0,-5-2 2545,-2-2 0,-6-8 0,3-4 0</inkml:trace>
  <inkml:trace contextRef="#ctx0" brushRef="#br2" timeOffset="44">8554 9384 7576,'22'0'0,"-2"0"0,4 1 0,0 3 384,1 1 1,1 5 0,6-3 0,1 0 0,2 0 1039,1-3 0,8 3 0,-4-2 1,0-1-249,-3-3 1,-11 5 0,-3-1-4333,0-2 1881,-6-1 0,-5 5 0,-15 2 1275,-11 0 0,-12 5 0,1-6 0</inkml:trace>
  <inkml:trace contextRef="#ctx0" brushRef="#br2" timeOffset="45">8774 9682 7576,'15'7'0,"3"2"0,1 1 795,2 1 0,2-6 1,-2 4-1,3-2 734,1-4 0,4 4 0,-1-1 0,6-1-1450,2 2 1,1-6 0,-6 5 0,1-5-1698,-1-1 1,1 0 0,-3-1 1617,-2-4 0,9-11 0,-3-9 0</inkml:trace>
  <inkml:trace contextRef="#ctx0" brushRef="#br2" timeOffset="46">10770 8723 7918,'25'0'0,"-4"0"0,-4 0 0,-1 0 600,0 0 1,0 0 1350,-1 0-1614,-6 0 0,-2 2 0,-9 2 0,-3 3 0,-7 0 126,-7 0 0,-6 3 0,-8-5 0,-2-1-252,-2-2 0,-6-1 0,1 3 0,-2 1-188,2-1 1,-2-3 0,6-1-1,0 0-1,-1 0 1,2-5 0,6 0 0,0 1-130,-1 3 1,2-5 0,2 1-1,4 2-329,1 1 0,2 2 418,6 0 1,1 7 0,3 3 0,6 4 47,3 2 1,0 1 0,-1 4 0,-2 4-4,1-1 0,2 11 1,2-3-1,0 3 113,0 3 1,0 0 0,0 8 0,0-4-87,0-4 1,0 8-1,0-17 1,-1 1-44,-5-2 0,5-9 0,-5 2 0,5-3-69,1-3 1,0-4 13,0-1-36,0-6 1,0 1-1,1-10 1,5-6-60,4-3 1,4-3-1,4-2 1,3-4-8,5-2 1,10 1 0,6-4 0,6 4 71,4 1 0,-1 2 1,6 5-1,3 2 151,1 4 1,-4 3 0,-1 10 0,-1 6 24,-5 7 1,-1 8-1,-3 1 1,-5 1 173,-4 2 0,-5 10 0,-4-5 0,-4 4 449,-1 1 1,-9 6-1,-9-4 1,-3 2-263,-2 0 1,-2 0-1,-3 3 1,-6-3-151,-3-5 1,-8-4 0,-5-3-1,-4-4-5,-6-5 0,-3-5 0,-7-6 1,1-5-188,4-3 1,-5-2-1,4 0 1,-5 0-205,3 0 0,3-5 0,-2-2 0,4-2-473,2-3 1,1 3 0,7-1-1,4-1-109,5 3 1,4-6 0,3 3 0,3-3-31,6-2 0,3 6 0,2 0 1,0-3-402,0-1 0,9 0 1,5 2-1,7 2 201,3-3 1,3-1 0,6-1 0,2-1 894,2 0 0,6-6 0,-3-3 0</inkml:trace>
  <inkml:trace contextRef="#ctx0" brushRef="#br2" timeOffset="47">12138 8723 8454,'-7'11'642,"-3"-1"0,-9-1 1,-4 3-1,-1-1-224,-4 1 0,-2 0 0,-3 0 0,-2-1-186,-2 1 1,0-3 0,6 0-1,-1-2 43,1-4 0,0-1 0,1-2 0,2 0-154,2 0 0,5 0 0,-4 0 0,1-2-55,-1-3 1,6 1 0,-2-4-1,4-1-59,1 0 1,6 4 0,-1-4 60,-1 2 0,-2-3-145,-2 5 1,7 1-29,4 9 1,-2 6 0,2 8 0,0 4 60,-2 1 1,5 2 0,-3 7 0,3 2 10,2 2 0,0 7 0,0-2 0,0 3 34,0 2 0,0-5 1,0-2-1,0-3 119,0-7 1,0-1 0,0-8 0,0-1-189,0-3 0,-2-3-511,-3-4 516,3-3 0,-3-15 0,10-6-179,6-6 0,10 0 0,7 2 0,7-1-8,6-2 0,10 0 0,3 5 0,0 1 245,1-1 1,-3 7 0,-5 4-1,-1 3 163,-4 2 1,-2 2-1,-7 5 1,0 7-84,-3 5 0,-7 9 0,1-2 0,-1 4 501,-4 1 0,-3 6 1,-4 1-1,-3 3 24,-2 2 1,-2 3-1,-5 1 1,-2-2-236,-3-3 1,-4 2 0,-8-8 0,-4-2-169,-6-6 0,-2-2 0,-3-9 1,1-5-27,-1-3 0,-6 2 0,-2-6 0,-2-2-185,0-1 0,0-9 0,-3-3 0,1-3 13,2 3 1,7-4-1,-2 3 1,6-2-1156,5-3 0,3 0 0,7 0 0,2 1 439,4-1 0,3 0 0,7 0 1,2 1-298,3-1 1,5 0 0,11-1-1,5-2 547,4-2 0,12 0 0,4 3 0,-1-1 467,0-2 0,4-7 0,-9 4 0</inkml:trace>
  <inkml:trace contextRef="#ctx0" brushRef="#br2" timeOffset="48">12563 8849 7000,'0'16'-518,"5"1"0,0 3 1567,-1 0 1,3 8 0,0 0 0,0 7 378,0 7 0,-2 9 1,-3 5-1,1 1-712,3 3 0,-1 3 0,-3-11 0,1-3-290,2-5 1,7-1 0,-3-6-1,2-2-226,-1-2 0,1-2 0,3-1 0,-2-4-624,-2-5 0,-4-3 1,2-3-1390,-1 1 1,-1-5 628,-6-1 1,-7-6 0,-4 1-1,-3-3-792,-2-2 1976,-6-7 0,4-2 0,-5-7 0</inkml:trace>
  <inkml:trace contextRef="#ctx0" brushRef="#br2" timeOffset="49">13601 9478 8165,'-2'-14'4442,"-3"3"-158,3 4-3473,-5 7-1524,14 0 1,-4 0-51,8 0 1,-6 0 0,6 0-1226,1 0 0,2 0 0,1 0 1988,1 0 0,7-7 0,1-1 0</inkml:trace>
  <inkml:trace contextRef="#ctx0" brushRef="#br2" timeOffset="50">14874 8739 7576,'16'-7'794,"-9"7"145,-7 0 0,-2 0 0,-8 7 1,-4 0-609,-6 4 0,-2-3 0,-8 1 0,2-2-81,0-3 0,-9 3 1,8-1-1,-1 1-160,0 0 1,-3-1 0,7-6 0,-4 0-55,-1 0 0,5 0 1,-1-2-1,1-2-37,2-1 0,1-5 0,7 3 1,1 0 62,-1 0-296,0 2 245,0 5 1,6 5 0,1 2 0,2 2 40,4 3 0,-1 9 0,1 3 0,-3 2-6,3 1 0,-4-1 0,2 5 0,1 1 2,2-1 0,1 6 0,-3-1 0,-1-1-11,2-2 0,1-1 0,2-2 0,0-4-76,0-5 1,0 1-1,0-1-36,0-1 1,0-8-200,0-2 0,2-6 160,3 1 0,-2-10 1,9-6-1,4-3-24,3-1 0,15-1 0,-1 0 0,5 1-10,6-1 0,1 0 0,4 0 1,2 2 40,1 4 0,1 3 0,-6 7 0,-2 2 365,-3 3 1,-5 5 0,-9 10 0,-4 2 19,-1 3 1,-2-4-1,-5 5 1,-2 2 191,-4 2 0,-3 1 1,-7 2-1,0 0-61,0-1 0,-9 8 0,-5-9 0,-7 1-150,-3-4 0,-2 1 1,-6-4-1,1-1-88,-1-3 1,1-10 0,-2-4-1,-2-2-158,-2 0 1,-1 0 0,3-6 0,-2-3-555,2-1 0,-1-5 0,2 3 0,5-2 306,-1-3 1,7 3-1,2-2 1,4-1-2300,1-2 0,7-3 1594,4-4 0,10 7 1,8-5-1,8-1 1,8 1 939,6-4 0,16-1 0,-2-7 0</inkml:trace>
  <inkml:trace contextRef="#ctx0" brushRef="#br2" timeOffset="51">15802 8755 9202,'-7'9'493,"-2"3"0,-8-5 1,-3 2 61,-1 3 1,-7-5 0,2 0-1,-3-2-325,-3 0 0,1 0 1,-1-5-1,1 0-206,-1 0 1,1-1-1,-1-3 1,1-3-78,0-2 1,6 6 0,4-2 0,4 3-63,1 2 0,0 0 92,0 0 0,8 2 0,1 1 94,0 2 0,5 8 1,-3-3 63,3 4 1,-3 7 0,-2 0-1,0-2-75,0-1 0,0 3 0,3 1 0,-1 1-77,2 0 1,-4-2 0,1-4 62,3 4 1,1-3-1,2 3 1,2-6-219,3-4 1,-1 1 0,4-5 0,1 0-28,0 0 1,1-2 0,6-5 0,1 0 95,4 0 0,4 0 1,8 0-1,4 0 108,5 0 1,8 0-1,5 0 1,-1 0 70,0 0 1,3 2 0,-4 3-1,-2 6 212,-3 3 0,3 3 1,-4 2-1,-7 4 144,-5 1 1,-10 1 0,-4 5-1,-5-2 17,-6-1 0,-3 10 0,-7-7 0,0 0-147,0-1 0,-7 4 0,-5-6 0,-7 1-171,-8-2 1,-2-4 0,-4-6 0,-4 0-218,-5 0 0,-4-8 0,-2-2 1,-3-5-505,-2-1 1,-6 0 0,3-1 0,0-3-1007,4-1 1,3-6 0,4 6-564,3 2 1,7-6 2158,14-2 0,0-10 0,12-3 0</inkml:trace>
  <inkml:trace contextRef="#ctx0" brushRef="#br2" timeOffset="52">17453 9148 7576,'-16'7'2797,"2"3"-2308,3 4 1,-3 7 0,4 0 0,-4 0-58,-2 2 0,1-6 1,-1 6-1,0-2-293,0 0 0,1 0 0,-1-5 1,2-1-403,3 1 1,-2-2 0,4-2-1,-2-3-1746,1-2 1,5 0 1224,-6-2 1,6-3 0,-4 1 0,0-6 783,1-8 0,-3-3 0,-5-1 0</inkml:trace>
  <inkml:trace contextRef="#ctx0" brushRef="#br2" timeOffset="53">16981 9132 7576,'16'16'0,"5"-6"0,1 1 0,1 1 27,0 2 0,10 3 1,-2 3-1,3 1 1338,-1-2 0,-2-2 0,1 1 0,-3 1-898,-2 2 0,2 0 1,-4-5-1,-1-1-665,-3 1 0,2 5 0,0 0 1,-1-2-22,1-1 1,0 3 0,-4-1 0,2-2-5321,-2-6 5539,-1 2 0,4-12 0,3 5 0</inkml:trace>
  <inkml:trace contextRef="#ctx0" brushRef="#br2" timeOffset="54">17924 8692 7576,'16'0'0,"-5"0"0,-1 0 249,2 0 0,4-5 0,5-1 0,5 3 518,4 1 0,12 0 0,3-1 0,2-2-436,4 1 0,3-3 0,-5 2 0,-4 2 33,1 1 1,-8 2-1,-1 0 1,-4 0 87,-1 0 1,-6 2 0,-2 1-232,-1 2 1,-2 6-1,-7-4 29,-4 1 0,-3 5 1,-7 6-40,0 2 1,-1 7-1,-5 0 1,-4 7 244,-4 7 1,4 3-1,-1 2 1,1 0-40,1 0 1,-3 1-1,6-1 1,3 0-150,1 0 1,2-5 0,2 0 0,3 0-129,6-2 1,3-2 0,1-6-1,1-1-595,0 1 1,3-3 0,-2-2 0,-3-6-1589,0-4 0,-5-3 0,0-2 494,-2-1 1,-5-10-1,-11-1 590,-7-8 0,-12-8 0,-3-5 0,-8-3 959,-1-1 0,-5-5 0,4 6 0,-6-7 0</inkml:trace>
  <inkml:trace contextRef="#ctx0" brushRef="#br2" timeOffset="55">18302 9352 7576,'-9'-24'291,"4"3"1,5 5 113,5 6 1,4-3 0,8 8 0,4 2 185,5 1 1,6 2-1,3 0 1,3 0 38,2 0 0,-5 0 1,4 0-1,-3 0-603,1 0 1,0 2 0,-6 1 0,1 4-681,-1 2 1,4-4 0,0 5-1,-2 1 296,2-2 1,0 5-1,-4-4 1,-1 2 356,-4-1 0,4 3 0,-5-5 0</inkml:trace>
  <inkml:trace contextRef="#ctx0" brushRef="#br2" timeOffset="56">19355 9462 7576,'7'9'245,"0"5"3509,4-4-3089,-4-3 1,-9 0 0,-3-8-1,-6-5-343,-3-4 0,0-4 1,2-2-1,3 0-89,2 1 0,-3 4 0,4 1-27,3-2 0,3-2-293,5-2 1,4 7-1,7 4 1,-1 3-316,1 2 1,0 0-1,0 0 1,-1 2-1030,1 3 1,0 2-1,-1 5 726,1-1 0,0-2 0,0 3 0,-1-4 705,1-1 0,0-1 0,-1-6 0</inkml:trace>
  <inkml:trace contextRef="#ctx0" brushRef="#br2" timeOffset="57">20031 8865 7576,'2'-21'0,"3"0"41,6 2 1,-3 1 0,3 3 0,3 1 0,3 1 723,4 3 1,0 6 0,-3-1-1,3 3-460,5 2 1,-3 2 0,-1 2 0,-3 3-71,-3 1 0,3 3 0,-10 6 0,0 3-68,-4 0 1,-3 8-1,-2-1 1,-2 2-10,-3 3 0,-11 4 1,-10 3-1,-4 1-83,-1 4 1,1-1 0,2 3 0,2-3-20,-2 1 1,11 3-1,3-7 1,3 2 115,2 2 1,6-2 0,-1-11-1,6 1 30,3-1 1,11-1 0,-2-4-1,2-5 128,3-4 1,5-6 0,-1-2 0,0-2 18,0-4 0,-2-3 1,-6-5-1,1-6-53,0-3 0,-2-8 1,-2-4-1,-3-6-112,-2-5 0,-2-3 0,-9-9 1,-4-1-309,-8-3 1,-10-6-1,0 3 1,-4 0-618,-2 4 0,1 5 0,-1 3 1,1 6-466,0 4 0,4 1 1,3 12-494,1 2 0,2 10 0,7 9 1699,4 9 0,3 5 0,7 2 0</inkml:trace>
  <inkml:trace contextRef="#ctx0" brushRef="#br2" timeOffset="58">21242 9352 7576,'0'-9'402,"7"2"0,3 7 0,4 0 353,2 0 1,1 0 0,4-1 0,6-3-65,2-1 1,3-2 0,-1 3 0,1-3-320,-1-1 1,6 2-1,-1-2 1,-1 1-115,-1 3 1,-8-3 0,0 2 0,0 2-365,-1 1 0,3 2 0,-7 0 1,-2 0-910,-2 0 0,-3 2 0,-3 3-138,-6 5 0,-3 4 0,-4 2 0,-3 1 478,-6 4 1,-3 2 674,-1 3 0,-15 4 0,-3-6 0</inkml:trace>
  <inkml:trace contextRef="#ctx0" brushRef="#br2" timeOffset="59">21305 9729 7576,'15'0'0,"-4"6"0,-1 1 621,3 1 0,6 1 1,4 3-1,-1-3 261,1-2 1,8 3 0,-1-3 0,2 0-483,2 0 0,7 4 0,-3-6 1,1 0-55,-1 2 1,9-5-1,-3 3 1,-2-1-256,-2 1 0,-5-3 1,-7 3-1,-4-3-167,-1-2 0,-2 0 1,-5 0-1,-1 2-209,1 3 0,-5-3 0,-1 3 0,1-2-642,-3 2 0,5-1 0,-7 5 0,3-1-213,3 1 1,-3 0 0,2 3 0,1-1 568,2 1 0,-4 2 571,1 2 0,-1-1 0,6 1 0</inkml:trace>
  <inkml:trace contextRef="#ctx0" brushRef="#br2" timeOffset="60">23364 8833 7594,'7'-15'1037,"-3"6"-485,6 4 0,-6 10 1,1 5-1,-3 6-287,-2 5 0,0 4 0,-2 8 1,-1 2 446,-3 1 1,-11 13 0,1-2 0,-3 2-25,-4 0 1,4-2-1,-5 2 1,-1 0-267,1-2 0,3 4 0,-4-9 1,2 2-90,4-3 0,-2 3 0,4-7 0,3-2-158,0-2 1,2-3-1,1-2 1,4-4 2,0-1 0,5-2 1,-3-6-129,3 1 0,2-5 0,2-3-158,3-1 0,4-1 1,7-6-1,1 0 9,4 0 1,6 0 0,9-2 0,4-2-69,1-1 0,9-7 0,-3 3 0,2-1-84,0-1 0,2 8 0,-2-4 0,-6 1 86,-2 1 0,-6 0 1,-7 5-1,-4 0-893,-1 0 1,-2-2 0,-6-1 249,1-3 1,-2-1-1,-3 2-783,-6-5 1,-3-1 0,-2-3 1590,0-3 0,-7-16 0,-2-1 0</inkml:trace>
  <inkml:trace contextRef="#ctx0" brushRef="#br2" timeOffset="61">23710 9195 7576,'0'-16'1039,"-1"7"1,-3 6-1,-3 5-617,-2 3 0,6 12 0,-4 3 0,2 6 727,-1 7 0,-6 11 0,2 3 0,-4 7-469,-2 2 1,0 3 0,0-6-1,1-3-42,-1-1 0,6-3 1,1-3-1,2-1-305,3 2 0,3-6 1,2-1-1,3-4-709,1-1 0,7-6 1,-3-2-1,2-3-53,-1-7 1,-1 2 0,3-7-1089,-2-1 0,1-1 1,5-7-1,-1 0-4399,1 0 5916,7-14 0,-6-3 0,6-15 0</inkml:trace>
  <inkml:trace contextRef="#ctx0" brushRef="#br2" timeOffset="62">24261 9085 7592,'-14'-16'0,"1"0"140,3 1 0,6 4 0,-1 1 0,3-2 549,2-2 0,0 3 0,2 1 1,3-3-216,6-1 1,5 0 0,5 2-1,5 2-139,3-2 0,3 5 1,-1 1-1,1 5-102,-1 1 1,1 0-1,-3 0 1,-1 1 14,-1 5 0,-8 4 0,2 9-92,-4 2 0,-8 0 1,-4-3-1,-3 3-163,-2 5 0,-2 3 1,-3 3-1,-6-1 34,-3 1 1,-7-1-1,-1 1 1,-1-1-48,0 1 0,-5-6 0,4 0 0,-2 0 48,0-1 1,6-3-1,-1-4 1,6 1-63,4 2 0,-3-2 0,5-7 0,1-1 68,2 1 41,-2-5-51,6 0 1,-3-7 0,10-2 0,5-3-135,4-5 1,9 1 0,5 0 0,5 0-28,4 1 0,7 4 0,-2-3 0,3 2 124,2 0 0,-1-1 0,-3 6 0,-3 0 55,-1 0 1,-8 7 0,-6 2 0,-3 2-11,-2-1 0,-3 1 1,-1 4-1,0-1 203,-1-3 0,-4 3 0,-2-4 1,-2 4 59,-4 2 1,-1 0 0,-2-1 26,0 1 0,0 0 1,-2-1 8,-3 1 0,-4-2 0,-5-2-40,4-1 1,1-8-55,4 3 0,1-3-108,-6 2 1,6-1-9,-1 6 0,3-4-3,2 4 0,0-5 0,-2 4-93,-3-2 1,2 0 7,-8-2 0,6-1 0,-6 4-22,-1-1 0,4 4 1,-1-4 73,2 2 1,-5-6 0,1 4-64,-3 0 1,-2-5 0,1 3 0,-1-3-118,0-2 1,1 0 0,-1 0-45,0 0 0,0 0 1,-1 0-205,-4 0 0,3-2 0,-3-1 0,4-3-513,1 3 0,1-6 0,-1 0-1450,0 1 0,6-1 881,-1 4 0,6 1 0,-4-6 1425,2-3 0,9-7 0,7-5 0</inkml:trace>
  <inkml:trace contextRef="#ctx0" brushRef="#br2" timeOffset="63">25235 8991 7576,'-10'-2'92,"-1"-3"0,8-4 0,-2-7 595,3 0 0,2 1 0,3-1-300,8 0 0,-1 6 0,13-1 0,0 1 1,3 1 27,4 4 0,1-2 0,1 2 0,-1 1-177,0 2 0,-6 4 0,-4 2 0,-4 3-98,-1 1 0,-2 8 0,-2 7 0,-3 1-120,-2 4 0,-2 4 0,-6 3 0,-5 1 34,-4-1 1,-6 4-1,-3-3 1,-4-1-16,-1-2 0,-1-3 0,-3-4 1,4-5-69,1-3 1,0-3-1,4-1 1,-2-1-2,2-3 0,2-6 0,1 1-392,0-3 302,0-2 0,9-2 79,7-3 1,9 3 0,14-3 0,7 3 83,4 2 0,10 0 0,0 2 0,3 3 78,0 5 0,9 4 1,-11 2-1,-1 0 163,-5-1 1,-8 6 0,-5 2-1,-5 0 74,-3-1 1,-4 5 0,-4-6 0,-5 0 0,-3 1 0,-2-4 0,0 4 0,-2-1-130,-3 0 0,-4 0 1,-8-3-1,-2 1-43,-2 2 1,-7-5 0,2-8 0,-4 1-71,-2 0 1,-1-6 0,-2 3-1,-1-5-389,1-1 1,1 0 0,1-1 0,-2-5-258,-1-4 1,1-2-1,7-1 1,3 3-106,3-2 0,1-2 1,7-2-1,1 0 131,3 1 0,6 4 0,-1 1 1,5-3-1597,5-1 0,9-1 2100,7-1 0,14-7 0,-1-1 0</inkml:trace>
  <inkml:trace contextRef="#ctx0" brushRef="#br2" timeOffset="64">26163 9006 7576,'0'-10'394,"2"1"79,3 2 1,4-3 0,8 4 0,2 3-32,2 1 1,2 2-1,-4 0 1,4 0-192,1 0 0,-4 0 0,2 0 0,-1 0 94,0 0 0,0 0 0,-5 2-128,0 3 1,-6-1 0,-1 6 0,0 2-23,-1 2 1,-4 2 0,1 1 0,-3 3-38,-2 1 0,0 7 1,-2-2-1,-1 3-2,-3 3 0,-6-1 0,0 1 0,-6-3-153,-2-2 0,-3 1 0,4-7 1,-2-2 100,1-2 1,-2-1-1,1 0 1,2-1-7,1 1 0,2-5 0,1-3 201,-1-1-452,0-1 1,9-6-80,7 0 1,9-6-1,12-1 1,5 0 93,4 0 0,8 2 0,6 5 0,3 0 111,0 0 1,9 0 0,-9 2 0,2 5 125,0 9 0,-9-1 0,-3 6 0,-4-2 86,-1 2 1,-3 2 0,-2 5 0,-7-3 314,-2-3 0,-4 4 0,-4-3 1,-4 0-165,-5 0 1,-1-1 0,-1-3-1,-5 1-88,-4-6 0,-4 1 0,-4-6 1,-2 0-108,-7-4 0,-2-3 1,-3-2-1,1 0-393,-1 0 1,1 0 0,-1 0 0,1 0-736,0 0 1,1-5 0,2-1 0,3 3-481,3 1 0,1 2 1,5 0-3015,0 0 4481,8 0 0,8 0 0,8 0 0</inkml:trace>
  <inkml:trace contextRef="#ctx0" brushRef="#br2" timeOffset="65">28034 9682 7576,'0'-16'535,"-5"6"0,0 0 199,1-3 1,2-1 793,2-1-1017,0 6 0,2 2-257,3 7 1,-3 2-230,3 3 1,-5 2-58,-5 3 0,-4-3 0,-6-7 25,-1 0 1,0 0 0,0 0 0,2-1-55,4-5 1,-4 3 0,5-8 569,0-1-184,2 5 1,9 0 0,3 7-87,6 0 1,3 5-1,2 2 1,-2 2 74,-4 3 0,2-3 0,-6 2-163,-3 1 0,-1-3-260,-2 1-71,0-7 0,-7 4 99,-4-7 1,4-7 0,0-1 0,2-3 39,0 1 1,-6-1-1,6-4-100,2-1 0,1 0 98,2 0 0,2 8 0,3 2 99,5 5 0,4 1 1,4 1-1,1 5-56,2 4 0,0 2 0,-5 1 0,-1-3 243,1 2 1,-2 2 0,-3 2-130,-6 0 0,-3-1 0,-2 1-201,0 0 0,-7-6 0,-4-1-126,-3-2 1,-2-2 0,1-5 0,-1 0-33,0 0 0,1 0 0,-1 0 0,0-1-23,0-5 0,-5-1 1,0-5-1,2 2-166,2-3 0,3 5 1,2-3-1,1-1-582,-1-2 1,3 4-1,0-1-88,2-1 1,2-2 1103,5-2 0,7 0 0,2 1 0</inkml:trace>
  <inkml:trace contextRef="#ctx0" brushRef="#br2" timeOffset="66">28490 9226 7576,'7'-24'-224,"-5"1"0,12 6 0,-6-2 0,3-2 1,-1 1 2466,3 3-1896,1 1 0,1-5 0,3 0 0,1 4 154,2 5 0,5-1 1,-5 8-1,-2 2-244,-1 1 0,3 2 1,0 0-1,-2 2-49,-2 3 1,-1 9 0,0 9 0,0-1-61,-1 1 1,-4 12 0,-1 2 0,1 4-5,-3 1 1,-1 9-1,-7-2 1,0 5-67,0 5 1,-1-3 0,-5 0 0,-4-2 40,-4-3 1,-7-7-1,-2-6 1,-1-3-38,-4-5 1,0-9 0,0-2-61,2-7-16,0 2 0,-1-12 0,1 3 1,0-5-6,2-5 0,-4-4 0,5-7 0,0 1-84,0-1 0,3-5 0,4-2 1,2 1 2,3-1 0,4-3 0,9 5 0,3 0 27,6-2 0,10 6 0,5-3 0,5 6 19,6 4 1,3 6-1,9-1 1,0 3 113,-2 2 1,7 7 0,-10 4 0,-2 3-247,-2 2 0,2-1 0,-3 1 0,-1 0-484,0-1 0,-3 1 0,-8-2 0,-5-2-186,1-1 1,-7-6-1,1 4 1,-5-2-5,1-4 1,1 4 0,0-3 839,-4-6 0,4-12 0,-5-10 0</inkml:trace>
  <inkml:trace contextRef="#ctx0" brushRef="#br2" timeOffset="67">29826 9352 7576,'14'-31'0,"-3"-1"0,-6 3 360,-3 2 0,-2-8 1,0 4-1,0-2 116,0 0 0,-7 6 0,-4 1 1,-3 0-183,-1 2 0,-6-3 0,-2 10 0,-1 3-43,-4 0 0,-2 2 1,-3 1-1,-2 6 20,-2 3 0,-5 4 1,5 5-1,1 7-112,-3 5 0,6 9 0,-2 0 0,5 5-33,4 4 1,7 0 0,0-6 0,7-1-95,6-4 1,5 2-1,1-7 1,1-2-9,5-1 0,2-3 0,8-1 0,2-3-53,3-6 0,1-3 1,6-2-1,-2 0-31,2 0 1,2-6-1,1-1 1,1-1-279,-1-5 0,1 0 1,-2-3-1,-3 2 179,0 3 0,-8-1 0,2 7 1,-4 1 201,-1 3 1,0 8-1,-1 3 1,1 6 182,0 5 1,0 3-1,-2 9 1,-2 4 406,-2 5 1,-1-2 0,2 0 0,-6-1-326,-3-4 0,3 1 0,0-2 0,-1-5-508,-3 1 0,-1-2 0,0-2 0,0-5-193,0-4 1,-5 4-1,0 0 1,1-1-619,3-3 1,-1 4 0,-2 0 1010,-1-2 0,-7-1 0,3-3 0</inkml:trace>
  <inkml:trace contextRef="#ctx0" brushRef="#br2" timeOffset="68">30801 9352 7576,'-10'-30'0,"-1"2"145,-1 2 0,-2 7 0,-2-4 0,-1 2 0,-2 0 265,-2 2 1,-2 7 0,4 3 0,-2 2 39,2 4 0,-4 1 1,2 4-1,2 3-182,1 6 0,-3 2 0,0 5 1,2 3-45,2 5 1,1 4-1,0 1 1,0 1-42,1-1 0,6 1 0,4-1 1,3 0-81,2 1 0,0-1 1,2-1-1,3-2 4,5-2 1,6-1 0,3 3 0,4-4-80,2-1 0,-1-2 0,4-7 1,-2-2-18,2-2 1,2-6-1,1 3 1,-1-2-152,-4 0 0,7-1 1,-5-8-1,-2-3-117,-1-1 1,1-5-1,-5-8 1,-2-3 15,-1-1 1,-2-4-1,-1 1 1,-1-5-63,-3-4 1,-4 0-1,-7 6 1,0 1-113,0 4 0,0 3 605,0 8 0,1 8 1,3 7-1,3 10 87,2 9 1,-4 6-1,5 8 1,3 4-45,1 4 0,-4-2 1,-1-2-1,-2-4 65,-4-2 0,-1-5 1,-2-1-1,0-2-59,0-4 1,0-2 0,0-1-191,0 0 1,0-6 163,0 1 0,0-10-170,0-1 1,0-7-1,0-8 1,-2-3-143,-3-3 1,3-1-1,-3-8 1,5 2-199,5 0 0,-1-10 0,6 4 1,2-2-5,2-3 1,2 3 0,0 6-1,0 2 85,-1 2 1,6 12-1,0 0 1,-1 5 141,-3 6 1,4 4 0,0 8 0,-2 10 284,-1 9 1,-3 0 0,1 11-1,0-1 6,-1 4 1,-1 3 0,-3 1 0,-6-4 436,-3-6 0,-2-3 1,0-3-1,0-4-32,0-5 1,0-3-447,0-2 0,-7-8-267,-4-3 1,4-15 0,2-6 0,2-3-232,-3-4 1,5-1 0,-4-8 0,3-1-109,2-3 1,7 2 0,3-4 0,6 1 112,5 1 1,-2-1-1,7 6 1,1 3 243,-3 7 1,4 1 0,-5 15-1,-1 2 267,1 1 1,3 11 0,-3 6 0,0 10 52,-1 5 1,6 1-1,-3 0 1,1 3-67,0 2 0,-7-3 0,1 4 1,-6-5-130,-4-6 1,-5 2 0,4-6-1,-2 1-817,-3 0 1,3-2 0,-2-5 0,-2-1-618,-1 1 0,0-2 0,1-2 149,3-1 0,1-10 1233,-2-1 0,3-14 0,8-10 0</inkml:trace>
  <inkml:trace contextRef="#ctx0" brushRef="#br2" timeOffset="69">31996 8550 7576,'-14'-15'62,"4"-1"1,3 0-1,5-1 1,-2-2 303,-1-2 0,0 0 0,5 5 0,2 2 7,3 4 0,4-3 1,6 8-1,1 2-145,0 1 1,7 2 0,3 0 0,2 2 109,-2 3 1,2 4-1,-5 6 1,-1 1-47,1 0 1,-2 5 0,-7 1 0,-4 3-66,-4 3 1,-5 0 0,-1 1-1,-1-1-61,-5 0 0,-4 4 0,-9-10 0,-4 1-50,-1 0 0,-1-4 1,-3-7-1,2-3-37,-2-2 1,5-2-1,1-5-380,-1 0 1,5 0-58,-3 0 1,13-7 0,8-1 39,8-1 1,6-3-1,6 6 1,4 3 119,8 1 1,2 2-1,-2 0 1,-1 2 220,1 3 1,4 4-1,1 8 1,-2 3 212,-2 0 0,-1 8 0,-3-1 0,-1 4 185,-1 6 1,-10-2-1,1 7 1,-8 1-24,-3 3 0,-2-1 0,-5-3 0,-2-5-76,-3-4 1,-3-4-1,-10-2 1,-1-6-8,-2-4 0,-7-6 0,2-3 0,-4 1-496,-1 0 0,-8-6 0,-1 3 0,-2-5-1285,0-1 0,-3 0 0,-4 0 0,3 2-3012,1 3 4478,-7 11 0,3 1 0,-6 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7:27:16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23050 8833 10599,'-11'-1'-374,"3"-1"1,2 2-1,8 5 651,7 2 1,1 0 0,4-5 0,4 1 0,1 3 0,4-1 0,5 0 0,7 2 0,7 0 0,3 2 0,4-2 0,3 2 0,6-1 0,3 3 2140,2-3-2504,7 6 1,-2-10 0,7 6 0,4 3 0,-1 1 0,4 1 0,1 1 102,2 0 1,1-2-1,-40-8 1,0 0-1,1-1 1,-1 0 0,3 1-1,0 1 1,0-1-1,1 0 36,1-1 0,0 0 0,3 2 0,2-1 0,-2-3 0,0-1 0,2 0 0,0 1 0,2 0 0,1-1 0,0 1 0,1 0-150,0-2 0,0 1 1,4 1-1,2 1 0,2-1 1,2 1-1,-2 0 1,2 1-1,2 1 0,1 0 22,-1 1 0,1 0 1,-3 1-1,1 1 0,3 1 1,1 0-1,1 1 0,0 0 1,-3 1-1,0-1 0,3 1 1,0 0-82,0 1 0,-1-1 93,-6 1 1,1 0-1,5 2 1,1 2-1,-7-2 1,0 1-1,0 0 1,0 1 156,1 2 0,-1-1 0,-2-2 0,-1-1 0,1 3 1,1-1-1,-2-1 0,0 0 0,2 1 0,-1 1 1,-1 0-1,1 0-21,1 1 0,0 1 0,-3-2 0,-1 0 0,2-1 1,-1 0-1,-1 0 0,0 0 0,0 2 0,1-1-54,-2 0 0,0-1 1,-1 0-1,0-1 1,0 0-1,0 0 1,-2-1-1,0-1 1,-3 0-1,-2-1 1,-3-2-1,-1 0 114,-3 1 1,-1-1 0,35 1 0,-4 4 0,-8-4 0,-7-1 44,-5-1 0,-4-6 1,-9 1-1,-3-3 0,-7-2 109,-7 0 0,-5 0 0,-7 0 0,-1-2 209,1-3 1,-7 1-1041,-4-6 0,-10 6 1,-6-3-1,-4 2 0,-6 0 1,-6-1-432,-2-1 0,-3 6 0,3-5 0,1 5 975,1 1 0,1 7 0,-5 1 0</inkml:trace>
  <inkml:trace contextRef="#ctx0" brushRef="#br0" timeOffset="1">23160 10861 8469,'0'-16'624,"7"8"-265,-5-6 135,12 5 0,-13-2 1153,5 1-148,2 6-450,-6-3-46,12 7 1,-10 7-122,6 4 0,-6 10-204,1 5 1,-3 4 0,-2 1 0,0 2 252,0 4 0,0-2-570,0 7 1,-7 0-47,-4 5 0,-3 0 95,-2 0-68,1 0-76,-8 1 0,6-3 356,-4-3-349,3-4-30,2 1 0,1-6 50,-1 4 1,0-4 151,0-2-233,8-6 1,-5 3 0,8-7-213,2-2 0,1-2 0,4-3 0,3-3 0,7-4 0,7-2 0,8 0 0,1 0 0,1-5 0,3 0 0,-4-5 0,8 0 0,3-7-411,-2 1 1,1 2-2044,-1-1 1637,-4-1 394,5-4-3196,-6 6 2389,-1-5 1,-5 5-3308,1-6 2336,-8 6 1432,3-5 0,-6 3 769,0-10 0,0 4 0,-1-6 0</inkml:trace>
  <inkml:trace contextRef="#ctx0" brushRef="#br0" timeOffset="2">23647 11191 11878,'-8'21'1596,"2"0"1,5 2 0,1-2 0,-2 5-778,-3 4 0,1 1 0,-5 2 0,2 2 1,2 2-1,-2-2 27,-3-2 1,1 4 0,0-1-1,1-3 1,1-3 411,0-4-1258,-6 0 0,10 4 0,-6-4 0,2-5 0,4-3-824,1-2 1,2-1 0,0 1-1,0 0 1,0-1-962,0 1 1,7-5 0,5-3-1,6-1 1,3-3-6386,-2-2 8170,-2-2 0,6 0 0,1 0 0</inkml:trace>
  <inkml:trace contextRef="#ctx0" brushRef="#br0" timeOffset="3">24339 11128 8469,'-10'-5'-388,"-1"0"0,6-2 213,-6 2 15,8 3-47,-11-5 1553,5 0 0,-6 3-24,-1-6-257,7 6 1,0-8 735,4 7-148,3-7-1148,-5 3 1,9-2 0,3 3 657,6 1-975,3 1 0,9 1 102,3 0 1,3 0 201,3 5-150,-1 0-209,8 0 1,-6 0-92,4 0 0,-4 0 239,-2 0-403,1 7 133,-1 1 1,-1 8-105,-4 0 1,2 1-207,-7 4 0,2-1 174,-2 6 0,-9 2 191,4 8-180,-11-2-327,2 4 1,-7-7-683,0 1 1,-2-1 642,-3 1 1,-9-1 190,-7 1 0,-7-3 298,2-3 0,1 2-315,-1-7 934,0 0-502,-6-5 1,4-5-47,-3-1 0,8-7-70,-8 3 1,8-5 1125,-3-1 0,7 0-150,-2 0-474,10 0 0,-1-7 125,7-3 0,0 1-560,5-1 0,14 1 0,7-3 0,7 3 0,6 0 1,7 2-162,6 0 190,3 2 1,-6 5-264,3 0 0,-8 7-550,8 4 1,-10 3 617,-1 1 0,-1 8 33,2 3 514,-11-3-228,11 7 19,-20-6-222,6 7 0,-9 1 198,-4-1-165,-3-6 613,-7 11 0,-1-15-217,-5 11 1,-4-6 431,-11 0 1,-3 2-337,-8-7 0,-6 0-227,-4-5 0,2-2-208,-2-4 1,1 3-273,-1-8 1,-1 0 245,6-5 251,0 0-1183,6 0 1,1 0 497,4 0 0,-2-2 158,7-3 0,0-2-1252,5-3 0,3-4-2192,2 3-1,4-3 947,7-2 1,4 6 1166,6-1 1516,8 1 0,27-13 0,4-1 0</inkml:trace>
  <inkml:trace contextRef="#ctx0" brushRef="#br0" timeOffset="4">25896 11317 8469,'-11'-25'1640,"1"4"1,-1 4-1326,-4 1 1,-1 1-347,0-1 1,0 7 291,1 4 0,-1 3 1308,0 2-1194,-7 0 0,4 2 0,-7 3 0,0 6 0,0 3 0,-1 3 1557,0 4-1742,-3 3 0,4 3 51,-1-1 1,6 0 202,-5 5-170,14 1-63,-9-1 1,14-5 68,-3 1 0,3 1 198,7 8-204,0-3-5,7 6 0,1-8 51,8 1 1,7-1 124,3 1 339,4-8-197,8 6 1,-1-13 220,10 4 0,-9-10-111,10-6 1,-5 2-614,4-2 0,-10-1-84,0-10 0,-8-4 0,8-11 0,-11-3 0,4-8 0,-18-3 0,4-7 0,-6 0 0,1-10 0,-6-2 0,-10 1 0,-4-1 0,-7 2 0,-6 3 0,4 2 0,-10 7-1488,7 3 1,0 11 192,6 0 532,-1 6 71,7 5-2676,-5 6 1711,13 2 1,-6 9 0,7 5 0,1 7 1656,5 5 0,9 9 0,10-4 0</inkml:trace>
  <inkml:trace contextRef="#ctx0" brushRef="#br0" timeOffset="5">26415 11254 8469,'0'-16'559,"-2"-5"1,-2-1 0,-3-1-311,-1 0 1,4 0-1,-1 4 1,3-2-1,2 2 1,2 2 288,3 1 0,-1 0 0,8 0 0,4 3 0,3 0 0,0 5 65,-2 1 0,4 1 0,2 6 0,0 0 0,0 0-387,-4 0 1,-2 7-1,-1 4 1,1 3-1,3 1 1,1 3-97,-2 3 1,-2 3 0,-1 8 0,-2 1 0,-2 2 0,-3 3-115,-2 2 0,-2-3 0,-5 5 0,0 2 1,-2 1-237,-3 2 1,-4-1 0,-8-3 0,-2-2 0,-4-3 172,-1-3 0,4-4 0,-2-4 1,1-7-1,0-4 256,2-5 0,-4-4 0,0-7 1,0 0-1,-1-2 0,1-3 141,1-6 0,-5-8 0,6-4 0,2-1 0,3-4 0,4 0-101,2 2 1,6-2 0,1 7 0,4 2-1,8 1-353,5 2 1,0 8 0,12 2 0,2 5 0,4 1-252,4 0 0,5 0 0,4 1 0,-1 5 0,-2 4 0,0 4-731,-2 2 1,-2 0 0,-6-1 0,-1 1 0,-1 0 0,-4-1-1463,-5 1 1,-4-2 2557,-1-3 0,7 3 0,1-6 0</inkml:trace>
  <inkml:trace contextRef="#ctx0" brushRef="#br0" timeOffset="6">27342 11615 8469,'25'-1'694,"-4"-5"1,-11 3 2267,-5-7-2631,4 6 1532,-7-3 1,7 7 273,-4 0-1265,-3 0-2631,5 0 765,-7 0 0,-7 0 1,-4 0 993,-3 0 0,-2 0 0,1 0 0</inkml:trace>
  <inkml:trace contextRef="#ctx0" brushRef="#br0" timeOffset="7">28254 11050 8951,'0'-16'550,"-2"2"0,-1 2 0,-4 3 1,-2 2-137,-3 4 0,1 1 0,-3 2 0,-3 0 1,-2 2-1,-4 3-165,-3 5 0,1 6 0,-1 3 0,-2 4 1,0 1-96,2 4 0,-4 2 1,6 1-1,-2 1-164,0-1 0,6 1 0,-1-1 0,6 1 0,2-1 0,5 0 0,1 1 25,3-1 0,2 1 0,4 1 1,3 2-1,6 2 1,3-3 0,10 5 1,6-1-1,7 1 0,3 1 1,5-2 192,6 1 1,-2-3 0,3-6 0,-3-4 0,-2-5 0,1-5 203,-1-6 1,-5-3-1,-2-7 1,-2-1 0,-3-6 0,-2-9 1,-3-7-1,-4-8 1,-5-2 0,-3-6-247,-3-8 0,-1 0 0,-3-7 0,-6 1 1,-3 1-1,-2 1-269,0 2 1,-7 9 0,-4 4 0,-4 2 0,-5 5-113,0 3 0,-7 3 1,5 7-1,-3 0 1,-1 1-853,1-1 575,-4 7 0,11-3 1,-3 7-1,4 1 1,1 1-852,0-2 1,1 3 0,-1-3 305,0 3 1,8 4-1,2 3 1,5 5-237,1 4 0,0-3 1271,0-1 0,0-6 0,0 3 0</inkml:trace>
  <inkml:trace contextRef="#ctx0" brushRef="#br0" timeOffset="8">29669 11175 9561,'14'-15'0,"-3"-1"1232,-6 0 1,-3 1-713,-2-1 0,-2 7 0,-5 4 0,-7 5 18,-5 5 0,-15 9 1,1 9-1,-5 3 0,-6 5 1,-1 4-221,-2 0 0,-6 4 0,1-1 0,1 0 0,4 3 0,7-3-195,8 0 0,3 6 0,9-2 0,6 3 0,9 3 15,9-1-56,4 0 0,10 0 1,3-2-1,5-3 0,2-5 121,-2-4 1,6-7 0,-3-1 0,6-4-1,0-5 325,-2-4 0,-1-9 0,-1 3 1,-1-6-1,-2-6 1534,-2-4-1889,-7-11 0,8 2 0,-10-8 0,-5 1-11,-3 2 1,-4-6 0,-5 4-1,-1-4 1,-5-1 0,-4 1-168,-4 4 1,-9-2 0,-3 7 0,-2 2 0,-2 1-784,-1 3 1,3-1-1,-9 2 1,4 2-1,2 3-253,-1 2 0,2-3 0,2 4 0,2 3 0,0 1 0,0 2-762,0 0 1,6 2-1,-1 1 1803,4 3 0,1 6 0,1-4 0</inkml:trace>
  <inkml:trace contextRef="#ctx0" brushRef="#br0" timeOffset="9">30597 11804 8469,'-9'-23'35,"-5"4"0,4-5 0,-6 1 1,-3 6 577,-2 4 1,0 6-1,3 7 1,-1 0-1,-4 2 1,-1 3-119,-4 6 0,-2 8 0,-1 2 1,-1 0-1,3 2 0,1 1-146,1 1 0,8 4 1,-2-3-1,6 4 1,4 3-244,6 4 1,3-4 0,4 4 0,3-4-1,7 0-284,8 4 1,4-6 0,7 2-1,3-5-191,2 0 0,-2-3 0,4-1 0,-1-1 0,1-4 0,1-1-776,-1-3 146,6-6 1,-11-2 0,3-9 0,-2-3 0,-5-7-232,-2-7 1,1-11 1229,-7-7 0,6-13 0,-2 1 0</inkml:trace>
  <inkml:trace contextRef="#ctx0" brushRef="#br0" timeOffset="10">30896 12008 8469,'5'23'0,"0"2"0,0 1 411,2 0 1,-5 0 0,5 6-1,-2-1 1,0 2 0,-1 2 206,-2 2 1,-2-2 0,0-7 0,0-4 0,0 1-107,0-1 1,-2-6-1,-2-1 1,-3-7-185,-1-3 1,2-3-1,-4-11 1,0-7-332,1-5 0,-5-9 1,5 2-1,0-6 0,4-4 1,3-5-631,2 1 0,2-5 0,3 3 0,6-2 0,3 2 1,7-1 0,1 8-1,3 5 1,3 9 0,2 9 294,1 7 1,0 10 0,1 9 0,-1 8 0,1 12 341,-1 4 0,-5 1 0,-1 4 0,-2 1 1,-4-4 1155,-2 0 1,-6-8 0,-2 1 0,-2-7 0,-4-3 746,-1-4-1608,-2-2 0,0-6-5,0-1 1,0-8 0,0-2 0,0-9-340,0-5 0,0-7 0,0-1 0,2-1 0,3-1-2718,5-1 2531,11-1 0,-2 0 0,8 1 0,-1 3 42,-2 2 0,4 5 0,-5 4 0,0 6 1,1 3-1,-1 2 186,0 0 0,-3 9 0,-4 7 0,0 6 0,0 5 537,-1-1 0,1 0 0,0 5 0,0-1 0,-2-2-629,-4-2 1,2-7 0,-7 2 0,1-5-1,-1-4-1840,0-1 1,2-9 712,-2-2 1223,-3-14 0,12-18 0,-5-8 0</inkml:trace>
  <inkml:trace contextRef="#ctx0" brushRef="#br0" timeOffset="11">31855 11238 8469,'10'-15'0,"-1"-1"0,-2 0 181,-4 0 1,4 1 0,0-1 0,2 2 0,1 2 0,1 3 1034,-1 2 0,1-3 0,5 3-899,-1-2 0,1 5 1,0 1-1,-2 6 0,-2 8-103,-1 3 0,-8 7 0,2 0 0,-5 0 1,-7 1-116,-8 5 0,-3-5 0,-8-3 0,-2-5 0,0-5 60,2-2 0,-2-2 0,5-5 0,0 0-136,1 0 1,8 2 0,10 2-1,9 3-182,11 1 1,9 3 0,10 6-1,3 3 1,0 0 117,1 0 1,3 4 0,-6 2 0,-1 4 0,-3 1 489,-6 1 1,-3-1 0,-7 1 0,-3 1 0,0 2-232,-3 2 1,-6-1 0,1-3 0,-5 4 0,-5 5-527,-6 3 0,-12 3 1,-6-1-1,-11-2 1,-8-3 307,-6-5 0,-23-4 0,4-2 0</inkml:trace>
  <inkml:trace contextRef="#ctx0" brushRef="#br0" timeOffset="12">20267 12103 8469,'0'8'420,"0"-2"1,0-12 0,0-4 0,2-4 0,3-2 0,5 1 0,4-3 810,2-3 1,7 2 0,5-7 0,5-2-436,4-2 1,12-8-1,0-6 1,5-5-467,5-3 0,2-11 0,2 2 0,-31 29 0,1-1 0,0-2 0,0 0 0,1 0 0,0 0-200,-1 1 1,1 0-1,3-2 1,1-1 0,0 0-1,1 1 1,0 0 0,0 0-1,3-2 1,0 1 0,-1 2-1,0 0 68,-1 2 0,1 0 0,4-2 0,0 2 0,-4 5 1,-1 1-1,-2 3 0,1 0 0,36-22 142,-4 6 0,-2 2 0,0 6 0,-2 1 0,-8 1-510,-3 4 0,-4-2 0,-4 9 1,-5 3-1,-4 4 0,-10 1-997,-4 2 0,-4 1 0,-5 4-2707,-1-1 2734,-6 0 1,-4 5 0,-10 0-1797,-5 0 0,-6 0 2936,-5 0 0,-11-7 0,-8-2 0</inkml:trace>
  <inkml:trace contextRef="#ctx0" brushRef="#br0" timeOffset="13">22169 10169 8469,'35'-10'135,"-3"-1"0,3 8 1,-9-2-1,4 3 973,1 2 0,6 0 1,1 0-896,2 0 0,-3 0 0,3 0 26,-1 0 0,-4 5 1,-7 2-1,-4 2 1,-1 3-1,-4 2 188,-2 2 0,-6 0 1,-2 1-1,-2 2 1,-4 4-1,-1 1-13,-2 4 0,-2 2 0,-3 1 0,-7 1 0,-6-1 729,-3 1-1038,-7-1 0,9 1 0,-7-1 0,-2 1 0,0-3-120,2-3 1,-2 2 0,7-5 0,2 0 0,3-1-966,5-2 0,-1-3 1,7-1-4179,1 0 2952,3-8 1,-1-1 2205,-3-7 0,-4-14 0,-7-3 0</inkml:trace>
  <inkml:trace contextRef="#ctx0" brushRef="#br0" timeOffset="14">11934 12920 8175,'-11'-14'520,"3"2"0,-1 1 0,0 1 0,-1-1 0,1 4 0,4 6 0,3 8 0,2 7 333,0 7 1,7-2 0,4 7-1,3 4 1,1 3 0,1 5-1,0 2 1,-1 2 0,1-1-350,0-5 1,0 3 0,-1-3 0,1-1 0,0-3 0,-1-4-1369,1-2 1,-5-7 0,-3 2 0,1-4-966,0-1 1,-7-2-1,-4-3 1,-14-6 0,-12-5-2411,-7-5 4239,-15-4 0,8-7 0,-12 0 0</inkml:trace>
  <inkml:trace contextRef="#ctx0" brushRef="#br0" timeOffset="15">11447 13313 8175,'1'10'0,"5"-1"644,4-2 0,9 0 0,4-3 0,1 1 0,4-2 263,2-1 1,3-2-1,2 0 1,2 0 0,-2 0-1,0 0-724,1 0 1,-1-7 0,6-3 0,-1-4 0,-2-2-298,1 0 1,3-5-1,-6-1 1,-3-3 0,-3-3-1,-5 0-375,-3 2 0,-1-9 0,-7 4 0,-3-2 1,-6-2-980,-3-2 1420,-2 11 0,5-11 0,0 13 0,-1-1 193,-3 4 1,-1 4-1,0 1 261,0 0 0,7 9 0,2 7 0,2 9-64,-1 5 0,1 9 0,4 3 0,1 4 0,2 5 0,1 3 99,2 4 1,0 10-1,-4-6 1,2-1 0,4 2-153,1-3 1,-4-6 0,1 1-1,-4-4 1,-1-6-58,0 1 1,-6-7 0,-1-2 0,0-6-106,-1-4 1,-4-6-1,1-10-484,-3-6 0,-4-8 1,-1-5-1,-3-4 1,3-7-1,3-2-158,5-1 0,-1-4 0,6 5 0,0 4 0,1 5-32,-1 7 1,1 5-1,5 6 1,1 5-1,2 3 778,2 2 0,7 7 1,-3 3-1,1 4 0,0 2 149,2 0 1,-3 7-1,1 1 1,0 2-1,0-1 90,0-3 1,-1 6-1,3-3 1,-2-1 0,2-3-125,2-3 1,-4-3 0,-2-1-1,1-2 1,-1-3-553,4-2 0,-3-2 0,1-5 1,0 0-1,-2 0 0,-3 0-272,-3 0 0,-2-7 0,-1-3 0,-1-4 1,-1-3-694,-3-4 892,-6-4 0,3-5 0,-7 3 0,0 2-138,0 2 1,-6 2 0,-1 6-1,0-1 577,0 0 0,2 9 667,5 7 1,2 7 0,3 9 0,4 0 0,1 1-1,1 2-251,1 2 1,4 0-1,3-5 1,2 0-1,0-1-1131,2 1 0,-6 0 0,4 0 1,-4-1-1836,-1 1 0,-2-6 0,-2-1-2973,-1-2 5032,-8-2 1,-3-13 0,-10-6 0,-6-7 330,-5-4 0,-10-15 0,-9-9 0</inkml:trace>
  <inkml:trace contextRef="#ctx0" brushRef="#br0" timeOffset="16">13349 12889 8756,'0'-16'1397,"0"0"1,-3 0-1204,3 1 0,-2 6 0,14 4 0,4 5 1,6 3-2140,8 3 1,-2 6 1944,9-2 0,-4 4 0,-2 2 0</inkml:trace>
  <inkml:trace contextRef="#ctx0" brushRef="#br0" timeOffset="17">14025 12967 8175,'7'0'1257,"-7"0"0,-9 0-611,-5 0 0,-1 2 0,-1 1 0,0 4 0,0 0 0,1 0-336,-1-3 1,2 5 0,4 1 0,4 4 0,6 2-1,6 0 1,6-1 0,9 3 0,8 1-186,6 2 0,9 0 0,-2-4 0,2 2 0,-1 4 0,-2 0-205,-3 0 1,2 3 0,-7-3 0,-5-1 0,-5 3 499,-9-1 1,0-3-1,-9 4 1,-1-3-1,-4-3 1,-6 1 172,-4 1 0,-6-9 0,-5 4 1,-5-4-1,-4-4-490,-1-2 1,1-5 0,1-1 0,1 0 0,-2 0-616,2 0-301,0-7 1,4 4-1,3-6 1,3 2-7919,2 4 8731,8-6 0,15 0 0,10-6 0</inkml:trace>
  <inkml:trace contextRef="#ctx0" brushRef="#br0" timeOffset="18">15157 13124 8841,'-7'-15'2483,"-3"-1"-1715,-4 0 1,3 7-377,1 4 1,4 10 0,-2 8 0,1 4 0,3 6 0,3 0-61,1-1 0,1 10 0,4-4 0,4 0 0,3 1 0,2 1 271,4 1 0,3-6 1,0-2-1,3-2 0,4-2-368,4-5 0,-10 0 1,10-9-1,-1-2 0,1-1-104,-1-2 0,4 0 0,-10 0 0,-1-2 1,-1-3-1,-4-5-256,-3-4 1,3-7 0,-10-4 0,-1-1 0,-2-4-389,-5 3 0,-1-1 0,-1-2 0,-3 4 0,-3 5-492,-2 3 1,6 3 748,-2-1 1,3 9-1,2 7 1,2 9-1,3 6 25,5 6 0,10-2 0,2 8 0,3-1 0,4 0 0,5-2 253,2-1 1,3 0 0,-3-4-1,5 2 94,-1-2 0,5-3 0,-3-4 0,4-3 0,1-2 0,-2-4 787,-3-1 0,2-2 1,-8 0-1,-2-2 1,-6-3 2,-7-5 0,-4-6 0,-3-5 1,-4-5-1,-4-6-546,-5-4 1,-8-3 0,-3-4-1,-6 1 1,-5-2-578,-5-1 1,2 4 0,-3 5 0,1 3-1,2 3-1590,3 4 0,3 3 1,3 9 1,-1 4 0,9 4 0,7 12 0,9 4 0,5 4 24,1 2 1781,8-1 0,2 1 0,6 0 0</inkml:trace>
  <inkml:trace contextRef="#ctx0" brushRef="#br0" timeOffset="19">16965 13030 8794,'14'-7'0,"-3"-3"0,-8-6 732,-6-5 1,-6 3-1,-9-4 1,-1 1-194,-2 0 1,-10 2 0,1 6 0,-1 5 0,-4 1 0,2 3-188,-1 2 0,-2 4 0,1 3 0,3 6 0,4 6 408,0 10 1,4-5-614,-2 15 1,7-6 0,-2 10 0,5-3-137,5-3 0,4-2 1,7-3-1,0-2 0,2-4-27,3-1 0,11-2 0,10-5 1,6-2-1,3-2 0,1-4 144,-1-1 0,4-1 0,-3-6 0,-1 0 0,-3-2 15,-6-3 0,-3-4 0,-8-8 0,1-3 0,-2-2-233,-3-3 0,1-1 0,-7-5 0,-1 1 0,-3 2 98,-1 2 0,0 12 0,0-2-31,0 2 0,0 9 0,2 5 1,2 9-1,3 5-173,1 1 1,6 6 0,5 2 0,-1 0 0,1-1-689,-1-2 0,-1-3 0,-1-1 0,1-1 0,3-1-44,0-3 0,8 1 0,-1-7 0,2-1 0,3-4-794,-1-5 0,-5-4 1722,1-7 0,-1-7 0,5-1 0</inkml:trace>
  <inkml:trace contextRef="#ctx0" brushRef="#br0" timeOffset="20">17468 12983 8039,'-1'-14'0,"-3"2"654,-1 1 1,-7 3 0,1-5 0,-3 5-45,-2 1 0,1-4 1,-1 6-1,0 1-322,1 3 0,1 2 1,5 5-1,9 4 0,10 4-262,10 2 1,9 5 0,10 3 0,1 4 0,4 5-1,-1 0-32,-1 1 0,-3 2 0,-8 1 1,-1 0-1,-4-1 337,-5 1 1,-5 0 0,-6-6 0,-5 1 0,-3-1 0,-4-1 563,-3-4 0,-5-3 0,-10-9 0,-4-2 0,-4-3-398,-5-2 0,-7-2 0,1-7 0,1-1 0,-2-4 155,-1-2-1266,6-2 0,-3-4 0,8-1 0,2 0 0,4 2-4302,1 4 1,9-4 4842,9 3 1,10-3-1,4-1 1</inkml:trace>
  <inkml:trace contextRef="#ctx0" brushRef="#br0" timeOffset="21">19151 13219 8546,'21'-7'628,"0"-4"0,-6-3 1,-6-3-1,0-2-347,0-2 1,-6-2-1,2 4 1,-3-2-1,-2 2 1,0 1 94,0 2 1,-7 1 0,-5-1 0,-6 0-1,-4 0 111,-3 1 0,4-1 0,-5 2 1,-2 2-1,-2 3 0,-1 2-183,-1 4 1,1 1 0,0 4 0,1 3 0,2 7-162,2 7 1,6 4 0,0 7-1,2-1 1,4 6-137,4 4 0,3-4 0,7 1 0,1-1 1,5-2 60,4-1 1,6 3-1,5-9 1,3 2 0,2-2 140,1-5 0,-1-9 0,7-3 1,2-2-1,2-3 176,-2-3 0,-2-1 0,-2-1 0,-1-5 0,-2-4 0,-4-4-328,-1-2 1,-4-5 0,-7-2-1,-3 1 1,-2-1-158,-3 4 0,3 1 0,-2 3 0,0-1 1,2 0 0,2 8 0,7 4 0,1 8 0,4 6 0,5 4-105,4 2 0,7 5 0,-1 1 0,-1 3 0,-3 3-961,-6 1 0,2-2 1,-7-1-1,-4 2 0,-4 1 1165,-8 3 0,-10-1 0,-4 1 0</inkml:trace>
  <inkml:trace contextRef="#ctx0" brushRef="#br0" timeOffset="22">12296 14618 8591,'-18'-16'532,"-3"0"1,-2 2-1,-5 4 1,4 3 147,1 0 0,-10 5 0,2-3 0,-3 3 0,1 2-48,2 0 1,5 2 0,-1 3-1,1 5 1,0 6-388,0 5 0,7-2 0,-4 8 1,2 0-1,2 5 0,3 3 124,4 2 0,8 1 0,-1-3 1,5 2-1,5-1-71,6 3 1,4-6 0,5 3 0,2-2-1,3-5-826,3-2 0,2-5 0,3-6 1,2 0-1,3-1 0,1-1-485,-1-3 0,11-4 0,0-7 0,3 0 0,4-2 0,0-3 1013,3-6 0,3-3 0,0-1 0</inkml:trace>
  <inkml:trace contextRef="#ctx0" brushRef="#br0" timeOffset="23">13082 14838 9039,'8'-27'0,"-2"3"734,-5 1 1,-2-3 0,-5 5 0,-4 2-377,-4 1 0,-3 3 0,-3-1 0,-2 2 1,-3 4-1,-1 3 43,1 0 0,-4 5 1,3-2-1,-4 6 1,-3 7-1,-2 3-117,-2 6 1,0 2 0,6 1 0,1 6 0,2 2 0,4 3 0,1-1-233,4 1 0,1-1 0,4 0 0,4-1 0,5-2-82,3-2 1,2-5 0,0 4-1,2-3 1,3-4 0,7-4-1,7-5 329,8-2-257,2-2 0,5-5 1,0 0-1,5-2 0,1-3-10,4-6 0,-1-3 1,-1-3-1,-5-2 0,-6-2 1,-4 0-224,-6-2 0,0 4 0,-4-6 0,-5 3 0,-1 3-350,-2 1 0,-6 2 0,4 1 508,0-1 0,2 7 0,5 6 0,-2 4 0,-2 6 0,3 4 348,1 6 0,7-1 0,1 7 0,1-2 1,1 0-323,1-2 0,-1-2 1,4-1-1,-1-2 0,0-2 1,3-3-648,2-2 0,-1-2 0,2-5 1,2 0-1,2-2 142,-2-3 1,-2-3 0,-3-8-1,-2-2 512,-2-3 0,-7-3 0,4-8 0</inkml:trace>
  <inkml:trace contextRef="#ctx0" brushRef="#br0" timeOffset="24">13711 14193 9703,'8'16'1016,"-1"0"1,-5 1 0,2 4-427,1 5 0,2 4 0,-2 5 0,4 3 1,0 6-1,-4 0-114,-3 1 1,3 0-1,0 1 1,-2-4 0,-1-4-1,0-1 1,1 0 0,3-4-1,-1-4 1,2-2-1,2 1-1094,-1 1 1,6-4 0,-3-4-1,3-4 1,2-1 0,-1 1-2679,1 4 0,7-9 3296,3 4 0,11-4 0,3 4 0</inkml:trace>
  <inkml:trace contextRef="#ctx0" brushRef="#br0" timeOffset="25">14560 14728 8734,'8'-16'0,"-2"0"462,-5 0 0,-2 1 1,-5-1-1,-4 2 0,-4 2 1,-2 3-1,-1 0 1,-4 2-1,-4 0 0,-1 4-10,0 1 1,1 4-1,-3 1 1,2 6 0,0 3-1,2 8 1,3 1-352,3 1 1,2 10 0,1-3 0,1 3 0,3 4-227,6 3 0,3-4 0,2 1 1,2-2-1,3-5 0,6-1-118,3-2 0,8-5 0,5 4 0,4-2 1,4-4 451,2-2 0,5-6 0,-4-3 0,1-1 0,1-3 0,0-2 60,4-2 0,-4-7 0,0-4 0,-2-4-125,-3-6 0,-3 1 0,-4-6 0,-4 0 0,-1 0 1,-4 0-333,-1-2 1,-4-2 0,-4 0-1,-5 2 1,-1 4-104,1 1 0,-3 2 0,3 5 258,-3 1 1,-2 8-1,0 7 1,0 10 75,0 9 1,0 1 0,0 6 0,0 2 0,0 0 159,0-2 0,1 2 1,3-5-1,3-1 1,2 1-86,3-4 0,7-3 0,2-4 0,0-3 1,0-2-2,0-4 0,2-1 0,-4-2 0,2 0 1,-2 0-84,-1 0 1,3-5 0,-1-2 0,0-2 0,-3-5-63,-1-5 0,-6 2 0,-1-4 0,0 3 1,-2 1-1,0-3-177,-4-1 1,-1 6 0,-2 4 134,0-1 0,0 3 0,0 2 43,0 6 1,5 4 0,2 13 0,2 1 0,2 2 1,-3 2 1,11 6 0,-1-5-1,3 3 1,3 1-117,1-2 124,-6 6 0,11-12 0,-4 3 0,4-4 62,1-1 0,1-2 1,-1-2-1,0-3 1,3-2-1,1-4 31,1-1 0,1-4 1,-6-1-1,1-4 0,-1-4 1,-1-5-48,-4-3 1,-3-9 0,-7 2 0,-2-4-101,-4-1 0,2-7 1,-6-4-1,-3-4 1,-1-3-1,-4-1-233,-3-3 1,1 1 0,-6 6 0,-2 3 0,-2 4 108,-2 6 1,2 0-1,2 12 2483,1 2-1947,8 8 1,-3 11 0,12 11 0,2 5 0,3 5 140,-1 5 0,1 9 1,5 3-1,-1 2 1,3 2-1,1 0-159,2 0 1,0-5 0,-5 3 0,-1 0 0,1-2-961,0 1 1,-2-2 0,-2-6 0,-2 0 0,1-1-992,-2-4 1,5 2 0,-4-7 0,2-2 0,1-1 227,-3-2 1,2-6 0,8-1 1399,1-2 0,6 5 0,-2-3 0</inkml:trace>
  <inkml:trace contextRef="#ctx0" brushRef="#br0" timeOffset="26">16934 15011 8019,'0'-32'0,"-2"2"462,-3 4 1,-4-2-1,-7 6 1,1-1 194,-1 0 0,0 2 0,-1 4 0,-3-1 1,-2 1-1,-3 3 5,-3 0 0,4 7 0,-1 2 1,1 3-1,1 2 0,1 0-393,2 0 0,1 9 0,0 5 0,-2 7 0,2 5-306,1 7 0,1-2 1,-1 6-1,1-4 1,3-1-282,0-1 1,7 1 0,2-1 0,3-1 0,4-2 0,1-4 88,2-1 0,13-2 0,-1-6 0,4 1 0,4-2 250,-1-3 1,2 1 0,6-7 0,-1-1 0,-1-3 34,-4-1 0,7-7 1,-5-3-1,0-4 0,0-4-3,-3-3-153,-3-3 0,-1-6 0,-1 1 1,-5 1-1,-4-2-126,-4 2 0,3 7 1,-4 0-1,-3 4 1,1 3 42,1 3 894,-3 4-644,5 7 0,-2 7 0,2 4 0,1 4-82,5 6 0,1 2 0,1 5 1,3-4-1,1 1 0,4-2-130,1-1 1,2-1-1,6-5 1,-1-2 183,1-4 0,-1-3 0,1-7 0,-1 0 0,1 0 0,-1 0 303,0 0 0,-4-7 0,-3-3 1,-1-6-1,-4-5-100,-1-5 0,-5 0 0,-2-4 0,-6-3 0,-3-2-291,-2-3 0,0-3 0,0-6 0,-2 2 0,-3 1-311,-6 2 1,-2 0 0,-5-3 0,-1 3-1,-2 7 161,2 7 0,3 0 0,4 9 0,3 3 692,2 4 0,2 10 0,5 2 0,1 11-119,5 8 0,-3 0 0,8 9 0,1 4 0,0 3 0,0 0-3,-1-2 0,-1 2 1,6 0-1,0-2-923,0 2 0,-1 0 0,1-2 1,1 0-1,3 0 0,1-3-1041,-2 0 0,0-3 0,0 0 0,2-8 1593,-2-7 0,6 2 0,-1-5 0</inkml:trace>
  <inkml:trace contextRef="#ctx0" brushRef="#br0" timeOffset="27">18129 14885 9146,'-7'-11'1875,"-4"1"1,-8 6 0,-4-1 0,-3 2-1101,-7-3 1,-4 5 0,-8-6 0,-1 1 0,-3 1 0,1 0-344,-1-2 1,3 0 0,3-4 0,1 4 0,0 0-1617,2-3 1094,1 3 1,9 0-1,2 5 1,4-1-2081,1-2 0,9 1 1,11 8-1,8 1 2170,11-2 0,6 6 0,10 0 0</inkml:trace>
  <inkml:trace contextRef="#ctx0" brushRef="#br0" timeOffset="28">18412 14806 8019,'0'-16'611,"0"1"0,-7 4 1,-2 1-1,-1-1-206,-1 3 1,1 1-1,-8 7 1,-1 0 0,-4 0-1,-1 0-2,-4 0 1,-2 7 0,-1 3 0,1 4 0,4 4-13,5 2 1,2 0-1,1 6 1,1 2-1,4 0-191,5-2 1,2 2 0,6-5 0,0 1 0,4 4 0,6 0 76,11-2 1,7 2-1,5-7 1,2-2 0,4-3-1,1-4 4,4-1 0,-4-8 0,2 2 1,-2-3-1,-2-2-107,-1 0 1,-12-7 0,4-3 0,-3-4 0,-3-4-866,0-3 1,-4-3 0,-7-9 0,-3-2 0,-2-2-462,-3 2 1,-3 2-1,-1 3 1,0 2-1,0 4 1,0 1 34,0 4 0,0 7 0,2 3 0,3 2 1083,6 4 0,3 8 1,1 5-1,1 4 1,-2 2-560,-3 0 769,3-1 1,-6 6-1,6 2 1,-1 0 293,-3-1 1,-5 5-1,4-5 1,-2 1-1,-4 0 1,-1-4 980,-2-2 0,0-1 0,0 0-1012,0 0 0,-2-8 0,-3-2 1,-5-5-1,-4-2-54,-2-5 1,0-2-1,1-10 1,-1-3-1,0-5 1,2-2-99,4 2 1,3-4 0,7 4 0,0-2 0,1 0-251,5 2 0,2 0 0,10-4 0,3 4 0,5 3-266,4 0 1,1 11 0,2-4-1,2 4 1,4 3-36,1 4 1,-3 3 0,3 2 0,-2 0 0,-1 0-97,1 0 0,-4 0 1,2 0-1,-4 2 0,-4 2 1,-2 3-452,2 1 0,-4-2 1,1 2 810,-3-1 0,6 6 0,-3-5 0</inkml:trace>
  <inkml:trace contextRef="#ctx0" brushRef="#br0" timeOffset="29">20471 14288 8014,'6'-7'1026,"-1"7"1,2 7 0,-2 12 0,6 5 136,3 8 0,1 4 1,1 1-1,0 5-759,-1 3 1,-4 1 0,-1-3 0,1-1-1,-1 2 1,1 0-441,1-3 0,-3 3 0,0-5 1,-1-1-1,-1 0-339,0-3 0,5-8 0,-3-7 0,2-2 0,-1-4-1755,2-4 1,2 3 0,2-8 0,0-2 2129,0-1 0,-1-16 0,1-3 0</inkml:trace>
  <inkml:trace contextRef="#ctx0" brushRef="#br0" timeOffset="30">21147 14712 8014,'16'0'2565,"-9"-2"1,-7-1-1869,-9-3 1,-12-1 0,-5 4 0,-5-2 0,-6 1 0,-5 1-436,-3-3 0,-2 5 0,-1-6 1,1 1-1,2 0 0,1-3-527,2-3 0,7 3 0,-1 0 0,4 0 0,4 2 1,4 0-2843,1 4 0,7-1-1358,6-1 4465,6 3 0,4-5 0,9 7 0</inkml:trace>
  <inkml:trace contextRef="#ctx0" brushRef="#br0" timeOffset="31">21085 14696 8899,'24'16'420,"-3"0"1,-9-1-1,-1 1 1,1 2-101,2 2 0,7-2 0,0 5 0,0-2 0,2 0 0,1-4 154,0-5 1,6 0 0,-4-5 0,2 0 0,0 0-65,-2-3 0,-6-4 1,1-4-1,-4-3 1,-1-1-213,0-5 0,-2-6 0,-2-3 1,-4-3-1,-1-3 0,-3 0-149,-2 2 1,-2-2 0,0 7-1,0 2-17,0 1 1,1 11-1,5 7 43,4 9 0,9 12 0,4 9 1,2 7-1,1 8 145,-2 4 1,6 1 0,-6 10 0,3-1-1,-3 2 136,-1 0 0,-4 6 1,-7-11-1,-3 0 1,-2-2-1,-4-2 271,-1 1 1,-2-1 0,0-7 0,-2-3 0,-3-5-99,-5-4 0,-6-3 0,-3-4 0,-4-5 0,-1-5-100,-4-6 1,-7 2-430,-2-6 0,-7-3 0,4-8 0,-2-6-181,0-3 0,6-3 1,-5-2-1,3-4 0,3 0-822,2 1 0,3-5 1,4 5-1,5-1 0,4-1-2274,1-1 0,7 4 0,4-3 3208,3 1 0,9-5 1,2 4-1</inkml:trace>
  <inkml:trace contextRef="#ctx0" brushRef="#br0" timeOffset="32">22091 14932 9309,'10'7'1247,"1"5"0,1 6-1267,2 3 1,7 13 0,2 3 0,1 7 0,2 3 729,-1 0 1,3 0-1,-7 0 1,0-1-1,0-2 1,0-4 0,-4-2-151,-5-3 0,2-2 0,-5-3 0,0-4 0,-2-5 420,0-3 0,-6-3-788,5 1 1,-12-9 0,-4-9-1,-6-12 1,-3-8-358,-2-3 0,-5-10 1,3 0-1,0-7 1,-1-8-157,0-4 1,3-8-1,-4-7 1,2-8-1,6-2-287,5-3 0,5 2 1,8 5-1,6 5 0,11 3 228,12 6 1,5 16-1,10 5 1,6 12-1,1 12 1,4 9 742,0 5 0,-5 6 0,1 4 1,-3 10-1,-4 5-57,-3 5 1,-3 1 0,-8 3 0,-1-1-1,-4 1 306,-5-1 1,-9 0 0,-3 1 0,-2-1 0,-4-1 84,-1-4 0,-9 4 1,-3-6-1,-6 1 0,-5-2-310,-5-1 0,-6-10 0,-3 2 1,-1-3-1,1-4-335,2 0 1,-4-2 0,0-7 0,2-1 0,2-4-1,2-2-642,-1-3 1,6-4-1,2-3 1,1-2 0,4 2-1378,1 1 1,4 8 0,4-1 0,4-1 0,5-2-3419,1-2 5385,14 1 0,3-8 0,15-1 0</inkml:trace>
  <inkml:trace contextRef="#ctx0" brushRef="#br0" timeOffset="33">23474 14618 8009,'-12'-16'0,"-2"0"1242,-3 0 0,-13 6 0,2 1 0,2 2-824,1 4 0,-1 3 1,4 7-1,-1 7 0,-2 8 1,3 6-110,-1 6 0,4 0 0,8 0 0,6 1 0,3 1-46,2-1 1,9-2 0,7-3 0,8-2 0,4-4-1,0 1 118,-2-1 1,0-4 0,6-1 0,1-5 0,2-6 331,2-1 0,1-1 1,-3-8-1,4-3 0,-1-6-267,0-3 1,-1-8 0,-5-3-1,-3-3 1,-3-2 0,-6-3-113,-8 0 0,0-2 0,-7 0 1,-1-3-1,-4-2-308,-5-4 0,-4 0 0,-7 1 0,0 2 0,1 3-758,-1 3 0,-5 2 0,2 3 0,3 6 1,6 6-1710,3 6 0,1 14 0,8 7 2441,3 15 0,11 23 0,9 2 0</inkml:trace>
  <inkml:trace contextRef="#ctx0" brushRef="#br0" timeOffset="34">24355 15152 8009,'16'-9'3024,"-8"-5"-1366,-2 4 1,-5 6 0,-1 8-2028,0 10 0,-7 12 0,-3 2 369,-4 7 0,-2-2 0,0 5 0</inkml:trace>
  <inkml:trace contextRef="#ctx0" brushRef="#br0" timeOffset="35">23474 14743 8009,'-10'0'-1222,"-1"0"1520,-1 0 0,3 0 0,-1 0 0,-2 0 0,0-1 0,-1-3 0,3-1 269,-2 1 0,3 1 1,-2-1-1,-1-3 1,-2-1 6,-2-5 0,6 5 0,1-3-310,2-1 1,2-2 0,5-2 0,0 1 0,0-1 15,0 0 0,7 0 1,3 2-1,4 2 1,4 3-139,3 3 0,-2-5 1,6 6-1,-1 1 0,0 3 1,3 1-77,-3 0 0,4 0 0,-5 1 0,0 3 1,-1 3 68,-3 2 1,-1-4-1,-2 3 1,-2 1 0,-2-2-241,-2 0 0,-6 0 1,3-3-1,-2 3 1,0 1-1150,-1 5 0,-2-5 0,-2 3 0,0 1 1254,0 2 0,-7 2 0,-2-1 0</inkml:trace>
  <inkml:trace contextRef="#ctx0" brushRef="#br0" timeOffset="36">24591 15545 8009,'8'-16'8974,"-2"0"-5589,-5 1-5448,-1-1 0,0 9 2063,0 7 0,7 14 0,2 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5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4041 6884 24575,'0'0'0</inkml:trace>
  <inkml:trace contextRef="#ctx0" brushRef="#br0" timeOffset="1">3271 13156 8152,'15'0'361,"-4"0"1,-1 2 0,1 3 775,-2 5 0,3 4-635,-7 2 0,0 0 0,-5-1 0,0 1-60,0 0 1,-1 0-244,-5-1 1,3-6 0,-8-4 0,-1-3-222,-2-2 0,-2 0 1,1 0-1,-1-2 23,0-3 1,-5-4 0,0-8 0,2-2 34,2-2 1,3 0 0,3 3 0,6-1-14,3-2 0,2-2 0,4 4 0,4-2-26,8 2 0,10 3 0,1 4 1,2 3-57,3 2 0,-1-3 1,-1 5-1,-2 1 107,-2 2 0,-7 4 0,4 2 1,-2 3-77,0 1 0,0 3 1,-5 6-1,-1 2-97,1 2 0,-5 6 1,-3-5-1,-1 1 8,-3 0 0,-3 3 0,-1-3 0,0-1 57,0 1 0,-6-2 0,-5-5 1,-3-1 44,-2 1 1,-5-7 0,0-2 0,2-2 133,2 0 1,-4 1-1,0-6 1,0-2 5,-2-3 0,6-2 0,-6-6 0,2 1-101,0-5 1,2 1 0,7-5-1,3 2-55,2-2 1,2 3 0,6-4 0,3 1-37,1 0 0,13 2 0,-3 6 0,4 5 23,4 1 0,-4 1 0,6 6 0,-1 0 135,1 0 1,-6 0 0,2 2-1,-4 2-62,-1 1 0,0 7 1,0 0-1,-2 6 5,-4 3 1,2 0 0,-6-6 0,-3 1-90,-1 0 1,-2 0 0,0-1 0,0 1-193,0 0 1,-7-2 0,-4-2 165,-3-2 1,-1-6 0,-1 1 0,0-3-14,0-2 0,1-2 0,-1-3-15,0-6 1,2-3 0,4-1 62,5-1 0,5 0 0,5 1 65,5-1 1,4 7 0,2 2-1,0 2 129,-1 0 1,1-1 0,0 8 122,0 3 0,-2-1-33,-4 6 1,2-4-176,-6 4 1,-3-1 0,-6 3-1083,-3-1 0,-1-6-468,2 5 1,3-5 0,-3 6 1486,3 1 0,9-5 0,2 0 0</inkml:trace>
  <inkml:trace contextRef="#ctx0" brushRef="#br0" timeOffset="2">4246 13140 8494,'0'-9'17,"7"-3"1,3 5 0,4 0 627,2 0 1,6 0 0,6 2 0,6-6 33,2-2 0,11-3 0,-1-2 0,-1-1-331,1-2 0,6-5 0,-10 3 0,-4-1-113,-3-4 0,-3-2 1,-2-1-1,-4-1-52,-5 1 0,0 1 1,-4 2-1,-5 4-98,-3 1 1,-4 2 0,-5 5 414,0 1-467,0 6 1,-1 4-1,-3 10 1,-1 7 280,1 7 0,-3 6 0,0 8 0,0 4 161,0 5 1,2-2 0,5 2 0,-2 1-223,-3 3 1,3 1-1,-3-2 1,3-1-360,2-2 1,6-7 0,1 2 0,1-4-939,5-2 1,-5-1 0,3-2 0,-1-2 213,-1 2 0,0-5 0,-6-2 0,3-4-669,-3-1 0,-8-2 0,-7-2 0,-6-3 1499,-3-2 0,-7 3 0,0-5 0,-5-1 0,-4-2 0,1-2 0,4 0 0</inkml:trace>
  <inkml:trace contextRef="#ctx0" brushRef="#br0" timeOffset="3">4560 13502 8622,'-16'0'1734,"1"0"-1184,6 0 0,9 0 0,10 0 0,6 0 327,5 0 0,3 0 0,10 0 1,2 0-256,6 0 0,11 1 0,4 3 0,4 1-150,2-1 1,-3-3 0,-4-1 0,-6 0-452,1 0 0,-7 0 0,-9 0 0,-7 0-757,-7 0-1409,-4 0 1,-12 2-1,-8 3 2145,-11 6 0,-19 3 0,-1 1 0</inkml:trace>
  <inkml:trace contextRef="#ctx0" brushRef="#br0" timeOffset="4">6305 12653 8143,'-2'-30'35,"-3"4"288,-3 3 1,-1 16 0,2 7 0,2 9 381,-1 5 1,1 9 0,3 3 0,-1 4-373,-2 1 0,-2 7 0,1 4 1,-2 4-57,-1 1 0,0 0 0,6-2 0,-3-1-147,3-2 1,-1-2 0,1 2 0,-2-5-80,1-4 0,2-9 0,2-3 1,0-3-47,0-2 1,0-1-63,0 1 1,0-9 84,0-7 1,6-7 0,1-10 0,1-4-269,5-6 1,6-2 0,5-4 0,4-2-145,5-2 0,8 2 0,-1 7 0,2 4 253,1 1 1,12 9 0,-8 9 0,0 3 129,-3 2 1,5 0 0,-8 2 0,0 3 320,-1 5 0,-7 6 1,4 3-1,-6 4 265,-5 1 1,-3 1-1,-7 3 1,-2-2-185,-4 2 1,-3 0-1,-7 0 1,-2-4 40,-3-1 1,-9 3 0,-8-5 0,-3-2-138,-3-1 1,-3-2 0,-4-1 0,-2-1-4,2-3 0,-5 1 0,0-7 0,-2-1-273,0-3 1,5-1 0,-3 0 0,2 0-173,3 0 0,1-5 0,5-2 1,1 0-1184,2 0 1,6-3 0,1 3-483,7-2 0,7 4 1,10-4 808,5 2 0,13 0 1,9 4-1,8-3 546,5 3 1,2 1 0,2 2 0,2 0 452,1 0 0,1-7 0,-6-2 0</inkml:trace>
  <inkml:trace contextRef="#ctx0" brushRef="#br0" timeOffset="5">7783 13203 8239,'0'-16'0,"0"-1"125,0-4 0,-7 7 0,-3-5 325,-4-1 0,-7 6 1,-2 4-1,-1-2 287,-4-2 0,-2 0 0,-1 2 0,-1 3-404,1 2 0,-6 2 0,0 5 0,2 0-126,2 0 0,-2 1 0,2 6 0,5 7-57,4 6 1,-3 7 0,6 0-1,2 1-10,2-2 0,6 4 1,2-4-1,1 3-113,-1 3 1,6-6 0,-3-2 0,6-1-24,6-4 1,2-1 0,10-2 0,3-1 23,5 1 0,4-6 0,3-1 0,2-2-65,1-3 0,1-3 0,-5-1 1,-1 0-31,0 0 1,-1-7-1,-2-5 1,-3-5-330,-3-4 1,4-7-1,-6 2 1,-5-4-72,-2-1 1,-10-1 0,2 1 0,-3 1 263,-2 4 0,0 3 1,0 7 206,0 1 277,0 6 1,0 9 0,0 10 0,0 4 428,0 2 1,5 5 0,2 2 0,2-1-458,3 1 0,-3 3 0,2-3 0,-1 0-505,-1-1 0,5 5 0,-4-6 0,6 0-14,5 1 1,-4-4 0,6 3 0,-2-4-1259,0-1 0,5-6 1,-3-1-1,1 0 72,4 0 1,2-6 1451,1 2 0,8-3 0,1-2 0</inkml:trace>
  <inkml:trace contextRef="#ctx0" brushRef="#br0" timeOffset="6">8711 13093 8260,'-5'-21'79,"-4"0"0,-2 2 339,-1 1 1,-11 3 0,4-1 0,-5 2 30,-4 3 0,-11-1 0,6 7 1,-4 2-118,-1 1 0,1 2 1,6 0-1,-1 2-16,1 3 1,5-2 0,1 6 0,4 0-247,7-1 1,-1 3 0,6 5-158,0-1 0,2 6 0,11 0 0,4-2-11,8-1 1,10 3 0,4 2 0,7 1 118,5 4 1,7 0 0,-7 0-1,1-4 128,-1-1 1,-3 3 0,-10-3 0,-1 0 106,-2-1 0,-8 5 1,-1-7-1,-6 0 263,-4-3 1,3-1 0,-4 0-126,-3-1 1,-3 1 0,-5-2-1,-6-2-74,-3-1 1,-1-6 0,-3 4-1,-1-2-99,-2-4 0,-7-1 1,0-2-1,-5 0-281,-4 0 1,-1 0 0,5-2 0,-1-3-504,5-6 0,8 3 0,0-3 0,3 1-185,3 1 1,6-5-1,4 4 1,5-4 257,5-2 0,9 2 0,10 2 0,6 1 36,8-1 1,6 5-1,7 0 1,3 2 460,4 0 1,4-6 0,-7 4 0,-1 0 65,0 0 1,9-3 0,-6 3 0,-1-2 12,0-3 0,-9-2 1,2-4-1,-7-1 138,-3-2 0,-4 0 0,-7 5 0,-6 1 64,-4-1 0,1 0 0,-10 1 0,-1-1-236,-2 0 0,-5-5 1,-4 0-1,-6 2-59,-7 2 1,-4 1-1,-1 0 1,-6 2 4,-2 4 1,-8-3 0,0 8 0,2 2 118,2 1 0,3 2 0,3 0 1,2 2 202,2 3 0,4 9 0,7 9 0,3 1 106,2 4 0,2 2 1,5 1-1,2 1 136,3-1 0,11 0 1,10 1-1,5-2-67,6-4 0,8 2 0,10-6 1,0 1-115,5 0 1,6 3 0,2-5 0,-1-2-253,-3-1 0,-4-8 1,-6-1-1,-9-2-555,-4-4 1,-7-1 0,-6-2 0,-3 0-1271,-2 0 1,-8 0-1,-6-2 1,-4-1-5612,-6-2 7307,-6-1 0,-23-1 0,-3-1 0</inkml:trace>
  <inkml:trace contextRef="#ctx0" brushRef="#br0" timeOffset="7">2909 15262 8317,'5'-24'0,"2"3"209,2 3 1,2 2 810,4 1 0,1 1 0,0 3-272,-1 6 0,1 3 1,-2 4-210,-3 3 0,1 4 0,-7 7-411,-1-1 0,-3 6 0,-2 0-150,-5-1 0,-2-3 0,-8-1 1,0-2 14,0-4 1,1 2 0,-1-6 0,0-3-309,1-1 0,-1-4 0,0-3 1,0-6 191,1-3 0,4-1 1,2-3-1,2-3 79,4-5 0,1 3 1,2 1-1,2 1 17,3 0 1,6 0 0,10 7-1,3 3 227,1 6 1,4-2 0,-2 2-1,2 1 124,3 3 1,-3 6 0,-1 2 0,-3 2-171,-3 3 0,-1 2 0,-5 2 0,-2-1-70,-3 1 0,1 0 0,-7-1 0,-1 1 25,-3 0 0,-2 0 0,-3-1 0,-3-1-224,-2-3 0,-6 1 0,-6-5 0,1 0 30,3 0 1,-4-2 0,-2-5-1,1 0 115,-1 0 1,4-2-1,6-1 1,3-4 88,-2-2 0,5-1 0,2-6 9,3 0 1,2 1 0,2-1 0,3 2-72,5 3 1,4-3-1,4 6 1,1-1-100,2 4 1,7 3-1,-4 2 1,2 0-386,1 0 1,-8 2-1,4 1 1,-2 4-236,0 2 1,-1 0-1,-4 3 1,2-2-1260,3 3 1,-2-5-1,5 3 1921,-1 1 0,5 2 0,-4 2 0</inkml:trace>
  <inkml:trace contextRef="#ctx0" brushRef="#br0" timeOffset="8">3931 15121 8317,'-2'-23'0,"-1"5"568,-2 6 927,-1 9 1,6 4 0,0 13-810,0 6 1,2 8-1,2-1 1,1 7-342,-2 2 1,-1 8 0,-2-4 0,0 2 15,0 0 1,5-7 0,2 2 0,0-4-306,0-2 1,4 1-1,-4-3 1,0-2-155,0-7 0,0-2 0,-4-2 1,2-1 7,-1 1 0,-2-5 74,-2-1 1,0-8-1,0-2 64,0-9 0,-6-12 0,0-5 0,-3-6-119,-3-4 1,-1-11 0,3-11 0,3-3-337,0-2 1,5-3 0,-1 1 0,6 6 127,8 3 1,10 5 0,5 9 0,5 7 290,6 7 1,-4 6 0,6 6 0,-1 2 147,4 3 1,2-1-1,-3 7 1,-2 2 342,-1 1 0,-6 4 0,1 3 0,-7 5-85,-3 4 1,3 7 0,-7 4-1,-3 1-197,-4 2 1,-6 10 0,2-6-1,-1 1-5,-3 0 1,-3 4 0,-2-1 0,-6-2-465,-9-7 0,-7 3 1,-10-5-1,-2-1-341,-2-3 0,-11-4 0,-1-3 0,-4-1-441,-1-3 0,-4-5 0,6 4 0,1 0 122,2 0 0,6-4 1,4 4-1,8-1 908,1 1 0,7 1 0,1 6 0</inkml:trace>
  <inkml:trace contextRef="#ctx0" brushRef="#br0" timeOffset="9">5142 15042 8701,'-7'-9'760,"5"9"0,-3 12 0,3 6-273,2 3 1,2 2 0,1-4 0,3 3-96,-3 3 1,4-6-1,0 4 1,2-2-86,3 0 0,2 0 1,2-6-1,-1 1-181,1 0 0,0-2 0,1-4 0,3-4-62,0-5 1,3-1 0,-4 0-1,2-1-256,-1-5 0,2-2 0,-1-10 0,-2-3-39,-1-5 1,-2-4-1,-2-1 1,-2-1 42,-2 1 1,-6 1 0,3 2-1,-2 4 13,0 1 0,6 7 1,-4 8-1,2 1 395,3 3 1,2 4 0,3 6 0,2 6 330,2 7 1,6 5-1,-5 10 1,3 1-42,3 1 0,-6 8 1,-1-2-1,-3 3-50,-2 2 0,-6 6 0,-1-1 0,-2-1-28,-4-2 1,4-2-1,-2-2 1,-3-1-72,-5-2 1,-2-9 0,-9 0 0,-6-7-54,-2-3 0,-5-2 1,-4-7-1,-2-4-283,-4-4 1,-3 1 0,-7-2 0,0-3-236,-1-6 0,8 1 1,4-8-1,2 1 73,3 1 1,1-5 0,2 4 0,4-3-1303,1 3 0,7-4 0,8 3 0,1-4 70,3-6 1,9 3 0,8-4 0,4 1 220,4 0 1,12-6 0,2 6 0,5 1 1147,4-3 0,5 5 0,-9-11 0,7 4 0</inkml:trace>
  <inkml:trace contextRef="#ctx0" brushRef="#br0" timeOffset="10">6132 15246 9697,'14'2'0,"-2"3"643,-1 6 1,-6 8 0,6 4 0,-1-1-63,-1 1 0,3 0 1,-7-4-1,1 2-192,1-2 1,-6-1 0,5-3 0,-5 1 309,-1 0 1,0-6 26,0 1 0,-1-10-492,-5-1 0,3-7 1,-6-10-1,2-4-95,4-5 1,-4-4-1,1-3 1,3-2-189,1-2 0,9-6 0,4 1 0,3-2-256,1 2 0,1 6 0,0 8 1,1 3-141,4 2 1,-3 3 0,4 6 0,-1 3-197,0 6 1,7 3 0,-2 2-1,2 0-53,-1 0 0,1 5 0,-6 4 0,3 3-383,3 6 1,-6 3 0,-1-2 0,-3 2 1076,-2-2 0,-1-1 0,1-3 0,7 8 0,1 1 0</inkml:trace>
  <inkml:trace contextRef="#ctx0" brushRef="#br0" timeOffset="11">7123 15246 8317,'14'-17'0,"-4"-2"0,-4-2 117,-5 1 1,-1 3 0,0 0 0,-1-3 340,-5-1 0,-2 0 0,-8 6 0,0 1-50,0 3 1,-5-3 0,-1 4 0,-3-2-83,-3 1 1,4 2 0,-2 6 0,-1-2-84,3 1 1,-6 2 0,6 4-1,-2 2-122,-1 1 1,8 7-1,-4 0 1,3 6 4,-1 3 0,1 5 1,8-2-1,3 3-70,2 1 0,-3 8 0,5-8 1,1 0-14,2 2 1,2-2-1,2 0 1,3-4 40,6-1 0,3-2 1,3-6-1,3 1-37,1 0 1,6-6 0,0-1 0,1-2-94,-2-3 0,4-3 0,-4-2 0,2-5-71,-2-4 1,2-4 0,-5-4 0,-2-1-224,-4-2 1,2-7 0,-10 4 0,0-2-48,-4-1 0,-3 8 0,-2-2 694,0 4 0,1 3-217,5 3 1,-3 6 0,8 10 556,1 6 0,-3 3 0,1 2 0,2-1-470,2 1 0,0 1 1,-2 3-1,-1 1-608,1-2 1,-3-2-1,1-1 1,1 0-615,-2-1 1,3 1 0,-5 0-1,2-2-250,3-4 0,-3 3 0,1-6 1295,2 1 0,2-4 0,2 3 0</inkml:trace>
  <inkml:trace contextRef="#ctx0" brushRef="#br0" timeOffset="12">7563 15168 8456,'-9'-16'1229,"4"0"-1075,3 8 1,8 2-1,1 13 1,1 7 263,5 5 1,-5 4 0,1-4 0,0 4-42,-1 2 1,-4-1 0,3 4 0,-2-4-141,0-1 1,2 0 0,-3-4 0,1 2 23,-1-2 0,-3-1 0,-1-3 248,0 1 1,0-5-302,0-1-281,0-6 0,0 1 1,0-10-1,-1-6-80,-5-3 1,5-7-1,-6-2 1,1-1-21,1-4 1,0-2-1,5-3 1,0-2-256,0-1 0,7-1 0,3 5 0,3 1 151,-3 0 1,4 6-1,-3 4 1,3 4 306,1 1 1,1 7 0,1 4 0,3 3 107,1 2 0,0 0 0,-6 0 0,1 0 0,0 0 1,5 12 0,0 4 0,-2 3 167,-2 4 1,4 0 0,0 6-1,-1-1-136,-3 0 0,-3 6 1,-2-8-1,-1 2-14,1-2 0,-3 2 0,-1-5 0,-1-1-67,-3 1 1,-2-7 0,-1-6 42,5 2-81,-5 2 0,5-7 0,-10-7-108,-1-8 1,-2-12 0,3-1 0,-1 0-260,2-1 1,1-3 0,2-6-1,2-1-35,3 1 1,4 0 0,6-1-1,3 1-271,3-1 1,-2 8 0,5 3 0,1 5 646,-1 6 1,1-3 0,3 8 0,-4 2 278,-1 1 1,3 9-1,-5 3 1,0 4-150,2 2 1,-6 7 0,4 1 0,-3 2 483,-3 1 1,1-3 0,-2 4 0,-2-2 15,-1 2 0,-6 2 0,4 0 0,-2-2-578,-4-2 0,4-2 0,-1 2 1,-3-5-207,-1-3 0,3-3-677,0 1 1,2-2-808,-2-3 1,-1-4 0,5-9 0,-2-3 789,-4-6 0,4-3 1,-2-3-1,-1-2 823,-2-2 0,5-14 0,1 1 0</inkml:trace>
  <inkml:trace contextRef="#ctx0" brushRef="#br0" timeOffset="13">8711 15168 8317,'16'0'641,"-6"0"0,1 1-473,1 5 0,-4-3 1,3 8-1,1 1 117,2 2 1,-3 9-1,-1 1 1,2 2 245,2 0 1,-3-1 0,-1 3 0,1-4-406,-3-1 0,6 3 0,-5-3 0,2 0-874,-1-1 0,-5-1-1508,6-5 1543,-8 0 1,-1-9-1,-9-7 1,-2-9 712,-3-5 0,-9-2 0,-3 0 0</inkml:trace>
  <inkml:trace contextRef="#ctx0" brushRef="#br0" timeOffset="14">8711 14995 8099,'5'-16'-296,"0"0"1,8 8-1,-3 2-14,4 5 1,2 6-1,1 2 1,2 3 317,2 8 0,0-2 1,-3 6-1,1 1-8,2 3 0,14 4 0,-2 1 0</inkml:trace>
  <inkml:trace contextRef="#ctx0" brushRef="#br0" timeOffset="15">9560 15278 8317,'9'-21'0,"-4"0"82,-3 2 1,-2 1 0,0 2 380,0 1 1,-7-1 0,-4 0 0,-3 2-201,-2 4 0,-5-4 0,-1 5 0,-3 0-82,-3 4 0,-3-2 0,-4 2 0,-2 1-24,2 3 0,4 2 1,3 5-1,3 6-217,3 7 0,3 0 1,6 8-1,5-1-3,1-2 1,1 6 0,6-4 0,0 4 103,0 1 0,6 1 1,2-1-1,5-1 39,4-4 0,4 2 0,-2-7 1,4-2-28,1-2 0,3-3 0,4-1 0,0-5-31,1-1 0,-2-1 1,-1-6-1,-1 0-15,0 0 0,4-11 1,-10-3-1,1-3-81,0-8 1,-4-3 0,-9-7 0,-4-5-143,-5-7 0,-1-5 0,0-2 0,-1-6 23,-5-1 1,-2-11-1,-8 10 1,0 0 86,1 8 1,-1-2 0,2 15 0,2 4 698,1 7 1,6 9-241,-6 11 0,8 4 0,-2 13 1,3 9 0,2 9 0,5 4 0,2 5 0,2 0-110,3 3 0,-3 7 0,1-2 0,3 1-219,1-1 0,-4-3 0,1-8 0,1 1-597,2-1 1,-4 4 0,1-2 0,1-5-281,2-4 1,0 3 0,-2-6-1,-1-2-13,1-2 0,7-6 1,2-2-1,0-2 865,2-4 0,-1-1 0,6-2 0,-1-2 0,0-3 0,3-11 0,2-8 0</inkml:trace>
  <inkml:trace contextRef="#ctx0" brushRef="#br0" timeOffset="16">10173 15105 8317,'-2'-16'87,"-3"0"0,2 2 1,-8 2-1,-1 3 203,-2 2 0,-2-3 1,-1 3-1,-3 0 180,-1 0 1,1 2 0,4 5-273,0 0 1,2 2 0,4 3 0,4 5 82,5 4 1,6 7-1,4 2 1,3 1 76,5 4 0,4 2 1,0 0-1,4-2 115,-1-2 0,6 5 0,-4 6 0,2-4-168,-2-5 0,-3 0 0,-7-5 0,-2-1-92,-4 1 1,-1-2 0,-6-5-217,3-1 0,-3-4 0,-8-2 1,-6-2-171,-3-4 0,-8-1 0,-6-2 0,-7 0-730,-7 0 0,-11-7 0,-4-2 1,-4-1-671,-2-1 1,-5 3-1,-4-3 1573,-5 6 0,9-4 0,-9 0 0</inkml:trace>
  <inkml:trace contextRef="#ctx0" brushRef="#br0" timeOffset="17">11635 14649 8300,'-14'-16'0,"4"1"0,5-1 0,1 7 904,-1 4 1,3 15-1,-3 8 1,1 6-1,1 8 1,-2 4 594,1 5 0,2 0-977,2 7 0,0-1 1,0 0-1,0-2-98,0-3 1,0 4 0,0-6 0,0 0-502,0-3 0,7-4 1,2-2-1,2 1-433,-1-1 0,-5-6 0,4-4 0,-2-4-1016,-4-1 1,1-2-1,-1-2 138,3-2 0,1-6 0,-2 1 1388,5-3 0,4-16 0,2-4 0</inkml:trace>
  <inkml:trace contextRef="#ctx0" brushRef="#br0" timeOffset="18">12075 15042 8581,'0'-16'1346,"-1"2"-765,-5 4 1,-2 3 0,-8 7 0,-1 0 45,-4 0 1,-4 0 0,-6 0-1,-1 0-484,1 0 0,-1 5 0,-1 0 1,-2 1-193,-1 1 0,-6-6 0,5 4 1,2-1-583,2 1 0,3-3 0,2 3 0,4-1-1541,1 1 1,2-2 430,5 8 1741,1-8 0,6 4 0,2-7 0</inkml:trace>
  <inkml:trace contextRef="#ctx0" brushRef="#br0" timeOffset="19">11855 15058 8172,'21'7'297,"0"3"0,4 4 0,-6 2 0,-2 0 204,3-1 0,-1 6 0,-3 2 1,-2 1 268,-4 4 0,2-3 1,-5-1-1,0 1-267,0-1 1,-2-5 0,-5 4-12,0 0 0,0-6-269,0 4 0,-7-10 0,-3-6-109,-4-3 0,-2-9 0,1-4 0,-1-5-112,0-5 1,2 2 0,2-7-1,3-2-113,2-2 0,2-3 1,7-2-1,3-1-34,5 1 0,11 2 0,6 1 0,2 2 78,3 4 0,-1 0 1,1 9-1,-1 4-155,1 5 1,-3-3 0,-1 6 0,-2 1-600,2 3 0,-5 1 0,0 1 0,-2 5-289,0 4 0,0-1 0,-6 1 0,1 3-1135,0 1 2245,-7-6 0,5 6 0,-6-5 0</inkml:trace>
  <inkml:trace contextRef="#ctx0" brushRef="#br0" timeOffset="20">12673 15136 8561,'9'7'1359,"-2"2"1,-6 7-1,3-1-564,1 1 0,0 5 0,-5 2 0,0-1-249,0 1 1,0 3-1,0-3 1,0 0-462,0 0 0,6-3 0,1-4 1,1 0-525,5 0 1,-5-2-1,1-2 1,0-3-2968,0-2 0,-4-2 460,5-5 2946,-6 0 0,10-14 0,-6-4 0</inkml:trace>
  <inkml:trace contextRef="#ctx0" brushRef="#br0" timeOffset="21">12767 14900 8702,'9'-15'1369,"5"6"-1616,-4 4 1,-3 5 0,0 5 0,-1 6-1671,-1 2 1917,0 3 0,2 7 0,2 1 0</inkml:trace>
  <inkml:trace contextRef="#ctx0" brushRef="#br0" timeOffset="22">13616 15513 8172,'25'-31'316,"-3"7"1,-6-6 0,0 5 0,-2-1 0,-4 0 52,-4-2 0,-5-2 1,-1 1-1,0 3 1,0 3 255,0 0 0,-10 6 1,-4-4-1,-2 2-134,-3-2 1,-6 8 0,3-1 0,-1 4-315,0 1 1,-5 6-1,2-3 1,-3 6-148,-3 6 1,1 2 0,-1 10 0,1 1 116,-1 2 0,6 7 0,2-2 1,1 2-357,4-2 1,1 4-1,4-4 1,4 2 107,5-2 1,3 2-1,2-7 1,2 0 139,3 2 0,9-6 0,8 3 1,3-6-58,3-4 0,2-6 0,3 1 0,2-4-68,1-1 0,6 0 1,-5-1-1,-2-4-134,-2-6 0,-3-3 0,-4-3 1,-5-3-57,-4-1 0,-1-1 0,-2 1 0,-3-4 69,-6 1 1,-3-4 0,-2 7-1,0 2 359,0 1 0,0 8 0,-2 1 139,-3 2 1,3 4-95,-3 8 0,5 9 0,3 7 0,4 0-55,2 1 0,1-2 0,6 4 0,0-1-227,0-4 0,-1-2 0,1-1 0,1 0-267,4 0 1,-3-2 0,5-4 0,-2-3-129,0 0 1,5-5 0,-4 3 0,1-3-30,0-2 0,0-5 0,-4-2 0,2-2 158,-2-3 0,-2-2 0,-3-4 1,-1-1 135,-3-2 1,-6-7 0,1 4-1,-3-3 104,-2 1 1,-6 2-1,-1-2 1,-1 5 41,-5 3 0,5 4 872,-3 4 1,8 4-303,-3 12 1,12 8-1,4 8 1,4 1-82,2 0 0,-6 5 1,1-2-1,-1 4-107,-1 1 1,3-5 0,-6 0 0,-1 1-17,2-3 0,-6-1 0,5-8 14,-5 1 1,-1-5-179,0-1 0,-1-8 0,-5-2-76,-4-9 0,-2-5 0,0-2 0,3-1-114,2-4 1,0-3 0,3-8 0,-1 1-119,2-1 0,8-1 0,5-2 0,4-1-171,2 1 0,0 1 0,1 5 0,4 3-11,5 5 1,-1 5-1,1 5 1,0 6 151,-1 3 0,3 2 0,-6 0 0,1 2 213,0 3 1,3-1 0,-5 6 0,-4 4-87,-4 6 1,1-3 0,-4 6 0,2-2 251,-1 0 1,1 5 0,-7-3 0,-1-1-26,-2 1 1,3 5 0,2-4 0,0 3 19,0-1 1,3-5 0,-3 3 0,2-1-148,3-4 1,7-2 0,2-3 0,0-1-12,2-3 1,0-1 0,5 1 0,-2-4 1,2-5 1,2-1 0,1 0 0,0-1 57,1-5 0,-1 3 0,1-8 0,-3-1 0,-2-2 1,1-7-1,-9 0 1,-3 0 12,-4-1 1,-9 2 0,3-4 0,-5 0-16,-1-1 1,0 4 0,-1-3 0,-5 1 3,-4 4 1,-4 1 0,-4 4 0,-1 2 54,-2 2 1,0 6 0,4-1 0,-2 3 6,-2 2 1,-2 2 0,4 3 0,-2 7-22,1 8 0,3-1 0,0 7 0,-1 2 48,2 2 0,-1 1 1,12 0-1,1-1 14,2-4 0,2 2 0,2-7 0,3-2-101,6-1 0,5-8 0,3-1 0,2-2-45,-2-3 0,5 3 0,1-2 0,-1-2-117,-3-1 1,2-9 0,0-3 0,-1-4-3,1-2 0,-2-2 1,-5-1-1,0-2-413,-1 2 0,1 2 0,0 3 312,-1 3 1,1 4-1,2 7 1,1 2 145,2 3 0,0 9 0,-5 7 0,-1 0 110,1 2 0,5-1 0,0 8 0,-2 0 186,-1 3 0,-4 2 0,-2-2 0,-3 4 275,-3 5 1,0-2 0,-8 2-1,-3 0-39,-6-2 1,-10 5 0,-3-5 0,-2 1-151,-1-5 1,1-4-1,-5-6 1,-1-5-104,1-4 0,-6-6 1,-1-2-1,-2-2-371,-4-4 0,-1-3 0,-3-5 0,1-6-552,0-3 1,2-1 0,1-3 0,5-1-227,6-2 0,0-2 1,14 4-1,3-4 159,4-1 1,8 3 0,3-5-1,9-2-109,13-2 1,13-1-1,6-2 1,3-2-2044,6-2 2907,9-7 0,-2 4 0,7-7 0</inkml:trace>
  <inkml:trace contextRef="#ctx0" brushRef="#br0" timeOffset="23">15629 15388 8128,'-2'-14'0,"-3"3"88,-6 6 0,-3 3 0,-1 2 140,-1 0 0,2 2 0,2 5 0,3 7 355,2 5 0,-4 9 0,6-3 0,2 1 163,1 0 1,4-2 0,3 4-1,5-3-422,4-2 0,7 3 0,2-4 1,2 1-74,3 0 0,6-2 1,3-7-1,-2-2 5,-2-2 0,-1-6 0,-1 1 0,1-3 18,-1-2 1,-1-7-1,-4-3 1,-3-4-97,-1-2 0,-6-7 1,2-3-1,-8-4-182,-3-1 1,-2-2-1,-6-2 1,-3-4-292,-1-1 1,-13 0 0,1-4-1,-4 4 38,-2 2 1,-3 3-1,5 7 1,2 3-1153,1 3 0,8 2 0,1 8-3533,2 2 4158,2 6 0,12 3 784,3 6 0,11 7 0,4-3 0</inkml:trace>
  <inkml:trace contextRef="#ctx0" brushRef="#br0" timeOffset="24">16195 14963 9549,'10'2'755,"-1"5"-335,-2 9 1,3 1 0,-4 9 0,-1 2-100,2 2 0,-5 7 0,5-1 0,-2 1 64,0 2 0,6-6 0,-4 3 0,0-2-228,0-3 0,3 0 0,-3 1 0,0-2-296,0-4 0,5 2 1,-3-6-1,2 1-151,-1 0 1,0-2-1,6-5 1,0-1-507,0 1 1,-6-2 0,1-2 0,1-3-203,2-2 0,7 3 0,0-4 1,0-5 997,1-4 0,3-6 0,6-7 0</inkml:trace>
  <inkml:trace contextRef="#ctx0" brushRef="#br0" timeOffset="25">16887 15576 8172,'15'-15'36,"-6"-1"0,-2 0 1,-2 0 167,1 1 1,-1-6 0,-5 0 0,0 0 151,0-2 0,-7 6 0,-4-6 0,-3 2 40,-1 0 0,-1 2 0,-2 7 0,-1 1-115,-2-1 0,-5 5 0,3 2 0,-1 3-60,-4 2 0,0 2 0,0 3 0,4 7-49,1 7 1,2 1 0,5 6-1,0 2-49,1 1 0,4 3 0,2-1 0,3-1 33,2-4 0,2 2 0,4-7-99,3-2 1,4 1 0,7-3 0,1 0 0,2-3-12,2 0 0,7-5 1,-1 0-1,2-2-173,3-4 1,-1-1 0,1-4 0,-3-1-36,-3-2 1,4-8-1,-5 3 1,-1-6-139,-3-5 0,-5 2 1,-4-5-1,-3-1-100,-2 1 1,-2-1 0,-5-3 273,0 2 1,0 7 336,0-2 1,0 12 50,0 9 0,5 12 0,2 9-54,2-1 0,-4 2 0,6-1 0,1 0-112,2 2 0,-4-6 1,1 3-1,1-6-144,2-4 0,-4-1 0,1 3 0,1-3 0,2-2-270,2-4 1,0 4 0,-1-2-1,1-1-101,0-2 0,0-2 0,-1-2 0,1-2-40,0-1 0,-1-7 1,-1 0-1,-1-6 159,-3-3 0,-5 0 0,4 6 0,-2-1 83,-3 0 0,-3 0 1076,-1 1-456,0-1 0,0 9 1,2 7-1,2 9 27,1 5 0,2 1 0,-4 3 0,2 1-115,-1 2 0,5 0 0,-1-5 0,3 0-86,-1-1 0,-4 1 1,2 0-1,1-2-210,0-4 0,-4 2 1,6-6-218,1-3 171,-5-1 1,0-9 0,-7-4 0,0-4 57,0-6 1,0 1 0,0-6-1,0 0 48,0 2 0,7-4 0,3 5 0,4-1 119,2-4 1,7 5 0,3 0-1,4 4-20,1 3 0,0-3 1,3 10-1,1-1-128,1-1 0,6 8 0,-3-2 0,-1 3-246,1 2 0,2 2 0,-4 1 0,-4 4-268,-5 2 0,-2 1 0,-10 6 0,-7 0-1178,-6-1 1,-8 1 0,-11 2 1641,-15 3 0,-18-4 0,-7 6 0</inkml:trace>
  <inkml:trace contextRef="#ctx0" brushRef="#br0" timeOffset="26">4120 16126 8172,'-9'-15'0,"0"6"0,4 4 0,3 3 0,-5 9 0,7 4 0,0 2 2637,0 3 0,-5 7-1563,0 3 0,0 9 0,3 3-584,-3 3 1,3-5 0,-3 4 0,3 1 0,2-3-77,0 0 1,2 4-1,1-3 1,4-1-393,2 1 1,-4-3 0,6-4 0,-1-1-552,-1 1 1,3-3-1,-7-2 1,1-7-917,0-2 0,-4-2 0,5-1 512,0 1 0,-5-5 1,5-3-1253,0-1 1,2-1 2184,6-6 0,8 0 0,2 0 0</inkml:trace>
  <inkml:trace contextRef="#ctx0" brushRef="#br0" timeOffset="27">4827 16818 8172,'18'-30'0,"-1"2"352,-1 2 1,3 2 0,-10-4 0,0 3 71,-4 3 0,-3-4 0,-2 5 0,-2 1-123,-3 3 1,-4 1-1,-7 2 1,0 2 214,1 1 1,-6 6 0,-2-3 0,-1 1-200,-4 3 1,-2 2 0,-1 2 0,-1 2-189,1 3 1,-1 6-1,1 8 1,1 4-36,4 1 1,-2 2 0,7 6 0,2-1-191,1 1 0,3-1 1,1 0-1,3-1-9,6-4 0,3 2 0,4-7 1,1-2 77,3-1 0,11-4 0,0-4 0,4-3 73,2 0 0,10-5 0,-1 3 0,1-3-88,0-2 0,4-7 1,1-3-1,1-6-252,-1-5 0,-1 2 0,-6-7 0,-1-1 50,-4 3 0,-3-4 0,-7 7 1,-2 2 41,-4 1 0,-3 3-108,-7-1 428,0 7 1,2 4 0,1 10 0,3 7 123,-3 8 1,-1-1 0,0 5 0,1 1-169,2-1 0,8-3 0,-3 4 0,2-3-56,-1-3 1,8-1 0,-3-2 0,1-2-11,1-4 1,3 2-1,1-6 1,1-3-3,0-1 1,3-2-1,-5-2 1,0-3 76,2-6 1,-6-3 0,6-3 0,-2-2-71,0-2 1,0-7 0,-6 0-1,1-5 21,0-4 0,-7-7 0,-4 4 0,-4-2-355,-1 0 0,-1 2 0,-4-3 0,-8 1-230,-6-2 1,2 6-1,-4 3 1,3 7 506,2 7 1,1 5 0,1 4 0,2 3-124,1 2 1,8 4 0,-3 8 282,5 5 1,1 11 0,1 5 607,5 4 0,-3 2 0,8-1 1,1 2-1,2 2-116,1 2 0,1 5 0,2-4 0,1 1-697,2-1 0,0 4 0,-6-4 0,1 1-166,0-1 1,0-3-1,-2-9 1,-2-3-523,-2 0 0,1-8 0,5 3 1,-2-6-1076,-4 0 0,4-5 1,-4-1 315,4-5 1536,2-8 0,7-8 0,1-10 0</inkml:trace>
  <inkml:trace contextRef="#ctx0" brushRef="#br0" timeOffset="28">5928 16519 8172,'7'0'509,"-7"0"1,-7-5 0,-9 0 0,-1 0 419,-4-2 0,-4 5 0,-6-3 0,-1 3-374,1 2 1,-2 0 0,-2 2 0,0 1-695,5 2 0,-5 1 0,9-5 0,3 3-754,4 1 1,0 2 0,1-3 0,4 1-1498,0-2 1,7 6 2053,2 2 1,5-3 0,5 1 0,6-2 335,3-3 0,7 4 0,2 3 0,1 3 0,4 1 0,2 5 0,3-3 0,4-3 0,5 0 0,1-5 0,1 0 0,-2-2 541,1-4 0,3-1 0,1-2 0,0 0 255,0 0 1,-5 0 0,-1-2-1,-3-3-404,-3-6 1,-4-1-1,-3 0 1,-5 1-180,-6-1 0,1-7 1,-11-2-1,0 0-245,0-2 0,-4 4 0,-8-7 0,-5 0-90,-4 1 1,-7 1-1,-2 6 1,-1 1 52,-4 3 0,-2 3 0,-2 1 0,1 5 161,0 3 1,1 2-1,2 0 1,3 2 104,3 3 1,1 4 0,5 8 0,2 4-68,4 5 0,-3 4 1,8 1-1,2 1-51,1-1 0,9 2 0,3 2 0,4 4-35,2 1 1,5-5-1,2 2 1,1-6-131,4-5 0,4 2 0,3-7 0,1-2-133,-1-1 1,4-4 0,-1-4 0,0-4-81,1-5 1,3-1-1,-5-1 1,-3-5 119,0-4 1,-3-6 0,-1-5 0,-4-3 4,-5-1 0,-4-10 0,-3 4 1,-3-2-10,-6-1 0,-3-2 0,-2-1 0,0 4 178,0 5 1,-5 5-1,-2 8 723,-2-1-456,5 7 0,-3 9 1,7 12-1,0 6-113,0 3 1,6 7-1,1-2 1,0 4 286,0 1 0,3 0 0,-3-1 0,0-2-58,0-2 0,4-5 0,-6 4-171,-2-3 1,-1-6 91,-2-5 1,0-10-163,0-1 0,-5-12 0,0-11 0,-1-1 4,-1-4 1,6-2 0,-5-1 0,5-1-69,1 1 0,1 0 1,3-1-1,3 2-13,2 4 1,1-2-1,6 7 1,-1 2-247,1 2 1,2 1 0,1 0 84,2 1 0,2 6 0,-4 4 0,3 3 0,1 2-1106,0 0 0,3 0 0,-5 0 379,-2 0 0,4 7 0,-2 3 1,-2 4-1,-1 2 82,-3 0 1,1-2-1,0-2 1,0-3 745,-1-2 0,8 5 0,1-3 0</inkml:trace>
  <inkml:trace contextRef="#ctx0" brushRef="#br0" timeOffset="29">7579 16614 7929,'14'-2'0,"-2"-3"-163,-2-6 0,-6-3 0,1-3 0,-3-2 941,-2-2 1,-5 0-1,-2 5 1,-4 0-354,-6 1 0,1 1 0,-8 1 0,-1 5-96,-1 1 0,-13 1 0,8 6 0,-2 0-54,0 0 1,1 0 0,1 4 0,1 5-75,4 6 1,-2 5 0,7-3 0,3 4-52,6 5 1,0 4 0,7 1-1,1-1-33,3-4 0,2 4 0,6-4 1,7 2-14,5-2 1,8 2 0,-5-7 0,3-2-185,3-1 0,1-4 0,3-4 0,-2-5-24,-4-3 1,2-2 0,-5 0-1,-1-2 47,1-3 0,0-3 0,-4-10 0,2-1-252,-2-2 1,-3-7 0,-4 3 0,-3 1 117,-2 3 0,5-2 255,-2 2 1,4 2 0,2 9 44,0 4 0,0 12 1,1 4-1,2 4-41,2 2 1,7 0-1,-2 1 1,2 1-315,-1-3 1,0 4 0,-6-8-1,0 1-623,2-1 1,-5-4 0,3-7 226,-4 0 1,-3-7 0,-2-4 0,-1-5 285,1-5 0,-3-3 0,-1-7 0,1-3 87,0-2 0,-6-4 1,3-6-1,-5 3 121,-1 1 1,0 1 0,0-2-1,0 3 423,0 1 0,0 3 1,0 6 502,0 4 0,2 5 1,2 8-1,3 5-167,1 1 0,-4 5 0,3 11 0,0 10 291,3 9 0,-1 2 0,1 13 1,1 3-187,-2-1 0,3 11 0,-5-9 0,2 2-535,3 0 0,-3-4 0,-1-1 0,1-4-617,0-1 0,-6-3 0,3-4 0,-5-3-617,-1-2 1,0 0-1,0-4 1,0 0-657,0 0 1,-5-2 1708,0-6 0,-7 1 0,3 0 0</inkml:trace>
  <inkml:trace contextRef="#ctx0" brushRef="#br0" timeOffset="30">10409 16645 8172,'23'-16'-14,"-6"1"1,2-1 163,-7 0 1,-3 1 0,-5-1 0,1 0 208,-2 0 0,-3 1 0,-5 1 1,-5 2 118,-4 1 0,-2 2 0,-1-1 0,-3 3-77,-1 0 0,-7 5 0,2-3 0,-3 3-115,-3 2 1,2 5-1,2 2 1,2 2-104,-2 3 0,6 8 0,-1 2 0,2 3-1,0 3 1,2 1 0,16-22-141</inkml:trace>
  <inkml:trace contextRef="#ctx0" brushRef="#br0" timeOffset="31">10062 16851 16340,'13'12'23,"12"6"14,1-8-1,5-1 1,1-2-148,-1-3 0,6-3 0,0-1 0,-2-1 23,-2-5 0,-2-2 0,-1-10 0,-2-3-168,-2-5 1,-7-4 0,2-1-1,-5-1-130,-6 1 1,3-4 0,-8 2 0,-2 3 298,-1 1 0,-4 6 1,-1 2 997,-2 3-565,-8 10 1,12 2 0,-5 12-71,5 4 1,1 9-1,1 4 1,3 2-177,1 2 1,7 1 0,-1 0 0,3-1-559,2 1 1,-1-1 0,3 0 0,-1-6-363,-1-4 1,8-1-1,-8 0 1,2-1 226,-1 1 1,-2-10 169</inkml:trace>
  <inkml:trace contextRef="#ctx0" brushRef="#br0" timeOffset="32">3145 18138 8306,'10'0'0,"1"0"384,1 0 0,2 0 0,2 2 572,0 3 0,-1 4 1,1 7-1,-2 0-528,-4-1 0,-3-4 1,-7-1-1,0 2-346,0 2 1,-1 0 0,-6-1 0,-7-5 67,-5-1 1,-8 4 0,3-6 0,-2-1-379,-2-3 1,-5-1-1,8-1 1,1-3-29,3-1 1,-2-7 0,2 1 64,2-3 1,8-2-1,6 1 51,3-1 1,9 5 0,4 3 0,3-1 70,1 0 1,12 4-1,1-4 1,0 2 306,1 4 0,-1 1 1,0 2-1,-3 2 12,-3 3 1,-1 4-1,-5 7 1,0-1-69,-1 1 1,-1 0 0,-3 1 0,-6 2 26,-3 2 0,-2 0 1,0-5-1,-2-2-255,-3-4 1,-4 4 0,-7-5 58,1 0 1,-1-2-1,0-7 1,1 0 22,-1 0 0,0-2 0,0-3 0,1-4 0,-1 0 0,0-5 0,2 4 0,2-4-181,2-2 0,6 1-11,-1-1 0,5 2 1,5 2 108,6 1 1,3 8-1,1-3 1,3 5 214,3 1 0,-4 5 1,6 2-1,-2 2-40,0 3 1,0-3-1,-4 1 1,1 2 146,-3 2 1,3-3 0,-11-3 0,0 1-1,0 0 0,-4-6-163,-8 3 0,-5-5 1,-10-1-54,-1 0 1,0-7-1,6-1 1,-1-3-131,0 1 0,1 1 0,-1-3-847,0 1 1,2 1-1468,4-6 0,3 6-1642,7-1 4027,7 1 0,8-6 0,10 0 0</inkml:trace>
  <inkml:trace contextRef="#ctx0" brushRef="#br0" timeOffset="33">4151 17745 7782,'2'-14'264,"3"4"1,-1 6 412,6 15 0,1-1 1,4 13-1,1 0 1,0 5-36,0 7 1,-1 5 0,1 7-1,-2 0-195,-4 0 1,3 4 0,-6 0 0,0-4-49,0-2 1,0 2 0,-4-8-1,2-1-304,-1 1 0,3 3 0,0-6 0,0-3-357,0-5 0,0 0 0,-4-7 1,3-2-917,-3-1 0,1-2-366,1-1 0,-2-6 543,8-4 0,-6-5 0,5-5 1001,3-5 0,8-11 0,3-4 0</inkml:trace>
  <inkml:trace contextRef="#ctx0" brushRef="#br0" timeOffset="34">5047 18264 7736,'11'-7'33,"-1"-3"0,-4-3 0,2 1 0,-1 2 349,-3-3 0,-2 5 0,-2-3 155,0-1 0,0-2 0,-2 0 1,-2 2-221,-1 1 0,-7 8 1,1-4-1,-3 2-63,-1-1 0,-1 1 0,-1 5 1,-3 0-144,-1 0 1,-1 7 0,2 4 0,-2 3-7,-3 1 1,6 8-1,-2 3 1,4 4 36,1 1 1,0-1-1,2-2 1,4-2-35,4 2 1,5 0 0,1 0 0,0-4-29,0-1 1,7-2 0,3-5 0,6 0-44,5-1 0,-4-4 0,6-2 0,0-2-122,3-4 0,2-1 1,0-2-1,-4 0-20,-1 0 1,3-7 0,-5-4 0,0-3-41,2-1 0,-7-1 1,1-2-1,-6-3 18,-4-5 0,0-2 0,-4 0 0,2 2 122,-1-2 1,-3 6-1,-1 1 900,0 3-701,0 2 0,7 15 0,4 8 0,3 8 244,2 6 1,-1 6-1,3-5 1,1 1-134,2 0 0,0-2 0,-5-6 1,-1 1-845,1 0 0,-5-1 0,-1 1-1393,2 0 0,-3-6-1259,2 1 3191,-8-8 0,11 11 0,-5-5 0</inkml:trace>
  <inkml:trace contextRef="#ctx0" brushRef="#br0" timeOffset="35">27751 7419 6342,'-31'-74'0,"-1"1"0,1 0 0</inkml:trace>
  <inkml:trace contextRef="#ctx0" brushRef="#br0" timeOffset="36">10032 16174 8450,'0'-16'0,"0"-2"338,0-2 1,0-3 0,0-3-119,0 5 1,-7 3-1,-4 2 1,-5 1 0,-3 1 204,-2 3 0,-5-1 0,1 7 0,-1 0-58,-2-2 0,-8 5 1,8-2-1,0 8-163,-2 6 1,0 4 0,1 4-1,1 3-35,1 5 0,8 4 0,-2 3 0,4 3 39,1 6 0,7-1 1,4 2-1,3 3 28,2-1 1,2 11 0,3-9 0,6 2-35,3 0 1,2-2 0,-1 2 0,1 0-119,0-2 1,-1 2 0,1-12 0,0-3-81,0 0 0,-6-5 1,-1-2-1,0-6-656,-1-4 0,-4-1-3344,1-1 2160,-3 1 1,0-7 507,3-4 0,-3-5 1328,3-5 0,3 3 0,1-5 0</inkml:trace>
  <inkml:trace contextRef="#ctx0" brushRef="#br0" timeOffset="37">10063 16677 8450,'0'-11'1600,"0"1"0,-2 6-1057,-3-1 1,-4 3-1,-8 2 1,-2 2-230,-2 3 0,-7-3 0,3 5 0,-1-2-177,0 0 1,0 2 0,-6-3 0,1 1-182,-1-1 1,3-3-1,1 1 1,3 2-1652,2 1 1,2 0-41,6-5 1,6 2 1125,4 3 1,17-3 0,7 3 608,4-3 0,14-2 0,-4 0 0</inkml:trace>
  <inkml:trace contextRef="#ctx0" brushRef="#br0" timeOffset="38">11305 16535 8398,'5'-16'-24,"1"1"89,-3-1 1,-1 0 0,-2 1 0,0-1 210,0 0 1,0 6 0,-2 1-1,-3 0 212,-6 0 0,-3 6 0,-3-2-221,-4 3 1,3 2-1,-3 0 1,4 0 15,1 0 1,-5 7 0,0 3-1,2 4-101,2 2 0,-4 5 0,0 2 0,2 1-173,1 4 1,-1 2 0,1 1 0,4 1 66,0-1 0,6 1 1,-1 1-1,2 2-6,3 1 1,3-1 0,1-7 0,1-3 27,5-3 0,2 5 0,10-6 0,1-2-97,2-2 0,7-3 0,-2-2 0,6-3 24,4-2 0,-1-2 0,7-5 1,2 0-38,1 0 0,3-1 0,-1-5 0,-2-4 18,-3-4 1,2-7-1,-8-2 1,-1 1-13,-1-1 1,-5-5-1,-3 2 1,-5-4-68,-3-1 0,-4-1 0,-4 1 0,-4 1 19,-5 4 1,-1-2-1,0 5 1,-3 1 34,-8-1 1,4 4 0,-12 6 0,0 3 2,1-2 1,-4 5-1,1 1 1,2 5 23,1 1 0,-3 0 1,0 0-1,4 1 77,4 5 0,1 8 1,5 8-1,0 1 118,0 0 1,2 8-1,7-1 1,3 0-44,5-1 0,4 4 1,4-6-1,1 1-324,2-2 1,7-2-1,-2-5 1,4 2-368,1-1 1,3-5 0,1-2 0,3-5-378,2-1 1,0-1 0,4-6-1,-4 0 107,-1 0 1,3-2 0,-6-2 0,-1-3 800,-2-1 0,6-10 0,-6-6 0,5-8 0</inkml:trace>
  <inkml:trace contextRef="#ctx0" brushRef="#br0" timeOffset="39">12469 16472 8398,'-16'-7'223,"0"4"1,-1-6 5,-4 2 1,1 0 0,-6 4 0,0-4 0,0 0 184,0 0 1,1 1-1,-3 8 1,4 2-72,1 1 0,2 7 0,7-1 1,4 4-198,4 6 0,5-2 0,1 6 0,1-1-18,5 1 0,2-4 1,10 3-1,3 1 147,5-1 1,4 2-1,1 4 1,1-2 118,-1-2 0,0 0 0,1 6 0,-2-1 7,-4 1 1,-3-3 0,-8-1-1,1-3-58,0-3 0,-8-1 0,-2-5-314,-5 0 0,-2 0 0,-5-2 0,-6-2-620,-7-2 1,-11-6-1,-10 1 1,-5-2 197,-9 3 1,-6-5 0,-6 6 0,-6-1 392,-6-1 0,30-2 0,-1-1 0,1-2 0,0 0 0</inkml:trace>
  <inkml:trace contextRef="#ctx0" brushRef="#br0" timeOffset="40">5519 17871 7943,'0'-16'0,"0"1"47,0-1 1,-5 0 0,-2 2 1853,-2 4-1423,6 3 1,-4 9-1,7 3 1,0 7-1,1 6 413,5 2 1,2 14 0,10-1 0,1 5-301,2 6 1,5 1 0,-5 2 0,-2 1-169,-1-1 1,3 0-1,2 0 1,-1 0-243,1 0 1,0-1 0,-4-3-1,2-2-292,-2-3 1,-1-3 0,-3-7-1,1-4-261,0-1 1,-6 3 0,1-5-2203,1-2 1,2-3 1653,2-5 0,-6-4 0,1-7 0,-1-2-194,-1-3 0,5-9 0,-4-11 1114,4-4 0,9-6 0,1-13 0</inkml:trace>
  <inkml:trace contextRef="#ctx0" brushRef="#br0" timeOffset="41">6211 18280 8166,'16'0'1406,"-9"0"0,-7 0-639,-9 0 0,-5 0 1,-4 2-1,-1 1-496,-2 2 1,-7 2 0,2-3-1,-4 1-90,-1-1 1,1-1 0,2 1 0,2 1-769,-2-2 1,0-1-1,2 0 1,5 1-976,4 2 1,1 1 0,0-6-906,0 0 2467,1 0 0,13 0 0,7 0 0,7 0 0,6 1 0,1 3 0,2 1-8,-2-1 0,4 3 0,0-2 0,1-2 217,4-1 1,2 0 0,3 1 0,2 3 199,2-3 0,5-1 1,-4-2-1,0 0 28,1 0 0,3 0 0,-6 0 0,-2-2 73,-6-3 0,1 1 1,-4-6-1,-1-1-56,-3 3 1,0-6-1,-3 3 1,-4-3-314,0-1 0,-7 4 0,-2 1 1,-3-3-154,-2-1 1,-2-1 0,-5 1 0,-7 1-4,-5 3 0,-4 5 0,2-4 0,-4 2-298,1 4 0,-4 1 1,7 2-1,2 2 256,1 3 0,-3 4 1,0 6-1,4 1 257,5 0 1,-2 6-1,3 5 1,-1 2 37,2 3 1,3-1-1,7 1 1,0-1 2,0 0 0,0-1 0,1-2 0,5-3-155,4-3 0,9 4 0,4-5 0,0-1-117,-1-3 0,6-3 1,-1-2-1,2-3-99,3-2 1,-3-2-1,-1-5 1,-1 0 30,1 0 0,1-5 0,3-4 1,-1-3-209,1-5 1,-6-4 0,-2 0-1,-1-6 83,-4-2 0,-7-3 0,-3-1 0,-2-2 34,-3-1 1,-3-1-1,-1 5 1,-1 3-5,-5 3 0,3 5 114,-8 10 0,6 6 0,-4 10 0,2 7 234,4 8 0,8 6 0,6 9 0,3 1 275,1-1 1,1 4 0,0-3 0,0-1 24,-1-2 0,1-1 0,0-1 0,-2-1 34,-4-4 0,2-3 1,-5-7 785,2-1-997,-5 1 0,3-9 0,-7-7 0,-2-9-52,-3-5 0,1-3 1,-5-4-1,1-4-173,-1 1 1,4-11 0,-4 2 0,2-5-261,3-6 1,3-2 0,1-1 0,0 0-456,0 0 1,0 7-1,1 3 1,5 4 105,4 2 0,-1 6 0,3 6 0,4 5-213,3 3 0,4 8 0,-2-2 0,3 3 111,1 2 1,4 5 0,-2 2 0,2 2 179,3 3 1,-1 2 0,1 2 0,-1 0 163,0-1 1,-4 1 0,-3 0-1,-1-1 163,-4 1 0,4-5 0,-2-3 1,-2-1 151,-2-3 0,-1 3 0,0-2 0,0-1 0,-1-3 0,1-1 0,0 0 0</inkml:trace>
  <inkml:trace contextRef="#ctx0" brushRef="#br0" timeOffset="42">7673 18280 7943,'9'-7'0,"-4"-4"0,-3-3 0,-2-1 280,0-1 1,-2 0-1,-3 1 1,-6-1 99,-3 0 0,-1 6 0,-1 1 0,0 2-129,1 3 0,-6 3 1,0 1-1,0 0 16,-2 0 1,5 7-1,-4 5 1,1 5 8,0 4 0,2 12 1,6 1-1,3 2 86,-2 3 0,-1 3 0,3-4-129,5 2 1,-2-5 0,1 2-1,3-6 1,1-5-38,2-5 1,5 2 0,2-4 0,4-3-75,6-4 0,-1-3 1,5 2-1,-2-6-77,2-4 0,-2-1 1,6-1-1,-1-4-247,1-6 0,-4-3 0,3-3 0,-1-3-113,-4-1 0,-1-7 0,-3 2 0,1-3 45,0-3 0,-2-3 0,-4 2 0,-3 3-82,0 1 0,-5 11 397,3 2 0,4 13 1,0 5 321,-1 12 0,6 8 0,-3 8 0,3-2-62,2-2 0,-1-1 0,3 3 0,-1-4-344,-1-1 1,7-2 0,-11-6 0,0 1-55,2 0 1,0-7-1,2-2-1000,0 0 1,-1-6 0,1 5 0,-2-6-152,-4-6 0,4-2 0,-3-8 763,3 0 1,-4-5 0,-1-1-1,0-3 481,0-3 0,-6-9 0,2-4 0,4-12 0,0-3 0</inkml:trace>
  <inkml:trace contextRef="#ctx0" brushRef="#br0" timeOffset="43">8003 17918 8162,'-14'-19'1146,"4"3"0,3 13-548,7 3 0,0 14 0,2 14 0,3 5 45,5 4 0,4 6 0,4 1 0,1 3-23,2 0 1,0 4 0,-4-9 0,3 2-317,1-3 0,1 3 0,-3-7 1,2-4-471,-1-5 1,-3 2 0,-3-6-1,-2 2 133,-1 0 1,-1-6 0,6-1 0,0-5-1728,-1-4 0,-4-6 0,-1 1 0,3-3-2104,1-2 3864,1-7 0,1-9 0,0-8 0</inkml:trace>
  <inkml:trace contextRef="#ctx0" brushRef="#br0" timeOffset="44">9670 17950 8058,'2'-26'0,"1"-1"473,2-1 0,1 0 1,-6 2-1,-2 4-114,-3-1 0,-4 4 1,-7-6-1,0 3 62,1 2 0,-6 5 0,-2 2 1,-1 5-156,-4 1 1,0 1 0,0 8 0,2 3-51,-2 6 0,5 10 0,2 7 0,3 5 100,3 4 0,1 10 1,2-2-1,3 2 21,2 4 0,3 5 1,10-4-1,4-1 732,4-2-913,2 5 1,5-10-1,0 1-27,-2-5 0,4 2 0,-2-5 0,-2-2-338,-2-2 1,-6-9 0,-1-3 0,1-3-387,-3-3 0,5-4 1,-6-2-860,1-2 1,-4-4 0,3-8-1,0-6 1,-4-4-1,6-4 1,0-4 1453,0-2 0,1-8 0,6-9 0,6-3 0,3-2 0</inkml:trace>
  <inkml:trace contextRef="#ctx0" brushRef="#br0" timeOffset="45">9827 18154 9314,'-23'0'943,"6"2"0,-4 1 0,4 3-272,1-3 1,-7 4 0,-3 0 0,-4 0-433,-1 0 0,-1 3 0,1-4 0,-1-3-238,1-1 0,0 3 0,-1 0 0,2-1-562,4-2 1,-2-2-1,5 0 1,1 0-546,-1 0 1,7 0-1,8 1 388,1 5 0,3-5 0,9 5 316,6-5 0,5 1 1,5 2-1,3 1 402,0-2 0,13-8 0,-4-4 0</inkml:trace>
  <inkml:trace contextRef="#ctx0" brushRef="#br0" timeOffset="46">10110 18233 8058,'16'0'0,"-7"-7"0,3-2 372,-7-7 0,0 6 1,-5-1 115,0-1 0,-1-2 1,-5 0-1,-4 2-150,-4 1 0,-2 6 0,-1-4 1,-3 2-122,-1 4 0,-1 1 1,3 2-1,-4 0-64,-2 0 1,6 2 0,-4 3 0,2 6 46,1 3 1,0 8 0,8 5 0,2 2-79,-3 3 1,6-1 0,0 2 0,2 2 32,0 2 1,0 0 0,6-8 0,3-1-35,1-2-117,14-6 1,-6 2 0,11-6 54,-1 0 0,5-2 0,-2-2 0,2-3-4,-2-2 0,7-2 0,-5-5 0,-2-2-221,-1-3 0,1-4 0,-3-7 0,0 1-33,-1-1 0,3-7 1,-8-3-1,-3-4 30,0-1 1,-5-6-1,0 1 1,-2 1-125,-4 2 0,-1 3 0,-4 2 324,-3 2 1,1 12 281,-6-2 0,6 18 0,-1 5 1,3 8-187,2 6 0,6 7 0,1-1 1,1 1 41,5-2 1,1 2 0,1-6 0,3 1-315,3 0 1,-4-2 0,4-6 0,-5 1-1047,-6 0 0,10-2 1,-5-2-1,3-3 471,-1-2 1,1-2-1,1-5 1,2 0 439,-2 0 1,4-2-1,-1-3 1,1-5 279,0-4 0,5-4 0,-2-3 0,-3-10 0,-1-9 0</inkml:trace>
  <inkml:trace contextRef="#ctx0" brushRef="#br0" timeOffset="47">10849 18123 8058,'-10'-20'60,"-1"5"0,1-4 0,-6 10 1,0 0 441,0 4 1,1 3-1,-1 2 1,2 2-198,4 3 1,-4 6-1,5 9 1,0 7 22,4 2 0,-2 3 0,2-1 1,1 1 3,2-1 0,4 1 0,3-1 1,6 0-107,3 1 0,7-2 0,2-4 0,1-5-70,4-4 1,2-1-1,1-2 1,1-2-153,-1-1 0,0-8 0,1 2 0,-1-3-86,1-2 0,4-7 0,1-5 0,-2-6-46,-2-3 0,-3-5 0,-4 4 0,-5-3 65,-3-3 1,-4-2 0,-4-1 0,-5 1-172,-3 4 0,-2-9 1,-3 5-1,-6 3 119,-7 4 1,-8 0-1,1 4 1,0 5 86,1 7 1,-5 5 0,6 2 0,2 0 144,2 0 0,-3 12 0,3 6 0,5 3 346,3 2 1,-1 8-1,4-3 1,3 0 158,1 2 1,7-2 0,4-1-1,3-2-143,6-2 1,3-2-1,0-6 1,5 1-212,4 0 0,6-1 0,3 1 1,-1-2-137,1-3 1,4-3-1,-3-4 1,1 1-706,-5-1 1,-3-3 0,-3-2 0,-4-3-175,-5-1 0,-3-7 0,-4 1-181,-4-3 1,-3-2 0,-9 2 0,-3 2-204,-5 2 0,-13 6 0,-8-1 0,-10 3 13,-4 2 0,3 0 1118,0 0 0,7 0 0,-3 0 0</inkml:trace>
  <inkml:trace contextRef="#ctx0" brushRef="#br0" timeOffset="48">11871 18060 7923,'-16'-14'66,"1"3"1,-1 4-1,-2 9 1,-1 2 537,-2 1 0,-5 7 0,3-1 0,1 2-227,-1 3 0,0 0 0,4 0 0,0-1-154,5 1 1,0 5-1,9 0 1,1-2-250,2-1 0,4-3 1,3-1-1,8-1-1,6-3 0,5 1 0,9 3 0,2-2 65,2-2 0,5-5 0,-4 4 0,3 0 178,2 0 1,1 1 0,-2 6 0,-5-2 104,-4-4 0,-9 4 1,-3-3-1,-3 3 315,-3 1 0,-6 1 0,-4 0-304,-3 0 1,-9-1 0,-5-1 0,-7-1-278,-8-3 1,-2-7 0,-4 3 0,-2-5-22,-2-1 0,-5 0 0,5 0 0,2 0-1257,2 0 1,-2 0 0,2 0 0,5-1-523,4-5 0,3 5 1,5-5-814,0 5 2558,7-6 0,9-2 0,9-7 0</inkml:trace>
  <inkml:trace contextRef="#ctx0" brushRef="#br0" timeOffset="49">12846 18154 7789,'10'16'499,"1"0"1,-1 1-95,6 4 0,-5 2 0,-1 5 0,2-2 0,0 0 53,-1-2 1,1 1 0,-7-6 0,1 2 80,1-2 1,-6-1-1,5-1-292,-5 4 1,-1-3 0,0 3 7,0-4 0,-7-8-395,-3-4 1,1-5 0,-1-5-137,-3-6 1,6-4 0,0-5 0,2-2 35,0-3 1,0-1 0,5-5-1,0-3-48,0-2 1,7-3 0,3-6 0,4 1 67,2 1 0,5-5 0,2 12 0,1 1 264,4 2 0,2 10 0,1 7 0,1 9 174,-1 5 0,4 11 0,0 7 0,-2 8 294,2 6 0,-5 7 1,-6 1-1,-1 2-57,-4 4 1,-3 0 0,-6-1 0,-4-3 329,-5-1-650,-1-9 1,0-2 0,0-6-16,0 3 1,-1-11 0,-3 1 0,-3-2-24,-2-5 1,4-1 0,-5-8-219,-3-5 1,1-2 0,0-8 0,1-2-84,-1-3 0,5 2 0,0-7 0,2-2-49,0-2 0,0-8 0,5-4 1,1-3-227,5-2 1,2 1 0,8 2 0,0 3-477,-1-3 818,8 12 0,-4-2 0,6 14 44,-2 6 0,4 0 1,-2 9-1,1 3 114,0 6 1,-1 5 0,1 8 0,-3 2 197,-1 2 0,-4 7 0,3-2 0,-5 2 42,-6-1 1,4 2-1,-5-3 1,1 4 8,1 2 1,-8-6-1,4-2 1,0 1-123,4-1 0,-3-5 0,3 2 0,1-3-118,2-3 1,4 1 0,1-2-1,4-3 16,1-6 1,-3-3-1,5-2 1,2 0-135,2 0 1,1-7 0,1-4 0,-1-3-21,1-2 1,3 1 0,-2-3 0,-4-3 18,1-5 1,-5 2 0,-1-3 0,-3-1 25,-7-1 0,0-3 0,-9-1 0,-1-2-18,-3-1 0,-2 1 0,-5 7 0,-4 3-135,-4 3 0,-3 1 0,-3 5 1,-2 2 140,-3 3 0,6 4 1,-4 7-1,2 0 92,0 0 0,0 7 0,4 6 0,-2 6 150,-2 7 0,0 2 1,7 0-1,1-2-24,3 2 0,5 2 0,-4 1 0,2-1 129,4-4 0,1 4 0,2-6 0,2 2-25,3 1 1,4-8-1,8 2 1,2-4-140,2-1 0,7-2 0,-2-2 0,4-3-8,1-2 0,6-2 1,0-5-1,-2 0-209,-2 0 0,4-2 1,1-3-1,1-5-108,-1-4 1,4-2 0,-5 0-1,-2-1 48,-2-4 1,-7-2 0,-2-5 0,-1 2-28,-4-2 0,-6 4 1,-5-3-1,-1-1 85,-3-1 0,-4-1 0,-5 4 0,-6 5 15,-3 3 0,-2 4 1,-1 4-1,-2 5 45,-2 3 0,0 2 0,5 0 1,-1 2 175,-4 3 1,3 9 0,-3 9 0,4-1 136,1 1 1,0 5-1,2-2 1,4 4 17,5 1 1,3 1-1,2-1 1,0 1-8,0-1 1,8-1 0,6-4 0,7-3-116,4-1 0,1-4 0,7 3 1,2-5-163,2-6 1,1 2 0,-3-7 0,2-1-111,-2-2 1,3-4-1,-1-3 1,-2-6-28,-2-3 0,-1-3 0,-1-2 1,-1-4 20,-4-2-15,-3-1 0,-8-5 0,1-1-16,0 1 0,-7 0 0,-4-3 1,-3-2-39,-2-6 1,-7-2 0,-4-1 0,-5 1 15,-5 0 0,4 4 0,-4 12 0,4 6 294,1 4 0,0 1 1,0 11-17,1 3 1,6 13 0,4 10-1,3 6 336,2 7 1,7 9 0,5 0 0,6 3-17,3 2 0,6 0 0,0 1 1,2-3-351,3-3 1,-2-4-1,-3-6 1,-4-2-284,-5-4 1,1 0 0,-10-9 0,1-3-1242,1 0 1,-8-5-529,2 2 1,-1-10 1132,1-1 1,-3-7 0,5-10 0,-2-4 843,0-5 0,6-2 0,-4-2 0,1-1 0,3 3 0,5-11 0</inkml:trace>
  <inkml:trace contextRef="#ctx0" brushRef="#br0" timeOffset="50">15456 18075 7789,'2'-13'0,"1"0"931,2 3 1,-1 6-371,-9-1 0,-4 3 1,-9 4-1,-1 2-387,-2 1 0,-12 5 1,0-3-1,-6 0-260,-4 0 1,-1 0 0,0-3 0,4 3-888,2 1 0,-4 1 0,5 3 0,2-3 973,2-2 0,2 5 0,-1-3 0</inkml:trace>
  <inkml:trace contextRef="#ctx0" brushRef="#br0" timeOffset="51">16839 18233 7952,'11'-21'0,"-2"0"0,-2 2 0,-2-4 0,-5 0 0,-2 0 0,-3-1 834,-6 0 0,-4-1-45,-6-1 0,2-2 0,-8 7 0,-1 2 0,-1 1-374,-3 3 0,1 6 0,-1 4 0,1 3-432,-1 2 0,1 7 0,1 5 0,2 7-141,2 7 1,7 6 0,-2 3 0,5 2 156,6-3 1,-2 5 0,6-2-1,3-3 221,1 0 0,4-3 0,3-1 114,6-4-218,2 4 1,5-13 0,1 4 0,4-5 225,1-6 0,1 3 0,3-8 0,-2-2-190,2-1 0,2-2 0,1-2 0,0-3-144,1-5 1,-1-4 0,-1-2-1,-2-2-366,-2-3 0,-7-1 0,2-6 0,-3 3-260,-2 3 509,-1-6 0,-6 10 0,-2-3-299,0 4 335,-5 8 0,7 4 1,-6 10-1,2 6 115,-1 3 1,4 6-1,3 1 1,3 0 109,2 2 1,-1-5 0,1 3 0,0-4-4,0-1 0,1-6 1,4-1-1,3 0-107,1-1 1,8-4 0,-3 1 0,1-3-13,4-2 1,0-2 0,-2-3 0,2-6-29,2-3 0,-6-1 0,-6-3 0,-2-1 27,-4-2 0,-2-7 0,-3 2 1,-3-4 14,-6-1 0,-3-2 1,-2-2-1,-2-4-114,-3-1 0,-9 0 0,-9-4 0,-1 4-37,-4 2 1,-2 3 0,0 9 0,4 5 65,5 3 1,4 9 0,1 4 277,0 3 1,7 11-1,4 7 1,3 8 208,2 6 1,13 8-1,4 4 1,4 2-51,2-2 1,5 7 0,-2-7 0,2-4-267,-2-3 0,2-3 0,-7-1 0,-2-1-711,-1-4 1,-3 2 0,1-7-1,-2-2-2247,-3-2 0,3-1 839,-4 0 0,4-7 0,2-8 1989,-1-9 0,-6-3 0,12-26 0,-3 4 0</inkml:trace>
  <inkml:trace contextRef="#ctx0" brushRef="#br0" timeOffset="52">17830 18028 7952,'-7'-14'933,"-5"4"-251,-7 5 0,1 5 1,-5 3-1,2 4-181,0 2 1,-7 1 0,2 6-1,-3 0-236,-3-1 1,-5-1 0,-1-1 0,-2-3-575,-4 2 0,4-5 0,0 0 0,0-1-734,-1-1 1,6 0 0,-1-5-1,3 0-1862,1 0 2905,1 0 0,6 0 0,3 0 0</inkml:trace>
  <inkml:trace contextRef="#ctx0" brushRef="#br0" timeOffset="53">18710 17510 7923,'0'17'0,"0"2"390,0 2 1,0 12 0,0 2 0,0 7 735,0 7 0,6 4 0,1-3 0,1 3-418,5-3 1,1 4-1,1-1 1,-1-3-489,-3-1 0,6-3 0,-5-4 1,1-6-312,1-2 1,-2-5 0,-2-1 0,-3-3-438,0-3 1,-5-1-1511,3-5 0,-12-7 1,-7-6 1190,-5-6 0,-4-6 0,4-8 0,-3-3 847,-3-1 0,1-7 0,-4 4 0,1-2 0,0 0 0,-1-1 0,0-2 0,1 1-140,-1 2 1,6 8 0,1 1 0,3 4 659,3 1 0,4 5 1030,1 2 1,8 5-989,2 5 0,7-1 1,9 4-1,1-1-134,4-3 1,-2 3 0,6-2 0,-1 0 406,1 2-689,1-5 1,5 5 0,1-7-7,-1 0 1,1-5 0,1-2 0,2-2-66,1-3 1,1-2 0,-5-2-1,-1 0-37,0 1 0,-1-6 1,-4-2-1,-5-1-137,-3-4 1,-4-2 0,-2-3-1,-3-2-141,-2-2 1,-2-5-1,-7 4 1,-3-1-197,-6 1 1,-2 1 0,-3 8 0,0 3 247,0 5 1,6 5-1,-1 5 162,-1 6 1,5 10 0,2 9 0,3 9 21,2 8 0,2 11 0,1 2 1,4 5 678,2 3 1,2 1 0,4-6 0,1-2-190,0-3 0,-2 2 0,-2-7 1,-2-4-281,3-5 1,-6 0 0,0-7 0,-2-2-266,0-2 1,0-1 0,-3-2 53,3-4 1,-1-3-159,6-7 1,-6-7 0,3-3 0,0-4-125,3-2 1,4-5 0,2-1 0,0-1-147,-1 0 1,6-10 0,0 2 0,0-3 24,2 1 0,-5 9 0,2 3 1,0 3 212,1 3 0,-4 6 0,4 4 1,-3 3 261,-3 2 0,1 12 0,0 4 0,-1 3 115,1 4 1,0-4 0,0 5 0,-1 1 112,1-1 0,0-4 1,0 0-1,-1-2-39,1-2 0,0-1 1,-1-1-1,3-1-89,3-3 0,-4-6 0,6 1 0,-2-3 6,0-2 0,7 0 1,-4-2-1,3-3-270,-1-6 1,-7-3 0,2-2 0,-4 1-95,-1-1 0,-5-7 0,-3-1 0,-1-2 16,-3-1 1,-9 6-1,-6-3 1,-5 3 53,-5 7 0,-1 0 0,-8 9 0,2 1 96,0 3 0,-5 1 0,8 1 0,-1 5 333,0 4 0,7 9 0,-2 4 0,5 1 176,6 4 0,-3 0 0,8 0 0,2-2 28,1 2 1,4 0-1,3 0 1,7-3-166,7-3 1,1 5 0,6-6 0,4-2-348,4-2 1,0-1 0,4 0 0,-1-2-477,-1-4 1,6 2 0,-7-6-1,-3-3-1039,-4-1 1,1-4 0,5-1 0,-5-4-133,1-2 0,0 4 0,3-8 1647,4-4 0,10-6 0,9-8 0</inkml:trace>
  <inkml:trace contextRef="#ctx0" brushRef="#br0" timeOffset="54">21603 18154 7923,'25'-2'0,"-4"-3"0,-4-5 19,-1-4 0,0-4 0,-1-1 0,1-4 0,-2 1 744,-3-1 1,1-9 0,-7 3 0,-1-1-444,-3 0 1,-1-8 0,-1 7-1,-5-3 12,-4 1 1,-6 2-1,-5 1 1,-3 2-58,-1 2 0,-4 7 0,2-2 0,-2 3-82,-3 3 1,6 6 0,0 4-1,-2 3-83,-2 2 0,0 7 0,3 5 0,2 7-187,2 7 0,-5 6 0,4 5 0,0 3 16,3 0 0,5 4 0,4-6 0,3 0 92,2 1 0,2-3 0,5-4 1,0-2 116,0-4 0,0 2 0,3-6-49,8 3 1,4-6 0,13 2-1,-3-5-20,-3-6 0,6-3 0,-1-7 1,2 0-80,3 0 0,-1-2 1,1-3-1,-1-5-96,1-4 0,-3-7 0,-1-2 0,-3-1 21,-3-4 1,5-2 0,-8-1-1,-4-1-212,-2 1 0,-10 1 1,2 2-1,-3 4-32,-2 1 0,0 7 190,0 6 1,0 8-1,0 4 1,0 10 268,0 7 1,0 7-1,0-3 1,2 2-51,3 2 0,-1-2 1,6-1-1,2-1 177,2-4 0,-3-1 0,-1-4 0,3-4-192,1-5 0,3-1 0,2-1 0,2 3-57,-2-3 1,6-6 0,1-4 0,2-2-105,-2-3 1,2-2 0,-5-4-1,0-1-104,-1-2 0,-1-5 1,-5 1-1,-2-1-64,-4-2 0,3-10 0,-8 7 0,-2-3 128,-1 1 0,-2 3 0,-2 3 1,-3 4 77,-5 5 1,1 1-1,-2 13 21,-1 6 0,4 12 0,-1 12 0,2 6 433,3 4 1,3 5-1,1 7 1,0 3 0,0 2 1,1-1 0,3-5-1,3 0-90,2 0 0,-4-6 0,3-3 0,-1-3-58,-3-4 0,-1 4 1,1-10-1,1 1-180,-1 0 1,-3-7 0,-1 2-679,0-3 209,7-3 349,-5-6 1,5-9-1,-7-10 1,0-4-168,0-2 0,-5-7 0,0-3 0,1-4-115,2-1 0,-3-7 1,0-4-1,1-4-78,3-1 1,6-5 0,4-2 0,5-2 17,8-4 1,3 4-1,5 1 1,4 0 232,5 5 1,1 4-1,4 10 1,-4 9 241,-2 8 0,4 11 1,-5 4-1,-4 9 412,-5 11 0,0 7 1,-7 8-1,-3 2 87,-6 4 0,-5-2 0,-9 7 0,-3 0-25,-6-2 1,-8 4 0,-5-8-1,-4-1-284,-6-2 0,-6-3 0,2-4 1,-2-5-227,-4-3 0,4-8 1,0-1-1,1-2-146,4-4 0,7-1 0,2-2 0,0 0-143,1 0 0,4-2 0,9-1 0,3-4-51,3-2 0,0 4 0,6-6 1,2 1-21,3 1 0,9-3 0,11 5 0,3-2-48,5-3 1,9 0 0,0 0 0,3 1 186,2-1 0,6-2 1,-1-2-1,-1-1 44,-2-4 1,3 2-1,0-6 1,-3 1 30,-5-1 1,0-1-1,-8-5 1,-1-1 4,-1 1 1,-10 1 0,-3 2 0,-5 4 68,-6 1 1,-3 0-1,-9 4-8,-3-2 1,-4 7-1,-8 9 1,-2 3 151,-2 2 1,-12 7 0,1 4 0,-1 6 187,0 9 1,1 0-1,1 13 1,1-1 64,4 4 0,-2 2 0,7-1 0,4-2-1,4-3 1,1-1 0,7-6 0,1-1-157,3-4 1,8-3 0,5-6-1,7 1-190,7-3 0,4 3 0,1-11 1,3 0-193,2 0 0,3-2 0,6-7 0,1-3-97,3-5 0,1-4 1,-3-2-1,-1-2-409,-4-2 0,1-3 0,-4-7 0,-1 0 171,1-3 0,-3-3 0,-4-1 0,-2-3 201,-4 0 1,-4-9 0,-6 5-1,-2 2 330,-3 2 0,-4 8 0,-9 10 29,-3 4 1,-6 6 0,-8 17 0,-4 9 585,-1 12 1,-2 20 0,-4 3 0,2 3 266,2 2 0,6 9 0,1-3 0,5-3-457,4-1 1,6-9 0,-1-7 0,3-1-254,2-4 0,0-4 0,0-3 0,0-3-184,0-3 0,2-1-1706,3-5 1,-1-7 548,6-4 1,-1-10-1,3-6 1,-3-3 159,-2-1 1,5-8 0,-3-3-1,1-4 29,1-1 1,-6-3 0,4-2 941,-2-6 0,-2 0 0,-5-4 0,0-2 0,0-1 0,0 0 0,-7-2 0,-3 2 0,-4 6 0,-2 2 0,0 12 0,0 8 0,1 3 349,-1 3 0,6 6 248,-1 4 0,8 17 0,-4 9 1,1 7 80,1 3 1,2 8-1,8 2 1,5 3 413,4-2 1,4 3 0,3-4-1,5-1-557,4-4 0,1 3 1,1-2-1,-1-3-1053,0 0 1,1-5 0,-1-1 0,-1-3-940,-4-3 0,2-1 0,-7-7 0,-2-1-612,-1-3 0,-2-6 2069,-1 1 0,1-10 0,0-4 0</inkml:trace>
  <inkml:trace contextRef="#ctx0" brushRef="#br0" timeOffset="55">24056 18123 7923,'21'-14'641,"0"3"1,0 6 0,-7 10-771,-3 6 1,-5 3-1,-6 1-2043,0 1 2172,0 0 0,-13-7 0,-5-2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6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3632 12213 7781,'-10'-16'211,"-1"0"1,1 8-1,-6 2 1,2 8 1578,4 9 1,3 1 0,7 16-1,2 3 1,1 6-792,2 3 0,7 2 0,-1 7-716,3 3 1,-4-3-1,-1 4 116,-2-5 1,4 5 0,-4-1 0,0-1-286,0-2 0,3-4 0,-3-3 1,0-7-199,0-7 1,-2 0 0,-3-7 0,2-2-508,1-1 507,0-3 1,-5-8 128,0-7 1,-5-9 0,0-10-1,-1-3-244,-1-3 1,6-6 0,-6-9-1,1-6-345,1-8 1,-7-5 0,1-4 0,-1 0-89,2 0 0,-4-5 1,5 0-1,-2 3 369,1 6 1,6 6-1,-1 10 1,3 3 190,2 1 1,7 2 0,4 6 0,5 1 184,5 4 1,5-2 0,9 7 0,3 4 308,2 5 1,1 5-1,2 7 1,-1 0 14,2 0 0,-6 7 1,-1 5-1,-4 7-78,-1 7 0,-3 4 1,-2 1-1,-7 2 30,-2 4 1,-4-2 0,-4 7 0,-4 0-41,-5-2 1,-1 4 0,-1-6-1,-5 1-218,-4-1 1,-4-3 0,-4-9 0,-1-3-194,-2 0 1,-5-8 0,3 3 0,1-8-74,-1-3 1,-5-2-1,2-5 1,-2 0-77,2 0 1,-2-1-1,5-5 1,0-4-160,1-4 0,1-2 0,7 1 0,1-1-47,3 0 0,6 0 0,-1 1 0,5-1-2,5 0 1,4 1 0,7-1 0,1 2 173,4 3 1,4-1 0,8 7 0,2 1 171,2 3 1,6 1 0,-1 0 0,4 0 100,1 0 0,0 0 1,0 0-1,0 0 95,0 0 1,-5-6 0,0 1 0,0 0 21,-2-2 0,4 3 0,-7-6 1,-2-2-60,-2-2 0,-3-2 0,-4 0 0,-5 1 1,-4-1 1,-1-2 0,-2-1 0,-4-3-67,-4-3 0,-5 4 0,-1-5 0,-1 0-126,-5 1 1,-2-3 0,-10 7 0,-3 2-82,-5 2 0,3 6 0,1 2 1,1 3 105,0 2 1,0 2 0,3 2 0,-1 2 162,-2 3 0,-5 4 1,5 8-1,2 4 180,1 6 1,4 2-1,2 4 1,3 2 22,2 2 0,2 0 1,5-4-1,0 0-146,0-1 0,5 2 1,2-7-1,2 1-189,3-2 1,4-2 0,3-5 0,2 1-74,-2-6 0,4 1 0,-2-6 1,0 0-196,2-4 0,-4-3 1,5-2-1,1-2-47,-1-3 0,-3-4 0,4-8 0,-1-4-27,1-6 0,-1-2 0,2-3 1,-5 1 116,-3-1 1,-3-4 0,-1-1-1,-3 2-28,-6 2 0,-3 9 1,-2 3-1,0 3 240,0 2 219,0 8 0,0 8 0,2 12 1,1 7 342,2 7 0,2 4 1,-3 3-1,3 2-76,2 2 0,-4 1 1,4-3-1,-2 2-69,-4-2 1,-1-4 0,0-3 0,1-2-236,2 2 1,1-5 0,-6-2-72,0-4-46,0-8 0,-7-4 1,-2-10-40,0-5 1,-3-11-1,7-5 1,1-4-206,2-2 0,2-6 0,0-4 0,0-3-162,0-3 1,2-4-1,3 0 1,4 3 71,0 5 1,10 0-1,-3 8 1,3 3 174,4 5 0,1 5 0,8 9 0,-1 4 165,0 4 0,4 5 0,-1 2 0,-5 5 624,1 4 1,-2 6-1,0 5 1,-4 5-56,-1 4 1,-2 1 0,-5 2-1,-1 4-118,1 5 0,-5-2 1,-3 0-1,-1-1-297,-3-5 0,3 0 0,-2-5 0,-1-1-202,-3-2 1,-1-6-1,0 1 1,0-4-1256,0-1 0,0-6 125,0 1 1,-5-9-1,0-2 493,1-9 0,-3-5 0,2-4 0,3-1 22,6-2 0,-1-12 0,8 2 0,1-4-1071,2-4 1,2-1 1724,0-7 0,-1-7 0,1-2 0</inkml:trace>
  <inkml:trace contextRef="#ctx0" brushRef="#br0" timeOffset="1">5566 11647 7781,'0'-9'753,"2"2"1,2 9-381,1 3 0,7 9 1,-2 9-1,4 3 508,2 7 0,0 4 0,0 7 1,-1-3 52,1 3 0,0 0 0,0 1 1,-1-1-473,1 0 0,-6 4 1,1-6-1,-1 2-104,-1-2 0,3 2 0,-5-8 0,0-1-276,0-2 0,0-1 0,-3-1 0,3-1-894,2-4 0,-6-3 0,4-7 0,-2-1-986,0 1 1,2-6 814,-1 1 0,2-8 0,8 1 0,0-8-638,0-6 0,-1-9 1621,1-2 0,7-14 0,1 2 0</inkml:trace>
  <inkml:trace contextRef="#ctx0" brushRef="#br0" timeOffset="2">6258 12181 7781,'-3'9'751,"-8"-4"1,-1-3 0,-14-2 0,-2 0 368,-2 0 1,-7 0 0,-1 0 0,-1 0-970,1 0 0,-6 0 1,2 0-1,-3 0 1,-2 0-23,0 0 0,1 0 0,3 0 0,2 0-674,3 0 1,1 0 0,8 0 0,2 0-4958,6 0 4869,4 0 1,10 0-1,7 0 1,9 0 632,5 0 0,8-5 0,5 0 0,9-8 0,4 5 0</inkml:trace>
  <inkml:trace contextRef="#ctx0" brushRef="#br0" timeOffset="3">6620 12213 9342,'5'-16'0,"0"0"0,-1 1 385,-3-1 0,-8 0 0,-5 0 0,-5 1-135,-4-1 0,-7 2 0,2 4 0,-4 3 409,-2 0 1,1 5-1,0-3 1,-1 3-385,1 2 1,-1 7 0,1 5-1,-1 6-83,1 2 0,6 8 0,4-1 0,4 2 21,1 3 1,1-1 0,1 1 0,1-1 16,3 0 1,6-1 0,-1-4 0,3-5-7,2-3 1,13 3 0,2-2 0,5-3-54,2-4 1,3-9 0,6 3 0,1-5-143,-1-1 1,1 0-1,-1-1 1,0-5-35,1-4 0,-2-9 0,-2-4 0,-4 0-545,-1 1 0,-4-5 0,-7 5 1,-3-3 230,-2-3 0,-2 4 1,-5-1 165,0 3 381,0 1 1,0 14-1,0 7 1,2 8 327,3 6 1,-3 7 0,5 2 0,-2 0-95,0 0 1,6 4 0,-4-2-1,0-1-479,0-3 0,3 2 0,-3-2 0,2-2-797,3-1 0,0-3 0,2 1 0,-1 0-494,-1 0 1,11-6 0,-8-1 0,4-2 130,4-4 0,-4-1 0,8-2 0,1 0 626,1 0 1,-4-7 0,-3-3 0,-1-6 550,0-5 0,7-4 0,-3-6 0</inkml:trace>
  <inkml:trace contextRef="#ctx0" brushRef="#br0" timeOffset="4">7201 12181 7731,'0'-15'0,"-7"4"0,-3 1 0,-4-3 548,-2-1 0,1 0 1,-3 4-1,-1 5-160,-2 3 1,-5 2 0,3 0-1,0 2 249,1 3 1,-5 11 0,5 10-1,-1 2-236,0-2 0,2 9 1,6-4-1,1 1-230,3-4 0,-1 0 1,7-6-1,1 1-40,2 0 1,2-2 0,2-7-113,3-4 0,4-1 1,7-6-1,0 3-138,-1-3 1,6-6 0,2-4-1,0-2-7,-1-3 0,1-4 0,-4-3 0,2-2 47,-2 2 0,-1-4 0,-1 2 1,3 2 54,1 1 1,1 10 0,-2 2 188,0 5 1,3 2 0,-2 6 0,5 9 258,4 9 1,0 9 0,-2 5 0,-2 1 250,2 4 1,-5 3 0,-2 3-1,-6 3-155,-4-2 1,-4 3-1,-7-2 1,-2-3-205,-3-5 1,-6-1-1,-10-6 1,-3-2-204,-1-2 1,-4-8-1,2-5 1,0-2-193,0-2 0,-8-8 1,4-2-1,-2-5-275,0-1 0,-4 0 0,-2-1 1,1-5-21,0-4 1,1-4-1,7-2 1,2 1-954,2-1 0,9-5 1,1-2-1,9 0 265,5 1 1,2-6 0,4 2-1,6-4 124,11-2 1,14 1 0,7 0 0,3 1 13,2 4 0,11-2 924,0 7 0,13-14 0,-6 2 0</inkml:trace>
  <inkml:trace contextRef="#ctx0" brushRef="#br0" timeOffset="5">7956 12228 7731,'0'-15'621,"-7"4"1,-5 3 0,-6 1-80,-3 3 1,-1 2 0,1 2-1,-5 2 18,-4 3 1,4 4 0,-1 8 0,1 3-246,2 1 0,1 5 0,9-3 1,2 1-96,1 4 0,8-4 0,-2 1 0,5-2-33,5-4 0,4-2 0,8 1 0,2-1-39,2-1 0,7 1 1,-2-11-1,4-3 14,2-1 0,-3-2 1,-1 0-1,-3-2-94,-3-3 1,5 1 0,-6-8-1,-4-4 17,-5-3 1,1-7 0,-8 3 0,-2-1-189,-1-4 1,-2 3 0,-2 1 0,-3 0-894,-5-1 0,-4 6 0,-4-4-282,-3 0 1,4 6 0,-4-4-3140,3 4 3118,3 1 1299,6 0 0,16 7 0,10 2 0</inkml:trace>
  <inkml:trace contextRef="#ctx0" brushRef="#br0" timeOffset="6">8113 12150 8545,'16'17'0,"-2"3"0,-2 1 652,-1-2 0,-3 5 0,5 2 1,-3 2-26,2-1 1,-3 6 0,2-5 0,-1 0-157,-1 1 0,-2-6 0,-7 0 0,2-4-99,3-3 1,-3 3-320,3-9 81,-3-3 1,-8-7-1,1-10 1,2-6-453,1-5 0,2-3 0,0-8 1,2 1 24,3-1 1,-2-4-1,8-3 1,1 1 73,2-1 0,2-2 0,-1 6 0,3 5 284,3 7 0,-4 6 0,6 3 0,0 3 369,3 6 1,-2 10 0,3 7 0,-1 8 26,-2 6 1,4 9-1,-5 3 1,1 2-78,4 4 1,-5 0-1,-2-1 1,-3-2-536,-3-3 0,-4 4 0,-3-5 1,-1-4-573,-3-5 1,-2 0 0,-2-7-108,0-2 0,0-2-720,0-1 1,1-6 0,5-1 956,4-2 0,1-2 0,3-5 0,3-1 1,2-3 592,4-1 0,0-7 0,3 1 0,11-10 0,-4-3 0</inkml:trace>
  <inkml:trace contextRef="#ctx0" brushRef="#br0" timeOffset="7">9466 12401 7944,'13'-15'0,"-2"-1"0,-6 0 516,-3 0 1,-2-4 0,-2-1 0,-3 1-253,-6 3 0,-8 1 0,-3 0 0,-1 1 217,0-1 1,-10 7 0,1 4 0,-1 3-214,0 2 1,-4 0 0,-1 4-1,1 5 19,4 6 1,-5 10-1,11-3 1,5 3-105,3 3 0,3 5 0,0 0 0,2-3 120,4 0 0,3-1 0,7 3 0,1-3-103,5-2 0,2-5 0,10-6 0,1 0-85,2-1 1,7-1-1,-2-3-176,4-6 1,-4-3-1,0-2 1,2-2-1,0-3-227,-2-6 1,-3-3 0,-5-3 0,1-4 101,2-5 1,0-4 0,-7-1-1,-2-1-55,-2 1 1,-4 1 0,2 4-1,-1 5 235,-3 3 0,-1 10 305,3 3 1,-3 17-1,6 9 1,0 7-9,-1 3 0,3 1 0,5-1 0,-1 0-120,1 1 1,0-6 0,-1-2 0,1-1-564,0-4 1,0-1-1,-1-4 1,1-2-514,0-1 0,-1-8 0,1 2 0,0-3 5,0-2 1,-1-2-1,1-3 1,0-5 276,0-4 1,-1-7 0,1-2 0,0-2 425,-1-2 1,1-10-1,0-5 1,0-2 196,-1 2 0,1-8 0,1 3 0,3-1 0,1 5 0,0-3 0,-6 6 0,1-7 0</inkml:trace>
  <inkml:trace contextRef="#ctx0" brushRef="#br0" timeOffset="8">10063 11914 7731,'-7'-16'426,"3"2"84,-6 4 1,1 5 0,-3 12 0,3 8 23,2 10 1,-3 6-1,5 6 1,1 5 591,2 3 1,2 8-1,0-1 1,2-1-393,3-2 1,4-4 0,5-1 0,-2-4-442,-1-2 0,-1 4 0,4-5 0,-2-2 16,-1-2 0,-8-2 0,3 1 0,-5-2-633,-1-4 1,-1 3 0,-6-2 0,-9 1 323,-9-2 0,-11-4 0,-4-6 0</inkml:trace>
  <inkml:trace contextRef="#ctx0" brushRef="#br0" timeOffset="9">3711 13533 7657,'0'31'1365,"0"3"1,0 2-1,0 5 1,0 0 108,0 1 1,5 2-1,2 7 1,2 1-865,3-1 1,0 1 0,1-3 0,-3-4-183,2 1 0,-3-3 0,0-1 0,-2-5-289,-4-4 0,-1-7 1,-2-1-1,0-2-724,0-4 0,0-7 341,0-2 0,-7-6 0,-3-1 0,-4-6-85,-2-8 1,0-4-1,0-6 1,1-5 20,-1-4 0,2-8 0,2-6 0,3-5-257,2-3 0,-3-13 1,4-1-1,3-4 213,1 0 1,2-10-1,4 13 1,6 1 206,11-2 1,14 3-1,9 7 1,6 8 88,8 6 0,3 7 1,2 11-1,-4 7 418,-6 7 0,3 5 0,-13 7 0,-2 2 147,-6 3 1,-2 5-1,-12 11 1,-2 5 217,-2 4 1,-6 9 0,-2 2 0,-4 3-136,-7-2 0,-5 9 0,-10-4 0,-4 2-320,-6 0 1,-2-9 0,-3-3 0,1-6-287,-1-5 1,1 0 0,0-8 0,1-6-343,4-3 0,-8-4 1,6-5-1,1 0-312,-3 0 1,7-5 0,2-4-1,4-1-726,1-3 0,7-9 1,4 6-1,3-3 216,2-4 0,9 0 0,7-5 0,8 2 264,6-2 0,8-1 0,6-3 1,5 2 913,3 4 0,8-10 0,-4 2 0</inkml:trace>
  <inkml:trace contextRef="#ctx0" brushRef="#br0" timeOffset="10">4576 13297 6972,'8'0'1048,"-1"2"1,-7 5 0,0 7-522,0 5 0,0 9 0,0 0 0,0 5 55,0 4 0,0 5 0,2-4 0,2 1-58,1-1 0,5-1 0,-1-6 0,2-1-148,1-4 1,12 2 0,-4-7 0,4-2-160,2-1 1,-1-8-1,4-1 1,1-2-67,3-4 0,2-1 0,-5-4 0,-2-1-168,-2-2 0,-1-13 0,2 1 0,-2-6-83,-2-5 1,-4-2-1,-7-1 1,-3 0-345,-2-1 0,-2-5 0,-5 2 0,0 6 166,0 6 0,-2 6 460,-3 1 0,3 11 0,-3 8 417,3 11 1,4 14 0,2 3-1,3 10 30,1 4 0,3 7 1,4 3-1,3 0 14,3 5 0,-4-4 0,4 1 0,-5 1-274,-5-2 0,1 5 0,-5-5-59,2 0 1,-6-2 0,2-7 0,-5-2 0,-5-3-152,-5-5 1,-4-4 0,-4-1 0,-3-4-375,-5-7 0,-6 0 1,-2-13-1,-5 1-98,-1-4 1,0-3 0,-4-4 0,4-1-448,1-2 0,3-8 1,4 3-1,1-4-408,-1-2 0,8-1 0,3-3 0,5 0-181,6 0 0,-2-4 1,8-2-1,6-2 98,7 2 0,13-4 0,10 2 0,8-5 1251,5-4 0,16-14 0,4 2 0</inkml:trace>
  <inkml:trace contextRef="#ctx0" brushRef="#br0" timeOffset="11">5503 13580 7674,'0'-9'1142,"0"16"1,0 13-338,0 2 1,2 8 0,3-4-1,4 4-133,0 1 0,3 6 1,-5 0-1,0-4-145,0-5 1,-2 0-1,-5-6 1,0 1-154,0 0 0,0-2 153,0-5-463,0-8 1,-5-2 0,0-13 0,0-7-113,-2-6 1,3-8 0,-5 2 0,2-3 76,4-3 1,1-6 0,2-6 0,2-5-211,3-3 1,2-1 0,5 6-1,-1 2-136,1 3 0,7 0 0,4 9 0,0 5-371,-1 3 0,6 6 0,0 7 1,5 3-176,4 2 0,0 2 1,-4 5-1,2 2 80,2 3 1,-2 5-1,-7 10 1,-2 2 353,2 3 1,-6 1-1,1 5 1,-2-1 428,0-4 0,7 4 0,-4-6 0</inkml:trace>
  <inkml:trace contextRef="#ctx0" brushRef="#br0" timeOffset="12">6604 13596 8110,'5'-23'0,"0"-1"754,-1-1 0,-2-8 1,-2 7-1,0 3-626,0 4 1,-7 3 0,-4 1 0,-3 1 45,-1 3 1,-6-1-1,-2 7 1,0 1 163,0 2 1,-3 2 0,2 0-1,-2 2-118,-2 3 0,-6 11 0,10 10 0,-2 4-28,0 1 1,-1 6 0,-4 2 0,1 1-30,4 3 1,-2-4-1,7-1 1,2-1-73,1 0 1,10-6 0,2-7 0,5-1-85,1-4 0,3-1 0,6-4 0,8-2-43,6-1 0,3-8 0,6 2 0,-1-3-78,1-2 0,1-2 0,2-1 1,1-6-33,-1-5 1,-1 2 0,-3-11 0,0 0-87,1-3 0,-2-3 0,-4-3 0,-5-1 79,-4-4 1,-3 4 0,-3-4 0,-6 6 383,-3 5 0,-2 3 1,0 7 759,0 1-736,0 6 0,-2 4 0,-2 10 82,-1 5 1,0 10 0,3 2 0,-1 3 32,-3 3 1,1 5 0,5 2 0,0-4-334,0-1 0,7 1 1,4-8-1,3 0-651,1-1 1,1-1-1,0-5 1,0 0 132,-1 0 1,3-8 0,1-2 0,2-5-573,-2-1 0,4 0 1,0 0-1,-1-1 178,1-5 0,-2-2 1,-5-8-1,-1 0 604,1 0 1,0-6-1,-2-4 1,-2-4 270,-1-2 0,-8-4 0,2-1 0,-3 2 0,-2 2 0,0 1 0,0 3 0,0 3 278,0 5 0,0 3 146,0 2 1,0 9 0,2 7 0,1 11 143,3 8 0,4 4 0,-3 7 0,0-1-96,0 4 0,3 8 0,-4-5 0,-1-1-57,2-2 0,-5 2 0,3-2 0,-3-3-193,-2 0 0,0-7 1,0-2-1,0-4 135,0-1-275,0-1 0,0-8-161,0-7 1,0-8 0,0-12 0,0-2-81,0-3 0,0-1 1,0-7-1,1-2 14,5-2 0,-5-6 0,6 1 1,-1-4-182,-1-1 0,7 5 0,-3 4 0,1 3 207,1 5 1,-1 11 0,6 3-1,1 9 5,4 6 310,-3 8 0,6 5 1,-4 12 98,1 8 0,5 4 0,-5-1 0,-4 4-40,-5 1 0,1-5 1,-6 3-1,0-1 0,0 0 1,-2-2 0,-5-8 0,0-2 41,0-2 1,0-2-740,0-6 375,0 1 1,0-14 0,0-9-70,0-11 1,2 1-1,1-6 1,4 0-151,2-3 0,1-5 0,6-4 0,0-4-87,-1-1 1,1-2 0,0-5 0,0 2 241,-1 3 1,6 0-1,0 11 1,-2 6 810,-1 6-515,5 10 0,-4 2 1,5 9 80,-1 3 0,3 11 0,-3 10 0,0 5 158,-1 6 1,-1 3 0,-7 7 1087,-3 1 0,1-3-903,-7-3 1,2 2-479,-2-8 1,-3 1 0,3-7 0,-3-2-1,-2-4-159,0-1 0,0-2 1,0-6 5,0 1 1,0-5 0,2-3-1451,3-1 1,-3-3 0,5-9-1,0-6 256,3-3 1,-1-2-1,0-1 1,0-4 438,-1-5 1,1-4-1,3-3 362,-1-4 1,-6 4 434,6-4 0,-3-3 0,3-2 0,1 4 0,-7 1 0,6 4 0,-6 2 0,7 6 50,-10 2 0,7 8 108,-4-1-381,-3 7 788,12 2 1,-11 14 638,8 4 1,-6 4-480,5 6 1,-4 6-327,4 9 0,-5 3 0,4 3 0,-2-4 0,-4-1 114,-1-1 1,0 5 0,1-8 0,4-5 408,2-4-859,-5 4 0,4-10 0,-4 3-1103,1-4 1,6-7-1063,-6 1 0,0-9 1523,-5-2 1,0-7 0,0-11 0,0-1 234,0-2 0,0-7 0,0 0 0,-2-5 344,-3-4 0,2-6 0,-6 1 0,0-4 0,0-1 0,-1-7 0,-6 5 0,1-3 0,4 8 0,1 6 0,-1 3 0,2 7 249,4 3 0,3 10 271,2 4 1,2 8 0,2-1 0,4 8 0,5 6-961,4 4 1,9 9-1,0 3 1,4 4-502,2 1 941,-1 1 0,7-1 0,3 0 0</inkml:trace>
  <inkml:trace contextRef="#ctx0" brushRef="#br0" timeOffset="13">8774 13643 7674,'15'-26'0,"-1"1"0,-3 3 185,-6 3 1,-3 1 0,-2 2 0,-2 1 312,-3-1 1,-4 5-1,-8 3 1,-4 1-124,-5 3 0,-4 9 1,-2 6-1,1 5-128,-1 5 0,1 3 0,0 7 0,1 1-54,4-1 0,5 1 1,10-1-1,6 1-23,3-1 1,4-5-1,3-1 1,6-1-19,3 1 1,7-6-1,1 0 1,3-5-58,3-3 0,-4-3 0,1 3 1,-3-6-126,-2-3 0,-3-4 0,-1-3 0,0-6-152,-1-3 0,-1-7 0,-2-3 1,-3-4-217,-2-5 0,4-9 0,-4-2 0,0-5 240,0-3 0,0-8 0,-4 3 0,2-4 149,-1-2 0,-2 3 0,-2 6 199,0 7 0,0 12 0,0 4 32,0 8 1,0 14-1,0 9 1,0 11 777,0 8 0,0 14 1,0 13-83,0 4 1,5 10-660,0-3 0,7 3 0,-1-1 0,5-3-60,4-2 0,0-1 1,4-8-1,-1-1-645,-4-3 1,4-4-1,-1 3 1,1-1-1935,0-4 0,0-7 0,-4-4 0,4-3-190,1-7 2570,-5 2 0,18-15 0,-4 6 0</inkml:trace>
  <inkml:trace contextRef="#ctx0" brushRef="#br0" timeOffset="14">9528 13832 7674,'16'0'0,"0"0"289,0 0 0,-1 0 0,-1 1-366,-3 5 1,1-1 0,-5 7 76,2 0 0,1 6 0,6-9 0</inkml:trace>
  <inkml:trace contextRef="#ctx0" brushRef="#br1" timeOffset="15">6950 8582 7702,'16'7'98,"1"3"1,2 4 67,2 2 0,12 2 0,-1 1 1,1 2-1,2 0-157,2 1 0,1-2 0,6 4-36,-2-1 0,5 5 1,9 0-1,5 7 70,9 6 0,5 5 1,-34-22-1,0 1 1,2 1-1,1 0-25,3 3 1,1 0 0,4 1 0,1 1 0,-2 0 0,1-1 0,-1-1 0,1 0-53,-2-3 1,-1 0 0,-1 0 0,-1 0-1,-2-1 1,0-1 0,-1-1 0,-2-2 34,-1-1 0,-2 0 0,31 17 0,-16-7 0,-5-4 2,-8-5 1,-14-4 0,-6-1 31,-3 0-69,-9-8 0,-9-1 0,-13-7 0,-4 0-6,-4 0 0,-12-7 1,0-3-1,-6-6-22,-4-5 0,-8 2 1,-5-9-1,-3-3 17,-6-4 0,26 12 1,-1 0-1,-1 1 0,0-1 1,-2-3-1,-1-1 0,-1 0 1,-1-1-1,-6-3 1,-1 0-1,4-1 1,0 0-1,1 1 1,-1 1 17,-1-1 1,0 1 0,0 0 0,0 2 0,3 0 0,0 2 0,3 2-1,1 2 34,1 2 0,0 0 0,0 0 0,2 0 0,-25-13 0,7 5 6,8 4 0,-4-3 1,12 6-1,3 2-19,4 2 1,6 3 0,2 1 0,6 3 241,4-2-246,1 5 0,11 2 1,9 8 0,9 2 1,21 14 0,6 2-1,12 9 14,11 7 0,-20-17 0,2 2 0,1 3 0,2 2 1,4 2-1,2 1 3,4 3 0,0 1 0,3 3 0,0 1 1,4 3-1,-1 0 0,-1-1 0,0-1-17,-1-1 1,0 0-1,1 1 1,-2-2-1,-5-5 1,-2 0-1,-3 0 1,0-1 41,-5-3 1,0 0 0,-3 0-1,-2 0 1,-4-2 0,-1 0 0,31 23 36,-8-5 1,-12-1-1,-10-6 1,-7-4-85,-9-5 1,-2-5 0,-14-7-64,-1-1 0,-11-6 1,-11-5-1,-12-10 28,-10-9 0,-17-8 1,-12-12-1,-9-5-15,33 17 1,-1-1 0,-6-2 0,-1-1 0,-3 1-1,-1 0 1,-5-2 0,0 0 61,-2 0 1,-2 0 0,-7-5-1,0 0 1,3 1 0,2 1-1,-4-1 1,0-1-76,1 1 0,-1 0 0,-2 1 0,1 1 0,6 0 0,0 2 0,1 1 0,1 2 94,-1-1 1,1 3-1,4 2 1,1 1 0,5 2-1,0 0 1,5 1-1,1 1 12,3 0 1,1 0-1,-34-8 1,11 3-1,7 3 179,8 3 1,10 6-1,17 4 1,5 3-147,3 2 0,9 2 1,8 3-13,9 5 0,12 11 1,18 5-1,11 6 4,12 5 0,-24-15 0,3 3 1,7 4-1,2 1 0,5 3 0,2 0-45,6 4 0,2 0 0,9 4 0,2 2 0,0 0 1,1 1-1,-24-15 0,1 1 0,1-2-113,-1 0 0,1 0 0,-1 0 1,3 2-1,-1 0 0,0 1 0,0 0 1,-1-1-1,0 2 0,-2-1 0,1 0 1,-1 1 115,1 0 1,1 1 0,-2 0 0,20 14 0,-1 0 0,-4-3 0,-1-1 0,-6-2 0,-1-1-2,-5-2 1,-2 0-1,-2-4 1,-4-1-1,26 19 1,-11-5 266,-12-5 1,-16-5-1,-14-11-288,-6-5 1,-15-12 0,-17-11 0,-14-10 6,-13-7 0,-18-16 1,-8-2-1,31 15 1,-2-1-93,-3-3 0,-2-1 1,-9-2-1,-2-1 1,-1-4-1,0 0 1,-3 0-1,0 0-32,-1-2 0,-1 0 1,-6-5-1,0 0 1,5 3-1,1 1 0,0 0 1,-1 0 87,1 1 1,-1 1 0,-5 1 0,1 2 0,6 1-1,2 2 1,1 2 0,1 0 2,2 2 0,1 1 1,3-1-1,0 1 1,1 4-1,1 2 1,3-1-1,2 1 28,4 2 0,0-1 1,2-1-1,0 1 0,-25-7 1,6-1 132,11 4 1,9 5 0,11 6 403,2 5 1,15 5-1,17 7-429,15 8 1,16 10-1,15 12 1,14 4-72,-28-18 1,2 0 0,9 4 0,2 0 0,2 2 0,1 1 0,5 3 0,1 1-37,3 2 0,0 1 0,4 4 0,-1 2 1,2 2-1,1 1 0,1 1 0,0 2-116,2 0 1,1 1 0,-3 0 0,-2-2 0,-3-3 0,-2-1 0,-4-2 0,-1-2 100,-3-2 0,-1-1 0,-1 1 0,-1-1 1,-5-3-1,-3-1 0,-5-2 0,-3-1-19,23 24 1,-14-7-1,-18-7 1,-7-8 208,-7-9 0,-6-13 0,-13-5 0,-11-6-172,-11-10 1,-24-8 0,-17-20-1,30 16 1,-2-1-9,-4-3 0,-2-2 0,-2-1 0,-2-1 0,-4-1 0,-3 0 0,-2-2 0,0 0-79,-4-3 1,-1 0 0,-4 0 0,0-1 0,3 0 0,1 1 0,1 1-1,-1 0 80,3 2 0,-1-1 0,-5-4 1,0 1-1,5 2 0,2 2 1,1 1-1,1 1-32,2 0 1,1 1 0,4 6 0,0 1 0,1 1 0,2 1 0,4 2 0,1 0 32,4 2 0,0 1 1,-37-15-1,13 6 0,7 5 57,8 4 0,6 3 0,14 3 105,4 6 0,12 5 1,18 7 123,15 9 1,19 8 0,23 15 0,11 8-233,-31-20 0,2 2 1,10 7-1,2 1 1,4 3-1,1 0 1,2 3-1,0 0-31,2 2 0,1 1 1,2 0-1,-1 0 1,-1 2-1,-1 0 1,-1 0-1,-2 1-74,-1-2 1,-1 0 0,1 2 0,-1 0 0,-7-5 0,-3 1 0,0-1 0,-3 1 89,-6-3 0,-2 0 0,-2-4 0,-4-1 0,14 19 0,-11-9 354,-11-9 0,-17-13-391,-12-10 0,-12-11 0,-24-20 0,-11-17 0,-14-14-36,29 19 0,-2-2 1,-8-6-1,-2-1 1,-3-3-1,0-1 1,-4 0-1,0-1-39,-3-1 0,-1 0 1,-5-2-1,-1 1 0,2 2 1,0 0-1,0 1 0,1 0-51,2 1 1,0 0 0,-4 1 0,2 1-1,7 1 1,0 1 0,1 2 0,0 1 99,5 3 0,1 1 0,4 2 0,2 1 0,-28-16 0,8 8 166,9 6 0,19 12 0,8 11 42,8 3 1,19 16 0,12 9 0,18 12 22,16 12 0,13 7 1,-23-22-1,1 0-131,4 2 0,0 1 0,1 0 0,0 1 0,7 3 0,0 1 0,-2-1 0,0 0-65,1 1 0,-1-1 1,-7-2-1,-2-1 1,3 0-1,-1 0 1,-5-2-1,-2 0 1,21 27-80,-9-7 0,-15-14 1,-14-8-1,-13-11 104,-11-9 0,-20-15 1,-26-18-1,-16-16-63,30 13 1,-1-1 0,-8-2 0,-1-2 0,-1-2-1,-1-1 1,-4 1 0,0-1 37,-1 1 1,0 0 0,5 2-1,1 2 1,2 0 0,0 1 69,1 1 1,0 1-1,-29-16 1,-1 3-1,13 6 1,13 5 209,10 5 0,9 9 0,6 3 738,7 2-1269,9 2 0,6 5-692,10 0 1,2-2-1,3-5 942,-4-9 0,-18-13 0,-6-12 0</inkml:trace>
  <inkml:trace contextRef="#ctx0" brushRef="#br1" timeOffset="16">28176 6366 7660,'10'8'0,"2"8"-204,6 9 0,1 11 1,11 10-1,5 8 302,3 9 1,-14-24 0,1 2 0,4 1 0,1 0 0,3 4 0,1 0 0,2 4 0,1 0-12,1 2 0,1 1 1,3 7-1,2 2 0,0 3 1,1 1-1,0 2 1,0 0-169,0 0 1,0 0 0,0 1 0,0-1 0,-2-3 0,-2-1-1,0-1 1,-1 0 94,-2-1 0,-1 0 0,-3-3 0,0-1 0,-5-8 0,-1-1 0,-2-5 0,-3-2-47,16 29 1,-9-16-1,-15-21 1,-1-6 75,-3-7 1,-6-12-1,-10-11 1,-8-13-251,-6-15 1,-5-9-1,-11-13 1,-4-7 135,-2-9 1,11 21 0,-2-2-1,3 1 1,-1 0 0,-3-3-1,-2 0-16,-2 0 0,-1-1 0,-4-3 0,-2 0 0,-1-1 0,-1 0 0,1-2 0,-1-1-44,0-2 1,-2-2 0,-4-1-1,-1 1 1,5 6 0,-2 2-1,0 2 1,-1 1 144,1 3 0,-1 1 0,-6-6 0,0 1 0,7 5 1,1 0-1,-1 1 0,0 1 11,1 1 1,0 1-1,3 3 1,1 0 0,3 4-1,1 1 1,3 2 0,2 2 16,-30-28 0,12 13 0,8 12 1,13 9 80,10 10 0,13 9 0,8 16 0,11 12-77,12 14 1,21 28 0,-16-26 0,2 2-1,4 5 1,2 2 40,5 4 0,1 1 0,4 4 0,3 2 0,5 3 0,1 2 0,1 2 0,0 1-86,1 3 1,2 2-1,-15-15 1,1 2 0,-1 0-1,-2-1 1,0-1-1,-1 0 1,1 2 0,0-1-1,1 1 20,-2-2 1,0 1 0,1 0 0,3 7 0,1 0 0,-1 0 0,-4-3 0,-1 0 0,0 0 0,0 0 0,1 1 0,-1 0 7,0-2 0,1 1 0,-2-1 1,-3-2-1,0-1 0,-1 0 0,-1-4 1,0-1-1,-2 0 0,12 21 0,-1-1 8,-6-7 0,-1-2 0,-3-7 0,-2-2 1,-8-12-1,-2-2 0,11 24-32,-13-17 0,-10-20 0,-16-16 0,-13-20-26,-18-25 1,-15-30-1,21 23 1,-2-3 0,-2-5-1,-2-1-7,-3-6 0,-1-2 1,8 13-1,-1-3 0,-1-1 1,-1-1-1,-1-2 1,-1 0-1,-1-1 0,-1 0 1,0 0-44,-1-2 1,-1 0 0,0 0-1,-3-2 1,-1-2 0,1 2 0,1 1-1,1 1 1,-1-1 0,1 2-1,-1-1 1,0 2-3,1-1 0,-1 2 1,1 0-1,-2 1 0,1 0 1,0 2-1,3 3 0,0 1 1,1 1-1,1 1 0,0 1 1,0 1 9,-16-16 0,-1 1 1,1 2-1,1 1 0,6 7 1,1 2-1,1 3 0,2 2 16,4 3 0,2 2 0,4 7 0,2 2 0,-21-18 0,11 15-6,12 9 1,10 12 0,14 18 439,9 11 1,21 23 0,19 15 0,-14-22 0,2 1-254,5 5 0,3 2 1,4 7-1,2 2 1,3 5-1,2 1 1,3 6-1,2 2-118,-16-18 1,0 1 0,2 0 0,1 4 0,2 0-1,-1 1 1,0 3 0,0 2 0,1-1 0,0 1-1,0-1 1,1 1-115,0 0 0,0 2 1,0 0-1,-1 3 1,0 0-1,1 1 1,-2-4-1,0 1 0,0-1 1,-1 0-1,-2 1 1,1-1 93,-2-1 0,-1 0 1,0 0-1,-2-3 1,0-1-1,-1-1 0,12 19 1,-2-2-1,-3-3 1,-2-2 11,0-4 0,-2-2 1,-4-10-1,-2-3 1,-6-9-1,-1-2 0,11 22 454,-10-17 1,-14-29 0,-13-22-497,-15-26 1,-18-31-1,9 20 1,-1-1 0,-3-7-1,-1-1-19,-4-6 1,-1-3-1,-8-10 1,-3-2-1,16 22 1,-2 0-1,0 0 1,-1-2-1,-2 0 1,1 0-107,-1-1 0,0 1 1,-2-1-1,-4-7 0,-2-1 1,0 1-1,3 2 0,1 2 1,-1-1-1,0 1 1,-2 0-1,1 0 74,-1 1 0,0 0 0,0 1 0,2 2 1,0 0-1,0 2 0,2 3 0,0 3 0,1-1 1,-19-20-1,1 1 73,1 3 0,2 1 1,2 3-1,1 2 0,7 12 1,1 1-1,2 3 0,2 0 11,2 3 1,1 1-1,2 5 1,1 1 0,-21-19-1,7 8-21,10 10 0,12 8 1,5 10 588,3 3 0,13 18 1,10 18-1,16 13-447,13 15 0,-12-14 1,3 4-1,4 5 1,3 2-1,3 4 0,1 3-85,6 8 1,0 1-1,-10-17 1,1 1-1,0 1 1,3 4-1,1 1 1,0 1-1,2 4 1,0 1 0,0 0-159,1 3 1,0 0 0,1 1 0,4 6 0,2 1-1,-1 0 1,-5-4 0,0 0 0,-1 1 0,2 2 0,0 1-1,0 0 134,-1 0 1,-1 0 0,-1 0 0,0-2 0,0 0 0,-1 0 0,-2-5 0,0-1 0,-2-1 0,-2-4 0,-1 0 0,-1-2-67,-3-2 1,-1-1 0,-1-1-1,9 13 1,-5-3 0,-9-12-1,-3-3 1,7 28 418,-10-23 1,-10-31-1,-16-30-311,-14-27 0,-13-30 0,13 21 0,-2-3 0,-3-6 0,-1-3-84,-3-7 0,-2-2 0,-4-7 1,-3-3-1,12 22 0,0-1 0,0 0 1,-3-4-1,-1 0 0,0-1-146,-1-2 0,-1 0 0,0-1 0,-4-4 0,-1 0 0,0-1 0,1-1 0,-1 0 0,1 0 0,-2-1 0,0 0 0,-1 0 139,-1 0 0,0 0 1,0 1-1,1 4 0,-1 0 1,1 1-1,0 1 0,0 0 1,0 1-1,2 4 1,1 1-1,-1 0 13,2 2 0,0 1 0,-1 0 1,3 4-1,0 1 0,0 1 1,-11-16-1,1 3 0,4 6 1,2 1 66,5 5 1,0 2 0,1 5 0,0 3 0,-26-24-1,11 12 130,12 10 1,5 15 0,16 10 278,5 12 0,12 18 1,18 19-1,12 17-365,13 20 0,-7-22 0,2 3 0,3 8 0,1 2 0,5 5 0,3 2-62,-14-20 0,1 1 0,0 2 0,2 4 0,-1 1 1,1 1-1,4 5 0,1 2 0,-1 0 0,1 2 1,0 2-1,0 0-139,2 3 0,1 1 0,-1 0 0,-10-15 0,1-1 0,-1 1 0,1 0 0,0-2 0,1 1 0,-1-1 0,1 1 0,10 18 0,0 1 0,0-1 93,-2-3 0,-1 0 0,1 1 0,-1 1 0,-1 0 0,0-2 0,-4-6 0,-2-1 1,0-1-1,-2-4 0,0-1 0,-1-1 26,-1-5 0,-1-1 1,-1-1-1,9 15 0,-1-3 1,-7-11-1,-1-3 0,-5-8 1,-3-2 783,11 21 0,-19-21-690,-19-30 1,-18-27 0,-20-39 0,-10-14-124,22 29 1,-1-2 0,0-5 0,0-1-1,-6-6 1,-1-2 0,-3-6 0,0-2-42,-4-7 1,0-2 0,13 23 0,-1 0 0,1-1 0,-1-1 0,1-1-1,-1 0 1,-2-2 0,-1-1 0,0-1-104,-2-1 0,-1-1 0,0-1 0,-3-5 0,0-3 0,0 2 1,-1 1-1,-1 0 0,1 0 0,-1-1 0,0 0 0,0 0 71,0 0 0,-1-1 0,-1 3 0,2 5 1,0 2-1,-1 1 0,1 1 0,-1 0 0,1 2 1,2 4-1,-1 2 0,1 1 90,2 3 0,0 1 1,-1 1-1,-19-18 0,2 3 1,11 12-1,2 3 1,3 2-1,2 3 174,4 3 0,2 3 0,-24-16 0,18 17 68,10 13 0,14 10 0,15 16 1,12 15-1,16 20-4,13 15 0,-10-14 1,3 3-1,4 2 0,1 1-181,5 5 1,2 1-1,4 6 1,0 0 0,2 4-1,1 2 1,-14-19 0,0 1-1,-1 0 1,2 2 0,0 1-1,0 0 1,1 3 0,1 0 1,0 2-1,3 5 0,0 1 1,0 0-1,-2-2 0,0-1 1,-1 1-1,1 2 1,-2 0-1,0 1-65,0-1 0,-2 0 0,1 1 0,-1 2 0,0 1 0,-1-2 0,-4-7 0,0-2 0,-2 0 0,-1-1 0,-1 0 0,-1-1-42,10 22 0,-2-1 0,-2-5 0,-2-2 0,-7-12 0,-2-3 0,-5-8 0,-1-3-18,3 26 0,-14-32 0,-15-24 18,-11-21 1,-21-38 0,15 9 0,0-3 0,-5-9-1,-1-2-3,-3-5 1,-1-2 0,-4-11-1,0-2 1,-3 0 0,0 0 0,-1-2-1,-2-2 53,13 22 1,1-1 0,-2 1 0,1-1 0,-1 0 0,0 0 0,-2-4 0,0 1-1,1-1 1,-1 2 0,0-1 0,0 1-55,1 0 0,-1 0 0,-1-1 0,-4-4 0,-1 0 0,0 0 0,4 6 0,1 1 0,0 0 0,0 0 0,-1 2 0,1-1 32,0 3 0,0 1 0,0 0 0,-16-18 0,0 3 0,1 7 0,1 2 1,3 7-1,2 2 46,4 4 1,0 3 0,5 6-1,1 3 1,-19-17 0,11 13 217,12 11 1,10 15-1,14 15 1,11 24-36,12 22 0,23 23 0,-11-29 1,3 3-1,5 8 0,2 1-97,5 9 0,2 2 0,-10-19 0,1 1 0,0 1 0,3 2 0,0 1 0,0 1 0,0 1 0,1 1 0,0 1-56,1 1 0,1 1 0,0 0 0,3 5 1,1 0-1,0 1 0,-2-2 0,-1 1 0,0-1 1,0 0-1,0-1 0,-1 0-38,0-2 0,-1 0 0,-1-1 1,-3-3-1,-1-1 0,-1 0 0,-3-5 1,0 0-1,-1-1 0,9 20 1,-1-2 12,-3-5 0,-2-2 0,-6-11 0,-3-1 0,-2-9 0,-2-1 0,11 26-20,-9-21 1,-14-17 0,-12-28-145,-15-18 1,-16-29-1,11 7 1,-1-3 0,-5-8-1,-3-3 31,-3-9 1,-2-2 0,-6-6 0,-1-2 0,15 21 0,-1-1 0,0 0 0,-1-2 0,-1 0 0,0 0-12,0 0 1,0 1 0,-1-2-1,-2-3 1,-1 0 0,-1 0 0,3 4-1,-1 1 1,0 0 0,1 2-1,-1 0 1,0 2 21,-16-22 0,0 3 0,3 6 1,0 2-1,5 8 0,1 4 0,3 5 1,0 2 247,3 5 0,1 4 0,-24-10 0,15 20 0,15 16 130,13 14 1,13 29-1,17 29 1,1-26-1,2 3-120,6 8 1,2 1-1,6 7 1,3 1-1,4 5 1,2 2-40,-1 2 1,2 0 0,3-2 0,0 2 0,0 4 0,0 0 0,0 0 0,-2-1 0,-1-1 0,-1-1 85,-4-4 0,0 1 1,3 1-1,-2 0 1,-6-8-1,0 0 1,-3-4-1,0-1-237,-3-6 0,-1-4 1,10 28-1,-13-25 0,-7-11-165,-7-12 1,-12-24-1,-12-20 1,-16-22 10,-15-19 1,15 15 0,-2-3 0,-3-7 0,0-4 0,-4-4 0,0-1-4,-3-5 1,-2-1 0,0 1-1,-1 0 1,-3 1 0,1 1-1,3 5 1,0 0 316,3 4 1,1 1 0,1 3 0,-1 3 0,5 7 0,1 4 0,5 4 0,0 3 304,-22-18 0,11 18 0,15 16-52,4 9 1,10 14 0,11 11 0,5 13 0,5 13 17,6 7 0,12 20 1,6 6-1,-11-35 1,1 0-144,1 0 1,0 1 0,3 11-1,1 1 1,3-6 0,0 0-1,1 0 1,-1 1-195,0 1 1,0-1 0,1 2 0,0-1 0,-3 0 0,0 0-1,0-2 1,-1-1-257,1-2 1,1-1 0,-1 0-1,-1-2 1,18 25 0,-7-5-1709,-7-9 1,-7-5 1901,-11-18 0,-3-5 0,-7-15 0,0-4 0</inkml:trace>
  <inkml:trace contextRef="#ctx0" brushRef="#br1" timeOffset="17">16651 12700 7897,'0'-16'411,"0"1"0,0 4 1673,0 1 1,-5 13 0,-1 4 0,1 11-1054,-2 8 1,4 5-183,-8 6 0,1-2 0,-6 5-257,0-2 0,0 4 1,1-3-1,-1 1 0,0 4-194,1 1 1,-1-3 0,0 0 0,0 0-156,1-2 0,4 4 0,2-8 0,2-1-97,4-2 0,-4-1 0,2-1 1,1-1-57,2-4 1,2-3-1,0-8 64,0 1 1,7-2 0,4-3 0,5-6-155,5-3 0,3-2 0,9 0 0,2 0 0,2 0 0,7-7 0,-2-4 0,1-1 0,-1 1 0,-3-3 0,-6 4 0,0-2 0,-2 1 0,3-1 0,-12 5 0,1 0-735,0 0 0,-2-3 0,-6 4 0,3 3-1093,3 1 1,-9 2-1,4 0 1,-2 0 366,0 0 1,-4 2 0,-1 3 0,0 4-1056,-1 0 2516,-4 5 0,3-6 0,-7 8 0</inkml:trace>
  <inkml:trace contextRef="#ctx0" brushRef="#br1" timeOffset="18">17374 13643 8079,'0'-16'2023,"0"1"1,-5-1-1,0 0 1,-1 0-1284,-1 1 0,6-6 0,-5-4 0,5-3-412,1-5 1,-2-9-1,-2-1 1,-1-8-322,2-7 1,1-3 0,4-2 0,1 1-388,2-1 0,8 7 0,-3 3 0,6 6 185,5 5 0,-2 6 1,5 9-1,1 6 21,-1 4 0,-3 3 0,5 4 0,1 4 585,-3 5 1,4 8 0,-5 5 0,0 7 460,-1 7 1,4 9 0,-3 4 0,0 1-59,0 3 0,-2 3 0,-6 3 0,1 0-485,0-2 0,-1 3 0,1-8 0,-2 2-324,-3-2 0,3 2 0,-6-6 1,3-1-455,-1-4 1,-6 0-1,3-10 1,-2-1-2413,0 1 1,2-7 1404,-2-6 0,-1-8 0,5-2 585,-2-9 1,-2-10 0,-5-4 0,0-1 526,0-4 0,0 0 0,0 0 0,0 4 484,0 1 1,-2 2 0,-3 5 0,-6 2 539,-3 4 1,-1-2 0,-3 6 0,-3 3 503,-5 1 0,-2 2 1,0 0-1,2 0-649,-2 0 0,-2 0 0,-1 0 0,1 0-571,4 0 0,-4 0 0,6 0 0,-2 0-760,-1 0 0,8-5 1,-2 0-963,4 1 1,8 1-1,6-1 158,6-1 0,8-6 0,10 3 1600,5-6 0,10 2 0,5-11 0</inkml:trace>
  <inkml:trace contextRef="#ctx0" brushRef="#br1" timeOffset="19">18537 13156 7897,'16'0'-621,"0"0"1463,0 0 1,-1 0 0,3-2 0,1-1 1033,2-3 0,0 1 1,-4 5-1,3 0-1741,1 0 0,5 0 1,-5 0-1,-2 0-2042,-1 0 1,-5 7 0,-2 4-196,-6 3 0,-3-4 0,-6-1 2102,-6-2 0,-7 5 0,-15-3 0</inkml:trace>
  <inkml:trace contextRef="#ctx0" brushRef="#br1" timeOffset="20">18679 13329 6545,'16'8'926,"-1"-1"-32,1 0 0,0-5 1,1 3-1,4-3 52,6-2 1,-3 5-1,2 1 1,0-1-1432,-1 2 0,3-4 0,-7 6 485,-2-2 0,5-2 0,1-5 0</inkml:trace>
  <inkml:trace contextRef="#ctx0" brushRef="#br1" timeOffset="21">25157 7136 8290,'0'-9'2424,"0"2"-1801,7 7 0,-4 7-128,8 4 1,-8 3-256,2 1 0,-3 1 1,-2 0-30,0-1 1,0-4 0,0-1-88,0 3 1,0 1 0,0 1-24,0 1 0,0 0 0,0 0 0,0-1 32,0 1 1,5 0 0,1-1 0,-1 1-57,2 0 0,-5 0 0,5-1 0,-2 1 35,0 0 1,0-1 0,-3-1 0,2-1-125,1-3 1,0 1-1,-5 4 1,0 1 58,0 0 0,0-1 0,0 1-18,0 0 1,0 0-1,0-1 15,0 1 0,0 0 0,0-1 23,0 1 1,5 0 0,1 0-18,-3-1 1,-1 1-1,-2 0-29,0-1 0,5 1 0,0 0 1,-1 0 15,-2-1 1,-2-4-1,0-1 1,0 3-16,0 1 1,0 1 0,-2 1-9,-3 0 0,3-1 0,-3 1 1,3 0 32,2 0 1,0-1 0,0 1 0,0 0 1,0-1 1,-5 1 0,-1 0 0,3 1-12,1 4 1,2-3 0,0 4 0,0-1-12,0 0 0,-5 0 1,0-3-1,1 1-9,2 2 1,-3 2 0,0-4-1,1 2 55,3-2 1,-1 4 0,-2-2-1,-1-2-34,2-2 0,-4 4 0,1 0 0,1-2 7,-2-1 1,4-1-1,-6 3 1,2 1-5,3-2 1,-2-2-1,0-1 1,1 0 21,-2-1 1,5 1 0,-5 2 0,2 1-7,0 2 0,0 0 0,5-4 0,-2 2 20,-3 2 1,3 0-1,-5-5 1,2 1 15,-1 4 1,-4-3 0,3 3 0,0-2-25,0 2 1,0-4 0,3 6 0,-1-2 55,2 0 0,1 5 1,0-3-43,-3 1 1,3-4 0,-3 2 0,3-1-1,2 0 35,0-2 1,0 4-1,0 0-2,0 1 0,0-4 0,0 1 0,0-2 0,0 0 22,0 2 0,0 0 1,0-4-61,0 4 1,0-3 0,0 3-1,0-2 1,0 0 18,0 2 1,0 2-1,0-4 1,0 4 22,0 1 1,0 1 0,0 3-1,0-2 9,0 2 0,0-4 0,0 1 0,0-1-4,0 0 1,0-3 0,0 4 0,0-1-74,0 1 0,0-4 0,0 3 1,0-1 56,0-4 0,0 4 1,0 0 23,0 1 1,0-5 0,2 2-1,1-2 1,3 1 208,-3 0 1,-1 1 0,-2-5-185,0 0 1,5 5 0,0 0 0,-1-2 69,-2-2 1,-2-1 0,0 0-121,0 0 0,0-6-109,0 1-2182,0-8 465,0 4 0,-6-9 0,1-3 1,2-5 1716,1-4 0,-12-9 0,-3-2 0</inkml:trace>
  <inkml:trace contextRef="#ctx0" brushRef="#br1" timeOffset="22">22421 11946 8213,'-16'0'0,"6"0"600,-1 0 1,6 0 1664,-5 0-1619,6 0 0,-1 0-293,10 0 0,6-6 0,8-1-101,2-1 0,0 4 1,-6-3-1,1 2-10,0 0 1,5-8 0,2 5 0,-1-3-48,1 1 1,3-1 0,-3-4 0,0-1-3,-1 0 0,5 2 0,-5 0-88,3-2 1,-6 8 0,4-12 0,-2 1 0,0 4 34,-2 2 1,3-4 0,1 3-1,2-2-84,3-3 0,-4 0 1,2 3-1,2 0-12,2 1 0,-4 4 1,-1 1-1,-1-3 26,0-1 1,1-1 0,1-1 0,-3 0 23,0 1 1,-4-1-1,7 0 1,0 0-3,-1 1 0,4-1 0,-2 0 1,2 2-45,3 4 0,4-4 0,1 3 0,0-3-72,1-1 0,-3-1 1,5 0-1,-1 2 6,-4 4 1,-2-4-1,-2 3 1,-1-3 60,-4-1 0,4-1 1,-4 0-1,2 1 13,-2-1 1,4 0-1,-2 2 1,5 2 102,4 1 0,1-4 0,-3-6 0,2 2 42,-2 1 1,3 2-1,-1 1 1,-2-1-17,-2 0 1,-1 0 0,-1 1 0,0-1-3,1 0 1,-1 1-1,1-3 1,-3-1-55,-2-2 0,2 0 0,-2 5 0,0 1-38,0-1 0,1 2 0,-7 2 0,-2 1-129,-2-1 0,-1 3 0,0 0 0,-1 1-491,1-1 1,0 6-2131,0-3 0,-8 6 1668,-2 6 1,-12 4 0,-4 11-1,-6 5-3504,-5 4 4495,-10 8 0,-9-5 0,-8 6 0</inkml:trace>
  <inkml:trace contextRef="#ctx0" brushRef="#br1" timeOffset="23">23883 11631 8210,'0'-16'0,"-2"1"194,-3-1 1,2 7 0,-8 4-1,-1 3 511,-2 2 1,-2 0 0,1 0 0,-3 0-325,-3 0 1,-2 7-1,-5 4 1,4 1-107,1-2 0,-8 8 0,5-6 0,3 0 22,4 2 0,-2 0 0,0 2 0,3 0-163,6-1 1,0-4-1,7-1-283,1 3 0,4 1 40,5 1 0,6-6 1,10-4-1,5-3 90,4-2 1,6 0 0,3 0 0,-1 0 129,1 0 0,3 2 0,-4 1 1,1 4 142,-1 2 1,-7 0-1,-6 3 1,-2-2 23,-4 3 0,-7-1 0,-3 0 0,-2-1 187,-4 1 1,-1 2-1,-4 2 93,-3-1 1,-4 1-1,-8 0 1,-4-2-461,-5-4 0,-4 2 0,-2-5 1,1 0-873,0 0 0,-1 4 0,1-4 0,1 0-1224,4 0 1,3 0 0,7-4 1997,1 2 0,-1 1 0,0-6 0</inkml:trace>
  <inkml:trace contextRef="#ctx0" brushRef="#br1" timeOffset="24">19591 10547 8062,'-16'-6'0,"0"-1"164,1-1 0,1 2 0,0-2 0,2-1 173,-1 0 1,-4 6 337,6-2 0,6 3-416,5 2 1,9 2-1,10 1-92,2 2 0,5 7 0,-3-1 0,1 3 3,4 2 0,2-1 1,3 3-1,2 1 34,2 2 1,1 5-1,-1-3 1,3 0-62,0-1 0,4 5 1,-6-5-1,1 1-3,-1 0 0,-1 3 0,-6-5 0,1-2 45,-1-2 1,3 4 0,1 0 0,1-1-25,-1-3 0,4 1 0,-1 1 0,0 2 13,1-2 1,3-2 0,-4-1 0,1 0-38,-1 0 0,-1 1 0,-4 2 0,2 0-41,2-5 0,-1 2 0,-4-5 0,-1 3-27,1 1 0,-1-1 0,1-2 1,-1-1-60,0 1 1,3 2 0,1 2 0,3 1-66,2 4 0,-3-3 0,3 3 0,0-4 122,0-1 0,-3 1 1,3 3-1,-1 0-67,-4 0 1,3-3-1,-1-1 1,-2 0 51,-2-1 0,-2-4 0,1-1 1,-1 3 109,1 0 0,-3 3 0,-1 0 0,-2 0 13,2-1 0,2 6 0,2 0 0,-1-2 23,0-1 0,1 3 0,-1 0 0,1-2-32,-1-1 0,-1-3 0,-2 3 0,-4-1-80,-1-1 0,3 3 1,-5-8-1,-2 3-53,-1 1 1,3-1 0,0-2 0,-2-1-165,-1 1 1,3 2 0,-1 2-1868,0 0 0,-3-2 399,-1-4 1,-9-3 0,-11-7-1,-13-2-2419,-13-3 4018,-19-4 0,-7-20 0,-15-5 0</inkml:trace>
  <inkml:trace contextRef="#ctx0" brushRef="#br1" timeOffset="25">19654 10798 8282,'-5'-16'0,"-1"1"-268,3-1 1,1 6-70,2-1 0,0 6 0,-2-4 0,-1 0 296,-2 1 0,-1 2-232,6-4 281,0 6 0,-1-8-67,-5 7 5,5 0 1,-6 12 0,7 3 42,0 4 0,7 2 1,3 1 10,4 4 0,9 4 0,1 6 0</inkml:trace>
  <inkml:trace contextRef="#ctx0" brushRef="#br1" timeOffset="26">20566 11443 8801,'0'-16'729,"-7"5"0,-5 3 1,-6-1-280,-3 0 1,-10 4 0,3-4 0,0 0-118,-2 1 0,-5 4 0,-2-1 1,4 3-47,5 2 1,-5-5 0,5 0-1,0 1-109,-2 3 0,8 1 0,-1 0-64,0 0 0,6 5 0,-2 2-332,6 2 1,6-4-1,11 5 1,5 2 12,6 2 1,12 2 0,-1 0 0,3 0 142,3-1 1,5 1 0,-1 1 0,-1 3 53,-2 1 1,-3 0 0,-2-4 0,-3 2 60,-3 2 0,-1 0 0,-7-5 1,-2 0 414,-1-1 1,-8 1 0,3 0 76,-5-1 0,-2-1 0,-5-1-13,-4-3 1,-4-6-1,-2 1 1,-1-3-263,-4-2 0,-4-2 0,-6-3 1,-1-6-60,1-3 0,-6-2 0,-1 1 0,-1-3-747,1-3 1,-4 2-1,4-5 1,-1-1-807,1 1 1,1 5 0,7-4 0,2 0-449,2-3 0,7-4 0,-2-3 1790,4-4 0,-6-3 0,-2-7 0</inkml:trace>
  <inkml:trace contextRef="#ctx0" brushRef="#br1" timeOffset="27">19371 7199 7987,'10'-5'-389,"1"-1"1,-6 1-1,5 5 513,3 0 1,1 0 0,0-2 609,-4-3 134,-3 3-281,-7-5 1,2 7 415,3 0 151,4 0-953,7 0 1,-2 2 0,-4 3-36,-5 6 0,-3 3 0,-2 3 1,0 2 32,0 2 0,-2 6 0,-1-5 1,-4 3-31,-2 3 0,6 1 0,-4 3 1,1-1 7,1 1 0,0-1 0,5 1 0,0-3-29,0-3 0,-5 4 1,-1-4-1,3 4-118,1 1 0,2 1 1,0-2-1,0-2 57,0-2 0,0-2 0,0 4 0,0-3-43,0-3 1,0 4 0,0-3 0,0 2 71,0 3 1,-5-4-1,0 2 1,1 2 54,2 2 1,1 1-1,-3 1 1,-1-1 99,1 1 1,3 4-1,-1 3 1,-2-1-8,-1 1 1,0-3 0,3-3-1,-1 2 68,-3 2 0,1 3 1,3-5-1,-1-3-277,-2-3 1,-2 4 0,3-6 0,-1 2-85,2 3 1,-1 3-1,1 0 1,-3-2 60,3 2 0,1 0 1,2-4-1,0 0 98,0 1 1,-2 3-1,-1 0 1,-2-2 79,1 2 0,2 0 0,2-4 0,0 1-5,0-1 1,0 6 0,0-1 0,0-1 53,0-1 1,0-3 0,0 0 0,0 1-25,0-1 1,0 8 0,0 1 0,0 2-55,0 0 1,0-6-1,0 6 1,-1 2 3,-5 1 1,5-3 0,-6-2 0,1 1-143,1-1 0,-5-5 1,3 1-1,0-4-151,0-6 1,0 2-1,3-7-1657,-1-2 1,0-1-510,5-3 0,-2-9 0,-3-12 1101,-6-13 1,-3-12-1,-3-11 1,-4-12-2667,-5-11 3839,8 20 0,-1-3 0,-1-3 0,0-2 0,-4-10 0,1 0 0</inkml:trace>
  <inkml:trace contextRef="#ctx0" brushRef="#br1" timeOffset="28">18758 8110 8545,'-16'-7'481,"0"6"0,-1-5 84,-4 5 1,2 1 0,-8 0 0,-1 1-1,0 5 78,2 4 0,-3 4 1,4 2-1,-1 0-189,0-1 0,6 1 1,-1 0-286,4-1-40,8-6 0,-3 5 0,5-5 115,-2 0 0,6 5 1,-2-4-550,3 4 0,7-4 0,4 1 0,3-1 79,5-1 0,11 5 0,2-3 0,5 3 210,0 1 0,3 6 1,-1 0-1,-2-2 117,-2-1 1,-1 3-1,-3 0 1,-2-2 102,-6-2 1,-4 4 0,-1 0-1,-2-1 793,-4-3 0,-3-1-265,-7 0 0,-2-3 1,-3-2-250,-5-6 1,-4 2 0,-2-2 0,-1-1-259,-4-2 1,1-2 0,-6 0 0,-2-2-663,-1-3 1,-3 1-1,1-6 1,-1-1-601,1 3 0,-1-6 1,1 5-1,1-2-412,4 1 0,-2-1 1,7-4-1,4-1-360,4 0 0,6 0 1809,7 1 0,0-8 0,0-1 0</inkml:trace>
  <inkml:trace contextRef="#ctx0" brushRef="#br1" timeOffset="29">22500 5768 8271,'-16'-7'-265,"0"-1"1,0-8 0,1 0-77,-1 1 0,0 4 0,1-1 0,-1-2 417,0 0 1,0-11-1,2 10 63,4-3 0,-2 1 0,5 3 1,0 2 320,0 1 0,1 6 1,5-4 742,-4 2-781,3 2 0,-3 5 0,10 0-33,5 0 1,4 5-1,2 2 1,1 2 36,4 3 0,-1 4 0,4 3 0,1 2-43,-1-2 0,2-1 0,6-3 1,-3 1-90,-2 0 0,2 0 1,-3 1-1,4 2-119,2 2 0,4 2 0,1-4 1,0 4-8,1 1 1,-3 1 0,7 3 0,0-4 25,-2-1 0,4 5 0,-8-4 0,1 2-24,2 1 0,-5-8 0,7 4 1,-3-3-60,-3 1 1,-2 0-1,-1-5 1,-1 0 20,1 0 1,1 1 0,2 2 0,1 2-98,-1-2 1,5-1-1,2-1 1,4 3 20,1 0 1,-2 7 0,-1-5 0,-2 1 16,2 0 1,-4-1 0,0-2 0,-2 1-23,-3-2 1,-3 4-1,-4-2 1,-2-2 35,2-2 1,2-1-1,1 1 1,1 3 18,-1 1 0,6 1 0,1-3 0,1 2-22,-1-1 0,4 2 0,-4-1 0,3-1 55,2-3 1,-4 4-1,-1 0-25,0-2 0,-3 0 0,6 1 1,-3 0-1,-3 0 5,-2-3 1,2-1 0,-2 0 0,-5-1-21,-3 1 0,1-6 0,-5-1 0,-4 0-592,-4 0 1,1-6-4798,-4 2 4506,-3-3 0,0-9 0,-10-5 0,-6-7-596,-7-7 1,-10-4 0,-2-3 0,-7-4 1379,-7-5 0,-3-10 0,-3-4 0</inkml:trace>
  <inkml:trace contextRef="#ctx0" brushRef="#br1" timeOffset="30">24292 5391 8403,'-2'-9'479,"-1"2"0,-4 2-18,-2 0 1,-1 0 0,-6 5-1,0 0 209,0 0 1,-5 0 0,-1 0 0,-1 0-105,0 0 1,-5 5-1,4 2 1,-1 2-61,4 3 0,-1-3 1,1 1-1,2 1-126,1-3 0,2 6 0,2-3-172,4 3 1,-2 2 0,6-1-195,3 1 0,3 0 0,5-1 1,6 1-151,3 0 1,8 0 0,5-1-1,2 1 16,3 0 1,4-1 0,1 3 0,-2 1 122,-2 2 1,2 2 0,-2-4 0,-3 2 114,0-2 1,-8-1 0,-1-1 0,-3 1 22,-2-3 0,-6 8 0,-1-11 1,-2 0 354,-4 2 1,-1 0 0,-2 2 351,0 0 1,-7-6 0,-5-1-478,-7-2 1,-1-2-1,-6-5 1,-2 0-145,-1 0 0,-3-2 0,-1-1 1,-2-4-446,-2-2 1,-5 4 0,6-5 0,1-1-955,2 2 1,-2-5 0,1 6 0,5-3-398,-1 1 0,7 4 1,2-2-1,4 1-863,1 3 0,6-3 2432,-1 2 0,8 0 0,-4 5 0</inkml:trace>
  <inkml:trace contextRef="#ctx0" brushRef="#br1" timeOffset="31">16887 15969 8213,'-7'-21'0,"-6"0"126,-6 2 0,0 7 0,-5 3 0,-1 0 733,1 1 1,-3 4-1,-4-1 1,-1 3-204,1 2 1,0 2 0,-1 3-1,-1 6 1,-2 3-96,-2 1 1,1 1-1,4 2 1,1 1-368,-1 2 0,3 5 0,1-3 0,3-1-47,2 1 0,3-2 0,4-3 0,2 1-188,3 2 0,3 0 0,4-6-349,-1 1 1,1 0-1,10-2 1,4-2 98,4-2 0,14-6 0,3 1 1,4-3 6,4-2 0,6 0 0,9 2 0,1 1 116,-1 2 1,3 2 0,-2-3 0,-1 3 355,0 2 1,-2 1 0,-5 6 0,-1 0 184,-4-1 0,-4 6 1,-6 0-1,-3-2 79,-2-1 0,-5-1 0,-6 3 1,-2 0 101,-4 0 1,-3 2 0,-7-1 0,0-1-49,0-3 1,-7-1 0,-5 1 0,-7 2 70,-7 2 0,-4 0 1,-1-5-1,-1-2-152,1-4 1,-6 3 0,-1-6 0,-1 0-335,1 0 1,-4-2 0,3-5-1,-1 0-216,-3 0 0,-1-2 0,2-1 0,5-4-188,4-2 0,2 4 0,1-4 0,4 0-1910,5 1 1,5 2 0,6-4 722,4-2 0,5 3 1,4-2-1,8 1 110,10 1 1,8-5 0,8 4 0,7-4 1389,6-2 0,6-7 0,7-1 0</inkml:trace>
  <inkml:trace contextRef="#ctx0" brushRef="#br1" timeOffset="32">17437 16677 8317,'16'8'451,"-1"-2"1,1 2 0,0 1 1435,0 0 0,-1 3 1289,1-7-2592,-7 0 1,-4-5 0,-9-1 0,-3-5-247,-1-4 0,-3-9 0,-3-4 0,2 0 100,2 1 1,1-11 0,-3 1 0,3-3-663,2-3 1,2-2 0,5-9-1,0-2-194,0-1 1,1-1 0,5 8 0,4 3 77,4 5 1,7 1 0,2 2-1,-1 6 224,1 4 1,5-2-1,-2 5 1,4 3 142,1 6 0,1 0 1,-1 7-1,-1 1 169,-4 2 1,4 4-1,-4 3 1,4 8 203,1 6 0,-1 5 0,0 9 0,-2 4-6,0 5 1,5 2 0,-9 1 0,2-1 81,1-1 1,-8 5-1,2-12 1,-4-1-302,-1-2 0,0-1 1,-2-1-1,-2-1-846,-2-4 1,-1-1 0,2-6 0,-4 2-839,0-2 1,-6-7 0,5-1-3150,-5 1 3855,-1-5 1,0-2 0,0-10-199,0-6 1,2-3-1,2-1 782,1-1 0,0 0 0,-5 1 875,0-1 0,0 5 0,-2 1-65,-3-2 0,-4 3 1,-8 0-1,-2 0 322,-2 1 1,-7 3-1,0-4 1,-7 0 424,-7 0 0,-3 6 1,-3-2-1,1 1-915,0-1 1,-5 3 0,-1-3-1,1 3-595,-2 2 1,6 0-1,-2 0 1,4 0-157,3 0 1,-4 0-1,10 2 1,2 1-1904,2 3 0,8 6 0,6-2 2231,7 4 0,-2 2 0,5 0 0</inkml:trace>
  <inkml:trace contextRef="#ctx0" brushRef="#br1" timeOffset="33">18773 16299 8213,'-10'-1'1127,"-1"-5"1,10 5-140,1-5 1,7 5 0,8 1-427,1 0 1,5-6 0,2 1 0,-1 2 0,3 1-180,-1 2 0,-3 0 1,4 0-1,-1 0-668,1 0 0,-6 0 0,2 0 0,-4 0-711,-1 0 0,0 2 0,-2 3-1392,-4 5 0,-3 4 2388,-7 2 0,-14 0 0,-3 0 0</inkml:trace>
  <inkml:trace contextRef="#ctx0" brushRef="#br1" timeOffset="34">18773 16472 8289,'18'9'1387,"1"-4"-496,2-3 0,2-2 1,-4 0-1,4 0-124,1 0 0,2 0 0,6 0 0,-1 0-506,1 0 1,-6 0-1,0 0 1,0 0-685,-1 0 0,4 0 1,-2 0-1,1 0-2712,-2 0 1,9-2 3134,-4-3 0,11-4 0,-2-6 0</inkml:trace>
  <inkml:trace contextRef="#ctx0" brushRef="#br1" timeOffset="35">20141 15576 8213,'0'-8'1169,"0"1"1,0 8 0,0 5 0,0 4-533,0 4 1,-2 4 0,-3 3 0,-5 3-204,-4 0 0,-7 8 0,-2-2 1,-1 4 216,-4 1 1,0 4-1,0-1 1,3 1-286,3-1 1,-5 0-1,6-3 1,2 2-87,2-2 1,1-2 0,0-1 0,1-3-16,-1-2 1,7 0 0,4-4-65,3 2 1,2-6 0,2 2-24,3-4 1,11-8 0,10-4 0,4-3-129,1-2 0,6 0 0,3 0 1,4 0-90,5 0 0,7-7 0,-2-3 0,-2-4-369,-3-2 1,0 0 0,-12 2-1,-2 2-821,-2 1 1,-9 8 0,-3-2-1578,-3 3 1,-3 2-1664,1 0 4469,-7 0 0,-9 7 0,-9 2 0</inkml:trace>
  <inkml:trace contextRef="#ctx0" brushRef="#br1" timeOffset="36">20644 16394 9167,'9'-2'3572,"-4"-3"-2909,-3-6 0,-9-3 0,-2-1 0,-1-3 87,-1-3 0,8-3 0,-4-8 0,2-1-374,-1-4 0,1-1 1,5-7-1,2-1-419,3-3 0,-1-7 1,6 2-1,4 0-416,5 0 1,-1 2-1,5 4 1,-3 3 97,1 3 1,6 11-1,-6 10 1,0 3 190,1 2 0,-3 8 0,8 3 0,1 3 379,1 2 1,3 7 0,-1 5-1,-1 7 187,-4 7 1,2 4-1,-5 5 1,0 3 140,-1 4 1,4 12-1,-5-5 1,-1 4-132,-3 1 0,-6-2 0,-1-6 1,2-3-377,2-1 0,-3-7 1,-3 2-1,1-6-645,0-4 1,-4 0 0,4-6 0,-2-1-1466,-4-3 0,-1-6-193,-2-1 0,-2-6 1430,-3 1 0,3-10 1,-3-6-1,3-3 508,2-2 0,0-1 0,0-2 0,0-2 715,0 2 1,0 6-1,0 3 196,0-2 0,-7-2 1,-3 0 542,-4 3 1,-2-1 0,-1 7 0,-2-1-506,-2-1 0,-7 6 0,0-6 1,-6 2-450,-2-1 1,-1 1 0,6 5 0,-1 0-452,1 0 0,-4 0 1,0 0-1,3 0-20,3 0 0,-3 0 0,11 0 1,2 0-1619,2 0 0,1 0 701,0 0 0,9 2 0,7 1 1223,9 3 0,19 6 0,5-4 0</inkml:trace>
  <inkml:trace contextRef="#ctx0" brushRef="#br1" timeOffset="37">22091 15781 8213,'0'-16'1197,"-2"2"-515,-3 4 0,1-3 319,-6 8 0,6 2 0,-1 8-305,3 5 0,-3 4 0,0 4 1,1 1-54,3 2 0,1 7 0,0-4 0,0 2-57,0 1 0,0-3 0,0 4 0,0-3-178,0-3 0,0 4 1,0-5-1,0-1-371,0-3 0,0-1 0,0-1 0,1 1-1041,5 0 1,-5-6-2470,5 1 502,-5-8 0,-2 4 1479,-5-7 1,3-5 0,-8 0 1491,-1 1 0,-2-4 0,-2-1 0</inkml:trace>
  <inkml:trace contextRef="#ctx0" brushRef="#br1" timeOffset="38">21588 16048 8860,'17'0'870,"2"0"212,2 0 0,2 0 0,-2 0 0,5 0-243,4 0 1,3 0 0,2 0 0,2 0-260,-2 0 0,3-5 0,-1-1 0,-2 3-124,-2 1 0,-3 2 1,-2 0-1,-2 0-41,2 0 0,-6 0 0,-1 2 0,-3 1-329,-2 3 0,-1-1 0,1-5-1394,0 0-2959,-7 0 2238,-3 0 2029,-6 0 0,-6-7 0,-3-2 0</inkml:trace>
  <inkml:trace contextRef="#ctx0" brushRef="#br1" timeOffset="39">22956 16315 13023,'-7'-10'0,"-4"1"1407,-3 2 1,4-5 0,-1 1-948,-1-3 0,-2-8 1,-2-5-1,2-2 56,4-3 1,-2-1 0,6-5 0,3-8-351,1-4 1,4-10-1,3 1 1,6-6-714,3-3 1,1 0 0,1 7 0,1 1-198,4 3 1,-3 6 0,5 1 0,-2 8 480,-1 10 0,1 2 0,-5 10 0,2 2 384,3 6 0,-4 0 0,6 6 0,-2 3 174,0 1 0,5 4 1,-3 5-1,-1 9 102,1 8 0,3 7 0,-3 8 0,0 6 261,-1 6 1,-1 8-1,-5-1 1,0 3-27,0 2 1,-1-2 0,1-2 0,0-3-374,-1-2 0,1-1 0,0-6 0,0-2-500,-1-3 0,-1-3 0,-1-10 1,-3-2-247,2-6 1,-5-4-1,0-1-4892,0 0 3540,-5-8 0,5-3 0,-7-10 919,0-5 1,0-4 0,0-2 0,0 0 793,0 1 0,-2 1 0,-1 1 1,-4 5 398,-2 1 0,-2-4 1,-4 4-1,-1 0 858,0 0 0,-6 0 1,-5 4-1,-4-4-50,-6-2 1,2 6-1,-7-3 1,-1 5-531,-3 1 1,1-6 0,1 1 0,2 2-576,-1 1 1,4-3 0,1-1 0,1 3 165,0 1 1,6 2 0,6 0-2304,3 0 1,3 7-1,8 5 2161,6 8 0,10-3 0,4 6 0</inkml:trace>
  <inkml:trace contextRef="#ctx0" brushRef="#br1" timeOffset="40">23820 16064 8213,'0'-32'286,"0"2"0,0 4 1,0 5 498,0 4 1,-5 6-1,0 1 974,1-2-1118,3 5 0,1 7 0,0 12 0,0 5-124,0 4 0,5 7 0,2 0 0,2 5-92,3 4 0,2 5 0,1-5 0,1-2-106,0-2 0,-2-2 0,-2 1 0,-1-3-163,1-2 0,-3 0 0,-1-6 1,-1-1-159,-3-3 0,-2-6-197,-2-1 1,0-5 0,-2 4-73,-3-2 0,1-7 0,-5-7 0,1-2 15,-1-3 1,5-2-1,-1-3-137,3-4 0,9 3 0,6-4 0,6 1 190,7 0 0,4 0 0,3 5 0,4 0 239,5 1 1,-4 1-1,0 3 1,-3 6 30,-3 3 1,3 2 0,-9 0-1,2 2 163,-2 3 1,2 4 0,-7 7 0,-2-1 227,-1 1 1,-4 5 0,-2 0 0,-3-2-16,-2-1 0,0 2 0,-4 1 0,2-1 44,-1-3 1,-8-1 0,-4 0 0,-5-1-79,-4 1 1,-8 0 0,3-2 0,-1-2 136,0-2 0,-8-4 0,3 2 1,0-1-471,-2-3 0,1-2 0,-5-2 1,1 0-566,2 0 1,-8-6 0,11 1 0,0 0-495,-1-2 1,6 3 0,2-4-2178,4 1 1,10-4 1486,7 6 0,14-6 0,12 6 0,5 0-949,6-2 2622,3 5 0,7-12 0,0 6 0</inkml:trace>
  <inkml:trace contextRef="#ctx0" brushRef="#br1" timeOffset="41">25078 16347 8213,'9'-23'401,"-2"5"1,-7-3-1,0 4-165,0 1 1,-2 6-1,-3-1 1,-6-1 346,-3-2 0,-1 4 1,-3-1-1,-1 1-171,-2 1 1,-7 0 0,2 6 0,-2-3 255,2 3 0,-2 1 1,5 2-1,-1 0-278,-4 0 0,3 5 1,1 2-1,1 2-94,4 3 0,1 4 1,3 3-1,-1 2-30,0-2 1,6 4 0,1 0 0,2 0-131,3-1 0,3-1 0,2-5 0,5 0-171,4-1 1,4-1 0,2-1 0,0-5-198,-1-1 1,1-1 0,2-6-1,1 0-53,2 0 1,1 0 0,-2 0 0,1 0-159,-2 0 0,5-7 0,1-4 0,-1-3-11,-3-2 1,-3 1-1,-3-3 1,-1-1 138,-3-2 0,-2 0 0,-6 5 722,2 1 1,1-1 1467,-6 0-987,0 7 0,0 4-443,0 10 1,0 4 0,0 7 0,0 1-489,0 4 0,1-3 0,3 3 0,3-4-584,1-1 0,-2-2 0,4-2 0,2-1 113,2 1 1,2 0 0,2 0-1,1-3-1084,2-2 0,5 4 0,-3-6 0,1-2 469,4-1 1,2-2 0,1-2 1128,1-3 0,-1-4 0,1-6 0</inkml:trace>
  <inkml:trace contextRef="#ctx0" brushRef="#br1" timeOffset="42">25597 16221 8213,'-7'-25'65,"-2"3"1,-6 6 0,-3 2 466,-3 3 0,4-1 0,-6 5 0,2 0-104,0 0 0,-7 2 0,4 5 1,-1 0 529,4 0 1,-2 2 0,2 1-541,2 3 0,9 1 0,5-2-342,3 5 1,2 4-1,2 2 1,3 0-18,5-1 1,6 1 0,5 2 0,5 1-10,4 2 1,1 5 0,1-3-1,-3-1 75,-2 1 0,1-2 0,-7-4 0,-4 3 39,-5 1 1,0 1 0,-5-2 0,0 0 186,0 0 1,-1-3 0,-6-1 0,-2-2 15,-3-4 1,1 4 0,-6-5 0,-2 2-199,-2-1 1,-7-7 0,-2 3-1,0-5-150,0-1 0,-5 0 0,2-1 0,-3-5-313,-3-4 1,6 1 0,1-1 0,3-1-363,3 3 0,8-6 0,6 3 180,3-3 1,6 4 0,4 1 0,12 0 166,7 0 0,1 4 0,11-3 0,-1-1 128,4 0 1,7 4 0,0-4-1,-4 0 157,1 1 0,-2-1 0,-1-3 0,-3 1 81,-1-1-1,-4-2 1,-7-2 0,-4 1 77,-1-1 0,-2 0 0,-5 0 1,-2 1-45,-4-1 0,-3 0 0,-7 1-1,0-1 1,0 0-1,-2 2 1,-3 2 156,-5 1 0,-10 8 0,-1-2 1,0 3 104,-1 2 1,4 0-1,-3 0 1,4 2 243,1 3 0,0 4 0,2 8 0,4 2-106,5 2 1,3 5 0,2-3 0,2 0-267,3 0 1,4 3 0,8-5 0,2-2-309,2-2 0,12-1 0,1 0 1,2 0-1131,3-1 1,8 1 0,-2 0-385,4-1 1,-3 1 0,6 0 0,-1 0 0,-1-1-994,3 1 1,-2-2 2591,-10-4 0,5 4 0,-6-5 0</inkml:trace>
  <inkml:trace contextRef="#ctx0" brushRef="#br1" timeOffset="43">26839 16724 8213,'16'0'0,"0"0"35,-1 0 1,1 2 0,0 1 75,-1 2 0,1 0 0,2-3 0,1 3-887,2 6 0,0 3 776,-6 2 0,1-1 0,0 1 0</inkml:trace>
  <inkml:trace contextRef="#ctx0" brushRef="#br1" timeOffset="44">19701 13659 25742,'-9'7'955,"2"-4"2782,7 8-3247,0-8 1,7 2 0,5-10 0,8-5-399,6-4 1,4-2-1,1 0 1,2-1-93,4-4 0,-4-2 0,6-6 0,-3-1 0,1-3 0,0-4 0,-6 0 0,0-5 0,1-3 0,-2-2 0,-4-2 0,-5 0 0,-4 2 0,-1-2 0,0 12 0,-2 2-72,-4 2 1,-1-2-1,-6 2 1,3 3-160,-3 1 1,-1-1 0,-2 0 0,0 2 113,0 2 1,-5 5 0,-2-3 0,-2 1-26,-3 4 1,-2 1 0,-2 4-1,0 2 144,1 2 0,4 6 0,1-1 0,-3 3 96,-1 2 0,-1 0 0,-1 2 0,0 3-203,0 6 0,1 8 0,-1 4 1,0 1 217,1 4 1,1-4 0,0 3 0,1 1 65,1 1 1,-5 1-1,6-2 1,-3-2 89,-1 2 1,1 0 0,1 2 0,3-2-269,-2 0 0,3 5 0,0-7 1,2 2-2,4-2 0,1 4 0,0-4 0,-1 4 0,-3 1 0,1-1 0,5-2 0,0-2 0,0 2 0,0 0 0,2 0 0,1-2-164,3 2 1,4 0-1,-3 0 1,2-4 150,3-1 0,7-2 0,4-4 0,0 3 158,-1 1 1,12-6 0,-3-4 0,2-1-116,0-1 1,4-2 0,2-7 0,-1 0-31,0 0 0,4 0 0,-3-2 0,1-3 0,4-6 0,-1-2 0,1-3 0,-4 0 0,-1 0 0,-4 1 0,-7-1 0,-2 0-2734,-7 7 1,-3 4 2583,-11 10 1,-10 11 0,-4 9 0</inkml:trace>
  <inkml:trace contextRef="#ctx0" brushRef="#br1" timeOffset="45">21336 13344 24535,'16'0'202,"-6"0"763,1 0 1,-2 2-506,1 3 1,-3-1-548,-7 6 1,0-4 0,-2 2 104,-3-1 1,2 4 0,-8-6 104,-1-1 0,-2-3-342,-2-1 0,0 0 0,1 0 77,-1 0 0,5-1 0,3-5-206,1-4 0,2-4 0,5-2-41,0 0 1,0 6-1,1 1 1,5 0 484,4 1 1,4 4 0,2-1 0,-1 3 661,1 2 0,0 0 0,0 0-371,-1 0 1,-1 2-1,-1 2 1,-5 3-638,-1 1 0,-2 3 0,-5 4-583,0 1 1,0 0 213,0 0 0,-7-2 0,-3-4 908,-4-5 0,-2 2 625,1-2 0,-1-1-264,0-9 1,6-4-939,-1-7 0,8 1 1,-3-1-490,5 0 0,1 0 1,1 1 49,5-1 0,2 7 0,8 4 0,0 3 1193,0 2 0,6 0 1,3 0-1</inkml:trace>
  <inkml:trace contextRef="#ctx0" brushRef="#br1" timeOffset="46">22798 12810 24535,'6'-16'-5679,"1"2"5607,1 4 1,-4-4 741,1 3 1,-5-1-1,-5 2 541,-6 4 1,-8 5-1,-4 1 1,-1 0-312,-4 0 0,-7 1 1,-2 5-1,2 4-425,2 4 1,-3 2-1,1 0 1,3-1-140,4 1 0,7-2 0,-3-2 0,1-1-412,4 1 1,3 2-1,4 2 1,3-1-10,2 1 0,0-5 0,4-1-303,-3 2 0,3-3 0,8 0 1,6-1 419,3 1 0,7-5 0,3 3 0,4-2-136,5 0 1,7 6 0,-1-4 0,-1 0 31,1 0 0,-1 5 0,-3-2 1,2 6 240,-2 5 1,-4-4 0,-3 6 0,-3-2 171,-3 0 1,-6 0 0,-7-4 0,-1 3-96,1 1 0,-5 0 0,1-6 0,-5 1-246,-5 0 0,-2-6 0,-7 1 0,0-1 0,-4-1 0,-3 3 0,2-7 0,-4-1 0,-1-2 0,-2-2 0,-6 0 0,1 0 0,-1 0 0,1 0 0,0 0 0,-3-2 0,-2-3 0,2 3 0,-2-5 0,3 2 0,1-1 0,2 1 0,2 5 0,4 0-7429,1 0 7832,-5 0 0,4 7 0,-8 2 0</inkml:trace>
  <inkml:trace contextRef="#ctx0" brushRef="#br1" timeOffset="47">19465 12779 8197,'-7'-14'567,"-3"3"-109,-4 6 1,3 3 0,2 4 83,2 3 1,2 6 0,5 8 18,0 2 1,0 5-1,0-2 1,0 3 339,0 1 0,5 5 0,2-7 0,2 4-317,3 1 0,1-1 0,-1-2 1,-3-4-491,-2-1 0,3 3 0,-5-5 0,1-2-192,1-1 1,-6-3-1,6 1 1,-1 0-1092,-1 0 0,0-1 0,-3 1 0,1 0-2548,3-1 1,-1-4 3736,-5-1 0,-7-6 0,-2 3 0</inkml:trace>
  <inkml:trace contextRef="#ctx0" brushRef="#br1" timeOffset="48">19072 13879 9847,'16'-2'1532,"1"-1"1,2-3-976,2 3 0,7-4 1,-1 2-1,2 1-266,3 2 0,-1-3 1,1 0-1,-1 1-166,1 3 0,-3-1 0,-3-2 0,-5-1-498,-3 2 0,3 1-892,0 2 0,-2 2 0,-7 1-286,-1 2 1,-8 8 0,1-3 1550,-8 4 0,-5-5 0,-6-2 0</inkml:trace>
  <inkml:trace contextRef="#ctx0" brushRef="#br1" timeOffset="49">18978 14288 8066,'0'-16'1914,"1"2"1,5 3-1601,4 6 1,9-2 0,4 0 0,2 0-224,3 0 1,1 2-1,3 3 1,-3-1-1,-2-3 0,1 1 0,-6 5 0,1 0-12,0 0 1,-2 0 0,-6 2-91,1 3 1,-5-1 0,-3 6 58,-1 2 0,-1 2 0,-6 2 0,-2 0-7,-3 0 0,-4-1 0,-7 1 1,0 0 16,1-1 0,-6 6 0,-2 0 1,0-2-8,1-1 0,-5 1 1,6 0-1,2-1 155,2 1 0,-4 0 0,0-3 0,2 0-16,1-1 0,8 1 0,-1 0 575,-1 0 0,5-1-256,2 1 1,5-2 0,5-4-1,5-3 0,4 0 0,7-5 1,2 3-1,1-3-89,4-2 0,7 0 0,2 0 0,-2 0-88,-2 0 0,2-7 0,-2-2 0,-3-1-200,0-1 0,-2 1 0,0-6 0,-2 2-1008,2 4 0,1-2 1,3 5-1,-1 0-1687,1 0 0,-1 1 0,2 6 2563,4 0 0,-4 0 0,6 0 0</inkml:trace>
  <inkml:trace contextRef="#ctx0" brushRef="#br1" timeOffset="50">23600 13313 8066,'7'-9'-1021,"-5"2"1,7 7 1020,-4 0 0,-3 7 353,5-5 787,-7 5 1,1-7-93,5 0 1,-3-2-663,8-3 0,-3 2 1,5-6-1,-3 2 1,2 3 0,2 1 1,2-1 131,0-1 0,-1 0 1,-1 7-285,-3 3 1,1-2 0,-7 8 0,1 1-47,1 2 1,-6 2-1,5-1-106,-5 1 1,-6 0 0,-2 0-5,-2-1 1,-1 1-1,-6-2-282,0-4 0,1-3 1,-1-7 73,0 0 1,6-1 0,-1-5 0,1-4 40,1-4 1,2 4 0,7-3 40,0-4 0,2 1 0,3-5 0,6 4 74,3 1 1,1 7-1,1 2 1,0 2 39,-1 0 0,1 0 0,0 5 1,-2 1-14,-4 5 1,3-3 0,-8 8-34,-2 1 0,4 2 1,-1 1 23,-3 1 0,-1 0-111,-2 0 0,-2-2 1,-1-2-208,-3-2 0,-1-6-2267,2 1 1515,3-3 1,-3-2 0,10-2 0,8-3 1024,6-6 0,5-10 0,8-3 0</inkml:trace>
  <inkml:trace contextRef="#ctx0" brushRef="#br1" timeOffset="51">25172 12731 8066,'7'-15'0,"-5"-1"935,3 0 1,-5 8-1,-5 2-174,-5 5 0,-9 2 0,-4 3 1,-2 1-280,-3-1 1,-7-1 0,-3 1 0,-2 1-165,-4-2 1,4-1 0,-2-2 0,-2 0-132,-1 0 0,5-2 0,1-1 0,3-4-335,-1-2 0,2 6 0,7-3 0,4 5 76,1 1 0,2 0 0,5 0 98,0 0 1,3 1-1,0 5 1,3 4 36,-2 4 0,-2 7 1,0 2-1,1 1 19,3 4 0,1 2 0,-3 1 0,3-1-77,2-4 0,2 2 1,3-5-1,-1-1 66,-2 1 1,-1-2 0,6-5-535,0 0 0,0-1 52,0 1 0,7-7 0,4-4 136,3-3 1,1-2 0,3-2 0,3-3 54,5-6 0,9-3 0,5-1 1,2 1 26,2 3 0,5-1 0,-7 7 0,1 1 178,-1 2 1,-3 2 0,-6 0 0,2 2 29,1 3 0,-1 4 1,-7 7-1,-3 0 840,-2-1 0,3 6 1,-5 0-1,-4-2-84,-5-1 1,-3 3-1,-5 0 1,1 0-231,-2 1 1,-6-4 0,-6 3-1,-3-4-19,-6-1 0,-3 0 1,2-2-1,-3-2-596,-3-2 1,-1-6 0,-7 1 0,-2-3-668,-2-2 1,0 0 0,6 0-1,0-2-734,-1-3 1,6-4 0,1-8-1,3-4-1285,2-5 0,-2-13 2760,1-8 0,-7-21 0,3-12 0</inkml:trace>
  <inkml:trace contextRef="#ctx0" brushRef="#br2" timeOffset="52">21949 12810 8560,'0'-16'-168,"0"6"422,0-1 0,0 6 77,0-5 0,0 4 0,2-2-130,3 1 0,4-6 0,7 3 0,1-2-64,4 1 0,4-3 0,6 4 0,1-4-44,-1-2 0,6 0 0,-1 1 1,-1-1-15,-2 0 1,4 1-1,0 1 1,-2 1 2,-2 3 0,4-1 0,1-4 0,1-1-14,-1 0 1,9 1 0,-1-1-1,-1 0 44,0 0 1,10-5-1,-8 0 1,2 2-18,0 2 0,1 1 0,-1 0 0,-3 1-86,-1-1 1,0 5 0,3 3 0,-1-1-5,0 0 0,2 4 0,1-4 0,5 1 87,1-1 1,1 5 0,4-3 0,-1 2-66,-3 0 1,-1 0 0,4 3 0,-4-2 14,-2-1 0,3 0 1,-2 5-1,-1 0-15,0 0 1,-2-5 0,-5-1-1,1 3-11,-1 1 1,0 2 0,0 0 0,0 2 9,0 3 1,1-3 0,-1 5 0,0 0 1,0 3 0,6-1 0,1 2 0,2 1-6,3 2 0,-3 1 0,2 3 0,1 1-21,2 2 1,-5 5 0,-4-5 0,-4 0-13,-7 2 0,3-6 0,-7 6 0,-4-2-21,-5 0 1,-5 5 0,-8-3 0,1 1-17,0 4 1,-2 0 0,-2 2 0,-3 0 6,-2 3 1,-2 3 0,-5-1 0,0 4 72,0 1 1,-7 5-1,-5 4 1,-6-3-18,-3-1 1,-7 1 0,2 1 0,-3 0 88,-3 0 0,-5-2 0,-1-3 0,-2-3 101,-4-1 0,-1-5 0,-2 4 0,-1-4 60,1-1 1,0-3 0,0-1 0,1-3 15,5-3 1,-8 5 0,3-6-1,1-2-95,-1-2 0,-3 2 1,7 1-1,-3-5-38,-2-1 1,0 7 0,0-8 0,-1-1-123,1 2 1,0 0 0,2 1 0,1 1 31,2 0 1,7 0-1,-2-1 1,4 1 10,2 0 0,-1-2 0,1-2 0,-1-2 17,1 3 0,0-1 0,-3 0 0,-2-3 68,-6-2 1,2-2 0,-2-3 0,0 1 48,2 2 1,-11 1 0,5-5 0,1 3-50,1 1 0,4 2 0,-4-3 0,3 1-37,-3-2 1,5 1-1,1-1 1,1 3-27,1-3 1,-1-1-1,6 0 1,-1 1 46,1 2 0,-1 1 1,-1-6-1,-2-2 3,-2-3 1,-6 1-1,1-6 1,-4-3 127,-1-1 0,-2-7 0,-1-1 0,-5-3-266,0-3 1,4-1 0,-3-3 0,1 1 86,1-1 0,-1-1 1,8-3-1,3-5-189,5 1 1,-1-10 0,3 2-1,4 0 36,3-1 0,3-2 0,-1 0 0,7 2-156,7-1 1,-1 1-1,8 5 1,2 4-198,1 2 0,7-4 1,2 3-1,4 1-91,6-1 0,-1 3 1,6 4-1,1 1-95,3-1 1,4 3 0,2 3 0,-3 5 617,-3 3 1,11 9 0,-4 2 0</inkml:trace>
  <inkml:trace contextRef="#ctx0" brushRef="#br2" timeOffset="53">25283 13769 8203,'-16'-7'0,"0"-4"0,0-1 0,1 0 627,-1 1 1,0 8 0,2-4 1109,4 0-1148,-4 5 1,12-3-265,-3 10 1,5 2 0,5 5-1,5-1 161,4 1 0,4 2 0,3 2 0,5 0 60,4-1 0,6 1 0,3-2 0,-1-2-182,1-1 1,4 1-1,-1 5 1,2 1-183,-2-4 0,2-2 1,-6 4-1,1-2-55,-1-4 0,4-1 0,-5-6 1,-2 3-739,-2-3 1,-2-1-1,-1-2 1,-2 0-209,-2 0 1,-7 0 0,0-2 0,-5-1 818,-3-3 0,-8-20 0,4 0 0</inkml:trace>
  <inkml:trace contextRef="#ctx0" brushRef="#br2" timeOffset="54">26477 13596 8260,'-5'-16'-153,"0"0"0,1 1 1194,3-1 0,1 0 2361,0 1-2840,0 6 1,5 4-1,0 12 1,-1 7-105,-3 5 0,5 14 1,-1 0-1,-2 4-95,-1 1 1,3 9 0,1-5 0,-3-1-251,-1-1 0,3-7 0,2 4 0,0-4-81,0-2 0,5-1 1,-3-2-1,2-4-107,-1-1 0,-5-2 0,4-5-238,-2-1 0,-2-4 176,-5-1 1,0-8-1,0-2 1,-2-9 23,-3-5 1,-3-3 0,-6-4 0,1-5-181,3-4 0,-1-8 1,-4-4-1,1-4-78,3-1 0,-1-12 1,7-4-1,1-3 63,2-4 1,2 12-1,0-1 1,2 6 159,3 6 0,4 0 0,7 14 1,1 5 267,4 3 0,2 10 0,7 4 0,-2 1 237,0 1 0,10 2 0,-6 7 0,1 0-86,0 0 0,-2 9 0,1 6 0,-3 10 287,-2 5 0,1 3 0,-9 2 0,-3 3 104,-4 2 1,-9 0 0,1 4 0,-8-2-169,-6 2 0,-6-6 0,-3-1 1,-4-4-274,-1-2 1,-1-6-1,-3-2 1,4-4-164,1-4 0,-5 3 0,2-11 0,-2 0-621,2 0 0,-4 0 0,6-4 0,-3 3-1233,1-3 0,7-1 1,-2-2-5674,4 0 4966,8 0 2503,9 0 0,9-7 0,6-2 0</inkml:trace>
  <inkml:trace contextRef="#ctx0" brushRef="#br2" timeOffset="55">26902 14052 8260,'10'8'51,"1"-2"0,1-5 0,2-1 295,2 0 0,0 0 0,1-1 0,4-3 213,5-1 1,4-2-1,1 3 1,1-2 44,-1-3 0,1 0 0,-1-3 1,-1 1-120,-4-1 1,-3 0 0,-8 0 0,1 1-254,0-1 0,-7-2 0,-4-2 0,-3 1-112,-2-1 1,-2 5 0,-3 3 0,-6-1-144,-3 0 0,-2 6 0,1-3 0,-1 5-203,0 1 0,-5 0 1,0 0-1,0 1 202,-1 5 1,2-3 0,-4 8 0,1 1 117,4 2 0,2 3 1,1 3-1,0 0 66,0 0 0,6-1 1,1 0-1,2 2-8,4-2 1,-1-1 0,1-3 0,-2 1 113,1 0 1,4 0 0,4-1 0,4 3 163,6 3 0,0-4 0,12 4 0,2-3 38,2-3 0,7 1 0,1 0 0,2 0-264,4-1 0,-4-4 1,0-1-1,-1 1-307,-4-3 1,1-1-1,-2-7 1,-6 0-1037,-4 0 0,2-1 0,-5-3 0,-2-3-1147,-1-2 1,-2 4 0,-1-5 595,1-3 0,0 1 0,-2-2 1690,-4-1 0,4 2 0,-5-9 0</inkml:trace>
  <inkml:trace contextRef="#ctx0" brushRef="#br2" timeOffset="56">27704 13957 8260,'-11'0'3028,"1"0"-2501,6 0 0,-3 2 1,7 3-1,2 6 15,3 3 0,-1 7 1,6 2-1,1 1-187,-2 4 1,5-4 0,-6 3 0,3-1 63,-1-2 1,-1-1 0,1-6-113,-4 4 0,1-3-285,-2 3 1,-2-11-1,-8-5-84,-5-3 1,-4-4-1,-2-3 1,-1-7 62,-4-7 1,3-4 0,-3-5 0,4 2-154,1-2 0,5-3 1,3-4-1,1-2-21,3 2 1,4 2-1,5 3 1,6 2 13,3 2 0,2 9 0,1-1 1,4 6-165,5 0 0,2 5 0,0 1 0,-2 3-951,2-2 1,2 3-1,1-3 1,-1 3-3,-4 2 1,2 2 0,-7 1 1275,-1 2 0,-3 1 0,-1-6 0</inkml:trace>
  <inkml:trace contextRef="#ctx0" brushRef="#br2" timeOffset="57">28113 13832 8976,'5'15'838,"0"1"0,2 2 0,-3 1-197,1 2 1,2 0 0,-4-4 0,4 2-114,2 2 1,-4 0-1,4-3 1,0 1-139,-1 2 1,-2 0 0,4-5 0,2-1-847,2 1 1,-3 0 0,-1-1-1658,3 1 0,1-2 719,1-3 0,-6-6 664,-4-10 0,-10-6 1,-5-10-1,-4-5 730,-2-4 0,-7-15 0,-1-4 0</inkml:trace>
  <inkml:trace contextRef="#ctx0" brushRef="#br2" timeOffset="58">28097 13675 8260,'-5'-25'0,"-2"4"154,-2 4 1,5 1-534,-1 0 1,5 7-138,5 4 0,4 5 1,7 4 515,0 1 0,-1 7 0,1-3 0</inkml:trace>
  <inkml:trace contextRef="#ctx0" brushRef="#br2" timeOffset="59">28317 13832 8260,'17'22'125,"4"5"0,-5 2 0,2 3 0,-6-3 294,0-2 1,2 1-1,2-6 1,0 1 155,-1 0 0,-1-2 1,-2-6 733,-1 1-840,-1 0 1,-3-9-448,-7-7 1,-5-9-1,-7-10 1,1-4-9,-1-1 1,0-3 0,1-4-1,6 0-423,4-1 1,1 1 0,1 1 0,6 2 123,9 2 0,0 12 0,5 0 0,-4 3 385,-1 3 1,5 4 0,0 1 0,0 4 84,1 5 0,-2 6 0,6-2 0,0 4 181,-1 2 0,-3 0 0,-6 1 0,0 4 21,-1 5 1,1-1-1,-2-1 1,-2-1-157,-1-4 1,-8-1 0,3-3 50,-5 1-119,-1 0 1,-1-7-184,-5-4 1,-2-10 0,-6-6 0,3-3-92,6-2 1,1-5 0,1-1-1,-2-1-402,1 0 1,9-5-1,6 4 1,3 0-51,2 3 1,5 3 0,1 2 0,1 2 226,0 4 1,-1 3 0,-2 7 0,1 0 347,-2 0 1,3 0-1,-1 2 1,-1 1 15,-3 2 1,1 8 0,1-3 0,2 4 186,-2 2 0,-2 0 0,-1-1 0,0 1 221,0 0 0,-1-2 0,1-2 1,0-2-115,0 3 0,1-5 0,2 1 1,2-2-112,-2-3 1,4-3-1,0-1 1,0 0-3,-1 0 1,-1-5-1,-3-2 1,1-2-109,2-3 0,-2-2 1,-7-3-1,-3-3-207,-2 0 0,-2-1 0,-5 3 1,0-1 3,0-2 1,-1 0 0,-6 5 0,-7 1-289,-6-1 1,-1 0 0,4 2 0,-2 2 119,-2 1 1,0 8 0,5-2 0,0 3 305,1 2 0,-1 2 1,2 3-1,2 5 186,1 4 0,8 7 1,-3 2-1,5 1-13,1 4 0,0-3 1,1 1-1,5 2-92,4 2 1,6-4-1,3-2 1,6 1-37,4-1 0,-1-5 0,9 2 0,-2-5-73,2-5 0,-4-3 1,3-4-1,-2 1-54,-3-1 1,0-4-1,-1-4 1,-2-5-55,-2-5 0,-6 2 1,1-11-1,-4 2-88,-1 1 1,-2-8-1,-2 0 1,-3-6-87,-2-2 1,-2-3 0,-5 4 0,-2-3-117,-3-2 1,-4 3 0,-7-3 0,1 2 288,-1 3 0,-3 3 0,1 6 1,4 5 510,0 4 1,6 8-190,-3 4 0,9 12 0,1 8 0,6 10 247,4 4 0,1 3 0,6-1 0,0 1 108,-1-1 0,3 6 1,1 0-1,2-2-502,-2-2 1,0-2 0,1 1-1,1-3-428,-2-3 0,3 4 0,-1-5 0,-1-1-333,-3-3 0,-1 0 0,0-4 0,-1-4 0,1-3-2358,0-1 1,-6-7 3044,1-2 0,-1-7 0,6-9 0</inkml:trace>
  <inkml:trace contextRef="#ctx0" brushRef="#br2" timeOffset="60">30377 13847 11681,'-7'-8'698,"-4"2"1,-3 5-1,-3-1 1,-4-2-342,-5-1 1,-8-2 0,-1 4 0,1-4-349,-7-2 0,5 6 1,-3-4-1,4 1-324,4 1 1,-4 0 0,10 5 0,3-2-3479,6-3 2425,0 3 0,15 2 1,-3 9 1243,8 0 0,10 5 1,8-4-1,1 2 124,0-1 0,8 3 0,-1-4 0,1 2-88,4-1 0,5 3 1,-1-5-1,1-1 400,4-2 1,-1 1 0,1-2-1,-4-2 233,-1-1 1,1-4 0,-7-3-1,-3-4-115,-1 1 0,-6-6 0,-2 1 1,-3-4-223,-3-4 0,-6-5 0,-4 1 0,-3-1-107,-2-2 0,0-5 0,-4 7 0,-4-2-98,-8 2 0,-3 3 1,3 7-1,-1 2 147,-4 4 0,3 3 1,-3 7-1,5 2 63,6 3 1,-4 9-1,5 8 1,1 3-35,2 3 0,5 3 0,1 4 0,3 2 67,8-2 0,1 3 0,12-1 1,1-4-154,-1-5 1,2 0-1,6-7 1,-3-2-167,-2-1 0,1-4 0,-6-2 0,1-3-42,0-3 1,3 0 0,-5-6-1,-2-2-49,-1-3 0,-3-4 0,-1-7 1,-1 1-127,-3-1 0,-1-5 1,1-2-1,-3 0-41,0 1 1,-5 1 0,3 5 286,-3 0 1,0 8 136,3 2 1,2 12-1,5 4 1,-3 4-79,-2 2 0,3 0 0,-4-1 678,-3 1 0,-1-6-135,-2 1 0,0-9 0,-2-1-225,-3-4 0,3-9 1,-3-1-1,3-4-15,2-4 0,2 0 1,3 4-1,7-3 13,8-1 0,6-6 1,10 0-1,6-2-261,4-3 0,1 3 0,0 1 1,0 3-281,0 2 1,-6-1-1,-5 7 1,-4 4-1025,-6 5 0,2 2 0,-9 8-648,-5 3 0,-14 13 0,-19 11 1882,-16 6 0,-19 2 0,-18-5 0</inkml:trace>
  <inkml:trace contextRef="#ctx0" brushRef="#br2" timeOffset="61">26525 15073 8260,'0'-24'0,"0"3"0,-2 5 0,-3 4 8,-6 2 1,-3 1 0,-3-2 0,-4 4 0,-5 2 912,-4 0 1,-2 0 0,1 5-171,-1 0 1,1 0 0,0 0-1,1 1-457,4 5 1,-2 2-1,7 10 1,2 1-47,1 2 1,9 2 0,4-2-1,3 3-149,2 1 1,4 3-1,6-6 1,10 1 67,2 0 1,15 3 0,0-3 0,6-1 92,5 1 0,-3-2 1,-1-7-1,-4-4 53,-2-4 0,-1-5 0,-7-1 1,-4 0-1,-5 0 0,-4-7 0,-3-3 1,-2-4 61,-1-2 0,-8-5 1,3-2-1,-5-1-297,-1-4 0,-7-2 0,-3-1 0,-6 0-545,-5-1 1,2 1-1,-7 1 1,0 4-138,1 5 0,-3 3 1,7 4-1,2 2-5582,2 2 4879,8 6 1,4-1 0,12 8 0,8 4 1306,10 2 0,4-4 0,3 4 0,-1-2 0,1-2 0,-1-5 0</inkml:trace>
  <inkml:trace contextRef="#ctx0" brushRef="#br2" timeOffset="62">26981 14853 8260,'8'-21'0,"-2"-1"8,-5-3 0,-1 4 1,-1-5-1,-5 0 165,-4 1 0,-6-3 0,-3 8 1,-2 0 372,2 3 1,1 3-1,1 2 1,-2 3 50,-2 2 1,5 2 0,5 6 0,-1 5-95,-2 4 0,5 11 0,2 7 1,2 5-62,0 4 1,0 7 0,6-2 0,5 3-118,4 2 1,4-5 0,4-2-1,3 0-326,5 0 1,-3-6-1,-1-1 1,-1-5-799,0 0 1,0-6 0,-5-1-1,0-3-321,-1-2 1,1-2-1,0-4 1,-1-5 418,1-3 0,0-2 0,0 0 0,-1 0 701,1 0 0,7-14 0,1-3 0</inkml:trace>
  <inkml:trace contextRef="#ctx0" brushRef="#br2" timeOffset="63">27279 15042 8260,'9'-24'149,"-4"3"1,-12 10 488,-8 6 0,-6 1 0,-9 1 0,0-2-27,-3 1 1,-7 2 0,0 2 0,-2 0-718,-2 0 1,-8 0 0,8 2-1,0 3-677,-1 6 0,1 8 783,2 2 0,-3 14 0,5-2 0</inkml:trace>
  <inkml:trace contextRef="#ctx0" brushRef="#br2" timeOffset="64">27987 14712 9949,'-5'16'0,"-1"1"615,3 4 1,1 3 0,2 8 0,0-1 237,0 1 1,7 4-1,4 3 1,3-1-515,1 1 0,1-3 0,1-2 0,1-1-491,-2-2 0,8 4 1,-10-10-1,0-1 117,-2-3 1,-6-5 0,2-4-1887,-1-2 0,-3-6 1,-9 1 523,-6-3 1,-10-4 0,-5-3 1396,-4-6 0,-8-10 0,-2-3 0</inkml:trace>
  <inkml:trace contextRef="#ctx0" brushRef="#br2" timeOffset="65">27609 15026 8483,'16'2'0,"0"1"588,0 3 1,6 4 0,5-3 0,1 2-47,-2 3 1,9 0 0,-4 1 0,2-5-197,0-1 0,-1-1 0,-1-5 0,1 3-179,-1 1 0,6 0 0,0-6 0,-2-3-177,-2-1 0,-2-6 0,1 4 0,-3-1-138,-2-5 1,-5-1 0,-6-3 0,-2-2-224,-4-2 0,3-7 1,-8 0-1,-2-5-84,-1-4 0,-2-5 1,-2 5-1,-3 3-2,-5 0 0,-3 5 1,1 2 447,2 6 0,5 6 265,-6 4 0,13 11 0,0 13 0,5 6 273,5 7 1,2 5 0,1 6 0,1 3-71,0 0 0,-2 9 1,-2-5-1,-1 0-225,1 1 1,0-7-1,0-1 1,-1-5-131,1-6 0,-3-4 0,-1-6-264,-1 0 1,0-7-76,-1-4 1,-3-5 0,6-5-37,-2-6 1,0-5-1,-2-5 1,6-5-101,3-3 0,1-1 0,1 2 0,0 2 121,-1-2 0,1 5 0,2 2 0,1 5 155,2 6 1,0 3 0,-4 7-1,2 0 171,2 0 0,0 5 1,-3 2-1,1 2 109,2 3 1,0 2-1,-5 0 1,-1-2-74,1-1 0,-5-1 0,-1 4 0,2-2 150,2-1 0,7-8 0,0 3 1,0-3-93,2 2 1,1-3-1,8 2 1,-2-6-45,-4-3 0,3-8 0,-4 3 0,-1-2-22,-3 1 1,-3-8 0,-4 3-1,-4-1-69,-4-1 1,-5 3-1,-1-1 1,-1 0-94,-5 0 0,-8-3 1,-8 0-1,-3 3 117,-3 2 0,-2-1 0,-1 9 0,1 3 106,4 1 1,-2 2 0,7 2 0,2 3 3,2 6 1,3 4 0,3 5-1,6 2 527,3 3 1,2 1 0,0 4 0,2-2-255,3-2 0,9-5 0,9 3 0,1-1-308,4-4 0,7-1 1,2-3-1,-1-1-633,3-3 0,-1 1 0,6-7 0,-6-1-670,-4-3 0,1-1 0,-9 0 1,2 0-260,-2 0 1,-2 0-1,-4-1 1,1-3 1427,-2-1 0,-2-7 0,-1 3 0</inkml:trace>
  <inkml:trace contextRef="#ctx0" brushRef="#br2" timeOffset="66">30062 14869 8009,'-2'-14'0,"-1"2"743,-2 1 0,-1 10 167,6 1 0,0 8 1,0 12-1,0 2-546,0 3 0,6 8 1,1 9-1,1 3-43,5 2 0,1 1 0,1 0 0,1 3 36,0 1 0,5 1 0,0-6 0,-2-2-179,-2-3 1,-6-5 0,-2-9 0,-1-4-135,1-1 0,-5-7-295,1-6 1,-3-3 0,-4 0 9,-3-7 1,-4-12 0,-7-2-1,0-7-27,1-3 1,-1-3 0,0-7 0,1-5-13,-1-3 1,2-14-1,2 4 1,3-7-69,2-4 1,2-5 0,5 1 0,1 4 220,5 4 0,2 10 0,10 0 0,3 7 201,5 4 1,4 8 0,1 11-1,-1 7 93,-4 6 0,2 5 0,-5 1 0,-1 1 118,1 5 0,2 2 0,-8 10 1,-3 3 138,0 5 0,-7-1 0,-2 1 0,-3 2-171,-2 1 0,-2 8 1,-3 0-1,-5-2-193,-4-2 1,-4-4-1,-1-1 1,-4-3 19,-1-2 1,3-2 0,-4-7-1,1-4-468,-1-5 0,6 2 0,-2-2 0,4-1-148,1-2 1,-5-2 344,0 0 0,2-2 140,8-3 0,11 3 1,11-3-1,3 3 11,2 2 0,6-5 1,6 0-1,7-1 17,7-1 0,2 4 0,-1-8 0,-1-1 44,2-2 1,-4-2-1,0-1 1,-3-2 31,-7-2 0,-1-5 1,-8 3-1,-1-2-86,-3-3 0,-3 4 1,-3 0-1,-6 1-9,-3 4 0,-2-4 0,0 0 1,-2 1-65,-3-1 1,-4 2-1,-9 7 1,1 2-231,1 1 0,-8 8 1,8-3 311,-1 5 0,-1 2 1,4 5-1,2 4 58,1 4 0,3 7 0,-3 4 0,6 1 74,3 2 0,-3 8 1,0-8-1,1 0 23,2 2 0,8-2 0,2 0 0,5-4-181,4-1 0,2-4 0,-1-7 1,1-1-186,2 1 0,2-5 1,-4-2-1,4-3 32,1-2 1,-5-2 0,4-3 0,-2-5-350,0-4 0,0-2 0,-5-2 0,-2-1 187,-4-2 0,2-7 0,-5 2 0,0-2 179,0 2 0,-1-2 0,-6 7 1,0 2-80,0 1 1,0 8 738,0 0 0,0 13 0,0 4-66,0 10 1,7 6-1,1 5 1,3-2 65,-1 2 0,-5 2 0,4 1 0,-2 1-29,-3-1 1,-3-1-1,-1-4 1,0-5-112,0-3 0,0-3 0,0 1 60,0 0 0,-1-8-253,-5-2 0,-2-12 0,-6-4 1,1-4-219,3-2 0,1-6 0,-1-5 0,3-2 63,0-3 0,5 1 0,-3-2 0,5-2-257,5-2 0,4-10 0,7 3 0,1 2-188,4 2 1,-4 0 0,6 7 0,-2 5 265,0 3 1,5 6-1,-5 9 1,0 4 128,2 5 1,0 2-1,5 6 1,-2 7-53,2 6 0,-4 6 1,1-3-1,-3 1 128,-2 4 0,-3 2 1,-1 1-1,-1 0 245,1 1 0,-5-2 1,-3-2-1,-1-4 162,-3-1 0,3 3 0,-2-5-763,-1-2 1,-1-3-2776,2-6 2307,-3-3 0,10-14 0,-6-3 1,-3-6 811,-1-5 0,-2-3 0,2-10 0,3-2 0,-3-4 0,5-8 0</inkml:trace>
  <inkml:trace contextRef="#ctx0" brushRef="#br2" timeOffset="67">31462 14288 8009,'-7'-16'257,"0"9"0,-4 7 312,6 9 0,5 11 0,3 7 0,4 2 162,2 3 1,-4 4 0,6 3 0,-1 1-343,-1 4 0,5-4 0,-4 0 1,3-2-317,-3-3 1,4 4 0,-3-2-1,1-3-15,-2 0 1,3-8 0,-6-2 0,1-1-1130,5-4 0,-5-1 0,1-3 1,0-1-348,-1-3 1,-2 1 0,4-5 1417,2 2 0,2-7 0,2-2 0,0-14 0,0-11 0</inkml:trace>
  <inkml:trace contextRef="#ctx0" brushRef="#br2" timeOffset="68">31933 14712 10435,'-14'-2'823,"0"-1"0,0-3-337,-3 3 1,-9-1 0,-1 1 0,-2-2-229,-3 1 0,1 2 0,-1 2 1,1 0-333,-1 0 0,3 0 0,1 0 0,2 0-96,-2 0 0,5 0 0,2 0 0,4 0-1108,1 0 0,2 2-1007,3 3 0,4 4 2285,7 7 0,7-6 0,4 1 0,10-8 0,3 4 0</inkml:trace>
  <inkml:trace contextRef="#ctx0" brushRef="#br2" timeOffset="69">32122 14790 8009,'14'-7'0,"-4"-3"0,-4-4 275,-5-2 0,-1 1 0,0-1 0,-1 0 189,-5 0 0,-2 1 0,-8-1 0,-2 0-157,-3 1 1,2 1 0,-5 1 0,1 5-81,4 1 1,-4 1 0,0 6 0,1 0-31,-1 0 0,-3 7 0,5 6 0,2 4-35,1 4 1,8 7 0,1-4-1,2 3-141,3-1 1,3-2-1,1 2 1,0-5-29,0-3 1,1 3 0,5-2-1,4-3-70,4-4 1,7-3 0,2 1-1,0-5 90,-1-3 0,4-2 0,-3 0 0,0 0-249,0 0 1,3-5 0,-5-2 0,-2-2-67,-2-3 1,-6-7 0,-2-2 302,-2 2 1,3 1 197,-5 2 1,2 8 0,-1 3-184,4 3 0,-1 4 0,0 3 1,-1 5-214,1 4 1,2 2-1,4 0 1,1-1-421,0 1 0,-1 0 0,-1-1 0,-1 1-217,-3 0 0,1 0 0,4-2 0,1-4 834,0-5 0,-6-3 0,1-2 0,-1 0 0,6 0 0</inkml:trace>
  <inkml:trace contextRef="#ctx0" brushRef="#br2" timeOffset="70">32594 14775 8165,'8'-16'0,"-2"0"0,-5 1 203,-1-1 0,-1 0 0,-5 0 0,-4 1 123,-4-1 0,-2 2 0,0 2 0,1 3 81,-1 2 0,-7 2 0,-1 5 0,-2 0-36,-1 0 1,8 2-1,-2 3-277,4 5 0,1 4 0,2 2 0,4 0 0,3-1 127,0 1 1,5-5 0,-3-1-399,3 2 0,4 1 0,3-3-5,5-5 1,4 2 0,4-1 0,1-3-14,2-1 1,0-2 0,-4 0-1,3 0 69,1 0 0,5 0 1,-4 2-1,1 3 227,0 5 0,0 4 1,-4 4-1,4 3 335,1 5 0,-5 3 0,2 3 0,-5-1 29,-6 1 1,3 4-1,-8 1 1,-2-2-61,-1-2 1,-4-1 0,-3-1 0,-5-1-158,-4-4 1,-2 2 0,0-9-1,-1-3-209,-4-4 1,3-8-1,-4 1 1,1-3-231,0-2 1,-6 0 0,8-2 0,4-3-281,2-6 1,5-3-1,-3-2 1,6 1-132,3-1 0,4-5 1,5 0-1,7 0 226,5-2 0,9 1 0,-2-6 0,4 2 181,1-2 0,1-2 0,-1-1 1,-1-1 33,-4 1 1,2 1-1,-7 2 1,-2 4 174,-1 1 1,-3-3 0,1 3-1,-2 0 128,-3 1 1,1 1 0,-7 5 0,0 0-6,2 0 0,-5 1 0,3-1-55,-3 0 1,-2 1 0,-2 1 0,-3 3 83,-5 6 0,-4 3 0,-4 2 1,-1 0-26,-2 0 1,-2 2 0,4 3 0,-2 6 51,2 3 1,1 1 0,4 1 0,2 1-63,2 4 1,6-3 0,-1 3 0,3-4 20,2-1 0,0 0 0,2-1 0,3 1-39,6 0 0,3 0 1,1-1-1,1 1-103,0 0 1,0-2 0,-1-2-76,1-2 1,0-6-1,-1 1 1,1-3-38,0-2 1,-6 0 0,1 0-1,1-2-72,2-3 1,2-2 0,-1-5-249,1 1 1,0 6 0,0-4-114,-1 2 1,-4-3 0,-2 3-475,-2-2 0,-2 4-1596,-5-6 2605,0 8 0,0-4 0,2 7 0,3 0 0,4 7 0,6 2 0</inkml:trace>
  <inkml:trace contextRef="#ctx0" brushRef="#br2" timeOffset="71">32908 14712 8009,'7'-16'147,"4"0"1,2 6-1,3 1 1,0 2 224,0 4 0,-1 1 0,1 2-17,0 0 1,0 2 0,-2 3 0,-2 5-85,-2 4 1,-6 2-1,3 2 1,-2 1-50,0 2 1,0 2 0,-5-4-1,0 2-63,0-2 0,0-2 1,0-1-1,-1 0-280,-5-1 0,3 1-504,-8 0 1,6-7-1,-4-2-397,2 0 1,-3-7 167,5 0 0,0-2 1,5-9 853,0-1 0,0-7 0,0-2 0,7-14 0,1 2 0</inkml:trace>
  <inkml:trace contextRef="#ctx0" brushRef="#br2" timeOffset="72">33191 14633 8319,'2'14'434,"3"-3"1,-3 3 0,5-6-238,0 1 0,-6 5 0,6-3 0,-1 3 1,-1 1 219,-2 1 0,-1 0 1,-2-1-213,0 1 1,0-5-109,0-1-139,0-6 1,-5-4-1,0-11 1,1-3-275,2-2 0,-3 1 1,0-3-1,2-1 158,1-2 1,2-7-1,2 4 1,3-2 51,5-1 1,4 8-1,2-2 1,0 5 70,-1 6 0,6 3 0,0 7 0,-1 0-36,-3 0 0,-1 2 0,-1 3 1,3 5 631,3 4 0,-4 7 1,4 2-1,-3 2-177,-3 2 1,1-4 0,0 0 0,-2-2-573,-4 0 0,4 5 0,-5-3 1,0-1-83,-4 1 0,-3 5 0,-2-4 0,0 1 270,0-4 0,-21-4 0,-5-1 0</inkml:trace>
  <inkml:trace contextRef="#ctx0" brushRef="#br2" timeOffset="73">16651 17651 8009,'0'-16'1092,"0"1"1,0 8 521,0 7 1,0 8-927,0 13 0,5 4 0,0 6 1,-1 1-1,-3-1 400,-1 1 1,0 6 0,0 4-1,-1 3-456,-4 2 1,-4-1 0,-7-2 0,0-3-317,1 3 0,-1-5 0,2-1 1,2-3 68,1-4 0,2 8 1,-1-11-1,5-2-31,3-2 0,-3 3 0,0-7 0,1 0-121,2-3 0,11-1 1,5-2-234,5-4 0,7-3 0,-1-7 0,3 0 0,5 0 0,4 0 0,-1-1 0,6-5 0,4-4 0,1-4 0,0-2 0,-2 0 0,-3 1 0,2-1 0,-5 0 0,-3 1 0,-3-1 0,2 5 0,-10 3 0,1-1-452,0 0 1,-7 6 0,2-3 0,-3 5-1551,-2 1 1,-1 0 0,1 0-1276,0 0 0,-6 7 0,1 3 2938,1 4 0,2-5 1,2-2-1</inkml:trace>
  <inkml:trace contextRef="#ctx0" brushRef="#br2" timeOffset="74">17736 18406 7628,'-7'8'-250,"3"1"263,-6-4 0,4-1 3605,-4 6-2155,6-6 1,-3 1 0,7-10-626,0-6 0,0-3 0,0-3 0,0-4-377,0-5 0,6-4 1,1-3-1,1-2-462,5-2 0,-5-1 0,1 1 0,0-5-92,0-3 0,-6-8 1,2-1-1,-3 0-633,-2 0 0,0-4 1,0 4-1,0 0-26,0 0 0,5 3 0,2 9 0,2 7 620,3 7 1,2 6 0,2 8 0,0 3 90,-1 6 0,8 10 0,5 9 0,5 11 289,4 11 0,1 10 1,-1 6-1,2 6 1157,-5 3 1,8 5 0,-10-1 0,1-4-643,0 0 1,-7-1 0,1-3 0,-1-4-693,-2-4 0,1-4 1,-6-3-1,2-7-591,-2-7 0,-3 0 1,-4-9-1,-3-3-1184,-2-4 1,3-7-164,-4 6-1,-1-10 1,-5-1 966,0-8 1,0-12-1,0-2 1,0-3 435,0-3 1,-7-7-1,-4-1 1,-4 2 309,-6 7 0,-2 2 0,-5 8 0,2-1 506,-2 4 0,-2 4 0,-1-1 1,-1 6 737,1 3 1,-1 2-1,1 0 1,1 0-124,4 0 0,-7 0 0,5 0 0,0 2-840,-2 3 1,7-3 0,1 3-1538,-1-3 0,6-2 420,-4 0 0,12 5 0,11 0 1,10-1-2101,7-2 3091,16-2 0,-9 0 0,13 0 0</inkml:trace>
  <inkml:trace contextRef="#ctx0" brushRef="#br2" timeOffset="75">18836 18013 7628,'11'-2'289,"-1"-2"1,2-1-1,2 0 620,2-2 1,0 5-1,1-5 1,3 2-201,0 0 0,7-6 0,-5 6 0,1 1-544,0 3 1,-2-1-1,-5-1 1,-1-3-1049,1 3 0,-7 3-282,-4 5 1,-5-1 0,-5 6 0,-4 2 479,0 2 1,-8 2 0,3 0 0,0-1 684,0 1 0,-4-2 0,10-2 0,-3-1 0,1 1 0,6 2 511,-1 2 383,3-8 1,4-1 0,3-7-10,6 0 0,3 0 0,1-1 0,1-3-227,0-1 0,1 0 0,2 3-379,2-3 0,0 3-1797,-5-3 91,-7 3 0,-9 2 0,-11 0-2193,-3 0 3620,-1 0 0,-8 7 0,-1 2 0</inkml:trace>
  <inkml:trace contextRef="#ctx0" brushRef="#br2" timeOffset="76">20204 17132 7628,'-2'-15'393,"-3"-1"0,-4 2 218,-6 4 0,4 3 1,2 8-1,2 5 384,4 4 0,-1 11 0,1 7 0,-2 5-279,1 4 1,4 5 0,4-4 0,3 2-209,1 4 0,-2 0 0,4-1 0,2-3-97,2-1 0,2 3 0,-2-4 0,-2 1-256,-1-1 0,-2-3 0,3-7 0,-4-4-81,-1-1 0,-1 3 0,-5-5 102,5-2 1,-5-6-174,5-3 1,-6-6 0,-4-1-7,-1-6 1,-6-6 0,4-7-1,0-1-221,1-4 0,-5-4 0,6-8 0,0-2-55,-2-1 0,5-13 0,-5 1 0,2 0-176,-1-1 1,-1-4 0,4-1 0,-2 0-60,1 0 1,-3 1 0,2 8 0,1 3 346,3 5 1,8 4 0,3 4 0,4 2 160,2 6 0,7 4 1,3 3-1,3 4 9,3 4 0,5 5 1,1 1-1,0 1 483,1 5 0,-2 7 0,-6 10 1,0 0 77,1 0 1,-2 5-1,-4-2 1,-5 2 127,-4-2 1,-3 7-1,-3-5 1,-6 0-235,-3 2 1,-2-8 0,-2 1 0,-3-2 85,-6 0 0,-5 0 1,-3-5-1,-3-1-186,-3 1 1,-1-5 0,-6-3 0,1-1-424,0-3 1,-6-2-1,0-2 1,4 0-654,5 0 0,-2 0 0,4 0 0,-2 0-396,2 0 1,-2 5-1,7 0 1,2 0-3803,1 2 1,4 2 4586,4 7 1,-4-1-1,5 1 1</inkml:trace>
  <inkml:trace contextRef="#ctx0" brushRef="#br2" timeOffset="77">21053 17384 8598,'16'7'1277,"-2"2"0,-2 8 1,-3 2-511,-2 2 1,3 7-1,-3 0 1,2 5-321,3 4 0,-3 0 0,0-6 0,-1 1-227,1-1 0,-5-5 0,3-1 0,-2-3 14,0-2 1,6 2-1,-6-1-114,-2-2 1,-1-1-923,-2-2 663,0-8 1,-2-2 0,-1-12-49,-2-4 1,-6-6 0,6-3-1,1-4 67,3-1 1,6 3 0,4-5 0,3-1-184,5 3 0,10-4 1,0 7-1,7 2 232,2 1 0,8 4 1,-2 4-1,2 5 248,-2 3 0,-4 4 0,-7 3 68,1 5 0,-2 4 1,-4 4-1,-5 1 1,-4 4 215,-1 1 1,-6-3-1,-1 5 1,-2 1 223,-3-3 1,-4 4-1,-6-5 1,-4-1-304,-4 1 1,-2-2 0,0-5 0,1-2-218,-1-4 1,-5 2-1,-2-6 1,1-1 67,-1 2 0,-5-5 0,2 3-675,-4-3 1,-1-8 0,-1 1-1,2 0 1,4 0-819,5-1 1,-1-4 0,1 3-485,1-2 0,10 4 1118,5-5 1,5 1 0,5-2 0,5 6-55,4 3 1,4-3-1,3 0 1,5 1-130,4 3 0,1 1 0,1 0 0,-1 0 809,1 0 0,4 0 0,1 0 0,7 0 0,-4 0 0</inkml:trace>
  <inkml:trace contextRef="#ctx0" brushRef="#br2" timeOffset="78">22138 17761 8369,'0'-26'0,"0"1"0,0 3 462,0 3 0,-2-4 0,-3 2 0,-5 2 161,-4 1 1,-2 8-1,0 1 1,-1 0-61,-4 1 1,3 4 0,-3-1 0,4 3-114,1 2 0,0 5 0,1 4 0,-1 3-195,0 6 0,2 8 1,2 0-1,3 2-101,2-2 1,2 4 0,3-6 0,-1 3-22,-3-1 0,1-7 1,7 2-1,1-4-213,3-1 0,6-2 0,-2-2 1,4-3-151,2-2 1,0 0 0,1-3 0,3 1 83,1-2 0,-1-3 0,-2-3 0,1-4-19,2-2 1,0-1 0,-5-6 0,0 0 53,-1 0 1,-1 1-1,-2-1 1,-1 0 287,1 1 0,-3 1 184,1 3 1,-4 4 0,2 9-23,-1 3 1,6 4 0,-5 7 0,3 1-115,-1 4 1,-4-4 0,4 4-1,2-3-410,2-2 1,-3-1 0,-1-1 0,2-1-1643,2-3 1,2 0-1,0 4 745,0-3 1,-1-4-1,1-7 1,0 0 385,-1 0 0,3 0 0,1 0 0,2-2 696,-2-3 0,4-4 0,-2-7 0,7-6 0,-4-3 0</inkml:trace>
  <inkml:trace contextRef="#ctx0" brushRef="#br2" timeOffset="79">22751 17651 7628,'0'-24'166,"0"3"0,-7 3 0,-3 3 1,-4 1 284,-2 3 0,-7-1 0,-1 7 1,-2 1 210,-1 2 0,8 2 0,-3 2 0,1 2 308,0 1 0,5 7 0,7-1-483,2 3 1,4 8 0,8 3-392,5-1 1,10-1 0,2-7-1,3-1 49,3 1 1,1 1-1,3 3 1,-1 2 48,1 3 0,-3-4 0,-1 5 0,-3 0 155,-2-1 1,-4 3-1,-7-7 1,-3-2 122,-2-2 1,-2 4 0,-5 0-298,0-2 1,-2-6-1,-3-5-180,-6-1 0,-4-2 1,-4-5-1,-4 0-604,-2 0 1,4-5-1,-3-2 1,0 0-652,-1 0 0,6-5 0,0 2 1,5-3 656,3 3 1,8-4-1,-3 3 1,6-1 191,6 2 1,2-4-1,10 3 1,1-3 201,2-1 1,7 1-1,0 1 1,5 3 217,4-2 1,0-2 0,-4-2 0,0 0 144,-2 1 1,8-1 0,-11-2 0,-2-1 225,-2-2 0,3-5 0,-8 5 1,-3 2 273,-4 1 1,-9 3-1,2-1 58,-3 0 0,-4 2-476,-3 4 1,-3 3 0,-8 9-1,0 3 10,0 5 1,1 9 0,1 4 0,1 2 118,3 3 1,5 1-1,-4 1 1,2-2 63,3-2 0,3-5 0,2 4 0,3-3-115,1-3 1,7-1 0,1-2-1,4-1-276,4 1 1,7-2-1,-2-2 1,4-3-545,1-2 1,1 3 0,-1-4 0,1-3-344,-1-1 1,-6 0-1,-4 1 1,-4 2-4477,-1-1 5325,-7-2 0,5-9 0,-6-2 0</inkml:trace>
  <inkml:trace contextRef="#ctx0" brushRef="#br2" timeOffset="80">23962 17447 7628,'16'0'991,"-2"2"0,-4 3 342,-5 5 1,2-1 0,-2 1-871,-1 3 0,-2 1 0,-4 1 0,-3-1-353,-6-3 0,-3-4 0,-1-5 0,-1 1-113,0 2 1,6 1-1,-1-8 45,-1-3 0,0-4 0,1-7-30,6 0 1,3 1-1,2-1 198,0 0 1,7 2-1,4 4 1,4 3-19,6 0 1,-3 5-1,3-3-43,-4 3 1,-1 4-1,-2 3 1,-2 4-154,-1 0 0,-8 4 0,2-2 1,-3 3-110,-2 2 1,0-1 0,0 1-157,0 0 1,-7-2-32,-3-4 1,-4-3 175,-2-7 0,0-7 0,2-3 249,4-4 0,3 3 1,7 1-1,-2-2-46,-3-2 1,3-2-1,-3 0-55,3 1 1,4 4-26,3 1 1,4 6 0,7-1 66,-1 3 1,1 7-1,0 2-77,-1 2 1,1 0 0,-2 3-159,-3-2 0,1 1-1357,-7 5-696,0-8 1,-5 1 200,0-4 1,2-3 2020,3 3 0,4-3 0,7-2 0,-1-7 0,1-2 0</inkml:trace>
  <inkml:trace contextRef="#ctx0" brushRef="#br2" timeOffset="81">24465 17588 7930,'14'-2'1123,"-2"-1"0,-1-4-434,1-2 1,-3 6 0,1-4 445,2 0 1,2-2-1,2-7-610,0 1 0,-1-1 0,1 0 0,-2 1-268,-3-1 1,3 0 0,-4-1 0,4-3-72,2-1 1,0-7 0,1 1-1,2-7-272,2-2 1,0-8 0,-5 2 0,0-3-197,-1-2 1,1-6 0,-2-1 0,-2 0-264,-1 0 1,-6-2 0,4 7-1,-2 5 115,-4 4 1,-1 0 0,-2 7-1,0 3 200,0 0 0,0 8 0,0 1 190,0 3-47,-7 3 0,3 6 0,-6 4 252,-2 3 0,3 9 1,-2 5-1,-1 6-52,-2 2 0,-1 8 0,-3-1 0,1 4 329,1 6 0,-3 1 0,8 6 0,-1-2 78,1 1 0,-1-2 1,7 0-1,2 3-179,1 2 1,2 1 0,0-2 0,0-1 60,0-2 1,7-2 0,3 2 0,4-6-98,2-2 0,1 1 1,3-2-1,2-4 164,3 1 0,1-7 0,5 0 0,1-4-113,-1-4 1,6 5-1,1-12 1,1 3-41,-1-1 1,6-6 0,-2 1 0,3-3 45,3-2 1,-7-5 0,0-2 0,-5-2-393,-6-3 1,1-2 0,-6-2-1,-1 2-519,-3 3 0,-5-2 0,-4 4-1253,-1 0 1,-8 0 846,3 4 1,-6 3 0,-6-3 0,-6 5 292,-7 5 0,1 4 662,-3 7 0,-3 6 0,-1 3 0</inkml:trace>
  <inkml:trace contextRef="#ctx0" brushRef="#br2" timeOffset="82">20283 18091 8370,'-9'2'1741,"4"3"-1153,3-3 0,4 7-356,3-4 1,4-3-1,6 3 1,1-3-18,0-2 0,0 0 0,1 0 1,2 0-14,2 0 1,7 0 0,-3 0 0,1 0-221,0 0 1,-1 0 0,2 1 0,0 3-41,1 1 0,1 0 1,3-5-1,-1 0 43,1 0 0,4 0 0,1 0 1,-2 0 39,-2 0 0,0 0 1,2 0-1,2 0 23,-2 0 1,3 0 0,1 0 0,-1 0-39,1 0 1,3 0-1,-6 0 1,1 0-68,1 0 1,-3 0 0,6 0-1,-1 0-32,0 0 0,2 0 1,5 0-1,0 0 40,0 0 0,6 0 0,1 2 0,2 2 6,3 1 0,2 0 1,2-5-1,0 0-17,0 0 0,-2 0 1,-1 0-1,-5 0-73,0 0 0,2 0 0,-4 0 0,-3 0 31,-1 0 0,-2 0 0,1 0 0,-1 0 10,0 0 0,-2-2 0,1-1 0,-3-2-28,1 1 0,8 2 1,-6 1-1,-1-3 18,1-1 1,8 0 0,-7 3-1,2-2 87,0-1 1,-2-2 0,0 4-1,0-3 73,1 3 0,4-1 0,0 1 1,-1-2-40,-2 1 0,2 2 1,-1 2-1,-1 0 284,2 0 0,0 0 0,-3 0 1,1 0-29,-1 0 0,7 0 1,-7 0-1,1 0-173,-1 0 1,5 0 0,1 0-1,0 0-58,0 0 1,-7 0 0,-5 0 0,0 0-17,-1 0 1,2 0 0,-6 0 0,-2 0-9,-2 0 1,4 0 0,-1 0 0,-2 0-228,-6 0 1,-1 0-1,-6 0 1,-1 0-1199,-3 0 0,-6 0 1405,-1 0 0,-13 7 0,1 2 0</inkml:trace>
  <inkml:trace contextRef="#ctx0" brushRef="#br2" timeOffset="83">22248 18453 13463,'-2'-14'136,"-3"3"1,5 3 0,0 4 481,9-1 0,12 0 1,7 3-1,5-2-191,4-1 1,10 0-1,-4 5 1,1 0-106,2 0 1,-8 0-1,-1 0 1,-6 0-110,-5 0 1,2 5 0,-9 2-277,-5 2 1,0 1 0,-8 6 98,-3 0 0,-3-1 0,-7 1 1,-5 0-219,-2 0 0,-12-1 1,5 1-1,-7 0 434,-4-1 0,3 6 0,1 2 0,2 0 346,-2 0 0,0-3 1,0-2-1,3 1 229,3 2 0,-1 0 0,4-5-90,-2 0 1,5-3 0,7 0-329,2-3 1,9-5 0,10 4 0,7-2-20,8-3 1,8 3-1,3-2 1,2-2-278,4-1 1,5-2 0,0 0 0,-4 0-170,0 0 0,-6-2 0,-2-1 0,-4-2-1877,-2 1 1,-1 2 0,-2 2 0,-4 0-4303,-1 0 6138,12 0 0,-16 0 0,11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7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21824 5501 8382,'7'9'897,"3"-4"438,4-3 0,3 3 0,3 0 0,2-1 0,1-2-437,0-2 1,8 0 0,-1 0 0,1 0-409,4 0 1,0 0-1,-3 0 1,-1 0-555,1 0 1,-3 0 0,-2 0 0,-5 0-1151,1 0 1,-7 1 0,1 3-2610,-5 1 0,-8 2 3823,1-2 0,-17 4 0,-6 7 0</inkml:trace>
  <inkml:trace contextRef="#ctx0" brushRef="#br0" timeOffset="1">21918 5831 8048,'16'-8'839,"-1"2"1,1 5-1,2 1 1,1 1 326,2 5 0,7-5 1,0 5-1,5-5-667,3-1 0,1 6 0,-4-1 0,2 0 38,2 2 1,5-3 0,-5 4 0,-2 1-1238,-2 0 0,3-1 1,1 5-1,-4-5-4449,-5-1 5149,2 6 0,-13-12 0,6 6 0</inkml:trace>
  <inkml:trace contextRef="#ctx0" brushRef="#br0" timeOffset="2">21415 3128 8033,'0'-16'-234,"0"0"1,-7 6-1,-4-1 668,-3-1 1,4 5 0,1 0 1390,2 0-1012,-5 6-887,3-6 0,-1 7-3097,-1 0 2510,8 0 1,-4 0 0</inkml:trace>
  <inkml:trace contextRef="#ctx0" brushRef="#br1" timeOffset="3">20581 4967 7976,'0'-16'0,"0"0"168,0 1 0,0 4 189,0 1 1,0 4 29,0-4 37,0 7-1173,0-4 0,2 8-1134,3 5 1883,-3 2 0,12 1 0,-5-2 0</inkml:trace>
  <inkml:trace contextRef="#ctx0" brushRef="#br1" timeOffset="4">19497 4197 8444,'-16'0'2230,"2"1"-1234,3 5 0,6-5 0,9 3-371,1-8 1,12 1 0,1-8 0,6-3-41,9-5 0,4 0 1,9-7-1,-1-2 99,4-2 0,7-3 0,-2-2 0,0-2-427,0 2 1,-3-3 0,-9 0 0,-5-3-110,-4-2 0,-9-1 1,-3-1-1,-5-2-563,-6-8 0,-3-4 0,-7-4 1,0 2-331,0 3 1,0-1 0,-1 8 0,-3 6 327,-1 7 1,-7 6 0,1 6 0,-1 5 392,1 4 0,-3 8 1,4 2-1,-4 2 222,-2-1 0,1 1 1,-1 7-1,0 1 241,0 3 0,-1 11 0,-2 2 0,-2 7-119,2 8 1,-4 8-1,0 1 1,0 6 73,1 4 1,-4 4 0,3-3 0,0 2 112,0 4 0,-3-1 1,7-1-1,3-6-46,4-3 0,9-2 1,-3 0-1,5-1-85,1-5 1,7 1 0,5-8 0,5-5-132,4 1 0,5-2 1,-3 0-1,2-5-509,3-6 0,1 2 1,3-10-1,-1 0 60,1-4 0,-1-3 0,2-2 0,2 0-1801,2 0 1,1-6 0,-1-1 0,3-1 335,0-5 0,-1 1 0,-8 0 0,1 3-1919,-1 2 3588,-6-5 0,4 3 0,-4-6 0</inkml:trace>
  <inkml:trace contextRef="#ctx0" brushRef="#br1" timeOffset="5">20487 3851 8141,'16'0'1509,"0"-2"0,1-1-1038,4-3 1,-4 1 0,6 5-1,0 0 320,3 0 1,-1 0 0,-1 0 0,-1 0-753,-4 0 1,-2 2 0,-1 1-2087,0 3 1,-9 4-1,-9-3 2047,-12 2 0,-9-6 0,-8 4 0</inkml:trace>
  <inkml:trace contextRef="#ctx0" brushRef="#br1" timeOffset="6">20456 4008 7976,'15'0'48,"1"0"0,5 0 0,2 0 0,1 0 583,4 0 0,4 0 0,3 0 1,1 0-539,-1 0 0,-2 5 1,-3 2-1,-2 0-3266,-2 0 3173,-7 5 0,4-3 0,-7 7 0</inkml:trace>
  <inkml:trace contextRef="#ctx0" brushRef="#br1" timeOffset="7">21651 3599 7976,'-11'-14'374,"-1"2"0,-4 3 0,-3 2 583,0 4 1,0-4-1,-1 2 1,-1 1-406,2 3 1,2 2-1,-1 3 1,-1 3-192,-2 1 0,0 3 0,5 5 0,1-2-194,-1-4 0,5 4 0,1-3 149,-2 3 0,-1 1-618,3 1 0,3 0 0,9-2-129,3-4 1,9-3 0,10-7-1,6 2 329,9 3 1,4-3 0,6 3 0,2-1 136,1 1 0,4-2 0,-7 8 1,-5 1-9,-4 2 1,-9 7-1,-6 0 1,-3-2 620,-2-1 0,-10 3 0,-5-1 0,-3 0 32,-2-3 1,0 4 0,-3 0 0,-6-2-307,-7-1 0,-10-3 0,0-1 0,-4-1-233,-1-3 0,-3-6 0,0 1 0,-3-3 40,2-2 0,-4 0 1,3-2-1,-1-3-787,-1-6 0,6-1 0,-1 0 0,7 1-752,3-1 1,-1-2 0,6-3 0,6-3-25,3-1 0,4-5 1,7 4-1,5-3-1733,8-3 3115,8-9 0,9-3 0,-1-7 0</inkml:trace>
  <inkml:trace contextRef="#ctx0" brushRef="#br1" timeOffset="8">21981 3191 7976,'8'7'952,"1"1"0,-5 10 1,3 1-457,1 2 1,-4 9-1,1-1 514,-3 6 1,3 9 0,0-2 0,-1 3 0,-1 3 110,3-1 1,-3-7 0,8-2-1,-1-1-829,-1 0 0,5-1 0,-4-4 0,3-3-352,-3-2 0,4 1 0,-5-8 0,1 0-947,1-3 1,-6-6 0,4-1-1365,-2 2 0,0-5 0,-4 0 596,2 0 1,8-5 0,-3 3 1774,4-3 0,2-2 0,6 0 0,3 0 0</inkml:trace>
  <inkml:trace contextRef="#ctx0" brushRef="#br1" timeOffset="9">22783 3804 8578,'0'-25'0,"0"4"0,0 4 0,-2 1 898,-3 0 0,-4 1 0,-7-1 0,-1 0-174,-4 1 0,2-1 0,-8 0 1,-1 2-218,-1 4 0,-1-3 0,0 8 0,2 2-205,0 1 0,-5 2 0,9 0 1,-1 0-168,4 0 1,-1 7 0,1 3 0,1 6-89,3 5 0,3-2 0,2 7 1,3 2-94,2 2 1,0 0-1,4-2 1,-3-2-85,3 2 1,8 0-1,6 0 1,2-4-102,3-1 0,7 3 1,3-5-1,4-2-58,1-1 0,1-4 1,-1-2-1,1-3 257,-1-2 0,1-2 0,-1-5 1,0 0 12,1 0 1,-6-7 0,-2-4 0,-1-3-42,-4-1 1,-1-8 0,-4-3 0,-4-2-85,-4 2 0,-5-7 1,-1 5-1,-1 1 0,-5 3 0,3 3 0,-8 7 220,-1 4 0,3 3-15,-1 7 0,6 7 0,-1 3 1,3 6 22,2 5 0,6-2 0,1 5 0,1-1-141,5-4 0,1 0 1,1 1-1,1 1-369,0-2 0,0-7 0,-1-3 0,1 0-215,0-1 1,1-4-1,2 1 1,2-3 143,-1-2 0,-3 0 0,-1-2 1,-2-3 236,-4-6 0,2-3 1,-5-1-1,0-3 91,0-3 0,-1 2 0,-6-7 0,0 0 137,0 1 0,0-3 0,0 7 1,0 2 755,0 2 0,0 6-471,0 1 1,0 8 0,1 2-1,5 9 318,4 5 0,2 3 0,1 4 0,-3 5-74,2 4 0,0 1 0,1 1 0,-5-3-295,-1-2 1,0 2-1,-3-4 1,1-1 84,-1-3 0,-3-3-113,-1-3 1,-1-6 0,-5-4 8,-4-3 0,-4-7 0,-2-4 0,1-3-27,-1-6 1,-3-6 0,1 1-1,4-1-162,0-4 1,7-4-1,2-3 1,3-1-162,2 1 0,2-4 0,3 3 1,6 3 16,3 5 1,7 0 0,1 9-1,3 3 143,3 4 1,1 8 0,3 1 0,-1 6 74,1 8 0,-1 8 0,1 3 0,-3 1 219,-2 0 1,2 5 0,-4-2-1,-1 2-206,-3-2 1,-3 4-1,-3-4 1,-1 2-640,-3-2 1,1 2-1,-7-7 1,-1-2-545,-3-1 1,-1-3 0,0 1-2075,0 0 2377,0-7 0,-1-6 0,-3-12 799,-1-6 0,-5-6 0,4 0 0,1-11 0,5-8 0</inkml:trace>
  <inkml:trace contextRef="#ctx0" brushRef="#br1" timeOffset="10">23584 3348 8309,'-5'-7'466,"0"7"67,1 9 0,3 6 0,1 6 0,0 6 532,0 2 1,5 10-1,2 1 1,2 2-323,3 0 0,2-2 1,2 3-1,-1-2-425,1-3 0,0-1 0,0-6 0,-1 1-738,1-1 0,0 0 1,1 1-1,2-2 121,2-4 0,0-4 1,-5-6-1,0 0-2451,-1 0 0,1-8 1,0-2 2749,0-5 0,-8-8 0,-1-1 0</inkml:trace>
  <inkml:trace contextRef="#ctx0" brushRef="#br1" timeOffset="11">24040 3757 7804,'-7'8'970,"-1"-1"0,-8-7 0,-1 0-70,-4 0 1,-4 0 0,-8 0 0,-4 0-497,-5 0 1,-3-1-1,-6-3 1,-3-1-522,-4 1 1,-4 3 0,9 1 0,4 0-1158,6 0 0,1 0 0,8 0 1,5 0 1273,-1 0 0,7 0 0,1 0 0</inkml:trace>
  <inkml:trace contextRef="#ctx0" brushRef="#br1" timeOffset="12">24591 3112 8335,'8'7'667,"-2"4"0,1 3 0,0 3 0,1 2-87,5 2 0,1 14 0,3 2 0,2 5 357,2 0 1,0 7 0,-5-6-1,0-1-612,-1-2 0,-1 2 1,-1-3-1,-5-3-2,-1-3 1,4 1-1,-6-12 1,-1 1 225,-3 0 1,-1-2-586,0-6-29,0-6 1,-1-9 0,-3-10 0,-1-4-291,1-2 1,3-5-1,2-2 1,6-1-97,9-4 0,1-3 0,11-4 1,2-2 147,0 2 0,10 7 0,-9 4 79,3 1 0,-3 9 0,-3 9 1,-3 3-1,-3 2 153,-3 0 0,-1 7 1,-2 3-1,-1 4 42,1 2 1,0 5 0,0 0 0,-2-2 84,-4-1 1,4 3-1,-5 1 1,-1 1 120,-2 0 0,2-1 1,3-2-1,3 2 146,2 3 1,-1-6 0,3 2 0,1-4-206,2-1 1,2 0-1,-4-2 1,2-2-15,-2-1 0,4-8 1,-1 2-1,1-3-6,0-2 1,-2 0-1,-5-2 1,-1-3-36,1-5 0,0-4 1,-2-4-1,-2-1-113,-2-2 0,-6-7 0,1 2 0,-3-4-131,-2-1 1,-7 1-1,-4 2 30,-3 2 0,-6 0 0,-1-4 0,0 4 0,0 7-132,0 6 1,0 1 0,5 7 0,0 1 196,1 3 1,-1 1 0,0 1 273,0 5 0,2 8 0,2 8 0,3 1-84,2 0 0,2 5 1,5-4-1,0 2 191,0 0 1,2-5 0,3 4-217,6-2 1,8 3 0,4-5 0,1-2-1,4-2-103,2-1 1,1-5 0,1-3 0,-1-1-111,0-3 0,1-2 0,-2-2 0,-2 0-1,-2 0 1,-2-7-1,2-4 1,-5-3-61,-3-2 1,-2-1-1,-2-2 1,-4-4-113,-5-1 1,-3 3 0,-2-4-1,0 2 293,0 4 0,-2 4 0,-1 2 429,-2 3 1,-6 8-1,6 2-203,1 9 0,3 5 0,2 3 0,3 4 316,1 5 0,6 2 0,-4 0 1,1-3-852,5-3 0,-1-1 0,-2-5 1,-3-2-2167,0-3 1,-5 3 821,3-4 0,-3-5 0,-2-5 1667,0-8 0,0-13 0,0-4 0</inkml:trace>
  <inkml:trace contextRef="#ctx0" brushRef="#br1" timeOffset="13">25770 3206 8344,'0'-24'-166,"0"8"0,2 11 0,3 12 0,5 9-62,4 8 0,4 6 1,1 3-1,2 2 228,-2 2 0,6 6 0,-1-10 0,8 6 0</inkml:trace>
  <inkml:trace contextRef="#ctx0" brushRef="#br1" timeOffset="14">26540 3788 7652,'25'-2'0,"-6"-3"79,-7-5 1,-5-6 0,-7-3 0,0-4 583,0-2 0,-7 4 1,-5-3-1,-5 1-41,-4 4 0,-6 2 0,6 3 0,0 1 19,-1 3 0,3 6 0,-6-1 1,1 4-376,-1 1 0,4 1 0,-3 4 0,1 6-51,4 3 1,1 3-1,4 3 1,2 2-152,2 3 0,6-6 0,-1 4 0,3-2-200,2 0 1,2 0 0,3-6-1,6 1 12,3 0 1,7-6 0,1-1 0,1-2 10,0-4 0,3-1 0,-3-2 1,-1 0-89,1 0 0,0 0 1,-4-2-1,2-1 117,-2-2 0,4-2 1,0 3-1,1-1 301,4 1 1,0 10 0,0 4 0,-2 4 189,2 2 1,-5 7 0,-2 3 0,-4 3-34,-1 3 0,0-1 0,-2 1 1,-2-1 98,-2 1 1,-6-1 0,1-1 0,-5-2-235,-5-2 1,-4-7 0,-7 2 0,-1-3-271,-4-3 0,2-6 1,-8-4-1,0-3-211,-3-2 0,-7-2 0,-1-5 0,-2-7-635,-4-5 0,0-4 0,1 4 0,1-4-522,-2-1 0,7 0 0,4-4 0,7 1-993,3-1 1,9-1 2391,9-3 0,3-13 0,2-4 0</inkml:trace>
  <inkml:trace contextRef="#ctx0" brushRef="#br1" timeOffset="15">26808 3081 8343,'0'10'1225,"0"1"0,1 1 1,3 7-451,1 2 1,7 2 0,-1-2 0,3 5-286,2 4 0,-1 1 0,1 2 0,0 2-229,-1 2 0,-4 5 1,-1-6-1,1-1-44,-2-1 1,5-3 0,-6-1-1,3-2-14,-1-2 1,-6-5 0,3 3 0,-2-1-133,0-4 1,0-7 0,-5-1-200,0 1 127,0-5 1,0-2 0,-1-10-31,-5-5 0,5-4 0,-5-4 0,5-1-128,1-2 0,1-7 0,5 4 0,4-3-27,4 1 0,9 7 0,3-2 1,4 4 100,1 1 1,6 7 0,0 6 0,-2 4 186,-2 5 0,-2 11 1,1-1-1,-1 3 7,1 4 1,-1-1 0,-1 6 0,-2-2-162,-2 2 1,-7-3 0,2-1-1,-4-1-446,-1-4 0,-2-1 0,-2-4 0,-3-2-1712,-2-2 0,5-4 238,-1 4 0,-2-8 1404,1-2 1,-6-7 0,1-11 0,-3-3 567,-2-5 0,0-3 0,7-3 0,1 1 0</inkml:trace>
  <inkml:trace contextRef="#ctx0" brushRef="#br1" timeOffset="16">27720 3159 9256,'0'16'0,"0"1"1283,0 4 1,5 4-912,0 6 1,6 6 0,-5 1 0,3 1 600,3-1 0,-3 4 0,2-5 0,-1 0-561,-1 1 1,5-5 0,-4 4 0,4-4-585,2-2 0,0-4 1,-1-3-1,1 1-1169,0-1 0,0-5 1,-1 2-1824,1-3 1,0-10 3163,0-2 0,-1-19 0,-6-4 0,-2-15 0</inkml:trace>
  <inkml:trace contextRef="#ctx0" brushRef="#br1" timeOffset="17">28128 3474 10952,'-15'0'0,"-3"0"1045,-3 0 1,4 1 0,-6 3-488,0 1 1,4 0 0,-7-5 0,-2 0 0,-2 0 81,-1 0 0,-1 0 1,1 0-1,1 0-1236,4 0 1,-7 0-1,5 0 1,0 0-1160,-2 0 1,0 0 1754,-1 0 0,-7 7 0,-3 2 0</inkml:trace>
  <inkml:trace contextRef="#ctx0" brushRef="#br1" timeOffset="18">6274 6036 8479,'9'-7'323,"5"5"0,-14-2-175,0 15 1,-7 1-1,-11 14 443,-3 2 1,-5 5-1,-11 8 1,-6 8 0,-8 5-193,-7 5 1,25-26-1,-2 0 1,-2 3-1,-1 0 1,-3 1-1,-2 1-204,-4 2 1,0 0-1,0 2 1,-1-1 0,-2-2-1,-1 0 1,2 0-1,0 1-156,2-1 0,0 0 1,-4 0-1,1 1 1,4-1-1,3 0 1,-1 0-1,2-1 87,0-1 1,2 0 0,3 0 0,2 1 0,1-3 0,2 0 0,1-1 0,2 1-61,-23 35 1,0-3-1,4-8 1,8-5-262,5-5 1,4 0 0,1-12 0,4-4-301,5-5 0,4-5 1,1-10-1,2 0-1521,3-3 1,4-8 38,7-2 0,14-9 1977,7-12 0,7 11 0,4-4 0</inkml:trace>
  <inkml:trace contextRef="#ctx0" brushRef="#br1" timeOffset="19">6510 6083 8535,'10'0'0,"1"0"0,3 0 103,5 0 0,5 0 1,8 0 325,-1 0 0,9 0 0,7 0 0,11 0 0,9 0-133,6 0 0,11 0 1,-39 0-1,1 0 1,2 0-1,1 0-71,3-1 1,1 2-1,4 1 1,2 1-1,0 0 1,2 1-1,2 0 1,0 1-165,2 1 1,1 0 0,-3-1 0,0-1-1,1 0 1,1 0 0,-2 1 0,0-1 128,1 1 1,-1-1-1,-1 0 1,-1 1-1,-4 0 1,-1 0 0,-2-1-1,-1-1-59,-3 1 1,-1-1-1,40-1 1,-8 5-1,-11-2-361,-13 0 1,-8 1 0,-7-5 0,-7 3-1307,-7 1 0,-5 0 449,-8-5 0,-13 5 0,-9 2 0,-12 0-382,-13 0 0,-11 4 1469,-10-6 0,1 7 0,5-3 0</inkml:trace>
  <inkml:trace contextRef="#ctx0" brushRef="#br1" timeOffset="20">4764 8126 8432,'-8'0'129,"2"0"112,12 0 1,2 5-1,8 1 1,2-3 173,3-1 1,3 3 0,9 0 0,2 1 16,2 1 0,12-6 1,0 6-1,5-1-43,5-1 1,9 0 0,9-5-1,9 0-116,-40 0 0,2 0 0,7 0 0,2 0 0,0 0 0,1 0 0,3 0 0,1 0-149,0 0 0,1 0 0,7 0 0,2 0 0,0 0 0,1 0 0,-1 0 0,-1 0 38,0 0 0,0 0 0,-1 2 1,-1 1-1,-4 1 0,-2-1 0,-2 1 1,-2-1-32,-1 1 1,-2-1-1,-3 1 1,-1-1 0,-7-1-1,-1 0 1,38 3-164,-7-2 0,0-1 0,-7-2 0,-3 0-221,-6 0 1,-6 0-1,-10 0 1,-2 0-830,-3 0 0,-8-2 0,-9-1 0,-4-4 252,-1-2 0,-7 4 1,-2-6-1,-2-1-2101,0-2 2931,0-1 0,-12-8 0,-1-2 0</inkml:trace>
  <inkml:trace contextRef="#ctx0" brushRef="#br1" timeOffset="21">9764 6193 8320,'-7'9'153,"-3"-4"1,-1 2-1,-3 0 1,-5 1-1,-5 6 188,-10 6 0,-4 4 0,-13 8 0,-3-1-45,-3 0 1,-13 8-1,7 5 1,-2 4-70,0 5 0,1 6 1,30-29-1,0 0 0,-3 2 1,0 0-53,-1 2 1,-1 0 0,0 2 0,0 0 0,0-3 0,-1-1 0,1-2 0,0 1-82,-1-1 1,1 1 0,-2 2 0,0 0 0,0 2 0,2 0 0,1 0 0,0 2 34,2 0 1,1 1-1,-2 2 1,0 0-1,3 0 1,0 0-1,1-1 1,0-1 120,0 1 1,1-1 0,1 0 0,-1-1 0,1 1 0,0-1 0,0-1 0,0 0 131,2-1 1,1 0 0,-26 31-1,6-7 1,3-3-180,3-2 1,5-3 0,9-7 0,4-4-195,1-2 1,2-8 0,7-9 0,2-4-424,2-1 1,4-5-2880,-4-1 0,8-1 3293,9-7 0</inkml:trace>
  <inkml:trace contextRef="#ctx0" brushRef="#br1" timeOffset="22">6997 3725 8107,'0'-16'0,"2"2"0,1 2 166,3 2 0,1 6 0,-4-3 837,2 0 1,2 7-454,-2 0 0,-3 2 1,3 8-1,-3 3 68,-2 1 0,0-4 1,-2-1-1,-3-2-388,-5-4 1,-4 4 0,-2-1 0,-1-3-103,-4-1 1,1-2 0,-4 0 0,1-2-49,4-3 0,2 1 0,1-6-90,0-2 1,7-2 0,4-2 0,3 0-20,2 1 0,2 1 1,3 1-1,6 3 77,3-2 0,2 3 0,1 0 0,2 2 20,2 4 1,0 1-1,-3 2 1,1 2 55,2 3 0,-2 4 1,-7 6-87,-1 1 0,-3 0 1,3 0-1,-6-1-57,-3 1 1,-4 0 0,-3-1-3,-6 1 1,-3-5-1,-1-3 9,-1-1 1,0-1 0,1-6 0,-1 0-18,0 0 1,0-2-1,1-3 72,-1-6 0,0-3 0,2-2 1,4 1 54,5-1 0,3 5 1,2 1-52,0-2 1,2 0-1,3 1 1,7 6 74,7 3 0,-1 2 0,3 2 0,-4 3-45,-1 6 0,0 1 0,-2 0 0,-2-2-65,-2 3 1,-6-5 0,1 3 39,-3 1 0,-4-5-55,-3-2 0,-4-3 0,-7-2 1,1 0-179,-1 0 1,0-5 0,0-2 0,1-2-27,-1-3 1,0 0 0,2-1 0,2 5 65,2 1 1,4-5 273,-4 1 1,6 2 0,1 1-83,6 1 1,1 1 0,6 6 0,3 2-5,1 3 0,0-1 0,-2 6 0,-2 3-130,2 1 1,2 0 0,2-2 0,-2-2-776,-3 2 1,3 2 0,-6 2-994,1 0 1,-2-6 33,-7 1 1,-2-8 1816,-3 3 0,-4-12 0,-6-2 0</inkml:trace>
  <inkml:trace contextRef="#ctx0" brushRef="#br1" timeOffset="23">6934 3647 8262,'16'0'1013,"0"0"1,-6 0-453,1 0 1,-6 0-1,5 1 1,3 5-145,0 4 1,-2 4-1,-1 2 1,3 1-166,1 4 1,7 2 0,1 5 0,1-2-90,0 2 0,-1 3 1,-2 3-1,2 0 0,1 0 66,0 1 0,3-1 0,-3-2 1,-1-1-146,1 1 1,5-1 0,-2 1 0,4-1-76,1 1 0,4 2 1,0 1-1,-1-1-7,0 0 1,1 1 0,-1-3 0,-1-1-56,-2 1 1,9 4 0,-8 3 0,-1-1 121,-3 1 1,5 3-1,-5-4 1,0 0 155,2 1 0,-2 3 0,0-6 1,-2-1 23,2-1 0,-3-3 0,1 0 0,2 1-27,1-1 0,3 1 1,-1 1-1,1 2-9,-1 2 0,6 6 0,0-1 0,-2 2-22,-2-2 0,3 3 0,1-3 0,-2 3-22,-2 3 0,-1-3 0,1-1 1,2-2 15,1 1 0,1 1 1,-5 0-31,-1-3 0,6-4 0,-1 3 0,1 0 1,0-1 187,-1-1 1,1-1 0,-5-6 0,-1 3-101,0 2 1,-6-8 0,-2 4 0,-2-4-89,0-4 0,0 0 0,-6-4 0,1-1-397,0-5 1,-6 0 0,-1-7-5919,-2 2 1711,5-6 0,-17-5 4449,0-13 0,-8-8 0,-2-9 0</inkml:trace>
  <inkml:trace contextRef="#ctx0" brushRef="#br1" timeOffset="24">6981 3819 8107,'0'-10'0,"0"-1"208,0-1 0,0 4 801,0-3-748,7 8 0,-3-4 0,5 8-79,-2 5 0,3 8 1,-5 8-1,0 1 87,2 0 1,-5 10 0,5 0 0,-2 4-4,1 1 1,1 6 0,-4-2 0,2 1-34,-1-1 0,3 9 1,-2-2-1,0 3-72,2 2 1,-5 4 0,5-4 0,-2 2-127,1 3 1,4 2-1,-3 2 1,0 0-19,0 0 0,4 0 1,-5 2-1,1 1 39,0 2 0,0 0 0,-3-3 0,3 1-2,2 2 0,-4 7 0,4-1 0,-1 3-66,1 1 0,-4 6 0,4 2 0,0 1 56,-4-42 0,-1 1 1,-3-1-1,1 0 0,1 0 1,1 0-1,1 37 266,1-7 0,-1 5 0,-3-7 1,1-4 92,2-8 0,0-2 0,-3-5 0,2 0-129,1 0 1,2 4 0,-4-4-1,4 2-63,2 3 1,-4 10 0,4 4 0,0 2-156,0-2 1,-6 2-1,4-5 1,-2 0-225,1 0 1,-1-4-1,-5-6 1,2-4 81,3-2 1,-3 3 0,3-2 0,-3-1 171,-2 0 1,1 4 0,3-6 0,3-1-69,2-3 1,-6-2 0,4-4 0,-2-6-634,0-2 1,8-5 0,-5-1 0,3-3-2389,-1-3 1,-4-8 3002,4-8 0,1-19 0,4-4 0</inkml:trace>
  <inkml:trace contextRef="#ctx0" brushRef="#br1" timeOffset="25">6981 3757 8107,'0'10'0,"0"1"64,0 1 1,-5 2-1,-2 1 1,0 1 0,-2 2 285,1 3 1,-3-2-1,-5 7 1,2 0-152,4-1 0,-4 4 1,4-2-1,-4 2-75,-2 3 1,0 4 0,0 1-1,1-2 17,-1-2 1,0 0-1,0 4 1,1 3 11,-1 0 1,0 0 0,1-3 0,-1 3-11,0 0 1,0 9 0,-1-3 0,-2 1-36,-2 4 0,0-1 0,5-1 0,0 2-44,1 1 0,-1 6 1,-2-4-1,-1 0-128,-2 0 0,0 4 1,6-6-1,-1 1-160,0 1 0,0 0 0,1 7 0,-1-2 490,0 1 0,1-3 0,-1-9 1,2-1 53,3 0 0,-1-2 0,5-1 0,0-4-194,0-1 0,0-3 0,4-6 0,-3-2-390,3-2 0,1-7 0,2 2 0,0-3-729,0-3 0,0-4 0,0-1-2350,0 3 3343,0-6 0,7-7 0,2-9 0</inkml:trace>
  <inkml:trace contextRef="#ctx0" brushRef="#br1" timeOffset="26">6494 3678 8107,'16'0'-270,"-1"0"1,1 0 0,0 0 0,-2-2 0,-2-1-65,-2-3 0,1-4 1,5 3 321,-1-2 12,-6 6 0,5-11 0,-5 5 0</inkml:trace>
  <inkml:trace contextRef="#ctx0" brushRef="#br1" timeOffset="27">6856 3647 8107,'10'8'-798,"1"-2"1,-6-5 1929,5-1 384,-6 0-1094,3 0 1,-7 7 0,-2 2-1,-2 1-49,-1 1 0,-7-1 1,2 6-231,-4 0 0,3 5 1,1 0-1,-1-2 0,2-2 1,-5 4 0,4 0-1,-4 0-235,-2 2 0,6-4 0,-1 6 0,-1-1 92,-2 1 0,-2-1 1,1 4-1,1-2 38,3 2 1,-3 0 0,4 0 0,-4-2 22,-2 2 0,5 2 1,1 1-1,-2-1-72,-2-4 0,0 2 0,2-5 1,1-1 54,-1 1 0,0 5 0,-2-3 1,1 1 14,1 0 0,-5-5 0,6 5 0,-3 0-89,-1-1 0,-1 4 0,0-2 0,0 1-6,1-2 0,-1 3 1,0-2-1,1 2 2,-1 3 1,0-3 0,0-1 0,1-3-81,-1-2 0,0 5 0,0-4 1,1 0 1,-1-3 0,0 2 0,1 0 0,-1 0 43,0-1 0,2 4 0,2-3 1,1 0-6,-1 0 0,0 3 0,0-4 1,1 3 58,-1 3 0,0 0 0,0 0 0,1-4 34,-1-1 1,0 3 0,-1-2 0,3 3 6,-2 1 1,-1 5-1,1-7 1,2 2 10,-2-2 1,-1 4 0,1-4 0,2 2 1,-3-2 0,5 4 0,-3-4 1,1 2-34,1-2 1,-5 4 0,3-4 0,-1 2 19,2-2 0,-4 2 0,5-5 0,-1 1 11,-1 4 1,2-3-1,-3 1 1,3 0-29,2-1 0,-5 2 1,2-4-1,-3 2 14,3 3 0,-4-4 1,4 2-1,-4 2-18,-2 2 1,2 0 0,2-2-1,1-2-79,-1 2 1,0 1 0,-1 3 0,3-3 72,-2-2 1,0 2-1,-1-2 1,3 0 23,-2 0 1,-1 2 0,1-4 0,2 1-10,-3 0 0,-1-1 0,-1 3 0,-1-4 9,0-1 1,2 3 0,2-3-1,2 1 105,-3 4 1,-1 0 0,-1 0-1,1-2-18,3 2 0,-3 2 1,4 1-1,-4 1-38,-2-1 1,-1 1 0,-3 1 0,-1 0 28,2-2 1,2 4 0,1-9-1,0 2 12,1-1 1,4 1 0,1-6 0,-3 3-44,-1 3 0,-1 1 0,-1 3 0,0-3 47,0-2 0,1 2 0,-1-4 0,0 1 44,1 0 0,-1-1 1,0 1-1,2-5 1,4-4 1,-4 4 0,5 0-1,-2 0-14,1 2 0,0-6 0,-4 4 0,1-3-39,3-3 1,5 1 0,-4 0 0,0 0-177,0-1 0,6-4 0,-4-3-365,0-1 1,5 0 88,-3-1 1,-2-3-1667,2 8 1,1-8 256,9 2 0,-1-8 1752,6-2 0,1-8 0,5 5 0</inkml:trace>
  <inkml:trace contextRef="#ctx0" brushRef="#br0" timeOffset="28">8585 7120 7179,'9'0'488,"-2"0"0,-7-2-363,0-3 0,-2 3 0,-1-5 335,-3 0 1,1 4 106,5-8 0,-2 8-858,-3-2-404,3-4 0,-6 2 0,2-5 381,-4 1 0,3 6 0,0-5 314,0-3 0,-2-1 0,-7-1 0</inkml:trace>
  <inkml:trace contextRef="#ctx0" brushRef="#br0" timeOffset="29">8444 6900 7718,'8'-7'124,"-1"5"1,-7-6 0,-1 4-766,-5-1 1,3-2 0,-6 2 640,2-6 0,-5-3 0,3-1 0</inkml:trace>
  <inkml:trace contextRef="#ctx0" brushRef="#br0" timeOffset="30">8365 6743 7718,'0'-16'306,"0"6"-792,0-1 1,-2 6 128,-3-5 1,1 1 0,-4-3 356,1 1 0,-6-6 0,5-8 0</inkml:trace>
  <inkml:trace contextRef="#ctx0" brushRef="#br0" timeOffset="31">8286 6554 6881,'2'-8'236,"2"1"680,1 0-895,0 5 1,-5-12 0,-2 5-825,-3 0 1,3-5 802,-3 4 0,-4-11 0,1-3 0</inkml:trace>
  <inkml:trace contextRef="#ctx0" brushRef="#br0" timeOffset="32">8239 6381 7718,'-9'-1'-266,"4"-5"0,3-2 0,2-8 197,0 0 1,-1 8 0,-3 1 0,-1 0-157,1-4 0,1 2 0,-1-1 225,-1-2 0,0-2 0,-2-2 0,-2 0 0</inkml:trace>
  <inkml:trace contextRef="#ctx0" brushRef="#br0" timeOffset="33">8145 6177 6907,'0'-9'-29,"0"-5"1,-2 6-279,-3-8 307,3 0 0,-12-6 0,5-3 0</inkml:trace>
  <inkml:trace contextRef="#ctx0" brushRef="#br0" timeOffset="34">8050 6004 7718,'0'-10'87,"2"1"-31,3 2 1,-3-5-1,3 1-317,-3-3 1,-2 4-1,-2-1 44,-3-1 1,-2-2 0,-5-2 0,3 1-23,2-1 1,0 6 254,2-1 1,2 2 0,-6-3 213,2 2 1,2 4-52,5-4 0,0 5-435,0-6 0,-2 6 118,-3-6 1,1 6 137,-6-5 0,4 6 0,-4-1 182,6 3 1,-3 1 58,7-5 0,6 3 181,-1-8 1,0 6 46,-5-5 0,0 4-693,0-4 0,0-1 0,-2-3 0,-1 2-254,-2 2 0,-6-1 1,4-4 477,-2-1 0,-1 0 0,-6 0 0,1 1 0</inkml:trace>
  <inkml:trace contextRef="#ctx0" brushRef="#br0" timeOffset="35">7862 5486 6860,'5'-11'194,"0"1"1,1 4 137,-6-4 0,0-1 0,0-4-449,0-1 0,0 5 0,-2 3 0,-2-1-256,-1 0 0,-7 4 1,3-5-1,-1-1 373,-1 2 0,1-12 0,-6 4 0</inkml:trace>
  <inkml:trace contextRef="#ctx0" brushRef="#br0" timeOffset="36">7736 5203 7718,'0'-16'489,"5"5"-517,0 1 1,1-1-666,-6-4 1,-7-1 446,-4 0 1,-3 8-1,0 1 246,4 0 0,-4 5 0,5-5 0,-7 7 0</inkml:trace>
  <inkml:trace contextRef="#ctx0" brushRef="#br0" timeOffset="37">7626 5045 7334,'0'-15'115,"0"-1"0,2 7 1,1 2 608,2 0 1,1-1-960,-6-8 1,-2 2-1,-2 2 1,-3 1-259,-1-1 0,-1 3 1,-3 0-1,3 1 493,2-1 0,-3-1 0,3-4 0,-2 3 0,4-3-47,-6 4 1,8 1 131,-3-2 1,6 3 0,4-5 636,1 3 1,0 5-417,-5-6 0,0 1-153,0-6 1,-1 7 0,-3 2-669,-1 0 1,-6 4-1,4-6 1,0 0 514,0 1 0,-3-3 0,3-5 0,-2 1 0,6 4 0,-3 1-533,5-2 0,1 3 707,0-2 449,0 8 1,0-6-425,0 4 1,0 1-1,-2-4-348,-3 1 1,3 0 0,-3 1 11,3-4 0,-3 1 0,-2 1-75,-2 1 1,4-6-1,-4 3 212,2-4 0,-5 5 0,10-5 0,-5 5 0</inkml:trace>
  <inkml:trace contextRef="#ctx0" brushRef="#br0" timeOffset="38">7296 4307 7191,'0'-16'1771,"0"5"-1300,0 1 0,0 0-656,0-6 0,-2 0 1,-1 0-342,-3 1 1,-4 4 0,3 2 0,0 1 141,0-1 0,-5 4 0,1-4 384,-3 2 0,4-3 0,1 3 0,2-2 0,2 4 90,5-6 0,0 6 182,0-6 1,-2 1 0,-2-6-193,-1 0 0,-5 1 1,3-1-132,-2 0 1,0 1 0,-3-1-101,2 0 1,6 6 0,-3 1-138,0 2 0,4-4 0,-6 5 288,2-3 0,0 4 0,3-6 0,-1-1 13,-7 5 0,10-7 158,-3 3 0,3 3 275,2-3 1,0 1 207,0-6 1,-2 6 0,-3 1-349,-5 2 1,3 0 0,0 3-616,0-1 1,3 0 308,-6 5 0,6 7 0,-3 2 0</inkml:trace>
  <inkml:trace contextRef="#ctx0" brushRef="#br0" timeOffset="39">8459 6853 7719,'7'-9'686,"-5"2"1,3 7-260,-10 0 0,1 0 1,-6 0-211,-2 0 1,-2 0-1,-2 0 1,0 0 2,1 0 1,-1 5 0,0 1 0,2-1-143,4 2 0,-4-5 1,3 3-1,-1-2-79,2 3 0,-4-5 1,3 5-55,-3-5 1,4-1-1,1 2 52,2 3 1,-4-1-1,6 6-23,2 3 0,-1-5-275,-1 3-169,3-1 200,-5-1 179,7-2 1,0-5 0,2 1 181,3 2 1,-1 6-1,4-4 1,1 2 67,0 3 0,-4 2 1,4 2-1,0-1 103,-1 1 0,-2 5 1,2 0-1,1-2-102,0-1 0,-4-3 1,4 1-1,-2 0-74,-4-1 1,4 1-1,-1 0 1,-1 0 17,2-1 1,-6 1 0,6 0-1052,0 0 0,-5-1-699,3 1 0,-3-9 0,-2-7 1646,0-9 0,0-12 0,0-3 0</inkml:trace>
  <inkml:trace contextRef="#ctx0" brushRef="#br0" timeOffset="40">7626 5108 7629,'10'0'29,"1"0"0,-1 0 0,4 2-952,-3 3 1292,3-3-207,-12 5 0,6-7 408,-2 0 1,2 0 196,8 0 0,-6-2-476,1-3 0,-2 2 164,1-8-284,4 8 1,-10-4 0,6 5 78,2-3 0,2 1 0,2-5 1,0 1 342,0-1 0,11-2 0,7-4 1,4-3 32,6-3 1,3 2 0,5-7 0,4 0 29,0 1 0,-2-3 0,-7 6 0,-1-1-282,-4 0 1,1 2-1,-6 6 1,-4-1-486,-5 0 1,-3 0 0,-6 2 0,2 2-1073,-2 2 0,-7 4 0,-1-2-3494,1 1 4677,-5 1 0,0-7 0,-7-5 0</inkml:trace>
  <inkml:trace contextRef="#ctx0" brushRef="#br0" timeOffset="41">9403 3914 7694,'0'-25'0,"-7"4"0,-6 9 0,-4 3 74,-4 2 1,-10 2 0,1 5 273,-3 0 0,6 0 0,-6 0 0,2 0 0,5 0 290,1 0 0,-1 7 0,5 4-274,2 3 0,3 1 1,6 1-229,4 0 1,5-1-1,2 1 1,5 0-91,4 0 0,11-1 1,7 1-1,5 0 49,4-1 1,6 6-1,-2 2 1,-1 2 78,-3 3 1,1-1 0,-3 1-1,-5-1 2,-8 1 0,-4-6 1,-2 1-1,-3-2 201,-2 0 0,-4 0 1,-7-5-1,0-1-103,0 1 0,-2-6 0,-3-1 0,-7-2 0,-7-3 1,-1 3 0,-6-2-1,-2-2-85,-2-1 0,-1-4 1,0-1-1,-1-4-403,1-2 1,-1 0-1,3-3 1,1 2-16,1-2 0,8 3 0,-2-2-2310,4-1 1,8-7 0,4-4-380,3-1 2918,9 12 0,9-16 0,8 10 0</inkml:trace>
  <inkml:trace contextRef="#ctx0" brushRef="#br0" timeOffset="42">9528 3568 7701,'11'0'201,"-2"2"0,-2 3 0,-2 5 525,2 4 0,-5 4 0,5 3 0,-2 5 148,0 4 0,6 8 0,-4 4 1,0 3-32,-1 3 0,0-1 0,-6 0 0,0-2-269,0-3 1,0 2 0,1-7 0,3-4-332,1-5 0,0 0 1,-3-7-1,2-2-767,1-2 1,2-1-1197,-2 0 1,4-2 0,7-4 363,-1-5 0,1-3 1,0-2-1,0 0 1356,-1 0 0,15-7 0,3-2 0</inkml:trace>
  <inkml:trace contextRef="#ctx0" brushRef="#br0" timeOffset="43">10330 4039 7644,'0'-31'0,"0"0"0,0 1 354,0 4 0,-1 3 0,-6 7 0,-7 2 449,-6 4 1,-6-2 0,3 6 0,-1 3-275,-4 1 0,0 2 0,0 0 0,2 0-186,-2 0 1,0 12 0,0 6-1,4 5 110,1 4 1,-3 3 0,3 3-1,0 2-213,1 2 0,1 1 0,7-3 0,1 2-87,3-2 1,6-4 0,-1-4 0,3-5-110,2 1 1,2-6 0,3 3-1,8-6-334,6-4 1,0-6 0,6 3 0,-1-2 58,0 0 0,3 0 1,4-6-1,-1-5-295,-4-4 0,4-4 0,-4-4 0,4-1 49,1-2 1,-5-5 0,-3 3 0,-4 1 404,-5-1 1,-7-3 0,2 5 0,-2 2 551,-4 1 1,-1 8 878,-2-1-983,0 8 1,5 3-1,1 10 1,-1 6-178,2 5 1,-4-4-1,8 4 1,1-2-699,2 2 0,2-3 0,1 3 1,2-4-396,2-1 0,0-6 0,-5 1 0,0-1 83,-1-1 1,1-2-1,0-7 1,0 0 810,-1 0 0,1 0 0,0 0 0</inkml:trace>
  <inkml:trace contextRef="#ctx0" brushRef="#br0" timeOffset="44">10676 3961 8350,'14'2'0,"-2"3"0,-1 5 421,1 4 1,-3 2 0,0 2 159,-2 2 1,3 1 0,-3 7 0,0 2 4,0-2 1,0 0 0,-4 2 0,3-2-238,-3-2 1,-1-5-1,-2 3 1,0-1-44,0-4 1,-2-8-323,-3-6 0,-4-5 0,-7-5-43,1-6 1,4 1 0,1-4-1,-1-6 1,3-2-174,2-6 1,5-7 0,1-4-1,1 1-285,5 0 0,2-4 0,8 3 0,0 1 191,-1-1 0,6 8 0,0 8 0,0 4 430,2 5 0,-4 9 0,8 1 0,-1 8 175,-2 6 0,4 4 0,-5 4 0,0 3 160,-1 5 0,4 2 1,-5 2-1,-1-1-91,-3 4 1,-1 2-1,0-3-278,-1-1 1,-4-1 0,-3-2 0,1-4 0,-2-1-505,0-4 0,-2-1 0,-5-3-912,0 1 1,0-5 221,0-1 1,0-13 0,-1-3 221,-5-6 1,5-5 901,-5-4 0,5-4 0,1-6 0</inkml:trace>
  <inkml:trace contextRef="#ctx0" brushRef="#br0" timeOffset="45">11258 3568 8610,'16'16'0,"-1"-1"0,1 3 780,0 3 1,-2 3 0,-2 9 0,-2 4-108,3 5 0,-1-2 0,0 2 0,-3 2-130,-2 1 1,3 1-1,-3-5 1,0-4-341,0-4 1,0-1 0,-3-3-1,1-1-643,-1-1 0,-1-8 0,1 2-3568,1-4 1648,0-1 1,2-7 904,3-4 1455,4-10 0,2-4 0,0-7 0</inkml:trace>
  <inkml:trace contextRef="#ctx0" brushRef="#br0" timeOffset="46">11714 4024 9178,'9'-7'701,"-15"0"0,-11-4 0,-6 6-652,-5 3 0,-3 2 0,-8 0 0,-6 0-888,-6 0 0,-15 2 839,-2 3 0,-14 11 0,38-4 0,0 0 0</inkml:trace>
  <inkml:trace contextRef="#ctx0" brushRef="#br0" timeOffset="47">9780 4951 7628,'-9'-16'0,"2"1"0,0-1 0,5 0 0,-4 1 302,-1-1 1,3 2-1,-5 2 2271,2 1-2035,2 8 1,5-3 0,0 13 0,0 7-257,0 6 0,2 8 0,3-1 1,4 7 146,0 2 1,4 3-1,-4-4 1,2 1 163,-1-1 1,-5 4 0,4-3 0,-2-1-391,-3-2 0,-3-6 1,-1-1-1,0 0-152,0-1 0,0-3 0,0-6 0,0 0 116,0-1 0,0-4 1,-1-2-538,-5-2 1,3-2-356,-8-5 1,8-14 0,-2-5 6,3-4 0,9-7 0,3 2-820,4-7 1232,9 2 0,2-9 0,8 7 1,2 4 115,1 1 0,1 6 0,-5 12 0,-3 3 292,-3 2 1,2 2 0,-7 5 0,-1 1 43,-3 5 1,-1 1 0,-1 5 0,1-2 289,0 2 0,-2 2 1,-2 4-1,-3 1-130,-2 2 1,3 5-1,-3-3 1,0 0 13,0-1 0,6 5 0,-3-6 0,2-2-170,-1-2 1,8-1-1,-3-2 1,1-2-369,1-1 1,3-8 0,0 2 0,-1-3-125,3-2 0,0 0 0,5 0 0,-4-2 158,-1-3 1,3-4-1,-3-6 1,0-1-196,-1 0 1,-1-5 0,-7 0 0,-1 0 175,-3-1 1,-7-3 0,3-6 0,-5 1 57,-1 4 1,-7-4-1,-5 6 1,-5-2-17,-4-1 1,-5 8-1,5 0 1,0 5 282,-2 3 0,6 8 0,-6-2 1,2 3 193,0 2 1,0 2-1,5 3 1,0 7 25,1 7 1,1 4 0,2 5 0,3-2 130,2 2 1,2 5 0,5 1 0,0-5-200,0 1 1,1-6 0,6 1 0,7-2-82,6-4 1,2-2 0,-3-1-1,4-2-197,2-4 1,-4-1 0,3-5 0,0 1-495,1-2 1,1-3-1,6-5 1,-1-4-74,0 1 1,1-12-1,-1 5 1,-1-3 92,-4 1 1,-3-1 0,-7-1 0,-2-2 304,-4 2 0,-3 1 1,-7 3 575,0-1 241,0 0 0,0 16 1,0 9-239,0 9 0,0 4 1,0-1-1,0 4 24,0-1 1,0 4 0,2-5 0,3-1-772,6 1 1,1-2 0,0-5-21,-1 0 0,-1-3 0,6 0 361,-1-3 0,1-6 0,0 3 0</inkml:trace>
  <inkml:trace contextRef="#ctx0" brushRef="#br0" timeOffset="48">10928 4778 7644,'14'-15'0,"-2"1"-110,-2 3 1,-4 4-132,4 7 1,-5 0 0,4 2 0,-2 3 240,-3 6 0,4 9 0,1 5 0</inkml:trace>
  <inkml:trace contextRef="#ctx0" brushRef="#br0" timeOffset="49">11588 5360 7623,'14'-16'0,"-2"0"0,-3 1 185,-2-1 1,-2 0 0,-5 0 0,0-1 171,0-4 1,-7 5 0,-3-1-1,-4 5-41,-2-1 0,0 1 1,1 2-1,-1 4-82,0 5 0,-5 1 0,-1 0 0,-1 1 147,0 5 1,-3 2-1,5 10 1,2 3-119,1 5 0,4 4 0,2 1 0,3 1-75,2-1 0,-3-5 0,5 0 0,1 1-73,2-3 0,2-1 0,2-7 0,3-3-126,6-2 0,3 1 1,2-7-1,-1-1-306,1-2 1,0-2-1,-1 0 1,1-2-35,0-3 0,0-4 1,1-7-1,2 2 101,2 4 0,0-4 0,-5 5 0,0 0 305,-1 4 1,6 3 0,0 4-1,-2 3 135,-1 6 1,-1 5 0,3 3 0,1 3 54,-2 3 0,-2 6 1,-3 6-1,-3-2 351,-6-2 0,-3 4 1,-2 1-1,0 1-208,0-1 1,-2-1 0,-3-6-1,-6-1-250,-3-4 0,-7-3 0,0-8 1,0 1-98,-1 0 1,2-7 0,-6-4 0,-2-3-459,-1-2 1,-3-6-1,1-1 1,1-1-656,4-5 1,1-1-1,6-3 1,0-2 26,5-2 0,0-5 0,7 3 0,0-1 233,0-4 0,4-7 1,8-6 811,5-4 0,11-6 0,4-11 0</inkml:trace>
  <inkml:trace contextRef="#ctx0" brushRef="#br0" timeOffset="50">11855 4700 7662,'11'0'622,"-1"0"1,-1 12 0,2 5 0,-6 6-229,-3 5 0,-1 7 0,3 3 1,1 2 32,-2 4 1,4 5 0,-1 2 0,-3-4 335,-1-2 0,-2 2 0,0-8 0,0-1-444,0 1 0,0-8 1,0-6-665,0-3 0,0-1-161,0-5 0,2-9 179,3-7 0,2-7 0,5-11 0,-1-1 43,1-2 0,7 0 0,2 6 1,0 1 394,2 3 0,-1-1 1,6 7-1,-1 3 376,1 5 0,0 6 0,-1 9 0,-2 1-69,-2 2 0,3 2 0,-5-4 0,-2 2-283,-2-2 0,-3-2 0,-1-3 0,-3-1-665,2-3 0,-3-6 1,2 3-848,1 0 0,2-6 0,2 4 634,-1-3 1,-1-9 0,-2-3 0,-1-6 215,1-5 0,-5 2 0,0-7 0,-2-4 236,1-5 1,-1-3 0,-5-8-1,0 1 291,0-4 0,0-7 0,0 2 0,0 0 0,0 0 0,-5-2 0,-2 7 0,0 7 285,0 7 1,0 7 77,1 12 0,5 15 0,-5 8 1,5 10 505,1 9 0,5 11 1,2 5-1,2 3 274,3 2 1,-3 6-1,-1 1 1,1 0-541,0 0 1,-4-1-1,4-6 1,0-2-617,-1-3 0,-2-4 0,4-8-2005,2-4 1500,-5-3 0,7-2 0,-3 0-947,3-2 1,1-8 0,1-6 483,0-3 1,-6-11-1,-1-7 1,0-8 980,0-6 0,1-8 0,6-3 0</inkml:trace>
  <inkml:trace contextRef="#ctx0" brushRef="#br0" timeOffset="51">12830 5140 6638,'0'-16'1009,"-7"7"1,-5 2 0,-7 2-205,-7 0 0,-6-6 0,-5 6 0,-3 0-722,0-2 1,-4 5-1,8-3 1,1 3-1342,2 2 1,3 2 0,4 3 1257,5 6 0,10 3 0,4 1 0</inkml:trace>
  <inkml:trace contextRef="#ctx0" brushRef="#br0" timeOffset="52">13223 5517 8957,'25'-7'0,"-6"-4"0,-7-2-250,-7-3 1,-6-2 0,-8-1 0,-9-2 249,-4 2 0,-4-5 0,-6-1 0</inkml:trace>
  <inkml:trace contextRef="#ctx0" brushRef="#br0" timeOffset="53">23742 4715 7633,'8'0'537,"-1"2"1,-7 5 0,0 9 765,0 8 1,0 8-1,0 4-447,0 6 0,0 4 0,0 1 0,0 0-154,0 0 0,0 6 0,0-1 0,-1-1-375,-5-3 1,3 0-1,-6-3 1,2-3-161,4-5 1,1-1 0,0-3 0,-1-5-152,-3-3 1,1-4 0,5-5-343,0-1 139,0 1 0,5-9 0,1-7 0,-1-11-43,2-8 0,-4 0 1,6-7-1,0-4 13,0-5 1,-6 0 0,2-8 0,-3-4-200,-2-4 0,0-9 0,0 3 0,0-4 55,0-2 0,0 7 0,2 4 1,3 3 180,6 2 0,3 6 0,3 5 223,4 3 1,0 8-1,9 4 1,3 5 0,2 4 173,3 2 0,-5 6 1,6 2-1,-2 9 281,-1 9 1,1 10 0,-6 2 0,-1 5-38,-4 4 0,-3 7 1,-7-4-1,-2 2 99,-4 0 0,-3-6 1,-9 5-1,-3-3-66,-5-3 1,-11-9 0,-5-3 0,-4-2-329,-2 0 1,-4-2 0,-3-7 0,1-3-432,-1-2 1,-3-2-1,6-5 1,1 0-1263,2 0 0,3 0 0,2 0-1644,2 0 0,7 0 1554,-2 0 0,12 0 0,9 0 1617,9 0 0,12 0 0,3 0 0</inkml:trace>
  <inkml:trace contextRef="#ctx0" brushRef="#br0" timeOffset="54">24371 5423 12010,'-9'7'788,"4"3"1,3 9 0,2 2 0,0 0-318,0 2 1,0 1 0,0 6 0,0-2-76,0-2 1,0-1-1,0 3 1,0-4-145,0-1 1,0-2 0,0-6 0,0 1-264,0 0 0,0-6-89,0 1 0,0-9-7,0-2 1,2-7 0,1-11-1,4-1-359,2-2 0,8-5 0,10 3 0,2 0 266,3 1 1,6 1 0,4 7 0,3 2 306,3 1 1,-8 8-1,-2-1 1,-3 6 5,-3 3 0,1 7 0,-12-1 0,-2 3 516,-2 1 0,-8 1 0,-4 2 0,-3 1 134,-2 2 0,-2 0 1,-3-6-1,-7 1-449,-7 0 1,0 0 0,-8-2-1,1-2 19,2-2 1,-4-4 0,5 2-1,-1-1-283,-4-3 1,-2-3 0,-2-1 0,3 0-1052,3 0 1,-2-1 0,7-3 0,1-3-1022,3-1 1,1 4 0,2-3 160,4 0 1,5-2-1,10-5 909,5 4 1,9-4 951,2 3 0,14-10 0,-1-3 0</inkml:trace>
  <inkml:trace contextRef="#ctx0" brushRef="#br0" timeOffset="55">25283 5281 7633,'8'2'1252,"-2"3"-20,-5-3-700,-1 5 0,0-9 0,0-3 195,0-6 1,0-3-259,0-1 1,2 1-398,3 3 0,4 4 1,7 7-1,1 0 25,4 0 1,-3 6 0,3 1-1,-4 1-75,-1 4 0,-6-3 0,-1 2 13,-2 1 0,-2 2 0,-5 2 33,0-1 0,-2-4 0,-3-2 91,-5-2 1,-4 3 0,-2-5-46,0-1 1,1-3 0,1-2-1,1-3 18,3-1 0,1-7 0,-3 3 0,3-1 178,2-1 1,-3 6 0,4-6-223,3-1 0,3-2 1,5 0-136,6 4 1,3 3 0,1 7 0,1 0-175,0 0 1,5 0-1,0 0 66,-2 0 1,-2 5-1,-3 2-299,-3 2 0,-2-6 0,-6 4-1135,2 0 0,2-3 94,-1 6 0,2-1 0,8 1 1495,0-4 0,0-5 0,-1-1 0</inkml:trace>
  <inkml:trace contextRef="#ctx0" brushRef="#br0" timeOffset="56">25801 5423 7633,'16'0'152,"0"0"176,0 0 0,-1 0 1,3 0-1,3 0 54,5 0 0,5-7 0,8-4 1,6-1 537,6 1 0,7-2 0,-4 0 0,0-4-359,0-4 0,-2-2 1,-6 4-1,-4-4-216,-6-1 0,-2-2 1,-5-8-1,-1-1-342,-2-1 1,-6-13 0,-1 0-1,-5-3-240,-4-3 1,-6-2 0,1 3-1,-3 0-1,-2-1 1,-5 10-1,-2 8 1,-2 6 207,-3 5 0,-2 3 1,-2 7-1,0 2 230,1 4 0,-1 3 1,0 7-1,0 2-10,1 3 1,-1 5 0,-2 11 0,-1 5-32,-2 4 1,-1 3 0,2 2-1,-1 4 161,2 1 1,-4 0 0,1 5 0,-1-1 329,0 0 1,2 8 0,7-6 0,4 1-125,5 3 1,5 1-1,7-4 1,8 0-27,10 0 1,6-1-1,6-4 1,5-6-184,3-2 1,2-8 0,1-2-1,-1-1 1,0-4 0,5-7 0,3-3 1,-3-2-500,-3-3 1,7-3 0,-11-1-1,-1 0-607,-6 0 1,-5-1-1,-3-3 1,-4-3-1382,-5-2 0,-5 4 633,-5-5 1,-13 6-1,-16-1 1,-10 3 1535,-7 2 0,-15-7 0,1-1 0</inkml:trace>
  <inkml:trace contextRef="#ctx0" brushRef="#br0" timeOffset="57">23852 6099 7876,'-16'0'100,"0"0"642,1 0 0,6 7 1,4 3 0,5-3 0,5 0 0,5-2-17,4 0 0,11 2 0,6-3 0,9 1 396,6-1 1,15 3 0,9-2 0,12-2-700,-36-2 1,2 0 0,5-1 0,1 0 0,6 0-1,0 0 1,2 0 0,0 0-143,1 0 1,2 0-1,9 2 1,0 1 0,-3 1-1,0-1 1,2 1 0,1 1-303,1 1 1,2 0-1,5-1 1,2-1 0,-4 1-1,0 0 1,0 1-1,-1 1 231,0 0 1,0 0 0,-2 0 0,-1 0 0,-4 0-1,-2 0 1,-3-1 0,-1 0-100,-3 0 0,-1 0 0,-3 3 0,-2 0 0,30-1 0,-10 3-520,-12-1 0,-13-6 1,-14 1-4009,-6-3 2843,-11-2 1,-19 0-1,-20 0 1,-13-2-984,-11-3 0,-11 1 2557,-4-6 0,-5-1 0,0-4 0</inkml:trace>
  <inkml:trace contextRef="#ctx0" brushRef="#br0" timeOffset="58">24889 6539 7875,'-15'-7'0,"4"5"498,1-3 1,6 1 0,1-1 200,6-6 0,6 4 0,7 2-92,-1 3 0,6 1 0,2-3 0,0-1-217,0 1 0,5 3 0,-2 1 0,2 0-136,-2 0 1,-3 0 0,-8 0 0,1 1-42,0 5 1,-6-5 0,-1 6-1,-2 0 96,-4 4 0,-1 3 1,-2 2-63,0-1 0,-2 6 0,-3 0 0,-5-2-12,-4-1 0,-7 3 0,-2 2 0,0-1-13,1 1 1,-6 3 0,1-3-1,0 1 15,0 4 1,-1-3 0,6-1 0,-1 1-3,0-1 1,2-5 0,6 2 0,1-3 206,3-3 0,2 1 0,6 0 24,-2 0 0,-1-6 0,10-1 0,5-2-6,6-4 1,12 4 0,1-2-1,5-1-293,3-2 1,8-2-1,-2 0 1,2-2-168,-2-3 0,1 1 0,-6-4 0,-4 1 0,-5 3 0,-5 1 0,-7-1 0,-1-1 0,1 1 0,0 3-1694,-1 1 1,-6 1-8138,-4 5 9385,-3 2 1,5 8 0,2 0 0</inkml:trace>
  <inkml:trace contextRef="#ctx0" brushRef="#br0" timeOffset="59">16997 12606 7601,'5'-16'0,"0"0"1738,-1 1 1,-3 8 0,-1 7-1,-1 10-607,-5 9 1,3 6-1,-8 6 1,-1 1-551,-2-1 0,-1 2 0,-1 2-278,0 2 1,-5 5 0,0-6 0,2-1 120,1-2 1,3-1 0,-1-1 0,0-1-49,1-4 0,4 2 0,1-5 0,-1 0 138,2-1 0,-3-1 0,7-5 246,1 0 1,3-6-670,1 1 1,1-3-1,5 3 1,6-6-92,7-3 0,6-2 0,8 0 0,2-2 0,1-3 0,1-2 0,-4-4 0,2 4-9,2 0 1,-2 4 0,-7-6 0,-4 2-1366,-1 4 0,3-1 0,-5 1 0,-2-3-1147,-1 3 1,-2 1-1,-1 2 2521,1 0 0,0 0 0,-1 0 0</inkml:trace>
  <inkml:trace contextRef="#ctx0" brushRef="#br0" timeOffset="60">17327 13329 10055,'5'-11'0,"0"1"653,-1-2 1,-2 3-1,-1-2 1,3-1 284,1-2 1,0-2 0,-3 1 0,2-1-501,1 0 1,5-12 0,-3-3 0,2-2-270,3 0 1,0-11 0,1-5 0,-1-3-144,5-3 1,-1-2 0,5 4 0,-2 4-47,2 6 1,-3-1-1,3 9 1,-4 6 241,-1 6 0,1 7 0,3 6 0,1 4 313,-2 5 1,3 8 0,1 5 0,0 7 266,0 7 1,3 6 0,-5 4 0,-2 6-7,-2 4 1,-3 6 0,-3 1 0,-4-3-709,0-1 1,-5-4 0,3-1 0,-3-5-102,-2-6 0,5 2 1,0-11-1,-1 1-1097,-3-4 1,5-9 0,-1-2-849,-2 2 1,6-5 0,2-1 437,2-5 1,-2-6 0,-1-2-1,3-2 991,1-3 0,-4-7 1,-1-2-1,-2 2 374,-4 1 0,-3 3 1,-3-1-1,-4 2 515,-2 3 0,-7-1 1,-6 7-1,-1 2 315,0 1 1,-5 2 0,2 0 0,-4 0-344,-1 0 1,1 0-1,2 0 1,4-2-599,1-3 1,-3 3-1,5-3 1,2 1-1862,1-1 1,11 2 2126,7-8 0,14 8 0,11-4 0</inkml:trace>
  <inkml:trace contextRef="#ctx0" brushRef="#br0" timeOffset="61">18176 12967 7754,'31'0'325,"1"0"0,-3 0 0,-1 0 0,-3 0 843,-2 0 1,-2 0 0,-4 0-1,2 0-800,2 0 0,0 0 0,-5 0-1405,0 0 0,-1 0 1037,1 0 0,-7 0 0,-2 0 0</inkml:trace>
  <inkml:trace contextRef="#ctx0" brushRef="#br0" timeOffset="62">18365 13140 8559,'15'-5'1693,"1"0"1,0-1 0,1 6 0,2 0-1370,2 0 0,6 0 0,-5 0 0,1 0-1012,0 0 0,-2 0 1,-6 0 687,1 0 0,0 0 0,0 0 0</inkml:trace>
  <inkml:trace contextRef="#ctx0" brushRef="#br0" timeOffset="63">19371 12559 7587,'2'-25'0,"5"2"0,7 2 1099,5 0 1,-4 1 0,-4 6 0,1 1-640,2 3 1,2-1-1,0-3 1,-1 2 157,1 2 0,-5 6 0,-1-1-80,2 3 1,-3 2-1,1 0-228,3 0 0,-5 7 0,3 4-49,1 3 0,0 7 0,1 0 0,-5 0-63,-1 1 1,0 1 0,-3 5-1,1-2-39,-1 2 1,-8 2 0,-3 1-1,-2 1-96,-3-1 1,-2 0 0,-3 1 0,-3-1-150,-1 1 0,-1-3 1,1-1-1,-4-3-20,1-2 0,-6-4 1,4-7-1,-4-2-137,-1 3 0,-1-6 1,1-2-1,1-3 65,4-2 0,-4 0 1,6 0-1,-1-2 221,4-3 0,6-4 0,2-7 106,3 0 1,8-1-1,2-2 1,9-2-54,5 2 0,9-4 1,5 2-1,5 2 97,3 1 1,12 4-1,-5 4 1,-1 5-53,-2 3 1,2 2-1,-5 2 1,-2 3-103,-2 5 1,-1 3 0,-3-1 0,-2-2-59,-6 2 0,-4 4 0,-1 3 0,-1 2-680,1-1 0,-5-5 1,-3-2-1,-1-3-1909,-3 2 1,-1-3 859,3 1 212,-5-6 1,8 3 1535,-4-7 0,-3-7 0,5-2 0</inkml:trace>
  <inkml:trace contextRef="#ctx0" brushRef="#br0" timeOffset="64">20204 12543 7589,'5'-11'508,"2"3"650,2 1 1,-5 3 0,1 9 0,-3 8-385,-2 6 1,0 4 0,0 6 0,0-1-196,0 0 0,0 5 1,0-8-1,0 1-316,0 0 0,0-1 1,-2 1-1,-2-5-709,-1-4 1,0-1-1701,5 0 1357,0-1 0,2-6 0,1-5 0,4-8-226,2-6 0,-4-4 0,6-4 0,1-1 425,2-2 0,1-7 0,3 0 0,-1-5 590,-1-4 0,3 1 0,-8 4 0,3 1 0,1-1 0,-4 3 0,-2 2 0,-1 8 409,1 7 1,-4 0 448,6 6 0,-8 3 1,3 10-1,-5 7 123,-1 5 1,0 9-1,0 0 1,-1 5-326,-5 4 0,5 0 0,-5-6 0,3 0-50,-2 1 0,3-1 1,-3-1-1,3-4 9,2-5 1,5 2-1,0-2-1052,-1-2 0,3-7-2871,-2-1 2703,0-8 0,-5-3 0,-1-10 0,-3-4-1186,-1-2 0,-7-5 1,-1-2 1790,-6-1 0,-5-2 0,-8-6 0</inkml:trace>
  <inkml:trace contextRef="#ctx0" brushRef="#br0" timeOffset="65">20063 12559 7589,'3'-14'0,"6"1"794,7 3 1,3 5 0,-4-4 0,1 2 152,0 3 0,10-3 0,2 2 0,0 2-685,2 1 1,-1 0 0,3-1-1,-1-3-416,1 3 0,-1 1 0,1 2 0,-1 0-262,1 0 1,-6 0 0,0 0 0,0 0-956,-1 0 0,3 0 0,-6 0 1,1 0 1370,0 0 0,5-7 0,-4-1 0</inkml:trace>
  <inkml:trace contextRef="#ctx0" brushRef="#br0" timeOffset="66">20896 12527 8103,'14'7'1096,"-4"4"0,4 3 1,-5 3-886,0 4 1,0-2 0,-6 6 0,2-1 373,-1 1 1,-2-6 0,-2 2-1,0-4 1,0-1-78,0 0 0,0-1 1,0 1-102,0 0 0,-2-8-282,-3-2 1,1-5-1,-6-2-10,-3-5 0,6-2 1,2-8-1,3 0-9,2 1 0,0-8 0,0-3 0,4-2-8,6 2 0,1-4 1,13 4-1,2-2 74,6 2 0,5 3 0,-1 7 1,6 0-227,4 1 1,1 4 0,-2 2 0,-3 2-592,-5 4 0,-6 1 0,-5 2 0,-5 0-583,-3 0 0,-9 7 0,-4 4 0,-3 4-1527,-2 6 2755,-14-3 0,-4 12 0,-13-6 0</inkml:trace>
  <inkml:trace contextRef="#ctx0" brushRef="#br0" timeOffset="67">22185 12794 7598,'9'-10'3554,"-4"-1"-3268,-3 8 0,-4-4 0,-1 9 0,-4 1-132,-2 2 0,-2 1 0,-4-6 1,-1 0 1,0 0-1,1 0 256,-1 0 1,7-2 363,4-3 0,3-4-456,2-7 0,2 6 1,3 1-1,6 2-114,3 3 0,3 3 0,2 1 0,2 0-25,-2 0 1,-1 0-1,-2 1 1,-1 3-120,1 1 0,-2 7 0,-3-1-99,-6 3 1,-4 2-1,-1-1-29,0 1 0,0 0 0,-1-2-10,-4-4 1,-4-3 0,-7-7-96,0 0 1,1 0-1,-1-2 469,0-3 1,0-4 46,1-6 1,4-1 0,2 0-147,3 1 0,0 4 0,8 2 0,2 1-149,1-1 0,7 5 0,-2-1 1,4 3-920,2 2 0,0 0 0,0 0 0,-1 0-143,1 0 0,5 0 0,0 0 0,0 0 88,2 0 0,-4 7 1,5 4-1,1 1 925,-1-1 0,2 3 0,6-6 0</inkml:trace>
  <inkml:trace contextRef="#ctx0" brushRef="#br0" timeOffset="68">22657 12936 8095,'2'-9'3410,"3"2"-2478,5 0 0,-1 4 0,2-6 0,1 0-380,2 0 0,7 1 1,3-6-1,4 0-189,5-4 1,7-3 0,-1 0-1,1-3 61,4-1 0,-1-10 0,1 4 1,-2-4-253,2-3 1,-6-2-1,-1-8 1,-6 3-83,-5 3 0,-3-2 1,-9 8-1,-2 1-67,-1 2 0,-8 3 0,3 4 0,-6 5-231,-6 3 1,-2 4 0,-8 2-1,0 3-51,0 2 1,-6 2-1,-4 5 1,-2 0 187,1 0 1,-6 7-1,5 4 1,0 4 204,-1 6 1,6 2 0,0 7 0,2-1 3,0 5 0,6 2 0,4-1 0,1 4 501,1 1 0,2-2 0,7 2 0,0-5-219,0 0 0,2 0 0,3-3 1,7-3-35,7-3 0,6-1 0,6-6 0,2 2-3,4-2 0,3-1 0,9-4 0,2-4-214,1-5 0,6 2 0,-6-1 1,-3-3-170,-5-1 0,0-2 0,-8 0 0,-3-2 0,-5-3 0,0 3 0,-8-5 0,-5 2-1198,-3 0 0,-8-8 0,1 3-7190,-3-4 8388,-9-2 0,-9 1 0,-8-1 0</inkml:trace>
  <inkml:trace contextRef="#ctx0" brushRef="#br0" timeOffset="69">19261 13297 7598,'-16'0'0,"0"0"100,1 0 302,-1 0 0,9 2 0,7 2 60,9 1 0,6 0 0,6-5 9,5 0 0,9 0 0,6 0 1,4 0-190,9 0 0,6 0 0,2 0 0,1 0-25,0 0 1,14 0-1,7 0 1,-39 0 0,1 0-154,1 0 0,0 0 0,6 0 0,1 0 0,1 0 0,2 0 0,1 0 0,1 0-87,2 0 0,0 0 1,-2 0-1,1 0 1,0 0-1,0 0 0,1-1 1,0 0 68,1-1 0,1-1 0,-1 2 0,0-1 0,-1-3 1,0-1-1,-2 1 0,1 0-22,-2 0 1,1 1-1,-1-3 1,-1 0 0,-2 2-1,0 1 1,-1-1 0,0 0 22,-1-1 0,-1 1 1,0 3-1,-1 1 1,-3-3-1,0 1 1,0 0-1,0 0 63,-1 1 1,-1-1 0,-1 0-1,-1 1 1,2 2 0,1 0 0,-1 0-1,0 0-28,2 0 0,0 0 1,1 0-1,0 0 0,0 1 1,0 0-1,1 0 1,0 1-1,-1 1 0,1-1 1,2 1-1,-1 0 0,38-3 1,0 0-56,-5 0 1,-2 0-1,-15 0 1,-6 0-167,-7 0 0,-14-2 1,-8-2-1,-10-1-734,-4 2 0,-11-6 0,-7-1-5,-9-4 0,-19 3 1,-10 2-1,-13 2-1139,-12 4 0,-8-1 0,-15-1 1977,39 0 0,0 0 0,-4 1 0,0 1 0,-4-1 0,0 1 0</inkml:trace>
  <inkml:trace contextRef="#ctx0" brushRef="#br0" timeOffset="70">20943 13596 7598,'7'-16'0,"5"2"83,7 4 1,1-2 0,6 5 0,4-2 332,5-3 0,-1 3 1,8 0-1,0 2 125,-1 4 0,0-4 0,-7 1 0,-5 3-18,1 1 0,-7 2 0,-2 2 0,-4 1-59,-1 3 0,-7 6 0,-4-2-286,-3 4 1,-2 7-1,-2 0 1,-3-2-49,-6-1 1,-10 3-1,-5 2 1,-4-1-99,-1 1 0,1 3 0,2-3 1,2 0 26,-2-1 0,5-1 1,2-5-1,4-2 539,1-4 1,0 4 1171,1-3-1409,-1 3 0,14-5 0,9-4 1,9-3-60,5-2 0,12 0 0,0 0 0,8-2-1,7-3 0,1 1 0,7-5 0,-2 1-263,-3-1 1,-2 5-1,-4-1 1,-3 3-453,-5 2 1,-4 0-1,-1 0 1,-3 0-11,-2 0 1,-5 0-1,-6 0 1,0 0-4227,-1 0 1,1 7 4649,0 4 0,-7-4 0,-2 0 0</inkml:trace>
  <inkml:trace contextRef="#ctx0" brushRef="#br0" timeOffset="71">19292 12307 7598,'-9'2'243,"4"3"452,3 6 1,4 4 0,3 6-154,6 5 0,8-1 0,4 3 0,0 1-231,-1 1 1,6 7 0,-3-9 0,1 3-446,0-1 1,-1 1-1,3 3 1,-4-5-298,-1 1 0,3 0 0,-3 1 0,1 0-199,4 1 1,2-1 0,1-1 0,1-4-1812,-1-5 2441,7-3 0,-4 4 0,4 3 0</inkml:trace>
  <inkml:trace contextRef="#ctx0" brushRef="#br0" timeOffset="72">21069 13407 8268,'7'-7'0,"3"6"905,4 4 1,7 15 0,4-1 0,3 6-159,5 5 1,9 7 0,1 3 0,6 2-401,4 4 0,6 6 1,1 5-1,2-1-332,1 0 0,7-2 1,-10-5-1,-3-1-479,-1-4 1,-10 1 0,-10-6-1,-3-4-1900,-1-5 0,-13 4 2364,-3-11 0,-11 3 0,2-15 0</inkml:trace>
  <inkml:trace contextRef="#ctx0" brushRef="#br0" timeOffset="73">24654 13109 7627,'-7'0'1220,"7"0"1,8 0 0,12 0 0,2 0-543,3 0 0,-1 0 1,4 0-1,-3 0-377,-3 0 0,5-2 0,-5-2 1,1-1-752,0 2 1,-2 1-1,-6 2-926,1 0 0,0 5 0,-2 2 218,-4 2 1,-3 1 0,-9 6 1157,-3 0 0,-10 0 0,-10-1 0</inkml:trace>
  <inkml:trace contextRef="#ctx0" brushRef="#br0" timeOffset="74">24811 13344 7627,'16'0'237,"-1"0"1,1 0-1,0 0 1,1 0 765,4 0 0,-3 0 1,4 0-1,-1 0-492,0 0 0,5 0 1,-5 0-1,0 0-504,2 0 0,-5 0 0,3 0 0,-4 0-77,-1 0 1,-1 0 0,1 0 0,2 0-1320,3 0 1,-2 0-1,7 0 1,0-1-1360,-1-5 2748,4-2 0,-4-8 0,6 0 0</inkml:trace>
  <inkml:trace contextRef="#ctx0" brushRef="#br0" timeOffset="75">26210 12543 7598,'0'-21'0,"0"0"938,0 2 0,-2 6-178,-3 3 1,3 8 0,-3 2 259,3 9 1,2 10-1,-1 4 1,-3 1-305,-1 4 0,0 7 0,5 2 1,0-2-196,0-2 0,0 4 0,1-1 0,3-1-413,1-2 1,2-1 0,-3-1 0,3-1-167,1-4 0,-2-1 0,2-6 1,-1 2-680,-3-2 1,3-7 0,-2-1-1838,-1 1 0,-3-3 424,-1 1 0,0-8 1294,0-2 0,2-7 0,2-11 856,1-2 0,7-5 0,-3-6 0</inkml:trace>
  <inkml:trace contextRef="#ctx0" brushRef="#br0" timeOffset="76">26540 12480 7405,'9'-16'-435,"-2"6"1357,-7-1 1,0 10 0,0 1 0,0 8-62,0 6 1,0 9 0,0 5-1,-2 5-122,-3 4 1,2 5 0,-6-6 0,0-1-146,0-2 1,6 4-1,-2 0 1,1-2-296,-1-2 0,3-3 0,-3-2 0,5-4-234,5-1 0,-1-2 0,4-4 0,1 1-581,0-3 1,0 4 0,3-8-940,-2 3 1,1 0 0,5-4 83,-1-4 1,-4-5-152,-1-1 1,-6-7 0,1-5 1521,-3-7 0,-9-12 0,-2-10 0</inkml:trace>
  <inkml:trace contextRef="#ctx0" brushRef="#br0" timeOffset="77">25896 12511 7598,'-2'-15'0,"-3"-1"387,-6 0 1,4 6 1009,2-1 1,5 8-883,5-2 0,11 3 0,10 2 0,6 2-181,4 3 0,4-2 1,9 6-1,2-2-110,1-4 1,8 4-1,-2 0 1,1 0-204,-1 0 1,8-1-1,-3-5 1,0 3 82,-4 1 1,-5 0 0,-8-5 0,-4 0-303,-6 0 0,-4 0 0,-4 0 0,-4 0-3085,-1 0 1861,-2 0 1,-12 7-1,-6 2 1422,-6 0 0,-6 5 0,-7-5 0</inkml:trace>
  <inkml:trace contextRef="#ctx0" brushRef="#br0" timeOffset="78">27075 12794 7598,'9'7'0,"5"2"0,-6 7 0,1-1 598,-4 1 1,4 0 0,0 1-1,1 3 290,1 1 1,-1 5-1,6-4 1,-2 1-318,-4 0 1,3-2 0,-6-5 0,0-1-190,0 1 0,-2 0 1,-3-2-1,1-2-62,2-2 1,-1-6-256,-9 1 1,1-3 0,-6-2-1,-3-2 93,-1-3 0,-1-4 1,1-8-1,1-4-111,3-6 0,7-2 0,-3-4 0,5-2 48,1-2 1,7-5 0,3 5 0,6 4-333,5 5 0,-4 0 0,6 7 0,-2 2-97,0 2 0,5 6 0,-3 3 1,1 1-356,4 3 1,2 2-1,1 2 1,-1 0-203,-4 0 1,2 2-1,-5 3 1,0 4 11,-1 0 1,-1 6 0,-5-2 0,0 2 878,-1-1 0,8 6 0,2 4 0</inkml:trace>
  <inkml:trace contextRef="#ctx0" brushRef="#br0" timeOffset="79">27767 13093 7598,'-9'0'1247,"2"0"1,9 0 0,3 0 0,5-2-988,4-3 1,2-2-1,2-5 1,1 1 90,2-1 0,7-4 0,-2-3 1,2-4-205,-2-1 0,7 0 0,-5-6 0,-2 0-83,-1-3 0,1-9 0,-5 0 0,-2-3-151,-1-2 0,-3-1 0,-1 3 0,-3 1 4,-6 2 0,2 8 0,-2-1 0,-1 5 138,-2 4 0,-2 6 0,-2 0 170,-3 2 0,-4 4 0,-7 2-123,1 1 0,-1 8 0,-2-2 0,-1 5-46,-2 5 0,-2 9 0,4 9 1,-2-1 9,2 1 1,-4 10 0,4 0 0,3 6 115,4 4 1,3 1 0,-1 1-1,5-1 144,3 0 0,4 8 1,5-8-1,7-2 55,5-2 1,11 2 0,-1-7 0,8-4-118,3-3 0,-3-9 1,3 4-161,-2 0 1,6-11 0,-4 2 0,0-4 0,-3-3-393,-4 0 0,2-1 1,0-6-1,-3 1-815,-3 5 1,5-5 0,-8 5 0,2-5-3167,-2-1 4269,-3 0 0,-1-14 0,3-3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0.7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4969 2625 10521,'10'0'654,"1"0"1,5 0-1,4 2 1,1 1-397,2 2 0,2 1 0,6-5 0,0 3-75,1 1 1,3 0 0,0-3 0,-4 2 51,-1 1 1,3 0-1,-7-5 1,4 0-21,1 0 0,1 0 0,1 0 1,2-2-86,2-3 0,-1 3 0,-2-3 1,-1 3-45,-2 2 0,8-5 0,-11 0 0,-2 1-5,-2 3 1,4 1-1,-2 0 1,4 0 7,2 0 0,1 0 0,2 0 0,3 0 51,2 0 0,2 0 0,7 0 1,2 0 126,1 0 1,-1 0-1,-7 0 1,-4 0-41,-2 0 0,-1 0 1,-6 0-1,-1 0-56,-4 0 1,7 0 0,-5 0-1,0 0 36,2 0 1,5 0 0,2 0-1,-2 0-243,-2 0 0,0 5 0,2 0 0,2-1 33,-2-3 1,-2 5 0,-2-1 0,1-2-62,-1-1 0,-5 3 0,1 1 0,-1-3 9,-2-1 0,4-2 0,-5 0 0,0 1-34,-1 5 1,-1-5 0,-5 5 0,0-5-111,-1-1 1,-4 0-1,-1 0-554,3 0 555,-6 0 1,-2 0 0,-10 0 213,-6 0 0,-3 0 1,-3 0-1,-4 0-29,-6 0 1,-4 0-1,-6 0 1,-5 0 14,-3 0 0,-2 0 0,-2-1 0,-4-3-62,-4-1 1,-3-2 0,-1 4 0,2-3-39,0 3 1,1-1 0,9 1 0,0-2 111,2 1 0,-9 2 0,9 2 0,-2 0 47,0 0 0,-2 0 0,1 0 1,1 0-59,-2 0 1,-5 0 0,2 0 0,0 0-56,0 0 0,0 0 0,1 0 0,-3 0-95,0 0 0,-3-5 1,5 0-1,0 1 51,-1 3 1,3 1 0,5 0-1,1 0 49,5 0 1,-3 0 0,7 0-1,4 0 97,5 0 0,0 0 0,7 0 0,2 0 15,1 0 0,3 0 58,-1 0-99,7 0 1,4 0-29,10 0 1,6 0-1,8 0 1,4 0-12,1 0 1,2 0-1,6 0 1,-1 0 47,1 0 0,6 0 0,4 0 0,3 0-1,3 0 1,4 0 0,2 0-35,2 0 1,2 1 0,3 3 0,0 1 0,-2-1-8,1-3 0,4-1 1,-6 0-1,1 0 2,-1 0 1,3 0 0,-3 0 0,3 0-36,2 0 1,-2 0-1,0 0 1,0 0-144,4 0 1,1 0-1,-3 0 1,0 0 43,0 0 0,3 6 1,-1-1-1,-4-2-85,0-1 1,-1 3 0,-3 1 0,-4-1 223,-4 2 0,-7-6 0,-2 6 1,-2-1 181,-3-1 1,-3 0 0,-6-5-1,-5 2 284,-4 3 1,-6-3 11,-1 3 0,-8-3-381,-2-2 0,-7 0 0,-10-2 0,-4-1-59,-6-3 0,-8-1 0,-6 4 0,-7-4-44,-6-2 1,-14 4-1,3-4 1,-4 2-50,-7 4 1,-9-4 0,-2 0-1,3 0 62,0 0 0,-2 2 0,4 3 0,5-2-50,6-1 1,-12 0 0,14 5 0,-1 0 182,3 0 1,-4 0 0,8 0-1,0 0 89,4 0 1,1 0-1,7 0 1,4 2 57,2 3 1,-4-3 0,7 5 0,-4-2-110,-1 0 1,5 2 0,0-3-1,0 1 5,2-2 0,2 4 0,6-1 1,1-3-7,-1-1 0,3-2 0,3 1 0,5 3 142,3 1-665,2 0 282,8-5 1,25 0 0,16 0-46,8 0 1,9 0 0,11 0 0,9 0 69,9 0 0,10 0 0,-44 0 1,1-1-1,1-1 0,0 0-69,0 0 0,0-1 0,7 0 0,1 1 1,-4 1-1,-1 2 20,3-1 1,-1 0 0,-2 0 0,-1 0 0,1 0 0,0 0 0,-2 0-1,0 0 1,-2 0 0,-1 0-9,39 0 0,-7 1 0,-16 3 0,-4 1 135,-4-1 1,-6 3-1,-7-2 1,-7-2 226,-5-1 0,-8-2 1,1 0-1,-4 0 15,-1 0 0,-6 0-873,1 0 1,-10 0 390,-1 0 0,-14 0 0,-12 0 0,-5 0-5410,-6 0 5613,-3 7 0,-7-5 0,0 5 0</inkml:trace>
  <inkml:trace contextRef="#ctx0" brushRef="#br0" timeOffset="1">1290 3867 8315,'-7'-25'0,"5"2"0,-5 8 0,2-1 149,0 0 1,-1 6-1,6-1 7239,0-1-4129,-7 5-2813,6 0 1,-6 14-1,7 5 1,-2 6 612,-3 3 1,3 5-1,-5-2 1,2 4-531,-1 6 0,-6 6 0,2-2 0,-3 2-249,3 4 0,-2 0 0,5-1 1,0-1-281,0 2 0,-4 1 0,6 1 0,2-3 0,1-1 0,2-7 0,0 0 0,-2-5 0,-3-4 0,3-5 0,-3 3 0,3-1 0,2-4 0,0-6 0,-2-3 0,-3 2-1664,3-5 0,-5-2 1,7-10-1,0-7-8167,0-7 9460,7-6 1,2-13 0,7-2 0</inkml:trace>
  <inkml:trace contextRef="#ctx0" brushRef="#br0" timeOffset="2">787 3945 8263,'-9'-7'0,"4"-3"98,3-4 1,2 3 0,2 1-1,3-1 413,5 3 0,10-5 0,4 6 0,4-1 84,5-5 1,4 5 0,0-1 0,3 0-66,0 0 1,5 6 0,-3-2 0,4 3-201,1 2 1,0 0 0,0 0 0,0 0 86,0 0 1,-1 0 0,-4 2 0,-5 1 218,-4 2 0,-4 8 0,-2-3 0,-5 2-182,1-1 0,-11 5 1,4-2-1,-4 5 135,-3 0 1,-2 4 0,-7-2-1,-2 0 105,-3 1 0,-4-4 0,-8 4 0,-4-1-451,-5 0 1,-4-1 0,-2-8 0,-1-2-244,-3 3 0,1-5 0,-6 1 0,3-2 0,3-4 0,-3 1 0,1-1 0,4 3 0,5-3 0,-5-1 0,6-2 0,5 0-869,2 0 1,10 0-2409,0 0 0,8 0 0,4 0 2436,11 0 0,10 7 1,9 2-1</inkml:trace>
  <inkml:trace contextRef="#ctx0" brushRef="#br0" timeOffset="3">1809 4574 8315,'0'-16'175,"0"0"1,0 1 1431,0-1 1,0 6 3024,0-1-3735,-7 8 0,3 3 1,-5 10-1,2 4-215,4 2 0,-4-1 0,0 3 0,0 1-280,0 2 1,-4 7 0,6-2 0,0 2 207,-2-2 1,5 8 0,-3-7 0,3 1-246,2 2 0,0-2 0,0 0 0,0-4-256,0-1 0,0-2 0,0-5-109,0 0-265,0-1-138,0 1 0,0-9 1,2-7-350,3-9 0,2-5 1,5-3-1,-1-2 243,1-2 1,2 0 0,2 5 0,0 0 226,-1 1 1,6 1 0,0 1 0,0 5 102,2 1 1,0 1 0,5 6 0,-2 0 708,2 0 0,-4 0 1,1 0-1,-3 2-2,-2 3 1,1 4-1,-4 5 1,-3-2-13,0-1 1,-2-1-1,0 6 1,-3 0-5,-2-1 1,-2 1-1,-5 0 1,0 0-513,0-1 0,-1-4 0,-5-1 0,-4 2 0,-4 1 0,-2-1 0,-1-3 0,-4-2 0,2-2 0,-6-5 0,1 0 0,-1 0 0,-1 0 0,-4 0 0,2 0 0,2 0 0,2 0 0,-4 0 0,3 0-527,3 0 1,6-5 0,5-1-2751,-1 3 0,7 1 0,5 2 3168,9 0 1,12 0 0,3 0 0</inkml:trace>
  <inkml:trace contextRef="#ctx0" brushRef="#br0" timeOffset="4">3129 4260 8127,'-8'-7'624,"2"5"0,12-3 141,4 3 1,9 4 0,6 1 0,1 2 170,2-1 1,10-2 0,-6-2-1,-1 1-414,-3 5 1,5-5 0,-5 5 0,-2-5-473,-1-1 0,1 0 1,-5 0-1,-3 2 84,-6 3 0,2-3-2540,-4 3 0,-3-1 780,-2 1 1,-5-3 0,-5 3 0,-7-2 1625,-7 3 0,-6-5 0,-6 6 0</inkml:trace>
  <inkml:trace contextRef="#ctx0" brushRef="#br0" timeOffset="5">3145 4480 8127,'0'15'1401,"7"-1"1,5-3-157,7-6 0,1-2 1,6 1-1,4 1-516,4-1 0,0-3 0,4-1 0,-1 0 0,-1 0 23,-1 0 1,-1 0-1,-1 0 1,0 0-556,-2 0 1,3 0 0,-12 0 0,1 0-1368,0 0 1,3 0-1,-3 0 1,-1 0-902,1 0 0,3 6 0,-3-1 2071,1-2 0,3-1 0,4-2 0</inkml:trace>
  <inkml:trace contextRef="#ctx0" brushRef="#br0" timeOffset="6">991 7183 8128,'-2'9'21,"-3"-4"0,1 2 0,-6-2 370,-2-1 0,3-3 396,-1-1 1,4 0 1255,-4 0-1568,6 0 0,4-5 0,11-2-92,3-1 0,3 2 1,2-4-1,4-2 16,2-2 1,1-7 0,5-2 0,3 0-159,2 1 1,-3-6-1,4 0 1,-4-6-54,-1-2 1,3-6-1,-2 3 1,-3-1-74,-1-3 0,-4-3 1,-1 1-1,-1 1-317,-4 2 1,-1 6 0,-4-5 0,-2 3 180,-2 3 1,-5 2 0,4 1 0,-2 1 50,-3 0 0,-3-1 0,-1 2 0,0 2-31,0 2 1,-1 0-1,-5-4 1,-2 4 84,-1 5 1,-5-1 0,4 1-12,-4 1 0,-2 5 0,0 2-90,0 3 1,1 6-1,-1-1 1,0 3 7,0 2 0,6 0 0,0 4 0,-3 3-27,-1 3 0,-1 15 1,-1-6-1,0 6 74,0 1 1,1-5-1,-1 5 1,2 0 94,4-1 1,-4 8-1,3-4 1,-1 1 135,1 0 1,-3 8 0,6-5 0,-3 4 30,1 2 1,4-1-1,-2-3 1,-1 2-2,0-3 1,4 5 0,-4-2 0,2-3-55,4 0 1,-4-3 0,2 2 0,1 0-20,2-1 1,1 3 0,-3-9-1,-1 2 44,1-2 0,3 2 0,2-7 1,3-2 49,1-1 0,7 1 0,-1-2 0,3-3-15,1 0 1,1-1 0,2-1-1,1-3-245,2-2 1,10-2-1,-1-5 1,1 0-61,4 0 0,0-5 0,-3-2 0,-1-2 0,1-3 0,3-1 0,-2 1 0,-5 2-54,-4-3 1,2 5 0,-5-1 0,-1 2-763,-3 3 1,-6-3 0,-1 2-4015,2 2 2062,-5 1 0,0 11 0,-9 3 2768,-3 2 0,-10 5 0,-10-10 0</inkml:trace>
  <inkml:trace contextRef="#ctx0" brushRef="#br0" timeOffset="7">2422 6869 8908,'17'-2'2028,"4"-2"1,4-1-1375,-1 2 0,11 1 1,-2 0-1,4-1 259,1-3 0,-1 1 0,-6 4 1,-1-3-617,-4-1 0,2 0 0,-7 5 0,-1 0-494,-3 0 0,-1 0 154,-1 0 0,-4 0 0,-2 1-3685,-2 5 3728,-9 2 0,-7 8 0,-7 0 0</inkml:trace>
  <inkml:trace contextRef="#ctx0" brushRef="#br0" timeOffset="8">2469 7120 9739,'7'9'3891,"3"-4"-3261,4-3 0,4-2 1,1 0-1,4 0 349,1 0 1,8 0-1,6 0 1,1-2-325,-1-3 0,4 3 0,-5-3 0,-2 3-680,-2 2 1,-4 0 0,-1 0 0,-3 0-1634,-2 0 1,-3 0 516,-4 0 1141,-7 0 0,-2-7 0,-7-2 0</inkml:trace>
  <inkml:trace contextRef="#ctx0" brushRef="#br0" timeOffset="9">598 9572 8378,'0'9'1558,"0"-2"0,0-9 1,0-3-367,0-6 0,5-3 0,2 0 0,0 0-739,0-1 1,9 3 0,-4-11 0,2 2 258,5 0 0,-3-12 0,7 0 0,-2-4-333,0-2 1,1-9 0,-2-1 0,1-5-381,-2-6 1,-2 6 0,-1 0 0,-2 1-44,-4 1 0,4 7 0,-3 8 1,3 6-260,2 4 1,3-2-1,0 4 1,-2 1 488,3 3 0,-1 5 0,-3 4 97,-1 1 0,1 3 1,0-3-1,-1 6-172,1 3 0,-5 2 0,-1 2 0,2 3 138,2 6 1,2 4-1,0 6 1,0 6 210,-1 2 1,-4 4-1,-3 4 1,1 3-192,0 0 1,-6 11 0,3-2 0,-5 3-270,-1 3 0,0 2 0,0-4 0,0-3 0,0-1 0,0-9 0,0-3 0,0-4 0,0-1 0,0-3 0,2-3 0,2-5 0,1-3 0,0-2 0,-3-1 0,3 1 0,-3-6-8088,3 1 7049,-3-8 1,-2-3 0,0-10-1,0-4-1181,0-2 0,0 1 0,0-1 0,0-2 2220,0-3 0,5 4 0,2-4-251,2 4 0,-6 1 599,3 0 0,-6 7 0,-6 2 1,-4 2 244,-4 0 0,-4 0 1,-1 5-1,-4 0 529,-1 0 0,-2 0 0,-6 0 1,1 0-36,-1 0 1,1 0 0,0 0-1,-1 0-650,1 0 0,-1 0 0,3 0 0,1 0-986,1 0 1,8 0 0,-2 1-2643,4 5 1,8-3 1740,4 8 0,10-6 0,7 4 0,6-2 1450,3-4 0,7 6 0,-4-7 0,8 5 0</inkml:trace>
  <inkml:trace contextRef="#ctx0" brushRef="#br0" timeOffset="10">2186 9211 8360,'-2'-9'1954,"-3"4"1,-4 5 0,-5 5-774,4 5 0,-3 4 0,8 2 0,0 2-616,-2 3 0,4-2 1,-6 7-1,2 2 281,3 2 1,1-1-1,-1 1 1,-1-2-342,2 0 0,1 5 0,2-9 1,0 3-270,0-1 1,0-5-1,0 3 1,0 1-102,0-1 1,-2-5 0,-1 2-29,-3-3 1,1-8-542,5 1 1,-2-8-403,-3 2 1,5-10 420,0-5 1,7-4 0,11-2 0,3 0-75,5 1 1,9 4 0,5 1 0,2-1 190,1 2 0,5 2 0,-10 7 1,-1 0 308,-4 0 0,5 0 1,-10 0-1,-1 0 146,-3 0 1,-3 6 0,-5 1 0,-2 1 286,-4 5 1,2 1 0,-5 1-51,2 1 0,-5 5 1,1 0-1,-3-2 187,-2-1 1,0 3-1,-2 0 1,-3 0-104,-6 1 0,-3-4 0,-2 3 1,-1-4-479,-4-1 0,2-6 0,-7-1 0,-2-2 0,-2-3 0,-7-3 0,-1-1 0,-1 0 0,1 0 0,-4-1 0,5-3 0,2-3 0,2-2 0,2 4 0,1-4 0,4 2 0,5 4 0,-2-6 0,2-1 0,2 1-3127,8-2 1,5 6-26,6-5 0,1 6 0,4-1-2311,6 3 5463,3-5 0,2-8 0,-1-10 0</inkml:trace>
  <inkml:trace contextRef="#ctx0" brushRef="#br0" timeOffset="11">3161 9148 8378,'15'-11'0,"3"3"0,1-1 0,2 0 0,0 6 0,-3-4 0,2 1 1966,7 1 0,8 0 0,1 5 0,-1 0 0,-2 0-124,-1 0 0,-2 0 0,-4 0-1673,-5 0 0,-4 0-776,-1 0 1,-2 2-1346,-4 3 1,-10-2 0,-10 6 0,-4 0-1481,-2 0 0,0-1 3432,1 3 0,-8 3 0,-1-6 0</inkml:trace>
  <inkml:trace contextRef="#ctx0" brushRef="#br0" timeOffset="12">3302 9384 8378,'21'0'0,"0"0"0,0 0 0,-5 0 1746,0 0 1,1 0 0,2-2 0,2-2 0,0-1-20,2 2 1,-6 1 0,4 2-1,-3 0-1656,-3 0 0,1 0 0,0 0 0,0 0-3828,-1 0 3757,1 0 0,7 0 0,1 0 0</inkml:trace>
  <inkml:trace contextRef="#ctx0" brushRef="#br0" timeOffset="13">834 12118 8378,'8'-7'1717,"1"4"61,-4-8 1,-3 10-740,3 1 1,-3 7 0,-2 8 0,0 3 237,0 3 0,-5 3 1,-2 8-1,0 1-289,0 4 1,-5 3-1,0 7 1,-6 0-540,-3 0 0,-5 7 0,3 2 1,0 0-450,1-3 0,1-1 0,5-3 0,0-4 0,1-3 0,-1 0 0,2-5 0,2-4 0,1-2 0,8-1 0,-3-4 0,5-5 0,1-3 0,0-3 0,1 1 0,5 0 0,2-7 0,10-4 0,3-3 0,5-2 0,11 0 0,5-2 0,3-3 0,2-6 0,6-3 0,1-2 0,0 1 0,0-1 0,-3 2 0,-7 2 0,-4 1 0,-2-1 0,-1 3 0,-7 1 0,-4 1 0,-4 0 0,-6 3 0,0-1-2608,0 1 0,-6 3-1777,1 1 1,-6 0 2157,5 0 1,-4 5 0,4 0 2226,2-1 0,2-3 0,2-1 0</inkml:trace>
  <inkml:trace contextRef="#ctx0" brushRef="#br0" timeOffset="14">1636 13140 7580,'15'16'2359,"1"-7"0,-5-4-782,-1-10 1,-6 1-1,1-6-607,-4-3 0,-1-6 0,0-2 0,0 2 93,0 2 0,0-10 0,0-2 0,0-3-523,0-3 0,0-7 0,2-1 1,3-6-379,6-4 0,-2-6 1,1 1-1,2-1-241,2 1 0,7-1 1,0 7-1,0 1-77,2 2 1,-4 9-1,7 3 1,1 6 36,-3 5 1,-1 3 0,-6 7 0,2 2-102,2 4 1,0 3 0,-5 7 0,0 1-66,0 5 1,-1 2 0,1 10 0,0 3 1233,-1 5 1,1 9 0,0 5 0,0 4-869,-1 5 0,6 7 0,2-1 0,0 5-81,-1 4 0,5 1 0,-5-4 0,3-3 0,3-4 0,-6 5 0,1-15 0,-2-2 0,0-2 0,-2-5 0,-6-7 0,-3-4 0,2-1 0,0-2 0,-1-5-4711,-6 0 3055,4-8 0,-7-8 0,3-12 0,-5-7 733,-5-7 0,1-4 0,-6-1 0,-3-1 257,0 1 0,-3 1 0,0 2 1,0 4 836,1 1 0,-1 4 1,-2 6-1,-1 5 1188,-2 1 1,-7 0 0,0 3 0,-5-1 270,-4 1 1,-4 3 0,2 1 0,1 0-959,-1 0 1,-3 0 0,4 1 0,-2 3-85,-4 1 0,0 0 0,2-5 0,6 2-2147,3 3 0,1-1 0,1 6 1,-1 3-6144,1 1 7702,6 1 0,-4 1 0,4 0 0</inkml:trace>
  <inkml:trace contextRef="#ctx0" brushRef="#br0" timeOffset="15">3365 12653 8378,'7'-16'0,"-3"2"1538,6 4 1,1 3 0,4 7-1,1 0 1,0 0-285,-1 0 0,6 0 0,2 0 1,0 1-394,0 5 1,3-5 0,-5 5-1,0-3-265,1 2 0,-4-3 0,3 3-3115,-4-3 0,-8 5-758,-4 4 0,-3 3 0,-4 1 2619,-3 1 0,-4 0 0,-6-1 0</inkml:trace>
  <inkml:trace contextRef="#ctx0" brushRef="#br0" timeOffset="16">3554 12857 8378,'15'0'654,"1"0"1,2 0 0,1 0 491,2 0 0,5 0 0,-3 0 0,1 0 723,4 0 1,0 0 0,0 0 0,-3 0-1434,-3 0 1,-1 0-1,-5 0 1,0 0-2229,-1 0 0,1 7 0,-2 4 0,-2 3 1792,-1 1 0,-1 1 0,6 0 0</inkml:trace>
  <inkml:trace contextRef="#ctx0" brushRef="#br0" timeOffset="17">975 15781 8378,'14'-7'0,"-2"-2"0,-3-2 0,-2 1 1454,-3-2 0,-4 3 0,-7 0-58,-9 2 1,-7 2 0,-8 5 0,-1 0 52,1 0 0,-6 2 1,-1 3-1,-2 7-513,-4 8 0,6-3 0,1 6 0,4-1-736,1 5 1,6 2 0,2 3 0,1-1-201,4 1 0,3-3 0,4-1 0,3-3 0,2-3 0,2 5 0,5-6 0,0-2 0,0-2 0,7-1 0,5 0 0,5-2 0,4-4 0,13 2 0,-1-5 0,5 0 0,6 0 0,6 4 0,5-4 0,-1 0 0,0 0 0,4 5 0,-6-2 0,-1 4 0,-2 2 0,-9 0 0,-4 1 0,-4 2 0,-6 2 0,-3 2 0,-7-4 0,-2 4 0,-4 2 0,-3-5 0,-7 5 0,-2-1 0,-3 1 0,-5-4 0,-11 3 0,-4-1 0,1-4 0,-11 2 0,2-3 0,-6-4 0,-5 0 0,-1-8 0,-4 1 0,-2-1 0,-1-1 0,-6 0 0,6-7 0,0-1 0,-3-2 0,8-6 0,-2 4 0,7 0 0,4 0 0,6 0 0,8 2-1998,1-5 0,9 1 1,13 0-315,9 2 0,12 0 1,20 2-1,9-4 2312,7 0 0,8-12 0,-8 4 0</inkml:trace>
  <inkml:trace contextRef="#ctx0" brushRef="#br0" timeOffset="18">1651 16802 8378,'0'-10'1212,"0"-1"0,0 6 0,0-5 1655,0-3 1,0-1-1,0-1-2041,0-1 0,0 0 0,0-1 0,0-2 361,0-2 1,6-5 0,1 3 0,1-3-1188,5-8 0,0 1 0,3-10 0,-2-5 0,-3-2 0,6-15 0,-5 2 0,1-3-679,1-4 0,0 5 1,1-1-1,1 7 71,0 6 0,-2 11 0,-2 6 1,-2 3 376,3 1 1,1 9 0,1 6 0,3 6 325,3 4 1,-2 2-1,7 7 1,0 5-567,-1 9 0,5 8 0,-4 13 1,3 6 2362,3 8 0,-1 5 0,-1 9 0,-2 1-1892,-2 2 0,-7 4 0,4-8 0,-2-3 0,0 1 0,0-8 0,-5-4 0,-1-6 0,1-7 0,-5-4 0,-1-3 0,1-4-2797,-3-5 0,6 1-91,-3-1 1,-2-7 1859,1-8 0,-6-12 0,1-4 1,-3-6 651,-2-5 0,-7 4 1,-4-6-1,-3 2 473,-2 0 1,-1 0-1,-4 5 1,-5 1 505,-4-1 1,-1 2 0,-3 2 0,-2 3 526,-6 2 1,2 2 0,-2 3-1,-2-1-498,-1-3 0,-3-1 1,3 4-1,1-2-641,2 1 1,0 2 0,-3 2 0,3 0-1051,5 0 1,11 0 0,5-1-1,4-3-1188,1-1 1,9 0 0,7 6-1665,9 5 3911,19-5 0,-2 6 0,12-7 0</inkml:trace>
  <inkml:trace contextRef="#ctx0" brushRef="#br0" timeOffset="19">3003 16441 10294,'25'-11'0,"-4"3"0,-2-1 1813,2 0 0,-3 6 0,4-4 1,1 1-1,1-1-867,1-1 0,3 4 1,-5-1-1,-1 3-70,1 2 1,-2 0 0,-5 0 0,-1 0-1062,1 0 0,0 0-1782,0 0 0,-8 7 0,-2 4-2502,-5 3 1,-8 0 4468,-3-4 0,-11 4 0,-4-5 0</inkml:trace>
  <inkml:trace contextRef="#ctx0" brushRef="#br0" timeOffset="20">3114 16614 8378,'15'5'274,"1"0"1,0 0 0,1-5 0,2 0 2182,2 0 1,7-5-1,-1 0 1,0 1-117,0 3 0,2 1 0,-2 0 0,2 0-2341,3 0 0,-3 5 0,-1 0 0,-3-1 0,-2-3 0,-3 5-7086,-4-1 7086,-7 0 0,-9-12 0,-9-2 0</inkml:trace>
  <inkml:trace contextRef="#ctx0" brushRef="#br1" timeOffset="21">21745 12087 8378,'-2'-16'0,"-3"1"750,-6-1 0,3 5 0,-3 3 6541,-1 1-6218,5 1 1,0 8-1,7 5 1,0 7 40,0 5 0,0 8 0,2-3 0,1 4-614,3 5 1,4 2-1,-3-2 1,0 2-501,0 2 0,-2 6 0,-5-2 0,0-1 0,0-4 0,0 1 0,0-4 0,0-3 0,0 0 0,0-2 0,0-2 0,0-5 0,0-4 0,0-1 0,0 0 0,0-8 0,0-2 0,0-12 0,0-4 0,0-4 0,0-3 0,0-4 0,0-4 0,0 1 0,0-11 0,-2 2 0,-3-4 0,-5-2 0,-4-2 0,-2 2 0,2 1-452,4-1 1,-3 3-1,6 4 1,0 2 436,0 4 1,2-2 0,5 6 0,2-1 107,3 0 1,-1-3-1,6 3 1,2 1-44,2-1 0,2 2 1,0 5-1,1 1 93,4-1 1,4 7-1,6 4 1,1 3-41,-1 2 0,2 2 1,2 3-1,2 6-28,-2 3 0,-2 7 0,-2 3 1,-1 2-76,-4 2 0,-3 5 0,-7-7 0,-1 4 0,1 2 0,-7-1 0,-4 0 0,-3-1 0,-2-4 0,-2 2 0,-3-7 0,-6-2 0,-3-1 0,-1-2 0,-1-2 0,-1-4 0,-4-5 0,1-3 0,-6-2 0,-2 0 0,-2 0 0,4 0 0,2 0 0,-1-2 0,1-3 0,6 2 0,1-6 0,5 2-617,0 3 0,5-4-1063,1-3 1,8 4 0,7 2-1,8 3-3236,6 2 1,3 0 4556,6 0 1,-1-7 0,0-2 0</inkml:trace>
  <inkml:trace contextRef="#ctx0" brushRef="#br1" timeOffset="22">22327 12716 8378,'15'-9'1850,"-6"9"0,-4 10-534,-3 4 1,-2 2 0,0 2 0,0 3 272,0 5 1,0 3-1,0 3 1,2-2-870,3-4 0,-3 2 0,3-6 0,-3 1-448,-2 0 0,2-2 1,1-5-1,2-1-126,-1 1 1,-2 0-1,-2-1 414,0 1-560,0-7 0,0-4 0,0-10-82,0-6 1,0-3-1,0-1 1,0-1-262,0 0 1,0-5-1,1 0 1,5 0 94,4-1 0,6 9 1,5-2-1,7 2 65,7 5 1,0-4 0,5 6 0,-2 3 895,-3 1 1,-2 7 0,-3 2 0,-2 0-574,-2 0 0,-8 5 0,-1-1 1,-6 3-141,-4 2 0,-2 1 0,-5 2 0,0 2 0,0-2 0,-5-1 0,-4-2 0,-3-2 0,-6-4 0,-3 2 0,0-5 0,-5 0 0,-4 0 0,-1-1 0,-1-6 0,1 0 0,0 0 0,-1-6 0,2 1 0,2 0-340,2-2 1,5 5 0,-3-3 0,1 3-4577,4 2 1,7 0 564,1 0 4351,8 0 0,10-7 0,10-2 0</inkml:trace>
  <inkml:trace contextRef="#ctx0" brushRef="#br1" timeOffset="23">23317 12606 8378,'7'-9'1241,"4"4"1,-3 3-1,3 2 1,3 0 0,3 0 967,4 0 0,7-2 0,-3-1 0,1-3-1801,0 3 1,-5 1 0,4 2-1,-3 0-1751,-3 0 1,-6 2 0,-5 3-759,-1 6 0,-1 3 0,-6 1 1,-2 1 2100,-3 0 0,-11 0 0,-9-1 0</inkml:trace>
  <inkml:trace contextRef="#ctx0" brushRef="#br1" timeOffset="24">23427 12841 8378,'11'-1'2547,"-1"-3"1,2-1-1812,2 1 1,7 3 0,2 1 0,0-2 116,0-3 1,3 3 0,-4-3 0,1 3-1940,0 2 1,3-2 0,-3-1-1359,1-2 0,-5-1 2444,2 6 0,-3 0 0,-2 0 0</inkml:trace>
  <inkml:trace contextRef="#ctx0" brushRef="#br1" timeOffset="25">24025 12464 8378,'8'4'0,"-2"4"1954,-5 8 0,-1 5 0,0 0 0,0 5-263,0 4 1,0 7 0,0 1-1,0 0-492,0 1 0,0-2 0,0-4 0,0 2-971,0 1 1,0-1 0,0-7 0,2-3-229,3-3 0,2 5 0,6-6 0,-5-2 0,-1-2 0,4-6 0,-6-1 0,0 1 0,2-3 0,-5-1 0,5-8 0,-7-5 0,0-2 0,0-8 0,0 0-309,0 1 1,0-6 0,0-4 0,0-3-233,0-5 1,-5-9-1,0 2 1,1-2-68,2 0 0,-3 0 0,0-5 1,1 2 287,3 3 0,1-2 0,1 7 0,5 4 553,4 5 1,4 0 0,4 6 0,2-1-71,7 0 1,1 2 0,0 7 0,-2 4 56,2 5 1,0 3 0,0 2-1,-4 0 385,-1 0 1,3 7 0,-3 5-1,-1 5-52,1 4 0,-2 7 0,-5-1 0,0 2-553,-1 3 0,-6-1 0,-4 1 0,-3-1 0,-2 0 0,-5-1 0,-4-2 0,-3-4 0,-6-1 0,-6-2 0,1-5 0,-1 0 0,-4-1 0,0-6 0,0-2 0,2-2 0,-2 1 0,0-1 0,0-7 0,3-1 0,3-3 0,-1-4 0,5 3 0,1-2-693,3-3 1,7 3 0,-2-1-2585,2-3 0,11-1 0,10-1 1593,5-1 1,9 6-1,-2 1 1,2 2 1105,-2 3 1,2 1 0,-7-1 0,-2-1 577,-1 2 0,-2 1 0,-1 2 0,1 0 0,0 0 0,0 0 0</inkml:trace>
  <inkml:trace contextRef="#ctx0" brushRef="#br1" timeOffset="26">24528 12700 8640,'16'0'0,"-1"-2"0,1-1 848,0-2 1,-1-1 0,1 6-304,0 0 0,5-5 0,2 0 0,1 0 0,4-1 270,2 1 1,-4-5-1,0 3 1,0-2-126,-1-3 0,3-2 1,-7-2-1,-2 0-286,-2 1 0,-3-1 0,-1 0 0,-5 0-183,-1 1 0,-1-1 0,-8 0-221,-3 1 0,-9 1 1,-7 3-1,1 4-9,3 0 0,-4 5 1,-2-3-1,1 3 95,-1 2 1,0 2 0,4 3 0,-2 6 203,2 3 1,3 2-1,4 1 1,3 2 72,2 2 0,-3 7 0,4-2 0,3 2 145,1-2 0,2 2 1,0-5-1,0 0-277,0-1 1,7-1 0,4-5 0,4 0-544,6 0 1,-3-6 0,4-1 0,1-2-365,3-4 0,4 1 1,1-1-1,1 3-1279,-1-3 0,1-1 1,-1-4-1,1-1 368,-1-3 0,-1-6 0,-2 2 0,-4-4 736,-1-2 0,-2 0 0,-7 0 1,-2-1 850,-1-4 0,-8 2 0,2-7 0,-3-2 0,-2 3 0,0 1 0,0 1 0,0 4 0,-5 7 0,-2 3 1049,-2 2-221,6 2 0,-4 12 0,7 5 0,1 5 183,5 4 1,-3 7 0,6-2 0,0 2-162,-1-1 1,1 6 0,3-7 0,-1-2-72,1 1 0,-5-8 1,0 4-1,-2-3 231,0-3 1,1-4-428,-6-1 1,-2-6-229,-3 1 0,-4-5 0,-7-5 0,1-6 4,-1-3 0,2-6 0,2-3 0,3-2-184,2-3 0,-4-1 1,6-3-1,2 1-143,1-1 0,2 3 1,0 1-1,2 3-478,3 3 1,4-5 0,6 6 0,3 2-450,3 2 1,-4 3-1,6 2 1,0 3-234,3 2 0,-3 2 1,-1 3-1,-1-2-1114,0-1 0,0 0 0,-5 5-221,0 0 0,-6 0 2463,1 0 0,-8 0 0,4 0 0</inkml:trace>
  <inkml:trace contextRef="#ctx0" brushRef="#br1" timeOffset="27">25613 12386 8378,'15'7'1180,"1"3"0,-2 4 1,-2 4-1,-3 1 69,-2 2 0,4 7 0,-4-2 0,0 4-5,0 1 0,3-5 0,-3 0 0,0 1-617,0-3 0,3 0 0,-4-4 0,-3 1-1040,-1-2 0,3-7 0,0-1-4956,-1 1 1238,-2 2 0,-2-7-385,0-7 4516,0-7 0,0-16 0,0-1 0</inkml:trace>
  <inkml:trace contextRef="#ctx0" brushRef="#br1" timeOffset="28">25613 12228 8378,'1'-10'1095,"5"0"0,-3 4 0,8-2-1708,1 1 1,-3 1 0,1 6 612,2 0 0,2 0 0,2 0 0</inkml:trace>
  <inkml:trace contextRef="#ctx0" brushRef="#br1" timeOffset="29">25974 12433 9387,'16'24'0,"0"-1"773,-1 0 1,-6-4 0,-2 7 0,0 0-214,4-1 1,-3 3-1,1-6 1,-2 1-30,-3 0 0,-1 3 0,1-5 1,1-2-381,-2-1 1,-1-8-1,-2 1 816,0 1-1132,0-5 1,0-2-1,0-10-200,0-6 0,-5-8 0,-2-4 1,-2-1-107,-3-4 1,3-3 0,0-4 0,2-2 135,4 2 0,1-3 0,2-1 0,0 1 246,0-1 0,2 4 0,3 9 0,6 5 316,3 4 0,7 1 0,0 2 0,0 4 50,1 4 1,-3 5 0,6 2 0,-2 5 226,-4 4 0,4 6 0,-1 5 0,1 3-208,0 1 1,-2 10 0,-6-4-1,1 4 394,0 3 0,0-4 0,-2 2 1,-2-3-187,-2-1 1,-5-2-1,4-3 1,-2-2-307,-3-2 0,-3-2 0,-1-6 353,0 1-377,0-7 0,-1-2 1,-3-9-1,-1-3-398,1-6 0,-3-4 1,2-5-1,2-2-157,1-3 0,-3-1 0,0-5 0,1-1-112,2 1 0,4-1 1,3-1-1,4 0 215,0 1 1,5-1 0,-4 12 0,4 2 17,2 2 1,0 8-1,1 4 1,2 3 494,2 2 1,0 0 0,-3 2 0,1 3 113,2 5 1,0 10-1,-5 2 1,-1 1 766,1 0 1,0 3 0,-1-3 0,1 1-646,0 4 1,0-4 0,-1 1 0,-1-2-368,-3-4 0,3 4 0,-4-4 0,2-4 118,-1-2 0,3-5 1,-4 5-1,4-5-587,2-1 1,0-1-1,0-6 1,-1 0-21,1 0 1,0 0 0,-1 0 0,1-2 226,0-3 1,5-2-1,0-7 1,-4 0 45,-4-4 0,1-1 0,-6 2 0,1-3-63,-4-1 0,-3-7 1,-2 2-1,0-2-196,0 2 1,0-2-1,-2 5 1,-3 1 92,-5-1 1,-10 2 0,-1 7 0,2 2 240,2 1 1,1 8 0,0-2 235,0 3 0,2 4 1,2 3-1,2 7 402,-2 7 1,5 1-1,0 6 1,1 0 250,1-2 1,0 6 0,5-4 0,2 4-482,3 1 0,4-4 0,8-3 0,2-1-371,2-4 0,5 4 0,-3-2 0,0-2-33,0-2 1,5-6-1,-4-2 1,2-1-1706,0 1 0,-5-6 1,4 3-1,-2-5 177,-4-1 1,3 0-1,-1-1 1,-3-5 216,-6-4 1,2-4-1,-5-3 1,0-4 695,-4-6 1,2-2-1,-2-4 1,-1-2 323,-3-2 0,-2-7 0,-3 1 1,-3-5 323,-2 1 0,-1-3 0,-6 9 0,2 1-43,4 4 1,-3 4 0,6 4 0,0 4 672,0 1 1,2 2-1,3 5 1065,-3 1-157,3-1 0,-3 7 0,9 6-641,1 6 1,7 13-1,-3 10 1,1 4-86,1 1 1,-1 6 0,6 1 0,2 3-124,3 2 0,-4-3 0,4 2 0,-4 0-202,-1-2 1,0 4-1,0-7 1,-2-4-271,-4-5 1,4 0 0,-5-7-1,1 0-1237,1 1 1,-6-9 0,4 2-1570,-2-1 1,0-1 0,-2-3 1138,5-5 1,-1-3 1449,2-2 0,-1-14 0,6-3 0</inkml:trace>
  <inkml:trace contextRef="#ctx0" brushRef="#br1" timeOffset="30">27814 12464 12978,'-16'0'230,"0"0"0,1 0 1,-1 0-1,0 0 586,1 0 1,-8 0 0,-3 0 0,-2 0-553,1 0 1,-2 0-1,4 0 1,1 0-2154,3 0 0,-2 0 1,2 0-3234,2 0 3808,2 0 1314,8 0 0,2 0 0,7 0 0</inkml:trace>
  <inkml:trace contextRef="#ctx0" brushRef="#br1" timeOffset="31">27861 12590 8378,'26'0'0,"0"-2"87,2-3 0,-5-4 0,-2-6 0,-5-1 720,-6 0 1,4 0-1,-5 1 1,0-1-180,-4 0 0,-3 1 0,-4-1 1,-3 0-349,-6 0 1,-3 1 0,-3 1 0,-2 1-56,-2 3 0,-6 6 0,6-1 0,0 3-12,-1 2 1,3 2 0,-6 3 0,2 6 69,4 3 1,7 9 0,3 3 0,2 4-63,4 1 0,1 0 1,4 1-1,3-2-89,5-4 1,4 2-1,4-7 1,1-2-123,2-2 0,2-1 1,-2-2-1,3-2-416,1-1 0,3-8 0,-7 2 0,-2-3-296,-2-2 0,-1-2 1,0-3 262,-1-5 1,1-10 0,-2 0-1,-2 0 158,-1 3 1,-6-4 0,4 0 0,0 2 248,-1 1 0,-4 8 1,3 1 374,0 2 0,0 4 0,5 10 0,-2 8-54,3 10 1,4 3-1,2 0 1,-3-4 187,-2-1 1,4 3 0,-8-3-91,4 1 1,-4-5-1,-1 2 1245,-2-3-1324,-2-10 0,-6-2 0,-5-12 0,-4-4 37,-4-4 1,0-7 0,2-2-1,3 1-2,2-1 1,-3-8-1,4 1 1,3-2-75,1-3 1,9-3-1,4 3 1,4 2-417,6-2 1,-2 0 0,8 5-1,-1 4-601,-2 5 1,10 0 0,-8 4 0,-2 5-573,1 3 1,-8 4 0,4 5 169,-3 0 0,-8 1 0,-1 6 0,-4 7-709,-7 6 0,-13 6 1,-15-4 1858,-5 3 0,-16-6 0,2 4 0</inkml:trace>
  <inkml:trace contextRef="#ctx0" brushRef="#br1" timeOffset="32">29418 12527 8378,'-11'-19'0,"2"3"670,2 2 0,-5 2 1,2 0 1258,-4 1 1,-2 8 0,0-2 0,1 3-1268,-1 2 0,-5 0 1,0 2-1,2 3-109,1 5 0,2 9 0,1 2 0,-1 0-304,0 2 0,8 0 0,2 5 0,5-4-134,1-1 1,1 3 0,5-3 0,6-1 170,7 1 1,5-2-1,8-5 1,1 0-52,4-1 1,-2 1 0,7 0 0,0-2 169,-2-4 1,3-1 0,-6-6 0,-4 3-274,-5-3 1,0-3 0,-7-5 0,-2-6-133,-1-3 0,-8-6 0,-1-3 0,-2 0 0,-3 0 0,-4-5 0,-6 2 0,-4-3 0,-4-3 0,-9-5 0,-1 1 0,-2 3-524,-1 5 1,1 0-1,-5 7 1,1 2-832,4 1 0,-2 2 0,7 2 0,2 4-319,1 5 1,2-2 0,1 1-425,-1 3 1,9 1 1158,7 2 0,7 0 0,10 0 0,4 0 939,6 0 0,2 0 0,3 0 0,6-7 0,2-2 0</inkml:trace>
  <inkml:trace contextRef="#ctx0" brushRef="#br1" timeOffset="33">30046 12213 9035,'20'-16'0,"-6"0"0,-6 1 589,-4-1 0,-2 0 0,-2 0 0,-2 2 786,-3 4 0,-6-2-742,-10 7 1,4 1-1,-4 11 1,3 7 483,3 5 0,4 9 0,2 0 0,1 5 223,-1 4 0,5 0 1,-1-4-1,3 0-799,2-2 1,0 8 0,0-11 0,2 0-542,3 1 0,2-1 0,6 0 0,-3-3-646,2-3 0,2-1 0,4-5 1,-1 0-975,-1 0 1,8-1 0,-8-1 0,2-2-519,-1-1 1,-1-8-1,0 3 1,-1-5-200,1-1 0,5-1 2337,0-5 0,7-9 0,-4-10 0</inkml:trace>
  <inkml:trace contextRef="#ctx0" brushRef="#br1" timeOffset="34">30361 12527 8378,'0'-16'793,"0"1"0,-2 6 1,-3 4-1,-6 3 248,-2 2 1,-3 0 0,-2 0 0,-3 0-339,-5 0 0,-4 0 0,-1 0 0,-2 0-535,-4 0 0,-1 0 1,-6 0-1,2 0-892,-2 0 1,-1 5 0,-2 2-1,1 2-3788,4 3 4512,4 2 0,7-5 0,-1-2 0</inkml:trace>
  <inkml:trace contextRef="#ctx0" brushRef="#br1" timeOffset="35">30833 12087 8187,'-6'-16'418,"1"1"0,-7 1 1896,1 3 0,4 8-1617,2 13 1,3 1 0,2 13 0,2 2 64,3 6 0,4 3 0,7-2 0,0 3 107,-1 6 1,1-1 0,0 0 0,0 1-321,-1-1 1,1 2 0,0-4 0,-2-3-253,-4-3 1,2 2 0,-6-10 0,-1-1-56,2-3 0,-5-3 1,3-3-665,-3 1 188,-2-7 0,0-4 1,0-10-143,0-6 0,0-3 1,0-3-1,0-2-92,0-2 0,1-7 0,5 0 1,4-5-180,4-4 1,0 2 0,0 7 0,-2 4 202,0 1 1,11 4-1,-7 7 1,1 3 375,1 2 0,3 2 0,0 6 0,-2 5 301,-2 4 0,1 4 1,-1 2-1,1 0 45,-4-1 1,-2 8-1,2 1 1,-4 3 816,-4-1 1,-5-2-1,-1 4 1,0-2-328,0 2 1,-7-5-1,-3-2 1,-4-4-467,-2-1 1,1 0-1,-3-2 1,-1-2-303,-2-1 0,-2-8 0,4 2 0,-4-3 0,-1-2 0,-1-2 0,-3-1 0,4-4-671,1-2 1,-3-1 0,5-4 0,2 1-848,1 3 1,8 1-1,1-3 1,2 1 14,4-1 0,1 4 1,5-1-1,6 0 807,7 0 0,8 6 1,1-2-1,3 3-1252,5 2 1,7 0 1947,-3 0 0,14-7 0,-3-2 0</inkml:trace>
  <inkml:trace contextRef="#ctx0" brushRef="#br1" timeOffset="36">31870 12511 8205,'2'-21'0,"2"0"0,1 2 940,-2 2 1,-3-4-461,-5 0 1,-4-5-1,-6 5 1,1 2 641,3 1 0,-10 2 0,2 1-634,-4-1 0,-1 7 0,5 4 1,-2 3 115,1 2 1,-2 0 0,-1 2 0,0 3-269,1 6 1,1 8-1,3 4 1,-1-1-43,-2 1 0,2 3 0,7-3 0,3 0-121,2-1 0,2 4 0,5-5 0,0 0 9,0 2 1,7-5-1,5 3 1,5-4-189,4-1 1,2-2-1,-4-2 1,4-3 2,1-2 0,1-2 1,1-3-1,-3 1-333,-1 2 1,-2 1 0,4-8 0,-1-2 183,-4-1 0,4-7 0,-2 1 0,-2-3 67,-2-1 0,-3-6 0,-1 0 0,-5 0-8,-1-2 1,0 11-1,-3-4 964,1 2-396,0 7 0,-7 2 0,-1 10 1,-2 7-255,1 8 1,2-3 0,2 6-1,0-2-419,0 0 1,0 1 0,0-2-835,0 1 0,0 0 0,2-6 1,2 1-839,1 0 0,7-6 0,-1-1 0,3 0 557,1-1 0,1-4 0,0 3 0,1-2 1313,4 0 0,-3 1 0,11-6 0,-4 0 0</inkml:trace>
  <inkml:trace contextRef="#ctx0" brushRef="#br1" timeOffset="37">32436 12291 12069,'-7'-10'1153,"-3"-1"0,-4 8 0,-2-2 0,0 5-317,1 5 0,-1 4 1,2 6-337,4 1 0,3 0 0,7-1 1,0 1-325,0 0 0,1 5 0,5 2 1,4-1-59,4 1 0,2 3 0,-1-3 0,1 1-7,0 4 0,3 0 0,-1 0 0,-4-3 70,0-3 1,-6 6 0,1-3 0,-2 1-37,-4 0 0,-1-7 0,-2 2 0,-2-3 9,-3-3 1,-3 1 0,-8-2-159,0-3 0,-1-4 0,-3-7 0,-1 0-254,2 0 0,0-2 0,0-3 0,-2-4-243,2 0 1,3-5 0,4 4 78,1-4 1,8-2 0,1 0-1,9 1-340,9-1 0,5 0 0,0 0 0,5 1 262,3-1 1,3 0 0,-1-1-1,1-2 169,-1-2 1,1-6 0,-1 5 0,-1-3 146,-4-3 1,-2 0 0,-4 0 0,-1 2 147,-5-2 1,2 4-1,-8-1 1,1 1 96,-4 0 1,-3 4-1,-2-1 1,0 4 204,0 1 1,-12 6 0,-4 1 0,-3 2 131,-4 3 1,4 3 0,-5 2 0,1 5 17,4 4 1,3 6-1,4 5 1,3 5-142,2 4 1,2 1 0,5 1 0,1-1-268,5 1 1,2-1-1,10 0 1,3 1-1240,5-1 0,2-1 0,0-2 0,-2-2-339,2 2 0,4-4 1,2 1-1,3-4 1570,-2-7 0,5 2 0,0-8 0</inkml:trace>
  <inkml:trace contextRef="#ctx0" brushRef="#br1" timeOffset="38">33333 12794 8378,'15'-14'0,"1"4"464,0 5-323,-8 3 0,-6 4 0,-11 3 0,-3 5-141,-5 4 0,-9 2 0,1 0 0</inkml:trace>
  <inkml:trace contextRef="#ctx0" brushRef="#br1" timeOffset="39">22122 14696 7624,'-15'0'2229,"8"0"1,7-2-1341,8-3 1,8 2 0,5-8 0,5-3-76,4-5 1,3 2 0,4-6 0,5 0-318,3-3 1,1-4 0,-3-3 0,-1-2-232,2-2 1,-6-1-1,-1 1 1,-6-3-9,-4 0 0,-5-4 0,-6 6 1,-2 0-301,-4-1 0,-3-5 0,-8 4 0,-3 0-243,-1 3 1,-7 6 0,1 5 0,-3 5 92,-1 3 0,-1 4 1,0 4-1,0 5 265,1 3 0,-1 2 0,0 2 1,-1 3 72,-4 5 1,3 11 0,-4 6 0,1 2 325,0 3 0,0 6 1,5 4-1,0 3 120,1 3 0,4 4 0,2 0 0,2-1-71,4-2 1,1-4 0,2-1-1,0-2-389,0 2 0,5-6 0,2-1 1,2-6-133,3-5 0,8 2 0,2-7 0,1-2-340,0-1 1,-1-2-1,-1-1 1,4-1-643,-1-3 1,6-4 0,-2-5-1,5 1-739,4 2 1,1 0-1,-1-6 1,3-3 267,0-1 0,0-7 0,-5 3 0,0-1-84,-5-1 1,-6 1 1536,-8-6 0,7-7 0,1-1 0</inkml:trace>
  <inkml:trace contextRef="#ctx0" brushRef="#br1" timeOffset="40">23144 14445 7624,'7'-9'218,"2"-3"1,7 6 1105,-1 3 1,1-4 0,0 2-557,0 1 1,-1 3 0,1 1-1,0 0-707,-1 0 1,-4 0 0,-1 0 22,3 0 1,-1 1-1343,-2 5 0,-3 2 1,-7 8-1,-1 0 1258,-5-1 0,-9 1 0,-10 0 0</inkml:trace>
  <inkml:trace contextRef="#ctx0" brushRef="#br1" timeOffset="41">23207 14586 7757,'11'0'1861,"-1"0"-1304,2 0 1,-3 0 0,2 0-1,1 0-214,2 0 1,1 0 0,1 0 0,0 0-392,0 0 0,1-5 0,2 0 0,2 1-970,-2 2 0,4 2 1018,-2 0 0,0 0 0,-5 0 0</inkml:trace>
  <inkml:trace contextRef="#ctx0" brushRef="#br1" timeOffset="42">24512 14130 7628,'-9'-21'104,"4"0"0,-4-3 0,-1 6 0,-6 5 635,-5-1 1,2 1 0,-7 1 0,0 3-235,1 2 1,-5 2 0,4 7 0,-2 1 168,2 3 0,-4 6 1,6-2-1,-1 4-373,5 2 0,2 0 0,2-1 0,2 1-250,4 0 1,1 0 0,6-1 0,-3 1-150,3 0 0,8-6 0,7 1 0,6 1 47,3 2 1,12 2-1,0-1 1,4 1 137,1 0 1,4 0 0,-5-1 0,-2 3 9,-2 3 0,-8-4 0,-5 6 0,-2-2 592,-2 0 1,-6 0-1,-1-4 1,-2 2-201,-4 2 1,-1 0 0,-4-7 0,-3-2-200,-5-1 0,-4-2 0,-4 1 1,-3-3-228,-5 0 0,2-5 0,-3 3 0,1-3 10,2-2 1,-4-5 0,5-2 0,0 0-1410,1 0 1,1-6-1,5 5 1,2-3-42,3 1 1,-1-1 0,7-4 0,2-1 441,1 0 1,2 0 0,0 1-1,2-3-1759,3-3 2694,10-3 0,10-8 0,6 1 0</inkml:trace>
  <inkml:trace contextRef="#ctx0" brushRef="#br1" timeOffset="43">24606 13832 7628,'11'-6'2397,"-2"3"-1211,-2 5 0,0 3 1,-4 9-1,2 2-445,-1 6 0,3 5 0,0 2 0,2 1 32,3 3 1,-3 2 0,1-4 0,1 1-376,-3-1 1,6 1-1,-3-1 1,1 1-676,-2-1 0,4-1 0,-5-2 0,2-4-164,-1-1 1,-1 3-1,3-5 1,-3-2-835,-2-1 1,3-3 0,-3 1 0,2 0-534,3 0 1,2-6 0,2-1-1,1-2 1808,4-4 0,-1-1 0,6-2 0,7 0 0,7 0 0</inkml:trace>
  <inkml:trace contextRef="#ctx0" brushRef="#br1" timeOffset="44">25408 14335 7628,'9'-32'256,"-2"6"0,-7 0 1,0 0 241,0 1 0,-7-3 1,-3 7-1,-4 2 13,-2 2 1,-5 1-1,-2 0 1,-1 2 92,-4 4 0,0-3 1,0 8-1,3 2-187,3 1 1,-4 2 0,3 2 0,0 3-120,0 5 0,2 6 1,6 5-1,-1 5-41,0 4 1,6 1-1,1 3 1,0-1-58,1-2 0,4 9 0,-1-10 1,3 0-45,2-2 1,0-7-1,2 3 1,3-1-105,6-4 0,3-1 0,1-4 0,3-2-103,3-2 0,-2-6 0,5 1 0,1-3-22,-1-2 1,-3 0 0,5 0 0,1-2-185,-3-3 0,1-4 0,-6-5 1,2 0-92,-2-2 1,-2 4-1,-1-9 1,-2 4 209,-3 1 0,1 5 1,-5 3-1,0-1 185,0 0 0,0 6 106,-2-2 0,4 5 0,5 5-156,-4 5 1,2 4 0,-5 0-1,2-2-223,3-1 0,1-1 0,1 4 0,0-1-729,3-3 0,2-5 1,-3 4-1,0-2 83,-1-3 0,6 3 0,0-2 0,-1-2-57,-3-1 1,4-2 0,0-2 928,-2-3 0,-3-4 0,-6-6 0,-4-1 0,-5 0 0,-2-1 0,-3-3 0,-1-1 0,-6 1 0,4 4 0,0 0 208,0 0 0,-3 6 260,5-1 0,1 8 1,8-1-111,1 8 0,2 5 0,-4 6 1,4 1 273,2 0 0,0 0 1,3-1-1,-3 3-172,-2 3 1,3-4 0,-3 4-1,0-3-79,0-3 0,-1-4 1,-6-1 64,0 2-261,0-5 1,-2 0 0,-3-8-141,-6-5 1,2-1-1,1-7 1,-1 1-109,0-5 0,0-3 0,-1 0 0,5-5-45,3-4 0,2-1 0,0-2 0,0-2-11,0-2 0,0-5 1,0 5-1,2 3 51,3 0 0,4 8 0,6 2 0,1 3 49,0 7 0,7 5 1,1 9-1,2 0 106,0 0 0,-1 9 0,3 5 0,-2 7 253,2 3 0,0 2 1,-2 6-1,-5-1-150,-3 1 1,1-1 0,-2 1 0,-3-3-127,0-3 0,-2 2 0,-1-5 0,-4 0-688,0-1 0,-4-2 0,6-8-942,-2-2 0,0-1-146,-2 2 0,4-6 1121,7-10 0,-6-2 0,-1-6 0,0 3 200,-1-2 1,-2-8 390,4-1 0,-6-13 0,3 0 0</inkml:trace>
  <inkml:trace contextRef="#ctx0" brushRef="#br1" timeOffset="45">26352 13800 8583,'7'-8'1509,"-4"2"1,6 13-1028,-2 9 1,5 7 0,-1 10 0,3 2 564,1 1 1,1 6 0,1-1 0,3 0-473,1 3 0,0-2 1,-6-9-1,1 2-396,0 2 1,0-2 0,-1-7 0,-1-4-680,-3-1 0,3 3 0,-6-5 0,3-2-1148,-1-1 1,-4-8-1,4-1 302,2-2 0,2-2 1,2-5-1,0 0 840,-1 0 1,1-2 0,2-3 505,3-5 0,-4-11 0,6-4 0</inkml:trace>
  <inkml:trace contextRef="#ctx0" brushRef="#br1" timeOffset="46">26933 14162 6658,'-15'0'-214,"-1"0"0,0 0 0,-1 0 0,-4 0 1547,-5 0 0,-4 0 1,-2 0-1,1 0-450,0 0 0,-6 0 0,-2 0 0,-1 0-919,-3 0 0,2 2 0,-1 1 0,1 2-1105,0-1 1,-2 3 0,4 0 0,3 1 1140,2 5 0,-1 1 0,11 1 0</inkml:trace>
  <inkml:trace contextRef="#ctx0" brushRef="#br1" timeOffset="47">27232 13549 7628,'0'-11'0,"2"3"0,1 2 1034,3 8 0,6 10 0,-2 11 1,4 1-54,2 4 1,0 4 0,-1 4 0,1 5-473,0-1 0,0 3 1,-1-4-1,1-1-116,0 1 1,0 3 0,-1-6 0,-1-1 217,-3-2 0,1-1 0,-5-1 0,0-1-392,0-4 0,3-3 1,-4-7-499,-3-1 308,-1-6 0,-2-4 0,2-10-276,3-5 0,-3-6 1,5-3-1,-2-4-283,0-1 1,6-3 0,-4-4-1,1-1 78,5 1 1,0 1-1,3 2 1,0 4 230,0 1 1,-1-1-1,-1 6 1,-1 6 21,-3 3 0,1 4 1,4 7 229,1 3 0,0 4 1,-1 7-1,1-1 145,0 1 1,0 7-1,-1 1 1,-1 2 120,-3 1 1,3-7 0,-4 5 0,4-2-39,2-4 0,0 4 1,-1-4-1,1-4-130,0-2 1,1-5-1,3 3 1,0-4-16,0 0 1,-1-5 0,0 3 0,2-3-55,-2-2 0,-1-6 0,-3-1 0,1-1-35,0-5 1,0-2 0,-2-4 0,-2-2 8,-2 1 0,-6-4 0,1-2 0,-3-4-359,-2-1 0,-7-1 1,-4 1-1,-3-1-71,-1 1 1,-1 5 0,0 1-1,-1 2 175,-4 4 0,9 9 0,-4 5 0,2 3 155,0 2 0,-2 2 0,2 5 179,4 8 0,3 3 1,7 8-1,0 0 608,0-1 1,0 4 0,1-3 0,5 2-317,4-1 0,4 1 0,4-8 0,1 0-305,2-3 1,5-1 0,-2 0 0,4-2-55,6-4 0,1-1 1,-4-6-1,0 3-766,1-3 1,-1-1 0,1-4-1,-3-1 305,-2-3 0,-3-6 0,-5 2 0,1-4 123,-6-2 1,1-5-1,-6 0 1,0 0 166,-4-2 0,-3 6 1,-2-4-1,0 3 430,0 3 0,-2 1 26,-3 3 1,3 6 0,-3 10 422,3 6 1,2 3 0,0 3 0,0 2-416,0 2 0,5 0 1,2-5-1,2 0-877,3-1 1,0 1 0,1 0 0,-3 0-1039,2-1 1,1-4 0,-1-2-1,-2-2-126,3-4 1,-6 1-1,0-1 1078,0 2 1,-6-1-1,4-10 624,-3-4 0,-2-11 0,0-3 0</inkml:trace>
  <inkml:trace contextRef="#ctx0" brushRef="#br1" timeOffset="48">28600 13769 7628,'-14'-21'-98,"4"0"0,-3 0 0,8 5 0,0 2 2529,-2 4-2385,5-4 1,-3 12 0,10-1-608,6 6 0,3 6 1,3 8-1,2 2-242,2 2 1,5 6 802,-5-6 0,7 7 0,-3-4 0</inkml:trace>
  <inkml:trace contextRef="#ctx0" brushRef="#br1" timeOffset="49">29229 14052 8179,'14'-16'0,"-4"0"412,-4 1 1,-5-3 0,-1-1-1,0-2-55,0 2 0,-7 1 0,-3 3 0,-4-1 125,-2 0 0,0 6 0,1 1 1,-1 2-92,0 3 0,-5 3 1,0 2-1,2 3-29,2 1 1,1 13-1,2-1 1,2 4-243,1 2 0,3 5 1,-3-4-1,6 2-36,3 1 1,-3-8 0,0 2 0,1-4 167,2-1 1,4 0-439,3-1 1,4-6-1,7-2 1,0-2 23,-1 1 0,1-1 1,1-7-1,3-1 20,1-3 1,0-4-1,-6 3 0,1-2 29,0-3 0,-1 5 1,1 0-1,0 2 105,0-1 1,5 1 0,0 7 0,-2 3 131,-2 6 0,4 4 0,0 6 1,-2 6 193,-1 2 0,-4 3 1,-2-1-1,-3 1 134,-2-1 0,-2 0 1,-5 1-1,-2-3-47,-3-2 0,-4 1 0,-6-6 0,-3 1-182,-3 0 1,2 3-1,-6-7 1,1-3-268,0-4 0,3-7 0,-4 4 1,1-2-375,-1-3 0,1-4 0,-2-4 1,5-3-1810,3-2 1,2-3 1146,1-9 1,6-2-1,5-4 1,8 2 200,6 2 0,4-3 0,4 3 0,1-1-195,2-4 1074,7-9 0,-4-3 0,8-7 0</inkml:trace>
  <inkml:trace contextRef="#ctx0" brushRef="#br1" timeOffset="50">29543 13549 7714,'0'-16'0,"0"0"182,0 1 1,0-1 341,0 0 1,2 7-1,3 6-115,6 6 1,3 11 0,2 11 0,-1 3 181,1 5 0,5 4 1,0-1-1,-2 6-128,-1 4 0,-3-1 0,1-1 0,-2-4-135,-3-2 1,1-1-1,-5-6 1,0-1 119,0-4 1,-2-3 0,-5-7 0,0-1-149,0 1 0,0-5-78,0-1 1,0-8-348,0-2 0,0-9 0,0-10-104,0-2 0,2-5 1,1 3-1,2 0-205,-1 1 0,3-5 0,0 5 0,2-1 161,3 0 1,2 4 0,2 9 0,-1 4 188,1 5 0,0 1 0,-1 0 1,1 1 141,0 5 0,5 2 0,2 8 0,-1 0 31,1 0 0,-2-6 1,-4 1-1,3 1 76,1 2 0,5-4 1,-5-1-1,-2-2-534,-2-4 1,-1 4 0,2-1 0,1-3-341,2-1 0,0-2 1,-5 0-1,-1 0-8,1 0 1,0 0 0,-1 0 0,1-2 241,0-3 1,-7-4 0,-2-7 0,-2 1 139,0-1 0,0-5 0,-5-2 1,0-3 334,0-7 0,6 2 0,-1-8 0,-2 1 0,-1 4 0,-2-4 0</inkml:trace>
  <inkml:trace contextRef="#ctx0" brushRef="#br1" timeOffset="51">30471 13392 7628,'0'-16'591,"0"7"0,0 4 0,0 12 1,0 9 77,0 8 0,0 7 0,0 6 0,0 5-239,0 3 1,2 1 0,1-2-1,2-4 341,-1-2 0,5 2 0,-1-7 0,3-3-588,-1 0 1,-1-2 0,3 0 0,-1-4-593,1-1 0,-3-2 0,1-5 0,1-1-905,-2 1 0,5-2 0,-4-4 0,2-3-150,-1 0 1,8-7 0,-3 0 1463,1-8 0,8-13 0,-1-4 0</inkml:trace>
  <inkml:trace contextRef="#ctx0" brushRef="#br1" timeOffset="52">30801 13753 7628,'-16'-2'596,"-1"-1"0,-2-2 403,-2 1 1,-2 2 0,4 2 0,-4-1-412,-1-5 1,-2 5 0,-4-5 0,2 5-1501,2 1 1,6 0 0,-2 0-976,-1 0 1887,13 0 0,-11 7 0,12 1 0</inkml:trace>
  <inkml:trace contextRef="#ctx0" brushRef="#br1" timeOffset="53">21902 16174 7628,'-9'-7'650,"4"-4"1,2 2 0,-1-1-1,-1-2 598,1-2 1,3-2-1,2-1 1,3-3-461,1-1 0,9-7 0,0 1 1,5-7-394,1-2 1,-3-6 0,-1 3 0,-1 1-448,1-1 1,-2-8 0,-2 2-1,-3-2 34,-2-4 1,0-5 0,-3 2 0,1 0-741,-2 0 1,-1 3 0,0 8 0,1 2 394,3 3 1,1 8 0,-4 9 0,2 4 586,-1 1 0,5 7 0,1 4 293,4 3 1,2 6-1,1 6 1,2 11 174,2 7 0,2 11 0,-4 4 1,2 6 11,-2 4 0,4 6 0,-2-1 0,-2 1 112,-1-1 0,-2 1 0,-1-7 0,1-1-636,0-2 0,-1-4 0,1-3 1,-2-5-600,-3-4 1,1-3-1,-5-4 1,0-5 138,0-4 0,0-3 0,-4-1-2906,3-3 0,1-6 2114,-2 1 0,2-10 0,3-6 0,-5-3 655,-3-2 1,-2-4 0,0-1-1,-2 1 568,-3 3 1,-5 1 0,-9 2 202,-2 4 0,-2 3 0,4 7 0,-4 0 373,-2 0 0,-1 0 1,-5 0-1,1 0-133,4 0 1,-2 1 0,5 3 0,1 1-621,-1-1 0,-3-3 0,5-1 0,1 0-1564,3 0 1,1 0 1066,1 0 0,6-1 0,5-3-1050,8-1 0,12-2 1,10 3-1,3-3-929,3-1 2502,-1-10 0,1 1 0,-1-6 0</inkml:trace>
  <inkml:trace contextRef="#ctx0" brushRef="#br1" timeOffset="54">22704 15702 7628,'7'9'1338,"0"0"0,5-6-552,-1 2 0,-6 8 0,4-3 1,-1 4-323,1 2 1,0 6 0,3 5 0,-3 2 529,-2 3 1,3-1 0,-3 1 0,2-3-495,3-3 1,-3 2 0,1-7-1,1-1-261,-2-3 0,3-1 0,-7-1-152,-1 1 1,3-5-53,-2-1 1,0-8 0,-3-2-183,3-9 1,-3-5 0,5-2 0,-2 1-327,0-1 0,8-5 0,-3 0 0,4 2 216,2 1 1,1 8 0,2 1 0,2 2 361,-1 4 0,2 1 1,-1 2-1,-2 2 190,-1 3 1,-8 4-1,1 6 1,-1 1 122,-1 0 0,-2 0 0,-7 1 0,0 2 130,0 2 1,-2 2-1,-3-4 1,-5 4 257,-4 1 1,-2-4 0,0-1-1,-1-5-518,-4-4 1,2-1-1,-8 1 1,-1-4-916,-1-5 0,-1 5 1,2-1-1,4-2-2650,1-1 0,-3-2 0,5 0 3095,2 0 0,8-7 1,4-2-1</inkml:trace>
  <inkml:trace contextRef="#ctx0" brushRef="#br1" timeOffset="55">23930 15686 7628,'11'0'3825,"-1"-1"-1858,3-5 1,1 5 0,1-5-1426,1 5 0,0-5 1,-1 1-1,1 2-1179,0 1 1,-6 2-1,1 0-1885,1 0 1,-5 3 444,-2 8 1,-5-6 2076,-5 11 0,-4-4 0,-6 4 0</inkml:trace>
  <inkml:trace contextRef="#ctx0" brushRef="#br1" timeOffset="56">23915 15891 7628,'15'0'-613,"1"0"1155,0 0 0,0 0 0,-1 0 0,1 0 1235,0 0 0,5 0 0,0 0 0,-2 0-1628,-2 0 0,-1 0 1,0 0-1,-1 0-669,1 0 0,5-2 0,0-2 1,-2-1 202,-1 2 1,3 1-1,2 2 1,-1 0-254,1 0 570,5 0 0,-4 0 0,8 0 0</inkml:trace>
  <inkml:trace contextRef="#ctx0" brushRef="#br1" timeOffset="57">25141 15686 7628,'0'-24'0,"0"1"461,0 1 1,0 2 0,0-4 318,0 1 0,-7 2 0,-3 5 0,-4 1-57,-2-1 0,0 0 0,-1 1 1,-4 1-82,-6 3 1,3-1 0,0 7-1,-1-1-308,1-1 0,-1 6 1,-1-5-1,3 5 97,1 1 1,4 7 0,-5 3 0,4 4-279,3 2 0,-6 5 0,10 2 0,-1-1-101,-1 1 0,7 8 0,0-3 1,2 0 12,0 2 1,0 0 0,5-1-1,0-1-188,0-2 0,0-6 0,1 1 1,5-4-171,4-1 1,4 0-1,2-2 1,0-2 153,-1-2 1,3-6 0,3 1 0,3-3 18,1-2 0,4 0 0,-3-2 1,4-2-109,2-1 0,-3-7 0,-1 0 0,-3-6 79,-3-3 1,1 0-1,-4 4 1,1-2 11,-6-2 1,0-5 0,-9 5 0,-2 1 323,-1 3 0,-2 1 919,0 1 0,0 4-572,0 1 1,0 8 0,0 2 0,0 9-125,0 5 0,0 1 1,0 3-1,0 1-137,0 2 0,7 0 0,3-4 0,4 2-550,2 2 1,0 0 0,0-5 0,-1-2-754,1-3 0,5 3 0,0-6 0,0 3-224,2-1 1,-6-6 0,6 1 0,-2-3 500,0-2 1,5 0-1,-5 0 1,-2-2-329,-1-3 0,-3-4 0,-1-7 0,-1-1 1081,-3-4 0,-6-2 0,1-5 0,-3 2 0,-2-2 0,0 0 0,0 2 0,-2 3 70,-3 1 0,3 9 0,-5-2 1698,0 1-894,5 0 0,-5 7 1,7 7-1,0 8-215,0 6 1,0 4-1,2 3 1,3 3-297,6 1 1,-3 4 0,3-2-1,-1 1 135,-1-2 1,3 2 0,-5-7 0,0 0-266,0 1 1,0-10 0,-3 4-341,1-2 134,0 0 0,-7-7-36,-3-7 0,2-7 0,-6-10 0,2-3 5,3 0 1,1-7-1,-1 3 1,-1-4-92,2-5 1,1 0 0,2 5 0,0 1-121,0-1 1,7 4 0,2 0-1,1 1-46,1 4 0,-1 3 0,6 4 0,0 3 33,-1 2 0,6 2 1,2 5-1,0 0 34,-1 0 1,5 0-1,-5 2 1,1 1 197,0 2 0,3 6 1,-3-6-1,-1 0 220,1 2 1,3-5 0,-5 3 0,-2-3 161,-1-2 1,-1 0-1,3 0-185,1 0 0,0-5 1,-7-2-1,-2-2-173,-2-3 1,-6 3-1,1-1 1,-3-3 41,-2-1 0,-2-1 0,-3 1-42,-6 3 0,-3-1 0,-1 7 0,-1 1 170,0 2 0,-5 2 1,0 2-1,2 2 141,1 1 1,3 9-1,-1 0 1,2 7 9,4 3 1,-3-3-1,6 4 1,0-1 61,0 1 1,2-4 0,5 3-1,0-1-21,0-4 0,7 4 0,4-2-772,3-2 0,3-3 1,2-4-1,4-4-760,1-1 0,-3 4 0,6-6 0,-1-1 372,-2-3 1,6-1 0,-6 0-1,3 0-996,-1 0 0,0 0 0,5 0 0,1 0 513,-1 0 1,-1 0 1252,-4 0 0,11-7 0,-4-1 0</inkml:trace>
  <inkml:trace contextRef="#ctx0" brushRef="#br1" timeOffset="58">26902 15608 8204,'-2'-16'0,"-1"0"0,-3-1 0,1-2 647,-2-2 0,4 0 1,-8 3-1,-1 1 70,-2 1 1,-3-3-1,-3 8 1,-1-3-58,2-1 1,-5 4 0,-1 3 0,-1 1-170,0 3 1,1 2-1,-3 2 1,4 0-157,1 0 1,-3 2 0,3 3-1,1 6-30,-1 3 1,2 8 0,5 3-1,2 1-189,4 0 1,-4-1 0,5 3 0,0-2-17,4 2 1,3 0 0,2 0 0,0-4-172,0-1 1,7 0-1,4-4 1,3 2-215,2-2 1,-1-7 0,3-1 0,1-1 20,2-1 1,5-2-1,-5-7 1,0 0 45,2 0 1,-4 0-1,5-2 1,-1-3-8,-4-6 1,-1 1 0,-2-4-1,-1-4 106,1 1 0,-2-2 0,-2-2 0,-3-4 72,-2 1 0,-2-4 0,-5 7 0,0 2 224,0 1 1,7 4 369,4 4 1,-3 3 0,3 9-63,1 3 0,-3 4 0,1 6 0,3 1-301,1 0 1,-4 0 0,0 1-1,1 2-1049,-2 2 0,5 0 0,-6-5 0,3 0-572,-1-1 0,1 6 1,5 0-1,-2-2 1437,-4-1 0,11-2 0,-4-1 0</inkml:trace>
  <inkml:trace contextRef="#ctx0" brushRef="#br1" timeOffset="59">28160 15608 7628,'0'-16'86,"0"-1"0,0-3 254,0-1 1,-2 0 0,-3 4 0,-7-2 0,-6-2 510,-3 2 0,-2 3 0,2 4 1,-5 3 8,-3 2 1,-3 2 0,1 5 0,-1 0-444,1 0 0,5 0 0,1 1 0,1 5-197,-1 4 1,6 4 0,0 2 0,5 0-50,3-1 1,6 3 0,-4 1 0,2 2-56,4-2 0,1 4 0,4-2 0,1-2-74,3-1 0,11 2 1,-1 1-1,3-1-9,4-3 0,1-6 1,8-3-1,-1 1 167,0 0 0,1-6 1,-1 3-1,1-5-19,-1-1 1,1 0 0,-3 0 0,-1-1 53,-1-5 1,-8 3 0,2-8 0,-4-1-21,-1-2 0,-7-7 0,-2 0 0,-2 0-60,0-1 1,0 2-1,-6-4 1,-3 1-89,-1 4 1,-7-4 0,1 2-1,-3 2-82,-1 2 0,-1 1 0,0 0 1,0 2-2781,1 4 1,-1-2-3471,0 6 4517,0 1 0,8 7 1,4 1 1747,8 3 0,11 6 0,10-4 0</inkml:trace>
  <inkml:trace contextRef="#ctx0" brushRef="#br1" timeOffset="60">28742 14979 7628,'-14'-16'0,"1"2"0,3 2 0,-2 2 559,-2-3 1,-2 6 0,0 2 0,0 3 0,1 2 202,-1 0 0,0 0 0,1 2 1,-1 3-342,0 6 0,2 3 0,2 3 1,1 4-12,-1 6 0,3 2 0,1 3 0,1-1 131,3 1 0,3 4 0,1 1 0,0-2 66,0-2 1,5-2 0,2-1 0,1-2-369,5-2 1,-5-5 0,3 4 0,-1-3-574,-1-2 0,5-3 0,-3-1 0,1-1-40,-2 1 0,4-5 0,-3-3 0,3 1-2084,1 0 0,-4-6 1,-1 4-1,3-1 1235,1-1 0,1-5 0,3-7 1223,3-2 0,-4-8 0,6-8 0</inkml:trace>
  <inkml:trace contextRef="#ctx0" brushRef="#br1" timeOffset="61">28867 15419 7628,'0'-24'2432,"-1"3"-1590,-5 10 0,-8 4 0,-8 7 0,-3 0-443,-3 0 0,-1 0 0,-5 0 1,-1 2 19,-1 3 1,-6-1 0,3 5 0,1-2-599,-1-4 1,3 4-1,4 0 1,1 0-1446,-1 0 0,8 3 0,3-3 1624,4 2 0,1-5 0,0 3 0</inkml:trace>
  <inkml:trace contextRef="#ctx0" brushRef="#br1" timeOffset="62">29370 14806 7628,'-10'0'942,"-1"0"1,8 2 0,-2 3-1,3 6-405,2 3 1,0 7 0,2 1-1,3 3 36,5 3 1,4 1 0,2 3-1,0-1-81,0 1 1,-1-1-1,1 2 1,0 0-229,-1-1 1,1 3 0,0-11 0,0 2-103,-1 1 0,-1-8 0,-1 2 0,-5-4-108,-1-1 0,-1 0-197,-6-1 0,0-4 6,0-1 1,-6-8 0,-1-2-1,0-9-33,0-5 0,-3-1 1,5-3-1,1-1-117,2-2 1,2-7 0,0 2-1,0-2-84,0 2 0,7-4 1,4 6-1,3-1 130,2 4 1,5 0 0,1 4-1,3 5 312,3 3 0,1 4 0,5 5 0,0 0-133,3 0 1,-5 5-1,-8 2 1,1 2 660,-1 3 1,-5 7 0,2 2 0,-5 0 4,-6 2 1,3-4 0,-8 5 0,-2 1-120,-1-1 0,-4-3 0,-3 4 0,-5-3-82,-4-2 1,-2-3 0,0-1-1,0-1-113,1 1 0,-6-2 0,-2-2 0,0-3-195,1-2 1,-1-2 0,4-5-1,-4 0-337,-1 0 0,-1 0 0,-1 0 0,5 0-1191,3 0 0,-3-5 0,1-2-1183,0-2 1,10 4 1950,5-5 1,5 1 0,5-2 0,7 6-1627,7 3 0,4-3 2291,3 0 0,11-7 0,-4 3 0</inkml:trace>
  <inkml:trace contextRef="#ctx0" brushRef="#br1" timeOffset="63">30550 15073 7628,'5'-21'0,"0"0"551,-1 2 1,-4 2-1,-6 3 1,-2 2-19,-1 1 1,-5 2 0,3-1 0,-4 3-6,-6 0 0,3 5 1,-4-3-1,1 3-150,0 2 1,-6 0-1,6 2 1,1 3-153,-3 6 0,5 3 0,-3 1 1,4 3-92,1 3 0,0-2 0,1 7 0,1 0-50,3-1 0,-1 5 0,7-6 0,1 0-103,3-3 1,1 2 0,0-2 0,1-2 3,5-1 1,2-3 0,8-1 0,0-1-348,-1-3 1,6-6 0,2 3 0,0-2 87,0 0 1,3 0 0,-4-5 0,1 0 130,0 0 0,-2-7 1,-4-3-1,1-4 82,-2-2 0,6 0 0,-10-1 0,1-2 3,1-2 0,-7-5 0,-2 5 0,-3 1 237,-2 3 1,0 1 0,0 1 1274,0-1-971,0 7 0,1 9 0,3 11 238,1 3-559,7 1 0,-8 3 0,6 1 1,1 2-277,-2-2 1,8 4-1,-5-2 1,0-2-560,2-2 1,0-1 0,2 0-1,0-2-603,0-4 0,-1 4 0,1-5 0,0 2-561,-1-1 1,1-7 1835,0 3 0,7-5 0,1-1 0</inkml:trace>
  <inkml:trace contextRef="#ctx0" brushRef="#br1" timeOffset="64">31147 14948 7628,'-5'-16'0,"0"0"0,-6 0 0,4 1 0,-2-1 653,6 7 0,-11 1 0,2 4 1,-6-1 41,-3 1 0,0 3 0,4 2-413,-4 5 1,2-3-1,-6 6 1,4 0-1,6-1 121,2 5 0,8-5 1,-4 3-265,2 1 1,2-3 0,7 1-1,3 2 1,6 2 0,8-3 0,3 1 0,3 4-109,3 3 1,0 7-1,0-3 1,-2 1 39,2 4 1,0-3 0,-2 1 0,-5 0 77,-3-1 0,-4-1 1,-2-5-1,-4 2 22,-1-2 1,-1-1 0,-6-2 59,0-1 1,-7 1 0,-4-2 0,-3-2 0,-1-3-119,-1-2 1,0-2-1,0-5 1,1 0-167,-1 0 0,-2 0 0,-1 0 0,-2-2-355,2-3 0,7 2 0,1-8 151,-1-1 0,5 3 0,4 1 0,6-1-161,8 0 0,13 4 0,6-6 1,1 1-19,4 1 1,2-5 0,-2 4-1,1-4 185,-1-2 0,4 0 0,-2-1 0,-4-2 59,-5-2 1,1-7 0,-4 3 0,-1-1 63,-3 0 0,-5 1 0,-6-3 0,-4 4 237,-5 1 1,-1 2-1,0 6 14,0-1 1,-7 0 0,-3 2-1,-4 2 1,-2 3 365,1 2 1,-6 2 0,0 5 0,1 0-49,3 0 0,3 9 1,3 5-1,6 7-35,3 3 0,4 1 0,3 3 0,8-2 78,6 2 0,5 0 1,8 0-1,-1-4-138,1-1 0,4 3 1,1-5-474,-2-2 1,-2 4-1,-3-2 1,0-2-376,1-2 1,-8 1-1,6 1 1,-2 2 0,-5 0 98,1 2 403,-2-6 0,-5 13 0,-1-6 0</inkml:trace>
  <inkml:trace contextRef="#ctx0" brushRef="#br1" timeOffset="65">22264 16582 7628,'0'-15'0,"2"1"0,1 1 0,2 3 1500,0 6 1,-3-3-1,2 9-729,1 3 1,0 9 0,-5 9 0,0 2 434,0 2 0,0 5 0,0 3 0,-2 3-619,-3 2 0,-4 1 0,-6 2 0,1-3-255,3-1 0,-6 3 0,3-4 0,0 1-118,0-1 1,-4-3 0,10-7-1,-1-4-25,4-1 1,1-2 0,1-5 82,-2-1 0,1-1 0,9-1-19,6-3 0,8-6 0,4 1 1,1-3-132,4-2 0,4-6 0,2-1 0,5-1-176,1-5 1,2-1 0,3-1-1,-3-1-1882,-5 0 0,-4 2 0,-1 2 0,-3 3 591,-2 2 0,1 2 1,-8 5-1,0 0 219,-3 0 0,4 0 1126,0 0 0,0 7 0,-5 2 0</inkml:trace>
  <inkml:trace contextRef="#ctx0" brushRef="#br1" timeOffset="66">22924 17258 7628,'16'0'411,"-7"-2"1,-4-3 1125,-3-5 0,-1-4 0,3-2 1,1 0-720,-1 1 0,-1-3 0,1-1 1,1-4-432,-2-1 1,4-2-1,-2-6 1,1 1-281,1-1 1,-6-4-1,6-5 1,-1-1 12,-1-1 1,2-11 0,-4 7 0,3-2-611,-3 0 0,4 9 0,0 5 0,0 7 325,0 7 0,5 5 1,-1 6-1,5 4 421,5 5 1,-2 9-1,5 8 1,1 8-20,-1 6 1,1 9 0,3 2 0,-4 5 801,-1 1 0,-2 4 1,-4-2-1,1-4-648,-3 0 0,10-1 0,-11-2 0,0-5-732,-2-4 1,-3-3-1,3-4 1,-2-5-127,3-4 1,-6-1 0,0-2 0,-2-2-687,0-1 0,2-8 0,-2 2 300,6-3 1,-4-9 0,0-3 0,-2-4 774,0-2 1,0-5 0,-5-2 0,0 1 254,0-1 1,-7 0-1,-5 6 1,-5-1-41,-4 4 1,-7 2 0,2-2-1,-4 2 923,-1 1 1,-6 8 0,0-2 0,2 3-626,2 2 1,2-5 0,1-1 0,2 3-367,2 1 0,7 2 0,-2 0-4223,3 0 1739,9 0 0,27 0 0,13 0 915,4 0 0,5 0 1500,-3 0 0,14 0 0,-2 0 0</inkml:trace>
  <inkml:trace contextRef="#ctx0" brushRef="#br1" timeOffset="67">23773 16802 7628,'14'-1'296,"-3"-5"1,3 3-1,-4-8 1,4 1 615,2 1 1,-1-3 0,1 5 0,0 0-450,0 0 1,-1-3 0,3 4-1,1 3-209,2 1 1,5-3 0,-5 0-1,-2 1-608,-1 2 0,-2 2 0,-1 0-822,1 0 0,-2 7 0,-3 4 0,-8 1 1176,-6-2 0,-6 4 0,-7-5 0</inkml:trace>
  <inkml:trace contextRef="#ctx0" brushRef="#br1" timeOffset="68">23852 16975 7850,'-9'-7'1301,"4"0"1,10-3-392,6 5 0,4 3 0,4 2 0,4 0-457,2 0 0,1 0 1,5 2-1,1 1-1652,-1 2 0,1 9 0,-1 0 1199,0 5 0,8 2 0,1-5 0</inkml:trace>
  <inkml:trace contextRef="#ctx0" brushRef="#br1" timeOffset="69">24842 17148 7628,'7'-10'0,"4"1"338,3 2 0,1-5 727,1 1 0,2 3 1,1-3-1,4-1 1,1-4-131,4-5 0,2 4 0,1-6 1,1 0-395,-1-3 1,0 0 0,1-4 0,-2-3-256,-4 0 1,4-6-1,-6 1 1,0 0-232,-3-1 1,-3-3 0,-4 4 0,-4-2-210,-4-4 0,-5-1 0,-1-1 0,0 2-226,0 3 1,-5 6 0,-2 0 0,0 7-6,0 7 1,-5 5 273,1 6 0,3 3 0,-3 8 1,1 5 385,1 4 0,-5 9 0,4 4 0,-4 1 123,-2 4 1,5 7 0,1 4 0,-1-1 57,3 1 0,-1 4 1,5-3-1,-1 2-143,2 0 1,1-2 0,2 4 0,0-4 56,0-1 0,7-3 1,3-4-1,3-1-276,-3 1 0,4-3 1,-3-2-1,3-6-427,1-4 0,1-1 0,0-2 0,-1-2-1094,1-2 1,5-6 0,2 1-1,1-3-161,4-2 1,2 0 0,1 0-1,3 0 740,2 0 0,3 0 0,4 0 0,-2 0 848,-3 0 0,6-7 0,-4-2 0</inkml:trace>
  <inkml:trace contextRef="#ctx0" brushRef="#br1" timeOffset="70">26147 16739 8505,'0'-24'0,"0"1"0,0 2 639,0 0 0,-7 0 0,-3 6 1,-4-1-1,-2 2 58,0 4 1,1-4 0,-3 5-1,-1 0-152,-2 4 1,-5 3-1,5 2 1,2 0-266,1 0 1,-3 7 0,0 4-1,2 3-156,2 1 1,-3 6 0,1 2 0,2 0-61,-3-1 1,3 10 0,5-4 0,1 0 27,-1 1 0,3 1 0,1 0 0,1-4-108,3-5 0,2 2 0,4-2 0,2-2-69,1-2 1,7-3-1,-1-2 1,2-3-50,3-2 0,5-2 0,2-5 0,1 0-19,4 0 1,-3-5 0,1-2 0,2-2 2,2-3 1,-4-7-1,-2-2 1,-1 0 69,-4-2 0,-1 4 0,-3-7 1,-1 0 115,-3 1 1,1 3-1,-5 6 1,0 0 262,0 0 6,-2 8 1,-5 3-1,0 10-283,0 5 0,6 4 0,1 2 0,-1 1 25,1 4 1,6-3-1,-3 5 1,4-4-40,2-4 0,0 5 1,-1-10-1,1 2 0,0-1 1,0-2-1,-1-6 1,1 2-183,0-1 1,5-2-1,0-2 1,-2-2 30,-2-3 1,-1 1 0,0-6-1,-1-3 23,1-1 0,0-1 0,-2-3 0,-2-3 151,-1-5 0,-3-4 1,3-1-1,-6-1 30,-3 1 0,-2-6 0,0-1 1,0 0-217,0-1 1,-2-3 0,-3 4 0,-6-1-27,-3 1 1,4 3 0,1 9 0,0 5 142,1 3 1,4 8 441,-1-1 0,3 15 1,2 3-1,0 9 397,0 5 0,7 7 0,4-2 0,3 3-260,1 3 0,-1-1 0,-1 1 1,-3-1-391,2 1 0,2-3 1,2-1-1,-2-3-172,-4-3 1,4 5-1,-5-6 1,2-2-1210,-1-2 0,-1-1 1,3-2-1,-3-2-879,-2-1 0,5-3 0,-2 3 968,4-6 1,4-3-1,1-2 1,4 0 1140,1 0 0,3-14 0,4-4 0</inkml:trace>
  <inkml:trace contextRef="#ctx0" brushRef="#br1" timeOffset="71">27059 16567 7628,'-17'0'3070,"-2"0"-2674,-2 0 1,0 0-1,3 0 1,-3 0-16,-5 0 1,-4 0-1,-3 1 1,-4 3-24,-5 1 1,-3 2 0,0-3 0,1 1-893,2-2 0,2 4 1,-2 0-1,5 0-2600,4 0 3134,9 5 0,-6-10 0,5 5 0</inkml:trace>
  <inkml:trace contextRef="#ctx0" brushRef="#br1" timeOffset="72">26823 16834 7628,'-8'0'204,"8"-5"0,12-1 1,5 3 279,4 1 1,5-3 0,-3 0 0,2-1 160,3-1 0,7 4 0,1-8 0,1-1-237,1-2 1,-4 4 0,2-1 0,-4-1-38,-6-2 0,2-2 0,-7 1 0,-2-1-114,-2 0 1,-3 0-1,-3 1 1,-6-1-116,-3 0 0,-2 1 1,0-1-232,0 0 0,-7 2 0,-5 2 0,-6 3-10,-3 2 0,-1 0 0,2 4 1,-1-2 28,2 1 0,-4 4 1,2 4-1,2 3 72,2 1 1,1 3-1,0 4 1,2 1 15,4 0 1,-4 1 0,5 3 0,0 2-56,4 3-1,2-4 1,-1 3 0,-1 1 7,1-1 0,3-3 0,2 3 0,5-1-252,4-4 0,4-1 0,2-2 0,0-1 16,-1 1 1,6-7-1,2-2 1,0-2-48,-1 0 0,6 0 0,-1-5 0,2 0-16,3 0 1,-1-1 0,1-5 0,-1-2 136,1-1 0,-8-5 0,-3 3 0,-4-2 100,-1-3 1,-2-5 0,-2-2 0,-3 0 264,-2 1 1,-2-4-1,-5 3 1,0 0 58,0 0 1,-7 4 0,-1 7 709,-1 2-726,-5-1 0,7 4 0,-4 7 110,6 9 0,10 5 0,4 3 1,2 2-60,-1 2 0,1 2 0,3-2 0,-2 3 49,-2 1 1,-1-2 0,3-6-82,-1 4 1,-6-3 0,4 2 380,-2-2-407,-2-9 1,-10-4 0,-2-9-1,0-3 62,0-1 1,-4-3 0,4-6-1,0-2-32,0-2 1,-3-6 0,5 5 0,1-3-228,2-3 0,2 4 1,0-2-1,0-1-368,0 3 1,7 1 0,4 8-1,3-1-174,1 0 0,1 0 0,2 2 0,3 2-494,5 2 0,-3 6 0,-1-1 0,1 3-156,3 2 1,-1 2-1,1 3 1,0 4 654,-1 0 0,2 8 1,-4-5-1,2 1 525,3 1 0,-6-7 0,8 7 0,-6-6 0</inkml:trace>
  <inkml:trace contextRef="#ctx0" brushRef="#br1" timeOffset="73">28364 16598 8070,'0'-16'0,"0"1"0,0-1 0,0 0 541,0 0 0,-5 1 0,-2-1 1,-2 2-128,-3 4 1,-2-3-1,-3 6 1,-3 0 76,-1 0 0,0 2 0,4 5 0,-2 0-177,-2 0 0,0 0 0,3 2 0,-1 3-160,-2 6 1,0 3 0,5 1 0,1 1-29,-1 0 1,2 5 0,2 1 0,3 1 16,2 0 1,-3 3 0,4-3-1,3-1-92,1 1 1,4 3 0,3-5 0,6-2-89,3-1 0,1-4 0,1-2 0,0-3-38,-1-2 0,6 0 0,2-4 0,0 3-50,0-3 0,3-3 0,-4-3 0,1-4 4,0-2 1,3-2 0,-3-4 0,-1-1 43,1 0 1,-2 0 0,-5 1 0,0-1 18,-1 0 1,-4 1-1,-2-1 39,-2 0 1,3 6-22,-5-1 0,6 9 1,-6 2-1,0 7-98,2 2 1,0 5 0,5-5 0,-1 1-100,1 1 1,2-2-1,4 3 1,1-3-101,2-2 0,0 3 0,-4-5 0,2-1-173,2-3 0,0-1 0,-5 0 1,0 0-171,0 0 0,-1-7 0,-1-3 323,-3-4 1,-3-2 0,-4 1 0,1-3 222,-1-3 1,-3 4 0,-1-6-1,0 0 96,0-3 0,-1-4 1,-3-1-1,-1 0 174,1-1 0,-3-5 1,0 3-1,0 2 263,0 4 0,-3 9 0,5-2 1,0 5 1021,-2 6 0,5 5-815,-3 10 0,3 9 1,4 8-1,1 3 60,2 3 1,6 2 0,-4 1-1,1 0 202,5 1 0,-1-1 0,0 1 0,-1-1-787,1 1 1,-5-8 0,0-1 0,-2-2-1277,0 0 0,1 5 0,-6-5-825,0-2 1,0-2 0,1 1 0,5 1 2019,4 2 0,4 0 0,2-5 0</inkml:trace>
  <inkml:trace contextRef="#ctx0" brushRef="#br1" timeOffset="74">29842 16614 7628,'16'-7'-2,"0"-4"0,-1-3 278,1-1 0,0-1 0,-2 0 0,-2 0 531,-2 1 1,-6-6-1,1 0 1,-3 2-206,-2 1 1,-2 2 0,-3 1 0,-6-1-123,-3 0 0,-1 1 1,-3-1-1,-1 0-155,-2 0 1,-5 2 0,3 2 0,-1 3-38,-4 2 0,3 2 0,1 5 0,-1 0-159,1 0 1,5 2 0,-4 3 0,2 6-149,0 3 0,0 1 0,5 1 1,2 2-14,4 3 0,-2-2 1,5 5-1,0-1 17,0-4 1,1 4 0,6-2 0,0 0-54,0 1 1,0-4 0,2 3 0,3-4-163,6-1 1,3-5 0,3-3 0,3 1 34,1 0 0,5-6 0,-4 2 0,1-3 67,0-2 0,5 0 0,-2 0 1,2 0-13,-2 0 0,4-5 0,-6-2 0,1-2 94,-4-3 1,-4-2 0,-1-3 0,-2-3 11,-4-1 0,-1-1 1,-5 2-1,1 0 154,-2 0 1,-3-1 0,-3 4 0,-4 3 110,-2 0 1,4 5-1,-6 0 125,-1 2 0,4 2-176,-3 5 0,8 14 0,-3 5-117,5 4 0,1 0 1,1-6-1,5 3-220,4 0 0,-1 1 1,1-5-1,2 0-128,2 0 0,2-2 1,2-2-1,1-3 110,2-2 0,5-1 0,-3-2 0,1 1-171,4-1 0,0-3 1,0-1-1,-2 0-29,2 0 1,0-5 0,-2-2-1,-5 0 250,-3 0 1,-2-5 0,-3 0 0,0-6 39,-3-3 0,-6 0 1,1 4-1,-3-2 106,-2-2 1,0 0-1,-2 5 1,-3 0 96,-6 1 1,2 6 0,1 2 0,-1 2 504,0-1 0,6 3-384,-2 8 1,3 4 0,2 7-1,0 1-55,0 4 1,5-3 0,2 4 0,0-1-35,0 0 1,3 0 0,-3-5 0,0 0 40,0-1 0,-1 1 66,-6 0-122,0-8 0,0-2 1,-2-12-35,-3-4 1,1-4 0,-5-2-1,2 1-5,4-1 0,1-2 0,2-1 0,0-4-255,0-1 1,0 3-1,2-3 1,3 1-263,6 4 1,-3-4-1,3 2 1,1 2-44,2 1 1,4 8 0,1 1 0,4 2 173,1 4 1,2 1 0,6 2 0,-1 0 307,1 0 0,-6 5 1,0 2-1,2 0 13,2 0 0,-4 4 0,-2-6 0,-1-2 49,-4-1 1,4 3 0,0 1 0,-1-3-57,1-1 1,-2-2 0,-4-2-1,3-1 79,1-3 1,0-6-1,-7 2 126,-4-4 1,2-2-1,-6 0-178,-3 1 0,-1 4 1,-2 1-1,-2-1-40,-3 2 1,-4-3 0,-7 5 20,1-2 0,-1 6 0,0-2 1,0 5 65,1 5 1,-1 4 0,0 6 0,1 1-88,-1 0 0,5 1 1,3 2-1,-1 4-65,0 2 1,6-4 0,-3 3-1,5-1-29,1-4 1,0-2-1,0 1 1,1-1 39,5-1 0,2 3 0,10-8 0,1 3 7,2 1 1,5-6 0,-3-2 0,1-2-203,4 1 1,2-1 0,3-5 0,2 0 32,2 0 1,1 0 0,-3 0-1,2 0 90,-2 0 0,-2-7 1,-2-4-1,1-3 360,-1-1 0,-1-1 0,-4-1 1,-5-3-128,-3-1 1,-8-7 0,-1 4 0,-2-2-47,-4 0 0,-6 5 0,-4-4 0,-2 2-1,-3 4 0,-7 2 1,-4 3-1,0 2 187,1 1 0,-6 8 0,1-3 0,0 5 132,0 1 1,-1 10-1,6 4 1,-1 2-155,0 3 1,7 5 0,8-1-1,1 2-37,3 3 0,3-4 1,2 0-1,5-1-244,4-4 1,7 4 0,3-2-1,-1-3-4,5-6 1,-3 0 0,2-5 0,-2 0-3,0 0 1,5-2 0,-5-5 0,0 0-47,2 0 1,-6-2 0,4-3 0,-3-4 19,-3 1 1,-4-12 0,-1 5 0,3-3 29,1 1 1,-4 1-1,1 0 191,1 1 1,2 6 0,1 4-1,1 3-38,0 2 0,1 7 1,3 5-1,2 6-181,3 3 0,-4 5 1,5-3-1,0 1-1033,-1 4 0,-4 2 0,-11 3 0,-5 2 1108,-3 1 0,-9 1 0,-2-6 0</inkml:trace>
  <inkml:trace contextRef="#ctx0" brushRef="#br1" timeOffset="75">22798 17855 7628,'0'-24'0,"0"3"0,0 4 0,-1 3 1057,-5 3 1,-2 4 0,-10 7 0,-1 0-20,-2 0 1,-7 2-1,2 3 1,-4 7-495,-1 8 0,1 2 1,2 6-1,4-2-203,1 2 0,-3 0 0,5-2 0,3-3 58,6 0 0,3-6 1,6 4-1,-2-3-250,1-3 0,9 1 1,7 0-1,8-2 67,6-4 1,4 4 0,3-3 0,3 3 31,6 2 0,-1-1 0,-1 1 0,-2 0 29,-3-1 1,-7 1 0,-3 2 0,-3 1-88,-3 2 1,-8 0 0,-6-6-1,-3 1 118,-2 0 0,0 0 0,-2-1 1,-1 1 30,-3 0 1,-11-6 0,0-1 0,-4 0-191,-2-1 1,-5-4 0,2 1 0,-4-3-150,-1-2 0,1 0 0,2-2 0,2-3-318,-2-6 0,0 3 1,0-3-1,3-1-63,3-2 0,-5 0 0,7 2 0,0 1-1164,3-1 1,3 3 0,2 1 0,3-1-854,2 0 1,3 0 0,11-3 1341,9 2 1,7 6-1,10-3 1,2 0 1055,2-3 0,13-4 0,-1-2 0</inkml:trace>
  <inkml:trace contextRef="#ctx0" brushRef="#br1" timeOffset="76">23066 18311 8662,'15'0'615,"1"0"0,-5-7 1,-3-3-1,1-4 374,0-2 1,-6 0 0,4 1-1,-2-1-551,1 0 1,6-5 0,-3-1 0,1-1-195,1 0 1,-3-5 0,5 2 0,-3-4-160,2-1 1,-3-6 0,0 1-1,0 1-22,-1 1 0,-2 5 0,2 3 0,-1 5 117,-3 3 0,4 4 0,3 4 24,3 4 1,-4 8-1,3 7 1,2 10 330,5 9 1,6 2 0,-4 12-1,1 0 302,0-2 1,0 3 0,-4-6-1,2-2-116,-2-2 1,-2-3 0,-1-4-1,0-3-921,0 0 1,-6-6-1,-1 4-1484,-2-4 1,3-6-2915,-4-1 2699,6-6 1,-3 1-1,5-10 1082,-4-6 1,2 3 0,-7-3 0,-1-1 356,-2-2 1,-2-2 739,0 1 1,-7 1-1,-4 1 1,-4 5 327,-6 1 1,-4 0 0,-6 3 0,1-1 592,4 1 1,-4 1 0,4-1 0,-4-1-880,-1 2 1,1 1-1,2 0 1,4-1-835,1-3 1,-3 1 0,5 5-1762,1 0 558,3-7 0,15 5 0,9-3 0,9 3 1715,5 2 0,14 0 0,-2 0 0</inkml:trace>
  <inkml:trace contextRef="#ctx0" brushRef="#br1" timeOffset="77">23946 17997 8192,'16'-5'715,"0"-1"0,-1-4 1,1 3-1,0 0-336,-1 0 0,6 0 1,2 4-1,0-3-21,0 3 1,-3 1 0,-4 0-1,0-1-386,0-2 0,-1-1 0,1 6-1086,0 0 1,-7 7-1,-4 4-427,-3 3 1,-8 1 1540,1 1 0,-14 0 0,1 0 0</inkml:trace>
  <inkml:trace contextRef="#ctx0" brushRef="#br1" timeOffset="78">24040 18138 8225,'2'9'1472,"3"-4"0,6-5-930,3-5 1,2 3 0,-1-3-1,1 3 93,0 2 0,5 0 0,0 0 0,-2 0-558,-2 0 0,-1 2 0,2 2 0,-1 3-1698,-1 1 0,8 1 1,-10 3 1620,-2-1 0,4-8 0,-7 4 0</inkml:trace>
  <inkml:trace contextRef="#ctx0" brushRef="#br1" timeOffset="79">25298 17855 7628,'14'-21'0,"-2"1"398,-1 0 1,-8 3 0,3 1 957,-5 0 1,-8 6-1,-3 1 1,-6 2-684,-5 4 1,-1 1 0,-8 2 0,0 0-217,-3 0 0,0 2 1,5 3-1,2 4-232,-2-1 0,3 6 0,1-5 0,1 2-201,4-1 0,3 1 0,4 4-136,1 1 0,8-6 1,-2 1-102,3 1 0,11-3 0,5 0 0,7-1-19,3 1 0,4 0 0,9 3 0,5-1 155,3 1 0,6 0 0,-2 0 0,-6-1 286,-3 1 1,1 7 0,-8 2 0,-5-2 130,-4-1 1,-5 3-1,-6 0 1,-5-2 168,-1-2 0,-1-1 0,-6 0 1,-2 0-130,-3-1 0,-4 1 0,-9 0 1,-1-2 196,-2-4 1,-5 2 0,3-6 0,-1-3-440,-4-1 0,-2-2 0,-1 0 1,-1-2-490,1-3 0,-1 1 0,1-6 0,0-2-179,-1-2 1,8-2-1,3 0 1,3 2-338,3 4 0,1-9 0,3 3 1,6-2-1080,3 1 0,2 1 0,2 0 0,3 1 837,6-1 1,10 0 0,5 1 0,3-1 1108,3 0 0,6-7 0,2-1 0</inkml:trace>
  <inkml:trace contextRef="#ctx0" brushRef="#br1" timeOffset="80">25440 17777 7628,'7'-9'0,"-6"4"0,5 10 694,-5 6 0,1 4 0,2 5 1,1 2 25,-2 3 0,4-4 0,0 3 1,0 1-204,0-1 1,6-5 0,-1 4 0,5-2-34,4 0 1,2-2-1,-4-7 1,4-1-86,1 1 1,-3-3 0,4-1 0,-1-1-94,1-3 1,-6-2 0,4-2 0,-2 0 99,0 0 1,0-6-1,-6-1 1,-1-1-230,-3-5 1,1-6-1,-5-2 1,0 0-230,0-1 1,-2 2-1,-5-6 1,0 0-415,0 2 0,-7-6 1,-3 4-1,-3-2-781,3 2 0,-4 3 0,4 7 1,-3 0-382,3 1 0,1 1-485,4 3 0,5 4 1483,0 7 0,7 7 0,9 4 696,-1 3 1,1 1 0,0 1 0,-1 0 193,1 0 0,-5 5 1,-1 1-1,2 3 256,2 3 0,2 0 0,0 0 0,-2-4 646,-4-1 1,-1-1 0,-6-2 244,3 1 0,-1-1 1019,-5-4-2024,0-7 0,-2-2 0,-1-9 1,-4-3-113,-2-6 1,5-3 0,-3-1 0,2-1-92,0 0 1,0-1 0,5-4 0,0-4-249,0 1 0,7-6 1,1 4-1,3-4-252,-1-1 0,6 1 0,5 4 0,-2 3-122,-1 1 0,-1 6 0,3-1 0,0 6-277,0 4 0,-1 2 1,0 5-1,2 2-387,-2 3 1,-1 4-1,-4 6 1,-2 3-94,-2 3 1,-6 1 0,1 6 0,-3-3 1179,-2-3 0,7 6 0,2-3 0</inkml:trace>
  <inkml:trace contextRef="#ctx0" brushRef="#br1" timeOffset="81">26855 17525 8420,'0'-24'0,"0"3"0,0 4 0,-2 1 827,-3 0 0,1 0 0,-6 1 0,-2-1-180,-2 0 0,3 7 0,1 4 0,-3 3-236,-1 2 0,0 2 0,2 3 0,2 6 101,-2 3 1,-2 9 0,-2 3 0,0 4-48,0 1 0,2 6 0,2-1 0,3-1-60,2-2 1,2 4 0,5 0-1,2-2-93,3-2 0,4-2 0,7 1 0,-1-3-398,1-2 0,0 2 0,1-4 0,3-1-373,0-3 0,1-3 0,-5-3 0,-2 1-1309,-3 0 1,3-6-1,-4-1-11,4-2 1,2-2 0,0-5 0,-1 0 1778,1 0 0,7-7 0,1-2 0</inkml:trace>
  <inkml:trace contextRef="#ctx0" brushRef="#br1" timeOffset="82">27106 17903 8159,'0'-16'1192,"0"0"0,-7 2 0,-3 4 0,-4 4-269,-2 5 1,0 1 0,-1 0 0,-2 0-415,-2 0 0,-7 0 0,2 1 0,-4 3-494,-1 1 0,-1 0 0,1-5 0,-1 0-448,1 0 0,1 0 0,2 0 0,2 0-695,-2 0 1,10-1-1,3-3-411,1-1 0,9 1-118,5 10 0,7-5 1657,8 5 0,15 9 0,3 3 0</inkml:trace>
  <inkml:trace contextRef="#ctx0" brushRef="#br1" timeOffset="83">27547 17808 7722,'0'-24'0,"0"3"0,-2 3 0,-2 3 163,-1-1 0,-9 0 1,0 1-1,-5 1 969,0 3 1,-4-1-1,0 5 1,-1 0-646,-4 0 1,3 2 0,-1 5 0,0 1-133,2 5 1,-4 2 0,5 8-1,0 0-196,0 0 0,3 5 1,4 1-1,2 1 59,3 0 0,-1 5 0,7-4 0,1 0-130,3-3 1,1 2 0,1-2 0,5-2-100,4-1 1,4-4 0,2-2 0,1-2-73,4 3 0,-2-5 1,6 1-1,-1-2 58,1-3 0,-4-3 0,3-1 0,-1 0-254,-4 0 1,4-7-1,-2-3 1,0-4 200,2-2 1,-6 0 0,4-1-1,-5-2 103,-6-2 0,4-5 1,-5 5-1,0 1 484,-4 3 0,-2 3-217,3 4 0,-3 3-341,8 7 0,-6 7 0,5 3 0,1 4-666,-3 2 1,6 5 0,-3 0-1,1-2-546,-1-2 0,3-1 1,-4 0-1,2-1-513,-1 1 0,8-2 1774,-3-3 0,10 3 0,-2-6 0</inkml:trace>
  <inkml:trace contextRef="#ctx0" brushRef="#br1" timeOffset="84">28097 17777 7722,'0'-25'651,"0"4"1,0 4 0,0 1-436,0 1 0,-7 1 0,-4 3 200,-3 6 1,-1 5 0,-1 5 0,2 6-59,4 3 1,-3 7 0,8 1 0,0 1-78,-2 0 1,5 3-1,-3-5 1,3 0-88,2 1 0,0-4 0,2 3 1,3-4-12,6-1 0,3-5 0,1-1 0,1 0-30,0-1 0,6-2 1,3-5-1,1 1-154,0 3 0,-1-1 1,3-5-1,-4 0-27,-1 0 1,3-5 0,-5-2 0,0-2 2,2-3 0,-6-4 0,4-3 0,-5-2-90,-6 2 0,3-4 0,-8 0 0,-2 1 50,-1-1 1,-2 2-1,0 5 1,0 0 74,0 1 0,-7 6 0,-3 4 13,-4 3 0,-2 2 1,0 2-1,2 3 120,4 5 1,-3 4-1,8 2 1,2 2 101,1 3 0,2-4 1,2 6-1,3-2 37,5 0 0,6 0 0,5-6 1,4 3-51,-1 3 0,9-4 0,-5 4 0,0-5-233,2-6 1,-6 4 0,1-5-1,-3 0-797,-2-4 1,-3 2-1,-3 0-910,-3 2 1,-4-4 1707,-7 5 0,14 1 0,3 5 0</inkml:trace>
  <inkml:trace contextRef="#ctx0" brushRef="#br1" timeOffset="85">29732 17777 7829,'16'-18'0,"-1"-1"0,1-2 614,0 2 1,-7-4 0,-4 2 0,-3 0 618,-2-1 1,0 4 0,0-3 0,-2 4-676,-3 1 1,-4 0 0,-7 2 0,0 2-107,1 2 0,-6 1 0,0-2 1,0 5-181,-2-1 0,4 5 1,-7-3-1,0 3-151,1 2 1,-3 5 0,7 2 0,0 2-65,-2 3 0,8 4 1,-3 3-1,6 2-61,0-2 0,5 4 1,2-1-1,3 1-32,2 0 1,0 3 0,0-5-1,0-2-101,0-1 1,5 3-1,2 0 1,2-4-105,3-5 1,7 2-1,2-5 1,0 1 105,2 1 1,0-8 0,5 3 0,-2-5-33,2-1 1,1 0 0,1 0-1,-2 0 70,-2 0 0,-6-7 1,0-3-1,-2-4 61,-2-2 0,-1 1 0,-1-3 0,-3-1 11,-6-2 1,-3-7-1,-2 4 1,0-3-12,0 1 1,0 7 0,-2-2 31,-3 4 0,-4 3 261,-7 3 1,6 4-1,1 9 45,2 3 0,2 9 1,5 7-1,0 0-238,0 2 0,7-4 0,3 5 1,3-1-234,-3-4 0,4 4 1,-3-2-1,3-4-191,1-4 0,3 1 0,1-4 0,2 2 18,-2-1 0,0-3 0,1-4 0,1 1 15,-2-1 0,3-3 1,-1-2 71,-1-5 1,-3-2-1,-3-8 188,-3 0 0,1-5 0,-7-1 1,-1-1 62,-3 0 0,-1-5 0,0 2 1,0-2 146,0 2 1,-1 3-1,-3 8 1,-1-1 422,1 0-391,-4 7 1,6 4-1,-3 10 213,3 6 0,2 3 0,2 3 0,1 2-194,2 2 0,6 2 0,-6-4 0,0 2 3,2-1 1,-5-3 0,3-1 499,-3-1 226,-2 1-671,0-7 0,0-9 0,0-11-347,0-3 1,0-1 0,0-3-1,0-1-89,0-2 0,0-2 0,0 4 1,0-4-82,0-1 1,7 3 0,3-3-1,4 1-221,2 4 1,5 1-1,2 4 1,1 2 109,4 2 0,2 4 0,0-2 0,-2 1 225,-2 3 0,-2 2 0,4 2 0,-3 0-43,-3 0 0,1 0 0,-4 0 0,2 0 149,-2 0 1,-1 0 0,-1 0 0,3 0 142,1 0 0,1 0 1,-2 0-1,1 0 87,-2 0 1,-2-1-172,-1-5 1,-2-2 0,-4-8 8,-4 0 0,-5 0 0,-2 1 0,-5 1 11,-4 3 1,-4-3 0,-2 6 0,0-1 181,1 4 1,-6-2 0,0 1-1,2 3 12,1 1 0,2 7 0,1 2 1,-1 2-33,0 3 0,2 8 0,4 1 0,3-2-19,0-2 1,5 4-1,-3 2 1,5 0-129,5-1 0,4-1 0,7-3 0,-1 1-184,1 2 0,0 0 0,1-5 0,2-1-87,2 1 1,7-6-1,-3-1 1,1 0-57,0 0 1,-1-6 0,3 2 0,-2-3 93,2-2 1,0 0 0,0 0 0,-2-2 39,2-3 0,0-4 0,0-6 0,-2-1 88,2 0 0,-5 1 0,-2-3 0,-4-1 13,-1-2 1,-2 0 0,-2 3 0,-3-1 108,-2-2 0,-2-1 1,-5 2-1,-2-1 22,-3 2 0,-4 4 0,-7 2 0,-1 5 115,-4 1 0,2 1 0,-7 6 0,-2 2 58,-2 3 0,4 9 1,1 7-1,3 0-108,2 2 0,5-4 1,2 7-1,5 1 20,1-3 1,1 4-1,6-7 1,2-2-18,3-1 0,4-3 1,7 1-1,0-2-38,-1-4 0,1 3 1,2-8-1,1 0-107,2 2 1,0-5-1,-6 3 1,1-3-175,0-2 1,-6-5 0,1-2 0,1-2 43,2-3 0,0-2 0,-2-4 1,-1-1 96,1-2 0,2-2 1,2 4-1,-1-2 147,1 2 0,0 3 0,-1 6 1,1 3-267,0 0 1,0 5 0,-1-3 0,1 5-567,0 5 0,0 4 1,-1 7-1,1-1-651,0 1 1,3 5 0,-2 2 0,-4-1 673,-5 1 0,3-2 684,-6-5 0,14-1 0,-1 1 0</inkml:trace>
  <inkml:trace contextRef="#ctx0" brushRef="#br1" timeOffset="86">31760 17714 7829,'16'0'242,"0"0"1,-1-5-1,1-2 1,0 0 813,0 0 1,-1-4-974,1 6 0,-4 3 0,-5 11-3641,-7 7 3558,-10 3 0,-6-3 0,-8-1 0</inkml:trace>
  <inkml:trace contextRef="#ctx0" brushRef="#br2" timeOffset="87">5299 3678 7829,'9'-7'0,"-4"-3"0,-3-4 181,-2-2 0,-6 5 0,-1 3 0,-1-1 0,-4 2 0,-2 0 1206,-2 3 1,0 3-819,0 1 1,-5 0 0,-1 0-1,-3 0 219,-3 0 1,-1 5 0,-3 2 0,1 2-280,-1 3 1,-4 7-1,-1 2 1,2 0-233,2 2 0,1 1 1,3 6-1,1-2 20,1-2 0,8 0 1,-2 7-1,4 2-80,1 2 1,0 5 0,2-4 0,2 1 13,2-1 0,6 6 1,-1-2-1,3 1-36,2-1 1,0 2-1,2-6 1,3-1-67,6-4 1,4 2-1,6-9 1,6 2-64,2-2 0,8-3 1,1-7-1,3 0-185,2-1 1,-3-6 0,2-4-1,2-3 131,1-2 1,1-2 0,-2-1 0,-6-6 125,-5-5 0,2 2 0,-10-11 0,-1 2-30,-3 0 1,-5-5 0,-6 3 0,-5-1 235,-3-4 1,-4 0 0,-3 0 0,-7 4-157,-7 1 0,-6-3 0,-6 5 0,-1 3-111,1 6 0,-1 0 0,-1 5 0,-2 0-38,-1 0 0,-1 2 0,4 5 1,-2 0-361,-2 0 0,2 5 1,7 2-1,2 2-938,-2 3 0,4 0 0,-1 0 0,2-1-698,4 1 1,7 2-1,3 2 382,2-1 0,4 1 0,8-2 0,7-2-1515,8-1 3090,4-8 0,14 11 0,3-5 0</inkml:trace>
  <inkml:trace contextRef="#ctx0" brushRef="#br2" timeOffset="88">6447 4150 8175,'-2'-9'3659,"-3"4"-2923,-6 3 1,-3 9-1,-1 3 1,-1 4 142,0 2 0,-1 5 0,-4 0 1,-4 0-207,1 2 0,-4-4 0,5 5 0,0 1-630,1-1 1,-1-3 0,4 3 0,-2-1-133,2-4 0,3-1 0,4-2 0,1-1-286,-1 1 1,3-2 0,0-2 0,1-3-6707,-1-2 5909,5-2 1,-2-7 0,6-3 0,0-7 1171,0-7 0,6-6 0,3-6 0</inkml:trace>
  <inkml:trace contextRef="#ctx0" brushRef="#br2" timeOffset="89">6132 4165 7473,'6'-19'0,"1"3"0,1 4 1494,4 3 0,-3 2 0,2 7-729,1 0 1,-3 2 0,-1 3 0,1 6-84,0 3 0,0 3 0,3 2 0,-3 4 7,-2 2 1,5-4 0,-3 3 0,1 0-475,0 1 0,-4-4 1,2 3-1,1-1-775,0-4 0,0 4 1,3-2-1,-2-2-753,3-1 0,1-4 1,1-2-1,-1-2 68,-3 2 0,8-5 0,-3 0-1308,1 0 2553,1-5 0,4-2 0,3-9 0</inkml:trace>
  <inkml:trace contextRef="#ctx0" brushRef="#br2" timeOffset="90">7610 3835 7114,'11'-14'0,"-3"2"0,-1 1 2210,-3-1 0,-2 4-1442,-2-3 1,-7 2 0,-4-1 0,-3 5 5,-1 3 0,-13 7 1,-4 2-1,-3 2-89,-3 3 1,5 2 0,-8 3 0,1 4-222,-2 6 1,-5 2-1,9 4 1,-1 2-163,1 2 1,1 5 0,7-4 0,2 3-150,2 2 1,9 1 0,-1 0-1,8-3 142,3 3 0,2-5 0,6-1-179,5 0 1,4-10 0,13 4 0,8-3 0,11-1 70,9-1 1,5 1-1,8-7 1,3-2-18,1-2 1,10-8 0,-4-4 0,-6-3 164,-7-2 0,-7-2 0,-7-3 0,-3-6-261,-7-3 0,-2-6 0,-16-1 1,-3 0-75,-4-2 0,-9 5 0,3-3 0,-6 4 0,-6 1 0,-8 1 0,-8-1 0,-3 2 0,-3 3 0,-7-1 0,-3 5 0,-2 0 0,-4 0 0,4 0 0,-2 4 0,-2-2 0,-1 1 0,-2 2 0,1 2 0,3 0-950,1 0 0,9 0 1,-1 2-1,8 2-539,3 1 1,2 0-1,6-5-2381,-1 0 0,9 5 3870,7 0 0,14 8 0,10-5 0</inkml:trace>
  <inkml:trace contextRef="#ctx0" brushRef="#br2" timeOffset="91">8774 4322 8243,'15'0'0,"1"0"1068,0 0 0,1 0 1,4 0-1,6-1 0,2-3-187,3-1 0,4 0 0,1 5 0,-2 0-437,-2 0 1,-8 0 0,-3 0-1,-1 0-402,0 0 0,0 0 0,-5 0-2419,0 0 0,-8 1 1163,-2 5 1,-5 2 0,-2 8 0,-5 0 1213,-4 0 0,-11-1 0,-4 1 0</inkml:trace>
  <inkml:trace contextRef="#ctx0" brushRef="#br2" timeOffset="92">8931 4637 7751,'0'15'-52,"2"-6"1,3-4-1,5-1 555,4 1 1,9-3 0,3 3 0,6-3 1009,4-2 0,-2 0 1,4 0-1,-1 0-1436,-1 0 0,1 0 1,-5-2-1,-1-1-339,0-3 0,-4 1 0,-3 5 0,1 0-1,-1 0 1,-3 0 0,3-2 262,-1-3 0,-2-11 0,-5-8 0</inkml:trace>
  <inkml:trace contextRef="#ctx0" brushRef="#br2" timeOffset="93">10220 4008 7829,'2'-35'-328,"3"2"1,6 3-66,3 1 0,3 6 1,2 0 1129,2 0 0,7 6 0,0-2 0,5 5 0,4 5 368,-2 2 1,3 2 0,-1 5-1,-2 0-703,-2 0 1,-7 7 0,-1 5 0,-2 6-80,-4 2 1,-3 3-1,-6-2 1,-5 5-63,-3 4 0,-2 1 0,-3 1 1,-6 1-37,-7 4 0,-5-4 0,0 2 1,-5-5-135,-4-4 1,4-2 0,0 2-1,-2-5-42,-2-3 0,1 1 0,1-2 0,3-4 123,2-5 1,-3 3-1,3-6 1,1-1-67,-1-3 0,7-1 1,6 0-1,-1-1 32,3-5 1,1-2 0,8-8-115,5 0 1,9 1-1,12-1 1,4 2-171,6 3 0,10-1 1,9 7-1,1 1 99,1 3 0,-2 1 1,3 1-1,-3 5 187,-2 4 1,-6 4 0,-8 2 0,-2 0 50,-3-1 1,-3 8 0,-4 3 0,-4 2 257,-1-2 0,-8 4 0,-6-4 0,-2 4-27,-3 1 0,-8-5 0,-5 1 1,-3-1-163,-5-2 0,-9 4 0,-1-7 1,-2-2-135,-3-1 0,-5-4 1,-1-2-1,0-3-81,-1-2 0,-5-2 0,3-5 0,-5 0-256,-1 0 0,2 0 0,3-2 0,5-1-837,4-2 1,1-8 0,3 3 0,2-2-285,6 1 1,9-3-1,3 4 1,2-4-271,4-2 1,15-5-1,11 0 1,8 2 761,6 1 0,12 1 1,2-2-1,5-2 840,3 2 0,13-6 0,-8 1 0</inkml:trace>
  <inkml:trace contextRef="#ctx0" brushRef="#br2" timeOffset="94">11950 4024 7829,'14'-18'564,"-4"-3"1,-3 4 0,-7-6-1,0 2 523,0 0 0,-7 0 1,-3 7-506,-4 4 0,-7 3 0,-2 7 0,-1 0-171,-4 0 1,-7 7-1,-2 3 1,0 4 928,-1 2 1,5 1 0,-4 3-1,4 2-532,1 3 0,3-1 0,1 4 0,3-2-330,3 2 1,2 2 0,10 2 0,5-1-270,3 0 1,2 1 0,2 1 0,3 0-210,5-1 0,17 3 0,6-9 0,3 2-58,3-2 1,3-3 0,-2-8-1,2-1-176,2-3 1,4 1-1,-7-7 1,1-1 31,-1-3 1,-6-1 0,0-1-1,-5-3 81,-4-1 0,-8-7 0,-1 1 0,-6-3 103,-4-1 0,-2-1 0,-7 0 0,-1 0-63,-3 1 1,-11 4 0,-1 1-1,-4-2-140,-6-2 0,-7 0 0,-4 1 0,-1 5-129,-3 1 1,-3-4-1,-1 6 1,0 1-628,0 3 0,0 8 1,-1 3-1,1 6-892,0 5 1,7-2 0,1 5 0,3-1-414,-1-4 1,-3-3 2281,8-5 0,-3-11 0,11-9 0</inkml:trace>
  <inkml:trace contextRef="#ctx0" brushRef="#br2" timeOffset="95">13255 4197 7829,'-2'-32'108,"-3"1"1,1 12 0,-6 3-1,-4 2 626,-5 0 1,1-2 0,-5 0-1,1 3 1,-3 0 144,1 3 0,-6 6 0,6-1 0,-3 3-348,1 2 1,2 0 0,-4 4-1,3 5-181,3 6 0,-5 6 0,6-2 0,2 4-131,2 2 0,-3 1 1,3 5-1,3 1-138,0-1 1,7-1 0,2-1-1,3-1-110,2 0 1,7 4 0,5-10 0,8 1-175,6 0 0,3-2 0,5-5 0,1-1-84,1 1 1,6-7 0,-5-2 0,0-2-2,1 0 0,-5 0 0,6-5 1,-3 0 76,1 0 0,5-5 0,-5-2 0,-2-2 25,-2-3 1,-2-5-1,-1-2 1,-4-1 9,-5-4 0,-3-4 0,-5-3 1,0 1 36,-3 4 1,-6-8 0,1 7 0,-5 0 15,-5 3 1,-2 3-1,-6 5 788,3 1 1,5 6-273,-6 4 1,8 10-1,-2 7 1,5 5 50,5 4 1,-2 7 0,8 0 0,-1 5-132,-1 4 1,5 0-1,-5-6 1,-1-1-202,-2-4 1,1 4-1,0-6 1,0 1-47,0-4 0,-2-4 1,-3-1-99,3 0-9,-3-8 1,5-2 135,-7-12 1,-6-4 0,1-9 0,2-4-59,1-2 0,4-2 1,1-8-1,4-4-371,2-1 1,1 0-1,4-4 1,-2 4-60,-1 2 0,-1 1 0,6 7 0,0 4 157,0 5 0,1 11 0,2 4 1,4 5 406,1 1 0,3 7 0,4 3 0,1 6 70,-1 5 1,0 3-1,-1 8 1,-2-1 188,-2 1 0,-6-1 0,1 2 0,-4 0-36,-1-1 1,-1 1 0,1-10-1,-2-1-105,-3 1 0,-3 3-177,-2-5 1,-5 0 10,5-5 1,-5-9-1,-1-7-257,0-9 1,0-5-1,0-3 1,0-3-279,0 0 1,7-8 0,4 1-1,3-2-148,1-3 1,6 1 0,2-1-1,2 3 204,3 3 0,1-1 0,3 10 0,-1 5 392,1 3 1,-1 4 0,0 6 0,1 5 393,-1 4 1,6 11-1,0 5 1,-2 2 274,-2-2 1,-2 8 0,-1-6 0,-2-1-252,-2 3 0,-5 0 1,4 1-1,-3-1-503,-2-4 1,-3 2-1,-3-7 1,-2 0-764,-1 2 0,-8-6 0,2 6 1,-3-2-1753,-2 0 0,0 7 2564,0-2 0,7-3 0,2-1 0</inkml:trace>
  <inkml:trace contextRef="#ctx0" brushRef="#br2" timeOffset="96">3884 6224 7829,'0'-15'2398,"0"6"1,0 11 0,0 12-1111,0 5 1,0 9 0,0-2-658,0 4 0,7 8 1,3 4-1,4 3 2,2 2 1,-2 2 0,-2 2 0,-1 1 0,1-1-28,2-2 1,-5 3 0,-4 1-1,-3-3-191,-2-1 0,0-9 0,0-1 0,0-4-415,0-4 0,0 2 0,0-12 0,0-1-35,0-3 1,0-1-1,-2-2 1,-2-2-525,-1-2 1,-2-6-1080,2 1 0,3-5 1,-3-5-1,2-6-355,-3-3 0,5-8 1,-5-4-1,6-4 950,6-2 1,2 1 0,8 0 0,1-3 1042,4-2 0,4 3 0,6-6 0</inkml:trace>
  <inkml:trace contextRef="#ctx0" brushRef="#br2" timeOffset="97">4340 6256 9304,'16'0'2418,"-1"1"0,-1 5-1532,-3 4 0,1 9 0,-5 6 0,0 3 21,0 5 1,0 14 0,-4 2 0,3 5 931,-3 6 0,-1-1 0,-2 0 0,0-1-1839,0 1 0,0-5 0,0 1 0,0-5 0,0-3 0,0 2 0,0-12 0,0-2 0,0-2 0,5-3 0,0-2 0,-1-4 0,-2-1 0,-2-2 0,0-5 0,1-8-3847,5-3 0,2-10 3847,8-5 0,7-18 0,1-5 0</inkml:trace>
  <inkml:trace contextRef="#ctx0" brushRef="#br2" timeOffset="98">5849 6523 7829,'-10'-16'0,"-2"0"235,-6 1 0,2 6 0,-5 4 1,4 3-1,1 2 1217,1 0 1,-6 2 0,0 3 0,0 5-610,-2 4 0,5 4 0,-3 1 1,4 4-142,1 1 1,1 2-1,1 6 1,3 1-288,6 4 1,3 1 0,2 6 0,0-4 135,0-2 0,5-1 0,4-4 0,3 0-319,6-1 1,3 1 0,-2-10 0,4 0-280,1-1 1,2-3-1,8-5 1,0-1-529,3-1 0,5-2 0,-3-8 0,-1 2-34,0 1 0,4-2 1,-3-8-1,-1-5-421,1-4 0,3-4 1,-6-1-1,-3-4 64,-5-1 1,0-2 0,-7-6 0,-2 1 316,-1-1 1,-4-6-1,-4-4 1,-4-3 322,-5-3 1,-2 3 0,-5 1 0,-4 4 266,-4 2 1,-2 3 0,2 9 0,2 5 2346,2 3-1458,6 9 0,-3 4 0,9 12 0,3 9-239,6 8 0,3 6 0,1 1 0,1 1 306,0-1 1,-2 6 0,-2 1 0,-3 1-340,-2-1 0,3-1 0,-3-4 1,0 0-180,0-1 1,0 3 0,-3-9 0,1 2-228,-2-2 0,-1-3 0,-2-8 1,0 1-31,0 0 1,0-6-17,0 1 0,0-9 1,0-2-219,0-9 0,0-10 1,2-4-1,1-2-535,3-2 0,0-10 1,0-5-1,2-3-204,1-3 1,5-4 0,-5-2 0,1 0 438,1 0 1,-1 1 0,4 8 0,-1 3 308,-3 5 1,2 6 0,7 6 0,2 8 117,-1 5 0,-3 8 0,-1-1 0,1 5 263,4 5 0,-3 6 0,4 11 0,1 8 434,3 5 0,-3 12 0,-2-1 0,-3-1-58,-3 0 1,1 4-1,0-9 1,-2 2-236,-4 0 1,2-7 0,-6 2 0,-3-6-201,-1-5 0,3-1 1,0-6-14,-1 2-222,-2 0 1,-2-14-303,0-7 1,0-7 0,0-10-1,0-4-245,0-6 0,0-4 0,0-6 0,1-5 164,5-3 0,-3-2 1,8-2-1,1 0-207,2 2 1,-4-2-1,2 12 1,4 4 524,3 5 1,4 2 0,-2 10 0,5 8 525,4 4 1,1 4 0,3 2 0,1 3-137,1 5 1,1 11 0,-4 6 0,0 2 641,-1 3 0,6 4 0,-10 3 1,-2-1-6,-1 1 1,-4 3 0,-5-6 0,-1-1-947,1-2 0,-2-1 0,-2-2 0,-3-4 0,-2-5 0,3 1 0,-3-1 0,2-1 0,-5-8-3790,1-2 1,-3-5-3518,-2 6 7307,0-8 0,7-10 0,1-10 0</inkml:trace>
  <inkml:trace contextRef="#ctx0" brushRef="#br2" timeOffset="99">15943 566 8037,'-14'-11'0,"2"3"2,2 1 1,-1-4 1558,-5 6 1,8 1 0,2 10-779,5 4 1,1 9 0,0 4 0,-2 2-153,-3 2 0,3 8 0,-3 4 0,3-1-96,2 1 1,0 3-1,0-4 1,0 0-112,0 1 0,0-2 1,0-6-1,2 0-297,3 1 1,-3-8-1,3-1-252,-3 0 0,-2-6 0,0 4-1055,0-3 991,0-10 1,0-2-1,0-13 1,0-7-200,0-6 0,-2-8 0,-2 2 1,-1-3-284,2-3 0,-4-10 0,1-3 1,3-2 120,1-4 1,2 0 0,0 4 0,0 2 328,0 3 1,0-2 0,2 8 0,3 1 162,6 1 0,3 10 1,1 3-1,3 4 215,3 1 1,2 2-1,6 3 1,1 6 334,3 3 0,4 2 0,-2 2 0,1 5 92,-1 9 0,2 1 1,-4 9-1,-5 2-25,-3 2 1,-1 2-1,-6-1 1,-6 0-99,-3 1 0,-4-1 1,-7 1-1,-3-3 244,-6-2 0,-8-5 0,-4-6 0,-1 0-318,-4-1 1,-7-1-1,-2-1 1,1-5-456,-3-1 0,4-1 0,-5-6 0,2 0-814,3 0 1,-2 0 0,4 0 0,5-2-392,3-3 0,4 1 1,6-6-893,-1-3 1,11-1 0,8 1-270,11 2 1,12-1 2433,1 7 0,9-8 0,5 5 0</inkml:trace>
  <inkml:trace contextRef="#ctx0" brushRef="#br2" timeOffset="100">16651 864 8160,'9'-10'0,"-4"0"399,-4-3 1,-7 1 0,-5 0 110,-3 1 0,-2 8 1,1-2-1,-1 3 1,-2 2 399,-3 0 0,2 0 0,-5 0 1,-1 0-367,1 0 1,-1 7-1,-1 3 1,3 4-220,1 2 1,4 0 0,-3 1-1,6 2-30,4 2 0,-1 6 1,5-5-1,0 1 3,0 0 1,2 3 0,5-3 0,1-1 5,5 1 1,2 3 0,10-5-1,3-2-41,5-1 1,4-2-1,3-1 1,4 1-3,5 0 0,3-8 0,4-1 0,2-1-49,1-1 1,-5 0-1,-7-5 1,-3 0-1,-7 0 1,-1-7 0,-9-3 0,-5-4-118,-2-2 0,-10 0 0,2-1 0,-5-4-491,-5-5 1,-4 1 0,-6 1 0,-3-1-230,-3 1 0,-2 5 0,-4-4 0,2 2-808,2 0 0,-3-2 0,5 4 1,4-2-2312,4 2 1,1 1 3743,7 3 0,0-8 0,5-1 0</inkml:trace>
  <inkml:trace contextRef="#ctx0" brushRef="#br2" timeOffset="101">16887 487 7866,'15'0'377,"1"7"1,0 2 803,0 0 1,-6 5 0,0-2-1,3 7-310,1 7 1,1 4-1,1 3 1,0 2-77,0 2 1,-6 1 0,1-3 0,1 4-188,2 1 0,0-2 0,-2 1 0,-2-8-1037,3-1 1,-1-2 0,0 0 0,-1-4-691,1-1 0,0-2 0,0-7 0,-3-2-750,-2-2 0,3-4 0,-3 2 1122,2-1 1,-4-8-1,4-12 1,-2-4 346,-3-4 0,4-7 0,1 2 1,0-6 399,-4-4 0,2 2 0,0-2-2,2 3 1,-6 6 0,3 3-1,-5 1-185,-1 4 1679,0 2 0,0 10 1,0 7-461,0 8 1,0 12 0,0 2 0,0 3-192,0 3 0,2 1 1,3 1-1,6-2-353,3-2 0,3-5 0,2 4 0,4-3-385,2-2 1,1-3 0,5-1 0,-1-2-89,-4-4 1,4 2-1,-4-6 1,2-3-389,-2-1 0,2-2 0,-7-2 0,-2-3-152,-1-6 0,-2-3 0,-2-3 168,-4-4 1,-3 2 0,-7-6 0,0 1 0,0 1-231,0 0 0,0 3 0,-2 4 1849,-3 0-746,3 0 1,2 15 0,12 6-1,6 9 227,3 7 1,5 3 0,-3 8 0,0 1-4,-1 4 1,-1-3 0,-5 7-1,-2-1-244,-4 0 0,3 0 1,-8 4-1,-2-2-17,-1 1 1,-4 1 0,-3 0 0,-5-2-22,-4 1 1,-7-6 0,-2-4 0,-1-7-459,-4-3 0,-2-7 0,-2-8 0,-1-1-293,-3-3 1,-5-2-1,-6-4 1,0-2 196,0-1 1,7-7 0,3 0-966,4-7 0,3 1 1,6-5-1,6 2 1,8-1-374,3-3 1,8 4 0,12-3-337,6 1 1,7 0 0,11 4 0,5-2-1,1 0 1770,-1-1 0,11-3 0,-18 1 0,10 1 0</inkml:trace>
  <inkml:trace contextRef="#ctx0" brushRef="#br2" timeOffset="102">18710 1006 8160,'-1'-16'86,"-5"1"0,-8-1 1,-8 0-1,-1 0 725,0 1 1,-5 1 0,4 1 0,-2 5-48,0 1 1,-1 1-1,-4 6 1,-1 0-98,1 0 1,0 6 0,-1 2 0,2 5-246,4 4 0,-2 2 0,7-1 0,2 1-32,2 2 1,1 5-1,2-3 1,3 1-260,6 4 0,3-3 0,2-1 0,2-1-245,3-4 0,11 4 0,12-2 1,5-2-125,4-2 1,7-6 0,-1-2 0,4-2 74,1-4 0,6-1 0,-11-2 0,1-2-255,2-3 0,-8-6 0,-1-8 0,-6-4 106,-5-1 1,-8 3 0,-9-5 0,-2 0 145,-4 1 1,-1-3 0,-4 7-425,-3 2 1016,-4 2 1,0 10 0,4 7 275,3 8 0,15 8 1,2 5-1,5 5 6,2 4 0,-4 3 0,3 4 1,-4 3-176,-1 0 0,-2 6 0,-2-6 1,-3 2-293,-2 0 0,-2-8 0,-5 3 0,0-4 7,0-1 1,-5-1-1,-2-1 1,-4-4 18,-6-5 1,-1-3 0,-8-3 0,-2-1-209,-1-3 1,-3-4 0,-1-7 0,-2 0-14,-2 0 0,-6-2 0,2-2 1,-1-3-977,1-1 1,6-3 0,-2-4-1,5-1-568,6 0 1,4 0 0,8 1 0,3-1 43,6 0 1,15-1-1,10-2 1,7-2 273,12 1 1,5 3 0,6 1 0,3-1 580,-1-4 0,7 3 599,-17-3 0,7-3 0,-8-1 0</inkml:trace>
  <inkml:trace contextRef="#ctx0" brushRef="#br2" timeOffset="103">19324 1053 9004,'-2'-16'0,"-3"1"855,-6-1 0,-8 0 0,-2 1-383,2-1 0,-6 2 1,-1 2-1,-4 3-108,-1 2 0,0 2 1,1 5-1,2 0 65,2 0 0,1 7 1,-1 3-1,5 4 1,4 2 372,1 0 0,2 6 0,3 3 1,6 1-509,3 0 1,4-1-1,3 2 1,6-2-92,3-2 1,9-2 0,3-6 0,5 1-1,6 0 0,-4-2 0,6-2 0,-3-3 1,1-2 1,0-2-1,-8-5 1,-3 0 3,-5 0 0,2-7 0,-4-5 0,-3-8 5,-4-6 1,-8-2 0,1 0 0,-3 2-813,-2-2 0,-7 0 0,-4 0 0,-3 4-866,-1 1 0,-1-3 0,0 5 0,2 2-1727,4 1 1,-3 3 2139,8-1 0,2 2 0,8 3 0,5 6 1052,4 3 0,2 4 0,0 2 0,0 4 0,-1 6 0,1-1 0,0 9 0,0-1 121,-1 0 0,1 7 0,0-2 0,-1 2 838,1-1 0,0 6 1,0-5-1,-2-2 156,-4-2 0,2 3 0,-5-7 468,2 0 249,-6-3-1556,4-8 1,-8-9-1,-5-11 1,-4-4-348,-4-6 1,4-4 0,1-6 0,0-1 0,2 1-277,0 0 1,2-6 0,8 0 0,6 1-91,7-3 0,5 11 0,0-2 270,5 6 0,-2 3 0,3 5 0,1 2 0,0 4 628,-2 5 1,9 8 0,-4 6 0,2 3 126,0 6 0,-3 8 0,0 0 0,-2 2-45,0-2 0,-2 7 0,-9-3 1,3 1-177,1 4 1,-6-1 0,-4-7-630,1 0 0,-5-3 0,-2 2 0,-1-3 0,-1-2-1500,3 0 0,-1-5 1,-5-6-388,0 2 1,-2-5-1,-1-3-1104,-3-8 3253,1-11 0,-2-10 0,-2-6 0</inkml:trace>
  <inkml:trace contextRef="#ctx0" brushRef="#br2" timeOffset="104">20330 927 8060,'7'-8'553,"-4"-1"236,8 4 1,-1 5-940,6 0 1,-2 7 0,-2 8-1,-3 1 150,-2 0 0,5 0 0,-3-1 0</inkml:trace>
  <inkml:trace contextRef="#ctx0" brushRef="#br2" timeOffset="105">20408 1242 8486,'14'10'1192,"-3"1"1,3-8-495,-4 2 0,3-1 1,-1-1-572,-2 3 0,1-1 0,3-3-832,-4 3 705,-3 4 0,-14 6 0,-1 1 0</inkml:trace>
  <inkml:trace contextRef="#ctx0" brushRef="#br2" timeOffset="106">16494 3269 8099,'-11'-5'735,"1"0"0,4-2 0,-2 2 548,1-6 1,1-3-1,6-3 1,0-4-335,0-5 0,2-6 0,5-5 0,7-3-467,5 0 0,9-11 0,-2 3 0,4-5-353,2-1 1,-3-5 0,-1 1 0,-3-3-250,-3-2 1,5 0-1,-6 0 1,-2 0-523,-2 1 0,-1-1 0,-2 2 1,-2 5 269,-1 8 0,-3 10 0,5 12 0,-5 5 535,-1 3 1,6 10 0,-3 2 77,4 5 0,2 9 0,0 8 1,1 9 364,4 4 0,-2 10 1,6 4-1,-3 6 433,-2 4 0,2 4 0,-1-3 0,-3 2-292,-6 4 0,2-6 0,-5 0 0,1-3-623,1-4 1,-6 2-1,5-13 1,3-1-125,1-2 0,-4-1 0,0-2 0,3-2-1445,1-2 1,0-7 0,-2 2 0,-2-5-1147,3-6 0,-5 2 1995,3-6 1,-8-3-1,3-8 1,-5-6 11,-1-3 0,-1-7 0,-6-1 0,-7-1 589,-6 0 1,-6-3 0,3 5 0,-1 2 282,-4 1 0,-7 3 0,-2-1 0,1 0 644,-3 1 1,1 4-1,-6 2 1,4 1-355,2-1 0,-4 4 1,3-4-1,3 2-592,2 3 1,-1 3 0,11 1-1269,-1 0-729,3 0 0,22 0 0,10 1 0,13 3 2011,7 1 0,8 0 0,2-5 0</inkml:trace>
  <inkml:trace contextRef="#ctx0" brushRef="#br2" timeOffset="107">17641 2672 8870,'16'-5'0,"0"0"0,1 1 968,4 2 0,2 2 0,7 0 0,-2-1 155,-1-5 0,7 5 0,-8-5 0,4 5-877,1 1 1,-7 0 0,-3 0-1,-3 0-2606,-2 0 1316,-1 0 0,-6 7 0,-4 3 0,-5 2-73,-5-1 0,-4 3 0,-8-4 0,-4 2 1117,-5-1 0,-4 3 0,-1-5 0</inkml:trace>
  <inkml:trace contextRef="#ctx0" brushRef="#br2" timeOffset="108">17783 2766 8364,'-9'16'842,"11"-2"1,14-3-178,8-6 1,4-2 0,2 1 0,-1 1-159,5-2 1,0-1-1,-2-2 1,-2 0-223,-4 0 1,2 0 0,-7 0 0,-2 0-1285,-2 0 1,-6 0 0,-1 0-500,3 0 0,-6-2 1498,-2-3 0,-3-4 0,-2-6 0</inkml:trace>
  <inkml:trace contextRef="#ctx0" brushRef="#br2" timeOffset="109">18962 2358 7101,'-2'-16'0,"-3"0"1243,-5 1 1,1-1 1096,-2 0-912,8 7 1,-4 4 0,9 9-494,3 1 1,-2 12 0,6 1 0,0 3-201,0 1 0,-1 6 0,4-1 0,-1 2-267,1 3 1,-3-1 0,0 1-1,-1-1-259,1 0 0,-4-4 0,4-3 0,-2-1-103,-3-4 0,3 4 0,-2-2-318,-2-2 1,-1-2-398,-2-1 663,0-7 1,0-4 0,-2-8-57,-3-3 0,2-8 0,-6 0 0,2-7-213,3-3 0,3-4 0,1-9 1,1-5-198,5-3 1,2-2 0,10-2 0,3-2-38,5-1 0,2 1 0,0 9 0,-4 6 112,-1 2 0,3 5 0,-5 3 0,-2 5 280,-1 3 1,3 8 0,0 1-1,0 2 459,2 3 0,-1 10 1,6 4-1,-2 6 267,2 5 1,0 3-1,0 8 1,-3-1 199,-3 1 0,-1-1 1,-5 2-1,-2 2-436,-3 2 0,1 0 0,-7-6 0,-1 0-433,-3 1 0,-1-2 0,0-3 0,2-2 0,3-2 0,-3 3 0,3-5 0,-3-2 0,-2-2 0,2-3 0,1-1 0,2-3 0,2-1 0,-1 1 0,-5 4-1391,6-12 0,-7 3-1189,0-10 1,7-2-1,4-5 36,3 1 0,2 8 0,-1-4 2544,1 0 0,0-2 0,-1-7 0</inkml:trace>
  <inkml:trace contextRef="#ctx0" brushRef="#br2" timeOffset="110">20346 2436 7957,'0'-7'1986,"0"7"0,-2 7 0,-3 9-1231,-6 0 0,-3-1 1,-2 1-1,1-2-108,-1-3 1,2 3 0,2-4 0,1 4-339,-1 2 1,0-6-1,0-1 1,3 0-860,2-1 1,2-2-343,5 4-6876,0-6 6688,0 3 0,1-9 0,3-3 0,1-6 1080,-1-3 0,-3-2 0,6-6 0,2-3 0</inkml:trace>
  <inkml:trace contextRef="#ctx0" brushRef="#br2" timeOffset="111">20173 2468 8827,'7'-9'1119,"1"9"1,8 10 0,0 4-128,0 2 1,-1 0 0,1 1 0,0 3-209,-1 0 1,-1 1 0,-1-5-680,-3 0 1,-1-6 0,3 1 0,-1 1-863,1 2 1,2 2 0,1-1-869,1 1 0,-5-5 1,-1-3 1624,2-1 0,-5 6 0,0-5 0</inkml:trace>
  <inkml:trace contextRef="#ctx0" brushRef="#br2" timeOffset="112">21258 2169 8015,'0'-16'0,"0"6"938,0-1 1,-7 1-346,-4-6 0,-3 7 0,-2 4 0,1 3 0,-1 2-96,0 0 0,0 0 0,-1 0 1,-2 2 24,-2 3 0,-2 2 0,4 6 0,-2-3-176,2 2 0,1 2 0,3 2 0,-1 0-202,0-1 0,2 1 1,4 0-1,3 0-101,0-1 1,5 1-1,-3 0-48,3 0 1,9-6-1,3-1 1,4-2-471,2-4 1,7 1 0,3-1 0,4 2 280,1-1 1,6-1 0,1 1-1,1 1 243,-1-1 0,-1 4 0,-6 3 0,1 3 60,-1 2 0,-5-1 0,-1 1 0,-4 0 474,-7-1 1,1 3-1,-6 1 1,0 2 151,-4-2 1,-3-1 0,-2-3-1,-2 1-66,-3 0 1,-4 0 0,-7-2-1,1-2-206,-1-2 1,-5-4 0,0 2 0,0-1-89,-2-3 0,4-3 0,-5-1 0,-1 0-277,1 0 1,-1 0-1,-3 0 1,2-1-99,-2-5 0,4 3 0,-1-7 0,1-1 0,-1 2 0,6-3 0,-2 5 0,4-2 0,1-3 0,0 3 0,1-1-395,-1-2 1,5 3-1570,1-2 1,6 6-16,-1-5 1,5 5-1432,5-6 2795,4 8 0,2-4 1,1 7-1,4 0-125,3 0 0,4 0 1,-3 0-1,5 0-1377,-1 0 0,6 5 2117,-4 0 0,4 0 0,1-5 0</inkml:trace>
  <inkml:trace contextRef="#ctx0" brushRef="#br2" timeOffset="113">22107 2326 8232,'0'-8'2597,"-7"2"0,-4 12-1626,-3 4 0,4 4 0,-1 2 1,-1-2-297,-2-4 1,0 4 0,2-3 0,1 3-282,-1 1 0,3-1 0,1-2 0,-1-3-392,0-2 0,6 5 0,-4-3-5561,0 0 1546,5 5 1275,-5-12 1,7 3 2737,0-10 0,0-4 0,0-7 0,0 0 0,-7-6 0,-2-3 0</inkml:trace>
  <inkml:trace contextRef="#ctx0" brushRef="#br2" timeOffset="114">21886 2373 8015,'0'-15'1404,"0"6"1,2 2 0,3 9-923,6 3 0,3 4 0,3 6-117,4 1 0,-3 0 0,3 0 0,-2-1-464,2 1 0,-4 0 0,6-1 0,-2-1-654,0-3 1,0 3-1,-5-5 1,-1 1-99,1 1 0,0-3 0,0 4 0,-1-3 60,1-2 0,0 4 791,-1-6 0,1 0 0,0-5 0</inkml:trace>
  <inkml:trace contextRef="#ctx0" brushRef="#br2" timeOffset="115">23050 2342 7944,'10'-16'0,"-1"1"44,-2-1 0,4 5 0,-4 1 0,0-2 704,0-2 1,0-2 0,-4 0-228,2 0 0,1 1 0,-8-1 0,-2 0-153,-1 1 0,-7 4 0,1 1 0,-3-3 65,-1-1 0,-6 4 0,-2 0 0,-2-1 107,-2 2 0,-3-3 0,-3 7 0,-2 1-185,-2 3 0,2 1 1,7 1-1,2 5-252,-2 4 0,5 6 0,2 3 1,4 4 80,1 1 1,2 1 0,4 4-1,4-1-189,5 0 1,1 5 0,0-6 0,1 0-103,5 0 1,2 1-1,10-6 1,3 1-84,5 0 0,4-2 0,1-6 0,2-1-99,4-3 0,-4-2 0,4-6 0,-4 2 67,-1-1 1,-1-4-1,-1-4 1,-4-3 114,-5-1 1,-4-8 0,-3-7 0,-3-1-82,-6-4 0,-3-2 1,-2-1-1,0-3 92,0-2 1,-5 4 0,-2-1 0,0 7 538,0 3 0,-4 8 0,4 6 1934,-2 2-1838,6 2 0,-4 12 0,9 5 0,1 5 114,2 4 0,8 7 0,-1-2 0,5 4-71,4 2 1,2-1 0,-4-1 0,4-2-244,1-2 1,-3-2 0,6 2 0,-1-5-354,-2-3 1,6-2 0,-4-1-1,2-1-39,-2-3 0,-3 1 0,-7-5 0,-1 0-888,1 0 0,0-2 1,0-3-1529,-1 3 0,-4-3 418,-1 3 0,-6-1 1,-1-1 728,-6 2 0,-13 2 0,-14-3 0,-10 1 1322,-12-1 0,-15-3 0,-4-1 0</inkml:trace>
  <inkml:trace contextRef="#ctx0" brushRef="#br2" timeOffset="116">18758 3159 8961,'15'2'1030,"3"2"1,1 1-510,2-2 1,2-1-1,-2-2 1,5 2-2,4 3 0,3-3 0,3 3 0,5-3 138,-1-2 1,10 0-1,-1 0 1,6 0-165,4 0 0,0 0 0,1 0 1,-3-2-187,3-3 0,1 3 0,2-3 1,0 3-97,0 2 1,-1-2-1,3-1 1,3-2-192,6 1 1,2 2 0,5 2 0,1 0 159,2 0 0,3 0 0,-3 0 0,-2 0 118,0 0 0,2 0 1,-14 0-1,0 0 46,0 0 0,3 0 0,-1 0 1,3 0-185,5 0 1,8 0-1,1-1 1,-43-1-1,0 0-140,2 0 0,0-1 1,9-3-1,0 0 1,-5 1-1,-1 1 1,1-1-1,-1-1 73,-3 1 0,0 0 0,-2 3 0,-1 0 0,35-5 0,-6 2 150,-8 0 1,-3 0 0,-12 5 0,-4 0-108,-2 0 0,-3 0 1,-12 0-1,-2 0-284,-2 0 0,-7 1-4215,2 5 2792,-10-5 1,-11 12 0,-13-8-1,-6-2-263,-7-1 0,-11 3 1,-6 2-1,-10 0-1128,-10 0 2961,0 6 0,-13-12 0,4 6 0</inkml:trace>
  <inkml:trace contextRef="#ctx0" brushRef="#br2" timeOffset="117">20314 3584 8011,'-10'0'701,"-1"0"112,8 0 1,-4-2-1,8-3-191,5-6 1,8 2-1,8-1 1,5 0-183,6 1 1,3-3 0,8 5 0,-4 0 254,-1 0 1,-3 1-1,-4 6 1,-2 0-337,-4 0 0,-3 0 1,-8 2-1,1 3-155,0 6 1,-6-2-1,-1 1 1,0 2-190,-1 2 1,-4 2 0,1 0 0,-5-1-86,-5 1 1,-4 5-1,-8 2 1,-3 1-271,-1 4 1,-6 0-1,0 0 1,-2-4 274,-3-1 0,1 3 0,-1-5 0,3-1 583,2-3 1,-1-1 0,6-1 0,-1 1 116,0 0 1,8-2-1,4-2 455,-1-1 0,7-1-494,5 6 0,14-6 0,15-1 0,10-2-217,8-4 0,11 1 0,1-1 1,6 3-380,3-3 0,5 4 0,-1-2 0,-1-1 0,-1-2 0,-5-2 0,-18 0 0,-2 0 0,-3 0 0,-5 0 0,-11 0 0,-3 0 0,0 0 0,-11 0 0,4 0-4916,-2 0 1,-2 1 4411,-2 5 1,-3-5 0,-7 6 0</inkml:trace>
  <inkml:trace contextRef="#ctx0" brushRef="#br2" timeOffset="118">17578 4464 7871,'0'-16'3120,"0"0"-2414,0 8 0,0 2 0,2 12 0,3 4 43,6 4 1,-2 4-1,-1 1 1,1 4-209,0 1 1,-4 0 0,4 4 0,0-1-242,-1 1 0,-4-1 1,1 1-1,-3-3-238,-2-2 0,5-2 1,0-6-1,-1 1-52,-3 0 0,-1-6 0,-1-1-130,-5-2 0,3-2-96,-7-5 0,1-7 0,-2-3 0,6-6-18,3-5 1,2-2 0,0-6 0,0-1-115,0-3 1,7-7 0,6 3-1,4 2 153,4 2 0,5 1 1,-5 3-1,-2 2 248,-1 6 0,1 4 0,-2 3 0,-3 4 237,0 4 1,0 5 0,4 1 0,1 1 158,2 5 1,2 1-1,-4 6 1,2 1-46,-2 4 1,-1 1 0,-3-1 0,1 1-206,0 2 0,-6 1 1,-1-2-1,0 1-632,-1-2 0,-2 4 1,2-2-1,1-2-794,0-2 1,-4-3 0,4-2 0,0-1-1106,-1 1 1,-4-3-1,3 0 342,0-2 1990,-5-2 0,12-19 0,-6-4 0</inkml:trace>
  <inkml:trace contextRef="#ctx0" brushRef="#br2" timeOffset="119">18270 4605 8505,'16'0'210,"0"0"0,-1 0 1,1 0-1,0 0 351,0 0 1,-1-1 0,1-3-57,0-1 0,-1 0 0,-1 6-1157,-3 5 0,1-3 0,-7 8 1,-1 1-482,-2 2 0,-9 1 1,-4-1 1132,-3-3 0,-2 10 0,1-4 0</inkml:trace>
  <inkml:trace contextRef="#ctx0" brushRef="#br2" timeOffset="120">18317 4841 7857,'16'0'596,"0"0"1,5-5 0,1 0-1,1-1-554,0-1 0,5 6 1,-2-6-1,4 1-409,1 1 1,-5-5-1,1 4 1,-1 1-332,-2-2 0,1-1 698,-4-8 0,-4 0 0,6 0 0</inkml:trace>
  <inkml:trace contextRef="#ctx0" brushRef="#br2" timeOffset="121">19025 4322 11763,'0'18'0,"0"1"904,0 2 1,-5 7 0,-1-2-1,3 4 216,1 1 0,-3-1 0,0-2 0,1-2-888,2 2 1,2 0 0,0 0-1,0-4-453,0-1 1,0-2 0,2-5 0,2 0 217,1-1 1,2-1 0,-4-2 0,4-3-2074,2-2 0,2 4 0,4-6 574,1-2 0,-5-3 0,-1-5 0,2-5 1502,2-4 0,2-9 0,7-8 0,1-10 0</inkml:trace>
  <inkml:trace contextRef="#ctx0" brushRef="#br2" timeOffset="122">19292 4291 12513,'0'16'0,"0"1"953,0 4 0,0 4 0,0 6 0,0 0-303,0 1 1,0-1-1,0 1 1,0-1-146,0 1 0,0-1 0,0 0 0,0-1-282,0-4 0,2-1 0,1-6 1,4 2-1033,2-2 1,0-1-1,3-4 1,-3-2-3195,-2-2 1,5-6 2273,-1 1 0,-4-5 1729,-2-5 0,-10-11 0,-4-8 0</inkml:trace>
  <inkml:trace contextRef="#ctx0" brushRef="#br2" timeOffset="123">18931 4574 7871,'15'0'0,"3"0"0,1 0 1041,2 0 0,5-2 0,-1-1 0,3-3 148,5 3 1,2 1-1,-2 2 1,2 2-1056,1 3 1,6-3-1,-7 3 1,-3-1-228,-4 1 1,-4-2 0,2 6 0,-5 0-102,-3 0 1,-2-1 0,-2 5-1,-4-3-1906,-5 2 1,-5 2-1,-5 0 1,-7-3 2099,-7-6 0,-6-3 0,-13-2 0,-2 0 0</inkml:trace>
  <inkml:trace contextRef="#ctx0" brushRef="#br2" timeOffset="124">18946 4715 9103,'7'16'0,"4"-2"0,4-3 491,6-6 0,4 2 0,8-2 0,2-2-244,2-1 1,5 0 0,-4 1 0,1 3-19,-1-3 1,4-1-1,-4-2 1,1 0-1248,-1 0 0,4 5 1,-3 0-1,-1-1 1018,0-2 0,-1-9 0,-5-2 0</inkml:trace>
  <inkml:trace contextRef="#ctx0" brushRef="#br2" timeOffset="125">20424 4542 8459,'-10'-15'718,"-1"-1"0,1 6 0,-6 1-249,0 2 0,1 2 0,-3 5 0,-1 0 507,-2 0 0,-7 0 1,2 0-1,-2 1-588,2 5 1,3-3 0,7 6 0,0 0-231,1-1 0,6 3 0,4 4-371,3 1 0,4 0 0,5 0 1,7-1-161,5 1 0,14-5 0,-1-1 0,3 2 72,3 2 1,-5 2 0,6 0-1,-3-1 273,1 1 0,-2 0 1,-7 0-1,-4-3 162,-1-2 1,-4 3 0,-7-4 0,-3 4 783,-2 2 1,-2 0 0,-5 0-366,0-1 1,-7-1-1,-3-2 1,-4-3-244,-2-2 0,1 4 0,-3-6 1,-1-2-303,-2-1 0,-5-2 0,3 0 0,0 0-344,1 0 1,-5-5-1,5-2 1,-1 0-876,0 0 0,4-5 1,7 3-1,3-2-844,2 1 1,4 0 0,10-8-849,8-3 2903,1-3 0,14-8 0,-6 1 0</inkml:trace>
  <inkml:trace contextRef="#ctx0" brushRef="#br2" timeOffset="126">20660 4590 9355,'18'15'0,"1"3"0,0 1 0,-3 2 1435,-4-2 0,-7-1 0,4-1-855,-2 4 0,0-3 0,-4 4 1,3-1-232,-3 0 1,-1 2 0,0-4-1,1 2-1223,2-2 1,6-1-1,-6-3-4999,-1 1 3051,-3-7 2822,-1-2 0,0-7 0</inkml:trace>
  <inkml:trace contextRef="#ctx0" brushRef="#br2" timeOffset="127">20723 4464 7974,'2'-9'1312,"3"4"-1682,5 3 1,4 7 0,4 4 0,1 3-469,2 6 1,5 1 837,-5-3 0,7-1 0,-3 1 0</inkml:trace>
  <inkml:trace contextRef="#ctx0" brushRef="#br2" timeOffset="128">21399 4825 7974,'0'-15'470,"0"-1"1,0-2 0,0-1 0,-2-2-58,-3 2 0,-4 2 1,-6 1-1,-1 0 186,0 0 1,-5 3-1,-2 0 1,1 5-322,-1 1 0,-3 1 0,3 6 0,0 0-97,1 0 1,1 2 0,7 3-1,2 6-62,1 3 0,8 7 1,-3 1-1,5 1-167,1 0 1,0 3-1,1-3 1,5-1-183,4 1 0,4-2 0,2-5 0,-1 0-18,1-1 0,5 1 0,2-2 0,0-2 87,-1-1 0,6-8 1,-3 2-1,1-3 84,0-2 0,-1-2 1,1-3-1,-4-5 230,1-4 0,-5-4 0,1-1-32,-7-2 1,0-7 0,-5 0 0,0-5-1,0-5-79,-3-3 1,-2 5 0,-2-4 0,0-1-4,0 1 1,-6 11 0,-1-3-1,0 4 13,0 4 1,0 1 0,4 7 281,-2 1 0,-8 6-164,3 4 1,1 5 0,0 5-133,2 5 1,2 4-1,5 4 1,0 1 57,0 2 1,0 7 0,2-2 0,3 4 9,6 1 0,3 1 0,3-1-56,4 0 1,-2-4-1,6-3 1,-1 1-1,1-3 51,3 1 0,-4-2 0,2-5 1,0-2-71,-1-4 0,3 2 1,-5-6-1,-1-3-22,1-1 1,-2-2-1,-4 0 1,3-2 20,1-3 0,-6 1 0,-4-8 0,-1-4-39,-1-3 1,3-4 0,-6 4 0,-3-2-33,-1 2 0,-2-4 153,0 2 0,-2 2 0,-1 7 0,-4 3 253,-2 2 1,4 2-325,-6 5 1,6 5 0,-4 2-1,2 2-28,4 3 1,1 2 0,2 2-1,0 0-118,0-1 0,0 1 1,0 0-1,2 0-64,3-1 1,-2 1 0,8 0 85,1-1 0,6 1 0,1 0 0,-2-2-207,2-4 0,1 2 0,-5-5-333,1 2 1,0-5 0,0 3-1,-1-2 1,1 0-411,0-1 0,-1-3 1,1 1-1,0 2 68,0 1 1,-1 0-1,1-5 965,0 0 0,-7 0 0,4 0 0,-4 0 0</inkml:trace>
  <inkml:trace contextRef="#ctx0" brushRef="#br2" timeOffset="129">22468 4763 7974,'9'-16'536,"-4"0"0,2 0 1,-2 1-185,-1-1 0,-4 2 0,-4 2 0,-3 3 167,-1 2 0,-3 2 0,-5 5 0,1 0-157,-1 0 1,0 0 0,1 0-275,-1 0 1,7 7 0,4 3-100,3 4 0,2 2 1,2 0-1,3-1-3,6 1 0,8 5 1,2 2-1,0 1 218,1 4 1,-4 0 0,3 0-1,-4-2 220,-1 2 0,0-3 0,0-1 0,-3-1 59,-2-4 1,1-2 0,-7-1 0,-1 0-318,-2 0 1,-4-6-366,-3 1 1,-9-8 0,-11 4 0,-3-2-1023,-5 0 1,-14 1 0,-5-6 0,-10 0 1220,-7 0 0,-17 7 0,6 1 0</inkml:trace>
  <inkml:trace contextRef="#ctx0" brushRef="#br2" timeOffset="130">18239 5391 7979,'-7'-9'383,"-4"4"1,-3 2 0,-1-1 0,-3-1 0,-3 2 0,-5 1 0,-4 2 2130,-1 0 0,1 7-2148,4 3 0,-4 2 0,6 1 1,-1-3 53,4 2 0,0 2 0,4 2 0,3-2-253,0-3 1,7 3 0,2-4-2,3 4 1,4 0 0,5-2 0,8-1-288,10 1 1,5 2 0,3 2-1,3-1 163,6 1 1,-3 0 0,-2-1 0,-6 1 406,-5 0 1,-3 1 0,-7 3 0,-1 0 195,1 0 0,-7-3 0,-4-1-94,-3 0 0,-4-1 0,-3-1-287,-6-3 1,-3-3 0,-1-4 0,-3 1-212,-3-1 0,2-3 0,-7-1 0,-2 0-634,-2 0 1,0-5-1,2-2 1,4 0-562,1 0 0,-3 0 0,7 2 1,3-4-242,4 1 1,8-6-27,-1 3 1,12-3-1,9 0 1,8 2-2861,6 1 4269,8 1 0,3-13 0,6-1 0</inkml:trace>
  <inkml:trace contextRef="#ctx0" brushRef="#br2" timeOffset="131">18663 5643 7979,'23'0'0,"1"0"502,1 0 1,3 0 0,-5 0 0,-1 0 324,1 0 1,-2 0-1,-4 0 1,3-2-265,1-3 1,0 3-3245,-6-3 0,-8 10 2681,-7 5 0,-7 4 0,-8 2 0</inkml:trace>
  <inkml:trace contextRef="#ctx0" brushRef="#br2" timeOffset="132">18773 5816 7084,'16'0'0,"0"0"-52,0 0 0,-1 0 1,1 0-1,1-2 1166,4-3 1,-1 3 0,4-3 0,1 3-1117,-1 2 1,-3-2 0,5-1 0,0-3-173,-1 3 1,3 1 0,-6 0 173,3-3 0,1-4 0,6-6 0</inkml:trace>
  <inkml:trace contextRef="#ctx0" brushRef="#br2" timeOffset="133">19764 5454 8312,'-16'0'0,"-1"-2"0,-3-1 856,-1-2 1,-6-1 0,0 6 0,-2 0 68,-3 0 0,6 0 0,0 0 0,-2 0-337,-2 0 1,6 6 0,3 1 253,3 1 1,4 3-947,4 5 1,10-3 0,10 0 0,6-3-55,5 2 0,3 2 0,8 2 0,1 0-26,4 0 0,-4-1 1,4 1-1,-4 0 230,-2-1 1,-6 3 0,-4 1 0,-4 2 272,-1-2 1,-2 0-1,-4 1 1,-4 1 192,-5-2 1,-1-2-1,-1-3 1,-5-1 70,-4-3 1,-6-5-1,-5 4-357,-5-2 1,1-2 0,-1-5 0,-2 0 0,0 0-227,2 0 0,-4 0 0,4-2 0,-3-3-1191,-3-5 0,6-3 1,1 1-1,5 2-443,6-2 0,0-2 1,8-2-1,5 0-187,4 0 1,13 1 0,10-3 1820,4-3 0,8-10 0,2-9 0</inkml:trace>
  <inkml:trace contextRef="#ctx0" brushRef="#br2" timeOffset="134">19968 5517 7979,'14'16'0,"-2"-1"0,-1 3 815,1 3 0,0-4 0,-1 4 1,-4-2 545,0 2 0,-5-3 1,5 5-1,-2-2-753,0-1 1,6 1-1,-6-5 1,0 0-1241,2 0 1,-3-1 0,4 1-1911,-1 0 1,0-8-2006,-2-2 4547,-3 2 0,-2-13 0,-9 3 0</inkml:trace>
  <inkml:trace contextRef="#ctx0" brushRef="#br2" timeOffset="135">20015 5360 7979,'0'-11'932,"0"1"0,2 6 1,3-1-1,6 5-1133,3 5 0,2 4 0,-1 7 0,1-1-637,0 1 0,-1 5 1,1 2-1,2 0 214,3-1 624,-4-1 0,6 2 0,-7 1 0</inkml:trace>
  <inkml:trace contextRef="#ctx0" brushRef="#br2" timeOffset="136">20849 5674 7979,'-6'-16'0,"1"1"0,-7-1 0,2 0 0,-4 2 1057,-2 4 1,0-4-1,-1 5 1,-3-1 124,-1-1 0,-5 8 0,4-3 0,-1 5-681,0 1 0,0 0 0,4 1 1,-2 5-227,2 4 0,2 4 1,3 2-1,1 1-223,3 4 1,6-2 0,-3 6-1,2-1-276,0 1 0,0-4 0,6 3 1,5 1-139,4-1 1,9-5 0,4 2-1,2-3-35,2-3 0,1-1 0,0-1 1,-1-5-64,1-1 1,1-1-1,1-6 1,-2 0 290,-2 0 0,-1-2 0,1-3 0,-4-6 98,1-3 1,-5-7-1,3-1 1,-6-3-40,-4-3 0,-2-7 1,-6-1-1,2-1-33,-1-2 1,-4 5 0,-5-7 0,-6 3 143,-3 3 0,-2-3 0,2 3 1,2 5 374,2 7 0,4 6 0,-2 1 302,1 0 0,0 8-150,1 2 1,5 6-364,-5 6 0,5 4 0,2 9 0,3 4-48,1 1 0,2-3 0,-2 6 0,4 1-34,0 1 0,5 1 0,-4-2 0,4-2-44,2 2 0,0 0 0,0 0 0,-1-2-10,1 2 0,5-5 1,2-2-1,-1-4-30,1-1 0,3-6 0,-3-1 0,0-2-54,-1-3 0,5-3 0,-6-1 0,-2 0 60,-2 0 0,-1-1 0,0-5 1,-1-4 7,1-4 0,-2-2 1,-3-1-1,-6-3-84,-3 0 0,-2-7 1,0 6-1,0 0 2,0-1 1,-7 4 0,-6-4 0,-4 2 219,-4 5 0,-2-5 0,4 12 0,-2-1-112,2 4 0,1 3 0,3 2 1,1 2 531,3 3 1,4 4 0,7 8 0,0 2-62,0 2 1,2 6-1,3-5 1,6 1-170,3 0 1,7 3-1,1-5 1,3-2-290,3-2 1,1-1 0,3 0 0,-1-2-279,1-4 0,-1 4 0,1-5 0,-3 0-213,-2-4 0,0 2 0,-4-2 0,0-1-1836,0-3 0,-8-1 721,-4 0 1,-9 0 0,-4 0 0,-12 0 1553,-11 0 0,-11 0 0,-4 0 0</inkml:trace>
  <inkml:trace contextRef="#ctx0" brushRef="#br2" timeOffset="137">22154 5344 8527,'-9'7'1201,"0"-3"0,6 6 0,-4 4 0,0 3 72,0 4 0,2 6 1,5-5-1,0 1-778,0 0 0,0 3 0,0-3 0,1 1-194,5 4 0,1 0 0,6-2 0,1-5-112,4-3 1,6 3 0,-1-1 0,0-2-288,0-6 1,4 2 0,0-5 0,2 1 3,3 1 0,-1-8 0,1 3 1,-1-5-240,1-1 0,3-1 0,-2-5 0,-4-4 120,1-4 1,-7-2 0,-2-1 0,-4-3 72,-1 0 1,-7-8-1,-4 3 1,-3-1-52,-2 0 0,-7 5 0,-5-4 0,-6 3 150,-3 2 0,-2 3 0,4 3 0,-4 2 231,-1 1 0,5 8 0,-2-2 0,3 3-25,3 2 1,-1 0-1,2 2 1,2 3 113,1 5 1,8 6-1,-4 3 1,1 4-101,1 1 0,2 3 0,8 4 1,4 0-49,-1 1 0,12-2 0,-3-3 0,6-2-509,5-2 0,2-2 1,1-6-1,0 1-79,1 0 0,-1-2 1,1-2-1,-3-3-643,-2-2 0,2-2 0,-4-5 0,-1 0 581,-3 0 1,-3-5-1,-4-2 1,-2-4 233,-2-6 0,-6-1 0,1-6 0,-3-1 38,-2 1 0,0-1 1,-2-1-1,-1 5 292,-3 4 1,-4 1 1779,5 0-1352,-1 8 0,6 8 0,2 12 1,3 5-128,6 4 1,-2 2-1,-1-2 1,-1 3 15,-3 1 0,3-1 0,-2-4 0,-1 1 7,-3-2 1,-1-2-270,0-1-147,0 0 0,-1-8 0,-5-4 20,-4-8 0,1-4 0,0-8 0,2 0-80,4 0 1,1-4-1,2-5 1,0-3 87,0-5 1,2-2 0,3 4 0,4-1-81,0 1 0,5 1 0,-4 4 0,6 5 73,5 3 1,-4 4 0,4 4-1,-3 5 4,-3 3 0,1 2 1,0 0-1,1 2 191,4 3 0,-3 4 0,3 6 0,-4 1 83,-1 0 1,-6 1-1,1 4 1,1 4-111,2-1 0,-3 1 1,-1-6-1,0 4-67,-1 1 1,3-5 0,-5 4 0,2-2-61,3 0 0,-3 0 0,2-6 1,1 1-266,2 0 1,2-2-1,-1-2 1,1-3 14,0-2 0,1 3 1,2-4-1,2-3 113,-1-1 0,-3-2 1,-1 0-1,-1 0 162,1 0 0,5-7 0,0-4-35,-2-3 1,-8-1 0,-4-1 0,-2 0 215,0 0 1,1-1 0,-6-2 0,-2-2-90,-3 2 0,1-4 0,-6 2 1,-3 2 71,-1 1 0,-1 3 0,-1-1 1,0 2 54,0 3 0,-4-1 0,-1 7 1,1 1-3,3 3 0,-4 1 0,0 1 0,2 5-131,1 4 1,8 4-1,1 4 1,0 1-125,1 2 0,4 0 1,-1-6-1,3 1-141,2 0 1,7 0 0,4-1 0,3-1-95,1-3 1,6 1-1,2-5 1,1 0 30,4 0 0,-3 3 0,-1-4 1,1-1-58,-1 2 0,1 0 1,1 5-1,-3-1 536,-1 1 1,-4 7 0,4 2 0,-2-2 134,-5-1 0,5 4 0,-10 3 1,2-1-37,-1-3 1,-4 2-1,-7 0 1,0-1-39,0 1 0,-2-2 0,-3-5 0,-6-2-274,-3-4 0,-1 4 0,-1-5 0,0 0-268,0-4 1,-5-3-1,0-2 1,1 0-766,-3 0 0,5-2 0,-3-2 0,6-3-331,4-1 1,-1-3-1,7-6 515,1-4 1,2 3 0,2-4 0,2-1-1555,3-3 1,9-6 2338,7-4 0,7-5 0,-3-6 0</inkml:trace>
  <inkml:trace contextRef="#ctx0" brushRef="#br2" timeOffset="138">23805 5281 10467,'0'18'0,"1"3"748,5 5 1,-3 3-1,6 3 1,0 1 21,-1 4 1,1 3 0,3 5 0,-1-1-63,1-2 1,0-2 0,0 4 0,-1-4-425,1-2 0,0-1 0,1-6 0,-3-1-312,2-4 0,1 2 0,-1-7 1,-2-3-498,2-6 0,-3 0 1,0-5-1,0 0-1603,-1 0 1,-2-2 0,4-5 977,2 0 0,1-7 0,-1-3 0,-2-6 1150,3-5 0,-5 2 0,1-7 0,-2-2 0,5-2 0,-3-1 0</inkml:trace>
  <inkml:trace contextRef="#ctx0" brushRef="#br2" timeOffset="139">24229 5753 7718,'-7'-9'2373,"-3"2"-1372,-4 0 1,-2 5 0,-2-5-599,-2 0 0,0 4 0,-6-6 1,-2 0-1,-2 2-215,-1 0 1,5 0 0,1 4 0,3-4-1098,2-2 0,3 4 0,1-6-539,0-1 0,3-2 0,0-1-1286,3-1 2734,6-7 0,-3-1 0,7-8 0</inkml:trace>
  <inkml:trace contextRef="#ctx0" brushRef="#br2" timeOffset="140">24166 5360 7979,'21'21'321,"0"0"0,0 7 1,-5-2-1,-2 2 604,-4-2 0,4 4 0,-3-4 0,3 5-38,1 6 1,-6-4 0,-2 6 0,-2-3-266,1 1 1,-1 0 0,-3-6 0,1-1-150,2-4 1,1-3-226,-6-8-398,0-6 0,0-9 1,1-10-1,3-4-396,1-2 0,6 0 0,-4-1 1,1-2 173,5-2 1,1 0-1,3 7 1,2 3 278,2 6 0,7 3 0,-2 2 0,2 2 366,-2 3 1,4 4 0,-4 7 0,4 1-88,2 4 1,2-4 0,0 6-1,-5-2-345,1 0 0,0 0 1,-1-5-1,-2-1-966,-6 1 0,-6 5 1,-4 0-1,-6-2-2090,-3-1 3215,-2-9 0,-14 5 0,-4-6 0</inkml:trace>
  <inkml:trace contextRef="#ctx0" brushRef="#br2" timeOffset="141">18239 6884 7979,'8'-17'0,"-2"-2"153,-5-2 1,-1-5 0,-1 3 0,-3-2 673,-1-3 0,-7-1 1,0-1-1,-6 4-139,-3 5 1,-2 3-1,4 3 1,-4 1-279,-1 3 0,5 4 1,-4 7-1,0 0 348,-3 0 0,2 2 0,-1 3 0,1 6-302,-1 3 0,6 3 0,-4 4 1,2 4-178,0-1 1,2 6-1,9-4 1,3 2-43,0-2 1,5 2-1,-1-7 1,4-2-114,5-1 0,11-3 1,-1 1-1,3-2-332,4-3 1,-1 1-1,8-7 1,-2-1-203,0-3 1,5-1 0,-7 0 0,4-1-36,2-5 1,-1-2 0,0-10 0,1-1 118,-1-2 1,-6 0 0,-4 4-1,-4-3 43,-1-1 0,-7-5 0,-4 5 1,-3 2 328,-2 2 1,0 1-1,-2 2 2099,-3 3-1787,3 4 1,-5 9-1,7 3 1,2 6 114,3 3 0,4 2 0,6-1 1,1 1-699,0 0 0,0-1 1,1 1-1,2 0-1208,2 0 1,0-2 0,-3-2 0,1-2-240,2 2 1,2-3 0,-4 0 0,2-2 1671,-2-4 0,5-1 0,1-2 0</inkml:trace>
  <inkml:trace contextRef="#ctx0" brushRef="#br2" timeOffset="142">18710 6743 7979,'16'-11'0,"0"3"0,0 1 347,-1 3 0,1 3 0,0 1 1,-1 0 926,1 0 0,5 0 0,0 0-1413,-2 0 0,-3 1-1333,-5 4 0,-4 4 0,-9 5 0,-2-2 1472,-1-1 0,-12-2 0,1 1 0,-10 11 0,1-3 0</inkml:trace>
  <inkml:trace contextRef="#ctx0" brushRef="#br2" timeOffset="143">18773 6853 8890,'16'9'1704,"0"-4"0,-1-3-1284,1-2 1,0 0-1,0 0 1,1 0-407,4 0 1,-3 0 0,4 0 0,-1 0-171,0 0 0,0 0 1,-7 1 155,-3 5 0,3-5 0,-6 6 0</inkml:trace>
  <inkml:trace contextRef="#ctx0" brushRef="#br2" timeOffset="144">19685 6240 7963,'0'-16'-21,"0"1"1844,0-1 0,2 7-402,3 4 0,-1 10 0,6 6 1,2 3-627,2 1 0,-3 3 1,-1 1-1,1 4-241,-2 1 1,-1-3 0,-4 3 0,1-1-215,-1-4 1,-1 4-1,1 0 1,1 0-801,-2-1 0,-1-1 0,-2-5 1,0 0-2029,0-1 0,0 1 1,0 0 1714,0-1 0,-2-1 0,-3-1 0,-4-3-1417,1 2 1,-12-3 2189,5 2 0,-5-1 0,5 6 0</inkml:trace>
  <inkml:trace contextRef="#ctx0" brushRef="#br2" timeOffset="145">19465 6806 7931,'9'7'1064,"5"-5"1,-4 3 57,4-3 0,4-2 1,1 0-1,2 0-46,-2 0 0,9 0 1,2 0-1,1 0-624,4 0 1,2-6 0,-2 1 0,2 0 38,-3-2 0,0 5 0,-5-3 0,-1 3-979,-2 2 1,-6 0 0,1 0 0,-4 0-1140,-1 0 0,-7 2 0,-4 3 39,-3 6 1,-2 3 0,-4 1 0,-5 1 540,-6 0 0,-6-1 0,0-1 1047,-5-3 0,-4 3 0,-2-5 0</inkml:trace>
  <inkml:trace contextRef="#ctx0" brushRef="#br2" timeOffset="146">19638 7010 7931,'-16'0'-786,"1"0"3690,-1 0 1,9 0-2061,7 0 1,12 0 0,13 0-1,3 0-277,5 0 1,7 0 0,-2 0 0,1 0-189,-1 0 1,-6 0 0,-8 0-1,-1 2-200,-4 3 0,-7-1 1,-3 6-187,-2 2 1,-2-3 0,-5 2 0,-1 1-25,-5 2 0,-4 1 0,-9 1 0,-4 0 49,-2 0 0,6-1 1,-4 1-1,3-2 359,-1-4 1,0 4 0,7-3 27,3 3 1,-1 2 152,7-1 1,-1-4 0,8-2 0,2-1-462,1 1 0,12-5 0,-1 1 0,2-3-809,-1-2 0,6 0 0,3 0 1,4 0-484,1 0 0,2 0 0,2 0 0,2-2-24,-2-3 1,3 1-1,1-5 1,-1 1 43,1-1 1,-4 4 0,-8-6 0,-4-1 1174,-5-2 0,8-16 0,-9-3 0</inkml:trace>
  <inkml:trace contextRef="#ctx0" brushRef="#br2" timeOffset="147">20581 6429 8254,'-1'-9'5150,"-5"4"-4321,5 3 1,-6 9 0,7 5 0,1 6-67,5 3 0,-5 6 1,6 1-1,-1 6-238,-1 2 0,0 6 0,-3-3 0,1-1-315,3 0 0,-1-3 0,-5-7 0,2-2-149,3 2 1,-3-5-1,3-2 1,-3-3 16,-2-3-1266,0 1 673,0-7 1,1-9 0,3-11 0,1-3-6,-1-1 1,4-6-1,5-2 1,4-2 123,4-2 1,2-1 0,-4 0 0,4 3 274,1 2 0,-5 4 1,2 7-1,-3 3 216,-3 2 0,1 2 0,0 5 0,0 0 332,-1 0 1,1 7 0,0 4-1,0 1-169,-1-2 0,-1 4 0,0-2 0,-2 6-84,1 3 0,4 0 0,-6-5 1,3-1-89,1 1 1,1 0 0,1-1 0,3 1-105,1 0 1,1-6 0,-2-1 0,2-2 67,3-3 0,-4 3 0,5-2 0,0-2 1,-1-1 1,-3-7 0,-6-2-1,0-2-71,-1-3 0,1-4 0,-2-3-82,-3-2 0,-4 0 0,-7 5 1,0-1-190,0-4 1,-7 3 0,-4-4 0,-3 1 82,-2 0 0,1 2 0,-3 6 0,-1 3 222,-2-2 1,0 5 0,5 0 0,1 1-85,-1 1 1,0 0-1,2 7 1,2 3 284,2 5 0,6 4 0,-1 4 0,3 1 493,2 2 1,0 5 0,0-3 0,2 0-514,3-1 0,4 4 1,8-5-1,2-1-111,2-3 1,6 2-1,-5-1 1,3-4-257,3 0 0,1-7 0,3-2 0,-1-3-240,1-2 0,-1 0 0,1 0 1,-3 0-207,-2 0 0,1-7 1,-7-4 288,-2-3 0,-4-7 0,-4 0 1,-4 2 110,0 2 1,-5-4 0,3 0 0,-5 2 112,-5 1 1,3 8 1191,-3-1 0,3 9-466,2 2 0,0 7 0,2 9 0,3 2-69,5 3 1,4-2 0,2 5-1,0-1-832,0-4 0,-2-1 1,-2-3-1,-2 1-1328,2 0 1,2-6-5641,2 1 5813,-7-8 0,-9-5 1,-11-12 1434,-3-5 0,-1-7 0,-1 3 0,0-1 0,-6-9 0,-3-7 0</inkml:trace>
  <inkml:trace contextRef="#ctx0" brushRef="#br2" timeOffset="148">21729 6649 7839,'-14'-32'73,"4"1"1,-2 6 0,5 4 0,0 4 2426,0 1-2421,1 0 0,8 8 0,3 4-732,6 8 1,4 6-1,5 9 1,2 4-1428,3 2 2080,-6-6 0,11 10 0,-6-4 0</inkml:trace>
  <inkml:trace contextRef="#ctx0" brushRef="#br2" timeOffset="149">22342 6900 7839,'14'-2'199,"-3"-3"0,1-5 1,-7-10 651,-1-1 1,-4 1 0,-4 4 0,-3 0-69,-1 0 1,-8 1 0,-5-1 0,2 2-184,1 3 0,-3-1 0,-1 7 0,-1 2-292,0 1 1,-3 2 0,5 0-1,2 2 11,1 3 1,3 4 0,1 6 0,1 1-135,3 0 1,6-1 0,-1 1-692,3 0 0,2 0 247,0-1 1,7-1 0,4-2 0,3-3-49,2-2 0,5 0 1,1-3-1,3 1-72,3-2 0,-4 6 0,2 0 0,0 1 608,-1 1 1,3-1 0,-7 6 0,0-2 300,2-4 0,-6 4 0,2-3 0,-5 3-142,-3 2 1,-3-1 0,3 1-1,-6 0-54,-3-1 1,-2 6 0,0 0 0,0-1-73,0-3 1,-7-1 0,-4-1 0,-1 1 59,2 0 1,-4-2 0,3-2 0,-3-3-227,-1-2 0,-1-2 1,-2-3-1,-1 1-133,-2 3 0,0-1 1,5-5-1,1-2-549,-1-3 0,-3 1 0,1-4 0,6-1-1309,3 0 1,-1 4-1,5-6 1,1-1 295,2-2 0,9-2 1,4-1-1,5-4-113,5-5 1712,-4-4 0,13-1 0,-6-1 0</inkml:trace>
  <inkml:trace contextRef="#ctx0" brushRef="#br2" timeOffset="150">22484 6476 7839,'0'-16'2675,"0"6"-1492,0-1 0,2 8 1,1 1-1,4 9-550,2 9 0,0 11 0,3 3 0,-2 5-102,3 0 1,1 9 0,1-1 0,1-1-275,0-2 0,-2 2 0,-2-5 1,-2-4-136,3-5 1,-5 0 0,1-7-172,-2-2-74,5-1 1,-5-11 0,5-7 0,-3-9-76,-2-5 1,5-3 0,-3-3-1,2-1 59,-1 2 1,1-4 0,4 2 0,3 2 200,3 2 1,-4 8-1,6 4 1,-2 3 151,0 2 1,5 2 0,-3 3 0,0 4-297,-1 0 0,4 8 0,-3-5 0,0 0-169,0 2 0,-2 0 1,-6 0-1,1-1-3759,0-3 0,-1-6 2200,1 1 1,-7-5 1809,-4-5 0,-3-4 0,-2-9 0,0-3 0,0-5 0,-2-3 0,-1-6 0,-4-6 0,-2-6 0,4-9 0,-4 2 0,2 2 0,3 3 0,3 5 0,1 15 0,0 2 840,0 6 0,0 13 36,0 8 1,0 8 0,1 13 0,5 7-381,4 7 0,9 0 0,2 7 0,-1 0 464,-3-2 0,4 6 1,0-4-1,-2 1-873,-1-1 0,-3-3 1,1-8-1,0-1-921,0-4 1,-1 2 0,1-7-825,0-2 0,-1-3 1,1-6 1657,0-5 0,7-17 0,1-5 0</inkml:trace>
  <inkml:trace contextRef="#ctx0" brushRef="#br2" timeOffset="151">23584 6712 7839,'-8'-16'311,"-6"7"0,3 4 941,-3 3 0,-1 2 1,-1-2-1,-2-1-770,-3-2 0,2-1 0,-5 6 0,1 0-825,4 0 1,1 6 0,4 1-1,2 1 714,2 5-371,6 1 0,4 1 0,9 1 0</inkml:trace>
  <inkml:trace contextRef="#ctx0" brushRef="#br2" timeOffset="152">23805 6916 8186,'5'-11'133,"0"1"0,-1 1 0,-10-3 0,-4 3-133,-4 2 0,-9-5 0,-1 3 0</inkml:trace>
  <inkml:trace contextRef="#ctx0" brushRef="#br2" timeOffset="153">26682 9729 7839,'9'-15'133,"-2"4"0,-7 1 840,0-3 0,-7-1-374,-4-1 1,2 1-1,-1 2 1,-2 1 0,-4 1 94,-5 1 0,2-3 0,-7 5 0,-1 0-183,3 0 0,-4 1 0,5 6 0,1 0-213,-1 0 0,2 0 0,5 2 0,0 3-128,1 6 1,1 3 0,1 2-1,5-1-147,1 1 0,-4 1 0,6 3 0,2 1-83,1-2 0,2 4 0,2-2 0,3-1-31,5 3 0,4-5 0,2 3 0,1-2 53,4 2 0,-3-9 1,5 4-1,-2-2-234,-1 0 1,8-4 0,-1-1 0,1-2 176,-2-4 0,2-1 0,-6-2 0,1 0 27,0 0 0,-7-7 0,-6-3 0,2-4-8,2-2 0,-5-7 1,-4-1-1,-3-2 252,-2-1 1,0 3 0,0-2 0,-2 5 223,-3 3 0,3 8 2558,-3-1-2336,3 8 1,4 3 0,2 10 0,3 4-275,1 2 0,3 5 0,4 2 0,1-1 214,0 1 1,0 5 0,-1-3 0,-1-1-383,-3-3 1,3-4 0,-5-1 0,1 0-474,0 0 1,-1-6-4096,2 0 2616,3-6 0,-14 3 1,0-11-1,-9-3-5057,-5-3 6829,-2-14 0,-6 6 0,-3-13 0</inkml:trace>
  <inkml:trace contextRef="#ctx0" brushRef="#br2" timeOffset="154">23867 8315 7839,'0'-11'343,"0"1"1,-1 6 0,-5-3 0,-4 2 0,-4 0 720,-2 1 0,-6 3 0,-3 1 0,-1 0-423,0 0 0,7 0 0,-4 0 0,2 0-47,0 0 1,5 5-1,7 2-512,2 2 1,-3 1-1,5 6-55,1-1 0,9-4 1,6-1-1,3 3 7,2 1 1,1 1-1,2 1 1,2 0 4,-1-1 0,2 6 0,-1 0 1,-2-1 130,-1-3 1,-2 4 0,-1 0-1,-1-2 270,-3-1 1,-2-3 0,-6 1 0,2 0 60,-1 0 0,-4-6 0,-6-1 0,-4-1 7,-4 1 0,-2-5 0,-1 1 1,-2-3-192,-2-2 0,-6 0 1,5-2-1,-1-2-468,0-1 0,-8-7 0,3 3 1,2-1-855,1-1 1,-1 3-1,5-5 1,2 5-4450,1 1 5454,10 1 0,-6-1 0,5-1 0</inkml:trace>
  <inkml:trace contextRef="#ctx0" brushRef="#br2" timeOffset="155">22500 9494 7839,'-9'-7'3141,"2"7"-2272,7 0 1,0 7 0,0 8 0,0 1-157,0 0 0,0 5 1,0 1-1,0 1-6,0 0 0,0 5 1,0-4-1,0 1-170,0-4 1,0 1 0,0-1 0,0-2-361,0-1 0,0-2 0,0-1-279,0 1 348,0-7-670,0-2 0,0-9 0,0-3 0,0-6 84,0-3 1,0-3 0,0-4-1,2-4 6,3 1 0,4-11 0,6 4 0,1-3-6,0 1 0,0 2 0,-1 1 0,1 4 52,0 5 0,-1 4 0,3 1 0,1 2 256,2 3 1,0 4 0,-4 7-1,3 2 365,1 3 0,5 4 1,-3 9-1,-1 1 420,1 2 0,3 7 0,-5-2 1,-2 4-237,-1 1 0,1-1 0,-1-2 0,-4-2 44,-1 2 1,-6-4 0,0 1 0,-1-1-565,-1 1 0,0-6 0,-5 2 0,0-4-1475,0-1 1,2 0-857,3-1 0,-3 1-809,3 0 0,4-7-1110,1-4 4253,4-3 0,2-16 0,0-4 0</inkml:trace>
  <inkml:trace contextRef="#ctx0" brushRef="#br2" timeOffset="156">23207 9651 7839,'16'0'274,"0"0"1,-1 0-1,1 0 1,0 1 327,-1 5 1,1-5 0,2 5-1,1-3 30,2 2 0,0-1 0,-5 5 1,-1-1-701,1 1 0,5 2 0,0 3-1464,-2-4 0,-8 4 1,-6-3 652,-3 2 1,-9-2-1,-4-2 879,-3-2 0,-9-2 0,-1-5 0</inkml:trace>
  <inkml:trace contextRef="#ctx0" brushRef="#br2" timeOffset="157">23254 9871 7839,'11'5'0,"-1"0"0,2-1 0,2-2 0,4-2 0,1 0 663,2 0 1,0 0 0,-3 0 0,1 0-294,2 0 0,5 0 0,-3 1 0,-1 3-977,1 1 1,3 0-1,-3-5 1,1 0 370,4 0 1,-3 0 235,1 0 0,0-7 0,6-1 0</inkml:trace>
  <inkml:trace contextRef="#ctx0" brushRef="#br2" timeOffset="158">24339 9446 7839,'-7'-15'674,"-3"-1"0,1 5 0,-2 3 0,1-1-152,1 0 0,-5 6 1,4-2-1,-4 3-189,-2 2 1,0 0 0,-1 2 0,-2 3 413,-2 5 1,0 6 0,5 7 0,0 6-204,1 6 0,6 2 0,2-4 1,2 2-257,-1 2 0,3-1 1,8-2-1,7 1-92,8 1 0,-1-1 0,7-7 1,4-2-124,5 2 0,-7-5 0,3-2 1,-1-5-158,-1-6 1,1 2 0,-2-6 0,-3-3 105,-3-1 1,-1-7 0,-5-2 0,-2-2 54,-4-3 1,3-2 0,-8-4 0,-2-1 40,-1-2 0,-7 0 0,-4 5 0,-3 2 24,-6 4 1,-1-4 0,2 5-1,-2-1 24,-2-1 1,-6 8 0,5-2 0,-3 3-468,-3 2 1,0 0 0,0 0-1,2 0-1325,-2 0 0,4 7 1,-1 5-1,3 5-2239,2 4 3865,3 0 0,1 2 0,0 2 0</inkml:trace>
  <inkml:trace contextRef="#ctx0" brushRef="#br2" timeOffset="159">4859 8488 7839,'0'-25'0,"0"4"0,-2 4 360,-3 1 1,-4 6-1,-7-1 1,-1-1 0,-2 0-1,-2 1 1918,1 6 0,3-2-1813,1 2 1,-5-1-1,0 6 1,0 0-1,0 0 45,0 0 1,-5 6 0,4 1 0,-1 1 15,0 5 1,-3 1 0,3 1 0,0 1-104,1 0 1,-3 5 0,6 1 0,2 1 1,-3 0 1,3 5-1,5-2 1,3 4-99,2 1 1,-4 1-1,6 1 1,2 2-142,1 1 0,2 6 0,0-5 1,0-2-55,0-2 1,7-2 0,2 1 0,1-2-28,1-4 0,-1 2 0,6-6 0,1 1-9,4 0 1,-1-4 0,6-7-1,0-3-43,-2-2 0,11 3 1,-3-4-1,1-3-69,0-1 0,4-4 0,1-1 0,1-4-201,-1-2 1,4-3-1,-3-7 1,-1-2-214,0 1 1,-3-2-1,-7 1 1,-3 0 88,-3-2 0,-6 4 1,-7-6-1,-2 3 311,-4 2 1,-1-2 0,-5 1-1,-6 2 129,-7 1 1,-8 4-1,-1 4 1,-3 3 157,-5 0 0,-2 5 0,4-3 0,-1 3 475,1 2 0,-1 2 0,1 3 0,0 4-630,-1-1 0,6 6 0,1-3 1,3 3-103,2 2 0,-2-1 0,3 1 0,3-2 0,4-4 0,3 4 0,-3-5 0,3 2 0,2-1 0,-4-5 0,4 4-2663,-1-2 1,2 4-1534,-4-6 1,7 2 1229,-3-2 1,12-3 2965,4 3 0,18-17 0,5-6 0</inkml:trace>
  <inkml:trace contextRef="#ctx0" brushRef="#br2" timeOffset="160">5944 8676 7839,'-16'0'880,"0"7"0,0 2 0,1 1 0,-1 1 639,0 1 0,1 7 1,1 4-1,1 0-702,3-1 0,-1 5 1,-3-5-1,2 1-474,2 0 0,-1-1 1,-3-2-1,2-1-935,2-5 1,1 2 0,-3-6-2136,1 4-216,8-5 0,-4-4 1872,7-10 1,0 1 0,0-6-1,1-2 598,5-2 0,-5-7 0,6-4 473,0-5 0,-5 3 0,5-12 0</inkml:trace>
  <inkml:trace contextRef="#ctx0" brushRef="#br2" timeOffset="161">5645 8723 8555,'16'16'1920,"-1"-2"0,1 0-859,0 2 0,5-2 0,1 10 0,1-1-486,0-4 0,0 6 0,-4-1 1,2 0 149,-2-3 1,-2 2-1,-1-2 1,0-2-457,0-1 1,-6 1-1,1-2 1,-1-3-945,-1 0 0,0-5-2419,-4 2-5762,-3-1 8856,5-1 0,-7-9 0,0-9 0</inkml:trace>
  <inkml:trace contextRef="#ctx0" brushRef="#br2" timeOffset="162">7201 8330 7839,'-8'-15'0,"2"-1"0,3 0 0,-2 2 0,-6 4 857,-3 5 1,2-2 0,-2 1 0,-3 3 373,-1 1 0,-1 2 0,-2 2-726,-5 3 1,-4 2 0,-1 5 0,1-1-145,4 1 1,-4 4 0,4 3 0,-4 2 183,-1-2 1,4 6 0,3 1 0,1 3-57,4 3 1,-2-1-1,4 1 1,3-1-127,0 1 0,7-1 1,1 1-1,5-1-95,1 0 1,0-1 0,0-2-1,1-2-103,5 2 0,2 0 0,10 0 0,1-4 37,2-1 1,5-2 0,-3-5 0,1 0-110,4-1 0,2 1 0,3-2 0,2-2-78,2-1 1,5-6-1,-4 4 1,1-2-139,-1-4 0,-1-1 0,-4-4 0,0-3-15,-1-6 1,6-3 0,-10-1 0,-2-1 23,-1 0 0,-4 1 0,-7-3 0,-2-1-150,-2-2 1,-6-5-1,1 3 1,-5 0 32,-5 1 0,-9-5 1,-9 5-1,-1-1 238,-4 0 0,-7 4 1,-2 9-1,2 4 284,2 5 0,3 1 0,2 0 1,2 0-90,-2 0 0,4 5 0,-1 2 0,3 2 559,2 3 1,-2 7-1,2 2 1,5 0-740,2 2 1,5-6 0,-3 4 0,4-3-23,0-3 0,6 1 0,-6 0 0,0-1 0,5 1 0,-3 0 0,1-7 0,-1-4-207,3 4-3402,-5-8 1,7 8-959,0-4 0,2-3 4567,3 3 0,11-10 0,8-4 0</inkml:trace>
  <inkml:trace contextRef="#ctx0" brushRef="#br2" timeOffset="163">8349 8598 7839,'7'-11'0,"4"1"1304,-4 6 1,0-1-433,-7 10 0,-7 4 0,-4 7 0,-3-1-245,-2 1 1,1 0-1,-1 1 1,0 1-278,1-3 0,-1 5 1,0-10-1,0 4-198,1 2 0,1-6 1,1-1-1,3-2-295,-2-3 1,3-1 0,-1 1-1040,-3 1 1,5 0-1,-1-7-646,2-3 1,2 2 0,5-8 618,0-1 1209,0-2 0,7-9 0,1-1 0</inkml:trace>
  <inkml:trace contextRef="#ctx0" brushRef="#br2" timeOffset="164">8066 8535 7839,'16'0'1357,"0"0"0,-1 0 0,1 2-576,0 3 0,0 3 0,-1 10 1,1 3 291,0 5 1,-1-1 0,1-1 0,0 0-631,0 1 0,-1-1 1,-1 3-1,-1-6 19,-3-4 0,-1-1 0,3-1-922,-2 1 0,1 0-1896,5 0 1,-6-6 539,1 1 0,-6-8 262,5 2 1,1-10 0,5-7 1553,-1-7 0,8 1 0,1-5 0</inkml:trace>
  <inkml:trace contextRef="#ctx0" brushRef="#br2" timeOffset="165">9293 8110 7839,'14'-7'474,"-4"-3"1,4 3 558,-4 2 1,-1 3 400,2 2 0,-8 2-963,2 3 1,-3-2-1,-4 6 1,-5 0-78,-8 0 1,-1-6 0,-7 2-1,1-3-161,-5-2 0,-2 0 1,-3 0-1,3 0 66,2 0 1,-6-2-1,5-1 1,0-2-163,-1 1 1,4-3-1,1 2 1,1 0-113,4-2 1,1 5 0,2-3 110,1 3 1,-1 4-234,0 3 1,2 5 0,4 10 0,5 2 132,3 3 0,2 1 0,0 5 0,0 1 53,0-1 0,0 4 0,2-2 0,1-3-117,2 0 1,1-2 0,-5 0 0,3-4 24,1-1 1,0-2 0,-3-6-126,3 1 0,-3 0-48,3 0 1,-1-8 152,1-2 0,4-12 0,5-4 0,-2-4-40,-2-2 0,6 0 0,7 1 0,0-1 31,-1 0 0,6 1 1,-2-1-1,4 2-97,2 3 1,6-1 0,2 7 0,0 2 234,-3 1 0,0 9 0,-2 3 0,-4 4 249,-1 2 1,1 7 0,-10 3 0,-2 2-4,-1-2 0,-8 7 0,-1-5 0,-2 0 157,-3 2 0,-10-1 0,-4 3 0,-6-2 114,-5-4 1,2 2-1,-5-7 1,-1-2-214,1-2 1,-1-1 0,-5-2 0,3-2-257,-1-1 0,-6-8 0,8 2 1,-4-3-155,-1-2 0,0 0 0,1 0 0,2-2-425,2-3 0,7 2 0,-2-8 0,3 1-1371,2 1 1,8-5 0,2 4 0,5-4 164,1-2 1,8 0 0,8 0 0,9 1-189,4-1 1,8 6-1,3-1 1819,6-1 0,-3-9 0,11-4 0</inkml:trace>
  <inkml:trace contextRef="#ctx0" brushRef="#br2" timeOffset="166">9843 8723 7839,'16'2'690,"-1"3"1,1-1 1376,0 6 1,-6-4 753,1 4-2383,-8-6 0,-3 3 1,-9-9-86,1-3 1,-1 1-1,5-6-36,-1-3 1,0-1-263,5-1 1,7 1 0,3 3 0,4 6-137,2 3 0,0 2 0,1 2 1,3 1 155,1 3 1,-2 6 0,-7-2 0,-3 4 50,-2 2 0,3 0 0,-5 0-73,-1-1 0,-2 1 0,-4-2-41,-3-4 0,-4-3 1,-7-7 117,1 0 1,-1 0 0,0 0-1,2-1 191,4-5 1,-4-2 0,5-8-196,0 0 1,2 1 0,7-1-17,0 0 1,2 0-159,3 1 0,4 6 0,7 4 1,-1 3-302,1 2 0,0 0 0,0 0-369,-1 0 1,1 2 0,0 3 0,-1 4-277,1-1 0,-5 5 0,-1-8 0,1 0-54,-3 2 0,1-5 1,-4 3 1047,6-3 0,3-9 0,1-2 0</inkml:trace>
  <inkml:trace contextRef="#ctx0" brushRef="#br2" timeOffset="167">10503 8205 8305,'2'-16'0,"1"0"83,3 1 1,6-1 0,-2 0 1123,4 0 1,2 2 0,0 2 0,1 2-634,4-3 1,-3 7 0,4-1-1,-1 1-46,0 1 0,6 0 0,-5 5 0,1 0-154,0 0 1,-1 2-1,-2 3 1,2 5-105,3 4 0,-6 7 1,2 2-1,-2 1 0,2 4 1,-3 7 0,3 4 0,-6-1 100,-4 0 1,1 11 0,-5-3 0,0-1 72,0-1 1,-2-4 0,-5 2 0,0-5-264,0-4 0,-5-4 1,-2-1-1,-2-3-105,-3-2 1,0-2 0,-2-6 0,0-1-57,-4-3 1,-1-3-1,3-4 1,1 1-102,-1-1 1,-1-4 0,-3-6 0,-1-4-62,2-4 1,2 4 0,3-3-1,1-2-168,3-5 1,6-1 0,-1 6 314,3-1 1,4 0-1,3 2 1,6 4 191,3 5 0,14 3 1,5 2-1,6 2-21,4 3 0,3 2 1,1 5-1,0-2 142,0 3 0,-1 2 1,-5 5-1,-2 1-1099,-1-2 0,-4-2 0,2 1 0,-4 1-1258,-6 2 1,-3 0 0,-9-5 0,-4-1-4688,-5 1 6726,-3 0 0,-9-8 0,-2-1 0</inkml:trace>
  <inkml:trace contextRef="#ctx0" brushRef="#br2" timeOffset="168">4293 9666 7839,'10'0'0,"1"0"497,1 0 1,-3 0 0,1 0 300,2 0 1,2 0 0,4 0-1,3 0-301,5 0 0,5 0 1,4 0-1,4 0-172,1 0 1,5 0-1,6 0 1,-2 0 42,2 0 0,5-1 0,-2-3 0,0-1-167,0 1 0,4 3 0,-4 1 1,0 0-53,0 0 1,0-2 0,-3-1 0,1-3 21,-1 3 0,0 1 0,-1 2 0,3 0-55,-3 0 1,6 0 0,2 0 0,1 0-29,-1 0 1,3-2 0,-3-1 0,5-2 66,5 1 0,-4-3 1,5 0-1,-3 0-19,2 0 0,-3-3 1,1 4-1,-6 3-67,-8 1 0,2 2 0,0-2 0,0-1 78,1-2 1,-3-1 0,-3 6 0,2 0 14,1 0 0,6-5 0,-4 0-35,2 1 0,-6-3 0,3 2 0,-3 0 0,1 0-120,1 0 0,-1-1 0,-5 6 1,-1-1-49,4-5 0,2 5 0,-3-5 0,1 5 118,-1 1 1,6 0 0,-9 0 0,2 0-27,4 0 1,-6 0-1,-1 0 1,1 0 93,1 0-93,12 0 1,-17-6 39,12 1 0,1 0-40,-2 5 0,3-2-236,-3-3 0,-1 3 72,6-3 0,-3 3-73,9 2 1,-8-2 119,7-3 0,-2 3-132,3-3 1,1 3 273,4 2 1,-8 0 190,3 0 1,-4 0-219,4 0 0,3-1 33,8-5 0,-4 5 295,14-5 0,-2 5-447,7 1 1,-42 0 0,0 0 258,1 0 0,-2 0 0,40 0-130,-39 0 0,0 0 0,35 0-68,-34 0 0,-1 0 1,38 0 75,5 0 0,-14 0-128,3 0 1,-11 0-1,-2 0-10,-6 0 1,-8 0 0,-10 0 0,-7 0-1609,-7 0 0,-7 1 366,-10 5 0,-13-5 0,-16 5 0,-15-5-311,-18-1 0,-24 6 1,27-4-1,-3 1 1623,-4-2 0,-2 1 0,-3 5 0,-2 2 0,-9 0 0,0 0 0</inkml:trace>
  <inkml:trace contextRef="#ctx0" brushRef="#br2" timeOffset="169">6384 10327 7649,'-9'-7'402,"-3"3"1,5-5 535,-2 2 1,6 0 0,-4 4 294,0-2 1,5-8-838,-3 3 0,10-2 1,7 0-1,9 1 287,11-1 0,-1 3 0,7 0 0,-1 1-165,0-1 1,5 5-1,-6-1 1,-1 3-117,-1 2 1,-3 0 0,0 0 0,-1 2-185,-4 3 1,2 2 0,-7 7 0,-1 0-212,-3 4 0,-7 1 0,-1-2 0,-2 3-314,-3 1 1,-10 7-1,-6-2 1,-5 3-252,-4 3 0,-9-2 0,0-2 1,-5-4 80,1-1 0,0 3 0,3-5 0,1-2 484,4-1 1,3-3 0,6 1-1,-1 0 539,3-1 1,-5-1-1,12-1 1,-3-3 2715,1 2-1602,6-5 1,-1 6-1052,10-8 1,11 0-1,10-5 1,4 0-571,1 0 0,1-5 0,1 0 1,2-1-40,2-1 0,4 4 0,-4-6 0,-2 0-540,-2 1 1,-3 2-1,-2-2 1,-4 1-1370,-1 3 0,-2 2 1,-5 2-1,-1 0 1,1 0 0,0 6 1,0 2-1,1 5-2328,4 4 4236,4-5 0,6 2 0,0-5 0</inkml:trace>
  <inkml:trace contextRef="#ctx0" brushRef="#br2" timeOffset="170">11918 9226 7622,'0'-8'1929,"7"1"0,4 7 0,3 0-1179,1 0 1,1 5 0,2 0 0,3-1-107,5-3 0,2 5 0,0-1 1,-4-2-719,-1-1 0,3 3 1,-3 1-1,-1-1-1007,1 2 1,-2-4-1,-5 6 1,0 0-1883,-1-1 1,-1 3 2962,-3 5 0,3-1 0,-6 1 0</inkml:trace>
  <inkml:trace contextRef="#ctx0" brushRef="#br2" timeOffset="171">12060 9525 8341,'21'0'0,"1"0"661,3 0 1,-6 0 0,2 2 321,-3 3 1,-1-2 0,2 6-1,4 0 1,0 0-428,-1 3 1,5 0 0,-5 0-1,1-3-1432,0-2 0,3 4 1,-5-4-1,-2 0-1639,-1 0 0,2-2 2515,1-5 0,7 0 0,-3 0 0</inkml:trace>
  <inkml:trace contextRef="#ctx0" brushRef="#br2" timeOffset="172">13601 8818 7622,'10'-16'-59,"1"0"0,-8-5 0,2 0 0,-3 2 324,-2 2 1,-2-4-1,-3-2 1,-5 2-1,-4 0 1253,-2 2 0,-2 5 0,-3-7-1202,-5 3 0,-3 5 0,-3 0 0,1 5 215,-1 1 0,-5 1 0,1 6 0,1 0-175,2 0 1,-4 7 0,0 6 0,4 4-190,5 4 1,-5 7-1,7-2 1,1 4-75,1 1 0,8 1 1,-1 1-1,6 0-104,4-2 0,2 10 1,5-10-1,0 2-173,0 0 0,7-6 0,5-1 0,6 0-164,3-2 1,7-1 0,-2-7 0,3 0-91,3-1 0,-1-6 0,3-4 0,0-3 261,3-2 1,5-2 0,-5-3 0,-2-5 11,-2-4 0,-2-9 1,1-3-1,-1-4 150,1-1 1,-6-6 0,-3 0-1,-4 2 128,-5 2 0,-4 3 0,2 4 1,-3 5 409,-2 4 1,-2 6-1,-3 3 445,3 1 0,-1 3 0,5 11-405,-2 9 0,5 1 0,-3 11 0,1 5-50,1 8 1,-6-1 0,4 3 0,-2 3-56,-4-1 1,-1 11 0,-2-9 0,-2 2-326,-3 0 1,1-7 0,-6-2 0,-1-1-550,3-4 0,-5-4 1,6-3-1,0-4-1067,0-1 0,-3-2 0,3-5-1951,-2-1 1,6-4-558,-3-1 3991,5-6 0,-6-11 0,-2-11 0</inkml:trace>
  <inkml:trace contextRef="#ctx0" brushRef="#br2" timeOffset="173">14009 8786 7844,'2'-15'371,"3"-1"0,4 5 0,9 1 350,3-2 1,3 3 0,7 0 0,1 0-71,-1 1 0,1 4 0,-1-1 0,-1 3-53,-4 2 0,-3 2 1,-7 3-313,-1 6 0,-6 3 1,-4 1-1,-3 3 47,-2 3 1,-2 2-1,-3 4 1,-7 0-142,-7 1 1,-1 1-1,-4 3 1,-1-3-28,1-2 0,5-3 0,-4-5 1,2 2 31,0-2 0,0-6 0,5-3 1,1 1-267,-1-3 1,0-1-1070,1-7 964,6 0 1,11-5-1,13-2 1,10 0 17,4 0 1,10-3 0,5 4-1,4 3 188,5 1 1,-1 2 0,-6 0 0,-3 0 674,-1 0 1,-7 7-1,0 4 1,-5 3-178,-4 1 0,-7 3 1,2 1-1,-5 4-50,-6 1 0,-1-3 0,-5 4 0,1-3-161,-2-3 1,-3 4 0,-3-2 0,-4-2 89,-2-1 1,-1-8-1,-6 1 1,-1-1-386,-4-1 1,1-2-1,-6-5 1,-2 1-596,-2 2 0,1 1 0,-1-6 1,2 0-270,0 0 0,-3-2 1,10-2-1,2-1-831,1 2 0,9-1-787,4-1 0,5-2 1,7-5-1,9 3 773,8 2 0,11-3 1685,2 4 0,7-13 0,-4 2 0</inkml:trace>
  <inkml:trace contextRef="#ctx0" brushRef="#br2" timeOffset="174">14968 9226 9405,'32'0'0,"-2"0"0,-2 0 890,-2 0 1,-7 0 0,2 0 295,-4 0 1,-8 7-466,-4 4 1,-5 1-276,-5-1 0,-4 1 0,-8-7 0,-2-2-253,-2-1 0,0-7 0,5 0 0,0 0-78,1-2 1,6 3 0,4-6-55,3-3 0,2-1 0,2-1-73,3-1 1,4 5-1,6 3 1,1-1-356,0 0 0,0 6 0,-1-2 0,1 3-489,0 2 0,5 0 0,0 0 0,0 0-451,1 0 0,-4 0 0,3 0 0,-4 0 1307,-1 0 0,7 0 0,1 0 0</inkml:trace>
  <inkml:trace contextRef="#ctx0" brushRef="#br2" timeOffset="175">16195 8566 8676,'-16'-26'0,"-1"2"0,-3 3 0,-1 5 681,2 4 1,-5 8-1,-1-1 1,-1 3 191,0 2 1,0 0 0,-6 2-1,1 3-204,-1 6 0,-3 3 0,2 3 1,4 2-223,-1 2 0,7 7 0,0-2 0,4 4 96,3 2 1,-1 6-1,10 4 1,0 2-370,0-3 1,2 8 0,7-5 0,5 0-56,8 1 0,3-7 0,8 1 1,2-4-233,2-4 1,6 8-1,3-13 1,1-3 26,4-4 0,-1-5 1,1-2-1,-4-3 79,-1-2 0,2-2 1,-4-7-1,-4-3 20,-5-6 1,-3-2 0,-8-3 0,1 0 400,-4 0 0,-9-5 0,0 0 0,-3 2-90,-2 2 1,-2-4 0,-3 0 0,-6 2-210,-3 1 0,-8 8 0,-4-1 0,-4 1-522,-2 1 0,1-3 1,-2 7-1,-4 1-506,-5 2 1,-3 2 0,-2 2-1,-1 2-808,1 1 1,0 12-1,2-1 1,1 1-939,2 1 1,12 3 2658,-1 0 0,3 7 0,-4-4 0</inkml:trace>
  <inkml:trace contextRef="#ctx0" brushRef="#br2" timeOffset="176">17091 8833 8049,'9'-21'0,"-4"1"247,-3 0 0,-2 3 0,-2 3 1,-3 2-1,-6 1 502,-3-1 1,-1 0-1,-1-1 1,-2 5-95,-3 1 0,4-4 0,-4 6 1,4 2-187,1 1 0,-5 2 0,-2 2 0,0 3-45,1 5 0,1-1 0,5 3 0,0 4-162,1 3 0,1 4 0,1-2 0,5 3 28,1 1 0,1 4 1,6-2-1,0 2-55,0 3 0,7-3 1,6-1-1,4-3-174,4-2 0,9 3 0,-1-4 1,6 1-93,0 0 1,4-4 0,-3-7 0,-1-3-223,-1-2 0,2 3 1,1-4-1,-2-3-119,-2-1 0,-1-4 0,-1-3 0,0-4-57,1 0 1,-2-10 0,-3 2-1,-2-6 95,-2-5 0,-2-2 0,-6-1 0,-1 0-11,-3-1 0,-4 6 1,-7 2-1,0 1 368,0 4 0,0 1 454,0 2 0,0 9-155,0 7 1,0 13-1,2 9 1,1 3-43,2 3 1,8 7-1,-3 1 1,4-1 106,2-2 1,-1 2 0,1-1-1,0-6-203,0-4 0,-6 2 0,-1-5-97,-2-2 0,-2-1-165,-5-2 151,0-8 1,0-8 0,-2-12-1,-1-5-224,-2-4 1,-1-7 0,6 0-1,0-5-230,0-4 1,2-5 0,3 4 0,4-1 86,0 1 1,10 1-1,-3 7 1,1 4 251,1 5 0,-3 5 0,1 6 0,0 5 94,0 3 1,1 2 0,2 3 0,4 6 200,1 7 0,1 10 0,1 2 1,-5 5 139,-4 4 0,4 7 0,0-3 1,-1 5 52,-3 1 1,-3-7 0,-3-5 0,-6-5-10,-3-4 0,-2-7-127,0 2 1,-2-10 0,-3-6-340,-6-3 0,-3-9 1,0-6-1,2-4-253,1-4 1,8-9 0,-2 1 0,3-8-129,2-3 0,7 3 0,3-3 0,6 0 189,5 0 0,4 10 1,6 0-1,-1 6 309,-4 5 0,9 8 0,-4 6 0,2 3 2,1 2 0,-3 12 1,2 4-1,2 3 122,2 4 0,-6 1 0,-4 8 1,-1-1-295,-2 1 0,-1-3 0,-7-1 0,-2-1-434,-4 1 0,2-6 1,-6-1-1,-3-3-143,-1-3 1,-2 1 0,0 0-2443,0 0 1,2-3 1139,3-2 0,-2-4 1961,8-7 0,-1-14 0,6-3 0</inkml:trace>
  <inkml:trace contextRef="#ctx0" brushRef="#br2" timeOffset="177">18993 8330 8049,'-1'-15'0,"-3"-1"265,-1 0 0,1 1 1,10-1-1,4 2 392,4 3 1,2-1 0,1 5 0,3 0-20,1 0 1,5 2 0,-5 5 0,0 0-289,1 0 0,-4 2 0,5 1 0,-4 4-1,-3 2 0,3 1 0,-11 6 0,3 0-111,-1 0 0,-6-1 0,1 3 0,-3 3 4,-2 5 1,-12-2-1,-6 3 1,-3-1-77,-1-2 1,-10 4-1,2-5 1,1 0 14,-1-1 1,-1-1 0,8-5 0,0 0-21,0-1 0,9 1 0,7-2 1,2-2 74,0-1 1,1-3-1,10 5 1,4-5 163,4-1 0,9 4 1,3-6-1,4 0-81,1 2 1,6-5 0,1 3 0,1-3-265,-1-2 1,2 0-1,-6 0 1,-5 0-675,1 0 0,-7 2 0,-1 1 1,-1 3 323,0-3 0,0 6 0,-5 1 0,-2 4-6438,-4 2 6733,4 7 0,-5-6 0,7 6 0</inkml:trace>
  <inkml:trace contextRef="#ctx0" brushRef="#br2" timeOffset="178">4827 12087 8049,'-8'-16'0,"2"1"0,3 1 0,-2 3 1251,-6 6 1,2 3 0,1 4 0,1 3 277,3 6 1,2 8 0,1 4 0,-3 1-185,-1 4 1,0 2 0,5 3 0,0 2-665,0 1 1,1 8 0,3-2-1,1 2-335,-1-2 1,3 6 0,-2-4 0,0 0-347,2 1 0,-5-5 0,3 0 0,-3-1 0,-2-4 0,0-7 0,0-2 0,0 0 0,0-1 0,0-3 0,0-6 0,0 0 0,0-7 0,0-4-77,0-10 1,-5-4 0,-1-9-1,3-3-380,1-5 1,0-9-1,-1-3 1,-2-2-103,1-4 1,-3-8 0,0-4 0,-2-2 222,-3 0 0,5 8 1,2-3-1,2 3 33,-3-3 0,5 11 1,-3-1-1,8 4 292,6 3 0,6-1 0,5 6 0,3 1 191,1 4 1,10-2-1,-4 9 1,2 3 292,0 4 1,4 8 0,0-1 0,-2 5-50,-2 5 0,-3 4 1,-2 8-1,-2 4 192,2 5 1,-6 4-1,-1 2 1,-3-1-572,-2 0 1,-8 6 0,-2 0 0,-5-2-46,-1-2 0,-1-3 0,-6-2 0,-9-2 0,0 0 0,-14-2 0,4-1 0,-4-2 0,-1 0 0,-6-2 0,-1-7 0,-1-3 0,1-2 0,-4 4 0,5-6 0,3-2 0,0-1 0,5-2 0,2 0-8072,6 0 5846,11 0 0,15 0 1,13 2-1,4 1-2462,6 3 4688,9 6 0,3-3 0,7 6 0</inkml:trace>
  <inkml:trace contextRef="#ctx0" brushRef="#br2" timeOffset="179">5425 12873 8049,'15'0'1498,"-6"7"1,-4 3 0,-3 4 274,-2 2 1,5 5 0,1 2 0,-3-1-718,-1 1 0,-2 10 0,2-1 0,1-1-469,2-3 0,1 2 0,-6-4 0,0 2-275,0-2 0,0 2 0,0-7 0,0-2 62,0-1 1,0-3 0,0 1-288,0 0-87,0-7 0,1-4-278,5-10 0,-3-4 1,6-7-1,0-1 17,-1-4 1,8 2 0,7-6-1,1 1 10,4-1 0,4 6 0,3-2 0,1 5 206,-1 6 0,4-2 1,-4 6-1,-4 3 680,-3 1 1,-4 2 0,3 2 0,-6 1-438,-4 3 0,-3 6 0,-3-2 1,-4 6-199,-1 5 0,-4-4 0,3 6 0,-5-2 0,-5 0 0,-3 5 0,-8-5 0,0-2 0,0-1 0,-1-2 0,-2-2 0,-4-2 0,-2-2 0,-1-6 0,-5 1 0,-1-3 0,1-2 0,0 0 0,1 0 0,2 0-379,2 0 0,6-2 0,-1-3-581,4-6 0,8 3 0,4-3 1,3-1-1499,2-2 0,7-2 1,5 0-1,6-1 557,3-4 0,7 2 1,-2-6 1900,4 3 0,8-13 0,2 2 0</inkml:trace>
  <inkml:trace contextRef="#ctx0" brushRef="#br2" timeOffset="180">6651 12511 8049,'11'-10'0,"-1"1"0,2 2 0,-3 2 920,2 5 1,-1 0 498,6 0 1,-2 7-1,-4 3-946,-5 4 1,-3-3-1,-2-1 1,0 3-45,0 1 1,0-4 0,-2 0-212,-3 3 1,-4-5 0,-6 1-299,-1-2 1,0-2 0,1-5 87,-1 0 0,5-5 0,3-2 0,1-2 110,3-3 1,2-2-1,2-1-10,0-1 0,2 2 0,2 2 1,3 3 37,1 2 1,3-4 0,5 6 0,-1 2 100,1 1 0,0 2 1,-1 0-1,1 2-85,0 3 1,-2-2-1,-2 8 1,-3 1 200,-2 2 0,-2 2 0,-5 0-114,0-1 1,0 1 0,-2 0-469,-3-1 1,-4-4-1,-6-2 1,-1-2 93,0-4 0,0-1 0,1-2 0,-1 0 165,0 0 0,1-2 0,-1-3 129,0-6 1,6-3 0,1-1-50,2-1 0,3 0 1,10 1-154,4-1 1,-1 7-1,3 4 1,4 3-148,3 2 0,2 0 1,-5 0-1,-1 0-238,1 0 0,0 0 0,0 0 0,-1 0-1224,1 0 0,0 5 0,-2 2-315,-4 2 1,4 0 0,-3 3 1956,3-2 0,1-6 0,1 3 0</inkml:trace>
  <inkml:trace contextRef="#ctx0" brushRef="#br2" timeOffset="181">7249 12826 8645,'15'-9'983,"1"4"1,0-2 0,1 0-434,4-2 1,-2-1 0,8-6 0,1 0 0,3 0 33,6 1 0,-4-6 0,5-4 0,-1-1 94,0-2 0,1-10 0,-3 5 0,2-6-306,-2-5 0,1-1 1,-2-2-1,-5 0-294,1 0 0,-7-6 0,-2-1 0,-4-2 61,-1-3 1,-7 3 0,-4 0-1,-3 4-401,-2 6 1,-2 1 0,-3 8-1,-6 4 168,-3 5 0,-2 5 0,-1 9 1,-2 4 231,-2 5 0,-5 3 1,3 2-1,0 2 194,0 3 1,-3 11-1,5 10 1,2 3 79,2 3 1,1 1 0,2 4 0,2 5 94,1 3 0,8 8 0,-4 1 0,1 0 85,1 0 0,0 4 1,5-4-1,2 0-491,3 0 0,9 4 0,9-6 0,-1-3-101,1-5 0,10-6 0,0-7 0,4 1 0,2-1 0,2-6 0,-2-4 0,-1-6 0,1-4 0,-3 1 0,-2-7 0,1-1 0,1-2 0,1-2 0,-6 0 0,-1-2 0,-4-3 0,-3-4 0,-7-5 0,-1 2-222,1 1 1,-7 1 0,-4-6-3056,-3 0 0,-16 8 0,-9 2 1892,-10 5 0,-7 8 0,-7 1 0</inkml:trace>
  <inkml:trace contextRef="#ctx0" brushRef="#br2" timeOffset="182">9072 12213 8049,'-8'0'701,"2"0"0,12 0 1124,4 0 0,4 1 0,2 3 0,0 1 1,1-1-925,4-3 1,-2-1 0,7 0-1,1 0-318,-3 0 0,4 0 0,-5 0 0,-1 0-868,1 0 1,0 0 0,-4 0 0,2 0-1742,-2 0 0,-1 6 1,-2 1-1980,-1 1 1,-6-2 4004,-4 4 0,-10-6 0,-4 3 0</inkml:trace>
  <inkml:trace contextRef="#ctx0" brushRef="#br2" timeOffset="183">9245 12480 9252,'16'0'1382,"0"0"1,5 0-1,0 0 1,-2 0-735,-2 0 1,1 0 0,3 0 0,3 0 590,1 0 0,3 0 1,-6 0-1,1 0-1024,0 0 0,3 0 1,-5 0-1,-2 2-2012,-1 3 0,-3-2 0,-1 8 48,-3 1 1,-4 2 1748,-7 2 0,0 7 0,0 1 0</inkml:trace>
  <inkml:trace contextRef="#ctx0" brushRef="#br2" timeOffset="184">10173 11788 8049,'2'-15'0,"3"-3"0,5 1 259,4 1 0,-3-7 0,1 9 1,6-1 1159,6-5 0,6 1 0,3 3 1,2 3-824,2 2 0,6-1 0,-3 7 0,1 1-202,-5 2 0,-4 2 1,-4 2-1,-4 5 225,-1 9 0,-4 1 1,-8 9-1,-6 2-267,-3 2 1,-2 7-1,-2 1 1,-3 1-177,-6-1 0,-10-1 0,-5-6 0,-2 1-17,2-1 0,-2-7 0,5-1 0,0-4-467,1-3 1,-1 3-1,4-10 1,-2 0 107,2-4 1,1 2-1,2-2 74,1-1 126,-1-3 0,9-8 0,9-1 0,12-3-9,10 1 1,13-1-1,7-3 1,6 2-42,8 2 0,3 4 0,4-2 0,-1 1 241,-1 3 1,2 8 0,-13 3-1,-3 1 180,-5 5 1,-6 2 0,-8 5 0,-4 2 85,-5 3 1,-3-1-1,-4 4 1,-4-2 248,-5 2 1,-3 7-1,-2 2 1,0-2-707,0-2 0,-7-2 0,-3 1 0,-6-3 0,-5-2 0,-4-3 0,-8-6 0,-2-1 0,-1-3 0,-12-9 0,3 1 0,0-5 0,-1-1 0,-3 0 0,7 0 0,-1-1 0,1-5 0,-2 3 0,7-6 0,4 0-1012,5 1 0,0 2 0,7-4 0,2-1-922,2 3 1,8-1 0,2 5-1,2-3-868,-1-1 1,3 4 2801,8-1 0,11-4 0,8 1 0</inkml:trace>
  <inkml:trace contextRef="#ctx0" brushRef="#br2" timeOffset="185">11997 11521 7658,'-2'-14'0,"-3"4"0,-6 4 725,-10 5 0,2 1 0,-5 0 0,-1 1 0,1 6 973,-4 9 0,0 7 0,0 8 0,4 1-1050,1-1 0,0 8 0,4 1 1,-2 2-48,2 0 1,1-6 0,4 6-1,2 0-200,2-2 1,6 4-1,-1-7 1,3-2-168,2-2 0,0-2 1,2 1-1,3-1-11,6 0 0,3-4 1,3-3-1,2 1-31,2-1 1,7-5 0,0 2-1,5-3-79,4-3 1,5-1-1,-4-1 1,2-5-2,4-1 1,2-1 0,1-6 0,0 0-117,0 0 0,-5-6 0,-2-1 0,-1-1-13,-4-5 1,-6-6 0,-6-2 0,-7 0-233,-2-1 0,-7 2 0,-2-4 1,-5 1-85,-5 4 0,-11-4 1,-10 2-1,-4 4 373,-1 5 0,-11-1 1,-4 8-1,-1 2 24,-4 1 0,2 2 1,6 0-1,3 0-121,1 0 0,-3 2 0,7 1 0,4 4-966,3 2 0,9 0 0,-2 3-1298,3-2 1,4-4-570,4 4 1,6 0 824,15 6 0,1-7 2065,14-4 0,7-17 0,8-6 0</inkml:trace>
  <inkml:trace contextRef="#ctx0" brushRef="#br2" timeOffset="186">13412 11867 10590,'-32'16'1017,"1"5"0,1 1 1,2 3-225,2 3 0,0 1 0,-4 3 0,2-2-419,2-4 1,2 7 0,-3-5-1,6-2-404,4-1 0,1-5 0,1-4 0,-1 0-1167,0 0 1,7-6 0,2-1-1070,0-2 0,6-4 1553,-5-8 0,6-4 0,6-8 0,2-2 713,1-2 0,12-14 0,-3 2 0</inkml:trace>
  <inkml:trace contextRef="#ctx0" brushRef="#br2" timeOffset="187">12956 11851 7531,'30'5'177,"-4"2"0,-5 2 1230,-4 3 1,-1 8 0,0 2 0,-1 3-325,1 3 0,0 0 0,-2 0 0,-2-2-728,-1 2 1,-1-6 0,6 1 0,0-2-456,-1 0 0,1 0 1,0-5-1,-2-1-566,-4 1 0,4-2 0,-5-2 0,1-3-1387,1-2 0,-1-2 0,6-5 868,0 0 1,-1 0 0,3-3 1184,3-8 0,-4 1 0,6-13 0</inkml:trace>
  <inkml:trace contextRef="#ctx0" brushRef="#br2" timeOffset="188">13915 11427 7665,'16'0'1144,"-1"0"1,-6 7 0,-5 3 0,-8 6 350,-6 5 1,1 5 0,0 11 0,1 5-938,-1 3 0,0 8 0,-1 1 0,3 0 272,0 0 0,5 4 1,-3-6-1,3-3-400,2-5 0,0-1 0,-2-4 0,-1-1-645,-3 1 0,1-8 0,5-7 0,0-1-1817,0-4 0,0-1-1802,0-3 2983,0-6 1,5-4 0,2-10 0,2-7-215,3-7 0,8-4 0,1-7 0,-2 2 392,-2 1 1,4-14 0,0 5-1,-2-8 673,-1-3 0,5-7 0,1-2 0</inkml:trace>
  <inkml:trace contextRef="#ctx0" brushRef="#br2" timeOffset="189">14308 11285 7665,'16'0'1217,"-7"7"1,-4 4 0,-5 5 79,-5 5 1,1 10 0,-6 13-1,-3 5-125,-1 3 0,4 13 0,-1-3 1,1 3-52,1 0 1,2-4-1,5-2 1,-1-5-375,-2-5 0,-1 2 0,6-9 0,0 0-747,0-6 0,0 5 0,0-14 0,0 0-1020,0-3 1,6-3-1,-1-3 1,0 1-2808,2 2 0,-5-4 3827,3-1 0,4-11 0,0 9 0</inkml:trace>
  <inkml:trace contextRef="#ctx0" brushRef="#br2" timeOffset="190">15063 11898 7665,'7'-8'0,"3"2"0,6 5 557,5 1 0,2 0 0,5 0 0,-2 0 1261,2 0 1,7-6-1,1 1 1,-1 2-1465,-1 1 1,-3 2 0,-1 0 0,-2 0-776,-2 0 0,-5 0 0,3 0 207,-1 0 0,-4 2 0,-8 3 0,-6 5-1661,-3 4 1875,-16 2 0,-4 0 0,-13 0 0</inkml:trace>
  <inkml:trace contextRef="#ctx0" brushRef="#br2" timeOffset="191">15267 12197 7665,'25'0'659,"-1"0"0,-5 0 129,2 0 0,5 0 0,-5 0 1,0-2-384,2-3 1,-4 3 0,8-3 0,-1 3-975,-2 2 0,6-5 0,-2 0 0,5 0-3511,4-2 4080,6-2 0,-2-7 0,6 0 0</inkml:trace>
  <inkml:trace contextRef="#ctx0" brushRef="#br2" timeOffset="192">16415 11411 7665,'21'-7'0,"2"-3"474,1-4 0,-5 0 0,2 2 0,-2 3-480,2 2 1,2 2 0,5 5-1,-2 0 856,2 0 1,2 0-1,0 1 1,-4 3 223,-5 1 1,-4 7-1,-3-1 1,-3 4-658,-6 6 1,-3-1 0,-2 6 0,-2 2-209,-3 1 0,-11 3 0,-10 1 0,-2 2-37,2 2 1,-4-2 0,4-7 0,-2-4-169,2-1 0,3-2 0,5-6 0,-1 1 101,-2 0 1,2-6 0,7-1 344,1-2-326,8-2 0,-2-7 1,10-1-23,5-2 0,11-6 0,5 4 1,6 0-327,5 0 0,8 2 0,7 5 0,1 0 136,1 0 1,-5 5-1,3 2 1,-3 4 242,-2 6 0,-6 1 1,-6 8-1,-6 0 217,-3-1 1,-6 4-1,-1-3 1,-7 2 164,-7-1 1,-3 2-1,-2-3 1,-2 2-165,-3-1 0,-4 1 0,-8-7 0,-4-2-196,-5-2 0,-6-1 0,-4 0 1,-5-1-471,1 1 1,-10-7 0,1-2-1,-4-2-837,-1 0 1,2 0 0,4-5-1,1 0-906,0 0 1,7 0-1,2-1 1,1-3-674,0-1 1,2-7 2708,9 1 0,-4-17 0,6-5 0</inkml:trace>
  <inkml:trace contextRef="#ctx0" brushRef="#br2" timeOffset="193">18050 11490 7665,'14'-7'382,"-3"-4"0,1-3 0,-7-1 0,-1-1 73,-3 0 0,-2 0 0,-5 1 1,-6-1 190,-7 0 1,0 6-1,-8-1 1,1 1-212,2 1 1,-9-3 0,3 7-1,-2 1-15,-3 2 1,1 2-1,2 0 1,1 2-20,-1 3 0,1 4 0,-1 7 0,3 0-97,2-1 0,-1 3 1,6 1-1,-1 4-64,0 1 0,4 1 0,7 2 0,3-2-204,2-2 1,2 3 0,5-3 0,0-1-64,0 1 0,2-2 1,3-5-1,7-1-92,7 1 1,6 0-1,6-2 1,1-4-160,-1-5 0,6 2 0,1-1 77,2-3 1,2-1 0,6-4 0,-3-1 0,-1-4-33,-2-2 0,-2-2 1,2-4-1,-7-1-7,-7 0 1,-1-5 0,-6-1 0,-1-1 135,-3 0 0,-6 2 0,-3 6 1,-1-1 892,-3 0-686,-2 0 772,-2 8 0,0 25 0,0 16-38,0 8 1,-2 7-1,-2 5 1,-1-1-100,2 2 0,1-5 1,2 4-1,0-4-393,0-2 1,0-7 0,0-3 0,0-4-297,0-2 1,0-1-1,0-4 1,0-5-621,0-4 1,0-1-728,0 0 0,-2-7-849,-3-4 1,3-5 0,-3-5 579,3-6 1,4-3-1,3-2 1,7-1 756,8-4 1,-1 2 0,9-9 0,3-4 809,4-2 0,9-10 0,-4 4 0</inkml:trace>
  <inkml:trace contextRef="#ctx0" brushRef="#br2" timeOffset="194">19056 11285 7665,'7'0'1818,"-7"0"1,-12 4 0,-11 5-1,-1 8-1137,-4 6 0,0 8 0,-2 8 0,2 1 110,0 3 1,-5 5 0,7 2 0,-2 3-113,2-3 0,3 4 0,7-1 0,2-4-389,4-6 1,-2 1 0,7-7 0,3-2-45,5-2 0,6-7 0,8-2 1,4-1-142,6-4 1,8-1 0,1-2 0,1-2-3,1-4 0,1 2 0,4-6 0,-2-3-235,-3-1 1,-1-4 0,-6-3 0,-1-6-58,-4-3 1,0-7 0,-8-1 0,-4-3-36,0-3 0,-7 0 0,-4 0 0,-6 4 113,-8 1 0,-4-3 0,-5 7 1,-2 3 114,-3 4 0,-1 3 0,-5-1 0,-1 4 99,1 5 1,1 1 0,0 0 0,2 0-254,0 0 1,-3 5-1,8 2 1,0 0-649,1 0 0,-4 0 1,5-4-777,1 3 1,3 4-1,3-3-2026,3 2 0,-1-4 3600,7 6 0,7-8 0,6 4 0</inkml:trace>
  <inkml:trace contextRef="#ctx0" brushRef="#br2" timeOffset="195">20063 11458 7665,'-9'-15'0,"4"-1"0,-4 5 0,-3 1 0,-6-1 919,-3 3 1,0-1 0,4 5-1,-2-1 176,-2 2 0,-6 1 0,5 4 0,-1 3-754,0 5 0,-3 4 1,3 4-1,1 3 216,-1 5 0,2 4 0,7 1 0,2-1-311,1-4 0,8 9 0,-2-4 1,3 3-273,2-1 0,7-4 0,3-1 0,4-1-223,2 1 1,5-6-1,2-1 1,1-3-291,4-3 0,2 1 0,1-2 1,1-2 32,-1-1 1,-1-8 0,-2 3 0,-4-5-407,-1-1 1,3 0 0,-5-1-1,-3-5 274,-6-4 1,2-6-1,-6-3 1,3-4 423,-1-1 0,-6-2 1,3-6-1,-2 1 34,0-1 1,1-3 0,-6 2 0,0 5 278,0 4 1,0 3-1,0 5 1227,0 0 0,1 8-656,5 2 0,-5 13 0,6 9 0,-1 8-116,-1 6 0,5 2 1,-3 1-1,0 2-143,0 1 1,-1 6 0,-5-5 0,3-2 8,1-2 1,0-3-1,-5-2 1,0-4-47,0-1 1,0-2 0,0-5 375,0-1-832,0 1 40,0-7 1,-5-9-1,0-11 1,1-4-378,3-6 1,1 1 0,0-6 0,0-2-26,0-1 0,0-10 1,1-3-1,5-3 11,4-2 1,-1-1-1,1 1 1,1 2 121,-3 3 1,6 4-1,-3 8 1,3 4 273,2 5 1,-1 5 0,1 6 0,2 4 267,2 5 1,-2 8 0,3 5 0,-4 7 224,-1 7 0,5 6 1,-2 3-1,-3 3 106,-4 2 0,-3 0 0,3 4 0,-3-4-213,-2-1 0,3-5 0,-4-6 0,-3-3-17,-1-2 0,-2-2 0,0-6-126,0 1-317,0-7 0,0-4 1,0-10-95,0-6 0,0-3 1,0-3-1,0-4-324,0-5 0,2-4 1,1-1-1,4-3-39,2-2 1,1 2 0,6-2 0,0 3 440,0 1 0,-1 6 0,1 3 0,0 4 284,-1 5 1,6 9 0,2 1-1,0 8 387,-1 6 0,1 10 0,-4 4 0,2 4 110,-1 5 0,-3 4 0,-1-2 1,0 1-368,-1-1 0,-1 4 0,-2-3 0,-3-2-363,-2-6 1,4 1-1,-6-4 1,-2-1-1102,-1-3 0,-2-3 0,0-3 0,0 1-1007,0 0 0,-2-8 1,-1-1 2183,-2 0 0,-8-12 0,5 3 0</inkml:trace>
  <inkml:trace contextRef="#ctx0" brushRef="#br2" timeOffset="196">21273 11002 7665,'-8'-15'0,"2"-1"267,5 0 1,-5 1 0,1-1-1,2 0 1,1 0 780,2 1 1,0-1-587,0 0 0,7 2 1,3 4-1,4 5-118,2 3 0,0 2 1,1 0-1,2 0-38,2 0 1,0 0-1,-5 2 1,0 1 36,-1 2 0,1 8 0,-2-3 0,-2 4-152,-1 2 0,-8-1 0,3 1 0,-5 0 96,-1 0 0,-1 1 1,-6 4-1,-7 3 94,-6 1 0,-2 3 1,1-7-1,-4 0 31,1 1 0,-4-4 1,7 3-1,0-4 2,-2-1 0,8 0 0,-3 0 302,6-1 0,3 1-111,-1 0 0,4-6 0,12-1-186,4-2 1,4-2 0,4-3 0,3 1-297,5 3 0,7-1 0,2-3 0,-2 1-123,2 2 0,5 1 0,-3-6 0,-2 1 0,-2 5 0,4-5 0,-1 6 0,-2-1 0,-7-1 0,1 2 0,-5-4 0,0 2-1192,0-1 1,-4-1-1,-7 1-745,-2 1 0,-6 7 0,-1-3-1498,-6 0 3435,-13 5 0,-8-12 0,-8 5 0</inkml:trace>
  <inkml:trace contextRef="#ctx0" brushRef="#br2" timeOffset="197">4277 15765 7665,'-10'0'0,"1"-2"0,0-1 501,0-2 1,4-8 0,-4 3 1204,2-4 1,4-2-1217,8 0 1,4 6 0,8-1-1,4-1 1,4 0 38,-1 2 1,11 1 0,-3 5 0,1-1-236,0 2 1,-2 1 0,-1 2 0,-2 2-17,-2 3 0,-7-2 1,2 8-1,-3 1-141,-2 2 1,-6 7 0,-1 2 0,-2-1-60,-4 1 1,-3 5 0,-5-2 0,-5 4 0,-4 1 0,-4 1 0,-3-1 0,-3-1-24,-1-4 0,-4 2 1,2-5-1,-2-2-123,-3-4 0,3 2 0,2-8 1,5 1-53,-1-1 1,5-3-1,-3-4 1,4 1-261,1-2 346,1-1 1,6-9 0,5-3-22,8-4 1,12 3 0,10 1 0,5-1 23,6 3 1,3-5-1,9 8 1,2 2 164,1 1 1,4 2 0,-5 0 107,-1 0 0,-4 7 0,4 3 0,-4 4 0,-6 4 225,-2 3 0,-3-4 0,-7 6 0,-3 0 11,-3 3 1,-2 2 0,-8 1 0,-3-1-91,-2 0 1,-2 6 0,-5-10 0,-2 2 155,-3 0 0,-4-5 0,-7 4 0,-1-1-479,-4 1 0,2-6 0,-7 2 1,-2-5-66,-2-6 0,-5 2 0,0-5 0,2 0 0,-2 0 0,0-2 0,4-5 0,-1 0-58,1 0 1,1 0 0,2 0-621,2 0 0,5-5 0,-4-2 0,3-1 0,2-3-750,3 2 0,-2-5 0,1 4 0,4-2 213,0 1 0,2-3 0,2 4 1,4-4 1214,5-2 0,1-7 0,0-1 0</inkml:trace>
  <inkml:trace contextRef="#ctx0" brushRef="#br3" timeOffset="198">28286 6444 12679,'-11'-7'-529,"1"-3"1,-1-6 0,-5-5-1,1-5 1,-1-2 415,0 2 0,1-2 1,1 5-1,1 0 53,3 1 1,6 1-1,-1 5 1,3 0-79,2 1 0,0 4 0,0 1 68,0-3 1,0 0 0,0-3 119,0 0 0,-1 2 0,-3 2 0,-3 3 1058,-2 2-880,6 2 0,3 17 0,10 6 0,6 6-6,5 9 1,5 0 0,11 9-1,5 2 50,3 1 0,9-3 0,2-2 0,2 1-15,0-1 1,-1-5-1,6 1 1,-2-1-13,-3 2 0,1-6 0,-4 3 0,-3-6-43,-3 0 0,-5-6 0,-13 1 0,-1-4-54,-4-3 1,-3 1-268,-8-11 0,-8-3 0,-7-8 0,-12-7 70,-12-8 1,-10-9-1,-14-11 1,-7-4 33,-8-5 1,27 20-1,-3 0 1,-3 0-1,-1-1 1,-1-3-1,0 0 3,-1-4 1,0 0 0,-5 1-1,0 1 1,-2-2 0,-1 0-1,0 1 1,0-1-25,0 1 1,1 0 0,-1 2 0,1 0 0,4 5 0,2 1 0,2 2 0,2 1 72,-35-19 1,11 13-1,13 12-62,11 6 0,16 8 1,10 10-1,13 6-144,12 3 0,17 14 1,23 5-1,12 5 121,11 6 1,-31-19 0,1 1-1,4 1 1,1 0 0,3 1-1,1 0 26,4 1 0,0 1 0,5 1 0,1-1 0,-2 2 0,1-1 1,-1 0-1,1-1-8,-3-1 0,1 0 0,0 2 1,1-1-1,-1-2 0,-1 0 1,-1 0-1,0 0 170,-2-2 1,-1 0 0,-5-2 0,-2-1 0,-4-1 0,-2-2 0,33 17-23,-10-4 1,-16-5 0,-15-5 0,-9-9-2,-6-6 0,-12-2 0,-10-10 0,-18-6-60,-15-11 1,-13-9 0,-22-8 0,32 15 0,-2 0-111,-2-2 0,-3 0 0,-8-6 1,-3 0-1,3 1 0,-1-1 0,-6-2 1,0 0 34,-2 0 1,-1 0 0,-6-2 0,1 2 0,5 0 0,1 1 0,-2 2 0,1 1-5,-2 0 1,0 2-1,3 0 1,2 1-1,5 3 1,1 1-1,2 1 1,1 0-66,4 2 0,1 1 1,1 4-1,1 2 0,-26-7 1,14 5-86,12 3 1,12 10 0,14 1 4,10 8 1,23 8-1,16 7 1,16 6 276,12 6 1,12 7 0,9-3 0,-36-19 0,0 0-73,0 2 0,2 0 1,6 0-1,0 1 1,-5 1-1,-1 1 1,3 0-1,1 1-4,2 0 1,-1 0-1,-2-1 1,-1 1-1,-2-3 1,0-1 0,-2 0-1,0 0 50,-1-1 0,-1 1 0,36 22 0,-16-9 0,-6 0 72,-12-6 0,-7-4 0,-10-9 0,-8-1-368,-9 1 1,-14-7 0,-12-6 0,-16-8 172,-16-11 1,-24-13 0,31 8 0,-1-2 0,-6-2 0,-1-1 77,-4-2 1,-2-1 0,-8-4 0,-2-1 0,-5-1 0,-1-1 0,-1-1 0,0-1-151,-4-3 0,0 1 0,2 3 1,-1 1-1,3 3 0,0 1 0,4 3 1,0 1 115,4 0 1,0 2 0,3 1-1,2 1 1,9 4 0,3 1-1,4 4 1,1 2-111,-30-6 1,19 2-1,21 11 36,7 3 1,21 13 0,19 8 0,16 3 95,12 2 0,27 11 0,13 5 0,-33-16 0,1 1 6,3 2 1,2 0 0,8 6 0,2 1 0,3-1-1,1 1 1,2 1 0,0 0-156,4 1 0,1 0 0,4 2 0,1 1 0,-1-2 0,0 1 0,1 1 0,1 1 184,-3 0 1,1 1-1,-24-14 1,0 0 0,-1 0-1,23 13 1,0-1 0,-3-1-1,-1-1-22,-4-1 0,-2-2 1,-5-3-1,-3-2 1,-9-2-1,-4-1 1,31 17 10,-19-11 1,-25-10-29,-32-16 1,-34-15 0,-42-22-1,29 12 1,-2-2 13,-7-3 0,-2 0 1,-6-2-1,-1 0 0,-5-4 1,0 0-1,-4 0 1,-2 0-28,-5-4 0,-1 0 1,26 11-1,0 1 0,-1 0 1,-1-1-1,0 0 1,1 0-1,0 1 0,0-1 1,0 1-30,1 1 1,0 0 0,0 0 0,-3 0 0,0 1 0,0-1 0,2 2 0,0-1 0,0 1 0,-27-9 0,1 1 22,2 1 0,3 1 0,3 5 0,3 0 0,6 3 0,3 1 0,4 3 0,2 1-47,5 2 0,1 1 0,-29-8 0,12 4 0,15 4-158,15 4 0,12 5 0,22 2 196,15 5 1,18 8 0,22 8 0,12 3 3,9 3 0,-24-10 0,3 2 1,-1 2-1,1 2 0,5 1 0,0 0-25,2 1 1,1-1 0,9 2 0,1 0 0,-1 0 0,0 0 0,1 1 0,0 0 71,2 2 0,1-1 0,-2 1 0,0 0 1,-2 0-1,-2 1 0,-2-1 0,0-1-23,-2 1 0,0 0 0,-2 1 0,-1 1 1,-7-5-1,-1 0 0,-4-1 0,-2 0-29,-4-2 1,-1 1-1,28 24 1,-17-12-1,-15-4-52,-11-5 0,-18-7 1,-16-11-1,-21-6 82,-19-8 0,-31-13 0,32 2 0,-2-2 0,-6-3 0,-1-2 18,-5-3 0,-2 0 0,-11-3 0,-2 0 0,-1-3 0,-1-1 0,-3 0 0,-1-1-1,26 10 1,-1 1-1,0-1 1,1 2-1,-1 0 1,0 0-1,1-1 1,-1 0 0,0 0-1,2 1 1,-1 1-1,1 0-48,-26-10 1,0 0-1,24 11 1,1 0-1,1 2 1,-16-6 0,2 2 34,1-1 1,2 2 0,4 3 0,2 1-1,5 0 1,2 0 0,5 4 0,2 2 0,-30-8-140,14 2 0,17 6 153,15-1 1,19 15-1,22 1 1,20 7 27,12 4 1,19 5 0,11 4 0,-30-11-1,3 1-102,6 4 0,3 1 0,5 1 0,2 1 0,8 3 0,0 1 0,3 1 0,0 0-45,1 1 1,2 2-1,-17-7 1,0 1-1,1 0 1,-3-1-1,-1 0 1,2-1-1,2 3 1,1 0-1,1 1 56,-1-1 0,2 2 1,-1-1-1,1 1 0,1 1 1,-1-1-1,-2 0 1,-1 1-1,0-1 0,-2 0 1,0 0-1,0 0 11,0 0 0,0 1 0,-1-1 0,23 11 1,-3-1-1,-7-4 0,-3 0 0,-8-3 0,-3 0-7,-7-4 1,-3 0 0,25 14-1,-25-8 57,-12-10 1,-20-11-1,-27-10 1,-27-9 32,-21-13 1,18 4-1,-3-3 1,-6-3-1,-3-1 1,-5-3 0,-3 0-43,-5-1 0,-2 0 1,-8-3-1,-1 1 1,-1 1-1,-1 0 1,26 9-1,-1-1 1,-1-1-21,-1 0 1,-1-1-1,1 0 1,1 3-1,1 0 1,-1 1-1,-1-2 1,-1 1-1,1 0 1,1 1-1,-1 0 1,1 1-54,0 0 0,0 2 0,-1-1 0,-27-7 0,1 1 0,8 2 0,2 0 0,3 2 0,1 1-34,4 2 1,1-1-1,2 2 1,2 1-1,9 0 1,2 1 0,4 3-1,3-1-64,-35-6 1,20 3-1,15 3 1,11 6 1,22 4-1,13 2 423,21 4 1,21 11 0,17 10-1,10 4-312,-30-14 0,2 0 0,7-1 0,2 1 0,2 0 0,2 1 1,1 1-1,1 1-21,3 1 1,2 2 0,6 0 0,2 1 0,0 1 0,1 1 0,1 1 0,-1 0-114,-1 3 1,1 0 0,3 1-1,0 1 1,-3 0 0,0 1-1,0 0 1,1-1 115,-1 0 1,-1 1 0,-4-2-1,-3 1 1,-6-1 0,-3-1-1,-2-1 1,-2-2-14,-6-1 0,-1-1 0,26 24 0,-27-17 0,-13-7 339,-13-4 1,-20-12 0,-13-2-1,-22-6-233,-23-6 0,-22-9 0,35 2 0,-1-1 0,-6-1 0,0-1-1,-4-2 1,-1-1 0,-15-3 0,-2-1 0,1-4 0,0 0 0,-3 0 0,-1 0-136,0 0 0,-1-1 1,23 8-1,-1-1 1,0 0-1,-1 1 0,1 0 1,-1 0-1,2 1 1,0 0-1,0 0 101,-1 0 0,0 0 0,0 1 0,-23-8 0,0 1 0,4 3 0,1 0 0,5 3 0,2 0-65,5 2 0,1 1 0,4-1 1,3 2-1,-31-2 0,12 5-80,11 3 1,23 4 0,16 5 89,7 0 1,17 1 0,12 5-1,17 4 314,15 4 1,20 9 0,10 5 0,-31-12 0,2 1-309,3 1 0,2 1 1,11 4-1,3 1 0,1-1 1,1-1-1,5 2 0,0 1-2,7 3 1,0 0-1,2-1 1,0 0 0,1 2-1,1 0 1,-1 0 0,1 1-31,-1 1 0,1-1 0,-23-9 0,1 0 1,-2 0-1,18 10 0,-1 1 0,-2-2 1,-1-1 104,-4-2 1,-3-1 0,-3 0 0,-4-2 0,-13-5-1,-2-1 1,21 15 143,-18-5 1,-25-7 0,-27-10 74,-22-6 0,-36-12 0,19 0 0,-3-2 0,-5-2 0,-1-2-191,-6-1 1,-2-2-1,-8-3 1,-1 0 0,-7-2-1,-1 0 1,-2-2 0,-2 0-66,28 7 1,-2 0 0,1 1 0,-1 1 0,0 1-1,0 0 1,-26-6 0,1 1 0,3 2 0,1 1-164,6 1 0,1 2 0,4 0 1,0 3-1,8 3 0,2 1 0,5 2 1,1 1-11,5 1 1,2 0 0,-29 1 0,17 0 0,16 2-48,13 3 0,13 4 0,11 7 0,6-1 273,10 1 0,15 0 0,23 1 0,12 4-5,11 5 0,-29-11 0,3 0 0,3 2 1,1-1-1,5 2 0,0-1-21,6 1 0,1 1 0,1 3 0,1 0 0,-1-2 0,-2 0 0,-1 0 0,-1 0 50,-3-1 1,-2-1 0,-2-2-1,-3-1 1,35 11 0,-16-5 341,-19-3 0,-21-8 0,-14-1 1,-15-2-37,-19-4 1,-25-1 0,-25-2 0,-12-2-442,36 0 0,-2-1 1,-6-1-1,-1-1 0,-4-2 1,-1-1-1,0 0 1,0 0 48,-1 0 1,1 0 0,5 3 0,0 2 0,1-1 0,2 2 0,5 1-1,1 1-51,-36 0 0,10 8 0,22 8 0,13 8-239,13 6 1,15 3-1,11 4 1,13 3 280,15 0 0,10-1 0,14-8 0,9 1-149,9-1 1,5-7 0,1-3 0,1-5-71,0-5 0,-3-4 0,1-9 1,-2-5-1986,1-9 1869,-3-14 0,-10-17 0,0-9 0</inkml:trace>
  <inkml:trace contextRef="#ctx0" brushRef="#br2" timeOffset="199">5959 15781 8384,'0'-27'0,"0"1"0,0 0 0,0 2 647,-7-6 1,-1 13 0,-8-4 0,0 3 0,-1 2 215,-4 1 0,3 1 0,-4 3 0,1 6 141,0 3 1,-7 2-1,3 0 1,-1 0-485,0 0 0,0 2 0,-8 3 0,-1 7-206,-1 8 1,-1-1 0,6 7 0,1 2-8,4 2 1,-2-1 0,7 1-1,2 0-49,1 3 0,4 2 0,4-4 0,4 1-122,5-1 0,1-1 0,0-2 0,0-4-58,0-1 1,8 3 0,6-5 0,7-2-277,4-1 0,3-9 1,7-3-1,3 0 74,2-1 1,-3 0 0,3-5-1,0-2-358,1-3 1,-6-4 0,3-6 0,-3-1 91,-4 0 0,4-5 1,-10-1-1,-1-3 191,-3-3 0,-3-1 0,-4-5 0,-2-1 105,-2-1 1,-6-1 0,1 6 0,-3 1-45,-2 4 0,0 3 0,2 9 32,3 4 1,-3 4 1829,3 12 0,-2 4 0,1 11 1,1 7-1029,-2 7 0,-1 5 0,-2 9 0,0 3-696,0 6 0,0-2 0,-2 2 0,-1-1 0,-2-1 0,0 3 0,3-8 0,-2-4 0,-1-3 0,0-9 0,5 2 0,0-4 0,0-2 0,0-6 0,0-4 0,0-4 0,0-1 0,0-6 0,-2-1-3037,-3-2 1054,3-2 1,-5-12 0,9-3 0,1-4 229,3-2 1,11-5 0,0-2 0,6-1-1618,5-4 3370,9-2 0,-4-8 0,5-2 0</inkml:trace>
  <inkml:trace contextRef="#ctx0" brushRef="#br2" timeOffset="200">6887 15781 8384,'2'-27'435,"3"1"1,-3 7-1,1-2 819,-6 4 0,-6 3 0,-7 1 0,1 5 0,-1 1-651,0 3 0,-5 3 0,-2 2 0,-1 5 685,-4 4 1,-2 6 0,1 5-1,1 7-315,1 7 1,1 5-1,-3 9 1,1 1-662,1 3 1,13 4 0,0-3 0,6 1-313,4-1 0,4-2 0,5-5 0,6-1 0,3-4 0,7-4 0,3-7 0,6 1 0,0-6 0,12-2 0,1-1 0,3-5 0,1-6 0,5 0 0,2-7 0,1 1 0,-1 1 0,-7-6 0,-7 3 0,-3-6 0,-7-3 0,-1-13 0,-10 3 0,-5-3 0,-7 1 0,-5-4 0,-4 0 0,-5 2 0,-8 1 0,-8 4 0,-10 2 0,-2 1 0,-2-1 0,-12 5 0,0 2 0,-3 3 0,-2 2 0,1 0 0,6 0 0,0 0-1605,0 0 1,8 5-1,6 2 1,7 2 400,3 3 0,9 4 1,9 3-1,5 1 1204,5-6 0,11 1 0,9-6 0</inkml:trace>
  <inkml:trace contextRef="#ctx0" brushRef="#br2" timeOffset="201">8113 15828 8384,'0'-2'2459,"-5"6"1,0 15 0,1 4-113,3 1 1,-1 2 0,-2 7 0,-1 2-1469,2 2 0,1 0 0,2-6 1,0-1-880,0-4 0,0 2 0,2-5 0,1-1-112,2 1 1,1-2 0,-5-5-3047,5-1 1,-5 1-120,5 0 0,-6-7 0,-6-4 1376,-4-3 1,-9-8 0,-2-2 1900,1-6 0,-4 1 0,0-9 0</inkml:trace>
  <inkml:trace contextRef="#ctx0" brushRef="#br2" timeOffset="202">7736 16158 8384,'0'-11'1766,"2"3"-477,3 1 0,4-4 0,6 6 0,3 2 119,3 1 0,3 2 0,10 0 0,0 0-442,3 0 1,2-2 0,-3-1 0,4-3-258,1 3 0,4-1 0,-3 1 0,2-4-708,-2-2 0,0 6 0,-8-4 0,-2 1-948,-2 1 1,-4 0 0,-10 5-3319,-1 0 1,-6 2 2148,-4 3 0,-12 4 0,-7 5 2116,-5-4 0,-2 11 0,5-4 0</inkml:trace>
  <inkml:trace contextRef="#ctx0" brushRef="#br2" timeOffset="203">9811 15702 8384,'11'-42'0,"-2"0"0,-2-1 577,-4-3 0,-5 4 0,-6 0 1,-10 0-1,-3 2 991,-2 4 0,-8 2 0,1 5 0,-1 3-568,-4 5 1,0 5 0,2 5 0,-2 6-534,-2 3 0,-6 2 0,2 2 1,-1 3-170,0 6 1,4 13-1,-2 6 1,5 3-12,0 7 1,7 2-1,5 2 1,4-2-70,3 2 1,-1-4 0,10 0-1,0-2-238,0-3 1,2-3-1,6-4 1,5-4-14,4-1 0,9-2 0,6-6 0,3-1-107,5-3 0,4-4 0,-1-7 1,5 0-337,-1 0 0,9-2 0,-4-3 1,0-6 52,1-3 1,1-3 0,-10-2-1,-2-4 169,-2-1 1,-9-3-1,-3-4 1,-3 0 6,-2-1 1,-1 2 0,1 2 0,-2 4 1086,-4 1 1,-1 8 366,-4 4 1,-1 8-1,5 1 1,-2 11-736,-4 12 0,-1 6 0,-2 8 1,0 7-473,0 11 0,0 3 0,0 5 0,0 3 0,0 1 0,0 1 0,0-1 0,0-2 0,0-7 0,0-6 0,0-2 0,0-3 0,0-3 0,0-4 0,0-6 0,0-3 0,0-2 0,0-5 0,0-6 0,0 0 0,-2-8 0,-3-2 0,-6-5 0,3-2 0,-1-5 0,0-2-1577,0-1 1,6-5 0,-2 2 1576,3-7 0,9-6 0,2-6 0</inkml:trace>
  <inkml:trace contextRef="#ctx0" brushRef="#br2" timeOffset="204">10409 15561 8384,'16'-21'0,"1"-2"0,4-1 0,-2 4 593,7-1 0,-5-1 1,7 1-1,4 1 1,3 3 1215,0 1 0,-2 2 1,-3 4-1,-2 5-1250,-2 3 1,-7 2 0,0 2 0,-5 3-150,-3 5 1,-8 10 0,2 4 0,-3 4 132,-2 5 0,-7 2 0,-5-4 1,-6 3-352,-3 2 1,-5-2 0,4 2 0,-3-3-268,-3-1 0,4-2 0,-1-4 0,2-5-237,4-4 1,-3-1 0,1 0-733,1-1 870,10-6 1,5-4 0,10-8 312,5-2 0,10-2 1,4 3-1,4-3 57,5-2 0,7 6 0,1-2 1,2 5 172,6 5 1,2 4 0,-6 6 0,-1 3 114,-2 3 1,-7 1 0,0 8 0,-7 0-162,-7 3 1,-4 2 0,-3-2 0,-3 0-324,-6-1 0,-3 8 0,-4-9 0,-3 2 0,-6 1 0,-3-8 0,-3-2 0,-3-1 0,-1-4 0,-5-3 0,4-4 0,-1-3 0,0-2 0,-3-2 0,3-5 0,-1 0 0,-4 0 0,-2-5 0,0-2 0,2 0-1246,2 0 1,7-5-1,-2 3 1,5-2-132,6 1 1,-2 0-1,6-6 1,5 0-291,4 0 1,11 2 0,11 2-1,3 2-850,5-3 1,9 0 2516,0-3 0,10 0 0,4 0 0</inkml:trace>
  <inkml:trace contextRef="#ctx0" brushRef="#br2" timeOffset="205">11667 16064 9704,'8'8'9830,"-2"-1"-7981,-12-7 0,-2 0 0,-6-1-1307,3-5 0,-1 3 1,7-8-200,1-1 0,3-2 0,1-2-276,0 1 0,1 6 1,4 4-26,6 3 1,3 2 0,2 0-326,-1 0 0,1 5 0,-2 2 0,-2 2 0,-1 1-582,1-1 0,-5 5 1,0-5-1,-2 1-1128,0 1 0,6-6-708,-6 6 1,7-3 0,-1 5 1323,3-3 1,2-6 0,-1 1 1376,1-4 0,7-8 0,1-1 0</inkml:trace>
  <inkml:trace contextRef="#ctx0" brushRef="#br2" timeOffset="206">12453 15293 8384,'10'-22'0,"1"-4"528,1-4 1,-5 5 0,-2 3 2395,-3-1 1,-4 7-1934,-3 1 1,-5 15-1,-11 17 1,-6 13-119,-2 10 0,-3 7 0,1 7 0,-1 6-18,1 1 0,6 10 0,4-8 0,6 0-362,4-4 1,4 1-1,7-8 1,4-1-494,6-2 0,2-4 0,15-3 0,1-7 0,1-7 0,5 2 0,2-6 0,4-1 0,1-8 0,2-1 0,-4-8 0,-1-3 0,1-1 0,-3-2 0,-4-4 0,-3-4 0,-2-8 0,1-10 0,-8 0 0,-2-4 0,-6-2 0,-5-4 0,-7-1 0,-2 2 0,-3 2 0,-5 7 0,-13 1 0,-7 3 0,-5 2 0,-14 8 0,1 3 0,-8 3-468,-9 2 0,-3 4 1,-9 5-1,-2 7-1256,-6 8 1,1-1 0,0 9 0,4 3-5933,1 4 7204,39-13 0,1 0 1,-25 18-1,3 7 0</inkml:trace>
  <inkml:trace contextRef="#ctx0" brushRef="#br2" timeOffset="207">13726 15765 8384,'-15'-16'-52,"4"8"1155,1 2 623,6 5 1,4 1 0,11 0 0,4 0-648,6 0 0,4 0 0,8 0 0,2 0-376,2 0 0,-1 0 0,-4 0 0,-1 0-495,1 0 1,-3 5 0,-2 0-1,-5-1-1398,1-3 1,-6 1 0,4 1-456,-3 3 1,-4 6-1,-4-2-140,-4 4 0,-6 2 1,-7 0-1,-7 0 1785,-6-1 0,-15-6 0,2-2 0</inkml:trace>
  <inkml:trace contextRef="#ctx0" brushRef="#br2" timeOffset="208">13616 16126 8216,'16'0'174,"1"0"1,3 0 1538,1 0 0,1 0 1,-1 2-1,6 2-497,2 1 0,3 2 0,-1-4 0,2 3-726,4-3 1,-4 4-1,4-2 1,-6-1-474,-4-2 1,2 3-1,-4 0 1,-1-1-765,-3-3 1,2 5 0,-2 1-1,-2 0-1297,-2 0 0,-1 3 0,2-3 0,1 0 734,2 0 1,0 3 1309,-5-4 0,-1 6 0,1-3 0</inkml:trace>
  <inkml:trace contextRef="#ctx0" brushRef="#br2" timeOffset="209">15173 15435 8384,'0'-23'57,"0"6"1,0-6 0,0 7 0,0 1 0,0-1-1,0 0 1,0 0 7399,0 1-3619,0 6-2739,0 2 1,-2 26-1,-3 7-563,-6 6 1,-3 6-1,-3-1 1,-2 0 249,-2 1 0,-2-3 0,4 7 0,-4 0-786,-1-2 0,-1 5 0,-3-3 0,4 2 0,1-2 0,-3 2 0,5-8 0,2-1 0,1-2 0,2-1 0,3-3 0,0-2 0,3-6 0,6-4 0,-1-1 0,3-1 0,4 1 0,3 0 0,11-7 0,10-4 0,4-3 0,1-2 0,8-2 0,3-3 0,3-4 0,2 0 0,1-5 0,-1 4 0,0-2 0,0 1 0,-5-3 0,-2 5 0,-1-1 0,-5-1 0,-2 8 0,-4-4 0,-4 2-1926,-1-1 1,-2-4 0,-5 5 0,-1-1-320,1-1 1,-7 4 0,-4-7 0,-3-3-251,-2-1 2495,0-1 0,-7-8 0,-2-2 0</inkml:trace>
  <inkml:trace contextRef="#ctx0" brushRef="#br2" timeOffset="210">15456 15608 8384,'9'-7'2028,"5"5"0,-13-3 0,5 12 1,-5 7 248,-1 5 1,0 14-1,-1 0 1,-5 6-1512,-4 4 0,1 3 0,-1 3 0,-3 0-766,-1-2 0,-1 2 0,-1-11 0,0 1 0,1-1 0,1-7 0,1-6 0,3-2 0,-2-4 0,3-2 0,-2-1 0,-1 0 0,3-8-6839,-1-2 5451,6-5 1388,-3-1 0,14-14 0,2-3 0</inkml:trace>
  <inkml:trace contextRef="#ctx0" brushRef="#br2" timeOffset="211">16100 15435 8384,'7'-16'181,"4"0"1,3-4 0,2-1 0,-1 1 1318,1 3 0,7 1 0,3 0 0,2 2-358,-2 4 1,2-2 0,-5 7 0,0-1-251,-1-1 1,-1 7 0,-5-1-464,0 4 0,-8 11 0,-2 2 0,-5 6 139,-1 3 1,-1 10-1,-5 0 1,-4 5 11,-4 4 0,-7 10 0,-2-7 1,-1 4-581,-4 3 0,5-5 0,0 5 0,2-4 0,0-3 0,6 4 0,6-11 0,0 0 0,1-3 0,4-4 0,-1-3 0,5-2 0,5-2 0,4-7 0,7 2 0,-1-3 0,1-2 0,7-8 0,3-1 0,2-2 0,-2 1 0,4-3 0,-4-8 0,2-6 0,-2-2 0,-3-5 0,-7-3 0,-1-5 0,1-4 0,-7-1 0,-4-2 0,-5-2 0,-5-2 0,-9-5 0,-9 5 0,-1 2 0,-4 2 0,-7 2 0,-4-1 0,1 3-47,-1 3 0,-3-2 1,4 7-1,0 1-425,-1 3 0,4 6 1,7 3-1,4-1-2305,1 0 1,2 4 1239,5-5 0,9 6 1,7-1-1,11 3 65,8 2 1,7 0 0,13 0 0,6 0 1471,6 0 0,8 0 0,-3 0 0</inkml:trace>
  <inkml:trace contextRef="#ctx0" brushRef="#br2" timeOffset="212">17295 15451 8384,'14'-23'378,"-1"-2"1,-5-1 1008,-1 0 1,-3 7 0,-8-4 0,-3 2-548,-1 0 0,-8 2 0,-9 7 0,-3 3-353,-5 2 0,-2 2 1,0 5-1,-5 0 52,-7 0 1,-4 7 0,4 5 0,2 7 141,3 7 0,-2 9 0,8 2 0,2-2-161,6-2 1,6-3 0,8-4 0,3-3-95,6-1 0,3-4 0,4 1 0,5-5-426,9-3 0,8-8 0,13 2 0,5-3 0,3-2 0,2 0 0,2-2 0,0-3 0,-2-5 0,4-4 0,-11-2 0,0-2-18,-3-2 1,-6-3 0,-3-5 0,-3 3-48,-2 3 1,-4 1 0,-7 7 0,-3 2 65,-2 1 0,3 9 80,-5 2 0,1 14 0,-6 14 0,0 5-81,0 4 0,0 12 0,0-2 0,0 2 0,0 0 0,-2-2 0,-2-1 0,-1-5 0,2-4 0,-4 2 0,2-3 0,-1-1 0,-1-2 0,6-6 0,-5-3 0,3-1 0,-2-4 0,3-2 0,-3-1-4256,3 0 1,4-6 1939,3 1 0,4-8 0,8 2 0,4-3-1912,5-2 4228,4 0 0,8 0 0,3 0 0</inkml:trace>
  <inkml:trace contextRef="#ctx0" brushRef="#br2" timeOffset="213">17846 16079 10391,'7'-10'1736,"3"-1"1,-3 6 21,-2-5 1,-3 4-834,-2-4 0,0-1 0,0-4-190,0-1 1,0 0-1,2 2-281,3 4 1,4-2 0,7 6-1,-1 3-157,1 1 0,0 4 0,-1 3 1,1 4 111,0 0 0,-7 5 0,-2-4 9,0 4 1,-6 2-1,5-1-235,-5 1 0,-8-5 0,-3-3-516,-4-1 0,-2-1 0,0-6 0,1 0-587,-1 0 0,0 0 1,1-2-1,1-3-433,3-6 0,-1 2 0,7-1 1,-1-1-712,-1 3 0,6-6 0,-3 3 0,8-3 443,6-1 1,6-6 1620,5 0 0,10-14 0,9 2 0</inkml:trace>
  <inkml:trace contextRef="#ctx0" brushRef="#br2" timeOffset="214">18726 15435 8384,'11'-32'1014,"-1"1"0,-6 7 0,1 3 0,-3 3 52,-2 2 0,-7 1 0,-4 1-285,-3 3 1,-2 4 0,1 9-1,-3 3-25,-3 6 1,2 10 0,-5 7 0,-1 5-25,1 4 0,4 10 0,0-2 0,2 0-281,2 1 1,2 3 0,4-7 0,5 1-12,3-1 0,4 2 1,3-6-1,5-1-344,4-4 0,7 0 0,2-10 0,1 0-96,4 0 0,0-4 0,0-9 0,-3-5 0,-3-3 0,6-2 0,-3 0 0,-1-2 0,-3-3 0,0-5 0,-3-11 0,-4-4 0,0 1 0,-7-6 0,-2 6 0,-3-2 0,-2-1 0,0 8 0,-2-2 0,-3 4 0,-6 1 0,-3 0 0,-3 2 0,-4 4-469,-5 5 0,-2 3 1,0 2-1,1 0-810,0 0 1,-3 2 0,-2 3 0,1 7-658,-1 7 1,1 0 0,-2 8 0,-2 1 1935,-2 1 0,-6 3 0,2-1 0</inkml:trace>
  <inkml:trace contextRef="#ctx0" brushRef="#br2" timeOffset="215">19544 15686 8384,'0'-24'0,"0"3"0,0 4 993,0 1 1,-7 0 0,-4 0 0,-3 2 1308,-1 4 0,-3-2-1661,-3 6 1,4 1 0,-4 7 0,3 3-235,3 6 1,-1 10 0,0 5 0,0 4 51,1 1 1,1 6-1,3-1 1,4-1-68,0-2 1,5-1 0,-1-2-1,6-3-251,8 0 0,3-8 1,3 4-1,3-2 75,1 0 0,7-2 1,-4-7-1,2-3-462,0-2 1,1-2-1,4-5 1,0 0-1150,1 0 1,-1-2-1,1-3 1,-2-6 392,-4-3 0,-2-3 0,-5-4 0,1-5 355,-6-4 1,1-1-1,-6-1 1,0-1 282,-4-4 1,-3 4-1,-2-3 1,0 4 427,0 6 1,0 3 711,0 8 0,0 8 0,0 7 111,0 8 0,0 11 0,0 6 0,0 3-8,0 5 0,0 2 0,0-2 0,1 2-474,5 2 0,-5-1 0,6-4 0,-1-1-34,-1 1 1,0-8-1,-3-3 1,1-3 187,3-3 1,-1 1-1,-3-2-82,3-3-342,-3-5 0,6-13 0,-4-5 0,3-5-500,2-4 1,-1-9 0,5 0-1,-3-4-339,2-1 1,2-9 0,2-1-1,0-1 112,-1 1 0,-1-4 0,-1 9 0,-3 1 383,2 8 1,2 6 0,2 11 0,0 4-33,-1 5 1,1 5 0,0 7-1,0 8 541,-1 10 1,1 6 0,0 6 0,0 3 969,-1 0 0,-6 4 1,-4-7-1,-3-2-746,-2-2 0,0 2 1,0-4-1,0-5-221,0-1 0,0-13-601,0 4 0,0-8-197,0-2 1,0-13 0,0-16 0,0 0-88,0 1 0,5-6 0,2 0 0,2-6 37,3-2 0,0-1 0,1 7 1,-3 4 376,2 5 0,4 4 1,3 3-1,2 3 1054,-2 6 1,6 10 0,-1 8-1,3 4-346,-1 4 1,-5 7-1,3-2 1,-1 4-215,-4 1 1,-3 1 0,-4-1-1,-3 1-551,-2-1 0,-2-7 1,-5-1-3028,0 0 0,0-6-6579,0 4 8184,0-10 1,2-13 1646,3-14 0,4-6 0,7-10 0</inkml:trace>
  <inkml:trace contextRef="#ctx0" brushRef="#br2" timeOffset="216">20660 15105 8384,'-5'-16'0,"-2"2"404,-2 4 0,4-4 0,-6 5 488,-1 0 1,5-5 0,0 4 0,2-4-269,0-2 0,1 2 0,9 2 0,6 3-275,3 2 0,9 0 1,5 4-1,3-3 373,0 3 0,8 1 0,-9 4 0,-1 1 5,1 3 0,-4 8 0,-10 0 0,-2 7-141,-4 3 0,3 2 1,-8 6-1,-3-1-178,-6 1 0,-10 4 0,-9 1 0,-1-2-226,-4-2 0,-2-3 1,-1-2-1,1-4 64,4-1 1,-2-2-1,7-6 1,2-1-186,1-3 1,4 3-62,4-4 0,5-3 0,10-1 0,5-5 0,6-1 0,3 0 0,4 0 0,1 0 0,1 0 0,5 0 0,-2 0 0,0 0 0,10 0 0,-7 0 0,3 0-138,-1 0 0,2 0 1,-2-1-1,-3-5-1494,-1-4 0,-6 1 1,-2-3 1631,-4-6 0,-1-4 0,0-10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1.01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8000"/>
    </inkml:brush>
    <inkml:brush xml:id="br3">
      <inkml:brushProperty name="width" value="0.05292" units="cm"/>
      <inkml:brushProperty name="height" value="0.05292" units="cm"/>
      <inkml:brushProperty name="color" value="#3165BB"/>
    </inkml:brush>
    <inkml:brush xml:id="br4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16808 1132 7668,'0'8'0,"-5"-2"-31,0-12 0,-2 3 299,1-8 429,5 8-27,-6-4 93,7 7-439,0 0 1,0 7-98,0 3 0,0-1 0,0 2-186,0 1 1,0 2 0,1 2 0,3-1 0,1 1 0,6 0 1,-6-1-1,-2 1-35,-1 0 1,-2 5 0,2 0 0,1 0 52,2 1 0,1-2 0,-6 4 0,0 1-3,0-1 0,0-3 0,0 3 0,0 1-63,0-1 1,5-3 0,0 5 0,-1 1 54,-3-3 1,-1 4-1,0-5 43,0 1-21,0-5-32,0 11 15,0-5-65,0 6 57,0-7-8,0 6 2,0-12 143,0 18-126,0-17-24,0 18 198,0-12-180,0 6 13,0 0-10,0 1 165,0-1-171,0 8 43,0-6-24,0 12-226,0-4 236,0 6 41,0 0-256,7 0 249,-5 0-44,12 7 0,-12-10-217,3 3 102,4-3 0,-6-2 68,8 0 1,-8-2-1,3 3 1,-5-2-71,-1-3 0,0 6 0,0-2 0,0 3 64,0 2 0,0 0 0,0 0 0,0 1 86,0-1-92,0 0 1,0 0 0,-1 4-1,-5-4 0,5 9 0,-5-9 0,5 2 1,1 0 0,0 3 0,-2 2-5,-3 2-29,3 2 0,-5-1 0,5 1 0,-1 0 43,-3-2 0,1 5 0,3-5-56,-3-1 0,3 5 1,-3-8-1,3 1 0,1-1 30,-5 0 1,5 8 0,-5-3-1,5 3-30,1-3 0,0 10 0,-2-4 0,-2 1 90,-1 1 1,0 1 0,5-1-1,0-4-29,0 0 1,0 0 0,0 2 0,0 0-46,0 0 1,0 10 0,-2 1 0,-1-3-35,-2 1 1,-1-4 0,6 3 0,0-4 32,0-1 0,0 6 1,0-2-1,0-1 19,0 1 0,0 9 0,0-4 1,0 0 4,0 2 1,6-2 0,-1 0 0,-2-3 16,-1-2 0,3 3 1,2-3-1,0 0 10,0 0 0,0 8 0,-3-1 0,3 0-13,1 0 1,1 5 0,3-9-1,-1 0 70,1 6 1,2 1 0,2 1 0,0 1-97,-1 2 1,6 1 0,0-3 0,-2 2-83,-1-2 0,-2-3 1,-1-4-1,-1-4-18,-3-1 0,3 5 1,-4-1-1,2 1 70,-1-2 1,3 8-1,-5-5 1,1 1 32,1 0 0,-3-4 0,5-6 0,-3 3 105,2 3 0,2 13 0,0-8 1,-2 3-27,-1-1 1,-2 2-1,3-2 1,-2-1 2,3 3 0,-1-5 0,0 5 0,-1-5 61,1-2 1,-4 10-1,3-6 1,-1 1-160,-1 1 1,5 1 0,-5 0-1,1 0-1,1 5 0,-6-5 0,6 0 0,-1-3 10,-1 1 1,5 8 0,-5-5 0,1 0 30,0-3 0,-7-36 0,0 1 0,1 0 1,0 1-1,1-2 0,-1 1 7,5 42 1,-5-42-1,1-1 1,7 44-1,-7-44 1,-1 1-11,-1 0 0,1 0 0,1 3 0,0 0 0,-2-3 0,-1 0 0,1 0 0,0 0-39,0 0 1,1-1 0,-3 4 0,-1-1 0,6 40 0,-5-1 40,-1 3 1,3-45 0,0 1-1,-1 0 1,1 1 0,0 41-1,-1-2 0,-2-38 0,0 1 0,0-3 1,0 1-1,1-1 0,0 0 23,1 2 0,1-1 1,-2 0-1,0 1 0,1 0 1,1 0-1,-2 1 0,0 0 26,-1 2 1,0-1-1,0-1 1,0 0 0,0 2-1,0 0 1,0-2 0,0 0-40,0-1 0,0 0 0,0 3 0,0 0 1,0 0-1,0-1 0,0 0 0,0 0 12,0-1 1,0 0 0,0-1 0,0-1 0,0 0 0,0 0 0,0 1 0,0-1-6,0 2 0,0 0 0,-3 1 0,1 0 0,-1-2 0,0 0 0,1 0 1,1 0 43,0 0 0,0 1 1,-1 1-1,-1 1 1,0 1-1,1 0 0,0-1 1,0 1-21,1 0 0,0-1 0,-1 0 0,-1 0 0,0-2 0,1 0 0,0 1 0,0 0-26,2 0 0,-1 1 0,-2 2 0,0 1 1,1-2-1,-1-1 0,1 0 0,1 0-28,0-2 1,0 0 0,-2 3 0,1 1 0,-1-6 0,0 0 0,1 1 0,1-1 43,0 0 1,0-1 0,-1 42-1,1-42 1,-1 1 0,-1-2-1,1 1 36,0 1 1,0-1 0,0 40 0,1-1 0,-3-5 100,-1-6 0,0 2 0,5-7 0,0-1-98,0-3 1,0-3 0,0-1 0,0-4-646,0-2 1,0-7-1,1-7 1,5-1-1135,4-4 1,-1-19 1693</inkml:trace>
  <inkml:trace contextRef="#ctx0" brushRef="#br1" timeOffset="1">441 9619 8375,'0'-17'21,"0"-2"0,0-2 0,1 0 0,3 0 0,1 0 408,-1 2 0,-3-4 0,-1 2 0,2 2 258,3 1 0,-3 3 36,3-1 1,-3 5 2567,-2 1 0,0 8-2596,0 2 1,2 12 0,1 13 0,4 3 187,2 5 0,-5 9 0,3 0 1,-2 3-299,0 2 1,2 6-1,-3-1 1,1-1-483,-2-2 1,4 5-1,-2 2 1,-1 0-104,-2-4 0,-1-8 0,3-4 0,1-2 0,-1-3 0,-3-9 0,1-3 0,3 0 0,-3-6 0,3 4 0,-3-10 0,-7-6 0,-2-10 0,0-6-61,0-3 0,-5-9 0,3-4 0,-1-7-243,-1-2 0,2-8 1,-1 0-1,5-5-119,3-3 1,2-6-1,0 4 1,0 2-519,0 3 1,5-5-1,0 12 1,-1 2 596,-2 0 0,3 6 1,2-4-1,0 1 242,0 1 1,5-1 0,-2 7-1,4 2 17,2 2 1,7 7 0,3-2 0,4 4 342,1 1 1,6 2 0,1 3-1,3 6 323,2 3 1,-4 4-1,-1 3 1,-3 6-68,-4 3 1,8 7 0,-11 1 0,-2 1 104,-1 0 0,-6 3 0,-7-3 0,-3 1-336,-2 4 1,-2 2-1,-5 1 1,0-1-284,0-4 0,-9 4 0,-5-4 0,-7 2 0,-3-2 0,-2 2 0,-8-7 0,-1-2 0,-1-1 0,-3-3 0,3-1 0,-5-1 0,1-3 0,2-5 0,6 4 0,1-2 0,0-3 0,1-3 0,4-1 0,5 0-3331,3 0 0,8 0 873,-1 0 0,9 0 1,4 2-1,12 2-1961,11 1 4419,11 0 0,-2-5 0,4 0 0</inkml:trace>
  <inkml:trace contextRef="#ctx0" brushRef="#br1" timeOffset="2">1400 10138 8375,'-2'-17'1922,"-3"6"0,1 8-943,-6 3 0,6 7 0,-1 3 0,3 4 84,2 2 0,0-1 0,0 3 0,0 3-563,0 5 1,6 2-1,1 2 1,1-2 226,5 0 1,0 5 0,3-7 0,0 4-248,0 1 1,-2 1 0,-2-1 0,-2-1-181,3-4 0,-6-3 0,-2-8 0,-3 1-176,-2 0 0,0-6-124,0 1 0,-13-8 0,-2 2 0,-3-3 0,1-2 0,-4-7 0,0-3 0,2-4-68,1-2 0,4-5 0,4 0 0,4 0-733,5-2 1,9 1 0,10-6 0,11 3 205,12 3 1,9 1-1,4 5 1,1 0 445,-1 0 0,2 8 0,-7 3 0,-6 3 244,-3 2 1,-3 5 0,-5 2-1,-3 2 194,-2 3 0,-3 4 1,-7 3-1,1 2 580,-4-2 0,-9 4 1,0-2-1,-3 0-512,-2 1 1,-2-2 0,-3 4 0,-5-1-358,-4-4 0,-9 2 0,-3-4 0,-2-3 0,2 0 0,-9-5 0,1 0 0,-2-2 0,-3-4 0,-4-1 0,1-2 0,-2 0 0,2 0 0,-2-5 0,8-2 0,3 0-1669,5 0 1,5-4 0,9 4 0,3-1-747,6-5 0,7-1 0,10-3 0,14-4 2415,13-5 0,20-11 0,6-3 0</inkml:trace>
  <inkml:trace contextRef="#ctx0" brushRef="#br1" timeOffset="3">2595 9981 8375,'1'-16'1543,"5"0"1,2 8 0,8 2-575,0 5 0,0 1 0,-1 0 0,3 0 0,1 0-256,2 0 0,5 0 0,-5 0 0,-3 1-340,-6 5 1,2-5-1,-4 6-1300,4 0 1,2-3 223,0 6 0,-2 1 1,-4 5-1605,-5-1 0,-5-4 1,-5-1-1,-5 1-357,-4-3 2664,-9 6 0,-1-5 0,-8 7 0</inkml:trace>
  <inkml:trace contextRef="#ctx0" brushRef="#br1" timeOffset="4">2500 10217 9598,'7'8'1653,"6"-2"1,4-3-786,4 2 0,7-3 0,-2 3 1,2-3-222,-2-2 1,4 5-1,-4 0 1,2-1-251,-2-2 0,-1-2 0,-8 1 0,1 3-496,-4 1 0,-2 0-832,4-5 1,-2 2-412,-4 3 1,-3-1 0,-9 5 1341,-3-2 0,-18 5 0,-10-3 0</inkml:trace>
  <inkml:trace contextRef="#ctx0" brushRef="#br1" timeOffset="5">456 12150 8375,'0'9'2086,"0"-2"1,2-7 0,3 0-1,6 0-1386,3 0 0,2-6 0,1-1 0,4-1 154,5-5 1,9-6 0,4-4 0,1 1-270,3-1 1,1-5 0,-2 2-1,-4-4-165,1-1 0,-11-1 0,2 1 0,-6 0-357,-5-1 1,-1-6 0,-3-4 0,1-2 42,0 2 1,-7-7-1,-4 6 1,-3-1-732,-2-1 1,0 1-1,0 0 1,0 6 111,0 5 0,-6-1 1,-1 13 430,-1 2 1,-3 4 89,-5 4 1,1 4 0,-1 9 456,0 3 0,-5 4 1,0 7-1,0-1-163,-1 1 1,4 7-1,-3 3 1,4 4 46,1 1 1,0 7 0,1 6 0,-1 5-168,0 3 1,0 8 0,2-3 0,4 3-183,5-3 0,-2 3 0,1-8 0,3-1 0,1-2 0,2-2 0,2 0 0,1-2 0,3-3 0,6-3 0,-2-8 0,4 1 0,2-1 0,7-1 0,1-2 0,3-4 0,-1-1 0,-5-4 0,5-7 0,2-1 0,2 1 0,1-5 0,0 0 0,1-2 0,-1 0 0,6 1 0,1-6 0,1-2-731,-1-3 1,6-4 0,-4-7-1,0 1-675,-3-1 0,-4 0 0,-1 2 0,-1 0-4530,1-2 5936,-8 4 0,6-17 0,-6 4 0</inkml:trace>
  <inkml:trace contextRef="#ctx0" brushRef="#br1" timeOffset="6">1966 12024 8375,'0'-9'1947,"2"2"1,3 7-829,5 0 0,6 0 1,3 0 210,2 0 1,0 0-1,-3 0 1,1 0-909,2 0 0,0 0 0,-6 0 0,1 0-803,0 0 1,0 0 0,-1 0-722,1 0 1,-2 2-1284,-3 3 0,-4-1 0,-9 5 2385,-3-2 0,-11 5 0,-9-3 0</inkml:trace>
  <inkml:trace contextRef="#ctx0" brushRef="#br1" timeOffset="7">1903 12307 8203,'0'11'2678,"2"-3"-1177,3-1 1,4-2-1,8-5 1,2 0 76,2 0 1,5 0-1,-3 0 1,0 0-212,0 0 1,5 0-1,-4 0 1,0 0-1368,-3 0 0,2-5 0,-2 0 0,-2 2 0,-1 1 0,-2 2 0,-1 0-2018,1 0 2018,-7 0 0,-2 0 0,-7 0 0</inkml:trace>
  <inkml:trace contextRef="#ctx0" brushRef="#br1" timeOffset="8">472 14099 8375,'-16'7'309,"6"-5"1,1 5 7034,2 0-5530,2-6 0,5 5 0,0-12-984,0-4 1,5-4-1,4-2 1,3 0-357,6 1 1,3-8 0,-2-3 0,2-6-58,-2-4 1,5-3-1,1-6 1,1-1-418,0-2 0,-6-10 0,2 0 0,-1-1-402,0 1 1,5-3-1,-5 5 1,-1 2 148,-3 7 0,4 3 0,0 11 1,-2 5 322,-1 4 1,-3 5 0,3 8 448,3 6 1,2 5 0,3 7-309,-5 9 1,-9 11-1,-3 14 1,-1 4-212,1 9 0,-5 4 0,1 3 0,-2 0 0,3 4 0,-3 1 0,6-5 0,0-3 0,-1-6 0,3 1 0,3-6 0,-2-7 0,-2-5 0,1 0 0,5-2 0,-2-5 0,-4-4 0,2-3 0,-5-5 0,2 0 0,-4-2-239,6-4 0,-8-5 0,3-10-1053,-5-5 1,-1-6 0,-1-3 0,-5-4 576,-4-1 1,-6 4 0,-5-1 0,-5 4 704,-4 1 1,-1 1 0,-2-1 0,-2 2 600,-2 3 0,-5 3 1,4 4-1,1-1 202,4 1 0,-7 3 0,8 1 0,-1 0-225,0 0 1,6-2 0,3-2 0,1-1-2460,4 2-1950,2 1 1,10 2 136,7 0 0,19 0 3704,12 0 0,11 0 0,-2 0 0</inkml:trace>
  <inkml:trace contextRef="#ctx0" brushRef="#br1" timeOffset="9">1809 13832 8375,'0'-9'1893,"-2"2"1,-2 9 0,-3 3 0,0 7-313,0 7 1,-3 4 0,5 5 0,1-2-532,2 2 1,2-3 0,0 1-1,0 2-502,0 1 0,0 1 0,0-2 0,2-3-548,3-3 0,-3-1 0,3-5 0,-3 0 0,-2-1 0,0 1 0,0 0 0,0 0 0,0-10 0,0-6 0,0-6 0,0-10 0,2 0 0,3 0 0,-1-1 0,6-2 0,2-2-274,2 2 1,7 1 0,2 2 0,1 2-46,4 4 0,2 3 0,2 7 0,-1 0-1059,0 0 1,-4 0-1,-3 2 1,-1 1 1980,-4 2 0,2 8 0,-4-3 0,-3 4 37,0 2 1,-5 5 0,0 0 0,-2-2-86,-4-2 1,-1 4 0,-2 0-1,0 0-385,0 2 1,0-6-1,-2 4 1,-1-3-171,-2-2 0,-6-6 0,4 0 0,-2 1 0,-3-2 0,-2-2 0,-3-7 0,-3 0 0,0 0 0,-7 0 0,5 0 0,-3 0 0,-3 0 0,-1-7 0,-3-2 0,1-2 0,-1 1 0,1 0 0,-1-6 0,3 0-1521,2 0 0,-1 6 1,7-1-1,2-1-1562,2-2 0,3-1 0,3-1-312,6 0 3395,3 7 0,9-5 0,2 6 0</inkml:trace>
  <inkml:trace contextRef="#ctx0" brushRef="#br1" timeOffset="10">2846 13785 7697,'-10'-16'188,"-1"0"1,8 6 2750,-2-1-2151,3 8 0,9-4 1,3 7-1,6 0 1,3 0-96,2 0 1,7 0 0,-2 1 0,2 3-399,-2 1 1,4 0 0,-4-5 0,2 0-26,-1 0 0,-5 0 0,-4 2-1570,3 3 0,-4 4 0,2 7 0,-6 0-2003,-8-1 1,-3 6 3302,-2 0 0,-14 0 0,-4-5 0</inkml:trace>
  <inkml:trace contextRef="#ctx0" brushRef="#br1" timeOffset="11">3003 13989 7697,'16'7'0,"9"-5"0,4 3 0,5-5 0,-5-5 0,6 1 0,-5-6 0,1-1 1961,4 2 1,0-5 0,-3 6 0,-1-3-1053,1 1 0,-6 6 1,0-3-1341,2 0 1,-5 6 0,-4-3-1725,-7 8 0,-8 4 2155,-15 8 0,-13 0 0,-17-1 0</inkml:trace>
  <inkml:trace contextRef="#ctx0" brushRef="#br1" timeOffset="12">881 15089 7703,'0'-16'0,"0"1"690,0-1 0,0 0 2235,0 1 1,-7 6-2430,-4 4 0,3 6 0,-3 8 1,-3 7-1,-3 3 650,-4 4 0,0-1 0,3 8 0,-1 0-660,-2 3 0,-5 2 1,3-2-1,1 4-171,-1 5 0,-3-4 0,3 0 1,0-1-120,1 0 1,1-1-1,5-2 1,0-1-146,0-2 1,1 2 0,1-10-1,3 0 44,6 0 1,3-2 0,2-6 0,0 1 244,0 0 1,2-2-1,3-2 1,6-3-159,3-2 0,8 3 0,6-5 1,6-1-183,2-2 0,8-2 0,-2 0 0,3 0 0,2 0 0,1-6 0,-1 1 0,-2 0 0,-3-2 0,2 5 0,-8-3 0,-1 3-379,-1 2 0,-8 0 1,-2 0-1,-1 0-999,-4 0 0,-1 0 0,-4 2-947,-4 3 0,2-1 1,-5 4-1,0 1-1060,0 0 1,0-6 3384,-1 3 0,2-5 0,8-1 0</inkml:trace>
  <inkml:trace contextRef="#ctx0" brushRef="#br1" timeOffset="13">1604 15859 9800,'-9'7'2513,"4"-7"1,-2-1 0,2-10-1866,1-1 0,3-7 0,1-2 0,0 0-256,0-2 0,0 4 0,0-7 0,0-2-256,0-2 0,0-12 0,1-3 1,5-3-412,4-2 0,-1-8 0,1-1 0,3-4-453,1 0 1,1-2 0,1 13 0,2 3 439,2 6 1,-2 6 0,3 11 0,-2 5 333,2 3 1,-2 9 0,8 4-1,-1 5 12,-2 5 0,6 11 0,-4 10 0,2 6 978,-2 5 0,2 3 0,-7 9 0,-3 1-256,-6 3 1,2 6 0,-4-3 0,3 0-467,-3-4 0,2-3 1,-5-4-1,0-3-294,0-5 0,5 0 1,-1-4-1,1-3-850,-1-1 0,3-6 0,-4-2-1236,4-4 1,2-3-1,0-3 1291,-1-6 0,-1-5 0,-2-5 0,-3-6 420,-2-3 1,-2-3 0,-5-2 0,-1-4 227,-5-1 0,-2 4 1,-10-1-1,-3 4 646,-5 1 0,-9 1 1,-5 1-1,-2 1 45,-2 3 0,-10 1 0,9-3 0,-1 3-219,3 2 1,1 0 0,-4 4-1,4-3-795,6 3 0,4 1 1,6 0-48,5-3 0,12 3 1,11-3-1734,12 3 0,21 2 0,14 0 2230,5 0 0,4-6 0,5-3 0</inkml:trace>
  <inkml:trace contextRef="#ctx0" brushRef="#br1" timeOffset="14">2815 15451 7703,'2'-14'680,"3"3"0,-3 2 1,5 6-223,0-2 0,-2-1 1,9 6-1,3 0 1,2 0 114,4 0 0,0 0 1,5 0-1,-4 0-297,-1 0 0,3-5 0,-5 0 0,-2 1-401,-1 3 0,-2 1 0,-1 0-753,1 0 1,-2 7-903,-4 3 0,-3 4 0,-8 2 731,-5 0 0,-2-2 1049,-8-4 0,0 4 0,1-5 0</inkml:trace>
  <inkml:trace contextRef="#ctx0" brushRef="#br1" timeOffset="15">2988 15561 7971,'0'15'2773,"2"-6"-1922,3-4 1,3-3-1,8-2 1,2 0-2,3 0 0,3 0 0,9 0 1,2 2-317,2 3 1,0-3 0,-6 3 0,0-3-513,1-2 0,-6 0 1,0 0-1,1 0-665,-3 0 0,-7 0 0,-6 2 0,-1 3-96,-1 5 0,-2 4 0,-10 2 739,-8 0 0,-6-1 0,-15 1 0</inkml:trace>
  <inkml:trace contextRef="#ctx0" brushRef="#br1" timeOffset="16">944 17305 7703,'16'-15'218,"-1"-1"0,-6 0 508,-4 0 1,-5 2-1,-5 4 1,-7 5-1,-7 3 107,-8 2 1,-9 0-1,-8 2 1,-5 3-322,-3 5 0,-1 4 0,4 2 0,0 0-73,2 0 0,-2-1 0,14 1 0,6 0 83,6-1 0,0 1 0,4 0-253,5 0 0,5-1 1,9 1-137,0 0 0,7-2 0,7-2 1,9-2-404,8 3 1,13 1 0,2 1 0,6 1 166,4 0 0,7-2 0,7 0 0,0 0 138,-1 3 1,-7 9-1,-12-1 1,-6 1 571,-7 0 1,-4 0 0,-4 6 0,-2-1 3,-6 1 0,-9-6 0,-3 0 0,-2 0 133,-4-1 1,-1 3 0,-4-6 0,-1 1-658,-3 0 0,-11 1 0,1-5 0,-3-1-87,-4 1 0,-1-1 0,-9-8 0,-4-5 0,-5-3 0,-3-2 0,-4 0 0,-2 0-29,-1 0 0,-1-7 0,4-3 0,0-4-715,2-2 1,-2 0 0,13 0 0,1 1-110,1-1 1,10 0 0,5 1-1,7-1-1072,6 0 0,5 0 0,4-1 1,7-2-290,11-2 1,14 2 2213,7 8 0,18-3 0,4 5 0</inkml:trace>
  <inkml:trace contextRef="#ctx0" brushRef="#br1" timeOffset="17">1573 18138 8191,'0'-15'2305,"0"-1"-1197,0 0 1,0 0 0,0 1-687,0-1 0,0-1 0,0-3 0,0-2-159,0-3 0,7-1 0,3-5 0,4-3-78,2-2 0,-6-10 0,1-8 1,1-3-125,2-8 1,-3 2 0,-3-5 0,1 3 57,0 2 1,1 8 0,6 2 0,1 8-177,4 8 0,-1 2 0,6 16 0,2 3 308,1 4 1,1 9-1,-2-1 1,-2 8 471,2 6 1,-3 7 0,-1 10 0,-1 8 121,-4 3 1,4 13 0,-2-2 0,-2 5-176,-2 5 0,-1 0 0,0-1 0,-2-6-534,-4-3 1,4-1 0,-3-1 0,3-2-418,2-3 0,-3-5 0,0-9 0,-3-4-1405,2-1 1,2 3 0,0-5-269,-3-2 1,3-8-1,-4-6 1044,4-3 1,-3-4 0,-2-3 0,-3-6 449,-2-3 1,-2-3 0,-2-2-1,-2-2 453,-3 1 0,-11-2 1,-10 1-1,-6 1 568,-4 3 1,-3 7 0,-6-1 0,-1 1 50,-2 1 1,-8-3 0,3 6-1,3 1 69,1-2 1,-2 5-1,2-3 1,4 3-618,-1 2 1,13-1-1,3-3 1,6-1-4904,5 1 403,1 3 4436,23 1 0,6 7 0,20 1 0</inkml:trace>
  <inkml:trace contextRef="#ctx0" brushRef="#br1" timeOffset="18">2720 17635 7634,'16'-8'0,"2"-5"0,1 8 0,4 0 884,1-2 0,-5 5 268,2-3 0,4 3 0,-1 2 0,2 0 0,1 0-237,1 0 0,1 0 1,1 0-1,-2 0-791,-2 0 1,-7 0 0,2 0 0,-3 0-667,-3 0 0,-4 5-64,-1 1 1,-8-1 0,-2-5-702,-9 0 1307,-5 7 0,-8-5 0,-3 5 0</inkml:trace>
  <inkml:trace contextRef="#ctx0" brushRef="#br1" timeOffset="19">3019 17651 7634,'7'9'248,"4"-2"1,8-5-1,2 1 1430,-2 2 0,4 6 1,-1-4-1,3 0-328,3 0 1,2 5 0,3-3 0,2 1-920,1 1 1,1-8 0,-4 2 0,2-1-436,2 1 0,0-1 4,-6 6 0,0-6 0,1 3 0</inkml:trace>
  <inkml:trace contextRef="#ctx0" brushRef="#br2" timeOffset="20">6085 6020 23470,'11'-5'-1420,"-1"-1"0,-6-6 1,1 2-338,-3-4 1,-2 3 360,0 1 846,-7 6 909,5-3 0,-3 7 1,10 0 34,5 0 0,10 6 0,2 1 0,3 0-144,3 0 1,14 5 0,8-2 0,10 4-239,10 2 0,17 1 0,-39-7 0,2 0 0,2 0 0,2 1 99,4-2 0,1 1 0,1 1 1,1 0-1,1 0 0,0-1 1,-1 1-1,0-1 43,0 2 1,0-1-1,0-2 1,-1 0 0,-5 1-1,-2 1 1,-1-2 0,-1 1 187,-3 0 0,-1 1 0,-1-3 1,0 1-1,36 14 0,-5-4 208,-7-3 1,-14 3 0,-9-10 0,-10-1 581,-9-2-969,-5 2 0,-23-11 0,-13-1 0,-16-4-96,-17-5 0,-13-9 1,-15 6-1,-4-3-20,-8-4 0,34 12 0,-2-1 1,1-1-1,-1 0 0,-2 2 0,0 0-1,1-1 0,-1 1 1,-8 2-1,0 0 1,4-1-1,1-1 1,0 2-1,-1 1-47,-1 0 0,0 0 0,4 1 0,1 0 1,-1 1-1,2 0 0,3 1 0,1 1-5,3 1 0,0-1 1,-3 1-1,2 1 1,-37 2-1,10 0-92,7 0 0,5 0 0,11 0 1,4 0 198,6 0 1,6 0 0,11 0 10,5 0 0,14 0-10,12 0 0,16 2 0,21 3 0,9 6-14,13 3 1,17 1-1,-35-7 1,2 0-1,3 0 1,1 0-64,2-1 1,2 1-1,9 3 1,1 1 0,-4 0-1,0 1 1,4 0 0,-1 0-105,1 0 0,-1 0 0,3 1 0,1 2 0,-2 0 0,0 1 0,-2-2 1,-1-1 70,0 1 1,-2 0 0,-3-1 0,-1 0-1,-6 0 1,-2 0 0,-4-2 0,-2 1-24,38 9 0,-13-1 1,-21-7-1,-9-2 12,-13-1 1,-15-8 0,-13 1-32,-12-8 1,-18-4 0,-18-10 0,-17-3 95,-15-5 1,31 11 0,-3 0 0,-4-1 0,-2 1 0,-5-1 0,-1 0-6,-4 1 1,-2-1 0,-5-2 0,-1-1 0,-1 1 0,0 0 0,-1 0-1,-2 1-133,-3 0 1,-1 1-1,2 0 1,2 2-1,2 0 1,1 0 0,4 1-1,1 1 78,5 1 0,0 0 0,-1 0 1,1 1-1,8 2 0,1 0 1,3 0-1,0 0-25,5 0 1,1 1-1,-32-2 1,20 4 0,12 3-38,13 2 0,13 2 0,25 3-100,16 5 1,31 4 0,18 4 0,17 1 184,-33-8 1,1-1-1,2 1 1,1-1-1,9-1 1,2-1-1,3 2 1,0 1 47,5 2 1,1 1-1,5 0 1,0 1 0,-3 1-1,0 0 1,1-1 0,0 1-38,1 0 0,0 0 0,3 2 1,1 0-1,-6 1 0,0-1 0,-2 0 1,-1-1 40,-1 0 0,-1-1 1,-6-1-1,-2 0 0,-8-1 1,-3 0-1,-6-2 0,-3 0-68,30 11 1,-20-7-1,-20-8-131,-10-1 0,-27-2 1,-17-6-1,-24-4 162,-20-6 1,-20-8-1,32 7 1,-4-1-1,-4 0 1,-3-2 13,-7-1 0,-3-1 0,-7-1 0,-2 1 1,-3 1-1,-1 1 0,28 4 0,-2 1 0,1-1-89,-1 1 1,0-1-1,-1 1 1,-3 0-1,-1 0 1,1 0-1,3 1 1,1 0-1,0 1 1,2 1 0,1 0-1,0 0 47,-27-2 1,2 1-1,5 0 1,3 0 0,8 1-1,3 0 1,4 1 0,2 2-105,4 0 0,1 2 1,3 1-1,1 1 0,-29 0 1,11 0 56,12 0 0,13 0 123,16 0 1,15 0 0,17 1-1,16 5 271,13 4 0,25 4 1,20 3-1,-34-7 0,2 0-346,5 0 1,3 1 0,10 2 0,2 2 0,3-2 0,0 0 0,2 1 0,1 1 1,4 1 1,0 0-1,5 2 1,0 1-1,-5-1 1,0 0-1,-2 0 1,0-1-54,-2 0 1,-1-1 0,0 2 0,-1 1 0,-6-1 0,-2 1 0,-4-2-1,-1 1 31,-6-2 0,-3 1 1,35 11-1,-19-4 0,-16-6 371,-13-4 0,-13 1-484,-23-9 0,-17-1 0,-31-7 0,-13-5 132,-17-9 1,26 6 0,-3-1 0,-6-3-1,-2-1 1,-6 0 0,-2 0 21,-8-1 0,-2-1 1,-4-1-1,-2 1 0,28 6 1,0 0-1,-1 0 1,0 0-1,0-1 0,0 2-93,1-1 0,0 1 1,-1-1-1,-2 0 0,-2-1 1,3 2-1,-19-1 0,3 1 1,3 0-1,1 1 69,7 0 1,1 0 0,3 4 0,2 0 0,11 0 0,2 1 0,-35-3 24,12 4 1,12 1 0,18 2-1,9 0 38,8 0 1,16 0 0,14 2-130,17 3 0,22 9 1,20 9-1,18-1 72,-34-10 0,3-1 0,5 3 1,1 0-1,7-1 0,1 0 0,2 2 1,2 0-11,1 0 1,1 1 0,5 0 0,1 0 0,-2-1-1,0 1 1,-1 0 0,0 1-31,-1 2 1,0-1 0,-1-2 0,0 1 0,-4 1 0,-2 1 0,-3-2 0,-2-1 110,-2 0 0,-2-1 0,-8 0 0,-2 0 0,33 11 0,-19-5-27,-19-3 1,-15-8 0,-20-1-1,-14-2 150,-20-4 1,-17-8 0,-33-7 0,29 3 0,-2-1-174,-10-3 1,-3 0-1,-9-2 1,-3 0-1,-5-1 1,-1 0-1,-4 1 1,0-1 35,-2 0 0,-1 1 1,26 4-1,1 1 1,-1-1-1,-27-5 0,0 1 1,3 0-1,2 0 3,4 2 1,2 0-1,7 1 1,2 1-1,2 3 1,2 0 0,4 1-1,1 0-59,4 2 0,2 0 0,1-1 0,2 0 1,-26-1-1,12 0-120,11 0 0,10 1 0,15 6 5,6 0 0,14 0 0,14 2 258,18 3 1,20 4 0,22 9 0,15 1-242,-35-9 1,4 1 0,13 3 0,3 0 0,4-1-1,3 0 1,1 2 0,2 0 22,0 0 0,1 1 0,2 2 0,-1 1 1,-4-1-1,-1 0-2,1 0 0,-2-1 1,-12 0-1,-1 0 1,4-2-1,-1 1 1,-6 0-1,-2-1 1,-7 0-1,-2 0 13,36 11 1,-19-3-1,-16-6 1,-10 1 111,-9-2 0,-16 1 0,-19-12 121,-17-1 0,-22-4 1,-20-5-1,-14-6-32,35 5 1,-3-2-1,-10-2 1,-3-1-1,0 0 1,-2 0 18,-4-2 1,0 1 0,0-1 0,-1 0-1,-9-2 1,-1 0 0,1 1 0,2 0 0,3 2-1,1 0-177,-1 0 0,0 1 1,0 0-1,1 1 1,8 2-1,2 0 1,4 1-1,0-1 73,5 0 0,1 0 1,-36-8-1,10 2 0,13 2-136,9 2 0,15 6 1,9-3 15,8 0 0,11 5 119,12-3 0,12 9 0,28 4 0,13 5-221,13 4 1,-23-6 0,3-1 0,6 0 0,1 1 0,5 2 0,1 0 49,3 2 1,2 0-1,10 1 1,2-1 0,-4 1-1,-1 0 1,2-1 0,-1 1-36,-2 0 1,0 0-1,3 1 1,-1 2 0,-7 0-1,-2-1 1,-3-1 0,0 1 220,-4-2 1,-2 1-1,-2-1 1,-3-1-1,28 17 1,-10-2-101,-11-4 0,-21 2 1,-9-7-1,-9-2-107,-6-2 0,-13-8 1,-17-4-1,-16-3 318,-16-2 0,-19-2 0,-15-3 0,34 0 0,-1 0-27,-6-2 0,-1 0 0,-10-3 0,-2-1 0,-2 0 0,-1-1 0,0 0 1,0 0-192,-2-3 1,0 2 0,-2 1-1,2 1 1,4 0 0,1-1-1,2 2 1,1-1 38,3 1 0,1-1 0,3 0 0,1 1 0,8 3 0,1 0 1,5 1-1,2 0 46,-32-4 0,8 6 0,18-1 1,6 3 153,11 2 0,8 0-305,10 0 0,13 2 1,11 3-1,13 6 320,15 3 1,26 1 0,14 3 0,-33-9-1,1 1-313,5 0 0,1 1 0,5 2 1,2 0-1,2-1 0,2-1 1,2 1-1,1 0 39,3 2 0,1 0 0,-3 0 0,0 0 0,-1 0 0,0 0 1,-5-1-1,-2 0 94,-4 1 1,-3 0-1,-4-2 1,-3-1-1,24 10 1,-14-4 147,-13-1 0,-19-5 0,-18-3 0,-10-1 202,-9-3 1,-22-2 0,-19-4 0,-15-3-226,27 0 1,-2-1 0,-10-3 0,-3-1 0,-6-1 0,-3-1 0,0 0 0,-2 0 26,-2-2 0,-2 0 0,-5 1 1,0 1-1,4 0 0,0 0 0,3 0 1,1 1-180,2 1 1,2 1-1,0 0 1,3 1-1,8 0 1,3 0-1,4 0 1,2 0-8,-35-8 0,7 6 0,12 1 0,9 0 0,9 1 0,6 4 0,8-1 0,1 1 0,4-1 0,-2 3 0,7-3 0,2 3-848,1 2 1,2 0 0,1 0 0,1 2 847,3 3 0,-3-3 0,6 5 0</inkml:trace>
  <inkml:trace contextRef="#ctx0" brushRef="#br3" timeOffset="21">24434 1588 20905,'0'-16'-5759,"0"5"5174,0 1 1,1 5-1,4-4 1111,6 2 1,5 2 0,5 5 0,5-2 138,4-3 0,13 3 0,6-3 0,7 3-139,9 2 0,5 0 1,10 0-1,4 0-347,5 0 1,-37 0 0,2 0 0,4 0-1,0 0 1,3 0 0,0 0-185,1 0 1,2 0-1,3 0 1,2 0-1,2 0 1,0 0 0,1 0-1,1 2 55,1 0 0,2 1 0,2-2 0,-1 0 0,-4 1 0,-1 1 0,-1-2 0,-2 0 211,-2-1 1,-1 0 0,-6 0 0,-1 0 0,-4 0-1,0 0 1,-6 0 0,0 0 312,36 0 1,-17 0 0,-21 0 0,-10 0 574,-9 0-1406,-5-7 0,-28 5 1,-15-3-1,-18 3 249,-20 2 0,-22 0 0,30 0 0,-1 0 0,-4 0 0,-1 0 15,-1 0 1,-3 0-1,-10 0 1,-1 0-1,4 1 1,1 0-1,-4 0 1,0 1-85,2 1 0,-2-1 0,-2 1 0,-1 0 0,8-2 0,1-1 0,0 2 0,1 0 109,0 0 0,0 1 0,0 0 0,2-1 0,4-1 1,2-2-1,1 1 0,1 0 7,2 0 0,-1 0 0,3 0 1,0 0-1,-38 0 0,9 2-3,8 3 0,9-3 0,8 3 0,11-3 141,7-2 1,11 0 580,3 0 0,7 0-644,9 0 0,13 0 1,20 0-1,9 0-115,10 0 0,16 0 1,21 2-1,-35-1 1,1 1-13,6 1 1,2 0 0,16 0-1,2 1 1,1-2 0,0 1-1,5 1 1,0 1-95,3-2 1,1 2 0,-26 1 0,0 0 0,0 0 0,0-1 0,1-1 0,-2 1 0,27 2 0,-1 0 138,-3-1 1,-1 2-1,-6 0 1,-2 1-1,-8-4 1,-2 1-1,-7 0 1,-2 0-6,-5-1 0,-4 0 0,23 7 0,-27-6 114,-12-3 0,-15-1 0,-17-2 0,-16 0-112,-16 0 1,-23 0 0,-15 0 0,-16-2-54,37 0 1,-1-1-1,-12 1 1,-1 0-1,-3-2 1,0 0 0,-3-1-1,-1 1-53,-1-1 1,-1 1-1,-2 2 1,-1 1 0,2-3-1,2 1 1,0 0 0,1 1-56,-1-1 0,1 0 0,4 0 0,2 1 0,4 2 0,2 0 0,5 0 0,2 0 72,5 0 1,2 0 0,1 0 0,1 0-1,-34 0 1,11 0 40,12 0 0,11 0 0,15 0 61,4 0 0,12 0 0,16 0 481,12 0 1,17-5 0,21 0 0,20 1-507,-27 3 0,3 0 0,12 1 0,4 0 1,5 0-1,3 0 0,6 0 0,1 0-24,8 0 1,1 0 0,1 0 0,0 0 0,-29 1-1,0-1 1,0 1 0,27 1 0,-3 0-55,-5 0 0,-2 1 0,0 2 0,0 0 1,-9-1-1,-2-1 0,-4 1 0,-2-1 48,-7 0 0,-3 1 0,33 7 0,-33-4 10,-13 1 0,-21-2 0,-25 2 0,-23-1 80,-22-3 0,-23 3 0,30-4 0,-2-1 0,-4 0 0,-2 0-74,-4-1 0,-1-1 0,-4 1 0,-1-2 0,-1 1 0,-1 0 0,0 0 0,0 0-53,-2 0 0,0 0 0,4 0 0,0 0 0,4 0 0,0 0 0,6 0 0,2 0 11,3 0 1,2 0 0,0 0 0,2 0 0,-33 0 0,11 0-89,12 0 0,7 6 0,18-1 186,6-2 1,16-1 0,15-2 189,13 0 0,25 0 0,15 0 0,16 0-309,12 0 0,-35 0 0,1 0 0,4 1 0,0 0 0,1 0 1,1 1-160,-1 0 0,1 2 1,6 1-1,-1 2 1,-5-2-1,-1 2 219,3 2 0,-1 1 0,-2 1 0,1-1 0,1 1 0,0-1 0,1-3 0,-1 0 0</inkml:trace>
  <inkml:trace contextRef="#ctx0" brushRef="#br3" timeOffset="22">7767 7403 13348,'0'-10'-989,"-1"1"1,-5 0 930,-4 0 1,1-1 0,1-6 279,1 1 1,1-1-1,8 0 1,3 0 68,6 1 1,10-1 0,7 0 0,3 0 46,1 1 1,6 4-1,-10 3 1,-2 1-107,-1 3 1,-4 2 0,-6 2 0,1 0-201,0 0 1,-8 7-1,-2 4 1,-5 3-15,-1 1 1,0 6 0,-1 2 0,-5 2 196,-4 3 1,-9 1 0,-4 3 0,-1-1 160,-4 1 0,-2 1 0,-1 2 0,-1 1 38,1-1 1,4-2-1,5-1 1,2-2-280,7-4 0,2-2 0,1-5 0,4 2-168,5-1 0,2-5 1,5-2-1,4-5 202,4-1 1,14-2 0,5-5 0,4 0 72,1 0 0,4-7 0,-3-3 0,-3-4 130,-2-2 1,-1-5 0,-12-1 0,-4-1-168,-5 0 0,-5-3 1,-7 3-1,0-1-120,0-4 0,-12 0 0,-5 0 1,-6 4-972,-5 1 0,-12 2 1,-4 5-1,0 2-1461,-1 4 0,1 5 2469,2 10 0,4 4 0,7 6 0</inkml:trace>
  <inkml:trace contextRef="#ctx0" brushRef="#br3" timeOffset="23">3742 9619 11296,'6'-10'3472,"-1"-1"-2552,0 8 0,-5-2 0,0 10 1,-2 4-238,-3-1 1,2 6-1,-8-1 1,-3 4-127,-5 4 1,2 7 0,-6 0 0,4 5-3,3 4 0,-9 1 0,10-3 1,-3 3-137,1 3 0,3-3 0,2 2 0,1-5-84,-1 0 0,3-2 0,0-5 1,2-3-61,4-3 1,-4-1-1,2-5 1,1 0 55,2-1 0,4 1-371,3 0 0,11-7 1,10-4-1,4-3 72,1-2 0,8-7 0,3-2 0,2-2-7,-3 1 1,-2 5 0,-8-4 0,1 0 12,-1 0 0,-5 6 1,1-2-1,-1 1-611,-2-1 0,-1 3 0,-7-3-3371,-1 3 1,-1 1 437,-3-5 1,-4 3-59,-7-8 3539,0 1 1,-7-6-1,-2 0 1</inkml:trace>
  <inkml:trace contextRef="#ctx0" brushRef="#br3" timeOffset="24">4025 9808 11296,'9'7'2016,"-2"-5"0,-7 6 1,0-2-988,0 4 0,0 9 0,-2 4 0,-1 1-25,-2 4 1,-6 7 0,4 2 0,0-2-167,0-2 0,-5 2 0,3 0 0,1-2-536,2 2 0,-1 0 0,2-5 0,2-2-317,1-2 0,2-7 0,0 4 0,0-2-25,0 0 0,0-6 1,0-4-6687,0 1 4274,0 2 1,0-3-1,2-3 1515,3-1 0,4-3 0,8-9 0,6-6 994,8-3 1,1-9-1,6-1 1</inkml:trace>
  <inkml:trace contextRef="#ctx0" brushRef="#br3" timeOffset="25">4969 9997 12833,'9'-7'2918,"-4"-4"-2069,-3 4 0,-8 7 0,-2 11 0,-5 3 344,-4 1 0,-9 1 0,1 1 0,-1 3-336,0 1 1,5 1-1,-4-2 1,3-1-677,2-5 1,3 5-1,1-7 1,1 0-485,-1 2 0,2 0 0,2 0 0,1-2-2179,-1-1 0,3-6-1292,-1 6 1,8-10 1268,2-1 1,2-7 2544,8-8 1,8-8 0,6-1 0</inkml:trace>
  <inkml:trace contextRef="#ctx0" brushRef="#br3" timeOffset="26">4686 9871 12211,'16'0'1629,"-1"7"0,1 3-971,0 4 1,-1 7 0,1 2 0,0 1-65,0 4 0,1 0 1,2 0-1,2-2-274,-2 2 1,-1-3-1,-2-1 1,-1 1-591,1-1 1,0-5-1,0 2 1,-1-3-942,1-3 0,-2 1 0,-2 0 262,-1 0 0,-6-2 0,4-2-4490,-2-2 5409,-2-6 1,2 3 0,2-7 0</inkml:trace>
  <inkml:trace contextRef="#ctx0" brushRef="#br3" timeOffset="27">5771 9682 11391,'31'-21'89,"-1"2"234,-4 5 1,-2-2-1,-4 8 419,1-1 1,5 2-1,-5 7 1,-2 0 146,-1 0 1,2 2-1,1 3-549,-1 5 0,-10 4 0,-5 2 1,-3 1 52,-2 4 1,-2 4 0,-3 6 0,-5 1-68,-4-1 0,-9 8 0,-3 3 0,-2 1 9,2-1 1,-2 4 0,7-6 0,1 0-113,3-3 1,8 1 0,4-1 0,3-2-163,2-2 0,2-4 0,3-1 0,6-3-15,3-2 0,7-3 0,1-6 1,3-1 139,3-3 1,0-6-1,0 1 1,-2-3 135,2-2 1,-5-7-1,-2-4 1,-4-3-53,-1-2 1,-2-10-1,-4-3 1,-5-3-382,-3-3 1,-11-1-1,-5 1 1,-6-2 89,-5 2 0,-1 2 0,-6 1 1,1 1-357,0 0 0,-1 4 0,1 3 1,1 1-241,4 4 0,-2 3 0,7 6 0,3 3-1313,6 0 0,-2 7 0,5 0-1187,1 9 0,1 10 3037,7 2 1,7 7 0,1-4 0</inkml:trace>
  <inkml:trace contextRef="#ctx0" brushRef="#br3" timeOffset="28">6934 9981 11339,'16'-9'1647,"1"4"1,3 3 0,2 2-494,3 0 0,-1 0 1,4 0-1,-2 0-931,2 0 0,-3 0 1,-1 0-1,-1 0-113,-4 0 0,-7 2 0,-1 1 1,-1 4-2258,-1 2 0,-2 2 0,-9 4 1,-3 1 2150,-5 0 0,-11-1 1,-4 1-1</inkml:trace>
  <inkml:trace contextRef="#ctx0" brushRef="#br3" timeOffset="29">6918 10264 12174,'18'0'0,"1"0"748,2 0 0,5 0 0,-3 0 0,1 0-110,4 0 0,2 0 0,0 0 0,-2 0-359,-2 0 0,0 0 0,6 0 0,-1-2-531,0-3 1,-1 3 0,0-3 0,0 1-1661,3-1 0,3 2 1,-1-6 1928,2 2 0,0-5 0,-6 3 0</inkml:trace>
  <inkml:trace contextRef="#ctx0" brushRef="#br3" timeOffset="30">8066 9635 11412,'0'-16'280,"0"1"1,7-1 0,4 2 0,1 2 719,-2 1 1,10 8 0,-5-3 0,5 5-541,2 1 0,-4 0 0,3 0 1,-2 0-159,2 0 1,-9 7 0,4 3 0,-4 4-52,-3 2 1,-2 1 0,-7 4 0,0 5-32,0 4 1,-7 2-1,-5-1 1,-6-1-82,-3-4 0,-5 2 0,3-5 0,0-1-94,1 1 0,-4-4 0,5-7 0,0-3 36,-2-2 1,5 4 0,-3-6-76,4-2 0,7-1 0,1-4-101,2-3 1,9 2 0,10-8 0,7 1 0,11-1-117,10 1 0,4 4 1,13-2 289,3 1 1,-1 2 0,-3 5-1,-7 1 59,-6 4 0,-4-1 0,-1 6 0,-6 4 292,-2 6 0,-8-3 0,-3 6 1,-5-2-183,-3 0 0,-8 5 1,3-3-1,-5-1 0,-2 3 1,-6-3-1,-7 3 0,-7-2 739,-4-1 1,-1-2 0,-5-8 0,-1-2-720,1 2 1,-6-5 0,0-1 0,2-3-274,2 2 0,-2-3 1,2 3-1,3-3-848,1-2 0,1-5 0,2-2 1,5 0-1880,3 0 0,4 0 0,4 2 978,4-6 1,8-1-1,10 0 1,15 1 469,11-1 0,7 0 1370,3 1 1,13-10-1,3 4 1</inkml:trace>
  <inkml:trace contextRef="#ctx0" brushRef="#br3" timeOffset="31">9057 9666 10523,'5'-26'0,"2"2"548,2 1 1,1 2 0,6 7 0,0 2-11,-1 1 1,3 3 0,3-3 0,3 6 114,1 3 1,4 2 0,-4 0 0,1 2-130,0 3 0,-1 4 0,3 8 0,-4 3-132,-1 1 0,3 7 0,-5 0 0,-4 3-100,-4 0 0,-6 11 1,-7-5-1,0 5-31,0 0 1,-7 7-1,-4-7 1,-5-4-95,-4-3 1,-3-4 0,-7-1-1,2-4 31,0-5 0,-10-5 1,6-6-1,-3-4-226,-3-5 1,0-1 0,-4-1 0,5-5-17,4-4 1,3-4-1,4-2 1,5 1-45,3-1 1,4 0 0,4-1 0,5-3-278,3-1 0,14 1 0,6 6 1,6 1 358,9 3 1,6 6 0,10-1 0,1 3 51,3 2 1,-1 0-1,-5 2 1,0 2-233,1 1 1,-6 7-1,-2-1 1,-2 1-1039,-3-2 1,-2 4 0,-1-5 112,-1 0 0,-5 5 0,-1-6 0,-1 3 0,-1-2-841,0-2 1,3 3 1981,-5-5 1,7 8 0,-4-5-1</inkml:trace>
  <inkml:trace contextRef="#ctx0" brushRef="#br3" timeOffset="32">10330 9808 11412,'0'-9'3901,"0"4"-2984,0 10 0,0 4 0,2 8 1,1 3-339,3 1 1,1 5-1,-4-4 1,4 1-613,2 0 1,-6 0 0,4-4-1,-1 2-656,-1-2 0,5 4 0,-3-2-2561,2-2 1,-5-2-2100,1-1 5349,-3-7 0,-2-16 0,0-11 0</inkml:trace>
  <inkml:trace contextRef="#ctx0" brushRef="#br3" timeOffset="33">10283 9604 11412,'0'-11'365,"0"1"299,0-3 1,0-1-1008,0-1 0,2 6-1378,3 4 1,4 3 1756,7 2 1,-1 7-1,1 2 1</inkml:trace>
  <inkml:trace contextRef="#ctx0" brushRef="#br3" timeOffset="34">10566 9761 8766,'5'15'0,"2"3"0,0 1 394,0 2 1,6 0-1,-3-3 1,2 1 355,-1 2 1,1 0-1,-5-6 1,0 1-194,0 0 0,-2 0 0,-3-1 727,3 1-960,-3-7 1,3-4-1,-8-10-272,-3-6 1,1-4-1,5-5 1,0-2-82,0-3 0,7 4 0,5-5 0,6 0 39,3 1 1,7 3 0,-4 6 0,2 0 151,1 0 0,-1 8 0,4 3 0,-3 3 345,0 2 0,-1 7 1,5 3-1,1 4 175,-1 2 0,1 5 0,-1 2 0,1 1-193,-1 4 0,0 2 0,1 1 0,-2 1-424,-4-1 1,-3 0 0,-8 1 0,-1-2-1356,-3-4 0,-4 2 1,-7-6-1,-2 3-4603,-3 3 5883,-11 1 1,-15 3-1,-10-1 1</inkml:trace>
  <inkml:trace contextRef="#ctx0" brushRef="#br4" timeOffset="35">6557 2546 11262,'0'16'1225,"2"-2"-721,3-4 0,-3 4 1,5-3-67,0 3 1,-4 2 0,6-1-251,-2 1 0,0-5 1,-4-1-1,2 2-2,-1 2 1,3 2-1,0 0-187,2-1 1,-6 1 0,4 0 43,0-1 1,-5 1 0,3 0-23,-3 0 1,3-1-1,0 1 1,-1 0 51,-2 0 0,3-6 0,0 0 0,-1 3 11,-3 1 0,5-4 1,-1 1-1,-2 1 16,-1 2 0,3 2 0,1-1-26,-3 1 1,4 0 0,-2-1-29,-1 1 1,-3 0-1,1 0 1,2-1 115,1 1 0,2 7 0,-4 1-47,3 1 0,1-3 0,-4-6 0,2 0-53,-1-1 1,3 1 0,0 0-1,0 0 14,0-1 0,-2 1 0,-3 0 0,1-1-76,3 1 1,1 0-1,-4 0 1,2-1 62,-1 1 1,3 0 0,-2 0-1,0-1-3,2 1 1,-3 1-1,4 3 1,-1 1-17,-3-2 1,3-2 0,-2-1-1,0 0-6,2-1 0,-5 1 0,5 0 0,-2 0 66,1-1 1,1 1 0,-4 0-27,2-1 0,2 6 0,-3 0 1,3 0-12,2 2 0,-4-4 0,5 6 1,1-3-9,-3-2 1,1-3-1,-5 1 1,1 1-62,-2 2 0,4 0 0,0-6 0,0 1 16,0 0 1,0 0 0,-3-1 0,3 1 57,2 0 1,-6-1-1,4 1 1,-2 0 37,1 0 1,4-1-1,-3 3 1,0 1-18,0 2 0,4 0 1,-5-4-1,1 3-56,0 0 1,4 1 0,-4-5 0,0 0-92,0 0 1,3 5-1,-3-1 1,0 0 6,0-3 0,4-1 0,-4 1 0,0 3 26,0 1 0,3-1 1,-3-2-1,0 1 4,0 2 0,4 5 1,-4-3-1,1 1-2,5 4 1,-5-3-1,1-1 1,0-1-19,0-4 0,-4 4 1,5-2-1,1 0 4,-2 2 0,3-6 0,-5 4 0,0-4 15,0-1 1,3 5 0,-3 0-1,0-2-5,0-1 1,0-3-1,-3 3 1,3 1 81,1 2 0,-2 0 0,2-5 0,1 1-80,0 4 0,0-3 0,3 4 1,-2 1 26,3 3 1,-5-3-1,3 0 1,-1-2-16,-1 0 0,3 5 1,-5-5-1,0-2 34,0-2 0,4 4 1,-6 0-1,0 0 6,2 2 1,0 0 0,5 5 0,-3-4-12,-2-1 0,0-1 1,-3-2-1,1 1-27,-2-2 0,4 4 1,0-2-1,0-2 5,0-2 1,0-1-1,-3 1 1,1 3-28,-2 1 1,4-1-1,0-2 1,0 1 25,0 2 0,0 2 0,-3-4 0,1 2 0,-1-2 1,3 4-1,0-2 1,0-2 2,0-1 0,0 2 0,-4 1 1,2 0-23,-1 2 0,3-5 0,0 4 0,0-1-1,0 0 1,0 0 0,-4-5 0,2 0 34,-1-1 1,3 6 0,-2 0 0,0-2-35,2-1 1,-5-1 0,5 3 0,-2 2-12,1 3 1,4-3 0,-3 8 0,0 3-180,0 0 0,0 6 0,-3-4 0,3-4 252,1-3 0,-4-7 0,1 4 0,-2-3-177,3-2 1,-5-3 0,5-1 19,-5-1 0,-1 3 0,0 1-155,0 2 0,0-5-843,0-6 936,0-6 1,-5-4 0,0-11 0,0-3 51,-2-1 1,3-1 0,-4 0 0,-1 0 11,0 1 0,6-1 0,-4-1 190,0-4 1,3 0 0,-5-2 0,2 7 159,4 2 0,-4 0 1,2-1-215,1-1 0,-3-5 0,2 0 0,0 2 0,-1 1-9,1 3 0,-5-6 0,3 0 1,0 0-26,0-2 1,0 4-1,3-6 1,-3 3-36,-1 2 0,-1-4 1,-3-1-1,3-1 30,2 0 0,-4 7 1,4-4-1,-1 2-1,-5 0 1,5-5-1,-1 3 1,0 1-13,0-1 1,4-3 0,-5 3 0,-1 0 10,3 1 0,-5 1 1,6 3-1,0-1 68,0-2 0,0-2 0,4 4 0,-2-2 5,1 2 1,-3 0 0,0 0 0,0-2-36,0 1 0,-5-2 0,3-1 0,-1 0 18,-1 1 1,3-5 0,-5 5 0,3-1-18,-2 0 0,3-3 1,0 5-1,0 0 0,1-2 1,-1 4 0,-3-5-1,1-1 23,-1 1 0,3 5 1,-1-4-1,-1 2-5,3 0 1,-6-7-1,5 4 1,-2-1 26,1 4 1,5-1 0,-4 1 0,0 1 8,0 3 0,6-4 0,-4 0 0,2 2 6,-1 1 0,-4 3 0,5-1 0,-1 0-37,0 0 0,2-5 0,-5-1 0,2-1 11,4 0 1,-6 1-1,0 1 1,-1-4-24,-1 1 1,6-6-1,-4 4 1,1-2-27,-1 2 1,-2-4 0,-3 4 0,2-2 5,2 2 0,5-4 0,-4 6 1,0-3 12,0 1 1,1 2-1,-3-4 1,4 2 17,0-2 1,0 3 0,-5-1-54,1-2 0,6 0 1,-4 0-1,1 4 1,1-1-1,0 1 0,-6-2 0,3-6 0,-2 1-13,1-1 0,-3-1 0,4-3 1,-4-5 12,-2 1 1,0-5 0,2 5-140,4-1 0,-4 1 0,4 5 0,-4-1 72,-2 1 0,5 2 0,3 3 1,-1 2-1,0 2 60,-3-2 0,3-7 1,-1-2-1,-1 2-31,2 2 0,-5-5 0,4-4 0,-2-4-45,1-1 0,-3 0 1,4-2-1,-4 0 31,-2 2 0,2-2 0,2 11 0,3 1-61,2 4 0,-3 0 0,4 12 0,3 2 247,1 1 0,2 2 1,0 1-25,0-1 0,0 5-223,0 1 0,0 5-179,0-6-30,0 8 330,0-4 1,0 9 0,0 3 0,0 5 58,0 4 0,2 4 1,3 3-1,4 5 149,0 4 0,5 1 0,-4 0 0,4 3-91,2 2 1,0 3 0,-1 4 0,1-1-8,0 2 1,-1 0 0,1-1 0,0-3-13,0-1 1,-1 4 0,-1-1 0,-1 2-36,-3-2 0,-1 3 1,3-3-1,-1 4 16,1 1 1,2-2-1,1 1 1,-1-3 11,-3 1 1,3 10 0,-5-8 0,1-1-10,1-1 0,-1-2 1,6 5-1,-2-2-3,-4-3 0,4 2 0,-5-6 0,1 0-63,1 1 0,-2 3 0,3-6 5,-2-1 0,-4 0 1,4 0-1,1 2 1,-1-2 6,1-2 0,-1 4 0,6-1 0,-2-1 59,-4-1 1,4 2-1,-3 1 1,3-2-30,1-2 0,-4-2 0,-1 1 0,1-1-76,-2 1 0,4-3 0,-4-1 0,2-1-43,-1 0 0,-5-2 1,4 1-1,0 0 35,0-1 1,-4 4-1,5-2 1,1 2 13,-2 3 1,5-1 0,-4 1 0,2-1 24,-1 1 0,3-1 1,-6 0-1,3 1 6,-1-1 1,-1 1-1,3-1 1,-3 1-14,-2-1 1,4 0-1,-4 1 1,1-2-10,5-4 1,-5 3 0,3-2-1,-1 2-35,-1 3 0,5-3 1,-4-1-1,3-3-29,-3-2 1,4 5 0,-3-4-1,1 2-44,-2 0 1,4-1 0,-3 3 85,3-2 1,-4-5 0,-1 5 0,0 2 0,-1 0 3,5-2 1,-1 4 0,0-6 0,-3 3 37,-2-1 1,3-7-1,-3 4 1,0-2-13,0 0 1,4 0-1,-6-6 1,0 1-133,2 0 1,-5-1 0,5 1 0,-2 0 59,0 0 0,6-1 0,-6 1 1,0 0-68,2-1 1,-5 1 0,5 2-63,0 3 1,-3-9-1,4 3-217,-1-1 194,6 0 1,-12-7-62,5-7 1,-5-14-1,-1-10 132,0 0 1,-5-6-1,-2 4 1,-2-4 133,-3-1 0,0-3 0,-2-2 0,2-4-97,-1-1 1,-4-2-1,6 4 1,-2-1 58,-3-4 1,0 4 0,0 0 0,1 2 29,-1 3 0,0 2 0,0-1 0,2 1 169,4 2 1,-4-9 0,4 8 0,-3-1-11,3 0 1,-4 1 0,3 1-1,-3-1-56,-1 1 1,4-6 0,1 1 0,-3 1-43,0 2 1,-3-4 0,0 0-1,0 2-15,1 2 0,4 2 0,1-1 1,-3 3 2,-1 2 0,4-2 1,-1 4-1,1-1 118,1 0 1,-5 1 0,4-3-1,-2 2-17,1-2 1,-3-1 0,4-1-67,-4 4 0,3-4 1,1 4-1,-3-4-6,-1-1 0,-1 3 1,-1 0-1,0-2 1,2 2 17,4-1 0,-4 1 0,3 0 0,-1 1 34,2-1 0,-4-1 0,3-3 0,-1 1 6,2 0 1,-4-1 0,3 1 0,-3-1-45,-2 1 0,2-1 0,2 1 0,2 1-12,-3 4 0,-1-4 0,-1 4 0,-1-4-3,0-1 1,2 0-1,2-1 1,2-1-9,-3-4 1,-1-1-1,-3-8 1,-2 1-2,-2-4 1,-2-14 0,2 0 0,-3 1 3,-1 2 1,-3 6 0,7 9 0,2 3 44,2 5 1,6 0 0,2 4 0,1 3 31,-1 1 0,5 1 1,-3 0-1,2 3-31,0 3 0,-6-6 1,4 2-1,-1-2-123,-4 1 0,-2-7 0,-4 0-80,-3-4 0,2 3 0,-7-3 0,-1 1 0,3 0-9,3 2 0,4 4 1,3 5-351,3 5 0,2 5 0,6 4-1748,-2 1 1,1 6-262,9-5 0,-1 4 2479,6-4 0,8-8 0,6-6 0</inkml:trace>
  <inkml:trace contextRef="#ctx0" brushRef="#br3" timeOffset="36">3286 11474 29062,'-1'-16'-7981,"-3"1"9490,-1-1 517,0 7 1,5 4-1,0 10-1002,0 6 1,5 10-1,0 7 1,0 5-1025,2 3 0,-5 3 0,3-3 0,-1 5 0,1-1 0,-3 5 0,3-5 0,-3 2 0,-2 0 0,0-7 0,0 4 0,0-3 0,0 1 0,0-6 0,0-6 0,0-3-103,0-2 1,-5 2 0,-1-1-184,3-1 0,1-3-1610,2-1-446,0-8 0,2-2 1,5-10-1282,9-1 0,5-7 3898,5 1 0,11-10 0,-4-3 0</inkml:trace>
  <inkml:trace contextRef="#ctx0" brushRef="#br3" timeOffset="37">3994 11505 11548,'0'-15'0,"0"-1"0,-2 2 1509,-3 4 1,-4 1 0,-6 5 456,-1-1 0,0 0 0,0 5 0,1 2 0,-1 3-251,0 5 0,-3 4 0,2 4 0,3 1-1715,0 2 0,0 7 0,0 0 0,1 5 0,3 4 0,6 1 0,-1-3 0,3 2 0,2-2 0,7 1 0,4-1 0,3-3 0,2-3 0,-1 5 0,3-10 0,3 2 0,5 0 0,4-6 0,1 1 0,1-4 0,-1-1 0,6-8 0,-1-2 0,-1-5 0,-1-1 0,-5 0 0,-1-1 0,-2-5 0,2-4 0,-3-4 0,-1-3 0,-3-4 0,-7-6 0,0-2 0,-9-3 0,-1-1 0,-2-4 0,-4 4 0,-5-5 0,-7 1 0,-5 0 0,-4 1 0,2 4 0,-5 1 0,-4-1 0,-1 8 0,-1 3 0,3 4 0,2 1 0,-1 2 0,7 3 0,2 6 0,2 3 0,1 2-2074,0 0 0,8 2 0,2 3 322,5 6 1,4 1 0,6 0 0,8-1 2220,6 1 0,3-5 0,6 0 0</inkml:trace>
  <inkml:trace contextRef="#ctx0" brushRef="#br3" timeOffset="38">5000 11741 29062,'14'2'-35,"-2"1"0,-3 4 0,0 2 987,0 3 1,-4 8-1,4 1 1,-1 0-953,1 1 0,-4-4 0,6 4 0,-1-1 0,-1 0 0,3 0 0,-5-3 0,2 3 0,0 1 0,1 5-33,-5-6 1,2-9-9006,-1-2 8975,6 1 1,-3-10 0,6-2 0</inkml:trace>
  <inkml:trace contextRef="#ctx0" brushRef="#br3" timeOffset="39">4985 11537 10630,'5'-16'0,"0"0"1888,-1 1 1,-3-1-1194,-1 0 1,0 6 0,2 1-1377,3 2 1,-1 2 0,6 5 1547,2 0 0,2 0 0,2 0 0</inkml:trace>
  <inkml:trace contextRef="#ctx0" brushRef="#br3" timeOffset="40">5330 11678 23777,'25'25'0,"-4"-3"0,-2-1 1536,2 0 1,-9 2-1,4-2 1,-2 4-826,0-1 0,0 4 0,-2-5 0,-3-1-711,-2 1 0,3-2 0,-4-5 0,-3-1 0,-1 1 0,-2-5 0,0-1 0,0-6 0,0 1 0,0-10 0,0-8 0,0-6 0,0 0 0,2-7 0,1 0 0,2 1 0,8-8 0,-3 5 0,4 2-573,2 1 0,-1-1 1,3 7-1,1 3 798,2 4 0,7 8 0,-2 1 0,4 6 122,1 8 1,1 5 0,1 6 0,2 8-348,2 5 0,1 3 0,-3-3 0,2 4 0,-2 1 0,-4-5 0,-3 2 0,-5-6 0,-6-5 0,1 7 0,-13-3 0,-2 0-2579,-1-1 1,-7 8 2643,0-11 0,-15 0 0,3-10 1</inkml:trace>
  <inkml:trace contextRef="#ctx0" brushRef="#br3" timeOffset="41">4183 13486 29062,'0'-16'-4379,"0"0"1,1 1 4264,5-1 1,-5 0 0,6 1 0,0-1 0,6-2 2175,6-3 1,2 6-1249,10-1 0,-1 0 0,12 8 1,3-3-1,2 2 273,1 2 0,6 2 0,-11 5 0,-1 0-966,-1 0 0,-12 2 0,-8 3 0,-3 4-121,-3 0 0,-6 5 0,-4-2 0,-3 5 0,-2 4 0,-7 7 0,-5 0 0,-6 5 0,-3 4 0,-6 1 0,2-3 0,-1 2 0,0-2 0,1 5 0,-3 0 0,2 2 0,-2 0 0,4-7 0,-1 2 0,2-4 0,4-2 0,2 1 0,3-1 0,3-1 0,6-4 0,3-2 0,2-4 0,2 1 0,3-2 0,4-2 0,9-1 0,3-2 0,5-4 0,5 3 0,4-8 0,2 0 0,-2 2 0,3-5 0,-3 1 0,-3-4 0,-5-5 0,-7-6 0,1 2 0,-6-4 0,-4-2 0,1-7 0,-7-3 0,-3-2 0,-5 2 0,-8-5 0,-10 1 0,-7-5 0,-7 0 0,2 2 0,-7 1 0,0 1 0,-2 0 0,-2 4 0,9 3 0,-2 1 0,3 4 0,6 2 0,3 3 0,2 1 0,4 3 0,7 6-575,1-1 1,10 3-1,1 2 1,10 0-1656,9 0 0,6 7 1,6 4 2652,1 3 1,-1 2 0,1-1 0</inkml:trace>
  <inkml:trace contextRef="#ctx0" brushRef="#br3" timeOffset="42">5551 13816 29062,'-11'0'3705,"1"2"-3705,-3 3 0,5-2 0,-3 6 0,-1 0 0,-2 0 0,-2-1 0,0 5 0,1-3 0,-1 2 0,0-3 0,1 0 0,1-1 0,3 1 0,-3-5 0,4 3 0,-4 0 0,3-6-3101,1 5 1,6-6 1524,-1-6 0,3-2 0,2-8 974,0 0 0,7-6 1,2-3-1</inkml:trace>
  <inkml:trace contextRef="#ctx0" brushRef="#br3" timeOffset="43">5299 13769 29062,'16'0'1852,"-6"0"1,1 2-1853,1 3 0,-3 4 0,1 6 0,2 1 0,2 0 0,-3 5 0,-1 0 0,3 0 0,0 1 0,3-4 0,0 3 0,0-4 0,-1-1 0,1 3 0,2-1 0,1-4 0,2-1 0,0 1 0,-6 2 0,1-2 0,0-3 0,5 1 0,0-7 0,-2-1 0,-1-10 0,-3-2 0</inkml:trace>
  <inkml:trace contextRef="#ctx0" brushRef="#br3" timeOffset="44">6007 13439 29062,'6'-26'-4343,"5"1"1,3 2 4643,2 4 0,5 2 0,1 1 0,3 0 1208,3 1 1,1 6 0,3 2 0,-1 2-470,1-1 0,-3 1 0,-2 5 1,-6 2-795,-4 3 1,-1-1-1,-2 6 1,-4 4-247,-4 5 0,-5 0 0,-1 8 0,0 1 0,0 1 0,0 3 0,-1 1 0,-5 2 0,-4 2 0,-4 6 0,-2-3 0,2 2 0,4 0 0,-4-7 0,5 4 0,0-5 0,4-2 0,3 3 0,2-9 0,0 2 0,0-2 0,0-3 0,2-7 0,3-1 0,6 1 0,3-6 0,1-1 0,3 0 0,3 0 0,3-6 0,8 2 0,-3-3 0,-2-2 0,2-5 0,-4-2 0,1-4 0,0-6 0,-8 1 0,-1-6 0,-6-1 0,-4-3 0,-2-6 0,-9-3 0,-4-1 0,-8 1 0,-10-5 0,-2-1 0,-7 1 0,-7 4 0,-2-1 0,1 4 0,1 5 0,-2 3 0,4 4 0,0 7 0,1 4 0,4 5 0,4 3 0,5 4 0,6 3-2848,8 5 1,0 11 2316,7 6 1,6 9 0,8 4-1</inkml:trace>
  <inkml:trace contextRef="#ctx0" brushRef="#br3" timeOffset="45">7327 13502 29062,'7'-9'746,"4"4"0,3 3 1,1 2-381,1 0 1,5 0-1,0 0 1,-2 0-367,-1 0 0,-3 0 0,1 0 0,0 0 0,0 0 0,-1 0 0,1 2 0,0 3 0,-7-2 0,-4 8 0,-3 3-565,-2 5 1,-7 5 0,-2 8-1</inkml:trace>
  <inkml:trace contextRef="#ctx0" brushRef="#br3" timeOffset="46">7359 13800 30071,'24'0'674,"-3"0"0,2 0 0,0 0 0,-1 0-674,1 0 0,3 0 0,-3 0 0,0 0 0,-1 0 0,4 0 0,-5 0 0,-1 0 0,-3 0 0,4 0 0,2 0 0,0 0 0,-1 0 0,1 0 0,-2 0 0,3 0 0,8 0 0</inkml:trace>
  <inkml:trace contextRef="#ctx0" brushRef="#br3" timeOffset="47">8947 13124 29062,'0'-15'-4173,"-2"1"1,-5 1 5923,-9 3 0,0 6 0,-6-1 0,-1 4 3295,-3 1-5046,3 6 0,-7 3 0,4 7 0,-2 5 0,0 2 0,2 1 0,-2 4 0,4 7 0,-1 3 0,3 3 0,2 2 0,3 1 0,1 1 0,2-1 0,4 0 0,3 3 0,7-9 0,0 1 0,0-1 0,1-1 0,5-6 0,4 1 0,4-1 0,4-1 0,3-2 0,5-4 0,3-1 0,3-2 0,1-6 0,2-1 0,2-3 0,-1 1 0,-4-7 0,-1-1 0,1-2 0,3-4 0,-2-3 0,-3-6 0,-1-3 0,-6-3 0,-2-3 0,-5-2 0,-6-3 0,-3-1 0,-9-5 0,-3 1 0,-5 4 0,-6-2 0,-5 7 0,-5 2 0,-4 1 0,-1 4 0,-3 2 0,0 3 0,-3 2 0,0 2 0,6 5 0,-1 0 0,1 0 0,-1 0 0,1 0 0,1 0 0,4 0 0,3 0 0,8 0 0,-1 2 0,0 3 0,6-3 0,1 5 0,2 0 0,2-4 0,6 6 0,5-2-1498,4-4 0,9 1 1,6-1 1891,5 3 1,-3-1 0,12-5 0</inkml:trace>
  <inkml:trace contextRef="#ctx0" brushRef="#br3" timeOffset="48">9466 13203 29062,'0'-16'-4532,"0"1"6574,0 6-986,0 2 0,0 19 0,0 4-428,0 1 1,-6 6 0,-1 0 0,0 1-501,0 4 0,-3 0 0,3 0 0,-2-2-128,-3 2 0,-2 0 0,-2-2 0,0-3 0,1 0 0,4-6 0,3 6 0,-1-4-374,0-3 1,6 3 0,-3-9 0,5 4 347,1 2 1,0-5 0,1-1 347,5 2 0,2-5 0,10 0 1,3-2-253,5 1 0,4-1 0,1-5 0,1 0-70,-1 0 0,6 0 0,-1 0 0,-1 0 0,-2 0 0,2-2 0,-1-1 0,-6-3 0,-4 3 0,2-6-1926,-5-1 1,-7-4-1,-9-2 1,-3 0-713,-2 1 1,-2-1 2797,-3 0 0,-4-13 0,-6-5 0</inkml:trace>
  <inkml:trace contextRef="#ctx0" brushRef="#br3" timeOffset="49">9717 13376 29062,'-2'-11'-7521,"-3"1"9440,3 6 0,-5-1 0,7 10 0,2 8-1032,3 6 1,-3 5-1,5 8 1,-2-1-888,1 1 0,1 4 0,-4 1 0,2-2 0,-1-2 0,3-1 0,-2-1 0,-2 0 0,-1 1 0,3-1 0,1 1 0,-3-1-219,-1 1 0,-2-8 0,0-1-9612,0-1 8555,0-4 0,7-2 1,2-9-1</inkml:trace>
  <inkml:trace contextRef="#ctx0" brushRef="#br3" timeOffset="50">10362 13423 9997,'1'-16'0,"3"1"5013,1-1-2556,0 7 1,-5 14-1,0 13 1,0 3-477,0 1 1,6 6 0,-1-3 0,0 1-1982,2 0 0,-3 0 0,4 4 0,-1-2 0,-3-2 0,3-6 0,-2 2 0,-1-1 0,-3 0 0,-1 0 0,0-5-2658,0 0 0,-1-8 356,-5-2 0,3-5 0,-6-2 2636,2-5 1,-5-9 0,3-10 0</inkml:trace>
  <inkml:trace contextRef="#ctx0" brushRef="#br3" timeOffset="51">10252 13172 29062,'7'-16'-2694,"-4"0"1,8 0-1,-1 1 3320,-1-1 1,0 2 0,-6 2-1,4 1-798,2-1 1,-4 5-6729,5 2 7303,1 3 1,5 2 0,-1 0-1</inkml:trace>
  <inkml:trace contextRef="#ctx0" brushRef="#br3" timeOffset="52">10739 13407 29062,'16'6'0,"-1"1"571,1 1 1,-2 4-1,-3 8-74,-6 1 1,2 5 0,0-3 0,0-1-498,0 1 0,3 3 0,-4-3 0,-1 0 0,2-1 0,-5 4 0,3-5 0,-3-1 0,-2-3 0,0-1 0,0-7 0,0-9 0,0-13 0,0-4 0,0-4 0,0-9 0,0 1 0,1-6-380,5 0 1,2-9-1,10-1 1,1-1-42,2 1 0,0-2 0,-5 10 0,1 4 483,4 5 1,-2 5-1,6 7 1,-1 2 675,1 4 0,-1 3 0,4 9 0,-2 3-738,2 5 0,-5 10 0,0 2 0,-2 3 0,0 3 0,-6 1 0,-4 3 0,-1-1 0,-1 1 0,0 3 0,-6-2 0,2-3 0,-1-1 0,-2-1 0,-2 0 0,0-3 0,0-3 0,0-1 0,0-5-4168,0 0 1,1-2-4067,5-4 8375,-5-3 1,20-14 0,-3-2 0</inkml:trace>
  <inkml:trace contextRef="#ctx0" brushRef="#br3" timeOffset="53">11855 12731 29062,'0'-17'-1782,"0"-2"1,0-2 0,0 2 0,0 1 3238,0 2 1,7 1-1,4 1-341,3 3 0,3-1 1,2 7-1,2 1-618,-1 3 0,2 2 0,-1 5 1,-1 4-499,-3 4 0,-6 3 0,-3 3 0,-1 1 0,-3-2 0,-8 4 0,-5-1 0,-3 1 0,-5 0 0,-9 3 0,1-3 0,-1-1 0,0 1 0,7-2 0,-4-5 0,2-2 0,0-4 0,5 4 0,6-3 0,10 1 0,3 0 0,11-2 0,12-6 0,1 1 0,2-3 0,3-2 0,4 5 0,3 0 0,-1-1 0,1-2 0,-3-2 0,-4 0 0,-1 0 0,1 0 0,-1 0 0,1 0 0,-1 1 0,0 5 0,-1 4 0,-4 11 0,4-3 0,-5 4 0</inkml:trace>
  <inkml:trace contextRef="#ctx0" brushRef="#br3" timeOffset="54">4136 15089 28083,'-9'-16'-4223,"4"1"2845,3-1 0,0 2 1842,-3 4 1,3-4 0,-3 3-1,5-3 781,5-2 1,4 6-1,8-1-325,4-1 0,4 0 0,8 0 0,2 3-323,1 2 0,6 2 0,-3 5 1,-1 0-598,1 0 0,-4 0 0,-9 0 0,-5 2 0,-4 3 0,-3 3 0,-1 8 0,-5 0 0,-1 0 0,-2 5 0,-5 1 0,-1 3 0,-5 3 0,-7 1 0,-12 3 0,-1-1 0,-2 1 0,-5-6 0,6 0 0,-2 0 0,-3-1 0,3-3 0,2-6 0,6 0 0,4 0 0,-4-2 0,0-2 0,2-2 0,1-6 0,3 1 0,-1-3 0,7-2 0,9-2 0,12-1 0,8-4 0,6-2 0,11 5 0,6-1 0,6 3 0,4 2 0,4 0 0,-4 0 0,-3 0 0,-1 0 0,-3 9 0,-4 5 0,-6 5 0,-3 0 0,-1 4 0,-2 0 0,-4 1 0,-5 4 0,-6-3 0,-4 1 0,-6 0 0,-3-1 0,-4 4 0,-3-3 0,-6 2 0,-3-1 0,-8 0 0,-4-6 0,-6-1 0,-5-3 0,4-1 0,-5-2 0,-1-4 0,-3-4 0,2 1 0,0-2 0,2-2 0,3-1 0,2-2 0,1-2 0,2-1 0,4-2 0,-2-8 0,7 3 0,2-4 0,9-2 0,4 0 0,5 1-2062,1-1 1,7 0-1,5-1 1,7-4 2229,7-5 1,11-4-1,3-1 1</inkml:trace>
  <inkml:trace contextRef="#ctx0" brushRef="#br3" timeOffset="55">5032 15215 28083,'0'-18'-2184,"0"-1"1,1-4 0,3 1 2864,1-1 0,7 0 1,-1 2-1,5-3 317,5 0 0,3-4 0,11 7 0,3 3 131,4 6 0,11 0 0,-10 6 1,-1 3-1130,-1 1 0,0 4 0,-4 3 0,-2 6 0,-2 3 0,-8 8 0,-4 5 0,-4 2 0,-1 3 0,-7 6 0,-4 4 0,-3 3 0,-2 3 0,-7-1 0,-4 2 0,-5 1 0,-5 3 0,-3-6 0,-7-7 0,-1-2 0,1-3 0,-1-1 0,1-5 0,1-1 0,4-2 0,-4-8 0,6-1 0,-2-6 0,-1-4 0,6-2 0,-3-5 0,1 0 0,4 0 0,1 0 0,5-2 0,2-3 0,6-5 0,3-4 0,2-4 0,0-1 0,0-2 0,12 0 0,6 3 0,6 1 0,9 1 0,4-3 0,8 10 0,-1 1 0,0 2 0,5 5 0,-9 1 0,0 0 0,-3 0 0,-1 1 0,-2 5 0,-5 4 0,1 4 0,-5 0 0,-1-2 0,-1-1 0,-4 1 0,4 0 0,-2 0 0,-2-3-1860,-2-2 0,-1 4 0,0-4 0,-1 0-373,1 0 2847,0-2 0,0-5 0,-1 0 1</inkml:trace>
  <inkml:trace contextRef="#ctx0" brushRef="#br3" timeOffset="56">6714 15372 28083,'-2'-9'-2731,"-3"6"3144,-5 6 1,1 4 0,-2 6 0,-1-3 1026,-2 2 0,-2 2 0,1 2 0,-1 0-1440,0-1 0,1-1 0,-1-1 0,0-3 0,0-1-2538,1 1 0,4-3-4461,1-7 6919,6 0 0,-3-7 1,7-2-1</inkml:trace>
  <inkml:trace contextRef="#ctx0" brushRef="#br3" timeOffset="57">6478 15356 29797,'16'0'1485,"0"7"0,-1 4-1485,1 3 0,0 1 0,0 3 0,-1 1 0,1 2 0,0 0 0,-1-7 0,1-2 0,0-1 0,5-1 0,0 6 0,-2-2 0,-2-4 0,-1 4 0,0-5 0,0 2 0,-1-1 0,1-6 0,0 1 0,0-2-5953,-1 3 5943,1-5 0,7-1 1,1-8-1</inkml:trace>
  <inkml:trace contextRef="#ctx0" brushRef="#br3" timeOffset="58">7186 15168 32437,'15'-16'330,"-6"9"-330,-4 7 0,2 7 0,-1 10 0,-3 4 0,-1 6 0,-2 8 0,0 1 0,0-1 0,0-2 0,0 4 0,0 1 0,2-1 0,3-4 0,-3 6 0,3-10 0,-3 1 0,-2 0 0,0 3 0,0-7 0,0 2 0,0-2 0,5 2 0,0-7 0,-1-2-2748,-3-1 1,1-2-1,3-2 1037,6-4 1,-2-3 0,3-7 0,3 0-256,5 0 1,2-7 2185,-1-3 0,4-11 0,6-4 0</inkml:trace>
  <inkml:trace contextRef="#ctx0" brushRef="#br3" timeOffset="59">7846 15309 28938,'9'-26'-1486,"-4"0"0,-3 7 0,-2-2 0,-2 3 2669,-3 2 0,-4 2 0,-8 4 0,-3 5 77,-1 3 0,-5 5 0,4 6 1,-1 9-1261,0 4 0,-3 6 0,5 7 0,2 4 0,1 1 0,3-5 0,1 3 0,3 1 0,4-6 0,7 3 0,2-2 0,5-5 0,9-2 0,3 2 0,10-4 0,6-1 0,4-3 0,3 2 0,7-2 0,1-4 0,3-5 0,3 1 0,-7-8 0,-4-2 0,0-1 0,-4-2 0,-1-3 0,-4-6 0,-6-7 0,-5-8 0,-10-1 0,-1-3 0,-3-5 0,-4-7 0,-7 3 0,-2 2 0,-3 2 0,-11-3 0,-14-1 0,-8 2 0,-9 2 0,-11 8 0,0 4 0,-3 6 0,-2 4 0,1-1 0,0 7 0,6 1 0,9 2 0,2 9-107,8 4 0,7 3 1,8 2-1</inkml:trace>
  <inkml:trace contextRef="#ctx0" brushRef="#br3" timeOffset="60">8727 15419 28083,'7'-9'342,"3"4"0,4 3 0,2 2 0,1 0 487,4 0 0,-2 0 0,6 0 0,-1 0-829,1 0 0,-4 0 0,3 0 0,-1 2 0,-4 3 0,4-3 0,-2 3 0,-2 6 0,-9 5-21,-3-1 0,-14 8 1,-1-7-1</inkml:trace>
  <inkml:trace contextRef="#ctx0" brushRef="#br3" timeOffset="61">8742 15702 30040,'16'5'0,"0"1"681,-1-3 1,1 4 0,0-2 0,0-1-682,-1-2 0,6-2 0,2 0 0,0 0 0,-1 0 0,-1 0 0,-5 0 0,0 0 0,0 0 0,-1 0 0,1 0 0,0 0 0,-6 0 0,1 1-2492,1 5 2392,-5-5 0,7 13 0,-5-5 0</inkml:trace>
  <inkml:trace contextRef="#ctx0" brushRef="#br3" timeOffset="62">9780 15011 28083,'2'-16'-8554,"3"0"8162,5 0 0,4 1 0,2-1 1,2 2 3369,3 3 0,1-1 0,6 7-1804,-2 2 0,-1 1 0,1 2 0,-3 0 1,-2 0-1175,0 0 0,-2 2 0,-7 3 0,-3 5 0,-2 4 0,-2 4 0,-5 1 0,0 4 0,0 1 0,-7 0 0,-3 4 0,-4-3 0,-2-2 0,-5 3 0,0-5 0,0-2 0,-2-2 0,6-1 0,-4-2 0,3-2 0,3-1 0,-1-8 0,2 4 0,4 0 0,4-5 0,12 3 0,9-8 0,13-2 0,7 1 0,7 2 0,4 2 0,2 0 0,3 0 0,2 0 0,4 2 0,-4 3 0,-3 6 0,-1 3 0,-9 7 0,-3 1 0,-6 3 0,-4 3 0,-5 1 0,-8 3 0,-3-2 0,-6-4 0,-3 3 0,-4-2 0,-3 2 0,-6 3 0,-8-6 0,-5-2 0,-4-1 0,-5-4 0,-4-1 0,0-2 0,-3-2 0,0-4 0,-6-3 0,4-7 0,-1 0 0,1 0 0,-2-2 0,6-3 0,-1-4 0,1 1 0,3-6 0,7 3 0,4-1-692,1 1 1,2-10-6296,5 0 6925,14-6 1,4-5 0,14 1 0</inkml:trace>
  <inkml:trace contextRef="#ctx0" brushRef="#br3" timeOffset="63">10818 15105 18700,'-9'-16'0,"4"0"0,3 1 407,2-1 1,0 0 0,0 1 0,2-1 682,3 0 1,4 0 0,6 1 0,1 1 24,0 3 0,7-3 1,1 5-1,2-1-231,0 0 0,-1 6 0,3-1 0,-2 3-865,2 2 0,0 0 0,-2 2 0,-3 1-19,0 3 0,-6 11 0,4 0 0,-4 6 0,-1 5 0,-5 7 0,-3 3 0,-1 3 0,-3 2 0,-2 3 0,-4 1 0,-2 0 0,-1 0 0,-7-1 0,1-3 0,-3-3 0,-1-1 0,-6-8 0,0-5 0,2 1 0,1-3 0,-5-1 0,-1-9 0,-2-2 0,0-2 0,1-6 0,-5 1 0,2-3 0,0-2 0,-3-2 0,8-3 0,1-6 0,-1-2 0,7-3 0,7-2 0,1-1 0,-1-2 0,5-5 0,1 3 0,6 1 0,8-1 0,10 2 0,5 5 0,4 2 0,1 4 0,8-2 0,1 6 0,0 3 0,-3 1 0,6 4 0,1 1 0,-2 4 0,-2 2 0,-3 0 0,-6 3 0,1-2 0,-1 3 0,-5-5 0,-1 3 0,-2 1-1063,-4 2 0,-3-3 1,-4-1-1,-2 0-1947,2-1 1,-3-2 3376,2-7 1,-1 7 0,6 2 0</inkml:trace>
  <inkml:trace contextRef="#ctx0" brushRef="#br3" timeOffset="64">12028 15011 18529,'-7'-21'0,"-3"0"0,-4 1 2483,-2 3 1,-5 3 0,-2 2-1127,-1 1 0,-2 8 1,-4-2-1,2 3 1,2 4-1358,-2 3 0,0 5 0,2 9 0,3 4 0,0 2 0,8 1 0,-3 7 0,8 2 0,3 2 0,2-1 0,5-4 0,0-1 0,0 1 0,6-1 0,7-1 0,6-2 0,7-2 0,4-5 0,1 3 0,2-1 0,4-4 0,-2-1 0,5-3 0,0-1 0,1-3 0,-6-4 0,1-7 0,-3 0 0,-1 0 0,-8-2 0,-1-3 0,-2-7 0,0-8 0,-5-2 0,-8-8 0,1 0 0,0-3 0,-6-7 0,1 3 0,-6 1 0,-3-3 0,-7 6 0,1-4 0,-3 6 0,-1 5 0,-1 3 0,0 7 0,0 1-888,1-1 1,-1 7-3637,0 4 1,9 3 3570,7 2 0,14 7 0,11 2 0</inkml:trace>
  <inkml:trace contextRef="#ctx0" brushRef="#br3" timeOffset="65">12940 14979 28083,'9'7'134,"0"-2"1,-6 9 968,2 4 1,1 1 0,-5-2 0,3 4-1104,1 6 0,2-3 0,-3 0 0,3 1 0,1-1 0,-2-4 0,2 2 0,-1-1 0,-3 0 0,5 0 0,-1-5 0,3 0 0,-1-1 0,-6-4 0,3-2 0,-2-1-4256,0 1 0,7-6 2061,-1 3 1,-2-5 1915,1-1 0,-6-14 0,3-3 1</inkml:trace>
  <inkml:trace contextRef="#ctx0" brushRef="#br3" timeOffset="66">12956 14806 20771,'-11'-16'0,"3"1"39,1-1 1,1 6 0,6-1-1160,0-1 1,2 5 0,3 2 426,6 3 0,3 2 1175,2 0 1,-1 0 0,1 0-1</inkml:trace>
  <inkml:trace contextRef="#ctx0" brushRef="#br3" timeOffset="67">13270 14916 21878,'16'40'0,"0"-5"0,0-3 0,-2-4 0,-2 1 0,-2-1 1460,2 2 1,-3-2-267,2-2 1,-6 7 0,4-5 0,-2-2-398,-4-1 0,4 1 0,-2-5 1,1-2-798,1-1 0,-6-3 0,5 1 0,-5 0 0,-1-9 0,0-7 0,0-9-601,0-5 1,0-3 0,0-4-1,2-5-626,3-4 0,2-3 0,6-2 0,-5-4 342,-1-1 0,5 4 1,-1-5-1,3 3 452,2 3 1,-6 9-1,1 5 1,1 5 1105,2 6 1,2 3 0,-1 8 0,1 5 287,0 4 1,-1 11 0,3 5-1,1 6 232,2 4 1,0-1-1,-5 5 1,-2-1-878,-4-4 0,4-2 0,-3-2 0,1 1-316,-2-1 0,3-6 0,-8-4 0,0-2-1285,2 2 0,-5-4-8218,3 4 5456,-3-10 4309,-2-4 1,7-14-1,2-2 1</inkml:trace>
  <inkml:trace contextRef="#ctx0" brushRef="#br3" timeOffset="68">14198 14586 11849,'0'-16'0,"0"1"0,2-1 810,3 0 0,-1 1 0,4-1 0,1 2 721,0 3 1,1-1-1,8 7 1,1 1-126,2 3 1,2 1 0,-4 0 0,2 0-336,-2 0 1,-2 7-1,-3 3 1,-1 4-861,-3 2 1,-6 0 0,1 1 0,-3 4-235,-2 5 1,-2-1-1,-3 1 1,-8 0 242,-6-2 1,2 4-1,-4-7 1,3-1-221,3-3 0,-1 1 0,0 1 0,2 2 0,4-2 0,3-7 0,7-1 0,0 1 0,0 2 0,7 1 0,5 1 0,5-2 0,4-3 0,5 3 0,-3-4 0,2 2 0,3-1 0,0 3 0,0-5 0,-4 1 0,-1 0 0,5 3 0,-4 8 0,2 5 0,1 4 0,-8 8 0,3 2 0</inkml:trace>
  <inkml:trace contextRef="#ctx0" brushRef="#br3" timeOffset="69">4403 17384 28083,'-16'0'194,"0"-2"1,1-1 242,-1-3 0,-2 1 1,-1 3-1,-2-1 0,2-4 90,2-2 0,6 4 0,1-5 1,-1-3-528,2-1 0,2-1 0,7-1 0,0 0 0,0 0 0,2 1 0,3-1 0,6 0 0,8-5 0,6 0 0,2 2 0,7 2 0,2 1 0,-1 2 0,2 4 0,-2 4 0,3-1 0,-1 2 0,-2 2 0,-2 1 0,-3 7 0,-2 4 0,-2 5 0,-7 3 0,0 11 0,-6-2 0,-8 2 0,-5 2 0,-5 1 0,-8 3 0,-6 2 0,0-3 0,-7 4 0,-2-4 0,-2-1 0,-1-8 0,-2-1 0,-1-2 0,3 0 0,-4-2 0,9-7 0,-2-3 0,2-2 0,-2 0 0,5-4 0,0 3 0,1-3 0,1-1 0,5-4 0,0-3 0,6 1 0,1-6 0,2-2 0,3-2 0,10 3 0,6 1 0,7-2 0,7-2 0,11-2 0,5 2 0,3 2 0,3 1 0,9 8 0,3-2 0,-1 3 0,2 2 0,-1 0 0,-1 2 0,-5 3 0,-5 5 0,5 9 0,-10 4 0,-4 2 0,-5 3 0,-2-1 0,-12 1 0,-2-1 0,-1 1 0,-4 0 0,-4-1 0,-5 0 0,-3 1 0,-4 0 0,-3-1 0,-5-2 0,-4-2 0,-4-2 0,-3-6 0,-5 1 0,-4 0 0,-6-2 0,-3-2 0,1-3 0,-1-2 0,-4-2 0,1-5 0,-2 0 0,2 0 0,-1 0 0,6-2 0,2-3 0,2-6 0,3 3 0,2-3 0,4 1 0,1 1 0,2-5 0,5 4 0,1-4 0,1-2 0,3 0 0,6 0 0,3 1 0,4 4 0,5 1 0,7-1-2228,5 3 0,11-1 0,1 5 0,9-1 2384,6 2 0,1 1 0,0 2 0</inkml:trace>
  <inkml:trace contextRef="#ctx0" brushRef="#br3" timeOffset="70">5975 17164 28083,'-2'-16'-3310,"-1"0"0,-4 1 3674,-2-1 0,-1 2 0,-8 2 1,-1 3 2092,-2 2 1,-2-3-1,2 4 1,-3 3-2454,-1 1 0,-4 9 0,2 4 1,0 3-5,0 1 0,-1 3 0,6 3 0,1 5 0,3 4 0,-4-1 0,9-1 0,3-2 0,1 2 0,2 2 0,4 1 0,-3-1 0,3-4 0,1 4 0,4-5 0,1-1 0,3-3 0,4 2 0,-3-2 0,0-2 0,0-2 0,5-1 0,-1 0 0,1-6 0,-2 1 0,-3-8 0,-8 2 0,-5-10 0,3 2 0,-8-8 0,-1 1 0,-2 1 0,4-5 0,-1 3 0,1-2 0,1-3 0,-3 0 0,7 0 0,-1 1 0,-1-1 0,6 0 0,-5 1 0,5-1 0,1 0 0,7-5 0,3 0 0,4 2 0,2 1 0,0-2 0,1-1 0,2 0 0,2-2 0,7 5 0,0-3 0,5 4 0,4 1 0,1 6 0,-1 1 0,3 2 0,0 4 0,-1 1 0,-8 2 0,1 2 0,-1 3 0,-1 2 0,-2 7 0,-4 0 0,-1 3 0,-4 9 0,-7 1 0,-3 1 0,-2-2 0,4 9 0,-6-2 0,-2 4 0,-1 1 0,-7 4 0,0-2 0,-1 2 0,-1 2 0,4 5 0,-6-8 0,1 5 0,-1 1 0,5 0 0,-3-1 0,0-3 0,-3-1 0,1-7 0,-1 2 0,-3-6 0,-1-5 0,-1-3 0,-1-7 0,-2 0 0,-2-1 0,0-6 0,-4-4 0,-1-3 0,1-2 0,-1 0 0,-4 0 0,1-2 0,0-3 0,-4-4 0,10-6 0,-1-3 0,0-3 0,2 4 0,7-6 0,4 2 0,5 0 0,5-5 0,5 3 0,7 0 0,7 1 0,6-4 0,8 5 0,2 1 0,2 3 0,1 3 0,-3 3 0,3 6 0,3 3 0,-6 2 0,1 2 0,-3 3 0,-1 6 0,-2 8 0,-3 4 0,-2 0 0,-2-1 0,3 4 0,-7-3 0,-3 0 0,-4 0 0,-3-1 0,3-3 0,-3 2 0,-2-1 0,0-5 0,-4-2 0,2-3 0,2 1-1339,-1 4 0,-3-6 1,8-4-1,1-3 62,2-2 1,7-5 0,2-2 0,1-2-76,4-3 1,2-4 1061,1-5 0,1-3 0,-1-8 0</inkml:trace>
  <inkml:trace contextRef="#ctx0" brushRef="#br3" timeOffset="71">6950 17525 13774,'0'-15'0,"0"-1"606,0 0 1,-2 2 0,-3 2 0,-7 3 1359,-8 2 0,1-3 0,-5 5 0,-1 1 0,1 2-282,-4 2 0,-2 7 0,-1 6 0,1 6-1684,4 7 0,-2 4 0,7 1 0,2 1 0,1-1 0,4 6 0,2-1 0,3-1 0,2-2 0,2-1 0,7-1 0,3 1 0,6-1 0,4-5 0,8 1 0,5-1 0,2-2 0,12-1 0,-6-7 0,6-1 0,0 1 0,7-2 0,-5-3 0,-1-6 0,3-4 0,-8-1 0,-1 0 0,-4 0 0,-1 0 0,-8-12 0,-3-5 0,-4-6 0,-1-5 0,-7-7 0,-4-3 0,-3-2 0,-2-4 0,-7 6 0,-4-1 0,-4 4 0,-6 4 0,2-4 0,-8 10 0,-1 1 0,-1 3 0,-3 9 0,1 3 0,-1 2 0,1 4 0,-1 3 0,3 5 0,1 5-1537,2 4 1,6 4-1,-1 3 1,6 3 965,4 1 1,4 4-1,7-4 1</inkml:trace>
  <inkml:trace contextRef="#ctx0" brushRef="#br3" timeOffset="72">8050 17384 28083,'9'7'-51,"-4"3"1,-3 11 0,-2 6 0,0 2 1027,0 3 0,0 4 0,0 1 0,0 0 0,0-1-977,0 1 0,0-2 0,2-7 0,1-4 0,3-1 0,4-2 0,-3-4 0,2 4 0,0-3 0,3 3 0,-3-4 0,-2-1 0,-2-5 0,-3-3-3920,3-1 1462,-3 5 0,-2-12 1,-11 2-1,-3-7 1174,-2-4 1,-6-1 0,-5-4-1,-2 2 1782,-3 1 1,-6-6-1,-2-8 1</inkml:trace>
  <inkml:trace contextRef="#ctx0" brushRef="#br3" timeOffset="73">7799 17824 28083,'-9'-16'-402,"4"1"0,5 1 1,5 3-1,6 6 1974,3 3 1,3-3 0,4 0 0,5 1-1573,4 2 0,14 2 0,3 0 0,3 0 0,5 0 0,-1 0 0,7 0 0,0 0 0,4 0 0,-6 0 0,-6 0 0,-6-1 0,-5-5 0,1 5 0,-8-5 0,-5 3 0,-7-2 0,-6 3 0,-1-3 0,-7 3 0,-9 2 0,-11 0 0,-5 2-5391,-5 3 5270,4-3 1,-13 12 0,6-6-1</inkml:trace>
  <inkml:trace contextRef="#ctx0" brushRef="#br3" timeOffset="74">9811 17007 28083,'2'-25'-3066,"3"4"1,2-1-1,4 1 3690,-6 1 0,-3 3 0,-2 1 1,0-1 1170,0-4 0,0 3 0,-2-3 0,-3 6-744,-6 4 0,-8 4 0,-4 7 0,1 0-1051,-1 0 0,-5 7 0,0 5 0,-5 8 0,-4 6 0,1 9 0,2 3 0,-1 2 0,-1 4 0,1 5 0,7 2 0,3-4 0,3-2 0,-3 7 0,8-8 0,5 0 0,3 1 0,4 1 0,5-1 0,0-1 0,0-2 0,1-7 0,5 3 0,4-1 0,4-1 0,7-1 0,2-7 0,-1-3 0,1-3 0,5-1 0,0-5 0,5 0 0,4-1 0,5-6 0,-4-4 0,1-3 0,-1-2 0,-1 0 0,-6-2 0,1-3 0,-1-5 0,-5-10 0,-1-2 0,-4-1 0,-7 0 0,-6-10 0,-8 2 0,0-2 0,0-1 0,-7 5 0,-5 1 0,-7 3 0,-7 3 0,-4 1 0,-3 5 0,-2 2 0,-2 3 0,-1-1 0,3 7 0,0 2 0,5 1 0,-1 2 0,6 0 0,-1 0 0,0 0 0,7 0 0,-2 0 0,3 0 0,3 0 0,4 0 0,2 2 0,2 3 0,-3-2-193,5 8 0,1-3 0,9 3 0,8-4-2306,6 0 0,5-5 0,8 1 2518,-1-6 0,15-6 0,3-7 0</inkml:trace>
  <inkml:trace contextRef="#ctx0" brushRef="#br3" timeOffset="75">10346 16975 28083,'16'-7'2342,"-1"-1"0,1-1-2342,0 4 0,-7 17 0,-4 7 0,-3 4 0,-2 6 0,0-2 0,0 4 0,0 6 0,-7-4 0,-4 5 0,-3-1 0,-2 0 0,1-1 0,-1-2 0,0 0 0,1 3 0,1-2 0,1-7 0,5-2 0,1 2 0,-4 0 0,6-2 0,1-5 0,3-3 0,1-3 0,0 1 0,0 0 0,5-6 0,4-1 0,3-2 0,5-3 0,8-3 0,-1-1 0,4 0 0,5 0 0,4-5 0,0-2 0,3 0 0,0 0 0,6-3 0,-5 4 0,3 1 0,-2-2 0,2 5 0,-6-3 0,1 3 0,-1 2 0,-7-1 0,-6-3 0,-2-1-947,-4 1 1,-7 3 0,-3-1-494,-2-3 1347,-2-4 0,-12-14 0,-2-1 0</inkml:trace>
  <inkml:trace contextRef="#ctx0" brushRef="#br3" timeOffset="76">10849 17132 28083,'0'-8'561,"0"15"1,0 14 328,0 7 0,0 5 0,0 3 1,0 6-891,0 4 0,0-4 0,0-2 0,0-2 0,0 4 0,0-3 0,0-1 0,0 0 0,0-3 0,0-3 0,0-4 0,0-4 0,0-1 0,0-2 0,0-5 0,0-1-44,0 1 0,0 0 0,0-1 0,2-1-2414,3-3 0,2-2 1,7-6-1,0 4 2299,3 2 1,10-6 0,-3 4 0</inkml:trace>
  <inkml:trace contextRef="#ctx0" brushRef="#br3" timeOffset="77">11730 17274 28083,'0'-16'-1152,"0"0"0,1 8 2899,5 2 0,2 5 0,8 1 0,0 0-1747,-1 0 0,6-6 0,0 1 0,0 2 0,2 1 0,-4 2 0,6 0 0,-3 0 0,-2 0 0,2 0 0,-1 0 0,-1 0 0,-3 0 0,-3 2-2021,-4 3 1,-3 4 0,-7 6 0,-1 1-203,-5 0 1,-2-6 2453,-8 1 0,-7-1 0,-1 6 0</inkml:trace>
  <inkml:trace contextRef="#ctx0" brushRef="#br3" timeOffset="78">11871 17400 29519,'0'15'-1248,"0"1"1,2 0 2494,3 0 1,4-3-1,7 0 1,1-5-1060,4-1 0,-2 4 0,6-6 1,-1 0-189,1 2 0,-4-5 0,3 3 0,0-3 0,1-2 0,-4 0 0,3 0 0,1-2 0,-1-3 0,-3 3 0,4-5 0,-1 2 0,1 0 0,-4-2 0,3 3 0,0-3 0,1-1 0,1-3 0,6-4 0</inkml:trace>
  <inkml:trace contextRef="#ctx0" brushRef="#br3" timeOffset="79">12641 16834 28083,'7'-33'-1323,"13"-2"1,9 14-1,3 2 1,3 1 3781,-2 2 0,2 6 0,0 1-1810,2 2 0,4 2 0,-6 5 1,-3 0-650,-4 0 0,-9 9 0,2 5 0,-4 7 0,-1 3 0,-7 2 0,-4 6 0,-3 1 0,-2 3 0,-2-2 0,-5 4 0,-7 1 0,-5 2 0,-9-4 0,2-4 0,-2-5 0,2 0 0,-4-5 0,5-2 0,-1-5 0,0-6 0,7 2 0,-2-7 0,3 1 0,3 1 0,-1-6 0,0 5 0,8-6 0,4-6 0,8-4 0,10-4 0,10 0 0,6 2 0,8 1 0,6 6 0,6-4 0,5 2 0,2 4 0,8 1 0,-9 4 0,0 3 0,-2 4 0,-9 7 0,-3 1 0,-5 2 0,-4 2 0,-8 7 0,-5-2 0,-4 4 0,-5 1 0,-4 1 0,-7-1 0,0 1 0,0-1 0,-13-1 0,-2-2 0,-4-2 0,-4 2 0,-2-4 0,-8 1 0,-2-4 0,-1-7 0,-8 2 0,2-8 0,-3 1 0,-3-4 0,-2-3 0,1-2 0,3 0 0,8 0 0,-2 0 0,3-2 0,7-1 0,8-2 0,4-6 0,4 4-2410,4-2 1382,3-1 1,21-1 1435,7 1 1,14-1-1,5-4 1</inkml:trace>
  <inkml:trace contextRef="#ctx0" brushRef="#br3" timeOffset="80">13884 17007 28083,'-11'-16'-1246,"2"0"0,2 1 0,2-1 1754,-2 0 1,5 0 0,-1-1 0,6-2-1,8-4 359,3-1 0,9 4 1,3-1-1,3 4-265,3 1 1,5 0-1,1 3 1,0 2-603,1 6 0,-8 3 0,-4 2 0,-1 0 0,-2 0 0,-3 2 0,-9 3 0,-3 6 0,-2 2 0,4 10 0,-6 5 0,-2 5 0,-1 4 0,-9 7 0,-5-1 0,-6 6 0,-3 4 0,-7 4 0,2-3 0,-2 1 0,2-1 0,-2-2 0,7-5 0,2-1 0,2-4 0,8 1 0,4-4 0,3-3 0,2-3 0,0 1 0,2-12 0,3 1 0,5 0 0,4-4 0,4-7 0,1-3 0,2-2 0,7-2 0,-4-5 0,1-2 0,-4-3 0,1-4 0,-1-8 0,-1-2 0,-3-2 0,-6-9 0,-3 0 0,-1-6 0,-3-4 0,-2-2 0,-4-5 0,-3-1 0,-6 1 0,-8 5 0,-4 2 0,-1 0 0,-4 0 0,0 7 0,0-1 0,3 8 0,3 4 0,-5 1 0,5 7 0,1 1 0,3 3 0,-1 6 0,9-1-1138,-4 3 1,3 2 0,2 2 0,2 3-301,4 6 1,1 3-1,4 2 1,3-1 1753,6 1 0,10 0 0,3-1 0</inkml:trace>
  <inkml:trace contextRef="#ctx0" brushRef="#br3" timeOffset="81">14764 16897 28083,'0'-16'-7778,"5"0"8157,1 1 0,1 6 1450,-2 4 0,-3 5 0,3 5-818,-4 5 1,-1 11 0,0 5-1,0 4-469,0 2 1,-5 4 0,0 3 0,0-1-543,-2 0 0,5 4 0,-5-3 0,2-1 0,0 1 0,-6 3 0,4-4 0,0 0-315,0 1 0,2-4 0,5-7 1,0-2 314,0 2 0,0-5 0,0-3 0,2-2 269,3-2 1,4-2-1,6-4-157,1-5 1,5 2 0,2-1 0,-1-3-113,1-1 0,5-9 0,-2-4 0,4-1 0,1 2 0,1-4 0,-1 1 0,-1-2 0,-4-1 0,2-3 0,-7 8 0,-2-3-2213,-1-1 1,-9-6 0,-2 0-1,-2 0-997,0-2 1,0 0 3247,-5-3 1,-7-10-1,-1 2 1</inkml:trace>
  <inkml:trace contextRef="#ctx0" brushRef="#br3" timeOffset="82">15157 17195 28083,'-9'-15'-2090,"1"6"3783,2 4 1,5 10-1,-6 7 1,1 6-1694,1 2 0,-5 8 0,3 0 0,0 6 0,0 2 0,2 1 0,5-4 0,0 2 0,0 2 0,0 5 0,0-4 0,0 0 0,0 1 0,0-1 0,0-3 0,0 0-4044,0-5 0,-6 0 3485,1-10 1,-7 8-1,3-3 1</inkml:trace>
  <inkml:trace contextRef="#ctx0" brushRef="#br3" timeOffset="83">15707 17148 16156,'0'16'0,"0"1"2457,0 4 1,0-2-1,0 8 1,0 1-962,0 1 1,0 3 0,2-1 0,2 1-1306,1-1 1,5-5 0,-3 0-1,0 1-184,0-3 0,4-1 0,-4-7 0,0-1-1427,0 1 0,3 0-1857,-4-1 0,-1-4 0,-4-2-4418,5-2 7801,-5-9 1,13-14 0,-5-8-1</inkml:trace>
  <inkml:trace contextRef="#ctx0" brushRef="#br3" timeOffset="84">15723 16991 18205,'-17'-38'0,"6"4"0,8 8 503,3 3 1,-2 3 0,-2 4-204,-1 0 1,2 6-734,8-1 1,4 8-1,6-3 1,-1 6 1052,-3 6 0,10 2 1,-4 8-1</inkml:trace>
  <inkml:trace contextRef="#ctx0" brushRef="#br3" timeOffset="85">16006 17117 20538,'16'22'0,"0"5"0,-2 1 295,-4-2 0,2 9 0,-5-4 0,0 2 1624,0 0 0,4-1 0,-4-1 0,0-1-1076,0-4 0,0 4 0,-4-6 1,2 1-844,-1-4 0,-1-4 0,1-1 0,1 0 0,0-1 0,-5-8 0,0-7 0,0-8 0,0-6 0,2-4 0,2-3-407,1-5 1,7-9 0,-1-3 0,3-1-415,1 1 1,6-4 0,0 4 0,-2-1 262,-1 1 1,3-2 0,0 6 0,-2 8 520,-2 7 0,1 1 0,1 13 1,2 2 1104,-2 1 0,4 9 0,-2 5 0,0 6-316,2 3 1,-6 12-1,4-2 1,-3 4-753,-3 4 0,5-6 0,-3 5 0,-3-1 0,0 0 0,-7-1 0,-2-4 0,-3-1 0,-2 1 0,0-3 0,0-1 0,0-3-2293,0-3 0,-7-1 410,-4-5 0,-3-7 2064,-1-4 1,6-3 0,2-2 0</inkml:trace>
  <inkml:trace contextRef="#ctx0" brushRef="#br3" timeOffset="86">16635 16551 12296,'0'-16'0,"0"0"0,0 1 985,0-1 1,2 6 0,3-1-1,6-1 1,2-2 894,3-2 1,7 7-1,3 2 1,2 2-581,-2 0 1,4 0-1,-4 5 1,2 0-597,-2 0 1,2 5 0,-7 2 0,-3 2-705,-6 3 0,0 2 0,-7 3 0,-1 3 0,-2 0 0,-2 7 0,-2-5 0,-5 3 0,-9 3 0,-1 1 0,-9 3 0,-2-1 0,-2 1 0,4-3 0,1-1 0,3-3 0,2-2 0,3-2 0,3-6 0,3 1 0,-3 0 0,20-2 0,-1-4 0,7-5 0,4-3 0,7-2 0,3 0 0,2 0 0,-2 0 0,9 0 0,-4 0 0,2 0 0,1 0 0,-3 0 0,1 0 0,-1 0 0,0 0 0,1 2 0,-1 3 0,-1 6 0,-4 3 0,4 8 0,-4 6 0,4 7 0,1 5 0,1 7 0</inkml:trace>
  <inkml:trace contextRef="#ctx0" brushRef="#br2" timeOffset="87">22720 5218 15918,'-25'-15'-469,"4"1"1,4 1 187,1 3 1,6 6 0,1-3 0,0 2 528,0 0 1,8 0 20,1 5 0,7 7 0,12 3 0,4 4-151,3 2 0,19 5 0,-1 2 1,7 1 13,3 4 1,16 2 0,1 3 0,6 2-71,-36-17 1,0 0 0,5 1 0,1-1 0,-1-1 0,0-1 0,1 2 0,1-1-70,0 2 0,2-1 0,2 1 0,0-1 0,1-3 0,-1 1 0,2 0 0,0 1 74,2 2 1,-1-1 0,-1-2 0,0 1 0,-1 2 0,0 0 0,-1 0 0,-1-1 46,1 0 0,-2 1 1,-3-1-1,-2 0 1,-2-2-1,-2 0 0,36 14-23,-9-4 0,-7 2 1,-17-7-1,-7-4 104,-11-5 1,-10 1-415,-11-8 1,-16 0 0,-22-7 0,-12-5 94,-11-8 1,-19-3 0,33 5-1,-2-2 1,-3 0 0,-2-1 56,-3-1 0,-1-1 0,-1-3 0,0 0 0,-2 2 0,0 0 0,-1-1 0,-1-1-52,-2-1 0,-1 1 0,0 0 0,-2 2 0,0-2 0,1 1 0,-1 0 0,0 0 77,0 0 0,0 0 0,0 0 0,0 0 0,1-1 0,0 0 0,2 2 0,1 1 34,4 2 1,0-1 0,4 1 0,1 1 0,5 0 0,1 0 0,-38-13 74,7 2 1,14 12-1,13-2 1,10 4 260,5 3 0,8-3 0,6 5 111,7-2 1,8 6-349,15-3 1,6 12-1,18 4 1,7 4-64,11 2 1,18 7-1,11 5 1,-37-12-1,1 2-20,4 3 0,1 0 0,5 1 0,0 0 0,3 1 0,1-1 0,0 1 0,-1 0-96,-1 1 0,1 1 0,6 1 1,1 0-1,-6-1 0,-1 1 1,0 0-1,0 0 66,-2 0 1,-2-1 0,-2-1 0,-1-1 0,-6-2 0,-3 0-1,32 16-65,-12-4 0,-12-4 0,-14-4 0,-13-8 5,-10-4 0,-9-8 0,-13 4 0,-13-4 111,-14-7 1,-23-7 0,-15-12 0,29 9 0,-2-2-59,-5 0 0,-2-2 0,-8-1 0,-2-2 1,-3-1-1,-1 0 0,-3-1 0,-2 0-93,-1-1 0,-2 0 0,-7-3 0,0 1 0,7 4 0,1 0 0,1 0 0,-1 0 71,4 1 0,1 1 0,-4 1 1,2 1-1,10 1 0,2 0 1,5 1-1,1 0 9,7 1 1,1 0 0,-35-6-1,17-2 1,9 4 92,9 1 1,8 5 0,11 3 486,5 1 1,12 1-141,9 6 0,14 0 0,16 4 0,8 5-280,9 6 0,23 12 1,9-1-1,-34-12 0,1 1-93,3 1 1,3 0 0,10 4 0,2 2 0,-1 0-1,1 1 1,5 1 0,2 1-180,7 3 0,1 0 0,1-1 0,-1 0 0,3 2 0,-1 0 0,-4-1 0,-1 1 111,-5-1 1,0 0-1,5 2 1,0 0-1,-10-4 1,-3 0 0,-3-1-1,-3 1 0,-5-2 0,-2 1 0,28 15 0,-18-5 0,-17-9 206,-15-10 1,-17-2 0,-15-9 0,-15-3-103,-16-6 0,-24-12 0,-16-12 1,29 12-1,-1-1-50,-6-1 0,-2-1 1,-9-2-1,-2-1 1,-5 1-1,-3 0 1,-1-2-1,-2 1-128,-2-2 0,-1 0 0,-2 1 1,-2-1-1,3 1 0,0 1 1,3 0-1,0 2 122,6 1 1,1 1 0,0 0 0,1 0 0,9 1 0,3 0 0,2 2 0,0 1-124,4-1 1,1 0 0,7 3-1,1 1 1,-36-10 0,11 4 75,9 1 1,6 2 0,11 2 0,6 3 162,2 2 0,10-3 1,3 3 301,3-2 0,11 6 0,9-3-358,12 5 0,16 8 0,17 5 0,14 7-43,18 7 0,-29-10 1,3 0-1,5 2 1,3 2-1,4 2 1,1 1-55,4 2 0,1 1 0,7 1 0,1 0 0,1-1 1,-1 1-1,3 1 0,1 1-105,-27-9 0,1 1 0,-1-1 0,23 11 0,-2-1 0,-3 0 0,-2 0 1,-4-2-1,-3 0 41,-3-1 1,-2 0-1,-7-1 1,-3 0-1,-6-3 1,-2 0 0,28 19-13,-18-6 0,-13-10 0,-20-6 268,-14-8 0,-20-5 0,-22-9 0,-16-3-26,-11-6 0,21 0 0,-3-4 1,-7-1-1,-1-1 0,-4-1 1,-3-1-122,-5 1 1,-2-2 0,-8-4 0,-2-1 0,-3 1-1,-2 1 1,26 7 0,-1-1 0,0 1-81,-1 0 0,-1-1 0,-1 1 0,-4 0 0,-2 1 1,2-1-1,4 0 0,1 1 0,1-1 0,0 1 1,0-1-1,2 1 93,-23-6 1,1 0-1,1 2 1,2 0-1,10 3 1,3 1-1,7 0 1,2 0 72,6 2 1,2 0 0,-38-15 0,21 7 0,9 2 128,8 1 1,8 2 0,8 1-1,4 1 776,5 3-738,3 4 1,18 7 0,14 4 0,21 5-210,21 6 0,26 13 0,-30-13 0,1 0 0,6 2 0,1 1-147,4-1 1,3 1 0,11 3 0,1 1 0,0 1 0,-1 0 0,4 1 0,1 1-81,-26-7 1,1 1-1,0 0 1,1 0 0,0 1-1,1 0 1,0 1 0,0 1-1,0 0 1,-1-1 0,1 2-1,-1-1 86,0 0 1,0 1 0,-1 0 0,3 1 0,0 1 0,-3-1 0,19 11 0,-3 0 0,-4-1 0,-1 0-22,-5-1 1,-4-1 0,-5 0 0,-3-1 0,-10-6 0,-4-1 0,25 18 216,-17-7 1,-25-7 0,-13-13-1,-11-1-35,-13-3 0,-21-6 0,-20-12 1,-18-9-29,29 5 1,-3-2 0,-11-5 0,-4-1 0,-7-2 0,-3-2 0,-7-1 0,-2-2-128,23 7 1,-2-1 0,-1 1 0,-6-1 0,-2 0 0,-1 1 0,2-1 0,-1 0-1,-1 0-60,-1 1 0,-1 0 0,1 0 0,6 1 0,0 1 0,0-1 1,0 0-1,0-1 0,0 1 0,4 0 0,1 0 0,1 1 1,-24-6-1,2 1 16,6 2 1,4 1-1,9 3 1,4-1-1,8 2 1,2 0 0,-34-11 33,11 5 0,12 4 0,10 3 0,9 3 1072,11 6-625,-1-4 1,25 9 0,7 0 0,21 9-230,18 5 0,20 9 0,-18-10 0,4 0 0,5 2 0,3 0-105,4 0 0,3 1 0,11 5 0,3 2 0,4 0 0,1 1 0,5 1 0,2 1-42,-28-9 1,2 2 0,0-1 0,2 0 0,1-1 0,0 2 0,3 1 0,1 0-1,0 1 1,-1-1 0,0 1 0,1-1-5,1 1 0,1 1 1,0 0-1,3 2 1,0 0-1,-1 1 1,-6-1-1,0 0 0,-1 0 1,-3-1-1,0 1 1,-2 0 64,-2-1 1,-1 0 0,-1-1 0,19 10-1,-3-1 1,-10-2 0,-3 0 0,-8-4 0,-4 1 40,26 17 0,-20-10-187,-26-6 1,-28-15 0,-26-3 0,-27-15 0,-28-13 203,34 5 0,-5-2 0,-13-6 0,-4-3 1,-10 1-1,-4-1 0,24 8 0,-1-1 1,-2-1-133,-2 0 1,-2-1 0,0 0 0,-6-2 0,-2 0 0,0-1 0,0 1-1,-1-1 1,0 0 0,-1 1 0,1 0 0,0 0-93,0 0 1,1 0 0,0 1 0,1 2 0,0 0 0,3 0 0,8 1 0,3-1 0,1 2-1,-25-8 1,2 1 13,9 4 0,3 0 0,8 0 0,4-1 0,9 3 0,4 0 51,2 0 0,4 1 0,-23-11 0,5 3 0,9 3 0,7 2 212,6 3 0,9 3 0,6 2 189,4 1 1,12 3 0,12-3 104,17 6 0,22 10 0,25 7 0,-26-3 0,1 2-403,7 1 0,2 2 0,21 4 0,2 2 0,-2 2 0,0 2 0,7 1 0,2 0-43,-27-8 0,0-1 1,1 2-1,4 1 0,1 2 1,1 0-1,0 1 1,1 0-1,0 0 0,0 2 1,0 1-1,0 0-133,1 1 0,1 0 1,-1 2-1,-1 0 0,0 2 1,-2-1-1,-4 0 1,0-1-1,-2 1 0,-2-1 1,-2 0-1,0 0 100,23 12 0,-2 0 0,-5 0 0,-5 0 0,-17-6 0,-4-1 0,-6-3 0,-4-1-110,18 20 1,-25-11 0,-20-11 0,-18-8 370,-20-7 1,-34-8 0,17-9 0,-4-4 0,-7-4 0,-2-2-163,-9-3 0,-3-3 0,12 3 0,-3-1 0,0 0 0,0 2 0,0 0 0,0-1 0,-3-1 0,-1 0 0,0-1-105,-1 1 1,-1 0-1,-1 0 1,1-1-1,0 1 1,1 0-1,1 2 1,1 1-1,1 0 1,3 1-1,1 0 1,0 0-81,4 0 1,0-1 0,1 1 0,-22-4 0,3 0 0,10 1 0,2 1 0,7 2 0,1 2 73,5 2 1,2 1 0,4 0-1,3-1 1,-19-6 0,3 3-80,6 0 0,11 7 0,10 2 1,8 3 187,6 2 1,12 2 369,10 3 1,21 10-1,28 12 1,21 4-432,-28-13 0,2 1 1,8 1-1,2 0 0,8 3 1,2 1-1,3 0 1,1 1-46,6 1 0,1 0 0,0-1 0,1 1 0,0 3 0,0 0 0,-3-1 0,0 0-75,-5-3 0,0 0 0,1 4 0,-3 0 1,-6-5-1,-2-1 0,-5 1 0,-3 1 101,-8-1 1,-3 1-1,26 13 1,-31-6 0,-13-10 93,-14-4 0,-26-9 0,-19-4 0,-23-5-4,-19-5 1,23-2 0,-3-2-1,-7-4 1,-3 0-31,-5-2 1,-2 0-1,-6-1 1,-1 1 0,-3-1-1,0 0 1,0 0-1,0 1 1,2-1 0,1 0-101,0 0 1,2 1 0,7 2 0,2 1 0,8 1 0,1 1-1,7 2 1,1 1 196,-33-4 1,11 4-1,26 7 1,8 0 137,10 0 1,13 2 0,14 3-162,11 6 0,17 4 0,23 6 0,16 6 70,17 2 0,-33-10 0,3 1 0,9 0 0,2 2 1,2 0-1,1 1-147,2 1 0,0-1 1,1 0-1,-1 0 0,-4-1 1,-1 1-1,0-1 0,-2 0 30,-2-1 0,-2 1 0,-2 2 0,-2-1 0,24 12 0,-14-5 10,-18-7-178,-13-6 0,-32-8 0,-11-6 1,-15-6-1,-13-9-733,-8-8 0,-19-6 0,-9-10 0,31 15 1,-1 0-301,-4-2 1,0 0-1,-6-2 1,0 0 1126,2 1 0,1 0 0,-5-2 0,0 0 0,2 3 0,0-1 0,-3-3 0,-1 0 0</inkml:trace>
  <inkml:trace contextRef="#ctx0" brushRef="#br1" timeOffset="88">18129 9415 25870,'0'-11'-7651,"-2"3"6576,-3 1 1,1 2 0,-6 5 3384,-2 0 1,3 0 0,0 1-1,0 5-335,1 4 1,4 6-1,-3 5 1,2 3-1820,0 1 1,-1 4 0,6-3 0,0 4-157,0 2 0,2 4 0,2 3 0,3-1 0,1 1 0,1 4 0,3-1 0,-1 4-397,1 1 1,0-5-1,0-2 1,-3-2 295,-2-3 1,0-7-1,-3-4 1,1-1 25,-2-4 1,-1-6-639,-2-3 1,0-8 0,0-2 360,0-9 0,-5-10 1,-2-6-1,0-2 162,0-7 0,-5-8 1,3 2-1,0-2 134,4 0 1,-2 1 0,2-5-1,1 2 39,3 3 1,1 0 0,1-1 0,3 4-369,1 0 0,7 4 0,-1-2 0,3 3-238,1 1 1,5 6-1,-1 1 1,-2 3 473,3 3 0,6 6 1,0 5-1,4 1 133,1 3 0,1 2 1,-1 4-1,0 5 522,1 9 0,-1 1 0,1 8 1,-3-1-128,-2 1 1,-5 1 0,-6 5-1,0 1 69,0-1 0,-8 1 1,-2-1-1,-5 0-14,-1 1 1,-1-1 0,-5 1 0,-4-3-374,-4-2 0,-7-3 0,-2-5 0,-1 2-61,-4-2 0,-7-3 0,-4-4 0,-1-3 0,-3-2 0,2-2 0,-2-5 0,-3 0 0,1 0 0,-6 0 0,11 0 0,-2-1 0,0-5 0,9 5 0,1-6 0,10 1-4774,4 1 1,4-7 2912,4 1 0,5 4 0,12 2 0,8 4 819,10 1 0,10 0 0,1 0 0,1 0 1042,2 0 0,1 0 0,7 0 0</inkml:trace>
  <inkml:trace contextRef="#ctx0" brushRef="#br1" timeOffset="89">18789 10059 8211,'0'-8'3315,"0"2"1,0 12-2538,0 4 0,2 9 1,1 4-1,4 2 285,2 2 1,0 3-1,3 3 1,-2 2-465,3 2 1,-5 0-1,3-6 1,-1 0-182,-1 1 0,3-6 0,-5-1 0,0-3-73,0-3 1,-1-1-1,-6-2 415,0-1-690,0-6 1,-2-4 0,-2-10 0,-3-5-327,-1-4 1,2-2 0,-2-2 0,1-1-113,3-2 0,4-5 1,7 3-1,7 1-71,5-1 1,9 4 0,-2 7-1,4 3 328,2 2 0,-1 2 0,1 5 1,-1 0 408,0 0 1,-1 5 0,-2 2 0,-3 2 163,-3 3 1,-1 0 0,-3 0-1,-1-1-48,-1 1 0,3 2 0,-10 3 0,1 3-339,1 1 0,-8 0 0,2-6 1,-3 1-76,-2 0 0,0-1 0,-2 1 0,-3-2 0,-5-3 0,-4 1 0,-2-7 0,0-1 0,1-3 0,-8-1 0,-3 0 0,-4 0 0,-1 0 0,-1-7 0,1-3 0,-1-4 0,1-2 0,-1 6 0,1-1 0,1-1-222,4-2 1,3-2 0,8 1 0,-1-1-2237,0 0 0,7 0 1,4 1-1,3-3-318,2-3 1,9 4 0,5-6 2775,5 0 0,9-1 0,-3-8 0</inkml:trace>
  <inkml:trace contextRef="#ctx0" brushRef="#br1" timeOffset="90">19953 9808 7692,'-9'0'1544,"4"0"0,10 0 1,7 0-753,7 0 0,0 0 0,8 2 0,1 1-218,1 2 1,-2 1-1,-3-6 1,-1 0-377,-4 0 0,4 5 0,-2 0-625,-2-1 1,-2 3 0,-3 0-932,-3 1 0,1 3 0,-9 5-1481,-4-1 1,-1-1 2838,-9-3 0,-6 3 0,-7-6 0</inkml:trace>
  <inkml:trace contextRef="#ctx0" brushRef="#br1" timeOffset="91">19905 10028 9167,'7'9'0,"4"-4"0,5-3 975,5-2 1,3 5 0,7 0-1,3 0-330,2 2 1,3 0-1,4 6 1,-2-3-456,-3 2 1,-7-3 0,-6 2 0,-2 1-965,-4 2 0,4 1 1,-2 1 773,-2 0 0,-2 0 0,-1-1 0</inkml:trace>
  <inkml:trace contextRef="#ctx0" brushRef="#br1" timeOffset="92">17846 12260 10121,'-7'9'1560,"7"-4"1,7-9 0,8-3 0,3-1-985,3-5 0,3-1 0,10-3 0,2-4-108,6-5 0,5-4 0,4-1 0,1-1-247,-1 1 1,3-8 0,-1-1 0,-5-2-139,-4 0 0,-2 1 0,-9-7 0,-5 1-255,-3 0 0,1-4 0,-7 1 1,-3 3-257,-4 1 0,-8-1 0,1 9 0,-3 1 202,-2 4 0,0 0 0,-2 12 0,-2 1 555,-1 3 0,-7 1 0,1 2 24,-3 4 1,-1-2-1,-1 6 1,0 3-18,0 1 0,1 4 1,-1 5-1,0 7-86,1 5 1,-6 9 0,-2 0 0,0 5 31,1 4 1,-5 6 0,6-1-1,2 4-77,2 1 0,-4 0 1,0 2-1,2 2-60,1 1 0,4 0 0,2-3 0,1 0 239,-1-2 1,3 7 0,1-10 0,1 0-36,3 1 0,2-6 0,2-3 0,0-3-349,0-1 0,9-2 0,5-4 0,5-5 0,1-4 0,4-1 0,2 0 0,4-1 0,1 1 0,6-7 0,3-4 0,2-3 0,2-2 0,10 0 0,-9 0 0,1 0 0,-2 0 0,-10-5 0,3-2 0,-4 0 0,-1 0 0,-8-4 0,-3 4 0,-3 0 0,-3 0 0,1-3-1506,0 4 1,-6 1 0,1 5-1497,1 0 0,2 2 0,2 3 3002,-1 6 0,1 3 0,0 1 0</inkml:trace>
  <inkml:trace contextRef="#ctx0" brushRef="#br1" timeOffset="93">19780 11977 8139,'-11'-14'0,"1"2"289,-3 1 0,-1 1 2221,-1-6-1809,6 7 1,9 1 0,10 4 0,6-1-258,5 1 1,2 3-1,5 1 1,-2 0-124,2 0 0,2 0 1,1 0-1,-1 0-835,-4 0 0,-3 5 0,-8 0-779,1-1 0,-7 4 240,-4 3 0,-15 3 0,-8 2 0,-5-1 1053,-4 1 0,-10 0 0,-3-1 0</inkml:trace>
  <inkml:trace contextRef="#ctx0" brushRef="#br1" timeOffset="94">19717 12071 8416,'7'11'0,"3"-3"729,4-1 0,4-1 0,1-6 0,4-2-114,1-3 1,0 3-1,4-3 1,-1 1-78,1-1 0,-4 3 1,2-3-1,0 2-403,-1-3 0,-2 5 1,-8-5-1,1 5-302,0 1 1,-6 5 166,1 0 0,-1 7 0,6-3 0</inkml:trace>
  <inkml:trace contextRef="#ctx0" brushRef="#br1" timeOffset="95">18302 14240 10612,'-16'-7'2386,"5"-1"0,3-8-1707,1 0 0,1-1 1,6-2-1,-1-6 1,-3-1-220,-1-2 1,0-10 0,5 6 0,2-3-348,3-3 0,-2-2 1,8-9-1,-1-2-467,-1-1 1,3-8 0,-5 3 0,2-3-101,3 3 0,-5-3 1,0 10-1,-2 4 146,1 8 0,6 5 0,-3 3 0,1 4 258,1 5 0,-1 10 0,6 4 0,-1 2 218,1 0 1,2 1 0,3 10 0,3 4 349,1 4 0,2 7 1,-4 3-1,2 6 117,3 8 0,-4 6 0,0 5 0,-1 2-30,-4 1 1,1 7 0,-1-3 0,2 2-275,-2 0 1,-2-9 0,-1-1 0,0-4-320,0 0 0,-1-6 0,-1-1 0,-1-4-1394,-3-2 0,-1-6 1,3-4-2782,-1-4 2722,-8-8 0,4-4 1140,-7-10 0,0-4 0,0-6 0,0-1 316,0 0 0,-7 0 1,-3 1-1,-6 1 687,-5 3 0,2-3 0,-8 4 0,-1-2 145,-1 1 1,-3-1 0,-1 5 0,-2 0-386,-1 0 1,-3-4-1,4 6 1,-2 0-537,3-2 1,0 5 0,3-3 0,-1 3-1469,1 2 1,1 0 0,2 0-1611,2 0 1,9 7 3151,1 4 0,14 3 0,11 1 0</inkml:trace>
  <inkml:trace contextRef="#ctx0" brushRef="#br1" timeOffset="96">19418 13785 8335,'-7'-9'432,"5"0"0,-5 6 901,0-3 0,6 3-463,-5 8 1,5 0 0,1 9 0,0 6 0,1 0-102,5 3 1,-3 5-1,6-2 1,-1 4-379,1 1 1,-4 1-1,4-1 1,0 1 300,0-1 0,-6-5 0,2-1 1,-3-1-375,-2 1 1,0-6 0,0 2-19,0-4 1,0-6-390,0-1-770,0-6 1,0-9 112,0-11 1,2-5 0,3 2 0,6-2 220,3 2 0,7-4 0,3 2 0,4 2 489,5 1 0,2 8 0,-2 1 0,2 2-24,2 3 0,0 4 0,-8 6 0,-1 4 936,-2 4 0,-6 2 0,-1 0 0,-5-1-53,-4 1 1,-6 7-1,1 1 1,-3 2-174,-2 1 0,-2-3 0,-3 4 0,-6-4-312,-3-1 1,-7-2 0,-1-5 0,-3-2-339,-3-4 0,-1-3 0,-3-7 0,1 0 0,-1 0 0,-4 0 0,-3-2 0,1-1-444,-1-2 1,3-7 0,4 3 0,2-2-1446,4 1 0,4-1 0,8-4 1023,3-1 1,6 5 0,10 1 0,7-2-1168,8-2 0,9-4 1,10-1-1,1-4 305,3-1 0,3-2 1728,1-6 0,0-6 0,0-2 0</inkml:trace>
  <inkml:trace contextRef="#ctx0" brushRef="#br1" timeOffset="97">20314 13737 8279,'0'-15'1012,"5"4"0,4 2 1,3 2-464,6 4 1,3 1-1,0 2 1,5 0 243,4 0 1,-1 0 0,-1 0 0,-1 2-685,0 3 0,-2-3 1,-1 5-1,-1 0-828,-4 3 1,-1-1 0,-2 2 135,-1 1 0,-6 2 0,-4 2-897,-3-1 0,-14 1 1,-4-2-1,-3-2 1480,-4-1 0,-1-8 0,-8 4 0</inkml:trace>
  <inkml:trace contextRef="#ctx0" brushRef="#br1" timeOffset="98">20456 13957 8279,'1'9'391,"5"-4"0,4-3 449,4-2 0,9 0 1,3 0-1,4 0-119,1 0 1,1 0 0,1 0 0,2 0-364,1 0 1,3 0-1,-6 0 1,0 0-4,-3 0 0,-7 0 1,1 0-1465,-1 0 0,-4 2 0,-8 3 0,-6 6 1109,-3 3 0,-9 1 0,-2 1 0</inkml:trace>
  <inkml:trace contextRef="#ctx0" brushRef="#br1" timeOffset="99">18459 15246 8310,'0'-15'847,"0"-1"2929,0 0-2487,0 7 1,0 11 0,-2 12-582,-3 5 1,-6 11-1,-8 0 1,-4 5-156,-1 0 0,0 5 1,-4 0-1,1 2-174,-1 0 1,4-6 0,0 5 0,1-3-87,4-3 1,1-2 0,2 0 0,2 0 43,4-1 1,-2 3-1,6-9 1,3 2-28,1-2 0,2-3 0,2-6 0,3 3-23,6 1 0,8-6 0,4-6 0,1-2-190,4-4 1,7-1-1,3-2 1,1 0-98,-1 0 0,6-2 0,-2-3 0,3-5-197,2-4 0,-5 0 0,-1 2 0,-3 1-1092,-3-1 0,-2 0 1,-3-1-1,-2 3 691,-2-2 0,-5 5 0,3 0 0,-1 1-3416,-4 1 0,-1 0 1216,-2 5 1,-2-2 2797,-4-3 0,-3-4 0,-7-6 0</inkml:trace>
  <inkml:trace contextRef="#ctx0" brushRef="#br1" timeOffset="100">19182 15906 8310,'14'11'907,"-3"-1"0,-3-6 4206,-2 1-4369,-5-3 0,8-9 0,-5-4 0,1-4-142,-2-6 0,-1-2 0,0-5 1,1 2-325,2-2 1,6-7-1,-4-5 1,2-2-479,3-2 0,2-12 0,2 2 0,-1-9-111,1-5 1,5-5 0,0 5 0,-2 1-11,-1 3 1,-3 4 0,3 8 0,1 10 152,2 7 1,-5 11-1,-6 5 1,2 6 364,2 8 0,2 3 1,0 6-1,1 5 396,4 6 1,-1 18 0,4 6 0,0 10 153,1 8 0,-1 10 0,3 3 0,-5 0-358,1-1 1,-6-1 0,4-6-1,-3-5-410,-2-4 1,5-4-1,0-4 1,-4-3-1035,-5-5 1,2-4 0,-5-4 0,1-2-902,1-6 1,-6-6 0,4-3 1027,-2-1 1,-2-9-1,-5-2 1,0-9 550,0-5 1,0-3 0,0-3 0,-2-2 449,-3-3 0,2 6 0,-8-2 0,-3 2 757,-5-2 0,0 9 0,-7-4 0,-2 2 135,-2 0 0,-3 3 1,-4 3-1,-3-1-436,0 0 1,-4 4 0,6-4 0,-3 1-204,-2-1 1,4 5 0,1-3 0,3 2-902,3 0 1,-1 0 0,12 3-1038,2-3 0,5 3 0,9-3 114,10 3 0,16 2 0,11 0 0,8 0 1498,5 0 0,9-7 0,2-2 0</inkml:trace>
  <inkml:trace contextRef="#ctx0" brushRef="#br1" timeOffset="101">20408 15529 9453,'18'-5'0,"1"-2"740,2-2 1,2 1-1,-2-5 1,5 3-406,4-2 0,-1 3 0,1 0 1,0 2 230,3 4 0,-3 1 0,-4 2 0,0 0-749,-1 0 0,-3 0-579,-6 0 0,-7 2 1,-4 3-1,-5 4-390,-5-1 1,-9 6-1,-9-3 1,-1 1 669,-4-1 1,-2 1 0,-1-7 0,1 0 481,4 2 0,-2-5 0,7 5 97,1 0 1,8-5 594,2 3 1,8-3 8,2-2 0,12 0 0,11 0 0,0 0 140,-1 0 0,12 0 0,-3 0 1,2 0-191,0 0 1,4 0 0,2 0 0,-1 0-690,0 0 0,-6 0 0,-6 0 0,0 0-1503,-1 0 0,-4 3 1541,-11 8 0,-10-1 0,-9 13 0</inkml:trace>
  <inkml:trace contextRef="#ctx0" brushRef="#br1" timeOffset="102">18868 17070 8310,'-2'-14'0,"-3"1"0,-6 5 0,-3 1 1143,-1 3 0,-6 2 0,-4 2 1,-3 0-220,-5 0 0,-7 6 0,1 2 1,1 5-550,-1 4 0,3 2 0,4-1 0,1 1-153,-1 2 1,8 2 0,3-4-1,5 2-387,6-2 1,-2 4-1,6-2 1,3-2-124,1-2 1,4-3 0,3-1 0,7-3 17,8 2 0,-1 0 0,7 1 0,4-3 147,5 2 1,3-3 0,7 2 0,-1 1 346,0 2 1,8 7-1,-8 1 1,0 1 463,1 0 0,-7 3 0,-1-3 0,-5 1-123,-6 4 1,2 2-1,-9 0 1,-3-3-207,-4 0 0,-9-3 1,3 4-1,-5-3-85,-1-3 1,-7 1 0,-5-4 0,-5 2 14,-4-2 0,-13-1 1,1-4-1,-3-2-75,-3-2 1,-8-6 0,3 1 0,1-3-281,-3-2 1,1-5-1,-2-2 1,1-2-233,4-3 1,4-2-1,6-4 1,3-1-576,3-2 0,3-5 0,9 5 1,3 2-1520,6 1 0,3-3 0,6 0 0,6 4 778,11 5 1,9 3-1,5 5 1614,2-1 0,6 0 0,-3 5 0</inkml:trace>
  <inkml:trace contextRef="#ctx0" brushRef="#br1" timeOffset="103">19339 17934 8310,'16'7'1577,"-5"-5"-1049,-1 3 1,-6-5 0,1-5-1,-3-6 667,-2-3 0,0-1 0,0-3 1,1-3-471,5-5 0,-3-4 1,6-3-1,-1-4-482,1-4 0,0-5 0,3-1 0,-1-2-571,1-3 1,2-2 0,0-6 0,-2 1-125,-1-6 0,-3 9 0,5-1 0,-3 8 97,2 7 0,2 5 0,2 13 176,0 8 1,5 7 0,1 11 0,3 5 577,3 9 0,3 1 0,4 11 1,4 4 586,1 2 0,-5 10 0,1-2 1,-4 3-539,-6 3 1,2 4 0,-7 2 0,0 2 19,2 3 0,-6-4 1,2-3-1,-5-5-697,-3-5 0,-3 0 1,3-11-1,-6-6-4718,-3-6 2374,-2-3 0,2-9 1784,3-7 1,-3-13 0,3-9-1,-3-1 321,-2 0 1,0-5 0,0 4 0,0-2 518,0 0 1,-2 6 0,-2-1-1,-3 4 954,-1 1 1,-5 1-1,-6 1-138,-2 3 1,0-1 0,4 5-1,-4 0-303,-5 0 1,-4-5-1,-1 3 1,-1 0-203,1 4 1,-6-2-1,2 2 1,4 1-723,3 3 1,8 1 0,-1 0 0,4 0-1627,1 0 0,8 1 600,2 4 1,12 4 0,6 9 0,7-1-1033,7-1 2418,4 3 0,1-10 0,1 7 0</inkml:trace>
  <inkml:trace contextRef="#ctx0" brushRef="#br1" timeOffset="104">20503 17525 8001,'16'0'60,"-1"0"1,6-1 0,0-3 0,-2-1 940,-1 1 0,-2-3 1,-1 2-1,-1 0-269,-3-2 1,3 5-1,-4-3-1938,4 3 65,2 2 1,-7 2-1,-4 3 57,-3 6 1,-4 3 0,-3 0 1083,-6-4 0,-3 4 0,-1-5 0</inkml:trace>
  <inkml:trace contextRef="#ctx0" brushRef="#br1" timeOffset="105">20644 17588 8532,'7'9'629,"4"-4"1,-2 2 0,3-2-1,3-1 5,5-2 0,6-2 0,-3 0 0,1 0-51,4 0 1,2 0-1,1 0 1,1 0-322,-1 0 0,1 0 1,-1 1-1,0 3-945,1 1 0,-1 7 0,-1 1 0,-2 6 683,-2 7 0,-7-3 0,4-1 0</inkml:trace>
  <inkml:trace contextRef="#ctx0" brushRef="#br3" timeOffset="106">21588 9588 8307,'15'-2'-1,"1"-3"0,-2 1 4708,-3-6-3457,-4 6 1,-9-1-1,-3 9-710,-6 1 0,-8 5 0,-4-3 1,-1 0-291,-4 0 0,-2-1 0,-1-5 1,-1 3-208,1 1 0,-6 0 0,0-6 0,2-3-185,2-1 1,4-2 0,1 3 0,3-3-85,2-1 0,2 4 0,6-1 157,-1 3 0,6-3 16,-1 0 1,8 1 0,-3 9 102,5 6 0,-5 8 1,-1 4-1,0 0 148,0-1 0,0 6 0,4-2 0,-2 4-112,1 1 1,-3-4 0,2-1 0,1 0-101,3-1 0,-5 4 0,1-4 0,2-1 44,1-3 0,2 2 0,0-2-532,0-2 0,0-2-225,0-1 700,0 0 1,5-9 0,2-7 0,2-9-74,3-5 0,9-7 0,5 0 0,4 0-15,1-1 0,6 4 1,2-3-1,1 4-34,3 1 0,1 2 0,-2 3 0,-5 6 357,-4 4 1,-2 2-1,1 4 1,-2 6 194,-4 3 0,2 3 0,-7 3 1,-2 2 129,-2 3 1,-3-1-1,-3 4 1,-6 0 31,-3 5 0,-2-1 0,0 6 1,0-3-71,0-3 1,-7 6 0,-5-10 0,-6-2-60,-3-1 1,-7 1 0,2-5 0,-4-4-304,-1-5 1,-1 1-1,-1-8 1,-2-2-4,-1-1 0,-1-2 1,4 0-1,-2 0-304,-2 0 0,0-7 0,6-2 0,-1-1-1286,1-1 0,7 1 1,1-6-1,4 0 82,3 1 0,-2-1 0,13 0 1,2-1 81,1-4 0,11 3 0,6-3 0,10 2-192,5-2 1,8 4 0,4-4 1487,3 3 0,3-4 0,-1-3 0</inkml:trace>
  <inkml:trace contextRef="#ctx0" brushRef="#br3" timeOffset="107">22484 9855 8134,'9'0'1945,"-4"0"-1530,-10 0 0,3 2 0,-5 1 0,0 6 0,-4 3 439,-3 6 0,-7 6 0,-1-1 1,-3 0 140,-3-1 0,0 4 0,0-5 1,4 0-828,1 2 0,2-5 0,6 3 0,-1-6-266,0-4 1,0 3-1,1-6 1,1 3-1912,3-1-1165,-3-6 0,7 1 788,-3-10 0,8-6 2386,7-10 0,8-3 0,-5-7 0</inkml:trace>
  <inkml:trace contextRef="#ctx0" brushRef="#br3" timeOffset="108">22138 9902 8134,'10'2'323,"-1"3"0,0 4 274,0 0 0,-4 5 0,5-4 0,3 4 4,1 2 0,1 5 0,1 0 1,2 0-205,2 1 0,-2-4 1,3 3-1,-4-4-377,-1-1 0,0 0 1,0-1-1,-1 1-740,1 0 0,0 0 0,-1-2 0,1-2-401,0-2 1,1-6-1,3 1 1,1-3 1120,-2-2 0,-2 0 0,-1 0 0</inkml:trace>
  <inkml:trace contextRef="#ctx0" brushRef="#br3" timeOffset="109">23066 9556 9103,'1'11'1261,"3"-1"-569,1 3 1,0 2-1,-5 5 1,0 1-236,0-2 1,-5 5 0,-2 2-1,0 4 208,0 1 1,-5-1 0,0 0 0,-6 0 119,-3 3 0,0 0 0,4-5 0,-2-2-298,-2 2 1,0 0 0,5 0 0,2-4-62,3-1 0,-1-2 0,7-5 0,2-1-100,1 1 0,2-5 1,0-1-145,0 2 0,7-5 0,5-1 1,7-5-67,7-1 0,4 0 1,3 0-1,4 0-1025,5 0 1,2-1 0,-1-3 0,-3-1-95,-1 1 0,3-3 0,-5 2 0,-3 2 9,0 1 0,-10-3 1,-3-1-1,-3 1-320,-3-2 1,-6 4 0,-4-8 436,-3-1 877,-2-9 0,-7-3 0,-2-8 0</inkml:trace>
  <inkml:trace contextRef="#ctx0" brushRef="#br3" timeOffset="110">23301 9792 8154,'0'16'215,"0"0"0,0-1 904,0 1 1,0 5-1,0 2 1,0 1 100,0 4 0,-5 2 0,0 3 0,1 2-463,3 2 1,-4-1 0,-1-6 0,3-2-490,1-2 0,2-5 0,0 4 0,0-3-775,0-3 1,0-1 0,0-2-1936,0-1 1,0 1 0,0 0-2215,0-1 4656,0-6 0,-7-2 0,-2-7 0</inkml:trace>
  <inkml:trace contextRef="#ctx0" brushRef="#br3" timeOffset="111">24496 9871 9570,'18'0'2089,"1"0"1,2 0-1828,-2 0 1,4 0 0,0 0 0,-1 0-618,1 0 0,-2 2 1,-5 1-1,-2 4-165,-4 2 0,-3-4 0,-7 5 0,0 3-1961,0 1 1,-7-4 2480,-3 1 0,-11-1 0,-4 6 0</inkml:trace>
  <inkml:trace contextRef="#ctx0" brushRef="#br3" timeOffset="112">24481 10091 9282,'15'9'950,"1"-4"0,2-3-354,3-2 1,-2 1-1,7 3 1,2 1-627,2-1 1,6-3 0,1-1 0,-2 0-399,-2 0 0,-1 0 0,1 0 0,2 0 79,1 0 1,1-1-1,-5-5 349,-1-4 0,0-4 0,1-2 0</inkml:trace>
  <inkml:trace contextRef="#ctx0" brushRef="#br3" timeOffset="113">25361 9604 8110,'2'-16'527,"3"0"1,4 2 0,8 2 0,3 3 349,1 2 0,6-3 0,0 3 0,2 0-405,3 0 0,-1 2 0,1 5 0,-3 0-166,-2 0 0,-3 5 1,-5 2-1,0 2-106,-5 3 0,2 0 1,-7 0-1,0-1 19,-4 1 0,-3 2 0,-4 3 0,-3 4 80,-6 5 0,-10 2 1,-5 2-1,-4-2-25,-1 0 1,-6 5 0,0-7 0,3 2 38,0-1 0,3 2 0,1-4 0,2-1 14,2-3 0,9 2 0,-1-2 1,6-2-119,0-2 1,5-1 0,1 0-221,5 0 1,1-6 0,1-1 0,5 0-174,4-1 0,6-3 0,5 4 1,5-2-153,4-3 1,8-1 0,6 1 0,3 1-702,0-2 0,7-1 0,-8-2 0,1 0-151,4 0 0,-8 0 0,-4 0 0,-3 0 36,1 0 1,0 0 0,-8 0 0,-1-2-1252,-1-3 2403,-1 3 0,-2-19 0,-1 4 0</inkml:trace>
  <inkml:trace contextRef="#ctx0" brushRef="#br3" timeOffset="114">26635 9651 8110,'-16'-16'0,"0"0"0,-5 1 0,-1-1 0,-1 2 409,0 3 1,0-1 0,2 7 0,-3 1 668,0 3 1,-11 1 0,3 0 0,-1 0-606,0 0 0,1 12 0,1 4 0,-1 3-22,1 4 1,7-1-1,3 6 1,3-2-205,2 2 0,8 2 0,2 3 1,5 0-75,1-1 0,7 3 1,5-9-1,7 4 50,7 1 0,9-1 0,5-2 0,4-4 44,5-1 0,2-4 0,-4-7 0,0-3 166,0-2 0,6-2 1,-1-5-1,-3-1-67,-5-5 1,-1-2 0,-8-10 0,-5-3-310,-7-5 0,-8-9 0,-4-3 0,-6-1-512,-3 1 0,-6-4 1,-6 5-1,-9 2-344,-4 2 0,-12 3 1,2 4-1,-6 5-459,-4 4 0,4 3 0,1 2 1,3 3-1689,3 2 0,3 3 2946,8 10 0,3-5 0,-4 6 0</inkml:trace>
  <inkml:trace contextRef="#ctx0" brushRef="#br3" timeOffset="115">27295 9698 12674,'9'7'615,"-4"3"0,2 6 0,-2 3 1,0 4-1,1 1-38,-1 4 0,5 0 1,-3 2-1,0-2-255,0 0 1,4 3 0,-6-8-1,-1 0 120,-3-1 0,1-6 1,2-5 444,1 1-633,0-5 0,-7-2 0,-1-10 0,-2-7-206,1-8 1,-3-4 0,2-7-1,1-3-576,3-2 0,1 1 0,0-7 1,1 0-340,5 2 0,-3-4 0,8 7 0,1 2 447,2 2 1,2 9-1,1 5 1,2 5 324,2 3 0,2 8 0,-4-1 0,4 8-24,1 6 0,-3 6 1,5 5-1,2 5 642,2 4 1,2 6-1,-1 3 1,-1 1-60,-4 4 0,2-4 0,-7 2 0,-4 0-89,-4-2 1,-1-2 0,-7-8 0,-2-2-13,-1-2 0,-2-7 0,0 2 140,0-3-316,0-10 0,0-8 1,0-10-1,0-6-62,0-5 1,-5-3 0,0-8 0,1 1-843,2 0 1,4-6-1,3-2 1,4 1 261,0 0 1,10-4 0,-1 5 0,3 2-118,1 2 0,6 8 1,-2 4-1,4 6 514,2 4 0,-1 4 1,2 11-1,0 5 311,-1 6 1,8 11 0,-8 1 0,1 2 143,0 3 1,-2 4 0,1 5 0,-3 1 134,-2 1 0,1 6 0,-7-9 1,-4 0 146,-5-3 0,1-4 1,-6-3-1,0-4-463,-1-5 0,0 2 0,-6-2-1104,0-2 1,0-7-249,0-1 1,-2-6-3527,-3 5 1,3-4 4661,-3 4 0,10-6 0,4 3 0</inkml:trace>
  <inkml:trace contextRef="#ctx0" brushRef="#br3" timeOffset="116">20692 11490 8110,'-16'0'0,"0"0"648,7 0 0,-3 1 871,7 5 0,8 1 1,11 3-1007,6-5 0,14 2 0,3-1 0,7-3 0,5-1-83,3-2 0,-1 0 0,6 0 0,1 0-220,-2 0 0,-2-2 0,-7-1 0,-1-3-173,-4 3 1,-6-4-1,-9 2 1,-5 1-64,1 2 0,-11 2 0,4 0 0,-4 2 132,-3 3 1,3-1 0,-7 6 0,-1 3 151,-2 1 1,-2 8 0,-2 4 0,-2 6 329,-1 5 1,-7-2 0,1 6 0,-1 1-91,2-1 1,-2 4 0,5-5 0,0 2 77,0 0 1,1-7-1,6 2 1,0-4-511,0-2 1,2-5-1,3-1 1,4-2 68,0-4 0,5 3 1,-6-1-2431,1-1 0,3-3 1,-5-3-3207,2-3 2851,-5-5 1,-1-9 0,-12-6 2649,-6-6 0,-19-12 0,1 3 0</inkml:trace>
  <inkml:trace contextRef="#ctx0" brushRef="#br3" timeOffset="117">20943 12118 7360,'-16'-10'-449,"1"-1"1757,6 8 1,4-9 0,12 7 0,8 1-522,10 2 1,6 2 0,6 0 0,3-1 48,0-5 0,11 5 1,-4-5-1,2 5-662,0 1 1,2-6 0,-1 1-1,-1 0-255,2-2 0,0 5 1,-4-3-1,0 3-399,0 2 1,-7 0 0,-1 0-795,-1 0 0,-5 0 0,4 0 0,-6 0 0,-4 0 1274,-6 0 0,3-7 0,0-2 0</inkml:trace>
  <inkml:trace contextRef="#ctx0" brushRef="#br3" timeOffset="118">22248 11851 9423,'0'-7'4247,"0"7"-3871,0 9 1,0 5 0,0 3 0,0 3 333,0 1 0,0 5 1,0-4-1,2 3-167,3 3 1,-3-5 0,5-1 0,-2-1-184,0 0 1,0-5 0,-3-6 461,3 3-1267,-3 1 200,5-6 0,-12-8 1,0-12-1,1-5-313,2-4 0,2-13 0,2 1 0,3-5-87,6-6 0,3 1 1,3-1-1,4 5 329,6 6 0,-3 0 1,0 14-1,1 3 475,-1 4 1,-3 8 0,4-1 0,-1 5 140,1 5 0,-4 9 0,5 7 0,0 0 246,-1 2 0,3 3 0,-8 9 0,0 4-83,-3 1 1,-1 0 0,-2 2-1,-2-5 47,-1-4 1,-6-7-1,4-2 0,-2-1 362,-4-4-406,-1-1-416,-2-10 1,0-8 0,0-10 0,0-6-249,0-5 0,0-3 0,0-9-753,0-4 0,2 2 0,3-5 0,5 2 0,4 4 531,2 6 1,0 2 0,1 9 0,2 4 476,2 5 0,2 3 1,-2 6-1,3 5-37,1 4 0,5 4 1,-4 3-1,4 3 1022,1 1 0,-5 5 0,-1-5 0,-3 0-656,-2 1 1,-3-4-1,-1 3 1,-2-4-373,-4-1 0,4-2 1,-5-2-1,0-1-703,-4 1 1,2-3 0,-2 1-4826,-1 2 4000,4 2 0,1-5 0,7-4 0,0-3-151,-1-2 1665,8-14 0,1-3 0,8-15 0</inkml:trace>
  <inkml:trace contextRef="#ctx0" brushRef="#br3" timeOffset="119">22783 2751 8110,'-9'-16'-280,"-3"5"280,6 1 0,-4 5 1,3-6 650,-2-1 1,0-2 0,-3 0 709,2 4-896,6-4 1,-3 14-339,7 0 1,0 7 0,2 8 0,3 1 68,6 0 0,-3-1 0,3 1 1,-1 0 13,-1 0 1,5 5 0,-3 0-49,3-2 0,-4 0 0,1 0 0,-1 2 0,1-2 109,-1-1 1,-1 3-1,3 0 1,-2-2-29,3-2 1,-1 1-1,0 1 1,-1 2-16,1-2 1,-3 4 0,1-2 0,1 0-3,-3 2 1,6-4-1,-3 5 1,1 1-85,-2-1 0,4-5 0,-3 4 1,1-2-93,-1 0 1,3 2 0,-6-4 0,3 2 34,-1-2 1,-1-2 0,3 1 0,-3 1-10,-2 2 1,3 0 0,-3-5-1,2 0-6,3-1 1,-3 3 0,0 1 0,0 2 32,-1-2 0,1-1 0,3-1 1,-1 2 32,1 2 0,0 0 1,1-3-1,-3 1 10,2 2 1,-3 0-1,1-6 1,1 1-71,-2 0 1,3 5-1,-5 0 1,2-2-13,3-2 0,-3-1 0,1 0 0,1 1 27,-3 4 0,6-3 0,-3 4 1,3-1-60,1 0 0,-4 2 0,-1-4 0,3 4-19,1 1 0,-4-4 0,1 2 0,1-1 27,2 0 1,-4 5 0,-1-5-3,-2-1 0,5 2 1,-3-1-1,1 0 1,-1 0 11,-2 0 1,5 2 0,-3-4 0,2 4-37,-1 1 1,-1-5 0,3 4 0,-2-2-34,3 0 1,-5 2 0,1-4 0,0 2-15,0-2 1,-1-1 0,5-3-1,-5 3 30,-1 3 1,6-4-1,-5 6 1,3-2-9,-1 0 1,-1 5 0,3-3 0,-1 1 93,1 4 1,2 0 0,2 0 0,-1-4-21,1-1 1,-2 5 0,-2-3 0,-1 1-66,1 0 1,0-2 0,0 3-1,-3-5-54,-2 1 1,5-6 0,-3 4-1,2-1 25,-1 1 0,-5-4 1,4 6-1,0-2 11,0 0 1,-1 5 0,5-3 0,-5-1 29,-1 1 1,5 5 0,-1-2-1,1 2-20,-1-2 0,1 2 0,-5-5 0,0 0 11,0-1 0,3-1 0,-3-5 0,0 0-70,0-1 0,4 6 1,-4 0-1,0-1 58,0-3 1,5-1 0,-3 1 0,1 2 57,1 2 0,-6 6 0,5-5 0,1 3 1,-2 3 1,3-6 0,-5 1 0,0-2-26,0 0 1,3 0-1,-3-5-12,2-1 0,-4 1 0,4 0 0,-2 0 2,-4-1 0,4 1 0,-1 0 0,-1-1-4,2 1 0,-4 5 0,6 0 1,0-2 19,0-1 1,-4-4-1,4-2 1,-2-2 5,-4 3 1,1-5 0,-1 3 50,2 1 1,6-3 0,-6 1-54,-1 2 1,3 2 0,-2 2 0,0 0-19,2 0 0,-5-1 1,5 1-1,-2 0-81,0-1 0,0 1 0,-3 0 0,2 0 58,1-1 0,0-4 0,-3-2 0,1-1-11,3 1 1,1 0 0,-4 3-1,2-2 0,2-1 1,-3 3 103,1-1 1,2-2 0,-3 3 83,1-2 1,2-4-1,-4 4-92,3 2 1,1-3 0,-4 1 93,2 3 1,2-6-1,-3 0-52,1 0 0,0-4-754,-5 8 1,2-8-2961,3 2 442,-3-3 0,5-9 3153,-7-3 0,0-4 0,0-2 0</inkml:trace>
  <inkml:trace contextRef="#ctx0" brushRef="#br3" timeOffset="120">27704 2625 8110,'-5'-11'0,"-1"1"3959,1 6-3078,5-3 1,0 9 0,2 3-107,3 6 0,-3 3 0,3 2 0,-1-1-282,1 1 1,-3 5 0,5 2 0,-2-1-235,0 1 1,6 5 0,-5-2 0,1 2-79,0-2 1,4 2 0,-4-5 0,2 0-79,3-1 1,-3 5-1,-1-6-95,-1-2 1,0-3-1,-3-4 468,1-2-393,0-6 1,-10-4 0,-2-13-1,-2-6-256,-3-7 1,0-4-1,0-3 1,3-3-274,2-6 0,2 1 0,3 1 0,-2 0-152,-1 0 0,2 5 0,6-2 0,4 4 321,2 2 1,1 5-1,6 1 1,0 1 239,0-1 1,-1 8 0,3-1 0,1 8 156,2 3 1,7 2-1,-2 5 1,4 1 314,1 5 1,1 4-1,-1 11 1,1 5 265,-1 4 0,-5 3 0,0 4 0,1 3-139,-3 0 0,-1-2 0,-9-6 0,-2-1-254,-1 1 0,-8-6 1,2 0-1,-3 0-84,-2-1 1,0-2 0,0-8 0,0 1-674,0 0 1,0-6 0,0 1-1693,0 1 1,-5-3-861,0 1 0,-2-6 1180,1 1 1,6-5 0,-1-5 1820,4-6 0,16-17 0,-1-5 0</inkml:trace>
  <inkml:trace contextRef="#ctx0" brushRef="#br3" timeOffset="121">29025 2625 8110,'-2'-9'1796,"-3"4"0,-4 10 0,-5 6 0,2 3-933,1 1 0,1 6 1,-6 2-1,2 0-480,3-1 1,-1 1-1,5-4 1,0 2-240,0-2 1,-3-1-1,5-2 1,-1-1-828,-1 1 1,6-5-1,-5-1-5091,5 2 4176,-6-5 1,0-2-1,-4-10 1088,6-5 0,3-6 0,2-5 0,-2-5 510,-3-4 0,-4-1 0,-6-1 0</inkml:trace>
  <inkml:trace contextRef="#ctx0" brushRef="#br3" timeOffset="122">28773 2672 8304,'7'-9'666,"-4"2"1,8 7 0,1 2-78,2 3 0,2 4 0,0 7 1,-1 1 368,1 4 1,0 2 0,1 3 0,2-5-489,2-4 1,0 4-1,-5 0 1,2-1-672,3-3 1,-4-1 0,4 0 0,-4-1-1076,-1 1 1,-5 0 0,-1-2 0,1-2-72,-3-2 1,6-4-1,-3 2 1347,3-1 0,-6-8 0,-1-8 0</inkml:trace>
  <inkml:trace contextRef="#ctx0" brushRef="#br3" timeOffset="123">29591 2452 8110,'0'-10'0,"0"-1"145,0-1 0,0 3 0,0-1 936,0-3 0,0-1 299,0-1 0,-7 6-850,-4 4 0,-3 3 0,-2 2 0,2 2-125,4 3 1,-9-2 0,3 6 0,-1 0-87,-1 0 1,2 1 0,1 6 0,1 0-127,3-1 0,-3-1 0,5-2 0,1-1-141,2 1 1,-1 2-1,2 2-239,2 0 0,1-6 0,4-1 5,3-2 1,4 3-1,6-5 1,3-1 0,1-1 68,2 3 0,7-5 0,-2 5 1,4-5 68,1-1 1,6 6-1,0 1 1,-2 0 64,-2 0 0,-2 5 0,1-2 0,-1 4 156,1 2 0,-8 0 0,-3-1 0,-5 1 41,-6 0 0,-1 0 0,-5-1 0,1 1 310,-2 0 1,-3-6 0,-5 1 0,-5 1-159,-4 2 1,-2 0 0,-2-2-1,-1-3 615,-2-2 1,-5 0-1,3-4 1,1 3-451,-1-3 1,-5-1 0,2-2 0,-2 0-536,2 0 0,-4-2 0,4-1 0,-2-4-110,1-2 0,0 4 0,6-4 0,1 0-1257,3 0 1,1 4 0,2-5-1192,4-3 0,3 5 0,8-3 1073,5-1 1,2 3 0,10 1-1,3 1 705,5 3 0,4-3 0,3 2 0,2 0 780,2-2 0,-1-2 0,-4-7 0</inkml:trace>
  <inkml:trace contextRef="#ctx0" brushRef="#br3" timeOffset="124">30471 2531 8110,'9'-9'3654,"-4"4"-3138,-10 10 1,1 4 0,-6 6 0,-2 1 296,-2 0 1,-2-2 0,0 0-1,-1-2-408,-4 0 0,8 9 1,-2-9-1,1 1-195,0 0 0,3 0 0,3-1 1,-1-3-1196,0-2 0,6 0 0,-4-4 127,0 2 1,3 1-561,-6-6 1,4-2 0,-2-5-2818,1-9 4235,1 0 0,-1-13 0,-1 4 0</inkml:trace>
  <inkml:trace contextRef="#ctx0" brushRef="#br3" timeOffset="125">30219 2515 8110,'7'-9'1092,"4"4"1,3 5-1,2 5-672,-1 6 0,1 4 0,0 5-91,0 0 1,-1 1 0,1-3 0,0 1-1,-1 2-21,1-2 1,2 4 0,1-2 0,2-2-746,-2-1 1,-2-4-1,-1-2 1,0-2-456,0 3 1,-1-6-1,1-1 1,0 0 30,0-1 1,-1 2 0,1-4 0,0 3 860,-1-3 0,1-15 0,0-6 0</inkml:trace>
  <inkml:trace contextRef="#ctx0" brushRef="#br3" timeOffset="126">31289 2609 9019,'1'-24'0,"3"3"362,1 3 0,0-3 0,-5 0 0,0 2 206,0 2 0,-1 1 0,-5 0 40,-4 1 0,-4-1 0,-4 2 0,-1 2-201,-2 1 1,-7 6 0,2-4-1,-4 2-83,-1 4 0,-1 1 0,1 5 0,0 6-78,-1 7 0,6 5 1,1 0-1,3 3-22,3 1 0,1 4 0,4-2 0,4 1-39,4-2 1,5 3-1,1-4 1,1-1-98,5-3 1,2 2 0,10-2-1,3-4 3,5-4 1,4-1 0,3-5 0,4 0-119,4 0 0,0-2 0,1-5 1,0 0-88,-2 0 1,3-7 0,-6-3-1,-4-4-3,-5-2 1,0-5 0,-9-2-1,-5 1-129,-7-1 0,-5-5 0,-2 2 0,-2-2 125,-3 2 0,-2 3 1,-5 7-1,1 2 258,-1 4 1,3 3-1,-1 7-10,-2 0 1,5 1-1,2 5 348,3 4 0,2 9 0,0 4 0,2 0 205,3-1 0,3 5 0,10-5 0,3 1-246,5 0 0,4 3 1,1-5-1,1-2-270,-1-1 0,6-3 0,0 1 0,-3 0-450,0-1 1,-8 1 0,0 0 0,0-2-983,-1-4 0,-4 4 0,-9-5 0,-3 2-604,-2-1 1,-6-6-1,-13 3 1,-14-2-2963,-12 0 4834,-22 0 0,-5-12 0,-13-1 0</inkml:trace>
  <inkml:trace contextRef="#ctx0" brushRef="#br3" timeOffset="127">28050 3426 7940,'-25'-1'0,"4"-3"141,4-1 1,1 0 0,0 5 918,1 0 1,4 0-544,1 0 1,15 0 0,5 0 122,13 0 1,12 0-1,5 0 1,4 0-125,5 0 0,12 0 1,2 0-1,3 0-156,6 0 0,12 0 0,-2-2 0,5-1-188,-42 0 1,1 0-1,2 0 1,0 1-1,41 2 1,-43 0 0,-1 0-14,44 0 0,-43 0 1,-1 0-1,42 0 1,-42 0-1,1 0-42,2 0 1,0 0 0,4 0 0,1 0 0,0 0 0,1 0 0,1 0 0,1 0-66,2 0 1,0 0 0,3 0 0,2-2 0,-1 0 0,0-1 0,2-1 0,-1-1 20,-1 1 1,0 0 0,5-3 0,-1 1 0,-3 3 0,0-1 0,-2 1 0,0-1-25,1 1 0,-1-1 0,-3-1 0,-1 0 0,-5 2 1,-1 1-1,-3-1 0,-2 0 264,42-4 1,-10 6 0,-22-5 0,-9 5-267,-8 1 0,-13 0 1,-5 0-130,-4 0-1326,-8 0 0,-4 0 0,-10 0 1,-7 0-240,-7 0 1,-13 0-1,-12 0 1,-6 0 223,-8 0 1,-8 1 0,-6 5 1422,-5 4 0,2-3 0,-10 0 0</inkml:trace>
  <inkml:trace contextRef="#ctx0" brushRef="#br3" timeOffset="128">29276 3882 8121,'-16'0'527,"1"0"1659,-1 0-1145,0 0 1,11 0-666,10 0 1,11 0 0,17 0 0,4-1 111,5-5 0,12 5 0,7-6 1,5 1 64,1 1 0,-4 0 1,-4 5-1,-5 0-207,-5 0 0,-5 2 1,-14 1-1,-4 4 210,-5 2 0,-6 1 0,-4 6-442,-6 0 0,-5 5 1,-7 1-1,-7 3 0,-5 3 1,-16 1 0,-2 3 0,-6-1-297,-5 1 1,1 4-1,0 1 1,2-2 225,3-2 0,3-1 1,8-1-1,-1 1 328,1-1 0,5-1 0,3-4 0,4-5-133,5-4 0,3-1 0,1 0 313,5-1 1,5-1 0,5-1 0,7-5 8,7-1 0,18-1 0,12-6 1,5 0-562,6 0 0,11 0 0,6 0 0,0-2 0,0-3 0,1 3 0,-8-5 0,0 2 0,0-1 0,-4 1 0,-8 5 0,-7 0-52,-8 0 0,-1 0 0,-8 0 1,-7 0-2037,-2 0 0,-4 0 0,-5 2-2828,-1 3 1,-4-1 4867,-1 6 1,1-6 0,5 3 0</inkml:trace>
  <inkml:trace contextRef="#ctx0" brushRef="#br3" timeOffset="129">26619 3819 7889,'9'0'6075,"-2"0"-5113,-7 0 0,0-7 0,0-3 0,0-4-405,0-2 1,0 1 0,0-3 0,0-3-188,0-5 0,0-4 1,0-3-1,0-4-82,0-5 1,7-8 0,1-6-1,3-3-507,-1-6 0,-6-7 0,1 2 1,-3 1-91,-2-1 1,0-2-1,0 8 1,0 6-74,0 7 1,0 4-1,0 16 1,0 6 63,0 6 0,7 5 698,3 4 1,4 15-1,2 12 1,1 8 329,4 8 0,-3 11 0,5 10 0,-2 3 37,0 8 0,0 3 0,-6 5 0,1-4-451,0-5 0,-1 4 0,1 0 0,2-3-525,3-6 0,-4-4 0,6-8 1,-1-2-601,5-3 1,-5 0-1,-1-9 1,-1-5-1184,1-4 0,-6-3 1,3-7 1035,-6-3 0,-9-6 0,3-12 597,-5-9 0,-2-6 1,-5-10-1,-4 1 119,-4-1 1,-7-4-1,-2-1 1,1 4 352,-1 5 1,-5 5-1,2 8 1,-4-1-114,-1 0 1,-1 0 0,1 2 0,-1 2 753,1 2 0,-4 1 0,2-2 1,3 4-415,0 0 0,6 6 0,-1-4-1672,3 3 1,2 4 50,10 3 1,12-2 0,13 6-1,10 0 1301,5-1 0,1-4 0,0 3 0</inkml:trace>
  <inkml:trace contextRef="#ctx0" brushRef="#br3" timeOffset="130">27358 3379 8272,'16'0'0,"-1"0"363,1 0 1,0 0 0,1 0 0,2 2 283,2 3 0,6-3 0,-6 3 0,0-3-184,1-2 0,-4 0 0,3 0 1,-4 0-203,-1 0 1,0 0-1569,-1 0-370,1 0 0,-9 0 1,-7 2 994,-9 3 1,-10-1 0,-2 4 598,2-1 0,3 5 0,4-3 350,2 0 0,6 0 1,1-6 834,6 2 1,8 1-1,8-6-548,2 0 0,1 5 0,-1 0 1,6 0-689,2 2 1,8 2 0,1 7 133,3 0 0,0-1 0,7 1 0</inkml:trace>
  <inkml:trace contextRef="#ctx0" brushRef="#br3" timeOffset="131">22122 13124 8088,'11'0'1546,"-1"0"-816,-6 0 0,-4 6 0,-11 1-78,-3 1 0,-7-2 1,-1 2-1,-3-1 0,-1-3-350,1-2 0,-4 3 0,3 0 0,-2-1-244,1-3 1,-6-1-1,5-1 1,2-3-100,2-1 0,-3-2 0,6 3 0,2-1-178,2 2 1,6 1-1,1 2 5,-2 0 213,5 0 0,0 2 0,7 3 0,-2 5 100,-3 4 1,3 4 0,-3 1-1,3 4 63,2 1 1,-5 1 0,-1 2 0,1 0-104,-2 1 1,5 0-1,-5-2 1,2-4 1,0 1 1,0-5 0,5 3-75,0-4-134,0-8 0,1-2 1,5-7-8,4 0 0,4-7 0,4-4 1,1-3-38,2-1 0,12-1 0,0 0 0,6-1 134,4-4 1,-3 9 0,2-2 0,0 5 73,-2 5 1,4 3 0,-7 2-1,-2 5 438,-2 4 1,-2 4-1,1 3 1,-2 3 191,-4 1 0,-4 1 0,-8-2 0,-1 2 89,-3 3 0,-6-4 0,1 5 0,-3 0-203,-2-1 1,-6-1-1,-2-5 1,-5 2-95,-4-2 1,-4-1 0,0-4 0,-7-2-184,-7-2 1,-5-6-1,-7 1 1,0-3-634,-1-2 0,-4 0 0,-2 0 0,0-2-1353,0-3 0,8 3 0,9-3 0,6 3-2460,5 2 0,5 2 4190,10 3 0,11-3 0,9 5 0</inkml:trace>
  <inkml:trace contextRef="#ctx0" brushRef="#br3" timeOffset="132">23081 13423 8088,'9'-10'305,"-4"-1"1,-10 8-1,-5-3 1,-4 5 682,-2 1 1,-5 7 0,-2 3 0,1 4-53,-1 2 0,2 5 0,3 1 0,-1 1-488,-2 0 1,0-2 0,7-6 0,2 1-228,2 0 0,-1 0 0,-3-1-1192,4 1 0,-3-5 1,6-3-2616,-1-1-2232,4-1 5818,-3-6 0,7 0 0,0 0 0</inkml:trace>
  <inkml:trace contextRef="#ctx0" brushRef="#br3" timeOffset="133">22751 13470 8088,'16'0'777,"0"0"1,-1 0 292,1 0 0,5 0 0,0 2 0,0 3-538,2 6 1,-6-3-1,6 3 1,-2 1-88,0 2 0,5 2 0,-5-1 0,-2-1-875,-1-3 1,3 3-1,0-4 1,-4 4-1197,-5 2 1,2 0 0,-5 0 1625,0-1 0,-2 1 0,-7 0 0</inkml:trace>
  <inkml:trace contextRef="#ctx0" brushRef="#br3" timeOffset="134">23632 13046 8088,'0'-16'-8,"0"0"0,0 6 3437,0-1-2084,7 8 1,-6-2-732,5 10 0,-5 9 1,-1 7-1,-1 0-83,-5 1 0,-2 3 0,-8 8 0,2 2-196,3 2 0,-6-1 0,3-4 1,0-1-40,0 1 0,-2-3 1,9-1-1,0-3 38,0-3 1,2 5 0,5-6-90,0-2 0,5-2 0,2-3 0,2-1 0,3-3 0,2-7 0,2 3 0,0-5-179,-1-1 1,8 0 0,3 0 0,4 0-731,2 0 0,1-5 0,2-2 0,1 0-441,-1 0 0,4-3 0,-3 3 1,-2 0-1000,-6 0 1,-6 0-1,-6 3 693,0-1 0,-8-7 1,-2 1 1410,-5-3 0,-1-8 0,0-3 0</inkml:trace>
  <inkml:trace contextRef="#ctx0" brushRef="#br3" timeOffset="135">23993 13140 8752,'7'16'293,"-5"0"0,3 1 0,-3 2 813,-2 2 1,0 12-1,0-1 1,0 1 682,0 0 1,0 4-1,-2-1 1,-1-1-898,-2-1 1,-1-8 0,6-2 0,0 1-443,0-1 1,0-5 0,0 2 0,0-3-1458,0-2 0,0-1 0,0 1 0,0 0-387,0-1 0,2-1 0,2-1 0,2-5-5244,3-1 6638,2 6 0,11-12 0,3 6 0</inkml:trace>
  <inkml:trace contextRef="#ctx0" brushRef="#br3" timeOffset="136">24984 13093 8088,'-7'-9'1426,"3"2"-689,-6 7 1,-1 7 0,-3 4 0,2 3 593,2 1 1,1 1 0,-3 0 0,3 0-680,2-1 1,-5 1 0,3 0 0,-1-1-485,-1 1 1,6 0 0,-6 0-1126,-1-1 0,5-4 0,0-3-1904,0-1 1,-2 4 992,-6-6 1,6-1 0,2-10 1867,0-4 0,-2-11 0,-6-3 0</inkml:trace>
  <inkml:trace contextRef="#ctx0" brushRef="#br3" timeOffset="137">24669 13124 8841,'16'9'0,"-2"-2"882,-3 0 1,2-5-1,-2 5-70,3 0 1,7 0-1,0 5 1,-2-2 92,-1 3 1,-3 1 0,3 1 0,1 1-447,2 0 0,0 0 1,-4-2-1,1-2-814,-2-2 1,3 1 0,-9 3 0,2-2 283,-1-2 0,1-4 0,-5 4-2499,2 2 1,-4-5 0,4 0 2569,-2 0 0,12-5 0,-1 5 0</inkml:trace>
  <inkml:trace contextRef="#ctx0" brushRef="#br3" timeOffset="138">25534 12951 8088,'-7'-13'386,"-2"0"1,1 3 339,2-2 1,-1-2 0,2-2 13,2 0 1,3 0 0,5 1-154,5-1 0,6 0 0,3 2 0,2 2-106,-1 2 1,2 4 0,1-2 0,0 1 54,-1 3 1,-1 2-1,-5 2-211,0 0 0,-1 7 1,-1 4-1,-3 3-56,-6 2 0,-3 6 0,-2 4 0,0 4-47,0 2 1,-12-1 0,-6 0 0,-4 1-169,-6-1 1,3 1 0,1-3 0,1-1 35,4-1 1,1-8 0,3 2 0,1-4 265,3-1 0,4 0 0,7-1 296,0 1 0,2 0 0,3-2-285,6-4 1,3-3-1,3-7 1,2 0-346,2 0 0,2 0 0,-2 0 0,3 0-409,1 0 1,10-1-1,-4-3 1,2-3-1687,1-2 1,-3 4 0,2-4 0,2 2 931,2 4 1,-2-4 0,-7 2 0,-4 1-1761,-1 2 1,1-5 2900,-8-3 0,3-11 0,-10-3 0</inkml:trace>
  <inkml:trace contextRef="#ctx0" brushRef="#br3" timeOffset="139">26304 13140 8088,'9'7'-612,"5"-5"0,-5 5 0,1-2 2614,1 0 5888,-8 1-6829,4 1 0,-8-6 0,-5 3-644,-4-8 0,-4-3 0,-2-5 0,1 2 169,-1-3 1,5 5 0,1-3-724,-2-1 1,3-2-718,-2-2 0,10 6 1,1 1-1,7 0-527,1 1 1,12 4 0,-5-1 0,4 3 433,4 2 1,-4-2 0,8-1 0,1-2 291,1 1 1,-3-3 654,1 2 0,-1-14 0,5 1 0</inkml:trace>
  <inkml:trace contextRef="#ctx0" brushRef="#br3" timeOffset="140">26981 12433 8088,'17'-16'306,"4"0"0,-4 6 0,4 1 0,-1 2-46,1 4 1,-4 1-1,6 2 1,-2 0 605,0 0 0,0 2 1,-7 3-1,-2 5-422,-2 4 0,-6 4 0,1 3 0,-3 5 54,-2 4 1,-9 3-1,-5 4 1,-7 3-142,-3 0 0,3 4 0,-5-6 0,-2 2-12,-2 4 1,0-1 0,4-1 0,7-7-96,7-7 0,-1 2 0,8-6 1,2 3-149,1-1 1,9-7-1,3 2 1,4-4 77,2-1 1,5-7 0,0-2 0,0-2-204,2 0 0,-6 1 0,6-6 0,-2-2 222,0-3 0,3-4 1,-5-9-1,-3-1 92,-2-2 0,2-7 0,-11 2 0,-1-2-42,-3 2 0,-8-6 0,-5 3 0,-7-6-133,-7 0 0,-8 2 1,-2 1-1,-1 1-380,-3-1 0,-2 6 0,7 2 0,-2 1-1797,2 4 1,-1 7 0,3 3-1,5 2-4000,3 3 6061,-3 10 0,4 2 0,-8 8 0</inkml:trace>
  <inkml:trace contextRef="#ctx0" brushRef="#br3" timeOffset="141">21745 14177 9983,'7'9'625,"3"-4"0,4-3-146,2-2 0,2 0 0,3 0 0,5 0 428,3 0 0,8-2 0,2-1 1,1-2-361,3 1 0,3-3 0,-1 2 0,-1 0-294,-2-2 0,0 5 0,5-3 0,0 3 17,0 2 0,-3 0 1,0 0-1,1-2-29,-1-3 1,3 3 0,4-3 0,-3 3-43,3 2 0,5-5 1,-4 0-1,-1 1-253,-2 3 0,3-5 0,3-1 0,-1 0 68,0 0 0,4-3 0,-4 5 0,2-1 8,3-1 1,0 6 0,1-5 0,-3 3-21,3-2 0,1 3 0,2-5 1,-2 2 102,-3 0 0,6-8 1,-4 5-1,-1-3-116,2 1 1,-1 1 0,-1-3-1,-5 3-100,-5 2 1,7 0-1,-9 3 1,2-1 41,0 2 1,-4 1 0,-1 2 0,-2 0 53,2 0 1,-1 0 0,1 0-1,-2 0 169,2 0 1,-4 0 0,0 0 0,0 0-169,0 0 0,1-5 0,2 0 0,-3 1-15,-1 2 0,3 2 0,-6 0 0,-1 0 41,-1 0 1,1 0 0,-1 0-1,0 0 4,1 0 1,0 0 0,-2 0 0,2 0 93,1 0 0,1 0 0,-2 0 1,3 0-96,4 0 0,7-5 1,-7 0-1,4 1-24,1 3 0,-2 1 0,-1 0 0,-4 0 35,-2 0 1,-1 0 0,-5 0 0,-3 0-98,-2 0 0,0 0 1,-6 0-1,-1 0-586,-3 0 1,-1 0 0,0 0-3513,-1 0 2462,-6 0 1,-11 1 0,-15 3 0,-15 1 1706,-13-1 0,-16-3 0,-11-1 0</inkml:trace>
  <inkml:trace contextRef="#ctx0" brushRef="#br3" timeOffset="142">23270 14508 8088,'7'-16'245,"2"2"1,8 2-1,2 3 439,2 2 0,6-4 0,-5 4 0,3 0-47,3 0 0,-4 2 0,1 5 0,-3 0 275,-2 0 0,-3 0 1,-1 0-289,-1 0 1,-1 7 0,-3 4-312,-6 3 0,-3 1 0,-2 1 0,-2 0-5,-3 0 1,-6-1 0,-10 3-1,-3-1-34,0-1 1,-6 8 0,5-8 0,-1 0-25,0-4 0,2 2 1,-3-4-1,6 3 76,4-3 1,1 2 0,0-5 200,1 2 1,1 2-270,3 4 0,4-4 1,9-2-240,3-2 1,4-2 0,8-3 0,3 1-92,1 2 0,12 0 1,-2-5-1,4 0 60,4 0 0,6 0 1,8 0-1,-1-1-415,2-5 1,-5 5 0,3-4 0,-4 1-305,-7-1 0,-2 3 0,-8-3 1,-1 1-524,-4-1 0,-8 3 0,-8-3-1460,2 3 1,-3 2-1477,2 0 4190,-8 0 0,11 0 0,-5 0 0</inkml:trace>
  <inkml:trace contextRef="#ctx0" brushRef="#br3" timeOffset="143">27437 13549 8088,'-9'0'1492,"4"0"-822,10 0 0,4 0 1,8 0-1,4 0 0,3 0 415,1 0 1,5 0 0,-2 0-1,3 0-597,0 0 1,4 0-1,-10 0 1,-1 0-183,-3 0 1,-3 0-1,-3 0-385,1 0 0,0 0-1386,0 0 1,-8 7-1,-2 3-896,-5 4 0,-1 4 0,-1-1 2361,-5-1 0,-9 10 0,-10-8 0</inkml:trace>
  <inkml:trace contextRef="#ctx0" brushRef="#br3" timeOffset="144">27609 13816 7913,'2'9'1155,"3"-2"-224,6 0 1,8-6 0,2 5 0,0-5 444,2-1 1,0 0-1,4 2 1,0 2-403,1 1 1,7 0 0,1-5 0,-3 0-627,-5 0 1,2 0-1,-5 0 1,-1 0-175,-3 0 0,2 0 0,-2 0-156,-2 0 1,-7 0 0,-3 2-3094,-2 3 769,5-3 603,-10 5 649,5-7-1110,-7 0-5077,0 0 7241,7 0 0,1 0 0,8 0 0</inkml:trace>
  <inkml:trace contextRef="#ctx0" brushRef="#br3" timeOffset="145">29009 12967 8372,'-14'-16'287,"3"1"1,4 4 0,7 1 356,0-2 0,0 3 1,0-2-1,2-1 14,3-2 1,4 4 0,7-1-1,0 1-259,-1 1 0,6 2 0,2 7 1,0 0-217,-1 0 1,5 0 0,-6 2 0,-1 3 45,3 5 0,-5 6 0,3 5 0,-4 5-2,-1 4 1,-2 3-1,-2 6 1,-3 6-17,-2 6 0,-2 6 1,-7-3-1,-3 1 0,-5-1 0,-10-2 1,-2-3-1,-1 0 61,0-2 1,-5 2 0,2-14-1,-4-4-80,-1-3 0,-1-10 0,1-1 0,0-6 2,-1-4 1,1-2 0,-3-5 0,1 0-543,2 0 1,-8-2 0,11-1 0,2-4 13,2-2 0,-2-1 1,6-6-1,5 0 209,2 0 1,10-5 0,-1-1 0,8-3 94,6-3 1,11 6 0,7-1-1,5 2 69,4 0 1,7 5-1,-4 8 1,2 1 109,0 3 0,-7 2 1,3 4-1,-1 3 143,0 6 0,-1 3 0,-4 1 0,-1 1-310,1 0 0,-3 0 0,-1-1 0,-3 1-757,-3 0 0,5-6 0,-6 1 1,-2-1 451,-2-1 0,-1 3 0,-2-5 0,-2 0-1827,-1 0 1,1 4 0,7-6 2149,2-2 0,0 6 0,-5 0 0</inkml:trace>
  <inkml:trace contextRef="#ctx0" brushRef="#br3" timeOffset="146">29811 12936 8413,'15'-30'23,"1"4"0,0 7 1,0 5-1,-1 3 170,1-1 1,7 3 0,3 1 0,4 1 181,1 3 1,0-3 0,-1 2 0,-2 1 805,-2 3 1,-5 2-1,4 3 1,-4 3-645,-7 2 0,0 1 1,-7 7-1,0 3-280,0 1 0,-2 7 0,-7-2 0,-5 3 8,-9 3 0,-1 6 0,-9 4 1,0 4-238,1 1 0,-5-2 0,6-1 1,-1-4 49,5-2 0,4 4 1,4-5-1,3-2 43,2-2 0,2-1 1,5-3-1,1-3 1,5-5 0,2-3 0,10-2 0,1-2-250,2-4 0,2-3 0,-2-7 0,3 0 203,1 0 1,3 0 0,-6 0-1,1-2 149,0-3 0,-4-4 0,-7-6 0,-3-1 245,-2 0 1,-2-7 0,-5-3 0,-2-2-134,-3 2 0,-11-4 0,-10 4 0,-4-3-183,-1-3 0,0 1 1,-1 1-1,-1 2-37,-4 2 1,4 5-1,-4-4 1,6 3-231,5 3 1,-4 1-1,6 2 1,-1 2-175,4 4 1,4-2-1,3 5-7132,3-2 5741,4 5 0,16-2 0,5 6 1,7 1-6,3 4 1,3-3 1683,4 3 0,0-3 0,1-2 0</inkml:trace>
  <inkml:trace contextRef="#ctx0" brushRef="#br3" timeOffset="147">30723 13062 8306,'-16'-7'2271,"5"5"-1062,1-3 1,6 5-698,-1 5 0,9 4 0,3 8 0,0 4-121,0 5 1,5 4 0,-2 1 0,4 2 93,2 4 1,0-4 0,-1 6 0,-1-3-251,-3 1 1,1-6 0,-7-6-1,-1-2-65,-2-4 1,-2-2 46,0-1 1,-2-7 0,-3-4-375,-6-3 1,-1-4-1,0-3 1,1-6-84,-1-3 1,3-3 0,1-4 0,-1-5 13,0-4 0,6-8 1,-3-4-1,5-4-197,1-1 1,1 5-1,5 2 1,6 2 78,7 3 0,-2 3 0,4 6 0,-1 7 198,1 7 1,-4-1 0,6 8 0,-2 2 212,0 1 0,5 7 0,-3 2 0,1 2 174,4 3 0,-3 7 0,1 4 0,0 1 298,-2 4 1,-1 2 0,-7 3-1,0 2 48,-1 2 0,-1 5 1,-2-7-1,-3-4-119,-2-3 0,-2-3 0,-5 1-15,0-5-205,0-4 0,-1-10-245,-5-7 1,5-12 0,-5-11 0,5-1-646,1-4 0,0-2 0,3-3 0,6-4 77,7-5 0,5-1 1,0-1-1,3 4 100,0 1 0,6 3 0,-4 6 0,4 4 201,2 5 1,-3 5-1,-1 4 1,-2 3 534,2 2 1,2 4 0,1 8-1,-1 6 583,-4 2 0,2 8 0,-5 2 0,0 2 31,-1 3 1,5 5 0,-6 0 0,-2-3-216,-2-1 0,-1 1 1,-2 1-1,-2-1-331,-1-4 0,-6 2 1,4-7-1,-2-2-637,-4-1 1,-1 3-1,-2 0 1,0-2-1002,0-2 0,0-1 0,0 2 1,0 1-1905,0 2 0,0 7 3203,0-2 0,7 4 0,2 1 0</inkml:trace>
  <inkml:trace contextRef="#ctx0" brushRef="#br3" timeOffset="148">21603 15435 8306,'-14'-11'0,"2"3"0,3-1-92,2 0 1,-3 4 0,3-5 2222,-2-3 0,1-1-1305,-3-1 0,4-1 0,9 2 0,3 2-323,6 1 0,4 2 1,6-3-1,4 2-230,-1-2 1,6 5-1,-4 0 1,4 1-56,1 1 1,-1 0-1,-4 5 1,-5 0-80,-3 0 1,-3 7 0,1 3 0,0 3-113,-1-3 0,-6 9 0,-4-1 0,-3 3 206,-2 1 0,0 6 0,-3-3 1,-6 1 92,-7 0 1,-10 4-1,0 5 1,-4-4-120,-1-1 0,-6 3 1,-1-7-1,1 4-316,4 1 0,-8 1 1,10-1-1,-2 1 53,0-1 0,6-1 0,3-2 0,1-4 126,4-1 0,2-2 0,3-5 0,1-2 502,3-4 1,6-1-271,-1-4 0,5-3 1,5 3-1,6-5 172,3-5 0,9 1 1,5-6-1,5-1-340,3 3 0,8-6 0,-2 3 1,2-3-397,-2-2 0,1 6 0,-6 1 0,-2 2-58,-2 4 0,-7-4 0,-1 2 0,-3 1-1492,-2 2 0,-3 2 0,-1 0 1,0 0 348,-1 0 0,-4 0 0,-1 0-73,3 0 1,-5 0 0,3 0 96,1 0 1,2 0 1438,2 0 0,-1-14 0,1-3 0</inkml:trace>
  <inkml:trace contextRef="#ctx0" brushRef="#br3" timeOffset="149">22437 15498 8914,'10'-18'298,"1"-3"1,-8 4-1,2-4 1,-5 5 25,-5 6 1,2-2 0,-8 6 0,-1 3 335,-2 1 0,-3 2 0,-3 2 0,-2 3-69,-3 5 1,4 6-1,-3 5 1,1 5-1,4 4 0,-4 1 1,2 3-1,2 1-145,1 1 0,4 1 1,2-6-1,3 1 263,3-1 0,0-1 0,8-2 0,3-4-100,6-1 1,4 3-1,6-5 1,6-3-150,2-6 0,3 2 1,1-5-1,2-1-212,2-2 0,-1-5 0,-4-1 1,-1 0-249,1 0 0,-1-7 0,-1-3 0,-4-4 0,-5-2 0,0-5 0,-4-3 0,-3-2 0,0-2 0,-7-6 0,-1 6 0,-5-5 0,-1-3 0,-3 1 0,-6 7 0,-7 3-848,-1 3 1,-6-3 0,2 8 0,0 3 121,-1 0 0,4 5 0,-3 0 0,4 2-1406,1 4 0,5 1 0,3 4 153,1 3 1,1 4 0,8 6 765,3 1 0,6-2 1,10-3 1212,5-6 0,-3 4 0,0-1 0</inkml:trace>
  <inkml:trace contextRef="#ctx0" brushRef="#br3" timeOffset="150">23616 15529 13448,'-11'16'1040,"1"0"0,5 1 0,-8 2 0,-2 4-10,-4 1 1,-2 1 0,5 1 0,0-3-456,0 0 0,6-6 0,-1 6 0,1-2-558,1 0 0,1-2 0,4-7 0,-1-1-1309,1 1 0,3-4 0,1 3-5477,0 1 4498,0-5 0,-6-2 1579,1-10 0,-5-9 1,3-9-1,-2-1 692,-3-4 0,-9-9 0,-4-3 0</inkml:trace>
  <inkml:trace contextRef="#ctx0" brushRef="#br3" timeOffset="151">23239 15592 8306,'15'2'1278,"1"3"0,0 6 89,-1 3 1,1 3 0,2 2 0,1 2-736,2-2 0,2 4 0,-4-2 0,2-2 701,-2-1 0,4-3 0,-2 1 0,-2 0-1112,-2 0 0,3-1 0,-3-1 0,-3-2-637,0-1 1,0-2-1,0 3 1,-2-2-2261,-1 3 0,-6-5 0,4 3-3006,-2 1 5682,5 2 0,-3 2 0,6-1 0</inkml:trace>
  <inkml:trace contextRef="#ctx0" brushRef="#br3" timeOffset="152">24166 15199 8306,'0'-10'0,"-2"1"156,-3 2 1,2 2 0,-6 3 1138,2-3 1,2 1 0,7-5 0,3 3-3,5 2 0,11-3-978,5 2 0,6-6 1,5 4-1,4 0-25,5 0 0,-1-3 0,1 3 0,-3 0-212,1 0 0,3-4 1,-8 6-1,-3 2-142,-2 1 0,-1-3 0,-11-1 1,1 3 69,0 1 0,-2 2 0,-5 2-8,-1 3 1,-4-1 0,-2 8-1,-1 4 842,1 3 1,-4 9 0,4 0 0,-2 5 266,-4 4 1,-1 5 0,-2-2 0,0 2-648,0 1 0,0 4 0,0-10 1,0-4-461,0-5 0,0 2 0,0-6 0,0 1 0,0-4 0,2 1 0,1-1-100,3-1 0,1-5 0,-4-2-7077,2-3 3596,1-6 0,-6 1 2791,0-10 1,-2 1 0,-3-8 0,-8-4 789,-6-3 0,-5-9 0,-8 4 0</inkml:trace>
  <inkml:trace contextRef="#ctx0" brushRef="#br3" timeOffset="153">24386 15529 14961,'18'-9'0,"1"2"1209,2 1 0,9 2 1,-1-5-1,8 2-593,3 4 0,2-4 0,7 2 0,2-1 235,1-1 0,6 6 0,-4-6 0,0 1-633,0 1 1,-1-2 0,-6 4 0,-2-3-752,-3 3 1,-3 1-1,-10 2 1,-2 0-501,-6 0 0,-6 9 1,-4 5-1,-6 7 1033,-3 3 0,-2-4 0,0 2 0</inkml:trace>
  <inkml:trace contextRef="#ctx0" brushRef="#br3" timeOffset="154">25974 15388 8306,'16'-16'554,"0"0"1,-1 1 877,1-1 0,0 5 0,0 3 0,1-1 0,4 0-208,5-3 1,-1 3 0,1 1-1,0 1-1139,-1 3 0,3-3 1,-7 2-1,-2 1-1537,-2 3 0,-1 1 0,-2 1 27,-4 5 0,3 4 1,-10 9-1,-3 2 1425,-3-2 0,-17 6 0,3-1 0</inkml:trace>
  <inkml:trace contextRef="#ctx0" brushRef="#br3" timeOffset="155">26100 15624 7984,'7'10'0,"4"-1"741,3-2 0,1-2 0,3-5 0,1 0 1047,2 0 0,5-5 0,-3-1 1,1 1-1404,4-2 0,-3 4 1,1-6-1,0 0-1173,-1 1 1,10 2 0,-4-4 0,2-2-165,0-2 1,-1 0 0,-1 1 0,-1 1 951,-4-5 0,11-6 0,-4-8 0</inkml:trace>
  <inkml:trace contextRef="#ctx0" brushRef="#br3" timeOffset="156">27232 14759 8204,'16'-9'436,"-7"6"1,-4 12 1562,-3 6 0,-2 11 1,0 1-1,0 2-243,0 3 0,0 11 1,0 5-1,0 0-668,0 1 1,0-1 0,0-1 0,0-2-1035,0-3 0,7 3 0,1-3 1,3 2-55,-1-2 0,-1-4 0,3-6 0,-3-1 0,-2 1 0,3-6 0,-4-2 0,-3-1-746,-1-4 1,3-1-1702,0-3 0,2-6 1,-1-5 767,4-8 0,-1-5 0,1-6 1,3-1 293,1 0 0,1-6 0,1-5 1,-2-2 1384,-4-3 0,11-13 0,-3-4 0</inkml:trace>
  <inkml:trace contextRef="#ctx0" brushRef="#br3" timeOffset="157">27798 14728 8158,'16'0'0,"0"0"1026,-1 0 1,-6 8-1,-4 6-408,-3 6 0,-2 13 1,-2 0-1,-3 5 884,-5 6 1,-10 1 0,-2 4 0,-3 0-774,-3-2 1,0 7 0,0-10 0,2 0-339,-2 1 0,5-5 1,3 1-1,4-3 76,5-3 1,-1-4-1,7-3 1,1-3-140,3-3 1,1-1 0,1-5 0,5-2-94,4-3 1,6 1-1,5-7 1,3-2-152,1-1 1,10-2 0,-4-2 0,4-3-448,3-5 1,1-4-1,5-2 1,-4 0-1121,-2 1 1,-1-1-1,-6 0 1,1 0-470,-1 1 0,-5-1 0,-1 0 0,-2 2 562,-4 4 1,-4-4 0,-2 5-1,-5-1 1390,-1-1 0,-1 1 0,-6-13 0,0-1 0</inkml:trace>
  <inkml:trace contextRef="#ctx0" brushRef="#br3" timeOffset="158">28081 15073 9213,'0'16'412,"0"5"0,2 4 1,1 1 865,3 2 0,-1 12 0,-3-5 0,1 5 686,2 2 0,6-2 0,-4 2 0,2-5-1582,3-4 1,0 3-1,0 1 1,-3 0-1361,-2 1 0,3-5 0,-4 4 0,-3-4-930,-1-1 0,-2-3 0,0-1 1,0-3-1330,0-3 3237,0-8 0,0 0 0,0-5 0</inkml:trace>
  <inkml:trace contextRef="#ctx0" brushRef="#br3" timeOffset="159">28914 14963 8062,'6'-21'232,"-1"0"1,-2-5 0,-8 5 0,-5 4 640,-4 5 1,-7-1 0,0 6 0,2 0 154,1 0 0,-3 2 0,-2 5 0,-1 2-559,-4 3 0,0 9 1,0 9-1,4 1 234,1 4 0,-3 4 1,5 3-1,3 3-19,6 2 1,0-3 0,7 5 0,1 0-260,2-2 1,4 4-1,5-8 1,7-1-292,5-2 1,8-1 0,-3-1 0,4-1 93,5-4 0,4-3 0,0-6 0,3 1-134,0-3 0,5 3 0,-3-13 0,2-1 50,-2-3 0,1-2 0,-6-5 0,-2-4-10,-2-4 0,-3-9 0,-2-5 1,-4-5-135,-1-4 0,-7-6 0,-7-1 0,-4-5-779,-7-3 1,-7-6-1,-13 6 1,-8 1-556,-5 2 0,-7 11 1,4 6-1,-1 10-141,1 4 1,-4 9-1,5 6 1,2 8-3991,2 11 5465,9 7 0,-6 15 0,5 2 0</inkml:trace>
  <inkml:trace contextRef="#ctx0" brushRef="#br3" timeOffset="160">29999 14995 8062,'9'-7'0,"-2"-4"0,-2-3 396,1-1 0,-1 4 0,-5 1 5871,0-3-5587,0 6 0,0 2 0,0 12 1,2 7-8,3 5 1,-2 9 0,6 0 0,0 5-292,-1 4 1,-2 5 0,2-4 0,-1 1 38,-3-1 0,-1 4 1,1-3-1,1-1-354,-1 1 1,-3-3 0,-1-6 0,0-2-224,0-2 0,0-7 0,0 2-482,0-3 571,0-10 0,0-2 0,0-12 0,0-4-30,0-4 1,0-4 0,-1-4 0,-3-8-209,-1-5 0,0-9 1,5 1-1,1-6-339,5-3 1,-3-8 0,8 1 0,1-4 166,2 0 0,7-2 0,2 13 0,-1 3-88,1 5 0,3 8 0,-3 11 0,0 10 669,-1 8 1,6 5 0,-3 5 0,-1 8 360,-3 10 1,2 7-1,-2 5 1,-2 2 242,-2 2 1,-3 6-1,-3-1 1,-6 4-43,-3 1 0,-2-5 1,0-2-1,0-2-182,0-3 0,-2-2 1,-1-3-1,-3-2-487,3-2 1,-4-7-657,2 2 438,-8-10 0,10-6 0,-6-10 0,2-6-26,4-3 1,1-7-1,2-3 1,0-4-309,0-5 1,0-4-1,2 0 1,3-4-95,5-5 0,10-1 0,2 0 0,3 0 266,3-1 0,-4 14 0,1 4 0,-1 7 467,1 9 1,-1 5 0,4 9-1,-3 2-82,-3 3 0,4 6 0,-3 10 0,0 3 1026,0 1 0,-2 8 0,-6-3 0,-1 1-224,-3 4 1,1 0-1,-7-4 1,0 1-706,2-1 1,-5-1-1,3-2 1,-3-4-823,-2-1 1,0-2 0,0-5 0,-2-2-3163,-3-4 2659,3 4 0,-5-14 0,7 0-57,0-9 0,0 1 1,0-3-1,2-1 1283,3-2 0,11-9 0,9-1 0,6-8 0</inkml:trace>
  <inkml:trace contextRef="#ctx0" brushRef="#br3" timeOffset="161">31336 14555 8074,'-5'-16'0,"-1"0"0,3 1 0,-1-1 0,1 0-282,-2 0 1,-1 1-1,6-1 1,0 0 1230,0 1 0,0-1 0,2 0 0,3 2-507,6 4 1,8-4 0,4 5 0,1 0-41,4 4 0,2 3 0,1 2 0,-1 0 1,-4 0 0,2 2 1,-7 3-1,-2 4 6,-1 0 0,-4 10 0,-4-3 0,-5 1 97,-3 1 0,-2 4 0,-2 4 0,-3 2-162,-5-1 0,-6 2 1,-5-3-1,-3 2-177,-1-1 1,-5 2-1,4-4 1,-2 1 55,2 0 0,-2-7 0,7 2 1,4-3 203,4-3 1,1 1 317,7 0 1,2-2-265,8-4 0,5-3 1,9-7-1,4 0-134,2 0 1,1 0-1,5 0 1,1-1-393,-1-5 0,6 5 1,0-5-1,-3 5-1066,0 1 0,-3 5 1,-1 2-1,-4 2-805,-5 3 0,-4 9 0,-3 3 0,-3 2-4050,-6 1 5966,-3-15 0,-9 9 0,-2-12 0</inkml:trace>
  <inkml:trace contextRef="#ctx0" brushRef="#br3" timeOffset="162">32216 12323 8074,'-2'-9'0,"-1"2"530,-2 0 0,-7 4 313,1-8 0,-3 2 365,-2-1 1,8-4-708,2 3 0,5 3 1,2-1-1,5 0-34,4 1 1,9 4 0,4-1 0,0 3-72,-1 2 1,5 0 0,-6 0-1,-2 0-169,-2 0 0,-1 2 0,0 1 1,-2 4-54,-4 2 1,-3 1 0,-7 8 0,0 1 63,0 2 0,0 5 1,-3-3-1,-6 1-71,-7 4 0,-5-3 0,0 1 1,-3 2-253,-1 2 0,-4 1 1,4-1-1,-1-2 75,0-2 1,7-5 0,-2 3 0,3-1 292,2-4 0,6-3 0,1-4 0,2-1 469,4 1 1,3-3-13,5 1 1,5-6-1,10 1 1,2-3-362,3-2 1,1 0 0,6 0 0,-1 0-380,0 0 0,-4-6 0,-1 1 0,0 2 0,-2 1 0,4 0 0,-5-1 0,0-3 0,0 3 0,-2 1 0,-6 2 0,1 2-1613,0 3 1,-1 6-1,1 10 1,0 7-7416,0 6 9028,-1 0 0,1 4 0,0-7 0</inkml:trace>
  <inkml:trace contextRef="#ctx0" brushRef="#br3" timeOffset="163">22028 17038 8074,'0'-21'0,"0"0"743,0 2 1,-2 9 1927,-3 4 1,3 6-1899,-3 6 0,3 9 0,2 13 0,0 5 456,0 4 0,0 10 0,0-3 0,0 1-493,0 6 0,0-6 0,2 6 1,1-6-78,3-1 1,-1 8-1,-5-8 1,0-2-616,0-2 0,0-3 0,0-6 0,0 1-106,0-1 0,0-5 0,0-1-1421,0-3 1,0-1-1120,0-5 0,0-5 392,0-1 1,0-8 537,0-2 1,7-7 0,3-9 0,6 0 733,5 1 0,2-1 0,5-1 938,-2-4 0,0-4 0,6-6 0</inkml:trace>
  <inkml:trace contextRef="#ctx0" brushRef="#br3" timeOffset="164">22500 17117 8074,'5'-21'488,"0"0"1,0 0-1,-5 5 2138,0 0-1460,0 8 1,0 4-1,0 13-132,0 7 1,0 5 0,0 0 0,0 6 3,0 8 1,0 0 0,-1 7 0,-5 2-358,-4 1 1,-4 1-1,-2-3 1,0-1-186,1 2 1,-1-6 0,2-1 0,2-4-497,1-1 0,8-3 0,-2-2 0,3-5 0,2 1 0,0-11 0,0 4 0,0-2 0,7-5 0,5-1 0,6-1 0,2-3 0,8-4 0,0-5 0,6-6 0,2-3 0,3-2 0,-4 1-922,1-1 1,6 0-1,-3-1 1,-1-2-646,1-2 0,-8 0 1,-7 5-1,-1 0 1,-4 1-790,-1-1 1,-8 0 0,-1 0 1743,-2 1 1,-2-3 0,-5-1-1,-1-4 1,-3 1 611,-1-1 0,-6-5 0,4 3 0,0-1 0,0 0 0,-3 7 0,3-2 0,-2 3 0,4 4 0,-6 4 464,-1 5 0,3 5 0,1 5 0,-1 7 1557,0 7 0,4 6 0,-4 8 1,1 2-552,-1 2 0,5 6 0,-1-2 0,3 0-488,2 1 0,0-7 1,0 4-1,0-4-493,0-4 1,0 4 0,0-11-1050,0 1 0,0 3 1,2-7-1,2-2 1,1-2-939,-2-1 0,-1-5 0,0-1-1141,3 2 0,-1-5 1,6-1 1123,2-5 1,7-2 0,4-5 1514,2-4 0,-6-11 0,4-4 0</inkml:trace>
  <inkml:trace contextRef="#ctx0" brushRef="#br3" timeOffset="165">23553 17070 9776,'0'-21'373,"0"0"0,-2 0 1,-5 7-1,-8 3-127,-10 6 0,1-2 0,-3 2 0,1 3 1089,2 6 1,-11 11 0,3 11 0,1 4-454,3 2 0,0 9 0,5 5 1,1 1 60,-1 4 1,4-6 0,6-3-1,5 0-574,1-2 1,2-1-1,6-8 1,5 0-128,4 1 1,11-8-1,5-1 1,4-2-38,1 0 1,6-5 0,1-8 0,1-1-219,-1-3 1,6-2 0,-2-2 0,3-2-27,2-3 0,-6-4 1,-5-9-1,-2-3 97,-3-5 1,-5-5-1,-1-6 1,-4-3 12,-7 0 0,0-11 1,-9 4-1,-2-2-538,-1 0 1,-9 4 0,-5 1 0,-7 4-83,-8 2 1,3 6 0,-4 9 0,-3 4-1280,-4 5 1,-2 9 0,5 1-1,1 10 95,0 9 1,6 8 0,4 12 0,4 3-122,1 4 1854,0-7 0,1-5 0,-1-6 0</inkml:trace>
  <inkml:trace contextRef="#ctx0" brushRef="#br3" timeOffset="166">24811 17007 8074,'5'-16'0,"0"0"263,-1 1 1479,-2 6 1,-2 9 0,0 12 0,0 7-1,0 9 234,0 7 0,0 4 0,0 4-1277,0-1 0,0-7 0,0 3 0,0-1-297,0 0 1,7-6 0,1-6 0,3-1-543,-1 1 0,-1-6 1,3 2-1,-3-4-2484,-2-1 0,5 0-1009,-1-1 0,-4-4 2197,-2-1 0,-5-8 1,-5 0-1,-8-7 517,-6-4 1,0-7 918,-7-5 0,0-14 0,-6 2 0</inkml:trace>
  <inkml:trace contextRef="#ctx0" brushRef="#br3" timeOffset="167">24591 17305 8074,'-7'0'321,"7"0"1,7 0 0,10 0 0,2 0 587,2 0 1,7 0-1,-1 0 1,2 0 686,3 0 0,-1 0 0,2 0 0,2 0-856,2 0 0,5-5 0,-2-2 1,4 0-715,5 0 1,1-3 0,-1 3-1,0 0-255,-2 0 0,2-6 0,-12 5 1,-2-1-731,-2 4 1,-3 3 0,-4 2 0,-5 0-1199,-4 0 1,-1 2 0,-2 3 2156,-3 5 0,3 4 0,-6 2 0</inkml:trace>
  <inkml:trace contextRef="#ctx0" brushRef="#br3" timeOffset="168">25943 16944 6973,'-9'-26'0,"2"1"0,2 2 0,0 4 572,1 2 0,2-1 0,2-1 0,0-4 220,0-1 1,2 0-1,3-4 1,8 3-137,6 2 0,5-3 1,10 5-1,0 2-84,3 2 1,5 3 0,-5 3 0,-2 6-53,-2 3 1,-2 2 0,-1 0 0,-2 2-55,-2 3 1,-12 6 0,0 10 0,-5 5-69,-6 3 0,-1 5 0,-4 2 1,-5 6-188,-8 4 0,-8 6 1,-10 2-1,-4 2 31,-5 3 1,-2-4-1,1-3-239,1-3 0,10-9 1,-1-2-1,2-1 1,5 0 126,1-2 1,6-9 0,7-3 0,3-2 153,2 0 0,-4 0 1,6-6 305,2 1 1,3-7-362,5-4 1,5-3 0,10-2-1,2 0-159,3 0 0,1-6 0,5-1 1,3-1-535,2-5 0,3 1 0,4 0 1,-1 2-351,2-3 1,0 5-1,-2-3 1,-6 1-350,-2 1 0,-5 0 0,-3 6 1,-5-3 264,-3 3 0,-2-4 0,-1 2-1513,1 1 1,0-3 0,-2 0-124,-4-1 2534,4-3 0,-5-5 0,7 1 0</inkml:trace>
  <inkml:trace contextRef="#ctx0" brushRef="#br3" timeOffset="169">26996 16818 8329,'0'-26'0,"0"0"0,2-1 0,3 1 665,6 0 1,3 5 0,3-5-1,2 0-297,2 1 0,9-3 0,0 7 1,6 2-82,5 2 0,-6 3 0,3 3 1,-1 6 119,-1 3 0,-1 2 0,-7 0 0,-3 2-2,-3 3 0,-8 4 0,-8 8 0,-5 4-168,-1 6 0,-1 9 1,-6 8-1,-7 5 146,-6 3 0,-13 11 1,2-2-1,-2 0-105,-1 0 1,3 8 0,1-10-1,4-1-255,5-3 1,4-7-1,3-8 1,3-4 28,6-6 0,3 2 1,4-8-1,3 1 29,6-5 0,10-2 0,5-4 1,4-4 236,1-4 1,6-5 0,-1-1 0,-1-1 179,-1-5 1,-5-8 0,-3-8 0,-5-3-87,-3-3 1,-2-7 0,-2-3-1,-4 0-315,-5-1 1,-5-10-1,-7 2 1,-7-2-477,-5 0 0,-11 4 0,1 1 0,-6 4-102,0 2 1,-4 1 0,1 7 0,-2 2-823,-4 2 1,6 12-1,1 0 1,4 5 497,1 6 1,8 8 0,5 9 0,5 9-2556,3 8 3360,8 4 0,10 4 0,10 1 0</inkml:trace>
  <inkml:trace contextRef="#ctx0" brushRef="#br3" timeOffset="170">28254 17038 7706,'-7'-9'3129,"5"2"1,-3 7-2295,10 0 1,6 0-1,8 0 1,4 0-470,1 0 0,2-5 1,6 0-1,-1 1-289,1 3 1,4 1 0,1 0 0,-4 0-1549,-5 0 1,2 0-1,-6 0-185,1 0 1,-4 7 0,-11 3-1,-6 4 1656,-8 2 0,-18 0 0,-12-1 0</inkml:trace>
  <inkml:trace contextRef="#ctx0" brushRef="#br3" timeOffset="171">28317 17258 7706,'7'9'422,"2"-2"0,6-7 0,1 2 857,0 3 1,1-3-1,4 3 1,4-3-415,-1-2 0,6 1 0,-4 3 0,4 1-1121,1-1 1,6-3 0,1-1 0,3 0-899,2 0 0,1 6 1,1 1-1,-1 0 1154,0 0 0,-2-16 0,-11-9 0</inkml:trace>
  <inkml:trace contextRef="#ctx0" brushRef="#br3" timeOffset="172">29386 16299 8578,'0'-1'1551,"0"8"1,0 15 0,0 3-130,0 3 1,0 3-1,-2 6 1,-1 5-445,-2 3 1,-6 8 0,4-1 0,0 0-377,0 2 1,0 1 0,4 2 0,-3-4 97,3-4 1,1 1 0,2-1 0,0-4-547,0 1 1,0-2 0,0-3 0,0-6-309,0-7 1,0 2 0,0-6 0,0 1-1534,0-4 0,0-4 0,0-1-1342,0 0 1,2-7 1932,3-4 0,4-3 0,7-4 0,-1-3-558,1-6 1,5-5 0,2-5 1653,1-5 0,2 3 0,6 1 0</inkml:trace>
  <inkml:trace contextRef="#ctx0" brushRef="#br3" timeOffset="173">30377 16299 8691,'-6'-24'0,"1"3"0,0 5 0,-2 6 850,-4 5 0,-8 3 0,-3 4 0,-3 5-126,-3 8 1,-2 13 0,-1 12-1,0 4-43,-1 5 1,-5 12-1,-1 0 1,1 2-45,4 3 0,-2-4 1,11-5-1,-1-1-308,4-5 0,9 6 1,3-11-1,2-1-177,4-1 0,6-9 1,6 1-1,3-2-76,6-3 1,6-7 0,1-3-1,3-3 47,5-2 1,2-6 0,-2-1-1,2-2-84,2-4 0,-1-3 0,-4-5 0,-1-5 64,1-4 0,-6-2 0,-2-2 0,-1-3-66,-4-5 0,-8-2 0,-6 0 1,-3 2 33,-2-2 0,-2 6 0,-5-1 0,-9 2-225,-8 0 1,-6 0 0,-1 5 0,-1 1-324,1-1 0,-6 5 0,0 3 1,2 1-427,2 3 1,2 2-1,1 1 1,2-3-784,2-1 1,7 0 146,-2 5 0,10 1 0,8 3 1539,6 1 0,13 7 0,8-3 0</inkml:trace>
  <inkml:trace contextRef="#ctx0" brushRef="#br3" timeOffset="174">30770 16331 7706,'31'-32'0,"1"10"0,-1 4 237,1 6 0,-3 7 1,-1-4 244,-2 2 0,-5 2 1,4 5-1,-1 2 1,-3 3 296,-3 5 0,1 6 0,-10 5 1,-1 5-171,-2 4 0,-6 6 1,-6 3-1,-4 1-15,-4 4 0,-4 8 1,-3 6-1,-3 1-125,0-1 0,-4 6 0,7-4 0,1-3-83,3-1 0,6-3 1,3-6-1,1-2-265,3-3 0,10-3 0,4-10 1,4-3 9,2-5 1,-1-3 0,1-4 0,0-4 124,0-4 0,5-5 0,1-1 1,1 0-36,0 0 1,3-12 0,-3-5-1,-1-6-30,1-5 0,-2-7 0,-7-5 0,-4-4-189,-4-5 0,-6-7 0,-7 2 0,-9-2-414,-8-3 1,-13 0-1,-7 1 1,-7 6-1054,-6 3 1148,-4 9 1,3 3-2274,0 11 2112,1-4-14,1 13 1,2-4-1,8 8-1051,4 3-48,11 6 1,8-1 587,7 10 1,8 8 0,2 9 0,8 6 1002,9 0 0,-1 0 0,13 4 0</inkml:trace>
  <inkml:trace contextRef="#ctx0" brushRef="#br3" timeOffset="175">31477 16535 7706,'14'2'646,"-3"3"0,3 9 0,-4 9 1,4 1 199,2 4 1,0 4 0,-1 3-1,1 3 388,0 2 1,-2 0-1,-2 4 1,-3-4-692,-2-1 0,3 2 0,-3-4 0,0-2-272,0-2 0,-2-7 1,-5-1-1,0-2 83,0-4 0,0-2-409,0-1 1,-7-2-1,-1-5 10,-1-9 1,0-7-1,6-11 1,-3-3-192,3-5 0,1-4 1,2-3-1,0-3-123,0-6 1,0-9-1,2-5-237,3-5 1,4 5 92,7-12 0,1 9 0,2-4 220,2 9 0,6 8 1,-5 8-1,3 10 397,3 9 1,-4 6 0,2 13-1,0 2 245,-1 3 0,5 11 1,-6 12-1,2 7 63,1 7 0,-8 5 1,0 4-1,-5 3 264,-4 2 0,-6-6 0,1 3 0,-3-4-430,-2-2 0,0-5 0,-2-2 0,-3-3-245,-6-8 0,3-4 0,-1-10 0,0 1-18,0 0 1,4-7-173,-5-4 0,1-10 0,-1-6 0,4-5-107,5-5 0,2-3 1,5-9-1,4-4 126,4-5 0,7-5 0,2-5 0,1-6-536,4-3 0,2 0 1,1 3-1,1 6 359,-1 3 0,1 9 0,-1 5 1,-1 9 357,-4 10 0,4 7 0,-4 11 0,2 3 322,-2 6 0,2 10 0,-7 6 0,-2 7 224,-1 2 0,-4 8 1,-2-2-1,-3 3-122,-2 2 1,-2-1 0,-5-2 0,0-6-1184,0-5 1,0 6 0,-2-13 0,-1-4-761,-3-2 0,-1-5 1,4 1-3340,-2 0 2965,-1-7 1,8-4 1871,3-10 0,4-11 0,7-9 0</inkml:trace>
  <inkml:trace contextRef="#ctx0" brushRef="#br3" timeOffset="176">32688 16064 7995,'0'-30'0,"-2"4"0,-1 3 550,-3 0 1,1 6 0,5-6 0,0 2-1,0-2-177,0-1 1,2 5 0,3-2 0,6 5 0,3 6 0,3-3 1,2 8-1,4 2-38,1 1 0,-3 4 0,4 1 0,-2 4-82,-4 2 1,-3 7 0,-4 6 0,-3 3-16,-2 3 1,-2 1 0,-7 5-1,-3 1 137,-6 1 0,-8 4 0,-4-6 0,1-5-117,-1 1 1,-5-2 0,4 0 0,-1-4-64,4-1 0,4-2 0,1-7 1,2-2 246,3-1 1,-1-6-100,7 5 0,1-6 0,10 1 0,4-3-49,4-2 1,4 0-1,3 0 1,3-2-196,1-3 1,4 3 0,-3-3 0,4 3-416,2 2 1,-1 0 0,0 0 0,1 2-87,-1 3 1,1-1 0,-1 4 0,1 1-2442,-1 0 0,-1 0 0,-2 1 2842,-2-5 0,-7-3 0,4-2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1.1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1101 3929 7706,'9'-7'377,"-4"0"650,-10-3 1,-2 5 0,-5 10-701,1 5 1,8 6-1,-3 5 1,5 5 143,1 4 1,0 8-1,0 4 1,1 4 285,5 1 0,2 5 1,6 2-1,-1 1-151,-3-1 1,0 2 0,6-6 0,0-3-170,0-1 1,-2 3-1,-2-9 1,-2 0-225,3-3 1,-6-1 0,0-2 0,-2-5-232,0 1 1,0-7 0,-5-2-2904,0-4 1524,0-1 0,-1-7 1,-3-6-1,-1-6 482,1-8 0,3-12 915,1-8 0,0-14 0,0-11 0</inkml:trace>
  <inkml:trace contextRef="#ctx0" brushRef="#br0" timeOffset="1">614 4102 7706,'-16'-5'0,"2"-2"200,3-2 0,-3 4 0,6-5 289,-1-3 0,0 5 0,6-3-98,-2-1 0,12-2 0,10-2 0,6 1-162,5-1 1,8 0 0,8 0-1,5 1-84,3-1 0,13 0 0,0 1 0,4-1 63,7 0 0,4 2 1,0 4-1,-3 4-27,0 5 0,-9 1 0,-3 0 0,-8 0-23,-2 0 1,1 12-1,-8 4 1,-4 3 71,-4 4 1,2 1-1,-5 9 1,-4 2 102,-5 2 0,-5 5 0,-9-4 0,-4 1 4,-5-1 0,-5-1 1,-7-6-1,-8-1 94,-10-4 1,-10 2 0,-5-5-1,-5-1-13,-9 1 0,-1-2 1,-2-7-1,-1-2-347,2-1 1,2-6 0,5 4 0,-1-2-419,-3-4 1,6-1 0,5-2-1,0 0-886,2 0 1,3 0 0,11 0-1,5 0-917,4 0 1,3 2 635,3 3 1,6-3 0,10 3 1513,6-3 0,10-2 0,3 0 0</inkml:trace>
  <inkml:trace contextRef="#ctx0" brushRef="#br0" timeOffset="2">1919 4747 7706,'0'-16'1017,"-2"7"522,-3 4 1,3 5-989,-3 5 1,3 4-1,2 9 1,0 1-142,0 2 0,0 7 0,2-2 0,1 4-48,2 1 0,8 6 0,-5-1 0,3-1-205,-1-2 0,1-1 0,5-1 0,-3-1-40,-2-4 0,1 2 1,-7-7-1,-1-2-25,-2-1 1,-1-4-1,3-2-62,1-2 159,0-6 0,-10 1-415,0-10 0,0-9 1,5-7-1,1 2 195,5 1 1,2-3 0,10 0 0,1 0 152,2-1 0,12 4 1,-1-1-1,1 5-465,0 4 1,4 6 0,-1-1 0,-1 3 682,-1 2 0,-3 2 0,0 1 0,-1 4 167,-4 2 0,2 2 0,-7 6 0,-2 2-164,-1 2 0,-8 0 1,-1-5-1,-2 0 593,-3-1 1,-3 1 0,-1 0 0,-1-1-383,-5 1 0,-4 0 0,-9-2 0,-4-2-311,-1-1 0,-3-8 0,-4 2 1,-2-3-244,-4-2 0,2 0 0,-5 0 0,0 0 0,0 0 0,5-2 0,-2-1 0,4-4-1478,1-2 0,3 6 1,2-4-7329,6 0 8806,4 5 0,22 2 0,6 9 0</inkml:trace>
  <inkml:trace contextRef="#ctx0" brushRef="#br0" timeOffset="3">3082 4401 10153,'16'0'0,"0"0"1443,-1 0 1,8 0-1,1 0 1,3 0-812,-1 0 0,-5 0 0,5 0 1,0 0-379,-1 0 1,-1 0 0,-5 0-1,2 0-1014,-1 0 0,-5 7 0,-3 3-934,-1 4 0,-8 2 0,1 0 0,-8 0 1694,-6-1 0,-11-6 0,-3-2 0</inkml:trace>
  <inkml:trace contextRef="#ctx0" brushRef="#br0" timeOffset="4">3192 4778 9178,'25'-2'0,"-3"-3"0,-1-3 811,0-1 0,9-3 0,0 5 0,5 0-246,0 0 0,-1-4 0,1 4 0,2 0 0,-4 0-790,-5 4 1,0 1 0,-5 2 0,0 0-1825,-1 0 1,-1 7 2048,-5 3 0,0 4 0,-1 2 0</inkml:trace>
  <inkml:trace contextRef="#ctx0" brushRef="#br0" timeOffset="5">849 7497 8568,'9'0'694,"5"-7"0,-5 6 0,7-6 0,1 0 261,4-4 1,4-4-1,6-5 1,0-2-238,1-3 0,5 1 0,1-6 0,0 0 184,1-3 0,-1-2 1,-3 2-1,2 0-468,-2 1 0,-2-8 1,-2 7-1,1-5 131,-1-6 0,-6-1 0,-4-3 0,-4 0-271,-1-5 1,-7 4 0,-4-3 0,-3 3-414,-2 2 1,0 1 0,0 4 0,0 8-128,0 6 1,-2 0-1,-3 7 1,-6 1 126,-3 3 1,-3 1 0,-2 2 178,-2 4 1,0 3-1,3 7 1,-1 0 61,-2 0 0,0 0 1,4 2-1,-3 3-36,-1 5 1,-5 10-1,3 2 1,1 3 90,-1 3 1,2 7 0,5 3 0,1 2 31,-1 4 0,0 1 0,0 2 0,3 2-43,2 4 0,-1-3 1,7 4-1,1-3-74,2-6 0,-3 4 0,0 4 1,1-4-93,3-6 0,2 1 0,3-7 0,3-2 0,2-2 0,1-2 0,8-1 0,1-2 0,2-2 0,12-7 0,-2 2 0,4-5 0,4-6 0,1 3 0,7-8 0,0-2 0,0-1 0,1-2 0,-1 0 0,-2-2 0,-3-3 0,-4 2 0,-8-8 0,-2 1 0,-2 1 0,-6-5 0,1 5 0,-4-1 0,-1-1 0,-1 3 0,-1-5 0,-1 5-2104,-3 1 0,-5 1 0,6 6 289,1 0 1,-3 0 0,0 2-1,-1 3 1815,1 6 0,-5 3 0,3 2 0</inkml:trace>
  <inkml:trace contextRef="#ctx0" brushRef="#br0" timeOffset="6">2705 7010 9262,'15'0'1518,"-4"0"0,-1 0 0,4 0 1,4 0-848,3 0 1,7-2 0,-2-1-1,2-2-347,-2 1 0,2 2 1,-5 2-1,0 0-816,-1 0 1,-1 0 0,-5 0-1156,0 0 1,-8 2-1,-2 3 1,-5 6 427,-1 3 0,-1 0 1219,-5-4 0,-9 4 0,-10-5 0</inkml:trace>
  <inkml:trace contextRef="#ctx0" brushRef="#br0" timeOffset="7">2673 7277 7575,'25'9'-196,"-4"-4"0,-2-3 1,2-2 1578,5 0 1,4 0 0,1 0 0,1 0 0,-1 0-269,1 0 0,4 0 0,1 0 0,-2 0-797,-2 0 1,4 0 0,-1 0 0,-1 2-185,-1 3 1,-3-1 0,0 6 0,1 2-2024,-1 2 0,1 2 1889,-1 0 0,1-1 0,-1 1 0</inkml:trace>
  <inkml:trace contextRef="#ctx0" brushRef="#br0" timeOffset="8">849 9934 8371,'0'15'521,"0"-4"1,0-1-1,0 3 1224,0 1 0,-1-6 2387,-5-2-2011,5-5-1557,-6-1 1,5-7-1,-1-5 393,-3-7 0,1 0 0,7-8 0,1-1-671,3-1 1,6-8-1,0-3 1,5-4-324,4-5 0,0-8 0,-5-1 0,-2-3-701,-3-2 1,1-8-1,-7 1 1,0 5 82,2 2 1,-5 16 0,5 3 0,-2 8 621,0 4 1,8 4-1,-3 13 1,4 1-162,2 3 0,1-1 1,3 7-1,2 1 753,3 2 0,1 4 0,5 5 0,1 9 34,-1 8 0,1 13 1,1 7-1,0 5-18,-1 3 1,6 13-1,-12-3 1,-1 3-194,-1 0 1,-12-6-1,4-3 1,-4-7-351,-3-4 1,3 2 0,-7-12 0,-1-3-882,-2-4 1,-2-9-1,0 2-1817,0-4 0,0-6 892,0-1 0,0-8 1,0-2 1070,0-9 0,5-5 1,0-1 524,-1-1 1,-4 0 0,-4 0-1,-3 3 712,-2 2 0,-6-3 0,-8 5 0,-1-1 523,-4-1 1,-7 6 0,-2-4-1,2 1-337,2-1 0,-4 5 0,1-1 0,1 2-842,1-3 0,3 5 0,-1-5 0,1 5-940,0 1 0,6 0 1,4 0-1783,4 0 1,10 0 201,7 0 1,14 0 2641,12 0 0,11 0 0,3 0 0</inkml:trace>
  <inkml:trace contextRef="#ctx0" brushRef="#br0" timeOffset="9">2029 9572 8371,'0'-16'2585,"-7"8"0,5 9 1,-3 13-1710,3 6 1,2 8 0,0-2 0,0 3-191,0 3 1,5 6-1,2 2 1,2 2-336,3 0 0,-3-5 0,1 3 0,3-1-53,1-4 1,-4-8-1,-1 0 1,-2-1 19,-4-2 0,4-1 0,-2-7 28,-1-1-463,-2-6 1,-4-2-1,-2-9 1,-1-3-288,2-5 1,-4-4 0,2-4 0,1-1-100,2-2 1,9-7 0,6 2-1,6-2 7,7 2 1,4 3 0,3 7-1,2 2 423,1 4 1,6 3-1,-3 9 1,-1 1 456,1 2 0,-4 13 0,-9-2 0,-5 3 166,-4 4 1,-1-6 0,0 6 0,-2-2-20,-4 0 0,-3 7 0,-7-2 1,-2 2 190,-3-2 1,-9 2-1,-10-7 1,-4-2-723,-5-2 0,-9-3 0,-2-3 0,-5-6 0,-3-3 0,-8-2 0,3 0 0,-3 0-80,3 0 1,-1-5 0,9-2-1,4-2-1325,-1-3 0,13-2 0,5-2 0,9 0-1053,10 1 0,6-8 1,6-2-1,8-1-3319,9 0 5777,15-7 0,6-7 0,6-7 0</inkml:trace>
  <inkml:trace contextRef="#ctx0" brushRef="#br0" timeOffset="10">3145 9415 8371,'9'-9'1846,"5"4"1,5 3-690,0 2 0,6 0 1,1 0-1,3 0 0,3 2-734,-1 3 1,-1-3-1,-2 5 1,-4 0-626,-1 3 0,3-1 0,-5 2 0,-3 1-1464,-6 2 1,0-4-1,-6 1 1,-5 1-3227,-4 2 4892,-13 2 0,-8-1 0,-8 1 0</inkml:trace>
  <inkml:trace contextRef="#ctx0" brushRef="#br0" timeOffset="11">3098 9729 8371,'16'11'689,"3"-2"0,5-2 529,8-4 0,10 4 1,1 0-1,8 0-114,7 0 0,-3 3 0,1-3 0,-3 0-547,-8 0 1,1-1 0,-10-5 0,-1 3-737,-2 1 1,-6 0 0,-3-3 0,-1 2-3702,-4 1 0,-7 7 3880,-1-1 0,-8 3 0,4 1 0</inkml:trace>
  <inkml:trace contextRef="#ctx0" brushRef="#br0" timeOffset="12">1195 11788 8371,'0'-10'162,"0"-1"0,0 6 4089,0-5-2453,0 6 1,0 9-1314,0 11 1,-5 10-1,-2 1 1,-2 2 484,-3 3 0,-2 1 0,-2 4 0,1 4-418,-1 5 1,-5-1 0,-2 1 0,-1-3-55,-4 1 1,3 5 0,1-7 0,1 1-207,4-1 0,2-3 0,1-8 0,2 1-59,3-1 0,-1-1 0,7-2 0,1-4-233,3-1 0,1 3 0,0-5 0,0-2 0,0-1 0,1 3 0,3 0 0,1-2 0,13-7 0,-3-3 0,5-2 0,2-4 0,3-1 0,6-2 0,2 0 0,4 0 0,3-2 0,7-3 0,1-4 0,-1 1 0,0-10 0,0 4 0,-1 0-1082,-5 0 0,3-7 0,-7 9 0,-2 0-707,-2-2 1,2 2 0,0 1 0,-4 6-28,-1 3 0,3 2 0,-8 0 0,-1 0 1816,-3 0 0,4-7 0,-1-2 0</inkml:trace>
  <inkml:trace contextRef="#ctx0" brushRef="#br0" timeOffset="13">2154 12763 9099,'0'-25'985,"-1"3"0,-3 6 0,-1 0 0,1 1-423,3-1 0,1-2 0,0-3 0,0-5-290,0-3 0,1-3 0,5 1 0,4-3 605,4-2 0,2 1 0,0-7 0,-1 0-812,1 2 0,0-11 0,1 4 0,2-2-383,2 0 0,6 4 0,-6 3 0,-2 5 106,-2 4 1,4 9 0,0 3-1,-2 3 196,-1 3 0,-2 6 1,1 4-1,2 3 366,2 2 0,7 2 0,-2 5 1,4 8 176,2 10 0,-1 11 0,0 8 1,1 5 92,-1 3 0,-1 13 1,-2-2-1,-4 1-225,-1 1 1,-2-9 0,-3-4-1,-1-5-256,-1-5 1,3-3-1,-10-8 1,1-1-1391,1-4 0,-6-3 1,4-7-5627,-2-1 6102,-2-6 0,-5-11 1,0-12-1,0-7-179,0-3 1,0 3 0,0-4 0,0 3 647,0 3 0,-2-2 0,-3 3 1,-6 4 602,-3 0 1,-8 5-1,-4 1 1,-4-1 1357,-2 0 0,-6 4 1,-2-4-1,-2 2-590,0 4 1,2-4 0,-6 2 0,3 1-589,-1 2 0,-3-3 1,10 0-1,2 1-454,2 3 1,3 1-1,4 0 1,5-2-2362,4-3 0,4 3 304,8-3 0,14-2 0,19 0 0,5-2 2034,4-3 0,13-9 0,-1-4 0</inkml:trace>
  <inkml:trace contextRef="#ctx0" brushRef="#br0" timeOffset="14">3491 12260 8271,'24'-2'0,"-3"-1"0,-3-4 533,-3-2 1,3 5 0,1-3-1,6 2 1,3 0 798,5 1 0,2 3 0,-4 1 0,1 0-729,-1 0 0,1 0 0,-3 0 0,-3 0-392,-5 0 0,-3 0 1,-2 0-1,-1 0-706,1 0 0,-6 5 0,-1 2 0,-2 2-695,-3 3 0,-3-3 0,-2 1 0,-5 2-298,-4 2 0,-11 0 1,-5-3-1,-2-6 1488,2-3 0,-11 5 0,4 1 0</inkml:trace>
  <inkml:trace contextRef="#ctx0" brushRef="#br0" timeOffset="15">3664 12386 8271,'2'14'1180,"3"-4"1,4-3 0,8-7 0,4 0-271,5 0 0,6 0 1,3 0-1,3 0-358,2 0 1,0 0 0,4 0 0,-4 0-719,-1 0 1,1 0-1,-5 2 1,-4 1-1855,-1 3 0,1 11 0,-10-1 2020,-1 1 0,-3 8 0,-1-1 0</inkml:trace>
  <inkml:trace contextRef="#ctx0" brushRef="#br0" timeOffset="16">1085 15105 8271,'0'-18'0,"-1"-1"163,-5-2 1,-8 2-1,-8 7 1,-1 1 601,0-1 1,-5 3-1,4 1 1,-2 1-2,-1 3 1,3 2-1,-4 4 1,4 3-337,1 6 1,-3 3 0,5 2 0,1-1-29,3 1 0,3 1 0,2 3 0,3 1-175,2-2 1,2-2 0,5 1 0,3 1-392,8 2 0,1 0 0,16-5 1,3-1 95,4 1 0,16 1 1,0 3-1,5 1 105,1-2 1,-1 5-1,4 2 1,-5 4 222,0 2 1,-5-3-1,-8-1 1,-7-2 161,-7 2 1,0 2 0,-7 0-1,-4-2 197,-4-2 1,-6-5-1,-9 3 1,-3-1 127,-6-4 1,-10-1 0,-7-4 0,-5-2-237,-4-2 1,-10-6 0,2 1 0,-2-3-510,-4-2 0,2 0 0,4 0 0,1-2 0,0-3 0,-5-4 0,7-5 0,-1 2-974,1 1 1,3 3 0,10-5 0,3 5-8858,5 1 6255,3 2 1,16 5 3575,8 0 0,13-7 0,5-2 0</inkml:trace>
  <inkml:trace contextRef="#ctx0" brushRef="#br0" timeOffset="17">1698 15765 8271,'7'9'1730,"4"-4"-419,-4-3 0,0-9 0,-7-4 1,2-3-724,3-1 1,-3-6 0,3-2-1,-2-2-19,3-3 0,-3-1 1,6-3-1,-2 1-365,-4-1 1,6-6-1,0-6 1,1-4-625,1-5 1,-2-6-1,3 3 1,-2 0-191,2 4 1,8 3 0,1 3 0,-2 6 413,-2 9 1,4 3 0,0 10 0,-2 6 342,-1 3 0,3 4 0,2 5 1,1 2 377,4 3 0,3 6 0,4 11 0,0 8 347,-5 5 1,5 14 0,-7 0 0,0 3-214,2 2 1,-6 4 0,1-4 0,-3 0-389,-3 0 0,-3-3 0,-4-7 0,-1-4-407,1-2 1,-3-3 0,0-7 0,-1-4-1610,1-1 1,-5-2 0,1-5-670,-3 0 0,3-6 1,2-1 1630,1-2 1,-2-2 0,4-5 0,1-2-79,-3-3 0,6-4 0,-3-8 0,1-2 842,-1-2 1,1 0 0,-7 5-1,-1 0 317,-3 1 1,-8 4 0,-3 2 0,-6 1-45,-5-1 0,-9 4 0,-8-4 1,0 0 1180,-1 0 0,-10 1 0,2-5 0,-2 5-570,0 1 1,-1-4-1,-1 4 1,2-1-621,-2-5 1,2 5 0,6-1-1,3 2-466,1 3 1,4-3-1,9 2-683,5 2 0,7 1-1100,9 2 0,12 2 1,17 3-1,4 4 2004,5-1 0,16 6 0,4-3 0,6-4 0,4 0 0</inkml:trace>
  <inkml:trace contextRef="#ctx0" brushRef="#br0" timeOffset="18">3271 15388 8271,'-11'-16'0,"1"0"0,6 1 1148,-1-1 0,5 7 1,7 4-1,7 3-339,5 2 1,9 0 0,-2 0 0,6 0-519,5 0 0,-4 0 1,3 0-1,-2 0-229,-3 0 0,-5 2 1,-1 1-1,-3 3-855,-2-3 0,-8 4 1,-3 0-1,-2 2-462,-4 3 1,-3 0 0,-5 2 0,-7 0-299,-8 4 1,-4-4 1552,-8-4 0,-6 1 0,-2 4 0</inkml:trace>
  <inkml:trace contextRef="#ctx0" brushRef="#br0" timeOffset="19">3239 15529 9783,'7'9'0,"6"-4"211,6-3 1,5-2 0,9 0 0,4 0 670,5 0 1,3 2-1,4 1 1,0 2 179,-2-1 0,4-2 0,-11-2 0,0 0-757,-3 0 0,-11 0 1,-5 0-1,-3 0-1641,-2 0 0,-6 0-594,0 0 1,-8-7 1929,-2-4 0,-14-10 0,-10-3 0</inkml:trace>
  <inkml:trace contextRef="#ctx0" brushRef="#br0" timeOffset="20">15660 2075 8271,'19'-7'0,"-3"-4"232,-2-3 1,-7-1 0,-2-1 427,-3 0 0,-2 0 0,0 1 1,-2-1 69,-3 0 0,-5 2 0,-11 2 0,-4 3-266,1 2 1,-6-3 0,2 5 0,-5 1 37,-4 2 0,-5 2 0,6 2 1,1 3-143,2 6 0,3 3 1,2 3-1,3 3-78,3 0 0,-1 8 0,4-1 0,0 2 227,5 3 0,-2-1 0,7 2 0,0 2-80,4 2 0,3 0 0,2-4 0,2 0 63,3-2 0,4 8 0,9-11 0,3-2-46,5-2 0,10 3 0,6-6 0,4-2-396,1-2 0,5-1 0,3-2 0,0-2-50,5-1 0,-1-8 0,1 2 0,-4-3-66,-2-2 1,-2-5-1,-6-2 1,-5 0-614,-4 0 1,-11-4-1,-5 6 1,-3 2-4301,-3 1 2971,-6 2 1,-2 2 0,-7 3 0,-2 5-6,-3 4 2013,-4 2 0,-13 0 0,-3 0 0</inkml:trace>
  <inkml:trace contextRef="#ctx0" brushRef="#br0" timeOffset="21">16572 2468 8277,'2'-9'1663,"3"4"-508,6 3 1,4-3-1,6 0 1,6 1 0,2 2-298,3 2 1,-3 0 0,1 0-1,-2 0-784,0 0 1,3 0 0,-10 0 0,-1 0-806,-3 0 1,-1 2 0,-2 3 31,-4 6 1,-3-3 0,-7 3 0,0 1-1611,0 2 0,-7 2 0,-3 0 2309,-4-1 0,-9 1 0,-1 0 0</inkml:trace>
  <inkml:trace contextRef="#ctx0" brushRef="#br0" timeOffset="22">16635 2672 8277,'7'9'767,"4"-4"1,8-3 0,3-2-1,1 0 423,0 0 1,5 0 0,-2 0 0,4 0-654,1 0 0,-1 0 1,-2 0-1,-2 0-509,2 0 1,-4 0 0,1 0 0,-2 0-538,-4 0 0,-2 0 0,1 0 0,1 1-2835,2 5 0,0-5 3344,-5 5 0,6 2 0,3 1 0</inkml:trace>
  <inkml:trace contextRef="#ctx0" brushRef="#br0" timeOffset="23">17673 2138 8277,'-16'-7'157,"7"-2"1,2-5 0,2 2 0,0 1-1,1-1 1560,3-2 0,1-2-1239,0 1 0,7-1 0,3 2 0,6 2 95,5 1 0,-2 2 1,5-3-1,1 4-206,-1 1 1,1-4-1,1 6 1,-5 1-236,-4 3 1,4 2 0,0 3-1,-3 5 5,-6 5 1,2-1 0,-5 14 0,-1 1-100,-2 1 0,-5 10 1,-1 4-1,-1 6-85,-5 4 0,-7-1 1,-10-5-1,0 0 43,0 1 0,-3-3 0,3-3 0,1-4 68,-1 1 0,0-11 1,4 1-1,-4-4-51,-1-6 1,3-7 0,-5-3 0,-2-2-45,-2-4 0,-1-1 0,-1-2 0,3-2-25,2-3 0,-1-4 0,7-8 0,2-2-66,2-2 1,8-2 0,4 2-1,3-5-74,2-4 0,14-1 1,9-1-1,8 3 169,6 3 0,7-1 0,-1 10 0,4 5 180,1 3 1,7 4-1,-7 5 1,1 0-116,-1 0 1,-7 7-1,-5 3 1,-3 6-265,-1 5 1,-2-4 0,-4 6 0,-5-2-166,-4 0 0,-1 0 0,-2-5 0,-4-1-626,-4 1 1,1 0 0,-2-1-1021,-2 1 1,-1-5-679,-2-1 2715,0-6 0,-7-4 0,-2-9 0</inkml:trace>
  <inkml:trace contextRef="#ctx0" brushRef="#br0" timeOffset="24">18380 2122 8391,'7'-16'1223,"-5"7"1,12 4 0,-5 12 210,-1 9 0,5 7 1,-6 8-1,0 2-575,0 4 1,-2-4 0,-3 6-1,1-3-423,2 1 0,2 3 0,-3-7 0,1-3-284,-1 0 0,3-8 1,0 1-1,0-2-1118,0 0 0,-2-5 0,-3-6-915,3 2 0,-3-3 1,4 0 641,1-2 0,-3-2 1,5-7-1,-2-3 459,-4-5 1,4-4-1,0-4 1,2-3 779,3-5 0,0-4 0,1-3 0,-5-4 0,-1-4 0,6-12 0,-5-3 0</inkml:trace>
  <inkml:trace contextRef="#ctx0" brushRef="#br0" timeOffset="25">18695 2185 8391,'0'-9'1607,"0"4"0,1 12-482,5 9 1,-5 4 0,5 10 0,-5 0-391,-1 3 1,0 2 0,2-2 0,2 2-242,1 2 0,5-2 0,-3-7 0,2-2-842,3 2 1,-3-4 0,2 1 0,1-3-1003,2-2 1,-4-5-1,-1-2-32,-2-3 0,-4-7 0,-8 1 246,-5-8 0,-4-4 1,-4-10-1,-1-1 1136,-2-2 0,-14-21 0,2 0 0</inkml:trace>
  <inkml:trace contextRef="#ctx0" brushRef="#br0" timeOffset="26">18333 2075 9040,'16'-7'982,"7"3"0,3-6 0,3-1-448,3 3 1,5 1 0,-1 5 0,1-2-221,1-1 1,-4 0-1,2 5 1,-3 0-176,-1 0 0,-1 5 0,-1 2 0,-4 2-1430,-5 3 0,2 2 0,-2 2 0,-2-1-2766,-1 1 4057,-10-7 0,6 5 0,-5-5 0</inkml:trace>
  <inkml:trace contextRef="#ctx0" brushRef="#br0" timeOffset="27">18993 2452 8391,'16'21'269,"0"0"1,0 5 0,-2-3-1,-2-1 389,-2 1 1,1 3 0,3-5-1,-4-1 330,-5-3 1,-3-6-1,0-3-170,3-1 1,-5-2-133,0-5 1,-7-1 0,-8-5-471,-1-4 1,0-4 0,2-2 0,2-1 0,3-2-248,2-2 0,2-7 1,8 2-1,8-4-267,10-2 0,14 1 0,8 0 0,6-1-35,4 1 1,-1 6 0,-6 4-1,-3 6 96,-1 4 1,-5-1 0,3 7-1,-1 1-127,-5 2 0,-2 4 0,-4 3 1,-4 6-605,-1 3 0,-4 2 0,-8 1 0,-6 2-853,-3 2 1,-9 5 1820,-4-5 0,-17 0 0,-5-5 0</inkml:trace>
  <inkml:trace contextRef="#ctx0" brushRef="#br0" timeOffset="28">20597 2468 8391,'16'-11'0,"0"1"631,-1-2 0,-2 3 290,2-2 0,-1 6 0,12-4 0,4 1 1,3 1-24,4 0 1,0-4 0,-6 6 0,-1 1-1310,-4 3 0,-3 1 1,-7 0-667,-1 0 0,-1 7 1,-3 5-1,-6 5-901,-3 4 0,-9 6 1978,-4-7 0,-10 8 0,-3-3 0</inkml:trace>
  <inkml:trace contextRef="#ctx0" brushRef="#br0" timeOffset="29">20660 2688 8391,'21'0'0,"0"0"154,-2 0 0,6 0 0,1 1 613,4 5 1,3-5 0,2 5-1,3-5 1,1-1-107,-1 0 1,-3 0 0,-7 0-1,-2 0-1063,2 0 0,-4 0 0,1-1 0,-1-3-902,1-1 1,-1-2 0,4 4 0,-3-4-700,-3-2 2003,6-2 0,-10-4 0,5-1 0</inkml:trace>
  <inkml:trace contextRef="#ctx0" brushRef="#br0" timeOffset="30">21698 2043 8391,'8'2'947,"-2"3"1,-5 8 457,-1 6 1,-1 0 0,-3 7 0,-1 4 0,2 3-279,1 4 0,-3 6 1,-1-1-1,3 2-679,1-2 0,4 2 0,1-8 0,4-1-399,2-2 1,0-1-1,3-3 1,-2-2-1484,3-6 1,1 1 0,0-1-1358,-4-2 1,4-8 1465,-3-6 1,3-3 0,0-4 697,-4-3 0,2-9 0,-5-9 0,0-1 627,0-4 0,4-4 0,-6-4 0,7-11 0,-3-9 0</inkml:trace>
  <inkml:trace contextRef="#ctx0" brushRef="#br0" timeOffset="31">21902 2200 9772,'0'-15'737,"0"13"1,0 9 0,0 9 322,0 5 1,2 12-1,1 0 1,4 4-117,2 1 1,-4 4-1,6-5 1,-1-2-606,-1-2 1,5-3-1,-3-3 1,2-2-176,3-2 1,-2 3 0,-2-5 0,-3-2-1599,-2-2 0,4-6-2555,-6-1 0,-2-6 2928,-8 1 0,0-10 0,-9-6 0,-5-4 1061,-4-6 0,-3-11 0,-6-8 0</inkml:trace>
  <inkml:trace contextRef="#ctx0" brushRef="#br0" timeOffset="32">21509 2043 8902,'7'-8'0,"4"1"352,3 0 0,1 3 1,3-6-63,3-3 0,3 6 0,9 2 0,4 3 0,5 2 736,3 0 0,3 0 0,0 2 0,1 2-922,-1 1 1,7 7 0,-9-1 0,-1 4-48,-1 6 1,-9-1-1,3 6 1,-1 2-1029,0 1 1,-6 3 0,-5-1 38,2 1 932,-5-1 0,0 1 0,-8-1 0</inkml:trace>
  <inkml:trace contextRef="#ctx0" brushRef="#br0" timeOffset="33">22893 2515 8531,'10'-16'0,"-1"-1"0,-2-4 502,-4-5 0,-3 3 0,-5 2 1,-5 3 342,-4 3 1,-2-5 0,-2 3-1,-1 3-274,-2 0 1,-12 5 0,2 1 0,-3 1-228,1 3 1,-3 2 0,-1 4 0,2 3-18,2 6 1,1 8 0,3 4 0,2 1-92,6 4 0,6 0 1,4 0-1,4-2-180,0 2 1,7 0-1,0 0 1,9-4 62,5-1 0,9 3 0,3-3 1,5 0-389,6 0 1,-4-4-1,7-7 1,1-3 120,1-2 1,1 3 0,-8-5 0,2-1 67,-2-2 1,3-9 0,-3-6 0,-3-4-30,-4-4 0,-9-7 0,0 0 0,-7-5-122,-7-4 1,-3-6 0,-5-1 0,-6-7-233,-7-6 0,-8-8 1,1-1-1,-1 1-38,-4-1 0,-2 8 0,-1 9 1,1 7 751,4 4 0,5 8 0,8 9 258,3 4 0,1 10 0,-1 7 1,4 10-122,5 9 1,13 13-1,5 12 1,4 4 830,2 5 0,10 6 1,0-3-1,6 2-506,5-1 1,-6-8 0,-1 0 0,-6-7-400,-5-4 0,2-3 0,-7-7 1,-3-3-1150,-6-3 0,0-1 0,-7-5-1279,-1 0 1,-2 0-1,-2-1 1,-2-1 2113,-3-3 0,-11 3 0,-8-6 0</inkml:trace>
  <inkml:trace contextRef="#ctx0" brushRef="#br0" timeOffset="34">15330 4087 8266,'9'10'0,"-4"1"0,-3 1-76,-2 2 1,0-4 0,0 1 3028,0 1 1,2-5-1631,3-2 0,-2-3 0,6-4-427,-2-3 1,3-6-1,-3-9 1,2-5-411,3 1 1,2-13 0,2 0-1,0-6-332,0-5 0,-1 1 0,1-2 1,-2-1-331,-4-3 1,4-6 0,-5 1 0,2-1-432,-1 1 0,-1-1 0,3 8 0,-1 6 258,1 6 0,4 8 1,3 5-1,2 5 227,-2 3 1,4 10 0,-1 2 0,1 5 407,0 1 0,6 14 0,1 7 0,5 8 513,0 8 1,2 3 0,-2 11 0,-2 5-19,2 7 0,0 3 0,-6-3 0,-1-2-587,-1-3 0,-8-10 1,2-7-1,-5-3-733,-6-3 0,4-2 1,-5-3-1,1-4-456,1-5 1,-8-4 0,4-1-4521,0 0 3993,-5-7 1,5-4 1164,-7-10 1,0-4 0,0-9-1,0-1 204,0-2 0,-9 0 0,-5 4 0,-7-2 375,-3-2 1,-8-6-1,-6 7 1,-2 0 706,-4 3 0,0 1 1,-1 0-1,1 2-287,1 4 0,-6-4 1,7 5-1,-2 1-499,2 2 0,0-1 0,9 2 0,3 2-2497,1 1 0,6-3 862,2-1 0,12 1 0,9 5 1492,9 0 0,5-7 0,2-2 0</inkml:trace>
  <inkml:trace contextRef="#ctx0" brushRef="#br0" timeOffset="35">16572 3662 8099,'11'0'696,"-1"0"0,1 0 1,4 0-1,3 0 1,1 0 190,2 0 1,5 0 0,-3 0-1,0 0-654,-1 0 1,5 2 0,-7 1 0,0 3-799,-3-3 0,4 6 1,0 0 139,-2-1 1,-8 6-1,-8-3-1976,-6 3 0,-8-5 2401,-10-4 0,-10-3 0,-9-2 0</inkml:trace>
  <inkml:trace contextRef="#ctx0" brushRef="#br0" timeOffset="36">16556 3819 8616,'7'9'0,"6"-2"0,4-2 636,4 1 1,7-1-1,-2-3 1,6 1 106,4 2 0,3 1 0,4-5 1,-1 3-266,2 1 1,-4 2 0,2-3 0,0 1-578,-2-2 1,-1 1-1,-8-1 1,-1 2 17,-4-1 1,-3-1-2406,-7 3 0,-10-3 2486,-6 8 0,-6-8 0,-10 4 0</inkml:trace>
  <inkml:trace contextRef="#ctx0" brushRef="#br0" timeOffset="37">17877 3316 8922,'9'16'1481,"-4"0"0,-3 1 0,-2 4 0,2 6-246,3 2 0,-3 3 0,3-1 0,-3 2 0,-2 2-738,0 2 0,0 0 0,0-8 0,0-1-523,0-2 1,-6-1 0,1 1 0,2-5-307,1-4 0,0-1 0,-1 0-2545,-3 0 1,-1-2-798,2-4 2447,3-3 0,2-9 0,11-5 0,3-8 1227,2-10 0,6-12 0,3-3 0</inkml:trace>
  <inkml:trace contextRef="#ctx0" brushRef="#br0" timeOffset="38">18129 3301 8438,'15'0'664,"-6"7"1,-2 3 0,-2 4-182,1 2 1,1 1 0,-4 4 0,2 6 261,-1 2 0,5 3 0,-1-1 0,3 1 292,-1-1 0,-1 0 1,3 1-1,-3-1-447,-2 1 0,5-3 0,-3-1 0,1-3-322,1-3 1,-6 5 0,4-6 0,0-2-71,-1-2 0,-2-3 0,2-2 1,-1-1-1516,-3 1 0,-2-3-4391,-2 1 3780,0 1 0,-2-2 0,-3-6 369,-6-6 1,2-8 1558,-1-10 0,-8-10 0,-6-9 0</inkml:trace>
  <inkml:trace contextRef="#ctx0" brushRef="#br0" timeOffset="39">17594 3474 8040,'-10'-6'415,"-1"1"0,8-7 719,-3 1 1,5 3-1,2-1-329,5 2 0,4-3 1,11 4-1,5 1-212,4-2 1,8 4 0,6-6 0,5 2-135,3 3 0,8-3 1,-2 2-1,4 2-309,7 1 1,-5 2-1,4 0 1,-5 0-431,-5 0 0,1 0 0,-6 0 1,-4 0-973,-6 0 0,-4 0 1,-10 0-673,-2 0 0,-6 2 0,-11 3 176,-5 5 1748,-10 4 0,-4 2 0,-6 0 0</inkml:trace>
  <inkml:trace contextRef="#ctx0" brushRef="#br0" timeOffset="40">18663 3552 8009,'16'2'458,"0"3"1,-6 4 0,1 7-1,1 1 405,2 4 1,2-2-1,-1 7 1,1 2-334,0 2 1,-1-4 0,1-1 0,-2-1-240,-3 1 0,3-6 0,-6 2 0,1-4 169,-4-1 1,2 0-97,-1-1 0,-1-4 0,-7-2-61,-3-2 1,-4-7 0,-7-7 0,1-2 26,-1-3 1,0-8 0,2-2 0,4-3-172,5-3 1,3-1 0,4-4 0,3-2 4,5-2 1,6-3 0,5 5 0,5 3-393,4 3 0,0-3 1,-3 11-1,-2 4-364,-2 5 0,3-1 1,-3 8-1,-1 2-584,1 1 0,3 2 1,-5 0-1,-2 0-188,-1 0 1,-2 2-1,-1 1 1,1 4-1550,0 2 2913,-1-6 0,1 4 0,0-7 0</inkml:trace>
  <inkml:trace contextRef="#ctx0" brushRef="#br0" timeOffset="41">19339 3395 8201,'9'-16'0,"-4"-1"631,-3-4 0,-2 3 1,2-3-193,3 4 1,4 1 0,7 1 0,-1 1 0,1 1 73,0 3 1,5 5 0,1-4-1,3 2-133,3 3 1,-6 3 0,1 2 0,-2 3-22,0 1 0,0 7 0,-7-1 0,-3 3-44,-6 2 0,-3-1 1,-2 1-1,0 1-8,0 4 1,-9-3 0,-5 5-1,-7-2-37,-4 0 0,-1 5 1,-5-5-1,-1-2 3,1-2 0,5-1 0,1 0 0,4 0 387,7-1 0,0 1 0,9 0-148,2-1 1,3-6 0,7-2 0,7-2-165,5 1 0,14-1 0,2-5 0,5 0-300,4 0 0,8 0 0,-6 0 0,1 0-50,3 0 1,-1 0-1,-5 0 1,-6-2-1208,-4-3 1,1 3-1,-11-3 1,0 3-8508,-3 2 9716,-3 0 0,-2 0 0,-1 0 0</inkml:trace>
  <inkml:trace contextRef="#ctx0" brushRef="#br0" timeOffset="42">4513 3599 8043,'5'21'725,"2"2"1,2 3-1,3 6 1554,2 3 1,2 8 0,-1-1-1448,1 4 1,-2 1 0,0 0 0,0 0-411,4 0 1,-4-5 0,-4-2 0,2-1-362,2-4 0,-3-2 0,-3-3 0,1-3-307,0 0 1,-6-8 0,3 2-2143,-5-4 1,-1-1 394,0 0 1,2-8 0,2-4 1314,1-8 0,7-6 0,0-9 1,6-4 677,3-1 0,7-10 0,-4-6 0</inkml:trace>
  <inkml:trace contextRef="#ctx0" brushRef="#br0" timeOffset="43">4906 3647 8527,'10'1'1246,"1"5"1,-6-3 0,4 9 0,0 6-630,-1 6 0,3 13 0,3 6 0,-2 6 361,-1 4 1,-6 4 0,3-2 0,1-3-344,0-3 1,-4 1-1,4-9 1,0-1-311,-1-3 0,1-6 0,2-3 1,-4-4-342,0-1 1,-6-2-1,5-5-1232,-5-1 1,-1-4-1628,0-1 692,0-6 1,-5-4-1,0-11 1,0-3-1157,-2-1 3339,-2-8 0,-7-8 0,0-10 0</inkml:trace>
  <inkml:trace contextRef="#ctx0" brushRef="#br0" timeOffset="44">4277 3709 8107,'-16'-7'2024,"9"0"0,7-3-1282,9 5 1,7 1 0,6 1 0,8-3-190,5 3 1,14 1-1,0 2 1,5-1-125,5-5 0,8 5 0,3-5 0,0 3-306,0-2 1,8 3-1,-4-3 1,-5 3-426,-2 2 1,-6-5-1,-3-1 1,-6 3-691,-3 1 1,-9 2 0,-3 0-1,-6 2-313,-5 3 0,-3-3 0,-7 5 0,0-2 397,-1 0 1,1 6 907,0-6 0,-8-7 0,-1-6 0</inkml:trace>
  <inkml:trace contextRef="#ctx0" brushRef="#br0" timeOffset="45">6211 3411 8064,'0'-25'0,"-2"4"490,-3 4 0,-4 1 0,-7 2 0,2 2-64,4 2 0,-4 6 1,2-1-1,-6 3 411,-3 2 1,-7 7 0,2 3 0,-3 6-271,-3 5 1,-5 5-1,1 9 1,1 4-4,2 1 1,6 2 0,3 5 0,1 0-136,4 0 1,8 6 0,5-1 0,0-3-110,1-5 1,5 4-1,9-4 1,3 0-177,5 1 0,10-6 1,-1-1-1,4-1-365,1-1 1,2-1 0,2-7 0,2-3-754,-2-3 1,3-1-1,-1-5 1,-2 0 166,-2 0 1,-3-8 0,-2-1-1,-4-1-1595,-1-1 0,-2 0 1,-5-7 2401,-1-3 0,1-11 0,0-8 0</inkml:trace>
  <inkml:trace contextRef="#ctx0" brushRef="#br0" timeOffset="46">6525 3631 8071,'-8'-7'0,"1"-2"463,0 0 1,5 4 1243,-3 10 1,3 6-1,2 10 1,-2 5-822,-3 4 1,3 1-1,-3 2 1,3 2-419,2 2 0,0 5 0,0-6 0,0-1-340,0-1 1,0 2 0,2 1 0,1-4-489,3-5 1,4 2 0,-3-6 0,0 1-890,0-4 0,4-4 1,-4-1-1,0 0-43,0-1 0,5-4 1,-2-3-1,4-1 293,2-3 1,0-2 0,-1-2 998,1 0 0,7 0 0,1 0 0</inkml:trace>
  <inkml:trace contextRef="#ctx0" brushRef="#br0" timeOffset="47">7217 3772 8071,'-5'-15'542,"0"-1"1,-9 0 0,0 0 0,-7 1 172,-4-1 1,1 2 0,-4 4 0,2 4-303,-2 5 1,-2 2 0,-3 6 0,0 7 279,1 5 0,-3 11 0,11 0 0,-1 7-154,4 3 0,4 0 0,3 3 0,3-1-254,6 2 1,3 1 0,4 1-1,3-4-73,6-6 1,10 3 0,7-2 0,5-4-2,4-5 1,10 0 0,-2-7 0,2-2 113,4-2 0,-2-8 0,-4-2 1,-1-2 25,0 0 0,5-1 0,-9-9 0,0-6-47,-3-3 0,-4-3 1,-3-4-1,-4-5-274,-5-4 1,-5-1-1,-6-3 1,-5-1 29,-3-1 1,-4-1-1,-3 6 1,-7-1-1187,-7 1 0,-1-1 0,-6 3 120,-2 2 1,-1-1 0,-1 8 0,2-1 0,3 1-768,3 5 1,1-5 0,5 12-4,0-1 0,8 0 1347,2 4 1,5 2 428,1-8 0,7 1 0,1-6 0</inkml:trace>
  <inkml:trace contextRef="#ctx0" brushRef="#br0" timeOffset="48">7359 3128 8672,'1'-16'0,"5"2"0,4 4 0,4 3 387,2 0 1,1 5 0,6-2 0,7 8 181,5 6 0,7 11 0,-2 9 0,3 7 56,6 5 1,2 19-1,-4-4 1,-1 6 58,-4 2 0,1 1 0,-6 1 0,-4-3-115,-5 3 1,-5-1 0,-9-3 0,-4-2-134,-5-3 0,-3 1 0,-2-7 0,-2-3 190,-3-5 1,2-2-1,-6-9 1,0-3-208,0-1 1,4-1 0,-3-1 0,1-6-184,3-4 0,-3-1 0,0-2 0,0-2-67,0-2 0,0-6 1,4 3 63,-3 0 1,-1-5-2813,2 3-356,3-3 1,-3-2 1303,10 0 1,4 0-1,7 0 1,0 0-500,-1 0 1,-4 0 2129,-1 0 0,-6 0 0,3 0 0</inkml:trace>
  <inkml:trace contextRef="#ctx0" brushRef="#br0" timeOffset="49">8837 3867 8478,'-9'0'3894,"14"0"1,11 0-3398,1 0 0,6 0 0,-2 0 0,0 0-887,2 0 1,-6 0 0,4 0-957,-3 0 1,-3 5 0,1 2 0,-2 2-852,-4 3 0,3-4 2197,-8 3 0,0-1 0,-5 6 0</inkml:trace>
  <inkml:trace contextRef="#ctx0" brushRef="#br0" timeOffset="50">8805 4134 8478,'16'0'286,"0"0"1,-6 0 0,1 0-1,1 0 1420,2 0 1,1 0 0,1 0-1192,0 0 0,0 0 0,-1 0 0,1 0-659,0 0 0,-6 0 1,1 0-1,-1 2 40,-1 3 1,5-3-1,-4 5 1,4-2-4745,2 0 4848,0 0 0,0 2 0,-1 2 0</inkml:trace>
  <inkml:trace contextRef="#ctx0" brushRef="#br0" timeOffset="51">9701 3757 10186,'0'-16'-320,"2"-2"1073,3-3 0,2 4 0,6-4 0,-3 4 202,2 1 1,7 5 0,4 3 0,2 1-275,3 3 1,1 2 0,3 2 0,-1 0-105,1 0 1,-8 2-1,-3 3 1,-3 6-349,-3 3 1,-1 2-1,-3 1 1,-6 2-116,-3 2 1,-2 11 0,-2-4-1,-3-1 8,-6 3 0,-10-2 0,-5 0 0,-2-2-385,2 2 1,-4-3 0,6-1-1,-2-1 231,-1-4 0,3-2 1,-2-1-1,3 0-9,0 0 0,6-8 0,-4-2 0,5-3-138,6 2 6,-4-3 1,14 0 0,1-9 0,13-2-65,11-3 1,6-2-1,8-2 1,6 0 105,6 1 0,6 1 0,-4 3 0,-1 6 228,2 3 1,-12 2 0,0 2 0,-7 3-84,-3 6 0,-3 3 0,-2 3 0,-6 2 856,-4 2 0,-1 2 0,-2-2 0,-4 4-348,-5-1 1,-3 4-1,-4-5 1,-3 1-159,-5 4 1,-10-5-1,-2-1 1,-3-1-122,-3 0 0,-1-1 0,-5-8 0,0-2-338,-3 2 0,-2-5 0,4-1 0,-1-3-971,1 2 0,3-3 0,4 3 0,4-3-1137,1-2 1,4-7 0,7-3 951,1-4 1,10-2 0,1-1-1,10-3-843,9-1 1,6-1 2093,6 1 0,8-4 0,1-6 0</inkml:trace>
  <inkml:trace contextRef="#ctx0" brushRef="#br0" timeOffset="52">10535 3694 8476,'15'-2'2233,"1"-3"0,-7 5-812,-4 0 0,-3 7 0,-2 10 0,0 4-388,0 5 0,2 4 0,1 1 0,4 1 396,2-1 1,0 6 0,3 1-1106,-2 3 1,1 0 0,4 5 0,1-2 0,-2-4-325,-3-2 0,1 4 0,-5-5 0,0-4 0,0-5 0,-2 2 0,-3-6 0,1 0-1246,3-3 1,-1-3 0,-5-2 0,2-1-3671,3 1 1,-4-6 1680,5 1 1,2-11 3234,3-5 0,3-11 0,2-15 0</inkml:trace>
  <inkml:trace contextRef="#ctx0" brushRef="#br0" timeOffset="53">11132 4354 8396,'25'0'416,"-4"0"1,-4 0 0,-1 2 0,-1 1 1602,1 2 1,-5 8-437,-1-3 0,-6 4-123,1 2 0,-5-8 0,-5-2-848,-6-5 0,-3-1 0,-2 0 0,1 0-273,-1 0 1,0-7 0,1-3-356,-1-4 1,7-2 0,4 1-611,3-1 0,2 0 1,2 2-1,3 2-390,6 1 1,3 6 0,3-4-1,2 1-589,2-1 1,5 6 0,-3-3 0,0 5 1604,0 1 0,-2-7 0,-6-2 0</inkml:trace>
  <inkml:trace contextRef="#ctx0" brushRef="#br0" timeOffset="54">11745 3819 10251,'9'-24'2478,"-2"1"-723,-7 8-887,0 6 0,0 4 0,0 10 0,0 5 153,0 4 1,-5 9-1,-2 3 1,-2 4 132,-3 1 1,-2 1 0,-2 1 0,0 2-750,1 2 1,-1 1 0,0-1 0,2 3-310,4 0 1,-4 0 0,5-5 0,0 2-97,4-2 0,3-2 0,2-3 0,0-3 0,0 0 0,0-6 0,2 3 0,3-3 0,6-7 0,3 2 0,3-8 0,2 1-14,2-4 0,7-3 0,-1-2 1,2 0-1086,3 0 1,4 0-1,3-2 1,-1-1-375,1-2 1,-3-6-1,-2 4 1,-1-2 610,-2-3 0,2 4 0,-12-3 0,-3-1-762,-6-2 1,-3-2 0,-6-1 0,3-3-520,-3 0 2143,-1-8 0,-9 3 0,-2-6 0</inkml:trace>
  <inkml:trace contextRef="#ctx0" brushRef="#br0" timeOffset="55">12138 4165 8380,'0'-21'103,"0"0"1,0 2 1195,0 2 0,0 6 586,0 1 1,0 8-888,0 2 0,0 9 0,0 10 0,0 4-41,0 1 1,-1 2 0,-3 7 0,-1 2-71,1 2 0,3 0 0,1-4 0,0 0-559,0-2 0,0 8 0,0-11 0,0-2-819,0-2 0,0 3 0,0-6 0,0-2 43,0-2 1,0-1 0,0 0-4469,0-1 1,0-4 1654,0-1 0,0-10 3261,0-5 0,7-18 0,1-17 0</inkml:trace>
  <inkml:trace contextRef="#ctx0" brushRef="#br0" timeOffset="56">12437 3898 8403,'-7'-16'0,"-2"1"0,1-3 0,2-1-122,5-2 1,1 0 0,0 5 0,0 1 1188,0-1 0,5 0 0,2-1 0,2-3-260,3-1 1,2 6-1,2 4 1,-1-1-266,1-2 0,0 5 1,1 4-1,2 3-196,2 2 1,0 0-1,-3 0 1,1 2 90,2 3 1,0 9 0,-5 9 0,-1 1-106,1 4 0,-2 2 1,-3 3-1,-6 2 52,-3 2 1,-2 5 0,0-4-1,-2 1-127,-3-1 0,-6 4 0,-8-4 0,-2 1 14,2-1 0,-6-1 0,-1-6 1,-4 1-190,-1-1 0,1-1 0,2-4 0,2-5-167,-2-3 0,-2-8 0,1-1 0,2-2-45,7-4 1,-3-1-1,2-2 274,2 0 0,3-2 1,5-3 2,6-5 0,5-4 0,5 0 0,8 1-14,6 3 0,5 1 0,8-3 0,1 3-97,4 2 0,-4 2 0,5 3 1,-3-1-646,-3-3 0,8 1 0,-9 5 0,1 0 56,-4 0 0,1 5 0,-4 1 1,1-1-2134,0 2 1,-7-5 0,4 5-498,0 0 0,-6-6 3183,4 5 0,-3-5 0,-3-1 0</inkml:trace>
  <inkml:trace contextRef="#ctx0" brushRef="#br0" timeOffset="57">13506 3835 8458,'5'-40'227,"1"3"1,-3 4 0,-1 3 863,-2 4 1,-2 4 0,-3 4-502,-6-3 0,-1 4 1,-2-4-1,0 5 1,-3 4 96,-1 1 1,-4 8-1,-1-2 1,0 3-269,1 2 0,-5 2 0,5 5 1,-1 6 319,0 7 1,-3 8 0,7 0 0,3 5-138,4 3 1,8 13-1,-1-1 1,3 0-147,2 1 1,2 4 0,3-1 0,6-1-246,3-2 0,2-2 1,1 0-1,2-2-418,2-3 1,0 2-1,-5-7 1,0-2-933,-1-2 0,1-4 0,0-1 0,-2-3-1090,-4-3 0,2-6 0,-5-5 449,2 1 0,-4-5 1,4-4 1227,-2-6 0,0-6 0,-2-8 0,6-3 552,3 0 0,8-15 0,3 1 0</inkml:trace>
  <inkml:trace contextRef="#ctx0" brushRef="#br0" timeOffset="58">13632 4291 9055,'23'-16'0,"-6"2"0,-6 2 1572,-4 2-936,-2 6 0,-7-3 0,-3 7 0,-6 0 321,-3 0 1,-7 0 0,-3 0 0,-4 0-303,-5 0 0,-7 0 0,1 0 1,1 0-407,-1 0 0,-4 0 0,3 0 0,-2 0-261,0 0 1,9 0-1,1 0 1,9-2-2187,6-3 0,1 2 845,0-8 1,9 6 0,7-6-1,9-1 224,5-2 0,7-1 0,2-1 1129,1 0 0,9-7 0,8-1 0</inkml:trace>
  <inkml:trace contextRef="#ctx0" brushRef="#br0" timeOffset="59">13868 3537 8572,'14'6'454,"-4"5"0,-3 5 0,-5 5 0,2 7 422,1 7 1,0 10 0,-5 9-1,0 0 351,0 0 1,2-1 0,1-4 0,3 1-582,-3 3 1,6-1-1,1-5 1,4 0-556,2 1 1,0-3 0,-1-1 0,1-4 14,0-2 1,0-1-1,-1-6 1,1-1-2733,0-4 1,-1-5 0,1-9 511,0-1 0,1-11 0,3-5 2114,1-15 0,6-15 0,-2-5 0</inkml:trace>
  <inkml:trace contextRef="#ctx0" brushRef="#br0" timeOffset="60">14497 4212 9230,'-2'-15'0,"-3"-1"928,-6 0 1,-10 2-1,-5 2 1,-5 3-371,-6 2 0,-3 2 1,-11 5-1,-6 2-2123,-12 3 0,-7 4 1565,-8 7 0,34-3 0,-2 3 0,-4 1 0,1-1 0</inkml:trace>
  <inkml:trace contextRef="#ctx0" brushRef="#br1" timeOffset="61">29984 1085 12798,'-2'14'613,"-2"-2"0,-1-2-264,2 2 0,1 2 1,0 0-288,-3-3 0,1 3 43,-6-4 0,5 3 1,-4-1-1,0-4 81,0-1 1,4 0-1,-3-1-22,1 4 0,-4-1 0,4 1-15,-2 3 0,1 1 1,-3 1-1,4 1-54,0 0 1,4-1 0,-6 1-1,0-2 21,0-3 1,6 3-1,-4-4 1,2 4-13,-1 2 0,-4-1 0,5 1 1,-1 0-39,0 0 1,4-1 0,-5-1 0,2-1-203,-1-3 1,-1 1 0,4 4 138,-2 1 1,-6 0 0,4-2 0,0-2 4,0-2 1,-5 1 0,3 5-15,0-1 1,1-4 0,4-1-1,-3 2-9,-2 2 1,4 2 0,-4 0 0,3 0-10,2-1 0,-3 1 0,2 0 0,0-2 19,-2-4 1,5 4-1,-3-3 4,3 3 0,-3-4 1,-2 1 11,-2 1 1,5 2-1,-3 0 1,2-2 59,0-2 1,-2 1 0,3 5 0,-1-1-24,2 1 0,-4 0 0,0-1-53,-2 1 1,4 0-1,-4 0 30,2-1 0,0-4 0,4-1-82,-3 3 0,-4 0 0,3 3 25,-2 0 1,4 0 0,-4-1 0,2 1 89,4 0 1,-4-6 0,1 1-43,3 1 1,-4 2-1,0 2 1,0-1-1,0 1-43,3 0 1,-3 1 0,0 3 0,-1 2-212,-4 3 1,-1-6 0,3 2-1,3-4-83,0-1 0,5 0 0,-5-1 445,0 1 0,4 0 1,-6 0-1,0-1 34,0 1 1,6 0-1,-4-1 1,2 1-47,-1 0 0,-4 1 1,5 3-1,-1 1-11,-1-2 0,4-2 0,-6 1 0,1 1-136,-1 2 1,0 0 0,-3-4 0,3 2 33,2 2 1,-5 2-1,3-4 1,-1 2 16,-1-1 1,6 2 0,-4-1 0,0-2 53,1-1 1,-1 3-1,-3 0 1,3-2-62,2-2 1,-3 4 0,3 0-1,0-1-57,0-3 1,-4-1 0,4-1 0,0 1 4,0 0 0,-5 7 1,3 1 29,0 0 1,-3-1-1,5-7 1,0 0 9,0-1 0,-3 6 1,3 0-1,0-2 61,0-1 1,-4 3 0,4 0 0,0-2-23,0-1 0,-3-3 0,3 1 0,0 0-19,0-1 1,-4 6-1,4 0 1,0-1-47,0-3 1,0-1 0,4-1 0,-4 1 28,-2 0 0,4 5 1,-4 0-1,1-2 29,-1-2 1,5 4 0,-3 0 0,2-1-7,0-3 1,-6 4-1,4 0 1,0-2-4,0-1 0,0-3 0,4 1 0,-4 0-38,-2 0 1,6-1 0,-4 1 0,1 0 33,1-1 0,-5 1 1,5 0 17,1 0 0,-3-1 0,2 1 0,0 0-172,-2-1 1,3 1-1,-5 0 1,2 0-501,4-1 1,-4 1 0,0 0 877,-2-1 1,6 1 0,-4 0 62,0 0 0,0-1 1,-4 1-193,6 0 0,-2-1 0,0-1 0,0-1-122,0-3 0,0 1 1,4 4-1,-3 1-16,3 0 1,-4-1 0,2 1 2,1 0 1,-3 0 0,2-1 0,0-1 7,-2-3 0,5 3 0,-3-4 0,1 4 3,-1 2 1,3 0 0,-5-1 0,2 1 62,0 0 0,-2 0 0,3-1 0,-1 1-16,1 0 0,-3-1 1,0 1-1,1 0-18,-1 0 1,1-6 0,5 1 0,-3 1 3,-1 2 1,-6 1 0,6 1-1,0 0-9,-2 0 0,5-1 0,-5 1 0,2 0 52,0-1 1,-6 1 0,4 0-1,0 0-26,0-1 1,0 1-1,4 0 1,-3-1-24,3 1 0,-4 0 0,0 0 23,-2-1 1,4 1 0,-4 0 0,2-1 12,4 1 0,-4 0 1,0 0-1,0-1-6,0 1 1,-4 0 0,6 0 0,0-1-31,-2 1 1,5 0 0,-5-1 0,2 1 0,0 0 1,-6 0 0,4-1 0,0 1-51,0 0 1,-3 5 0,3 0 0,-2-4 26,-3-5 0,3 8 0,0-5 44,2 3 1,-3 4 0,3-1-1,0-1 37,0-3 1,-4 0 0,4 3 0,0 1-29,0-2 1,-3-2-1,3-1 22,-2 0 1,6-1 0,-4 1-63,0 0 1,5 0 0,-5-1 0,2 1 0,0 0 1,-2 0-1,3-1 1,-3 1 2,-2 0 0,6-1 0,-4 1 0,2 0-38,-1 0 1,-4-6 0,5 0-1,-1 1 15,-1-2 1,6 5 0,-6-6 0,1 3 25,1-1 1,-2 1-1,4 5-16,-2-1 0,-6 1 0,4 0 1,0-1-4,0 1 1,0 0-1,2 0 1,-4-1 4,0 1 0,-5 1 0,6 3 0,-3 1-5,1-2 0,4-7 1,-2-1-1,-1 1-8,0 2 0,4 1 0,-4 1 1,1 0 14,-1 0 0,4-1 0,-6 1 0,1 0 32,1 0 0,-3 4 0,5 1 0,0-1 73,0-3 1,-4-1-1,4 0 5,-2-1 1,4 1-110,-5 0 1,1-1-1,-3 1 1,3 0-25,2 0 1,-3-1 0,3 1-1,-2 0-10,-3-1 1,3 3-1,-2 3 31,-1 5 0,-2-2 0,-2 1 0,1-1 0,-1 1 46,0 3 0,1 1 1,-1 1-1,0-4 199,0-5 0,6 2 0,1-2 0,0-2-78,1-1 0,2-3 1,-2 1-1,-1 0-71,0 0 1,4-2 0,-4-2-71,2-2 1,0 1 0,4 4 0,-4 1 0,0 0-64,0 0 1,0-1 0,3 1 0,-3-2-61,-1-4 0,4 4 1,-1-3 105,3 3 0,-3 2 0,0-1 69,1 1 0,-3 0 1,0-1-7,-1 1 0,4 0 1,-3 0-1,2-1-58,0 1 0,-6-5 1,6-1-1,1 2-69,3 2 1,-5-3-1,1-1 1,0 1 5,-2-3 0,5 6 0,-5-3-47,0 3 0,5 2 1,-5-3-1,2 0 100,0-3 0,-2 1 0,3 4 0,-1 1-36,2 0 0,-4 0 0,1-1 28,3 1 0,-4 1 0,2 3 1,0 1-1,-1-2-53,1-2 1,-2-1 0,4 0 0,-3-1-2,3 1 0,-4 0 0,2 0 0,-1-1 20,-1 1 1,6 0 0,-6-1 0,1 1 46,1 0 0,-2 1 1,4 3-1,-3 1-40,3-2 0,-4 0 1,0 0-1,0 2 11,0-2 1,-4 4 0,6-2 0,0-2-85,-2-1 1,5-3 0,-5 1-1,2 0 19,0 0 1,-6-1 0,6 3 0,0 1 23,-2 2 1,3 2 0,-6-4 0,-1 2-26,3-2 0,-6 4 0,5-2 1,-2-2-34,1-2 1,5-1 0,-4 0-1,0-1 44,1 1 1,2 0 0,-2 0-1,1-1 31,3 1 1,-3 1-1,2 3 1,0 1 32,-2-2 0,3-2 0,-5-1 0,1 0-71,-1-1 0,5 1 1,-1 0-1,2 0-82,-3-1 0,5-4 0,-5-1-256,5 3-240,1-6 209,0 0 0,1-9 278,5-3 0,-3-4 1,6-7 80,-2 0 0,5-5 1,-3-1 23,0-3 1,5 4 0,-4-5 0,4-2-1,2-2-19,0-1 0,-6 5 0,0 0 0,1-1 73,-2 3 1,5-4 0,-6 5-41,1-1 0,3 5 0,-6-2 0,-1 3 0,0 3-9,0-1 0,2-3 0,-3-1 1,3 3 83,2-2 0,-6 0 0,4 1 0,-2-1-45,0-2 0,8-5 1,-5 3-1,3 0 31,-1 1 0,-1-1 1,3 4-1,-1-4 14,1-1 1,-3 4-1,0-2 1,-1 1-29,1 0 1,0-6 0,3 5-1,-3-1-34,-2 0 1,5-3 0,-2 3 0,3-1 17,-3-4 1,4 0-1,-3 0 1,3 2 4,1-2 1,1-2 0,0-1 0,-2 0-22,-4-1 1,4 1 0,-3 1 120,3 4 0,0-2 1,-2 7-1,-3 0-6,-2-2 1,3 6 0,-3-4-1,0 3 1,2 3-130,-1-1 1,-2 0 0,2 0-1,1 1 48,0-1 0,-4 0 1,6-1-1,-1-2-13,-1-2 0,5 0 0,-4 3 0,3-1 88,-3-2 1,4-5 0,-5 3 0,1 0 41,1 1 0,-3 1 0,3 5-82,-6 0 1,2 1 0,0-1 0,0 0 0,2 0-45,0 1 0,-6-3 0,4-1 0,-2-2 8,1 2 1,4 1-1,-3 1-19,2-4 0,0 4 0,3-6 0,-4 2 0,1 0 36,0 2 1,0-4-1,3 2 1,-3 2-9,-2 1 0,3 3 0,-3-1 0,2-1 7,3-4 0,-3 3 1,1-5-1,1 2-54,-3 0 0,5-1 0,-6 3 1,1-4 53,5-2 1,-1 1 0,0-2 15,-1 5 1,-1-4 0,4 1-1,-2-1 1,-1 4-12,1 4 0,-3-4 0,1 0 45,2 2 0,-3 0 1,2-1-1,-1 0 0,1 0-50,-1 3 1,-1-4 0,3-2 0,-1 0-18,1 1 1,-3-4-1,-1 5 1,1 0-40,0-2 0,-1 6 0,5-4 0,-5 3 11,-1 2 1,4-1-1,-4-2 1,0-2 43,0 2 0,3 1 1,-3 2-1,0-1-5,0-4 0,4 3 0,-4-4 1,0 1-86,0 0 1,3 0-1,-3 3 1,0-1 44,0-2 0,4-5 0,-4 5 0,0 2 14,0 1 1,0 3 0,-4-1 0,2 0 36,-1 1 0,3-1 0,-2 0 1,0 0-6,2 1 0,-3-1 0,5 0 1,-2 1 16,-4-1 1,4-5 0,0 0 0,0 2-17,0 1 1,0-3 0,-4 0 0,4 2-4,2 2 1,-5-1 0,3-1-1,-2-2-6,0 2 1,6 1 0,-4 1 0,0-2-29,0-2 0,3-6 1,-3 7-1,0-1-13,0-2 0,0 5 0,-3-4 0,3 1 26,1 0 1,-3 0-1,4 5 1,0 0 61,0 1 1,-4-6 0,4 0-1,-1 0 117,1-2 1,-4 0 0,4-5 0,0 4-89,0 1 1,-1-5 0,5 4 0,-3-2-5,2 0 1,-3 1-1,0-3 1,-1 4-70,1 1 0,-5 0 1,3 4-1,-2-2-32,0 2 1,6 1-1,-4 3 1,0-1 54,0 0 1,3 1 0,-3-1-1,0 0-25,0 0 0,4-5 0,-4-1 0,0-1 28,-1 0 1,5 1 0,-4 2 0,0-1 30,0 2 1,5-3 0,-3 1 0,1 1-12,1 3 0,-6-4 0,4 0 0,0 2-3,-1 1 1,-2-3 0,4 0-1,1 2-13,-3 2 0,6-4 0,-5 0 0,1 0 0,1-2 0,-1 0 1,6-4-1,0 0 5,0-1 0,-1 0 0,-1 0 0,-1 2 17,-3-2 0,0 0 0,4 2 0,-1 4 13,-3-1 0,-1 5 0,3-4 0,-1 1 23,1 0 0,0-5 0,0 3 0,-1 0 13,1 0 0,2-8 1,2 1-1,-1-1 35,1-4 0,0 0 0,0 4 0,-2-1-98,-4 1 0,4 1 1,-5 2-1,1 4-43,1 1 1,-3 2-1,5 5 1,-5 1 26,-1-1 0,4 0 1,-4 0-1,2-1-36,3-4 1,0 2 0,0-7 0,-1-1 12,1 3 0,2-11 1,2 4 19,-1-3 0,-4 1 1,-1 3-1,1 3 1,-1 2 10,1 2 1,-2-3 0,3 5-1,-2 2 97,3 2 1,-5-4-1,3 0 1,1 0-69,2-2 1,2 4 0,-1-7 0,1-2-21,0-2 1,-4-3 0,2-2 3,3-2 1,-3-1 0,-3 5 0,1-1-1,2 5 22,2-1 0,-6 7 0,1 1 0,-1 1-33,-1 0 1,3 0 0,-5 3 0,2-1-99,3-2 1,-3-5 0,0 3-1,-1-1 18,1-4 0,-4-7 1,6-4-1,-1-1 46,-1-3 1,5 4 0,-5 3 0,1 2 38,1 3 1,-6 6 0,4 3 0,0 3-84,-1 3 0,-3-2 0,4 11 0,-2-1-197,-3-5 1,3 5 0,0-3 77,1-1 0,-4-2 1,3-2-174,0 1 245,-5-1 19,5 7 0,-7 9 0,-2 12 0,-2 6 34,-1 3 1,-7 5 0,1-3-1,-1-1 1,2 1 1,-4 5 0,3-2 0,-3 4-164,-1 1 0,-1-1 0,0-2 1,0-2 20,1 2 1,1 5 0,1 2-1,3-2 69,-2 2 1,-2 0-1,-2-2 1,0 2 143,1 2 1,-5 5 0,1-4 0,2 3-35,-3 2 1,0 3 0,0 2 0,-2 3 174,-3 2 1,4-1 0,-3-5 0,1 0 80,4 0 0,-4-1 1,0-4-1,1-6-165,-1-2 0,-3-3 0,5 0 0,2 1 28,1-1 1,-3 1-1,0-1 1,2 1 55,1-1 1,3 4 0,-1 0 0,0-2-80,1 2 1,-1 0 0,0-4-138,0 1 1,1-1 0,-1 1 0,2 1 0,2 0-8,1-2 1,1 4-1,-6-8 1,2 1 75,4-2 0,-4 3 1,3-2-1,-3 2-14,-2 3 1,6-1 0,0 1 53,-3-1 1,5 1 0,-1-1 0,0 0-1,0-1 10,-3-4 1,3 4 0,-1-6 0,-1 3-196,3-1 0,-6-2 1,5 4 21,0-2 0,-5 1 0,4 2 1,-2 1 60,1 1 1,-3-3 0,4 9 0,-4-4 0,0-1 0,3-1 1,-3 1 0,4-1 34,-4 0 0,0-1 0,2-2 0,1-4 0,-1 1-19,-2-1 0,-2 1 0,0 1 0,1-3 6,-1-1 0,0 1 0,1 5 1,-1-3 0,0-3 1,0 6-1,1-2 1,-1 4 127,0 1 0,0 1 1,1-1-73,-1 1 1,0-1 0,1 1-1,-1-1 1,0 1-380,0-1 1,1 0 0,-3 1 152,-3-1 1,7-3-1,-3 0 1,1 2-1,4-2 111,-2 1 0,0 1 0,-2 2 0,2-3 117,4-3 1,-4 4 0,3-4 0,-1 2-10,2-1 1,-4 0 0,5-4 0,-2 0-6,1 0 1,1 3 0,-3-4-20,1 3 1,6-4-1,-5 3 1,-1 1-1,1-1 9,-1 4 1,6 0 0,-5 0 0,-1-2 0,2 2 0,-3 0 0,5 0 0,0-2-27,0 2 1,-3-3 0,3-1 0,0 1-35,0-1 1,-4-3 0,4 5 0,0 0-43,0-1 1,-5 3 0,3-4 0,-1 2 31,-1 2 0,3 6 1,-5-8-1,3 2-33,-2-2 0,-1 7 0,1-5 0,2 0 29,-3 2 0,1 5 1,0 1-1,2-1 67,-3-2 1,-6 4 0,-2 0 0,2-2 7,1-2 0,4-2 0,2 1 0,2-1-50,-2 1 1,-2-3 0,-2-1-1,0-2-25,0 2 1,6 2 0,-1 1 0,-1 1 28,-2-1 0,-2-1 1,3-2-1,0-2 16,3 2 1,1 2 0,-3 1 0,1-1 10,-1-4 1,3 4 0,-1-4-1,-1 4-34,3 1 1,-5 1-1,6-1 1,-1 0 52,-4 1 0,-1-1 1,1 2-1,2 2-7,-3 2 1,1 0 0,0-4 0,1 2 5,-1 2 1,-2 4-1,-2-4 18,1-2 0,-1-2 0,0-3 0,2-2 1,2-2-38,2 2 0,-1-4 0,-3 1 0,2-2-59,1-4 1,3 4-1,-5-3 1,3 1-19,-2 2 1,-2 0-1,-2 5 1,0-2 98,1 2 0,-1-4 1,0 3-1,2-1-12,4-2 0,-3 4 0,7-5 0,-3 0 55,-3-1 0,5 1 0,0-4 0,1 2-100,1-2 1,-5 4-1,3 0 1,0 1-29,0 4 0,-6 2 0,3 1 0,-4 1-80,-2-1 0,2-1 0,2-2 0,3-4-222,2-1 0,2-2 0,5-5-522,0-1 1,0-8 0,0-7 880,0-8 0,7-20 0,2-6 0</inkml:trace>
  <inkml:trace contextRef="#ctx0" brushRef="#br2" timeOffset="62">29999 1477 7790,'0'-10'0,"0"0"-4,0-3 0,0 5 0,0-3 196,0-1 0,0-2 337,0-2 0,0 0 160,0 1 0,2 6-432,3 4 1,-3 5 0,3 7-1,-1 8-77,1 10 0,-3 5 0,5 1 0,-2 0-33,0 1 1,2 3-1,-3-2 1,1-3-82,-2-1 0,-1-1 0,-2-1-464,0-7 210,0-2 1,0-11 138,0-7 0,-2-7 0,-1-11 0,-2-2 98,1-7 0,2-1 1,2 0-1,0 2 125,0-2 0,0-1 0,0-1 0,0 4 216,0 5 1,0 3-236,0 3 0,0 8 0,0 8-69,0 13 1,0 9-1,0 10 1,0 2-24,0 2 0,0 5 1,0-7-1,0-4-126,0-3 1,0-9-1,0 2 119,0-3 0,-1-11 56,-4-7 1,3-7 0,-3-11-1,3-1 18,2-2 1,0-12 0,0 1 0,0-1-2,0 0 0,0 2 0,0-1 0,0 3-94,0 2 1,5-1-586,0 7 388,0 7 0,-5 14 0,0 11 1,0 5-863,0 5 1,0 3 0,0 7-1,0 3-268,0 2 0,-1-1 1,-3 7 1291,-1 2 0,-7 1 0,3 2 0</inkml:trace>
  <inkml:trace contextRef="#ctx0" brushRef="#br2" timeOffset="63">29968 2483 7790,'10'-14'368,"1"4"-45,-8 3 1,4 10 0,-7 6 0,0 10-1,0 8 39,0 6 1,6 3-1,-1 1 1,-2 5-179,-1 3 0,-2 1 0,0-2 1,0-4-34,0-2 1,-2-3-1,-1-7 48,-2-2 1,-1-12-62,6 2 1,0-14-1,0-6-69,0-10 1,0-12 0,0-2 0,0-7-53,0-7 1,0-1-1,0-1 1,0 2 28,0-2 1,0 6 0,0 1 0,2 6-29,3 5 1,-3 3 0,5 9-20,0 3 0,-5 6 1,3 12-62,-3 9 1,-2 8 0,0 13 0,0 3-45,0 0 0,0 6 0,0-4 0,0 1 167,0-1 1,0-9 0,0-8 88,0-2 0,0-8 1,2-6-88,3-2 0,-3-9 0,3-10 0,-4-7 36,-1-7 0,0-9 0,0-4 1,0 1-34,0-1 0,0 3 0,0 3 1,0-1 116,0 3 1,0-7 0,0 11 103,0 5-518,0 2 0,0 13 1,0 7-1,0 11-465,0 8 0,6 6 1,-1 8-1,-2 3 221,-1 6 1,-2-1 474,0 0 0,7 1 0,2 5 0</inkml:trace>
  <inkml:trace contextRef="#ctx0" brushRef="#br2" timeOffset="64">29968 4102 7790,'0'-24'0,"2"1"0,1 7 491,2 1 1,1-1 764,-6 0-944,0 1 0,0 13 0,0 9 0,0 9-68,0 5 1,0 12-1,0 0 1,0 5-97,0 6 1,0-6 0,0-1 0,-2-5 108,-3-6 0,3-4 1,-3-6-26,3 0 1,2-9-250,0-7 0,0-14 0,0-14 0,0-7-60,0-7 0,0-3 0,0-4 0,0-2 7,0-1 0,0-1 0,2 6 0,1 2 108,2 3 0,1 3 0,-5 11 0,3 6 118,1 6 1,2 11 0,-3 1-219,1 8 1,0 12 0,-5 13 0,2 10-17,3 8 1,-3 10-1,5 3 135,0 6 0,-5-8 1,3-1-1,-4-6 0,-1-7-4,0-8 0,0-1 0,0-14 284,0-1 1,0-12 0,0-8-198,0-8 1,0-13-1,0-6 1,0-2-53,0-3 1,0-4-1,0-3 1,0-1-2,0-4 0,0 6 0,0 1 1,-1 6 106,-4 5 1,3 3-341,-3 7 0,3 9 1,2 7-343,0 9 0,0 17 0,0 7-205,0 6 0,0-1 0,0 8 0,0 2 0,0 1-11,0 0 0,0-3 1,0-4 703,0-6 0,0-3 0,0-1 0</inkml:trace>
  <inkml:trace contextRef="#ctx0" brushRef="#br2" timeOffset="65">30031 5077 7790,'10'23'0,"-1"3"80,-2 3 0,-2 3 1,-5 1-1,0 2 1,0 2 810,0-2 1,0-2 0,0-4 0,0-2-423,0-6 0,0-4-494,0-1 1,-2-7 136,-3-4 1,3-17 0,-3-9 0,3-9-48,2-7 0,0-8 0,0-9 1,0-2 132,0-4 1,0 1-1,0 3 1,-1 9 496,-4 9-523,3 11 0,-5 20 0,7 18 1,0 13-21,0 11 0,0 4 0,0 6 0,0-1-355,0-1 1,0 5 0,0-12 0,0-1 84,0-2 0,0-3 1,0-4 269,0-5-119,0-10 1,0-6 0,0-12 0,0-7-1,0-5 0,5-9 0,0 0 0,-1-5-114,-3-4 1,-1 0 0,0 4 0,0 0-331,0 2 0,0 3 1,0 12-823,0 0 0,-1 7-2444,-4 4 3677,3 3 0,-5 9 0,7 2 0</inkml:trace>
  <inkml:trace contextRef="#ctx0" brushRef="#br2" timeOffset="66">30141 6193 7790,'0'16'74,"0"-1"0,0 1 0,0 0 0,0-1 618,0 1 0,0 7 0,0 3 0,-2 4-370,-3 1 1,3-1-1,-3-4 1,1-5 136,-1-4 1,3-6-426,-3-1 0,-2-13 0,2-4 0,0-11 50,-2-8 0,5-3 0,-5-3 0,2-1-32,-1-4 1,1 4-1,5-5 1,0 1 218,0 0 0,0 2 1,0 9-1,0 5 962,0 4-1088,7 1 0,-5 11 0,3 10 1,-3 14-70,-2 9 0,2 11 1,1 3-1,2 5-40,-1 5 0,-2 2 0,-2 6 1,1-4-10,5-2 1,-5-4-1,5-8 1,-5-7 69,-1-7 1,0-10-102,0-8 1,0-13-1,0-4 1,0-11-53,0-8 0,0-11 1,-1-5-1,-3-3-33,-1-2 1,-2 0 0,3-1-1,-1 1 85,2 0 0,1 5 0,2 4 1,-2 3 15,-3 5 1,3 9-1,-3 0-361,3 4 9,2 8 0,0 9 0,0 11 0,0 4-337,0 6 1,0 4-1,0 8 1,0 2-433,0 1 0,2 6 0,1-3 0,3 1 82,-3 4 0,-1-4 1027,-2 2 0,0 0 0,0 5 0</inkml:trace>
  <inkml:trace contextRef="#ctx0" brushRef="#br2" timeOffset="67">30125 7246 7790,'5'21'51,"1"0"1,-3-2-1,-1 0 356,-2 2 1,0-2 0,0 6 0,0-2-42,0-4 1,0 3 0,-2-1 45,-3-1 1,1-5 78,-6-4 1,5-6-243,-6-10 0,8-9 0,-3-9 0,5-1-46,1-4 0,0-7 1,0-4-1,0 3-28,0 3 1,0-2 0,0 10 0,0 1 477,0 3-716,0 10 0,0 13 0,0 16 1,0 11-28,0 11 1,0 6-1,0 3 1,0 1-20,0 3 1,0-3-1,0-6 1,0-4 69,0-1 0,0-10 0,-2-6-42,-3 0 183,3-6 0,-5-5 0,7-15 23,0-11 1,0-12 0,0 0-1,0-4-69,0-2 0,0-1 1,0-3-14,0-6 1,0-2 0,0 2 0,0 5 0,0 6-35,0 5 1,0 3-391,0 7 1,0 9-1,0 7-286,0 9 1,0 12 0,0 5-1,0 4-457,0 1 0,0 3 0,0 0 0,0 5 1124,0 1 0,0 2 0,0 5 0</inkml:trace>
  <inkml:trace contextRef="#ctx0" brushRef="#br2" timeOffset="68">30078 8330 7790,'5'-15'0,"0"-1"0,1-1 0,-1-3 513,0-1 1,0 0 138,-5 6 1,-1 8-353,-5 7 1,5 12-1,-6 12 1,1 4 29,1 6 1,-2 0 0,4 0 0,-3 1-7,3 1 0,1 8 0,0-4 0,-1 0-84,-2-3 0,-1-6 0,6-3 0,0-3 67,0-3 1,0-6-331,0-5 1,0-11-1,0-4-93,0-10 0,0-12 1,0-2-1,0-7-21,0-7 1,0-1-1,0-3 1,0 2 307,0 1 0,0-4 1,0 12-1,0 5-8,0 7 0,0 11-97,0 2 1,0 13-1,0 4 1,0 11 27,0 8 1,0 3 0,0 3 0,0-2-75,0-4 0,0 2 1,0-6-1,0 1-98,0 0 0,0-2-629,0-6 414,0 1 1,0 0-375,0 0 1,0-6-210,0 1 0,0-1 0,0 6-164,0 0 1,0-6 0,0 0 244,0 3 1,0 1 794,0 1 0,7 1 0,2 0 0</inkml:trace>
  <inkml:trace contextRef="#ctx0" brushRef="#br2" timeOffset="69">30062 9053 7790,'0'27'0,"2"-1"475,3 2 1,-3 0 0,3 0 0,-3-2-37,-2 2 1,0-5 0,0-3 253,0-2 0,-5-8-704,-1 1 1,1-16-1,5-4 171,0-9 0,0-9 0,0-1 1,0-6 122,0-2 1,5 1 0,1 9-1,-3 5 666,-1 3-699,-2 9 0,-2 27 1,-1 12-160,-3-1 0,-1 8 1,4-9-1,-2 0-331,1 2 1,1-3 0,-1 1-976,-1-1 0,0-8 0,3 2 1215,-3-4 0,-4-8 0,-7-2 0</inkml:trace>
  <inkml:trace contextRef="#ctx0" brushRef="#br2" timeOffset="70">26745 9556 8248,'10'0'547,"1"0"1,-6 0-1,5 0 1,3 0-277,1 0 1,1 0 0,3 0 0,1 0-63,2 0 0,5 0 0,-1 0 0,1 0-2,2 0 1,5 0 0,-7 0 0,4 0-31,1 0 1,1 0 0,-1 0 0,1 0-27,-1 0 0,6 0 0,0 0 1,-1 0-57,3 0 1,-4 0 0,6 0 0,1 0-85,-1 0 1,2 0 0,-4 0-1,-1 0 7,1 0 1,3 0-1,-2 0 1,2 0-4,1 0 0,4 0 1,-8 0-1,1 2-54,4 3 1,1-3-1,4 3 1,2-3-76,1-2 0,6 0 1,-4 0-1,-2 0 40,-3 0 0,7 0 0,-9 0 0,2 0 7,0 0 1,-2-5 0,2 0 0,2 1 9,1 2 1,1 2 0,-4 0-1,0 0-9,-2 0 0,5 0 0,-8 2 0,1 2-24,-5 1 1,1 5 0,-5-4-1,-1-3 9,-2-1 1,-8 0-1,-4 1 1,-4 2-147,-1-1 0,0-2 58,-1-2 410,-6 0-62,-2 0 1,-9 0 0,-3 0-53,-5 0 1,-9 0 0,-6 0 0,-5 0-56,-8 0 1,-7 0-1,-8 0 1,-5 0-46,-3 0 1,-9 0-1,-3-2 1,-6-2-79,-4-1 0,2 0 0,-4 5 0,-1 0 31,-3 0 1,2 0 0,-3 0-1,1 0 8,2 0 1,42-2-1,-1-1 1,-39-3-1,-1 3 19,0 1 0,-1 2 0,5-2 0,3-1-6,2-2 1,-3-1-1,8 6 1,1 0-8,3 0 1,3 0 0,2 0-1,2 0-8,3 0 0,4 0 1,7 0-1,-2 0 5,-3 0 0,10 0 0,-2 0 1,6 0 36,1 0 0,6 0 1,6 0-1,2 0 169,4 0 0,2 0 90,1 0-316,7 0 1,11 0 0,12 0 0,7 0 2,3 0 1,4 0 0,9 0 0,3 2 99,0 3 1,6-3-1,-6 3 1,2-3-24,0-2 1,3 0 0,6 0 0,-2 0 49,2 0 1,4 0-1,0 0 1,-1 0-74,0 0 0,5 0 0,-1 0 0,1 0-30,-1 0 1,7 0-1,-6 0 1,-1 0-9,-2 0 0,1 0 1,-3 0-1,1 0 45,-1 0 0,3 0 0,-2 0 0,-1 0 18,0 0 1,3 0 0,-2 0 0,1 0-23,3 0 0,2 0 1,4 0-1,1 0-66,2 0 1,2 0 0,-4 0 0,1 0 52,-6 0 1,4 0 0,-9 0 0,-4 0-7,0 0 0,4 0 0,-2 0 0,1 0-36,-1 0 0,5 0 0,-1 0 0,1 0-128,-1 0 0,6 0 0,-6 0 1,-2 0 1,0 0 0,-7 0 0,3 0 0,-5 0 125,-5 0 0,-3 5 0,-10 1 0,-1-1 38,-1 2 1,-8-5-1,0 5 389,-7 0-351,-5-6 1,-19 8-1,-5-5 1,-8 1-133,-8-2 0,-7-1 1,-13-4-1,-4-1-88,-4-2 1,-2-8 0,-2 3-1,-1-2-673,-2 1 0,-2-3 1,3 4-1,-1-4-487,2-2 0,1 0 1329,2 1 0,-7-8 0,-1-2 0</inkml:trace>
  <inkml:trace contextRef="#ctx0" brushRef="#br2" timeOffset="71">28569 8566 7790,'0'-10'-22,"0"-1"1,5 6 0,2-4 827,2 2 0,-4 2 997,5 5-1260,-6 0 1,1 7 0,-10 2-319,-6 0 1,-8 3 0,-2-5 0,0 0-88,-2 0 0,1-2 0,-6-5 0,2 0-11,-2 0 0,-2 0 1,-2 0-1,1 0-294,0 0 1,4 0 0,3 0-1,-1 0 166,1 0 1,5 0-1,0-2 1,5-1 143,3-3 0,1 1 35,-6 5 0,5 0 34,1 0 1,5 0-150,-6 0 0,2 7 0,-3 4 0,4 3-35,1 1 0,0 1 0,3 0 0,-3-2 1,-2-4 0,6 4 0,-4-5 0,2 1-24,-1 1 0,-1-2 1,4 3-226,-2-2 0,-1-4 0,5 2-145,-5-1 1,5 0 182,-5-1 0,12-5 0,4 5 0,4-5 33,2-1 0,5 0 0,2 2 0,1 2 22,4 1 0,2 0 0,1-5 0,2 0 27,4 0 1,-4 5 0,6 0 0,-5 1 150,-2 1 1,3 0 0,-9 5-1,2-2 61,-2 3 1,2 1 0,-7 1 0,-2 1-31,-1 0 0,-4-1 0,-2 1 0,-3 0 451,-2 0 0,-2-1 0,-5 3 0,0 1 75,0 2 1,-2 2-1,-3-4 1,-7 2-17,-7-2 1,-1-2 0,-6-1-1,0 0-126,1 0 1,-9-6 0,2-1 0,-1-2-54,0-4 1,0-1 0,-2-2 0,-2 0-267,2 0 1,-3 0-1,1-2 1,2-1-484,2-2 0,1-2 1,1 3-1,1-1-1260,4 1 0,3-3 0,7 2 604,1 2 0,1 3 992,3 5 0,18-3 0,11 5 0</inkml:trace>
  <inkml:trace contextRef="#ctx0" brushRef="#br2" timeOffset="72">15582 6271 8136,'7'9'723,"1"-2"0,8-7 0,2 0-245,3 0 0,3-5 0,9-2-34,4-2 1,0 2-1,8-7 1,4-3-28,0-1 1,5-4-1,0-1 1,2-2 0,2-3-24,-2-1 1,-4-3-1,-10 1 1,-5-1-260,-4 1 0,-9-6 0,-3-1 0,-3 0-259,-3-1 0,-6 1 0,-4 3 0,-3-2-2,-2 2 1,0 7 0,0 4 0,-2-1-106,-3 1 0,-4 5 0,-8-2 0,-2 5 23,-2 6 0,-2 3 0,2 7 0,-3 0 63,-1 0 0,-5 1 0,6 6 1,-2 9 110,0 8 1,1 8-1,-3 3 1,4 3 141,1 2 0,-3 1 0,5 4 0,2 0 101,1 4 0,2 2 0,2-2 0,2 0 319,2-2 1,6 9 0,-3-9 0,2 2 25,0 0 1,0-9-1,5-3 1,1-4 38,5-2 0,-3-6 0,7-3 0,3-1-286,1 0 0,7-2 1,1-6-1,3-3-287,3 2 0,1 1 1,5-1-1,1-3-596,1-2 1,6-2 0,-3-5-1,-1 0-940,1 0 0,2-7 0,-4-4 1,-2-3 62,-2-1 1,-3-6-1,-4-2 1,-5-1-1669,-3-4 3121,-3-9 0,1-3 0,0-7 0</inkml:trace>
  <inkml:trace contextRef="#ctx0" brushRef="#br2" timeOffset="73">16808 5265 8268,'0'-10'-14,"0"0"209,0-3 0,0-1 0,0-1 0,2-1 448,3 0 1,4 6-1,6-1-155,1-1 1,5 0 0,0 0-128,-2 1 0,-1 8 0,-2-3-210,-1 5 1,-4 1-1,-1 0 1,2 1 0,1 5 199,-3 4 1,2 6 0,-5 3-136,2 2 1,-5 2 0,-1-4 0,-6 4 3,-8 1 0,-5 2 0,-5 6 1,-5-1 53,-3 0 0,-8-4 1,0-1-1,2 0-34,2-1 1,3 2 0,4-6 0,5-1 81,4-3 1,6-3 0,2-2 258,2-1 1,4-2-1,8 1-19,6-5 1,10-3 0,5-2 0,5 0-197,6 0 0,3-7 0,9-2 0,0-1-596,-2-1 1,4 1-1,-11-4 1,2 3-90,0 6 0,-7-2 0,0 2 0,-6 1-512,-2 3 0,-8 1 1,2 1-1,-5 5-3212,-6 4 1,-3 9 4042,-7 2 0,-14 7 0,-3-3 0</inkml:trace>
  <inkml:trace contextRef="#ctx0" brushRef="#br2" timeOffset="74">17453 6193 8271,'1'-9'323,"5"4"0,6 3 1,5 2 658,4 0 1,7 0 0,-2 0-1,2-2-211,-1-3 0,6 3 0,-5-3 0,0 3-533,1 2 0,-6 0 0,0 0-1088,0 0 0,-6 0 0,4 0 217,-4 0 0,-8 7 0,-4 4-1690,-3 3 2323,-9-5 0,-9 5 0,-8-6 0</inkml:trace>
  <inkml:trace contextRef="#ctx0" brushRef="#br2" timeOffset="75">17516 6381 8221,'7'14'0,"3"-1"257,4-3 1,3-6-1,3 3 1,1-2 541,-2 0 0,4 0 1,-1-5-1,1 0 18,0 0 1,3 0-1,-3 0 1,-1 0-538,1 0 1,3 0 0,-3 0 0,0 0-568,-1 0 0,5-1 0,-5-3 0,1-5 287,0-5 0,5-5 0,-4-12 0</inkml:trace>
  <inkml:trace contextRef="#ctx0" brushRef="#br2" timeOffset="76">19214 5391 8096,'15'0'0,"1"0"0,-7-2 850,-4-3 1,-10 3-137,-6-3 0,-8 3 1,-2 2-1,0 0-261,-2 0 1,-1 6-1,-7 1 1,-1 0-238,1 0 0,-1-2 1,1-5-1,-1 0-130,1 0 0,1 0 0,2 0 0,4 0-151,1 0 0,-3 0 1,5 0-129,2 0 1,6 0-35,3 0 1,6 2 0,-1 3 295,3 5 0,2 4 0,0 4 1,0 1 90,0 2 1,-1 12-1,-3-1 1,-1 1-50,1 0 0,-3 5 1,0 3-1,1-1 86,-1-4 0,-4-2 0,4-3 0,0 0-127,0 1 0,0-2 1,4-2-1,-3-2-124,3 2 0,-4-6 1,2-1-1,1-3-147,2-2 1,2-6-495,0 0 550,0-6 0,2 1 0,3-10 0,6-7 11,3-7 1,9-4 0,3-7-1,3 0-2,3-3 0,6-2 1,4 4-1,2 1 72,-2 4 0,3-2 0,-3 9 0,4 3 169,1 4 1,-5 8 0,-2-1-1,-2 5 245,-3 5 1,-2 9-1,-1 9 1,-2 2 183,-4 2 0,-3 3 0,-8 3 0,-1 2 138,-3 2 1,-4 5 0,-9-5-1,-3-3-150,-6 0 1,-8-3-1,-4 1 1,-1-3-167,-4-3 0,-9-1 0,-3-6 0,-2 0-267,0-5 0,7 0 0,-3-7 1,-1 0-292,-3 0 0,-1-2 1,-1-6-1,4-3-726,1-1 1,3-7-1,4 1 1,3-3-471,2-1 1,10-6-1,8-4 1,2-1 518,4-2 0,10-10 1,10 6 878,13-1 0,8-7 0,10 0 0</inkml:trace>
  <inkml:trace contextRef="#ctx0" brushRef="#br2" timeOffset="77">19685 5108 8243,'0'-15'38,"2"-1"0,3 0 98,6 0 1,3 1 0,3-1 285,4 0 0,-2 6 1,6 1-1,-1 0 0,1 2 238,3 0 0,-4 2 0,1 5 0,-3 2-375,-2 3 1,-8 4 0,-4 7 0,-1-1-32,-3 1 1,-2 5 0,-2 3 0,-2 4 86,-3 6 1,-9 0-1,-9-2 1,-1-1-72,-4 1 0,-2-1 0,0 1 0,2-1-29,2 0 0,7-1 0,0-4 0,5-5 132,3-3 0,8 3 1,-3 0 45,5-2 0,2-7 0,5-3-277,4-2 0,6-2 0,3-5 0,4 0-538,1 0 1,2-5-1,8-2 1,1 0-831,1 0 0,8-4 0,-4 6 0,2 2 105,0 1 0,-7 2 1,3 0-1,-1 0-721,0 0 1,-6 0 1841,-5 0 0,1-7 0,4-2 0</inkml:trace>
  <inkml:trace contextRef="#ctx0" brushRef="#br2" timeOffset="78">20644 5611 8217,'0'11'2283,"0"-1"-1855,0 2 1,-5 8 0,-2 2 0,0 3 317,0 3 0,2 1 0,5 3 0,0-1 201,0 1 1,0-1 0,2-1 0,1-2-554,2-2 0,6-2 0,-4 4 0,2-3-674,3-2 0,0-2 0,0-6 0,-1 1-324,1 0 1,-3-1 0,-1 1-4600,-1 0 3864,-1-7 0,-10-2 1,-6-9-1,-11-3 1339,-7-6 0,-4-1 0,1 0 0,-1 1 0,1-1 0,7 3 0,3-1 0,3-3-38,2 0 1,2-3-1,2 0 779,2 0 0,6 1 0,-1-1 0,5 2 440,5 3 0,4-1 1,8 5-1,4 0-748,6 0 1,9 2-1,6 5 1,2 0-249,-2 0 1,7 0 0,-4 0 0,1 0-208,-1 0 1,4-5 0,-9 0-1,0 1-1167,-3 2 1,-4-3-1,-1-2 1,-1 0-1314,0 0 0,-1-5 2502,-4 1 0,4-10 0,-5-3 0</inkml:trace>
  <inkml:trace contextRef="#ctx0" brushRef="#br2" timeOffset="79">21572 5375 8217,'-14'-10'0,"2"1"0,1 2 752,-1 4 1,3 1 0,1 4 0,-1 3 63,0 6 0,6 2 0,-3 5 0,3 3 108,-2 5 0,3 9 1,-3 5-1,3 4-121,2 5 0,0 3 0,0 1 0,0 2-384,0 1 0,2 4 1,1-8-1,2-1 156,-1-2 1,3-7 0,-2-2-666,-1-2 0,3 1 0,-2-6 0,0 0 1,0-5-509,1-4 0,-1-3 1,-5-5-3238,0 0 2504,0-1 1,0-8 0,0-7-1,0-8-1809,0-6 1,0-14 3139,0-4 0,14-10 0,3 2 0</inkml:trace>
  <inkml:trace contextRef="#ctx0" brushRef="#br2" timeOffset="80">21981 5674 8110,'-9'-24'0,"2"3"110,0 3 1,5-3 0,-3 0-1,3 2 316,2 2 0,0-4 1,2 0-1,3 0-130,6-2 0,5 6 0,4-4 0,5 3-38,-1 2 0,6 1 1,-4-1-1,4 2 70,1 4 0,-1 3 0,-2 7 0,-2 0-13,2 0 0,2 7 1,1 5-1,-1 5-48,-4 4 0,2 12 1,-7 1-1,-2 2-13,-1 3 0,-8 10 0,-1 0 0,-2 3-2,-3 2 1,-10 4-1,-6-2 1,-5-1 115,-4 0 1,-7 6 0,2-16-1,-6-1-17,-5-6 1,4-5 0,-3-3 0,2-4-325,3-5 1,-6-5 0,1-4 0,1-3-116,1-2 0,-2-4 1,-1-8-1,2-4 183,2 1 1,8-6-1,4 3-312,4-3 1,3-3 0,4-2-1,4-2 1,8 1 54,9 3 1,6 1-1,16 2 1,4 2 165,5 2 0,8 6 0,5-1 0,-1 3 116,0 2 0,4 7 0,-4 4 0,0 1-210,0-2 0,-2 4 1,-4-3-1,-3 3-314,-3 1 1,-4-4 0,-6-2-1,-2-1-1081,-4 1 1,2-5 0,-7 1 403,-2-3 1,-3-4 0,-4-3 0,-3-6-1667,-2-3 2747,-2-9 0,-5-1 0,0-7 0</inkml:trace>
  <inkml:trace contextRef="#ctx0" brushRef="#br2" timeOffset="81">23050 4967 8226,'0'-18'114,"2"-1"138,3-2 1,-2 2 0,6 7 0,0 3 119,0 2 0,1 2 0,6 5 0,0 0 118,-1 0 1,6 0 0,0 0 0,-2 2-301,-1 3 0,-2 4 0,-2 6 1,-2 1-73,-2 0 1,-6-1-1,1 3 1,-3 3-21,-2 5 1,-7-2 0,-4 1-1,-4-1 85,-6 1 0,-2-1 0,-5 4 0,2-3 104,-2-3 0,5 5 0,2-6 0,4-2 241,1-2 1,5 4 0,3 0 44,1-2 1,3-1 0,9-3-237,6 1 1,10-5 0,3-3-1,4 1 1,2-2-12,3 0 0,2-2 1,-3-5-423,-1 0 0,0 0 0,-1 0 0,-2 0 0,-3 0-1257,-3 0 1,-1 0 0,-5 0-6515,0 0 7867,-8 0 0,-8 0 0,-8 0 0</inkml:trace>
  <inkml:trace contextRef="#ctx0" brushRef="#br2" timeOffset="82">15849 8000 8573,'7'9'530,"3"-4"0,4-3 1,2-2-1,2 0 1,3 0 188,5 0 0,5-7 0,4-3 0,4-4-113,1-2 0,2-5 1,7-2-1,3-1-181,6-4 1,3-7-1,2-2 1,-2 2-65,-4 2 0,3-5 0,-9-2 0,-6-2-269,-7 0 0,-6 2 0,-4-6 0,-6 1-126,-4-4 1,-1 3 0,-11 5 0,-3-1-277,-1 1 1,-9 3-1,-5 8 1,-6 4 5,-3 5 0,-5 5 1,3 6-1,-1 5 225,-4 3 0,0 2 0,0 2 0,2 5 96,-2 8 0,0 8 0,0 10 1,2 2 31,-2 2 0,3 7 1,1-1-1,-1 6 394,1 4 1,5 4 0,-2-3 0,3 2 250,3 4 0,1-1 1,1 0-1,3-1-117,-2 1 1,5-4-1,1-3 1,5-5-236,1-5 1,1 0-1,5-9 1,4-5-87,4-4 0,4 3 0,1-6 1,4-4-345,1-5 0,2 1 1,6-8-1,1-2-1043,4-1 0,3-2 1,7 0-1,2-2-743,3-3 0,2-4 1,6-6-1,-4-3 401,-2-3 1,3-3 0,-6-8 0,-5 1 1472,-8-1 0,-5-13 0,-1-4 0</inkml:trace>
  <inkml:trace contextRef="#ctx0" brushRef="#br2" timeOffset="83">17217 7262 8285,'7'-16'251,"3"0"0,-1 2 0,1 2 1,4 2 159,6-3 0,2 1 0,6 0 0,-1 3 116,0 2 0,-2-3 0,-1 4 0,-1 3-149,-4 1 1,4 4-1,-2 3 1,-4 6-50,-4 3 0,1 0 0,-6-2 0,1-2-3,-4 3 0,-3 0 0,-2 5 0,0 1 70,0 2 0,-12 2 0,-6-4 0,-4 4 39,-6 1 0,0 1 1,0 1-1,3-5-58,3-4 0,2-1 0,8 0 0,4-1 186,1 1 0,-4-5-318,6-1 0,1-6 0,10 1 0,6-3-450,7-2 1,5 0-1,10 0 1,2-2-1137,6-3 1,4 3 0,-1-3-1,-1 3-700,-2 2 0,-7 0 0,1 2-172,-2 3 1,-3 2 2212,0 3 0,-6 4 0,-2-5 0</inkml:trace>
  <inkml:trace contextRef="#ctx0" brushRef="#br2" timeOffset="84">17956 7765 8087,'15'1'512,"1"5"0,0-5 0,0 5 0,-1-5 369,1-1 0,5 0 0,0 0 0,-2 2-938,-1 3 0,-3-3 0,1 3 1,0-1-445,0 1 0,-8-1 0,-2 6-867,-5 2 1,-8-3-1,-5 0 1,-5-2 1367,-4-4 0,-14 6 0,2 0 0</inkml:trace>
  <inkml:trace contextRef="#ctx0" brushRef="#br2" timeOffset="85">17987 7906 8087,'-9'16'486,"4"0"1,5-6 149,5 0 0,4-6 1,9 1-1,3-3 77,5-2 1,4 0 0,1 0 0,0 0-288,1 0 1,3 0 0,-2 0 0,-3 0-396,-1 0 0,-6-5 0,-2-1 0,-3 3-4157,-3 1 251,-6 2 1996,-2 0 1879,-7 0 0,-14-14 0,-3-3 0</inkml:trace>
  <inkml:trace contextRef="#ctx0" brushRef="#br2" timeOffset="86">19025 7262 8030,'0'-25'330,"0"4"1,0 4-1,0-1 1,2 1 768,3 1 1,4-7 0,8 11 0,4 0-612,5-2 0,9 2 0,4 0 1,-1 3-148,0 2 1,-1 2 0,-7 5-1,-2 0-113,-2 0 1,-5 1-1,3 5 1,-1 4-93,-4 4 1,-1 7-1,-2 3 1,-2 3 34,-4 1 0,2 12 0,-5-4 0,0 8 18,0 3 0,-2 6 0,-5 1 1,-1 0 17,-5 0 1,-7 4 0,-12-6 0,-3-1 79,-5-2 0,-7-9 1,1-4-1,-1-2-111,-4-3 1,1-6 0,-1-5 0,2-4-104,-2-5 0,-1-4 1,0-7-1,1 0-211,2 0 0,7-2 0,0-2 0,7-3-103,7-1 0,4-3 0,3-4 0,3-3 89,6-3 1,10 4 0,8-6 0,6 2-84,7 0 1,16 0 0,7 5 0,5 1 168,5-1 0,-3 7 1,2 4-1,0 3-49,-3 2 1,-6 5-1,-7 2 1,0 2-162,-2 3 1,2 2-1,-7 0 1,-2-1-277,2-3 0,-1-1 1,-6 3-1,-2-2-293,2 3 0,-4-5 0,2 1 0,1-2-172,-3-3 0,4-3 0,-5-1 0,-1 0-1244,1 0 2261,-2 0 0,-5-14 0,0-3 0</inkml:trace>
  <inkml:trace contextRef="#ctx0" brushRef="#br2" timeOffset="87">20660 7230 10370,'-16'0'863,"1"0"0,-3 2 0,-3 1-472,-5 3 0,-4-1 1,-3-5-1,-2 0-181,-2 0 1,-4 0 0,2-2 0,1-1-135,-1-3 1,4-4 0,7 3 0,4 0 8,1 0 0,4 0 0,7 4 0,1-3-39,-1 3 1,3 1-71,-1 2 0,5 5 0,-4 4 0,0 3 41,0 6 1,4 3 0,-4 0 0,1 5 85,-1 4 1,4 1 0,-4 2 0,2 0 130,3-1 1,-3 3-1,0-11 1,0 2-33,0 1 1,-3-8-1,5 2 1,0-6 111,-2-4 1,5 3-217,-3-4-357,-4-3 1,9-7-1,0-8 1,10-5 25,10-2 0,4 2 0,9-8 1,4 4-221,5 1 1,8 1-1,3-1 1,-2 2 281,-3 3 0,3 4 1,0 7-1,-2 0 171,1 0 0,-4 7 0,-6 6 0,-2 4 400,-3 4 1,-3 5 0,-4-3 0,-4 1 153,-1 4 0,-7 2 1,-8 1-1,-1 1 77,-3-1 0,-4 1 0,-7-1 0,-9-1-118,-8-4 1,-11 2 0,-5-5-1,-4-2-206,-5-4 1,-2 1-1,2-11 1,-3 0-299,-6 0 1,-1-2 0,0-7 0,1-3-517,-2-6 1,3 3 0,1-3-1,7-1-806,4-2 1,-1 0 0,13 2 0,5 1 547,4-1 0,10-2 0,8-3 765,5-4 0,8 3 0,1-5 0</inkml:trace>
  <inkml:trace contextRef="#ctx0" brushRef="#br2" timeOffset="88">21368 7356 8280,'-11'-11'207,"1"1"0,4 6 814,-4-1 1,1 5-1,-3 4-49,1 1 0,8 7 0,-2 0 0,3 6-215,2 3 0,0 5 0,0-3 0,0-1-260,0 1 0,0 5 1,2-3-1,1 1-5,2 0 0,6-5 1,-4 3-1,0-1-405,0-4 0,3-1 0,-3-3-341,2 1 1,-5-5-4231,1-1 0,-5-6 3338,-5 1 1,-6-3-1,-8-4 1,-2-3 609,2-6 1,-4 2-1,0-1 1,-1-2 535,-4-2 0,3 3 0,1 1 0,0-1 0,-1 3 0,6-6 0,-2 5 0,3-2 236,3 1 0,4 6 0,2-3-25,2 0 0,2 4 0,7-6 0,3 2 940,6 4 1,3 1 0,5 2 0,5 0-543,8 0 0,4 0 0,-1 0 0,4-2-653,1-3 1,-3 3-1,3-3 1,0 3-439,0 2 1,0-1 0,4-3 0,-4-1-300,-1 1 0,-3-3 0,-2 0 1,1-1 25,1-5 1,1 6 0,-6 0 0,-1 0 754,-4-3 0,4-11 0,-6-3 0</inkml:trace>
  <inkml:trace contextRef="#ctx0" brushRef="#br2" timeOffset="89">22122 7026 8529,'9'-7'1473,"-4"7"0,-3 7 0,-2 10 1,-2 3-768,-3 0 1,3 14 0,-5-1 0,2 4 15,0 1 0,-7 0 1,3-1-1,0 3-96,4 0 0,-2 6 1,2-4-1,1 3-170,2 2 0,1-5 1,-3-2-1,-1-1-384,1-4 0,3-7 0,1-4 0,0-1-34,0-4 0,0-2-6136,0-1 1112,0 0 4139,0-7 1,1-9-1,6-13 1,7-4 846,6-4 0,8-14 0,-4 2 0</inkml:trace>
  <inkml:trace contextRef="#ctx0" brushRef="#br2" timeOffset="90">22625 7120 8643,'9'-9'1777,"-2"9"0,-7 13 1,0 4-1087,0 4 0,-7 7 1,-3-2-1,-4 4-239,-2 1 1,0 3 0,-1 0 0,-2 3 83,-2-2 0,-6-2 1,5 0-1,-1 2 33,0 2 1,-3 0 0,5-8 0,2-1-335,1-1 1,3-8 0,1 2 0,3-4-52,6-1 1,3-6-1,2 1 68,0 1 0,9-5 1,7-2-1,6-3-306,3-2 0,12 0 1,-1 0-1,8 0-227,3 0 0,-2 0 0,1-2 1,-2-1-362,-1-2 0,6-2 1,-9 3-1,1-1-164,-5 1 0,-3 1 0,-3-1 0,-4-1-814,-5 2 0,-3-4 0,-4 0 53,-4-2 0,-3-2 0,-7-4 0,0-3 1567,0-3 0,-7-3 0,-2-8 0</inkml:trace>
  <inkml:trace contextRef="#ctx0" brushRef="#br2" timeOffset="91">22971 7246 9597,'-8'10'3544,"2"1"-3087,5 1 0,1 9 0,0 5 0,0 4 597,0 1 1,-2 6-1,-2 0 1,-1-1-121,2 3 1,1-4 0,2 5-1,0 0-502,0 0 1,-2-5 0,-1 2 0,-3-4-363,3-2 0,1-6 0,2-2 1,0-2-633,0 0 0,-5 0-8477,0-6 7613,-1 1 0,8-9 1,3-7-1,6-9 4,3-5 1,2-8 1421,-1-5 0,8-9 0,1-5 0</inkml:trace>
  <inkml:trace contextRef="#ctx0" brushRef="#br2" timeOffset="92">23490 7152 8446,'16'-16'1038,"-7"5"67,-4 1 1,-2 1-247,3-1 1,-5 10-1,5 12 1,-5 7-331,-1 7 1,0 4 0,0 1 0,0 1-36,0-1 1,-7 1-1,-3 1 1,-4 2 158,-2 2 0,0 3 1,-1-5-1,-2-2-169,-2 2 0,0 0 1,5-4-1,0 1-76,1-1 1,-1-1-1,2-2 1,3-4-143,6-1 1,3-2 0,2-6-1,0 1-277,0 0 0,2-2 0,5-2 1,7-3-242,5-2 1,9 0 0,-1-4 0,2 3-419,3-3 1,10-1 0,1-4 0,-1-3-119,-2-6 1,2-1 0,-3 0 0,-3 1-362,-2-1 0,1-2 0,-11-2 0,0 1-432,-3-1 0,-8-5 0,-3 0 0,1 0-632,-3-2 2213,-1-1 0,0-7 0,2-1 0</inkml:trace>
  <inkml:trace contextRef="#ctx0" brushRef="#br2" timeOffset="93">24056 7277 9354,'-2'18'0,"-5"3"0,-7 3 988,-5 1 1,-2 4-1,4-1 1,-2 5 300,-2 4 0,0 7 0,3-2 0,-1 1-201,-2-1 1,2 4 0,7-6 0,1 0-509,-1-3 0,0-4 1,1-2-1,4 1-988,0-1 1,5-5-1,-3-1 1,3-1-1481,2 1 0,-5-4 1,0 3-1,1 1 1888,3-1 0,-6-12 0,-2 2 0</inkml:trace>
  <inkml:trace contextRef="#ctx0" brushRef="#br2" timeOffset="94">16289 9839 8246,'0'9'1021,"2"-2"0,3-7-353,6 0 1,-1 0 0,4 0 0,5 0 0,2-2 130,2-3 0,12-4 0,2-8 0,6-2-259,4-2 1,1-7 0,2 0 0,4-5-184,4-4 1,10-5 0,-8 4 0,-3-1-117,-1 1 0,-5-6 0,-9 2 0,-6-3-278,-2-2 1,-10 0 0,-5-1 0,-6 3-468,-8 3 1,-3-2 0,-2 9 0,0 6 232,0 6 1,-7 7 0,-4 6 0,-5 5 161,-5 3 1,4 2 0,-6 2-1,2 5 15,0 8 1,-7 8 0,4 8-1,-2 3 587,-1 2 1,1 6-1,-3 9 1,1 3 126,1 2 0,8 0 1,-2 3-1,5-5-33,6-5 1,3 7 0,7-10 0,0-3-175,0-4 0,7-1 0,3-1 0,4-4-88,2-5 1,5 0 0,2-7-1,0-2-338,-1-2 1,1-3 0,-4-1 0,4-5-847,1-1 1,1 4 0,1-6 0,-3-1-765,-1-3 1,-4-2 0,5-5 0,-1-4 11,5-4 1,0-4 0,3-4-1,0-8-482,3-5 1,7-14 2092,-3 2 0,7-18 0,-4 1 0</inkml:trace>
  <inkml:trace contextRef="#ctx0" brushRef="#br2" timeOffset="95">17704 8865 8574,'11'-7'0,"-1"-2"333,2 0 0,-3-3 0,2 5 0,1 0 64,2 0 1,2 2-1,-1 5 1,1 0 867,0 0 0,1 0-598,4 0 1,-5 7-1,0 3-210,-9 4 0,-6 4 0,-1 1 0,-1 4-159,-5 1 1,-8 1 0,-8 3 0,-3-2 139,-3 2 0,4 1 0,-1 3 0,3-2-2,2-4 0,5 2 1,2-7-1,5-2-85,1-2 1,1-1-1,6 0-294,0 0 0,0-6 0,4-1 0,5-2-102,6-4 0,6-1 1,0-4-1,6-1-468,2-3 1,3-6 0,-1 2-1,1-4-941,-1-2 0,-7 6 1,-1 1-703,0 2 1,-6 2 0,4 5 772,-3 0 0,-8 7 0,-1 3 1383,-2 4 0,5 2 0,-3 0 0</inkml:trace>
  <inkml:trace contextRef="#ctx0" brushRef="#br2" timeOffset="96">18475 9415 8046,'-11'-2'0,"1"-3"708,6 3 1,-1-5 0,10 7 0,6 0 176,3 0 1,7 0 0,1 0 0,3 0-291,3 0 0,1 0 0,5 0 0,-1 0-322,-2 0 0,2-1 0,-12-3 1,-1-1-323,-3 1 0,-1 3 0,-1 1-1504,1 0 0,-5 0-348,-1 0 0,-6 1 0,1 5 1230,-3 4 1,-9-1 0,-4 1-1,-5 2 671,-4 2 0,2 2 0,-12 0 0,6 0 0</inkml:trace>
  <inkml:trace contextRef="#ctx0" brushRef="#br2" timeOffset="97">18569 9572 8050,'-9'11'354,"4"-1"0,5-6 0,5 1 0,6-3 766,3-2 0,8 0 0,5 0 1,2 0-686,3 0 1,-1 0 0,1 0 0,-1 0-165,1 0 1,-1 0 0,-1 0 0,-2 0-343,-2 0 1,-2-2 0,4-2 0,-3-1-1378,-3 2 0,6-4 1,-1 0-1,2 0 1448,3 0 0,-1-6 0,1 5 0</inkml:trace>
  <inkml:trace contextRef="#ctx0" brushRef="#br2" timeOffset="98">19937 8771 8415,'-9'-16'904,"2"7"1,5 2 0,-1 9 0,-2 3 7,1 6 1,1 10 0,-1 6 0,-3 7 29,-2 2 0,4 13 0,-5-2 1,-3 2-127,-1 0 0,0 4 0,2 1 0,2 0-356,-2 0 0,-1-2 1,3-6-1,5-4-202,3-6 0,-3 1 0,-1-4 0,3-5-275,1-3 1,2 1 0,0-5-900,0-2 1,0-2-3632,0-1 1438,0-7 1,0-4 2345,0-10 1,7-4 0,5-7 0,6 1 762,3-1 0,7-7 0,-4-1 0</inkml:trace>
  <inkml:trace contextRef="#ctx0" brushRef="#br2" timeOffset="99">20833 8881 8418,'16'-7'749,"-8"3"2325,-2-6-2066,-5-1 0,-9-3 0,-6 4-330,-5 4 0,-4 5 0,2 2 0,-4 5 0,1 4 1,-6 4 0,4 4-1,-4 1-302,-1 2 0,-1 7 0,3-2 1,1 4-111,2 1 0,-1 7 0,-2 4 0,1 2-100,2-2 1,6 2 0,-1-4 0,6 2-252,4 1 0,4 1 0,9-9 1,3 2-118,6-2 0,4-2 1,6-2-1,7-1 112,7-4 0,0 2 0,5-7 1,1-4 96,-1-4 1,2-1-1,3-7 1,-3-1 81,-5-3 0,-4-1 0,-3-1 1,-3-5 77,0-4 1,-10-9-1,1-2 1,-8 1-57,-3 3 0,-2 1 1,-5 1-1,0-1-94,0 0 1,-7 0-1,-5 1 1,-5-1-17,-4 0 0,-7 1 0,2-1 1,-2 0-645,1 0 0,-8 6 0,4 1 1,-2 2-234,0 4 1,1-4 0,1 1 0,1 1-197,4-2 0,3 6 1,7-5-1,1 5-674,-1 1 0,9 0 922,7 0 0,9-6 0,12 1 824,5 2 0,4-6 0,1 0 0</inkml:trace>
  <inkml:trace contextRef="#ctx0" brushRef="#br2" timeOffset="100">21603 9006 8457,'16'-29'445,"0"1"0,-2 3 138,-4 3 1,-3-5-1,-7 6 1,0 2-121,0 2 0,0-4 0,0 0 1,-1 2 222,-5 1 0,-2 2 0,-8 2-399,0 4 0,0-2 1,1 6-1,-1 3-98,0 1 0,1 0 0,-3-1 0,-3-2-77,-5 1 0,1 3 0,1 1 1,1 1-43,4 5 1,-4 7-1,2 10 1,2 2 26,2 3 1,3 7 0,1 3-1,5 0-11,1 1 0,2 3 0,5-7 0,0-4-37,0-3 1,5-4 0,2 3 0,1-6-8,5-4 1,6-1 0,2-2 0,0-4-65,2-5 1,-4 2-1,7-1 1,0-3-40,-1-1 0,4-9 0,-4-4 0,1-3-185,0-1 1,-7-6 0,2-2-1,-3 0-32,-2 1 1,-2 1 0,-2 5 0,-3 0 347,-2 1 1,-2 4 0,-3 2-18,3 2 1,-4 4 0,5 8 0,-3 6 217,2 3 0,-3 8 0,5 6 0,-2 7 883,1 7 0,1 2 0,-4 1 0,4 1-337,2 2 1,0-4-1,3-5 1,-3-3-522,-2 1 0,-2-6 1,-5-6-1,0-1-759,0 1 1,0-6 0,-2 2 0,-3-4-688,-6-1 0,-3 5 1,-3 2-1,-4-1-6889,-5 1 8039,-4 5 0,-8-10 0,-3 4 0</inkml:trace>
  <inkml:trace contextRef="#ctx0" brushRef="#br2" timeOffset="101">16745 11553 8185,'2'10'808,"3"1"1,6-8-1,8 4-262,2 0 1,1-5 0,-1 3-1,7-5 1,6-5 303,2-6 1,3-3-1,-1-3 1,6-2-290,1-2 0,13-9 0,-4-1 0,9-10-377,5-4 0,5-2 0,-4 0 0,-5-2-22,-4-4 1,-3-1 0,-10-5-1,-6 3-368,-6 2 1,-13-4 0,-4 6 0,-8 3-227,-3 5 1,-2 6 0,-5 6 0,-1 3 133,-5 3 1,-2 8 0,-8 9 0,0 2 122,1 4 1,-3 1 0,-1 4 0,-4 3 248,-1 6 1,3 8 0,-5 3 0,-1 5 94,3 6 1,-6 4 0,6 8 0,-1 0 218,4 4 1,-1 7-1,2-2 1,5 0 175,2 1 0,5 0 0,-3-4 0,6-2-157,3 2 0,2-6 0,2-5 1,3-1 90,6-4 0,3 1 0,1-3 0,3-3-347,3 0 0,-4-8 0,6 1 0,0-4-415,3-3 1,-2 3-1,3-10 1,-1 2-300,-2-1 1,4-6 0,-3 1 0,3-4-1345,5-1 1,2-1 0,-2-4 0,2-6-1190,2-3 1,10-3 3095,-5-4 0,14-4 0,-8-6 0</inkml:trace>
  <inkml:trace contextRef="#ctx0" brushRef="#br2" timeOffset="102">18648 11128 8137,'1'-14'816,"5"4"0,2 3 0,8 7 1,1 0-263,4 0 1,-1 0 0,4 0 0,1 0-291,-1 0 0,-5 0 1,4 0-1,-2 0-429,0 0 0,5 5 0,-5 0 1,-2-1-498,-1-2 1,-3-2-1,1 1 1,-2 4-209,-3 6 0,-4-2 0,-7 1 1,-2 1 869,-3-3 0,-11 13 0,-9-3 0</inkml:trace>
  <inkml:trace contextRef="#ctx0" brushRef="#br2" timeOffset="103">18600 11317 7697,'-7'5'0,"7"0"33,9-1 1,7 3 0,5-2 0,7-1 641,7-3 1,0-1 0,8 0 0,4 0-574,4 0 1,2 0-1,-6 0 1,0 0-494,0 0 0,5 0 0,-1 0 0,-2 0-419,0 0 1,-11-5 809,10 0 0,-5-14 0,4 1 0</inkml:trace>
  <inkml:trace contextRef="#ctx0" brushRef="#br2" timeOffset="104">19968 10688 8357,'0'-16'1119,"-5"9"0,0 7 183,1 9 1,1 12-1,-1 5 1,-3 6-256,-1 4 0,-3 3 0,-5 6 0,1-1-251,-1 0 0,0 10 0,0-7 0,2 0-423,4-3 1,-2-1 0,7-4 0,1-3-612,2-2 1,2 1 0,0-11 0,2 0-322,3-3 0,-3-3 0,5-4 0,-2-2-1392,1-1 1,6-8 0,-2 2 336,4-3 1,2-4 0,0-3-1,1-5 1614,4-4 0,4-16 0,6-3 0</inkml:trace>
  <inkml:trace contextRef="#ctx0" brushRef="#br2" timeOffset="105">20330 10767 9111,'21'-21'0,"2"0"0,1 2 746,4 1 0,2 2 0,1 1 1,1-1-531,-1 0 1,0 8 0,1 2-1,-2 5 272,-4 1 1,3 1 0,-4 5 0,-1 6-47,-3 7 0,-3 4 1,-4 5-1,-4-2-170,-4 2 1,-5 1 0,-1 3 0,-1-1-1,-5 1 0,-4-3 0,-9-1 0,-4-3-110,-2-2 1,-1 3-1,-5-7 1,-1-3-344,1-4 1,1-7 0,4 4-1158,5-2 893,4-2 1,10-7 0,7-1 150,8-2 1,13-6 0,5 6 0,6 1 185,5 3 0,1 1 1,6 0-1,-4 1 415,-2 5 0,4 2 0,-5 8 0,-2 2 183,-2 2 0,-7 0 0,-1 6 0,-3 2-172,-2 2 0,-5 1 0,-2 0 0,-5 1 478,-1-1 0,-1 6 0,-6 0 0,-2-2-38,-3-2 0,-9-2 0,-9-1 0,-2-4-211,-3-5 0,-6-4 1,-7-3-1,-1-3-478,-1-6 0,-11-3 1,3-2-1,-5-2-622,-3-3 0,-8-2 1,8-5-1,-2 3-891,5 2 1,2-3 0,6 3 0,10 0-1830,8 0 1,8-7 3272,6-2 0,0-21 0,0-12 0</inkml:trace>
  <inkml:trace contextRef="#ctx0" brushRef="#br2" timeOffset="106">4466 6523 8160,'0'-7'1281,"0"7"0,-6 9 0,1 12 0,0 5-512,-2 3 0,5 10 0,-3 3 1,1 3 56,-1 2 1,4 8-1,-6 0 1,1 1-345,1-3 1,-5 1-1,4-2 1,1-1-262,-2-2 1,5-4-1,-3-5 1,2-6-30,-3-7 0,5-2 1,-6 1-1,1-5-586,1-3 1,0-8 0,3 0-1647,-3 3 1,3-5-3777,-3 3 4837,3-8 1,11 4 0,7-7 0,6-1 105,3-5 873,5-2 0,-6-8 0,7 0 0</inkml:trace>
  <inkml:trace contextRef="#ctx0" brushRef="#br2" timeOffset="107">5047 6853 8180,'0'-17'92,"0"-3"194,0-1 1,-5 0 0,0 6 0,1-3 11,3-3 0,8 2 1,1-5-1,3-1 125,-1 1 0,6 3 0,7-4 1,0 3-118,-1 2 0,4 5 0,-1 2 1,1 5 54,2 1 1,4-4 0,-10 6 0,1 1-27,0 3 0,-2 1 83,-6 0-19,1 0-622,0 0 0,-7 7 338,-4 3 0,-2 4 0,1 2 87,1 0 1,5-1 0,-3 1-1,0 0-34,0-1 0,-1 1 0,-6 2 0,0 1 124,0 2 0,0 5 0,-2-3 1,-3 1-45,-6 4 1,-3 4-1,-2 2 1,1 3-24,-1-2 1,-1-2 0,-3-1-1,-1-3 10,2-2 0,2 1 1,-1-6-1,-1 1-82,-2 0 0,0-2 0,5-6 0,1-1-232,-1-3 0,0-2 1,0-6-1,1 2 8,-1-1 1,0-3 0,1-2-90,-1-5 1,7 3 0,4-7 0,3-3 9,2-1 0,7-3 0,5-2 1,8-2-302,6 1 1,9 3-1,5 1 1,4 1 243,4-1 1,3 5 0,-2 3 0,0 1 33,-2 3 1,7 2 0,-10 4 0,-2 3 479,-2 6 0,-3 3 1,-6 3-1,1 3-12,-1 0 0,-1 8 0,-4 0 1,-5 6 227,-4 2 0,-3 8 0,-3-4 0,-6 2-115,-3 0 1,-7-2 0,-4 4 0,-3-4-88,-6-2 0,-6-1 0,1-6 0,-1-1-62,-4-4 1,-2 2-1,-1-9 1,-3-3-55,-2-4 0,2-3 0,-2 2 1,3-6-121,1-3 1,-3-2-1,2 0 1,5 0-248,4 0 1,-3 0 0,5-2 0,-1-2 44,0-1 0,2-5 0,6 3 0,-1 0-1387,0 0 1,0-4 0,1 4-2766,-1-2 0,7 4 4269,4-5 0,10 6 0,4-3 0</inkml:trace>
  <inkml:trace contextRef="#ctx0" brushRef="#br2" timeOffset="108">6856 6727 8150,'14'-15'0,"-2"-3"0,-4-3 0,-1-3 274,-3-1 0,3-5 0,-2 4 1,-1-2 432,-3 2 0,-2-2 0,-3 6 0,-3-1-199,-2 0 0,1 2 1,-6 5-1,0 1-218,-4-1 0,-1 2 0,2 2 0,-3 3-109,-1 2 0,-7 2 1,4 5-1,-2 0-146,0 0 0,1 7 0,-3 5 0,2 7 29,-2 7 0,5 6 0,2 6 0,6 8 147,4 4 1,4 5-1,7-5 1,0 4 107,0 2 0,2-3 0,3 4 0,4 1-67,0-2 1,5 3 0,-4-5 0,4-1-136,2-4 0,0-1 0,-1-9 0,-1-1-385,-3 1 1,3-4 0,-6-7-1,1-4-742,-4-1 1,2-2 0,-1-6 167,-3 1 1,1-2-779,1-3 0,-2-6 506,8-10 0,-1-9 0,6-9 0,0-2 1114,-1-2 0,1-8 0,0-2 0,7-7 0,1 4 0</inkml:trace>
  <inkml:trace contextRef="#ctx0" brushRef="#br2" timeOffset="109">6903 7230 8150,'15'-9'1211,"1"4"-352,-7 3 0,-11 2 1,-14 0-1,-8 0-368,-6 0 0,-3 6 1,-2-1-1,-3-2-323,-2-1 1,-1 3-1,-2 1 1,2-3-102,3-1 1,-4-2 0,5 0 0,4 0-802,5 0 1,0 0 0,7 0-276,2 0 0,9-2 1,4-3-1,6-6-456,6-3 1,8-3 1464,7-4 0,14-10 0,-2-10 0</inkml:trace>
  <inkml:trace contextRef="#ctx0" brushRef="#br2" timeOffset="110">7249 6554 8194,'0'16'662,"0"0"1,0 1 0,0 2-1,0 6 1,0 3 832,0 5 1,0 14-1,0 0 1,0 2-689,0 0 1,0-2 0,0 0-1,0 1-454,0-1 0,1-5 0,5-2 0,2-2-365,1-3 1,9-2 0,-4-3 0,1-2-808,4-2 1,1-7 0,-3 2 0,2-3-1276,2-2 1,2-2-1,-4-4 1305,2-5 0,0-3 0,-5-6 0,-2-4 789,-4-8 0,4-17 0,-5 0 0</inkml:trace>
  <inkml:trace contextRef="#ctx0" brushRef="#br2" timeOffset="111">7720 6994 10376,'-7'9'1302,"-7"3"0,-8-6 0,-3-1-492,-3 2 0,-1 0 0,-5 5 1,-2-3-87,-6-2 0,-4 3 0,-3-3 0,-3 0-568,-6 0 0,-3 4 0,0-6 0,2 0-1166,1 2 0,2-5 1,-2 3-1,8-3-612,6-2 1,2 0-1,7 0 1,4 0 1621,1 0 0,-3-14 0,8-4 0</inkml:trace>
  <inkml:trace contextRef="#ctx0" brushRef="#br0" timeOffset="112">4717 9116 14173,'0'-24'-597,"5"1"0,2 9 3704,2 4 0,-5 4 0,1 13-1065,-3 9 1,5 9-1,1 11 1,3 6-1986,-1 4 1,-1 6 0,3 2-1,-3 2-128,-2 3 1,4-1 0,-6 0 0,-2-6 35,-1-1 1,-2 8-1,0-13 1,0-3 11,0-4 1,0-1-1,0-3 1,0-4-167,0-3 0,0-8 0,-2 1 175,-3-4-1416,3-8 0,-5-4 1,7-10-1029,0-6 0,2-10 1,3-5-1,6-4-694,3-1 0,7-13 3223,0-3 0,7-10 1,-4 1-1</inkml:trace>
  <inkml:trace contextRef="#ctx0" brushRef="#br0" timeOffset="113">5079 9258 16470,'16'0'355,"-1"0"0,-4 9 1,-2 6-1,-2 10 1163,-4 4 0,4 8 0,-2 3 0,0 4 263,2 5 1,-5 1 0,5-2 0,-2-3-1889,1-3 1,4 3-1,-5-3 1,-1 2 43,-2-2 0,3-4 0,0-6 0,-1-3 9,-3-2 1,-1-3 0,2-5-79,3 2-2486,-3 0 1,5-14 159,-7-7 0,0-7 1,0-9-1,0-1 1049,0-4 1,0-9 1421,0-6 1,0-15 0,0 2 0</inkml:trace>
  <inkml:trace contextRef="#ctx0" brushRef="#br0" timeOffset="114">4324 9305 14173,'0'-16'2921,"-5"1"-2202,0-1 0,1 7 0,9 2 1,8 2 739,6 0 1,5-1 0,10 5-1,2-3-463,6-1 0,11-2 1,4 3-1,4-1-479,2 2 1,9-4 0,1 0 0,-1 0-293,1 0 1,-1 0-1,-9 3 1,-4-1-226,-6 2 0,-3-1 0,-15 1 0,-3-3-1049,-4 3 0,-9 1 0,2 2-3369,-4 0 1,-1 0 2136,0 0 0,-6 2-945,1 3 3161,6-3 1,1 12 0,4-6-1</inkml:trace>
  <inkml:trace contextRef="#ctx0" brushRef="#br0" timeOffset="115">6478 8849 10066,'-2'-14'0,"-3"2"1707,-5 1 0,-9 8 0,-4-2 0,0 3-98,0 2 0,-10 7 1,2 5-1,-2 7-584,-1 8 0,5 9 0,1 8 1,3 7 107,3 6 0,-5 6 0,6 5 0,4 2-1196,5-4 0,-1 8 0,8-11 0,2 0-9,1-4 1,4 2-1,5-3 1,7-1-7,5-4 1,4 3 0,-4-13 0,2-1 90,-2-2 0,4-5 0,-2-7 0,-2-3-58,-2-3 0,-1-2 0,0-8 1,0-4-17,-1-1 1,1-1 0,0-6 0,-1 0-2398,1 0 0,0-2 1,0-3-1,-1-6-6927,1-3 9453,7-8 0,1-10 1,8-8-1</inkml:trace>
  <inkml:trace contextRef="#ctx0" brushRef="#br0" timeOffset="116">7406 9226 14173,'5'-10'720,"0"-1"1,-1 8-1,-9-2 1,-6 3-1,-3 2 765,-2 0 1,-1 0 0,-4 0-1,-5 0-1223,-4 0 0,-7 0 0,1 0 1,1-2-136,2-3 0,-4 1 0,0-4 0,2-1 54,2 0 1,9 6 0,1-4 495,0 0 1,6 5-27,-4-3 1,3 5 0,4 7-278,4 9 1,3 1-1,7 9 1,-2 2-11,-3 2 0,3 6 0,-3 1 0,3-2-315,2-2 0,0 4 1,0 0-1,0-4-180,0-5 1,-5 1 0,0-4 0,1-1-23,2-3 1,2-3 0,0-3-1165,0 1 618,0 0 1,7-7-1,2-6 334,0-6 1,10-6-1,-3-9 1,3-3-36,4-5 0,1 2 0,9-2 0,2-2 11,2-2 1,7 6 0,-2 3 0,1 3 342,-1 2 1,7 8-1,-5 2 1,-1 6 619,3 6 0,-2 4 1,-3 11-1,-4 5 337,-4 4 1,-8 3 0,-4 2 0,-4 4-144,-1 1 0,-7 2 0,-4 7 0,-3-1-735,-2 0 1,-7 0-1,-6-9 1,-4-1-109,-4 1 1,-2-3 0,2-4 0,-5-2 89,-4-4 0,-1-4 0,-2-8 1,-2-3 15,-2-6 1,-5-3 0,4-2 0,-1-2-409,1-3 1,-6-4-1,4-8 1,0-3-1569,3 0 1,4-7-1,3 3 1,4-4-104,5-5 0,4-2 0,3 0 1,3-4 2056,6-2 1,3-15-1,2 7 1</inkml:trace>
  <inkml:trace contextRef="#ctx0" brushRef="#br0" timeOffset="117">7610 8771 15154,'21'-11'0,"2"2"0,0 2 0,1 4 1131,1 1 1,-5 4 0,7 3-1,1 6-513,1 3 0,1 3 0,-2 4 1,-4 5 441,-1 4 1,5 12 0,-3 3-1,1 4-11,0 7 0,-5 2 0,3 3 1,1 0-861,-1 3 0,-4 8 0,0-4 0,-2-1-272,-2-3 1,-6 3 0,-1-3 0,-2-3 38,-4 0 1,-1-1 0,-2-3-1,0-4-94,0-4 0,-7-9 1,-3-2-1,-4-3 81,-2-3 0,0-4 1,-1-13-1,-2 1 126,-2 0 1,0-8 0,3-2 0,-1-5 29,-2-1 0,-5-7 0,3-3 0,0-4-1657,1-2 1,2-5-1,10-1 1,3-3-901,0-3 0,5-7 1,-1-5-1,4-4 2464,5-4 1,20-17 0,0 0 0</inkml:trace>
  <inkml:trace contextRef="#ctx0" brushRef="#br0" timeOffset="118">8554 8598 14173,'7'-16'672,"1"5"0,8 3 0,2-1 0,1 2 318,2 0 1,0-3 0,-4 4 0,2 3 95,2 1 1,6 4 0,-7 1-651,0 3 1,-5 6 0,-4-2-1,-6 6 314,-3 5 1,-2-4 0,-2 6-1,-3-2-102,-6 0 0,-4 7 0,-5-4 1,-2 3-335,-3-1 0,1-2 0,-2 4 0,5-3-372,3-3 1,2-1-1,3-3 1,2 1-21,6 2 1,3 0-1,2-5 1,2-1-30,3 1 0,16-2 1,10-2-1,4-1 63,4 1 1,-1 0-1,6 0 1,-2-3 82,2-2 1,-4-2 0,0-5 0,-3 0 110,-8 0 0,6 0 0,-9 0 1,-3 0-3163,-4 0 0,-8-5-6819,-1 0 9252,-6 0 0,10-2 0,-6-2 1</inkml:trace>
  <inkml:trace contextRef="#ctx0" brushRef="#br0" timeOffset="119">9827 9619 15078,'-7'-8'2215,"-3"2"0,-6-1 0,-5 2 0,-5 2-689,-4 1 0,-8 2 1,-4 0-1,-4-2-1333,-1-3 1,-5 3 0,-1-3 0,4 3-238,6 2 1,-1 0 0,7 0-1,4 0-2180,5 0 1,0 0-1,7 0-7607,2 0 9659,9 0 1,17 7 0,10 2 0</inkml:trace>
  <inkml:trace contextRef="#ctx0" brushRef="#br0" timeOffset="120">9890 9934 13893,'-17'0'1070,"-4"0"1,-4 0 0,-6-2-1,-1-2 1387,1-1 1,-2-5-1,-2 3 1,-2 0-2710,2 0 1,-2-4 0,2 4 0,4 0-1810,1 0 0,-1-3 1,8 3-1,0 0-4448,1 0 6437,1-5 0,5-4 0,0-9 0</inkml:trace>
  <inkml:trace contextRef="#ctx0" brushRef="#br0" timeOffset="121">10487 8991 13893,'-13'1'2202,"2"5"1,6-5-1745,10 5 1,9 1-1,10-2 1,4-2 92,6-1 0,8-2 1,-1 0-1,7 0-127,4 0 0,-3 0 1,3 0-1,-4 0-229,-7 0 1,3 0 0,-7 0 0,-2 0-97,-2 0 1,-9 2-1,-3 1 1,-3 3-56,-2-3 1,-2 0-75,-4 3 0,2-3 0,-7 8 1,-1 1 189,-2 2 1,-4 7-1,-2 2 1,-3 1 492,-1 4 1,3 7 0,-6 2 0,-1-1-264,-2 3 1,3-1-1,1 7 1,-1-1 57,3 0 0,-5 3 0,8-9 0,2 1-568,1-1 1,2-1-1,0-6 1,0 1 0,0-1 1,0-1-1,0-2 1,2-4-418,3-1 1,-3-2-1,5-5 1,-2-1-2568,0 1 0,6-5 464,-6-1 0,2-6 1485,-2 1 1,-5-12-1,0-7 1,-9-5-1151,-5-1 1,-8-2 2309,-5 1 1,-9-14 0,-4 2 0</inkml:trace>
  <inkml:trace contextRef="#ctx0" brushRef="#br0" timeOffset="122">10645 9635 8563,'-23'-2'542,"7"-3"0,11 3 0,16-3 697,9 3 1,8-3 0,6 0-1,2 1-547,6 3 1,9 1-1,3 0 1,0 0-204,0 0 0,6 0 1,-3-2-1,3-2-47,-3-1 0,5 0 1,-6 3-1,-1-1-604,-2-3 0,-6 1 1,-7 5-1,-7 0-1787,-5 0 0,-8 0-151,0 0 1,-9 2 0,-8 1 132,-6 3 0,-6 4 1967,-6-5 0,-8 1 0,-2-6 0</inkml:trace>
  <inkml:trace contextRef="#ctx0" brushRef="#br0" timeOffset="123">11777 9368 8137,'-11'-16'0,"1"0"170,6 8 1,-3-6 0,7 3 0,0-3 0,2-3 522,3-4 1,4 3 0,8-4 0,6 1-205,9 0 0,-1-5 0,8 5 0,-3 3-139,1 6 1,5 0-1,-5 6 1,-4 3-99,-5 1 0,0 2 1,-7 0-1,-2 2-20,-2 3 0,-1 4 0,-2 8 1,-2 3-89,-1 1 1,-8 1 0,2-1 0,-3 4-117,-2-1 1,-7 6-1,-3-4 1,-6 4 74,-5 1 1,2 2 0,-6 2-1,1 2-59,-1-2 0,6-4 1,-4-3-1,4-2 37,4 2 0,-5-5 0,12 0 0,-3-2 75,1 0 1,6 5-1,-1-5 1,3-2 57,2-2 0,-5-1 0,0 0 0,1 0-4,2-1 0,2 1 0,0 0 1,0 0-110,0-1 1,0-4 0,0-1-179,0 2 0,2 1 1,2-1-1,3-3 43,1-2 0,3 0 1,5-4-1,-1 2-8,1-1 0,7-2 1,3-2-1,4-2 135,1-3 0,6-4 0,-2-7 0,-4 0 130,-3 1 0,-9 1 1,2 0-1,-3 0-110,-3-4 0,-6-1 0,-4 2 1,-3-4-80,-2-6 0,-2 0 0,-3-3 0,-7 2-367,-7 0 0,-6-5 0,-8 7 0,-2-2-37,-2 1 1,1-1-1,3 8 1,-2 0-165,-2 3 0,2 1 0,7 2 0,4 4-360,1 4 0,2-1 1,5 2-1,1 2-231,-1 1 1,7 4 0,4 3 496,3 5 1,9-1 627,4 2 0,10-1 0,3 6 0</inkml:trace>
  <inkml:trace contextRef="#ctx0" brushRef="#br0" timeOffset="124">12736 9698 8400,'24'0'0,"-3"2"1074,-3 3 1,-8 2 0,-1 5 19,-2-1 1,-2-1 177,-5 6 1,-7-2 0,-3-4-827,-4-5 1,-7-3 0,0-2 0,0 0-223,-2 0 1,6 0 0,-4-2 0,3-1 47,2-2 1,6-6 0,1 4-489,2-1 0,2 2 0,7-2-604,3 1 0,4-4 0,6 6 1,1 0-374,0-2 1,0 5-1,-1-3 1,1 3 58,0 2 1,0-5 0,-1-1 0,1 1 1133,0-2 0,6-9 0,3-8 0</inkml:trace>
  <inkml:trace contextRef="#ctx0" brushRef="#br0" timeOffset="125">13616 9085 8936,'-7'-9'3702,"4"2"-3365,-8 7 1,1 0-1,-6 0 1,0 2-1,-1 1 346,-4 3 0,2 1 1,-7-4-1,-2 2-292,-2-1 0,4-2 0,-1-2 0,1 0-314,2 0 1,-4-6-1,5 1 1,0 2-109,1 1 1,1 2 0,5 0-167,0 0 0,2 2 1,2 3-1,3 7-78,2 7 0,-3 1 1,5 6-1,-1 0 245,-1-2 1,4 6 0,-6-4-1,2 2 110,4-2 0,-1 4 0,1-5 0,-2-1-63,1-3 1,2 2 0,2-2-1,0-2-342,0-2 1,0-1 12,0 0 0,2-8 80,3-2 0,4-5 0,7-1 0,-1-1 52,1-5 1,7-1 0,5-5 0,5 2 94,4-2 0,6-2 0,-2 0 1,-1 3 36,-4 6 0,3 3 0,-2 2 1,-3 0 358,0 0 0,-8 7 0,-2 4 0,-1 4 125,-4 6 0,-1-3 0,-4 4 0,-2-1-106,-2 0 0,-6 6 1,1-5-1,-5 3 219,-5 3 1,-4 0 0,-7 0 0,1-4-232,-1-1 1,-7-2 0,-1-6-1,-2 1-149,-1 0 0,1-2 0,-7-4 0,-2-3-94,-2 0 1,1-5-1,3 3 1,-2-3-983,-2-2 1,5-5 0,8-2 0,1 0-1417,4 0 0,3-5 1,6 1 1772,5-3 0,5-7 0,5 0 0,7 0-541,7-1 0,6 2 0,6-6 1091,1-2 0,-1-2 0,1-1 0</inkml:trace>
  <inkml:trace contextRef="#ctx0" brushRef="#br0" timeOffset="126">13884 9022 8572,'1'-14'0,"3"2"1027,1 1 0,2 8-621,-2-2 0,-1 5 0,5 5 0,-2 5 266,-4 4 1,4 2-1,-2 1 1,-1 3-62,-3 1 0,-1 7 0,-1-2 1,-3 3-105,-1 3 1,-7 5-1,0-1 1,-6 1-104,-3 1 0,0-4 0,5 4 0,1-1-105,-1-1 0,5 1 0,3-6 0,1-1-67,3-4 0,3 2 0,1-5 1,0 0-171,0-1 0,1-1 0,5-7 0,4-1-206,4-3 1,3-1 0,3 1 0,2-5-13,3-3 0,1-2 0,5 0 0,3-2-978,2-3 1,-1 2 0,5-8-1,-1-1 16,-4-2 1,-2-2 0,-3 2-1,-4 2 164,-5 2 1,0-1-1,-4-3 1,-4 2 331,-5 2 0,3-1 0,-6-5 0,-1 1 442,-3-1 0,-6-2 0,-2-3 0,-2-3 180,-3 0 0,3-4 0,1 7 0,-1 1 40,0 3 0,6 1 1,-4 2 1158,0 4 0,5 5-717,-3 10 0,-2 4 1,1 6-1,3 3 427,1 3 1,2 3 0,0 9 0,-2 2 99,-3 2 0,3 0 0,-3-6 0,3 0-538,2 1 0,0-1 0,0 1 0,2-1-795,3 1 1,2-6 0,6-2-1,-3-1-720,2-4 1,-3-1-1,2-3-1379,1 1 0,-3-7 1184,1-4 0,-5-3 0,4-6 1239,-2-6 0,5-8 0,-3-13 0</inkml:trace>
  <inkml:trace contextRef="#ctx0" brushRef="#br0" timeOffset="127">15094 9101 8076,'5'-32'0,"1"2"0,-5 3 0,-2 0-3,-5-1 1,-4 6 0,3 1 713,-2 3 0,-1 3 1,-6-1-1,0 2 102,1 3 1,-1 4-1,0 9 1,0 3-348,1 6 1,-3 10 0,-1 5-1,-4 5-56,-1 6 0,5 9 0,-4 8 1,2 0 1,0 0 0,5 5 0,8-1 0,1 1 182,3-1 1,2 1 0,4-6 0,3-3-524,6-1 1,3-3 0,1-3 0,3-2-677,3-3 1,-4-1-1,4-6 1,-3-1-1088,-2-4 0,-1-3 0,1-9 264,0-4 1,-1-3 0,1-9 206,0-3 1,-6-11 0,-1-12 1220,-2-6 0,12-7 0,-1-6 0</inkml:trace>
  <inkml:trace contextRef="#ctx0" brushRef="#br0" timeOffset="128">15141 9541 8984,'-7'10'1266,"-3"-1"1,-4 0-509,-2-1 1,-1-4 0,-4 3 0,-4-2-55,1 0 0,-9 6 0,3-6 0,-1-1-633,-4-3 0,1-1 0,6 0 1,2 0-372,-2 0 0,4 0 1,-1 0-1,3 0-1350,2 0 1,8-1 0,3-5-356,3-4 0,2 1 2005,9-1 0,11-8 0,8-6 0</inkml:trace>
  <inkml:trace contextRef="#ctx0" brushRef="#br0" timeOffset="129">15377 9038 8319,'0'-9'575,"0"4"0,0 12 0,0 8 0,0 10 801,0 5 0,5 15 1,1 6-1,-3 5-480,-1 1 1,3 1 0,2 5-1,0 0-474,0-1 1,5-4 0,-1-2-1,3-4-194,2-6 1,-2-1 0,-2-8 0,-3-4-948,-3-5 0,0 0 0,-5-7-5251,5-2 4587,-5-8 0,6-6 0,-7-10 1,0-8 166,0-6 1,0-12 1215,0-11 0,7-11 0,2-3 0</inkml:trace>
  <inkml:trace contextRef="#ctx0" brushRef="#br0" timeOffset="130">15817 9431 8319,'0'15'1177,"-1"-4"-731,-5-1 1,3-6 0,-9 1 0,-4-3 510,-3-2 1,-9 2 0,0 1 0,-5 2-556,-4-1 0,-5-2 1,5-2-1,2 0-943,2 0 1,7-6-1,2-1 1,1 0-864,4 0 1,6 0 0,5 2 477,1-5 1,2 1 0,6 0 0,4 0 925,6 1 0,3-10 0,2-6 0</inkml:trace>
  <inkml:trace contextRef="#ctx0" brushRef="#br0" timeOffset="131">15975 8786 8477,'15'-7'0,"1"-1"485,0-1 0,0-3-79,-1 6 0,1 1 1,0 7-5,-1 3 0,-6 6 0,-4 10 0,-3 5-57,-2 3 0,0 3 0,-2 1 1,-3 2 2,-5 2 0,-6-1 0,-3-3 0,-2 2-58,2 2 0,3 0 1,4-8-1,3-1 10,2-1 0,-4-6 0,6 3 0,2-1 104,1-4 1,7 4 0,4-2-1,3-4 145,6-5 0,3 2 0,0-5 0,3 1-397,0 1 1,4-6-1,-7 4 1,0-2-592,2-4 0,-11-1 1,4-2-162,-2 0 0,-7 2 0,0 3 0,-2 6 600,0 3 0,8 1 0,-5 1 0</inkml:trace>
  <inkml:trace contextRef="#ctx0" brushRef="#br0" timeOffset="132">5000 11820 8374,'-5'-16'0,"0"0"140,1 1 0,3-1 0,1 0 0,0 0 2989,0 1 1,7-1-2129,3 0 1,6 1-1,5-1-366,5 0 0,4 2 0,1 4 0,2 3-140,4 0 1,-4 5 0,4-3 0,-4 3 0,-3 4-32,-4 3 1,2 4 0,-7 6 0,-2 1-219,-2 0 1,-8 10-1,-4 4 1,-3 1-21,-2 4 0,-2 2 0,-5 0 0,-8 3-46,-10 0 1,-4 4 0,-3-6 0,1-1-168,-1-4 0,-3 5 1,0-10-1,4-2-52,1-1 0,-1-4 0,8-6 0,0 1 33,1 0 0,-5-6 1,7-1-1,0-2-42,3-3 0,-4-3 1,0-1-137,2 0 0,3-7 0,5-3 0,6-4-233,3-2 0,4-5 0,3-1 1,8-1-29,6 0 0,12 2 0,13 5 1,7 1 229,6-1 1,6 2 0,4 4-1,1 4 267,-2 5 1,-3 2 0,-5 5 0,-6 4 486,-3 4 1,-4 9 0,-4 3 0,-8 4 369,-5 1 0,-11 0 1,1 3-1,-8 1-838,-3 1 0,-3 6 0,-10-3 1,-4-1-72,-4 0 0,-7-1 0,-2-5 0,-1-3 0,-4-3 0,-2 2 0,-3-7 0,0-3 0,1-6 0,-8 0 0,9-7 0,-2-1 0,-1-2 0,5-2 0,1 0 0,1 0-631,0 0 0,4-7 0,2-4 1,3-3-1652,3-1 0,1-8 1,3-3 1588,6-4 1,3-1 0,2-1 0,2-1-2891,3-4 0,4 1 3583,7-12 0,6 5 0,3-11 0</inkml:trace>
  <inkml:trace contextRef="#ctx0" brushRef="#br0" timeOffset="133">5959 11584 8374,'14'7'0,"-1"4"0,-5 4 1583,-1 6 0,-1 4 1,-5 8-1,3 2 833,1 1 1,5 8-1,-3-2 1,2 3-1343,3 3 1,-3-1-1,0 0 1,-2-2-1075,-4-3 0,4-3 0,-1-8 0,-3 0 0,-1 1 0,-2-2 0,0-4 0,0-5 0,0-4 0,2-1 0,1 0-2144,2-1 0,2-4 1,-1-2-1,4-2-740,4-4 1,2-1 0,1-2 2883,4 0 0,4-7 0,6-2 0</inkml:trace>
  <inkml:trace contextRef="#ctx0" brushRef="#br0" timeOffset="134">6588 12244 9605,'16'9'0,"0"-4"4480,-1-3 0,-4 3-149,-1 0 1,-1 2-3972,2-1 1,-4 2 0,-6 6 0,3-1-1123,1-3 0,0 2-71,-5 9 0,-7 2 0,-5 3 833,-7-5 0,1-3 0,-4-3 0</inkml:trace>
  <inkml:trace contextRef="#ctx0" brushRef="#br0" timeOffset="135">7186 11537 8374,'7'-9'195,"-6"-1"1868,5 10 1,-5 3 0,-2 15 0,-3 3-389,-1 5 0,-7 3 0,1 6 0,-3 4-593,-1 3 1,-6 10-1,0-8 1,1-1-879,3 3 0,-4-8 0,0 1 1,4-3-205,4 1 0,1-6 0,7-4 0,1-1 0,3-2 0,1-1 0,0-7 0,1-1 0,5 1 0,4 0 0,9-2 0,4-4 0,1-4 0,3 1 0,4-2 0,1-2 0,-1-1 0,6-9 0,-1-2 0,1-1 0,1-1 0,3 1 0,4-6 0,-1-1-1962,-2-4 0,-7 9 0,1-4 0,-2 2-681,-3 0 0,-7 0 0,-4 2 2643,-17 9 0</inkml:trace>
  <inkml:trace contextRef="#ctx0" brushRef="#br0" timeOffset="136">7610 11804 8374,'9'7'1281,"-2"4"1,-9 10-1,-1 5 1176,-3 3 1,-4 8-1,3 3 1,0 2-803,0 2 1,-5 8 0,3-8 0,-1-2-1656,-1-2 0,8 0 0,-4-5 0,1-4 0,1-1 0,-2 2 0,4-11 0,-3-2 0,3-2 0,-1-1-7041,-1 0 4743,3-8 0,2-2 1,11-12-1,5-4-103,5-4 2401,3-16 0,8 4 0,-1-12 0</inkml:trace>
  <inkml:trace contextRef="#ctx0" brushRef="#br0" timeOffset="137">8192 11694 22684,'-9'-23'-1019,"2"6"1,7-6 0,0 7 0,0 1 0,0-1 2018,0 0 1,7 1 0,4 1 0,3 1 266,1 3 1,8 6-1,3-1 1,4 3 0,1 2 343,1 0 0,-6 2 0,0 3-1611,2 6 0,-3 3 0,-1 3 0,-1 4 0,-4 5 0,-3 9 0,-4 6 0,-3 1 0,-2 1 0,-2 10 0,-7-8 0,-3 0 0,-5 1 0,-6 6 0,-3-10 0,-4-3 0,-2-5 0,-4-2 0,-6-2 0,2-2 0,-2-2 0,0-9 0,3 1 0,1-8 0,-1-3 0,-4-2 0,-1-5 0,4 0 0,5 0 0,0 0 0,7-1 0,4-5 0,4-4 0,5-2 0,4-1 0,1 3 0,4-2 0,6-2 0,13 0 0,4 2 0,7 1 0,17 8 0,0-3 0,5 5 0,1 1 0,2 5 0,-5 4 0,-4 3 0,-2 5 0,1 2 0,-13-3 0,-5 0 0,-4 0 0,2-1 0,-5 1 0,-1 0-201,-3-1 1,-3 1 0,-2 0 0,-1 0-1458,1-1 1,-3 1 1688,1 0 1,8-7 0,6-2-1</inkml:trace>
  <inkml:trace contextRef="#ctx0" brushRef="#br0" timeOffset="138">9513 11788 22640,'-4'7'-1234,"-6"4"2787,-6 3 1,-7 7-1,1 1 1,-1 3-268,0 3 1,2 0 0,5 0 0,1-4-1287,-1-1 0,0 3 0,1-5 0,1-2-728,3-1 1,-3-3-7990,4 1 5467,-4-7 0,5-4 2955,4-10 1,3-4 0,2-7-1</inkml:trace>
  <inkml:trace contextRef="#ctx0" brushRef="#br0" timeOffset="139">9198 11788 22640,'16'0'0,"0"0"1000,-1 0 1,1 7-1,0 6 1,0 4-355,-1 4 0,1 7 0,1-2 0,3 4-4,1 1 0,5 1 0,-3-1 0,-1-1-399,1-4 0,-2-2 0,-5-4 1,-1 1-244,1-2 0,-2-2 0,-3-1 0,-4-2-3025,0-4-775,-6 4 1,8-12 364,-4 3 1,4-15 3317,7-6 1,-1-10 0,1 2-1</inkml:trace>
  <inkml:trace contextRef="#ctx0" brushRef="#br0" timeOffset="140">9874 11521 24658,'9'2'913,"-4"3"0,-3 6-163,-2 3 1,5 8 0,0 4 0,1 4-249,1 2 0,-6 6 1,5 4-1,-5 3-185,-1 3 1,0-3 0,0-1 0,0-4-318,0-2 0,0-1 0,2-6 0,2-1-111,1-4 0,0 2 0,-5-7 1,0-2 24,0-1 1,0-3 0,2-1 0,1-1-624,3-3 1,-1-5-2569,-5 6 0,2-8 0,1 1 1118,2-8 1,8 1-1,-3-8 1,4-1 2369,2-2 0,0-16 0,-1-3 0</inkml:trace>
  <inkml:trace contextRef="#ctx0" brushRef="#br0" timeOffset="141">10283 11631 14672,'16'-31'0,"0"1"0,-2 4 1131,-4 5 1,4 3 0,-4 3 0,4 1 821,2 3 1,0-1 0,1 7-1,3 1-515,1 3 1,-1 8-1,-4 5 1,0 7-1439,0 7 0,-6-1 0,-1 1 0,-2 2 0,-4 1 0,-1 6 0,-4 0 0,-3-3 0,-5-3 0,-4 5 0,-4-10 0,-1 1 0,-2-5 0,0-2 0,5-2 0,1-2 0,-1-4 0,5-1 0,1-6 0,-2 3 0,6-1 0,6-5 0,9 0 0,12 0 0,5 0 0,4 0 0,7 0 0,3 2 0,2 3 0,1 5 0,-1 4 0,-10 4 0,-1 3 0,1 5 0,-8-2 0,-5 3 0,-5-1 0,-3-2 0,-8 4 0,3-5 0,-6 0 0,-6-1 0,-4 4 0,-9-3 0,-4-2 0,-1-3 0,-3 1 0,-4-11 0,-1 3 0,1-1 0,1-6 0,1 1 0,-1-3 0,-3-2 0,0-2 0,5-1 0,3-4 0,2-2 0,2 4 0,6-6 0,1-1 0,3-2 0,4-2 0,9 1 0,3-1-2458,6 0 0,10-5 1,7-1-1,7-1 2086,7 0 1,17-12 0,6 2 0</inkml:trace>
  <inkml:trace contextRef="#ctx0" brushRef="#br0" timeOffset="142">11431 11836 25357,'26'-11'0,"-1"2"0,-3 2 1506,-3 4 0,4-4 1,2 2-1,1 1-1160,2 2 0,5 2 0,-7 0 1,4 0-347,1 0 0,-6 0 0,-4 2 0,-4 3-1597,-1 6 0,-2 5 0,-4 3 1123,-4 2 1,-12 7 0,-2-4 0</inkml:trace>
  <inkml:trace contextRef="#ctx0" brushRef="#br0" timeOffset="143">11509 12166 22640,'32'-6'1185,"-1"1"0,-6 0 0,-4 5 0,-4 0-634,-1 0 0,7 2 0,1 1 0,2 4 244,1 2 1,-8 1 0,3 6 0,-1 0-6928,0-1 5934,0 1 0,-5 0 0,0 0 0</inkml:trace>
  <inkml:trace contextRef="#ctx0" brushRef="#br0" timeOffset="144">12940 11663 22640,'0'-25'-6222,"0"4"6924,0 4 1399,0 8 1,0 9-1,0 12 1,0 6-962,0 3 1,0 12-1,-2-2 1,-3 4-552,-5 4 0,-6 1 0,-5 7 1,-3 0-512,-1 0 0,-5 0 0,4 1 0,-2-1-76,2 0 1,2-5-1,4-2 1,-1-2-212,2-3 0,7-2 0,3-3 0,1-2 318,-1-2 0,5-6 1,-1 0-132,3-2 1,9-2-1,6-2 1,6-2 169,7-2 1,5-6-1,4 1 1,4-3-149,1-2 0,2-2 0,7-3 0,1-4 0,3 0 0,-1-3 0,-6 5 0,-3 0-1912,-1 0 0,-9 0 1,1 4-1,-8-3-1703,-3 3 0,-8-6 3680,-4-1 0,-8-4 1,4-2-1</inkml:trace>
  <inkml:trace contextRef="#ctx0" brushRef="#br0" timeOffset="145">13223 11993 24256,'0'15'-839,"0"3"1,0 1 2281,0 2 1,0 7-1,0 0 1,0 5-341,0 4 1,-5 1-1,-2-3 1,0 2-1104,0-2 0,-3 1 0,4-1 0,3-3-80,1-3 0,2 5 0,0-10 0,0 1-44,0-4 1,0 1-1,0-1-1547,0-2 0,0-6-787,0-3 0,2-6 1,3 1-1,6-3 1083,3-2 0,3-2 0,4-3 0,5-6 1693,4-3 0,8-9 1,2-1-1</inkml:trace>
  <inkml:trace contextRef="#ctx0" brushRef="#br0" timeOffset="146">14041 11914 12506,'-7'-30'0,"-4"4"0,-3 4 0,-1 1 2033,-1 0 0,-5 0 0,-2 7 1,1 1-205,-1 3 1,-5 6 0,3-1 0,-1 3-628,0 2 0,5 7 0,-3 4 1,-1 5-1203,1 5 0,4 3 0,-1 9 0,2 2 0,-2 2 0,6 7 0,-3-3 0,8 5 0,3 1 0,1-5 0,6-2 0,0 0 0,0 0 0,2-5 0,3 2 0,6-4 0,3-1 0,9-6 0,3-2 0,3-1 0,3-4 0,1-1 0,4-3 0,3-1 0,0-3 0,-1-4 0,-6-7 0,0-2 0,-2-3 0,3-9 0,-12-9 0,1 0 0,0 1 0,-8-6 0,-6 0 0,-2-5 0,-3-4 0,-4 0 0,-6 6 0,-4-1 0,-4 1 0,-7 0 0,-2-1 0,-1 2 0,-4 4 0,3-2 0,1 7 0,1 2-2157,4 2 0,3 1 0,4 2 352,2 4 0,8 3 0,4 8-4936,12 5 6669,1-5 1,15 13-1,-6-5 1</inkml:trace>
  <inkml:trace contextRef="#ctx0" brushRef="#br0" timeOffset="147">14481 11820 22640,'7'-19'-481,"4"3"0,2-3 1,3 8-1,2-3 1531,3-2 1,-4 6 0,6 0 0,-2-1-73,0 2 1,5 2 0,-3 7-1,-1 0-117,1 0 0,-2 2 0,-5 5 1,-1 7-740,1 5 0,-7 4 0,-2-2 0,-2 5-122,0 4 0,1 6 0,-8 3 0,-2 1 0,-1 4 0,-7-4 0,1 2 0,-3 0 0,-1-2 0,-1 4 0,0-8 0,2-3 0,4-5 0,-2 2 0,5-6 0,0 3 0,0-1 0,1-7 0,8 2 0,3-3 0,6-3 0,3-1 0,2-3 0,-1-4 0,1 0 0,5-6 0,2 5 0,-1-6 0,1-6 0,0-2 0,-4-8 0,2 0 0,-2 1 0,-7-8 0,-3-2 0,-2-1 0,-3 0 0,-4 0 0,-6-6 0,-6 1 0,-7-1 0,0 3 0,-7-1 0,-2 2 0,-2 0 0,-2-5 0,1 9 0,1-1 0,4 4 0,-2 4 0,7 1 0,2 2-680,2 4 0,6 3-2381,1 7 0,1 1 1,0 5-2996,9 4 6014,7 4 1,16 2-1,1-1 0</inkml:trace>
  <inkml:trace contextRef="#ctx0" brushRef="#br0" timeOffset="148">15550 12307 12207,'-5'-10'0,"0"-1"2534,1-1-1332,2 5 1,4-4 300,3 11 1,4-1 0,7 11 0,-2 2 0,-2 2-447,-1 2 1,-3 0 0,3-1 0,-6 1-666,-3 0 1,-2 0-1,-2-2 1,-1-2-157,-3-2 1,-6-6 0,0 1 0,-6-3 101,-3-2 1,0 0-1,6 0 1,-1-2-339,0-3 0,1 1 0,-1-6 0,0-2 0,2-2 0,4-2-299,4 0 1,6 0-795,6 1 0,2 1 0,10 3 0,1 6-330,2 3 0,0 2 1,-4 0-1,3 0 605,1 0 1,5 0 0,-3 0 0,-1-1 924,1-5 1,12-9-1,-2-10 0</inkml:trace>
  <inkml:trace contextRef="#ctx0" brushRef="#br0" timeOffset="149">16211 11820 22640,'8'-25'1563,"-1"10"1,-7 9 0,0 12 0,0 4-1390,0 4 0,0 9 0,0 3 0,-1 4 620,-5 1 0,3 6 0,-8 1 0,-1 1-794,-2-1 0,-2-1 0,1-4 0,-1 2 0,0 2 0,6-3 0,1-6 0,0-1 0,1 1 0,4-1 0,-1 0 0,3-6 0,2-4 0,0-1 0,2 0 0,3-1-146,5 1 1,6-2 0,3-4 0,4-3 290,2 0 0,1-5 0,7 3 1,2-3-146,2-2 0,1 0 0,-3 0 0,3-2-98,3-3 0,-6-2 0,1-5 0,-3 1-2360,-1-1 0,-6-2 1,-1-3-1,-3-2 469,-3-2 0,-8-7 0,-6 0 1932,-3-7 1,-2-5 0,0-8 0</inkml:trace>
  <inkml:trace contextRef="#ctx0" brushRef="#br0" timeOffset="150">16556 12024 22640,'0'-7'-1660,"0"7"1,0 9 2140,0 5 1,0 3-1,0 3 1,0 2 1159,0 3 0,0 6 0,0 6 1,0-1-511,0 3 1,0-1-1,0 6 1,0-4-1236,0-1 0,0 2 1,0-4-1,2-4-12,3-5 0,-3 0 0,3-5 1,-3 0 36,-2-1 1,0-6 0,0-5-5866,0 1 1610,0 2 0,7-6 3087,4-2 0,3-5 0,3-1 1,2-1 332,2-5 1305,7 5 1,4-13-1,8 5 1</inkml:trace>
  <inkml:trace contextRef="#ctx0" brushRef="#br0" timeOffset="151">17484 12024 22640,'-7'-14'-926,"-3"4"1,-4 1 0,-2 5 2403,0-1 0,-1 0 0,-3 5 0,-2 0 0,-1 0-100,0 0 0,-10 12 0,2 6 1,-2 4-1379,-1 6 0,3 2 0,-1 3 0,3 2 0,3 2 0,-1 5 0,12-4 0,4 1 0,2-1 0,9 4 0,0-4 0,11 1 0,8-1 0,6-1 0,6-6 0,2 1 0,4-1 0,1-1 0,6-4 0,-2-5 0,2-4 0,-1-8 0,-1-2 0,-7-2 0,-7 1 0,0-1 0,-7-7 0,-4-3 0,-4-6 0,-6-3 0,-7-3 0,-2-2 0,-3-2 0,-6-7 0,-10 2 0,-7-4 0,-7-1 0,0-1 0,-7 1-278,-1-1 0,-1 8 0,2 3 0,4 3 1,1 4-2346,0 4 1,2-2-1,8 6-2667,0 3 5308,8 1 0,-4-5 0,8-2 0</inkml:trace>
  <inkml:trace contextRef="#ctx0" brushRef="#br0" timeOffset="152">18852 11961 9412,'-2'-21'0,"-3"0"1201,-6 2 1,-8 2-1,-2 1 1,0 0 678,-1 1 1,2 4 0,-6 1 1808,-2-3-2914,-1 6 0,-3 0 1,1 7-1,-1 2 250,1 3 0,5 4 1,1 9-1,2 3-521,4 5 0,3 9 0,6 3 0,5 2-504,3 4 0,2 1 0,0 1 0,2-3 0,3-1 0,2-2 0,5 4 0,-1-2 0,1 2 0,-3-4 0,1 0 0,1-2 0,-3-3 0,5-3 0,-6-4 0,0-4-1205,0-1 0,0-2 0,-4-5 0,4-1-1950,2 1 1,1-6 0,6-1 1557,0-2 0,-1-2 0,1-6 1,2-5 1166,3-4 0,-2-9 0,7-6 625,2-4 0,2-6 0,1-12 0</inkml:trace>
  <inkml:trace contextRef="#ctx0" brushRef="#br0" timeOffset="153">18899 12433 24091,'9'7'531,"-14"-5"1,-11 3 0,-3-3 1190,-4-2 1,-3 0-1,-11 0 1,-5 0-1676,-3 0 1,-2 0 0,-1 0 0,1 0-48,0 0 0,5-6 0,2 1 0,2 0 0,3-2 0,3 3 0,4-4 0,4-1 0,1 0 0,4 4-2593,8-6 1,8 6-1,13-4 1301,11 2 0,9 2 1,7 3-1,5-3 2147,3-5-887,2-4 1,7-9 0,2-1 0</inkml:trace>
  <inkml:trace contextRef="#ctx0" brushRef="#br0" timeOffset="154">19088 11883 22931,'-5'24'241,"-1"-3"0,3 0 0,1 3 924,2 8 0,0 10 0,0 0 0,0 5-371,0 5 1,0 2 0,2 6 0,1-4-539,3-2 0,6 3 1,-3-4-1,1-4-361,0-6 0,1 1 1,5-7-1,-1-4-907,1-5 0,-5-5 0,-1-8 0,1 1-46,-3 0 1,1-8 0,-4-2-1401,6-5 0,3-1 1,0-3-1,-2-6-114,-2-6 2727,1-12 1,12-4-1,1-9 1</inkml:trace>
  <inkml:trace contextRef="#ctx0" brushRef="#br0" timeOffset="155">19497 12323 16555,'-7'9'0,"-4"-3"1878,-3 1 0,-2-5 0,-1 3 0,-4-3 297,-5-2 0,-4 0 0,-1 0 0,-1 0-2175,1 0 0,-6-5 0,0 0 0,2 1 0,2 2 0,2 2 0,1 0 0,4 0 0,5 0 0,3-5 0,3 0-9643,-1 2 9441,0 1 1,15-12 0,2-4 0</inkml:trace>
  <inkml:trace contextRef="#ctx0" brushRef="#br0" timeOffset="156">19780 11977 22640,'15'-19'-1452,"-1"3"1,-1 4 1576,-3 3 0,2-3 0,7 7 0,2 1 1397,-1 2 0,4 2 0,1 0 0,-1 0-720,-3 0 1,2 2 0,-2 3-1,-2 4-580,-2 0 0,-6 5 0,-2-4 0,-2 4 15,-4 2 1,-1-6 0,-4 1 0,-5 3 110,-9 5 0,-1-1 0,-9 3 1,-2-4-349,-2-1 0,-1-1 0,1 1 0,4 0 0,5 0 0,-2 5 0,4 1 0,5 3 0,5-6 0,11 2 0,3-4 0,6-1 0,9 0 0,5-1 0,-1 1 0,11-2 0,-3-2 0,1-3 0,0-2 0,-1 4 0,-1-6 0,-1-2 0,-4-1 0,2 0 0,-7 1 0,-2 3 0,-1-3 0,-3-1 0,1 0 0,-2 3-1633,-4 5 1462,4 4 1,-5 9 0,7 1 0</inkml:trace>
  <inkml:trace contextRef="#ctx0" brushRef="#br0" timeOffset="157">4419 14869 22640,'13'-24'-3776,"-2"3"3829,-6 3 0,-3 2 0,-2 1 0,0-1 3676,0 0 553,0 8-2389,0 1 0,-2 21 1,-1 7-1894,-3 6 0,1 7 0,5 1 0,0 3 0,0 2 0,-5 2 0,-2 7 0,-2 2-223,-3 1 1,-2 6-1,-2-4 1,-1 0 174,-4 0 0,3-2 1,-3-6-1,4-2 86,1-3 1,1-6 0,1 4 0,1-4 48,3-4 0,5 2 0,-4-12 0,2-1 77,3-3 0,4-1-245,6-1 1,2-1 0,10-3 0,3-6 222,5-3 1,5-4 0,4-3 0,4-6-143,1-3 0,2-1 0,5-3 0,0-1 0,0-2 0,-1 0 0,-1 5 0,-1 1 0,0-1 0,3 0 0,-9 2 0,1 2-1657,-1 2 0,-3 4 0,-7-2 0,-4 1-4370,-1 3 6274,-2-5 0,-5 1 0,0-8 0</inkml:trace>
  <inkml:trace contextRef="#ctx0" brushRef="#br0" timeOffset="158">4985 15183 22640,'1'-15'1302,"5"-1"0,-5 4 368,5 7 0,-5 12 1,-1 17-1,0 4-1460,0 5 1,-5 9-1,-2 2 1,0 5-211,0 3 0,-5-5 0,3-5 0,-1 2 0,-1 1 0,8-5 0,-4-3 0,1-4 0,1-1 0,-2-3 0,4-1 0,-3-3 0,3-3 0,1-1 0,2-5 0,0 0-709,0-1 0,0 1-1445,0 0 0,7-7 1,5-4-1,6-3 409,3-2 0,12-13 0,-2-2 0,3-5-99,-1-2 0,4-4 1998,-1-11 1,1-10-1,-6-9 1</inkml:trace>
  <inkml:trace contextRef="#ctx0" brushRef="#br0" timeOffset="159">5755 15011 17707,'40'-37'0,"-5"0"0,-7 2 857,-7 2 1,-11 3 0,-6 4 0,-8 5 1163,-6 4 1,-4 1 0,-2 2 0,-1 2-1137,-4 1 1,-4 8-1,-6-1 1,-2 8-886,-4 6 0,4 11 0,-6 7 0,5 7 0,2 7 0,-3 3 0,11 4 0,-1 4 0,4 4 0,6 5 0,2 0 0,5 1 0,1 0 0,1-7 0,6-4 0,0-4 0,0-6 0,2 1 0,5-6 0,7-2 0,5-2 0,14-7 0,1-1 0,4-4 0,6-7 0,12-1 0,3-7 0,0-3 0,3-1 0,-3-4 0,0-3 0,-3-7 0,-2-7 0,-8-6 0,-9-6 0,-4-1 0,-2 1 0,-6-6 0,-6-3 0,-7-4 0,-7-5 0,-6-6 0,-10 0 0,-10 1 0,-7 0 0,-10-4 0,-2 6 0,-1 5-391,5 8 1,-3 6 0,3 18 0,1 6-1452,1 5 1,10 11 0,3 7 0,5 9 1610,6 8 0,3 4 0,7-3 0</inkml:trace>
  <inkml:trace contextRef="#ctx0" brushRef="#br0" timeOffset="160">6541 14948 22640,'16'-25'-1667,"1"2"1,1 3 2792,-3-1 0,10 0 1,-8 3-1,6 1 233,5 1 0,2-3 0,1 10 0,-1 0-480,-4 4 1,4 3 0,-6 2 0,1 2-880,-4 3 0,-4 4 0,-3 9 0,-3 1 0,-6 2 0,-3 12 0,-2 0 0,-2 5 0,-3 6 0,-9 7 0,-9 3 0,-2 2 0,-2 3 0,4-3 0,0 0 0,2-2 0,0-3 0,5-2 0,8-2 0,1-2 0,3-3 0,2-5 0,2-9 0,2-4 0,3-1 0,4-2 0,9-5 0,1-1 0,2 1 0,7-7 0,-2-4 0,4-3 0,1-2 0,-1-7 0,-2-4 0,-5-4 0,-6-6 0,2-4 0,-10-6 0,0-1 0,-4 1 0,-10-11 0,-8-4 0,-6-1 0,-7-3 0,-9-4 0,-5 3 0,-4 4 0,-5 1 0,0 4 0,6 11 0,3 3-1142,1 7 0,4 2 0,9 14-2702,5 1 1,11 15 3604,4 4 0,25 19 0,8-1 0</inkml:trace>
  <inkml:trace contextRef="#ctx0" brushRef="#br0" timeOffset="161">7736 15403 22640,'23'-5'1135,"1"0"1,1 1 1005,-4 3 1,-4 1-1,-1 0-1664,0 0 0,-3 1 1,-2 5-478,-6 4 0,-3-1 0,-2 1 0,-7-1 0,-4 3 0,-4-3 0,-6-2 0,-2-2 0,-5-5 0,4 0 0,1 0 0,0 0 0,4-1 0,-2-5 0,2-2 0,8-8 0,6 0 0,3 0 0,4 1 0,3-1 0,-1 6 0,6-1 0,3 1 0,1 1 0,1-3 0,1 6 0,1 1 0,4-2 0,-3 5 0,3-3 0,-4 3-864,-1 2 1,0 0 0,1 0 0,2 0-1372,2 0 1,6 0 0,-6 0 0,0 2 2187,1 3 1,3-3 0,6 5 0</inkml:trace>
  <inkml:trace contextRef="#ctx0" brushRef="#br0" timeOffset="162">8491 14822 22640,'8'-25'-549,"5"3"1,-8 6 0,-2 0 2010,-1 1 1,-2 4 836,0 1 0,0 8 0,0 4-1812,0 12 1,0 7-1,0 8 1,-2 3-488,-3 6 0,-2 1 0,-5 4 0,1 4 0,-1 4 0,0 1 0,0-3 0,1 0 0,-1-2 0,3 4 0,1-9 0,1 2-361,3-3 0,2-2 1,2-9-1,0-4 227,0-5 1,2 1 0,2-1 0,3-3 230,1-6 1,3 0 0,6-6 0,4-3 276,5-1 1,4-2 0,2 0 0,-1-2-354,0-3 1,6-4-1,3-7 1,4 1-22,5-1 0,-4 2 0,-4 0 0,-3 2 0,-3 0 0,-2-6 0,-3 9 0,-4-1-1515,-5-1 1,-5 6 0,-4-4 0,-3 1 655,-2-1 1,-2-2 843,-5-4 0,-7-8 0,-2-1 1</inkml:trace>
  <inkml:trace contextRef="#ctx0" brushRef="#br0" timeOffset="163">9025 14948 22156,'0'-16'700,"0"0"0,0 6 0,2 1 1427,3 2 1,-3 9 0,3 10 0,-3 7-2128,-2 7 0,0 11 0,0 5 0,0 2 0,0-2 0,0 6 0,0-2 0,-2 1 0,-3 4 0,3-6 0,-3-3 0,2 0 0,-3-2 0,5-2 0,-5-6 0,5-1 0,1 1 0,-2-6 0,-2-2 0,-1-1-248,2-4 0,1-1 0,2-2-3029,0-1 0,2-6 0,3-4 0,5-3 0,4-9 0,4-3 3296,3-4 1,3-16 0,8-3-1</inkml:trace>
  <inkml:trace contextRef="#ctx0" brushRef="#br0" timeOffset="164">9843 14759 21695,'23'-30'0,"3"4"0,2 5 91,-2 4 0,-3 3 0,-6 2 1,2 3 2123,2 2 0,7 2 1,-2 5-1,2 0-1754,-1 0 1,1 3-1,-7 6 1,-2 7-462,-2 1 0,-1 7 0,-2 3 0,-4 4 0,-4 6 0,-6 3 0,-6 7 0,-4 2 0,-4 3 0,-9 8 0,-3 6 0,-2-1 0,2 1 0,-4 0 0,6-3 0,-1-2 0,4-3 0,4-6 0,1-8 0,2-4 0,4-1 0,3 1 0,7-7 0,1-5 0,5-4 0,2 1 0,10-8 0,1-3 0,2 0 0,5-7 0,-3-1 0,1-5 0,4-1 0,2-7 0,1-5 0,1-5 0,-1-4 0,-1-13 0,-4 1 0,-5-5 0,-3-6 0,-10-1 0,-2-6 0,-6-1 0,-6-1 0,-9-10 0,-13 13 0,-5-4 0,-4 1 0,-5-1 0,4 2 0,-3 3 0,-2 5 0,4 2 0,1 9 0,1 5 0,0 4 0,-5-1 0,6 10 0,3 6-2078,5 5 0,0 4 0,7 2 0,2 3-4957,1 6 6943,9 3 0,2 1 0,7 1 0</inkml:trace>
  <inkml:trace contextRef="#ctx0" brushRef="#br0" timeOffset="165">11085 14963 23298,'0'-15'-6880,"2"-1"6703,3 0 2634,-3 7 1,5 11-1,-7 14 1,0 8-784,0 6 0,0 7 0,0-1 0,0 1-1674,0 2 0,1-1 0,3 4 0,3-7 0,2-7 0,-4 1 0,4-4 0,-1-1-8,1-3 1,-4 2 0,4-2 0,0-2-348,0-1 1,-6-3 0,2 1-1,-3 0-167,-2-1 0,-2-6 1,-3-4-1,-7-3 925,-7-2 0,-6 0 1,-6 0-1</inkml:trace>
  <inkml:trace contextRef="#ctx0" brushRef="#br0" timeOffset="166">10833 15356 14892,'7'-15'0,"4"1"2457,3 3 1,2-1-1,-1 7 1,1-1-447,0-1 0,5 4 0,1-6 1,3 2-2012,3 4 0,7-4 0,3 2 0,2-1 0,4-1 0,1 6 0,1-5 0,-2 3 0,-3-2 0,-6 3 0,2-3 0,-5 3 0,-6 2 0,2-5 0,-7-1 0,-2 3 0,-2 3 0,-1 5-3158,0 6 1,-7-1 0,-2 4 3006,-1 4 0,3 1 0,7-4 0</inkml:trace>
  <inkml:trace contextRef="#ctx0" brushRef="#br0" timeOffset="167">11997 14680 7641,'0'-15'1088,"0"-1"0,0 6 1062,0-1 0,7 2 1,5-3-1669,7 2 0,7 4 1,11-2-1,7-1-41,7 0 1,8 0-1,9-3 1,-2 2-85,1-2 0,6 3 0,-13 0 1,-3 2-189,-1 4 1,-10 1 0,-10 2-1,-4 0 24,-6 0 1,-5 2 0,-9 3 0,-3 5 79,-2 4 1,-2 9 0,-5 5-1,0 7 450,0 7 0,-5 5 1,-2 5-1,-2 6-264,-3 3 1,3 2 0,0 2 0,2-1-460,4-1 0,1 7 0,2-11 0,0 1 0,0 1 0,0-12 0,0-4 0,0-6 0,0-10 0,0 1 0,0-9 0,0-2 0,0-1 0,0-8-7925,0 0 3953,0-6 0,-7-15 2640,-3-9 1,-4-12 0,-4 4-1,-3-5 1332,-5-4 0,-4 1 0,-1 4 0</inkml:trace>
  <inkml:trace contextRef="#ctx0" brushRef="#br0" timeOffset="168">12358 15168 7643,'-8'-11'1070,"3"1"0,1 1 0,1-3-366,-3 1 0,3 8 0,6-4 461,3 0 0,6 5 0,0-3 1,7 3-363,7 2 0,6 0 0,5 0 0,4 0-261,5 0 1,12 0 0,1 0-1,0 0-393,2 0 1,1-5 0,0-2 0,0 0-204,-5 0 0,-4-4 1,-11 6-1,-6 0-1508,-2-2 0,-10 5 0,-3-3-5165,-4 3 4237,-8 2 1,-9 5 2489,-10 1 0,-4 6 0,-2-3 0</inkml:trace>
  <inkml:trace contextRef="#ctx0" brushRef="#br0" timeOffset="169">13569 14885 7687,'0'-23'212,"0"-3"0,0-2 0,-2 0 0,-1 4 918,-2 1 0,6-10 0,12 1 0,6-1-439,7 0 1,12 1-1,10 1 1,6 1-262,2 4 0,7 5 0,-4 11 0,2 4-87,-5 5 1,-7 1 0,-7 3-1,-5 4-112,-4 4 0,-11 13 1,-6-3-1,-9 7 40,-5 3 0,-4 3 1,-3 4-1,-7 7 26,-8 6 0,-9 8 0,-10-1 0,1 3-79,-1 2 0,3-5 0,6-2 1,4-2 17,5-4 0,5-2 1,6-7-1,4-4 94,5-4 1,2-3 0,5-2 0,4-4-30,4-1 1,7-2 0,2-5-1,1-1-239,4 1 1,7-7 0,4-2 0,-1-2-205,1 0 0,-3-1 0,-3-9 0,1-4-233,-3 0 1,2-10-1,-12 2 1,-3-6 20,-6-5 0,-5-2 0,-7-3 0,-2-4-3,-3-5 0,-13-3 0,-13-2 0,-9 0-259,-6 0 1,-3-1 0,-1 3 0,-4 3 85,-2 5 1,5 11 0,-1 3 0,3 3-310,2-1 1,1 1 0,4 8 0,7 3-431,7 2 1,0 2 0,7 5-1,2-2 1269,2-3 0,1-4 0,0-6 0</inkml:trace>
  <inkml:trace contextRef="#ctx0" brushRef="#br0" timeOffset="170">15016 15262 7654,'0'-16'-170,"5"6"6944,0-1 2652,0 8-8438,-5-4 0,-7 7-982,-3 0 1,1 0 0,0-2 0,1-1-1145,-1-3 0,4 1-6360,-6 5 5129,8 0 0,4-5 0,13 0-248,6 1 2617,8-5 0,3-6 0,9-10 0</inkml:trace>
  <inkml:trace contextRef="#ctx0" brushRef="#br0" timeOffset="171">15865 14319 8617,'17'-11'0,"2"3"2590,2 1 0,-8 3-2042,-13 9 0,-14 2 0,-13 6 0,-4-3-39,-6 2 0,-1-3 1,-6 0-1,4-2-228,1-4 1,-2 4 0,2-1 0,1-3-84,-1-1 1,4-2 0,7-2-1,4-1-289,1-3 0,-3-4 0,5 3 1,2 0-143,1 0 0,8 2 0,-1 5 173,-1 0 0,5 1 1,2 5-1,3 4 334,2 4 0,-5 7 0,0 2 1,1 1 13,2 4 1,2 7-1,0 3 1,0 1-100,0-1 0,0-1 1,-1-4-1,-3 2 7,-1 2 0,0-6 0,5-5 1,0 1-351,0-3 1,0-1 0,0-8-1,0 1-417,0 0 1,0-6 411,0 1 0,1-8 0,5 3-105,4-5 0,4-8 0,4-3 1,3-4 4,5-2 1,4 0 0,3-1 0,2-2-90,1-2 1,13 2-1,0 6 1,5 5 407,6 1 1,-6 1 0,-2 6 0,-3 2 200,-2 3 0,-8 6 0,-6 8 0,-7 4-56,-3 1 0,-4 2 1,-8 8-1,-6 1 572,-3 1 1,-2 6-1,-2-5 1,-3-2-196,-6-2 1,-8-2-1,-4 1 1,-1-2-538,-4-4 1,-2 0 0,-1-9 0,1-3 83,4 0 1,-2-7 0,5 0 0,0-1-356,1-1 1,-5 0-1,6-5 1,2 0-1974,2 0 0,3-7 0,2-2 901,1 1 1,8-6 0,-1 3-17,8-3 1,4-2-1,8-1 1,2-2 390,3-2 923,3-7 0,14 3 0,3-6 0</inkml:trace>
  <inkml:trace contextRef="#ctx0" brushRef="#br0" timeOffset="172">16509 14476 7654,'11'-16'431,"-1"2"551,2 4 1,1 5 0,-3 10 88,-5 5 0,-5 11 0,-5 7 0,-4 7-285,1 7 1,-12 2-1,5 1 1,-4 1-404,-4 3 0,4 1 0,-6-3 0,2-1 294,4-4 0,2 1 0,1-6 1,2-2-139,4-2 1,3-3 0,7-2-1,0-4-179,0-1 1,1-4 0,5-7 0,4-1-148,4 1 0,4-5 0,1-2 0,3-3-38,3-2 0,1 0 1,7 0-1,2 0-794,2 0 1,5-7-1,-4-3 1,1-4-1007,-1-2 1,-1 0 0,-6 0 0,1 1-255,-1-1 1,-1-5 0,-4-2 0,-7 1 207,-6-1 0,-1-10 0,-7 0 1671,-2-6 0,6-3 0,0-5 0</inkml:trace>
  <inkml:trace contextRef="#ctx0" brushRef="#br0" timeOffset="173">16918 14665 9633,'0'15'0,"0"1"1115,0 0 1,0 1 0,0 6 0,0 7 3,0 5 1,-5 3 0,0-1 0,1 5-520,2 3 1,1 2-1,-3-1 1,-1-3-575,1-1 1,3-7-1,1 2 1,0-4-1014,0-2 1,-6 1-1,1-2 1,0-4-1376,-2-5 1,3 0 0,-4-4 2361,1-3 0,1-9 0,6 2 0</inkml:trace>
  <inkml:trace contextRef="#ctx0" brushRef="#br0" timeOffset="174">17987 14775 7693,'16'-7'0,"-6"5"751,1-3 0,-1 3 0,8 2 1,3 0 1117,5 0 0,4 0 0,1 0 0,2 0-1149,4 0 0,-4 0 0,4 0 1,-4 0-459,-1 0 1,-3 0 0,-1 0-1,-3 0-1181,-3 0 0,5 0 1,-6 0-1,-2 2-641,-2 3 0,-8-1 0,-4 6 0,-3 2-823,-2 2 1,-2 2 2382,-3 0 0,-4-8 0,-7-1 0</inkml:trace>
  <inkml:trace contextRef="#ctx0" brushRef="#br0" timeOffset="175">18019 15293 7697,'15'0'246,"1"0"1,0 0 0,-2 2 1448,-4 3 0,4 2 0,-2 4 1,6-6-258,3-3 0,5-2 1,-5 0-1,0 0-948,2 0 0,-6 0 0,6 0 0,-2 0-603,0 0 1,5 0-1,-3 0 1,-1 0-783,1 0 1,3 2 0,-1 1 0,3 4-3185,5 2 0,2 1 4079,-4 6 0,8 0 0,1-1 0</inkml:trace>
  <inkml:trace contextRef="#ctx0" brushRef="#br0" timeOffset="176">19402 14476 7697,'0'-24'0,"0"1"0,0 7 0,0 1 73,0-1 1,0 0-1,0 0 3389,0 1-2879,0-1 1,0 9 0,0 7 66,0 9 0,0 6 1,0 6-1,0 4-268,0-1 0,0 11 0,0-2 0,-2 6 57,-3 4 0,-2 3 0,-7 1 0,0-2-283,-3-3 0,-8 4 0,3-6 0,-1 2-205,0 0 0,-3-6 1,5 5-1,2-3-58,1-3 0,3-4 1,1-3-1,1-3 76,3-3 0,6-1 1,-2-5 218,-1 0 0,5-6 1,-2-1-39,8-2 1,5 4 0,6-6 0,3-2-109,3-1 0,3-2 1,8 0-1,-1 0-125,0 0 0,6-2 0,0-1 0,-2-4-202,-2-2 1,4 6-1,-1-4 1,-2 1-430,-7 1 1,3 0-1,-5 5 1,-1 0-1366,-3 0 1,-3 0 174,-3 0 1,-4-5 962,-1-1 1,-6-6 940,1 2 0,-17-11 0,-6-4 0</inkml:trace>
  <inkml:trace contextRef="#ctx0" brushRef="#br0" timeOffset="177">19607 14649 9083,'8'7'1441,"5"3"1,-8 10-1184,-2 1 0,-1 7 0,-2-2 0,0 5 800,0 6 0,-2 3 0,-3 7 0,-4-1 137,1-4 0,-5 1 1,6-6-1,0-2-837,0-2 0,2-7 0,5 0 0,0 1-183,0-3 0,0 0 0,0-4 0,0 1-495,0-2 1,0-2-1,0-1-1799,0 0 0,0-1 1,0 1-1,2 0-3449,3 0 5568,4 6 0,14-4 0,1 4 0</inkml:trace>
  <inkml:trace contextRef="#ctx0" brushRef="#br0" timeOffset="178">20361 14775 8133,'0'-23'0,"0"-1"284,0-1 1,0 2 0,0 6 0,2-4 679,3-5 1,4-2 0,9 0-1,2 2-87,7-2 1,4 3-1,4 1 1,4 3-410,1 7 1,-5 0 0,1 9 0,-4 1-208,-6 3 1,2 2-1,-7 5 1,-2 4-95,-1 4 1,-10 3 0,-2 4 0,-5 6 41,-1 2 1,0 3 0,-3 3 0,-8 5-109,-10 7 1,-3 4-1,-6-2 1,-3 1-17,0 3 0,-4 4 0,4-4 0,5-3-64,4-1 1,3-3 0,7-5 0,3-4-76,6-4 0,3-7 0,4 1 1,1-1 196,3-2 0,11-1 0,1-7 1,2-2 96,3-4 0,0 2 1,-4-6-1,2-3-23,-2-1 0,-1-4 0,-2-3 0,-1-6 163,1-3 0,-7-6 0,-4-5 0,-3-3-360,-2-5 1,-7-2 0,-6 2 0,-6-2-137,-7-2 1,-4-5 0,-3 6 0,-2 1-511,-1 2 1,-6 1 0,5 2 0,4 4-738,5 5 1,0-1 0,7 1-1858,2 1 1,10 3 1972,9 1 0,14 7 1,12 4-1,4 3 1247,1 2 0,8-13 0,1-5 0</inkml:trace>
  <inkml:trace contextRef="#ctx0" brushRef="#br0" timeOffset="179">21053 14460 8758,'16'-14'0,"0"2"0,-1 3 0,1 2 823,0 4 0,-1-4 0,3 0 1,3 0-131,5 0 0,2-3 0,0 4 0,-2 3-257,2 1 0,-3 2 1,-1 0-1,1 0-7,-1 0 1,0 0 0,3 0-1,-5 0-63,1 0 1,-5 2-1,3 3 1,-4 6 131,-1 3 1,-1 1-1,1 3 1,-2 3-29,-3 5 1,-4 4-1,-7 3 1,0 2 205,0 1 0,0 6 1,-2-3-1,-3 1-92,-6 4 1,-3-1-1,0 1 1,2-4-585,1-2 0,6 4 0,-4-5 0,2-2 0,4-2 0,0-7 0,-1-1 0,-1-3-523,1-2 1,3-3-1,1-1-2754,0 0 0,-7-2 0,-4-4 240,-3-5 1,-2-3 0,-1-4 3036,-4-3 0,-11-4 0,-8-6 0</inkml:trace>
  <inkml:trace contextRef="#ctx0" brushRef="#br0" timeOffset="180">21195 15058 8036,'1'-16'921,"5"0"0,2 1 1,8 1-1,0 1 65,0 3 0,6 1 0,6-3 1,5 3-740,4 2 1,7-3-1,-2 4 1,3 3-1332,2 1 1,-5 9-1,-2 4 1,-1 4-1043,-4 6 2126,-9-3 0,4 5 0,-6-8 0</inkml:trace>
  <inkml:trace contextRef="#ctx0" brushRef="#br0" timeOffset="181">22311 15199 8036,'16'-14'0,"-1"2"1067,1 1 0,0 8 1088,0-2 1,-1 3 1664,1 2-3453,-7 0 1,-4 0 0,-10 0 0,-6 0 11,-3 0 0,-7 0 0,-1-2 0,-1-1-239,0-2 1,-3-6 0,5 4 0,2-2 107,1-3 0,4 3-908,4-1 144,3 6 1,19-3-1,4 7 1,1 0-789,1 0 1,3 0 0,1 0 0,1 2-116,0 3 0,5-3 0,0 5 0,5-2 71,4 1 1,1-1 1347,-1-5 0,3-7 0,7-2 0</inkml:trace>
  <inkml:trace contextRef="#ctx0" brushRef="#br0" timeOffset="182">23239 14618 8433,'0'-27'0,"0"1"0,-2 3 901,-3 4 1,-9 4 0,-7-1-1,1 0-417,3 0 0,-1 6 1,-2 1-1,-7 0 108,-2 1 0,-1 4 1,0-1-1,2 5-300,0 5 1,-8 4 0,8 8 0,0 4-45,-2 6 0,2 4 1,0 4-1,4 2-136,1-2 1,7 5 0,8 2 0,1 1-91,3-1 0,2 2 0,4-6 1,3 1 184,6-1 1,11 4-1,8-4 1,7 1 205,3-1 0,7-1 0,7-6 0,1-1 35,-1-4 1,-2-5 0,-5-9-1,-1-3-86,-4-2 1,-4-3 0,-8-10 0,-4-4-26,-5-4 0,-4-9 0,-3-3 0,-3-4-300,-6-1 1,-3-6 0,-2-1 0,-2-1-559,-3 1 0,-11-4 0,-8 4 0,-3-1-112,1 1 1,2 3 0,-4 7 0,3 4-47,3 1 1,-5-3 0,6 6-5442,2 6 4434,9-1 1,5 13 0,8-1 924,2 6 1,13 4 0,-3 3 760,3-4 0,6-5 0,1-1 0</inkml:trace>
  <inkml:trace contextRef="#ctx0" brushRef="#br0" timeOffset="183">23616 14523 8125,'7'-31'0,"3"1"0,4 4 447,2 5 1,0 5 0,1 4 0,2 3 81,2 2 0,7-3 0,-1 5 0,1 1 11,-2 2 0,3 4 0,-2 3 0,1 6-38,-2 3 0,2 7 0,-6 1 1,1 3-104,0 3 1,-2 9 0,-5 4 0,-2 3 73,-4-2 1,2 9 0,-6-2 0,-3 3-216,-1 2 0,-7 2 1,-4-5-1,-3-2-83,-6 1 0,-3-4 1,0-6-1,-5-4 41,-4-6 1,-1-2 0,-1-10 0,1-6-386,-1-4 0,1-2 0,0-6 1,-1-2-112,1-3 0,1-6 1,2-8-1,4-4 185,1-1 0,7 3 1,7-5-1,2 0 187,4 1 0,3-3 1,7 7-1,9 2-39,8 2 1,13 1 0,5 2 0,3 2 67,2 1 0,6 8 0,1-3 1,2 5-14,3 1 1,-1 5 0,-2 2 0,-6 0-627,1 0 0,-7 0 1,-8-2-1,-4 4-989,-6 0 1,2 5 0,-9-4-1,-5 6 519,-7 5 1,0 1 987,-2 5 0,8 2 0,-5-4 0</inkml:trace>
  <inkml:trace contextRef="#ctx0" brushRef="#br0" timeOffset="184">25393 14523 8124,'22'-21'0,"-4"0"0,-8 2 0,-3 2 0,-2-6 537,-5-3 0,0 1 1,-1-1-1,-5 0 1,-4 0 296,-4 0 1,-9 6 0,-3-2 0,-4 1-474,-1 0 0,-6 0 0,-1 7 0,-2 2 127,-4 1 1,6 8 0,1-3 0,4 6-251,1 6 1,1 8 0,-1 8 0,3 4-28,2 8 0,5 2 1,6 10-1,2 1 49,4 7 1,3 0 0,7 4-1,1-1-185,5-1 0,4 4 0,9-6 1,4 0-235,1 0 0,1-3 1,3-8-1,-4-2-641,-1-3 1,0 4-1,-4-5 1,2-4-482,-2-5 1,-1-6 0,-3-6 0,1-2 646,0-3 1,1-4 0,2-7 0,2-2 633,-1-3 0,4-11 0,1-9 0</inkml:trace>
  <inkml:trace contextRef="#ctx0" brushRef="#br0" timeOffset="185">25471 14869 8124,'7'5'2456,"-7"1"-1286,-9-3 1,-10-1 0,-5-2 0,-2 0-451,-2 0 0,-16 0 1,4 0-1,-6 0-349,-4 0 0,-4 0 1,3 0-1,2 0-226,-2 0 0,1-7 0,2-4 0,3-1-838,3 2 0,4-4 0,6 3 0,3-1-1133,2 1 1,5-3 809,6 4 0,9-2 0,7 0 0,10 1-1642,10-1 2658,4-2 0,14-9 0,3-1 0</inkml:trace>
  <inkml:trace contextRef="#ctx0" brushRef="#br0" timeOffset="186">25455 14162 9679,'11'7'771,"-2"5"0,-2 5-931,-4 4 1,6 7 0,0 0-1,1 9 811,1 10 1,-1 12-1,6 11 1,0 0 577,-1 0 0,3-2 0,1-5 0,4-2-272,1-3 1,1-4-1,3-7 1,-4-2-1400,-1-3 1,3-3-1,-7-9 1,-3-4-1312,-4-5 0,-3-4 1,3-3 76,-1-3 0,-6-4 0,5-9-26,2-3 1,-3-6 1701,2-10 0,6-10 0,8-9 0</inkml:trace>
  <inkml:trace contextRef="#ctx0" brushRef="#br0" timeOffset="187">26069 14822 10025,'-9'14'0,"-7"-4"1025,-8-4 0,-11-5 0,-2-1 0,0 0-29,-1 0 1,-6 0 0,-6 0 0,1 0-537,-2 0 0,-3-5 0,5 0 0,5 0-281,4-2 1,-2 3 0,6-5 0,1 1-876,1-1 0,5 4 0,3-4 0,5 2-2093,3 4 0,9-6 660,4-2 1,17 3 2128,9-3 0,14-6 0,5-8 0</inkml:trace>
  <inkml:trace contextRef="#ctx0" brushRef="#br0" timeOffset="188">25974 14099 9152,'18'-25'0,"1"4"0,4 6 556,1 4 1,2-3-1,6 6 1,1-3-23,4 1 0,-2 6 0,5-1 0,-2 3 62,-3 2 1,-2 0 0,-3 2 0,-4 1-138,-5 3 0,-5 6 1,-6-2-1,-4 4-107,-5 2 1,-2 5 0,-6 2 0,-7-1 138,-5 1 0,-16 5 0,-2-4 0,-7 3-71,-3-1 0,7-2 0,5 3 0,5-7-42,4-2 1,9-1 0,1 3-1,9 1 157,5-2 1,4-7 0,5-2 0,9 3-129,8 1 1,7 0 0,6-2 0,5-3-327,4-2 1,1 3 0,2-5 0,-1-1-964,0-2 1,8 3 0,-9 0 0,2-1-67,0-3 0,-8-1 0,0 0 0,-3 2-2055,-3 3 0,3-3 3003,-1 3 0,0-3 0,-6-2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7T13:27:31.3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3165BB"/>
    </inkml:brush>
    <inkml:brush xml:id="br3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16572 1776 8495,'0'-10'3099,"0"-1"-2222,0 8 1,0-3-167,0 12 1,0-3-157,0 8 1,0-1-221,0 6 0,0-6 0,0 1-46,0 1 0,0-3 1,0 1-129,0 2 1,0 2 0,0 2-50,0 0 1,0 0-1,2-1 1,1 1-7,3 0 1,1-1 0,-4 1 0,2 0-184,-1 0 1,3-1 0,-2 1 0,-1 0-7,-3-1 0,5 1 1,-1 2-1,0 1 40,2 2 0,-5 0 1,5-4-1,-2 2 18,0 2 1,0 7 0,-5-3 0,0 1 18,0 0 1,2 0 0,2 6-1,1-1-86,-2 1 1,4-1-1,-1 1 1,-1-1 56,2 0 1,-4 1 0,6-2 0,-2-2 47,-3-2 0,3-2 0,-2 4 0,0-2 22,2 2-50,-5 2 0,5-4 2,-7 0 0,0 1 55,0 4 0,0-1 10,0-4 0,0 4 308,0-4-330,0 3-14,0 3 0,0-1 21,0 1 1,2-1 12,3 1 1,-3-1 2,3 0 0,-3 3-46,-2 2 1,0-3-2,0 4 1,0 2 13,0-3 1,0 3-2,0-3 0,0-2-118,0 2 119,7-3-10,-6 6 0,6-4 83,-7 7 1,0-2-16,0 2 0,0 3 4,0-3 0,2-2-64,3 2 0,-3 0 1,3 3 16,-3-3 1,-2 4 0,0-6 0,0 2-40,0 0 1,2-2 0,1 4 0,2-2 13,-1 1 0,-2 3 0,-2 1 1,0 0 13,0 0 0,5 0 1,0 2-1,-1 0 65,-3-2 1,-1 7 0,0-8 0,0 1 7,0 4 1,0-1 0,0-3-1,0 0-57,0 1 1,0 1-1,0 1 1,0 3-34,0-3 1,0 6 0,0 2 0,0 1 10,0-1 0,6 1 1,-1-5-1,-2 0 14,-1 1 0,-2 2 1,0-3-1,0 0-7,0 1 1,5 2 0,1-3 0,-3 2-16,-1 4 1,-2 1-1,2 2 1,1-2 15,2-4 0,6 10 0,-6-4 0,0-1 5,2-2 0,-3 1 0,5-3 0,-2 1-33,-4-1 0,4 3 0,-2-4 1,1 5 11,0 0 0,-4 1 0,5 0 1,-2 0-26,1 0 1,4-2 0,-5-2-1,1-3 81,1-2 1,-4 6-1,6-3 1,-2 5 30,-4 0 0,4 7 0,0 0 1,0 1 39,0 0 1,0 3-1,-3-3 1,1 0 6,-1 0 0,3 0 0,-2-2 0,-2 4-128,-1-1 0,3 4 1,2-3-1,0 1-36,0 2 1,-2 7 0,-3-8 0,2-4-37,1-2 1,0 9-1,-3-9 1,1 3 99,3-3 1,-1 11 0,-5-7 0,0 3-53,0 2-196,7 10 1,-5-23 316,3 15 0,-2-11-32,3 16 1,-5-11 9,5 11 1,-5-10-92,-1 9 0,0-6-28,0 7 0,0-4 0,0-1 0,0 1 0,0 1 59,0-3 1,0 10 0,0-8 0,0 2-71,0-2 0,0 8 0,0-8 0,0 2-19,0-2 0,0 8 0,-1-8 0,-3 4 118,-1 1 0,1-39 1,1-1-1,-1 43 0,1-44 1,-1 1-51,0-1 1,0 1 0,0 37 0,-3 3-1,2-1 9,0 0 0,-1-39 1,1 1-1,2-2 0,1 1 1,-1 0-1,1 1 9,-2-2 1,1 1 0,2 4 0,0 0 0,-2-3 0,-1 0 0,1 0 0,1 1-28,-1-2 1,1 0-1,-4 43 1,6-43 0,0 1-1,0-1 1,-1 0 22,-2 3 1,0 0 0,2 0 0,1-1 0,-3 3 0,0-1 0,2 0 0,1-2-12,0 1 0,0-1 0,-3 0 0,0 0 1,1 0-1,-1 0 0,1 1 0,1 0 27,-1 2 1,2 0 0,0-2 0,0 0 0,0 2 0,0 0-1,0-2 1,0 1-18,0 1 0,0 0 0,0-2 0,0 0 1,0 2-1,0-1 0,0-1 0,0-1-17,0 42 1,0-40 0,0 0 0,0-2 0,0 0-1,0 2 1,0 0 80,0 2 1,0-1 0,0-3-1,0 0 1,0 2 0,0 0 0,0-2-1,0 0-17,0 1 0,0 1 0,0-1 0,0 1 0,0-1 1,0 0-1,0 0 0,0 0 82,0-1 0,0 1 0,2 3 1,1 1-1,0-6 0,-1 0 0,0 1 1,0-1 35,-1-1 0,0 1 0,0 41 1,1-42-1,0 1 0,3 41-131,-1-1 0,-3-42 1,1 1-1,2 40 1,3-1-58,1-3 0,-3 4 0,6-10 0,-1-1 0,-1-3 0,3 1 0,-5-6 0,0-3 0,0-2 0,0-3 0,-3-11 0,1-2 0,-1-3 0,3-3 0,-2-8 0,0 1 0,2-1 0,-5-1 0,3-4 0,-3-5 0,-2-4 0,0-1 0,0 0 265,0-1 1,0 1-2883,0 0-5610,7-7 8227,2-2 0,13-7 0,3 0 0</inkml:trace>
  <inkml:trace contextRef="#ctx0" brushRef="#br1" timeOffset="1">802 9352 8554,'0'-10'0,"-1"1"424,-5 2 0,3 3 650,-8 10 0,8-3 0,-2 8 0,1 3 0,1 5 3841,-3 7 0,1 0-4102,5 6 1,0-3 0,0 13 0,0 2 0,2 0-814,3-3 0,-3 8 0,3-5 0,-1 0 0,1 1 0,-3-5 0,3 0 0,-2-3 0,3-7 0,-5 1 0,5-6 0,-5-1 0,-1-3 0,0-3 0,0-3-1290,0-6 0,0-4 1,2-12-1,2-7-1606,1-5 0,0-14 2896,-5 1 0,7-16 0,2-1 0</inkml:trace>
  <inkml:trace contextRef="#ctx0" brushRef="#br1" timeOffset="2">441 9462 8554,'1'-24'0,"5"3"0,2 3 516,1 3 1,5 1 0,-2 1-1,8 3 1165,6-2 0,10-1 0,8 1 1,5 3-664,3 2 1,6-3-1,-5 5 1,-3 1-340,-1 3 0,-3 6 0,-5 3 0,-4 3-129,-4 1 0,-3 11 1,-2-6-1,-4 4-22,-1 2 0,-4 5 1,-8-2-1,-6 2-473,-3-2 1,-2 9-1,-2-3 1,-3-1-56,-6-3 0,-10 0 0,-5-5 0,-5-1 0,-6 1 0,2-2 0,-7-5 0,0-2 0,2-4 0,-4-3 0,6-7 0,0 0 0,-1 0 0,2 0 0,8 0 0,1 0 0,2 0 0,6-2 0,-1-1 0,4-2-2830,1 1 0,6-4 707,-1-3 0,9-1 0,2 1 0,9 6 1226,5 3 0,4 2 0,3 0 1,5-1 896,4-5 0,1 5 0,0-6 0</inkml:trace>
  <inkml:trace contextRef="#ctx0" brushRef="#br1" timeOffset="3">1510 9792 8554,'0'-16'775,"0"1"0,0 8 2930,0 7 0,2 12-3036,3 9 0,-2 7 0,6-2 0,0 4 446,0 1 1,-6 6 0,4 0 0,-2-2-328,0-2 0,1 2 0,-6-2 0,0-4-500,0 1 1,0-7 0,0 0-289,0-1 0,0-4 0,0 3 0,0-4 0,1-8 0,5-4 0,-5-5 0,6-5 0,0-6 0,-3-4 0,6-5 0,3-2-31,1-3 1,7 6-1,1-4 1,3 2-507,3 1 0,7 6 0,1 8 1,-1 5 452,-2 1 0,-1 0 1,-1 1-1,1 5 708,-1 4 1,-6 9 0,-3 4 0,-2 0-599,-5-1 0,3 5 0,-13-5 1,-1 1-27,-3 0 0,-1 5 0,0-2 0,-1 2 0,-5-2 0,-2-3 0,-10-8 0,-1 1 0,-2 0 0,-5-6 0,3-1 0,0-2 0,1-4 0,-6-1 0,1-2 0,-1 0 0,2 0 0,-2-2 0,6-1 0,1-4-534,3-2 1,-1-1-1,10-6 1,0 0-1747,4 1 1,3-1-1,2 0 1,0 0-937,0 1 0,13-3 1,4-1 3215,6-2 0,3-7 0,6 4 0</inkml:trace>
  <inkml:trace contextRef="#ctx0" brushRef="#br1" timeOffset="4">2768 9981 8554,'15'-16'0,"1"6"0,0 1 1144,0 2 0,-1 2 0,3 5 0,3-2 127,5-3 1,2 3-1,0-3 1,-4 3-1306,-1 2 0,3 2 0,-5 1-1237,-2 2 0,-3 8 1,-5-3-1,-6 4-4251,-3 2 5522,-9-7 0,-9 5 0,-9-6 0</inkml:trace>
  <inkml:trace contextRef="#ctx0" brushRef="#br1" timeOffset="5">2752 10201 8554,'23'0'1724,"3"0"1,4 0-1003,1 0 1,0 0 0,3 0-1,2 0 626,6 0 0,2 0 1,-2 2-1,-5 1-716,-4 2 0,-4 2 1,-2-3-1,-6 1-799,-4-1 1,-3-1-9546,-4 2 9712,-3-3 0,-14 12 0,-1-5 0</inkml:trace>
  <inkml:trace contextRef="#ctx0" brushRef="#br1" timeOffset="6">598 11914 8554,'0'16'0,"0"0"0,-5-1 0,-1 1 642,3 0 1,-1-1-1,1 1 1,-2 0-1,1 0 1503,2-1 0,2-4-1112,0-1 1,2-1-1,3 1-262,6-4 1,3-5 0,3-1-1,3-1-198,1-5 0,5-2 0,-4-8 1,3-1 246,3-4 1,2 1 0,3-6-1,0-2-607,-2-1 1,10-10-1,-10-3 1,2-1-214,0 1 0,-3-9 0,-4 4 0,-5-2 0,-3 0 0,-10 4 0,-1 1 0,-1 4-750,-1 1 514,0 3 0,-10 6 106,0 4 1,-6 3-1,4 9 1,-1 2 148,-5 1 1,-8 10-1,-3 1 52,-1 8 1,-3 8 0,6 7-1,-1 7 278,0 4 0,-3 10 0,3 0 0,1 5-349,-1 3 0,4 6 0,7-4 0,3-2 0,2-3 0,2 7 0,5-9 0,0 2 0,0 0 0,1-5 0,5-4 0,4-5 0,4 0 0,2-2 0,-1-5 0,1-4 0,0-1 0,5 3 0,2-5 0,-1-2 0,1-1 0,3-4 0,-5-4 0,0-5 0,2-3 0,1 3 0,8 1 0,-1-5-2458,1-4 0,6-6 1,4-7-1,2 1 0,-2-1 0,1-7 1,-4-3-1,-1-4 2337,1-1 1,4 0 0,-3-1-1</inkml:trace>
  <inkml:trace contextRef="#ctx0" brushRef="#br1" timeOffset="7">1714 11977 8554,'16'-9'6332,"0"-5"-5486,-1 13 1,-4-6 0,-1 5 254,3-3 1,1 3 0,1-3-292,1 3 0,5 2 1,0 0-995,-2 0 0,-1 0 0,-3 0-1820,1 0 1,-2 2 0,-3 3-565,-6 5 1,-3 4 0,-2 2 2567,0 0 0,-14-1 0,-4 1 0</inkml:trace>
  <inkml:trace contextRef="#ctx0" brushRef="#br1" timeOffset="8">1746 12166 10143,'7'8'2102,"-4"-1"1,8-7 0,1 0-904,2 0 1,2 0 0,1 0 0,2 0-532,2 0 0,2 2 0,-4 2 1,2 1-1555,-2-2 1,4 1-1,-2-1 1,-2 4-4622,-1 2 5507,-3-6 0,8 4 0,2-7 0</inkml:trace>
  <inkml:trace contextRef="#ctx0" brushRef="#br1" timeOffset="9">771 13675 9039,'5'10'0,"0"0"3394,-1 3 0,-1-1 5235,3-2-7224,-5-3 0,13-10 0,-5-6-1405,0-7 0,10-5 0,-2 1 0,4-7 0,2-2 0,5-10 0,-2-4 0,2-5 0,-2 1 0,2-10 0,-7 4 0,-1-4 0,-3-1 0,-1 6 0,-2 8 0,-2 4 0,-2 1 0,-4 10 0,2 8 0,1 5 0,0 5 0,-4 4 0,6 7 0,1 0 0,0 14 0,0 9 0,-1 9 0,1 4 0,0 15 0,0 3 0,-1 7 0,1 2 0,0 9 0,1-9 0,-3 1 0,2 1 0,2-6 0,2-5 0,0-7 0,-1-1 0,-4-8 0,-1-1 0,1-6 0,-2-4 0,3-5 0,-7-6 0,-1 0 0,-1-8 0,2-2 0,-3-6 0,3-6 0,-3-4-1735,-2-4 1,2-3 0,1-3 0,3-1 1113,-3 2 0,-1-4 1,-2 2-1,-2 2 508,-3 2 0,-4 1 1,-7 0-1,1 2 219,-1 4 1,-7 3 0,-5 5 0,-5-1 1150,-4-3 0,1 1 0,4 5 0,1 0-723,-1 0 0,-4-5 0,1 0 1,3 1-998,4 3 1,9-5 0,-2 1-1670,4 2 0,4-6-206,8-2 0,9 4 0,17 0 1,5 2-125,4 0 0,8 0 2462,4 5 0,10-7 0,4-2 0</inkml:trace>
  <inkml:trace contextRef="#ctx0" brushRef="#br1" timeOffset="10">1777 13627 8554,'23'0'0,"1"0"0,1 0 0,-4 0 1430,-4 0 1,4 0-1,2 0 1,0 0-97,-1 0 0,4-1 1,-3-3-1,0-1-1469,0 1 1,3 3 0,-5 1-1,-2 0-977,-2 0 1,-6 0-1,-2 1 1,-2 5 457,-4 4 654,-1 4 0,-16 9 0,-4 1 0</inkml:trace>
  <inkml:trace contextRef="#ctx0" brushRef="#br1" timeOffset="11">1809 13832 7636,'26'0'0,"-2"0"0,-1 0 1144,-4 0 0,4 0 0,0 0 1,1 0 838,4 0 0,7 0 0,2 0 1,-2 0-2112,-2 0 1,-2 1 0,1 3 0,-1 1-2157,1-1 0,-3 4 0,-3 3 2284,-5 3 0,-3 2 0,-2-1 0</inkml:trace>
  <inkml:trace contextRef="#ctx0" brushRef="#br1" timeOffset="12">897 14885 7605,'15'-2'0,"1"-3"0,0-4 0,-2-1 0,-2-1 164,-2-1 0,-4 5 0,2 0 0,1 2-546,0-1-974,-6 1 1356,4 5 0,-14 7 0,-1 2 0</inkml:trace>
  <inkml:trace contextRef="#ctx0" brushRef="#br1" timeOffset="13">912 14665 7605,'14'-16'974,"-3"0"393,-4 8 1,-7 2 0,0 13 0,-2 9-162,-3 8 0,1 6 0,-6 3 1,-2 4-494,-2 5 1,-7 3 0,0 4 0,0 2-315,-2 1 0,6 1 0,-6-4 0,2-1-138,0 0 0,2 1 1,6-11-1,5 0 9,1 1 1,-4-10-1,6-6 1,2-2 344,1 0 1,2-5 0,2-6-311,3 3 0,4-1 0,8 0 1,2-3-269,2-2 1,2-2-1,-2-3 1,5 1-38,4 2 0,6 1 0,1-8 0,0-3-21,1-6 1,-5 2 0,6-1-231,-1-2 1,-5-2-970,4-2 1,-9 6 0,-3-1-1339,-3-1 1,5 3 0,-7 0 1908,0 2 1,-3 2 0,-1 5-1,0 0-3876,-1 0 4525,1 0 0,0 7 0,-1 2 0</inkml:trace>
  <inkml:trace contextRef="#ctx0" brushRef="#br1" timeOffset="14">1604 15624 7818,'16'0'1927,"-7"0"0,-2-7 0,-7-4 0,0-3-1243,0-2 0,0 1 1,0-3-487,0-3 1,0 2 0,1-7 0,3-4 0,1-5-168,-1-7 1,3-5 0,0-5 0,1-6-391,5-3 0,-1-7 0,0-2 28,-2-2 1,1 6 0,5 0 0,1 6-1,2 10 186,2 6 1,0 7 0,-3 11 0,1 7 404,2 7 1,0 6 0,-4 12 0,3 6 379,1 7 1,0 13 0,-6 9 0,1 7 463,0 4 1,-2 7 0,-2 10-441,-2 2 0,1-8 0,5 10 0,-1-6 0,1-8-635,0-7 0,-6 6 1,1-12-1,1-3-290,2-4 1,2-13 0,-1-4-271,1 1 0,-2-11 1,-2 2-1,-1-5 1,1-5-1014,2-3 0,2-2 0,-2-5 1202,-4-4 1,-3-6 0,-7-5 0,-2-5 255,-3-4 1,-11-1-1,-12-2 1,-5 0 74,-3 1 0,-8-1 0,2 12 0,-3 2 279,-3 1 0,1 8 0,0 1 0,0 2 65,0 4 1,7-4-1,3 1 1,4 1-952,1-2 0,8 5 1,3-3-774,3 3 0,4 1 1,6-3 431,8-1 0,14 0 1,12 5-1,5-2-266,6-3 0,-2 1 1225,7-6 0,7-1 0,7-4 0</inkml:trace>
  <inkml:trace contextRef="#ctx0" brushRef="#br1" timeOffset="15">2548 15089 7783,'15'-14'0,"1"2"465,0 1 1,3 6 0,0-4 0,-1 2 297,1 4 1,12-4 0,1 2-1,1 1-52,0 3 1,4-5 0,-1 1 0,-2 2-747,-6 1 0,0 2 0,-7 0 1,-2 0-1431,-2 0 0,-3 7 313,-3 3 1,-11 4 0,-13 2 0,-4 0 231,-4-1 0,-5 1 920,5 0 0,-14 0 0,2-1 0</inkml:trace>
  <inkml:trace contextRef="#ctx0" brushRef="#br1" timeOffset="16">2673 15325 8220,'7'9'830,"2"-2"0,7-7 0,1 0-284,4 0 1,2 0 0,7 0 0,-1 0 140,4 0 1,1-2 0,-6-2 0,-4-1-495,-1 2 1,3 1 0,-5 0 0,-2-1-508,-1-3 1,-3 1 0,1 5-2307,0 0 0,-2 2 2620,-4 3 0,4-3 0,-5 5 0</inkml:trace>
  <inkml:trace contextRef="#ctx0" brushRef="#br1" timeOffset="17">881 16677 7605,'7'-18'0,"2"-1"0,1-4 173,1-1 0,-8 5 0,2-2 0,-3 3 0,-2 2 0,-2 1 1530,-3-1 1,-5 0-1401,-11 1 0,-4 6 0,-8 4 0,-4 3 0,-5 2 267,-3 0 0,-2 7 1,-2 5-1,-2 6-181,-1 2 1,-4 3 0,7-4 0,5 2-183,4-1 1,5 2-1,9 1 1,5 0-166,4-1 1,8 1 0,2-4-1,2 2-51,-1-2 1,6-1-1,7-4 1,2-2-80,3-1 0,6-1 1,8 4-1,9-2-107,3-1 0,15-3 0,-1 5 0,8-3 215,2 2 0,3-3 1,1 2-1,1 1 284,-6 2 1,-5 7-1,-11 0 1,-1 0-162,-2 1 1,-12 1-1,-1 5 1,-4-2 326,-6 2 1,-7-3 0,-3 1-1,-2 2 67,-4 1 1,-8 1-1,-5-2 1,-6-3-120,-5-3 0,-3 4 0,-8-3 0,1-2-223,-1-3 0,-6 1 0,-4-10 0,-2-1-100,2-3 0,-1-3 0,4-2 0,-1 0-194,-4 0 1,6-5-1,-1-2 1,3-2-431,-1-3 0,2-2 0,7-2 0,4 1-787,1-1 1,2 0-1,7 0 1,4 1-16,4-1 0,6 0 0,6 1 0,6-1 794,7 0 1,11 0 0,8 1 0,1-1 536,-1 0 0,20 1 0,-1-1 0</inkml:trace>
  <inkml:trace contextRef="#ctx0" brushRef="#br1" timeOffset="18">1447 17431 7605,'0'9'2961,"0"-4"1,0-10-2402,0-6 1,0-3 0,0-3 0,0-2-116,0-2 0,2-7 1,3 2-348,5-4 0,-1-9 0,0-1 0,0-3 0,-1-3-308,5-3 1,-1-10-1,0 0 1,-3-3-549,-2 7 361,5-3 344,-3 16 0,6-7 0,1 16 0,-2 5 0,-2 5 1,-1 9 193,1 7 1,7 6 0,2 1 0,-2 1 391,-1 5-407,5 9 0,-6 11 1,6 9 590,0 2 0,-6 12 0,6 2 0,-2 3 1400,0 0-1726,0 9 1,-6-16 0,1 11-6,0-6 0,0 0 0,-1-4 1,-1-7-594,-3 0 0,3-13 0,-6 1 0,3-3-262,-1-1 1,-4-8 0,2 1 0,1-8-1377,0-3 1,-4 0 1191,6-2 1,-8-10-1,2 0 1,-3-7 422,-2-4 0,-2-7 0,-5-1 0,-8-2 289,-10 0 1,-5 6 0,-3-2 0,-3 1 45,-6 0 1,-4 1 0,1 8 0,1 2 480,2-2 1,2-1 0,-2 1 0,5 3-56,4 2 0,3-3 1,3 3-2065,0-2 1,10 4-213,1-6 0,14 3 0,15-3 1,6 6 1258,7 3 1,4 2 0,3 0 0,4 0 485,5 0 0,3-7 0,2-1 0</inkml:trace>
  <inkml:trace contextRef="#ctx0" brushRef="#br1" timeOffset="19">2422 17101 7629,'22'-16'0,"3"8"0,5-6 0,-4 5 0,-3-2 430,-1 1 1,-4 5 0,4-4-1,-1 0-348,0 0 0,0 6 1,-5-2-1,0 3 477,-1 2 1,-1 2-1359,-3 3 0,-6-2 0,-12 8 0,-7 1-52,-5 2 0,-7 2 851,5 0 0,-14-1 0,2 1 0</inkml:trace>
  <inkml:trace contextRef="#ctx0" brushRef="#br1" timeOffset="20">2437 17227 7629,'0'15'688,"0"1"1,7-7 0,4-2 0,3-2-230,2 0 1,5 1 0,1-6-65,3 0 272,1 7 0,5-6 1,1 5-1,-1-5-162,1-1 1,-6 0 0,0 0 0,0 0-949,-1 0 0,-2 0 0,-8 0 0,1 0-1530,0 0 1,-8-1 1972,-2-5 0,2-2 0,1-8 0</inkml:trace>
  <inkml:trace contextRef="#ctx0" brushRef="#br1" timeOffset="21">3915 9714 7629,'-7'8'21,"-3"-2"0,-4-5 0,0-2 299,3-5 1,-1 3 0,5-6 175,-1 2 0,4-5 0,-3 1 126,0-3 0,5-6 1,-3-1-194,3 1 0,9-2 0,4 1 0,5 0 0,4 0-15,7 0 1,2 0 0,3 5-1,-1 0-203,1 1 0,-3 6 1,-1 4-1,-3 3-31,-2 2 0,3 2 1,-5 3-1,-2 5-261,-2 4 0,3 9 1,-3 5-1,-5 7 95,-3 7 1,-4 5 0,-5 5-1,-1 6-2,-5 3 1,-4 4-1,-11-1 1,-4 1-29,1-4 0,-6-8 1,6-3-1,-2-4 163,-1-4 1,3-9 0,-6-2 0,2-8-31,0-6 1,-8-1-1,8-2 1,0-4-182,-2-4 0,0-5 1,-1-1-1,-1-1-62,1-5 1,7-2-1,3-8 1,3 0-205,2 1 1,6-8-1,1-3 1,4-4 25,7-1 1,6-3 0,13 1 0,6 0 241,2 3 0,10 6 0,3 1 1,3 7 120,2 3 1,-5 6-1,-2 1 1,1 6 71,-1 6 1,-5-3 0,3 7 0,-1 3 82,-1 1 0,-1 1 0,-7 1 0,-3 0-116,-3 0 0,-1-1 0,-7 1 0,-1 0-1167,-3-1 0,-1 1 0,3 0 187,-1 0 1,-6-8-1,4-1 1,-1-1 308,1-1 1,2 0 0,4-5 0,1 0-1026,0 0 1598,-1 0 0,1 0 0,0 0 0</inkml:trace>
  <inkml:trace contextRef="#ctx0" brushRef="#br1" timeOffset="22">5016 9666 8185,'-5'-7'702,"0"7"1,1 9 519,2 5 1,-3 9-1,0 3 1,0 6-228,-2 4 1,3 4 0,-5 8-1,2-3-236,4-3 1,1 1 0,2-6-1,0-2-301,0-2 1,0-7 0,2 1 0,3-1-280,6-2 1,1 1 0,0-6 0,-3 2-801,-2-2 1,3-7-1,-3-1-1925,2 1 1,1-5 1351,6-2 0,-5-5 1,-1-5-1,1-5 550,-3-4 1,6-9 0,-3-5 0,5-5-539,4-4 1,-4-10-1,2 2 1182,-6-4 0,-2-4 0,6-10 0</inkml:trace>
  <inkml:trace contextRef="#ctx0" brushRef="#br1" timeOffset="23">5268 9729 8185,'8'7'490,"-1"-3"1,-7 6 148,0 3 1,0 0 0,0 5 0,0 3 452,0 5 0,-1 4 0,-3 3 1,-1 4-242,1 5 0,-3-4 0,2-1 0,2-4-451,1-2 1,2-1 0,0-2-1,2-4-285,3-1 0,-2-2 0,6-5 1,0-1-476,0 1 1,1 0-1054,6 0 0,-1-2-570,1-4 0,-7-5 0,-6-10 815,-6-5 0,-1-4 0,-8-4 1,-5-5 1167,-8-8 0,-11-7 0,-5-10 0</inkml:trace>
  <inkml:trace contextRef="#ctx0" brushRef="#br1" timeOffset="24">4670 9761 8185,'-9'-7'542,"2"3"0,9-4 212,3 1 1,6-4 0,10 6 0,5 1-290,4 3 0,8 1 1,6 0-1,5 0 49,3 0 1,6 0 0,-4 0 0,-2 0-224,-3 0 1,7 0 0,-9 0 0,2 0-619,0 0 1,-3 0-1,-3 1 1,-3 3 228,-1 1 1,-2 2 0,-6-3 0,0 3-836,1 1 1,-6-2 0,0 2 0,1-1 932,-3-3 0,6-3 0,-6-1 0</inkml:trace>
  <inkml:trace contextRef="#ctx0" brushRef="#br1" timeOffset="25">6525 9541 8093,'-24'-11'76,"3"1"0,2 5 0,-2-4 1,-4 2-1,-1 3 961,0 3 1,0 1-1,-8 1 1,0 5-278,-3 4 0,-7 6 0,2 5 0,-1 5-303,1 4 0,3 1 0,8 2 0,1 2-100,4 2 1,3 1-1,9-3 1,2 2 14,1-2 1,8 3 0,0-1 0,6-2-9,7-2 0,10-2 0,4 3 1,2 1-218,2 1 0,11 1 1,-6-6-1,5-1-618,6-4 1,0 2 0,-1-5 0,-1 0-600,2-1 0,-6-6 1,-1-7-1,-4-1 145,-1 1 0,-8-5 0,-3 1 0,-3-3-1474,-3-2 1,1-7 2398,0-4 0,0-10 0,-1-3 0</inkml:trace>
  <inkml:trace contextRef="#ctx0" brushRef="#br1" timeOffset="26">7013 9635 8096,'15'0'1127,"-6"0"0,3 2 0,-6 3-233,-3 5 1,-6 10 0,-4 2 0,-4 3-266,-6 3 0,-1 1 0,-8 3 1,0 1-182,1 4 1,-4-4 0,3 4-1,-2-6-160,1-5 0,-1 4 1,7-4-1,2 4 13,2 1 1,6-5 0,3-1-1,1-2-21,3-4 1,2-2-287,2-1 1,9-6 0,5-1 0,7-2-89,3-3 1,3-3 0,4-2-1,2-5-164,4-4 1,-2 1 0,5 1 0,-1-1-595,-5 0 1,5 4 0,-2-6 0,-2 1-220,-2 1 1,-7-3-1,-2 5 1,-1-2 424,-4-3 1,-1 3 0,-3-1 0,1-2-292,0-2 0,-6-4 1,-1-3-1,-2-5 937,-3-4 0,4-1 0,1-1 0</inkml:trace>
  <inkml:trace contextRef="#ctx0" brushRef="#br1" timeOffset="27">7374 9855 8753,'-15'7'1020,"6"-3"0,4 8 0,1 3-309,-1 5 1,3 8-1,-5-2 1,2 4 8,0 1 1,-1 6 0,6 1 0,0 0-270,0 1 1,0 1 0,2-5 0,3-4-640,6-1 0,1 2 1,0-11-1,-1-2-642,1-2 0,2-1 0,2-2 0,-2-2-1041,-4-1 0,4-8 1,-3 2 433,3-3 1,0-9 1436,-4-3 0,4-18 0,-5-6 0</inkml:trace>
  <inkml:trace contextRef="#ctx0" brushRef="#br1" timeOffset="28">7563 9336 8037,'16'0'107,"0"2"0,1 5 0,2 9 0,4 7 992,1 1 0,3 11 0,4-2 0,0 7-575,1 9 0,-1 9 1,-1 8-1,-2-1 307,-2 1 0,-12-1 0,0-6 0,-5-3-347,-6-2 0,-1 4 1,-2-6-1,0-3-231,0-5 1,-12 6 0,-6-4-1,-3-1-426,-1-1 0,-6-9 0,2 1 0,-4-4-19,-2-6 0,-2-3 0,-1-7 1,3-1-1790,2 1 1,-1 0 0,10-2 1980,2-4 0,-6 4 0,1-5 0</inkml:trace>
  <inkml:trace contextRef="#ctx0" brushRef="#br1" timeOffset="29">8727 9776 8040,'0'-15'776,"8"6"202,8 4 1,1 3 0,10 2 0,1 0 0,1 0-384,3 0 1,4 0 0,1 0 0,-2 0-898,-2 0 1,-3 0 0,-2 2-1,-4 1-1702,-1 3 0,-2 6 0,-5 0 230,-1 7 1774,-6-1 0,-9 11 0,-9-4 0</inkml:trace>
  <inkml:trace contextRef="#ctx0" brushRef="#br1" timeOffset="30">8899 10154 8040,'32'0'0,"-1"0"0,1 0 0,-1 0 0,1 0 0,-1 1 0,1 3 0,-1 1 0,-6 0 0,-5-5 0,-2 0 1858,-2 0 0,-1 6 1,1-1-2595,0-2 1,0 4 0,-2 0 0,0 2-1880,1 3 2615,-3-5 0,11 14 0,-7-3 0</inkml:trace>
  <inkml:trace contextRef="#ctx0" brushRef="#br1" timeOffset="31">9937 9776 8040,'-7'-15'198,"-3"-1"1,-3 0-1,1 1 1,2-1-1,-1 0 489,3 0 0,-5-4 1,8-1-1,2 1-285,1 3 0,4 1 1,3 0-1,5 1 52,4-1 1,7 0-1,4 2 1,3 2-73,5 2 0,2 6 1,-4-1-1,-1 3-171,-4 2 0,2 7 0,-5 4 1,0 4-3,-1 6 1,-1 4 0,-5 8-1,0 4-23,-1 4 1,-1 10 0,-3 3 0,-6 0-77,-3 1 0,-6 4 0,-4-3 0,-10 1 175,-5 1 1,-3-13 0,-7 1-1,-4-6 27,-5-5 1,2-4 0,-2-4 0,0-6-227,2-4 1,-5-8 0,3-4 0,-4-3-127,-1-2 0,5 0 0,2 0 0,2-2-299,3-3 1,9 1 0,5-6 0,5-2-57,5-2 1,4-2 0,9-2-1,3-1 127,6-2 1,17 0 0,10 4 0,9-1 282,6 3 1,6-3 0,-1 13 0,1 1 110,-1 3 0,0 1 1,-8 1-1,-3 5-67,-1 4 0,1 4 0,-9 2 0,1-2-399,-1-4 1,-6 4 0,-8-3 0,1 1-449,-1-2 0,-5 3 0,2-6 1,-3 0-52,-3 0 1,1 3 0,0-5-1296,0-1 0,5-2 2134,0-2 0,0-7 0,-6-2 0</inkml:trace>
  <inkml:trace contextRef="#ctx0" brushRef="#br1" timeOffset="32">11352 9588 8377,'-2'-14'225,"-3"3"262,-5 6 0,1 3 0,-1 2 1,-3 2 343,-1 3 1,-7-1 0,-1 5 0,-3-1-355,-3 1 1,-1-5-1,-5 1 1,-1-2-273,-1 3 0,-1-5 1,6 5-1,-1-5-237,1-1 1,1 0 0,4 0-1,5 0 65,3 0 0,3 0 0,-1 0-137,0 0 0,2 7 0,2 4 0,3 3 57,2 1 1,0 1 0,4 2 0,-2 1 173,1 2 0,-3 2 0,2-4 347,1 2-351,-4 7 1,6-9 0,-5 5-1,2-1 27,-1-4 0,1 4 0,5-2-12,0-2 0,0-1-642,0-3 227,0-6 1,7-2 0,5-9 0,6-3 104,3-5 0,8-4 0,1-2 1,7 0 63,3 0 0,0 1 1,6 1-1,-1 1 121,4 3 0,0 6 1,-5-1-1,-4 5 327,-2 5 0,4 1 1,-5 8-1,-2 3 219,-2 1 1,-2 6 0,-1 2-1,-2 2 0,-2-2 0,-8 6 0,-3-2 0,-8 4-32,-5 1 1,-4-1 0,-5-3 0,-8 0 124,-10 1 1,-10-2 0,-1-4 0,-1-5-242,-1-4 1,-1-3-1,-6-3 1,1-6-141,0-3 1,-5-2-1,7 0 1,-3 0-813,-2 0 0,1-7 0,5-4 0,4-1-505,4 1 0,8-3 0,4 4 0,6-4 340,4-2 0,-1 1 1,8-1-1,8 0-1481,10 0 1,8-3 0,13 0-1,7 2 1201,11-3 1,1 3 0,4 5 985,1 1 0,-12-6 0,-1-8 0</inkml:trace>
  <inkml:trace contextRef="#ctx0" brushRef="#br1" timeOffset="33">11808 10091 9306,'30'0'0,"-2"0"0,-5 2 646,-6 3 0,2-2 1863,-8 8-1149,-4-1 1,-2-1-854,-10-4 1,-4-5-1,-7-3 1,2-4 104,4-2 1,-2 4 0,5-4-24,-2 2 0,5 0-555,-1 2 1,10 3-1,6-3-843,3 3 1,2 2 0,-1 0 0,1 0-527,0 0 0,5 0 0,0 0 0,-2 0-524,-2 0 1,-1 0 0,0-2 1858,-1-3 0,1-4 0,0-6 0</inkml:trace>
  <inkml:trace contextRef="#ctx0" brushRef="#br1" timeOffset="34">12374 9478 8136,'-2'-14'0,"-1"2"249,-2 1 1,-2 8 0,3-1 1061,-1 8 1,0 4 0,5 8-1,0 2-533,0 3 0,-2 5 0,-1 10 0,-3 6-208,3 4 1,-4-1 0,2 1 0,1-1-228,2 4 0,2 7 1,-1-4-1,-3-1-152,-1-2 0,0-4 0,5-1 0,0-4-574,0-2 1,0-8-1,1-7-889,5-1 1,-3-4 0,6 3-961,-2-4 1,5-8 1192,-1-4 1,1-10-1,2-7 1,-2-7 1038,0-8 0,13-9 0,-8-4 0</inkml:trace>
  <inkml:trace contextRef="#ctx0" brushRef="#br1" timeOffset="35">12799 9556 9019,'12'-29'0,"4"3"0,1 5 582,1 3 0,-3 2 0,3 2 1,1 4-504,2 5 0,2 3 0,-4 2 0,4 0 278,1 0 1,-5 2 0,4 3-1,-2 5 116,0 4 1,0 2 0,-7 0 0,-4 1-133,-4 4 0,1-2 0,-2 8 0,-2 1-43,-1 1 1,-7 1-1,-4-2 1,-3-2-3,-6 2 0,-6 0 1,1-2-271,-1-5 0,5-5 0,-4-4 0,2-3 0,0-2-45,2-4 0,1-1-433,2-2 0,3-2 193,2-3 0,16 2 1,13-6-1,6 2 85,9 3 0,1 3 0,8 2 0,-1 3 29,0 1 1,8 13-1,-6-1 1,-1 6 641,-2 5 0,2-4 1,-5 2-1,-4 2 141,-5 2 1,-3 1 0,-6 1-1,0-1-93,-5 1 0,-5-3 0,-9-2-90,0-6 0,-2 1 0,-5-1 0,-11-3-215,-11-6 0,-4 0 0,-9-7 0,-4-1 1,-4-2-425,-8-2 1,-3 0-1,-2 0 1,2-2-311,3-3 1,-1 3-1,6-3 1,3 3-1118,1 2 0,9 0 1,3 2-1,5 3-2221,6 5 0,5 4 3832,11 2 0,-4 0 0,5-1 0</inkml:trace>
  <inkml:trace contextRef="#ctx0" brushRef="#br1" timeOffset="36">14025 9871 8241,'-14'-16'0,"2"2"0,1 2 305,-1 1 1,3 8 981,-1-2 1,5 5-645,-6 5 1,8 9 0,-3 9 0,5-1-101,1 1 1,5 5 0,2-2 0,0 4-123,0 1 1,3-5-1,-3 1 1,0-1-43,0-2 0,4-1 1,-6-6-192,-1 4 0,-3-3 0,-1 3 387,0-4-553,0-8 1,0-4-1,0-10-139,0-5 0,-5-4 0,0-4 0,1-3-263,3-5 1,1-9 0,0-5 0,0-2 81,0-2 1,7-5-1,3 9 1,4 0-181,2 3 1,5 6-1,1 5 1,1 7 366,0 6 1,3 1 0,-3 7 0,0 3 362,-1 6 1,6 4-1,-2 10 1,2 1 267,-1 2 0,0 7 0,-6 0 1,-1 5-44,-3 4 1,-1 5-1,-2-4 1,-2 0-193,-1 1 1,-8 1-1,2-7 1,-1-5-187,1-3 1,-3-4 0,3-6 0,-3 1-84,-2 0 0,-2-8-93,-3-2 1,-4-6 0,-7-6 123,1-4 0,1-9 0,3-6 0,6-3-478,3-5 0,2-7 1,0 0-1,2-4-166,3-5 0,6-1 1,10 3-1,5 1 226,3 4 1,1 6 0,0 9 0,-2 8 309,0 7 1,3 0 0,-8 6 0,1 5 441,4 4 1,2 6 0,1 7-1,-1 1 212,-4 4 0,4 3 0,-5 8 0,-1-1-11,-3 1 1,2-1 0,-2 2 0,-4 2-658,-5 2 0,2 0 1,-5-4-1,0 2-995,-4 1 0,2 1 0,-2-5 1,-1-1 314,-2 0 1,-2 6 754,0 0 0,0-1 0,0-4 0</inkml:trace>
  <inkml:trace contextRef="#ctx0" brushRef="#br1" timeOffset="37">3538 12118 8241,'16'0'-627,"-6"0"-940,1 0 1567,-8 0 0,11 0 0,-5 0 0</inkml:trace>
  <inkml:trace contextRef="#ctx0" brushRef="#br1" timeOffset="38">3742 11725 8337,'30'-10'0,"-4"0"0,-3-1 0,-5-5 133,2 1 0,-7-1 0,2-2 734,-1-3 0,-1 2 0,-1-7-123,-2-2 1,-4 2-1,2-2 1,-1-2-1,-3 2-196,-2-1 1,-2 4 0,-2 1 0,-3 1-116,-6 4 0,-3 1 0,-2 3 0,1-1-181,-1 0 1,-7 2 0,-3 2 0,-4 3-59,-1 2 0,-1 2 1,1 5-1,0 0-194,-1 0 1,1 7-1,-1 5 1,3 6-126,2 3 0,-1 12 0,6-2 0,-1 4 96,0 4 1,-1-6 0,5 5-1,3-1 26,2 0 1,-4 5-1,10-6 1,-1-1-45,4-2 1,3-1 0,2-1 0,2-1-43,3-4 0,0 2 1,9-7-1,5-4 65,4-4 1,3 1 0,6-6 0,-1 1 61,1-4 0,4-3 0,3-2 0,-1 0-3,1 0 1,-3-7 0,-4-5-1,-3-6-52,-2-3 0,2-6 0,-4 0 0,-1-2-152,-3-3 0,2-4 1,-2-1-1,-2 2 75,-1 2 1,-8 1-1,-1 3 1,-2 2 136,-4 6 1,4 9 383,-2 2 0,1 10-364,-6 5 1,0 5 0,0 18 0,0 6 704,0 6 1,0 5-1,0 4 1,0 2 250,0 1 1,0 4 0,-2-5 0,-2-4-614,-1-2 1,0 2-1,5-10 1,0-2-407,0-2 0,0-7 0,0-1 0,0-2 0,0-4 0,0-7 0,0-2-835,0 3 0,-2-5-3726,-3 3 3076,3-8 1,4 4 0,12-7-656,5 0 1,9 0 0,0-1 0,5-5 2139,4-4 0,7-11 0,-4-4 0</inkml:trace>
  <inkml:trace contextRef="#ctx0" brushRef="#br1" timeOffset="39">4780 11851 8127,'-7'-29'822,"-2"2"26,1 6 0,-5 9 440,8 2 1,-5 8-518,4 2 0,1 12 0,5 11 0,0 1-269,0 4 0,-5 2 0,0 1 0,1 1-184,3-1 0,1 6 0,0 0 0,0-2-79,0-2 1,0 2-1,0-2 1,1-5-120,5-4 1,-5 2-1,5-5-104,-5-1 101,-1-3 1,0-12 56,0-10 1,0-5 0,2-18 0,1-6-434,3-6 1,6-5-1,0-6 1,6-3-326,3-4 0,7-6 0,-4 8 0,2 0 204,0 4 0,4 5 0,3 5 0,-3 5 277,0 4 0,-6 10 0,1 7 0,-3 8 7,-2 1 0,-1 5 0,0-2 0,2 8 568,-2 6 0,-1 10 1,-3 4-1,1 4 51,0 5 0,-2 9 1,-4 0-1,-3 3 12,0 3 0,-5-1 0,3-2 0,-3-3-179,-2-5 1,-2-4 0,-1-3 0,-2-3-179,1 0 0,1-10 0,-1 1-229,-1-6 1,-2-7 46,2 6 0,1-15 0,-5-1 1,2-9-247,4-7 1,3-4-1,5-8 1,6-2 22,3-1 0,7-13 1,1 2-1,3-2-464,3 0 0,1 9 0,3 3 1,-3 4 407,-2 1 0,2 8 0,-4 5 0,1 6 389,0 8 0,-1 3 1,3 4-1,-2 3 80,2 6 0,2 3 0,1 3 1,0 6 582,1 9 1,-6-1 0,-1 6 0,-3-2 102,-3 1 0,-3-3 0,-4 6 0,-3-4-485,-2-4 1,-2 2 0,-5-10-1,0 0-408,0-1 0,0-1 0,0-5 10,0 0 1,-7 0 0,-3-2-1958,-4-4 0,0 4 1968,3-4 0,-10 4 0,4 2 0</inkml:trace>
  <inkml:trace contextRef="#ctx0" brushRef="#br1" timeOffset="40">1903 13926 7818,'-14'-7'-48,"3"-3"0,-1 1 1,5 0-1,0 0 462,0 1 0,0 4 1136,2-1-167,3-4 1,-6 7-257,2-3 0,5 5-732,-5 5 0,5-1 0,1 6 0,0 3 83,0 1 1,0 7-1,0 1 1,0 1-176,0 0 1,0 3-1,0-5 1,0 0-140,0 1 1,0-2 0,0 4 0,0-1-195,0-4 1,0-2 0,0-1 0,0 0-83,0 0 0,0-6-1074,0 1 802,0-8 0,7 2 1,3-10 53,4-5 1,2-4-1,1-2 1,2 0 138,2 0 1,6 6 0,-5 1 0,1 2 110,0 4 1,3 1 0,-3 2 0,-1 0 116,1 0 1,-2 0 0,-4 2 0,3 3 477,1 6 0,-6-3 0,-4 3 1,-1 1 87,-1 2 1,-2-4-1,-7 1 1,0 1-68,0 2 0,0 2 0,0 0 0,-2-3-159,-3-2 0,-4 3 0,-8-4 0,-2 3-121,-2-3 1,-7 2-1,3-5 1,-1 0-223,0 0 0,1-1 0,-3-6 1,2 0-339,-2 0 0,0 0 1,0 0-1,2 0-714,-2 0 0,6 0 1,-1-2 264,0-3 0,6 3 0,-3-5 0,6 2-3024,4-1 3777,6 1 0,-3-2 0,7-2 0</inkml:trace>
  <inkml:trace contextRef="#ctx0" brushRef="#br1" timeOffset="41">3837 13124 8448,'0'-10'421,"0"-1"544,0 8 0,0-2 0,0 12 85,0 8 0,0 8 0,2 10 0,1 4 0,2 3 111,-1 0 0,-2 11 1,-2-2-1,0 3-590,0 2 1,0 2-1,0-7 1,0-5-302,0-4 1,0 2 0,0-5 0,0-4-361,0-5 1,0 0-1,0-7 1,0-2-1144,0-2 1,0-1-1,0 0-3937,0-1 3711,0-6 1,6-4 0,5-10 887,3-5 1,7-6-1,2-3 1,-1-4-2157,1-1 2727,5-3 0,-4-11 0,8-2 0</inkml:trace>
  <inkml:trace contextRef="#ctx0" brushRef="#br1" timeOffset="42">4198 13172 8325,'9'-16'695,"-2"0"1971,-7 0-1791,-7 8 0,4 9 0,-6 15 1,2 10-44,3 9 1,-3 5 0,2 8-1,0-1-48,-2 0 0,3 2 0,-4 1 0,1 3-328,3-3 1,3-6-1,1-4 1,0-1-255,0-4 0,0-2 1,1-3-1,4-3-72,6 0 0,-2-8 0,1 2-1332,2-4 1,-3-3 0,0-2-1075,-2-1 1,-2-9 905,-5-2 1,0-7 0,-2-9 0,-1-1 357,-2-4 0,-9 1 1012,-2-6 0,-7-7 0,-8-7 0</inkml:trace>
  <inkml:trace contextRef="#ctx0" brushRef="#br1" timeOffset="43">3507 13219 12733,'15'-9'315,"1"4"1,5 1-1,3 1 1,6-3 480,9 3 1,6 1 0,7 1 0,6-3-83,3-1 1,9 0 0,3 3 0,3-2-358,-3-1 0,2-2 0,-7 4 0,-1-4-263,-3-2 1,-8 5 0,-2-3-327,0 0 0,-12 6 0,-1-5 0,-10 5-1247,-5 1 0,-8 1 0,-3 5-474,-8 4 1,-7 6-1,-7 3 1953,-8 2 0,-8 7 0,-8-4 0</inkml:trace>
  <inkml:trace contextRef="#ctx0" brushRef="#br1" timeOffset="44">5818 12904 8176,'-16'-15'182,"0"4"1,-1 2 0,-2 2 0,-4 4 583,-1 1 0,3 2 0,-6 2 0,-1 3-181,-1 6 0,-3 10 1,-1 5-1,0 3-77,1 3 1,-6 6 0,10 4-1,0 4-126,-2 1 0,8 0 0,1 0 0,5-1-67,6-5 1,-3 8-1,8-5 1,2-2-124,1-2 1,7 2 0,2-5 0,2-2-385,3-2 1,7-7 0,2 0-1,-2 0 61,-1-1 1,-1-4 0,3-9 0,1-2-907,-2 3 1,0-6 0,0-2 0,2-2-250,-2 3 0,4-5 0,0 3 0,1-6-106,4-3 1,0-7 1391,-2 1 0,11-17 0,-4-5 0</inkml:trace>
  <inkml:trace contextRef="#ctx0" brushRef="#br1" timeOffset="45">6195 12983 8290,'0'-9'2908,"-7"16"1,-3 14-2148,-4 7 0,-2 9 1,-1 1-1,-4 2-164,-6 4 0,3-4 0,-1 0 0,1-1-205,0-4 1,4-2 0,-1-2-1,4 1-158,1-1 0,6-1 1,1-4-1,0-5 41,0-4 0,6-1 0,-2 0-32,3 0 1,9-6 0,3-1 0,6-2-255,5-4 1,4-1 0,6-2 0,2 0-296,4 0 1,3 0-1,6 0 1,-3 0 209,-1 0 1,0-5 0,3-2 0,-1-2-1199,-2-3 0,-7 3 0,2-1 0,-6-1 291,-5 2 0,-3-5 0,-7 4 0,-2-4-538,-4-2 0,2-5 1,-6-1-1,-3-5 1541,-1-6 0,-2-5 0,0-9 0</inkml:trace>
  <inkml:trace contextRef="#ctx0" brushRef="#br1" timeOffset="46">6541 13077 8290,'-10'0'1318,"1"2"-703,2 3 1,0 4 0,3 8 0,-1 3 239,2 1 0,-4 12 1,0 0-1,0 5-379,0 6 1,-4 1 0,4 4-1,0 0 198,0-2 0,-3 2 0,5-10 0,1-1-262,2 1 1,4-5 0,2-6 0,3-3-854,1-2 1,-2-2-1,4-6 1,0 1-829,-1 0 1,5-6-1,-3-1 162,3-2 0,1 3 0,1-4-172,0-3 1,0-8 0,1-7-1,2-6 1279,2-3 0,7-14 0,-3 2 0</inkml:trace>
  <inkml:trace contextRef="#ctx0" brushRef="#br1" timeOffset="47">6840 12826 8193,'16'-14'71,"-1"3"1,1 6 0,0 3 0,1 2 431,4 0 0,4 7 169,6 4 1,0 10-1,1 5 1,-1 5 403,1 6 0,-1 10 0,-1 13 0,-2 4-345,-2 4 1,-7 0-1,4-5 1,-2 0-370,0 0 0,-5-2 1,-8-5-1,-1-7-202,-3-5 0,-2-9 0,-2 1 0,-2-3-516,-3-1 0,-4-8 0,-9-1 0,-2-2-732,-7 0 1,-4 0 0,-4-5 0,-2-1-1283,2 1 1,2-2 2369,2-4 0,-8-3 0,-1-7 0</inkml:trace>
  <inkml:trace contextRef="#ctx0" brushRef="#br1" timeOffset="48">7469 12653 8075,'-19'-16'22,"1"0"1,6 1 238,3-1 1,4 0 0,7 1-1,3 1 511,5 3 0,11-3 1,5 5-1,6 1-410,5 2 0,-4 5 1,5 1-1,-1 0 62,0 0 1,-2 1-1,-9 5 1,-5 4 6,-4 4 1,-1 2 0,-2 0-1,-4 1-161,-4 4 1,-6-4 0,-6 6 0,-4 0 101,-4 3 1,-4 2-1,-3 0 1,-3-4-58,0-1 0,1 3 1,7-5-1,0-2 42,1-1 0,1-2 1,3-1-66,6 1 1,3 0 0,4-2-132,3-4 1,6-3 0,8-7 0,4 0-510,1 0 1,2 0 0,6 0 0,-1 0-461,1 0 0,4 0 0,1 0 1,-2 0-675,-2 0 1,-7 0 0,1 0-1,-1 0 218,-2 0 0,4 5 0,-7 2 0,0 0-545,2 0 1809,-6-1 0,6-6 0,-7 0 0</inkml:trace>
  <inkml:trace contextRef="#ctx0" brushRef="#br1" timeOffset="49">8428 13360 8472,'16'0'1100,"-1"0"0,3 0 0,3 0-568,5 0 0,4 0 0,3 0 1,2 0 27,1 0 0,1 0 0,-5 0 1,-3 0-309,-3 0 1,2 0-1,-7 0 1,-1 2-772,-3 3 1,-3-1 0,-2 4 0,-3 1-1100,-2 0 1,-5 1 0,-11 6 812,-7 0 0,-10-2 0,0-2 805,-4-2 0,-8 1 0,-2 5 0</inkml:trace>
  <inkml:trace contextRef="#ctx0" brushRef="#br1" timeOffset="50">8459 13564 8077,'16'0'408,"0"0"0,1 0 0,2 0 404,2 0 1,13 0 0,-1 0 0,3 2-6,3 3 1,3-3 0,-6 3 0,-1-1-463,-1 1 1,-5-3 0,-3 3-1,-3-3-407,0-2 1,-6 0-1,4 0 1,-5 2-789,-5 3 0,3-3-356,-4 3 0,-1-3-553,1-2 0,-8 0-818,-2 0 2577,-7 0 0,-2 0 0,-5 7 0,6 1 0</inkml:trace>
  <inkml:trace contextRef="#ctx0" brushRef="#br1" timeOffset="51">9937 12763 8100,'16'-14'0,"-2"2"0,-2 3 0,-1 2 606,-8 2 1,4 6 79,-7 5 0,0-3 0,-2 6 0,-3-2 246,-5-4 0,-11 4 1,-6-1-1,-2-1-635,-3 2 1,-4-5-1,-3 3 1,1-3-255,-1-2 0,3 0 0,4 0 1,1 0 91,-1 0 1,1 0 0,1 0 0,4 0-365,5 0 1,4 0-1,1 0-243,0 0 1,7 1 431,4 5 1,-2 8 0,2 7 0,1-2 104,3-2 0,1 4 1,0 2-1,0 0-22,0-1 0,-6 6 0,1-2 0,2 4 74,1 2 0,-3-3 1,-1-1-1,3-2-135,1 2 0,2-5 0,0 0 1,0-2-244,0 0 0,0 0 64,0-6 0,0-4 30,0-1 0,2-6 1,3 1-1,6-5 121,3-5 1,1-4 0,3-7 0,5-1-54,8-4 1,0 3 0,8-3 0,-2 2 51,-1-2 1,6 6 0,-3-3 0,-1 8 66,0 3 0,-1 1 0,-5 6 0,-3 2 210,-3 3 0,2 4 0,-5 7 0,0 0 110,0-1 0,-2 8 0,-8 3 0,-2 2 105,-6-2 1,-3 7 0,-2-3 0,-2 0 5,-3 0 0,-9 3 0,-9-7 0,-3 2-83,-7-2 0,0-3 1,-7-8-1,1-1-136,4-3 0,-5-4 0,-2-7 1,-2 0-268,2 0 0,-1 0 0,6 0 0,0 0-497,-1 0 0,5-7 0,-2-2 0,5-1 102,4-1 1,7 1-1,-2-6 1,5 0-1158,6 1 0,3-1 0,8-2 0,5-1 535,4-2 1,11 0-1,5 6 1,6-1 523,4 0 0,10 0 1,6 1-1,-1-3 528,-2-3 0,5-3 0,2-8 0</inkml:trace>
  <inkml:trace contextRef="#ctx0" brushRef="#br1" timeOffset="52">10377 12999 8346,'9'-16'0,"-4"0"0,-3 0 0,-2 1 469,0-1 1,-7 2-1,-3 4 1,-3 3 243,3 0 0,-4 5 0,4-3 0,-4 3-270,-2 2 1,-5 7 0,0 5 0,2 6 18,1 3 1,-3 6 0,0 0 0,2 2 19,2 3 0,1 4 1,2 3-1,3-1-157,6 1 0,3-3 1,2-4-1,2-1-85,3 1 1,6-1-1,10 1 1,5-3-12,4-3 0,3 2 0,4-7 0,5-1-139,3-3 0,2-1 1,2-2-1,0-4 41,-2-5 0,9-3 0,-9-2 1,2 0-75,0 0 0,-9-9 0,-3-5 0,-4-5-80,-1 0 0,-3-5 1,-3-3-1,-6-2-186,-8-3 0,-5 1 0,-7-1 0,0 1-206,0 0 0,-7 4 0,-4 3 0,-3-1 108,-1 1 1,-8 5 0,-1-2 0,-3 3-254,1 3 0,5-1 0,-5 2 1,-2 3-378,-2 6 0,1 4 1,1 1-1,1 0-304,0 0 0,-1 1 0,1 3 1,6 1 1240,4-2 0,1-8 0,0-3 0</inkml:trace>
  <inkml:trace contextRef="#ctx0" brushRef="#br1" timeOffset="53">11447 13282 8198,'7'-9'325,"-4"2"144,8 7 1,-1 2 0,6 1-1,-2 4-28,-4 2 1,2-4 0,-6 6 0,-3 1 795,-1 2 1,-2-4-1,0 1-152,0 1 0,-2 0-827,-3-1 0,1 1 1,-6-7-1,-2-1-35,-2-3 0,3-6 0,1-2 33,-2-2 0,-1-1 1,3-6-441,5 0 0,3 1-484,2-1 0,7 2 0,3 2 0,4 3-454,2 2 0,0 2 0,-1 3 0,1-1 331,0-3 1,1 1-1,3 5 1,1 0 790,-2 0 0,12-7 0,2-2 0</inkml:trace>
  <inkml:trace contextRef="#ctx0" brushRef="#br1" timeOffset="54">12075 12857 8163,'0'-31'0,"0"-1"0,0 6 0,-1 2 0,-3 1 673,-1 4 1,1 1 0,10 3 0,2-1 25,1 0 0,5 2 1,-3 2-1,3 3-388,1 2 0,6-3 0,2 4 1,1 3-80,4 1 1,-5 2-1,0 0 1,0 2-61,3 3 1,-2 4 0,1 8 0,-3 3 13,-2 1 1,2 8 0,-2 1 0,-5 7 2,-3 3 0,-3 2 0,2 7 0,-6 1 61,-3 3 0,-2 4 1,-2-6-1,-3-4-6,-6-3 0,-3-4 1,-3 2-1,-2-7 1,-2-7 1,-2 0 0,4-9 0,-4-3-14,-1-4 1,3-9 0,-6 3 0,-1-5-191,-1-1 0,-3-1 0,1-3 1,-1-3-210,1-2 1,5-1 0,1-8 0,3-1 25,2-2 1,10-5 0,5 3 0,3 1-12,2-1 1,3-3 0,6 5 0,9 2-72,4 1 0,10 2 0,8 2 0,4 4 26,4 5 1,8 3 0,-1 2 0,-1 0-184,0 0 0,3 2 0,-6 1 1,-5 4-322,-8 2 0,0 1 0,-1 4 1,-4-1-219,-5-3 0,0-1 0,-7 3 0,-2-3-24,-1-2 1,-2 3-1,-1-5-793,1-1 1736,-7-2 0,-2-16 0,-7-4 0</inkml:trace>
  <inkml:trace contextRef="#ctx0" brushRef="#br1" timeOffset="55">12956 12621 8353,'-5'-24'0,"-1"3"0,3 4 595,1 1 0,4 5 0,3 3 1,6 1-137,3 3 1,8-3-1,5 0 1,1 0-231,-2 0 0,9-3 1,-4 4-1,2 3-68,1 1 1,0 2 0,0 0 0,-5 0-7,1 0 0,-6 0 0,1 0 0,-2 0-37,-4 0 1,-2 5 0,-3 2 0,-1 2 8,-3 3 0,-1 2 0,3 2 0,-3 0 248,-2 0 0,3 10 0,-5 3 0,-1 3 171,-2 3 0,-2 7 0,0 0 1,0 3 1,0 2 0,0 0 0,0 0 1,0 1-257,0-1 0,0-5 0,0-2 0,0-2-261,0-3 1,0 2 0,1-4-1,5-3-764,4-1 0,-1-1 0,1-1 0,1-6-1937,-2-4 0,3-1-51,-7-1 0,-1-8 1234,-10-7 0,-8-8 1487,-7-13 0,-14-11 0,2-8 0</inkml:trace>
  <inkml:trace contextRef="#ctx0" brushRef="#br1" timeOffset="56">13082 13109 9589,'1'-14'0,"5"1"1054,4 3 0,9 6 0,6-2 0,3 0-868,5 1 1,9 0-1,0 3 1,5-1 632,5-3 1,-1 1-1,7 5 1,1-2-71,2-3 0,0 3 0,-1-3 0,-6 3-484,-5 2 1,0 0-1,-11 0 1,1 0-611,-1 0 1,-3 2 0,-7 2 0,-4 3 309,-1 1 1,3 5 0,-3 7 34,2 7 0,-6-5 0,3 1 0</inkml:trace>
  <inkml:trace contextRef="#ctx0" brushRef="#br1" timeOffset="57">14528 13062 8169,'-10'-7'0,"-1"-4"0,6-3 946,-5-2 1,1 1 413,-2-1 0,4 9-812,7 7 0,7 9 1,2 10-1,2 4-100,-1 1 1,-1 2 0,3 7 0,-3 2-155,-2 2 1,0-2 0,-4-5 0,2-2-101,-1 0 0,-2 5 1,-2-9-1,1 1-158,5-4 1,-5-4 189,5-1-119,-5-8 1,-6-2 0,-2-12-1,0-4-12,0-4 1,0-9 0,4-3-1,-3-4-148,3-1 0,1-6 0,2-1 1,2-2-648,3-4 0,4 6 1,7 1-1,-1 6 276,1 4 1,2 1 0,1 9 0,2 4 117,-2 5 1,-2 2-1,1 6 1,1 0 476,2 0 1,5 7-1,-3 4 1,0 3 344,-1 2 0,5 6 0,-6 5 0,-2 2-194,-2 3 0,-3-1 0,-2 1 0,-3-1 25,-2 0 0,-2-1 1,-5-4-1,0-3-18,0 0 0,0-11 0,0 4 629,0-2-639,0-7 1,-1-18 0,-3-12-463,-1-3 0,-2-2 0,3-3 0,-1-1-230,2 1 0,8-6 1,5 1-1,6 1 148,5 2 1,-2 8 0,8 4 0,-1 5 63,-2 6 0,11-2 0,-3 6 0,3 5 282,3 4 0,-5 8 1,6 10-1,-4 3 130,-4 1 1,4 4-1,-11-3 1,1 4 137,-4 2 1,-5-3-1,-4-1 1,-3-2-316,-3 2 1,0-5 0,-5 0 0,3-2-1120,1 0 0,0 0 0,-5-6 53,0 1 1,0 0-1035,0-1 0,-1-6 0,-3-5 1139,-1-8 1,0-6 886,5-11 0,0-11 0,0-8 0</inkml:trace>
  <inkml:trace contextRef="#ctx0" brushRef="#br1" timeOffset="58">15707 12543 8237,'-8'-16'0,"2"0"0,5 1 0,1-1 650,0 0 0,0 1-255,0-1 1,3 2-1,6 2 1,7 3-1,1 2 99,1 3 1,8-3 0,2 2-1,0 2-99,1 1 0,-1 2 0,0 0 0,-3 0-79,-3 0 0,-1 5 1,-7 4-1,-1 1-79,-3 3 1,-6 9-1,1-4 1,-3 3 1,-2 1 1,-7 5 0,-4-5 0,-5 1 61,-5 0 0,4 3 0,-6-5 1,2-2-60,0-1 1,0-3-1,6 1 1,1 0 117,3-1 1,-1 1 0,7 0-107,1 0 0,9-6 0,6-1 0,5 0 8,5-1 0,1-4 0,8 1 0,0-3-56,3-2 0,2 0 0,-4 0 1,-1 0-377,-4 0 0,4 0-1,-6 0 1,1 0-82,-4 0 1,-4 1 0,1 3 0,1 3-1954,2 2 0,-2 8 0,-7 11 0,-3 4 2205,-2-1 0,-2-3 0,-5-12 0</inkml:trace>
  <inkml:trace contextRef="#ctx0" brushRef="#br1" timeOffset="59">3742 15199 8169,'-8'-30'0,"2"3"0,3 2 0,-2 2 0,3 1 0,-3 2 0,3-2 0,2-1 384,0 0 0,7 1 1,3 2-1,6-1 1,5 0-1,5 1 717,4-1 1,2 0 0,1 5-612,3 0 0,-1 6 0,6 1-264,-3 2 1,-1 2 0,-6 5 0,1 2-5,-1 3 1,-1 3 0,-4 10-1,-5 3 6,-4 5 0,-1 4 1,-2 5-1,-4 5 51,-4 7 1,-5 4 0,-2-2 0,-5 1-35,-4 3 0,-11 4 0,-7-4 0,-5-3 9,-4-1 0,1-3 1,2-4-1,-1-6-218,-1-3 1,-1-1-1,6-1 1,1-1 8,4-4 1,-4-3 0,4-7-1,-4-2-458,-1-4 1,4 2-1,3-7 1,-1-1 192,1-2 0,5-2 0,-2-2 0,3-3-6,3-6 0,4-3 1,2-1-1,2-1 125,4 0 0,8-5 1,7-2-1,8 1-127,6-1 1,11 2 0,4 5 0,3 2 120,-2 4 0,9 3 0,-4 7 0,2 0 201,0 0 1,-2 2 0,0 3-1,-2 4-96,-3-1 1,2 6-1,-7-3 1,-4 1 67,-5-1 0,0 3 0,-7-6 0,-2 3-941,-1-1 0,-3 1 1,1 3-127,0-4 1,-6 2 0,-1-5 0,0 0-2227,-1 0 3227,3-1 0,5-13 0,-1-2 0</inkml:trace>
  <inkml:trace contextRef="#ctx0" brushRef="#br1" timeOffset="60">5346 14963 8552,'9'0'506,"-2"2"0,-7 3 0,-2 4 0,-3 2 24,-6-1 1,-4-1-1,-6 3 1,-4-3-24,1-2 1,-6-2 0,4-5-1,-4 0-333,-1 0 0,-1-5 0,1-2 1,-1-2-142,1-3 1,7 0 0,3-1 0,3 5-10,2 1 1,1-4-24,-1 6 0,7 1-87,4 10 1,1 2 0,1 10 0,-2 3 150,1 5 1,-3 9 0,2 2-1,0-2 12,-2-2 1,0 3-1,-4 1 1,4-2-15,0-2 1,6-1 0,-6-3 0,1-3-61,1-5 0,0 2 1,3-2-507,-3-2 75,3-1 1,-3-9 258,10-4 1,6-5 0,10-5 0,7-6 55,6-3 0,1-2 0,7 2 0,0 2 65,-2 2 0,9 6 0,-5-1 0,-2 3 230,-2 2 0,2 0 0,-5 2 0,-2 5 231,-2 9 1,-2-1-1,-1 6 1,-4-1 36,-5 0 0,-3 0 0,-4 6 1,-4 0 68,-5-1 0,-3 2 0,-2-4 0,-2 0-215,-3 0 1,-9 3 0,-9-5 0,-1-4-68,-4-5 1,-7 2 0,-3-5 0,-3 0-378,-2-4 0,-1-3 0,0-2 0,4 0-1042,2 0 0,3 2 0,7 1 0,3 2-3871,3-1 4477,1-2 1,19-4 575,7-3 0,15-4 0,4-7 0</inkml:trace>
  <inkml:trace contextRef="#ctx0" brushRef="#br1" timeOffset="61">5818 15702 8169,'9'-9'5139,"-1"2"-2703,-2 7 1,1-1 443,3-5-1601,4 5-2909,-5-6 1,-1 8 0,-2 5 1201,-5 4 1,-2 4 0,-5 2 427,-4 0 0,-11-8 0,-3-1 0</inkml:trace>
  <inkml:trace contextRef="#ctx0" brushRef="#br1" timeOffset="62">6447 15026 8169,'0'-15'1114,"0"6"1,0 11 0,0 13-1,0 10-69,0 4 0,0 8 1,-2 1-1,-1 3-234,-3 2 1,1 3 0,3 1 0,-1 0-416,-2 0 1,-1-7-1,6-3 1,0-4-286,0-1 0,0-3 0,2-2 1,2-7-463,1-2 0,0-2 0,-5-1-1976,0 1 1,2-2-3046,3-3 4657,-3 3 0,12-18 1,-4 1-1,4-8 715,2-6 0,7-17 0,1 1 0</inkml:trace>
  <inkml:trace contextRef="#ctx0" brushRef="#br1" timeOffset="63">6903 15089 8848,'21'-30'0,"0"2"0,-2 4 664,-2 1 0,1 2 0,1 7 0,2 4-185,-2 5 1,4 3-1,-2 2 1,0 0 2,2 0 1,-6 7 0,2 5 0,-5 6-184,-3 3 0,-8 7 0,2-2 0,-3 3 46,-2 3 0,-7 3 0,-3-2 1,-4-3-114,-2-1 0,-7-1 0,-1-2 0,-2-5-137,-1-3 1,8-8 0,-2-1 0,4-2-538,1-3 161,7 4 1,4-6-1,10 3 45,6-3 1,10-7 0,7 0 0,5 1 141,4 2 1,11 2-1,1 2 1,4 3 255,1 6 0,4 3 0,-4 1 1,-2 1 354,-3 0 0,0 5 0,-12 2 1,-4-1-200,-5 1 1,-5 0 0,-9-2 0,-2 3 378,-2 1 1,-6-1 0,1-5 0,-5 2-21,-5-2 1,1-1 0,-8-2 0,-4-1-56,-3 1 0,-12-2 0,1-4 0,-2-4-611,-2-5 1,-8-1-1,-2-1 1,-5-3-12,-3-1 0,-6-7 0,4 1 0,1-1-949,4 2 0,1-3 0,11 8 0,4 2-2620,5 1 1,5 2 1275,7 0 0,11 7 1,12 2 2292,18-1 0,18-8 0,13-8 0</inkml:trace>
  <inkml:trace contextRef="#ctx0" brushRef="#br1" timeOffset="64">8868 15136 8169,'7'2'1107,"-5"3"1,-7 6-587,-4 3 0,-2 7 1,-6 1-1,-2 3 365,-2 3 1,-6-4 0,5 1 0,-3-1-158,-3 1 1,6-6 0,1 0-1,3-5-707,2-4 1,1-1 0,-1 3-673,0-1 1,1-8-1,-1 3-411,0-5 0,6-1-1074,-1 0 1,2-1-1,-3-5 1438,2-4 1,6-9 696,-1-2 0,-11-7 0,-1 3 0</inkml:trace>
  <inkml:trace contextRef="#ctx0" brushRef="#br1" timeOffset="65">8381 15231 8169,'10'-6'0,"1"1"464,1 2 0,2 1 0,3 2 0,2 2 432,2 3 0,2 2 0,-4 5 0,4 0-151,2 6 0,-6-3 0,3 6 1,-1-3-460,0-2 0,6 5 0,-6 0 0,0-2-553,1-2 0,-4-1 0,4 0 0,-1-1-281,0 1 0,0-2 0,-5-2 0,0-3-750,-1-2 0,1 3 1,2-4-1,1-3-1723,2-1 3021,0-2 0,2 7 0,1 2 0</inkml:trace>
  <inkml:trace contextRef="#ctx0" brushRef="#br1" timeOffset="66">9921 14869 8169,'6'-26'70,"-1"0"0,-2-2 284,-1-2 0,-2-1 0,0-1 0,0 2-94,0 4 0,-5-3 0,-2 4 0,-2-1 1,-5 1 354,-5 3 1,2-1-1,-6 4 1,0 0-296,-3 5 0,-4 0 1,-1 7-1,-1 0 22,1 0 0,-1 3 1,1 10-1,0 6-198,-1 7 1,1 11-1,-1 6 1,3-1 46,2-2 1,-1 4 0,7 2 0,2 1-47,2 3 0,3-4 0,3-3 0,6-4-173,3-6 0,2 4 0,2-6 0,2 1-149,1-4 0,12-9 1,2-3-1,8-2 1,6-4 1,2 4 0,-2-2-1,4-3-59,5-5 0,-2-6 0,0-7 0,-2 0 59,-3 1 1,-3-8-1,-4-3 1,-4-2-193,-1 2 1,-7-8-1,-6 6 1,1 2 241,-3 2 1,-1-2 0,-5 6 567,3 6 1,-1 2-235,6 12-1,-6 4 1,3 13 0,0 6 399,3 8 1,-1 8 0,0 8 0,-2 2 449,-4 3 1,4-1 0,-2 5 0,1-2-550,1-3 0,-6-8 0,5-3 0,-3-1-358,2-4 1,-3-4-1,3-3 1,-3-3-115,-2-3 0,0-1 1,0-5-2170,0 0 0,0-1 0,0 1-1637,0 0 0,0-6 3770,0 1 0,7-15 0,2 2 0</inkml:trace>
  <inkml:trace contextRef="#ctx0" brushRef="#br1" timeOffset="67">10692 15011 8257,'-7'-2'149,"7"-2"1,9-1 848,5 2 1,3-4-1,4 1 1,5 3-312,4 1 0,0-3 0,-2 0 0,-2-1-435,2-1 0,-4 6 1,1-5-1,-3 5-461,-2 1 1,-8 0 0,-2 0-897,3 0 1,-1 8-1,-2 6-254,-5 6 0,-5 6 0,-5-4 0,-5 1 1359,-4 0 0,-9 5 0,-1-4 0</inkml:trace>
  <inkml:trace contextRef="#ctx0" brushRef="#br1" timeOffset="68">10708 15325 8257,'-9'2'639,"5"1"-167,8 2 0,5 2 0,8-3 1,2 1 328,2-1 1,5 3 0,-3-2 0,0-2 4,0-1 0,3 0 1,-4 1-1,1 3-611,0-3 1,0-1-1,-4-2 1,2 0-565,-2 0 1,-2 0 0,1 0 0,1 0-612,2 0 1,0 0 0,-3 1 0,1 3 41,2 1 1,0 6 0,-6-6 0,1 0 88,0 2 1,-6-5 0,-1 5 848,-2 0 0,-2-5 0,-5 5 0</inkml:trace>
  <inkml:trace contextRef="#ctx0" brushRef="#br1" timeOffset="69">11761 14775 8257,'0'-21'0,"0"0"0,0 2-71,0 1 1,2 2 0,1-1-1,4-2 607,2-2 0,1 0 0,6 7 176,0 3 1,1-1 0,3 7 0,2 1 0,1 3-296,0 1 1,5 0-1,-4 1 1,1 5-176,-4 4 0,1 4 0,1 4 0,-2 3 5,-4 5 0,3 2 1,-10 1-1,2 1-44,-1 3 0,-4 9 0,-9 0 0,-3 3-62,-6 3 1,-3 4-1,-3 0 1,-4-1-54,-5-2 0,-4-9 0,-1-1 0,-1-5 65,1-2 1,-1-4 0,1-12 0,1-1-52,4 1 1,-4-7 0,4-4 0,-4-3-133,-1-2 0,-1-5 0,1-2 0,1-2-177,4-3 0,5-8 1,9-2-1,3-1-22,2 0 1,4-5-1,8 2 1,7-2-39,7 2 0,8 2 0,9 4 0,6 1 102,4 5 0,1 5 0,0 9 0,0 0 277,0 0 0,-1 7 0,-4 4 0,-6 3 101,-3 2 0,-1-1 0,-2 1 1,-2 0-436,-2-1 1,-7 1 0,0 0 0,-5 0 64,-3-1 0,-6-4 1,4-1-960,-2 2 0,0 1 0,-4-1-4351,2-2 5467,1-6 0,-6 3 0,0-7 0</inkml:trace>
  <inkml:trace contextRef="#ctx0" brushRef="#br1" timeOffset="70">12390 14680 8257,'7'-15'0,"2"1"0,6 2 0,3 3 0,1 0 346,2 0 1,2 6 0,-4-2 0,2 3 530,-2 2 1,6 0 0,-1 0 0,0 2-564,-3 3 0,2 4 1,-2 6-1,0 3 55,2 3 0,-6-2 1,4 7-1,-3 2-67,-3 2 0,1 8 0,-2 4 1,-3 3-50,-6 3 0,-3 4 1,-2 0-1,0-1 12,0-2 0,-7-7 0,-4-2 1,-3-3 9,-2-8 0,-5-1 1,-1-10-1,-1-4 39,0 0 1,-5-7 0,2-2 0,-4-3-171,-1-2 1,1 0-1,1-2 1,1-3-208,0-6 0,2-3 0,10-1 1,2-1-34,3 0 0,4 0 1,7-1-1,2-2-213,3-2 0,9 0 1,9 5-1,1 2 44,4 4 1,7-3 0,4 8 0,-1 2 148,1 1 1,3 2 0,-6 2 0,-1 1-73,-2 2 0,-1 8 0,-1-3 0,-1 2-154,-4-1 1,2 3-1,-7-5 1,0 1-677,2 1 0,-7-6 0,1 3 1,-5 1 316,0 0 1,2-6 0,2 3 0,0-3-1005,0 2 0,-6-3 1705,1 3 0,6-10 0,8-4 0</inkml:trace>
  <inkml:trace contextRef="#ctx0" brushRef="#br1" timeOffset="71">13585 14696 8257,'0'-16'467,"0"1"1,0 4 494,0 1 1,-7 1-1,-4-1-355,-3 4 0,-1 10 0,-3 5 1,-1 3-9,-2 5 0,-7 2 1,4-1-1,-3 3 39,1 5 0,7-1 0,-2 1 0,5 2-378,6 1 0,-2 3 0,6 1 0,3 2-88,1 2 1,9-1 0,5-4 0,8-3-2,6-2 0,3 1 1,3-6-1,-1 1-488,1 0 0,4-8 1,1-6-1,-2 0 204,-2 0 0,-1-6 1,-3 2-1,-1-3 110,-1-2 0,-3-7 0,2-3 0,-5-4-37,-3-2 1,-3 0-1,-1 0 1,-3-1 72,-6-4 0,-3 4 0,-4-4 0,-1 3 53,-3 2 1,-11 1 0,1-1 0,-3 0-210,-4 1 0,4 4 0,-7 2 0,0 1-345,1-1 1,-3 5 0,6-1 0,-1 3-226,0 2 0,-3 0 1,3 2-1,0 3-722,1 6 1,1-2-1,7 1 1,3 2 1414,6 2 0,-4 2 0,1 0 0</inkml:trace>
  <inkml:trace contextRef="#ctx0" brushRef="#br1" timeOffset="72">14450 15215 8257,'15'-14'0,"1"3"493,0 6 1,-6 2 0,1-1 4448,1-1-3718,-5 0 0,0 12-820,-7 3 1,-7-3 0,-4 0-347,-3 0 1,-1-5 0,-1 3-1,0-3 165,1-2 1,1-2 0,1-1-60,3-3 1,6-6-397,-1 2 1,3 1-136,2-2 1,7 3-1073,4-3 0,3 4-645,2 7 1,-6 0 1304,1 0 0,-6 0 0,5-1-1814,3-5 2593,-7 5 0,15-20 0,-3 3 0</inkml:trace>
  <inkml:trace contextRef="#ctx0" brushRef="#br1" timeOffset="73">14953 14398 8257,'0'-25'2049,"1"9"-1199,5 11 0,-3 10 0,6 8 1,-2 4-179,-4 4 0,1 12 0,-1-1 0,3 3 151,-3 3 1,-1 2 0,-2 6 0,0-3-217,0-1 0,0-2 0,0 4 0,2-4-331,3-1 0,-3-3 1,3-6-215,-3-4 1,-1 4 0,3-6 0,3 2 0,0-1-375,0-2 0,3-2 0,-3-6-2733,2 1 1,2-2 1703,4-4 0,1 3 0,0-8 0,-1-3-564,1-6 0,2 1 1905,3-8 0,3-13 0,7-9 0</inkml:trace>
  <inkml:trace contextRef="#ctx0" brushRef="#br1" timeOffset="74">15267 14492 8257,'7'-11'197,"4"1"1,3 5 0,1-4 0,1 2 517,0 3 0,5-3 0,1 2 0,1 0-368,0-2 1,5 3 0,-2-4 0,2 1-33,-2 3 1,2-3 0,-7 2 0,-2 2-10,-1 1 1,-2 2-1,-1 0 55,1 0 1,0 7-1,-2 3 48,-4 4 1,-3 7 0,-7 2 0,0 1 123,0 4 1,0 7 0,0 4 0,0 1-106,0 3 1,-2-2 0,-1 1 0,-4-1 41,-2 0 1,6 2 0,-3-6 0,5-2-702,1-2 1,0-7 0,0 0 0,1 1-917,5-3 1,-3 4-1,6-7 1,-2-2-1451,-4-1 0,4-3 0,-1 1 1185,-3 0 1,-3-7-1,-5-4 1412,-6-3 0,-10-2 0,-3 0 0</inkml:trace>
  <inkml:trace contextRef="#ctx0" brushRef="#br1" timeOffset="75">15377 15011 8257,'14'-11'0,"0"2"0,0 1 671,4-1 1,3 4-1,0-4 1,5 2 174,3 3 0,3 3 1,1-1-1,2-2-639,2-1 0,-1 0 0,-4 5 1,-1 0-513,1 0 1,-6 0-1,-2 0 1,1 0-408,-1 0 1,-3 0 0,4 2 0,-3 1-260,-2 2 0,-3 1 1,-1-5-1,0 3 971,-1 1 0,1 0 0,0-5 0</inkml:trace>
  <inkml:trace contextRef="#ctx0" brushRef="#br1" timeOffset="76">16273 14806 8257,'0'11'171,"0"-1"0,2 4 640,3 5 0,-3 6 0,5 6 0,-2 1-79,1-1 0,1 1 0,-4 1 0,2 0-356,-1-2 0,-2 4 0,-2-10 1,0-1-22,0-3 1,0-3-1,0-3-106,0 1 1,-2-7 0,-3-4-104,-6-3 1,-3-4 0,0-3 0,2-6 6,1-3 0,1-7 0,-4-1 0,2-5-478,1-6 0,8 0 0,-2-7 1,3 0 89,2 0 0,2-2 0,3-4 0,5 4-378,4 6 1,2 4-1,0 6 1,-1 5 276,1 4 0,0 1 1,0 2 238,-1 3 1,8 6-1,1 10 98,1 6 0,1 3 1,-7 3-1,-1 4 261,1 6 0,6 2 0,-6 3 0,-4-1 217,-2 0 0,-5 1 0,3 1 0,-4 0-223,0-1 0,-5 3 1,3-11-1,-3 1-37,-2-4 1,0-4 0,0-1 182,0-1 0,-2-6-276,-3-4 0,1-5 0,-5-5-69,2-5 0,2-10 0,5-2 0,0-3-177,0-3 0,0-1 0,2-3 0,3 1-251,6-1 1,4 1 0,5-1-1,1 3-7,-2 3 1,0 3-1,0 9 0,2 2 150,-2 1 1,-1 8 0,-2-1 0,-1 6 343,1 3 1,5 13 0,2-1 0,-1 4 119,1 2 0,-2 5 0,-5-2 1,0 2 134,-1-2 1,1 7 0,-2-5 0,-4-2-281,-4-1 0,1-4 1,-2-5-1,-2-1-894,-1 1 1,-2-6 0,0 1-683,0 1 0,-2-5-541,-3-2 1,3-5-651,-3-5 2676,3-11 0,2-8 0,0-7 0</inkml:trace>
  <inkml:trace contextRef="#ctx0" brushRef="#br1" timeOffset="77">17091 14413 8257,'0'-31'129,"0"1"1,0 2 0,0 4 190,0 1 1,0 2 0,0 5 0,2 1 142,3-1 0,4 0 1,8 2-1,2 4-50,2 5 0,6 3 0,-5 2 1,1 0-83,0 0 0,3 7 0,-3 3 0,-1 4-32,1 2 1,-4 1 0,-7 3 0,-1 1-18,1-2 1,-5 3-1,-2 1 1,-3 0 36,-2 0 1,-5 5 0,-2-2 0,-4 2-22,-6-2 0,1 4 1,-5-6-1,4 2-17,1 0 1,0-6-1,1 1 1,1-4 215,3-1 0,-1-1-272,7 1 1,1-2 0,10-2 0,4-3 64,4-2 0,7-2 1,2-3-1,1 2-223,4 1 1,2 0 0,3-5-1,2 0-341,2 0 1,-1 0 0,-4 0 0,-1 0-618,1 0 0,-6 0 0,0 0 1,0 0-819,-1 0 0,-3 9 1,-6 6-1,2 8 1709,3 2 0,-4 4 0,6-4 0</inkml:trace>
  <inkml:trace contextRef="#ctx0" brushRef="#br1" timeOffset="78">3632 16944 8257,'0'-16'0,"0"0"0,0 1 0,0-1 0,0 0 1189,0 1 1,0-1-1,2-2-474,3-3 0,6-1 0,10-6 0,5 2 0,5-1-65,6 3 0,-2-1 0,5 8 0,0 0-274,1 3 1,-5 8 0,5 1 0,-3 3 1,-3 2 0,-2 4 0,-1 5 0,-1 10 0,0 9 0,-6 1 1,-4 15-1,-5 3-155,-6 4 0,-3 6 0,-7-2 1,-2 0-34,-3 5 1,-4-1 0,-8 1-1,-2-4 79,-2-2 0,-7 0 0,0-4 0,-5 1-29,-4-6 1,-2 1 0,3-9 0,-4-3-106,-1 0 0,-2-10 1,4-3-1,1-5-227,-1-6 0,3-1 1,6-5-1,2 1-104,2-2 0,1-8 0,-1-4 0,5-3 78,4-4 0,1 2 0,2-12 0,4-2-521,4-1 1,6-5 0,7-1-1,9-1 94,9 1 0,11 2 0,8 1 0,7 3 298,6 2 1,4 12-1,2 9 1,0 5 349,0 1 0,-4 7 0,-4 3 1,-10 6 645,-5 5 1,-3 1-1,-7 6 1,-3-1-361,0 1 0,-8 1 1,0 3-1,-5-3-337,-3-2 1,-8 0 0,2-6-1,-3-1-1476,-2-3 1,0-6-1021,0-1 1,-2-1 1124,-3 1 0,3-4 0,-3-12 179,3-4 0,8-4 0,1-4 0,1-3 1140,5-5 0,1-10 0,1-5 0</inkml:trace>
  <inkml:trace contextRef="#ctx0" brushRef="#br1" timeOffset="79">4513 16975 7491,'10'-24'0,"-1"1"0,0 2 879,0 0 0,-1 0 1,5 4-1,-1-2-216,5-2 0,-1 0 1,7 5-1,-2 2 5,0 3 1,7 3 0,-2 4 0,3-1 0,3 2 1,-6 8 0,0 7 0,0 7-224,-1 7 0,3 6 1,-5 3-1,-1 3 155,1 2 1,-2 2 0,-7 5 0,-2 1-46,-1-1 1,-8 0 0,2 2 0,-3 1-273,-2 3 1,-2-6 0,-3-7 0,-5-1-115,-4-5 0,-2-6 0,0-3 1,1-2 40,-1-4 0,-5-9 1,-2-3-1,-1-2-124,-4 1 1,3-1-1,-1-5 1,-2 0-249,-2 0 0,4-7 0,2-4 0,-1-2-37,1-3 0,6 0 0,1-1 0,5-4-163,-1-6 1,6-2 0,2-3 0,5 3 134,5 2 0,4 0 0,9 6 0,3 1-54,5 3 0,9 8 0,3 4 1,2 3 113,4 2 1,1 7 0,1 4 0,-2 3 8,-2 1 0,-8 1 1,3 2-1,-5 1-271,-6 2 1,2 0 0,-7-6 0,-2-1-681,-2-3 1,-1 3-1,0-4 189,0 4 0,-6-5 0,-1-2 1,-1-2-647,1 0 1,-4 1 0,6-6 671,1 0 1,2-7 0,2-4 892,0-3 0,6-8 0,3-3 0</inkml:trace>
  <inkml:trace contextRef="#ctx0" brushRef="#br1" timeOffset="80">5771 16881 8975,'5'-21'0,"0"0"1403,-1 2 1,-4 3-786,-6 6 1,-4 3 0,-11 10-1,-3 8 94,-1 10 0,-5 12 0,6 5 0,-1 2 413,4 4 0,1 7 1,2 1-1,6-1-98,3-2 0,-1-4 1,4-1-1,5-4-498,4-2 1,8-1 0,10-7 0,5-2-321,3-2 1,3-7-1,1 2 1,4-4-210,5-1 0,-2-5 0,0-3 0,-2-1 0,4-1 0,-7-8 0,-3-3 0,-6-6 0,-3-3 0,-2-2 0,-6 1 0,-1-3 0,-3-3 0,-4-1 0,-9-6 0,-3 3 0,-6 2 0,-10-3 0,-7 5 0,-5 2-170,-3 2 0,-8 6 0,2 2 1,-3 2-1573,-3 4 0,6 1 1,1 2-1,-1 0-145,1 0 1,0 5-1,7 2 1,5 2 696,-1 3 1,7 1 1189,2-3 0,4 4 0,1-5 0</inkml:trace>
  <inkml:trace contextRef="#ctx0" brushRef="#br1" timeOffset="81">6745 17305 8257,'16'0'1776,"-2"7"0,-2 2 2427,-1 0 1,-6 0-1701,6-4 0,-6 2-1094,5 3 0,-6-1-778,1-4-1982,-3-3 1,-4 5-1794,-3-7 1,3-2 0,-3-3 903,3-6 0,2-3 0,2-3 2240,3-4 0,11-3 0,8-8 0</inkml:trace>
  <inkml:trace contextRef="#ctx0" brushRef="#br1" timeOffset="82">7233 16724 8257,'9'2'1124,"-2"3"0,-2 5 502,0 4 0,6 14 0,-6 5 1,-2 4-547,-1 1 0,3 6 0,1 0 0,-3 5 21,-1 3 0,3 0 0,2-6 0,2-4-367,3-6 0,-3 3 0,1-2 1,2-4-735,2-5 0,-3 0 0,-1-7 0,1-2 0,-2-2 0,3-1 0,-5 0-1904,2-1 1,-4-1-1,5-3-103,2-6 1,-3 2 0,2-2-1,-1-3 831,-1-5 1,5-1 0,-4-8 0,4-4 603,2-3 1,5-9 0,0 0 571,-2-7 0,-1-5 0,-3-7 0</inkml:trace>
  <inkml:trace contextRef="#ctx0" brushRef="#br1" timeOffset="83">7579 16834 8667,'0'-16'2970,"2"0"-2463,3 1 1,9 1-1,8 1 1,1 5 22,0 1 0,5-4 0,0 4 0,5 0-199,4 0 1,5-3 0,-6 5-1,-1 1-100,-2 2 0,-1-3 0,-2 0 0,-3 1 197,0 3 1,-8 1-1,2 1 75,-4 5 1,-1 2 0,0 10 0,-2 3 225,-4 5 1,4 5 0,-5 4 0,0 4 200,-4 1 0,2 2 0,-2 5 0,0 0-757,2 0 1,-5-1 0,5-3 0,-2-2-174,1-3 0,1 2 0,-4-7 0,4-3 0,2 0 0,-6-8 0,4 1 0,-1-2-727,-1 0 1,5 0 0,-4-5 0,-1-2-2552,2-4 1,-6 4 1742,5-3 0,-6-4 0,-6-2 0,-6-5-57,-7-5 0,0-9 0,-6-9 0,1-2 1592,-1-3 0,-1-1 0,-5-3 0</inkml:trace>
  <inkml:trace contextRef="#ctx0" brushRef="#br1" timeOffset="84">7940 17305 7837,'-15'-8'273,"6"-6"1190,4 3 1,5-1 0,5 0 0,7 3-181,7 2 0,6-5 0,8 3 0,2-1-451,2-1 0,6 1 0,-1-4 0,4 1-230,1 3 1,0-1 0,0-4 0,-1 1-144,-4 3 1,-1-1 0,-7 7 0,-6 1-907,-4 3 0,-3 1 1,-5 1-1,-2 5-1679,-4 4 1,-3 11 0,-7 3 0,0 3-1799,0-1 1,-5-7 3923,0 2 0,-8-4 0,5-1 0</inkml:trace>
  <inkml:trace contextRef="#ctx0" brushRef="#br1" timeOffset="85">9308 16960 8257,'9'-7'923,"3"7"386,-7 0 0,1 7 0,-5 10 0,3 4 181,1 5 1,0 4 0,-5 1 0,0 1-288,0-1 0,6 1 0,-1-1 0,0 0-777,2 1 0,-3-6 1,6-1-1,1-1-987,-3 0 1,5-4 0,-6 1 0,0-4-1509,0-1 0,-2 0 0,-5-1-107,0 1 1,-2-7 0,-3-4 0,-6-3 1304,-3-2 1,-7-7-1,-1-4 1,-3-5 870,-3-4 0,-1-5 0,-3-6 0</inkml:trace>
  <inkml:trace contextRef="#ctx0" brushRef="#br1" timeOffset="86">9057 17258 8257,'17'-5'1503,"4"0"0,-2-2 0,9 3 0,4-1-652,3 1 0,8 3 0,-1-1 0,4-2 643,1-1 0,0 0 0,0 3 0,0-1-699,1-2 0,-3-2 1,-1 3-1,-6-1-702,-5 1 0,2-3 0,-10 2 1,-1 2-1428,-3 1 1,-9 2-839,-1 0 0,-8 2 0,1 3 567,-8 5 1,-11 4-1,-13 0 1,-4-3 1604,1-6 0,-11-3 0,9-2 0</inkml:trace>
  <inkml:trace contextRef="#ctx0" brushRef="#br1" timeOffset="87">10928 16661 8257,'15'-5'0,"-1"-2"2239,-3-2 0,-6 5-761,-10-1 0,-9 5 0,-11 5 0,-2 4-753,-7 0 1,-2 3 0,-1-5 0,-3 0-271,0 0 0,-4-2 1,7-5-1,2 0-314,2 0 0,2-5 0,1-2 0,2 0-97,2 0 0,7-5 0,-2 1 0,3-3-243,2-1 1,6 4-1,1 1-651,2-2 730,-5 5 0,10 1 1,-3 12-1,3 6 274,2 7 0,0 5 0,2 10 0,1 2 191,3 6 1,1-3 0,-4-1-1,2-1-30,-1-1 1,-2-1 0,-2-7 0,0-2-120,0 2 0,0-3 0,0-1 0,0-1-251,0-4 1,0-1-1,0-3-244,0 1 0,0-5-342,0-1 305,0-6 0,7-4 0,3-11 0,4-3 1,2-2 0,1 1 0,4-1 0,7 0-27,7 1 0,5-1 1,9 2-1,0 3 84,-2 6 1,9 3 0,-9 2 0,1 2 955,-5 3 1,-4 4 0,-8 9 0,-1 1 476,-4 2 0,-3 1 0,-8-1 1,-1 4-720,-3-1 1,-4 6 0,-9-6 0,-3 3-437,-6-1 0,-3-2 0,-3 4 0,-4-3 0,-5-3 0,1 5 0,-3-6 0,-3-4 0,-4-5 0,-7 0 0,4-6 0,-1-3 0,1-1 0,-4-2 0,5 0 0,2 0 0,2 0 0,2-2 0,1-1 0,4-4-517,5-2 0,5 4 0,4-4 1,1 2-1967,-1 4 1,5-6-1,2-2 414,3-3 0,4-1 1,5-1-1,7 2 1299,5 3 0,16-4 0,2 1 770,6-5 0,5-9 0,-1 3 0</inkml:trace>
  <inkml:trace contextRef="#ctx0" brushRef="#br1" timeOffset="88">11572 16850 8257,'0'-21'0,"0"0"0,0 1 654,0 3 1,-7 1 0,-5 0-1,-5 3 1081,-4 2 0,-7 4 1,2 7-1,-2 0-714,1 0 0,-2 4 0,4 6 0,-1 11-493,0 7 1,7 5 0,-2 4 0,3 3 490,2 0 0,2 9 0,4-5 1,5-2-876,3-2 1,4-4 0,3-4 0,7-1-145,7 1 0,1-3 0,6-1 0,2-3 0,2-2 0,6 1 0,1-7 0,-2-3 0,-2 0 0,4-5 0,1 0 0,-1-2 0,-4-4 0,5-8 0,-10-5 0,0-6 0,2-5 0,-2-4 0,-2-8 0,-5-2 0,-3-1 0,-4-13 0,-4 2 0,-5-2 0,-3 0 0,-4 2 0,-3 1 0,-7 4-1105,-7 6 0,-1 9 0,-6 7 0,-2 4-217,-1 5 1,-8 6-1,0 10 1,2 8 750,2 6 0,3 0 571,4 7 0,-4 0 0,6 6 0</inkml:trace>
  <inkml:trace contextRef="#ctx0" brushRef="#br1" timeOffset="89">12390 17164 8257,'9'7'9700,"-4"3"-1925,-3-3-6436,-2 7-2812,7-12 1,-6 3-3238,5-10 1,-3 3 2961,2-3 0,-1 3 0,5 1 1748,-2-5 0,12-2 0,-2-8 0</inkml:trace>
  <inkml:trace contextRef="#ctx0" brushRef="#br1" timeOffset="90">12531 16850 8257,'0'-30'513,"0"4"1,6-4 0,1 4 0,0-2-113,0 2 0,5-2 1,0 5-1,6 0 351,3 1 0,5 1 1,-4 7-1,3 3-136,3 6 1,2 3 0,1 4 0,0 3 6,1 6 1,-2 4 0,-2 6-1,-4 7-14,-1 7 0,-2 0 0,-7 9 1,-4 1-46,-5 1 0,2 9 1,-1-6-1,-5 2-48,-4-2 1,-4 5-1,-5-10 1,1-2-241,-1-2 0,-2-5 0,-2-7 1,0-4-108,1-1 0,-1-2 1,0-6-1,1-1-109,-1-3 1,0-4-1,0-7 1,1 0-61,-1 0 0,0-2 0,1-3 0,-1-6-90,0-3 1,6-1-1,1-1 1,2 0 12,3 1 0,3-6 1,4-2-1,6 0-142,7 1 1,5 1-1,0 5 1,5 0-303,3 0 0,10 6 0,5 1 1,4 2-32,5 4 1,-2 3-1,-8 3 1,-1 2-418,2-1 1,-6 3-1,-3 0 1,-5 0-212,-4 0 0,-7 3 0,2-4 0,-3-3-341,-3-1 0,-4-2 1,-1 0-61,3 0 1,1 0 1580,1 0 0,1-14 0,0-4 0</inkml:trace>
  <inkml:trace contextRef="#ctx0" brushRef="#br1" timeOffset="91">13380 16488 8887,'16'-5'0,"0"-2"0,0-2 723,-1-3 1,1 3 0,2-1 0,2-3-258,7-1 0,2 0 0,3 2 0,1 2 186,4-2 0,-2-2 0,7-2 1,0 2-293,-2 3 1,-2-1-1,-6 5 1,-3 0-109,-3 0 1,-3 2 0,-7 5-1,0 0-12,-1 0 0,-4 0 0,-2 2 0,-2 3 286,-4 5 0,4 11 1,-2 7-1,-1 7 252,-2 7 0,-2 14 1,0 3-1,0-1 168,0-2 1,0 3-1,0-3 1,0-2-947,0-7 0,1 1 0,3-6 0,1 1 0,-1-1 0,2-5 0,1-9 0,0-2 0,0 2 0,0-5 0,-3-2 0,1-4-973,-1-1 1,3-6 0,-2 1-3944,-2 1 1,-3-5 3114,-5-2 1,-4-8-1,-8-6 1,-2-3 543,-2-6 1,-12-6 1256,1 3 0,-3-14 0,4 2 0</inkml:trace>
  <inkml:trace contextRef="#ctx0" brushRef="#br1" timeOffset="92">13616 16928 8257,'0'-16'1499,"2"6"0,3-1-245,6-1 0,8 3 0,4 1 0,1-1-815,4 0 0,9 4 1,5-4-1,3 2 502,2 4 1,-5-1-1,0 1 1,0-2-912,-2 1 1,4 2-1,-7 2 1,-4 0-1460,-5 0 0,0 7 0,-7 4 0,-4 5-771,-5 4 0,-5 5 1,-7 6 2199,0 1 0,0-1 0,0 1 0</inkml:trace>
  <inkml:trace contextRef="#ctx0" brushRef="#br1" timeOffset="93">14874 16960 8257,'16'-16'1498,"-7"0"1,-9 7 0,-11 4 0,-3 2 0,-3-1-352,-4-1 1,-4 0-1,-4 5 1,1 0-800,1 0 0,1 0 0,-4 0 0,3 0-629,0 0 0,6 0 0,-3 0 0,1 0-1160,4 0 0,-4 1 1,2 5-320,2 4 1,7 4-1,3 2 1,2 0 1759,4-1 0,8 1 0,4 0 0</inkml:trace>
  <inkml:trace contextRef="#ctx0" brushRef="#br1" timeOffset="94">14937 17195 9614,'9'2'6054,"-6"2"-5631,-6 1 0,-6 0 0,-8-5 0,-3 0 858,-1 0 0,-5 0 0,3 0 1,-1 2-578,-4 3 0,4-3 1,-1 3-1,2-3-631,4-2 1,-4 0 0,3 0 0,0 0-1147,3 0 0,1 0 0,0 0-1752,1 0 1,-1 0-3787,0 0 6611,7 0 0,2 0 0,7 0 0</inkml:trace>
  <inkml:trace contextRef="#ctx0" brushRef="#br1" timeOffset="95">11195 18138 7971,'0'-15'40,"0"-1"0,0 0 0,0-1 1433,0-4 1,0 3 0,0-4-933,0-1 0,5 4 1,2-6-1,2 1-193,3-1 0,2 4 0,2-3 0,0 1-187,-1 4 1,6 7-1,2 3 1,0 2-93,-1 4 0,5-4 0,-5 1 1,1 3 36,0 1 1,-1 9-1,-2 4 1,1 4 108,-2 6 1,-2-2 0,-3 9-1,-1 6 71,-3 6 0,-6 5 0,1 2 0,-3 0-77,-2 1 0,-7 4 0,-4 0 0,-5 1 47,-5 1 0,2-5 0,-7 3 1,-2-5 4,-2-5 0,-1 2 0,-2-7 0,-2-2-93,-2-2 1,0-5-1,6-6 1,-1-6 47,1-2 0,1-7 1,2-2-1,2-3-383,-2-2 1,5-2 0,3-3 0,2-5-222,2-4 0,6-2 1,1-2-1,2-2-37,4-7 1,3-1-1,5 0 1,5 2-4,4-2 1,9 6 0,3 1 0,4 3 78,1 2 0,11 2 0,2 2 0,-2 4 308,-2 1 0,2 1 1,-4 6-1,1 2 219,-1 3 0,-3 4 0,-7 5 0,-3-2-194,-3-1 1,5-1-1,-6 4 1,-2-2-613,-2-1 0,-6-6 0,-1 4 91,2-2 0,2 0 0,2-4-1141,0 3 1,0-1 0,-1-5 1677,1 0 0,0-7 0,-1-2 0</inkml:trace>
  <inkml:trace contextRef="#ctx0" brushRef="#br1" timeOffset="96">11965 17855 7911,'-15'-7'955,"-1"6"0,7-8 0,6 5 1,6-1-551,8 2 0,3-1 0,3 1 0,4-2-148,5 1 1,4-3 0,3 0 0,0 0-78,-1 0 0,8 0 1,-9 4-131,3-3 0,-6-1 0,-2 4 1,0-2-1,-2 1-34,-3 2 0,-3 2 0,-2 0 0,-1 0 154,1 0 0,-5 2 0,-3 3 0,-1 8 234,-3 6 1,3 5 0,-2 8 0,-1 1 334,-3 4 1,-1-2-1,0 6-284,0 3 0,0-4 0,0 2 1,0 2-1,0-2 26,0-6 0,-5 5 1,0-13-1,1-1-333,3 3 0,1-7 0,0 0 0,0-2-541,0-1 1,5-4-1,0-5-1328,-1 1 0,-1-5 1,0 0-437,3 0 1,-1-7-685,-5 0 1,0-7 2840,0-9 0,-14-7 0,-3-1 0</inkml:trace>
  <inkml:trace contextRef="#ctx0" brushRef="#br1" timeOffset="97">12091 18170 10308,'0'-11'581,"0"1"0,9 6 1,5-1-1,7 3 0,3 2 414,4 0 0,2 0 0,3 0-961,4 0 1,-7 0 0,4-1 0,1-3 0,-1-1-197,-1 1 1,3 3-1,1 1 1,-2 0-166,-2 0 1,-1 0 0,-1-2 0,1-2-479,-1-1 0,1 0 0,-3 3 251,-3-3 1,2 3 0,-5-5 0,0 2 0,1-2-1050,1-2 1,-6 4 1602,2-5 0,3-8 0,1-6 0</inkml:trace>
  <inkml:trace contextRef="#ctx0" brushRef="#br1" timeOffset="98">13380 17745 8962,'0'-21'0,"0"1"0,0 0 695,0 3 0,0 6 0,-1 1 1,-5-1-758,-4 3 1,-6-5-1,-3 8 696,-2 2 0,-7 8 0,2 7 0,-2 7 212,2 8 1,-4 4 0,4 6 0,-2 3-404,2 0 1,-2 4-1,7-6 1,3 1-187,6-1 0,0 4 0,7-5 0,1-3-38,2 0 0,9-3 0,4 1 1,5-3-51,5-3 0,1 2 1,8-7-1,-2-1-13,0-3 1,10-3 0,-6-2 0,1-3-142,0-2 1,-1-2 0,-3-5-1,-1 0-24,-2 0 1,-6-5 0,1-4 0,-6-3 99,-4-6 0,-4-1 0,-7 2 1,0-2-43,0-2 1,-4-2 0,-4 4 0,-8-2-222,-2 2 0,-6 6 1,-2 3-1,-4-1-294,-1 3 0,-6 1 0,0 7 0,2 0-18,2 0 1,2 1 0,1 5 0,2 4-2319,2 4 1,8 4 2801,3 3 0,-1-4 0,7 6 0</inkml:trace>
  <inkml:trace contextRef="#ctx0" brushRef="#br1" timeOffset="99">14088 18170 8501,'-5'-11'5280,"-1"1"728,1 6-5471,5-3 0,0 9 0,2 2 374,3 1 1,4 7-553,7-1 1,-6-4-1,-1 0-2322,-2 0 0,0-6-2189,-2 4 1,-1-1 2789,6 1 1,2-3-1,8 1 1362,1-6 0,-1-13 0,-4-8 0</inkml:trace>
  <inkml:trace contextRef="#ctx0" brushRef="#br1" timeOffset="100">14497 17714 9799,'7'-16'0,"3"1"185,4-1 1,-3 7 0,-3 6 864,-1 6 0,-1 6 0,-5 8 0,3 3-421,1 0 1,0 14 0,-5-1 0,-1 5-9,-5 6 1,3-4 0,-8 0 0,-1 0-155,-2 1 1,-2-6-1,1 3 1,-1-3-166,0-4 1,6 8 0,1-11 0,2 0-12,4 1 1,1-6-1,2 0 1,0-2-36,0 0 1,2-2 0,1-7 0,4-3-53,2-2 1,3 3 0,7-5-1,4-1-222,1-2 1,-3-2 0,6-2-1,2-3-600,6-6 0,-2-3 0,4-1 1,-2-1-726,2 0 1,-4 0 0,4 1 0,-4-1 259,-2 0 1,-1 6 0,-2-1-1,-5-1-246,-6-2 1,1-2-1,-11 1 1,0-1-851,0 0 2179,-2-6 0,-5-3 0,0-6 0</inkml:trace>
  <inkml:trace contextRef="#ctx0" brushRef="#br1" timeOffset="101">15000 17918 7897,'-9'-15'4256,"2"-1"-3261,7 7 1,0 14 0,0 13 0,0 5-411,0 4 0,0 8 1,0 4-1,0-1 400,0 1 1,0-1-1,0-3 1,0 2-611,0-2 0,0-4 0,0-3 0,-2-2-592,-3 2 1,3-5 0,-3 0 0,3-2-389,2-1 0,0 1-4059,0-5 2891,0 0 1,2-7 0,3-4 0,4-5 941,0-5 0,10-6 0,-1-10 0,3-5 831,1-4 0,-1-15 0,2 3 0,1-12 0</inkml:trace>
  <inkml:trace contextRef="#ctx0" brushRef="#br1" timeOffset="102">15409 17651 8546,'15'-19'0,"1"5"468,0 5 0,-7 6 0,-4 8 403,-3 5 1,-2 13 0,0 7-1,0 6-87,0 5 0,-2-5 1,-3 6-1,-6 2-25,-3 1 0,-2 1 1,1-3-1,1-2-196,3-3 1,-3-1 0,4-6 0,-2 1-187,1-1 0,4-5 0,7-1 0,0-3-130,0-2 0,2-3 0,3-1 1,6-1-117,3 1 0,1-2 1,3-3-1,3-6-405,5-3 1,2-2 0,2 0-1,-1 0-991,4 0 1,2-2-1,-3-3 1,-1-6 717,1-3 1,-3-2-1,-1 1 1,-3-3-1081,-2-3 1,-8 2 0,-6-7 0,-2-2-261,-4-2 0,-1-1 1887,-2-1 0,-7-6 0,-2-2 0</inkml:trace>
  <inkml:trace contextRef="#ctx0" brushRef="#br1" timeOffset="103">15723 17918 9234,'-2'16'0,"-1"1"0,-2 4 1255,1 6 1,2 2 0,2 5 0,0 0-453,0 3 0,0 0 1,0-6-1,0 1-754,0-1 1,0-1 0,0-2-1,2-4 17,3-1 0,-3 3 0,3-5 0,-3-2-1839,-2-1 0,5-3 0,2-1 0,0-1-2334,0-3 4107,6-6 0,-5-4 0,8-9 0</inkml:trace>
  <inkml:trace contextRef="#ctx0" brushRef="#br1" timeOffset="104">16226 17824 10251,'9'31'180,"-4"1"1,-1 1-1,-1 2 1,2 3 411,-1 3 0,3-1 1,-2 3-1,-1-2 442,-3-3 1,5 4-1,-1-5 1,-2-2-644,-1-2 0,-2-2 0,0-1 0,0-2-121,0-2 0,0-7 1,0 2-63,0-3-222,0-10 0,5-2 0,1-13 0,-3-7-224,-1-6 1,3-8 0,2 1-1,0-7 13,0-2 0,5-8 1,-1 2-1,1-3-293,-2-2 0,4-6 0,-3-1 0,3 2-63,2 3 0,-1-5 1,-1 12 524,-3 3 0,3 8 1,-4 8-1,3 7 1,-1 4 32,-2 3 0,-1 9 0,3 13 0,-1 6 329,1 7 0,2 9 0,2 5 1,-1 4 413,1 5 0,-5-4 0,-3-3 0,-1 0 573,-3-2-1054,-3 6 1,-1-15-1,0 2 15,0-5 0,0-3 1,0 1-1,0-5 98,0-4 0,0-1-384,0 0 1,0-9-170,0-7 1,0-7 0,0-11 0,2-1-342,3-2 0,2-7 0,7 0 0,-1-5 163,-1-4 0,11-5 0,-8 4 0,3-1 68,-1 1 0,-1 3 0,0 7 0,-1 5 200,1 6 1,0 5 0,1 12 0,3 0 229,1 0 0,0 14 0,-6 7 1,1 8 465,0 8 0,3 1 0,-2 6 0,-3-2-215,0 2 0,-1-6 0,-1-1 0,-3-6-427,-3-5 0,1 2 0,-3-7 0,1-1-879,-1-3 0,-3-1-4551,-1-1 4753,-7-6 0,6-4 0,-3-10 0,6-7-1412,3-7 2146,7-6 0,-3-6 0,7-1 0</inkml:trace>
  <inkml:trace contextRef="#ctx0" brushRef="#br1" timeOffset="105">17075 17463 7952,'-14'-13'41,"2"-2"0,2-3 1,-1 1 682,2 1 1,-3 0-1,7 0 1,1 1 371,3-1 1,1 0 0,1 1-817,5-1 0,8 2 1,7 2-1,0 3-88,1 2 0,1 2 0,5 6 1,-4 3-54,-1 1 0,3 7 0,-5 1 0,-2 4 119,-1 4 1,-8 7 0,-1-2 0,-2 4 114,-3 1 0,-4 6 0,-6 0 0,-6-2-72,-7-2 1,0 2 0,-7-2 0,-2-3 108,-2-1 1,4-1 0,1-2 0,3-5 95,2-3 1,3-2 0,3-1-1,2-1-77,1-3 0,8 3 0,-1-6-193,8 1 0,4 3 1,10-6-1,1-1-35,2 2 1,7-5 0,-2 3-1,4-3-571,1-2 0,-1 0 1,0 1-1,-2 3-796,0 1 1,8 2 0,-6-2 0,1 4-742,4 0 1,0 10 0,-3 0 0,-1 7 1906,1 8 0,-1 0 0,1-2 0</inkml:trace>
  <inkml:trace contextRef="#ctx0" brushRef="#br2" timeOffset="106">17846 8959 7952,'-16'-14'247,"0"4"0,2 3 1,2 1 387,2 1 1,4 0-1,-2 7-233,1 3 1,1 4-1,6 8 1,0 4 2223,0 5 0,0 6-1637,0 4 1,2 5 0,2 6 0,3 0 0,0 0-118,0 0 1,3 0-1,-3 1 1,0-3-341,0-3 0,3 2 0,-4-8 0,-3-1-372,-1-2 1,0-8-1,1-4 1,2-4-1155,-1-1-1970,-2 0 0,-8-9 1913,1-7 0,-5-7 1,4-11-1,3-3-3277,1-5 0,2-2 4328,0 2 0,7-11 0,2 4 0</inkml:trace>
  <inkml:trace contextRef="#ctx0" brushRef="#br2" timeOffset="107">17578 9053 7952,'0'-15'-82,"0"4"0,0 1 0,0-2 215,0-2 0,0-2 0,2 0 0,3 0 1201,6 1 0,8-1 0,6 0 1,3 1-537,5-1 1,9 5 0,1 3 0,6 1-394,4 3 1,4 2-1,-4 2 1,-3 0-127,-1 0 0,-3 2 0,-3 3 1,-2 6 144,-3 3 1,-3 2 0,-9 1 0,-5 2 205,-3 2 0,-3 7 0,-1-2 0,-3 4-84,-6 1 0,-3 1 1,-4-1-1,-3 1 99,-6-1 0,-10-5 0,-5 1 0,-4-1-601,-1-2 1,-8 1-1,-1-8 1,-2 1-45,0-4 0,8-4 0,-5 2 0,2-3 0,1-2 0,-1-2 0,7-5 0,2 0-751,2 0 1,5 0 0,-3 0-2556,1 0 0,4-1 1186,8-5 1,11 5 0,13-5-1,6 5 204,7 1 0,11 0 1916,5 0 0,3 0 0,2 0 0</inkml:trace>
  <inkml:trace contextRef="#ctx0" brushRef="#br2" timeOffset="108">18585 9384 7952,'7'-16'1750,"-6"0"1,6 9-1,-7 7 1,0 9-846,0 5 1,0 7 0,0 3 0,2 4-255,3 5 0,-3 1 1,5-7-1,-2 0-219,1 1 1,4 1 0,-3 1 0,0-2-105,0-2 0,4-7 1,-4 4 71,1 0 0,-4-6-7,1 4-645,-3-10 0,-2-6 0,0-10 0,0-6-253,0-3 1,7-3 0,3-2 0,6-2-134,5 1 1,5 3 0,9 3 0,3 3 238,3 6 1,-1 3-1,2 2 1,-6 0 791,-2 0 0,-3 7 0,-1 4 0,-4 1 410,-5-1 0,-4 3 1,-3-4-1,-3 4 140,-6 2 1,-3-1-1,-2 1 1,-2 0-398,-3 0 0,-6-1 0,-8 1 0,-4-2-545,-1-3 0,3 1 0,-5-5 1,-2 0-2,-2 0 0,-1-2 0,-1-5 0,1 0-6,-1 0 1,1 0 0,1 0-1,4-2-1757,5-3 1,4 1 0,1-4 0,2-1 621,3 0 1,4-1 0,11-6-1,6 0-850,11 1 0,14 1 0,7 0 0,4-2 1991,1-7 0,7-5 0,2-3 0</inkml:trace>
  <inkml:trace contextRef="#ctx0" brushRef="#br2" timeOffset="109">19654 9556 7952,'16'0'953,"-1"0"-189,1 0 1,0-5 0,1 0 0,2 1-43,2 3 1,6 1 0,-5 0 0,1 0-466,0 0 0,3 0 1,-5 0-1,-2 0-921,-1 0 1,-3 5 0,-1 2 0,-3 2-1868,-6 3 0,-5 0 2531,-5-1 0,-11 3 0,-8-6 0</inkml:trace>
  <inkml:trace contextRef="#ctx0" brushRef="#br2" timeOffset="110">19685 9714 8866,'16'0'0,"0"1"0,-1 3 764,1 1 0,5 0 0,2-5 0,1 0 487,4 0 0,7 0 0,4 0 1,-1 0-929,0 0 0,-1 0 0,-4 0 1,1 0-1534,-3 0 0,2 7 1,-10 4 1209,1 3 0,-4 1 0,2 1 0</inkml:trace>
  <inkml:trace contextRef="#ctx0" brushRef="#br2" timeOffset="111">17688 11883 7952,'-8'-7'1465,"1"5"1,5-5 112,-3 7 0,3 2-869,-3 3 1,5-3 0,5 3-347,5-3 0,4-2 0,2 0 0,0-2 215,0-3 1,5 1 0,3-6 0,2-1 6,2 3 0,11-6 1,-8 1-1,2-4-270,0-4 0,9-2 0,2 2 0,-2-5-126,-2-4 1,2-1 0,-5-1-1,-2 1-90,-2 0 1,-9-1 0,-3-1 0,-5-2-605,-5-2 0,-4 1 1,-7 4-1,0 1 73,0-1 1,0-4 0,-2 1 0,-2 3 341,-1 4 1,-7 9 0,1-2 0,-3 4 38,-1 1 0,-1 7 0,0 2 0,0 2 265,1 0 0,-1 0 0,0 6 0,1 3 197,-1 1 0,-2 7 0,-1 1 0,-4 4-28,-1 4 1,3 7 0,-3-2 0,1 6 6,4 4 0,1-1 0,1 7 0,-2 2-81,-2 1 1,0 2 0,7 0 0,1-1 52,3-4 0,6 3 0,-1-3 1,3 3-363,2 3 0,7-8 0,6-4 0,4-2 0,4-3 0,5 1 0,-3-3 0,1-1 0,4-2 0,2-6 0,2 1 0,-1-4 0,0-1 0,-1-6 0,0-1 0,-2 0 0,0-1 0,5-4 0,-7 1 0,2-3-744,-2-2 1,7-2 0,-3-1-1,2-4-954,3-2 1,-1 4 0,0-6 0,1-1 864,1-2 1,1 4-1,-7-1 1,-2 1-1505,-2 1 0,-7-5 1,2 5 2336,-3 0 0,-3-12 0,1 4 0</inkml:trace>
  <inkml:trace contextRef="#ctx0" brushRef="#br2" timeOffset="112">19182 11568 7952,'-9'-7'1495,"2"6"0,9-6 0,3 7 0,6 0-654,3 0 0,2 0 1,-1 0-1,3 0-569,3 0 0,1 0 1,5 0-1,-5 0-347,1 0 1,-5 0 0,2 0 0,-2 0 35,-2 0 0,-1 5 0,-1 2-3733,-3 2 0,-6-4 3772,-10 5 0,-11 1 0,-8 4 0</inkml:trace>
  <inkml:trace contextRef="#ctx0" brushRef="#br2" timeOffset="113">19198 11631 8916,'7'9'1614,"5"-4"1,7-1-972,7 1 1,9-3 0,4 3 0,-1-3-171,1-2 1,3 1 0,-4 3 0,1 1-242,-1-1 0,-1-3 1,-6-1-1,1 2-1082,-1 3 0,0-3 0,1 5 0,-2-2-1972,-4 1 1,-4 4 2821,-6-5 0,0 7 0,0-3 0</inkml:trace>
  <inkml:trace contextRef="#ctx0" brushRef="#br2" timeOffset="114">18019 13879 7952,'-16'0'6222,"7"0"-5252,2 0 1,9-2 0,3-3 0,4-6-112,0-3 0,10-1 0,-2-3-603,6-3 1,-2-3-1,3-8 1,1-1-174,-1-3 1,-4-5 0,1-6-1,-6-2 1,-2-1-471,-3-3 0,-7-4 0,3 4 1,-3 3-100,2 1 1,-3 3 0,3 6 0,-1 9 227,1 8 1,-1 0 441,6 2 1,-5 7 0,6 11 0,1 6 238,2 8 1,2 10 0,1 7 0,3 7 411,0 7 1,7 8 0,-6 4 0,-2 2-142,-2 4 1,-1-6 0,0 0 0,-2-3-474,-4-4 0,4 2 0,-3-13 0,1-1-460,-2-2 1,4-3 0,-3-4 0,1-5-223,-1-3 1,3-4 0,-6-2-674,1-2 1,5-6-1,-5 3 1,1-2 0,1 0-3,1-1 1,2-2 0,2-4-1,-1-2 461,1-1 1,-2-2 0,-2 4 986,-1-3-85,-8-6 0,-3 5 0,-10-3 0,-4 3 0,-4 1 755,-3 1 1,-3-2 0,-9 4-1,-2-3-271,-2 3 1,-5-4 0,4 0 0,-1 0-759,1 0 0,-4 0 0,5 4 0,2-3-319,2 3 0,7-4 1,1 2-1,3 1-3139,3 2 1899,8 2 1,13 0-1,15 0 1,11 0-1453,7 0 3058,9 0 0,3 0 0,9 0 0</inkml:trace>
  <inkml:trace contextRef="#ctx0" brushRef="#br2" timeOffset="115">19214 13486 8051,'0'-16'2157,"0"0"0,-6 9 1,1 7-1301,2 9 0,1 5 0,2 4 0,0 3 321,0 5 1,-5 9 0,-1 1 0,3-1-555,1-1 0,2-5 0,2-1 0,1-3-355,3-3 1,4 4 0,-5-5-1,1-3-444,1-6 0,-6 2-1388,5-3 901,-5-4 1,1-2-1,2-10 1,3-6 34,1-3 0,3-2 1,4 1-1,1-3 365,0-3 1,5 6-1,3-3 1,3 8 385,0 3 0,7 1 0,-8 6 0,2 0 800,-2 0 0,4 7 0,-6 4 0,2 3-449,1 2 1,-8-1 0,0 1 0,-5 1 618,-4 4 0,-6-3 0,1 5 0,-3-2-1076,-2-1 0,-2 1 0,-3-5 0,-5-2-18,-4-3 0,-2 1 0,-2-7 0,-3 0 0,-5 2 0,-4-5 0,-1 2 0,0-6 0,-1-3 0,-5-6 0,-1 4 0,0 0-2458,-1 0 0,2-3 1,8 4-1,3 3-4100,5 1 6558,3 2 0,2-14 0,1-3 0</inkml:trace>
  <inkml:trace contextRef="#ctx0" brushRef="#br2" timeOffset="116">18349 14712 8051,'-2'-16'285,"-3"0"0,1 2 0,-4 2 1003,1 2 1,-6 1-103,3-1 1,3 4 35,2 12 1,3 2 0,2 8 0,0 1-432,0 4 1,0 2 0,0 5-1,0 0-242,0 5 0,-2 0 0,-1 8 1,-3-1-211,3 0 0,-6 2 1,0 3-1,-1-1 75,0-2 1,1-2 0,-3 2 0,3-5-87,2-4 0,-4-4 1,4-1-1,0-3-270,0-2 0,2-3 0,3-4 0,-1 0-58,-2 0 0,-1-1 0,6 1 0,0-5 0,2-3 0,3-1 0,4-2 0,9-5 0,3 0 0,5 0 0,3 0 0,3-1 0,1-3-106,4-1 1,-4-5 0,5 3 0,-1 0-342,0 0 1,5-4-1,-4 6 1,1 1-926,-1 3 1,-1 1 0,-4 0 0,0 0-836,-1 0 0,2 0 0,-9 0 1,-1 1-173,-3 5 1,-3 1 2378,-2 3 0,-8-3 0,-1-7 0</inkml:trace>
  <inkml:trace contextRef="#ctx0" brushRef="#br2" timeOffset="117">19056 15498 8051,'7'9'2418,"4"-4"-6,-4 3 1,0-8-1248,-7 0 1,-2-1 0,-1-10 0,-3-1-443,3-2 0,1-2 0,2-1 0,0-2-489,0-2 1,2-7-1,1 0 1,4-5-786,2-4 0,7-12 0,5 2 0,-2-4 38,-2-3 0,-1 5 1,2-3-1,1 5-290,2 5 0,5 3 0,-5 11 0,0 6 818,2 6 1,-1 11 0,6 0 0,-3 5 4,-3 5 0,6 5 0,-1 11 0,1 5 747,-2 4 0,2 7 0,-6 3 0,1 4 626,0 4 1,-2 3 0,-7-4 0,-2 0-726,-2 1 1,-4-3 0,2-1 0,1-4-949,0-2 1,-4-1 0,4-7 0,0-4-1646,-1-5 1,-2-4 521,4-1 0,-5-2 0,4-5-468,-2-9 1,-2-2 0,-5-10-1,0-4 1144,0-3 1,0-7 0,0 3 0,0 0 785,0 0 1,0 2-1,-1 6 1,-3-1 906,-1 0 0,-9 2 0,0 4 0,-7 3-529,-4 0 0,1 3 1,-6-4 151,-1 1 0,3-4 0,-9 6 0,4 1 0,2 1 233,-1-2 0,1 3 1,1-3-1,4 3-2440,5 2 1,9 0-253,1 0 1,11 2 0,4 1 821,10 2 1,10 8 0,-1-5-1,1 3 1048,4-1 0,2 1 0,1 5 0</inkml:trace>
  <inkml:trace contextRef="#ctx0" brushRef="#br2" timeOffset="118">20141 15262 8515,'11'-14'0,"-1"4"854,2 4 0,2 5 0,4 1 0,1 0-307,2 0 0,10 0 0,-3 0 0,0 0-106,2 0 1,-2 0 0,0 0 0,-4 0-441,-1 0 0,-2 5 0,-7 2-1090,-3 2 0,-6-4 0,-10 3-376,-6-1 0,-5 4 0,-3-6 1,-4-1 1464,-1-3 0,5 6 0,-18-5 0,4 5 0</inkml:trace>
  <inkml:trace contextRef="#ctx0" brushRef="#br2" timeOffset="119">20267 15309 8416,'3'5'2924,"8"1"-2484,5-3 1,3 4 0,2 0-1,3 0-522,1 0 0,10 4 0,-2-6 1,4 0-1053,1 2 1,-3-5 0,-7 3 0,-4-3 1133,-1-2 0,-2 0 0,-5 0 0</inkml:trace>
  <inkml:trace contextRef="#ctx0" brushRef="#br2" timeOffset="120">20440 13564 8051,'-7'-15'2255,"7"-1"-1495,0 0 0,7 8 0,10 2 0,3 5-395,1 1 1,7 0 0,-2 0 0,2 0-680,-2 0 1,2 1 0,-7 5 0,-2 2 394,-1 1 1,-8 5 0,-1-2-1,-2 6-4073,-4 3 3992,-1 7 0,-9-11 0,-2 6 0</inkml:trace>
  <inkml:trace contextRef="#ctx0" brushRef="#br2" timeOffset="121">20487 13800 8051,'16'0'419,"0"0"1,-1 0 0,3 0 370,3 0 0,-2-1 1,7-3-1,2-1-612,2 1 0,1 3 0,1 1 0,-3 0-1998,-2 0 0,2 7 1820,-3 3 0,4 4 0,2 2 0</inkml:trace>
  <inkml:trace contextRef="#ctx0" brushRef="#br2" timeOffset="122">18663 16912 8051,'0'-15'140,"0"-1"1,-1 0 0,-5 2 0,-6 4 0,-5 5 1135,-4 3 1,-7 2-829,1 0 0,-6 0 0,-2 2 0,0 3 355,-5 5 1,4 6-1,-3 3 1,4 2-378,4-2 1,-4 4-1,10-2 1,1-2-165,3-1 1,9-3 0,3 1-365,2 0 0,3 0 0,10-1 1,6-1 29,7-3 0,7 3 0,11-4 1,7 4-63,6 2 1,6 0-1,7-1 1,0 3 244,0 3 1,-2-2 0,-3 5 0,-8-1 812,-6-4 0,-7 6 0,-11-1 0,-7 2-387,-7 1 1,-5-3 0,-7 2 0,0-3-111,0 0 0,-7-6 1,-5 4-1,-7-5 89,-7-6 0,-4 2 0,-1-5 0,-1 0-260,1 0 0,-6-1 0,-1-8 0,-3-3-620,-2-6 1,3 2 0,-2-1 0,1-2-834,7-2 1,-7-2 0,13 2 0,2 2-281,2 1 0,3 3 0,7-5 511,3 3 0,4 5 0,11-4 0,6 2-1344,11 4 1,9 1 0,5 2 2309,2 0 0,13-7 0,-1-2 0</inkml:trace>
  <inkml:trace contextRef="#ctx0" brushRef="#br2" timeOffset="123">19025 17620 8258,'16'0'896,"-8"-2"1,-1-3-1,-1-8-381,-1-6 1,2 2-1,-4-6 1,3 0 546,-3-3 0,6-3 1,1-5-1,4-1-603,2-1 0,0-8 1,-1 2-1,1-5-371,0-5 0,0 1 0,-1-7 0,-1-1-144,-3-2 0,3-6 1,-4 5-1,4 6-62,2 5 1,-2 11 0,-2 5-47,-1 7 0,1 12 1,7 11-1,2 5 0,-2 5 612,-1 6 1,3 17 0,1 10-1,1 11 383,0 9 1,3 6 0,-3 3 0,-1-4-361,1-2 1,3 2-1,-5-11 1,0-1-202,2-3 1,-6-4-1,4-5 1,-3-8-959,-2-1 0,-2-8 0,-2-1-1332,-2-3 1,-6-8 1101,1 1 1,-3-15 0,-2-1 0,0-7 576,0-4 1,-2 0 0,-3-1 0,-6-2 448,-3-2 1,-8-5 0,-3 5 0,-1 3 405,0 6 1,0-2 0,-8 3 0,-1-3 241,-1-1 0,-6 1 0,3 2 0,1 1-284,-1-1 1,3 0 0,6 1 0,2 4-1009,2 0 1,7 5-2271,-2-3 0,12 3 1193,9 2 0,14 7 0,14 4 0,5 1-1214,4-1 2827,7 3 0,-11-6 0,5 8 0</inkml:trace>
  <inkml:trace contextRef="#ctx0" brushRef="#br2" timeOffset="124">20173 17211 8051,'15'0'392,"1"0"1,0 0 395,0 0 1,5 0-1,-1 0 1,0 0-421,-3 0 0,4 0 0,0 0 0,-2 2-389,-1 3 1,-8-3 0,-1 5-1293,-2 0 1,-2 1-1,-7 6 1313,-3-3 0,-4 3 0,-6-5 0</inkml:trace>
  <inkml:trace contextRef="#ctx0" brushRef="#br2" timeOffset="125">20220 17321 8051,'16'7'424,"-1"-5"0,1 5 1,1-2 440,4 0 0,-1 0 1,4-5-1,1 0-229,-1 0 0,0 0 1,4 0-1,-3 0-958,-2 0 1,3 6 0,-5-1-1,-2-2-2423,-2-1 2745,-1-2 0,-7-14 0,-2-3 0</inkml:trace>
  <inkml:trace contextRef="#ctx0" brushRef="#br2" timeOffset="126">21824 7089 8051,'-11'8'0,"1"-2"168,-1-5 1,-3 1 601,4 3 1,3-1-70,7 6 1,1-6-1,5 1-398,4-3 1,4-2 0,2 0 0,0 0 162,-1 0 1,3 0 0,3 0 0,3 0-142,1 0 0,4 0 0,-1 0 0,4 0 51,-1 0 1,9 0-1,-8 0 1,1 0-179,0 0 0,-1 2 0,1 1 1,2 2-26,1-1 0,1-2 1,-5-2-1,-1 0 57,0 0 0,1 0 1,1 0-1,2 0-188,2 0 1,-1 0-1,-4 0 1,-1 0-109,1 0 1,-3 5 0,1 0 0,-2-1 98,0-3 1,5-1-1,-7 0 1,4 0 25,2 0 1,-1 0-1,0 0 1,1 0-28,-1 0 1,6 0-1,0 0 1,-1 0-20,3 0 1,-6 0 0,5 0 0,-1 0-22,0 0 0,1 0 1,-3 0-1,2 0-22,-2 0 0,3 2 0,1 2 0,-1 1 21,1-2 0,2 4 0,-4-1 0,-2-1-31,-2 2 1,-3-6 0,-2 6-1,-2-1-63,2-1 1,0 2-1,0-4 1,-2 3-42,2-3 1,0-1 0,0-2 0,-3 2-83,-3 3 0,1-3 1,-4 3 6,2-3 0,0-2 256,-5 0-36,-7 0 0,-4 0 0,-10 0-63,-6 0 1,-10 0-1,-7 0 1,-5 0-7,-4 0 0,-12 0 0,2 0 0,-3 0 34,-5 0 1,1 5-1,-7 0 1,2-1 27,-1-3 0,-4 1 1,6 2-1,-1 1 0,1-2 1,-7-1-1,6-2 1,1 0 20,2 0 0,-1 0 1,3 0-1,-1 0 67,1 0 0,0 0 0,2 0 0,-4-2-63,0-3 0,-5 3 0,5-5 0,-2 2-20,1 0 1,1-6-1,-4 4 1,6 0-48,5 0 0,-1-3 0,8 3 0,-2 0-7,2 0 0,-2 2 0,8 3 0,1-1 30,1-3 0,5 1 1,3 5-1,5 0 25,3 0 1,2 0 0,1 0 0,-1 0 184,0 0 1,6 0-128,-1 0 1,6 5-38,-5 1 1,8-1-1,2-5 12,9 0 0,10 2 0,3 1 0,3 2 42,3-1 0,3-3 0,4-1 1,4 0 122,1 0 1,2 0 0,7 0 0,3 0-68,6 0 0,8 0 1,4 0-1,2 2-87,3 3 1,2-3 0,3 3 0,2-3-134,2-2 1,-2 2-1,-7 1 1,-3 3 3,-2-3 0,-2-1 0,-4 0 0,1 1-16,-2 2 0,9 1 1,-9-6-1,1 1-351,1 5 0,-4-5 1,-3 5-1,-6-5 272,-3-1 0,-4 6 0,-3-1 1,-5-2 41,-4-1 0,-1-2 1,-3 2-1,-1 1 62,-2 3 0,-6-1 0,1-5 540,-4 0 226,-1 0-400,-7 0 1,-11 0-1,-14 0 1,-10 0-115,-9 0 1,-7 0 0,-10 0 0,-4 0-63,0 0 1,-7 0 0,2 0 0,-6 0-49,1 0 1,-2 0 0,1 0 0,1-2-165,-6-3 1,4 3-1,-2-5 1,4 2-193,3 0 1,-1-2-1,9 3 1,3-3-227,3-2 0,-5 4 0,10-4 0,4 2-346,5 4 0,0-4 1,12 0-1,3 0-436,4 0 1,5 0 0,1 2 87,5-6 1,3-3 1209,2-1 0,7-8 0,2-2 0</inkml:trace>
  <inkml:trace contextRef="#ctx0" brushRef="#br2" timeOffset="127">23270 6381 8052,'9'-7'0,"-2"-3"219,0-4 0,-6-2 0,3 1 197,-8-1 0,1 2 1,-6 2-1,1 1 1,-1 1 957,-3 1 1,-2 2 0,-2 7-881,0 0 0,-5 0 0,0 0 1,2 2-110,2 3 0,-6 4 1,-3 8-1,-2 4-30,1 5 0,-1 4 1,6 1-1,-1 1 17,0-1 1,2 6-1,6 1 1,1 1-108,3-1 1,4-1 0,7-6 0,2 1-82,3-1 0,9-1 0,11-2 0,3-4-201,5-1 0,7-2 1,-2-5-1,3-1-50,2 1 0,-4-7 0,-1-4 0,-3-3-63,-3-2 1,1 0 0,-12 0-1,-2-2 227,-2-3 1,-3 1-1,-3-6 1,-6-2 134,-3-2 1,-2-2 0,-2 0-1,-3 2 160,-6 4 0,-8-4 0,-4 3 1,-1-1-200,-4 2 0,-7-3 0,-2 6 0,2 0-517,2 0 1,2 2 0,-1 5 0,1 0-555,-1 0 0,6 2 1,2 3-1,1 4-259,4 0 0,8 10 1,6-2-1,3 4 1137,2 2 0,7 5 0,2-4 0</inkml:trace>
  <inkml:trace contextRef="#ctx0" brushRef="#br2" timeOffset="128">20975 9195 8052,'0'-11'540,"0"1"1,0 8 0,0 2 449,0 9 1,1 12-1,3 5 1,1 4 94,-2 1 1,-1 8-1,-2 3 1,0 3-576,0 2 0,5 0 0,1 0 1,-3-1 344,-1-4 0,3 1 0,0-6 0,-1-2-772,-2-2 1,3-3 0,0-2 0,-1-4-455,-3-1 1,-1 3 0,0-5-3846,0-2 682,0-8 0,2-6 2182,3-10 0,-1-4 0,8-10 1352,6-7 0,4-7 0,10-15 0</inkml:trace>
  <inkml:trace contextRef="#ctx0" brushRef="#br2" timeOffset="129">21399 9226 8052,'-2'-8'1321,"-3"2"1,-2 12-1,-3 6 1,4 7-502,5 7 1,-6 11 0,-2 5 0,0 3 88,4 2 1,-2-5-1,2-2 1,1-1-238,2-4 0,2 3 0,0-1-441,0-2 0,2-7 0,2-4 0,3 1 1,0-3-439,0 1 0,5-2 0,-3-5-1216,-1 0 1,5-6 0,-6-1-4762,1-2 5067,-4-2 1,3-12 0,-7-5 0,-2-7 1116,-3-8 0,-11-9 0,-8-5 0</inkml:trace>
  <inkml:trace contextRef="#ctx0" brushRef="#br2" timeOffset="130">20550 9211 8316,'0'-16'1951,"2"7"-1355,3 4 1,5 3 0,11 2-1,7 0 263,7 0 1,6 0 0,9 0-1,4 0-140,4 0 1,8 0-1,-5 0 1,6 0-255,-1 0 1,-1 0 0,-2 0 0,-2 0-236,-3 0 1,-1 0 0,-8 0 0,-5 0-585,-4 0 0,2 0 0,-7 0 1,-4 0-746,-3 0 1,-7 2-1,4 1 1,-3 4-866,-2 2 1,-3 2-1,-3 4-1387,-3 1 3351,3-7 0,-6 5 0,8-5 0</inkml:trace>
  <inkml:trace contextRef="#ctx0" brushRef="#br2" timeOffset="131">22625 8991 8052,'0'-16'465,"-1"0"175,-5 0 1,-2 2-1,-8 4 1,-2 5 263,-2 3 0,0 2 0,-6 0 1,-2 2-201,-2 3 1,-3 4-1,-2 8 1,-1 4-98,1 5 1,-2 9-1,4 4 1,3-1-97,0 1 0,8 4 0,1-1 1,3 4-61,3 1 0,1 0 0,3 0 0,6 0-143,3 0 1,2-1-1,2-3 1,5-2-10,9-3 0,-1 4 1,8-5-1,-2-3-102,0 0 0,5-3 0,-3-1 0,0-2-1144,-1-2 1,-1-9 0,-5 1 0,0-8-920,-1-3 1,1-1 0,0-6 0,0 0 442,-1 0 1,1-7 0,0-4-1,-1-5 1423,1-5 0,0-3 0,0-7 0</inkml:trace>
  <inkml:trace contextRef="#ctx0" brushRef="#br2" timeOffset="132">22908 9101 8052,'0'-16'1655,"0"7"1,0 11 0,0 12-1038,0 5 1,0 7 0,0-3 0,0 1 135,0 4 0,0 7 0,0 4 0,0-1 251,0 1 0,0 2 1,0-4-1,0-2-236,0-2 0,0 2 1,0-2-1,0-3-464,0 0 1,0-2 0,0-2 0,0-3-119,0-1 0,6-4 1,-1 3-481,-2-4 0,1-1-3413,1 0 0,-3-6 330,3 1 0,-1-8 2215,1 2 0,4-3 0,6-2 0,3-3 1161,3-8 0,3-6 0,8-15 0</inkml:trace>
  <inkml:trace contextRef="#ctx0" brushRef="#br2" timeOffset="133">23333 9572 8629,'-11'-5'83,"1"0"0,5-8 1,-4 3 461,2-4 1,-3-2-1,4 1 1,3-1 391,1 0 1,2 0-1,2 1 1,3-1-459,5 0 0,6 1 0,3 1 0,2 1-92,-1 3 1,4 5 0,1-4 0,1 2-84,0 3 1,-5 3 0,3 1 0,-1 0 48,-4 0 0,4 0 0,0 1 0,-1 5 55,1 4 0,-2 9 0,-5 2 0,0 0 66,-1 2 1,-6 1 0,-2 8-1,-2-1-90,0 1 1,1 1 0,-8 2 0,-3 2-5,-6-3 0,-3 5 0,-1-2 1,-1-3-79,0 0 0,-5-5 0,-2-1 0,1-2-302,-1 2 1,-3-5-1,5-2 1,0-3-1,-2-3 1,6-1 0,-6-2-1,2-3 0,0-2 1,-2-2 0,4-5 1,-2 0 0,0 0-288,5 0 1,9-5 0,7 0-430,9 1 0,12 3 0,5 1 0,6 0 221,5 0 0,3 0 0,5 0 0,-1 0 199,-2 0 0,-7 0 1,1 0-1,-2 0-91,-3 0 1,-7 0 0,-1-2 0,-2-2-87,0-1 0,0 0 0,-5 5 1,-1 0-36,1 0 0,-5 0 0,-1 0-369,2 0 1,-3 0 0,0-2-539,-2-3 0,3 1 1,-3-4-138,2 1 0,-5 0 1552,1 2 0,-3-4-1,-2-7 0,0 0 0,0 1 0</inkml:trace>
  <inkml:trace contextRef="#ctx0" brushRef="#br2" timeOffset="134">23820 8959 8652,'21'-14'0,"0"4"0,0 4 375,2 5 1,1 2 0,8 6 0,1 9 1001,4 9 1,1 10 0,8 6 0,-3 7-294,1 6 0,3 12 0,-10-3 0,-2 3 33,-2 6 1,-9 0 0,-3-10 0,-3 1-145,-3 0 0,-6 4 0,-4-3 0,-3-4-890,-2-5 0,0-2 0,-3-6 0,-4-2-83,-4-3 1,-11-3 0,4-8 0,-5 1-1616,-5-1 0,-1-1 0,-4-4 0,-2-3 1615,-2-1 1,-7-4 0,4 4 0</inkml:trace>
  <inkml:trace contextRef="#ctx0" brushRef="#br2" timeOffset="135">24858 9651 8632,'-10'0'1837,"-1"0"1,8-2-760,-3-3 0,12 3 0,6-3 1,5 3 206,4 2 0,7 0 0,-3 0 0,-1 0-756,-3 0 1,2 0-1,-2 0 1,0 0-377,1 0 0,-4 0 0,3 0-3089,-4 0 1,-3 2 1049,-3 3 1,-4 4-1,-9 5 1,-3-2 455,-6-2 0,-8-1 0,-4 2 1430,-1-6 0,-9 4 0,-7-1 0</inkml:trace>
  <inkml:trace contextRef="#ctx0" brushRef="#br2" timeOffset="136">24874 9824 8453,'0'15'905,"0"1"1,0-5-1,1-3 348,5-1 1,2-1 0,8-5 0,2 3-176,3 1 0,-2 0 1,5-5-1,-1 0-576,-4 0 1,4 0-1,-2 0 1,0 0-895,2 0 1,-6 0 0,6-2 0,-2-1-1001,0-2 1,7-6-1,-2 4 1,4 0-1914,1 0 0,2-7 3305,4-1 0,-4-8 0,5-9 0</inkml:trace>
  <inkml:trace contextRef="#ctx0" brushRef="#br2" timeOffset="137">25864 9289 8092,'-8'-24'0,"-5"1"1346,8 7 0,-2 6 107,2-1 1,10 3 0,2-5-1002,11 3 1,1 6-1,7-1 1,2 3-179,2 2 0,-1 2 0,-1 3 0,-3 6 54,-3 3 1,-2 2 0,-8 1-1,-3 4-91,-2 5 0,-2 4 1,-5 1-1,-2 1-25,-3-1 1,-6 1 0,-8-1 0,-2 1-113,2-1 0,-5 0 1,-1 1-1,-1-2 50,0-4 1,1 2 0,-3-6-1,4 1-202,1 0 1,0-7-1,4-8 1,-2 1-50,2 0 0,7-6 0,1 2 83,-1-3 1,5-4 0,2-3 0,5-5-69,5-4 1,12-2 0,15 0 0,8 1 37,6-1 1,11 0-1,3 2 1,-3 2 1,-1 2 1,-5 6-1,-8 1 1,-4 4 250,-6 5 1,2 7 0,-10 1 0,-1 6 79,-3-1 1,-4 4 0,-3-1 0,-3 3 254,-6 3 1,-3-4-1,-2 1 1,0-3-51,0-3 1,-12 4 0,-6-2-1,-6-2-266,-10-1 1,1-4 0,-9-2-1,-1-3-374,-3-2 0,1-2 0,1-5 1,4 0-130,2 0 1,1 0-1,5 0 1,3-2-392,3-3 1,-1 1 0,10-4 0,3-1-2329,0 0 0,7-1 0,3-6 1117,8 0 1,17-5 0,12-3 1880,6-6 0,2-5 0,7-12 0</inkml:trace>
  <inkml:trace contextRef="#ctx0" brushRef="#br2" timeOffset="138">26462 9116 8264,'0'-10'831,"1"1"230,5 2 1,2 2 0,10 5-1,3 0-437,5 0 1,11 5 0,3 0 0,2-1-148,0-2 0,-2-2 0,4 0 0,-6 0-9,-5 0 1,2 1-1,-10 3 1,-1 1 23,-3-1 0,-3-3 0,-4 1 239,-4 3 1,-3-1-352,-7 6 0,0 6 1,0 5-1,0-2 362,0-1 1,0 10 0,-2 3 0,-1 4-339,-2 3 1,-2 1-1,3 4 1,-1-1-405,1 2 0,3-6 0,1 1 0,0-2 0,0-1 0,0 1 0,0-7 0,0-4 0,0-5 0,0 1 0,0-1 0,0-1-373,0-3 0,5-1 0,2-2 0,0-2-4361,0-2 1,0-4 525,-2 4 1,-5-6 4207,0 1 0,-21-10 0,-12-4 0</inkml:trace>
  <inkml:trace contextRef="#ctx0" brushRef="#br2" timeOffset="139">26666 9776 8264,'2'-10'0,"3"1"0,6 1 1390,3-1 1,8 4 0,4-4 0,4 2 144,2 3 0,4-3 1,3 2-1,-1 2-1056,1 1 0,1-3 1,-5-1-1,-4 3-736,-1 1 0,7 2 0,-8 0 0,1 0-136,0 0 0,3 0 1,-7 2-1,4 1-4523,1 3 1,-6-1 4753,-4-5 0,3 0 1,1 0-1</inkml:trace>
  <inkml:trace contextRef="#ctx0" brushRef="#br2" timeOffset="140">27751 9776 10025,'9'7'3112,"-2"-5"1,-7 7-1534,0-4 0,-7 2 1,-4 4-1,-3-6-967,-1-3 1,-6-2-1,0 0 1,3-2-219,6-3 0,-2 1 0,5-6-70,0-3 0,1 5-681,2-3 0,6 3 1,0-5-687,9 3 1,7 6 0,3-1 0,2 3-490,-2 2 0,4 0 1,0 0-1,-1 0 363,1 0 0,0-5 1,-4-2-1,2-2 1169,-2-3 0,6-9 0,-1-3 0</inkml:trace>
  <inkml:trace contextRef="#ctx0" brushRef="#br2" timeOffset="141">28128 9053 9803,'-15'-22'0,"1"4"0,3 6 1313,6 0 0,-2 3-906,2-1 0,6 4 0,10-2 0,5 1 405,5 3 1,8 2 0,10 2-1,1 0-435,4 0 1,-4 0-1,0 0 1,-3 0-222,-8 0 0,3 0 1,-8 0-1,1 0 217,-4 0 0,-4 2-236,-1 3 1,-7 4 0,-4 7 0,-2 0 202,3-1 0,-5 8 0,5 3 0,-5 6 345,-1 4 0,-1 3 0,-3 4 0,-1-1-316,1 2 1,3 0 0,-1-1-1,-2-3 159,-1-1 0,0 3 0,7-6 0,1-1-977,2-1 1,8-3 0,-3 0 0,2-1-1470,-1-4 1,1-3 0,-7-7-439,-1-1 0,-6-6 0,-7-4 853,-6-3 0,-12-9 0,-1-5 1,-7-5 1502,-7-4 0,-6-7 0,0 1 0,-9-2 0,8-3 0</inkml:trace>
  <inkml:trace contextRef="#ctx0" brushRef="#br2" timeOffset="142">28144 9572 8247,'-9'-7'696,"2"4"0,9-6 1,3 2-37,6 3 0,10 3 0,7 1 167,7 0 0,7 0 0,10 0 1,6 0-1,1 0 117,-1 0 0,1 0 0,-7 0 0,-3-2-681,-5-3 1,0 3-1,-8-3 1,-1 3-652,-1 2 1,-10 0 0,-3-2 0,-4-1-4188,-1-2 2546,-7-1 0,-4 6 2029,-10 0 0,-11-7 0,-8-1 0</inkml:trace>
  <inkml:trace contextRef="#ctx0" brushRef="#br2" timeOffset="143">29370 9148 8247,'-10'-25'-411,"-1"3"1,-1 2-1,-2 3 1306,-1 3 1,-3 2 0,-1-2 0,-2 3 0,0 4-172,-2 0 0,4 6 0,-7-5 0,0 6-266,1 6 1,-5 2 0,6 10 0,-2 1-107,0 2 1,6 12 0,-2-1-1,1 2-204,0 5 0,0-4 1,7 5-1,2 0 18,1 0 1,8-5 0,-3 4 0,5-3 93,1 1 1,7 0 0,5-8 0,7-1 47,7-1 0,4-6 1,3 3-1,2-1 206,2-4 1,5-7 0,-4-3 0,1-2 198,-1-4 0,4-1 0,-5-2 0,-2-2-239,-2-3 0,-4-4 0,-1-8 0,-3-2-301,-2-2 0,-3-7 0,-4 0 1,-2-5-174,-3-4 0,-4-7 0,-7 4 0,0-2-911,0 0 1,-13 7 0,-2-1 0,-5 3-1066,-2 1 0,3 2 1,-6 4-585,2 5 1,2 9 1659,6 2 1,8 13-1,7 4 1,10 9 899,9 5 0,6 0 0,6-6 0</inkml:trace>
  <inkml:trace contextRef="#ctx0" brushRef="#br2" timeOffset="144">29968 9226 8247,'0'-8'1367,"0"2"-325,0 12 0,0 2 1,0 10-1,0 3-8,0 5 0,0 4 1,0 1-1,0 1-460,0-1 0,7 0 0,3-1 0,3-2-102,-3-2 1,6-5-1,-2 4 1,5-3-1014,0-2 0,-3-3 0,-4-1 1,-1-1-693,1 1 0,0-5 0,0-3-2180,-1-1 0,-8-3 2590,3-9 0,-6-9 823,-6-7 0,-9-14 0,-10 2 0</inkml:trace>
  <inkml:trace contextRef="#ctx0" brushRef="#br2" timeOffset="145">29968 9006 8773,'0'-15'0,"0"-1"0,0 0 205,0 0 0,0 1-220,0-1 0,2 7-240,3 4 0,4 10 0,6 6 0,1 1 255,0-2 0,-1 4 0,1-5 0</inkml:trace>
  <inkml:trace contextRef="#ctx0" brushRef="#br2" timeOffset="146">30377 9289 7449,'15'37'0,"3"0"0,-1-2 174,-1-2 0,3-2 0,-8 1 0,3-3 1883,1-3 1,-4 2 0,-2-5-999,-2 2 1,-2-6-331,-5 2 1,0-9-248,0-2 0,-5-13 1,-2-2-1,-2-8-451,-3-2 0,5-3 0,1-3 0,5-5-200,1-4 0,7-1 1,5 0-1,7-1-97,7 1 1,4-1 0,2 3 0,-1 2 21,0 6 0,6 6 0,0 4 1,-2 6 378,-2 3 1,4 9 0,-1 5 0,-1 6 407,-2 3 0,2 12 1,0 0-1,-3 4 211,-3 1 0,8 4 0,-9-3 1,0 1-360,2 3 1,-8-4 0,-1-2 0,-3-4-682,-2-2 0,-8-5 1,-2-1-1,-5-1-1173,-1 1 1,0-4-1,-1 5 1,-5 0 1458,-4-1 0,-11 4 0,-4-4 0</inkml:trace>
  <inkml:trace contextRef="#ctx0" brushRef="#br3" timeOffset="147">21761 3788 7145,'-11'-5'0,"2"-2"22,2-2 0,-3-1 0,3-4 476,-2 3 0,6 2 0,-4 6 44,0-2 1,3-8 0,-6 3 188,-2-4 0,3 3 414,-2 1-312,8 7-679,-4-4 1,9 14-1,3 3 1,5 6 13,4 5 0,2-2 1,1 5-1,3 1 2,1-1 1,0-3-1,-4 5 1,2 1-13,2-3 0,2 6 0,-4-4 0,4 4 21,1 1 0,-3-1 0,4-2 0,-2-2-59,-4 2 1,0-4-1,0 1 1,2-3-10,-2-2 1,-1 2-1,-2-1 1,-1-1 15,1-3 0,0 4 1,-1 2-1,1-1-199,0 1 0,0-2 0,1-4 0,2 3 61,2 1 0,2 5 0,-4-5 1,2 0 39,-2 1 1,4-2-1,0 4 1,-1-1 0,1-4 0,-2 4 1,-5-2-1,0-2-16,-1-2 0,6 4 1,0 2-1,-2 0 2,-1-1 0,-2 5 1,-1-5-1,3 3-11,3 3 0,-4-6 1,4 1-1,-3-2 4,-3 0 0,1 7 0,0-4 0,1 3-1,4-1 0,-3-2 0,5 4 0,-3-2-23,1 2 1,0-5 0,-3 0 0,-1-2 11,-1 0 1,9 5 0,-10-5 0,3-2 0,-1-2 1,-1 4 0,1 0 0,3-1-20,1-3 1,0 4-1,-6 2 1,3-1-9,3 1 1,-4 3 0,6-3 0,-2 2 0,0 2 1,0-2 0,-4 1 0,2 0 20,2-1 1,0 3-1,-5-6 1,0 1 13,0 0 1,-1 5-1,1-4 1,0 1-4,-1-4 1,1 1-1,0 1 1,0 0 5,-1-1 1,1 5 0,-2-6-1,-2-2 19,-1-2 0,1 4 0,5 2 0,1 0 28,-4-1 1,2 4-1,3-5 1,-2 0 45,2 2 0,1-5 0,-6 3 1,-2-4-30,-2-1 0,1-1 0,5 3 0,-1 1-53,1 2 0,0 0 0,-1-4 0,1 3-19,0 1 0,0 1 1,-1-2-1,1 2-112,0 3 0,0-4 1,-1 3-1,1 1 31,0-1 0,-1-5 0,1 4 0,0-2 71,0 0 0,-1 2 0,-1-4 0,-1 2-13,-3-2 0,0 0 0,6 0 0,0 2-7,0-1 1,-6-3-1,1 0 1,1 3 20,2 1 0,2 0 0,-2-4 0,-2 2-37,-2 2 1,1 2 0,4-4 0,-1 2 5,-3-2 1,3-1 0,-5-3 0,1 1 41,1 0 0,-6-6 1,4 1-67,-2 1-6,-2-5-5,-5 0 0,0-14 1,-2-3-1,-3-6-15,-6-5 0,-8 2 0,-4-9 0,1-4-6,-1-3 0,-5-8 1,2 1-1,-4-4 12,-1-1 0,-3-2 1,0-1-1,-3-3 76,2 3 1,-4-3 0,3 3 0,1 3-15,2 1 1,1-3-1,1 7 1,-1-3 256,1-2 0,-1 5 0,1 0 0,0 0-112,-1 2 0,-5-9 1,1 5-1,1 1-143,2-3 1,1 1 0,-1-4 0,-2 0 10,-2 2 1,1-4 0,2 11 0,1 0-81,2 3 0,-8-1 1,11-1-1,0 1 198,-1-1 1,-1-1-1,-1 5 1,-1 2 11,1-2 1,-1-1 0,3 1-1,1-2-78,1 2 1,-2-3 0,-6 1-1,2 0-18,-2-1 0,0-1 1,3-6-1,1 1-10,-1 1 0,-3-6 0,2 9 0,4-2 35,-1 0 1,2 7-1,0-2 1,4 4-35,1 2 1,-3-3-1,5-1 1,0-1-32,-2 1 1,4 0-1,-6 0 1,1-3-88,-1-3 1,1 7 0,-4-5 0,2 2-2,-2 1 1,3-1 0,1 6-1,1-1 69,4 1 0,-4 1 0,2 2 0,2 4 21,2 1 0,1 0 1,0 4-1,0-2-36,1 2 1,-1 1 0,0 3 20,1-1 1,-1 0-1,0 1 1,0 1-117,1 3 1,4-1-1,1 5 30,-3-2 1,1 4 0,0-4-490,2 2 0,4 2-4020,-4 5 4621,6 0 0,4-7 0,9-2 0</inkml:trace>
  <inkml:trace contextRef="#ctx0" brushRef="#br2" timeOffset="148">21698 3757 8564,'-2'8'682,"-3"-2"1,1 1-160,-6-2 0,5 0 0,-4-3-249,2 3 0,0 2 0,3 5 1,-1-1 19,2 1 1,1 2-1,2 3 1,0 3 5,0 0 1,2 7-1,1-5 1,2 3-90,-1 3 1,-1 1 0,1 5 0,1 1-143,-1 1 0,-3 6 0,-1-3-211,0 1 0,0 2 1,0 3-1,0-1 0,0-4 166,0-2 1,0 4 0,0-3 0,0-1-102,0 1 0,0-1 1,0-3-1,0 2 210,0-3 1,0 7-1,-1-1 1,-3 2 74,-1 0 0,0 0 0,5 3 0,0-1-39,0-2 1,-6-1-1,1 5 1,2-2-3,1-3 0,2-4 1,0 3-1,0-1-11,0-4 1,0 0 0,0-1-1,0 3-132,0-2 0,0-2 0,0-1 1,0-1-29,0 1 0,0 4 0,0 1 0,0-2 73,0-2 1,0-2-1,0 3 1,0 1-38,0 1 0,0 1 0,0-4 0,0 2 25,0 2 1,0 6 0,2-1 0,1 2 31,2-2 1,1 2 0,-6-6-1,1 0-61,5 1 0,-5 3 1,5-6-1,-5-1-51,-1-2 0,0-3 0,0-2 0,0-2 22,0 2 0,0-3 0,0-1 0,0 1-210,0-1 0,0-5 0,0 4 0,0 0 29,0 3 0,0-2 1,0 1-1,0-1 18,0 1 0,0-6 1,0 4-1,-1-4-31,-5-3 0,5 3 1,-5-9-22,5 4 1,1 2 52,0 0 0,0-1 279,0 1-57,0-7 1,0-4 0,0-10 0,0-7 126,0-8 0,0-2 0,0-8 0,0 0-116,0-3 0,0-12 1,0-1-1,0-1 109,0-4 0,-2-6 0,-2-1 1,-1-1-109,2 1 0,-4-1 0,0 5 1,0 0-101,0-1 1,-4 8 0,4 5 0,0-1 45,0-3 1,0-1 0,4 2-1,-3 1 27,3 2 1,1-3 0,2-6 0,0 2-16,0-1 1,0-6-1,-1 1 1,-3 1 15,-1 0 0,0-3 0,5 4 1,0 3 52,0 1 0,-2 3 1,-2 3-1,-1 1 30,2-2 1,1 4-1,2 0 1,0 0-79,0-1 1,2 1 0,1-5 0,2-1-54,-1-3 0,3-8 0,0-3 1,0-6-214,0-7 0,-2-2 0,-5 0 0,0 5 124,0 5 0,0 0 0,0 15 0,0 4 159,0 8 0,0 7 1,0 3 114,0 1 1,0 8 0,0-2-266,0 4 1,0 1-120,0 0 1,0 1-1,-2-1 112,-3 0 1,3 0 69,-3 1 0,2 6-58,-3 4 1,5 5-1,-5 5 88,5 5 0,-5 11 0,1 7 0,2 6-8,1 2 0,2 8 0,0 0 0,0 4-42,0 5 1,2 1 0,1-2 0,2 4 6,-1 0 0,-2 11 1,-1-1-1,3 7-15,1 8 0,-1-37 1,-1 1-1,-1-1 0,-1 1 1,3 1-1,-1 0-53,2 1 0,-1 1 0,-2 0 1,0 1-1,0 0 0,1 0 0,-2-1 1,0 0-67,-1 1 1,0 0 0,0-3 0,0-1 0,0 42-1,0-1-341,0-2 1,0 1-1,0-17 1,0-3-36,0-6 0,-2-1 543,-3-11 0,-4-3 0,-7-13 0</inkml:trace>
  <inkml:trace contextRef="#ctx0" brushRef="#br2" timeOffset="149">20959 5643 7915,'-9'-7'155,"-3"3"1,5-5-1,-2 1 1,-1-1-1,-1-3 714,1-2 0,4 3 1,-2 1-394,1-2 0,1-2 0,6-2 1,0 0-115,0 1 1,7-1 0,6 0-1,6 0 99,7 1 0,4-1 1,1 0-1,1 2-251,-1 4 1,1-2 0,-3 5-1,-3 0-78,-5 0 0,-3 1 0,-2 6 0,-1 2-96,1 3 0,-7 4 1,-4 9-111,-3 2 1,-2 0 0,-2 6-1,-5 2 63,-9 2 1,-1 1 0,-11 2 0,-2 0 140,1-1 1,-5 8-1,12-9 1,1 3 44,3-1 1,-1-2 0,10 1 0,0-3-27,4-3 1,4 2 0,1-7-1,1-1 55,4-3 1,4-1 0,7-2-1,0-4 62,-1-5 0,1-3 0,0-2 0,0 0-6,-1 0 0,1-2 0,0-3 0,-1-5-223,1-4 0,-7-4 0,-4-1 0,-3-4-59,-2-1 0,0-2 0,-2-6 0,-3 1-310,-6-1 1,-8 1 0,-3 0 0,-3-1-310,-3 1 0,4 1 1,-1 4-1,1 5-555,-1 3 0,6 3 1,-2 1-1,5 1-3550,6 3 3285,-4 7 0,21-4 1461,3 7 0,11-7 0,11-2 0</inkml:trace>
  <inkml:trace contextRef="#ctx0" brushRef="#br2" timeOffset="150">21619 3882 8099,'0'-10'0,"0"-1"58,0-1 1,0 3 0,2 1 0,1-1 400,3 0 1,-1 4-140,-5-6 1,0 1 760,0-6-618,0 8 1,0 2 0,0 12-176,0 4 0,0 4 0,0 3 0,0 3 70,0 1 1,0 7 0,0-2 0,0 3-164,0 3 0,0 5 0,0 1 0,0 0 11,0 1 0,0 3 1,-2-4-1,-1 1-271,-3-1 0,-1 4 1,4-5-1,-2-2 30,1-2 0,1 3 1,-1 1-1,-1-2-160,1-2 0,3 4 1,1 0-1,0-1 270,0 3 1,0-6-1,0 3 1,-2-2 220,-3-3 0,3 1 0,-3-1 1,3 0-126,2 1 0,0-2 0,-2-3 0,-1 0-59,-3 1 0,1 1 1,5 3-1,0-1-143,0 1 0,0-6 0,0 0 0,0 2-93,0 2 1,0 3 0,0 2 0,0 1 52,0-1 1,0-1 0,0-3 0,0 0-39,0 1 1,0-2 0,0-3-1,0 0 94,0 1 0,0-4 0,0 2 0,0 0 46,0-1 0,0 5 1,0-4-1,0 2 60,0-2 0,0 4 0,0-4 0,0 3-51,0 3 1,0 5 0,0-1 0,0-1-54,0-2 1,0-1 0,0 1 0,0 0-33,0-1 1,0 8 0,0-9-1,0 2 127,0 1 1,0-3 0,0 2 0,0 0 24,0-1 0,0 6 1,0-10-1,0 0-56,0 2 0,-5-6 1,0 2-1,1 1-110,3-3 0,1 4 0,0-5 0,-2-1-25,-3 1 1,3 5 0,-3-2 0,3 4 0,2 1 1,0 1-1,0-1 1,0 1 26,0-1 0,0-1 0,0-2 0,0-2 85,0 2 1,0-4 0,0 1-1,0-2 48,0-4 1,0-2-1,0-1-357,0 0 0,0-6 44,0 1 1,0-10-1,0-1 1,0-8 88,0-6 0,0-7 1,0 0-1,0 0 84,0-2 1,0-1 0,0-8-1,0 3 216,0 2 0,0-2 0,0 1 0,0-6-79,0-2 1,5-6-1,0 2 1,-1-4-145,-2-5 0,3-1 0,0 1 0,-1-2-43,-3-1 1,1-4-1,1 5 1,3 4 53,-3 2 0,1-3 1,-1 10-1,2 0 121,-1-1 0,3-3 0,-2 5 1,0 1 32,2-3 0,-5-1 0,3-9 1,-1-1-88,1-3 0,-3-8 0,3 0 0,-3-5-18,-2-1 1,-2 4-1,-1 4 1,-3 3 3,3 2 1,1 7 0,2 7 0,0 1 39,0 4 1,0 2 0,0 0-1,0-2 47,0-2 1,0-6 0,2 1 0,1-4-133,3-1 1,-1-2-1,-5-1 1,0-4-4,0-2 1,0 5 0,0-1 0,0 3 116,0 2 1,0 6-1,-2 3 1,-1 1-8,-3 1 1,1 1 0,5 5 0,0 2 0,0 0 1,0-5 0,0 7-1,0-4-78,0-1 1,0 1 0,0 2 0,0 2-25,0-2 1,0-5 0,0 0-1,0 3 28,0 0 1,0 2 0,0 2 0,0 5-86,0 4 0,0 1-1219,0 0-1474,0 7 1,0 4 2794,0 10 0,0-3 0,0 5 0</inkml:trace>
  <inkml:trace contextRef="#ctx0" brushRef="#br2" timeOffset="151">21666 7152 8099,'-8'0'53,"-6"7"1,14-6 330,0 5 1,7-3 0,8 1 0,1 1 91,0-2 0,5 4 0,1-1 0,3-1-165,3 2 0,7-4 1,1 6-1,1 0-98,2-1 0,-4-4 1,6 3-1,3-2 34,2 0 1,2 1 0,3-6 0,3 0-123,2 0 0,0 5 0,3 0 0,-3-1-56,-1-3 1,0 5 0,-4-1 0,-4-2 41,-1-1 0,3 0 0,-7 1 0,3 3-29,2-3 1,0-1 0,0-2 0,1 0-45,-1 0 0,5 0 0,1 0 0,-1 0 17,2 0 0,-5 0 1,5 0-1,-1 0 27,-1 0 0,4 0 0,-7 2 0,-4 1 213,1 2 1,-8 6 0,1-6-1,-4-2-37,-4-1 1,4 0 0,-11 1-1,3 3-42,-1-3 1,-7-1 0,4-2 0,-2 0 90,0 0 1,0 0 0,-6 0-61,1 0 1,-5 0 323,-1 0-478,-6 0 1,1 0 0,-12-2 0,-7-1-86,-5-3 1,-11-1-1,0 4 1,-7-2-150,-3 1 0,4-3 0,-6 0 1,-2 0-782,-1 0 0,4 2 0,3 5 0,1-2-681,1-3 1,-1 3 0,5-3-1,3 3-2293,3 2 3896,-4 0 0,12-7 0,-4-1 0</inkml:trace>
  <inkml:trace contextRef="#ctx0" brushRef="#br3" timeOffset="152">25110 3159 8894,'-9'7'2908,"2"-3"-2237,7 6 1,2-6 0,3 1 0,5-3-23,4-2 0,2-2 1,1-3-1,3-6-268,1-3 1,7-1 0,-2-1-1,4-2 240,1-3 1,2 2 0,2-7 0,2-2-137,-2-2 1,-4-8 0,-3-4 0,-2-3-292,2-3 1,-5-4 0,-2 0-1,-4 1-223,-1 2 1,-7-3-1,-4 1 1,-3 4-58,-2 3 1,0 4-1,-2-2 1,-1 6-57,-3 2 0,-6 3 0,2 1 0,-4 4 105,-2 5 1,0 0-1,1 4 1,-1 3 95,0 0 1,0 7-1,-1 1 1,-2 5-113,-2 1 1,-2 1 0,4 5 0,-2 4-5,2 4 1,1 9 0,2 3 0,2 4 106,4 1 1,-2 1 0,5 1 0,0 0 125,0-2 1,-4 11-1,4-7 1,0 5 244,0 2 1,-3 0-1,3 5 1,0 1 24,0-1 1,-4 0 0,4 0-1,0 0 13,0 0 0,-3-1 0,5-3 0,1-2-459,2-3 0,2-1 0,0-6 0,2 1 0,3-1 0,4-1 0,7-2 0,1-4 0,4-1 0,2-2 0,7-6 0,-1 1 0,5 0 0,6-2 0,-2-4 0,1-4 0,-1-5 0,6-1 0,-4 0 0,2 0-475,0 0 0,-5-1 1,3-5-1,0-2-1493,0-1 1,-5-5 0,2 5 0,-6-1 613,-5-1 0,-3 6 0,-7-4 1354,-1 2 0,1 2 0,0 5 0</inkml:trace>
  <inkml:trace contextRef="#ctx0" brushRef="#br3" timeOffset="153">26147 3002 8804,'-8'-7'710,"2"5"0,12-3 0,4 2-9,4-3 1,3 5-1,4-5 1,4 5-314,-1 1 0,6-6 0,-5 1 0,1 2-331,0 1 0,-7 2 1,2 0-1,-3 0-1798,-3 0 1,-1 2 131,-3 3 0,-6 4 0,-12 6 1609,-9 1 0,1 0 0,-8 0 0</inkml:trace>
  <inkml:trace contextRef="#ctx0" brushRef="#br3" timeOffset="154">26116 3159 8523,'24'9'250,"-1"-2"0,-6-7 0,4 0 280,6 0 1,2-5 0,3 0 0,-1 1 130,1 2 0,4-3 0,1 0 1,-2 1-1224,-2 3 0,-3 1 0,-4 0 562,-5 0 0,-3 7 0,-3 1 0</inkml:trace>
  <inkml:trace contextRef="#ctx0" brushRef="#br3" timeOffset="155">26021 2059 8352,'-13'-2'0,"0"-3"-372,3-5 0,5 1 1,-4-2 973,2-1 0,2-2 1,5-2-1,1 1 483,5-1 1,4 2 0,9 2 0,4 1-654,1-1 0,-3 0 1,4 0-1,-2 3-137,-4 2 0,4 2 0,-3 5 0,0 0 84,-3 0 0,-6 1 1,-1 5-272,2 4 1,-5 4 0,-1 4-1,-6 1-194,-6 2 0,-2 5 1,-10-3-1,-1 1 82,-2 4 0,-7-3 0,4-1 0,-3-1 89,1-4 1,9-2 0,-1-1 0,6 0 147,0-1 0,5-4 407,2-1 1,5-1-1,5 2-186,5-6 0,11-3 1,5-2-1,4-2-325,2-3 1,4 1-1,3-5 1,-1 1-134,1-1 1,-3 4 0,-4-4 0,-3 2-1285,-2 4 1,1 3 0,-9 5-6390,-5 5 7677,-6 11 0,-15-3 0,-1 4 0</inkml:trace>
  <inkml:trace contextRef="#ctx0" brushRef="#br3" timeOffset="156">27201 2609 8409,'-16'-10'0,"0"-1"107,1-1 0,-1 3 0,0-3 0,2-4 0,2-3 0,3-2 1268,2-2 1,4-1 0,8-6 0,7 1-580,7-3 0,8 8 0,7-9-458,3 3 0,12-3 0,-2 8 0,4 1-117,3 3 0,-10 5 0,3 4 0,-5 3-198,-7 2 0,5 4 1,-12 8-1,-2 5-148,-1 4 1,-4 9 0,-7 5 0,-4 5-67,-5 4 1,-5 10 0,-7-2 0,-8 3 139,-10 2 0,-12 6 1,-5-2-1,-3 0 372,-2 1 0,0 2 0,0-4 0,1-3 95,4-1 1,9-4-1,10-3 1,4-5-59,5-4 0,9-7 0,1-1 1,10-4-109,9-7 1,8 0 0,10-9 0,4-1-15,5-3 0,3-1 1,2-1-1,1-5-15,-1-4 1,-7-4 0,-5-4 0,-7-1 116,-7-2 1,-5-7-1,-6 2 1,-5-4-359,-3-1 1,-4 0 0,-5-1-1,-8 1-532,-10-1 0,-5 6 0,-1 2 0,-2 1 257,-4 4 0,4 1 1,-4 1-1,4-1-835,2 3 1,1-5 0,2 12 0,5-3-5129,6 1 6258,-3 6 0,12-10 0,-8 5 0</inkml:trace>
  <inkml:trace contextRef="#ctx0" brushRef="#br3" timeOffset="157">28081 2012 21056,'0'-19'-2519,"0"3"0,2 2 2549,3 0 1,-1 0-1,4 2 1,1 3 885,0 2 1,7-5 0,6 3-1,1 0 1,0 4 1149,-4 3 0,5 2-1450,3 0 0,-6 7 0,-4 4 1,-7 3-526,-3 2 1,-1 5-1,-6 1 1,-2 3 461,-3 3 1,-4 1 0,-7 3 0,1-1-70,-1 1 1,0-3-1,0-1 1,1-3-253,-1-3 0,7-1 0,4-5 0,3 0-232,2 0 0,0-6 0,2-1 0,1-1 0,3 1 0,11-5 0,1 1 0,4-3 0,6-2 0,7 0 0,2-2 0,-2-2-256,-2-1 1,4-2-1,-1 4 1,-2-3-1242,-6 3 0,-6-4 0,-6 2 0,0 1 870,-1 3 1,-6 8 465,-4 3 0,-3 4 0,-2 2 0</inkml:trace>
  <inkml:trace contextRef="#ctx0" brushRef="#br3" timeOffset="158">29009 2546 8371,'7'-22'194,"-7"6"1,-2 7 0,-7 11 0,2 3 1669,4 6 1,1-3-1,2 3 1,0 1-974,0 2 1,0 9 0,0 1 0,0 2-519,0 1 0,0-6 0,0 3 0,0 0-97,0 1 1,5-4 0,2 3 0,0-1-1897,0-4 1,4-1-1,-6-3-7415,-1 1 7696,-3 0 0,-8-7 1339,-3-4 0,-18-17 0,-5-6 0</inkml:trace>
  <inkml:trace contextRef="#ctx0" brushRef="#br3" timeOffset="159">28742 2782 8917,'24'0'0,"-1"0"474,-1 0 1,1 0 0,7 0-1,0 0 4,3 0 1,9-2 0,-2-1 0,2-2 204,0 1 1,-2 2 0,4 1-1,-4-3-757,-2-1 1,-1 0 0,-4 3-1,2-2-847,2-1 1,-1 0 0,-4 3 0,-3-1-1017,-2-3 0,2-1 1937,-2 2 0,2-4 0,3-6 0</inkml:trace>
  <inkml:trace contextRef="#ctx0" brushRef="#br3" timeOffset="160">30314 2153 9194,'0'-24'0,"-4"3"0,-4 3 1509,-8 3 1,-10 4-1,-1 3 1,-2 1 449,-3 3 1,-1 4 0,-2 5 0,-3 6-656,-2 3 1,-2 8 0,-6 5 0,3 2-689,3 3 1,-3 4 0,4 1-1,1-2-114,4-2 1,8 4 0,3 1 0,4 3-503,7 2 0,0 1 0,9-1 0,2-1 0,1 2 0,11 1 0,8 3 0,11-3 0,7-3 0,19 2 0,2-8 0,5-3 0,6-5 0,-1-5 0,-3-7 0,0-2 0,0-4 0,-15-3 0,-6-8 0,-7-5 0,-3-4 0,-10-6 0,-6-5 0,-9-5-19,-5-4 1,-9-1-1,-7-2 1,-9-2-96,-8-2 1,-13 0-1,-1 6 1,-6-1 2,0 1 0,3 7 0,0 1 0,3 2-589,3 0 0,-2 2 0,8 7 0,2 1-946,6-1 1,6 5-1,6 2-6278,0 3 5758,8 2 1,8 0 2183,10 0 0,18 0 0,5 0 0</inkml:trace>
  <inkml:trace contextRef="#ctx0" brushRef="#br3" timeOffset="161">30518 2012 16053,'14'-26'0,"-2"1"186,-1 3 1,-1 1 0,6 5-1,0 0 1276,0 0 0,6 2 1,4 2-1,2 3-437,-1 3 0,1 0 0,-6 6 0,1 0 43,0 0 0,-4 2 0,-7 3 1,-3 6-854,-2 3 0,-2 3 0,-5 4 0,-2 4 6,-3-1 1,-9 6-1,-9-4 1,-1 4-222,-4 1 0,-2-5 0,1 0 0,2 1 0,6-3 0,4 1 0,3-6 0,2 2 0,1-2 0,8-2 0,-1-1 0,8 0 0,10-7 0,8-2 0,3-2 0,3 0 0,9 0 0,4-5 0,5 0 0,1 0 0,-5 0 0,-2 0 0,0 0 0,1 0 0,-7 0 0,3 0 0,-5 0 0,-6 0 0,-3 2 0,-9 3 0,-4 6-6671,-5 3 6574,-10 8 0,-11 3 0,-8 6 0</inkml:trace>
  <inkml:trace contextRef="#ctx0" brushRef="#br3" timeOffset="162">25455 4967 12799,'21'-7'3228,"2"-5"-2784,2-8 0,6 1 0,7-7 0,3-2 0,2-2 1,3-1 1,-4-6 0,-2-1 0,-2-1-128,-3 1 0,-2-6 0,-1 2 0,-2-5-423,-4-5 0,-5 3 0,-11-3 0,-5 3-203,-3 2 1,-2 6-1,-2 5 1,-1 4 97,-2 6 1,-11 3 0,2 9 0,-2 4 150,-3 5 0,0 3 0,3 4 1,0 3 131,1 5 0,-6 13 1,-2 7-1,0 6 379,1 5 1,1 1-1,5 5 1,0 0 231,0 0 1,1 5-1,1 1 1,2-3-59,1-1 1,6 4 0,-4 1 0,2 0-135,4 0 0,1-1 0,4-6 0,3-2-299,5-3 1,10 2 0,2-8 0,3-1-445,3-2 1,0-8 0,1-4 0,1-4-720,3-1 1,2-7-1,-3-4 1,-1-3-976,0-2 1,6-2-1,0-3 1,-2-7 720,-2-8 0,4-2 0,-1-8 0,-1 0 1224,-1-3 0,-3-16 0,0 0 0</inkml:trace>
  <inkml:trace contextRef="#ctx0" brushRef="#br3" timeOffset="163">26430 4008 8373,'-5'-21'306,"0"0"0,-6 0 0,6 5 491,2 1 0,1 4 0,4 3 0,3-1-197,5 0 0,4 4 0,4-4 1,1 2-163,2 4 0,5 1 1,-5 2-1,-2 0-111,-1 0 1,-2 7-1,-3 3-145,-2 4 0,-4 2 0,-7 1 1,-2 3 86,-3 1 1,-4 5 0,-8-3 0,-2-1 159,-2 1 1,-6 5 0,6-4 0,2 1-55,2-4 1,3-4 0,2-1 0,3 0-163,2-1 0,2 1-232,5 0 1,5-6-1,4-1 1,3-2-106,5-3 0,8-3 0,-1-1 0,2 0-1484,2 0 1,11 0-1,-8 0 1,2 0 34,1 0 1,-5 0 0,-1 0-1,-3 2 1573,-3 3 0,-1 4 0,-5 7 0</inkml:trace>
  <inkml:trace contextRef="#ctx0" brushRef="#br3" timeOffset="164">26871 4605 8425,'7'-10'682,"3"-1"0,4 8 0,3-2 0,3 3 117,1 2 1,0-5 0,-4-1 0,2 1-643,2-2 0,5 5 1,-5-3-1,-1 3-146,-3 2 0,-6 0 1,-3 2-1,-1 3-1165,-3 6 0,-2-2 1,-2 1-1,-2 2-2377,-3 2 3531,-11-5 0,-9 5 0,-6-5 0</inkml:trace>
  <inkml:trace contextRef="#ctx0" brushRef="#br3" timeOffset="165">26871 4794 8391,'15'0'230,"1"0"0,0 0 0,1 0 1,4 0 555,5 0 0,-1 2 0,1 1 0,2 2-179,2-1 1,6-2 0,3-2 0,-1-2-662,1-3 1,-3 3-1,-4-5 1,-1 2-414,1-1 1,-3-4 0,-2 3 0,-6 0-1356,-4 0 0,-1-3 1822,-1 4 0,-6-13 0,-2 2 0</inkml:trace>
  <inkml:trace contextRef="#ctx0" brushRef="#br3" timeOffset="166">28160 3945 8467,'0'-10'0,"-2"-1"124,-3-1 1,-4 5 263,-7 2 0,1 3 0,-3 2 1,-1 2 659,-2 3 0,-7 4 0,2 8 0,-2 2-315,2 2 1,-8 7 0,5-1 0,-3 4-66,-3 6 0,6-4 0,4 5 0,3 1-271,2 3 0,5 1 1,4 1-1,6-2 18,3 1 0,4 1 1,7 0-1,10-4-255,10-2 0,19-1 0,1-6 0,3-1-161,2-4 1,6-3-1,-3-7 1,3-2-87,-3-4 0,-8-3 0,-9-7 0,-3 0 50,-7 0 0,-2-7 1,-11-3-1,-5-4 226,-3-2 1,-4-5 0,-5-2-1,-3-1-81,-8-4 1,-1-2 0,-16-1 0,-5 1-259,-7 4 0,-4-2 1,0 5-1,4 1-236,2-1 0,-6 2 1,4 5-1,0 2-309,3 4 0,6-2 0,3 6 0,5 1-2006,6-2 0,-3 5 1496,10-3 1,5 3 0,6 2 0,12 0 1204,6 0 0,9 0 0,-4 0 0</inkml:trace>
  <inkml:trace contextRef="#ctx0" brushRef="#br3" timeOffset="167">28647 3945 8406,'0'-16'0,"0"6"707,0-1 1,2 8-63,3-2 0,-3 5 0,3 5 0,-5 5 0,-3 4 382,-3 2 0,-6 5 0,2 2 0,-4 1-329,-2 4 1,2 2 0,2 1 0,1 1-183,-1-1 0,-2 1 1,-2-1-1,2 1-33,4-1 0,-2 4 0,6-2 0,3-3 46,1-1 1,2-1 0,0 0 0,2-3-202,3-3 1,4 5 0,7-6 0,1-4-63,4-5 1,2 1 0,7-6 0,-1 0-424,4 0 0,8-2 1,-5-5-1,1 0-949,1 0 1,-4-2 0,2-3 0,-4-4-693,-6 0 0,4-5 0,-8 4 0,-1-6 75,-5-5 0,-5 2 0,-1-5 0,-5-1 1723,-3 1 0,-2-10 0,0-6 0</inkml:trace>
  <inkml:trace contextRef="#ctx0" brushRef="#br3" timeOffset="168">28962 4150 8406,'0'17'0,"0"4"929,0 5 1,0 4-1,1 3 1,3 2 959,1 2 0,0-1 0,-5-4 0,0-1-871,0 1 1,0-3-1,2-1 1,2-3-1211,1-3 1,0 5 0,-5-6 0,0-2-1145,0-2 1,0-1 0,0 0-667,0-1 1,2-6 0,1-2-896,3 0 2897,-1-5 0,2-2 0,2-9 0</inkml:trace>
  <inkml:trace contextRef="#ctx0" brushRef="#br3" timeOffset="169">29716 3977 8389,'-7'-25'126,"-3"4"1,-4 11 0,-2 4 0,2 6 683,4 6 0,-4 2 1,5 10-1,-1 1 283,-1 2 1,6 0 0,-4-3 0,2 1-23,4 2 1,1 7-1,2-2 1,0 2-469,0-2 0,2 2 0,3-5 0,7-1-608,7 1 0,-1 3 0,4-5 0,-1-2-70,0-1 0,0 3 0,-5 0 0,0-4-2183,-1-5 0,-4 1 0,-2-6 79,-2 1 0,-4-4 0,-8 1 628,-6-3 0,-8-9 1551,-2-4 0,-14-3 0,2-1 0</inkml:trace>
  <inkml:trace contextRef="#ctx0" brushRef="#br3" timeOffset="170">29496 4322 8174,'-14'-10'0,"4"-1"0,5-1 497,3-2 0,4 4 1,3 1-1,5 0 97,4 1 1,9 4-1,5-3 1,5 2-269,4 0 1,5-1 0,-4 6 0,1 0-285,-1 0 0,4 0 1,-5 0-1,-2 0-1095,-2 0 1,-7 0 0,0 0 0,0 0 1052,-1 0 0,-3-7 0,-6-1 0</inkml:trace>
  <inkml:trace contextRef="#ctx0" brushRef="#br3" timeOffset="171">30267 3757 12115,'21'-27'0,"0"3"-149,-2 1 1,5 4-1,1 7 1,1 3 639,0 2 1,0 2 0,6 5 0,-1 0 948,1 0 0,-8 5 1,-3 4-1,-3 3-927,-3 5 0,-1 10 0,-3-1 0,-6 4-291,-3 1 0,-4 0 0,-3 1 0,-8-1-33,-6 1 0,-3-3 0,-8-1 1,0-3 44,-3-2 0,-2-4 1,4-7-1,1-2-127,4 3 1,-2-6 0,7-2-1,2-3-196,1-2-287,2 0 0,9-2 1,9-2 105,12-1 1,9-5-1,10 4 1,4 3 196,5 1 1,5-3 0,3 0 0,3 1 191,-3 2 0,-1 9 1,-1 4-1,-3 3 215,-3 2 0,0 5 0,-9 1 0,-5 3 115,-4 3 0,-8 0 0,-7 0 0,-2-2 52,-4 2 1,-1 1 0,-4 1-1,-3-4-83,-5-5 1,-11 2-1,-7-4 1,-5-3-31,-4-4 0,-10-3 0,1 1 1,-1-4-516,-4-5 1,-4-1 0,2 0 0,4 0-150,6 0 0,-1-1 0,7-5 0,4-2-259,5-1 1,7-5-1,9 3 1,3-3-1704,2-1 1,4-1 0,10 0 0,8 1 540,10-1 1,11-5-1,8 0 1,7 0 1813,6-2 0,5-1 1,1-8-1</inkml:trace>
  <inkml:trace contextRef="#ctx0" brushRef="#br3" timeOffset="172">31493 3662 11274,'14'-12'0,"-4"-4"-84,-4-1 1,-5-6 0,-2 2-1,-5 2 1,-6 3 1091,-7 6 1,0 3 0,-7 7 0,-4 2-377,-5 3 0,2 5 0,-4 11 0,4 5-31,1 4 0,3 9 0,4 2 0,10 3-180,8-2 0,5 3 0,2-3 0,2 2-221,3-2 1,11 2 0,11-6-1,7 0 23,2 1 1,6 3 0,-3-6 0,1-2 85,4-6 0,1-6 0,0-8 37,-3-3 1,-1-4-1,-7-7 1,3 0 0,-4-2-54,-5-3 1,-5-4 0,-9-8 0,-4-3-265,-4-1 1,-5-5 0,-2 3 0,-6 1 110,-9-1 0,-1 2 0,-11 4 0,-4-1-188,-3 2 0,-14-3 0,2 10 0,-4 1-1246,-3 3 1,0 3 0,-5 2-1,3 3-907,2 8 1,-4 4-1,4 17 2215,-2 5 0,-2-8 1,-5 17-1</inkml:trace>
  <inkml:trace contextRef="#ctx0" brushRef="#br3" timeOffset="173">26084 6790 8168,'-8'-16'1168,"2"1"1,1-1-414,5 0 1,4 1-1,13-1 1,4-2-1,5-1 152,4-2 0,8-7 0,6 0 0,3-3-506,0-1 0,9-8 1,-8 7-1,-1-4 182,-4-1 0,1-4 0,-7 4 1,-4-1-267,-5 1 0,-5-6 0,-8 2 0,-1-1-415,-3 1 1,-4-7 0,-7 5 0,-2 0-139,-3-1 1,-9 7 0,-9 1 0,0 5-14,1 6 0,-5 5 1,5 9-1,-3 3 57,-3 2 0,4 2 0,-1 7 0,3 3 113,2 6 1,-2 10 0,1 6 0,0 7 483,-2 2 0,6 8 1,-6-2-1,4 3 116,3 2 1,-7 6 0,11-1 0,2-1-157,1-2 0,2-2 0,3 0 0,-1 0 272,2 0 0,8-5 0,5 0 0,4-2-435,2-5 0,7 6 1,3-14-1,2 0-211,-2-3 0,9-3 1,-3-5-1,2 0-767,5-1 1,-4-4 0,7-3 0,1-1-1683,3-3 0,1-2 1,0-2-1,0 0 398,1 0 1,2-6 2059,-3 1 0,11-14 0,-9 2 0</inkml:trace>
  <inkml:trace contextRef="#ctx0" brushRef="#br3" timeOffset="174">27358 6366 12696,'0'-16'-931,"0"0"0,5 1 1477,0-1 0,2 7 1,-1 2-1,4 2 1,6 0 1033,5 1 1,-2-3 0,7 2 0,0 1-1506,-1 3 1,3 1-1,-7 0 1,-2 0-1360,-2 0 1,-6 7 0,-2 3-1301,-2 4 1,-2 4 2535,-5 3 0,-7-4 0,-2 6 0</inkml:trace>
  <inkml:trace contextRef="#ctx0" brushRef="#br3" timeOffset="175">27358 6476 12900,'21'0'0,"0"0"0,0 0 528,2 0 1,1 0 0,7 0 0,1 0-18,-1 0 0,6 0 0,0 0 1,-2 0-619,-2 0 0,-3 0 0,-3-2 1,-2-1-481,-2-3 1,-2 1-1,-6 3 1,1-1-2034,0-2 2642,-1-1 0,1-1 0,0-1 0</inkml:trace>
  <inkml:trace contextRef="#ctx0" brushRef="#br3" timeOffset="176">27216 5611 15778,'0'-15'-970,"0"-1"1,0 0 0,0 0 1409,0 1 1,0-1-1,2 2 1,5 2 559,9 1 0,1 6 0,10-4 0,-1 2-341,-2 4 0,4 1 0,-7 2 1,-2 0-219,-1 0 0,-8 2 0,-1 3 0,-2 6-293,-3 3 1,-3 1 0,-1 1 0,-1 0 233,-5-1 0,-2 6 1,-10 2-1,-1 0 14,-2-1 1,0-1 0,5-5-1,0 0 116,1 0 0,4-1 0,3 1 0,1 0-49,3-1 1,-3-4-1,2-1-571,1 3 1,3-5 0,2 1-405,5-2 0,2 0 0,10-3 0,1 1-604,2-2 0,7-1 0,-2-2 0,6 2 30,4 3 0,-3-3 1,6 3-1,-2-3-198,-1-2 1,8 1 1318,-2 5 1,3-5 0,2 6-1</inkml:trace>
  <inkml:trace contextRef="#ctx0" brushRef="#br3" timeOffset="177">28679 5784 8030,'0'-16'134,"0"1"0,0-1 0,0 0 3870,0 1-3232,0-1 0,0 9 1,0 9-1,1 10 120,5 7 0,-5 9 0,5 0 0,-5 5-384,-1 4 0,0-1 0,0-2 0,0 1 401,0 1 1,0 6 0,0-3 0,-1-1-597,-5 0 1,5-3-1,-5-7 1,5-2-568,1 2 1,0-3-1,-2-1 1,-2-1-1504,-1-4 1,0-1-1,5-3 395,0 1 1,2-2-1,3-3-358,5-6 1,6 2 0,3-2 0,4-3 1719,1-6 0,10-18 0,6-12 0</inkml:trace>
  <inkml:trace contextRef="#ctx0" brushRef="#br3" timeOffset="178">29449 5988 9037,'0'-26'0,"-2"2"0,-3 1 0,-7 6 811,-7 4 0,-1 1 1,-6 5-1,0 0-361,2 0 1,-6 2 0,4 7-1,-4 3 192,-2 5 0,3 4 0,1 4 0,2 1 6,-2 2 0,5 5 0,2-3 0,4 1-214,1 4 0,7 2 0,4 0 1,3-2-214,2-2 1,2-2-1,5 4 1,9-2 31,8 2 0,13 0 1,5-1-1,3-6 18,2-4 0,13 4 0,1-2 0,2-3 49,1-4 0,-11-8 0,4 1 0,-6-3 20,-4-2 0,-7-7 1,-5-4-1,-7-5-60,-7-5 0,-5 2 0,-6-7 1,-4-2-259,-5-2 1,-2-1 0,-6-2-1,-7 0-1003,-6 1 0,-7-1 1,0 10-1,-2 1-272,-3-1 0,-5 2 1,1 5-1,1 2-558,2 4 0,8-2 0,4 6-568,4 3 1,10 3 2378,7 5 0,21 4 0,12 6 0</inkml:trace>
  <inkml:trace contextRef="#ctx0" brushRef="#br3" timeOffset="179">30172 6051 8247,'25'-24'348,"-4"3"0,-13-3 0,-6-1 100,-5 1 0,-10 6 1,1 9-1,-5 2 50,-4 4 1,-5 1-1,3 4 1,-2 3-45,-3 6 0,1 10 0,0 5 0,6 3 51,4 3 0,8 5 0,4 1 0,5 0-151,5 1 1,6-2-1,11-4 1,8 0-51,5-2 1,10 4-1,1-10 1,4-1 48,1-3 0,3-3 1,-1-4-1,-3-4 31,-1-5 0,-3-3 0,-4-2 0,-6 0-109,-2 0 1,-5-12-1,-3-6 1,-5-3-103,-3-1 1,-9-12 0,-4 1 0,-3-3-475,-2-3 0,-7-10 1,-6 2-1,-6-2-652,-7 0 1,-9 4 0,-3 3 0,-1 7-482,1 7 0,-6 11 0,4 8 1,0 4 1433,3 6 0,-3 13 0,0 11 0</inkml:trace>
  <inkml:trace contextRef="#ctx0" brushRef="#br3" timeOffset="180">26556 8126 8284,'16'0'1530,"0"0"1,-1 0-1,3 0 1,3-2-312,5-3 0,4-2 0,3-7 0,3 0-362,6-3 1,4-8 0,3 1 0,0-2-190,-2-2 0,9-5 0,-9 5 0,0-4-388,-3 1 1,-6-9 0,-8 8 0,-4-3-457,-5-3 0,-4-1 0,-3-6 1,-3 0-515,-6-4 0,-3-2 0,-2 4 0,0 1-47,0 4 0,-7-1 1,-4 8-1,-4 3 303,-6 5 1,3 13 0,-3 0-1,2 5 301,-2 5 0,4 4 0,-4 7 0,2 7 62,-2 6 1,3 13-1,-3 0 1,4 5 774,1 6 1,0 1 0,0 4 0,2 2 356,4 1 1,-2 1-1,5-4 1,0 0-440,0-2 0,3 3 1,10-8-1,4 2-287,4-2 1,9-4 0,3-6-1,4-1-279,1 1 0,1-6 0,-1-2 1,0-1-706,1-4 0,5-3 0,-1-4 0,-1-3-925,-2-2 1,4-2 0,1-5 0,1 0 174,-1 0 0,-1-2 1,-6-1-1,1-4 444,-1-2 1,-6 4 954,-4-6 0,3-6 0,1-8 0</inkml:trace>
  <inkml:trace contextRef="#ctx0" brushRef="#br3" timeOffset="181">27971 7702 8072,'16'-7'841,"0"5"0,-1-5-121,1 0 0,0 5 0,1-5 0,4 2 0,4 0 137,-1 1 1,4-3 0,-5 2-1,-1 2-629,1 1 0,-2 0 0,-5-1 0,0-3-1377,-1 3 1,-1 3-469,-3 5 0,-4 6 0,-9 8-2453,-3 2 4070,-4 0 0,-14-6 0,-1 1 0</inkml:trace>
  <inkml:trace contextRef="#ctx0" brushRef="#br3" timeOffset="182">28003 7922 8072,'21'9'770,"-1"-4"1,7 2 0,-5-2-1,3-2-274,3-1 1,1-2 0,3 0 0,-1 0 81,1 0 0,-1 0 1,2 0-1,2 0-722,2 0 1,-2-5 0,-7 0 0,-2 1-674,2 3 0,0-5 1,0 1 816,-2 2 0,0-6 0,6 0 0</inkml:trace>
  <inkml:trace contextRef="#ctx0" brushRef="#br3" timeOffset="183">29135 7136 8277,'0'-16'442,"0"0"0,-2 2 694,-3 4 1,3 5-1,-3 10 1,3 7 211,2 7 1,0 6 0,0 8-1,-2 2-427,-3 2 0,3 1 1,-3-1-1,3 3-472,2 0 0,-5 9 1,0-5-1,1-2-29,2-2 1,2-4 0,2-4 0,2-2-587,1-4 1,0 2-1,-5-7 1,2-2-1510,3-2 0,-3-1-1477,3 0 1,4-2 1750,1-4 1,4-3 0,4-7 0,3 0 377,5 0 0,9-5 0,5-4 1023,5-5 0,-1 2 0,10-11 0</inkml:trace>
  <inkml:trace contextRef="#ctx0" brushRef="#br3" timeOffset="184">29889 7293 8277,'0'-24'488,"-3"3"1,-8 5 273,-10 5 0,-7-1 0,-3 7 1,-1 2-35,1 1 1,0 9-1,-3 5 1,1 7 20,2 7 0,-9 9 1,10 4-1,0 1-20,2 4 0,14-6 1,0 0-1,6-1 126,4 0 0,11 5 0,9-6 0,8-1-332,6-2 0,14-1 0,5-2 1,5-2-18,5-2 1,-3-12 0,0 0 0,-2-6-507,-3-4 0,-4-2 0,-3-4 0,-4-3 0,-2-6 0,-3-8 0,-9-4 0,-5-1 0,-3-4 0,-4-7 0,-4-5 0,-5-2 0,-3-2 0,-16-12 0,-7 6 0,-8-4-1936,-8 1 0,-9 6 0,-6 5 0,1 5-1509,2 4 0,-3 16 3445,0 6 0,-8-6 0,4-1 0</inkml:trace>
  <inkml:trace contextRef="#ctx0" brushRef="#br3" timeOffset="185">20692 11160 8174,'1'-9'0,"3"5"0,1 8 0,0 6 462,2 4 1,-3 4-1,4 3 1,-1 5 1081,-3 4 1,3 8 0,-2 6-532,-1 6 1,-3-1-1,-1 4 1,0-4 0,0-2-113,0 0 0,0 0 0,0-2 0,0-3-523,0-5 0,0 1 0,0-1 0,0-2-359,0-2 0,-1-3 0,-3-2 0,-1-4-1096,1-1 1,3-2-1,1-5-1713,0-1 0,1 1 1239,5 0 1,-3-7 0,9-4-1,4-3 1049,3-2 0,9-7 1,0-4-1,5-3 502,4-2 0,14-13 0,-2-4 0</inkml:trace>
  <inkml:trace contextRef="#ctx0" brushRef="#br3" timeOffset="186">21776 11285 8269,'-12'-24'0,"-4"3"213,-6 4 1,-6 6-1,-4 2 1,1 2 986,-1 4 0,1 1 1,-2 4-1,-2 3-717,-2 6 1,-5 15-1,6 7 1,-1 5 215,-2 6 0,8 3 1,-2 4-1,7 1-210,3-1 1,2-2 0,7-4 0,3-1 163,6-2 1,3-7-1,6 1 1,6-1-48,11 2 0,9-6 0,7 3 0,5-6-27,3-1 1,9-4 0,2-2-1,2-5-404,-1-6 0,-1-1 0,4-5 1,-3-1-176,3-5 0,-6-6 0,-3-12 0,-8-2 0,-6-3 0,-6-1 0,-4-7 0,-6-4 0,-4-5 0,-8-3 0,-4-4 0,-3-3 0,-2-6 0,-9-3 0,-7-4 0,-8 1 0,-6 1 0,-6-4 0,-1 11 0,2 2-2033,2 7 1,3 2 0,4 10 0,5 3 529,3 4 0,10 4 0,2-4 0,5 4-536,1 1 0,0-5 2039,0 2 0,14-18 0,3-5 0</inkml:trace>
  <inkml:trace contextRef="#ctx0" brushRef="#br2" timeOffset="187">21635 12999 8183,'-2'-14'654,"-3"3"858,3-3 1,-5 14-1,7 0 1,0 11-210,0 8 0,0 11 0,2 10 0,1 2-279,3 1 1,-1 11 0,-5-5-1,0 4-83,0 1 1,0 2-1,2-6 1,1-2-765,2-3 0,1 2 0,-6-10 0,0-2-177,0-2 0,0-7 0,0-1-187,0-3 1,0-1-2843,0-5 1,1-2 1042,5-4 1,2-3-1,10-8 1,1-5-223,2-4 0,7-6 0,-2-5 2208,4-5 0,1-4 0,1-1 0</inkml:trace>
  <inkml:trace contextRef="#ctx0" brushRef="#br2" timeOffset="188">22012 13046 9053,'-2'16'0,"-3"-1"1159,-5 1 1,-2 5 0,1 3 0,4 4-172,0 5 1,4 9 0,-6 0-1,2 4 368,3 1 0,1-2 1,-1-1-1,-1-6-583,2-4 1,3 4 0,3-10 0,4 0-735,2 2 1,0-8-1,3-1 1,-2-3-1143,3-3 1,-5 1 0,3-2-565,1-3 1,-3 1 0,1-7-1733,2-1 0,-5-10 2012,-1-4 1,-5-6-1,-4-5 1387,-8-5 0,-6-11 0,-15-3 0</inkml:trace>
  <inkml:trace contextRef="#ctx0" brushRef="#br2" timeOffset="189">21100 13046 8104,'-8'-7'2635,"2"5"0,12-3-1478,4 3 1,11 2-1,7 0 1,7-2-362,7-3 1,8 3 0,5-3 0,2 3-256,8 2 1,3-5 0,11 0 0,1 1-378,6 3 1,1-5 0,-8-1 0,-3 0-266,-2 0 0,-8 2 0,-13 5 0,-13 0-1692,-10 0 0,-8 0 0,-6 0-77,0 0 1,-8 7 0,-2 5 0,-6 4 1869,-6 0 0,-2 3 0,-8-10 0</inkml:trace>
  <inkml:trace contextRef="#ctx0" brushRef="#br2" timeOffset="190">23207 12606 8106,'9'-16'116,"-2"0"0,-9 2 0,-3 4 0,-6 3 834,-3 0 0,-7 5 1,0-3-1,1 7 0,-3 5 63,-3 3 1,-4 15 0,-2-5-1,1 8-284,0 4 0,-1 5 0,-1 1 0,-2 2-159,-2 4 0,1 1 1,4 4-1,2 2 41,4 1 1,4 1-1,8-6 1,3-2 127,6-3 0,3 2 0,2-6 0,2 0-565,3 1 0,4-2 0,7-6 1,-1-1-175,1-4 0,5 2 0,0-7 0,0-2-749,2-2 1,-4-3-1,5-1 1,1-5-1163,-1-1 1,1 4 0,3-6 0,-2 0 837,2 2 0,1-5 0,1 3 1,-2-3-1279,-2-2 1,-6-5 0,0-2 2350,-2-2 0,-2-1 0,-1-6 0</inkml:trace>
  <inkml:trace contextRef="#ctx0" brushRef="#br2" timeOffset="191">23836 12873 8106,'0'-16'376,"-3"2"0,-6 2 0,-9 3 0,-3 1 244,-1-1 1,-1 5 0,2-1-1,-5 3 268,-4 2 0,-3 2 0,-2 3 0,-3 6-190,-3 3 1,5 7-1,-5 1 1,5 1-31,6 0 1,-1 5-1,6-4 1,1 2-243,3 1 1,9-1 0,3 5 0,2-1-30,3-4 1,4 4 0,7-4 0,9 2-93,8-2 0,8 4 0,5-4 0,5 2-55,3-2 0,2-3 0,0-6 0,-1 1-110,-4-2 1,1 1-1,-8-12 1,-5-1-62,-7-3 1,-6-1-1,-3-1-50,-3-5 0,-4 3 0,-11-8 0,-5-1 96,-6-2 1,-12-7-1,1 0 1,-3 2-286,-3 2 1,-5-2 0,1 1 0,1 4-344,2 0 0,3 5 0,2 1 0,2 1-926,-2 3 1,5-3-1,2 2-577,4 1 423,1 3 0,9 1 1,7 0-2234,9 0 1,5-7 3815,1-4 0,1-17 0,0-5 0</inkml:trace>
  <inkml:trace contextRef="#ctx0" brushRef="#br2" timeOffset="192">23600 12543 8106,'30'-14'0,"-2"3"186,-2 6 1,-7 3 0,4 4 0,0 3 1239,3 6 0,11 10 0,5 5 0,3 5-494,2 6 1,4 9 0,-2 8 0,-6 2-44,-2 3 1,-7-3-1,-7 0 1,-6 0-162,-4-1 1,-3-4 0,-3 2-1,-6-5-258,-3 0 1,-2-1 0,-2-2 0,-3-3-302,-6-5 0,-3-4 1,-2-3-1,1-4-447,-1-5 0,-5-6 0,0-2 1,2-5-1757,1-1 0,3-1 0,-1-6-2395,0 0-2969,0 0 7398,8-7 0,1-9 0,7-9 0</inkml:trace>
  <inkml:trace contextRef="#ctx0" brushRef="#br2" timeOffset="193">24575 12260 8106,'0'-16'405,"2"6"1,3 1 385,5 2 0,10-3 0,1 4 0,-2 3-117,-2 1 0,-1 2 0,0 0 0,0 2-9,-1 3 0,1 5 1,-2 10-341,-4 1 1,-3 5 0,-8-3 0,-5 1 185,-4 4 0,-4 0 0,-2 0 0,1-2-20,-1 2 1,-3 0 0,1 0 0,4-4-91,0-1 1,5-2-1,1-5 1,1-1-127,3 1 1,2-5 0,4-3-1,3 1-35,6 0 0,3-6 0,3 3 0,3-5-333,1-1 0,6 0 0,0 0 0,2 0-956,3 0 1,-1 0 0,1 0 0,-1 0-396,1 0 0,-6 0 1,0 0-1,0 0-61,-1 0 0,-3 2 0,-6 3 0,-2 6-218,-3 3 1723,3-6 0,-6 13 0,8-3 0</inkml:trace>
  <inkml:trace contextRef="#ctx0" brushRef="#br2" timeOffset="194">24842 13124 8667,'16'0'1221,"0"0"0,-1 0 1,3 0-724,3 0 1,0 0-1,7 2 1,3 2-1,-1 1 396,0-2 0,3-1 0,-7-2 0,2 0-835,-2 0 0,2 5 0,-7 1 0,-2-3-1365,-1-1 1,-2 0 0,-1 1-1526,1 2 0,-7 8 1854,-4-3 1,-10 2 0,-6-1 976,-3-6 0,-8-10 0,-3-4 0</inkml:trace>
  <inkml:trace contextRef="#ctx0" brushRef="#br2" timeOffset="195">25031 13297 8405,'5'11'222,"0"-1"1,8-5 0,-1 4 0,5-2 345,4-3 0,7-1 0,-2 1 1,4 3 574,2 1 1,4-2-1,3 2 1,-1 1-677,1 0 1,-3-6-1,-4 3 1,-3-3-617,-2 2 0,1-3 0,-6 3 0,1-3-240,0-2 1,-2 2 0,-6 1-1995,1 2 1,-5 1 69,-1-6 1,1 5 2312,4 0 0,-6 0 0,-2-5 0,-7 0 0</inkml:trace>
  <inkml:trace contextRef="#ctx0" brushRef="#br2" timeOffset="196">26603 12716 8106,'0'-32'0,"0"1"0,-2 1 111,-3 4 1,-3-2 0,-6 7 0,1 2-1,3 3 755,-2 6 1,5 4 0,1 12 32,5 4 0,1 6 1,0 5 394,0 5 0,0 5 0,0 4-334,0 2 1,0 7-1,0-2 1,0 3-400,0 2 0,0-1 0,1-1 0,3-1-272,1-1 0,2 4 1,-2-10-1,4-4-478,0-5 0,3 0 0,-5-7 1,0-2-1043,0-1 1,3-2-1,-3-2-1552,2-4 0,-4-3 2041,6-7 1,-1-2 0,6-1 0,2-6-2143,3-5 2884,-4-5 0,20-20 0,-4-1 0</inkml:trace>
  <inkml:trace contextRef="#ctx0" brushRef="#br2" timeOffset="197">27075 12590 8890,'14'2'0,"-4"3"891,-4 5 1,-5 4 0,-1 4 0,0 3 257,0 5 1,-1 9 0,-3 5 0,-3 4-57,-2 5 1,1-4 0,-5-5 0,5 0-143,1 1 0,-4-6 0,6 1 1,0-3-787,-2-1 1,5-6 0,-3-2 0,3-1-663,2-4 1,0-1-1,0-2-1,0-1 0,7-1-1875,3-3 1,4-4 0,2-7 0,0 0 901,0 0 0,5 0 0,1-2 0,1-5 1471,0-9 0,12-13 0,-2-12 0</inkml:trace>
  <inkml:trace contextRef="#ctx0" brushRef="#br2" timeOffset="198">27547 12731 8653,'10'-38'0,"-1"7"780,-2 8 1,3 5 0,-3 4 0,0 2-402,0 2 0,11 4 1,-3-2-1,3 1 359,-1 3 1,4 4-1,0 4 1,0 3-328,2 1 1,-7 3-1,1 5 1,-6 1 59,-4 4 0,-2-2 1,-5 8-1,-2 0 18,-3 3 1,-4 5 0,-8-2 0,-3-3-290,0 0 0,-7-2 0,5-2 0,-1-5-160,0-4 0,-3-1 0,5 0 1,2-2 83,1-4 1,3-3 0,-1-7-2507,0 0 1698,0 0 0,9-2 1,9-1-1,12-4 396,11-2 1,4 6 0,6-4 0,5 1 94,8 1 0,2 0 0,-4 7 0,-3 1 515,-1 2 0,-7 8 0,2-1 0,-6 5 532,-4 4 1,-5 0-1,-6-3 1,0 1-316,-1 2 1,-6 2-1,-4-4 1,-3 2 0,-2-2 1,-2-2 0,-3 1 0,-5-1-271,-4-1 0,-7 3 0,-2-8 0,0 1-492,1-2 0,-5 3 1,5-8-1,-1-2-709,0-1 1,-3-2 0,5 0-1,2 0-1084,1 0 0,8 0 0,1-2 849,2-3 0,4-4 0,8-6 1166,5-1 0,18-7 0,6-1 0</inkml:trace>
  <inkml:trace contextRef="#ctx0" brushRef="#br2" timeOffset="199">28506 13124 10998,'24'0'2588,"-8"7"0,-9 2-643,-7 7 0,-2-7 0,-3-4-1197,-6-3 0,-3-2 0,-1 0-782,-1 0 0,0 0 0,1 0-1224,-1 0 0,7-2 0,2-2-1080,0-1 0,7-5 1,0 3 1496,9-2 1,10 0 0,5-5 0,3 0 840,1-3 0,12-9 0,-7 1 0</inkml:trace>
  <inkml:trace contextRef="#ctx0" brushRef="#br2" timeOffset="200">29197 12606 8167,'9'-16'1890,"-2"0"0,-9 2-665,-3 4-842,3 3 1,-6 12 0,4 4 0,-1 3 851,1 5 0,-2 10 0,0-1 1,1 4-519,-2 1 1,4 0-1,-6 3 1,2 1 170,3 1 1,-3 6 0,2-5 0,2-4-730,1-5 0,-3 5 1,-1-5-1,3 0-491,1 2 1,2-6 0,0 1 0,0-3-401,0-2 0,0 2 0,0-1 0,0-2 227,0-1 0,2-4 0,1-2 0,4-1-2385,2 1 0,-4-5 0,6-2 1657,1-3 0,7-2 0,2-4 0,0-6 1233,2-11 0,1-14 0,8-5 0</inkml:trace>
  <inkml:trace contextRef="#ctx0" brushRef="#br2" timeOffset="201">29795 12810 8167,'14'-21'638,"-4"0"1,-3 0 0,-8 5 0,-5 1-124,-4-1 1,-4 6-1,-2 1 1,-1 2 240,-4 3 1,-4 4 0,-6 7 0,-1 7-92,1 5 1,-2 9-1,0-1 1,-1 1-169,5-2 1,8 9-1,0-4 1,5 2-261,6 0 0,3-1 0,7-1 1,1 1 48,5-1 0,8-5 0,10-1 1,4-1 85,5 1 1,7-6-1,-1 0 1,1-5-117,4-3 1,-1-8 0,1 2 0,-4-3-8,-1-2 0,-4-2 1,-8-3-1,-2-7-228,-2-7 1,3-4 0,-7-7 0,-3 1-322,-4-5 0,-8-6 0,-1 2 0,-5-1-727,-3 1 0,-12-4 1,-1 7-1,-3 4-832,-2 3 1,-5 10 0,4 3 126,0 8 1,1 7-1,9 5 1732,3 5 0,11 11 0,9 4 0</inkml:trace>
  <inkml:trace contextRef="#ctx0" brushRef="#br2" timeOffset="202">30817 12763 8167,'0'-16'1690,"0"0"1,0 15 0,0 6-899,0 7 1,0 4 0,0 1 0,0 4 334,0 5 1,0-1 0,2 1-1,1 0-735,2-1 1,2-1 0,-3-5 0,1 2-838,-1-1 1,4-3 0,1-1 0,2 0-777,-1-1 1,-5 1-1,4 0 1,0-2-1982,-1-4 0,-4-1 1775,1-4 1,-3-10 1426,-2 0 0,-14-15 0,-3-4 0</inkml:trace>
  <inkml:trace contextRef="#ctx0" brushRef="#br2" timeOffset="203">30660 12511 8167,'5'-15'0,"0"-1"0,0 5 0,-5 1 0,0-2 580,0-2 0,0 3 1,2 3-629,3 1 0,-1 1 0,6 6-1396,3 0 0,-5 6 1444,3-1 0,-1 7 0,6-3 0</inkml:trace>
  <inkml:trace contextRef="#ctx0" brushRef="#br2" timeOffset="204">30990 12669 8167,'21'21'274,"0"-1"0,0 3 1,-6-4-1,-1 4 631,-3 2 1,1-1 0,-5 4 0,2-2-186,3 2 0,0-5 1,1-1-1,-5-1 60,-1 0 0,4 0 0,-6-5-84,-1 0 1,-3 0-325,-1-1 1,-1-6-202,-5-4 0,3-8 1,-8-4-1,1-2-472,1-3 1,-3-7-1,7-4 1,-1 0-184,-1 0 1,7-4 0,0-1 0,9-6-31,5-2 1,9-6 0,5 5 0,5 2 134,4 2 0,5 9 1,-6 3-1,-1 5 460,-2 5 0,2 4 0,-1 7 0,-5 4 437,1 6 0,-6 1 1,3 12-1,-1-1-111,-2 4 0,-1 2 0,-6 0 0,1-1-125,-2 0 1,3 3-1,-10 0 1,-1-4-270,-2-5 1,-5-4 0,-1-1 0,0 0-1196,0 0 1,-5-1 0,-2-1 0,0-1-1157,0-3 0,2-5 742,5 6 0,2-10 1596,3-1 0,4-13 0,6-12 0</inkml:trace>
  <inkml:trace contextRef="#ctx0" brushRef="#br2" timeOffset="205">31965 12276 9079,'15'-25'0,"1"6"641,0 7 0,5 0 0,2 6 0,1 3-609,4 1 1,2 2 0,1 0 0,1 0 599,-1 0 0,-5 7 0,-1 3 0,-3 4-102,-2 2 0,-8 0 0,-3 1 0,-3 3-173,-2 1 0,-4 1 0,-5-1 1,-7 4-38,-8-1 0,-4 4 1,-8-5-1,1-1-61,0 1 1,-1 3 0,2-3 0,4 0 42,5-1 1,4-1 0,3-5-1,3 0 14,6 0 0,5-1 0,5 1 1,7 0 0,8-1 0,4-1 1,8-1-1,1-5-92,3-1 0,3 4 0,5-4 0,-2 0-197,1 0 1,3 0 0,1-4-1,-2 3-2008,-3-3 0,7 4 1,-5 0-1,-2 2 1980,-2 3 0,-3 2 0,-6 2 0</inkml:trace>
  <inkml:trace contextRef="#ctx0" brushRef="#br2" timeOffset="206">21320 14900 8167,'-10'-10'0,"-1"0"461,-1-3 0,3-1 0,1-1 1,3-1 557,6 0 1,3 2 0,10 2-1,5 2-184,4-3 0,3 1 0,5 0-547,1 1 1,4 8 0,3-2-1,1 3 1,2 2 26,-2 0 1,-1 0-1,-8 2 1,-1 3-108,-4 5 1,2 4 0,-9 2 0,-5 2-78,-7 2 0,-5 0 0,-2 6 0,-4 0 43,-6-1 0,-2 9 1,-15-4-1,1 0-158,2-2 0,-6-4 1,4 4-1,-2-3-246,2-3 0,1-1 0,6-5 1,-2 0-31,2-1 0,-4-1 1,2-3-106,2-6 1,1-3 184,3-2 0,6-2 0,6-3 98,6-6 0,13-3 0,12-1 1,7-1 66,7 0 0,8 6 1,4 1-1,1 2 57,-1 4 1,3 1 0,-4 4 0,-4 3 422,-6 5 0,1 6 0,-7 5 0,-4 3 99,-5 1 0,0 5 0,-7-4 0,-4 3-100,-5 3 1,-5-1 0,-7-1 0,0-2-45,0-2 0,-7-1 1,-7 1-1,-8-5-33,-10-4 0,-10-6 0,0-3 0,-3 1-304,-2 0 0,-6-6 1,1 3-1,3-5-344,5-1 0,-4 0 0,6-1 0,3-3-398,4-1 0,4-2 0,1 3 1,4-3-771,5-1 1,3-1-1,4-3 1,4 1-448,5-1 1,3-2 0,6-2 0,4 1 34,8-1 1,10-5 1840,0 0 0,18-7 0,5 4 0</inkml:trace>
  <inkml:trace contextRef="#ctx0" brushRef="#br2" timeOffset="207">22122 14775 8997,'2'-14'1270,"3"3"0,6 6-609,3 3 0,8 1 0,6-3 0,6-1-321,2 1 1,6-3-1,-2 2 1,4 2 106,5 1 0,-5-3 0,-6-1 0,-3 3-126,-4 1 1,4-3 0,-10 0 0,-1 1-46,-3 2 0,0 4 1,-3 2-1,-4 3 129,0 1 1,-2 3 0,0 6 0,-3 3 133,-2 1 0,-2 12 1,-5 0-1,0 5 233,0 6 0,0 12 1,0 3-1,0 1-253,0 1 1,0-4 0,0-1 0,2-7-520,3-3 0,-3 1 0,5-11 0,-2-2 0,0-6 0,2-6 0,-3-6 0,1 0 0,0-1-8830,-5 1 6378,0-7 1,-2-2 0,-5-9-1,-8-3 2452,-10-6 0,-11-10 0,-5-3 0</inkml:trace>
  <inkml:trace contextRef="#ctx0" brushRef="#br2" timeOffset="208">22531 15451 8167,'5'-16'0,"2"0"498,2 0 0,2 6 1,6 0-1,2-1 716,2 2 0,7-3 0,0 5 0,5 0-711,4 0 1,1-3 0,-3 4 0,2 3-467,-2 1 0,-4 2 0,-3 0 0,-3 0-1895,-3 0 1,-6 0 0,-7 2 1857,-2 3 0,5 4 0,-3 7 0</inkml:trace>
  <inkml:trace contextRef="#ctx0" brushRef="#br2" timeOffset="209">23317 15435 8167,'23'0'1026,"-4"0"1,7 0 0,1 2 495,-3 3 1,4-3 0,-5 3 0,-1-3 377,1-2 0,-2 0 1,-5 0-564,-1 0-2215,-6 0 1,-4 0 0,-12 0 0,-7 1-1683,-5 5 0,-14-5 2560,2 5 0,-18-12 0,0-2 0</inkml:trace>
  <inkml:trace contextRef="#ctx0" brushRef="#br2" timeOffset="210">23757 14759 8167,'-8'-7'1578,"1"-2"0,8-5-924,5 4 0,9-4 0,12 5 1,4-1-88,6-1 1,8 1 0,8-6-1,-3 0-232,-1 1 1,-2 4 0,0 2 0,-1 2-27,-4 4 0,-4 1 1,-8 2-1,-4 2 3,-5 3 0,-3 2 1,-3 7-1,-1 0 128,-3 4 0,-4 6 1,-7 0-1,0 4 281,0 6 1,0 7 0,0 1 0,0 2-258,0-2 1,-2 9-1,-1-6 1,-3-1-193,3-6 1,1-1-1,2-4 1,0-3-381,0-1 0,5-4 0,1-1-2234,-3-1 1,1-2 0,-1-5-3379,2-1 4358,1-6 0,-15-2 0,-5-7 1362,-5 0 0,-16-7 0,1-2 0</inkml:trace>
  <inkml:trace contextRef="#ctx0" brushRef="#br2" timeOffset="211">24009 15278 8167,'7'-16'0,"-4"2"0,6 2 0,0 3 407,0 2 1,1-3-1,8 4 1,1 1 963,2-2 0,7 5 0,0-5 1,7 2-799,7 0 1,-2-6 0,2 6-1,0 0-360,-2-2 1,5 5 0,-3-5 0,2 2-190,-2 0 0,1 0 1,-4 5-1,-1 0-1652,1 0 0,-3 0 0,-2 0 1,-1 0-213,-2 0 0,4 0 0,-10 0 1840,-1 0 0,6 0 0,-6 0 0</inkml:trace>
  <inkml:trace contextRef="#ctx0" brushRef="#br2" timeOffset="212">25330 14853 8730,'0'-15'0,"-2"-1"0,-3 2 0,-6 2 843,-3 1 1,-8 1 0,-5-4 0,-1 3-166,2 6 1,-4 3 0,3 4-1,-7 3-37,-2 6 0,-1 5 0,6 4 0,1 7 289,4 2 0,-2 3 1,8-1-1,5 1-435,2-1 0,10 1 0,-2-1 1,5 0-164,5 1 0,11-6 0,12-2 0,5-1-66,4-4 1,11-1 0,1-2 0,6-1 107,4 1 1,-3-7-1,0-4 1,-2-3-30,-3-2 1,-4-7-1,-5-4 1,-7-4-269,-7-6 1,-6-2 0,-6-7 0,-2-1-78,-4-8 0,-3-3 0,-10-3 0,-6 1-77,-7 1 0,-15-4 1,-2 10-1,-6 2-1653,-4 2 1,-3 8 0,-1 6 0,0 7-340,0 7 1,1 3 0,4 2-1,6 0 2069,3 0 0,1 7 0,1 2 0</inkml:trace>
  <inkml:trace contextRef="#ctx0" brushRef="#br2" timeOffset="213">26477 14775 8167,'9'0'1435,"-7"7"0,-9 3 1,-2 4 98,-3 2 1,-7 5-1,-2 2 1,2-1-1073,1 1 1,2 0 0,1-4-1,-1 2-270,0-2 1,2-1-1,2-3 1,3 1-246,2 0 0,0-6-3765,2 1 1,2-3 1217,-8 3 0,6-6 2075,-6-10 1,1-9-1,-6-9 1,0-1 524,1-4 0,-1-9 0,-7-3 0,-1-7 0</inkml:trace>
  <inkml:trace contextRef="#ctx0" brushRef="#br2" timeOffset="214">26053 14759 8167,'16'0'661,"-1"2"1,1 1 0,2 4-303,3 2 1,3 1 0,9 8 0,2 1 509,2 2 0,5 5 0,-6-3 0,1 0-502,2-1 0,-8 1 0,2-4 0,-5 2-660,0-2 0,-5-3 0,0-4 0,-3-1-560,1 1 1,6-3 0,-5 0-1,1-2-336,0-4 1,-1 4-1,-2-2 1,2-1 1188,3-2 0,-6-9 0,11-9 0,-6-9 0</inkml:trace>
  <inkml:trace contextRef="#ctx0" brushRef="#br2" timeOffset="215">27043 14602 9197,'0'-16'2904,"0"0"-2188,0 1 1,0 8 0,0 7-1,0 8 68,0 6 0,0 7 0,0 2 0,0 0-5,0-1 0,0 6 0,0-1 0,0 2 131,0 3 0,0-6 0,0 0 0,0 2-747,0 2 1,0-4-1,2 0 1,2 0-646,1-1 1,0-1 0,-5-5 0,2 2 220,3-1 1,-1-3 0,4-1 0,1 0-1689,0-1 0,1 1 0,6-2 1,0-2 169,0-1 1,4-6-1,1 4 1,0-2 1778,2-4 0,2-8 0,6-4 0</inkml:trace>
  <inkml:trace contextRef="#ctx0" brushRef="#br2" timeOffset="216">27735 14680 8167,'0'-24'536,"0"3"1,-7-2-1,-3 2 1,-4 2-91,-2 2 0,0 1 1,-1 2-1,-2 4 379,-2 4 1,-5 5-1,3 1 1,0 1-322,0 5 0,-5 8 0,4 8 0,0 3 188,3 3 1,3 1-1,4 3 1,4-1-138,4 1 1,5-1-1,1 2 1,0 2-214,0 2 1,12-1-1,5-4 1,6-1 1,5 1 1,9-3 0,5-1 0,3-3-79,2-2 1,0-2 0,2-7-1,2-4-80,1-5 0,-4-3 0,-7-4 0,1-3-13,-1-5 0,-5-6 1,-8-5-1,-3-5-288,-3-4 0,-2-7 0,-10-1 0,-5-4-135,-3-7 1,-9 4-1,-5-4 1,-6 7-137,-3 3 0,-7-3 1,2 6-1,-3 3-882,-3 5 0,1 5 1,-1 9-1,1 2-10,-1 1 0,1 10 0,-1 1 0,3 10-1858,3 9 0,3 6 3136,7 6 0,-7 1 0,-1-1 0</inkml:trace>
  <inkml:trace contextRef="#ctx0" brushRef="#br2" timeOffset="217">28852 14649 9853,'24'0'0,"-3"-2"0,-4-1 1018,-1-2 1,0-1-1,1 6 1,3 0-43,1 0 0,0 0 1,-4 0-605,4 0 0,-9 0 0,4 0 0,-2 0-2128,0 0-51,-5 0 0,-2 7 0,-7 4-2741,0 3 4548,-14 1 0,3 1 0,-12 0 0</inkml:trace>
  <inkml:trace contextRef="#ctx0" brushRef="#br2" timeOffset="218">28836 14979 8167,'21'0'637,"0"0"0,-5 2 1,-4 1-1,3 3-212,5-3 1,1-1-1,-4-2 1,4 0 272,5 0 0,-1 0 0,-1 0 0,-1 0-150,-4 0 1,4-2-1,-2-1 1,-2-4-985,-2-2 1,-1 0 0,0-3-1413,0 1 0,-1 8 1,1-4 1847,0 0 0,0-9 0,-1-8 0</inkml:trace>
  <inkml:trace contextRef="#ctx0" brushRef="#br2" timeOffset="219">29889 14256 8167,'0'-26'67,"0"1"1,0 3-1,0 1 695,0-2 0,2 6 0,3-4 0,6 3-103,3 2 0,3 2 0,4 2 0,4 4-337,-1 1 0,6 1 0,-6 6 1,1 0 87,-4 0 1,-4 2 0,-1 3 0,0 6-175,-1 3 0,-6 8 1,-4 6-1,-3 6-121,-2 2 0,0 11 0,-2-3 1,-5 0 99,-8 1 0,-1-1 0,-7-2 1,2-6-171,0-2 1,-5-8 0,5-2-1,0-3-39,-2-7 1,6 2 0,-4-7 0,3-1 24,3-2 0,-1-5 0,0-1-102,1 0 1,4-1 0,2-5-47,2-4 1,2-4 0,9 0 0,4 2-80,8 1 0,12 2 1,3-1-1,10 3 69,4 0 1,11 5 0,3-3-1,2 5 249,-5 5 1,-7 4-1,-5 7 1,-6 1 209,-4 4 0,-1-2 0,-12 6 1,-2-1-26,-2 1 1,-3 1 0,-3 5 0,-6 1 401,-3-1 1,-2 1 0,-2-1 0,-5-1-228,-9-4 0,-1 2 1,-11-9-1,-3-3-187,-4-4 0,-9-8 0,2 1 1,-3-3-203,-3-2 0,1-7 1,0-2-1,2-2-801,3 1 0,0-1 0,9-4 1,5 1-1077,3 3 0,4-3 0,7 4 0,4-4 236,5-2 1,5-5 0,7-2-1,7-1-1775,5-4 3323,16-2 0,-9-1 0,12-1 0</inkml:trace>
  <inkml:trace contextRef="#ctx0" brushRef="#br2" timeOffset="220">30660 14052 9331,'-9'-16'507,"2"6"0,9 1 0,3 2-124,5 3 0,10 3 1,2-1-1,3-2 469,3-1 1,7-5-1,3 4 1,1 1-531,-1-2 1,-1 5-1,-4-5 1,0 2-119,-1 0 0,1 0 0,-11 5 0,1 0-12,0 0 0,-4 1 0,-7 3 0,-1 3 86,1 2 1,-3 1 0,-1 8 0,-1 3 232,-3 5 0,-2 3 0,-2 6 0,-2 6 28,-3 6 1,1 3-1,-6 1 1,-2 1 86,-2 1 1,-2 8 0,2-14 0,3 0-345,6-3 1,3 0 0,2-8 0,0-1-748,0-2 0,2-6 1,3-3-1,4-1-450,0-4 1,3-2 0,-5-1 0,2 0-1694,3-1 0,-3-4-1067,1-1 0,-8-6 2199,-2 1 1,-9-10 1475,-12-6 0,-10-9 0,-9-5 0</inkml:trace>
  <inkml:trace contextRef="#ctx0" brushRef="#br2" timeOffset="221">30770 14696 8167,'0'-16'1378,"0"1"-564,0-1 1,7 2 0,5 4 0,7 4 0,7 3 30,4-2 0,2 3 0,1-3 1,3 1-597,6-1 0,4 3 0,-1-3 0,-1 3-29,-2 2 1,-2-2-1,4-1 1,-4-2-1345,-2 1 1,-3 2 0,-7 2 0,-2-1-259,2-5 0,-5 5 1,-2-5-1,-4 5 457,-1 1 0,-5 0 925,-1 0 0,-6-7 0,3-2 0</inkml:trace>
  <inkml:trace contextRef="#ctx0" brushRef="#br2" timeOffset="222">31399 14162 8167,'7'-16'415,"1"0"1,8 1 0,0-1-206,0 0 0,5 2 0,3 2 0,4 1 172,5-1 0,2 4 0,-4-1 0,1 2-125,-1 3 1,1 3 0,-2 1 0,-3 0 16,0 0 0,-8 0 1,2 0-1,-4 0 156,-1 0 1,-2 7 0,-2 3 0,-3 4-12,-2 2 1,3 5-1,-4 1 1,-3 3 124,-1 3 1,-2 1 0,0 5-1,0 2-36,0 6 0,0 2 0,-2 0 0,-1-3 11,-3 3 1,1 0 0,3-2-1,-1-6-76,-2-2 0,-1-3 0,6 0 1,0 1-714,0-1 0,0-4 0,0-1 0,0 0-1125,0-2 0,2-1 0,2-7 0,1-1-2226,-2 1 0,-1-5 2486,-2-1 0,-9-6 1,-6-3-1,-10-8 1135,-4-8 0,-3-15 0,1 4 0,-8-14 0,-1 6 0</inkml:trace>
  <inkml:trace contextRef="#ctx0" brushRef="#br2" timeOffset="223">31556 14680 8375,'2'-15'307,"3"-1"0,5 2 1,11 4-1,4 3 1,3 1 707,3 1 0,-1 0 0,10 5-753,-2 0 0,4 0 0,-5 0 1,-2 0-538,-2 0 0,-3 0 1,-2 0-1,-4 0-945,-1 0 1,-2 0-1,-5 0 305,-1 0 1,1 0-1,0 0 915,0 0 0,-1-7 0,1-2 0</inkml:trace>
  <inkml:trace contextRef="#ctx0" brushRef="#br2" timeOffset="224">32389 14523 8546,'0'16'1842,"0"0"0,0 1-892,0 4 0,2-2 0,1 6 0,3-1-323,-3 1 1,1-1-1,-1 4 1,4-3-495,2-3 0,-6 4 0,4-5 1,-1-1-629,-1-3 1,2-1 0,-4-1-5105,3 1 4452,-1 0 0,-7-9 0,-1-7 1,-4-9 423,-2-5 0,-2-8 723,-4-5 0,-8-16 0,-2-6 0</inkml:trace>
  <inkml:trace contextRef="#ctx0" brushRef="#br2" timeOffset="225">32263 14272 8167,'0'-30'83,"0"4"0,0 5 1,0 3-203,0 3 0,2 4 0,3 3-487,6 1 1,-2 3 0,1 8 605,2 1 0,-5 7 0,7-10 0,-5 5 0</inkml:trace>
  <inkml:trace contextRef="#ctx0" brushRef="#br2" timeOffset="226">32421 14335 8167,'17'22'136,"4"5"0,-9 2 0,4 3 0,-2-1 630,0 1 1,2 1 0,-1 2 0,1 1-232,0-1 0,-6-2 0,-1-3 0,0-4 81,0-5 1,-4 2 0,4-2 1048,-2-2-1150,-2-1 1,-5-11-476,0-7 1,-5-7 0,-1-9 0,1-2-140,-2-3 1,5-1 0,-3-8-1,3 0-240,2-3 1,7-3-1,6 1 1,4 0-56,4 5 0,10-5 0,-3 9 0,0 3 234,2 4 0,3 10 0,0 4 0,-3 3 98,0 2 1,-2 7-1,0 5 1,-4 6 591,-1 3 1,3 7 0,-5 0 0,-2 3 157,-1 1 1,-3 6 0,-1-10 0,-1 0-456,-3 2 0,-6-6 0,3 1 1,-2-3-723,0-3 1,0-1-1,-5-2-1549,0-1 1,0 1 140,0 0 1,2-7 731,3-4 0,-3-12 0,5-7 1165,0-5 0,-5-16 0,5 1 0</inkml:trace>
  <inkml:trace contextRef="#ctx0" brushRef="#br2" timeOffset="227">33270 13989 8341,'0'-39'0,"1"6"0,5 7 567,4 3 0,2 8 1,2 6-216,2 2 0,-9 2 0,9 5 0,-2 0 0,0 0 296,1 0 1,1 7 0,0 3-1,-2 6-196,-4 5 1,-3-2 0,-7 5-198,0-1 1,0 5 0,-1-2 0,-5 2 0,-4 0 133,-4-2 1,-7-5 0,-2 4-1,0-2-63,1-4 1,1 0-1,5 0 1,0 2 12,1-2 0,6-1 0,4-2 0,5-1-11,5 1 1,9 5 0,10 0 0,4-2 176,5-1 0,9-3 1,0 1-1,6-2-359,4-4 0,-5 3 0,2-6 0,-7 0-462,-4 0 1,-1-2 0,-6-3 0,-1 1-360,-4 2 1,-4 2 29</inkml:trace>
  <inkml:trace contextRef="#ctx0" brushRef="#br2" timeOffset="228">21037 16865 8167,'-15'-7'40,"-1"-1"1,2-3 0,2 2-1,1 1 1,1-1 1332,1-3 1,2 3-804,7-2 1,0 6 0,2-5-74,3-3 1,6 1 0,11 0-1,8 2-44,5-3 0,9 5 0,-3-1 0,3 2-36,-2 3 0,2 3 0,-8 1 1,-1 0-133,-1 0 1,-10 7 0,-3 3-1,-4 4 34,-1 2 1,-2 6-1,-3 5 1,-6 2-20,-3 3 0,-4 4 1,-5 3-1,-9-1-107,-8 1 1,-6 3 0,-3-6-1,-2-1-159,-2-2 1,-1-6 0,3-3 0,-2-1-183,2-4 1,4-2 0,3-3 0,3-1-64,3-3 0,-3-5 0,8 4 0,3-2-424,0-3 440,7-3 0,2-2 0,10-3 0,5-3 44,4-2 0,14-1 0,5-4 0,6 2 20,4 1 1,8 1-1,3-6 1,0 2 53,1 4 0,2 3 0,-4 7 1,-3 0 235,-1 0 1,-3 1 0,-4 5 0,-7 4 202,-8 4 1,1 3-1,-7 3 1,-3 2 171,-6 3 1,-5-1-1,-7 4 1,0-2 181,0 2 1,-12 2 0,-6 0-1,-4-2-310,-6-2 1,-4-7 0,-3 2 0,-3-3-157,-2-3 0,3-1 0,-3-2 0,0-3-151,0-2 1,5-2-1,-2-5 1,4 0-743,1 0 0,-3-1 0,2-3 0,3-3-159,1-2 1,6 1 0,2-5 0,5 3-1714,6-2 1,-2-4 1241,6-5 0,8-2 1,10-5-1,8 2 1273,6-2 0,10-8 0,5-5 0</inkml:trace>
  <inkml:trace contextRef="#ctx0" brushRef="#br2" timeOffset="229">21745 16739 8425,'-25'-8'0,"4"3"0,4 3 2634,1 2-2077,8-7 1,8 5-1,12-3 1,7 3-147,7 2 1,11-2-1,5-3 1,2-4-138,-3 1 1,10-1-1,-4 5 1,2-3-61,0-1 1,-9 2 0,-3-2 0,-4 1-14,-1 3 0,-8 1 1,-1-1 10,-1-1 1,-4 0 0,3 5-36,-4 0 0,-8 7 0,-4 3 0,-1 4 266,1 2 0,-3 7 1,3 3-1,-3 5 325,-2 6 0,-5 8 0,-2 9 1,0 1-98,0-1 0,0-2 0,3-5 0,-1-1-263,1-4 1,3 1 0,1-6 0,0-4-243,0-5 0,5 0 0,2-5 0,0-1-1128,0 1 0,5-2 1,-1-5-979,3 0 1,-6-6 0,-1-1-4377,0-2 4999,-5-2 0,-7-12 0,-13-4 475,-4-2 1,-5-8 841,-4 0 0,-7-7 0,-3 3 0</inkml:trace>
  <inkml:trace contextRef="#ctx0" brushRef="#br2" timeOffset="230">21934 17242 8167,'-16'-8'351,"5"-1"415,1 4 0,8-2 0,2-4 0,11 4-105,8 0 0,5 6 0,10-5 0,2 5-108,6 1 1,9 0 0,3-2-1,0-2-257,0-1 1,-1 0 0,-4 3 0,1-1-578,3-3 1,-1 1-1,-7 3 1,-3-1-457,-5-2 1,0-2 0,-4 3 0,-3-1-1032,-1 1 0,-4-3 0,-1 0 733,-1-1 1,-7-3 1034,-6-4 0,-6-1 0,3 0 0</inkml:trace>
  <inkml:trace contextRef="#ctx0" brushRef="#br2" timeOffset="231">22704 16771 8167,'0'-16'0,"0"7"0,0-5 0,2 4 0,3-4 378,5-2 1,11 2 0,7 2-1,6 2 141,2-3 1,3 1 0,-4 0 0,1 3-269,-1 2 0,-2-3 0,-1 5 0,-2 1-12,-4 2 1,4 2-1,-6 0 1,0 0 31,-3 0 0,2 0 1,-2 2-1,-2 3 136,-1 6 0,-8-2 1,1 3-1,-1 3 127,-1 5 1,3 8 0,-7-2-1,-1 5 40,-2 6 1,-2-2 0,0 7-1,0 1 31,0 3 1,0 1 0,0 0 0,0-1-138,0-5 0,1 3 0,3-7 0,1-2-641,-1-2 1,3 2-1,0-2 1,1-3-772,5-1 1,1-4 0,0-1 0,-2-1 25,-2-4 1,-5-3 0,4-4-1731,-2-1 1,-3-8 0,-11 1 793,-9-8 0,-8-17 1854,-13-10 0,-3-4 0,-8 3 0</inkml:trace>
  <inkml:trace contextRef="#ctx0" brushRef="#br2" timeOffset="232">22956 17195 8167,'7'-8'512,"-2"-5"1,9 6 0,5 0 0,4-1 605,5-1 1,8 4 0,6-4 0,2 2-508,-2 3 1,9-3-1,-4 2 1,2 2-366,0 1 0,-2 2 0,0 0 1,-2 0-698,-3 0 0,-3 0 1,-10 0-1,-2 0-1055,-6 0 0,-1 2 0,-2 3 1506,-4 5 0,-2-3 0,4 0 0</inkml:trace>
  <inkml:trace contextRef="#ctx0" brushRef="#br2" timeOffset="233">24339 16771 8167,'2'-9'78,"3"4"0,-1 8 1,4 4-1,1 2 935,0 3 1,-4 2 0,4 4 0,-2 1 369,-4 2 1,-1 7-1,-2-2 1,0 2-343,0-2 0,0 4 0,0-4 1,0 2-851,0-2 1,0 2 0,0-5-1,0 0-1366,0-1 1,5-1 0,1-5-255,-3 0 0,1-6-474,1 1 1,-5-8 0,0 2 867,-9-3 1,-5-7 0,-3-2-1,-3 0 1035,-1 0 0,-7-5 0,2 1 0,-3-1 0,-3 2 0,6-3 0,3 6 0,4-1-103,5-5 1,4 5-1,-3-1 735,3 2 0,8-4 1,2 6 493,9 2 1,7 1 0,4 2 0,7 0-280,2 0 1,10 0 0,3 2 0,3 1-771,2 2 1,4 2 0,0-3 0,-2 1-261,1-1 0,1 3 0,-2-2 1,0-2-1075,-2-1 0,4 0 0,-11 1 1,-2 3 1256,-6-3 0,-1-8 0,-6-4 0</inkml:trace>
  <inkml:trace contextRef="#ctx0" brushRef="#br2" timeOffset="234">25267 16504 8167,'-9'-16'1446,"4"0"-394,-4 1 1,7 8 0,-3 7 0,5 10-59,5 9 0,-1 11 0,5 8 0,-1 3-138,1 2 0,2 8 0,4 3 0,1 0-346,0 0 0,-1-1 0,1-6 0,0-2-324,0-3 0,-2 2 0,-2-8 1,-3-2-400,-2-6 1,3 0 0,-5-8-1,-1 0-1915,-3-3 1,-1-1-2432,0 0 3385,0-1 0,2-6-945,3-4 0,4-12 2119,7-8 0,0-8 0,-1-9 0</inkml:trace>
  <inkml:trace contextRef="#ctx0" brushRef="#br2" timeOffset="235">25864 16519 8167,'-5'-15'0,"-2"-3"0,-2-3 947,6 4 0,-11-4 501,3 10 0,4 6 1,2 12-1,3 7-517,2 5 1,0 15 0,0 0 0,0 8 385,0 7 1,0 9-1,2 0 1,3 1-709,6-1 1,-2-1 0,1-8-1,2-4-288,2 1 0,0-8 0,-2-1 0,-3-6-297,-2-4 1,4 1-1,-4-8 1,0 0-1586,0-3 0,-2-1-1575,-5 0 1,0-6 114,0 1 0,2-8 1972,3 2 0,2-5 0,5-5 0,0-5 1049,6-4 0,-2-2 0,6 0 0</inkml:trace>
  <inkml:trace contextRef="#ctx0" brushRef="#br2" timeOffset="236">26242 16582 8167,'0'-24'0,"0"3"0,1 2 383,5-2 0,-1 7 0,9-4 1,5 3-1,4 2 759,5-1 1,1 6 0,1-1 0,-2 2-580,-2 3 1,-1 3-1,1 2 1,-5 3-132,-4 1 1,-1 13 0,0-1 0,-2 4-123,-4 2 1,-3 10-1,-7-2 1,0 3 140,0-1 1,-12 3 0,-5 1 0,-4-2-234,-2-2 1,-5-3 0,3-2 0,-1-4-144,0-1 1,2-2 0,-3-7 0,6-4-26,4-4 1,1 1-861,1-2 1,6-2 131,4-8 1,15 3 0,7-5 0,8 2 427,8 0 1,0 0-1,11 5 1,3 0 179,4 0 1,1 7-1,-3 3 1,0 6 59,-2 5 1,2-2 0,-12 7-1,-2 0 1064,-2-1 0,-9 5 1,-3-4-1,-5 2-384,-5-2 0,-4 4 0,-7-4 0,0 2-176,0-2 1,-7-3 0,-6-6 0,-4 1-3,-4-3 0,-7 4 0,0-10 0,-5 2-390,-4-1 0,-1-6 1,1 1-1,-3-3-999,0-2 1,-6-2 0,6-2 0,-2-3-1003,0-1 1,7 4-1,-1-3 1,4 2-1123,6 0 0,3-1 3021,8 6 0,-1-13 0,0-5 0</inkml:trace>
  <inkml:trace contextRef="#ctx0" brushRef="#br2" timeOffset="237">27342 17038 8167,'7'-14'-55,"2"2"0,1 3 1013,1 2 1,-1 2 0,6 5 1267,0 0 0,-6 0 40,1 0-1096,-8 0 1,3 0-1,-12 0-760,-4 0 0,-4 0 1,-2-2-1,0-1-366,1-3 0,-1-6 0,0 4 1,0-3 62,1 1 1,6 4 0,2-2-382,0 1 0,7 1 0,0 6-616,9 0 0,5 0 0,3 0 0,2 0-155,2 0 0,2 0 1,-2 0-1,4 0-267,-1 0 1,4 0-1,-5 0 1,1 0 212,4 0 1,-3 0-1,1 0 1099,2 0 0,1-7 0,3-1 0</inkml:trace>
  <inkml:trace contextRef="#ctx0" brushRef="#br2" timeOffset="238">27987 16315 8167,'0'-16'1110,"0"8"1,0 9 0,0 15 0,0 9 140,0 4 1,2 4 0,1 6 0,2 6 486,-1 6 0,-2 7 0,-1-4 0,3 0-1007,1 0 0,6-2 0,-4-4 0,1-3-499,4-3 1,-3-4-1,2-6 1,-1-3-571,-1-2 0,0 1 1,-6-8-994,2 0 1,2-3-1,-3-1-1613,1 0 1,0-1 0,-3-1 637,3-3 0,4 1 2306,7-7 0,-1 0 0,1-5 0</inkml:trace>
  <inkml:trace contextRef="#ctx0" brushRef="#br2" timeOffset="239">28569 16661 8167,'-16'0'0,"5"0"0,3-2 1665,1-3 1,3 3 0,9-3-387,6 3 1,3 2-1,2 0 1,-1 0-602,1 0 1,5-5 0,2 0 0,-1-1-535,1-1 0,-2 6 0,-5-5 0,0 5-1257,-1 1 0,1 0-834,0 0 0,-2 1 1,-4 5 323,-5 4 1,-3 9-1,-4 2 1,-3-1 1622,-5-3 0,-11-1 0,-4-1 0</inkml:trace>
  <inkml:trace contextRef="#ctx0" brushRef="#br2" timeOffset="240">28569 16897 8281,'1'8'1069,"5"-2"-471,4-5 1,9-1 0,2 0 0,0 0 907,2 0 1,-4 0-1,7 0 1,1 0-835,-3 0 1,4 0-1,-5-1 1,-1-3 110,1-1 0,-2-2 1,-5 3-1,-1-1-480,1 2 1,5-4 0,0 1 0,-2 3-755,-1 1 0,-8-3 1,1 0-370,1 1 1,2 3-3923,2 1 2188,-8 0 408,-1 6 0,-7 3-1824,0 7 3970,0 0 0,7-1 0,2 1 0</inkml:trace>
  <inkml:trace contextRef="#ctx0" brushRef="#br2" timeOffset="241">29591 16237 8167,'0'-25'-304,"0"4"-711,0 4 2948,0 1 1,0 9-1,0 7-1225,0 9 0,0 10 1,0 5-1,-2 4-23,-3 5 0,1 4 0,-6 0 1,-1 3-81,2 0 1,-5 6-1,6-5 1,-3 3-413,1-2 0,-1 3 0,-3-4 0,2-1-54,2-4 0,1-8 0,-3-1 1,3-1 148,2-2 0,-4-1 0,6-7-268,2-1 1,-1-6 0,1-2 8,-3 0 0,3-5 0,8 3-7,6-3 1,3 3-1,3 0 1,4-1-127,5-2 1,4-4 0,3-2 0,4-1-558,5 2 0,-2-4 0,2 1 0,0 3-618,-2 1 0,-7-3 0,-8 0 0,-3 1-1319,-2 2 0,-3 2 1565,-1 0 1,-8-1 0,-4-5 1032,-8-4 0,-11-11 0,-10-3 0</inkml:trace>
  <inkml:trace contextRef="#ctx0" brushRef="#br2" timeOffset="242">29795 16441 9151,'0'16'1994,"0"-4"1,0 2 0,0 5-962,0 4 0,-5 3 1,-2 7-1,0 2-326,0 2 0,1-2 0,6-6 0,-1-1-358,-4 0 1,3 5-1,-3-8 1,3-1-257,2-3 0,0 2 0,2-2 0,1-2-546,2-1 1,0-8-1,-5 0-1416,0 3 0,6-5 448,-1 3 0,0-6 0,-3 4-246,3-2 1,-1-2-1,4-3 119,-1 3 1,4-1 1547,-6 6 0,7-6 0,-3 3 0</inkml:trace>
  <inkml:trace contextRef="#ctx0" brushRef="#br2" timeOffset="243">30691 16221 8167,'16'-16'0,"-2"0"0,-4 1 0,-4-1 0,-5 0 0,-1-1 498,0-4 1,0 3 0,0-3 0,0 4-1,-1 1 155,-5 0 1,-2 6 0,-6 0 0,1-1-11,3 2 0,-1 2 0,-6 7 0,-2 0-257,-2 0 1,-2 2-1,4 3 1,-4 8-127,-1 6 1,3 3-1,-4 8 1,1 0 19,-1 3 1,6 2 0,-4-2 0,4 2-25,3 2 1,-3-1 0,9-6 0,-2-4-444,1-5 0,4-3 0,7-3 88,0 1 1,7-2 0,4-2-1,3-3-168,1-2 0,8-2 1,3-5-1,4 0-106,1 0 1,4-1 0,0-5 0,-3-4-76,-3-4 1,3-2 0,-10-1 0,1-3 71,0-1 1,-2-1-1,-5 3 1,-2-2 163,-4 1 1,-1 8 582,-4 2 0,2 8 1,3 4 357,-4 12 1,-5 8 0,-1 10-1,0 1 331,0 4 1,0-2 0,0 7 0,0 1-552,0 3 0,0 1 1,0-2-1,0-3-422,0-5 1,0-4 0,0-3-1,0-4-640,0-5 1,0-4-1,0-1-5108,0 0-270,-7-1 4748,-1 1 0,1-9 1,7-7 349,8-9 833,6-5 0,2-15 0,0-4 0</inkml:trace>
  <inkml:trace contextRef="#ctx0" brushRef="#br2" timeOffset="244">31273 16221 8167,'-9'-25'0,"-3"3"0,5 6 491,-2 0 1,-1 6-1,-6 1 1,0 2 130,1 4 0,-1 1 1,0 4-1,0 5-49,1 8 1,-6 10-1,0 10 1,1 3 82,3 2 0,1 0 0,1 4 0,1-2 108,3 2 0,-1-4 1,7 0-1,1-2-467,2-3 0,8 4 1,2-3-1,5-2-119,4-7 1,13 1 0,-2-5 0,0 0 71,1 0 1,5-8 0,1-6 0,-4-2-48,-1-4 1,6-3 0,-8-5-1,0-5-66,2-4 1,-2-9 0,-2-5 0,-5-5-267,-3-4 1,-4-6-1,-4 1 1,-5-4-540,-3-1 1,-4 2-1,-3 1 1,-7 4-8,-7 1 0,1 5 1,-5 6-1,2 3-159,0 2 0,0 4 0,6 7-291,-1 2 0,7 8 0,2 2-55,0 9 1,6 5-1,-3 3 1,6 2 606,3 2 0,7 5 1,-1-5-1,3-1 573,1-3 0,8-1 0,2-1 0</inkml:trace>
  <inkml:trace contextRef="#ctx0" brushRef="#br2" timeOffset="245">31713 16551 8167,'9'0'497,"3"2"0,-5 1 2397,2 2 1,-6 8-1351,3-3 0,-5-1 570,-1 1-833,0-6-2630,0 3-2130,0-7 0,7 0 1936,4 0 1,1-2 0,0-1 0,-3-4 1542,-2-2 0,5-9 0,-3-6 0,7-8 0</inkml:trace>
  <inkml:trace contextRef="#ctx0" brushRef="#br2" timeOffset="246">32012 16205 8167,'7'-23'0,"3"8"0,-1 1 1251,2 8 1,-3 3-1,4 10 179,-1 9 1,-8 8 0,4 13 0,-1 5-466,-1 3 1,0-3 0,-5 0 0,0 0-494,0-2 0,2 4 0,1-6 0,3-1-3,-3-4 1,1 7 0,-1-10-1,2-1-988,-1-1 1,-1-3-1,1 1 1,1-3-938,-1-1 0,-3-4 1,-1 3-1,-1-4-472,-5-1 1,3 7 0,-9 1 0,-4 2 1927,-3 1 0,-2-8 0,5 4 0</inkml:trace>
  <inkml:trace contextRef="#ctx0" brushRef="#br2" timeOffset="247">31619 17337 8167,'10'7'0,"-1"3"1024,-2 4 1,0 4 0,-2 3-1,4 5 1,1 4 158,1 1 0,-2 0 1,3 1-1,-3-1-750,-2 1 1,3-1 0,-3 1 0,0-3-152,0-3 1,4-3-1,-6-7 1,0-2-1307,2-4 1,-5 4-742,3-3 0,-3-6 119,-2-5 0,0-7 1,-2-10-1,-3-3 746,-6-1 1,-3-14 0,-1-5 899,-1-14 0,-7-3 0,-1-13 0</inkml:trace>
  <inkml:trace contextRef="#ctx0" brushRef="#br2" timeOffset="248">31572 17117 8032,'0'-25'-118,"0"3"1,0 6 0,0 0 522,0 0 1,0 1-1,1-1 134,5 0 1,-3 8-1,8 4-616,1 8 1,2 4 0,1 10 0,-1 1 76,-3 2 0,10 0 0,-4-5 0</inkml:trace>
  <inkml:trace contextRef="#ctx0" brushRef="#br2" timeOffset="249">31902 17337 8167,'9'7'574,"3"3"1,-7 9-1,-2 2 1,1 0-1,1 0 565,6 0 1,1 7 0,0-2 0,-3 2-518,-2-1 0,3 6 0,-3-5 0,0-2-38,0-2 1,-1-3-1,-5-5 25,5 0-362,-5-1 1,6-8 0,-8-8-487,-5-13 0,3-4 0,-6-8 0,2-2-148,4-2 0,-4-8 0,1-4 0,3-2-452,1 2 0,4-6 0,3 6 0,6 3 679,3 4 1,1 6 0,3 2 0,-1 6 162,-1 4 0,8 3 0,-6 4 1,3 4 167,2 5 0,3 2 0,-4 5 0,1 4 517,0 4 1,3 7 0,-3 0 0,0-2-250,-1-1 0,-1 3 0,-5 0 0,0-2-631,-1-2 1,1 4 0,-2 0 0,-2-2-764,-1-1 0,-3 3 0,5 0 0,-5-2-561,-1-2 1,4-1-1175,-6 0 1,0-4 2689,-5-7 0,0-13 0,0-17 0</inkml:trace>
  <inkml:trace contextRef="#ctx0" brushRef="#br2" timeOffset="250">32672 16834 8167,'0'-30'364,"0"4"0,7 5 25,4 10 0,8 4 1,2 7-1,-2 0 90,-1 0 0,-3 0 1,1 0-1,0 2 195,-1 3 1,1-1-1,-2 6 1,-2 3-252,-1 1 1,-8 1-1,3 1 1,-5 2-136,-1 2 1,-7-2 0,-5 5 0,-5-2-1,-4 0 0,-6 5 1,6-5-1,2-2 235,2-2 1,1 4 0,2 0 0,4-1-168,4-3 0,5-1 0,2-1 1,5 1 13,4 0 0,4 0 0,4-1 0,1-1-91,2-3 0,5 1 0,-3-5 0,1 0-635,4 0 0,-3-2 1,1-3-1,2 1-61,1 3 1,1-1-1,-2-5 1,-2 2-1575,2 3 1,-3-3-1,1 5 1,0-2 1990,-2 0 0,6-7 0,-5-6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7:50:27.256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9214 3678 9401,'-14'-16'0,"2"1"0,1-1 0,-1 0 1320,-2 0 1,-2 1 1865,1-1-2457,-1 0 1,7 14-359,4 8 1,8 6 0,4 4-1,2 1 192,3 4 1,2 4 0,2 8 0,0 2-152,-1 1 1,3 6-1,1-3 1,2 1 6,-2 3 0,-3 3 1,-4 1-1,-1-2-70,1-3 1,-5 9-1,0-4 1,-2 2-179,0 0 0,1-2 0,-5-1 0,3-3-57,1-1 1,2-7-1,-3 2 1,3-4 6,1-2 0,-2-1 1,2-4-1,1-5 108,0-3 1,1-4 128,6-4 0,0-3 0,0-7 0,1-3-358,4-8 0,2-6 0,6-17 0,-1 0 0,0-3 0,11-7 0,-8 1 0,1-6 0,-4-4 0,-1 1 0,-4 5 0,0 0-5,0-1 0,-2 3 0,-6 1-228,1 2 0,0 2 0,-1-2 0,-1 6 1,-1 2 11,-3 3 1,-5 5 0,4 1 0,0 3-624,0 2 1,-6 3 0,2 1-225,-3 1 1,-2-1 528,0 0 1,2 9-1920,3 7 0,-3 7 1,5 11-1,-2 1-1860,0 2 4318,8 0 0,-5 1 0,8 3 0</inkml:trace>
  <inkml:trace contextRef="#ctx0" brushRef="#br0" timeOffset="1">10409 4338 7974,'7'-16'0,"2"1"0,1-1 103,1 0 0,-8 1 0,2-1 0,-3 0 356,-2 0 0,0 6 1,0-1-1,-2 1 138,-3 1 1,2-3 0,-6 5-1,0 0-154,0 0 0,-1 0 0,-8 4 0,-1-3-22,-2 3 1,-5 1 0,5 4 0,0 1-135,-2 3 0,4 6 0,-5-2 0,1 4-126,4 2 0,1 5 0,3 2 0,1-1-6,3 1 1,-1 5 0,5-2-1,0 4 10,0 1 1,-4 6 0,6 0 0,2-2-61,1-2 0,2 3 1,0 1-1,2-2 11,3-2 1,4-3 0,8-2 0,4-4 94,5-1 1,4-2-1,3-7 1,4-2 111,5-1 0,-2-8 0,2 2 1,2-5 149,1-5 0,0-9 1,-3-9-1,-5-1-164,-4-4 1,-8-2-1,-4-1 1,-6-1-131,-4 1 0,-4 0 1,-7-1-1,-2 1-294,-3-1 1,-4 3 0,-8 1 0,-4 3-156,-5 3 1,-4-5 0,-2 6 0,3 2-1351,2 2 0,0 6 0,4 2 0,0 1 335,0-1 1,8 6 0,6-4-1000,2 0 2284,2 5 0,5-5 0,0 7 0</inkml:trace>
  <inkml:trace contextRef="#ctx0" brushRef="#br0" timeOffset="2">10755 3819 7974,'-5'-10'1305,"-1"-1"-809,3-1 0,-4 4 221,2-3 6,-1 8 1,5-4-304,-5 7 1,5 7 0,-3 5 0,6 7 179,3 7 0,6 2 0,-4 2 1,1-1 208,5 5 0,-5 1 0,1-2 1,0 2 22,-1 1 0,-4 8 0,3-4-449,0 0 0,-5 4 0,3-6 0,-3 1 0,-2-1-164,0-3 0,5 4 0,0-3 0,-1-1-565,-3-2 1,-1 4-1,0-2 1,0-4-555,0-3 0,0-8 0,0 1 0,0-4-1206,0-1 0,2-7 1,3-4 1346,6-3 1,5-9-1,3-6 1,3-6-854,3-7 1,-1-6 1611,3-4 0,2-4 0,-4-8 0</inkml:trace>
  <inkml:trace contextRef="#ctx0" brushRef="#br0" timeOffset="3">11148 4307 7974,'5'-16'159,"0"0"0,1 1 1,-8 1-1,-2 1 1032,-1 3 1,-2 6-391,2-1 0,1 5-463,-6 5 1,1 9-1,-3 9 1,3 0-108,2-1 0,2 12 0,5-3 0,0 2 248,0 0 0,2-1 0,3 1 0,5 2-106,4 2 1,2-1-1,2-4 1,3-3 37,5-2 0,9 1 1,3-6-1,2 1-113,4 0 1,-4-2 0,2-6-1,0-1-22,-2-3 1,-1-4 0,-8-9 0,1-3 28,-1-6 1,-1-13 0,-4-8 0,-7-2-399,-7-7 1,-5-11 0,-8 5 0,-6-2-522,-9 0 0,-7 4 0,-8 3 0,1 7 53,4 7 1,-2 0-1,5 9 1,2 3-1300,4 4 0,-3 3 1,12-3-3326,-1 1 5185,2 8 0,7-11 0,0 5 0</inkml:trace>
  <inkml:trace contextRef="#ctx0" brushRef="#br0" timeOffset="4">11745 4181 8170,'11'7'0,"-2"3"284,-3 4 0,1 7 0,-1 2 0,2 1 565,1 4 1,3 7 0,-5 2-1,2 0 236,3 1 0,-3-5 0,0 4 0,0-4-636,-1-1 0,-2 3 0,2-2 0,-1-4-231,-3 1 0,3-7 1,-2-2-1,-2-4 216,-1-1 1,-2-6-356,0 1 0,0-9 0,0-4 0,-2-12-200,-3-11 0,-2-11 0,-5-8 0,3-5-611,2-3 1,2-8 0,5 5 0,0-1 276,0 3 0,2 11 1,3 6-1,6 4 251,3 6 1,6 9-1,3 8 1,0 2 318,0 3 0,5 3 0,-2 2 1,2 5 59,-2 4 0,2 6 0,-7 3-60,-2 2 0,0 9 0,-1-1 0,-1 6 0,-3 0 10,0-2 1,-2 9-1,1 2 1,-5-2 163,-1-2 1,0 2 0,-3-5 0,1-4 38,-1-5 0,-3 0 0,-1-7 0,0-2 1753,0-2-1690,0-8 1,0-9 0,-1-14 0,-3-9-144,-1-8 1,0-6 0,5-1 0,0-8-701,0-4 1,0-8-1,1 4 1,5 0-301,4 0 1,2 8-1,2 10 1,-2 4 202,1 6 1,9 5 0,-6 11 0,3 4 339,4 5 1,-4 1-1,6 0 1,-3 0 467,-2 0 1,2 1 0,-1 5-1,-1 4-100,-3 4 1,-1 7 0,-1 2 0,1 1 131,0 4 0,-6 2 1,1 1-1,1 1 176,2-1 1,2 4-1,0 0 1,-1-4-29,1-1 0,0 2 1,-1-10-1,1 1-358,0 0 1,0-2-1,-2-6 1,-2-1-158,-2-3 1,1 3 0,4-5-528,1-1 1,-5-1 0,-1-7 168,2 0 1,2 0 0,2 0 0,2 0 305,3 0 1,-2-2 0,7-1-1,0-4 150,-1-2 0,4 1 1,-2-5-1,0 3 82,0-2 0,1-4 1,-6-3-1,1-4 156,0-1 0,-4-1 0,-7-3 0,-3 4-263,-2 1 1,-2-3 0,-5 3 0,0 0-2,0 1 1,-7-5 0,-3 7 0,-6 0 75,-5 3 1,-2-4 0,-6 2 0,1 3 35,0 4 1,-5 8-1,6-1 1,-1 3 25,2 2 0,3 2 1,6 3-1,-2 6 71,-2 3 0,5 3 1,7 4-1,2 4 58,4-1 1,1 9 0,4-3-1,3 0 1,6-1 1,10 4-1,6-6 1,7 1 155,2-2 1,13 3 0,2-4-1,5-1-391,3-3 0,9 0 0,-10-5 0,-4-7-680,-3-6 0,-13-3 1,-6 0-1,-10-2-793,-4-3 1,-9-3-1,-6-8 1,-6 0-304,-8 0 1,-17 2-1,-10 2 1,-11 2 1746,-9-3 0,-10-14 0,-4-7 0</inkml:trace>
  <inkml:trace contextRef="#ctx0" brushRef="#br0" timeOffset="5">15173 4291 7927,'5'-16'101,"0"1"1,-1-1 0,-4 0 0,-5 0 1046,-6 1 0,-1 4 0,-2 2 0,-2 2-689,-7 4 1,1-4 0,-4 2 0,-2 1-174,-2 3 0,-7 1 0,1 1 1,1 4-75,1 6 1,3 3 0,-1 3-1,3 3-1,3 1 1,-2 7-1,5-2 1,0 3-143,1 3 1,8-1 0,8 1 0,5-1 165,1 1 0,14-1 0,8 2 1,10 2 103,4 2 0,13-2 1,0-9-1,2-5 183,-2-4 1,7-3 0,-9-3 0,2-6-84,0-3 0,-7-2 1,-2-2-1,-2-3-76,-3-6 0,-2-4 0,-3-6 0,-2-6 15,-2-2 0,-12-3 0,0-1 0,-5-2-472,-6-1 0,-3-1 1,-7 4-1,-7-1-646,-5 3 0,-9-4 0,2 11 0,-4-1-228,-1 4 0,1 4 0,2 1 0,4 2-197,1 4 1,2-3 0,5 8-3602,1 2 3657,6 1 1,16 7-1,16 2 1,8 0 1108,6 0 0,6 5 0,-2-3 0</inkml:trace>
  <inkml:trace contextRef="#ctx0" brushRef="#br0" timeOffset="6">16006 3835 7927,'0'-24'261,"0"3"1,-7-2-1,-3 2 1,-4 2 47,-2 1 0,-1 3 0,-3 1 0,-2 3 402,-3 6 0,4 3 0,-3 2 0,-1 0-124,1 0 1,5 12-1,-2 4 1,3 3 7,2 4 0,1 2 0,1 8 0,3 3 172,6 6 1,-2 4-1,2 1 1,1 0-233,3 0 0,2 0 1,5 1-1,2-1-324,1 0 1,5 0-1,-4-2 1,4-1-562,2-2 0,0-7 0,0 3 0,-1-1-735,1 0 1,0-2 0,-1-9 0,1-5 32,0-4 1,0-8 0,-1-6-562,1-6 0,0-11 0,1-10 1,2-6-709,2-9 2321,14 3 0,-8-10 0,11 6 0</inkml:trace>
  <inkml:trace contextRef="#ctx0" brushRef="#br0" timeOffset="7">16163 4401 7927,'25'-5'0,"-4"0"489,-4 1 1,-6 1 418,-1-3 0,-8 3 80,-2-8 1,-7 8 0,-12-4 0,-6 2-302,-6-1 1,-11 1 0,-2 5 0,-6 0-926,-8 0 1,-3 0-1,-2 0 1,2 0-803,3 0 0,4 2 0,9 1 1,3 4-3604,5 2 4643,11-5 0,3 3 0,7-7 0</inkml:trace>
  <inkml:trace contextRef="#ctx0" brushRef="#br0" timeOffset="8">17374 4244 8069,'10'7'0,"-1"3"374,-2 4 1,4 4-1,-4 3 1,0 5 624,0 4 1,0 8-1,-4 7 1,2 8-664,-1 4 1,3 19 0,-2-8 0,0 0 248,2-2 0,-5-5 1,5-3-1,-2-6-250,1-3 1,-1-9-1,-5-3 1,0-6 171,0-4 0,0 1 454,0-7-718,0-1 0,0-18 1,-2-9-1,-3-10-29,-6-9 1,-3-11 0,-1-7 0,-1-6-394,0-8 1,0-8 0,2-4 0,4 0-102,5 0 1,3-3-1,4 5 1,3 3 165,5 6 1,6 4 0,5 10 0,5 3 58,4 5 0,2 6 0,1 3 0,0 4 158,-2 1 0,10 4 0,-8 6 0,3 5-32,3 1 0,-2 2 0,-6 5 0,-1 1 5,-4 4 0,4 4 0,-4 10 0,2 4 103,-2 3 0,2 8 0,-7-7 1,-2 7-38,-1 2 1,-10 1-1,-2-4 1,-5 2 268,-1 2 1,-1-1 0,-5-4 0,-4-2 291,-4-4 0,-9 2 0,-3-9 0,-4-3-248,-1-4 1,-6-3 0,0 1 0,1-5-405,-3-3 0,-1-2 0,-7 0 0,0-2-73,0-3 1,-1-4 0,1-6 0,2-3-1757,3-3 1,3 4 0,10-4 0,3 3-9,5 3 0,10-3 0,6-1 0,5-2 1786,5 2 0,25-13 0,12-1 0</inkml:trace>
  <inkml:trace contextRef="#ctx0" brushRef="#br0" timeOffset="9">18176 4228 7966,'21'2'95,"0"3"1,-2-1 0,-7 6 0,-3 2 613,-2 2 1,5 2 0,-3 1 0,0 4-180,-4 6 1,2 2-1,-2 3 1,-1-1 289,-3 1 1,5 1 0,-1 2-1,-2 1-267,-1-1 1,-2-7-1,0-3 1,0-3 466,0-2 1,0-8 159,0-2 0,0-8-411,0-2 0,0-9 0,-2-12 0,-1-5-172,-2-4 0,-1-6 0,6-3 0,2 1-597,3 0 0,4-4 0,7 5 0,0 4-263,-1 5 1,1 0 0,1 7 0,3 2-692,1 1 1,1 4-1,-2 2 1,1 3-416,-2 2 0,3-3 0,1 5 0,0 1 21,0 2 0,3 2 0,-3 0 0,-1 0-1107,1 0 2455,5 0 0,-11 7 0,6 2 0</inkml:trace>
  <inkml:trace contextRef="#ctx0" brushRef="#br0" timeOffset="10">18821 4244 7966,'15'16'0,"1"-1"490,0 1 0,-6 5 0,1 2 0,1-1 12,2 1 0,-4 5 0,-1-2 0,-2 4 819,-3 1 0,3-1 1,-2-2-1,0-2-1081,2 2 0,-5-5 0,5-1 0,-2-1-865,0 0 0,2-1 1,-3-8 499,1-2 1,5-4 0,-4 1-1252,-3-6 1,-1-6 0,-2-16 0,0-7-2854,0-7 4229,0-12 0,-7-9 0,-2-7 0</inkml:trace>
  <inkml:trace contextRef="#ctx0" brushRef="#br0" timeOffset="11">18962 4008 8358,'0'-24'1099,"0"3"1,0 3-1405,0 2 0,2 8-105,3 2 0,11 12 1,12 6-1,5 7-1783,4 7 2193,6 4 0,4 1 0,9 1 0</inkml:trace>
  <inkml:trace contextRef="#ctx0" brushRef="#br0" timeOffset="12">19544 4228 9923,'-16'0'529,"0"0"0,1 0 0,-3 0 0,-1 0-8,-2 0 0,0 2 1,5 3-1,1 4 422,-1 0 0,5 5-667,1-4 1,6 4 0,-1 2 0,5-2-52,5-4 0,4 4 0,7-2 0,1 6-103,4 3 0,2 1 0,5-2 0,-2 2 56,2 3 0,0-1 1,-2 4-1,-5-3 24,-3-3 1,-4 6-1,-2-3 1,-3-1 88,-2-3 1,-2 2 0,-5-2 0,0-2 81,0-1 1,-2-8 0,-1 0 0,-4 1-77,-2-2 1,-3-1 0,-8-4 0,-2 1-83,-3-1 0,-1-4 0,-7-4 0,-2-3-804,-2-2 0,1-1 1,2-6-1,1 1-820,2-1 1,-3-3 0,14-1-1,2 3-571,6-2 0,5-1 1,10 3-1,6-4 1980,7-5 0,24-11 0,2-3 0</inkml:trace>
  <inkml:trace contextRef="#ctx0" brushRef="#br0" timeOffset="13">19858 4291 8113,'14'2'0,"-2"3"0,-3 5 482,-2 4 0,4 4 0,-6 1 0,-2 4 765,-1 1 1,-2 2 0,0 6 0,0-1-516,0 1 1,0-1 0,0 1 0,0-1-320,0 0 0,0-1 0,0-2 0,0-3 165,0-3 0,0-1 574,0-5-817,0-7 1,-5-22-1,0-14-548,1-10 1,2-5 0,2-5 0,2 0-602,3-1 1,11-4 0,9 0 0,1 3 254,0 5 0,-5 7 0,3 13 1,1 7 267,-1 4 0,-3 10 0,5-1 0,2 8 533,2 6 1,2 11-1,-1 5 1,0 4 212,1 2 1,-1 1 0,-1 2 0,-6 1-77,-8-1 1,-2-3 0,-9-4 0,-1-4-10,-2-1 1,-2 3 0,0-5 5,0-2 1,-6-1 0,-1-4-22,-1-4 1,-3-3-1,-3-9-255,4-3 1,1-5-1,6-10 1,-3-2-208,3-3 0,3-1 0,5-5 0,7-1-339,7 1 0,6-1 1,6 1-1,1 1-469,-1 4 0,8 3 0,1 9 0,2 2 759,0 2 1,-7 8 0,3 2 0,-1 9 386,-1 5 0,6 7 1,-3 3-1,-1 4 171,1 5 0,-3 7 0,-4-1 1,-1-1-229,1 1 0,-4 2 0,-6-6-542,-6-5 0,-11 0 0,1-9 0,-5-2 0,-2-3-982,-5-6 0,-11 2 0,-15-6 0,-9-3 1350,-10-1 0,-12-23 0,-9-5 0</inkml:trace>
  <inkml:trace contextRef="#ctx0" brushRef="#br0" timeOffset="14">22107 4511 8055,'10'-5'342,"1"0"1,-6-1 0,5 5-1,2-3 2392,2-1-1821,9 0 0,-4 5 0,8 0-539,1 0 1,1 0 0,3 0-1,-1 0-840,1 0 1,-3 1-1,-1 5 1,-3 2-958,-3 1 1,-1 5 0,-5-4 1422,0 4 0,-7 2 0,-2 0 0</inkml:trace>
  <inkml:trace contextRef="#ctx0" brushRef="#br0" timeOffset="15">22232 4731 8055,'16'9'167,"0"-2"0,-1-7 1,3 0 928,3 0 0,3 5 0,10 0 1,1-1-641,1-2 1,3 3 0,-4 0-457,1-2 0,1-1 0,-6-2 0</inkml:trace>
  <inkml:trace contextRef="#ctx0" brushRef="#br0" timeOffset="16">23600 5014 8680,'-16'-7'1247,"6"4"1,1-8-447,2-1 0,2-2 0,5-2 0,0-1 317,0-4 1,2-6 0,3-7 0,5-5-343,4-1 0,4-2 0,1-7 0,2-3-710,-2-6 1,1-3-1,-1-4 1,0-3-251,-5-5 0,2-4 0,-8 0 1,3 6-181,-1 8 0,-4 7 0,2 12 0,1 6 202,0 6 1,0 11-1,3 0 1,-2 4 379,3 1 0,0 8 0,3 2-7,0 5 1,0 1 0,-1 3-1,1 8 64,0 9 0,7 12 0,3 10 0,2 10 285,-2 8 0,4 13 1,-4 4-1,2 0 52,-2-1 1,-3-2 0,-8-11 0,-1-2-479,-3-4 1,-2-2 0,-6-10 0,2-3-425,-1-5 1,-1-4-1,1-4 1,1-2-599,-1-6 1,-3-4-873,-1-1 0,2-7 0,3-4 757,6-3 1,3-9 0,1-4 0,1-3 341,0-2 0,-6 1 0,-1-1 543,-2 0 0,-2 1 0,-8 1 1,-6 1 588,-7 3 1,-15 1-1,-2-3 1,-6 1 871,-4-1 0,-1 3 0,-1-1 0,1-1-778,0 3 1,-5-4-1,9 5 1,0 0-764,3 0 0,-1-4 0,1 4 0,2 0-82,2 0 0,10 0 0,6 4-2913,5-3 1,12-1 0,5 4 3192,14-2 0,23-15 0,7 3 0</inkml:trace>
  <inkml:trace contextRef="#ctx0" brushRef="#br0" timeOffset="17">24669 4542 8070,'-8'-7'1208,"-1"6"1257,4-5 0,1 6-1575,-6 6 0,6 9 1,-1 12-1,3 2-310,2 3 0,0 4 0,0 3 0,0-1-165,0 1 1,0 3 0,0-6 0,0-1-216,0-2 0,0-6 0,0-3 0,0-1 166,0-4 1,-5-7 59,0-1 0,-2-3-397,1 3 1,5-11-1,-5-11 1,5-3-327,1-1 1,1-6 0,5-2 0,6-1-203,7-4 1,7 5 0,9 2-1,4 5 146,1 6 0,-3 3 0,5 7 0,-1 0 210,0 0 0,2 9 0,-6 5 0,-4 5 526,-5 0 0,0 4 0,-7-2 0,-3 0 111,-6 1 0,-5-4 0,-7 3 0,0-2 414,0 2 1,-7-4 0,-4 4-1,-4-3-299,-6-3 0,-4 1 0,-6-2 1,-1-3-610,1-6 0,-6 2 0,-1-2 0,-1-1 0,1-3 0,-6-2 0,4-5 0,0-2 0,3-1 0,-1-5 0,1 3 0,4-1-1825,5 2 0,5-4 1,7 3 301,1-3 1,8-1 0,8 1 0,15 1-219,14 3 1,14 6 0,11-1 1740,7 3 0,-3 2 0,11 0 0</inkml:trace>
  <inkml:trace contextRef="#ctx0" brushRef="#br0" timeOffset="18">25723 5030 9099,'-5'-30'0,"-2"4"0,-2 5 732,-3 3 1,-4 3 0,-3-1 0,-2 0 73,1 1 0,-4-1 0,-2 0 1,-4 2 1,-1 4 0,4-3 0,1 8 0,0 0-168,2-2 0,-4 5 1,5-3 97,-2 3-595,6 9 0,-3 2 0,6 8 1,0 3 28,0 1 0,8 7 0,1-4 0,1 2-88,1 0 0,0-1 1,7 3-1,5-4-179,8-1 0,3 3 0,8-5 0,2-2-161,2-1 0,6-4 0,3-4 0,-1-3 66,1 0 0,-3-5 0,-4 3 0,-2-5-1,-4-5 0,2-4 1,-7-8-1,-2-3 51,-2 0 1,-8-7 0,-4 5 0,-3-1 683,-2 0 1,0 2 1844,0 6-1930,0 6 1,5 4-1,2 12 1,0 7-241,0 5 0,5 7 0,-1-3 1,3 1-502,2 4 1,-1-4 0,-1 1 0,-1-1-1291,-3 1 0,1-6 0,4 2 0,-1-4-297,-3-1 0,3-5 1,-2-3-1,5-1 1869,4-3 0,7-9 0,-3-4 0</inkml:trace>
  <inkml:trace contextRef="#ctx0" brushRef="#br0" timeOffset="19">26399 4951 9054,'-16'-16'0,"0"1"0,1-1 882,-1 0 1,0 2-1,-1 2 1,-4 3-36,-5 2 1,-2 0 0,0 4 0,1-2-82,0 1 1,2 2-1,1 2 1,1 0 294,4 0 1,6 2-888,3 3 1,8 4 0,2 7-46,9 0 1,7 1 0,6 2-1,8 4-27,5 1 0,7 1 0,-5 3 0,-2-2-21,-2 2 0,-4-4 0,-2 3 1,-6-1 216,-4-2 0,-8 4 0,-4-7 0,-3-2 141,-2-1 1,0-3 0,-2 1 0,-3-2 3,-6-3 1,-4 1 0,-5-7 0,-2 0-193,-3 2 1,-1-5-1,-5 2 1,-1-6-252,1-3 0,-1-8 0,1 3 0,-1-4-645,1-2 1,1 2 0,4 2-728,5 2 0,7 1 674,9-2 0,15 4 1,24 7-1,11 0 177,11 0 1,10 2 0,2 2 34,-1 1 1,-3 2 0,-2-4 0,-7 3 0,-7-5 377,-10-4 0,-5-6 0,-3-8 1,-4-3 200,-5-1 0,-3-7 1,-4 4-1,-4-2 149,-5 0 0,-3 1 0,-4-1 0,-5 5 152,-8 4 0,-1-3 0,-5 3 0,3 5 124,3 3 0,-6-2 0,0 6 0,2 2-268,1 1 0,2 9 0,2 3 0,2 6-40,2 5 1,6 2 0,-1 5 0,3-2-105,2 2 1,2 2 0,3 1 0,6 0-1131,3 1 0,14-2 0,3-2 0,4-4-798,3-1 1,-3-2-1,7-7 1,2-4 1821,1-5 0,10-3 0,0-2 0</inkml:trace>
  <inkml:trace contextRef="#ctx0" brushRef="#br0" timeOffset="20">27358 4637 10349,'9'0'3840,"-2"0"1,-9 0-3439,-3 0 1,1 0-151,-6 0 0,4-5 0,-2-2-115,1-2 1,3 0 0,9-3 0,6 3-39,3 2 1,3 2-1,3 7 1,1 1-103,-2 2 1,3 6 0,-1-4 0,-3 2 69,-6 3 0,0 2 0,-6 1 0,-3 1-228,-1 0 1,-2-6 0,0 1-1,-2 1 44,-3 2 0,-2-3 0,-7-3 67,-2-1 1,-1-1 0,-9-8 0,5-2 336,3-1 1,2-9 0,1 0 0,-1-5 138,0 0 1,0 1 0,3 1 200,2-4 1,-1 3-406,7-3 1,1 6 0,9 4 0,6 6-442,3 3 0,3 2 0,4 2 0,4 3-486,-1 6 0,1 1 1,-6 0-1,2-1-520,-2 1 1,-2 2-1,-1 0 1,0-2 136,0-2 1,-6-4 0,1 2 155,1-1 1,-3-1 0,-1-8 931,-1-3 0,5-11 0,-3-9 0</inkml:trace>
  <inkml:trace contextRef="#ctx0" brushRef="#br0" timeOffset="21">27971 4024 8467,'0'-16'1278,"0"6"1,0-1 111,0-1 0,-2 5-640,-3 2 0,3 5 0,-3 5 0,3 5-345,2 4 1,0 7-1,0 2 1,0 1 136,0 4 1,0 7 0,0 4-1,0-1-93,0 1 0,6 4 0,-1-1 0,0 2-129,2-2 0,-5 3 0,3-5 1,-3 0-199,-2-3 0,0-4 0,0-3 0,0-4 55,0-5 1,0-3 0,0-3 706,0 1-759,0-7 0,0-9 0,0-11 0,0-3-381,0-1 0,2-8 0,3-3 0,5-2-205,4 2 1,2-4-1,1 4 1,4-2 111,6 2 0,1-2 1,0 7-1,-4 3 26,-1 6 0,3 5 1,-3 7-1,-1 0 452,1 0 1,0 7-1,-4 3 1,4 4 400,1 2 0,-3 7 0,4 3 0,-3 4 155,-3 1 0,-1-1 1,-4-2-1,-2-2-112,-1 2 0,-6 0 0,5 0 0,1-2-455,-2 2 1,-1-5-1,-4-2 1,1-4-256,-1-1 0,3 0 1,-2-1-1,-2 1-1321,-1 0 0,-2-6 0,0 1 0,-2-1-3458,-3-1 1,2 5 4842,-8-4 0,8 11 0,-4 4 0</inkml:trace>
  <inkml:trace contextRef="#ctx0" brushRef="#br0" timeOffset="22">21541 8016 8070,'10'5'0,"0"1"0,1-1 0,5-5 1058,-1 0 0,6 0 1,2 0-1,2 0 1,4 0-351,6 0 0,-2 0 0,4 0-340,-4 0 1,-3 0-1,-2 0 1,-4 0-245,-1 0 0,-2 0 1,-5 0-1306,-1 0 0,-4 0-1122,-1 0 0,-8 2 1,-2 1 2302,-9 2 0,-12 8 0,-3-5 0</inkml:trace>
  <inkml:trace contextRef="#ctx0" brushRef="#br0" timeOffset="23">21745 8236 9158,'7'9'539,"2"3"1,6-7 0,1-1 1092,0-2 0,0-1 0,-1 3 0,1 1-960,0-1 1,-6-3-1,1-1 1,1 0-1332,2 0 1,7 2 0,3 2 0,4 1 658,5-2 0,9 6 0,-1 0 0</inkml:trace>
  <inkml:trace contextRef="#ctx0" brushRef="#br0" timeOffset="24">22798 8315 8070,'-10'8'0,"1"-1"2374,2 0 0,0-5-789,2 3 0,3-10 1,-3-5-1,1-4-240,-1-2 0,3-7 0,-1-5 0,6-5-914,8-3 0,10-13 1,5 1-1,4 0-663,1-1 1,1-9 0,-3-3 0,-2-2-87,-6-3 0,-4-1 0,-1 4 0,-2 2-393,-4 4 1,2 3 0,-5 10-1,0 5-4,0 8 1,0 10 0,-3 0 0,3 5 893,2 6 1,-4 3 0,5 7 136,3 0 0,1 9 1,1 8-1,3 13 23,3 10 0,-4 11 1,6 5-1,-2 3 803,0 5 1,0 5 0,-4-5 0,2 1-501,2-4 1,0-5 0,-5-2 0,0-9-643,0-4 0,-2 0 0,-2-4 0,-4-4 0,-1-5 0,0 0 0,-3-7 0,1-2-1389,-1-1 0,3-2-4590,-2-1 4303,7-6 1,-5-4 0,4-10 0,-6-5 246,-3-4 1,-2-4-1,0-1 1,0-4 1325,0-1 1,0 5 0,0-2-258,0 3 0,-6 2 0,-1 2 847,-1 4 1,-3-2 0,-5 6-1,1 1 1019,-1-2 1,-7 6 0,-3-6-1,-4 1-404,-1 1 0,-6 0 1,-1 3-1,-1-1-772,1-3 0,1 1 1,6 5-1,-1 0-854,1 0 0,5 0 0,1 0 1,3 0-581,2 0 1,8 0-1776,2 0 1,6-2 2878,-1-3 0,17-11 0,6-8 0</inkml:trace>
  <inkml:trace contextRef="#ctx0" brushRef="#br0" timeOffset="25">23836 7875 9175,'-16'7'2105,"8"-4"0,1 8-1176,0 1 1,5 2 0,-5 3-1,2 2-390,-1 2 1,1 2 0,5-4 0,0 2-183,0-2 0,0 4 1,0 0-1,2 0-131,3-1 0,-3-1 1,5-5-1,-2 0-148,0-1 0,1-4-110,-6-1-41,0 1 0,1-9 1,3-8-1,1-8-109,-1-7 0,4 2 0,3-5 0,5 1-83,4 4 0,7-2 0,9 3 0,6 6 156,4 3 0,-4 4 1,0 5-1,-1 0 364,0 0 0,-3 7 1,-6 4-1,-3 3 52,-3 1 1,-3 1 0,-9 0 0,-2 0-87,-1-1 0,-8 6 0,3 0 1,-5 0 850,-1 2 1,-7-6 0,-3 4 0,-6-3-564,-5-3 0,-3-1 0,-8-1 1,-1-5-510,-4-1 0,-1-1 0,-7-6 0,-3 0 0,5-7 0,-10-2 0,6-2 0,3 1-619,3-2 0,6-1 0,-2 1 0,5 2-2388,6-2 0,4 3 0,8-2-2783,3-1 5790,11-9 0,23-3 0,10-8 0</inkml:trace>
  <inkml:trace contextRef="#ctx0" brushRef="#br0" timeOffset="26">24701 7843 8070,'16'0'6060,"-3"2"-3655,-2 3-1921,-4 4 0,-12 1 0,-2-1 0,-2-2-154,-3-3 1,-2-3 0,-2-2 0,0-3 96,1-1 0,4-7 1,2 1-71,2-3 1,4-2 0,10 3-134,9 2 1,1 2 0,8 6-1,-1-2 18,0 1 0,-4 2 0,1 2 0,-4 2-110,-1 3 1,-7-1 0,-2 5 0,-2-1 52,0 1 0,0-4 0,-6 4-129,-5-2 0,-2 3 0,-8-4 232,0-3 1,0 4 0,1-2 101,-1-1 1,0-4-122,1-5 0,1 1-628,3-6-1172,4 6 0,16-3 0,5 7-112,5 0 0,4 0 0,-4 0 0,4 0 813,1 0 1,-5 0 0,2 0-1,-3 0 830,-3 0 0,8-14 0,2-3 0</inkml:trace>
  <inkml:trace contextRef="#ctx0" brushRef="#br0" timeOffset="27">25188 7152 8113,'0'-16'683,"5"0"683,1 0 313,-1 1 1,-3 6-704,3 4 1,-2 10 0,6 5-67,-2 4 1,4 7 0,-4 2 0,0 0-413,0 0 0,3 4 1,-3 1-1,2 6 58,3 2 1,-3 6-1,1-2 0,1 2-200,-3 2 1,5 3-1,-6-9 1,0 1 89,0-1 0,3-1 0,-5-6 1,-1-1-65,-2-4 1,-2 2 0,1-7-383,5-2 0,-5-1 0,6-2 0,-7-15 0,0-6 0,0-9-112,0-7 1,2 2 0,2-7 0,3 0-591,1 1 1,8-5-1,5 6 1,-2 1 101,-1 8 1,3 1 0,1 8 0,1 3 323,0 1 0,5 7 0,-4 2 0,2 2 968,1 3 0,-3 8 0,4 0 0,-4 0 101,-1-3 1,3 4-1,-3 0 1,0 0-592,-1 2 1,6-6-1,-1 4 1,1-3-203,-2-3 0,2 1 0,-7-2 0,0-2 0,1-1 0,-4-3 0,3 5 0,-4-5-2330,-1-1 1,-2 6-1,-4-3 596,-4 4 1,-6 0-1,-7-3 1734,-9-6 0,-14-3 0,-10-2 0</inkml:trace>
  <inkml:trace contextRef="#ctx0" brushRef="#br0" timeOffset="28">22735 8645 8012,'-8'0'2805,"-6"0"0,21 0 0,1 0-2082,10 0 1,10 0 0,0 0 0,7-2-132,7-3 0,8 3 0,5-5 0,2 2-93,8 0 1,-2-2 0,5 3 0,-4-1 39,-1 1 0,5 3 0,1-1 0,-3-2-280,-1-1 0,1 0 0,2 5 0,0 0 23,4 0 0,12 0 0,-4 0 1,4 0-189,2 0 0,-41-2 1,0-1-1,0 0 1,0 0-1,1 1 1,0 1-122,1 0 1,0 0 0,2-1 0,0-1 0,0 0-1,0 1 1,0 0 0,0 0 26,2 1 0,1 0 0,-2 1 0,0 0 0,0 0 0,-1 0 0,-2 0 0,-1 0 0,38 0 0,3 0 0,-14 0 0,-3 0 0,-3 0 0,-8 0 0,-3 0 0,-7 0 0,-4 0 0,2 0 0,-10 0 0,-4 0 0,-5 0 0,0 0 0,-7 0 0,-2 0-3063,-1 0 747,-2 0 0,-16 0 0,-13 0 0,-18 0-1511,-20 0 0,-17 0 3827,-16 0 0,0 0 0,6 0 0</inkml:trace>
  <inkml:trace contextRef="#ctx0" brushRef="#br0" timeOffset="29">23600 9038 8163,'-7'-16'1720,"5"6"0,-1-1-870,6-1 1,13-2-1,12 0 1,9 2-199,10 1 1,2 8 0,9-3 0,1 5-204,2 1 0,-5 0 0,-4 0 0,-4 1-4,-6 5 0,-6-3 0,-10 8 0,-5 1-67,-3 2 0,-4-4 0,-4 1-97,-4 1 0,-5 2 0,-2 2 0,-5-1-38,-4 1 0,-9 5 0,-6 0 0,-1-2-38,-2-1 1,-10-3 0,6 1-1,-1 0 98,0 0 0,3-1 0,2 1 0,4-2-59,1-3 1,2 3 0,5-6 0,0 3-160,1-1 0,1-5 0,2 4-328,1-2 1,8 0-330,-3-2 0,8-3 1,9 3 221,10-3 0,8-2 0,8-2 0,5-1 282,3-2 1,2-1 0,1 6 0,-3 2 125,-3 3 1,2-1 0,-8 6-1,-1 1 341,-2-2 0,-6 5 1,-3-4-1,-1 4 110,-4 2 0,-1-1 0,-5 1 0,0 0-264,-3 0 1,-6 5 0,1-1 0,-3 0-246,-2-3 0,0 4 0,-2 0 0,-3-2 0,-6-1 0,-10-3 0,-7 1 0,-7 0 0,-7 0 0,-3-2 0,-2-2 0,0-3 0,-1-2 0,-4-2 0,0-5 0,3 0 0,5 0 0,-1 0 0,3-2 0,-2-3 0,2-6 0,-3-6 0,3-2 0,-2 1 0,2-1 0,-1 0 0,8 3 0,3 0 0,4 1 0,9 4 0,0 1 0,7-3 0,-1 5 0,10-1 0,5 2 0,6 3 0,20 3 0,5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1:08.178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1856 2578 8037,'-7'-14'602,"-4"2"0,-3 3 282,-1 2 0,-6-4 0,-4 6 0,-3 2-445,-5 1 1,-9 2 0,0 0 0,-2 0-240,3 0 1,-5 0-1,4 0 1,-3 0-12,-2 0 0,1 0 0,4 0 0,6 0-129,2 0 1,5 5 0,1 0-1,3-1 127,3-2 0,1-2 1,5 0 55,0 0 1,7 7-45,4 3 0,-2-1 0,2 1-55,1 2 1,3 2 0,1 2 0,0 0 30,0 0 0,0 5 1,0 0-1,0-1-12,0 3 0,0 0 0,0 7 0,0-1 18,0 4 1,0 2-1,0-3 1,0-1-59,0 1 0,0-1 0,0 1 0,0-1-400,0 0 1,0-4 0,0-3 0,0-1-362,0-4 0,0-2 0,0-1 0,-2-2-951,-3-3 0,3 3 789,-3-4 1,5-3 0,5-2-572,5-3 1,4-9 1370,2-3 0,7-4 0,1-2 0</inkml:trace>
  <inkml:trace contextRef="#ctx0" brushRef="#br0" timeOffset="1">1447 3065 8268,'24'-5'1101,"-3"-1"1,-5 0-409,-5 0 0,-6 5 1,-10-5-1,-6 5 66,-3 1 0,-9 0 0,-5 0 0,-5 0-293,-3 0 1,-3 0 0,2 0 0,-3 0-291,0 0 0,-4 0 1,8 1-1,1 3-399,2 1 0,1 0 1,1-3-1,1 1-711,4 3 1,3-1-1,7-5-3382,1 0 3749,-1 0 1,16 0 0,10-2 0,13-1-1701,7-3 2267,1-6 0,1-3 0,-1-10 0</inkml:trace>
  <inkml:trace contextRef="#ctx0" brushRef="#br0" timeOffset="2">2265 2986 6838,'0'-15'975,"0"-1"1,-2 0-1,-3 2 1,-6 4-315,-3 5 0,-2-2 0,1 1 1,-1 3-204,0 1 0,-1-3 0,-3 0 1,-2 1-163,-3 2 1,4 2 0,-5 0-1,0 2-79,1 3 0,-2-1 0,4 5 0,0-1-89,0 1 1,2 2-1,6 4 1,-1 1-76,0 0 1,1 5 0,1 0-1,1-2-203,3-2 0,5 4 1,-4 0-1,0 0 70,0 2 0,6-6 0,-2 6 1,3-2 37,2 0 1,0 0 0,2-5-1,3-1 22,5 1 0,4 0 1,4-2-1,3-2-130,5-2 0,4-6 0,3 1 0,2-3 2,2-2 0,-1 0 1,-4 0-1,-1-2 48,1-3 1,-1-2 0,0-7 0,-1 0 2,-4-3 0,-3-8 0,-7 2 0,-2 1 38,-4-1 1,-3-5-1,-7 4 1,0-1 185,0 4 1,0 4 0,-2 1 521,-3 0 0,2 2 742,-8 4-1213,8 3 1,-4 14-1,7 3 1,2 4-42,3 2 0,-2 0 1,8-1-1,1 1-531,2 0 1,2 5 0,-1 0 0,1-2-416,0-2 1,0-1 0,-1 0-1,1 0-390,0-1 0,-1 1 1,1-2-1,0-2 287,0-1 1,-1-8 0,1 2 911,0-3 0,0 5 0,-1 2 0</inkml:trace>
  <inkml:trace contextRef="#ctx0" brushRef="#br0" timeOffset="3">2988 3034 8089,'0'-16'201,"0"0"1,0 0 655,0 1 1,-7-1-450,-4 0 0,-3 8 1,-1 2-1,-1 5-34,0 1 1,0 0 0,-1 1 0,-2 5-99,-2 4 0,0 4 0,5 2 0,0-1-119,1 1 1,1 0 0,1 0 0,5 1-115,1 4 0,1-4 1,6 6-1,0-2-178,0 0 0,6 2 0,1-4 0,3 2-18,8-2 0,3-1 0,8-3 0,1 1 68,3 0 1,9-2 0,0-2-1,3-3-22,3-2 1,4-2-1,2-5 1,0 0 86,1 0 1,-3 0 0,-5-2 0,-1-3 115,-5-6 0,-2-3 0,-9-3 0,-2-2 14,-2-2 1,-9-5 0,-1 3-1,-9-2-64,-5-2 1,-2 2-1,0 1 1,-2 1 75,-3 4 1,-4 3 0,-9 4-1,-1 3 115,-2 2 1,0 2-1,6 5 1,-3 0 25,-3 0 1,4 0 0,-4 2 0,3 3-61,3 5 0,-1 4 0,0 2 0,2 0-22,4-1 1,-3 6 0,8 2 0,2 0-145,1-1 0,4 5 1,3-5-1,7 1-392,7 0 1,1-2 0,6-6 0,2 1-294,1 0 0,8 0 0,0-2 0,-1-2-296,3-2 0,-6-1 1,6 1-1,-3-4 207,1-5 1,5-1 0,-5 0-1,-3 0-979,0 0 1716,4 0 0,-5-13 0,6-5 0</inkml:trace>
  <inkml:trace contextRef="#ctx0" brushRef="#br0" timeOffset="4">4529 3018 7148,'-2'-14'0,"-3"2"601,-6 1 0,-10 6 1,-5-4-1,-4 2 205,-1 4 1,-8 1 0,-3 2-1,-1 0-196,1 0 1,-9 0 0,6 0 0,1 2-222,6 3 0,10 2 1,3 5-1,4-1-253,7 1 1,4-3 0,6 1 0,-1 2-85,2 2 1,8 2 0,7 0 0,7-1-1,7 1 1,9-2-1,6-2 1,2-1 3,6 1 1,2 2 0,-6 2 0,-1-1 119,-2 1 1,-9 0 0,0 0 0,-7-1 218,-3 1 1,-2 1 0,-5 3-1,-2 1 80,-4-2 0,-3-2 1,-7-1-198,0 0 0,-3-1 1,-6 1-1,-8-2-145,-6-3 1,-5 1-1,-9-5 1,-3 0-345,0 0 1,-11-2 0,2-5 0,-3 0-851,-2 0 0,3-5 1,7 0-1,6-1-2010,5-1 1,0 4 3070,12-8 0,7 1 0,7-6 0</inkml:trace>
  <inkml:trace contextRef="#ctx0" brushRef="#br1" timeOffset="5">8161 2813 8331,'-16'0'4942,"0"0"-4308,7 0 0,2 7 0,7 6 0,0 4-89,0 4 0,2 7 0,2-2 0,1 4-131,-2 1 1,-1 1 0,-2-1-1,2 1-123,3-1 1,-3 4 0,3-2 0,-3-3-136,-2 0 1,5-2 0,0-2 0,1-5-89,1-4 0,-6-1 1,4 0-1,-1-2-181,1-4 239,-3 4 0,5-14 0,-7 0 0,0-9-72,0-5 0,0-10 1,0-6-1,0-6-324,0-5 1,-2-6 0,-1-5-1,-3-1-159,3-1 1,1 11 0,2-5 0,0 5 239,0 3 1,0 3-1,0 9 1,0 4 222,0 1 1,7 4 0,4 6 0,1 3 144,-2-2 0,6-1 0,-2 3 0,5 3 1,1 0 1,4 5-1,2-3 1,4 3-66,1 2 0,1 0 0,1 0 1,2 0-83,2 0 1,-1 0-1,-6 0 1,-2 0-168,-2 0 0,-1 0 1,1 0-1,-5 0-1230,-4 0 0,-1 0-933,0 0 1,-8 2 315,-2 3 1,-12-1 1980,-4 6 0,-11 1 0,-3 4 0</inkml:trace>
  <inkml:trace contextRef="#ctx0" brushRef="#br1" timeOffset="6">8396 2876 7788,'0'16'-129,"0"0"1,0-6 0,2-1 1248,3-2 0,4-2 1,7-5-1,1 0-205,4 0 1,2 0-1,5 0 1,-2 0-509,2 0 1,5 0 0,0 0 0,-3 0-635,0 0 1,-7 0-1,-2 0 1,-2 0-700,2 0 1,-9 0-1,2 2 1,-4 3-85,-1 6 1,-7 1-1,-2 0 1,-11-1 1009,-8 1 0,-12 2 0,-9 2 0</inkml:trace>
  <inkml:trace contextRef="#ctx0" brushRef="#br1" timeOffset="7">8381 3269 8284,'0'16'810,"7"-5"0,3-3 1,6-1-159,5-3 0,2-1 0,6 1 0,1 1 172,3-2 0,2-1 1,-2 0-1,2 1-875,2 3 0,-2 1 0,-6-4 1,-1 4-482,0 2 0,6-6 0,-8 4 0,2-1-2581,-2-1 3113,4 0 0,-6 2 0,8 2 0</inkml:trace>
  <inkml:trace contextRef="#ctx0" brushRef="#br1" timeOffset="8">9749 3395 8600,'15'-16'0,"1"-1"0,0-2 495,-1-2 1,-6-5-1,-4 3 1,-3 0-71,-2 0 0,-2-3 0,-3 3 1,-5 1 205,-4-1 1,-4 2 0,-3 7 0,-3 2-117,-1 1 1,-4 3 0,2-3 0,-2 6-250,-3 3 0,3 2 0,1 0 0,3 0-20,2 0 0,-3 7 0,4 2 0,-1 1-165,0 1 0,2-1 0,7 6 0,2 2-462,1 3 1,3-4 0,-3 6 0,6-2 111,3 0 1,2 1 0,0-2 0,2 1 55,3-2 1,6-2-1,10-1 1,3 0 112,1-1 0,4-1 1,-1-1-1,4-5 75,-1-1 0,8-2 1,-11-5-1,0 0 115,1 0 0,1-1 0,0-5 0,-4-4-21,-5-4 1,1-7 0,1-2 0,0-1-92,0-4 0,-4-7 1,-9-3-1,-3-3-19,0-2 0,-5-3 0,2-2 0,-8-3-329,-6-2 0,-10 3 0,-1 6 0,2 6 276,2 5 1,1-2 0,0 10 581,1 1 0,1 1 725,3 7-1007,4 8 0,7 2 0,2 13 0,1 7 81,3 6 0,4 7 0,-3 0 1,0 2 42,0 3 1,5-1 0,-3 1-1,1-1-179,1 1 1,-2 2 0,3 0 0,-2-5 14,3 1 0,1-2 1,1 0-1,1-4-620,0-1 0,-1 0 0,-1-4 0,-1 2-1577,-3-2 1,1-1 0,4-3 526,1 1 0,0 0 0,0-2-729,-1-4 2233,-6-3 0,12-7 0,-4 0 0</inkml:trace>
  <inkml:trace contextRef="#ctx0" brushRef="#br1" timeOffset="9">10629 3191 8527,'10'-18'0,"1"-1"0,-1-2 0,-1 2 549,-4 1 0,-3 8 0,-2-1 1,0-1-56,0-2 1,0 4 0,-2-1 0,-3 1 49,-5 1 0,-6 0 0,-5 6 0,-3-2-171,-1 1 1,-5 2-1,2 2 1,-3 0-8,0 0 0,-3 0 0,12 0 0,-1 0 195,0 0 0,2 7-445,6 4 1,6-2 37,4 1 0,3 1-94,2 4 1,2-6 0,3-2-205,5 0 0,-1-5 0,1 3 201,3-3 0,-5-4-150,3-3 0,-8 1 0,4-5-652,0 2 0,-5 1-43,3 0 1,-1-1-1293,1-3 204,-3 3 1102,5 7 415,-7 0 717,0 0 1568,0-7-653,0 5 1,-2-5-431,-3 7 1,1 0-669,-6 0 0,5 0 318,-6 0-857,8 0 400,-4 0-4,7 0-9863,0 0 9045,0 7 0,0-3 786,0 6 0,0-6 0,0 3 0,-7-14 0,-2-2 0</inkml:trace>
  <inkml:trace contextRef="#ctx0" brushRef="#br1" timeOffset="10">10472 3018 6935,'22'-2'355,"-6"-3"0,-7 1 782,-9-6 1,0 5-344,0-6 0,-7 8 0,-4-3-368,-3 5 0,-1 1 0,-3 0 0,-1 1-154,-2 5 0,-7-3 0,4 6 0,-1 0-85,4-1 1,-1 3-1,-1 5 1,0-1 6,0 1 0,2 0 0,6-1 0,1 1-113,3 0 1,4 0 0,7-1 0,0 1-262,0 0 0,2-1 0,3 1 0,8 0 3,6 0 1,3-1-1,6 1 1,0-2 115,6-4 1,-3 3 0,7-8 0,-1 0 7,0 2 0,5-5 0,-6 1 0,-1-6 228,-1-8 0,-8 3 0,-2-3 0,-1-3 5,-4-5 1,-7 2-1,-3-6 1,-2 0-157,-3-3 0,-3 2 1,-2-1-1,-3 2-28,-1 4 1,-7 2-1,1 1 1,-1 0 124,1 1 1,-3 1 0,6 1 710,-1 3-717,-5 6 1,14 4-1,0 11 1,9 3-23,5 2 0,7 6 1,1 3-1,3 1 17,3 0 1,0 4-1,0 5 1,-2 0-22,2 5 1,0-2 0,0 4 0,-4 0-31,-1-2 0,0 4 0,-6-7 1,1-3 117,-4 0 0,-4-3 0,1-1 0,-6-2 226,-4-2 0,-2-2 0,-4 3 0,-4-6 89,0-4 1,-10-1-1,3-2 1,-3-4-156,-4-5 0,-1 2 1,-9-1-1,-2-5-175,-2-4 0,-5-1 0,4-6 0,-1-2-643,1-2 1,-6-2-1,4 0 1,1 1-1014,8-1 0,1 0 0,9 0 0,4 1-114,5-1 1,5 0 0,7-1 0,0-2-224,0-2 1831,14 0 0,3-2 0,14-1 0</inkml:trace>
  <inkml:trace contextRef="#ctx0" brushRef="#br1" timeOffset="11">11069 3191 8110,'-16'0'447,"1"0"1,-1 0 2103,0 0-2168,8-7 1,2 5 0,13-3 0,7 3-176,6 2 0,7 0 1,1 0-1,6 0-5,2 0 1,6-5-1,-3-2 1,-3-2 140,-2-3 1,0 0 0,-9-1-1,-1 3-51,-3-2 1,-3-4 0,-4-3 0,-4-2-41,-4 2 0,-5-4 1,-1 2-1,-1 2-189,-5 1 1,-2 3 0,-10-1-1,-1 0-115,-2 0 1,-7 2-1,4 4 1,-3 3-5,1 0 1,2 5 0,-3-3 0,5 5 109,-1 5 1,6-1 0,-4 6-1,3 4 58,2 5 1,2-1-1,2 5 1,3-1 121,2 4 1,-3 2 0,5 0 0,1-2-332,2 2 0,8 0 0,1 0 1,1-3-6,5-3 0,6 5 0,4-6 0,1-2-872,4-2 0,-4 4 1,3 0-1,1-3-102,1-6 0,3 2 0,-1-5 0,1-1-162,-1-2 0,6-3 0,-1 1 1237,-1 1 0,6-7 0,-1-7 0</inkml:trace>
  <inkml:trace contextRef="#ctx0" brushRef="#br1" timeOffset="12">12091 3018 8110,'0'-16'0,"0"0"498,0 1 1,-7 4-1,-3 1 1,-4-1 168,-2 3 1,-1 1 0,-4 7 0,-6 0-228,-2 0 1,-3 0-1,1 0 1,-1 0-12,1 0 1,-1 0-1,3 1 1,3 3-84,5 1 1,3 7-1,4-1-397,4 3 1,3 1-1,7 1 1,1 0 68,5 0 1,2-1 0,12 3 0,4 1-15,8 2 0,4 5 1,-1-3-1,4-1-15,1 1 1,-5 3 0,1-3 0,-4 2 273,-6 2 0,-3-2 0,-8-1 0,-1-1 360,-3-4 1,-4 4 0,-7-2-233,0-2 0,-2-1 1,-3-4-1,-7-4-106,-8-5 0,1-3 0,-7-2 0,-2 0-229,-2 0 1,-8-2 0,-2-1 0,-2-4-1411,0-2 1,0-1 0,-3-4 0,3 1-1950,5 3 1,6 5 3302,4-6 0,12-6 0,8-8 0</inkml:trace>
  <inkml:trace contextRef="#ctx0" brushRef="#br2" timeOffset="13">15204 2782 8836,'0'-16'1498,"0"8"1,2 8 0,3 10 0,6 6-966,3 5 1,1 3 0,1 8 0,0 1-64,0 4 1,-1 3-1,3 7 1,1-2-198,2-3 1,0 7 0,-5-7 0,-1-4 39,1-3 0,0-5 0,-2-4 0,-2-3 122,-1 0 1,-3-11 0,4 4 179,-1-2 0,-1-8-185,6 0 1,0-12 0,0-6 0,-1-7 50,1-7 1,0-11 0,1-5 0,4-3-533,5-2 1,2-6 0,-1-1-1,-5-2-305,1-3 1,-7 5 0,1 1 0,-5 6 131,1 5 0,-5 0 0,1 9 0,-2 5-419,-3 4 0,4-2 0,3 6 0,1 5-310,-1 2 0,3 10 0,-4-2 0,4 3-2785,2 2 0,-1 9 3738,1 6 0,0 8 0,0 9 0</inkml:trace>
  <inkml:trace contextRef="#ctx0" brushRef="#br2" timeOffset="14">16053 3128 8247,'11'5'0,"-2"2"256,-2 2 1,5-6 0,-2 3 0,4-5 741,2-1 1,1 0 0,4 0 0,4 0-419,-1 0 1,6 0 0,-4 0 0,4-1-147,1-5 0,-1-2 0,-4-8 0,-3 0-119,0 0 0,-8 1 1,3-1-1,-8 0-138,-3 1 0,-1-6 0,-6 0 0,0 1-325,0 3 0,-2 1 0,-5 1 0,-7-1-106,-5 0 1,-4 6 0,2 1 0,-4 2 34,1 3 0,-6 3 1,6 1-1,-2 0 75,-1 0 1,3 7 0,-4 3-1,4 4 187,1 2 1,2 0 0,5 1-1,0 2 59,1 2 1,6 5-1,2-3 1,2 1-6,0 4 0,-1 0 1,8 2-1,3-2-89,6 0 1,3 5 0,3-8 0,2 1-247,2 0 1,6-7 0,-5 2 0,3-5 5,3-6 1,1 3 0,3-8-1,-1 0 82,1 2 0,-1-5 1,1 1-1,-3-6 9,-2-8 0,1-3 0,-6-3 0,1-4 20,0-5 1,1-4 0,-6-1-1,-6-1-34,-3 1 1,1-1 0,-5 1-1,-1 1 60,-3 4 1,-7-2 0,-3 7 703,0 2-419,2 8 1,7 6-1,0 10 1,0 6-2,0 3 0,7 9 1,4 3-1,1 3 204,-2 3 1,4-1 0,-5 1 0,1-3-135,1-2 0,-6 1 0,4-6 0,-2 1 22,-4 0 1,-1-8 244,-2-4 0,0-4 281,0-2 1,-5-8-1,0-17-402,1-1 0,-3-7 1,2 2-1,1-3-140,3-3 0,2 1 0,5-1 0,4 1-145,4-1 0,4 3 0,1 1 0,4 3-564,1 3 0,-3 6 0,3 7 0,-1 0-146,-4 1 1,4 4 0,0-1-1,-1 3-1611,1 2 1,-2 0 0,-5 0 341,0 0 0,-1 0 0,-1-2 1859,-3-3 0,3-3 0,-6-8 0</inkml:trace>
  <inkml:trace contextRef="#ctx0" brushRef="#br2" timeOffset="15">17295 2562 8247,'16'-9'0,"-7"4"0,-2 12 1547,0 9 1,-5 1 0,5 9 0,-2 4-696,0 5 1,0-2 0,-3 6 0,2-3 548,1 1 1,0 5 0,-3-4-1,1 1-964,2-1 0,1 4 0,-5-5 0,3-2-390,1-2 0,6-2 0,-6 1 0,0-3-1016,2-2 0,0 1 0,5-6 0,-1 1-1240,1 0 0,2-2 1,2-7 249,0-4 0,-6-3 0,0-7 532,3 0 1,-6-12 1426,-2-4 0,4-10 0,-1 1 0</inkml:trace>
  <inkml:trace contextRef="#ctx0" brushRef="#br2" timeOffset="16">17767 3002 8739,'16'16'2595,"-7"-7"0,-4-2-2048,-10-7 0,-6 0 1,-8 0-1,-4 0-209,-1 0 0,-8 0 0,-4 0 0,-1 0-418,-2 0 0,4 0 0,-5 0 0,2 0-606,3 0 0,9 0 1,5 0-1,3 0-396,3 0 1,6-7-1567,4-4 1,10-3 2647,5-2 0,11-6 0,4-3 0</inkml:trace>
  <inkml:trace contextRef="#ctx0" brushRef="#br2" timeOffset="17">17751 2892 9377,'14'16'0,"-1"0"0,-3-1 0,2 3 810,2 3 0,2-2 0,1 7 1,3 4-341,1 5 0,0-2 1,-6 4-1,1-4 550,0-2 0,-1-1 1,-1-2-1,-1-4-820,-3-1 1,-1 0-1,3-4-3829,-1 2 1279,-1 0 0,-1-16 0,-4-8 2350,-3-11 0,-16-13 0,-4 3 0</inkml:trace>
  <inkml:trace contextRef="#ctx0" brushRef="#br2" timeOffset="18">17956 2703 8247,'-2'-14'1347,"-3"4"-146,3-4 1,-3 14-1891,10 0 0,2 7 1,5 10-1,-3 3 68,-2 1 1,5 5-1,-1-5 1,3-2 620,1-2 0,1 6 0,0 2 0</inkml:trace>
  <inkml:trace contextRef="#ctx0" brushRef="#br2" timeOffset="19">18475 3081 8164,'24'-7'492,"-3"-4"1,-10-3 0,-6-1-1,-4-1 351,-1 0 1,0 6 0,-1-1-288,-4-1 0,-4 0 1,-9 1-1,-1 6-171,-2 3 1,-2 2 0,4 0 0,-4 0-124,-1 0 0,5 0 0,-4 2 1,2 1-27,0 3 1,0 4-1,7-3 1,2 2-80,2 3 1,6 4-1,-1 3 1,3 2-110,2-2 0,2 6 1,3 1-1,7 2-2,7-2 0,6 2 1,8-5-1,2-1 53,2 1 1,6-2-1,-2-5 1,1-1-48,-1 1 0,-4-2 1,3-3-1,-1-6-96,-4-3 1,-2-2 0,-2-2 0,1-3 36,-1-6 1,-5-3-1,-3-2 1,-4-1-36,-5-4 0,-3 2 1,-1-6-1,-4 1-82,-5-1 1,-1 6 0,0-2 103,0 4 1,-1 1-1,-5 2 168,-4 4 0,1 3 0,-1 5 228,-3-3 0,5 3-98,-3-3 0,6 3-42,-6 2-409,8 0 1,-9 2-605,6 3 823,1-3 131,5 5 223,0-7 43,0 0 1,-5 1-377,0 5 0,-2 1 0,3 5 32,-1-2 1,0 1 0,5 5 23,0-1 1,0 1-1,0 0-60,0-1 0,2 8 0,3 2 75,5-1 1,4-1-1,2-8 1,0 1-97,-1 0 1,6 3 0,2 0 0,0-3-98,-1-2 1,6 3 0,-1-8-1,1 2-113,-2-1 1,7-6-1,-5 1 1,0-3-209,2-2 0,-1 0 1,3 0-1,-1 0-539,1 0 1,-3 0 0,-2 0-1,-7-2 84,-2-3 1,-2 3 0,-2-5-1098,-4 0 1,-3 3 0,-7-6 1927,0-2 0,-7-2 0,-2-2 0</inkml:trace>
  <inkml:trace contextRef="#ctx0" brushRef="#br2" timeOffset="20">19607 3144 8247,'0'-16'0,"0"0"0,0 0 0,0 1 701,0-1 0,-2 2 1,-3 4-1,-6 3 76,-3 0 1,-2 5 0,-1-3-1,-2 3-343,-2 2 1,-2 0-1,4 0 1,0 2-112,5 3 0,-2-2 0,7 8-122,1 1 1,1-3 0,7 1-419,0 2 1,1 2 0,5 2 0,4 0 157,4 0 0,7 5 0,2 1 0,1 1 169,4 0 0,0 5 1,0-2-1,-4 2 156,-1-2 1,3 2 0,-6-7-1,-5 0 252,-3 1 0,-6-4 0,2 3-256,-1-4 0,-1-1 1,-8-2-80,-3-3 1,-6-4-1,-10-7 1,-3 0-859,-1 0 1,-10-6 0,0-2 0,-6-5-291,-8-4 1,3-2-1,6 1 1,3-1 964,8-2 0,4-14 0,9 2 0</inkml:trace>
  <inkml:trace contextRef="#ctx0" brushRef="#br3" timeOffset="21">6840 2295 8496,'-9'0'5294,"2"0"-4367,7 0 0,0 2-183,0 3 0,0-2-375,0 8 1,0-6 0,0 5-130,0 3 1,0-5 0,0 3-1,-2-1 15,-3-1 1,3 5 0,-3-3 0,3 3 158,2 1 0,-5 1 0,-2 0-41,-2-1 0,4 1 0,-4 0 0,2 0-25,4-1 0,-4 1 1,2 0-1,1 1-76,2 4 0,2-3 0,0 4 0,0-1-25,0 0 0,0 7 0,0-2 0,0 2-205,0-1 1,0 6 0,0-4 0,0 1-126,0 0 1,-5 6 0,-2-6-1,0 0 6,0-1 1,-3 5 0,3-6 0,0 5 68,0 3 1,-4 1-1,4-5 1,0-1 48,0 0 1,0 6 0,4 2 0,-4-1 17,-2 0 1,6 6 0,-4-2 0,1 2-63,1-2 1,-5 3-1,4-3 1,3 3-39,1 2 0,2 1 0,0-1 1,0 0 54,0 0 0,0 0 0,0 2 0,0 0-110,0-2 0,0 9 0,0-9 1,0 2-2,0 0 1,5 2 0,2-1 0,0-3 65,0-1 1,6 8 0,-5-5 0,3 3 86,-1 2 0,-1 4 1,3-4-1,-1 0-34,1 0 0,-3 4 0,1-4 0,1 0-16,-3 1 1,5-3 0,-6-3 0,0 1-38,0 3 1,3-1 0,-3-3 0,0 2 10,0 1 1,4 1 0,-6-5 0,0 3 38,2 2 1,-3 4 0,4-3-1,1 2-21,0 4 1,-4-1 0,4 0 0,-1-1-11,1 1 0,-4 2 0,4 1 0,0-3-38,0-1 1,-1-3 0,5 5 0,-5-3-68,-1 3 1,4-1-1,-6 1 1,0-5 83,2 0 1,0 2 0,6-3 0,-5 1 95,-1-1 1,5 5-1,-3-1 1,2 3 40,-1 2 1,-5 0 0,6-1 0,-1 1-98,-1 0 1,5 0-1,-5 0 1,1 0-77,1 0 1,-2 0 0,3 1-1,-4 3-50,-1 1 1,4 0 0,-4-5-1,0-1 87,0 1 1,3 5 0,-3 1 0,2-5 119,3-4 1,-3 6 0,2-3 0,-1 3-53,-1 4 1,5-2 0,-6 5 0,3-3-3,-1 2 0,-1 5 0,3-9 0,-1 0-99,1 2 0,-3-2 0,0 4 0,-1-4-96,1 3 0,-4 1 0,4 1 0,0-5 117,0-1 0,-4 13 0,3-12 0,1 0 63,0-1 1,0 4-1,3 3 1,-3-3-18,-2 3 1,3 2-1,-3-4 1,0 1 73,0 2 0,4 9 0,-4-9 0,0-1-120,0-3 1,0 10-1,-4-3 1,2 3-59,-1-1 0,-1 2 0,1 2 0,1-2 51,-2 0 0,-1-36 0,0-1 0,1 33 0,3 3 23,-3-1 1,-1 4 0,-2 1-1,2 1 61,3 0 0,-3 3 1,3-4-1,-3 1 79,-2-1 0,0 4 1,0-3-1,1 1-50,2-41 1,0-1 0,-2 1 0,-1-1 0,3 1 0,0 1 0,-2-1 0,-1 0-39,1 2 1,-2 0-1,1-1 1,0-1 0,0 43-1,0 0-33,0-2 0,0-38 1,0 0-1,0-2 1,0 0-1,0 1 0,0 0 76,0 0 1,0 0-1,0-1 1,0-1 0,0-1-1,0 1 1,0 43 28,0-44 1,0 1-1,0 41 1,0 2-1,0 0-3,0-2 1,0-38-1,0 0 1,0-2-1,0-1 1,0 0-1,0 0 103,0 0 0,0-1 1,0 37-1,0 6 1,0-1-4,0 2 1,0-41 0,0 0 0,0 39 0,2 1-95,3-5 0,-3 3 0,3-2 1,-1-2-100,1-2 0,-3-3 0,5 0 0,-2 0 0,0 3 0,6 1 0,-6-8 0,0-5 0,2-3 0,-5-4 0,3-4 0,-1-4-512,1-4 0,-3-4 0,5-1 0,-2-6-498,0-5 0,2 0 0,-2-12 0,6-1-53,3-3 0,3-8 0,4-7 1,6-11-640,2-12 1,17-25 1701,6-16 0,-16 18 0,1-3 0,4-9 0,-1 0 0</inkml:trace>
  <inkml:trace contextRef="#ctx0" brushRef="#br3" timeOffset="22">14670 2028 7315,'15'8'1409,"-6"6"0,-2-5-911,-7 7 1,0-6 0,0 1-159,0 1 0,0 2 1,0 2-163,0-1 0,0 1 0,0 0 0,0-1 29,0 1 0,0 0 0,0 0 0,0 1-19,0 4 1,0-2 0,0 7 0,0 1-41,0-3 0,0 9 0,0-3 0,0 1-45,0 4 0,0 0 0,0-2 0,0 2 4,0 2 0,0 0 1,0-4-1,0 2-4,0 2 0,0 6 0,0-3 1,-2 2-64,-3 0 0,3-2 0,-3 4 1,3-2 32,2 2 0,-1 1 0,-3 4 0,-1 0-28,1-2 0,3 9 0,1-7 1,0 1 6,0-1 0,0 12 0,-2-6 0,-2 0-70,-1 1 0,0-2 0,5-1 1,0 3 9,0 0 0,-5 5 0,0-5 0,-1 1 3,-1 1 0,6-2 0,-5 3 1,5-1-1,1 1 0,-6 2 0,1 2 0,0-2 28,-2-3 1,5 8 0,-5-3 0,2 2 28,0-1 0,-2-1 0,3 2 1,-1 1 27,1 2 1,1 6 0,-1-4 0,-1-1-16,2 1 0,-4 9 0,0-4 1,0-2-37,0-1 1,-6 7 0,5-4 0,-3 0-36,1 2-1,1-2 1,-3 1 0,3-2-23,2-4 1,-3 12-1,3-11 1,0 4-55,0 2 1,-4 4-1,6-8 1,0 2 58,-2-2 0,5 8 0,-3-6 0,3-2 38,2-1 1,0 8-1,0-1 1,0 1-17,0 0 0,0-3 0,2 0 0,1-2-28,2 0 1,1 6 0,-5-8-1,3 0 18,1-5 0,2 11 1,-3-9-1,1 3 16,-2 4 1,4-4-1,0 1 1,0-4 48,0 1 1,4 6-1,-6-7 1,0 0-16,2 0 0,-5 3 0,5-1 0,-2 1 2,1 2 1,4 4 0,-5-9 0,0-1-2,2 1 1,-3 9 0,5-4 0,-2-2-34,-4-1 1,4 1 0,0-3 0,0 2 10,0 3 0,-2-5 0,-3 1 0,2 1 0,1 1 1,0 6 0,-5-8-1,0 1 52,0-2 0,0 12 0,0-10 0,0 4-32,0 6 0,0 1 1,0-5-1,0-1-33,0-4 0,0 8 0,0-5 0,0 3 31,0 3 0,5 4 1,1-4-1,-1-4-7,2-1 0,-5 9 0,5-6 1,-2 2 48,0-1 1,6 6-1,-6-9 1,0 3-35,2-1 0,-4 2 0,6 0 1,-2-1-58,-3 1 0,3 0 0,0-2 0,0 0 35,0-1 0,3 8 0,-3-6 0,2 1 5,3-2 0,-3 7 0,1-6 1,1 3 26,-2 1 0,4 3 1,-2-6-1,1-4-64,-1-1 1,-4 7 0,-6-7 0,3 0 37,1-1 0,2 8 0,-3-7 0,3 0-8,1 0 0,-2 7 0,2-8 0,1 1 0,0 4 27,3-1 1,-3-7 0,-1 8-25,-1-5 0,4 7 1,-4-10-1,0-1 17,0 1 0,0 4 1,-2-6-1,4 1 30,0-2 0,3 12 1,-5-11-1,0 3 82,0-3 1,3 10-1,-3-15 1,2 0-54,3 3 1,2 2 0,2-1 0,0 0 96,-1 0 1,1 0 0,2-6 0,1 3-155,2-1 1,0-10 0,-4 7 0,2-4-55,2-3 0,0-2 1,-5-7-1,0-1-116,0-4 0,-1-4 1,1-7-1,0 1-106,-1-1 1,-4-4 0,-1-3-1,3-1-174,1-4 0,-4-2 0,1-1 0,1-2-1106,2-3 1,1 1-1,1-7-919,0-2 1,0-8 2433,-1-5 0,1-25 0,0-7 0</inkml:trace>
  <inkml:trace contextRef="#ctx0" brushRef="#br0" timeOffset="23">1038 3741 7024,'-24'0'11,"3"0"0,-2 0 0,2 0 0,2 0 377,1 0 1,3 0 0,-1 0 0,0 0 472,0 0 1,6 0-536,0 0 0,8 0 0,2 0 0,8 2 17,6 3 1,7-3-1,4 5 1,3-2 31,5 0 0,16 2 0,2-3 0,6 1-92,6-2 1,9 6-1,15 0 1,-42-5-1,1 0-160,1-1 0,2 0 1,5 0-1,0 1 0,1-1 1,0-1-1,2 0 0,0-1-64,2 0 0,1 0 1,6-1-1,2 0 0,0 0 1,1 0-1,2 0 0,1 0 71,-3 0 1,2 0 0,5 2 0,0 1-1,-9 0 1,-2 0 0,0-1 0,0 1 105,-1 1 1,-1-1-1,-5-2 1,-1 0-1,0 2 1,0 1 0,-3-2-1,-1 1-34,-3-1 1,1 1 0,3 2 0,0 1 0,-6-3-1,-1-1 1,0 0 0,0-1 47,-1 0 0,-1 0 1,39 4-1,-9 0 0,-5-1 105,-6-2 1,1-2 0,-13 0 0,-3 0-147,-5 0 0,-8 0 1,-8-2-189,-1-3 0,-8 1 1,0-6-537,-7-2 1,1 3-1251,-8-2-2273,0 8 2627,-5-4 1,-7 7 0,-3 0 0,-4 0-1432,-2 0 2842,0 0 0,-7 0 0,-1 0 0</inkml:trace>
  <inkml:trace contextRef="#ctx0" brushRef="#br0" timeOffset="24">28789 3945 8638,'-16'-12'-273,"0"-4"0,1 4 0,-1-9 0,2 4 178,3 1 0,-1 5 313,7 1 0,1 8 1,11 2-134,9 9 0,5 10 1,10 6-1,4 2-64,9 7 0,5 1 1,2-2-1,3 2-9,3 1 1,6 6-1,-10-3 1,-3-3 3,-1-2 0,-5 4 1,-6-10-1,-6 0 2,-2 2 1,-9-8 0,-4-1-25,-5-3 0,-8-8 0,-2-1 0,-9-2 22,-9-4 1,-16-1-1,-3-4 53,-8-3-49,-1 3 0,-15-12 0,3 6 1,-2-3-21,-1 1 0,-4 5 1,9-4-1,1 2 25,4 3 0,-5 3 1,11 1-1,1 0 41,1 0 1,6 7-1,9 3 1,5 4 385,4 2-372,8-1 0,2 1 276,7 0-287,0 7 22,0-6 25,14 13 0,-2-6 1,13 6-1,-1-2 0,1-2 1,1 0 63,-2-1 1,4 3 0,-7-7-1,-3-2-145,-6-2 0,-5-1 0,-7 0-102,0-1 0,-9-6 1,-6-2-1,-8-2 10,-2 1 77,-11 6 42,9-10-67,-18 5-1,12 0 20,-13 1 1,13 3-7,-3-1-322,2 1 317,10-3 10,-6 6-571,13 2 265,-6 2 292,7 11 0,-6-4 0,-3 6 0</inkml:trace>
  <inkml:trace contextRef="#ctx0" brushRef="#br0" timeOffset="25">1148 4432 8342,'0'-15'283,"0"-1"1,-2 2 86,-3 4 0,2-3 0,-6 6 0,0 0 244,1 0 0,2 2 0,-4 5 0,-2 0-154,-2 0 1,-2 0-1,-2 0 1,-1 0-143,-2 0 0,0 2 0,4 3 0,-2 4-92,-2 0 1,-7 5 0,3-2-1,-1 5-156,0 4 1,5 0 0,-4-3 0,1 1 21,-1 2 1,6 5 0,-2-3 0,4-1-231,1 1 1,6 5-1,1-4 1,0 3 123,0-1 1,6 0-1,-4 6 1,2-3 129,-1-3 1,1 4 0,5-4 0,0 2 41,0-2 0,5 2 1,2-5-1,2 0-46,3-1 0,2-1 0,4-5 0,3 0 11,5 0 0,-2-6 1,3-1-1,1 0-57,1-1 1,8-4 0,1 1 0,1-3 16,-1-2 1,4-6 0,-3 0 0,-1-5 144,1-6 1,-3 1-1,-4-7 1,-3 2-51,-2 0 1,1-7 0,-8 2 0,0-2 143,-3 2 0,-8-9 1,-4 4-1,-3-3-396,-2 1 1,-7-3 0,-5-1 0,-6 2-624,-3 2 1,-12 1 0,2 3 0,-1 2-129,4 6 0,0 6 0,6 3 0,-1 3-288,0 2 0,2 2 0,5 5-1125,1 0 1,6 1 83,4 5 2154,3 2 0,2 8 0,0 0 0</inkml:trace>
  <inkml:trace contextRef="#ctx0" brushRef="#br0" timeOffset="26">881 4684 8329,'-7'16'1508,"5"-8"0,-5 6-825,7-3 1,5-2-1,2 1 1,2 2-99,3 2 0,1 2 1,-1 0-1,-2-1-104,3 1 1,1 2-1,3 1 1,2 2-58,2-2 0,0 4 0,-5-2 0,0 0-86,-1 1 1,1-4-1,0 4 1,-1-1-306,1 0 1,0 0 0,0-5-1,-2 0-540,-4-1 0,4-4 1,-5-1-239,0 3 0,3 1-6018,-7 1 3566,0-6 3197,-5-2 0,7-7 0,2 0 0</inkml:trace>
  <inkml:trace contextRef="#ctx0" brushRef="#br0" timeOffset="27">1856 4542 9083,'-9'0'3561,"2"2"-2879,7 3 1,0-1 0,0 6-258,0 3 1,0 1 0,0 3-1,0 2-116,0 2 1,5 2 0,0-4-1,-1 2-138,-2-2 0,-2 4 0,0 0 0,0 1-59,0 4 0,0-3 0,0-1 0,0 0-183,0 1 0,1-6 0,3 2 0,1-3-68,-1-3 0,-3 1 0,1 0 1,2-1 93,1 1 1,0-5 116,-5-1 0,2-1-10,3 1 1,-3-1 45,3-4 27,-3-3 0,0 5-41,3-7 0,-3-2 71,3-3 0,-9-4 0,-1-6 1,0-1 27,-2 0 0,3-7 0,-4-3 0,-1-5-216,0-6 0,6-3 0,-3-9 0,3-2-233,-2-1 1,3 1-1,-3 8 1,3 3 56,2 1 1,7 2 0,3 6 0,6 1 106,5 4 0,2-2 1,5 7-1,-2 2 75,2 2 0,5 3 0,2 1 0,-3 5 70,-3 1 0,3 1 0,-11 6 0,-2 2 68,-2 3 0,-1 4 0,-2 7 0,-3 1-92,-6 4 0,-3 4 1,-2 6-1,0 1 178,0-1 0,-13 0 1,-2 1-1,-5-1-79,-2 1 1,2-1 0,-4-1 0,0-2-150,-1-2 1,6-7-1,-2 4 1,3-4 98,3-3 0,1 8 0,1-8 68,3 1 0,6 1 0,1-2-59,6-1 0,6-1 0,7-1 0,1-3 233,4 2 0,6 1 0,8-1 0,1-2 14,-1 2 0,0-3 1,0 2-1,2-1-405,-2-1 1,-7 3 0,-2-7 0,0 1 92,-2 1 1,4-6 0,-7 6 0,-1-1-854,-3-1 0,-1 0 0,0-5 1,-1 0-3163,1 0 0,0 0 2552,-1 0 1,1-2 0,0-1 1440,0-2 0,-8-2 0,-2 1 0,2-2 0,1-8 0</inkml:trace>
  <inkml:trace contextRef="#ctx0" brushRef="#br0" timeOffset="28">2941 4731 8297,'0'-16'105,"0"1"1,0-1 1362,0 0-207,0 0 1,0 9-743,0 7 1,1 13-1,3 9 1,1 1 141,-1 0 1,3 8 0,-2-1 0,-2 1 170,-1 4 1,-2-2-1,0-3 1,0-2-399,0 0 1,2 5 0,1-8 0,3 1-510,-3 0 1,1-7 0,-1 2 0,4-3 137,2-3 0,-6-4 0,4-2 0,0-1-1404,4 1 0,-3-5 0,3 1-87,1-3 0,-3-4 1,1-3-1,1-6 712,-2-3 0,3-3 0,-5-4 0,0-5 253,0-4 1,-2-3 0,-5-2 0,0-4 222,0-1 0,0 0 0,-2-4 1,-3 4 223,-5 2 1,1 1-1,0 7 1,2 4 457,4 5 1,-4-1 0,1-1 0,3 0 337,1 0 0,2 2 0,0 4 1,0-2-31,0-2 1,7 0-1,4 7-80,3 3 0,7 4 0,1 7 0,4 0-241,8 0 0,-3 7 0,7 6 0,1 4 132,3 4 1,-4 7-1,-1-4 1,-6 3-165,-4-1 0,1-2 0,-7 4 0,-4-2 3,-5 2 0,-5-3 0,-7-1 0,0 1 142,0-1 0,0-5 0,-2 4 0,-3-2-158,-5 0 0,-4-2 1,-4-7-1,-1-1-81,-2 1 0,-7-3 0,2 0 1,-4-2-304,-1-4 0,-6-1 0,-1-2 0,-1 0-381,1 0 1,1 0 0,4 0-1,0 0-449,1 0 0,-3 0 0,11 0 1,-1-2-339,5-3 0,2 3 1,2-5-1,1 2-5439,-1 0 6607,0-8 0,0-2 0,1-10 0</inkml:trace>
  <inkml:trace contextRef="#ctx0" brushRef="#br0" timeOffset="29">28694 7104 26858,'13'7'0,"1"4"36,3 3 1,9 3 0,2 4 0,5 6 40,4 2 1,10 3 0,0 1 0,4 3-93,5 6 0,12 4 1,-3 1-1,3 0-11,2 0 1,-32-21 0,1 1-1,0 0 1,0 2 0,4-1 0,2 1 33,0 1 1,2 0 0,3 2 0,0 0 0,0-3 0,-1 0 0,0 0 0,0 1 36,-1-1 0,0 0 1,-1 1-1,-1-1 0,-1-2 1,-1-1-1,-3-2 0,0 0 68,34 20 1,-7 0 0,-12-9-1,-9-6-77,-8-6 0,-8-5 0,-5-4 0,-6-2-69,-8-2 1,-3-6-215,-4 1 0,-10-5 0,-2-5 0,-13-7 181,-11-8 0,-9-4 0,-14-9 0,-9-4 4,-9-5 0,-1-3 1,35 21-1,-1 1 1,-1-1-1,-1 0 90,2 1 0,-2-1 1,-5 1-1,0-1 1,-2 0-1,-1-1 0,0 0 1,-1 0 6,-1-2 1,1 1 0,-3 0 0,1 0 0,1 2 0,0 1 0,0-1 0,-1 0-2,-1 1 1,0-1 0,-1 1-1,1 1 1,1 0 0,1 2-1,4 2 1,0 1 77,4 3 0,0 0 1,-39-14-1,7 7 1,10 4 38,8 5 0,6-1 1,9 6-1,5 0 339,4 0 0,9 2 0,5 7-1012,6 3 0,8 9 0,14 9 1,10 1 562,11 4 1,19 9-1,7 5 1,10 3-54,7 2 1,-29-21 0,0 1 0,-2-1-1,1 0 1,3 0 0,1 0 0,0 2 1,0-1 0,6-1-1,1 2 1,-5 1 0,0 1 0,-1-2-1,1 0 27,1-1 1,0 0 0,-2 2 0,0 0 0,-2-2 0,-1 0 0,-3-1 0,0 0-85,-4-1 1,-1-1-1,35 25 1,-22-12-1,-4-4-93,-8-5 0,-12 0 0,-5-7-156,-3-2 1,-10-2 0,-4-3 596,-8-3 0,-17-4 1,-15-11-1,-11-4-137,-13-8 1,-15-10-1,-4 0 1,38 10-1,-1 0-107,-4-2 1,-1-1-1,2 3 1,-1-1 0,1-2-1,-1 0 1,0 0 0,0 1 1,0 0 0,-1 0 1,-2-1-1,0 1 0,5 3 1,1 0-1,0 1 1,0 0 25,-35-12 0,1 7 1,9-2-1,3 3 42,6 3 0,10 6 0,9 4 1,3 3 70,7 2 1,1 0-100,8 0 1,7 2-1,8 3 1,6 7 14,6 7 1,9 1 0,13 8 0,5 3-240,4 4 1,12 9-1,0-4 1,3 2 907,3 0 1,-3-1 0,-5 7 0,0-1-983,0 0 0,-6-2 0,-5-3 0,-6-7-123,-9-7 1,-2-5-1,-15-7 1,-6-1 44,-7 1 1,-13-7-1,-13-6 1,-14-6 567,-12-8 1,-16-4 0,0-5 0,-2-1-111,-3 2 0,2-4 0,6 2 0,6 2-43,4 2 0,2 3 0,5 3 0,4 4-613,4 0 1,4 6 0,1-5-1,4 5-853,2 1 1,-4 0 1345,5 0 1,-7-7-1,4-2 1</inkml:trace>
  <inkml:trace contextRef="#ctx0" brushRef="#br0" timeOffset="30">28914 3694 24505,'0'-16'-3082,"0"0"1,0 1 1385,0-1 1239,0 7 1,2 4-1,3 10 1095,6 6 1,8 4-1,6 4 1,3 4-118,5 2 1,9 1 0,1 7 0,8 2-331,7 2 0,10 12 0,-31-25 1,1 0-1,3 3 0,0 1-71,3 1 1,1 1 0,4 1-1,2-1 1,1 1 0,1 1-1,1 0 1,0 1 40,1 1 1,0 0 0,0-2 0,0 0 0,0 2 0,0 0 0,0 0 0,0-1 138,0 1 1,0 0 0,-4-4 0,-1-1-1,-2 2 1,-1-1 0,-4-1 0,-1-2 212,-1-1 1,-1-1 0,31 27 0,-4-3-1,-10-5 0,-9-4 1,-5 0-1,-10-7 1,-6-5-626,-8-3 1,-2-4-1,-13-7 1,-6-4-189,-7-5 1,-19-5-1,-10-7 1,-13-8 392,-12-10 1,-12-11-1,32 14 1,-1 0 0,-2-2-1,-1-1 18,-3-1 0,-1 0 0,-2-4 1,-1 0-1,-2 1 0,-1 1 0,-1-3 1,-1 1-68,-1-2 1,-1 1 0,-7-3 0,-2 1 0,3 0 0,0 0 0,-2 1 0,0 1-25,-1 0 1,0 1-1,-3-2 1,1 1-1,4 4 1,0 0 0,1 0-1,-1 0-15,0 0 0,0 0 0,2 1 1,1 1-1,6 3 0,1 2 1,4 1-1,1 1 13,4 1 0,1 1 1,-1 3-1,1 2 1,-34-10-1,7 5 67,11 6 0,9 3 1,13 7-1,6 0 374,3 0-1179,8 0-577,9 0 727,9 7 1,9 7-1,5 10 1,9 4 500,8 5 1,18 7 0,9 0 0,7 4 50,6 5 1,-25-19-1,1 1 1,1-1 0,0 0-1,2 0 1,1 1-12,1 2 1,1 0 0,6 1-1,1 0 1,-3 4 0,0 1 0,1-1-1,1 1-21,3 1 1,0 0 0,-3 1 0,-1 0-1,-3-1 1,0-1 0,-4-1 0,-1 1 53,-2-2 1,-1-1 0,-3-1 0,-1-2-1,20 23 1,-11-7-21,-12-5 0,-10-11 0,-12-2 0,-8-8-364,-6-6 0,-13-8 0,-14-4 0,-8-3 1153,-9-2 1,-18-9-1,-5-5 1,-9-7-630,-4-3 0,36 13 0,-1 1 0,3-2 0,-1 0 0,1-1 0,0 1-125,-2 0 0,1 0 0,3-1 0,0-1 0,1-1 0,-1-1 0,-41-14 60,0 4 0,0-2 1,6 6-1,1-1-13,3 0 0,1 2 0,8 5 0,6 1 86,3-1 0,5 7 0,11 4 0,7 3-45,5 2 0,9 0 1,-2 2 5,3 3 0,10 4 0,1 7 0,1-1-623,1 1 1,0 2 0,5 1 0,0 4-94,0 1 1,2 7 0,3 8 0,5 1-1393,4 4 1,0 8 1585,-3 6 0,-4-11 0,-7-2 0</inkml:trace>
  <inkml:trace contextRef="#ctx0" brushRef="#br0" timeOffset="31">991 5988 23691,'0'-15'-4226,"-2"6"5744,-3 4 0,3 5 0,-3 5 248,3 6 0,2 9 0,0 7 0,0 1-1345,0-2 0,-1 9 0,-3-2 0,-1 4-421,1 1 0,1 4 0,-1-5 0,-1-2 0,2-2 0,1 2 0,0-2 0,-1-5-47,-3-4 1,1 2-1,5-5 1,0-1-692,0-3 0,0-1 738,0-1-1505,0-6 0,0-9 0,0-10 0,0-6-668,0-5 0,0-2 0,0-6 0,0-1 2241,0-3 1,-7-16 0,-2 0-1</inkml:trace>
  <inkml:trace contextRef="#ctx0" brushRef="#br0" timeOffset="32">425 6051 23691,'16'2'1055,"-1"3"0,-4-3 1,1 3-1,4-3 157,3-2 0,9 0 1,-2 0-1,4 0-1211,1 0 1,6 0-1,1 0 1,1 0-2,-1 0 0,6 0 0,-2-2 0,3-1 0,3-2 0,2-6 0,1 4 0,-2 0 0,1 0 0,-1-3 0,-7 3 0,-5 0 0,-4 0 0,-3 0 0,-2 3 0,-4-1 0,-1 2 0,-7-4 0,-6 1-2122,-6 1 1,-4 5-1,-11 2 1,-3 1-5477,-2 3 7410,1-1 0,-1 2 0,0 1 1</inkml:trace>
  <inkml:trace contextRef="#ctx0" brushRef="#br0" timeOffset="33">1651 5957 24477,'0'-16'-2830,"0"6"3617,0-1 1,-1 8 109,-5-2 1,5 10 0,-6 5 0,1 4-697,1 2 1,-2 0 0,4 1 0,-3 4 273,3 5 0,-1 2 0,1 2 0,-2 0-57,1 3 1,2 2 0,2-4 0,2 1-151,3-1 0,-3-1 1,5-2-1,0-2-427,4 2 0,3-4 0,1 1 0,1-2 442,0-4 1,1-2 0,2-1 0,4-2-284,2-4 0,-1 3 0,6-8 0,-1-2 0,5-1 0,1-2 0,-4 0 0,1-2 0,-1-3 0,0-4 0,-1-6 0,-2-1 0,-2 0 0,-7-5 0,1-1 0,-6-3 0,-4-3 0,-5-2 0,4-1 0,-2 0 0,-3-1 0,-4-5 0,-4 1 0,-3 1 0,-2 2 0,4 3 0,-5 2 0,-1 4 0,2 1 0,-3 7 0,7 6-1908,1-3-2940,-4-1 3839,6 6 0,-5 3 1,9 10-749,3 5 0,-2 4 0,8 2 0,-1 0 2145,-1-1 1,12 8 0,-3 2 0</inkml:trace>
  <inkml:trace contextRef="#ctx0" brushRef="#br0" timeOffset="34">3176 5957 24783,'-1'-16'-203,"-5"1"1,-2-1 0,-8 2 0,0 3 1832,1 6 0,-6 3 0,-2 2 1,0 0-1063,0 0 0,-3 2 0,4 3 0,-3 6-568,-3 3 0,5 2 0,2-1 0,4 3 0,1 3 0,2-4 0,2 4 0,3-3-339,2-3 0,2 6 0,5 0 81,0-2 0,2-1 0,1-2 123,3-1 0,11-4 1,1-1-1,4 1 537,6-2 1,2 5 0,3-4 0,2 2-224,2-1 1,5 3 0,-6-4 0,1 4-180,1 2 0,-6 0 0,1 1 0,-7 2 0,-3 2 0,-2 0 0,-5-5 0,-2 0 0,-4-1 0,2 6 0,-6 0 0,-3-2 0,-1-1 0,-4-2 0,-3-1 0,-6 1 0,-3 0 0,-1-1 0,-3 1 0,-3 0 0,-5 0 0,-4-6 0,-1-1 0,-1-2 0,1-4 0,-6 1 0,1-1 0,-1 3 0,-2-3 0,5-3 0,-7-5 0,1-4 0,0 0 0,3-5 0,-5 2 0,-1-7 0,-3-12 0,-1-10 0</inkml:trace>
  <inkml:trace contextRef="#ctx0" brushRef="#br0" timeOffset="35">27908 4275 9243,'9'-1'105,"-2"-5"385,0-4 0,-5 1 443,3-1-337,4 6-463,-8-3-1,6 7 1,-8 0 0,-5 0 5,-4 0 0,-4 11 1,-2 3-1,0 1 80,1 4 0,-3 8 0,-1 1 0,-4 5-22,-1 3 0,-1 8 1,-4-2-1,-1 3-133,-3 3 1,-2-1 0,2 0 0,-4 0-171,-5 0 1,-2 0 0,1 1 0,3-3 27,1-3 0,-3 3 0,6-5 0,2 1-11,6-5 0,0 1 0,6-4 0,1-5-69,3-3 0,1-5 1,10-6 48,-2-3-1,6 3 1,4-19 0,13-2 0,7-9 64,4-5 1,1-7 0,7 2 0,2-4-1,2-1 0,5-1 0,-4 1 1,1-1-4,-1 1 1,-1-4-1,-8 0 1,-1 2 63,-1-2 0,-6 0 0,3 5 0,-1 2 29,-4 2 1,-7 7 0,-1-2 274,1 4-245,-5 8 0,0 4 0,-9 8 8,-3 2 1,-4 15 0,-7 1-1,-1 7 23,-4 3 0,-2 7 1,-5 6-1,2 5-18,-2 3 1,-2 8 0,-1-3-1,0 4 58,-1 2 1,-5 4-1,1-3 1,1-4-56,2-4 0,3 1 1,2-4-1,3-3-218,3-1 0,-4-9 0,5-3 0,3-4 30,6-1 1,-2-3-1,5-3 1,0-5 14,4-3 0,3-8 8,2 1 0,2-8 1,5 3 90,9-5 1,7-8-1,8-5 1,2-7-39,4-7 0,1-4 1,8-1-1,-1-3-26,4-2 0,0 4 0,-5-1 0,-4 7 18,-2 3 0,-1-1 0,-7 6 0,-4 4-6,-5 0 0,2 7 336,-2 2 1,-2 5-240,-9 5 0,-4 11 1,-13 12-1,-7 5 60,-6 4 0,-8 7 0,2 1 0,-4 7 36,-1 6 0,-6 7 0,1-8 0,-1 4-120,-1 2 0,4 9 0,-4-1 0,1-2-37,1-1 1,-1-2 0,5-1-1,3-2 1,3-6 1,1 4 0,8-19 0,-1-3 14,4-4 0,4-6 1,-1-3 59,6-5 1,0-5-124,5-5 1,0-6-1,15-10 1,8-6-62,5-3 0,9-14 1,3-7-1,4-7 39,5-7 1,5-1 0,-4 1 0,-2-2 4,-3-1 1,2 8 0,-12 11-1,-4 7 104,-3 3 0,-8 7 0,1 8 181,-4 1 1,-8 3-1,-4 9-181,-3 6 0,-6 12 0,-4 8 0,-10 11 52,-5 9 0,-3 4 0,-9 10 0,-3 3 23,-4 6 1,17-36 0,1 0 0,-18 41 0,-2-2 5,2-4 1,-1 2-1,6-7 1,2-3-109,2-6 0,3-1 0,4-9 0,5-5-44,4-4 0,3-4 1,3-6-1,6-4-44,3-5 1,2 2 0,2-4-98,3-5 0,6 0 0,10-9 0,5-3-38,4-5 1,6-13-1,4-12 1,4-9 86,5-10 0,9-9 0,-29 22 0,-1-2 0,3-1 0,-1-1 51,2 0 1,-1-1-1,-3 0 1,-2 0 0,23-26-1,-7 6 39,-3 3 0,1 5 1,-7 11-1,-7 7 108,-6 5 0,-1 14-46,-9-2 1,-3 13 0,-2 3 0,-3 10 219,-2 10 1,-12 6-1,-5 10 1,-6 8-19,-5 7 1,-7 8 0,-4 7 0,-1-1-54,-3 1 0,-1-1 0,0-4 1,6-3-148,5-4 1,-6 5 0,11-15 0,0-2-66,-1-2 0,6-5 0,2-7 0,3-4-721,3-1 1,4-7 746,1-6 1,-1-6 0,-4 3 0</inkml:trace>
  <inkml:trace contextRef="#ctx0" brushRef="#br0" timeOffset="36">1054 7513 7287,'-7'-10'8,"-4"-1"1,-3 6 0,-3-4 0,-2 2 838,-2 4 0,-5 1 0,3 2 1,0 2-254,0 3 1,-3-2 0,4 8-1,-3 1-40,-3 2 1,4 2 0,-3 0-1,1-1-201,2 1 0,-4 1 0,5 3-163,-1 1 0,4 0 0,-1-6 0,6 1 85,4 0 0,4-6 1,7 1-290,0 1 0,2 2 0,5 2 14,9-1 1,5-4 0,8-2 0,1-1-31,3 1 0,4 0 0,-2 3 1,2-2 50,-2 3 1,3 1-1,-1 3 1,-4 2 108,-5 2 0,0 2 1,-7-4-1,-4 2 507,-5-2 0,1 4 1,-8-2-1,-2 0 35,-1 2 0,-2-6 0,-2 6 0,-1-2-159,-2 0 0,-8 0 1,3-6-1,-6 1-191,-5 0 0,2-6 0,-5-1 0,-1-2-53,1-3 1,-3-3-1,-4-1 1,1 0-261,4 0 0,-4 0 0,6 0 0,-2 0-525,0 0 0,6-1 1,-1-3-1,4-3-869,1-2 0,2 4 0,2-5 0,3-3-645,2-1 1,2-1 0,5-1 1148,0 0 1,9 1-1,5-1 1,7-2-918,3-3 1,1 2 1797,1-7 0,10 0 0,-2-6 0</inkml:trace>
  <inkml:trace contextRef="#ctx0" brushRef="#br0" timeOffset="37">1243 7686 8876,'8'7'1317,"-1"3"0,-1 4-34,-1 2 1,2 10-1,-4 4 1,4 1-400,2 4 1,-4 6-1,4-5 1,-2 1-22,-4 1 1,4-3 0,0 5 0,0-1-226,0-4 1,4 1 0,-4-2 0,0-5-301,0 1 0,3-7 0,-3-1 0,0-1-75,0 0 1,-2-5 0,-3-7 0,2 0-192,1-1-72,0-4 0,-5 1 0,0-12 0,0-7-397,0-5 0,0-9 0,0 0 1,0-5-363,0-4 1,0-12 0,0 0-1,0-5-97,0-5 0,0 3 1,0-2-1,0 1 299,0 1 1,2-4-1,1 10 1,4 4 306,2 8 1,2 1 0,6 4 0,2 5 200,2 4 1,7 3 0,-2 7-1,4 1 203,2 3 1,4 7 0,1-1-1,0 8 14,1 6 0,-6 4 1,1 3-1,-7 3 725,-3 1 0,-2 7 0,-7-2 0,-4 2-166,-5-2 0,-3 7 0,-2-5 0,-2 0-137,-3 2 1,-4-2-1,-8 0 1,-2-4-259,-2-1 0,-7-2 0,2-6 0,-4 1-332,-2 0 0,1-2 0,-2-4 0,-2-5-223,-2-3 1,0 3-1,6 1 1,0-3-1122,-1-1 1,8-9 0,1-4-180,0-2 1,7-3 0,1 0 0,8 0 764,5 1 0,11-1 1,6 0-1,10 0 758,5 1 0,15-1 0,4 0 0</inkml:trace>
  <inkml:trace contextRef="#ctx0" brushRef="#br0" timeOffset="38">2516 7576 7762,'-2'-16'406,"-3"1"0,-4 6 0,-6 4 376,-1 3 0,0 2 0,0 0 0,1 0-311,-1 0 0,-5 7 1,0 3-1,0 4-107,-2 2 0,6 5 0,-6 2 0,4 1 19,3 4 1,-3 2-1,9 1 1,-3-1-85,3-4 1,-2 7 0,6-3-1,3 1 37,1 4 0,2 0 0,0-3 0,2-3-25,3-2 0,4 2 0,8-4 0,4-1-38,6-3 0,2 2 0,3-2 1,1-2-72,4-2 1,3-6 0,9-2 0,1-2-1,3-4 1,-1 4-1,-5-2 1,0-1 67,1-2 1,-8-9 0,-3-4-1,-4-5-64,-2-5 1,-1 2 0,-4-7 0,-5-2-315,-4-2 0,-8-1 0,-4-2 1,-3-2-380,-2-2 1,-7-5 0,-5 4-1,-7-2 27,-7-4 1,-9 6-1,-2 1 1,2 4-462,2 1 1,1 3 0,1 2 0,1 6-1828,4 4 0,-2 1-1712,7 1 4460,7 6 0,14 9 0,9 9 0</inkml:trace>
  <inkml:trace contextRef="#ctx0" brushRef="#br0" timeOffset="39">2469 7733 8941,'-7'-9'2355,"5"2"1,4 20-1,12 4-1904,5 6 1,2 1-1,-3 4 1,3-2 211,5 2 0,3 7 0,3 4 0,-1-1 146,1 1 1,-1-3 0,1-4 0,-1-1-99,1 1 0,-3-3 1,-3-1-1,-3-3-350,0-3 1,-11-1-1,4-5 1,-4 0-450,-3-1 0,3-4 1,-5-2-3335,2-2 1296,-6 5 1,-1-17 0,-11-1 0,-1-8 2125,-2-7 0,-13-10 0,8-9 0</inkml:trace>
  <inkml:trace contextRef="#ctx0" brushRef="#br0" timeOffset="40">29669 4181 21997,'7'0'-2048,"-7"0"1,-5-2 0,-7-1 5546,1-3-2541,8 1-2231,-4 5 1818,7 7-1316,0-5 0,0 3 1262,0-10 0,-6 1-364,1-6 1,0 5 1707,5-6-3141,0 8 668,0-4 1,0 5 308,0-3-148,0 3 0,0-7 1154,0 4-1909,0 3 38,0-5 688,0 7 0,5 2 0,2 2 977,2 1 0,-4 5 0,4-3 0,0 0 100,-1 0 0,3 5 0,6-1 0,3 3-21,1 2 1,8 1-1,3 6 1,8 7-56,5 4 1,15 14 0,3-5 0,1 1-19,1 1 0,1-1 0,-1 0 0,-6-4-216,-3-2 0,-9-3 0,-6-7 0,-3-3 43,-3-3 1,-2 4 0,-1-5 0,-3-1 188,-3-3 0,-3-3 0,-7-3-287,0-6 1,-6 2-266,1-2 0,-10-2 0,-1-6-96,-8-2 0,-12-7 0,-6-2 0,-7-7 86,-11-6 1,-13-13 0,-6 4 0,-9-6 54,-5 0 0,36 17 0,-2 1 0,1 2 0,-1 0 0,-1 1 1,0 0 20,-1 1 1,0 0 0,-1-1 0,1 0 0,-2 2 0,1 0 0,1 0 0,-1-1 111,1 1 1,-1 0 0,2 1 0,1 1-1,-32-11 1,5 4 62,5 1 0,6 2 0,14 7 1,3 2-159,5 1 0,6 8 0,4-2-60,6 3 0,11 4 1,5 3-1,5 5-52,5 4 1,18 9 0,17 7 0,14 8 143,14 9 1,-25-18 0,3 0 0,3 0 0,2-1 0,2 3 0,2 0-28,2 0 1,1 0-1,4 6 1,0 0-1,5 0 1,-1 1-1,1-1 1,-1 1-20,0 0 1,1 1 0,1 1 0,0 2 0,-1 0 0,-1 1 0,0 0 0,1 0-25,-1 0 0,0 0 0,-4-4 0,-1 0 0,-6-3 0,0-2 1,-5-1-1,-1-1-57,-3-4 0,-1 0 0,-5-4 0,-3 0 0,24 17 0,-14-10-52,-14-8 1,-8-7-1,-11-4 28,-4-2 1,-4-6-1,-12-3 1,-8-8 245,-10-8 0,-16-13 1,-21-4-1,-11-10-137,31 17 1,-2 0 0,-4 0 0,-2-1 0,-2-2 0,-1 0 0,0 1 0,-1 0-1,0 2 0,0-1 0,-3 0 0,2 0 0,4 2 0,2 1 0,1 2 1,1 2 36,3 1 1,1 1-1,-37-18 1,4 2 0,3 5 38,2 3 1,4 4 0,8 6 0,6-1-37,3 0 1,9 8 0,5 2 0,7 5-146,7 1 0,9 0 0,3 1-362,2 5 0,2 2 1,8 10-1,8 3 441,10 5 1,21 11 0,13 8 0,14 9-28,-31-23 1,2 1-1,11 6 1,3 1 0,1 0-1,0 0 1,3 2-1,1 0-1,4 3 1,0 0-1,3 3 1,1 0-1,0-2 1,0 1 0,1 1-1,-1 2-32,-1 1 1,1 0 0,0-1 0,-2 1-1,-6-3 1,-2-1 0,-1-2 0,-1 1-24,-1-3 1,-1 0-1,-4-4 1,-2 0-1,-6-2 1,-2-2-1,26 26-113,-13-10 1,-10-6-1,-17-14 1,-9-4-218,-9-5 1,-9-6 0,-9-4 1071,-10-6 1,-19-15 0,-12-10 0,-11-7-488,-12-12 1,27 15 0,-2-1 0,-3-2 0,-1-2 0,-2 1 0,-1-1-50,-2-1 0,-1 0 0,-10-4 1,0 0-1,7 5 0,0 1 1,-1 1-1,-1 1-36,1 3 1,-1 1 0,1 0 0,0 0-1,3 3 1,0 0 0,4 0 0,1-1 9,0 1 1,1 0-1,3 2 1,0 2-1,1 3 1,0 0-1,5 0 1,1 1-68,-37-8 1,9 2 0,17 3 608,9 3 29,7 4 0,15 7-963,4 0 1,14 12 0,13 6 0,15 5 302,12 4 0,16 12 1,17 8-1,-26-19 0,2 2-48,6 3 0,2 0 1,8 3-1,3 0 1,3 3-1,1 2 0,3 0 1,0 0 7,4 1 0,0 0 1,0 3-1,1 1 0,-2-2 1,1 1-1,0 0 0,1 1 24,0-2 0,1 1 0,-24-13 0,1 1 0,0-1 1,22 16-1,0-1 0,-2-1 0,-2 0-2,-5-2 1,0-2-1,-5-3 1,-1-3-1,-13-7 1,-1-2 0,29 18 95,-15-12 1,-20-10 8,-17-12 1,-24-8-1,-18-13 1,-21-11 163,-21-7 1,23 7 0,-2-2 0,-5-1-1,-2-1 1,-5-1 0,-1 0-180,-3-1 1,-2 0-1,-7-3 1,-1 0-1,-1 2 1,0-1-1,1-1 1,2 0-34,1 1 1,0 1-1,-2 0 1,0 2-1,4 2 1,2 2-1,0 1 1,1 0-24,4 2 0,0 2 0,5 3 0,1 1 0,4 2 0,1 1 0,-40-7-42,4 1 1,6 2 0,14 4 0,5 5-36,9 3 0,8 2 0,13 0 0,5 0-78,4 0 0,6 2 0,3 3 0,2 5 108,8 4 0,12 9 0,16 5 0,8 7 34,9 7 1,23 8-1,-33-22 1,1 0 0,4 2-1,2 0-35,4 2 0,0 0 0,2 4 1,1 0-1,6 0 0,0-1 1,1 2-1,-1 0-17,1 0 0,0 1 0,6 7 0,1 1 0,-8-4 0,-1 0 0,0-1 0,-2 1-68,-1-1 1,-2 0 0,-5 0 0,0-1 0,-2-2-1,-2 1 1,-5-5 0,-1 0-594,25 29 1,-7-8 0,-22-11 0,-9-4 713,-10-1 0,-6-3 0,-7-4 0,0-1 0</inkml:trace>
  <inkml:trace contextRef="#ctx0" brushRef="#br0" timeOffset="41">944 9116 22914,'0'-10'-4749,"-2"1"5746,-3 2 0,1 0 1,-6 4 479,-2-3 1,-2 1 0,-2 5 0,0 0-522,0 0 1,1 0 0,-1 0-1,0 0-488,1 0 0,-1 0 0,0 2 1,0 1-469,1 3 0,-1 6 0,-2-2 0,-1 4 0,-2 2 0,0 0 0,6 1 0,-1 4 0,0 5 0,6-1 0,-1 1 0,1 2 0,1 2 0,-3 1 0,7 2 0,1 2 0,2 2 0,2-6 0,0-4 0,2 0 0,3 3 0,-1-4 0,6-1 0,2-2 0,2-4 0,7-2 0,2-1 0,2 0 0,3-1 0,1-1 0,3-3 0,-1-4 0,1 0 0,4-6 0,3 5 0,-1-5 0,1-1 0,2-1 0,-4-4 0,-2-6 0,-2-3 0,-1-2 0,-1-1 0,-1-2 0,-4-2 0,2-5 0,-7 1 0,-4-1 0,-4-2 0,-6-11 0,-7 8 0,-2-4 0,-3-3 0,-9-1 0,-11-3 0,-3 6 0,-5 3 0,-2 1 0,4 2 0,-1 2 0,1 2 0,5 7 0,1-2 0,2 5 0,4 6 0,-2 1 0,4 6 0,3-3-2207,0 3 1,7 3-1,0 5-599,0 6 0,5 3 1,-3 1 2802,3 1 1,2 7 0,0 1-1</inkml:trace>
  <inkml:trace contextRef="#ctx0" brushRef="#br0" timeOffset="42">865 9431 22914,'11'0'2472,"-1"0"1,-5 0-1,4 1-1863,-2 5 0,5 2 0,-1 10 0,3 1-609,2 2 0,4 2 0,3-2 0,0 3 0,0 1 0,3 4 0,-3-3 0,-1 4 0,1 2 0,0-3 0,-4-1 0,0-2 0,-5 2 0,2-5 0,-6-2 0,3-2 0,-3 2 0,4-3 0,-5 3 0,-1-4 0,-1-6 0,-7-1-1275,0-6 1,0 1 0,0-10 0,0-8-2240,0-6 1,7-7 2977,4-11 1,10-10-1,3-9 1</inkml:trace>
  <inkml:trace contextRef="#ctx0" brushRef="#br0" timeOffset="43">1620 9195 28730,'9'17'739,"-4"4"1,2-3 0,-2 5 0,-1-1-471,-3 4 1,-1 4-1,0 2 1,0-3-270,0-3 0,0 4 0,2-5 0,2 1 0,1 0 0,0-2 0,-5 3 0,2-5 0,3 1 0,-3-6 0,3 6 0,-3 0 0,3 0 0,0 3 0,-1-5 0,-3-4 0,-1-1 0,0 0 0,0-8 0,0-8 0,0-10 0,0-4 0,0-2 0,0 0 0,0 1 0,0-1 0,0 0 0,2 1-107,3-1 0,-3 0 1,5 2-1,-2 2-132,1 2 0,-1-1 1,-5-5-1,2 1 4,3-1 1,-3-2-1,3-1 218,-3-2 1,-8 0 0,-1 4 0,0-2 198,0-2 1,-5-6 0,3 5 0,-1-3-58,0-3 0,6-1 0,-1-3 1,3 1-126,2-1 0,0 6 0,2 0 0,3 0-173,6 1 1,8 3-1,5 6 1,4 0 401,5 0 1,8 1 0,-3 1-1,0 2-57,1 1 1,-2 8 0,-6-3 0,-1 5-1709,-4 1 0,2 0 1,-7 1-1,-2 5 1944,-2 4 0,-3 4 0,-1 2 0,-5 1 412,-1 4 0,-1-2 0,-8 8 1,-3 1-514,-6 1 1,-5-3-1,-5 1 1,-5 1-308,-3 1 0,-3 1 0,1-2 0,-1-4 0,1-1 0,1 3 0,2-5 0,4-2 0,1-1 0,4-2 0,7-1 0,3 1-309,2 0 0,-4-6 0,6 1 472,2 1 1,3 2 0,7 2 0,7-2-96,5-4 0,14 4 0,0-4 0,4 4-68,1 2 0,9-5 0,-3-1 0,0 2 0,1 2 0,-6-3 0,-3-1 0,-4 1 0,-6-2 0,2 3 0,-7-5 0,-2 0 0,-1 0 0,-3 0 0,1-4 0,0 2 0,-6 1 0,1-6 0,-3-2 0,5-5-314,-3-9 1,-5-1-359,6-9 0,-1-1 1,6-4-1</inkml:trace>
  <inkml:trace contextRef="#ctx0" brushRef="#br0" timeOffset="44">2658 9053 22907,'0'-10'-158,"0"0"1,1 6 570,5-1 1068,-5 3 1,6 9 0,-7 3 0,0 6-710,0 5 1,0-2-1,0 8 1,0 1-587,0 1 0,0 3 0,0-1 1,0 1-187,0-1 0,6 0 0,1 3 0,0-1 0,0-2 0,5 4 0,-2-9 0,2 2 0,-1-2 0,8 2 0,-3-7 0,1-1 0,1-3 0,3-1 0,1-1 0,3 1 0,3 0 0,7-2 0,2-2 0,-3-3 0,0-2 0,-3 3 0,2-4 0,0-3 0,-1-1 0,6-4 0,-10-3 0,0-6 0,2-3 0,-7-7 0,-1-1 0,-2-3 0,-5-3 0,5-3 0,-12-4 0,1-4 0,-4-1 0,-3 2 0,-4-2 0,-3 5 0,-5 0 0,-3-4 0,1 6 0,3 4 0,2-1 0,-3 5 0,3 1 0,0 1 0,0 4 0,2 2 0,5 1 0,-2 2 0,-3 3 0,3-3-210,-3 4-4706,3 3 1,9 0 5555,3 7 1,11 14 0,4 3 0</inkml:trace>
  <inkml:trace contextRef="#ctx0" brushRef="#br0" timeOffset="45">27484 6460 30142,'-9'-7'-4366,"-5"0"0,4-3 4019,-4 4 0,-2-1 1,0 2-1,0 2 604,1 1 0,-1 2 0,-2 0 0,-1-2 167,-2-3 1,6 3-689,4-3 1,11-2 0,7 2 0,19 1 458,18 2 1,17-3 0,18-2 0,-35 4 0,3-1-68,4 1 1,2-1-1,6-2 1,1 0 0,0 2-1,-1-1 1,0 0-1,1 0-75,-3-1 1,1 1 0,1 3 0,1-1 0,1-1 0,0-1 0,3 1 0,1 0 105,3-1 0,1 1 1,2 2-1,1 0 1,2-1-1,0-1 1,3 2-1,0-1-42,5 1 0,2-1 1,2-1-1,1 1 1,-1 1-1,-1 0 1,-1 0-1,-2-1-67,-3 1 1,-1 1 0,5 0 0,-1 0-1,-3 1 1,-1 0 0,-3 0 0,0 0 5,-3 0 0,-1 0 1,-2 0-1,-3 0 1,-11 0-1,-2 0 1,-3 0-1,-2 0 322,41 0 1,-10 0 0,-22 0 0,-8 2-734,-10 3 1,-13-3 139,-21 3 1,-15-3-1,-25-1 1,-14 3 248,-12 1 1,-21 6 0,38-8 0,-2-1 0,-4 0 0,-1 1 14,-2 1 0,-2-1 0,-6-1 0,-2 0 0,-2 2 0,1 2 0,-3-1 0,-1 1-16,0-2 0,0 0 0,-2 3 0,0-1 1,-3-3-1,-1 1 0,1 0 0,0 0 0,-2 2 1,-1 0 0,-4 1 0,0 0 0,2 2 0,2 0 0,-1 0 0,0 1 13,0 0 0,-1 1 0,-4 2 0,1 0 1,2-1-1,1-1 0,5 1 0,1 0-23,2 2 1,2 0 0,5-1 0,0-1 0,-2 1 0,1 0 0,3 1 0,1 0-34,4 1 1,1 0-1,-4-2 1,2 0 0,10 0-1,2 0 1,0 0-1,2 0 69,-32 12 1,2 3 0,15-7 0,6-2-182,6-2 1,4-1 0,11 0 0,6-2-165,6-4 1,11 4-381,2-3 1,13 1-1,11 0 1,13-3 626,15-2 1,15-2 0,17-5 0,-33 0-1,1 0-6,6 0 1,1 0 0,9-1-1,2 0 1,3-1 0,0-1 0,5-1-1,0-1-6,0 1 1,2 0 0,14-1 0,1 1 0,-5 2 0,1 0-1,4 0 1,0-1 32,-25 2 1,0 0-1,1 0 1,-2 0-1,0 0 1,1 1-1,2 0 1,1 0-1,-1 0 1,0 0-1,0 0 1,0 0 9,-2 0 1,1-1 0,-1 2 0,4 1 0,-1 0 0,-1 1 0,23 1 0,-3 1 0,0 0-1,-1 0 9,-6 0 1,-1 1-1,2-2 1,-2 0 0,-8 2-1,-2 0 1,-5-1-1,0-1 110,-7-1 0,-1 1 1,-5 1-1,-4 1 1,26 1-1,-11 0 680,-12 0 0,-10 3 1,-15-3-1036,-8 2 0,-9-6 0,-16 4 1,-14-1 300,-17-1 0,-16 5 1,-19-5-1,31-2 0,-1 0-51,-4 0 1,-3 1-1,-14-3 1,-3 1 0,-4 2-1,-2 1 1,-5-1-1,-1 1 3,-4-1 1,0 0-1,0 1 1,-1 1 0,27-1-1,-1 0 1,-1 1-1,-1-1 1,0 0 0,-1 0 5,-1 1 0,-1-1 0,0 0 0,-2 1 0,0-1 0,1 2 0,4-1 0,1 0 0,0 1 0,-1 0 0,1 1 0,-1-1 33,1 1 1,-1 1-1,2-1 1,-29 4 0,1 0-1,5 3 1,2 0-1,3 0 1,0 0-21,3 1 0,0 1 1,5 0-1,2 1 0,4-2 1,1 1-1,3 0 0,1 1 61,2 0 1,2 1 0,5-2 0,2 1 0,-32 9 0,8 0 157,8 1 0,6-4 0,18 1 0,8-3-540,10-3 1,6-1 0,5-2-1,8-1-152,6 1 1,13-5-1,14-3 1,10-1 383,12-3 1,22 3 0,11-2-1,-37-3 1,2-1 33,4 1 0,2-2 0,4 0 1,3 0-1,5 0 0,2 0 1,2 0-1,1 0-34,2 0 1,3 0 0,9 0 0,1 0 0,-3 0 0,-1 0 0,4 0-1,1 0 41,-29 0 1,-1 0 0,2 0 0,2 0 0,1 0 0,-1 0 0,0 0 0,0 0 0,0 0 0,0 0 0,1 0 0,-1 0 17,1 0 0,0 0 1,-1 0-1,21 3 1,-2 1-1,-5 1 1,-1 1-1,-5 0 0,-2 2 44,-2 0 0,-1-1 0,0 0 0,-1-1 1,-2 0-1,0 2 0,-1 0 0,0 1 33,-2 0 0,0-1 0,0 1 0,-1 0 0,-4-1 1,-2 1-1,-3 1 0,-2 0 125,-3 0 0,-1 1 1,0 1-1,-2 2 0,24 7 1,-5-2-326,-6-2 0,-15-1 0,-9 0 0,-8 0-387,-6-1 0,-10 1 1,-8-2 493,-13-4 0,-19-3 0,-25-7 1,-21 0 171,33 0 1,-4 0 0,-15 0-1,-4 0 1,-1 1 0,-2-2-1,-5 1 1,-1-1-39,-4-2 1,-2 0 0,23 3 0,-1-1 0,1 1 0,-27-3 0,2 0 0,1 2 0,0 1-33,-1-1 1,-1 2 0,4 1-1,0 1 1,0 1 0,0 1-1,1 0 1,0 2-94,1 1 1,0 1 0,-4 3 0,0 1 0,7-1 0,1 0-1,-1 2 1,0 0 7,0 2 0,1 1 0,0 1 0,0-1 0,3-1 0,1 0 0,-2-1 0</inkml:trace>
  <inkml:trace contextRef="#ctx0" brushRef="#br0" timeOffset="46">928 10610 28361,'-5'10'-193,"0"0"1,-6 1-1,4 5 1,0-1 1165,0 1 1,0 7 0,4 3 0,-3 4-547,3 1 0,-1 6 0,1 1-427,-2 2 0,-1 2 0,6 5 0,0 1 0,0-1 0,0 0 0,0-2 0,0-3 0,0-5-38,0-4 1,0-1 0,0-1-1,0-1-209,0-4 0,6-3 0,-1-8-2196,-2 1 1888,6 0 1,-2-9-519,4-7 1,1-13-1,-7-9 1,0-1-1275,2 0 1,-5-10 0,5 2 0,-2-2 2362,1-1 0,-1-11 0,-5-4 0</inkml:trace>
  <inkml:trace contextRef="#ctx0" brushRef="#br0" timeOffset="47">755 10720 27127,'-16'0'-879,"8"-2"3031,2-3 0,-1-4-2040,2-7 1,7 0-1,8 2 357,4 4 1,4-2-1,3 5 1,3 0-470,1 0 0,10 0 0,-4 3 0,4-1 0,4 2 0,1-1 0,7 1 0,0-3 0,0 3 0,-5 1 0,-2 2 0,-1 2 0,-4 3 0,-2-1 0,-2 4 0,-1 1 0,-4 0 0,-3 1 0,-7 8 0,-2 1 0,-4 2 0,-3 5 0,-7-3 0,0-1 0,0 1 0,-9 5 0,-5-3 0,-7 1 0,-3 0 0,-2-7 0,-7 4 0,-2-2 0,-2 0 0,-5-2 0,5-7 0,2-1 0,2 1 0,-3-5 0,-1-2 0,2-1 0,2 1 0,1-3 0,1 3 0,1-3 0,4-2 0,-2-2 0,7-2 0,4-3 0,4-1 0,1-3 0,7-5 0,1 1 0,11-1 0,7 0 0,7 1-1789,4-1 1,8 0 0,7 0 0,2 1 329,0-1 1,-2 0-1,4 1 1512,-2-1 0,0 0 1,5 0-1</inkml:trace>
  <inkml:trace contextRef="#ctx0" brushRef="#br0" timeOffset="48">1651 10720 31713,'-7'8'12,"6"1"0,-5-4 245,5 6 1,1 8-1,0 4 1,0-1-258,0 1 0,0 10 0,0-1 0,0 1 0,0 0 0,0 4 0,1-1 0,5 1-235,4 1 1,-1-4 0,1 2-1,1-2 48,-2-3 0,4-1 0,-4-2 0,0-4-21,-4-1 0,2-2 0,-2-6-1063,-1 1 0,-2 0 763,-2 0 1,0-9 452,0-7 1,-6-13-1,-1-9 1,-1-1 41,-5 0 1,5-5-1,-3 0 1,1-7-55,1-7 0,2-5 1,7-3-1,0-4 152,0-2 1,0 3-1,2-3 1,3 4 84,6 7 1,4-3-1,6 8 1,4 0 45,-1 3 0,9 6 1,-3 5-1,1 5 51,4 3 1,0 3 0,-3 1-1,-1 1-1291,1 3 1,-3 6 0,-1-1-1,-3 4 713,-3 1 1,-1 1 0,-5 4-1,0 4 1,-2 3 266,-4 4 0,-3-4 0,-7 11 237,0 0 0,0 0 0,0 4 1,-1 0-114,-5 1 1,-8 1 0,-7 3 0,0-1 77,-1 1 0,-1-6 0,-5 0 0,2 0-447,-2-1 0,0-1 1,0-5-1,4 2-192,1-2 1,2-3 0,7-4 0,2-1 768,1 1 1,8 2 134,-3 2 0,5 0 0,2-1 91,5 1 1,2-6 0,8-1 0,2 0-213,3 0 0,8-1 0,8 5 1,-2-5-66,-2-1 0,6 6 0,1-3 1,2 2-136,0-1 1,-7 3-1,1-6 1,-4 3-150,-6-1 1,2-1 0,-7 3-147,-2-1 0,-2-2 0,-3 3 0,-1-4-531,-3-1 0,-5 4-940,6-6 260,-8 7 23,4-10 568,-7 5 0,-1-7-646,-5 0 1,5-2 733,-5-3 0,12 3 1,4-5-1257,4 0 0,2 6 1,0-5 539,-1 5 0,-6-6 1441,-4-4 0,-3-3 0,-2-1 0</inkml:trace>
  <inkml:trace contextRef="#ctx0" brushRef="#br0" timeOffset="49">2799 10531 7878,'11'9'2377,"-1"-4"-1739,-6-3 0,3-1 0,-7 6 1,-2 7-92,-3 6 0,1 8 0,-5-2 1,1 3 189,-1 3 1,4 5 0,-4 1 0,2 0-337,3 1 1,-3-1 0,2-3 0,2 2 125,1-2 0,9-2 0,5-2 0,6-1-137,3-4 0,7 4 0,-4-6 0,2 1-198,0-4 0,6 0 0,5-4 0,-1-3-7,3 0 1,-4-2 0,5 1-1,0-5 48,0-1 0,0-1 0,4-6 0,-2-2-123,2-3 1,-6-4-1,-1-9 1,-4-3-99,-2-5 0,-4-5 0,-3-4 1,-1-4-266,-4-1 1,-7-2-1,-3-7 1,-2-1-76,-4-3 1,-6 1-1,-4 7 1,-2 3 138,-3 5 0,-2 0 1,-2 4-1,0 5 47,1 4 0,1 3 1,2 5-1,3 0 91,2 1 1,0 1 0,3 1-39,-1 3 1,0 5-3105,5-6 0,2 8 1023,3-2 0,4 5 2170,6 5 0,1-3 0,0 5 0</inkml:trace>
  <inkml:trace contextRef="#ctx0" brushRef="#br1" timeOffset="50">7878 3804 12170,'-16'0'900,"7"-7"-482,-5 5 1,12-3-202,-3 10 1,5-2 0,5 6-1,6-2 187,3-3 0,2 3 1,1 0-1,4 0-72,5 0 1,4-2 0,3-3 0,4 1 29,5 2 1,-2 1-1,2-6 1,1 0 53,3 0 0,1 0 0,0 0 0,0 0-116,1 0 1,4 0 0,0 0 0,1 0 2,1 0 1,0 0 0,7 0 0,-1 0-28,-1 0 1,11 0 0,-5 0-1,3 0-121,2 0 1,8 0 0,-3 0 0,0 0-135,2 0 0,-2-6 0,2 1 0,0 2 116,3 1 1,10 2 0,-3 0 0,0 0 66,-3 0 1,-5 0 0,-4 0 0,-2 0 156,2 0 0,-3 0 1,0 0-1,-3 0-3,-2 0 1,3 2-1,0 1 1,-1 2-37,1-1 0,4 3 0,-4-2 0,1 0-323,4 2 1,0-5 0,1 3 0,-5-3 3,-1-2 0,-4 0 1,-6 0-1,-4 0-1,-2 0 1,-3 0 0,-8 0 0,-1 0 1,2 0 1,-4 0 0,2 0-1,0 0 2,-2 0 0,4 0 1,-8 0-1,-1 0 1,-1 0 0,-3 0 1,-1-2-1,-2-1 11,-2-2 0,-7-1 0,2 6 17,-3 0-2683,-3 0 0,-10-5 0,-10 0 2639,-14 1 1,-16-4 0,-5-1 0</inkml:trace>
  <inkml:trace contextRef="#ctx0" brushRef="#br1" timeOffset="51">28616 3191 16287,'0'-9'2368,"0"-5"-2245,0 12 209,0-5-183,0 14 0,0 2 15,0 7 1,0-6-65,0 1 1,0-6-1,0 5 16,0 3 1,-6-5 0,1 3-361,2 1 1,-4 2 435,2 2 1,-6-1-1,4-1 46,-2-3 1,4-4 0,-4-5-1,1 1 218,-1 2 1,4 1 0,-6-6 54,-1 0 0,3 0 1,-1 0 153,-3 0 0,0 1-206,-3 5 1,0 2-465,0 8 1,6 0-1,-1-1 1,1 1 8,1 0 0,-5 0 0,5-1-13,1 1 1,-6 0 0,5 0 0,-1-1-5,-1 1 0,6-2 0,-6-2 0,1-1-45,1 1 1,-3 2 0,5 2 0,-2-1-71,-3 1 1,-2-2 0,-2-2 0,2-1 96,4 1 0,-8 2 0,4 2 0,-1-2 1,-5-4 0,1 7 0,3-4 0,1-1 152,-1 2 0,0 2 0,1 3 0,-1 2-61,0-2 0,6 4 0,-1-2 0,-1 0 6,-2 1 1,-2-2 0,0 4 0,3-1-46,2-4 0,-3 4 0,4-2 0,-4-2 24,-2-2 1,0-1 0,0 1 0,1 3-51,-1 1 0,0 0 1,1-6 1,-1 1 1,0 5-1,0 0 1,1-2-16,-1-1 0,0-3 1,0 1-1,3 1 24,2 4 1,-3-3 0,4 3 0,-4-4 88,-2-1 0,0 0 1,0-1-1,1 3 51,-1 3 0,0-4 1,1 4-1,-1-3-33,0-3 0,0 6 1,1 0-1,-1-1-55,0-3 0,0 4 1,1 0-1,1-2 15,3-1 1,-8 3 0,3 0 0,-1-2-9,-1-2 0,4-1 0,0 1 0,2 3 4,0 1 1,-9 1 0,9-2 0,0 0 39,-2 0 1,0-3 0,-2-1 0,0 0 19,0-1 0,1 1 1,-1 0-1,0-1-47,1 1 0,-1 5 0,0 0 1,0-2-379,1-1 0,-1-3 0,0 1 0,1 0-251,-1 0 0,0 1 0,0 2 0,1 2 251,-1-2 0,0 4 0,0-2 0,1-2 123,-1-1 0,0 3 1,1 0-1,1 0 269,3 1 0,-3-4 0,4 5 0,-3-2-16,3-1 1,-4 1-1,5-3 1,-1 1-267,-1 2 1,6 0 0,-4-5 0,2-1-585,4 1 0,-4 0 1,2 1-1,1 4-210,2 5 979,9 4 0,2 2 0,7-1 0</inkml:trace>
  <inkml:trace contextRef="#ctx0" brushRef="#br1" timeOffset="52">7500 5093 8403,'9'-16'2082,"-4"0"377,-3 0-2099,-2 8 1,0 8 0,0 12 0,0 5 376,0 4 1,0 6 0,0-5-1,0 3-69,0 3 1,0 1 0,0 3 0,0-1-164,0 1 1,0 6-1,0 2 1,0 2-213,0 0 1,2-2 0,1 4 0,4-4-315,2-2 1,0-3 0,3-7 0,-3-3-351,-2-3 0,0 3 1,-4-8-1,2-3-1986,-1 0 1,-2-5 838,-2 2 1,0-10 0,0-1 0,0-10 317,0-9 0,0-4 0,0-7 1200,0-1 0,-7-4 0,-2-12 0</inkml:trace>
  <inkml:trace contextRef="#ctx0" brushRef="#br1" timeOffset="53">7359 5203 8220,'-9'-16'196,"2"0"1,7 0 319,0 1 0,2 4 0,3 1 1,5-2-67,4-2 0,7-2 1,4 0-1,3 0-141,5 1 0,4 4 0,-2 1 0,3-1-49,2 3 0,0 1 1,4 7-1,-2 0-80,2 0 0,-4 0 0,0 0 0,-2 1 51,-3 5 1,2 2 0,-4 8-1,-5 0 93,-3-1 1,-4 1 0,-7 2 0,-2 1 103,-2 2 0,-6 1 1,1-2-1,-5 1 60,-5-2 0,1 4 0,-8-2 0,-4-2-93,-3-2 0,-9-1 1,2 0-1,-5-2-154,-6-4 0,4 4 0,-6-5 0,3 0-406,-1-4 0,-5-2 0,4 1 0,-1 1-358,1-2 0,3-1 0,7-2 1,3 0-92,3 0 1,1 0 0,7-2-1216,3-3 0,8 3 0,11-3 504,8 3 0,16-3 1,1 0-1,5 0-1167,6-2 2492,-6 5 0,8-12 0,-6 5 0</inkml:trace>
  <inkml:trace contextRef="#ctx0" brushRef="#br1" timeOffset="54">8664 5203 8421,'0'-16'0,"-2"0"696,-3 0 1,-4 6 0,-7 1 0,-1 1 59,-4-1 0,2 5 1,-8-1-1,-1 3-316,-1 2 1,-3 0 0,3 2-1,1 2-146,1 1 0,3 7 1,-2-2-1,3 4-114,0 2 0,6 0 0,-4 1 1,5 3-149,6 1 0,-4 1 1,5-3-1,-2 4-83,1 2 1,7-4 0,-3 5 0,5 0 37,1-2 0,0 6 0,1-5 0,5 1 82,4 0 0,4-2 0,2 4 0,1-3 180,4-3 1,2-1 0,7-3 0,-1-1 12,4-1 0,2 3 0,-1-10 0,0 1 49,3 1 0,7-8 0,-4 4 0,2-1 33,0-1 1,-7 0 0,3-7-1,-1-3-41,0-5 1,-2-4 0,-9-2 0,-5 0-96,-4 1 0,-1-8 0,-2-3 1,-4-2-284,-4 2 1,-5-8-1,-2 5 1,-5-3-471,-4-3 0,-9 0 1,-4 4-1,-1 1-389,-4 4 0,-2 2 0,-2 4 0,1-1-277,0 2 1,6 7 0,4 3-1,4 2 10,1 4 0,5-4 1201,1 2 0,6-1 0,-3 6 0</inkml:trace>
  <inkml:trace contextRef="#ctx0" brushRef="#br1" timeOffset="55">8569 5328 8299,'7'9'575,"-5"5"0,5-5 540,0 0 1,-3 4 0,6-2 0,2 5-358,2 5 0,4-2 0,1 7 0,4 0 139,1-1 1,2 4-1,7-2 1,2 2-406,2 3 1,0-1-1,-6-1 1,-1-4-598,-4-5 0,2 0 1,-7-4-1,-4-3-2783,-4 0-835,1 0 2249,-13-5 0,-1-9 0,-10-10 0,-4-6 1474,-2-5 0,-6-11 0,-3-8 0</inkml:trace>
  <inkml:trace contextRef="#ctx0" brushRef="#br1" timeOffset="56">7563 4668 13415,'26'0'0,"0"2"1066,2 3 1,9 2-1,5 5 1,3-3 19,3-2 0,9 4 0,3-6 0,-1 0-101,2 2 1,0-5 0,4 3 0,1-3-156,3-2 0,4 0 1,-5 0-1,-3 0-275,-6 0 1,0 0 0,-6 0-1,-4 0-548,-6 0 0,-1 0 0,-8 0-72,-5 0 1,-8 0-1384,0 0 1,-19-2 0,-14-1 0,-16-3 1450,-12 3 0,-20-6 1,-4 0-1</inkml:trace>
  <inkml:trace contextRef="#ctx0" brushRef="#br1" timeOffset="57">28694 3364 23017,'0'-16'-3552,"0"0"0,0 6 3158,0-1 0,0 1 0,0-6 0</inkml:trace>
  <inkml:trace contextRef="#ctx0" brushRef="#br1" timeOffset="58">28694 3222 21617,'0'-16'-5751,"0"8"5263,0-6 659,0 12 1,-1-5 1236,-5 7 1072,5 0-1483,-6 0 0,7 2-781,0 3 1,1-3 0,3 5 0,3-2 40,2 0 1,1 7 0,6-3 238,0 0 1,-1 5 0,1-5 0,0 1-57,-1 1 1,6-1 0,0 6 0,0-1-6,2 1 1,-4 0-1,6 0 1,-1-1-14,1 1 1,-6-2-1,4-2 1,-3-1-232,1 1 0,2 0 0,-4 0 0,2-1-85,-1 1 1,4 2 0,0 2-1,3 0 182,-1-1 0,0 3 0,7 1 0,2 2-288,2-2 0,0 4 0,-6-1 0,0 1 0,1 0 0,-2-2 0,-2-5 0,-4-1 0,-1 1 0,3 3 0,-3 0 0,1-3 0,4-2 0,0 9 0,0-7 0,-2 1 0,2 0 0,7 4 0,2 2 0,-1 2 0,3 3 0,-6-4 0,6 0 0,-5 1 0,-2-1 0,8-4 0,-8 2 0,-1-1 0,-3 0 0,2 0 0,-4-3 0,2 1 0,-2 2 0,7 0 0,-3-4 0,0 2 0,-1 2 0,10 6 0,-8-7 0,2 1 0,1 2 0,2-4 0,3 6 0,-1-1 0,1 1 0,-1-4 0,-3 3 0,2-1 0,-2-4 0,-2 4 0,-2-2 0,1-2 0,-1-2 0,0 4 0,3 0 0,1-2 0,1-1 0,1 3 0,-6 0 0,1 0 0,-1 2 0,1-6 0,-1 4 0,1-4 0,-1-1 0,1 5 0,-1 0 0,-1-4 0,-4-4 0,4 1 0,-6-4 0,2 4 0,0 2 0,-5-2 0,4-2 0,-1-1 0,1 1 0,-6 2 0,4 1 0,-2-1 0,0-3 0,5 3 0,-5-4 0,-2 4 0,-2 2 0,4-2 0,0-2 0,-1-1 0,-3 1 0,-1-3 0,0-1 0,-1 1 0,1 0 0,0-6 0,-1 4 0,1-1 0,0 1 0,0 1 0,-6-2 0,1 2 0,1-1 0,2 0 0,2-2 0,-1 6 0,1 1 0,0 0 0,-1-1 0,-1-6-2334,-3 6 2332,-4-8 1,-21-10 0,-4-10 0</inkml:trace>
  <inkml:trace contextRef="#ctx0" brushRef="#br1" timeOffset="59">8192 6476 8327,'-16'-2'214,"1"-3"0,-1-2 0,0-4 0,-1 4 537,-4 0 1,1 6 0,-6-5-1,-2 3-265,-1-2 1,-3 3 0,1-3 0,-1 3-53,1 2 1,-6 5 0,0 2-1,1 0-137,-3 0 1,8 5-1,-2-1 1,5 3-217,0 1 1,3 1-1,1 0 1,1 0 65,4-1 0,1 3 0,3 1 0,-1 2-226,0-2 1,2 0-1,2 1 1,3 1-1,2-2 1,-3 5-1,5 1 1,1-1 107,2-3 1,2 2-1,0-1 1,2 1 83,3 0 1,4 0 0,9-4 0,1 2 29,2-2 1,12-2-1,0-3 1,4-1-29,1-3 1,9-1 0,-3 3 0,0-3 12,1-2 1,-5 3 0,2-5 0,0-1 26,-2-2 0,6-2 1,-4 0-1,1-2 89,-1-3 0,-3-4 1,-8-7-1,1 1-75,-1-1 0,-6 0 1,-4-1-1,-4-4 79,-1-5 1,-8-2 0,-2 0 0,-5 1-232,-1 0 1,-1-3 0,-5 0 0,-6 2-1030,-7 2 1,0 5-1,-7-3 1,-1 1-100,3 4 0,-4 6 0,5 5 0,1 1-173,-1 3 0,2 2 1,5 2 1283,0 0 0,1 7 0,-1 2 0</inkml:trace>
  <inkml:trace contextRef="#ctx0" brushRef="#br1" timeOffset="60">8035 6806 10510,'-11'0'1303,"1"0"0,8 7 1,0 3-495,6 4 0,6 4 0,-3 1 0,2 4-155,3 1 1,2-3-1,2 5 1,0 0-93,-1-1 1,1 5 0,0-4 0,0 2-258,-1-2 1,1 2 0,0-5-1,-1-1-297,1 1 1,-5-2 0,-3-5-1,1-1-606,0 1 1,-4 0 0,4 0-882,-2-1 1,0-6 0,-4-2 33,3 0 0,0-5 0,0 1 241,4-6 0,6-8 0,3-10 1204,2-5 0,7-11 0,-3-3 0</inkml:trace>
  <inkml:trace contextRef="#ctx0" brushRef="#br1" timeOffset="61">8837 6633 8164,'0'-16'676,"0"6"1,-2 1 665,-3 2 0,3 4-832,-3 8 1,3 3 0,2 8-1,0 2 52,0 3 0,0 3 0,0 8 1,0-1-155,0 0 0,0 1 0,0 1 0,0 2 326,0 2 1,0-1 0,2-4 0,1-1-484,2 1 0,2-3 1,-3-1-1,3-3-313,2-3 0,-4 3 0,4-6 0,-1-3-431,1-2 0,-6 3 0,4-8 0,-1 1-1384,-1 1 0,2-8 0,-4 4-128,3 0 0,6-7 0,-2 0 60,4-8 1945,2-13 0,0-11 0,0-8 0</inkml:trace>
  <inkml:trace contextRef="#ctx0" brushRef="#br1" timeOffset="62">8915 6664 8149,'0'-22'52,"2"4"1,3-5 503,6 1 0,10 1 0,5-2 0,4 7-99,1 2 1,0 7-1,3 2 1,1 3-115,1 2 0,-4 0 0,-8 0 0,1 0 57,-1 0 0,-5 7 0,1 4-94,-8 3 0,-5 3 0,-9 3-64,-3 1 0,-4 1 1,-8-3-1,-4 2 2,-6-1 0,-1 2 1,0 1-1,2-2-132,-2-4 0,0 8 1,2-9-1,3 3-108,1 4 1,4-8 0,-3 4-1,6-3 173,4 2 1,-1 1 0,5-3 25,-2-1 1,6 1 0,-1 0 0,8-1 141,6 1 1,6 0 0,5 0-1,5-1-7,4 1 0,3 0 0,4-1 0,3 1-35,0 0 0,9-2 0,-5-2 1,-1-3-413,3-2 1,-1 3-1,2-4 1,-1-1-486,-4 2 0,-4-6 0,-8 5 0,-2-5-1061,-2-1 0,-7-1 486,2-5 1,-10-2 0,-8-8-1,-8 0-1559,-11 1 1,-14-6 2727,-12 0 0,-10-14 0,-4 2 0</inkml:trace>
  <inkml:trace contextRef="#ctx0" brushRef="#br1" timeOffset="63">7532 6193 8273,'15'0'114,"1"0"1,2 0 486,2 0 1,5 5 0,6 0-1,3-1 296,2-2 0,10-2 0,6 0 0,-1 0-51,-2 0 0,5 0 0,3 0 0,5 0-177,1 0 1,5 5 0,0 0 0,-2-1-248,-1-3 0,-2-1 1,0 0-1,-1 0-4,1 0 0,-1 0 0,-3 0 0,-5 0-304,-5 0 1,2 0 0,-11 0-1,0 0-293,-3 0 0,-6-5 1,-5 0-1,-5 1-1063,-3 3 0,-8 1 160,1 0 1,-10 0-1,-1 0 35,-8 0 1,-13 0 0,-9 0 0,-8 1-2519,-10 5 3565,-16-5 0,6 6 0,-12-7 0</inkml:trace>
  <inkml:trace contextRef="#ctx0" brushRef="#br1" timeOffset="64">26760 5768 22960,'-15'0'-1219,"-1"0"1540,0 0 0,6 0 0,-1 0 1,-1 0-67,-2 0 0,4 0 0,1-1 1,0-3-127,0-1 0,4 0 302,-5 5 327,6 0 1,9 0-425,11 0 0,3 0 1,-3 0-1,0 0-83,0 0 0,-1 5 1,1 0-1,0-1-175,-1-3 1,1 5-1,0-1 1,0-2 95,-1-1 1,6 0-1,2 1 1,0 3 28,-1-3 1,1-1 0,-4-2 0,4 2 102,2 3 1,-4-3 0,3 3 0,0-3-18,1-2 1,-4 0-1,5 0 1,0 0-288,-1 0 0,3 0 0,-4 0 0,2 1 0,2 5 0,5-5 0,-6 5 0,1-5 0,-2-1 0,4 0 0,-6 2 0,2 2 0,0 1 0,-1 0 0,3-5 0,-2 0 0,2 0 0,-4 0 0,3 0 0,-1 2 0,-2 3 0,6-3 0,-2 3 0,3-3 0,1-2 0,8 0 0,-9 0 0,3 1 0,-1 5 0,-2-5 0,1 5 0,-1-5 0,1-1 0,3 2 0,-1 2 0,-2 1 0,-2-2 0,3-1 0,-7-2 0,4 0 0,1 0 0,1 0 0,-1 0 0,1 0 0,-1 0 0,6 0 0,-1 0 0,-1 0 0,-2 0 0,4 0 0,0 0 0,-2 0 0,-2 0 0,-2 0 0,3 0 0,1 0 0,1 0 0,1-2 0,-6-1 0,1-2 0,-1 1 0,6 2 0,1 2 0,1 0 0,-1 0 0,1-1 0,-4-3 0,1-1 0,-1 1 0,4 1 0,-1 0 0,2-3 0,4 3 0,-6 1 0,1 2 0,-1 0 0,4 0 0,2 0 0,0 0 0,-4 0 0,-2 0 0,4-5 0,-3 0 0,-1 1 0,0 2 0,4 1 0,-3-3 0,-1-1 0,1 1 0,-1 1 0,-1-1 0,5-1 0,3 2 0,0 1 0,1 2 0,-1 0 0,4 0 0,2 0 0,-4 0 0,-2 0 0,-3 0 0,9 0 0,-4 0 0,0-2 0,-3-3 0,2 3 0,-5-3 0,5 3 0,1 2 0,0-5 0,0-2 0,-1 0 0,-4 0 0,3 2 0,-1 5 0,5 0 0,3 0 0,1 0 0,-6 0 0,0 0 0,0 0 0,0 0 0,0 0 0,1 0 0,-1 0 0,-2 0 0,-1 0 0,-2 0 0,1 0 0,1 0 0,2 0 0,-1 0 0,4 0 0,2 0 0,-4 0 0,-2 0 0,-3 0 0,2 0 0,-6 0 0,2 0 0,4 0 0,-4 0 0,2 0 0,2 0 0,1 0 0,2 0 0,1 0 0,-3 0 0,-3 0 0,2 0 0,-8 0 0,-3 0 0,-5 0 0,0 0 0,-7 0 0,-1 0 0,-3 0-941,-8 0 0,-9 5 0,-16 0 886,-14-1 0,-12 4 0,-21 1 0</inkml:trace>
  <inkml:trace contextRef="#ctx0" brushRef="#br1" timeOffset="65">8035 8048 31717,'-9'-7'-2191,"-5"5"3271,4-3 0,1 3 1,0 4-1081,2 3 0,0 9 0,4 7 0,-3-2 0,3-2 0,1 4 0,2 2 0,-2 2 0,-3 2 0,3 3 0,-3 2 0,3-1 0,2 0 0,0 1 0,2 1 0,2 0 0,1-1 0,7 3 0,-3-11 0,1 1 0,1-5 0,-2 3 0,3-2 0,-3-2 0,-3-1 0,5-8 0,-6 1-3941,-1 1 1,3-3 1843,-2 1 1,0-8-1,-5-2 694,0-9 1,0-5-1,0-3 1,0-4 1545,0-5 1,-14-4 0,-3-2 0</inkml:trace>
  <inkml:trace contextRef="#ctx0" brushRef="#br1" timeOffset="66">7689 8079 31687,'-5'-16'-1882,"-1"1"1,1 4-1,7 1 1,3-3 2448,6-1 0,10-1 0,5 1 0,5 1 305,6 3 0,3 6 1,7-1-1,0 4-160,1 1 0,-1 0 0,0 0 1,0 1-713,0 4 0,-7 2 0,-1 7 0,-4 0 0,-4 4 0,4 1 0,-10-1 0,-3 1 0,-6 2 0,0 5 0,-7-3 0,-1-1 0,-2 1 0,-5 3 0,-2-3 0,-5 0 0,-4-1 0,-6 5 0,-5-7 0,-5-2 0,-4-6 0,-1 2 0,-2-5 0,-4 1 0,-5 1 0,4-8 0,-1 4 0,4-1 0,4-1 0,-8 0 0,11-5 0,0 0 0,-1 0 0,6-5 0,2-2-1376,4-2 0,6-1 0,2-6-355,2 0 0,11 6 0,12-1 0,8-1 2142,6-2 1,8-2-1,2 1 1</inkml:trace>
  <inkml:trace contextRef="#ctx0" brushRef="#br1" timeOffset="67">8742 8110 32767,'9'7'-986,"-4"4"0,2-1 1,-2 4-1,-1 6 593,-2 2 0,-2 3 0,0 4 0,0 1 1390,0 3 1,0 2 0,0-2-1,1 2-616,5 2 0,-5 0 0,5-6 1,-5 0-382,-1 1 0,6-2 0,-1-2 0,-2-4 0,-1-1 0,3-2 0,2-6 0,2 1 0,-5 0 0,3-2-2397,0-4 1,-6-1 0,6-5-1174,0 1 1,-3-2 2459,6-8 1,-6-4 0,3-8 1152,0-4 1,-6-4 0,6-6 0</inkml:trace>
  <inkml:trace contextRef="#ctx0" brushRef="#br1" timeOffset="68">8789 8236 8727,'-8'-7'0,"1"-3"344,0-4 1,3-2 0,-5 0 0,3 1 225,2-1 1,4 0-1,5 2-197,6 4 1,4-3 0,5 6 0,2 0-193,3 0 0,3 2 0,7 5 1,3 0-27,2 0 1,-3 0-1,3 0 1,-1 0-77,-4 0 1,-2 5-1,-4 2 1,-2 0 29,-6 0 0,-4 4 1,-1-4-1,-2 2 18,-4 3 1,-3-3 0,-7 1 37,0 2 1,0 2 0,-1 2 0,-5 0 139,-4-1 0,-9 1 1,-2 0-1,0 0-88,-2-1 0,5 6 1,-4 0-1,1-2-18,0-1 0,0-2 0,5 1 1,0 2 65,1 2 0,6 0 0,4-5-83,3 0 0,2-1 1,2 1-1,5 0 168,8-1 1,8 1 0,10 0 0,4-2-8,5-4 1,5 4-1,4-5 1,1 0-287,-1-4 0,3 2 0,-3-2 1,-4-1-165,-3-2 1,-4-2 0,2 0 0,-6 0-1422,-2 0 0,-5 0 0,-3 0 0,-6-2 128,-8-3 1,0 1 0,-8-6 260,-6-3 1,0 5 0,-8-3-1,-4-1 1139,-6-2 0,-11-9 0,-9-1 0</inkml:trace>
  <inkml:trace contextRef="#ctx0" brushRef="#br1" timeOffset="69">8192 7670 8262,'16'0'994,"-1"2"-417,1 3 0,0-3 1,1 3-1,4-3 6,5-2 0,11 0 0,5 0 0,5 0-188,6 0 1,-3 0-1,10 0 1,1 0 187,0 0 1,11 2-1,-8 1 1,4 2 19,2-1 0,4 3 1,-6 0-1,-2 0-396,-1 0 0,-6-2 0,-3-5 0,-7 2 45,-4 3 0,-3-3 0,-10 3 1,-2-3-224,-4-2 1,-4 0-1,-6 0 1,0 0-3785,0 0 1619,-8 0 1,-1-2 468,-7-3 1,-7 3 1666,-3-3 0,-18 3 0,-5 2 0</inkml:trace>
  <inkml:trace contextRef="#ctx0" brushRef="#br1" timeOffset="70">28647 6759 8015,'-9'-7'-663,"1"5"2054,2-3-869,5 3 0,-8 2 565,4 0-9,3 0-584,-5 0 1,9 0-359,3 0 0,-3 2 0,5 1-98,0 2 0,1 6 0,6-4 0,-1 0 75,-3 0 1,1 3 0,4-3 0,1 2-9,0 3 1,-6-3 0,1 1 0,1 1 12,2-2 0,2 3 0,-2-5 0,-2 0-14,-2 0 1,1 5 0,5-3 0,-2 1-8,-4 1 0,4-6 0,-2 6 0,6-1 26,3-1 1,0 5-1,-4-4 1,2 2-13,2-1 1,2 3-1,-4-4 1,4 4-27,1 2 1,1-2 0,1-2 0,-3-1-11,-1 1 1,-4 2 0,5 2 0,-2-1-24,0 1 1,5 0-1,-5-1 1,0-1 2,1-3 0,-4 3 0,5-4 0,-2 4-20,0 2 1,5-5 0,-4-1 0,1 2-35,0 2 1,5 0 0,-4-2 0,1-1 72,-4 1 0,1-3 0,1 1 0,0 1 24,0-2 1,-1 5-1,-1-4 1,4 4-22,-1 2 0,1-6 0,-4 1 1,3 1-19,0 2 0,4 0 1,-5-2-1,2-1-27,3 1 1,1 2 0,3 1 0,-3 1-3,-2 0 0,2-2 0,-3-2 1,2-1 5,-1 1 1,2 2-1,-4 1 1,1-1 11,0-3 1,-5 3 0,5-4 0,1 4-31,-3 2 1,6-2 0,-4-2 0,2-1-28,-2 1 0,4 2 0,-4 2 0,4-1 37,1 1 1,-5 0 0,1 0 0,0-1-25,3 1 0,0 0 0,-2-1 0,-2-1 17,2-3 0,2 3 0,1-2 0,1 5 23,-1 4 0,2 0 0,2-5 0,2 0 30,-2 0 1,3-1 0,-1 1 0,-2 0 9,-2-1 0,-2 1 0,1 0 0,-1-2 65,1-4 0,-6 4 0,0-3 1,2 3-44,2 1 0,1-4 0,1-1 0,1 3-106,4 1 0,-4 7 1,7 1-1,0 1 104,2 0 0,5-1 0,-8-2 1,-1 1-14,1-2 0,-3 3 0,-4-1 0,-1-1 276,1-3 1,4-1 0,1 0 0,-2-1-189,-2 1 1,-1 0-1,-1 1 1,0 1-68,1-3 1,-2 5 0,-2-10 0,-2 4-62,2 2 0,-4-1 0,2 1 0,1 0-347,-3 0 0,4-1 0,-5 1 0,-1 0-838,1-1 0,-2-4 1,-5-2-36,0-2 1,-8 0-2200,-2-2 0,-17-7 3368,-5-3 0,-24-32 0,-2-20 0</inkml:trace>
  <inkml:trace contextRef="#ctx0" brushRef="#br1" timeOffset="71">8176 9572 13373,'-10'-16'-628,"-1"1"0,6-1 1,-5 0-1,-1 1 766,2-1 0,1 2 0,4 2 681,-1 1 338,0 8 0,5-3-447,0 12 1,5 4 0,2 9 266,2 2 1,-4 7 0,4-2-1,-1 4-485,1 2 0,-4-1 0,4 0 0,0 1-138,-1-1 1,-2 1-1,2-3 1,1-1-164,0-1 1,-4-8 0,4 4-1,0-4-1554,-1-4 0,-4 5 0,1-10-2900,-3 4 2419,-2-5 1,0-4 1845,0-10 1,-14-11-1,-4-8 1</inkml:trace>
  <inkml:trace contextRef="#ctx0" brushRef="#br1" timeOffset="72">7642 9478 8270,'-9'-7'249,"-3"3"1,6-6 683,3-2 1,3 5-522,5 1 0,9-1 0,11 2 0,4 2 2,10 1 0,4 2 1,6 0-1,2 0-210,1 0 0,8 0 1,-3 0-1,3 0-86,-2 0 0,1 0 0,-7 0 1,-1 0-246,-2 0 1,-4 0-1,-3 0 1,-5 0-202,-4 0 0,-3 0 0,-2 0 0,-4 0-969,-1 0 0,-2 0 0,-5 0-81,-1 0 0,-4 0 1378,-1 0 0,1 0 0,5 0 0</inkml:trace>
  <inkml:trace contextRef="#ctx0" brushRef="#br1" timeOffset="73">8711 9384 8048,'0'-7'810,"0"7"1,0 7 0,0 8 0,0 1-265,0 0 0,0 5 1,0 1-1,0 3-127,0 3 0,0 1 0,0 3 0,0-1-98,0 1 0,7-1 0,5 1 0,6-1-1,2 0 1,14-4 0,-3-3 0,4-1-11,3-4 1,3-1 0,6-3 0,0-1 23,0-3 0,6 1 0,1-7 0,0-1 41,0-3 0,-2-1 1,-4 0-1,-3-1 26,-3-5 0,-4-2 0,-6-10 0,-2-3-143,-4-5 0,-4-2 1,-8-2-1,-3 1-351,-6-4 1,-3-8 0,-4 5 0,-3 1-169,-6 2 0,-3 3 0,-3 2 1,-2 4-695,-2 1 0,0 2 1,5 5-134,0 0 1,1 2-1,-1 2 1,0 3 241,1 2 1,-1-3-1,0 5 1,0 1-1881,1 3 2726,-8 1 0,-2-7 0,-6-2 0</inkml:trace>
  <inkml:trace contextRef="#ctx0" brushRef="#br1" timeOffset="74">8035 9069 18959,'0'9'-932,"1"-2"0,5-7 0,4 0 1829,4 0 0,4 0 1,3 2-1,5 1-211,4 2 1,3 1 0,5-6-1,8 0-20,4 0 0,10 0 0,-3 0 0,4 0-166,2 0 0,-2 0 1,1 0-1,-3 0 35,0 0 0,1 0 1,-10 0-1,3-2-210,-2-3 1,1 3 0,-1-5 0,-2 2-263,1-1 1,-1-4-1,-5 3 1,-4-2 412,-2-3 1,4 5-1,-5 0 1,-4 2-1141,-5 0 0,0-1 0,-7 6 0,-2 0-1837,-1 0 1,-10 2 430,-2 3 0,-5 4 1,-1 8 1874,0 4 1,-7 18 0,-1 10-1</inkml:trace>
  <inkml:trace contextRef="#ctx0" brushRef="#br1" timeOffset="75">26462 9069 22282,'10'0'465,"1"0"1,-6 0-1,5 0-34,3 0 1,1 2-214,1 3 0,1-3 0,0 3 118,0-3 1,-1-2 0,1 0 83,0 0 1,-1 0 0,1 2-234,0 3 0,0-3 0,-1 3 0,1-3 145,0-2 0,-1 0 0,1 0-88,0 0 0,0 0 0,-1 0 0,1 0-32,0 0 0,0 0 0,-1 0 1,1 0-181,0 0 0,-1 0 0,1 0 0,0 0 146,0 0 0,5 0 0,0 0 0,-2 0-22,-2 0 1,4 1 0,2 3 0,0 1-91,-1-1 0,4-3 0,-5-1 0,-1 0-66,-3 0 0,4 2 0,0 2 0,-2 1 0,-1-2 0,3-1 0,0-2 0,-2 0 0,-2 0 0,4 0 0,0 0 0,0 2 0,2 3 0,-4-3 0,7 3 0,1-3 0,-3-2 0,4 0 0,-5 0 0,1 0 0,4 0 0,-3 0 0,1 0 0,0 0 0,-2 0 0,6 0 0,-5 0 0,1 0 0,0 0 0,-5 0 0,5 0 0,0 0 0,-1 0 0,5 0 0,-6 0 0,2 0 0,0 0 0,-5 0 0,6 0 0,-1 0 0,-2 0 0,6 0 0,-6 0 0,3-2 0,-1-3 0,0 3 0,5-3 0,1 3 0,-1 2 0,1 0 0,1 0 0,2 0 0,2 0 0,-1 0 0,-4 0 0,-1 0 0,1 0 0,-1 0 0,1 0 0,-1 0 0,0 0 0,4 0 0,0 0 0,-2 0 0,2 0 0,0 0 0,-1 0 0,0-2 0,3-3 0,0 3 0,-4-3 0,2 3 0,2 2 0,5 0 0,-6 0 0,1 0 0,1 0 0,-4-5 0,4 0 0,-1 1 0,-1 3 0,8 1 0,-4 0 0,2 0 0,0 0 0,-2 0 0,2 0 0,-3-2 0,-1-3 0,-5 3 0,6-3 0,-3 3 0,1 2 0,0 0 0,-6-2 0,1-1 0,-1-3 0,1 1 0,1 3 0,2-1 0,1-2 0,1-1 0,-5 6 0,-1 0 0,0 0 0,6 0 0,0 0 0,-2 0 0,-2 0 0,4 0 0,1 0 0,0 0 0,1 0 0,3 0 0,-4 0 0,2 2 0,4 3 0,0-3 0,-1 3 0,-1-3 0,2-2 0,1 0 0,3 2 0,-1 1 0,0 3 0,-2-1 0,-1-3 0,-2 1 0,2 2 0,-1 6 0,1-6 0,-2 0 0,2 2 0,-1-3 0,1 5 0,-4-2 0,-1-4 0,-1-1 0,-3-2 0,2 0 0,-2 0 0,5 0 0,3 0 0,6 0 0,4 0 0,4 0 0,-2 0 0,-1 0 0,0 0 0,4 0 0,-6 0 0,-3 0 0,-5 0 0,1 0 0,-3 0 0,2 0 0,-3 0 0,3 0 0,-7 0 0,-2 0 0,-2 0 0,-2-2 0,-1-1 0,-4-3 0,-5 3 0,2-1 0,-2 1 0,-2-2 0,-7-1-376,-1 6 1,-9 0 0,-2 0 0,-13 0-3392,-11 0 3723,-16 7 1,-16 2-1,-7 7 1</inkml:trace>
  <inkml:trace contextRef="#ctx0" brushRef="#br1" timeOffset="76">8695 10908 8437,'0'-16'178,"0"1"1,-2-1 0,-3 2 393,-5 4 0,1-3 0,-2 6 0,-1 0-82,-2 0 0,-7-3 0,0 5 0,0-1-136,-1-1 1,-1 6 0,-5-5 0,3 6-68,3 6 1,-10-3 0,4 8 0,0 1-137,-1 2 0,-1 2 0,-1-1 0,1 1-119,4 0 1,-2-1-1,7 1 1,2 2-36,1 3 1,2-4 0,2 4-11,4-4 0,3-1 0,7 0-51,0 0 1,2-2-1,3-4 1,5-3 20,4 0 1,2-5 0,2 5 0,3-2-130,5 0 0,3 1 0,5-6 0,1 1 66,1 4 0,11-1 0,-3 5 0,0-1 88,1 1 0,-6 0 0,-3 5 1,-3-2 84,-1 0 1,-2 11 0,-2-7-1,-4 1 175,-1 1 1,-8-3 0,-6 1-1,-2 0 215,-3 0 1,-3-1 0,-1 1 0,0 0 50,0-1 1,-1 1 0,-5 0 0,-4 0-73,-4-1 0,-3 1 1,-3 0-1,-2-2-128,-3-4 1,-1 2-1,-6-5 1,1 0-185,0 0 0,-6-1 0,0-6 1,1 0-361,-3 0 1,6 0-1,-4 0 1,6 0-357,5 0 0,-2-2 1,7-2-1,1-3-496,3-1 0,6-3 0,3-5 0,1 1-167,3-1 0,4-1 0,6-4 0,6-6 1255,7-2 0,12-3 0,10 1 0</inkml:trace>
  <inkml:trace contextRef="#ctx0" brushRef="#br1" timeOffset="77">9104 10782 12617,'-14'7'1078,"2"4"0,3 3-446,2 2 0,-4 1 0,4 4 0,0 3-207,1 1 0,0 5 0,5-4 0,-3 3-104,-1 3 0,1 5 0,10-1 0,4-3-58,4-5 1,9 2-1,3-5 1,4-1 133,1-3 1,7 2 0,6-2 0,5-2 30,3-2 1,3-6-1,-3-3 1,4-1-94,0-3 1,3-2-1,-6-2 1,-3 0-45,-1 0 1,-3-13 0,-4-2 0,-7-4 106,-8-4 1,-4-2 0,-7-6 0,-2-2-255,-4-4 1,-3 4 0,-7-4-1,-1 4-172,-5 2 0,-1 1 0,-5 4 0,2 5-261,-3 3 1,-1 3 0,-3-1 0,-2 0 37,-2 0 0,0 6 0,5-1-1111,0-1 0,1 5 0,-1 0 0,0 2-1371,1 0 1,-1 0-1,0 5 2714,0 0 0,-6 7 1,-3 1-1</inkml:trace>
  <inkml:trace contextRef="#ctx0" brushRef="#br1" timeOffset="78">8271 10562 17119,'-16'0'995,"0"0"0,9 0 0,9 0-198,12 0 0,10 0 0,13 0 0,5 2-277,3 3 0,10-3 0,4 3 0,6-3 35,3-2 0,7 0 1,-2 0-1,4 0-138,2 0 0,8 0 0,0-2 0,-3-1-58,0-2 1,-4-2 0,-6 3 0,-6-3-84,-3-2 1,-10 6 0,-4-4 0,-7 2-118,-8-1 1,-4-4 0,-4 5-316,-2 1 1,-7 3-4716,2 1 2794,-10 0 0,-3 0 1,-2 1-1,4 4 1964,4 6 0,16 3 0,3 2 0</inkml:trace>
  <inkml:trace contextRef="#ctx0" brushRef="#br1" timeOffset="79">28490 6884 8236,'2'-14'-939,"3"4"880,5 5 0,4-2 256,2 1 0,0-4-109,0 5 0,-6-6 44,1 6 1,-6-5 203,5 4 0,-5 1-158,6 5 1,-1 0 612,6 0 0,-5 0 1255,-1 0-799,-6 0-928,3 0 1,-7 2-45,0 3 0,0 4-101,0 7 0,-6-1 0,-1 1-75,-1 0 1,2-1-1,-2 1 95,1 0 1,-6 0-1,3-1-36,-4 1 1,-2 0 0,1-1 0,-1 1-21,0 0 0,6-2 1,-1-2-1,-1-1-61,-2 1 1,3 2 0,1 1 0,0 1 35,1 0 0,-5 0 0,5-1 0,-1 1-2,-1 0 1,1-1-1,-6 1 1,2 0-47,3 0 0,-3-2 1,4-2-1,-4-2-26,-2 3 1,1 1 0,-1 1 0,0 1 7,0 0 0,1-1 1,1 1-1,1 0-24,3 0 0,0 4 0,-4 1 0,1-1 52,3-3 0,-1-1 0,-3 0 0,2-1 28,2 1 0,-1 5 0,-3 0 1,2-2-32,1-1 1,1-3 0,-6 3 0,1 1 13,-1 2 0,0 0 0,0-5 0,1-1 10,-1 1 1,0 0 0,2-1 0,2 1 12,2 0 1,-1 0-1,-3-1 1,2 3-3,1 3 0,1-4 0,-4 4 0,2-2-26,1 2 0,1-3 1,-6 3-1,0-4 0,1-1 0,-1 0 0,0-1 0,0 1-51,1 0 0,-1 0 0,0-1 0,0-1-14,1-3 1,-1 6 0,0-5 0,1 1 4,-1 1 1,0 5 0,0 2 0,1-2 43,-1-2 1,-5-1 0,-2 2-1,1 1 66,-1 2 1,-3 1-1,3-2 1,0 1-1,1-2 1,-5 4-1,6-1 1,2 1 94,2 0 1,1 5-1,0-2 1,1 2 7,-1-2 1,0 4 0,0-6 0,1 2 0,-1-1 112,0-3 1,0 5-1,1-6-128,-1-2 0,0 4 1,1-3-1,-1 0-163,0-3 1,0-1-1,1 0 1,-1-2-57,0-4 0,6 4 0,-1-4-492,-1 4 1,-2 2-764,-2 0 0,8 0 0,1-1-2361,0 1 1,5 0 3615,-3-1 0,-4-6 0,0-2 0</inkml:trace>
  <inkml:trace contextRef="#ctx0" brushRef="#br1" timeOffset="80">8664 12401 13414,'0'-15'-605,"-6"4"1,1 1 0,0-1 2932,-2 2 154,5-4-2034,-5 11 0,7-3 1,-2 10-1,-1 7 165,-2 7 0,-1 0 1,6 8-1,0 1-109,0 1 1,0 3 0,2 1 0,2 2-198,1 1 1,5-1-1,-3-7 1,2-1-255,3 0 1,-3-2 0,0-1 0,0-1-823,-1-4 0,1-1 1,3-3-3689,-1 1 1478,-8 0 0,4-9 1851,-7-7 0,-1-5 1082,-5-6 1,-9-17-1,-10 2 1</inkml:trace>
  <inkml:trace contextRef="#ctx0" brushRef="#br1" timeOffset="81">8145 12338 13974,'17'0'797,"4"0"0,5 0-243,4 0 0,9 0 0,2 0 1,5 0-26,1 0 0,5 0 1,3 0-1,1-1-81,3-4 0,-5 3 0,-1-3 1,-5 3-198,0 2 1,-3 0 0,-3 0-1,-5-2-191,-36 2-59</inkml:trace>
  <inkml:trace contextRef="#ctx0" brushRef="#br1" timeOffset="82">9811 12244 21494,'0'-16'-2621,"0"-6"1,-1-1 2541,-5 4 1,3-2 0,-6 10-1,0-1 475,1 2 0,2-3 1,-4 8 301,-2 2 0,-2 1 1,-4 2-1,-1 2-112,-2 3 1,-5-2 0,3 8 0,-1 1-263,-4 2 1,3 2 0,1 0 0,1-1-138,4 1 1,7 5 0,3 0 0,0-2-360,1-1 1,4-3 0,-1 1 0,5 0 50,5-1 1,4-1 0,7-1 0,-1-3 105,1 2 1,5-3 0,2 0 0,1 0-101,4-1 0,2-4 0,1 3 0,2-2-79,4 0 0,-4 6 0,6-4 0,-3 0 70,1 0 0,0 5 0,-6-2 0,-1 4 194,-4 2 0,2 2 1,-7 1-1,-2 2 204,-1-2 1,-4 4 0,-2-1-1,-3 1 190,-2 0 1,-2-2 0,-5-6-1,0 1-68,0 0 0,0 0 0,-2-1 0,-5-1 77,-9-3 1,-1 1 0,-9-7 0,-2 0-565,-2 2 1,-3-5 0,-2 3-1,-3-3-610,-3-2 0,6-2 0,-3-3 0,3-4-391,4 1 0,-8-6 0,11 2 0,0-6-261,-1-3 1344,-1 0 1,-2-2 0,1-1-1</inkml:trace>
  <inkml:trace contextRef="#ctx0" brushRef="#br1" timeOffset="83">8616 11977 9336,'16'0'40,"2"0"0,1 0 372,2 0 0,2 0 1,-2 0-1,6 0 463,8 0 1,7-2-1,11-1 1,6-2-191,8 1 1,1 2 0,5 2 0,-1 0-109,5 0 1,3 0 0,-1 0 0,-1-1-169,1-5 0,-1 5 0,-1-5 0,-2 5-7,-1 1 0,-10 0 1,1 0-1,-7 0-50,-4 0 1,-4 0 0,-6 0 0,-5 0-443,-6 0 0,0 0 0,-12 0-2225,-2 0 899,-1 0 0,-11 0 0,-7 0-1119,-9 0 0,-12 0 2538,-5 0 1,-11 7 0,-3 1 0</inkml:trace>
  <inkml:trace contextRef="#ctx0" brushRef="#br1" timeOffset="84">28694 3332 10131,'0'-10'-429,"0"-1"0,0 1 919,0-6 0,0 6 1038,0-1-546,-7 1 33,6 1 0,-6 4-484,7 10 0,0-2 0,0 8-298,0 1 0,0 2 0,0 2-82,0-1 0,0 1 1,0 0-1,0 0-192,0-1 1,0 6 0,0 0 0,0-2 89,0-1 0,0-2 1,0-1-1,-2 1 42,-3 0 1,3 0 0,-3-1-1,3 1 7,2 0 1,-5-1-1,-1 1 1,3 0-82,1 0 0,0 4 1,-1 1-1,-2-1-61,1-3 1,2 1 0,1 1 0,-3 2 119,-1-2 0,0 4 1,3-2-1,-2-2-15,-1-2 1,-2 4-1,4 2 1,-2 0-1,1-1 1,-3 5 0,2-5-1,1 1-25,3 0 0,-5 3 1,1-3-1,2-1 8,1 1 1,0 3 0,-1-3 0,-3 1-12,3 4 0,1-5 0,2 0 0,0-2-14,0 0 1,-5 5-1,0-5 1,1-2 27,2-2 0,-3 4 0,0 0 0,1-1 29,3-3 0,1 0 1,-2 3-1,-2 1 12,-1-2 0,0-2 0,5 1 1,0 1-12,0 2 1,0 2-1,0-4 1,0 2-5,0-2 1,0 4 0,0-1 0,0 1-31,0 0 0,0 0 0,0-4 0,0 2-28,0-2 1,0 4-1,0-2 1,0-2-14,0-2 1,0-1 0,0 0 0,0-1-7,0 1 1,0 0 0,0 0 0,0-1 1,0 1 0,0 0 0,0 1 0,0 2 56,0 2 0,0 0 0,0-3 0,0 1 62,0 2 1,0 0 0,2-5-1,1-1 5,2 1 0,1 5 1,-6 0-1,0-2-19,0-1 0,0-3 1,0 3-1,0 1-40,0 2 1,5 5 0,0-5 0,-1 0 58,-3 2 1,-1 0 0,0 4 0,0 0-41,0 1 0,6 1 0,-1 3 0,-2-3-84,-1-2 0,-2 2 0,0-4 0,0 1 30,0 0 1,0-1-1,0 3 1,0-2 34,0 2 0,0 0 0,0 0 1,0-2 64,0 2 1,0-4-1,2 2 1,1 1 24,3-3 1,-1 4 0,-5-7 0,0-2 54,0-1 1,5-3-1,0 3 1,-1 1-58,-2 2 0,3 2 0,0-2 1,-1 3-17,-3 0 0,5 10 1,-1-6-1,-2 0-8,-1 1 1,3 1 0,0 1-1,-1-1-57,-2-4 1,-1 2 0,3-7 0,1-2-717,-1-1 0,-3-2 0,-1-1-1909,0 1 1950,0-7 0,-1-4 0,-3-10-557,-1-6 0,-2-4 1162,2-6 1,-4-11 0,-7-8 0</inkml:trace>
  <inkml:trace contextRef="#ctx0" brushRef="#br1" timeOffset="85">8978 13502 8232,'-7'-16'3090,"-3"2"-2245,-4 3 0,-2-1 0,-2 7 0,-1 1-295,-2 3 1,-7 1 0,2 0-1,-4 0-315,-1 0 0,0 0 1,-1 1-1,1 5-74,-1 4 0,3 4 0,1 2 1,1 0-133,-1-1 1,6 6 0,-1 2 0,4 0-133,3-1 1,-3 5-1,8-5 1,-1 3-19,2 3 1,1 1 0,5 3-1,-1-1 124,2 1 1,1-1 0,4 2 0,1 2 78,2 2 1,13 5 0,-2-6-1,1-1-21,1-1 0,4-5 0,4-1 1,2-3 15,-1-3 1,8-1-1,-2-5 1,3-2 107,3-3 0,-1 1 0,-3-7 1,2-2 23,-2-1 1,3-4 0,-1-3 0,-2-5 51,-2-4 1,-3-9 0,-2-3 0,-4-4 81,-1-1 1,-2-2 0,-7-2 0,-2-4-236,-1-1 0,-8 0 0,2-4 0,-3 4-459,-2 2 1,-7 1 0,-5 6 0,-6-1 17,-3 1 0,0 6 0,4 4 0,-2 4-520,-2 1 0,-2 0 1,4 2-1,-2 4-674,2 5 0,1 3 0,2 2-345,1 0 1,4 7 1871,1 3 0,6 4 0,-3 2 0</inkml:trace>
  <inkml:trace contextRef="#ctx0" brushRef="#br1" timeOffset="86">8837 13863 8232,'5'11'-67,"2"-3"569,2-1 1,1 6 0,6-3 756,-1 4 1,3 2-1,1-1 1,4 3-584,1 3 1,1-4-1,3 6 1,-2 0-237,2 3 1,2-2 0,1 1 0,0-1-148,1 1 1,-6-6-1,-1 4 1,-1-2-382,1 0 1,-6 0 0,2-6 0,-4 1-1058,-1 0 1,0-6 0,-1 1-104,1 1 0,0-5 0,0-2 0,-1-3 97,1-2 0,0 0 0,-1-2 1,1-3 1150,0-6 0,0-10 0,-1-3 0</inkml:trace>
  <inkml:trace contextRef="#ctx0" brushRef="#br1" timeOffset="87">9984 13690 9657,'0'16'0,"0"0"1030,0-1 0,0 8 0,2 3 1,2 4-460,1 1 0,2 6 0,-4 1 0,4 3-152,2 2 1,-4-4 0,6-3 0,1-2-45,2-3 1,-4-5-1,1-1 1,-1-3-430,-1-2 1,3-3 0,-5-3 0,0-2-1285,0-1 0,0-8 574,-1 2 0,-5-5 1,5-5-836,-5-5 0,-1-6 1,0-5-1,0-7 1599,0-7 0,-7-5 0,-1-7 0</inkml:trace>
  <inkml:trace contextRef="#ctx0" brushRef="#br1" timeOffset="88">9686 13737 8122,'-16'-5'837,"0"0"0,9-6 142,7 6 0,12 0 0,13 5 1,3 0-481,5 0 0,9 0 0,0 0 0,3 0-228,2 0 1,4 0-1,0-2 1,-2-1-33,1-3 1,5 1 0,-5 5 0,-3-2-341,-1-3 0,1 2 0,-10-6 0,-4 0-816,-5 1 0,0 2 0,-7-4 291,-2-2 0,-9 3-1389,-4-2 1,-19 3 2014,-8-3 0,-14-3 0,-5 5 0</inkml:trace>
  <inkml:trace contextRef="#ctx0" brushRef="#br1" timeOffset="89">8648 13203 13225,'7'9'514,"3"-4"1,6 2 0,3-2 69,2-1 1,6-3-1,-3 1 1,4 2-104,5 1 0,4 0 0,1-5 0,8 0-72,4 0 1,4 5-1,-1 1 1,5-1 0,3 2 0,2-5 0,1 5 1,3-2-12,1 0 1,7 6 0,-2-4 0,2-1-9,-1 1 1,3 0 0,-6-3 0,1 1 19,-4-1 0,-5 3 1,-4-2-1,-3-2-112,-2-1 0,-3-2 0,-6 0 0,-1 0-253,0 0 0,-2 0 0,-11 0 0,1 0-224,-1 0 0,-7 0 1,-3 0-1,-3 0-426,-2 0 1,-1-5-3273,1 0 1669,-7-8 1,-9 12 0,-12-5 2072,-8 5 0,-4-6 0,-8-2 1</inkml:trace>
  <inkml:trace contextRef="#ctx0" brushRef="#br1" timeOffset="90">32625 5831 7594,'5'-15'189,"1"-1"1,4 5 220,-5 1 0,2 6 0,-3-3 13,1 0 1,7 6 83,-1-5 0,-3 5 565,3 1-832,-8 0 1,6 0-152,-4 0 1,-3 7 0,3 3 0,-3 4 45,-2 2 0,0 1 0,0 3 0,0 2 15,0 3 1,-5-1 0,0 6-1,1-2 12,2 0 1,-3 10-1,-2-6 1,0 1 16,0 0 1,0-2-1,4 1 1,-4-1-20,-2 1 1,5-1 0,-3 2-1,2 2 0,0 2 0,-2 5 0,4-4 0,-3 2-83,3 4 0,1 0 0,2-1 0,-2-2 33,-3-3 0,3 6 0,-3-4 0,3 0-64,2-3 1,-5 1-1,-2-1 1,0-2 49,0-2 1,0 4 0,4 1 0,-4 0-3,-2 1 0,5 3 0,-1-4 0,3 1 12,2-1 1,-5 9-1,0-5 1,1-2-30,3 0 0,1-5 1,0 5-1,0-1-80,0-4 0,0 3 0,-2-1 0,-2-2-13,-1-2 0,0-3 0,5-1 0,0-1 36,0 0 1,-5 5 0,-1-6 0,3 1 89,1-2 1,2 4-1,0-4 1,0 3 58,0 3 0,0-2 0,0-3 0,0 0-99,0 1 1,0 0-1,0-1 1,0-2 43,0-2 1,2 5-1,1-2 1,3 2 6,-3-2 0,-1 2 0,-2-5 0,0 1 18,0 4 0,0-4 0,0 3 0,0-1 62,0-2 0,0 1 1,0-6-1,0 4 131,0 1 0,0 2 0,0 6 0,0-1-41,0 1 1,0 4 0,0 1 0,2 0-61,3 1 1,-3-5-1,3 6 1,-3-3-57,-2 1 1,0-6 0,0-4 0,0-1 62,0-2 0,0-1 1,0-7-1413,0-1 1,-2-4-1505,-3-1 1,-4-8 0,-9-2-3341,-2-9 6019,-5-19 1,-13-12 0,-3-16 0</inkml:trace>
  <inkml:trace contextRef="#ctx0" brushRef="#br1" timeOffset="91">8727 14948 9327,'-7'-9'1887,"5"4"1,-3 12-1345,3 8 0,2 3 0,0 8 1,0 4-88,0 5 0,0 3 0,0 6 1,0-2-112,0 1 1,5 1 0,0-2-1,-1-5-26,-2-4 1,3 2-1,0-2 1,0-5-350,2-4 1,-5-3-1,5-5 1,-2 0-1470,0-1 1,1 1-2350,-6 0 2739,0-7 0,0-9 0,0-13 1108,0-6 1,0-5 0,0-8 0</inkml:trace>
  <inkml:trace contextRef="#ctx0" brushRef="#br1" timeOffset="92">8585 15058 8785,'-5'-16'281,"0"0"0,-2 1 0,3-1 0,-1 0 160,1 0 0,3 1 0,1-1 1,1 2-122,5 3 1,2-2-1,10 2 1,3-3-98,5-2 0,4 6 0,3 1 1,4 0-113,4 1 1,0 4-1,1-1 1,-1 3-90,0 2 0,1 5 0,-7 2 0,-4 2 7,-1 3 0,-2 2 0,-9 2 0,0 2-74,-5 2 1,0 0 0,-9 4 0,-1 1 163,-3-1 1,-2 2 0,-4 6 0,-6-1 42,-3 1 1,-3-3-1,-3-1 1,-2-2-76,-3 2 0,1 0 0,-2-2 0,3-3-22,0 0 0,6-11 0,-4 4 0,5-2 167,5 0 1,-1 1-49,7 1 1,-5-5 0,6-3-45,6-1 0,5 4 0,10-4 0,2 0 163,2 0 0,13 3 0,-1-3 1,3 0-52,3 0 1,3 4 0,-4-4 0,1 0-488,-1 0 1,-1 3 0,-6-5 0,-1 1-524,-4 1 1,2-6 0,-7 6 0,-2-1-700,-1-1 0,-2 0 0,-1-5-492,1 0 0,0-2 1950,-1-3 1,1-11 0,0-8-1</inkml:trace>
  <inkml:trace contextRef="#ctx0" brushRef="#br1" timeOffset="93">9717 14979 8904,'-7'-16'421,"0"6"0,-5 1 188,1 2 0,1 4 1,-4 8-1,2 5-201,1 4 1,8 9 0,-3 5 0,3 5-56,-2 4 1,3 0 0,-3-4-1,5 2 24,5 1 1,4 1 0,6-6 0,3 1-40,3-1 0,2-1 0,6-4 0,1-3 57,3 0 1,4-11-1,-2 4 1,1-4-55,-1-3 1,6-3-1,-1-6 1,0 0-10,-3 0 1,1-1 0,-1-4 0,-2-6-91,-2-3 1,-7-7-1,-1-2 1,-3-1-264,-2-4 1,-8-2 0,-4-3 0,-1-2-315,-3-1 0,-2-1 1,-4 5-1,-3 1-208,-6 0 1,-3 1 0,-1 2 0,-1 3-410,0 3 1,-5-4 0,-2 5-1,1 1-203,-1 3 1,0 3 0,4 2 0,-2 3-2428,2 2 3579,1-5 1,-4 3 0,-3-7 0</inkml:trace>
  <inkml:trace contextRef="#ctx0" brushRef="#br1" timeOffset="94">8899 14649 11220,'-24'0'1561,"3"0"-957,11 0 1,4 0 0,12 0 0,6 0-71,7 0 1,7 0 0,11 2 0,5 1 120,3 2 0,13 1 1,3-6-1,4 0-92,6 0 0,-3 0 0,4 0 0,-2 0-236,-2 0 1,14-2 0,-14-2 0,0-2-89,-1-3 1,-1 0 0,-3-3 0,-7 1-73,-5-1 1,-9 3 0,-2-1 0,-2-2-427,-3-2 1,-2 3 0,-1 2 0,-2 1-999,-4-1 0,-4 6 0,-6-3-3655,0 5 382,-7 1 4535,-2 0 1,7-7-1,3-2 1</inkml:trace>
  <inkml:trace contextRef="#ctx0" brushRef="#br1" timeOffset="95">26572 5847 6163,'9'-2'-41,"-2"-1"198,-1-2 1,-4-2 396,3 1-323,-3 5 0,-2-8 214,0 4 455,0 3-745,0-5 1,0 9 0,2 1 0,1 4 50,3 2 1,-1-4 0,-5 6 8,0 1 1,0 2-1,0 1-60,0 1 0,0 0 1,0 0-1,0-1 47,0 1 0,0 0 1,0-1-59,0 1 0,0 5 0,0 0 0,0 0 0,0 0 21,0 0 0,0 2 1,0-4-1,-2 4-58,-3 1 0,3-5 1,-3 4-1,3 0 0,2 3 0,-5-2 1,0 3-1,1-1-69,3-2 0,-5 6 1,1-4-1,2 4 56,1 1 1,0-5-1,-1 1 1,-3 1 49,3 1 1,1 3-1,2-1 1,0-1 5,0-4 1,0 4 0,0-4 0,0 4 57,0 1 0,5 0 1,1-1-1,-3-2-56,-1-2 1,-2 0 0,0 4 0,0-2-29,0-2 0,0-5 0,0 4 0,0-1-22,0 1 1,0-4 0,0 3 0,0 0 6,0 1 0,0-4 0,0 3 0,-2 1-21,-3-1 1,3-3 0,-3 5 0,3 2 69,2 2 0,0-4 0,0 0 1,0 1 6,0-3 0,0 6 0,0-6 0,0 2-5,0 1 1,0-8 0,0 3-1,0-1-134,0 0 0,0 7 0,0-3 0,0-1-23,0-3 0,-5 2 0,0 0 0,1 1 110,2 4 0,-3-4 0,0 3 1,1 1 67,3 1 1,1 3-1,0-1 1,0 1-2,0-1 1,0 0-1,0 1 1,0-1 302,0 1 0,0-1 1,0 2-1,0 2-182,0 2 0,0 10 1,0-5-1,0-4-52,0-3 1,0 0-1,0 0 1,0-3-42,0-3 1,0 5-1,0-8 1,0 2-165,0-2 0,0 4 0,0-6 0,0 0-387,0-3 0,0-3 0,0-2 0,-2-1-163,-3 1 0,3 0 0,-3-1-858,3 1 1,0-5-1,-1-1 1,-3 2-564,3 2 1927,-13-5 0,-1-2 0,-15-7 0</inkml:trace>
  <inkml:trace contextRef="#ctx0" brushRef="#br1" timeOffset="96">9041 16362 8446,'-10'-5'69,"1"-2"0,0 0 1289,0 0-913,6 2 1,-4 12 0,7 5 0,0 5 90,0 4 1,0 7 0,2-1 0,1 2 82,2 3 0,8 1 1,-5 2-1,3 3-247,-1 2 0,1 1 0,3 2 0,-2-3-100,-2-1 1,-1-8-1,3-5 1,-3 1-196,-2-3 1,4-1 0,-4-7-1888,1-1-2471,-4 1 3111,3-7 0,-7-4 1,0-12-1,-2-7 400,-3-5 1,1-9-1,-6 0 770,-2-7 0,-2-12 0,-2-9 0</inkml:trace>
  <inkml:trace contextRef="#ctx0" brushRef="#br1" timeOffset="97">8727 16284 8446,'0'-16'101,"-2"0"1,-2 1 293,-1-1 1,2 0-1,8 0 1,7 2-21,7 4 0,7-4 0,13 5 0,8-1-130,9-1 0,0 8 1,2-2-1,-1 3 29,-1 2 1,2 0-1,-9 2 1,-4 3 4,0 5 1,-6 4 0,-2 2 0,-4 1-81,-2 4 0,-6-3 0,-4 5 1,-6-3 40,-4 1 0,-4 6 1,-7-5-1,0 1 99,0 0 1,-9-2-1,-7-6 1,-6 1-62,-3 0 0,-10 0 0,2-1 0,-4-1-180,-1-3 1,-6 1 0,2-5 0,-1 0-313,1 0 1,-7-2 0,7-5 0,2 0-240,0 0 1,6 0 0,-2 0 0,4 0-983,6 0 1,3-2 409,8-3 0,8-2 0,8-5 346,13 1 1,11 6-1,13-5 1,8-1 176,4 3 1,15-5 0,-2 6 0,1-1 501,1-5 0,12-1 0,3-1 0</inkml:trace>
  <inkml:trace contextRef="#ctx0" brushRef="#br1" timeOffset="98">10299 16189 8742,'7'-15'0,"-7"-1"376,-9 0 0,-5 7 0,-3 2 0,-3 2 154,-1 0 1,-5 0 0,4 5 0,-3 2-73,-3 3 0,-7-2 0,-2 9 0,3 4-155,0 3 0,3 2 0,1-5 0,4 2-104,5 2 0,0-2 0,4 3 1,4-4-110,5-1 1,1 0 0,3 0 0,-1-1-123,1 1 1,10-6 0,6 1 0,5-1-6,4-1 1,9 5 0,1-3 0,10 1 79,4-2 1,2 4 0,0-3 0,1 3 19,-1 1 1,-5 6-1,-2 0 1,-3 0 119,-8 2 1,1-4 0,-9 6 0,-4-3 94,-4-2 1,-1 2 0,-7-1 0,-1-2 96,-3-1 1,-2-2 0,-5-1 0,-4 1 33,-4 0 0,-9-2 0,-3-2 0,-5-2-270,-6 3 1,2-6-1,-7-2 1,-2-3-205,-1-2 1,-2 0 0,0 0 0,1 0-895,4 0 0,-2-7 0,8-4 0,1-3-534,2-1 1,3-3 0,2-3 0,4-5 97,1-4 1,2-3-1,5-4 1395,0-5 0,-6-10 0,-3-4 0</inkml:trace>
  <inkml:trace contextRef="#ctx0" brushRef="#br1" timeOffset="99">9120 15844 8446,'-9'1'-706,"2"3"624,0 1 1,7 7 747,0-1 0,7 3 0,9 0 0,1-2-229,4-2 0,3-4 0,10 2 1,1-1 231,1-3 0,15-2 1,1-2-1,8 0-150,3 0 0,7 0 1,5 0-1,5 0-70,4 0 0,5 0 1,-5 0-1,-4 0 83,-5 0 1,6 0 0,-8-2 0,-5-2-189,-7-1 0,-8-5 0,-10 4 0,-4 1-442,-6-2 1,0 5 0,-12-5-3842,-2 0-523,-1 6 4462,-9-6 0,-16 7 0,-11 0 0</inkml:trace>
  <inkml:trace contextRef="#ctx0" brushRef="#br2" timeOffset="100">15456 3694 7580,'7'8'209,"-4"-1"0,8-5-3,1 3 0,4-3 0,3 3 0,4-3 127,1-2 0,1 5 0,4 2 0,-1 0-10,0 0 1,9-1 0,-7-6 0,1 0 36,4 0 1,7 5 0,0 0-1,3-1-23,2-3 1,1-1-1,-1 0 1,0 0-85,0 0 1,0 6 0,2-1 0,2-2-101,1-1 0,6-2 0,-4 2 0,2 1-35,3 2 0,1 1 1,-1-6-1,-1 0-36,1 0 1,2 0 0,2 0 0,0 1-38,0 5 1,0-5 0,2 5 0,1-5 29,2-1 1,-5 0-1,-5 0 1,1 0-6,2 0 1,2 0 0,2 0-1,1 0 29,2 0 0,6 0 0,-3 0 0,3 0 57,1 0 0,9 6 0,-9-1 1,-2-2-33,-1-1 1,6-2 0,-3 0 0,-1 2 105,-3 3 1,1-3 0,-6 3 0,1-3-61,4-2 0,-4 2 0,-1 1 0,-5 2 33,-1-1 1,3-2 0,-9-1 0,0 3-18,0 1 1,2 0-1,-7-3 1,-4 2 4,1 1 0,-8 0 0,-1-5 0,-6 0 387,-5 0 0,2 0 0,-7 0 330,-1 0 0,-3 0-692,-1 0 1,-7-2-482,-4-3 1,-3 2-4408,-2-8 0,-4 6 4672,-6-6 0,-15-13 0,-15-9 0</inkml:trace>
  <inkml:trace contextRef="#ctx0" brushRef="#br2" timeOffset="101">28679 3285 8396,'-7'-16'65,"-4"1"0,2-1 0,1 0 0,-1 0 451,0 1 0,6-1 1,-3 0-1,5 1 25,1-1 1,0 5 0,1 1-218,5-2 0,2 5 0,8 1 1,0 5-81,0 1 0,-1 1 0,1 5-188,0 4 1,-6-1-1,-1 1 1,-2 3-104,-4 1 0,-1-4 0,-2 1 0,-2 1-10,-3 2 0,2 0 1,-8-2-1,-1-3 57,-2-2 1,-2 0 0,-1-4-1,-2 2 28,-2-1 1,0-2 0,3-2 0,-1 0 0,-2 0 0,-2-7 0,4-2 1,-2-2 68,2 1 1,2-1 0,1-4 62,0-1 1,6 0 0,1 1 16,2-1 1,3 0-1,10 0 1,4 2-159,4 4 0,2-2 1,1 6-1,2 3-90,2 1 1,6 2-1,-5 0 1,3 0-17,3 0 0,-4 7 0,1 2 0,-3 1 43,-2 1 0,-3-1 0,-1 6 0,0 0 47,-1 0 1,-6 5-1,-4-1 1,-3 0 50,-2-3 0,0-1 0,0 0 1,-2-1 118,-3 1 0,-4-2 0,-6-4 0,-3-3 14,-3 0 1,2-5-1,-6 3 1,1-3 22,-1-2 1,5-2 0,-5-1 0,1-4-64,-1-2 1,1-1 0,-3-6 0,7 0-8,2 1 1,2-6-1,2 0 1,4 1-12,5 3 1,3 1 0,2-1 0,0-2-147,0-2 0,7 5 1,5 5-1,6 1-134,3 1 1,5-3 0,-4 7 0,3 1-29,3 3 1,-4 1 0,1 1 0,-1 5 57,1 4 1,-6 4 0,2 2 0,-5-1 36,-6 1 1,2 0 0,-6 0 0,-3-1 107,-1 1 1,-2 0 0,-2-1 0,-3 1 34,-6 0 1,-3-2 0,-1-2 0,-1-3 104,0-2 1,-1-2 0,-3-5 0,0 0-58,0 0 1,-2-2 0,-1-3 0,0-5 10,0-4 0,3-7 0,4-2 0,0 0 88,0 1 1,8 1-1,2 3-103,5-3 1,2 4 0,6-4 0,9 5-89,9 6 1,2-3 0,3 8 0,2 2-37,6 1 0,0 7 0,3 4 0,-3 3-288,-3 5 0,-2-1 0,-3-2 0,-4 4-261,-5-1 0,-3 2 1,-4 2-1,-4 4-2042,-5-1 1,-6 6 2610,-10-4 0,-13 11 0,-17 3 0</inkml:trace>
  <inkml:trace contextRef="#ctx0" brushRef="#br2" timeOffset="102">16352 4810 14905,'11'-7'-1041,"-3"-4"1,-1-3 871,-3-1 1,-3-1 0,-1-2 0,0-1 1243,0-2 0,-7 0 0,-3 5-505,-4 1 0,-7-1 0,0 2 0,0 2-166,-2 1 0,-1 8 0,-7-4 0,-3 2-60,-2-1 1,2 1-1,-4 5 1,0 2-124,-4 3 1,1-1 0,1 6 0,2 2-290,3 2 0,3 7 0,5 0 1,2 0-164,2 2 1,-3-6-1,5 6 1,2 0 162,2 3 0,1 2 1,2 0-1,2-4 7,1-1 0,6 5 0,-4-2 0,2 4 51,4 1 0,1 1 0,2-1 0,0 1 61,0-1 1,7 6-1,3-1 1,4-1 162,2-2 0,0 2 0,1 0 0,4-1 71,5 0 1,4-4 0,3-5 0,2-3 34,2-3 0,7-1 1,-2-2-1,3-2 142,2-4 0,6-3 1,1-7-1,2 0-183,3 0 0,-3-7 0,0-3 0,-4-4-80,-6-2 1,1-2-1,-7-1 1,-2-3 41,-6-3 0,-8-1 0,-8-6 0,-2 1-379,-3 0 0,-5-1 1,-7-1-1,-6-2-513,-9-2 1,-1 1 0,-10 4 0,-1 1-155,-1-1 0,-6 3 1,2 1-1,3 3-230,0 3 1,0 2 0,-1 8 0,1 2 46,4-3 0,-2 7 0,7 0 1,2 5-1405,2 1 2386,1 0 0,0 7 1,0 1-1</inkml:trace>
  <inkml:trace contextRef="#ctx0" brushRef="#br2" timeOffset="103">16148 5014 8493,'15'0'1331,"1"0"1,-2 2 0,-2 3 0,-1 4-622,1-1 0,7 12 0,4-5 0,1 5 49,4 2 1,2 3 0,1 4 0,-1-1-18,-4-1 0,4-1 0,-4 5 0,2 1-237,-2-1 1,2-1-1,-5-2 1,0-4-479,0-1 0,-3 3 1,-6-5-1,-1-2 139,-3-1 1,-5 1 0,4-2 0,-2-3-2637,-3 0 0,-3-5 0,-1 2 2470,0 1 0,7 2 0,2 1 0</inkml:trace>
  <inkml:trace contextRef="#ctx0" brushRef="#br2" timeOffset="104">32798 5674 8482,'-9'-7'-41,"1"-2"1,4-6 593,-1-1 1,0 6 465,5-1 1,1 2-717,5-1 0,-3 8 1,6 9-1,-2 2-121,-4 3 1,-1 2 0,-2 2 0,0-1 33,0 1 1,0-5-1,-2-1-49,-3 2 1,-4-5-1,-6 0 1,-1-1-202,0-1 0,0-2 1,1-6-1,-1-4 96,0-2 1,0-1 0,1-6 0,-1 0-56,0 0 1,2 1 0,2-3 53,2-3 1,6 4 0,-1-4-1,3 3-40,2 3 1,2 1 0,1 1 0,4 5-92,2 1 0,-4 2 0,6 5 0,1 0-86,2 0 0,2 1 0,-1 5 0,1 4 61,0 4 0,0 3 0,-2 3 0,-2 2 12,-2 3 1,-4-4-1,2 3 1,-1 1 48,-3-1 1,-2-5 0,-2 2-1,-2-3 71,-3-3 1,-2 1 0,-6 0 0,3-2 130,-2-4 1,3-1-1,-2-5 67,-1 1 1,-2 0-1,-2-7 1,1-1-16,-1-2 1,0-9 0,1 0 0,-1-6-112,0 1 1,0-5-1,1-1 1,1-1-55,3 0 1,-1 7 0,7-4-1,1 2-31,3 0 1,2 0 0,3 5 0,3 2-126,1 4 1,3-2 0,6 6-1,3 3-79,1 1 0,5 7 1,-3 4-1,-1 3 129,1 6 1,3 1 0,-5-3-1,-2 1 21,-1 4 1,-4-3 0,-4 3 0,-4-4 79,-5-1 1,-1 0-31,0-1 0,-1-1 0,-5-2-290,-4-1 1,-4-8 0,-4 3 0,-3-5-356,-5-1 1,-4 0 0,-3 0 0,-3 0-3261,-6 0 3885,-11 0 0,-3-7 0,-7-1 0</inkml:trace>
  <inkml:trace contextRef="#ctx0" brushRef="#br2" timeOffset="105">17295 5564 13836,'11'7'1064,"-1"4"0,-6 3 1,3 1-776,0 1 1,-5 0 0,3-1-1,-3 1 41,-2 0 0,0 5 1,0 0-1,0-2-150,0-2 1,-2-1 0,-2 0 0,-3 0-666,-1-1 1,-1-4 0,-3-1 0,1 1-825,-1-3 1,3 5 0,-1-6-2265,-3 1 3453,0-4 1,-3 3 0,0-7 0</inkml:trace>
  <inkml:trace contextRef="#ctx0" brushRef="#br2" timeOffset="106">17893 4998 8441,'0'-15'881,"-2"1"431,-3 3 0,3 6-798,-3 10 1,3 9 0,2 9-1,0-1-9,0 1 0,0 5 0,0 0 0,0 5-147,0 4 1,0 0-1,0-6 1,0 0-96,0 1 0,0 5 1,0-1-1,0-1-152,0-2 1,0-6 0,0-1 0,2 0-290,3-2 1,-3 4 0,3-7 0,-1-1-334,1-3 0,-3-1 1,3-1-3194,-3 1 1431,-2-7 0,1-2 2273,5-7 0,-5-14 0,6-4 0</inkml:trace>
  <inkml:trace contextRef="#ctx0" brushRef="#br2" timeOffset="107">17877 5108 8625,'0'-15'0,"0"-1"0,-2 0 273,-3 0 1,3 1 0,-3-1 0,2 0 430,-3 1 0,5-1 0,-3 0-332,8 0 0,4 2 0,10 2 0,1 2-106,2-3 1,7 5 0,0-1-1,5 0-19,4 1 1,0 4-1,-4-1 1,2 3-224,1 2 1,-1 0-1,-7 2 1,-2 1 40,2 3 0,-5 6 0,0-2 0,-2 2-69,0-1 1,0 8 0,-6-3 0,-1 1 66,-3 1 0,1 3 0,-7 1 0,-1 3 68,-2 3 0,-4-4 0,-5 3 0,-7-1 73,-5-2 0,-9 4 0,2-7 1,-4-2-85,-2-1 1,1-3-1,-1 1 1,1 0-52,0 0 1,-1-1 0,2 1-1,4 0 19,5-1 0,4-4 0,3-1 1,2 1 246,1-2 1,8 5-109,-3-4 1,6 2-1,6 1 1,4-5 66,4-1 0,4 4 1,3-4-1,5 0-34,3 0 1,10 0 0,1-4 0,2 2-547,0-1 0,0 3 1,3-2-1,-3 0-886,-5 2 1,0-5-1,-4 3 1,-5-1-154,-4 1 0,-3-3 1,-5 3-1,-2-1-1224,-4 1 2549,-3-3 0,0 12 0,2-6 0</inkml:trace>
  <inkml:trace contextRef="#ctx0" brushRef="#br2" timeOffset="108">18899 5674 8886,'16'5'0,"0"2"0,-1 2 902,1 3 1,-6 2-1,1 2 1,-1 0-124,-1-1 0,0 1 0,-6 0 0,3 0-380,-3-1 1,-1 6 0,-2 0-1,0 0-282,0 2 1,0-6 0,0 4 0,0-3-753,0-3 0,0 1 0,0 2 1,0 1-814,0 2 1,0 5-1,3-7 1448,8-5 0,-1 2 0,13-7 0</inkml:trace>
  <inkml:trace contextRef="#ctx0" brushRef="#br2" timeOffset="109">26713 5658 8364,'-14'-7'0,"2"-1"1508,2-1-471,6 2 1,-1 7-695,10 0 1,4 5-1,7 2 1,-2 2 95,-4 3 1,-1-3 0,-6 1-57,2 3 1,-1 1-255,-9 1 0,-6-1-66,-10-3 0,-1-6 0,-5-10 0,5-6 17,-1-3 0,5-1 0,-2-3 0,2-1-12,2-2 1,2 0 0,2 5 0,3 1-74,2-1 1,2 0 0,5 0 0,2 2-37,3 4 1,4 3 0,7 7-1,1 0-46,4 0 0,-2 0 0,6 2 0,-3 3 44,-2 5 0,2 4 0,-2 2 0,-5 0-31,-2 0 0,-8 5 0,4-1 0,-3 0 54,-2-3 0,-2-1 1,-4 0-1,-2-1 65,-1 1 0,-7-6 0,2-1 0,-4 0 15,-2 0 1,-5-6 0,-2 2 0,0-3-18,1-2 1,-4-5 0,5-4 0,1-1 73,3-3 0,-4-4 1,2 5-1,3-4 78,4 0 1,8-3 0,-1 9 0,3-4-126,2-2 0,2 2 0,3 2 0,6 3-59,3 2 1,3-3-1,4 4 1,5 3-124,4 1 0,2 7 0,1 2 0,2 2-359,1 3 1,1 2 0,-6 4 0,-1 1-300,-4 2 1,2 5 0,-7-3-1,-3-1-1506,-6 1 0,-5-2 2276,-7-5 0,-14 7 0,-3 1 0</inkml:trace>
  <inkml:trace contextRef="#ctx0" brushRef="#br2" timeOffset="110">19874 4731 13853,'0'11'359,"0"-1"1,0 1 0,0 6 0,0 2-7,0 2 0,0 7 0,0-2 0,2 4 254,3 1 1,-3 1-1,3 1 1,-3 4-195,-2 5 1,0 1 0,0 1-1,0-2 172,0 1 0,0 3 1,0-1-1,0-1-416,0-2 1,1-5 0,3 1-1,1-3-260,-1-5 1,-1-4-1,1 0 1,1-5-659,-2-4 0,-1-1-5274,-2 0 5083,0-7 1,0-11 0,0-12 0,0-7 938,0-4 1,0-15 0,0-9 0</inkml:trace>
  <inkml:trace contextRef="#ctx0" brushRef="#br2" timeOffset="111">19607 4810 8233,'0'-16'0,"0"0"467,0 1 0,5-1 0,2 2 0,2 2-98,3 1 0,2 2 0,2-3 0,1 3-41,4 2 1,2-3-1,6 5 1,1 1-88,3 2 1,9 2 0,0 0 0,4 0-127,1 0 0,-2 6 0,1 2 1,-3 5 65,1 4 0,3 2 0,-9-1 1,1 1 17,-1 2 1,-6 5 0,-8-5 0,-3 0 3,-7 2 0,0-6 1,-7 6-1,0-2 182,0 0 0,-2 2 0,-6-4 0,-3 2 138,-1-2 1,-7-2 0,1-1-1,-3 0-207,-2 0 0,1-6 0,-3-1 0,-1 0-50,-2-1 0,-7-4 1,2 1-1,-4-3-162,-1-2 1,-6 0 0,0 0 0,3 0-1053,0 0 0,5 0 0,1-2 0,3-2-591,2-1 1,3-5 0,4 5-3133,0 1 4014,7 2 1,30 2 0,14 0 0</inkml:trace>
  <inkml:trace contextRef="#ctx0" brushRef="#br2" timeOffset="112">20739 5423 8302,'15'15'-18,"-4"-4"1,-2-1 0,-2 3 17,-4 1 0,4 3 0,-2 2 982,-1 2 0,3 2 1,-2-4-1,-1 4 116,-3 1 0,-1-5 0,0 4 0,0-2-682,0 0 0,0 0 1,-1-5-1,-3-1-375,-1 1 1,-6 0 0,4 0 0,0-1-1390,0 1 0,-5-2 0,3-2 0,1-1 1348,2 1 0,-2 9 0,-1 3 0</inkml:trace>
  <inkml:trace contextRef="#ctx0" brushRef="#br2" timeOffset="113">28663 6853 7660,'-9'-16'1189,"2"1"1,7-1-443,0 0 0,-5 0 0,0 1-9,1-1 0,2 5-485,2 1 0,7 8 0,4 0-205,3 6 0,0 8 1,-2-3-1,-3 1-96,-2 1 0,-2-1 0,-5 6-149,0 0 1,0 0-1,-2-1 228,-3 1 0,-4-6 0,-6-1 69,-1-2 1,0 0-1,0-3 1,1 1 56,-1-2 1,-1-3 0,-1-5 27,2-5 1,-6 1 0,9-2-1,1-1-53,-2-2 1,0-1-1,0-1 1,4 0-65,5 0 0,1 2 1,1 2-1,-3 2-42,3-3 1,3 0 0,5-1 0,6 1-114,3 3 0,1 6 0,1-1 0,0 3-178,-1 2 1,3 2-1,1 3 1,2 6 185,-2 3 1,-1 2 0,-3-1-1,1 3 74,0 3 0,-6-4 0,-1 4 0,-2-3-36,-3-3 0,-3 1 0,-1 0 0,-1-2 170,-5-4 0,3 2 1,-8-5-1,-1 0 17,-2 0 0,-2-1 0,1-6 0,-1 0 41,0 0 0,1-7 0,-1-4 0,0-3-117,0-2 1,-5-1 0,0-2 0,2-2-8,2 2 1,3 1-1,2 1 1,3-3-81,2-1 0,2 1 0,6 4-49,5 0 1,8 2 0,7 4 0,0 4-59,1 5 1,3 1-1,6 0 1,1 1 91,-1 5 0,-1 2 0,-2 6 0,-4-1-21,-1-3 1,-2 1 0,-5 2 0,-3 0-266,-2-3 0,3 1-695,-4 4 0,-3 1-80,-1 0 1,-6 0 0,-6-2 0,-4-4-1038,-4-5 2130,-2-3 0,-6-2 0,-3 0 0</inkml:trace>
  <inkml:trace contextRef="#ctx0" brushRef="#br2" timeOffset="114">21871 5014 8212,'-2'-9'944,"-3"4"0,3 5 0,-3 5-429,3 6 0,2 4 1,0 5-1,0 2 103,0 3 1,0 1 0,0 5 0,0 1-163,0-1 1,0-4 0,0-1 0,0 0-143,0-2 1,0 6 0,0-6 0,0 3-269,0-1 1,5-7-1,0 2 1,1-3-398,1-3 1,-6 1 0,5 0-1266,-5-1 1,-1-4 400,0-1 0,0-8 1,0-2 447,0-9 1,-1-5 0,-5-3-1,-4-4-1203,-4-5 1970,-2-11 0,-6-3 0,-3-7 0</inkml:trace>
  <inkml:trace contextRef="#ctx0" brushRef="#br2" timeOffset="115">21273 4998 8212,'0'-15'426,"0"4"1,0 1 169,0-3 1,2 5 0,3-1-1,7 2-35,8 3 1,4-3 0,9 2 0,4 2 4,5 1 1,5 2-1,6 0 1,2 0-176,1 0 0,4 0 0,-6 2 0,0 1-162,0 2 0,2 1 0,-7-5 0,-5 3-63,-4 1 0,-3 0 0,-8-3 0,-1 2-654,-2 1 1,-6 0 0,-1-3 0,-5 1-992,-4 3 1,-1 1 0,2-2-421,-6 5 0,2 4 1899,-2 2 0,0 0 0,-5-1 0</inkml:trace>
  <inkml:trace contextRef="#ctx0" brushRef="#br2" timeOffset="116">22641 5454 8367,'7'16'251,"0"0"1,5-1-22,-1 1 0,-8 0 0,3-1 0,-3 3 687,2 3 0,-3-2 1,3 5-1,-3 1-226,-2-1 1,-2-3 0,-1 4 0,-2-3-408,1-2 0,-3-3 1,0-1-1,-2 0-757,-3-1 1,0 1-1,0 0 1,1-2-648,-1-4 0,-2 4 1,-2-3 1119,1 3 0,-8 1 0,-2 1 0</inkml:trace>
  <inkml:trace contextRef="#ctx0" brushRef="#br2" timeOffset="117">32578 8865 8265,'9'16'0,"5"-1"0,-6 1-242,1 0 0,-2-6 532,-7 1 1,0-1-93,0 6 1,-7-7 0,-3-4 0,-4-3 5,-2-2 1,0 0 0,0-2-1,1-2 17,-1-1 0,0-7 1,1 3-1,1-1 124,3-1 1,2 2 0,6-3-180,-2 2 1,1 1-1,9-3 1,6 3-144,3 2 0,2 2 0,1 5 0,2 0-94,2 0 0,2 2 1,-4 3-1,2 5 35,-2 4 0,0 2 1,1 0-1,-1 1 18,-5 4 0,2 2 0,-8 5 0,1-4 20,-4-1 0,-3 3 0,-2-5 0,0-2 58,0-1 0,-7-3 1,-3 1 70,-4 0 1,-2-7 0,0-4-1,0-3 106,1-2 0,-6-2 0,0-3 1,2-6 9,1-3 1,2-2 0,1 1 0,1-3-94,3-3 0,-1 4 0,5-4 0,0 2-31,0-2 0,2 3 0,5-3-198,0 4 0,7 3 0,3 2 1,4 3-128,2 2 0,1 2 1,3 5-1,1 1 137,-2 5 0,4 2 0,-2 8 0,-2 2-67,-2 3 0,-6-4 1,-3 4-1,-1-2 46,-3 2 0,-2-3 0,-4 3 75,-3-4 1,1-6-1,-6-3 1,-3-1 121,-1-3 1,-3-3-1,-2-2 1,-2-4 255,2-6 1,1-3 0,2-2 0,1 1-116,-1-1 1,2 0 0,4 0 0,4 1 43,5-1 1,1 0 0,1 2-393,5 4 0,4 3 0,9 7 0,4 0-411,1 0 1,3 0 0,4 2 0,-1 3 203,-4 5 0,2 10 1,-7 2-1,-4 3-4090,-4 3 4393,-6-6 0,-7 1 0,0-7 0</inkml:trace>
  <inkml:trace contextRef="#ctx0" brushRef="#br2" timeOffset="118">15487 6727 8538,'0'-15'969,"0"-1"0,-5 9 0,-2 5-631,-2 6 1,4 13 0,-4-1 0,1 3 26,-1 4 1,0-1 0,-3 6 0,3-2 24,2 2 1,2 7 0,5 4-1,0-1-28,0 1 0,0 3 1,2-4-1,3 0-84,5 1 1,10-4 0,1-7 0,0-4-5,1-1 0,1 3 0,5-5 0,-2-2 47,2-1 0,9-8 1,3-1-1,0-2 31,-3-4 1,1-1 0,-1-4 0,0-5 109,1-8 0,-5-3 1,4-8-1,-6-2-123,-4-2 1,-5-13-1,-6-4 1,-2-2-502,-4 0 1,-3 3 0,-8 3 0,-5 3-471,-4 1 1,-4 2 0,0 8 0,2 3 156,1 5 1,3 3 0,-5 4 0,5 2-3153,1 1 2712,-6 8 1,12 3 0,-5 12 0,5 6 914,1 3 0,14 14 0,3-2 0</inkml:trace>
  <inkml:trace contextRef="#ctx0" brushRef="#br2" timeOffset="119">16352 7230 8547,'14'2'0,"-2"3"0,-3 6 666,-2 3 1,3 1-1,-3 1 1,0 0 50,0 0 1,4 4-1,-4 3 1,0 2 374,0 3 0,5 0 0,-3-1 0,1-2-1083,1-2 1,-8 3-1,3-4 1,-5 1-622,-1 0 0,0 3 0,0-3 0,-1 0 612,-5-1 0,-2 6 0,-8-3 0</inkml:trace>
  <inkml:trace contextRef="#ctx0" brushRef="#br2" timeOffset="120">26666 8975 8349,'16'0'848,"0"0"1,-2 2 487,-4 3 1,4-2-689,-4 8 0,3-1 0,-3 6-211,-5 0 1,-3-6 0,-2 1-209,0 1 0,-2-5 1,-3 0-1,-5-2-23,-4 0 0,-4 1 0,-1-6 0,-4-2-95,-1-3 0,-1-2 0,-3-6 0,4 3-353,1-2 0,-3-2 0,5-2 154,2 0 1,7 2 0,3 2-5,2 2 1,14 6 0,9-1 0,3 3-89,4 2 1,-4 2 0,5 1 0,-1 4 45,-4 2 0,-1 2 0,-4 4-59,-4 1 0,-3-5 0,-7-1 100,0 2 0,-3-5 175,-8-2 1,4-3 0,-12-2-1,0 0 1,1-2 102,1-3 1,1-2 0,0-5-1,1 2-7,-1-3 0,5 5 0,3-3-105,1-1 0,1 3 0,8 0 0,3 2-392,6 4 1,10-4 0,5 2-1,6 1-699,4 2 0,-1 9 0,7 2 1,2 3-1036,1 4 0,-5-5 2053,-3 4 0,-4 1 0,-1-7 0</inkml:trace>
  <inkml:trace contextRef="#ctx0" brushRef="#br2" timeOffset="121">18097 6947 8355,'0'-15'0,"-1"-1"0,-3 0 278,-1 0 1,-13 2-1,3 2 1,-5 2 214,-2-2 0,-3 5 0,-6 0 1,-1 1-155,1 1 1,-2 0 0,-2 5-1,-2 0-103,2 0 1,2 7 0,1 3 0,1 3-61,0-3 0,4 4 1,3-4-1,1 4-72,4 2 1,3 0-1,6 0 1,5-1-165,3 1 1,2 0 0,0-1 0,0 1 89,0 0 1,12 0 0,5-1 0,6 1 43,5 0 1,4-1-1,4 1 1,4 2 33,1 3 1,8-4 0,-6 6 0,1-2-20,1 0 0,-4 5 0,-1-3 0,-4-1 105,-6 1 1,0 0-1,-11-4 1,-3 2 125,-4-2 0,-9-1 0,3-3 1,-5 1 96,-1 0 1,-1-1-1,-5-1 1,-6-1 207,-7-3 1,0-1 0,-7 3 0,-2-3-253,-2-2 1,-2-2-1,-1-3 1,-2 1-414,-1 2 0,-8 1 0,4-6 0,-2-2 224,0-3 0,2 1 0,-2-5 0,3 3-1824,1 2 0,5-3 0,-6 0 1640,1-2 0,5 6 0,-6-4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30109 10075,'32'-38,"-15"12,4-11,-19 19,5 3,-7 8,-19 21,-7 7,-2 7,1 3,1 2,-5 4,-1-2,1 7,-6-6,1 6,-3 0,2 5,2-5,-6 0,4-5,-5 5,2 0,-2 5,-4 0,4 0,-5 7,-3 2,-3 0,1 5,3-3,-2-1,-1-4,-1 6,6-22,0 10,5-10,0-1,7-8,-1-1,2-8,-4 10,-2-4,0-1,8-1,9-7,15-8,1-1,31-26,8-7,6-14,1-7,4-13,8-6,-2 1,5-4,-2 2,1 4,-1-3,-3 8,0-1,-2 1,7-1,-10 6,-2 3,-2 1,4 9,-11 1,4 8,-4-1,5-13,-5-4,-1 7,-9-1,-8 25,-6 2,-5 13,-15 13,-1 11,-14 21,-8 2,-7 14,-7 3,-1 2,2-1,19-26,-1 0,-22 27,-5 2,-2-1,-3-1,29-32,0 1,-30 31,1 0,0-7,-2-1,0-2,8-10,2 5,6-6,5-1,2-7,3-8,9-5,-3 5,10-7,-9 4,13-7,-6-8,14-8,9-15,18-19,13-13,11-16,-16 25,2-2,2-4,1-1,2-4,-1 0,-2 3,1-1,2-1,0-1,-1-1,-1 0,-1 2,-2 0,-1 3,0-1,4-3,-1 0,-6 8,-1 0,1 2,0 0,19-35,-4 4,-10 18,-2 1,-3 3,-3 0,-3 8,-3 16,-8 10,-17 19,-11 11,-5 5,-16 22,-2 8,-1 10,-4 7,23-29,-1 1,-1 0,0 0,0 3,0 0,-2 4,-1 0,3-3,0-1,0 1,1 0,-1-1,1-1,0-2,0-1,0 0,0 0,-2 1,0-1,-25 27,7-3,7-10,-4-1,8-10,1-5,1-4,3-2,-7 6,-4 0,17-15,8-23,27-27,13-16,10-12,12-19,-18 34,1-2,0-3,0 0,1-4,1 0,-3 0,0-1,0-2,-2-1,0 3,-1-1,0 1,0 1,-4 3,0 1,-2 5,0 0,14-32,-6 10,-3 12,-7 9,-1 8,1 2,-23 34,-12 22,-13 18,-11 19,-1 2,-5 4,-3 4,23-28,0 2,2-4,0 0,-1 1,0-1,2-1,0-1,-2 2,0 0,1-3,1-1,-21 31,3-3,4-14,-2-6,6-5,-3 2,2-5,1-8,18-20,11-23,14-21,13-26,16-10,-14 29,0 0,3-4,1-3,3-9,3-2,3-2,1 0,1-2,0 0,0-2,1-1,-1 0,-1 0,-4 9,-1 1,-1 2,-1 1,-2 6,-1 0,-3 4,-2 1,6-20,0 7,-8 6,-3 9,-23 36,-14 24,-11 20,-10 15,-5 14,17-29,-1 1,0 4,-1 1,-2 3,-2 2,-1 3,-1 2,-1 4,-1 1,1 0,0 0,0 1,-1 0,1 3,0-2,0-4,1-2,1-3,2 0,3-4,1-2,3-6,0-3,-17 25,3-9,5-5,4-9,2-3,-1-4,8-9,-1-12,15-24,12-24,20-29,13-5,-14 30,0 0,3-4,1-1,4-5,0 0,-1-2,0-1,0 0,1 0,0 0,0 1,-2-1,0 1,1 3,0 0,-2 2,0 0,2 1,0 0,-1 0,-1 2,-1 5,0 0,19-36,-7 7,-4-6,-2 13,-1 2,-4 5,-3 3,-7-1,-8 17,-20 33,-17 40,-13 25,15-22,-1 2,-1 3,-1 2,-4 10,0 1,-3 4,-1 2,-3 5,-2 1,12-19,-1 0,1 0,-14 24,1 0,13-25,1 0,0 0,-15 26,1-2,-1-2,2-2,5-7,1-1,4-7,1-2,3-6,1-2,4-2,2-2,-13 21,8-7,-3-13,16-34,3-32,15-29,15-23,11-5,-12 34,0-1,3-5,0-1,6-8,1 0,-4 3,0-1,2-3,1 0,0-1,0 0,3-3,1-1,-3 7,0 0,-2 3,0 0,1 5,-1 1,-4 6,0 1,14-25,-3 6,-1 5,-1 0,-13 18,-4 21,-25 24,-15 35,-26 25,1 7,27-35,-1 2,-4 7,-1 1,-2 2,-1 2,-2 1,0 0,-1 0,1 1,-3 6,0 1,2-1,1 1,0-3,2-1,2-2,1-1,2-4,1-2,-16 26,4-7,6-6,-4-11,6-7,6-14,1-20,24-32,16-25,12-21,10-7,-15 34,1-1,4-5,0-2,5-5,1-1,1-4,-1 0,1-2,-1 0,-2 0,0 0,4-4,-2 0,-4 4,-2 2,-2 0,-2 1,-2 3,-3 2,-3 8,-3 2,1-28,-3 13,-9 15,-18 13,-9 36,-18 29,2 7,3 6,-4-1,2 4,-4 3,-5 6,-3 5,1 5,-1 3,1 1,23-28,0 1,0 0,0 1,0 2,-1 2,-1 0,2 1,3-2,1 0,0-4,-1-1,4-3,0 0,-17 34,1-10,6-8,-1-13,11-16,11-39,17-18,21-46,7-6,-15 38,2-1,5-9,2-2,0-2,1 0,0 0,-1-1,2-2,0-1,-4 4,0-1,0 0,0 1,-1 2,0 0,1 2,-1 1,-3 4,-1 2,-4 4,-1 2,11-34,-7 12,-4 6,-20 26,-16 23,-20 31,-13 31,24-22,0 3,-3 6,-1 2,0 3,-1 2,-2 8,1 1,-1-1,1 0,1 0,0 1,0 3,1-1,2-7,1-2,2-1,0-2,3-5,1-2,0-2,0-1,-15 28,1-15,4-8,1-6,6-4,0-1,0-8,1-1,18-46,18-17,12-19,6-18,-10 36,1-2,1-5,1-2,3-1,-1-1,2-2,1-2,5-6,0-2,0 1,-1-1,1-1,-1 1,-1 0,0 0,-3 2,-2 0,-3 9,-2 1,-2 7,-1 1,11-29,-7 12,-11 14,-13 19,-16 19,-11 27,-12 25,-2 22,19-27,0 2,-4 6,0 1,-2 3,1 1,-2 4,1 0,0 0,1 0,1 0,0 0,-4 6,0 1,0 1,1 1,-2 1,0-1,-1 0,0 0,3-1,1 0,2-6,1-1,-2 1,0 0,3-9,0 0,1 0,0 0,2-6,0-1,-18 31,6-6,3-17,1-5,1-4,6-21,6-13,16-34,13-19,13-20,-5 22,2-4,4-12,1-2,4-8,1-1,3-8,1-1,-10 25,1 0,-1 0,-1 0,0-1,-1 1,11-26,-1 0,-2 2,-1 1,1 0,-2 1,-3 7,-1 2,-2 4,0 2,-2 6,0 1,-2 5,-1 2,9-34,-5 11,-4 11,-3 7,-3 7,-11 13,-21 19,-5 30,-25 41,2 16,22-28,0 1,-2 1,0 2,-1 5,1 1,1 0,0 0,1 0,0 0,0 4,0 0,1-5,1 0,-1 1,1-1,2-4,1-1,-1 2,1-2,3-5,1-2,-17 32,2-10,1-9,1-6,-1-1,8-25,13-27,17-23,32-50,-16 35,0 0,0-2,1-2,6-10,0-2,-2 3,0-1,3-5,1 0,1-1,-1 0,2-7,-1 0,-6 11,0 1,-2 3,-1 0,-3 4,-1 1,-1 8,-1 2,4-23,-2 9,-9 12,-18 19,-17 25,-8 22,-16 32,-2 9,23-27,-1 3,-4 3,1 2,-1 7,0 1,1-4,1-1,-1 4,1 1,-1 1,1 0,3-2,0 1,2-3,0 1,1-4,1 0,0-2,1 0,0-2,0 0,-19 31,6-6,2-4,3-6,-1-13,1-4,0-4,15-24,11-21,12-28,21-31,8-11,-14 31,2-2,2-6,0-1,-1-4,-1 0,3 0,0 1,0-1,-1-1,0-1,0 0,0 3,-1 2,-3 3,-1 1,-1 7,-1 1,14-33,2 13,-9 6,-3 22,-14 4,-22 32,-16 16,-29 26,0 15,27-22,-1 0,0 3,0 1,-3 6,2 3,-2 1,1 3,1 3,0 2,0 3,1 0,1 0,0-1,0 0,0-1,3-2,1 0,3-4,0-1,1-3,-1 0,3-4,0-1,0-3,-1-1,-20 31,3-15,8-7,-1-10,8-5,8-31,20-26,17-34,-1 17,3-2,1-3,1-2,2-4,0-1,3-4,0-1,0-6,1 0,0 3,1 0,-1-1,-1 0,-1 2,0 1,1 0,-1 1,-3 4,-1 0,-2 4,-1 2,-2 3,-1 3,7-25,-5 8,-4 3,-8 21,-20-1,-18 30,-15 19,-8 18,-3 14,-4 10,-2 7,25-23,0 1,4-1,1 1,0-1,0 0,1-1,0-1,0 3,1 1,2-4,1-1,-24 34,1-4,9-5,3-5,4-9,1-8,6-6,0-2,7-6,10-30,19-27,15-20,11-16,-9 22,1-1,-2 0,0-2,4-5,1-2,3-4,0 0,4-5,1 0,3-2,2 0,-1-1,1 1,2 1,-1 0,0-3,-1 1,-1 10,-2 1,-5 5,-2 1,-5 6,-2 1,-4 5,-1 1,10-25,-8 7,-40 32,-22 27,-15 27,-8 21,24-16,-1 3,-3 3,0 2,-2 1,1 1,-1-1,2 1,-1 1,0-1,1-2,1 0,2 0,1 1,1 1,1 1,0 1,2 2,1-2,2 0,2-3,1-1,3-1,0-2,-21 32,8-6,2-6,2-8,0-8,-4-2,11-7,2-35,24-30,15-24,17-20,8 1,-19 34,2 0,1-3,1 0,1-3,0-1,0-3,0 0,2 2,0 2,0 1,0 0,3-2,-1 1,-2 7,0 1,0 1,0 1,24-32,-10 10,-5 15,-4-4,-24 36,-16 12,-19 24,-14 19,-16 20,25-27,1 1,-2 0,1 0,-2 2,-1 0,-1 4,-1-1,1 0,2 0,0-1,1 1,2-2,1 0,-1 0,0 0,4-3,0 0,-23 33,5-6,6-10,6-3,1-5,-6 3,0-4,8-10,17-41,17-20,14-16,9-14,12-14,-18 29,2-1,1-3,2-1,1-2,0-1,0-2,0 0,1 2,-1 0,-1 4,-1 0,-1 4,-1 2,11-25,-4 15,-17 19,-14 23,-12 21,-32 28,-3 6,-4 8,-1 3,5 2,0 0,-1 0,7-6,0-1,3 0,3 0,2-6,3 3,2-4,2-2,5 2,-5 3,0 4,3-21,7-24,9-27,12-37,6-2,3-1,2-9,-2 7,-4 4,4 4,-21 18,-4 22,-9 29,-12 44,-5 7,2 5,6-7,3-9,8-15,1-2,3 1,3-2,-1 2,1 6,8-16,3 18,9-18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23191 10892,'-24'-17,"-6"10,13 9,24 15,24-6,16 4,15-8,0 2,-4-4,10 4,-1-2,-5 0,-14-3,-1 1,0-2,5 4,3-1,0-3,5-1,1 0,2 1,2 2,3-1,-7-3,3-1,-1 2,-3 3,-1-3,4 5,0-2,0 1,-2 1,-2-2,-3 5,-2 4,4-3,-4-1,0 3,1 1,4-1,-3 0,1-3,1 2,-2-3,2 2,-6 1,2-3,-1-1,-1 1,0 0,1 3,5 0,-4 0,0-1,0 1,-7 0,-3 1,5-3,-13-5,6 6,-24-8,3 6,-32-4,-10-3,-31 3,-7-3,-15-2,8-2,-9-3,-11-5,42 3,-1 0,-2-1,0 0,-1-1,0 0,-3-1,0-1,-5 2,0-1,4-2,1 0,2 0,1 1,0 1,1 1,-2-2,0-1,5 2,1-1,-39-10,3-1,-1 4,5-5,-4 2,1 0,-8 0,13 8,3 0,3 3,6 6,2-1,1 3,-7 2,-8 0,3 0,2 0,3 0,3 0,4 0,0 0,8 0,-3 0,4 0,2 0,14 0,-11 0,8 0,6 0,-14-7,18-1,-12-1,6-5,1-2,-1-10,8 10,1-19,21 16,18-19,21 6,-6 11,1 0,-3 0,8-10,5 0,0 4,5 1,-14 0,9-5,-5-1,5 1,-2-8,-3-3,3-1,5 1,-3 5,-2 7,-5 1,2-5,3 3,2 0,5-4,11-12,-6 6,-10 5,2 3,-7 1,-1 1,-4-1,6-4,4-1,-2-2,2 3,-2 1,2-5,-5 1,-9-1,-2-2,6 0,4-10,6 10,-5 5,7 11,-3 5,-2-3,5 4,-8-6,-6 14,0-9,-6 12,8 1,-8-6,13 10,-1-6,-2 6,2-1,-4 3,10 2,7 0,8 0,3 5,-1 1,-1-3,-4 1,9 1,1-3,10 3,-6-3,-11-2,5 0,-5 0,3 0,1 1,2 5,-11-3,6 8,-8-1,-2-1,-6 0,1-4,6 5,0-3,9-2,-6 4,6 2,6-3,10 3,3-6,-2 6,-7 1,-3-3,-8 1,6-5,10 6,3-8,-8 2,-5 2,-8 0,0 2,9-4,-1 6,11-6,-5 4,-2-2,-8 0,-6-2,6 4,20 7,-3 4,-4 1,-9-1,-12-8,-9-2,1 3,17 1,8 1,3 4,1-1,-4-4,-19-7,7 2,2-2,-11 5,16-2,0 6,12 2,-7-3,-12 4,-11-8,9 3,-10 0,10-2,-1-1,-12-3,7 3,2 3,8-4,0 4,5 2,-4 0,9-1,-9 6,-1 0,-2 5,2-5,-11-7,-2 0,-12-12,6 5,-1 0,-5-5,6 5,-15-7,13 0,-11 7,-1-5,-11 19,-35-6,-11 11,-4-1,-6-4,7 10,-2 11,-1 5,1 6,-7 1,4 2,0-9,-4 0,2-7,-5 0,0-1,14-8,-4 1,-7 10,-5 0,4-4,-2 7,0-1,7-2,5-2,-2 4,-2-4,1 0,0-3,-4 1,3 1,-1 1,-16 9,-8 5,-1-4,9-4,14-15,-2 1,-8 6,-6 4,-1-2,1 2,11-7,10 2,9-4,2-2,0 1,-5-1,3-13,-4-8,-4-6,-17-4,4-9,-3-7,1-5,-1-5,-11-4,-9 4,1-4,6 4,4 0,-7-2,-9-2,33 13,-1-2,0 0,-1-1,-3 1,0 0,-3 0,-1 0,-4-3,-1 0,-1 2,-1 1,0 1,0 0,-1 1,1 2,3 2,1 0,-3 0,0 0,3 2,-1 1,2 1,0 1,-4 0,-1 0,4 0,0 0,-1 0,-1 0,0 1,-1-1,-1 0,1 0,2 0,1 0,-1 0,0 1,3-2,0 0,-2 0,0-1,3-1,1-1,4 1,2-1,2 1,0 0,-36-10,17 5,0 0,-3 1,3-1,11 7,29 2,26 7,27 0,29 7,15 5,-30-3,3 2,6 1,4 2,10 1,4 1,6 3,1 1,5 2,0 3,-25-7,1 0,1 2,7 1,2 1,-1 1,-4-1,-2 1,1 0,-2-1,0 0,0 1,-2-2,-1 0,0 1,-1 1,0 1,-2 1,23 10,-4 0,-8-4,-2-1,-9-4,-2 0,-10-2,-2-1,20 10,-12-3,-30-5,-30-4,-25-9,-38-21,-8-12,35 5,-2-3,-6-3,-2-1,-4-3,-2-1,-1-1,-1-1,0-1,-1-1,-7-5,1-2,5 1,1-1,0 1,0 1,1 0,0 0,-1-3,1 0,6 1,1 1,3 0,2 2,2 2,2 0,4 0,1 1,-26-19,13 6,13 6,27 3,20-1,25 0,28 4,-13 24,5 4,9-1,5 0,10 0,4 2,8 1,1 2,-23-1,0 0,1 1,3 0,0 0,0 1,0 0,1 0,1 0,8 0,2 0,-2 0,-5 0,-1 0,-1 0,-1 0,1 0,-2 0,0 0,-1 0,-1 0,21 0,-3 0,-6 0,-4 0,-11 0,-5-2,-10 1,-5-3,21-10,-37-17,-43-2,-49-16,20 25,-3 2,-9-2,-3-1,-8-1,-3-2,-8-4,-1-2,25 11,0-1,-1 1,-3-1,-1 0,0-1,-4-3,0-1,-1 2,4 2,1 0,-1 1,1 1,1 0,0 0,0 0,2 1,-1 0,2 3,0 0,2 1,-19-7,3 1,9 4,3 2,9 4,4 2,-19-7,46 10,40 4,35 3,28 2,-20 5,5 2,6 1,3 2,-19-3,0 0,2 1,2 1,1 0,1 1,6 1,2 1,-1 0,1 1,1 0,0 0,1-1,1 1,1 0,3 0,1-1,-1 1,-2 1,-1 1,-1-2,-1 0,0-1,-1 0,-6 0,0-1,-2 1,-5-1,-1 0,-1 0,24 4,-3 0,-17-2,-4-2,-11-2,-3-2,12 0,-46-12,-37-6,-48-17,24 10,-3 0,-8-4,-4 0,-6-1,-3-1,18 5,-2 0,-1-1,-1 0,-2 0,1 1,-1-1,1 1,-1 0,-2 0,0 1,0-1,-2 0,1 0,0 0,4 1,1 1,1-1,0 1,1 0,0 1,-25-9,2 1,5 3,4 0,13 1,4 0,3 1,4-1,-18-16,45 4,35 15,73 6,-38 9,2 1,5 0,3 2,18-1,2 1,-1 1,1 2,5 1,1 2,2 2,1 1,-25-2,2 0,-1 1,2 1,0 1,0 1,-1-1,1 1,0 0,1 0,1 0,0 0,1 2,1 1,-1 0,-2-1,0 1,0 0,0 1,1 1,1 0,3 2,0 0,1 1,3 1,2 2,-2-1,-4 1,0 0,-1-1,1 1,1 0,-1-1,-2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288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27342 3599,'9'27,"-2"1,-7-27,0 13,0-5,0 0,-7 5,5-6,-5 15,7 9,0 8,0 0,0-2,0 1,-7-13,-2 11,-6-6,6 2,-5-1,12 4,-5-9,7 4,-7-8,6-1,-6 3,7-1,0-1,0 0,0-6,0 6,-7 0,5 1,-5 7,0 1,-2-1,0 1,-5-8,13 6,-6-13,0 13,5-6,-5 1,7 5,0-13,0 6,0-1,0-4,0 5,0-1,0-4,0 5,0-1,0-4,0 11,0-11,0 12,0-6,0 7,0 1,0-1,0-6,0 4,0-18,0 10,0-12,0-1,0 13,0-10,0 18,0-4,0 6,0 1,0-1,-7-6,5-3,-5 1,7-5,0 11,0-11,0 11,0-4,-7 6,6 1,-6 6,7-12,0 4,0-14,0 6,0-4,0 5,0-1,0 3,0-1,-7-1,5 0,-5-6,7 6,0-1,0 10,0 1,-7 6,5-15,-5 13,7-11,0 12,-7-6,5-1,-5-6,7 4,0-4,0-1,-7 13,6-11,-6 12,7 8,0-11,0 10,-7 1,5-18,-5 15,0-4,5-4,-5 10,7-14,0-6,0 5,0-13,-7 13,5-13,-5 13,7-6,0 8,0-1,0 1,0-8,0 6,0-6,-7 8,6-8,-6-1,7-7,0 6,0-4,0 4,0 1,0 2,-7 6,5 7,-5-4,7 4,0-7,-7-6,5 5,-5-13,7 6,0-8,0 1,0 0,0 7,0-6,-7 6,6-8,-6 1,7 0,0 7,0-6,0 6,0-14,0 11,0-9,-7 12,5-8,-5 1,7 0,-7 7,5 1,-5 0,7 6,0-12,0 4,-7-6,5 0,-5-1,7-6,0 12,0-3,0 13,0 0,-7 8,6-6,-6 12,7-4,-7-1,5-2,-5-6,7-1,-7 1,5 6,-5 2,7 7,-7 7,6 2,-13 0,5-2,0-21,2-3,0-14,5 7,-5-6,7 20,0-11,-7 26,4-10,-8 11,8-18,-11 15,12-22,-12 11,12-3,-5-10,7-1,0-4,0-12,0 6,0 1,0 0,0 6,0 3,0 6,0 1,0-1,0-6,0-3,0-6,0 0,0 6,0-4,0 12,-7-13,6 6,-6-7,7-1,0 1,0 0,0 6,-7-11,5 10,-5-12,7 6,0 1,-7 0,5-1,-5 1,7-7,0 5,0-5,0-1,0 6,0-5,0 0,0 5,0-6,0 1,0 5,0-5,0 0,0 5,0-6,0 8,0-7,0 5,-7-6,6 1,-6 5,0-5,5 0,-5-2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7:50:27.289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802 6539 27269,'0'-16'654,"0"0"1,2-7 0,3-1 0,4-2 0,2 0-114,-1-2 1,0-7 0,6-5-1,0-4-527,0-5 1,-6-9-1,1-1 1,-1-6-15,-1-3 0,3-7 0,-5 4 0,0-1-271,0 4 1,3 7-1,-3 5 1,0 5-181,0 1 0,0 6 0,-3 5 1,3 3 95,2-1 1,-1 6-1,5 6 1,-3 3 3,2 2 0,-3 5 0,0 2 0,0 5 429,-1 1 0,3 1 0,4 6 306,1 0 0,5 7 0,0 4 0,0 5 89,2 5 1,-4 3-1,7 9 1,0 6-57,-1 8 0,5 2 0,-4 10 0,2 2-324,-2 0 1,2 14 0,-7-10 0,-2-2-94,-1 0 0,1-4 0,-2 1 0,-3-5 0,0 0 0,0-8 0,0-7 0,-2-2 0,-1-3 0,-8-2 0,4-3 0,-1-4 0,-1-5 0,0 2 0,-5-2-2395,0-2 471,0-1 0,0-11 0,0-7 393,0-9 1,0-10-1,0-2 1,0 0 335,0-2 0,-2 6 0,-3-4 1729,-5 3 1,1 4 0,-3 2-1,-4 3 87,-3 2 0,-9 0 0,0 4 1,-5-3 183,-4 3 0,-7-4 0,4 2 0,-2 1 566,0 3 1,2 1-1,-4 0 1,4 0-1494,2 0 0,1 0 0,6 0 0,1 0-2851,4 0 1,3 1 626,7 5 0,11-5 0,10 5 2346,14-5 0,9-8 0,4-1 0</inkml:trace>
  <inkml:trace contextRef="#ctx0" brushRef="#br0" timeOffset="1">2170 6020 8355,'-7'-16'1885,"5"7"0,-5 9 0,7 13 0,0 4-1335,0 4 0,0 2 0,0-2 0,0 3-82,0 1 0,6 4 0,1-2 0,0 2 60,0 3 1,3-1 0,-3-1 0,0-2-171,0-2 0,0-2 0,-3 4 0,1-3-221,-2-2 0,-1 3 1,-2-4-1,0 1-89,0 0 0,0-2 0,-2-6 114,-3 1 1,-4 0-480,-6 0 0,-1-8 0,0-2-11,0-5 0,6-8 1,1-3-1,2-4-108,4-2 1,1-1 0,4-4 0,5-5-115,8-4 1,8 0 0,10 2-1,2 4 280,2 1 0,7 2 0,-2 5 1,1 2 352,-1 4 0,2 3 0,-6 9 1,1 1 408,-1 2 0,-1 9 0,-6 0 0,-1 6 209,-4-1 1,2 4-1,-7-1 1,-3 1 170,-6 0 0,0 8 1,-7-3-1,-1 0-167,-2 2 1,-9-8 0,-6 1 0,-4-2-706,-4 0 0,-12 0 0,-1-5 0,-4-2 0,-6-4 0,-6 2 0,-3-6 0,1-3 0,-2-1 0,0-2 0,-6 0 0,6 0-584,5 0 0,-2 0 0,11-2 0,2-3-2693,6-6 0,10-4 0,13-5 2533,9-1 1,21-6 0,12 2 0</inkml:trace>
  <inkml:trace contextRef="#ctx0" brushRef="#br0" timeOffset="2">3365 5926 9023,'16'-16'550,"-6"7"0,1 4 0,1 3 403,2 2 0,2 0 0,-1 0 0,1 0-79,0 0 0,0 0 0,1 0 0,2 0-1472,2 0 1,5 2 0,-3 3 0,0 4-1644,0 0 1,-8 5 2240,-4-4 0,-1 4 0,6 2 0</inkml:trace>
  <inkml:trace contextRef="#ctx0" brushRef="#br0" timeOffset="3">3334 6146 8448,'15'0'374,"1"0"0,0-6 1,1 1-1,4 2 1103,5 1 0,6 0 1,5-1-1,3-3-690,0 3 1,4 1-1,-6 2 1,0 0-1315,1 0 1,-2 0 0,-6 0 0,1 2 526,-1 3 0,0 4 0,1 7 0</inkml:trace>
  <inkml:trace contextRef="#ctx0" brushRef="#br0" timeOffset="4">787 7906 8400,'-6'-7'1397,"1"7"1,0 4-1,5 11 1,0 6-135,0 2 0,0 7 0,0-2 0,0 7-705,0 6 1,2 7 0,1 2 0,4 4-149,2 2 0,-4 2 0,4 5 1,0 1 296,-1 4 0,-2-5 1,2 0-1,-1-9-412,-3-5 1,-3-3 0,1-4 0,2-6-91,1-3 0,0-1 0,-5-1 0,0-1-177,0-4 0,0-3-69,0-7 1,-2-8 178,-3-2 1,2-17-1,-6-5 1,2-3-345,3-4 1,3-1 0,1-7 0,1-1-307,5 1 0,9-6 0,12-1 0,2-1 153,3 1 1,-1 1 0,1 4 0,-1-2-236,1-2 1,-1 1-1,-1 6 1,-2 4 358,-2 5 0,-7 3 0,4 4 1,-2 2 329,0 2 1,7 6 0,-2-1 0,4 5 177,1 5 0,0 4 1,1 7-1,-1 1 295,1 4 0,-1 3 0,-1 8 1,-2-1 495,-2 1 1,-7-1-1,2 1 1,-5-1-1065,-5 1 0,1 2 0,-7 0 0,-2-6 0,-1-4 0,-2 2 0,0-3 0,0 0 0,0-1 0,-5-1 0,0-5 0,1 0 0,-3-6 0,2 1-3909,0-1 1,7-1 1381,3-4 1,10-10 0,13-6 2526,7-3 0,-1-8 0,4-3 0</inkml:trace>
  <inkml:trace contextRef="#ctx0" brushRef="#br0" timeOffset="5">2500 8739 10556,'16'-14'0,"0"4"1808,0 4 0,-1 3 0,3-1 0,1-1-1230,2 2 1,5 1-1,-5 2 1,-2 0-988,-1 0 0,3 0 0,0 0-1119,-2 0 0,-3 2 0,-6 3-1488,-5 5 0,-10-3 3025,-5-1 1,-18 2 0,-6 1 0</inkml:trace>
  <inkml:trace contextRef="#ctx0" brushRef="#br0" timeOffset="6">2390 8881 6377,'26'8'0,"1"-2"1294,1-5 1,0-1 0,1 0-1,-1 0-336,0 0 1,11-5-1,-8 0 1,2 1-969,0 3 1,-1 1 0,-2 1-1,-4 5-3538,-5 4 3548,3-3 0,1 7 0,6-5 0</inkml:trace>
  <inkml:trace contextRef="#ctx0" brushRef="#br0" timeOffset="7">724 10908 8446,'0'-24'0,"0"-4"0,0 7 0,-2 2 0,-2 1 0,-1 2 2533,-7 1-224,10 6 1,-5 4 0,9 12-1730,3 8 1,9 6-1,7 7 1,-2 0-1,-1 4 1197,-2 3 1,-1 8-1,-1-1 1,-1 4-1591,-3 1 1,-5 5 0,6 2 0,1 2-188,2 4 0,2-5 0,3 3 0,5 1 0,8 3 0,4-7 0,-2-2 0,-1-6 0,-3-5 0,-4-4 0,0-8 0,-5-4 0,-4-5 0,-3-3 0,-3-3 0,-6 1 0,-3-7 0,-2-11 0,0-14 0,0-8 0,0-6 0,0-5 0,2-5 0,3-7 0,-2-11 0,8 2 0,1-1 0,2-1 0,2 6 0,1-4 0,2 2 0,2 3 0,0-1 0,-3 1 0,-1 4 0,-1 2 0,8-4 0,-8 7 0,2-2 0,-1 2 0,-1-3 0,0 3 0,-2-2-17,-4 2 0,2 4 0,-7 8 0,-1 4-501,-2 5 0,-2 4-1737,0 1 0,1 9 83,5 7 0,-3 14 1,6 12-1,0 5-4125,-1 6 6297,3-4 0,5 20 0,-1-4 0</inkml:trace>
  <inkml:trace contextRef="#ctx0" brushRef="#br0" timeOffset="8">1871 11411 13447,'16'-9'1591,"0"2"0,0 7 0,1 0-733,4 0 1,2 0 0,5-1 0,-2-3-496,2-1 0,2 0 0,1 5 0,-1 0-850,-4 0 1,2 5-1,-7 0 1,0 0-1530,2 2 1,-6 2 0,2 7-1,-5 0-3557,-3-1 5573,-8 1 0,-3 7 0,-9 1 0</inkml:trace>
  <inkml:trace contextRef="#ctx0" brushRef="#br0" timeOffset="9">1934 11741 10292,'16'0'0,"0"0"1439,0 0 0,-1 0 1,3-2-1,3-1-200,5-2 0,11-1 0,6 6 0,4 0-178,1 0 1,2 0 0,-10 2-1,1 2-1445,-5 1 1,-3 5-1,-1-3 1,-2 2-1313,-4 3 0,-2 2 1,-5 2-1,1 0 1696,-6 0 0,1 6 0,-6 3 0</inkml:trace>
  <inkml:trace contextRef="#ctx0" brushRef="#br1" timeOffset="10">7044 1902 8542,'0'-16'727,"0"6"1,0-1 1040,0-1 1,0 3 4665,0-1-5386,0 6 1,2 9 0,3 13-404,6 5 1,3 3 0,1 5 0,1 2-276,0 4 1,-2 3 0,-2 7 0,-1 2-180,1 4 1,-5 1 0,0 5-1,-2-1-140,0 1 1,2 1 0,-3-1-1,3-5-65,1-5 1,-2 2-1,2-11 1,1 0 129,0-3 0,0-9 0,3-4 1,-2-1-90,3-4 0,-5-3 0,3-4 0,1-3-27,2-2 0,2-2 0,-1-5 0,1-2 0,0-3 0,1-11 0,4-12 0,4-5 0,-1-4 0,6-11 0,-4-1 0,2-5 0,-2-6 0,0-6 0,-8-4 0,-4-2 0,0-3 0,-2 2 0,-1 1 0,-4 6 0,0 0 0,-6 6 0,6 10 0,-1 8 0,-1 10 0,5 2 0,-3 10 0,0 0-588,0 3 1,0 3-951,-2 3 0,2 6 1042,4 10 0,-4 11 496,-7 10 0,7 11 0,2 3 0</inkml:trace>
  <inkml:trace contextRef="#ctx0" brushRef="#br1" timeOffset="11">8349 2578 8101,'-7'-9'2296,"5"2"0,-3 7 0,10 0-1451,6 0 1,8 0 0,4 0 0,0 0-491,-1 0 1,4 2-1,-3 1 1,0 2-602,0-1 0,3-2 1,-5-2-1,0 1-1256,1 5 1,-4-3 0,3 8-1,-4 1-1275,-1 2 0,-9 2 2777,-7-1 0,-14 1 0,-10 0 0</inkml:trace>
  <inkml:trace contextRef="#ctx0" brushRef="#br1" timeOffset="12">8349 2798 8101,'0'15'1754,"2"-6"0,5-4-494,9-3 1,1-2 0,9 0 0,2 0-684,2 0 0,1 0 0,3-2 0,1-1-376,1-2 1,1-1-1,-6 6 1,1 0-1630,-1 0 1,6 0 0,0 0 1427,-2 0 0,5-6 0,0-3 0</inkml:trace>
  <inkml:trace contextRef="#ctx0" brushRef="#br1" timeOffset="13">9560 2688 12606,'10'-2'5128,"1"-3"-3332,1-6 0,2-3 0,0-1-1113,-4-1 0,4-2 0,-3-3 0,3-5 1,0-3-151,-4-3 0,4 1 0,-5-4 1,2-4-534,-1-3 0,-5-10 0,4 7 0,0-1-677,-1 1 0,-4-9 0,3 7 0,-2-1 62,0 5 1,6 1 0,-6 7 0,0 3 188,2 3 1,-3 3-1,5 10 1,-2 0 413,-4 0 0,4 6 1,0 1-27,2 2 0,-4 2 0,6 7 0,1 3 75,2 5 1,3 11-1,4 7 1,5 7 242,4 7 1,2 9 0,-1 3 0,0 2 916,1 3 0,-6 2 0,0 2 1,0-2-950,-1-3 0,3 0 0,-7-9 0,-4-6-248,-4-3 0,1-3 0,-6-7 0,3-2 0,-1-2 0,-6-7 0,3 0 0,-2-5-1565,0-3-5563,0-8 6078,2 4 0,-7-14 0,0-3 0,-8-4 610,-6-2 0,-7 6 0,-2 1 0,0 0 505,1 0 1,-10 6 0,2-2-1,-1 1 1153,-4-1 0,0 3 1,2-3-1,-2 3-565,-2 2 0,-1 0 0,1 0 0,-3 0-579,0 0 1,1 0 0,8-2-1,0-1-884,-1-2 0,8-1 1,4 5-2892,8-5 1,7-2 3700,10-8 0,18-7 0,10-1 0</inkml:trace>
  <inkml:trace contextRef="#ctx0" brushRef="#br1" timeOffset="14">10676 2075 10075,'0'15'0,"0"1"1333,0 0 0,-2 5 1,-1 3-1,-2 4-561,1 5 0,2 2 0,2-3 0,0-1-417,0 1 0,0 4 0,0 1 0,2-2-102,3-2 1,-3-3 0,5-2 0,-2-4 104,1-1 1,1 3-1,-4-5 1,4-2 421,2-1 1,-4-4-709,6-4 0,-6-3 0,5-7-187,3 0 1,6-7-1,3-3 1,3-6-360,3-5 0,7 5 0,1-1 1,-1 5-84,-1-1 1,-8 6 0,-2 2 0,-1 3 794,-4 2 1,4 0 0,-2 2 0,-2 2 330,-1 1 1,-4 7 0,-2-1 0,-4 3 207,-1 1 0,4 1 1,-6 0-1,-1-1-130,-3 1 0,-2 0 0,-5 0 0,-4-1-603,-4 1 0,-3-2 0,-4-2 0,-4-3-44,1-2 0,-11 3 0,2-4 0,-6-3 0,-5-1 0,-1-2 0,-2 0 0,0-2-1472,-1-3 0,8 1 0,4-4 1,4-1-987,6 0 0,5-1 1,11-6-1,6 0 2030,8 1 1,25-15 0,13-3 0</inkml:trace>
  <inkml:trace contextRef="#ctx0" brushRef="#br1" timeOffset="15">11620 2295 8157,'10'0'114,"-1"2"899,-2 3 1,5 4-143,-2 6 0,-1 1 0,0 0 0,-2-1 728,-4 1 0,-1-5-1038,-2-1 1,-7-5-1,-3 4 1,-4-2-257,-2-3 0,0-4 0,1-6 1,-1-2-44,0-1 1,6-5-1,1 3-191,2-3 0,5 0 0,11 2-241,7 2 1,8 6-1,-1-1 1,1 3-71,4 2 1,-5 2 0,-2 3 63,-4 6 0,-3 3 171,-3 1-29,-4 1 1,-7-5 62,0-1 0,-7-6 0,-4 1 1,-3-3 259,-1-2 0,-6 0 0,0-2 1,1-2-102,3-1 1,6-7 0,1 3 0,0-1 12,1-1 1,2 6-106,7-6 1,2 3-530,3-3 0,4 4 1,6 7-1,1 2-957,0 3 0,-1-3 1,1 5-1,0-2-496,0 0 1,-6 6 0,1-6 1885,1-1 0,2-3 0,1-1 0</inkml:trace>
  <inkml:trace contextRef="#ctx0" brushRef="#br1" timeOffset="16">12280 1792 8274,'0'-16'4684,"0"0"-3233,0 8-855,0 1 0,2 10 0,1 6 51,2 7 0,1 5 0,-5 0 0,3 5-73,1 3 1,6 3-1,-6 1 1,-2 2-15,-1 2 1,3 5 0,1-4-1,-3 2-60,-1 4 0,-2-6 0,0 1 0,0-3-203,0 1 1,5 0 0,0-4 0,-1 0-2,-3-2 0,1 4 0,2-8 1,1 1 26,-2-2 0,-1-2 1,-2-5-324,0 2 0,0 0-206,0-12 0,0-9 0,0-12 1,2-7-271,3-8 1,4-2 0,8-3-1,3 3-113,1 2 1,12-6 0,-2 5 0,2 2-50,1 2 0,-8 8 0,0 7 0,0 2 673,-1 4 1,-1 1 0,-5 2-1,4 2 505,2 3 0,-1 9 0,4 7 0,-2 0 178,2 2 0,0-4 0,0 7 0,-2 0-232,2-1 0,-3-3 0,1-6 0,0 0-588,-2-1 1,-1 1 0,-7-2 0,0-2-1703,-1-1 1,1-8-1,-2 4-2378,-3 0 1,-6-5-854,-10 3 5035,-11-10 0,-23-4 0,-10-6 0</inkml:trace>
  <inkml:trace contextRef="#ctx0" brushRef="#br1" timeOffset="17">9466 3034 8284,'0'8'2386,"-7"-1"0,7-5 1,0 1-1584,8 3 1,13 4-1,5-3 1,6 0 149,5 0 0,3 0 0,9-3 0,3 1-133,6-2 1,8-1 0,6-2-1,1 2-90,2 3 0,9-3 0,-7 3 0,2-3-730,3-2 0,5 2 0,-43-1 0,1 1 0,2 1 0,0-1-49,3 0 1,2 0-1,5-1 1,1 0 0,-1-1-1,0 0 1,2 0-1,0 0 49,2 0 0,1 0 0,0 0 0,0 0 0,-5 0 0,-1 0 0,-1 0 0,0 0 0,-1-1 0,1 2 0,3-1 0,1 1 0,-3 1 0,-1 0 0,4 1 0,0 1 0,1 0 0,2 1 0,0-3 0,0 1 0,2 2 0,1 0 0,0 1 0,-1 0 0,-1 2 0,0-2 0,0 0 0,-2-1 0,-12-1 0,-2 1 0,41 2 0,-13-4 0,-12 4 0,-9-2 0,-7-1 0,-2-2 0,-6-2 0,-2 0 0,-6 0-1745,-5 0 1,-3-2-714,-7-3 0,-16 3 1,-14-5-1,-21 2 2458,-21-1 0,2-6 0,-7 3 0</inkml:trace>
  <inkml:trace contextRef="#ctx0" brushRef="#br1" timeOffset="18">10472 3599 8085,'-9'-7'1691,"2"6"0,7-8 1,2 4-1,5-4-830,8 0 0,15-5 1,14 6-1,7-3 61,6 1 0,-3 6 0,0-1 1,-1 3-634,-1 2 0,-1 0 1,-9 2-1,-7 3-315,-7 6 1,0 3-1,-7 1 1,-4 1 95,-5 0 1,-5 5-1,-7 1 1,-1 1-379,-5 0 1,-9 3 0,-12-5 0,-2-2 144,-3-1 1,-4 1-1,-1 0 1,0-2 264,-1 3 0,5-6 0,-6-4 0,4 2-26,4 2 0,-4-3 1,10-1-1,1 1 233,3-3 1,5 1 0,4-5 216,2 1 0,8 0-480,2-5 0,19 0 0,14 0 0,6-2 3,4-3 1,13 2-1,5-6 1,2 2 2,4 3 1,-3 3-1,-4 2 1,-4 3 251,-2 1 0,-2 7 1,-6-1-1,-4 3 202,-6 2 1,-4-1 0,-4 1 0,-4 2-333,-1 2 1,-2 0 0,-6 6 0,1 0-175,0-1 0,-2 4 0,-4-3 0,-4 4 0,-5 2 0,-1-6 0,-1-2 0,-5 1 0,-4-1 0,-9-5 0,-6 2 0,-3-3 0,-5-3 0,-14-6 0,-2-4 0,-3-3 0,-3-2 0,-4 0 0,1-2 0,-1-3 0,1-5 0,-1-4 0,7 0 0,3 2-60,5 1 0,0 2 0,8-3 0,1 3-4306,1 2 1,12-5 4365,6 2 0,14-4 0,11-2 0</inkml:trace>
  <inkml:trace contextRef="#ctx0" brushRef="#br0" timeOffset="19">4812 5910 8199,'-11'0'0,"1"0"0,-1 0 0,-5 0 789,1 0 0,-1-5 0,0-2 40,1-2 1,1 4 0,1-6 0,5-1 0,1-2 101,3-2 1,4 1-1,7-3 1,9-1-590,8-2 0,15-7 0,8 2 1,9-4-266,5-1 1,2-1 0,0 3 0,-2 2 15,-4 6 1,-4 0-1,-9 4 1,-4 5 88,-2 3 1,-1 4 0,-6 5 0,-1 0-422,-4 0 0,2 2 0,-7 3 0,-2 5-20,-1 4 0,-4 7 1,-4 2-1,-4 1 231,-5 4 1,-1 2 0,-1 3 0,-6 2 267,-9 2 0,-7 6 0,-10-1 0,-2 2 136,-2-2 1,-5 7 0,4-6 0,-1-1-111,1-1 1,7-5-1,6-4 1,2-1 70,4 1 0,9-3 0,5-1 1,3-3 6,2-3 1,2-1-1,4-5 1,12 0-58,12-1 1,6-4 0,10-2 0,1-2-36,7-4 0,7-1 1,6-2-1,-1-2 29,-5-3 0,-12-2 0,-12-5 1,-6 1-282,-5-1 0,-5-7 0,-10-2 0,-6 2 0,-3 1 0,-16-3 0,-9-2 0,-8 1 0,-6-1 0,-12 2 0,0 5 0,-7 1-63,-8-1 0,6 2 0,-5 2 1,5 1-829,8-1 1,-8 3-1,11 1 1,0-1-34,3 0 0,6 6 1,8-4-1,2 1-201,2 1 0,12 0 0,0 3-362,5-3 0,11 3 0,12-3 0,10 3-353,13 2 1,8 0 1839,8 0 0,10-7 0,8-2 0</inkml:trace>
  <inkml:trace contextRef="#ctx0" brushRef="#br0" timeOffset="20">6950 5863 8132,'-16'7'1763,"0"3"0,-1 4 0,-2 2-86,-2 0 1,-7 1 0,3 2-1,-1 2-1135,0-2 0,7-1 0,-4-1 0,2 3-419,0 1 1,0-2-1,5-7 1,1-3-998,-1-2 1,5 3-1,1-3-2303,-2 2 0,3-7 1531,-1-2 0,6-7 0,-1-9 0,3 0 1646,2 1 0,0-15 0,0-3 0</inkml:trace>
  <inkml:trace contextRef="#ctx0" brushRef="#br0" timeOffset="21">6447 5878 8876,'-9'-7'2710,"4"6"-1837,10-5 1,4 13 0,8 7 0,2 7-35,2 4 1,7 1 0,-1 7 0,2 2-122,3 2 0,-1-2 0,1-7 1,-3-4-35,-3-1 0,4 3 1,-5-5-1,1-2-694,0-1 0,-7-3 0,2 1 0,-3-2-827,-3-3 1,6 1 0,0-7 0,-3 0-14,-6 2 1,7-5 0,-3 2-4445,1-8 5294,-6-12 0,3-8 0,-5-8 0</inkml:trace>
  <inkml:trace contextRef="#ctx0" brushRef="#br0" timeOffset="22">8302 5423 8132,'9'-16'1033,"-2"2"2856,0 3-2944,-6 4 1,5 7-490,-12 0 1,-2 0 0,-10 0 0,-3 0-42,-5 0 1,-2 7 0,-2 2-1,1 2-220,-4-1 1,-8-1 0,1 3 0,-2-3-90,-1-2 0,-5 3 1,10-4-1,0-3-5,-1-1 0,4 3 0,7 0 0,4-1-365,1-2 1,2-2-1,5 0 261,1 0 0,1 1 0,1 3 203,3 1 1,6 2 0,-1-2-25,4 6 0,1 3 1,0 1-1,0 1-47,0 0 1,0 7 0,0 3 0,0 2-78,0-2 0,0 9 1,0-4-1,0 1-192,0-4 0,0 0 0,0-6 17,0 3 0,0-6 0,0 2 51,0-4 0,0-6 121,0-1 1,1-6 0,4-1-125,6-6 0,3-1 1,3-6-1,4-1-214,6 3 1,2-6 0,4 5 0,4-2 37,5 1 0,2 5 0,-1-4 1,-2 2 252,-3 3 1,4 3-1,-4 2 1,1 5 64,-1 4 1,-1 4-1,-6 2 1,1 1 233,-1 4 1,-4 4 0,-3 6-1,0 1-1,1-1 1,-6 6 0,2 1 0,-3 2-118,-3 4 0,-4 0 0,-3-2 0,-1-6 235,-3-3 1,-15-8 0,-6-4 0,-6-4 122,-5-1 1,-12-7-1,-5-4 1,-2-3-323,-4-2 0,-5 0 1,4-2-1,1-1-205,2-3 0,2-6 1,0 2-1,0-4-1018,-1-2 0,1-5 0,0 0 0,0 2-748,0 1 1,-7 3 0,-6 1 0,-3 3-199,0 6 1,-1 3 1949,11 2 0,8-7 0,6-2 0</inkml:trace>
  <inkml:trace contextRef="#ctx0" brushRef="#br0" timeOffset="23">9466 6051 8132,'-9'0'725,"-5"0"0,14 0 235,0 0 1,7 0-1,9 0 1,1 0-415,4 0 0,-4-5 1,6 0-1,-2 1-475,0 3 0,0 1 1,-5 0-1,-1 0-1427,1 0 0,0 0 280,0 0 1,-8 1 0,-2 5 1075,-5 4 0,-15 4 0,-3 2 0</inkml:trace>
  <inkml:trace contextRef="#ctx0" brushRef="#br0" timeOffset="24">9403 6287 8659,'17'0'0,"4"0"0,5 0 898,4 0 0,1 0 0,1 0 0,1-2-129,4-3 0,-4 2 0,5-6-365,1 2 0,-6 0 1,4 3-1,-6-1-409,-5 2 0,-3-1 0,-7 1 1,-1-3-4776,1 3 4780,-7 1 0,5-5 0,-5-1 0</inkml:trace>
  <inkml:trace contextRef="#ctx0" brushRef="#br0" timeOffset="25">10928 5611 8132,'-2'-14'399,"-3"4"1,3-4 1554,-3 3 2332,3-3-3618,2 6 0,0 2 1,0 13-1,0 7 8,0 6 0,0 8 1,0-2-1,0 5-110,0 6 0,0-2 0,-2 7 0,-3 0-276,-5-2 1,1 5-1,-2-3 1,-1 2-51,-2-2 0,-2 0 1,1-7-1,1-4 8,3-1 1,-1 3 0,5-9 0,0 1 155,0-4 1,2-4 0,5-1 86,0 0 0,8-2 1,6-4-479,6-5 0,8-3 0,0-2 0,5 0-13,3 0 0,8-5 0,0-2 0,5-2-478,3-3 0,1-2 0,-6-2 0,0 0-1227,0 1 0,-7 1 0,-3 1 0,-6 5-68,-4 1 1,-5 0-1,-6 3 1,-2-3 1772,-4-1 0,4-3 0,-5-5 0</inkml:trace>
  <inkml:trace contextRef="#ctx0" brushRef="#br0" timeOffset="26">11399 5973 12905,'-10'7'1250,"1"3"0,2 6 0,2 3-77,-2 2 1,5 7 0,-5-2 0,2 4-633,0 1 0,0 1 0,5-1 0,0-1-480,0-4 1,0 2 0,0-7 0,0-2-202,0-1 1,0-3 0,0 1-1616,0 0 0,1 0-1015,4-1 0,-1-6 1,6-5-972,3-8 3741,1-5 0,8-13 0,3-3 0</inkml:trace>
  <inkml:trace contextRef="#ctx0" brushRef="#br0" timeOffset="27">12358 5753 8132,'-7'-16'88,"-3"0"1,-4 1 0,-3 1 719,-4 3 1,7-1 0,-6 7-1,1 1 1,0 2-5,-4 2 1,6 0 0,-6 0-1,2 2-251,0 3 0,-5 4 0,3 7 0,1 1-198,-1 4 0,-3 4 1,5 6-1,0 1-54,-2-1 1,6 0-1,-4 1 1,5-1-54,5 1 1,-1 4 0,7 1 0,1-4-70,3-5 0,1 2 1,1-4-1,5 2 275,4-2 0,16-1 0,6-8 0,3 2 26,3 1 1,1-13 0,4 5 0,-1-5 199,2-2 1,1 0-1,2-6 1,-1-5-681,-4-4 0,7-11 0,-7-5 0,-4-4 0,-3-1 0,-11-1 0,-3-3 0,-5-5 0,-5-7 0,-4-4 0,-9 2 0,-3 0-306,-6 2 0,-8 4 0,-4 13 0,0 4-1750,1 5 0,1 9 1,5 3-1,0 2-509,1 3 1,1 11 0,3 7 2564,6 5 0,10 2 0,4-5 0</inkml:trace>
  <inkml:trace contextRef="#ctx0" brushRef="#br0" timeOffset="28">13506 5894 8132,'-9'-16'53,"3"1"1,-1-1 0,-4 0 0,-1 1 0,0 1 909,1 3 0,1-1 0,-6 7 0,-2 1 0,-1 2-85,-2 2 0,-5 0 0,5 0 0,0 0-467,-2 0 0,4 2 0,-5 3 0,1 6-85,4 3 1,1 7-1,3 2 1,-1-1 4,0 1 0,6 5 0,1-2 0,2 4-84,3 1 0,3 1 1,2-1-1,5-1-35,4-4 0,11 4 0,5-6-244,4 1 48,2 4 0,6-11 0,4 3 0,3-4-273,2-1 0,1 0 0,-1-2 0,-2-4-337,-3-5 1,2-3 0,-8-2 0,-1-2-60,-1-3 1,-3-4-1,-1-8 1,-2-4-18,-2-5 1,-7-4-1,2-3 1,-5-2 157,-6-2 1,-3-6 0,-7 2-1,0 1 335,0 4 1,0 9 0,0 6 0,-1 4 1212,-5 1-587,5 7 1,-6 4 0,7 12-1,0 7 127,0 5 0,5 11 0,2 0 1,2 5-114,3 0 0,-3 3 0,1 0 1,0-1-9,-1-4 0,3 6 0,-6-11 0,-1-2-249,2-2 1,-5-3 0,3-5-1,-3 0 372,-2-1-252,0-6 1,-2-4 0,-2-10-129,-1-5 1,-5-6-1,3-5 1,0-5-439,0-4 0,-4-1 0,6-2 0,3-2-230,6-2 0,4-3 0,8 7 0,0 3 41,0 0 0,1 7 0,2 3 0,2 4 299,-1 5 0,2 4 0,1 7 0,0 2 190,-1 3 1,5 9 0,-5 11 0,1 3 116,0 5 1,3 4-1,-5-3 1,-2 3 268,-1-2 1,-10 2-1,-1-4 1,-2-5 84,1-4 0,-1-3 0,-5-5 1143,0 0-1336,-7-8 0,0-8 0,-3-12 0,4-5-560,5-4 1,1-5-1,0 1 1,1-1-201,5-2 1,2-5-1,10 8 1,1 1 238,2 3 1,7 4 0,-4 3 0,3 3 134,-1 6 1,-5 3 0,5 2-1,2 2 132,2 3 1,-4 9 0,-2 9 0,1-1 11,-1 1 0,-5 3 0,2-3 1,-3 0-13,-3-1 0,1 5 0,0-6 0,0-2-877,-1-2 0,-4-1 0,-2 0 1,-2-1-5544,-4 1 4877,6-7 0,-6-2 0,6-9 0,-2-5 1459,-3-9 0,4-13 0,1-11 0</inkml:trace>
  <inkml:trace contextRef="#ctx0" brushRef="#br0" timeOffset="29">15141 5375 8738,'0'-15'0,"0"-1"0,2 2 778,3 4 1,4 1 0,7 5 0,1-1-69,4 2 0,-3 1 0,4 2 0,-1 0-286,0 0 0,0 2 0,-5 3 0,0 5-176,0 4 1,-8-3-1,-3 1 1,-3 4-74,-2 3 0,0 4 0,0-4 0,0 2-21,-14 7 0,4-6 0,-13 6 0,2-1 34,0 1 0,-5-6 1,5 1-1,2-2 238,1 0 1,4 0 0,4-5 0,5-1 498,3 1 1,2 0 0,2-2-398,3-4 0,9 2 0,9-5 0,1 0-97,4 0 1,2-1 0,3-5 0,2 3-208,1 1 0,1 0 0,-5-5 0,-1 0-288,0 0 1,-6-1 0,-2-3-1658,-1-1 1,-4 0 0,3 5-234,-4 0 1,-6 1 0,-3 6-1,-1 7 1954,-3 6 0,-2 14 0,-2 0 0</inkml:trace>
  <inkml:trace contextRef="#ctx0" brushRef="#br0" timeOffset="30">3868 7969 8186,'-10'-14'0,"-1"2"2792,-1 1-1946,-2 1 1,5 8 0,6 7-1,5 8-16,3 2 0,5 6 1,-3 2-1,0 1-165,0 4 0,5 7 0,-3 4 0,2 1 148,-1 3 1,-5 3 0,4-1 0,0-1-306,0-2 1,-4-2 0,4 2 0,-2-5-370,-4-4 1,4-2-1,-2-1 1,1-2-133,1-2 0,-6-7 0,5 2 0,-5-3-432,-1-3 1,0 1 0,0 0-4277,0 0 1,2-8 3343,3-2 1,-1-5 0,8-1 0,4-1 1356,3-5 0,16-9 0,-2-10 0</inkml:trace>
  <inkml:trace contextRef="#ctx0" brushRef="#br0" timeOffset="31">4780 8110 8207,'-14'-10'233,"4"-1"0,-4 6 0,3-4 1137,-3 2 1,-1 2-1,-1 5 1,-2 2-558,-3 3 1,2 4-1,-5 7 1,-1-1-244,1 1 0,-1 7 1,-3 3-1,4 4-99,1 1 1,-1 6 0,6 1 0,4 2-188,0 4 0,7-4 0,2 0 0,3-1 27,2-4 1,2 3 0,3-1 0,6-4 10,3-5 0,9 2 0,4-6 0,7 1 231,2-4 1,8-1 0,-2-2 0,3-4-311,3 0 1,4-7 0,-1-2 0,-4-3-244,-4-2 0,-2-2 0,2-5 0,-3-7 0,-1-5 0,-4-9 0,-7 0 0,-4-7 0,-1-7 0,-9-15 0,-9-8 0,-5-1 0,-5 1 0,-11-7 0,-10 11 0,-4 2-1403,-1 5 0,-1 14 0,1 6 0,1 8 675,4 3 0,-2 8 1,7 6-1,2 2 139,1 4 0,3 1 0,-1 4 0,0 3-2429,1 5 1,1 4 3017,3 2 0,-3 0 0,5-1 0</inkml:trace>
  <inkml:trace contextRef="#ctx0" brushRef="#br0" timeOffset="32">6179 8362 8207,'0'-21'75,"0"0"0,0 0 0,-1 5 0,-5 1 502,-4-1 1,-4 5 0,-2 1 0,1-1 99,-1 3 0,0-1 0,0 5 0,1-1-247,-1 2 0,0 1 0,-1 4 0,-2 3-204,-2 5 0,0 4 0,5 4 0,0 1-49,0 2 0,1 7 0,-1-2 0,2 4-24,4 1 0,-4 1 1,5-1-1,0 1-77,4-1 1,3 0-1,2 1 1,0-2 81,0-4 0,7 2 1,4-7-1,4-2 17,6-2 1,-2-1-1,8-2 1,1-2-84,1-1 1,10-6 0,3 4 0,1-2-257,-1-4 0,9-1 0,-2-4 0,3-3-504,2-5 1,-1-4-1,-8-4 1,-3-1 179,-5-2 0,-9-7 1,-5 0-1,-4-5-45,-5-4 1,-9-5 0,0 6-1,-5 1 244,-5 1 1,1 3 0,-4 1 0,-1 4 711,0 5 1,6 4 115,-2 1 0,3 9 0,2 7-156,0 9 0,2 6 1,1 6-1,4 6 84,2 2 1,0 3-1,3 1 1,-4 2-57,-1 2 1,0 4 0,-3-4-1,1-2-168,-1-2 0,3-7 0,-2-1 0,0-2-101,2-4 0,-5-2 0,3-1 73,-3 0-81,-2-8 0,0-2 1,-2-12-1,-1-4 40,-3-4 1,-1-7-1,4-3 1,-2-4-393,1-6 0,2-6 0,4 0 0,3-2-177,6-1 1,3-6 0,2 8 0,-1 3 109,1 7 0,0 6 0,-1 9 0,1 2 195,0 4 1,0 3 0,1 9-1,2 3 3,2 5 1,7 11-1,-3 6 1,-1 2 519,-3 3 1,2 4 0,-2 1 0,-2 0 72,-2 1 0,-3-5 1,-1 4-1,-5-6 22,-1-4 1,-1 1 0,-6-7-11,0-2 0,0-7-89,0-1 1,-2-10-1,-2-1-222,-1-8 1,0-8 0,5-5-1,0-5-673,0-4 1,0-7-1,3 1 1,6-1-111,7-1 0,5 3 0,-2-6 0,4 5 155,1 6 0,-3 6 0,4 10 0,-1 3 254,1 6 1,-4 3 0,5 6 0,2 4 500,1 8 1,1 9-1,-2-3 1,-2 1 224,2 0 0,-3 5 0,-1-4 0,-3 1-162,-7-5 1,2 5-1,-7-1 1,-1 1-283,-3-4 1,2-4 0,-1-1 0,-3 0-315,-1-1 0,-2-4 1,0-1-1,-2 1-1603,-3-2 1,-6 5 0,-6-4-409,1 4 0,-8-5 0,8-4 2210,-1-3 0,-1-2 0,2 0 0</inkml:trace>
  <inkml:trace contextRef="#ctx0" brushRef="#br0" timeOffset="33">3617 10484 8207,'10'-7'0,"-1"-4"1025,-2-3 0,0 6 1291,-2 2 1,-3 6-1343,3 6 1,-5 2-1,-3 10 1,-4 3-219,-2 5 1,-2-2 0,-4 3 0,-1 1 0,2 1-230,3 3 1,-6-1 0,3 1 0,-2-1-403,-3 0 0,0 1 0,3 1 1,0 2-117,1 2 1,-6-1 0,0-4 0,2-3-155,1-2 1,8 2-1,1-4 1,0 1 27,0 0 0,6-7 0,-2 2 0,3-3 477,2-2 0,0-6 1,2-1-192,3-2 1,11-2 0,12-5-1,5 0 514,3 0 1,13-2 0,2-3 0,7-6-684,6-2 0,3-3 0,-6 2 0,-3 2-196,-6 1 0,-3 6 1,-4-4-1,-3 2-481,-5 4 0,-6-4 1,-4 1-1,-5 1-938,1-2 0,-11 5 0,4-4-157,-2-1 0,-2 3 0,-1-6 1772,-6-3 0,-3-1 0,-2-1 0</inkml:trace>
  <inkml:trace contextRef="#ctx0" brushRef="#br0" timeOffset="34">4230 10704 9465,'0'-16'2449,"0"7"0,0 9 0,0 11 0,0 5-1798,0 5 1,-5 3-1,-2 7 1,0 3-54,0 2 1,-4-1 0,4 5 0,0-1 107,0-4 1,2 1 0,5-2 0,-2-5-772,-3 1 0,3-2 0,-3-2 0,3-5-669,2-3 1,0-3-1,0 1-309,0 0 1,0-1-2201,0 1 1,2-7 0,1-6 3242,3-6 0,13-6 0,-2-7 0</inkml:trace>
  <inkml:trace contextRef="#ctx0" brushRef="#br0" timeOffset="35">5173 10358 8213,'0'-16'283,"-2"1"1,-3 1 1987,-5 3 0,1-1-1447,-1 7 0,4-1 0,-4 8 0,-2 5-407,-2 9 0,-7 1 0,-2 10 1,-2 1 24,-2 1 1,-3 3 0,-2 1 0,1 2-29,-1 1 0,3 8 0,3-4 1,5 2-180,3 0 0,8-2 0,1 4 1,2-4-17,3-2 1,4-1 0,6-5 0,6-1 93,7 0 1,7-4-1,13-3 1,6-1 283,6-4 1,15 2 0,2-4 0,7-4-226,4-5 1,3-2 0,-3-6 0,-9 0-373,-9 0 0,-4-13 0,-9-4 0,-8-6 0,-5-5 0,-11-8 0,-5-10 0,-6-6 0,-8-6 0,-12-12 0,-9 9 0,-10 2-1107,-9 5 1,-9 7 0,-5 5-1,4 7 446,0 7 1,6 7 0,3 9-1,4 3-922,6 2 0,3 2 1101,7 5 0,8 7 1,6 3 481,11 4 0,15 9 0,16 1 0</inkml:trace>
  <inkml:trace contextRef="#ctx0" brushRef="#br0" timeOffset="36">6384 10782 8217,'16'0'1455,"-2"2"1,-2 2-100,-2 1 0,-6 2 350,1-2 728,-3-3-1944,-2 5 0,0-9-413,0-3 0,1 3 108,5-3 0,2 3 0,10 4 1,1 3-473,2 6 0,0 3 0,-5 1 215,0 1 0,-2 0 0,-4-1 271,-5 1 0,-3-5-58,-2-1 0,-2-6 1,-3 1-35,-5-3 1,-10-9-1,-1-4 1,4-3-128,5-2 0,-2 1 0,5-1-43,0 0 1,2 1 65,7-1 1,2 7-16,3 4 0,-1 8 1,6 4 69,2 2 0,-5-4 18,-1 6 0,-6-8-94,-6 3 0,3-5 1,-8-1-1,1-1-189,1-5 0,-5-2 1,5-8-38,1 0 0,1 6 0,8-1 57,5-1 0,2 5 1,10 2-1,1 3 192,2 2 0,2 5 1,-4 2-1,2 0 162,-2 0 0,-3 5 1,-4-3-1,-3 2 137,-2-1 0,-2-5 1,-5 6-28,0 1 1,0-3-1,-2 0-136,-3-3 1,-4 5 0,-6-6-281,-1-1 1,0-3 0,-1-1 0,-2 0-1557,-2 0 1,0-5-1,3-2 1695,-3-2 0,4-8 0,-6-7 0</inkml:trace>
  <inkml:trace contextRef="#ctx0" brushRef="#br0" timeOffset="37">6447 10672 8217,'-2'9'0,"-3"-5"743,-6-8 1,3 2-1,-3-5 2475,-1 0-1867,5 6 1,2-5 0,10 10-755,5 1 0,4 7 0,4-1 0,1 3 67,2 2 1,5-1 0,-3 3 0,0 1 181,-1 2 1,4 0 0,-5-5 0,-1-1-675,-3 1 1,-6 5-1,-1 0 1,1-2-649,-3-1 1,-1-3-468,-7 1-10,0 0 1,-1-8 1030,-5-2 1,-2-12-1,-8-4 1,0-4 64,0-2 0,-6-12 1,-4-3-1,-2-4-77,1-3 1,-2 1 0,2-2 0,-1 10-486,2 4 1,4-1-406,6 5 1,7 9 1973,4 12 1,15 7 0,8 10 0,3 3-563,2 1 0,4 7 0,-2-2 1,1 2-589,0-2 0,-6 2 0,1-5 0,-4-1 0,-1 1 0,-1-2 0,1-5 0,-2-1 0,-3 1 0,1 0 0,-5-1-461,2 1 1,-6-5-1599,2-1 1808,-3-6 0,-9-4 1,-3-11-1,-4-3-149,-2-2 1,0 1 0,0-1 0,1 2-43,-1 4 1,5-4 0,3 3-4826,1-3 3366,-5-2 1901,10 1 0,2 6 0,9 2 0</inkml:trace>
  <inkml:trace contextRef="#ctx0" brushRef="#br0" timeOffset="38">6840 10641 8217,'16'9'2988,"-8"-2"1,-1 0 0,-7 3-1615,0 4 0,-7 2 1,-3 0-1,-6-1-720,-5 1 0,2 5 0,-7 0 0,-2-2-152,-2-1 0,0-3 0,2 1 0,2 0-161,-2-1 1,6-4 0,1-2 0,3-1-342,2 1 0,1-5 0,-1 3 0,0 0 0,6-6 0,-1 5 0,9-5-101,2-1 0,7-5 0,9-2 1,0-2-528,0-3 1,6-7 0,3-2 0,1 0 63,0-2 1,-7 6 0,2-4 0,-1 3 276,1 3 0,-4-1 0,4 2 1,-4 2 990,-1 1 1,0 8 929,0-2 0,-8 5 1,-2 5-1635,-5 5 0,-8 4 0,-5 4 0,-5 3 0,-4 5 0,-7-2 0,2 1 0,-4-3 0,-2-2 0,1 2 0,1-1 0,2-3 0,2-6 0,7 2 0,-4-5 0,2 1 0,0 1 0,0-6 0,6 4 0,1-1 0,3 1 0,-3-5 0,4 1 0,-4-3 0,-2-2 0,5 5 0,1 0-5554,-2-1 5554,5-3 0,0-1 0,7 0 0</inkml:trace>
  <inkml:trace contextRef="#ctx0" brushRef="#br0" timeOffset="39">7705 10169 8217,'15'-8'2231,"-6"1"0,-2 8 0,-5 5-1441,3 4 1,-3 4-1,3 2 1,-3 0 454,-2-1 0,5 3 1,0 3-1,-1 5-408,-3 4 1,5 1 0,-1 0 0,-2 1-327,-1-1 0,3 6 1,1 0-1,-3-2-456,-1-2 1,-2-2-1,0 2 1,0 2-56,0 2 0,0 0 0,0-8 0,0-1 0,0-1 0,0-3 0,0 2 0,0-5 0,0-3 0,0-3 0,0 1-666,0 0 1,0-6 0,-2-1-2945,-3-2 0,3-4 1922,-3-8 1,10-4 0,6-4 0,4 0-25,6 3 1,4 1 1711,6-1 0,15-11 0,3 3 0</inkml:trace>
  <inkml:trace contextRef="#ctx0" brushRef="#br0" timeOffset="40">8506 10374 8217,'11'-16'304,"-2"0"0,-2 1 0,-4-1 616,-1 0 1,-2 6 0,-2 1-1,-1 0-21,-3 0 1,-1 6 0,2-2-1,-5 3-77,-4 2 1,3 2 0,1 3 0,-2 5 89,-2 4 1,-7 7-1,0 2 1,1 2-151,3 3 1,-4 1-1,0 3 1,2-1-371,1 1 1,4 4 0,2 3 0,3-1-218,2 0 0,-3-1 0,5-5 0,1-1-175,2 0 0,9 1 0,4-2 0,3-4 0,2-5 0,6 1 0,4-1 0,4-1 0,2-3 0,4-6 0,3-3 0,1 1 0,4 0 0,5-6 0,1 2 0,-1-5 0,2-5 0,-1-4 0,-4-8 0,-2-4 0,-3-5 0,-11-4 0,-2-1 0,-7-2 0,-7-4 0,-9-9 0,-1-8 0,-9-2 0,-11-3 0,-9-6 0,-11-1 0,-6 3-399,-4 2 0,-6-2 0,-1 13 0,5 4-1551,4 8 0,0 12 0,6 6 0,-1 8-4467,1 7 6417,1 17 0,6 6 0,-1 13 0</inkml:trace>
  <inkml:trace contextRef="#ctx0" brushRef="#br0" timeOffset="41">3397 11678 8217,'-21'0'0,"0"2"0,1 3 0,8-3 0,2 5 1496,-3 0 1,-1-3 3754,-1 6-3958,6-6 1,4 8-1,10-7-629,6-2 1,9-1-1,7-2 1,4 0-185,6 0 1,3-5 0,9-2 0,3 0-13,6 0 1,-2 2-1,2 3 1,1-1-58,2-3 1,7-1 0,0 4 0,-1-2-355,-3 1 0,-3 2 0,-1 2 0,-2 0-57,1 0 0,2 0 0,2 0 0,0-1 0,0-5 0,7 5 0,1-5 0,3 5 0,-1 1 0,-3-2 0,3-2 0,-3-1 0,2 2 0,5 1 0,-6 0 0,3-1 0,1-3 0,-31 3 0,1-1 0,39 1 0,3-4 0,-40 2 0,0 1 0,1 2 0,-1-1 0,-2-1 0,1-1 0,39-2 0,-4 4 0,1-4 0,-9 2 0,2 1 0,-2 2 0,6-3 0,-6 0 0,-1 1 0,1 3 0,6 1 0,-4 0 0,6 0 0,2 0 0,-37 0 0,1 0 0,0 0 0,0 0 0,3 0 0,0 0 0,-1 0 0,0 0 0,4 0 0,0 0 0,-6 0 0,-1 0 0,40 0 0,-6 0 0,-3-2 0,-11-2 0,-3-1 0,-2 2 0,2-4 0,-11 0 0,-1-2 0,-2-3 0,-2 3 0,0-2 0,1 1 0,-1 1 0,-2-3 0,-1 5 0,-4 0 0,-2 0 0,-3 2 0,-8 5 0,-6 0 0,-9 2-3277,-12 3 0,-19 4 0,-32 5 2634,-16-4 1,-11 4 0,31-10 0,0 1-1</inkml:trace>
  <inkml:trace contextRef="#ctx0" brushRef="#br0" timeOffset="42">5095 12118 8217,'-11'-5'0,"1"-2"2763,-3-2-957,6 6 1,2-4 0,10 7-1,8 0-1177,6 0 1,5-2 0,11-1 0,4-2-119,3 1 1,10 2 0,-7 2 0,1 0-84,-1 0 1,-3 0 0,-12 0 0,-4 0 396,-5 0 0,-3 6 1,-4 1-460,-4 1 1,-3 3 0,-7 4 0,-2 1-307,-3 0 0,-9 0 0,-10 1 1,-4 2-61,-6 2 0,-1 0 0,4-5 0,0 1 0,-1 4 0,-3-3 0,0 4 0,2-1 0,-2 0 0,2 0 0,7-5 0,3 0 0,0 0 0,6-3 0,-4 0 0,3-3 0,3-6 0,6 3 0,9-7 0,12 0 0,7 0 0,8 0 0,2 0 0,6 0 0,4 0 0,3 0 0,7 1 0,-8 5 0,5 2 0,1 1 0,-3 10 0,-6-3 0,-6 2 0,-3-1 0,-1-1 0,-2 1 0,-5 2 0,-3 2 0,-4 0 0,-2-3 0,-3 1 0,-2 2 0,-2 0 0,-5-4 0,0 3 0,0 1 0,-5 1 0,-4-3 0,-3 2 0,-6-1 0,-6 2 0,1-1 0,-3-2 0,-7-1 0,1-4 0,-6-2 0,0-3 0,-4-2 0,-9 3 0,0-4 0,4-3 0,3-1 0,2 3 0,-3 0 0,1-1 0,2-2 0,8-2 0,-5 0 0,2 0 0,1 0 0,-1-2 0,6-3 0,-1-4 0,1 0 0,4-5 0,3 2 0,1-6 0,4-3 0,2-1 0,1 3 0,0-4-1222,0-2 1,6 6 0,0-4-1,-1 3 1222,2-1 0,-5 0 0,6 5 0</inkml:trace>
  <inkml:trace contextRef="#ctx0" brushRef="#br0" timeOffset="43">9890 11238 8217,'16'0'284,"-1"0"0,1 0 0,0 0 1,1 0-1,4 0 1813,6 0 1,2 0-1,3 0 1,-1 0-1479,1 0 1,-6 0 0,0 0 0,0 0-721,-1 0 1,3 0 0,-6 0 0,1 2-952,0 3 0,-8-3 0,-6 5-217,-2 0 0,-2 2 1,-8 5 1268,-8-4 0,-6-3 0,-14-7 0</inkml:trace>
  <inkml:trace contextRef="#ctx0" brushRef="#br0" timeOffset="44">9953 11568 9205,'26'6'0,"2"-1"0,0-2 2353,2-1 0,-8 0 1,1 1-1,0 3-1145,3-3 0,2-1 0,0-2 1,-2 0-817,2 0 1,-3 5-1,1 0 1,2-1-1722,1-3 1,8 6 0,2 6 0,1 4 1328,3 4 0,17 7 0,4-4 0</inkml:trace>
  <inkml:trace contextRef="#ctx0" brushRef="#br0" timeOffset="45">11667 10264 8102,'-7'-16'332,"5"7"1,-7-5 1304,4 4 5318,3-4-5823,-5 5 1,7 9-1,0 11 1,0 3-290,0 1 1,0 8-1,0 5 1,0 5-323,0 4 1,5 6-1,1-1 1,-3 6-192,-1 4 1,3-1-1,0 4 1,-1 0-331,-2-5 0,-2 4 0,0-3 0,0-4 0,0-3 0,0-9 0,1 1 0,3-2 0,1-3 0,0-6 0,-5-5 0,0-2 0,0-2 0,0-1-3249,0 1 0,0-5 0,2-3 3249,3-1 0,4-8 0,7-8 0</inkml:trace>
  <inkml:trace contextRef="#ctx0" brushRef="#br0" timeOffset="46">12138 10358 8231,'-10'-7'237,"-1"-3"0,3 1 1,-5-2-1,3 1 676,-2 1 1,5-5 0,1 4 0,5-4 152,1-2 0,0 0 0,1 1 1,5-1-457,4 0 1,11 0 0,5 1 0,6 1-44,5 3 0,-3-1 0,8 7 1,0 1-36,-2 3 1,-1 1-1,-9 1 1,-2 3-313,-2 1 0,-9 7 1,1-1-1,-6 3-1,0 1 1,-5 1 0,-2 2-1,-3 1 60,-2 2 1,0 5 0,-2-3 0,-3 1 91,-5 4 1,-6 0 0,-5 0 0,-3-2-281,-1 2 0,-5 0 0,4 0 0,-2-4-91,2-1 0,-4 3 0,4-5 0,-2-1 0,2-3 0,-2-1 0,5-2 0,1-2 0,-1-2 0,2-6 0,5 1 0,0-3 0,1-2 0,-1 0 0,0 0 0,8-2 0,2-3 0,13-2 0,9-5 0,8 1-56,6-1 1,9 3-1,3 0 1,3 2-572,2 4 1,0 1 0,0 2-1,-1 0 443,-4 0 1,0 0 0,-7 0 0,-4 2 261,-1 3 0,1 4 0,-10 5 0,-2-2-8,-1-1 0,-2 4 1,-1 6-1,-1-1 426,-3-3 1,1 6-1,-7 1 1,-1 2-277,-2 1 1,-2-3-1,0 4 1,-2-4-221,-3-1 0,-6 3 0,-8-5 0,-4-2 0,-1-1 0,-3-2 0,-4-2 0,0-4 0,-1-5 0,-5-3 0,1-2 0,-1 0 0,-1 0 0,3-2 0,-7-3 0,0-5-1193,2-4 1,1-2 0,10 0 0,2 0-779,6 1 0,6-1 0,4-1 0,6-3 168,3-1 0,16-1 0,9 2 0,12-2 1803,12-3 0,14-15 0,11-9 0</inkml:trace>
  <inkml:trace contextRef="#ctx0" brushRef="#br0" timeOffset="47">13003 10248 8231,'0'-10'0,"0"-1"288,0-1 1,-5 3 0,0-1 1207,1-3 1,2-1 0,4-1-881,3-1 1,9 2 0,7 2 0,0 3-277,2 2 1,1-3 0,8 4-1,-1 3 37,1 1 0,-3 2 0,-2 2 1,-6 1 121,-4 3 1,-1 1 0,0-2-117,-1 5 0,-4 3 1,-2-1-1,-3-2-123,-2 2 1,-1 8-1,1 2 1,1 1 28,-1 0 0,-4 5 1,-6-2-1,-2 2 100,-1-2 1,-10 2-1,1-7 1,-3-2-10,-1-1 0,-5 3 0,5-2 0,-1-3-89,0-4 1,-3-2 0,5 4-1,2-2-201,1-1 0,3-8 1,-1 4-91,0 0 0,6-5-71,-1 3-463,8-3 1,5-9 0,12-2 129,5 1 0,7-5 0,-3 6 0,1-1 106,4-5 0,7 6 0,2 2 0,-2 4 168,-2 1 1,2 0-1,0 0 1,-4 1 309,-1 4 0,3-1 0,-7 6 0,2 3 365,-2 1 1,-1 1 0,-6 1 0,2 2-23,-2 3 1,-1-2-1,-3 5 1,1 1-524,0-1 0,-6 1 0,-1 2 0,-2-2 0,-3-2 0,-3 3 0,-1-3 0,0-1 0,0 1 0,-7-2 0,-3-4 0,-4 3 0,-2 1 0,0-6 0,-1-4 0,-2-1 0,-2-1 0,-7 3 0,2-7 0,-4-1 0,-1-2 0,-8-2 0,-1-2 0,-2-3 0,0-6 0,7 2 0,-3 1 0,3-1-1270,3 0 0,-3 1 0,11-3 1,-1 4-3647,4 0 1,4 5 4841,1-3 1,1-4 0,-1 1-1</inkml:trace>
  <inkml:trace contextRef="#ctx0" brushRef="#br0" timeOffset="48">14261 10830 8231,'-5'-11'88,"-1"1"1,-1 4 0,4-4 0,-4-1 410,-2 3 1,4-1 1114,-5 4-1081,6-4 1,-1 0 0,10 4 0,4 5 149,-1 5 0,6-1 0,-3 4 1197,3-1 1,-4 6-645,1-3 1,-8 4-619,3 2 0,-6-7 1,-4-2-353,-1 0 0,-7-6 0,1 5-600,-3-5 1,-2-2-1,1-3-245,-1-1 0,6-2 1,1 2-1328,2-6 1,2 2 0,6-1 0,6-2-4440,9-2 6345,7-9 0,15-1 0,2-8 0</inkml:trace>
  <inkml:trace contextRef="#ctx0" brushRef="#br0" timeOffset="49">14953 10217 8231,'-16'0'110,"6"-6"0,-1 1 0,-1 0 0,-2 0 353,-2-1 1,0-4 0,2 3 0,2 0 295,2 0 1,4-4 0,-2 4 32,1-1 0,1-3-178,6-4 0,13 4 1,4 2-1,6 1-329,5-1 0,3 5 0,4-1 1,2 3-40,-2 2 1,-2 0 0,-1 0 0,-3 0 12,-3 0 0,-3 6 1,-7 1-1,-2 1-80,-4 5 0,3 1 1,-6 1-1,0 1 24,-1 0 1,0 5-1,-8 1 1,-2 3 25,-1 3 1,-12 1 0,1 3-1,-3-2-135,-4-4 0,4 2 1,-6-7-1,1-2 22,0-2 1,3-1 0,-4 0 0,2 0-347,4-1 0,-4-4 0,3-3 0,0-1 48,3-3 0,6-2 0,1-2 100,-2 0 62,-2 0 0,5-7-97,4-4 0,10-1 1,7 0-1,7 1-106,8-1 1,8 3-1,5 1 1,2-1 45,1 0 1,4 6 0,-8-3 0,-1 5 209,1 1 0,-3 0 1,-4 1-1,-2 3-2,-4 1 0,2 7 0,-7-1 0,-2 3 474,-2 2 0,-1-1 1,0 3-1,-2 1-10,-4 2 1,3 5 0,-8-3-1,-2 1 13,-1 4 0,-2-3 1,0-1-1,0 0-104,0 1 0,-7-6 0,-5 2 0,-6-3-127,-3-3 0,-5-4 0,3-2 0,-1-1-277,-4 1 0,-2-6 0,-1 3 0,1-5 0,4-1 0,-4-1 0,4-3 0,-4-3-587,-1-2 0,0-1 0,-1-6 0,2 2-572,4 4 0,3-4 0,8 3 0,1-3-1299,3-1 0,4-1 1,9 0-1,7 1 127,12-1 0,10-2 2331,16-3 0,7-3 0,2-7 0</inkml:trace>
  <inkml:trace contextRef="#ctx0" brushRef="#br0" timeOffset="50">15739 10185 8231,'-2'-16'894,"-1"1"324,-3-1 0,3 0-827,8 1 1,4 1 0,7 1 0,1 5 44,4 1 0,-2-4 0,6 6 0,-3 1-149,-2 3 0,2 1 0,-1 0 0,-1 0 62,-3 0 0,-1 0 1,-2 1-1,-2 5 14,-2 4 1,-4 6 0,2 3 44,-1 2 1,-1 2 0,-6-2 0,0 5-62,0 4 1,-13 1 0,-2 0 0,-3-1-85,1-4 0,-4 2 1,-2-5-1,-1 0-64,-4-1 0,3-1 0,-1-7 0,0-1 46,1-3 0,3-5 0,4 4 0,-1-2-70,-2-4 0,0-1 0,5-2-75,1 0 0,6-2-23,4-3 1,3 2-1,4-8 1,3 1-511,5 1 0,11-3 0,7 5 0,7 0-91,7 0 1,3 2-1,4 5 1,0 0 249,-2 0 0,4 1 0,-11 5 0,0 4 427,-3 4 0,-4 2 0,-3 0 0,-2 1 89,-2 4 1,-7-2 0,2 7-1,-3 1 326,-2-3 0,-2 6 0,-4-6 1,-3 2 375,0 1 0,-5-7 0,3 5 0,-3-2-803,-2-4 0,-2-3 0,-3-4 0,-6-3-141,-3-3 0,-1 5 0,-1-6 0,-2-1 0,-3-3 0,2-1 0,-5 0 0,-1 0-276,1 0 0,-2-5 0,-4 0 0,4 0-2047,5-2 1,-2 3 0,2-4 0,2 1-1490,1 3 0,8 2 3812,-1 2 0,1 7 0,-6 2 0</inkml:trace>
  <inkml:trace contextRef="#ctx0" brushRef="#br0" timeOffset="51">17405 10389 8231,'-1'-29'530,"-5"3"0,-2 3 1,-8 9-1,0 2 1,1 3 738,-1 2 1,0 2 0,-1 5 0,-3 0-569,-1 0 0,1 0 1,4 1-1,0 5-342,0 4 1,-5 4-1,0 4 1,2 1-134,2 2 1,1 7 0,0-4 0,1 2-30,-1 1 1,0-3-1,2 4 1,4-2-34,4 2 1,5-3 0,1-1 0,1 0 29,5 1 0,2-4 1,8 3-1,2-1-91,3-4 1,0 4-1,8-2 1,4 0-80,1 2 0,6-8 1,2 3-1,3-6-345,2 0 1,6-5 0,-1-2 0,-3-3-389,-5-2 1,-1-2-1,-4-3 1,-3-5 19,-2-4 0,-1-4 0,-14-3 1,-3-5 48,-4-4 0,-8-8 1,1-2-1,-3-2 66,-2 0 0,-2 7 0,-2-2 1,-3 6 523,-1 5 0,2 3 0,-2 7 0,-1 2 2188,0 4-1442,6 3 0,-4 9 0,7 3-277,0 5 0,7 6 0,1 5 0,3 5 102,-1 4 1,-1 1 0,3 1 0,-3-2-125,-2-4 0,3 7 0,-3-5 1,0 0-156,0 1 0,-1-1 0,-5-1 0,3-6-14,1-4 1,0-1 0,-5-1 652,0 1-342,0-7 1,-1-4-460,-5-10 0,-1-9 0,-5-9 0,3 1-263,2-1 0,-3-10 0,3 1 0,0-3-359,0-3 0,2-1 1,5-4-1,0 3-82,0 1 0,9-3 0,5 6 0,5 1 212,0 1 1,4 5 0,-1 3-1,3 6 255,3 8 1,-4 0-1,2 7 1,1 1 266,-3 2 0,4 9 1,-5 4-1,-1 5 194,1 5 1,3 1 0,-5 8 0,0 0 73,2 3 1,-6 4-1,4-3 1,-5 3-98,-5-2 0,1 3 0,-5-3 0,0-3 129,0-4 1,-2-9-1,-5 2 275,0-4 0,-2-3-318,-3-3 1,2-6 0,-6-10 0,0-6-283,0-3 1,6-7 0,-4-3 0,2-2-169,-1-2 1,1-11 0,5 8 0,2-2-595,3 0 1,9 1-1,9 3 1,1 1 251,4 1 1,4 13-1,3 0 1,1 6 147,-1 4 0,-2 2 1,-1 4-1,-1 3 877,1 6 0,-2 5 0,-3 5 1,-2 3-17,-2 1 0,-2 2 1,-6-4-1,1 2-386,0 3 1,-2-6 0,-4 1-1,-3-2-594,0 0 1,-3 0 0,4-4 0,-1 3-1496,-3 0 0,3-4 0,-2-5-3065,-1 1 4170,-3-5 1,-1-4 0,0-13 785,0-11 0,0-14 0,0-5 0</inkml:trace>
  <inkml:trace contextRef="#ctx0" brushRef="#br0" timeOffset="52">18836 9494 8231,'0'-16'505,"0"0"90,7 0 0,2 1 1,7 1-1,-1 1 0,3 5-72,3 1 1,2 2-1,4 5 1,0 0-43,1 0 0,0 0 1,-2 0-1,-5 0-98,-4 0 0,-1 1 0,-2 5 0,-2 2-137,-1 1 1,-6 5 0,4-4 0,-2 4 9,-4 2 0,-1 2 0,-2 1 0,0 2 38,0-2 1,-2-2-1,-1-1 1,-4 0 61,-2 0 1,0-6-1,-5 1 1,0 1-48,-3 2 0,-2 1 0,1 1 0,-1 0-135,-2 0 0,-2 5 0,4 0 0,-2-2-26,2-2 0,1-1 1,3 0-1,1-1 83,3 1 0,-3-5 0,4-1-109,-4 2 0,-2 0 0,0-1 84,1-6 0,-1 2 164,0-2 144,0 1-637,1-6-361,6 0 405,2 0 179,7 0-135,0 0 1,2-6-201,3 1 0,4-7-8,6 1 1,1-1 0,0 2 0,-1 3-52,1 0 0,0 5 1,1-3-1,3 3 48,1 2 1,5 0 0,-3 0 0,-1 0 104,1 0 1,5 0-1,-2 0 1,2 0 17,-2 0 0,4 0 1,-2 0-1,5 0 36,4 0 0,-1 5 0,-4 1 0,-2-1 99,-4 2 0,-2 0 1,-5 5-1,1-2-6,-6 3 1,1-5-1,-6 3 1,0 1 429,-4 2 0,2 2 0,-2 1 0,-1 2-153,-2 2 1,-2 2-1,-2-4 1,-3 4 254,-6 2 1,-5-6 0,-3 3 0,-4-1 75,-1 0 0,5-5 0,-4-5 0,0 1-614,-3 2 0,2-6 0,-3-2 0,1-3 0,2 2 0,-6-3 0,4 3 0,-2-5 0,2-5 0,-7-2 0,5-5 0,0 1-752,-2-1 0,6 4 0,-1-1 0,4 0-1685,7 0 2437,-2 6 0,15 3 0,-6 9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3491 6036,'-26'-9,"5"2,14 7,5-7,16-9,7-1,21-4,-11 3,6 3,-13-3,8-3,1 2,4-7,6 5,-1-5,4 6,1-1,-7-3,6 0,-6-8,7 6,0 0,-7 5,-3-5,-2-1,2-4,-8 5,8 0,-11 5,11-6,-11 8,11-2,-13 2,8-2,-4 2,3-7,2 5,4-5,1 5,4-6,-9 12,-5-5,6 1,-8-2,5 0,-8 7,3-7,13 2,8-7,3-2,-2 7,-6-5,-1 5,-4 0,5 5,-10-1,4-4,-13 10,21-17,-11 18,14-20,-7 13,-1-13,-15 13,-1 1,-15 9,6 7,-12 14,5-11,0 11,2-7,7 2,6 7,-1 6,11 5,-10-3,10 2,-4-3,3 8,-5-8,1 9,-1-4,5 3,1 0,-1 1,-5-1,1 1,-1-8,5 6,1-4,-15-3,18 6,-3-2,-3-8,3 2,-1-5,11 10,-9-5,14 5,-15-5,15 5,-15-7,15 2,-12 2,12-2,-4 7,5-2,-1 4,0 1,-7 1,-3-1,-7-5,1 0,-7-5,11 6,0 0,-3-2,-1 1,1-5,15 5,-14-6,9 0,-2 5,13 1,-15-1,4 1,-18-7,25 11,-7-4,5 4,-8-4,-4 0,0 2,-4-4,1 3,-4-1,8 5,-3-5,-1 1,-15-8,4 3,-26-6,3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3632 6114,'-40'0,"2"-14,13 4,10-6,8 9,31 32,8 6,2 2,-2-7,3 6,12 4,0 6,0-5,1 7,-1-2,0-2,0 2,0-7,0 1,-1-1,-4 2,1-2,-6 7,-6-7,-4 1,-1-2,5-3,8 2,3 4,1-4,-1 4,-3 1,-8-1,-5-1,1-4,-6-6,5 0,-4-5,10 5,-9-10,8 5,-1-5,6 10,-6-5,7 5,-14-14,20 16,-10-10,15 13,-12-5,1 1,-7-1,6 5,-6-5,1 1,-8-6,9 5,-10-10,5 4,-8-6,17 16,1-4,-7-3,14 7,-25-13,10 6,-13-14,0 5,0-13,-1 6,15-7,-4 0,13-7,-8-14,1-10,-3-4,8 4,-11 6,16 2,0 1,2-8,3-7,0 1,0 4,0-4,1 1,-1 5,-2 2,4 5,5-3,-1 0,-6 10,2-6,8-5,-10-2,-10-3,-4 1,1-1,2 1,11-6,11 1,0-1,-4 7,-7 4,-5-9,0 4,-5-3,8-6,0 0,-1 0,2 5,1 4,9 4,17-4,2-1,-7 6,-21 11,-3-13,-35 12,-14-10,-22 3,-36 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5393 5108,'34'-24,"2"3,10 3,6 3,6 1,-6 3,-6 4,-8 14,-42 18,-18 8,-24-2,-17 1,-6-1,-12 4,40-17,0 1,-1-1,0-1,-3 0,-1-1,3 0,-1-1,1 1,0 0,-35 15,3-1,10-2,6-4,3-1,2 5,1-2,1 4,-1 1,8-6,27 1,18-10,13-6,30-15,8-6,10-3,11-7,-29 10,1 0,5-1,2-1,5 0,1-2,4-2,1-1,1 0,1 0,1 0,-1 1,2 0,-1 1,2 0,-1 2,-5 1,-1 2,-8 1,-1 2,33-4,-16 8,-21-1,-7 3,-49 18,-34 10,-31 13,25-19,-3 0,1 1,-1 0,-3 0,-2 0,0-1,-1 0,-4 2,0 0,6-3,2 0,-1 0,0-1,1-2,1 1,0 2,1 0,5-4,0-2,4 1,0 0,-33 16,6-2,7 0,2-4,3-1,6 0,8-4,2 2,7 1,-2-1,18-10,19 8,28-15,17-6,22-5,3-11,14-3,-35 9,3-2,3 0,2-2,2 1,2-1,4 0,1 1,3-1,2 0,12 0,2 1,-5-1,0 0,3 1,-1-1,-2 0,-1 0,-4 4,-2 0,-5 1,-1 1,-5 2,0 0,-5 3,-2 0,-8-2,-2 2,28-1,-13 3,-9 1,-36 11,-25 5,-32 5,-39 4,-2-2,34-9,-2 2,-2 1,-2 0,-6 0,-1 1,0 0,-1-1,-2 1,0 0,-1 0,0-1,5 1,1 0,-1-1,0 1,3 0,0 0,3-1,0 1,2-1,0 0,6-1,1 0,-39 10,11-1,6-2,16-4,1 4,9-10,4 17,46-20,22 6,24-14,21-14,-30 5,1-3,8-1,2-2,6 2,0 0,3 0,1 0,9-2,1-1,0 0,0 0,-1 1,0 1,-1 0,0 1,9-1,-1 0,-8 3,-2 1,-3 1,-1 1,-6 1,-2 2,-6 1,-2 1,36 3,-11 0,-13 0,-15 0,-10 7,-53 1,-23 10,-22 1,-18 2,30-9,-1-1,-2-1,-1 1,-4 1,0 0,-2 0,-1 1,-4 4,0 1,2-3,1 1,1 1,1-1,-1 1,0-1,3 0,0 0,4 0,1-1,4 0,1 0,-37 11,2 2,13-7,6-2,7-1,3-3,-1 1,10 0,12-4,34-7,25-10,36-9,14-7,-33 8,4 0,7-1,3-2,7-2,2-2,9-1,1 0,6-2,1 1,-1 0,0 2,-23 6,2 1,0-1,1 1,0 0,-1 1,0 0,-1 1,1 1,-2 0,1 1,-1 0,25-5,-1 0,-8 3,-3 1,-8 1,-3 1,-6 1,-4 1,-8 2,-3 1,20 3,-9 0,-19 0,-28 14,-37 6,-29 2,-27 3,39-15,-2 1,-3 1,-2 0,-2 0,-2 1,-5 4,-1 0,1-1,0 0,-1 0,0 1,0 0,1-1,5-2,1-2,2 1,1 1,4-1,1 0,-1-1,2 0,2 2,1 0,-37 7,7-2,-6 4,8-2,14 0,36-12,35-6,27-6,36-6,10-7,-33 8,3-1,6-1,2-1,5-1,2-1,5-1,0-1,0 1,0 0,0 0,-1 2,-5 2,-2 0,-10 1,-2-1,-4 3,-2 2,34 0,-14 3,-12 2,-13 0,-20 9,-34 6,-39 8,8-8,-4 0,1-1,-1 0,0-1,-2 0,-5-1,-1 0,-3 2,-2 0,-3 0,0-1,1-1,-1 2,-2 1,1 1,3 0,1 0,1-1,2 1,5 0,0 0,2-1,0-1,2 0,1-2,-35 11,8 0,6-6,-2 4,10 4,8-10,34 1,28-9,51-14,14-9,-33 7,3-1,10-4,3-2,3 0,1-1,3 1,1-1,-2 0,2 1,7 1,0 0,-7 2,-1 0,-2 2,-1 1,-2 1,-1 1,-9 3,-1 1,27-1,-8 3,-5 2,-23 14,-21 7,-28-4,-42 3,-14-1,-21 2,-2-2,40-8,0 1,-1 0,-1 0,-5-1,0-1,4 2,0 0,0 1,0-1,-1 0,1 0,2-2,1 0,-36 12,12-1,7 0,2 0,3-5,18 0,-7-1,35-6,17-4,27-3,36-4,9-3,10-5,-41 3,2 0,5-1,1 2,-3-1,-1 1,-1 1,-2 0,-1 3,-3 0,29-3,-9 3,-13 6,-8 6,-14 1,-15 17,-29-9,-17-5,-13 0,-6-7,-6 0,-3 0,-2 0,0-4,0 3,0-3,1-1,-1-2,0 0,0 0,-2 0,-3 0,3-7,-4-2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4324 6146,'-9'-34,"20"21,19 23,13 13,8 6,-2 5,2 2,1 6,13 9,-1 3,-29-27,2 0,3 0,0 0,-1 3,-1 0,3-2,0 1,-2 1,-1 1,0 1,-1-1,3 0,-1-1,-5 0,0 0,32 24,-1-5,-4 5,-3-10,-8-3,-6 0,-5-5,-8-1,0 7,-13-10,-8 10,-13-25,-18-1,-18-23,-25-11,4-4,5-6,-10-14,0-7,-3-7,33 24,0-1,-2 0,1-2,1-3,0-1,-1 1,0-1,-1-1,-1 0,3 2,0 1,2 3,0 0,-26-27,6 8,6 3,3 13,2 2,7 9,2 12,18 24,16 11,25 32,6-3,5 3,8 3,11 8,-26-30,1 0,4 3,0 0,-3-3,-1 0,28 29,-8-9,-9 0,-16-2,-15-20,-22-16,-10-15,-26-11,2-2,-13-15,-2 0,-1-3,-2-2,1-11,-1-6,0-7,31 24,1-1,-30-30,5-3,9 7,8 6,11 11,2 6,17 24,9 22,14 7,19 27,4-4,5 2,9 5,3 4,4 3,6 2,-1-5,5 1,-3-3,-9-11,-6-4,-4-6,-4-1,-14-4,15 0,-16-14,11-2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46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5252 6287,'9'-33,"-2"10,-7 9,0 6,0-8,0 0,0 0,0 1,-7-1,5 0,-5 1,7-1,0 0,0 0,0 1,0-1,0 0,0-6,0 4,0-12,7 13,-5-6,5 7,-7-6,0 4,0-11,0 4,0-6,-7-8,5 6,-12-5,12 6,-5 8,14 1,-5 7,5-6,-7 4,7-4,-5-1,5-2,-7-6,0 6,0 3,0-1,0-1,0-1,0-5,0 13,0-13,0-1,0 5,0-11,0 13,0-8,0 1,0-1,0 8,0-6,0-1,0-2,0-6,0 15,7 1,-6 0,6-8,-7-2,-7-13,6 6,-6-7,7 0,0 0,0-1,0 1,0 0,0 7,7-5,1 11,1-4,-2 7,-7-1,0 1,0-8,0-1,0 0,0-6,0 13,0-7,0 3,0 18,0-23,0 23,0-19,0 6,0 1,-7-1,5 1,-5 0,7-8,0-1,0 0,0 1,0 8,0-1,0 1,0-7,0-4,0 10,0-11,0 6,0 7,0-13,0 6,0 14,0-19,0 23,0-19,0-1,0-3,0 11,0-13,0 18,0-12,0 6,0 8,-7-6,-8 13,-10-13,-6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20000 6114,'-27'0,"7"0,61-7,-14 7,30 0,-20 2,0 8,-6-6,11 1,-5-3,5-2,-6 0,6 0,-10 5,4 0,-4 1,10-6,-4 0,9 0,-13 0,8 0,-4 5,9 0,2 0,3-5,-13 0,3 0,-14 6,8-1,-4 0,10-5,0 5,5 1,2-1,3-5,-12 0,8 0,-19 0,13 0,-2 0,13 0,-15 5,4 0,-3 1,8-6,0 5,0 0,5 0,1-5,-1 5,-5 1,1 1,-1-2,0-3,0 3,0-3,0-2,8 1,2 5,-3-5,-1 5,-2-5,1-1,-1 0,6 0,-6 2,1 3,4-3,2 3,-4-1,-2 1,-3-3,-1 3,-1-3,0-2,5 2,1 3,-1-3,-5 3,6-3,-1-2,9 5,2 0,3 0,4-5,-8 2,-7 3,10-3,-2 3,0-3,-4-2,-5 5,-6 0,-1-1,-14-2,-7-2,-31 0,-11-7,-59-9,2-8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1:08.106"/>
    </inkml:context>
    <inkml:brush xml:id="br0">
      <inkml:brushProperty name="width" value="0.05292" units="cm"/>
      <inkml:brushProperty name="height" value="0.05292" units="cm"/>
      <inkml:brushProperty name="color" value="#FF8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11840 5265 13822,'8'7'815,"-2"4"0,2 3 0,1 2-567,0-1 1,5 6-1,-5 0 1,1-2-88,0-1 1,1 5 0,5 3-1,-1 2-38,1-2 0,0 4 1,1-2-1,3 3-53,1 0 1,1 10 0,-3-8 0,4 5 6,2 6 0,-1 1 0,4 2 1,-2 1 3,2-1 0,0-2 1,0 1-1,-2-3 91,2 1 1,0 5 0,0-7-1,-3 3-147,-3 2 1,6 0 0,-2 2-1,4 2-9,2 1 1,-6 6-1,0-4 1,2 0 6,2 0 0,-4 2 0,0-5 0,0-4 0,-1-1 0,4 2 0,-4-6 0,1 2 60,0-2 0,0 7 0,6-6 0,-2 1 15,-4 2 1,4-1 0,-4 2 0,2 0 1,-2 0 0,2-1 0,-5-1 0,-1-1 31,1 0 1,3 3 0,-5-11 0,-2-1-72,-1-2 1,-2-1-1,1-1 1,2-1 14,2-4 1,2 9 0,-4-3 0,4 1-33,1 0 0,-3 4 1,5 1-1,1 0-102,-3 1 0,1 5 1,-6-4-1,2-2 46,-2-6 1,-2-3-1,-1-8-896,0-2-1302,0-1 0,-11-11 2195,-10-7 0,-11-14 1,-16-11-1</inkml:trace>
  <inkml:trace contextRef="#ctx0" brushRef="#br0" timeOffset="1">11274 5580 10645,'-14'-16'353,"1"0"-759,3 1 1,-1 1 972,-4 3 1,4-1-512,1 7 1,6 7 0,-1 8 0,5 4 86,5 2 1,-1 1 0,6 4 0,2 5-34,2 4 0,7 7 0,2 1 0,0 2-73,0 4 0,4 7 0,0 1 0,2-1 90,3-3 1,-1 5-1,2 1 1,2 0-54,2 0 1,5 9 0,-4-2 0,1 2 52,-1 4 0,6 6 1,-2 0-1,-20-34 0,1-1-9,1 2 0,0-1 0,21 32 0,0-1 0,-1-2 62,0 0 0,3 0 0,-10-3 1,-1 1-77,3 3 0,-6 4 0,4-5 1,-4-2-105,-2-1 0,-1-4 0,-2-2 0,-2-1 79,2 2 1,-4 1-1,3 0 1,-1-4-28,-2-4 1,4 1 0,-5-2-1,1-1 0,4-2 1,-5-4 0,0-1 0,-2-4-229,0-1 1,0-5 0,-6-7-1,1-5-570,0 1 0,-6-5-1268,1 2 1997,-8-9 1,-3-11 0,-8-9-1</inkml:trace>
  <inkml:trace contextRef="#ctx0" brushRef="#br0" timeOffset="2">10676 5988 14769,'-10'-13'-474,"-1"2"475,8 4 1,-4 9-799,7 3 0,0 4 1042,0 6 1,1-6 0,3-2 94,1 0 0,0 2 1,-5 7-215,0-1 1,6 3 0,-1 1 0,0 4-10,2 1 0,0 1 0,5 3 1,-1-2-6,1 2 1,2 7 0,2 3-1,-1 2-54,1 4 0,5 1 0,2 6 1,1 5-5,4 7 1,7 10-1,4 0 1,1 4 153,-19-38 1,2 1-1,-1 1 1,1 0-1,0 0 1,1 0-1,0-1 1,-1 0-129,1 1 0,-1 0 0,1 3 0,0 0 0,-1-1 0,1 1 0,-1 0 0,1 1-46,0 0 1,-1 1 0,1 4 0,-1-1 0,0-4 0,0 0 0,-1-2 0,-1 1 58,0 0 0,0-1 0,-1-1 0,0 0 0,2 1 0,0 0 0,18 35 160,-1-1 1,-4-9-1,-9-3 1,-5-9-217,-4-7 1,-1-1-1,-2-11 1,-2-4-295,-1-5 0,-8 0 1,2-7-1,-3-2-787,-2-1 0,2-4-578,3-4 1529,-3-3 0,-2-28 1,-9-5-1</inkml:trace>
  <inkml:trace contextRef="#ctx0" brushRef="#br0" timeOffset="3">9654 6099 11111,'0'-9'-971,"0"14"1,2 11 1099,3 1 1,-1-1-1,4-2 1,1 0-10,0 3 1,-4 3 0,4-5-1,0 1-26,-1 0 0,-2 5 1,4 1-1,2 3-77,2 3 1,2 8-1,1 6 1,3 5 48,1 6 0,10 1 1,-1 5-1,1 1 70,4 4 0,5-2 0,-1 4 0,-1-5-88,1-2 0,3 11 1,-4-5-1,0 3 39,1 2 1,3 3 0,-4-1-1,4 3-39,-17-36 1,-1 2 0,0 5 0,-1 1-1,4 0 1,0 0 0,0 1 0,-1 0 5,0 0 1,0 2-1,1 6 1,0 1-1,-1-4 1,-1-1-1,1 3 1,0 0 4,0 2 0,-1-2 0,2-4 0,0-1 0,0-1 0,-1-2 0,-2-2 0,1-2 16,-3-3 0,-1 0 0,18 39 0,-8-15 0,-1-4-69,-4-4 1,-2 1-1,-4-3 1,1-1-246,-2-4 0,-2-1 0,-3-9 1,-1-1-210,-3 1 0,-1-8 0,3-6-516,-2-3 0,-6-6 964,8-16 0,-7-21 0,1 0 0</inkml:trace>
  <inkml:trace contextRef="#ctx0" brushRef="#br0" timeOffset="4">8774 6460 6795,'5'16'-87,"0"-1"0,0 1 180,2 0 1,-3 0 0,5-1 0,-1 1-47,1 0 1,2 6 0,4 5 0,1 1 26,0-2 0,5 9 1,1-2-1,1 4-12,0 1 1,5 9 0,-2-1 0,4 1-72,1 3 0,1 8 1,1-2-1,2 2 8,1-1 0,1 1 0,-2 6 0,3 3 193,4 1 1,7 5 0,-5-1 0,3 1-32,0 2 1,-19-34-1,0-1 1,19 33-1,-23-35 1,0 1-91,-3 0 0,1 0 0,3 3 1,-1 0-1,-2 0 0,0 0 0,0-1 1,0 0 32,0 0 0,1-2 0,17 35 1,2-3-1,2-1 67,1-3 1,2 3-1,2-2 1,0-4-21,-2-4 1,2 4 0,-10-4 0,-1-3-99,1-1 0,-5-3 0,-6-8 0,-3-3 35,-2-5 1,3 1 0,-5-3 0,-2-5-362,-2-8 1,-6 1-1,-2-2 1,-2-2-109,-4-1 0,4-3 0,-2 1 0,-1 0-661,-2-1 1,-4-8 1041,-3-7 0,-11-21 0,-9-12 0</inkml:trace>
  <inkml:trace contextRef="#ctx0" brushRef="#br0" timeOffset="5">8082 6759 7299,'9'7'-310,"5"1"1,-6 8 273,1 0 1,3 0 0,-5 1 0,2 2 276,3 2 1,7 7 0,2-2-1,0 4-92,2 1 0,2 11 0,6 4 0,0 1-99,1 4 1,-1 4-1,1-2 1,-1-3 5,1-1 0,4 4 1,1 1-1,-2 0-85,-2 0 1,6 9 0,3-2 0,3 2 77,2 3 1,-22-27-1,-1 1 1,2 0 0,0 0-1,2 2 1,0 0 17,0 1 1,0 0-1,4 1 1,1 1 0,-3-2-1,-1-1 1,1 2 0,0 0-13,0 1 0,1 1 0,-1-3 0,1-1 0,0 1 0,1 0 0,-1-2 0,-1 0 27,-1-2 1,0 0-1,-1 5 1,0 0 0,-4-5-1,1 0 1,-1 1 0,0-1-1,22 36 1,-9-2 0,-1-8-1,-3-6-82,-1-3 1,-6-3-1,-1-8 1,-3-3-84,-3-5 0,-1-4 1,-2-2-1,-1-1 40,1-4 1,0 2 0,0-9 0,-3-3-632,-2-4 1,1-7 245,-7 6 1,1-9 0,-6-2-1,-2-11-39,-3-8 1,-6-6 0,-8-8 466,-2-3 0,-7-5 0,4-6 0</inkml:trace>
  <inkml:trace contextRef="#ctx0" brushRef="#br0" timeOffset="6">7657 7089 7946,'16'7'0,"0"3"0,0 4-603,-1 2 1,-1 0 0,-2-1 730,-1 1 1,-2 0 0,1-1-1,-3-1 6,0-3 0,-5 3 1,5-4-1,0 6 16,3 5 1,4-2-1,2 7 1,0 2-63,0 2 0,-1 2 1,1-1-1,0 0-38,-1 1 1,6 1-1,0 2 1,0 3 5,2 3 0,-4-1 1,7 5-1,2 1 66,2 2 0,2 5 0,1 1 0,2 7 6,1 5 0,8 8 0,-2-4 1,3 1-81,3 4 0,-24-36 1,0-1-1,1 1 0,-1-1 1,1 0-1,-1-1-23,22 36 0,-3-1 1,3 3-1,-3-3-45,-1-2 0,-7 3 0,4-3 0,-3 0-33,1 0 1,5 5 0,-5-4 0,-2 1 17,-2-4 1,4 2 0,1-2-1,0-2 25,1-1 1,3-7-1,-4-3 1,1 0-102,-1-5 1,-1-3 0,-6-5-1,-1-7-413,-4-7 1,2 0 523,-7-7 0,14 7 0,-2-4 0</inkml:trace>
  <inkml:trace contextRef="#ctx0" brushRef="#br0" timeOffset="7">5032 15655 8283,'-11'0'553,"1"0"608,6 0-539,-3 0 1,7-2 610,0-3-879,0 3 1,2-5-155,3 7 1,4 0 0,7 0-40,-1 0 1,-4 0-1,-1 0 1,3 0-64,1 0 0,1 0 0,1 0 1,0 0 84,-1 0 0,1 0 1,0 0-1,0 0 16,-1 0 1,6 0 0,0 0 0,-1 0-9,-3 0 0,0 0 0,3 0 0,1 0-90,-2 0 0,0 0 1,0 0-1,2 0 27,-2 0 1,4 0-1,0 0 1,0 0-275,-1 0 0,6 0 0,-2 0 1,4 0 57,2 0 0,-1 0 0,1 0 0,-3 0 96,-3 0 1,4 0 0,-5 0 0,1 0 8,0 0 0,-5 0 1,3 0-1,1 0 122,-1 0 0,-3 0 1,5 0-1,1 0 4,-3 0 0,11 0 0,-3-2 0,1-1-150,0-2 0,-2 0 0,3 5 0,0 0-35,3 0 1,0 0 0,-4 0 0,2 0-27,2 0 0,-1 0 0,-4 0 0,-1 0-82,1 0 0,4 0 0,1 0 0,-2 0 217,-2 0 0,-1 0 1,1 0-1,2-2 26,1-3 0,6 3 0,-3-3 0,1 1 53,4-1 0,1 3 0,2-3 0,0 1 42,1-1 0,-1 3 0,0-3 0,-2 3-164,-3 2 0,2-1 0,-6-3 0,3-1-37,2 1 1,1 3-1,0 1 1,-4 0 30,-2 0 0,6 0 0,-2-2 0,3-2-1,2-1 0,1 0 0,-1 5 0,0 0 1,0 0 1,-2 0 0,1 0 0,-2 0-21,-1 0 0,6-2 0,-7-1 1,2-3 18,-2 3 0,7 1 0,-4 2 0,2 0 6,4 0 0,-2 0 0,-4 0 0,-1 0 87,0 0 0,3 0 0,-9 0 0,1 0 128,-1 0 1,-1 0 0,-4 0 0,2 0-31,2 0 0,-1 0 1,-4 0-1,-3 0-179,-2 0 1,1 0-1,-6 0 1,1 0 14,0 0 1,-2-2-1600,-6-3 1,-1 2-142,-3-8 1,-6 1 0,-12-6 1695,-9 0 0,-6-6 0,-10-3 0</inkml:trace>
  <inkml:trace contextRef="#ctx0" brushRef="#br0" timeOffset="8">10660 11788 7607,'0'-15'762,"0"6"266,0 2-623,7 7 0,-5 2-74,3 3 1,-5-3-100,-5 3 0,2-3 1,-8-2-76,-1 0 0,-2-2 0,-2-3 0,1-4-23,-1 0 0,-2-5 0,-1 5 0,-2-1-101,2 0 0,-4-1 0,1-5 0,-1-1-53,0-4 1,-5 2 0,2-6-1,-4 1-14,-1-1 1,1 1-1,2-4 1,2 2 49,-2-2 1,0 5-1,2 0 1,5 2 40,3 1 0,3-3 1,-1 4-1,0-2-3,1 1 1,-1-2-1,0-1 1,0 0-53,1 1 0,-6-5 0,0 5 1,1-1-31,3 0 1,1-3-1,1 5 1,-1 2-45,0 1 1,0 3 0,2-1 0,2 0 54,2 1 1,1-1 0,-3 0 0,1 0-8,-1 1 0,0 4 1,0 1-1,1-2-15,-1-2 0,-2 0 0,-2 1 1,0 5-49,1 1 1,-1-6-1,0 5 1,1-3 36,-1 1 0,0 6 0,0-3 17,1 0 1,-1 4-2,0-8 0,6 8 132,-1-2 1,3 1 0,-5 1-88,3-3 1,5 1 0,-6 5-38,-1 0 1,3 7-1,0 4 58,2 3 0,-3 1 0,5 1 1,1 0 1,2-1 0,2 6 0,0 0 0,0 0 36,0 2 0,0-4 1,0 6-1,0-3-67,0-2 0,0 2 1,-1-1-1,-3-2-46,-1-1 1,0-8-84,5 1 83,-7-8 0,3-4 1,-4-15-151,1-9 0,0-6 0,3-4 0,-1-3-61,1-3 0,3-4 0,-1-6 0,-2 4 119,-1 2 1,0-2 0,5 10 0,0 2 27,0 2 0,0 8 1,2 5-1,3 4 410,5 5 1,-1-1-1,3 7 1,4 3-88,3 6 0,7 4 0,-3 8 0,2 2-19,3 2 1,-6-2 0,1 5-1,-2-2-77,0 0 1,0 5-1,-5-4 1,-2 1-302,-4 0 0,4-2 0,-5-4 1,1 3-772,1 0 0,-8 7 0,4-5 952,0 3 0,-5-6 0,5 4 0</inkml:trace>
  <inkml:trace contextRef="#ctx0" brushRef="#br0" timeOffset="9">11384 11097 8469,'0'-16'207,"0"0"1111,0 1-423,0 6 1,-2 2-1,-3 7-527,-6 0 1,-3 7 0,-1 3-1,-3 4-4,-3 2 1,2 2-1,-6 1 1,1 3-114,-1 3 1,5-4-1,-5 5 1,1 2 65,-1 2 1,6 1 0,-4 1-1,4 1 22,3 3 0,-1-2 0,10 4 0,0-1-42,0-1 0,2 6 0,6-5 0,5-2-31,4-2 0,6 2 1,3-2-1,2-3-343,-2 0 1,-1-8 0,-3-1 0,1-3-521,0-3 1,0-1-1,-1-1-443,1-3 0,0-6 0,-1 1-390,1-3 1,0-9-1,0-4 1430,-1-3 0,1-9 0,0-1 0</inkml:trace>
  <inkml:trace contextRef="#ctx0" brushRef="#br0" timeOffset="10">11525 11113 8239,'0'-16'1618,"0"5"389,0 1-1515,0 6 1,0 10-1,0 11-62,0 6 0,0-2 1,0 5-1,0 2-128,0 2 0,5 1 0,1 0 0,-1 3-81,2 2 0,-4-1 0,6 5 0,0-1-109,0-4 1,-4 3 0,5-1 0,1-2-6,-2-2 1,3-7-1,-5-1 1,0-3-160,0-3 1,3-1 0,-5-2-34,-1-1 0,-1-6 172,3-4 0,-6-5 1,1-5-321,-4-5 1,-8-4-1,6-4 1,2-1-90,1-2 0,-3-7 0,-1 2 0,5-4-20,4-1 1,6 5 0,8-1-1,3 1 180,1 2 1,7 1-1,-2 7 1,2 1 197,-2-1 1,4 7 0,-4 4 0,4 3 86,1 2 1,-1 0 0,-2 2-1,-2 3 175,2 6 1,0 3 0,0 1-1,-4 3 71,-1 3 1,-2-2 0,-5 5 0,-2 1-30,-4-1 1,2 1-1,-7 3 1,1-4-4,1-1 1,-6 3-1,5-3 1,-6-1 57,-6 1 1,3-2 0,-8-5 0,-1-2-32,-2-4 1,-7 2 0,-1-6 0,-1-1-217,0 2 0,-10-5 1,2 3-1,-3-5-352,1-5 1,-4 1 0,-1-6-1,0-1-213,-1 3 1,2-6 0,6 3-1,1-1-380,4 1 1,3-1-1,8 5 1,1-2-560,3-3 1,4 3 229,7-1 1,12 5-1,6-4 1,5 2 155,5 4 1,8 1-1,4 2 1,2 0 969,0 0 0,-5-5 0,3-1 0,-1 3 0,4-6 0,-3 0 0</inkml:trace>
  <inkml:trace contextRef="#ctx0" brushRef="#br0" timeOffset="11">12626 11647 8239,'8'-16'0,"-2"0"313,-5 1 1,-2 4 0,-5 1 275,-4-2 0,-4-1 0,0 1 0,2 3-146,1 2 1,1-3-1,-6 5 1,0 1-158,1 2 0,-1 2 0,-1 0 0,-3 0-59,-1 0 1,0 0 0,6 2-1,1 3-162,3 6 0,-3 3 1,5 2-1,-1-1-34,0 1 0,6 2 0,-1 1 1,3 2 31,2-2 1,0 4-1,2-1 1,1 1 38,3 0 0,6-2 1,-2-4-1,4 2 63,2 2 1,7 0-1,3-7 1,5-2 46,6-1 0,-4-2 0,6 1 1,-3-5 0,1-3 1,3-2-1,-7 0 1,-5 0 43,-3 0 1,1-7 0,-7-3 0,-3-4-54,-4-2 1,-8-2-1,1-1 1,-3-2-178,-2 2 1,0-4 0,-2 1 0,-3-1-245,-6 0 1,-8 1 0,-4 2-1,0-1-356,1 2 1,-4 2-1,3 1 1,-2 0-330,-3 1 1,6-1 0,1 0-920,3 0 0,10 6 797,2-1 1,12 8 0,6-4 0,5 2 1023,4 0 0,0-8 0,-5 3 0,7-4 0,1-2 0</inkml:trace>
  <inkml:trace contextRef="#ctx0" brushRef="#br0" timeOffset="12">12862 11081 8239,'5'-10'1084,"0"-1"-611,0 8 1,1-3 0,1 12 0,0 4-37,0 4 0,5 7 0,-4 2 0,3 1-24,-1 4 0,-1 0 0,3 2 0,-3-1 235,-2 5 0,5 2 1,-3-1-1,2 2-305,-1-2 1,1 3-1,3-1 1,-2-2-145,-2-2 0,-1-2 0,3 1 0,-1-1-79,1 1 0,-3-6 1,-1-2-1,1-1-684,0-4 1,-4-1 0,4-2 0,0-1-791,-1 1 0,-2-7 1,2-2 505,-1 0 1,0-6 0,-2 3 161,6-8 1,-4-4-1,0-10 1,0-3 305,3-5 1,-3-4 0,0-3-1,-1-3 380,-1-6 0,7-4 0,-3-1 0</inkml:trace>
  <inkml:trace contextRef="#ctx0" brushRef="#br0" timeOffset="13">13286 11207 7687,'-14'-16'0,"2"-1"0,1-3 310,-1-1 1,0 1-1,0 6 1466,1 3-1366,8-3 1,-4 14 0,9 2 6,3 12 1,-2 3 0,8 9 0,1 2 59,2 2 0,2 2 0,-1-1 0,1 2-47,0 4 1,0 1-1,-1 6 1,1-4-189,0-2 0,-1 4 0,1-5 1,0-2-216,0-2 0,-1 2 0,-1-2 1,-1-5-449,-3-3 1,-5-4-1,6-6 1,-1 1-1785,-1 0 0,0-2 1291,-4-4 1,-2-3-1,6-10 1,-2-6 251,-3-7 0,4-8 662,3 3 0,3-21 0,2 0 0</inkml:trace>
  <inkml:trace contextRef="#ctx0" brushRef="#br0" timeOffset="14">13742 11427 8564,'9'16'1049,"-2"-8"0,-14 1 0,-5-5 1,-6 1-354,-3-2 1,-12-1 0,2-2 0,-3 0-456,1 0 0,-5 0 0,-2-2 0,-2-1-328,0-2 0,7-8 0,-4 5 0,3-3 60,-1 1 0,2 1 0,7-3-2362,2 1 1,7 2 1540,-2-1 0,17 3 1,9 7-1,9 0 410,7 0 0,6 0 1,7 2-1,3 1 438,-2 2 0,5 1 0,0-6 0</inkml:trace>
  <inkml:trace contextRef="#ctx0" brushRef="#br0" timeOffset="15">13946 11490 8239,'9'-2'866,"-4"-3"1,-5-2 0,-5-5-236,-5 1 0,-6 8 1,-3-3-318,-2 5 0,0 2 1,5 5-140,0 4 1,2 4 0,2 2 0,3-1-80,2 1 0,2 5 0,5 2 0,0 1 35,0 4 1,2-3 0,1 1 0,4 0 77,2-1 0,2 2 1,4-6-1,3-1 118,3-3 0,-2 2 0,6-1 0,-1-6-34,0-3 0,-3 1 0,4-5 1,-2-1-64,-4-2 0,3-4 1,-1-3-1,-1-6-134,-3-3 1,-1-3 0,-2-2 0,-2-4-190,-1-2 1,-8 4 0,2-5 0,-3 0-342,-2 2 0,0-6 0,-2 4 0,-3-2 117,-5 2 1,-4 1 0,-2 6 0,0-2-382,0 2 1,6 7 0,-1 1-2164,-1-1 1955,5 5 0,2 2 0,10 8 0,6 4 264,3 2 1,1-6 0,1 3 641,0-5 0,0-1 0,-1 0 0</inkml:trace>
  <inkml:trace contextRef="#ctx0" brushRef="#br0" timeOffset="16">14340 11474 8239,'15'9'114,"-1"-2"219,-3 0 0,3 0 1,-6 5-1,3-2 170,-1 3 0,-1 1 0,2 3 1,-4 2-155,0 2 0,-6 2 0,5-2 1,-5 3-78,-1 1 0,6 4 0,-1-2 0,-2 1-11,-1-2 0,-2 2 0,0-6 110,0 3 1,5-1 159,1 3-312,-1-5 1,-5-15-1,0-7-264,0-8 1,-5-6 0,-1-4 0,3-3-109,1-5 0,2-4 0,0-1 0,2-1-365,3 1 0,-1-6 1,6 1-1,2 2 161,2 6 0,4 1 0,1 6 0,2 1 212,-2 3 1,-1 3 0,-1 3-1,2 6 147,2 3 0,5 2 0,-3 0 0,0 2 79,0 3 0,-3 4 0,-2 9 0,-1 1 83,-1 2 0,3 7 0,-8-2 0,1 4 206,-1 1 1,1 0 0,-7 1 0,-1-1-70,-3 1 1,5-3 0,-1-1-1,-2-3 94,-1-2 0,-2-2 0,0-6-79,0 1 1,-2-2-1,-1-2 103,-2-1-420,-1-8 0,1-3 0,0-10 1,1-4-368,3-2 1,1-1 0,0-4 0,0-6 88,0-2 1,7-3-1,5 1 1,5 1-236,4 4 1,5-2 0,-3 7-1,0 2 274,0 1 0,3 4 0,-4 4 1,1 5 308,0 3 1,3 4 0,-3 3 0,-1 7 314,1 7 0,3-1 0,-3 4 0,0 1 6,0 3 0,-2 4 1,-6 2-1,-1-3-64,-3-3 1,1 4 0,-7-4-1,0 2-184,2-2 1,-5 2-1,3-7 1,-3-1-650,-2-3 0,0-1 0,0-1-2248,0 1 1038,0-7 0,0-4 945,0-10 1,0-9 0,-2-9 0,-1-1 771,-2-4 0,-8-9 0,5-3 0</inkml:trace>
  <inkml:trace contextRef="#ctx0" brushRef="#br0" timeOffset="17">15314 10877 8356,'16'0'78,"7"5"1,1 2 0,2 2 438,1 3 0,-1 2 0,4 3 0,-3 4-72,0 6 0,-1-3 0,5 4 0,-1 3 14,-4 4 1,2 12-1,-5-1 1,0 1-71,-1 4 1,-2 5-1,-8-1 1,-2 5 329,2 4 1,-5-2-1,-1-5 1,-3 1-190,2-2 0,-3 3 0,3-8 0,-3-4-393,-2-3 1,-5-4-1,-2 2 1,-2-6-5,-3-3 0,-2-1 1,-3-1-1,-3 1-358,-1-1 0,-5 1 1,3-1-1,-1-1-1987,-4-4 0,-2-3 1,-3-8-1,-2-1 2212,-1-3 0,-15-11 0,2-9 0</inkml:trace>
  <inkml:trace contextRef="#ctx0" brushRef="#br0" timeOffset="18">5645 6177 8409,'0'-16'-82,"-2"2"0,-1 2 271,-3 2 0,-1 1 0,4-3 368,-2 1 1,-2 3 0,3-5 25,-1 3 1,-7 6-1,1-3-98,-3 0 0,4 6 0,-1-5-180,-1 5 0,3 8 1,-1 3-1,-1 4-47,3 2 1,-6 5 0,5 1 0,-2 3 69,1 3 1,-1 2 0,-2 3 0,0 2-46,3 1 1,-1 1-1,-4-4 1,-1 4-11,0 5 0,2-2 0,2 2 0,3 0-21,2-2 0,0 5 0,4-3 1,-2 2 39,1-2 0,9 3 0,6-5 0,4 2 31,6 0 1,-1-2-1,6 4 1,2-4-45,1-1 0,5-3 0,1-4 0,1 1-82,-1 4 1,-2-6 0,-1 4 0,-1-4-4,1 3 0,4 1 0,1-4 0,-2 0-449,-2 1 0,2-6 0,-3-2 1,-8-3-417,-5-7 0,-3 0 0,-2-7-2832,-3 2 2097,-4-5 1,-9-4 0,-3-11-1,-6-3 589,-3-2 0,-2-5 0,-1-1 1,-1-1-24,3 0 0,-5 1 1,10 2-1,-2-1 840,1 2 0,-3-12 0,6-2 0</inkml:trace>
  <inkml:trace contextRef="#ctx0" brushRef="#br0" timeOffset="19">5865 7183 8389,'9'-2'2973,"-4"-3"-1353,-3 3-1222,-2-5 1,0 9 0,0 3-149,0 6 0,5 3 0,2 3 0,2 2 76,3 2 0,2 0 0,2-3 0,-1 3 5,1 5 0,3-3 0,-1-1 0,-4 1-49,0 3 0,0-1 1,0-1-1,-2-1-52,-2-4 0,-6 4 0,3-2 1,-2-2 3,0-2 1,1-1-1,-6 0-23,0 0 0,-7-8 0,-6-1 0,-4-1-30,-4-1 0,-7 0 0,0-5 0,-5 0 8,-4 0 1,0 0 0,8-2 0,1-1-67,2-2 1,1-1-1,-1 5 1,5-3-337,4-1 1,1 0 0,0 3-853,0-3 1,6 3 0,1-5-471,2 0 1,0-2 0,4-7 0,-3 1-2170,3-1 3704,1-7 0,-5-1 0,-2-8 0</inkml:trace>
  <inkml:trace contextRef="#ctx0" brushRef="#br0" timeOffset="20">3978 5297 8114,'0'-16'-322,"-1"0"0,-3 1 523,-1-1 1,0 6 0,3 1 0,-2 0 1771,-1 0-1517,0 6 1,5-2-1,2 10 1,1 5-69,2 4 0,6 7 0,-4 2 0,2 1 60,3 4 1,2 7-1,1 2 1,-1-2-71,-3-2 0,3 4 1,-4 1-1,4 1-163,2-1 0,-2-1 0,-2-6 0,-1 1-158,1-1 0,-3-1 1,-1-2-1,1-4-271,0-1 0,-6-1 0,4-4 0,-1-1-1037,-1-3 0,0-1-1896,-5 2 2316,0-6 1,2-4 0,1-10 830,3-5 0,13-4 0,-2-2 0</inkml:trace>
  <inkml:trace contextRef="#ctx0" brushRef="#br0" timeOffset="21">4607 5690 8114,'11'-16'0,"-3"0"44,-1 1 0,-1-1 0,-6 0 650,0 1 1,0-1 0,-2 0-392,-3 0 0,-9 2 0,-7 4 1,1 3-35,3 0 0,-4 5 0,0-5 0,0 2-42,-2 0 1,6 0-1,-6 5 1,2 0-165,0 0 1,0 5 0,6 2-1,-1 1-79,0 5 1,2 1 0,2 1-1,3 1 22,2 0 0,0 5 0,4 1 0,-2 1 86,1 0 1,2 3-1,2-5 1,2 0 9,3 2 0,-1-6 0,6 4 0,2-3-28,2-3 1,7 1 0,0-2 0,0-2-109,2-1 1,-4-8 0,7 4 0,1-2 6,-3 1 0,4-1 0,-7-5 0,-2-2-8,-1-3 1,-3 1 0,1-6-1,-2-2-152,-3-2 0,-3-7 0,-4 0 0,1 0 2,-1-2 1,-3 6 0,-1-6 0,-1 2 7,-5 0 1,3 2-1,-6 7-102,2 1 179,-5 1 0,10 3 0,-3 7 134,3 8 0,4 6 0,1 4 0,4 1 154,2 2 0,2 5 0,4-5 0,3 0 51,3 2 1,-4-6-1,6 4 1,-2-5 22,0-6 1,5 3 0,-5-6 0,0 0-116,2 0 0,-6-2 0,4-5 0,-3 0-208,-3 0 1,1-2-1,0-1-91,0-3 0,-1-6 1,-1 0-1,-3-5 12,-6-4 1,2-6-1,-2 3 1,-1-4-120,-3-5 0,-6-4 1,-4 0-1,-3-4-25,-5-5 1,-4-5 0,0 3 0,-4 2-43,1 1 0,-4 8 0,7 4 0,2 7 424,1 3 1,4 2-1,2 5 371,2 1 0,4 4-140,-4 1 1,8 8 0,0 2-124,6 9 0,13 12 1,-1 5-1,2 3 120,-1 3 1,4 5 0,0-1-1,0 1 3,2 1 0,-6-4 1,4 2-1,-3-3-293,-3-1 1,1-1 0,-2-1-1,-2-2-317,-1-2 0,-1-1 0,4 1 0,-2-5-54,-1-4 1,-1-1 0,4 0 0,-1-2-865,-3-4 1,-5 2-1,6-5 440,1 2 0,-3-6 0,1 1 0,1-8 759,-3-6 0,13-4 0,-3-2 0</inkml:trace>
  <inkml:trace contextRef="#ctx0" brushRef="#br0" timeOffset="22">5456 5580 8114,'16'0'1240,"-7"0"0,-4 0-880,-10 0 1,-4 0 0,-7 0-1,-1 0 34,-4 0 0,2 0 0,-8 0 1,-1 0-309,-1 0 0,-3 0 1,1 0-1,-1 0-401,1 0 0,-1 0 0,1 0 0,0 0-283,-1 0 1,8-5 0,3-1 0,3 3-473,3 1 1,4 2 442,1 0 1,15 0-1,4 0 502,8 0 0,9 0 0,-3 0 0,1 0 180,4 0 0,-5 0 0,0 2 1,-1 1 243,5 3 0,2-1 0,3-5 0,-1 2 169,1 3 0,-1-3 0,1 3 0,-1-3-116,0-2 0,4 0 0,-1 0 0,-5 0-24,1 0 1,-6-2 0,1-2 0,-2-1-47,-4 2 0,-3-6 0,-4 0 0,-2-1-80,3-1 1,-6 1-1,-2-6 1,-3 0 26,-2 1 0,0-1 1,-2 0-1,-3 0-308,-6 1 0,-8-1 1,-2 2-1,0 2-19,-2 1 0,0 3 0,-4-5 0,0 5 70,-1 1 1,4 1-1,-1 6 1,3 0-8,3 0 0,-4 0 0,2 2 1,3 3 34,6 6 0,-2 5 1,5 3-1,1 2 65,2-2 0,5 5 0,1 3 0,0 2-14,0 3 0,7-3 0,3-1 1,4-1 60,2 0 1,5-4 0,2 0-1,-1-2-101,1 0 1,5 0 0,0-6-1,3-1 36,1-3 1,6 1 0,-8-7 0,0-1-262,-1-2 1,4-2-1,-6 0 1,1 0 24,-2 0 0,4-7 0,-6-4 1,0-3-173,-3-2 0,-3-1 0,-2-2 1,-2-4 169,-4-1 0,-3-3 0,-7-4 1,-2 1 36,-3 4 0,-4-2 0,-5 7 1,2 2 32,2 2 1,1 6 0,-3 2 445,1 2 0,8 4-30,-3 8 0,5 6 1,2 10-1,5 3-112,4 0 1,4 6 0,2-4-1,0 2-67,-1-2 0,1 2 0,-2-5 0,-2 0 67,-1-1 0,-3-1 0,3-5 1058,-6 0-849,-3 0 0,-4-8 0,-3-4-177,-6-8 1,-2-4 0,-3-8 0,0 0-16,0 0 0,2-6 0,2-4 1,3-4-115,2-2 0,2 1 0,5 0 0,0-1-254,0 1 1,7 1 0,4 4-1,1 5-110,-2 3 0,10 3 0,-3 1 0,4 3-153,2 6 0,3-2 0,-3 2 0,1 1-5,4 2 1,0 2 0,0 0 0,-4 2-450,-1 3 1,3 2-1,-5 6 1,-2-5 116,-1-1 1,-2 4 0,-1-4 485,1 2 1,0-1-1,0 5 1,-1-5 281,1-1 0,0-1 0,-1-5 0,1 5 0,7-5 0,1 6 0</inkml:trace>
  <inkml:trace contextRef="#ctx0" brushRef="#br0" timeOffset="23">6683 5548 8114,'15'-1'0,"-1"-5"20,-3-4 1,1 1 0,-7-1 0,0-3 349,2 0 1,-5-3-1,3 0 1,-3 0 171,-2 1 0,0-1 1,-2 2-1,-3 2-202,-5 1 0,-4 1 0,-2-6 1,-1 2-101,-4 4 1,1-3 0,-6 8 0,0 2-142,2 1 0,-6 2 1,4 0-1,-2 0-61,1 0 1,0 2-1,6 3 1,1 5-76,3 4 1,1 7 0,2 2-1,4 0 49,4-1 1,-1 6 0,2-3 0,2 1 8,1 0 0,2-7 0,2 4 1,3-2-7,5 0 0,4 0 0,2-7 0,2-2-10,3-1 0,1-6 1,8 4-1,-2-2-102,0-4 1,5-1-1,-8-4 1,1-1-7,0-3 1,-7-6 0,2 2 0,-5-4 7,-6-2 1,3 0 0,-8 1 0,-2-1 209,-1 0 1,-2 0-4,0 1 1,2 6 21,3 4 0,-1 3 0,6 4 82,2 3 1,2 4 0,2 6-1,0 1-94,-1 0 1,1-6 0,2 1 0,1-1-69,2-1 0,0 3 0,-4-5 0,2 0-92,2 0 0,0-2 0,-5-5 1,0 0-460,-1 0 0,1 0 0,0-1 246,0-5 0,-2-2 0,-2-8 0,-2 0 38,3 1 0,-6-6 0,0-4 1,-2-1 12,0-2 0,0-12 1,-5 5-1,-1-5-17,-5-2 0,-1-5 0,-7-7 1,0-1 9,-3 1 1,-2 7 0,3 7 0,2 3 671,3 8 0,3 4 370,2 9 0,5 9-505,-4 7 1,5 9 0,5 14 0,5 5 103,4 1 0,2 17 1,0-8-1,1 2 153,4 1 0,-3 1 0,3-4 1,-4 0-423,-1 1 0,1-3 1,2-4-1,2-1-594,-1 1 1,-3-3 0,-3-2-1,-2-5-1101,-1 1 1,-3-5 0,3 3-304,-6-4 0,-5-8 1833,-5-4 0,-4-17 0,-7-6 0</inkml:trace>
  <inkml:trace contextRef="#ctx0" brushRef="#br0" timeOffset="24">8145 4668 8566,'10'-16'0,"-1"1"243,-2-1 0,-2 6 1,-5-1-1,0-1 428,0-2 1,0-2 0,-2 0-235,-3 1 1,-2 4 0,-7 3 0,0-1-185,-3 0 0,-4 6 0,2-3 0,-4 5-152,-2 1 0,6 0 1,-2 1-1,4 5-56,1 4 0,0 4 1,1 3-1,1 3 142,3 1 1,4 7 0,5-2 0,-1 3 109,-2 3 1,1 6 0,9 3 0,6 0 48,3 1 1,7 0-1,2 7 1,1 2-173,4 1 1,-4 1 0,3-5 0,1 3-22,1 2 1,1-3 0,-2-6 0,-4-4-376,-1-2 1,-2-1 0,-5-7 0,-2-4-829,-4-5 1,3-4-900,-8-1 0,0-9 855,-5-7 1,0-7 0,0-12 0,0-4 20,0-3 0,0-9 1073,0 4 0,14-8 0,3-8 0</inkml:trace>
  <inkml:trace contextRef="#ctx0" brushRef="#br0" timeOffset="25">8522 5203 8659,'25'-9'0,"-4"4"0,-4 3 1016,-1 2 0,-6 0-390,1 0 1,-10 0-118,-1 0 1,-7 0 0,-10 2 0,-4 1-65,-5 2 0,-6 1 0,-4-6 0,-4 0-387,-1 0 1,-4 0-1,3 0 1,-3 0-341,-3 0 1,6-6 0,2-1 0,2 0-477,3 0 1,9 2 0,5 5-802,3 0 0,6-5 880,7 0 0,8-1 1,17 8-1,2 2 679,3 1 0,3 0 0,8-5 0,5 7 0,6 2 0</inkml:trace>
  <inkml:trace contextRef="#ctx0" brushRef="#br0" timeOffset="26">8931 5250 8274,'16'-2'0,"-2"-3"80,-4-6 0,2 3 1,-6-3-1,-3-1 425,-1-2 0,-4-2 0,-3 0-62,-6 1 1,-3-1 0,-3 0-1,-2 1 0,-2-1 0,-7 2 1,2 2-1,-4 3-178,-2 2 0,1-4 1,0 6-1,-1 2-36,1 1 1,1 2 0,4 0 0,5 0-234,3 0 1,3 7 0,-1 3 0,0 4-139,0 2 0,6 2 0,1 1 0,2 4-1,4 1 0,1 0 1,2 4-1,0-1 146,0 0 1,2-4-1,5 0 1,7-2 10,5 0 1,4 0 0,-2-6 0,5 1 37,3 0 1,3-2-1,-1-4 1,1-3-38,-1 0 0,-6-5 0,-3 3 1,-1-5-78,0-5 1,0-4 0,-5-6 0,-2-1-26,-4 0 1,3-6-1,-8-5 1,-2-2-49,-1-3 0,-2 6 0,0 2 351,0 1 1,0 2 173,0 5 0,2 9-171,3 7 0,-1 2 0,6 10 0,1 4-18,-3 3 1,6 2 0,-3-4 0,3 3-225,2 1 0,-2 0 0,-2-4 0,-4 2-687,-1 2 0,6-2 0,-5-6 0,3-3-179,-1 2 0,-4-5 0,2 0 0,1-1-95,0-1 0,-4 0 0,6-5 640,1 0 0,2-5 0,0-4 0,-2-3 344,-2-6 0,1-1 0,5 3 0,-1 1 0,1-8 0,0-1 0</inkml:trace>
  <inkml:trace contextRef="#ctx0" brushRef="#br0" timeOffset="27">9387 5218 8300,'5'-15'-33,"0"-1"0,-1 0 94,-2 0 0,-2 1 1,0-1-1,0 0 235,0 1 0,0-1 0,-2 0 0,-2 0 39,-1 1 0,-7 1 1,3 2-1,-1 1-54,-1-1 0,1 5 0,-6 0 0,0 2-28,1-1 0,4 1 0,1 7-140,-3 3 0,5-1 0,-1 8 0,0 4 23,0 3 1,6 3 0,-2-1-1,3 4-123,2-1 0,5 9 1,2-5-1,2-1 91,3-3 1,4 2 0,5-5 0,3-2 81,1-1 0,10 1 1,-4-1-1,2-4-151,1 0 0,2-2 0,1-2 0,-2-3 30,-2 0 1,4-5 0,-1 1 0,-1-4-47,-1-5 0,-5-6 0,-1 0 0,-3-5-23,-3-4 1,-1-7-1,-5 1 1,-2-1-184,-4 2 0,-3-9 0,-7 4 0,0-2 65,0 0 0,-7 3 0,-3 2 0,-4 3 104,-2 3 0,-5-4 1,-1 5-1,-1 3-20,0 6 1,-3 0-1,3 5 1,-1 0 351,-4 0 1,5 2 0,2 6-1,4 5 4,1 4 1,7 9-1,4 4 1,3 1 104,2 4 1,9 2 0,7 1 0,8 1-31,6-1 1,3 1-1,4-1 1,3-1-130,0-4 0,6 2 0,-5-7 0,5 0-430,1 2 0,-7-6 0,-1 2 0,-3-5-449,1-3 1,-7-3 0,-8 3-1,-2-4-3545,-5 0 1719,5-5 2441,-19-2 0,-8-16 0,-10-9 0</inkml:trace>
  <inkml:trace contextRef="#ctx0" brushRef="#br1" timeOffset="28">6871 7340 8107,'0'-10'-1681,"-1"1"1648,-5 2 1,3-5 123,-8 1 0,8-3-188,-2-1-47,-4 6 3,7 2 0,-3 7 45,10 0 145,-3 0 0,5-2 97,-7-3 1,-5 1-1,-2-4 278,-2 1 0,5 0 528,-1 1-719,-4 5 0,9-4 1,-1 10-212,4 5 0,8 4 0,-4 2 0,1 0 49,5-1 0,1 6 0,1 2 0,1 1-24,0 4 1,-1 2 0,1 2 0,0-1-7,0 0 0,5 6 0,1 3 1,3 4 45,3 5 0,1 1 0,3-1 0,-1 2-23,1 1 1,1 8 0,2-4-1,0 1 40,-6 1 1,8 3 0,-5 4-1,1-4-15,0 0 1,-7 0 0,2 4-1,2-1-33,0-1 0,10 9 0,-7-9 0,2 1 0,2 1-18,-3-2 0,-7 0 1,8-1-167,0 1 1,-2 0 0,-5-2-1,-2-3 55,2-6 0,-4 1 1,1-4-1,-3-6 37,-2-3 1,-5-3 0,-2-7 0,-5-4-42,-1-5 0,4-4-190,-6-1 227,0-7 1,-6-14-1,-5-15 1,-4-6 19,-4-7 1,-7-9 0,-2 0 0,-1-3 35,-4-2 1,-2-7 0,-1-4 0,-1-1-19,1 1 1,-1-7 0,-1 4 0,-4-2-60,-4-3 0,-3-6 0,0 2 0,2 1 19,-1-1 1,-1-4 0,0 6-1,4 4 11,2 4 0,1 1 0,4 5 0,-2 0 4,-2 0 0,0 1 0,6 6 0,0 0 26,-1 0 0,1 6 1,-1 3-1,3 3 9,2 4 0,-1-4 0,7 10 0,2-1 142,2 0 0,1 7-82,0-2 1,6 5-1,1 7-80,2 9 1,4 4-1,8 12 1,5 4 17,4 3 0,2 12 1,1-2-1,3 4 35,1 1 0,7 6 1,-4-2-1,2 5 23,0 6 1,1 1 0,4 9 0,1 1-6,-1 6 0,-12-28 1,0 2-1,1-3 1,1 0-1,-1 1 1,2 1-32,-1-1 1,-1 0 0,1 3 0,0 1 0,3 1 0,0 0 0,-1 2 0,1 2-46,0 2 0,-1 2 0,0 0 0,-1 0 0,0-1 1,0-1-1,-2-2 0,0-1 6,-1-2 0,1 0 0,0 0 0,0-2 0,13 33 1,-5-9 96,-4-9 1,-3-4-1,-5-8 1,-2-5-78,-3-4 1,1-5-1,-7-7 1,0-4-150,2-1 0,-5-7 7,3-6 1,-5-8-1,-5-4 1,-6-12 35,-2-10 0,-8-13 1,-4-6-1,-1-6 1,-2-4 0,-12-17 1,5 1-1,-5-5 54,-2-3 0,2 1 1,18 36-1,0-1 0,1 0 1,0 0 11,-1-1 0,0 0 1,0-1-1,-1 1 1,0 1-1,0 0 1,1-1-1,1 2-19,-21-37 1,0-2 0,-4 6 0,3-2 67,1 1 1,2 4-1,-4 8 1,4-1-13,1 0 0,3 7 1,4 4-1,1 4 12,-1 7 1,6 4 0,3 9 0,4 3 55,5 3 1,4 6 0,-2 7 507,1 2-583,8 2 0,-4 12 1,7 4-1,0 3-1,0 1 1,0 3 0,1 4 0,5 8 38,4 5 0,6 14 0,3 0 1,4 5 14,1 5 1,4 9-1,7 6 1,3 3-4,3 1 1,-21-36-1,0 0 1,2 2 0,0 1-1,-1 2 1,-1 0-43,2 4 1,0 0-1,0 2 1,0 0 0,-1-4-1,0-2 1,-3-1 0,0-1 51,-1-1 1,0-1-1,0 2 1,1 0-1,-2-3 1,1-1 0,12 40-26,1-6 0,-7-5 0,-2-9 0,-4-4-7,-1-4 1,-6-8-1,-1-6 1,-2-8 75,-3-1 0,-3-8-225,-1-1 0,-1-14 1,-3-10 6,-1-11 0,-13-14 1,1-3-1,-4-10 15,-2-4 0,-5-13 0,0-5 1,-6-5 1,-8-8 0,21 36 0,1-1 0,0 0 0,-2 0 1,1-1-1,-1-1 44,-1-1 0,0-2 0,0-4 0,-1-1 0,1 5 0,-1 0 0,1 0 0,1 1 103,1 2 1,0 0 0,-1 4 0,0 0-1,-15-35 1,2 8-22,2 7 0,2 6 0,1 9 0,2 4 56,2 2 0,7 1 1,-2 6-1,3-1-64,3 1 1,-1 6-1,0 3 1,2 1 44,4 0 1,-3 5-1,6 7-48,-1 2 0,4 4 0,-1 8 0,3 7 129,2 8 1,2 9 0,3 11 0,6 6 9,3 8 1,7 5-1,3 8 1,2 3-77,2 3 1,-9-30-1,1 1 1,-4-2-1,-1 0 1,2 2-1,-1 1 68,1 0 0,-1-1 0,14 40 0,-2-11 0,-3-6-96,-3-8 0,-2-6 0,-8-10 0,-4-4-29,-1-6 1,-1 0 0,-6-12 26,0-2 1,-2-3-150,-3-6 0,1-4 0,-6-12 0,-2-4-40,-2-4 0,-4-9 1,-3-5-1,-3-7-42,-1-7 1,-10-13 0,4-7 0,-4-2-17,-4-8 0,6-1 1,-5-2-1,1 3 98,0 2 0,1 4 0,6 10 1,2 9 180,2 8 0,7 8 0,-1 5 1,6 5 384,4 3-298,7 10 0,-4 2 0,7 12-101,0 4 0,0 4 1,0 5-1,0 6 68,0 6 0,7 13 0,3 1 0,6 8 62,5 3 0,-2 12 1,7 7-1,2-2-91,2-1 0,5 1 0,-2-5 0,-3-3-72,-1-6 0,-6-5 0,-2-8 0,-5-4-7,-6-6 0,2-4 0,-6-6 1,-3-5-394,-1-4 0,-4-3 268,-3-3 1,-2-6 0,-5-10 0,1-6 11,-1-3 1,-7-8-1,-4-5 1,-1-4-13,-4-6 0,-2-3 0,-2-9 1,1-1-70,0-3 1,-8-4 0,-1 4 0,0 4 67,3 6 0,4-1 0,3 9 0,4 4 103,5 3 1,4 14 0,1 0 114,0 5 0,2 6 0,2 10-43,1 8 1,8 3-1,-2 10 1,5 3 133,5 4 0,2 9 0,5-1 0,-1 6 5,1 4 0,2 4 0,2-3 0,-1 1-116,1-1 1,-6 2-1,-1-8 1,-2-2-64,-3-1 0,3-6 0,-2-3 1,-2-4-153,-1-6 1,-2-3 0,-2-9-1,-3-4-123,-5-5 0,-4-3 0,-4-4 0,-3-3 36,-5-5 0,-4-11 0,-1-5 1,0-6 8,-1-5 0,-5 2 1,1-5-1,1 2 136,2 3 1,6 2 0,1 1 0,0 3 138,1 2 1,1 6-1,5 9-8,-2 2 1,0 6 0,7 1 2,3 6 0,4 8 1,7 10-1,2 5 164,3 4 1,4 8-1,7 4 1,0 3-50,-1 3 1,1 2 0,0-1-1,0-5-81,-1-4 1,-1 0-1,-2-7 1,-3-5-34,-2-3 1,-2-4-1,-5-6-760,0 1 1,0 0 1,-7-16 0,-3-9-330,-4-8 1,0-11 0,2 1 1008,1-2 0,1-17 0,-6-3 0</inkml:trace>
  <inkml:trace contextRef="#ctx0" brushRef="#br1" timeOffset="29">11965 5501 7675,'0'-10'877,"0"-1"-925,0 8 0,-1-2 142,-5 10 1,5 4 0,-5 6 0,5 1 26,1 0 0,1 8 1,5 8-1,6 8 26,7 5 1,4 9 0,7 7 0,1 9-68,7 9 0,-17-33 1,0 2-1,2 1 0,0 0 1,-1 1-1,-1 1-27,1 0 0,0 0 0,5 6 1,0 1-1,-3-6 0,-1 1 1,2 0-1,-1 0-72,1-2 1,-1-1 0,0 2 0,-1-1 0,0-5 0,0-1 0,-1 1 0,0-1-11,-1 2 1,-1-1 0,0-4 0,1-1 0,0 0 0,0-1 0,15 33-59,-3-3 0,-3-2 1,-2-7-1,-3-5 73,-3-9 1,-1-3 0,-5-13 0,-2-6-174,-4-6 60,4-3 0,-12-9 0,3-9 1,-5-12-41,-5-10 1,-4-8 0,-8-6-1,-4-8 86,-5-4 0,-4-10 0,-3-1 0,-2-7 32,-2-5 0,13 30 1,-1 0-1,2 2 1,-1 0-1,0-2 0,-1-1 37,1-1 1,-1-1 0,-1-2 0,0 2-1,-1 2 1,0 2 0,-1-1 0,0 0 11,-2 1 0,0-1 0,2 1 0,1 0 0,-1 3 1,0 1-1,-25-33 16,8 8 1,3 2 0,9 8 0,0 4 171,3 6 1,5 6-1,3 11 1,6 5-120,2 3 1,7 11 93,2 7 1,10 14 0,7 16 0,9 10-83,11 13 0,4 15 0,-13-29 0,0 2 0,0 5 0,1 1-32,2 4 1,2 1 0,1 2 0,1 2 0,2 0 0,-1 1 0,0 1 0,-1 1-123,-1 0 0,0 1 0,4 4 0,0 1 0,-1 2 0,-1 1 0,1-3 0,-1-1 77,-1-1 0,0 0 1,-3-3-1,0-2 0,-3-4 1,-1-1-1,-1-3 0,0-1 18,-4-3 1,0-1 0,1 0-1,-1-2 1,6 23 0,-1-7-55,-7-10 1,-2-10-1,-9-13-87,-1-5 1,-4-12-1,-7-13 1,-7-13-19,-6-13 1,-13-21 0,0-5 0,-5-10 77,-6-6 1,19 31 0,-1-1 0,-1-4 0,0-1 0,-1 0 0,0 0-43,-1-2 1,-1 0-1,0-2 1,0-1-1,0 1 1,-1 1 0,2 0-1,-1 0 52,0 2 1,1 0-1,-4-4 1,1 1 0,3 3-1,0 2 1,0-1 0,1 1 32,1 3 0,1 1 0,-3-2 0,1 2 0,-18-28 0,2 7 94,6 6 1,5 6-1,3 11 1,4 7 268,5 5 0,5 14 1,4 0-313,1 5 1,8 18 0,0 13-1,6 12 36,7 7 0,11 17 0,7 10 0,4 9-27,-17-35 0,1 2 0,7 8 0,0 2 0,-4-2 1,0 1-1,1 2 0,0 0-43,0 1 0,1 0 0,2 0 0,1 1 0,-3 0 0,0 0 0,-2-1 1,0 0-1,-1 1 0,-1-1 0,-1-3 0,-1-1 0,0-4 0,0-2 0,11 36 21,-5-12 1,-5-11 0,-6-17-1,-4-7 44,-5-7 0,-2-12 1,-6-14-99,-9-11 0,-7-10 0,-8-18 0,-1-5-93,1-3 1,-13-15-1,-3-4 1,-4-4 42,-3-2 0,30 32 0,-1 1 0,-1 0 1,0 0-1,1-1 0,1 0 1,0-2 1,1 1-1,-24-36 1,0 5 0,1 9 156,4 5 1,4 0 0,6 9 0,1 7 31,-1 5 0,8 10 0,3 6 1,4 7-21,1 7 0,7 6 0,4 10-14,3 10 1,4 14-1,3 7 1,7 5 31,8 5 1,2 8 0,6 8 0,-2 0-36,2 4 1,2 11-1,0-4 1,-4 0-17,-5-4 0,2 5 0,-2-8 0,-2-8-82,-2-8 1,-3-9-1,-3-7 1,-6-8-135,-3-9 1,-4-15 116,-3-8 0,-9-14 0,-9-12 0,-1-5-6,-4-6 1,-7-3 0,-4-9-1,1 0-17,-1 2 1,1-9 0,3 7 0,-2-2-119,2 3 1,2-1 0,2 12 0,1 2 156,4 2 0,3 10 0,7 6 0,1 6 125,-1 4 0,2 4 0,4 8 0,4 7-36,5 7 1,2 13 0,5 10 0,4 5 131,4 5 0,3 4 0,3 9 0,2-1-105,3-1 1,-6 9 0,2-11-1,-3-2-45,-3-4 1,-6-10 0,-4-7-63,-3-6 1,-4-13 0,-3-3 8,-6-9 1,-4-14-1,-6-9 1,-5-8 0,-6-10-192,-5-8 0,4 6 0,-5-11 137,-1 1 1,6 3 0,-3-1-1,2 4 72,3 1 0,6 10 1,3 8-16,-1 3 0,6 9 0,-3 6 192,8 6 1,5 13-1,7 10 1,0 4 36,0 2 1,2 6 0,3 2 0,4 0-90,0-3 0,-1-6 1,-4-4-1,1-6-40,-1-4 0,-4-3-47,-6-4 0,3-3 1,-8-7-1,-1-1-218,-2-5 0,-2 3 0,1-8 0,-1-1 92,0-2 1,-5-1-1,0 1 1,2 1 49,2 3 1,6 6 0,2 1 0,1 6 77,-1 8 0,5 5 1,-1 5-1,3 5 195,2 3 1,0 10 0,0 1 0,2 2-32,3 0 0,-3-7 1,5 3-1,-2-3-276,1-3 1,-1 1 0,-5-12-1,0-2-905,0-2 1,-2-3 968,-3-3 0,-4-11 0,-7-9 0</inkml:trace>
  <inkml:trace contextRef="#ctx0" brushRef="#br1" timeOffset="30">4985 17903 12470,'10'5'795,"1"0"0,-6 0-507,5-5 1,-5 0 0,4 2-113,-2 3 1,5-3 58,-1 3 1,3-3 0,2 0-55,-1 3 0,1-3 1,0 3-1,-1-3 7,1-2 0,5 0 0,2 0 0,0 0-27,-1 0 1,5 0 0,-5 0 0,3 0-90,3 0 0,-4 0 0,1 0 0,-3 0-34,-3 0 0,4 0 1,-2 0-1,-2 1-2,-1 5 0,-1-5 1,3 5-1,2-5 52,3-1 1,-4 6 0,5-1-1,2-2 102,2-1 0,-1-2 0,-1 2 0,-2 1-86,2 3 1,2-1 0,1-5 0,-1 2-11,-4 3 1,2-3 0,-5 3-1,0-3-36,-1-2 1,5 5 0,-5 0-1,3-1-56,3-3 0,-4-1 0,2 2 0,2 2 12,2 1 1,2 0 0,-1-5 0,-1 0-11,-4 0 0,4 0 0,-6 0 1,2 2-9,0 3 0,-6-3 0,2 3 0,-1-3-27,0-2 1,0 0 0,-5 0-1,0 0 3,-1 0 1,1 0-1,2 0 1,1 0 44,2 0 0,5 5 1,-5 0-1,0-1 39,2-3 0,1-1 1,6 0-1,-2 0 29,-2 0 0,-2 6 1,4-1-1,-3-2-10,-2-1 1,-1-2-1,-1 0 1,4 2 5,-1 3 0,6-3 0,-4 3 0,2-3 55,-2-2 1,9 5 0,-3 0 0,1-1 59,0-2 1,-2-2-1,3 0 1,1 0 18,1 0 1,1 5-1,-4 0 1,2-1-24,2-3 1,5 1-1,-2 2 1,2 1 44,1-2 1,6-1 0,-7-2 0,4 0-39,1 0 1,-2 5 0,-1 1 0,-4-3-23,-1-1 1,2-2 0,-2 2-1,-1 1-15,1 2 1,-1 1 0,-3-6 0,4 0 59,1 0 0,0 0 0,4 0 1,-2 0-82,1 0 0,3 5 0,3 0 0,-1-2-7,0-1 1,2 3-1,-10 1 1,1-3-78,-5-1 0,-8-2 0,-3 0 12,-3 0 0,-2 2-2007,-10 3 593,-3-3 0,-14 5 0,-3-7 1,-6-2 1310,-5-3 1,-3-4 0,-8-7 0</inkml:trace>
  <inkml:trace contextRef="#ctx0" brushRef="#br0" timeOffset="31">22295 15624 30167,'-7'8'-2198,"-2"-1"1,-6-7 2762,-1 0 1,0 0 0,1 0-1,-1 0 376,0 0 1,6 0 0,-1 0 966,-1 0-1908,5 0 0,2 0 0,10 0 0,5 0 0,4 0 0,4 0 0,3 0 0,5 0 0,2 0 0,2 0 0,-1 0 0,5 0 0,1 0 0,-4 0 0,2 0 0,4 0 0,-2 0 0,5 0 0,0 0 0,0 0 0,-5 0 0,4 0 0,-1 0 0,4 0 0,4 0 0,-1 0 0,-1 0 0,-2 0 0,5 0 0,5 2 0,1 1 0,1 3 0,-4-1 0,8-5 0,0 0 0,-2 0 0,5 2 0,-4 1 0,4 2 0,2-1 0,-1 3 0,-5-2 0,-4 0 0,-5 2 0,0-5 0,-1 5 0,0-2 0,0 1 0,-1-1 0,-1-5 0,-1 0 0,-1 0 0,10 0 0,-8 0 0,2 0 0,4 0 0,0 2 0,-2 1 0,1 2 0,3-1 0,4-2 0,-3-2 0,1 0 0,-1 0 0,-2 0 0,-5 0 0,1 0 0,-1 0 0,0 0 0,2 0 0,0 0 0,-2 0 0,9 0 0,-7 0 0,3 0 0,2 0 0,9 0 0,-3 0 0,-1 0 0,2 0 0,0-2 0,2-2 0,-2-1 0,-3 2 0,3 1 0,-5 2 0,2 0 0,-1 0 0,4 0 0,6 0 0,-3 0 0,3 0 0,1 0 0,-2 0 0,2 0 0,-1 0 0,3 0 0,-2 2 0,-2 1 0,-1 2 0,-4 1 0,0-5 0,0 3 0,4 1 0,-4 5 0,-3-4 0,-1-3 0,-1-1 0,-2 3 0,-6 0 0,-1-1 0,0-2 0,0-2 0,0 1 0,-1 3 0,-4 1 0,1 0 0,-8-5 0,-3 0 0,-4 0 0,-9 0 0,0 2 0,-7 3 0,-13-3 0,-20 5 0,-20-2 0,-20 1 0,-26-15 0,39 0 0,0 0 0</inkml:trace>
  <inkml:trace contextRef="#ctx0" brushRef="#br0" timeOffset="32">22327 16567 29373,'15'0'0,"1"0"-67,0 0 0,0 0 0,1 0 0,2 0 982,2 0 1,5 0-1,-3 0 1,2 0-916,3 0 0,1 0 0,3-2 0,1-2 0,4-1 0,1 0 0,7 5 0,1 0 0,3 0 0,8 0 0,1 0 0,3 0 0,2 0 0,-2 0 0,-1 0 0,-3 0 0,3 0 0,3 5 0,5 0 0,3 1 0,1 1 0,8 0 0,-5 5 0,-1-3 0,-3-2 0,-2 3 0,-7-3 0,0 0 0,-5 0 0,-3 3 0,-6-4 0,-3-3 0,-3-1 0,2-2 0,-8 0 0,-1 0 0,-2 0 0,-3 0 0,-2 0 0,-4 0 0,-1 0 0,-2 0 0,-3 0 0,1 0 0,2 0 0,0 0 0,1-7 0,3-2 0</inkml:trace>
  <inkml:trace contextRef="#ctx0" brushRef="#br0" timeOffset="33">25833 4370 13045,'7'8'314,"-4"6"0,6-2 0,0 6-189,0 3 1,1 0-1,4-4 1,-2 3-17,-1 0 0,-1 3 0,6-4 0,0 2-14,-1-1 1,1 2 0,2 1 0,1 0-8,2-1 1,1 6 0,-1-1 0,4 2 20,-1 3 1,4 1 0,-5 2 0,1 1-88,4-1 1,0 4-1,0-3 1,-2 1 78,2 2 0,2-5 1,3 8-1,0 0-93,-1-2 0,8 4 1,-7-4-1,4 2 42,1 2 0,4 8 0,-5-6 0,0 1 4,1 3 0,1 1 1,4-2-1,-3 0-36,-1-2 1,5 9-1,-3-5 1,5 5-33,1 3 0,-21-22 0,0 1 0,2-2 0,0 0 0,2 2 0,0 0 20,2 3 1,0 1 0,4 1-1,0 1 1,-2-1 0,0-1-1,-1 0 1,1 0 59,-2-2 1,0 1 0,1 2 0,1 1 0,-2-5 0,0-1 0,-2-1 0,0 1 93,-3-3 0,2 0 0,28 28 0,-3-2 0,0-2-38,1 0 0,-3 4 0,-3-7 0,2 5-76,1 9 0,-22-30 0,-1 1 0,0 1 0,0 1 0,1 0 0,1 0 10,1-1 1,-1 1 0,0 1 0,-1 0 0,1-3-1,-1 0 1,1-1 0,0 0 29,1 1 0,0 0 0,1 2 0,-1 0 0,-2-3 0,-1 0 0,-1-2 0,0 1 7,-1-1 1,0 1 0,0-2 0,-1 1 0,23 35 0,1-7-173,3-6 1,-6-6 0,-7-9 0,-2-3-491,-3-5 1,-8-6 0,-6-4-13,-4-6 581,-8-11 0,-2-6 0,-7-15 0,0-6 0</inkml:trace>
  <inkml:trace contextRef="#ctx0" brushRef="#br0" timeOffset="34">25691 4920 7497,'9'7'146,"0"1"0,-6 8 43,3 0 0,1 1 1,-2 3-1,5 2-39,4 3 0,2 1 1,0 5-1,-1 1-131,1-1 0,7 6 1,3 1-1,4 2 53,1 4 1,1 1-1,1 3 1,2 1-68,1 3 1,13 6 0,0 8 0,-22-31-1,0 2 12,3 1 0,0 0 0,1 2 0,1 1 0,1 5 0,2 0 0,1 1 0,1-1-75,1 2 1,1 0 0,0 2-1,1-1 1,0 1 0,0 0-1,0 1 1,0 1 63,-1-1 1,1 1 0,5 7 0,1 1 0,-5-3 0,0 1-1,0 0 1,0-1 49,1 0 0,0 0 0,1 0 0,0-1 1,-3 1-1,0 0 0,-2-1 0,1 0 19,-1 0 1,1 1 0,-2 0 0,1 0-1,-1-3 1,1 0 0,-2-1 0,-1-1-18,0-2 1,0-1 0,0 0 0,0 0 0,-1 0 0,-1 0 0,1 1 0,0 1 30,-1 1 0,0-1 0,0 1 0,-1-1 0,0 2 0,0-1 1,1-2-1,-1 0-57,-1-2 0,1 0 0,1-3 0,-1 0 0,-6-1 0,0 0 0,-1-4 0,1 0-70,-2-1 1,1-1 0,-2 2-1,1 0 1,21 32 0,-3 0-240,-5-4 1,-6-11 0,-3-6 0,-2-7-95,2-8 1,-5-3 0,-2-3 0,-4-4-263,-1-5 0,-2-8 0,-2-5-51,-1-1 1,-2-9 683,-15 1 0,-2-6 0</inkml:trace>
  <inkml:trace contextRef="#ctx0" brushRef="#br0" timeOffset="35">26053 6177 8603,'-19'-5'0,"3"-2"-21,2-2 1,5 6 160,-1-3 1,6 6-1,-1 6-191,3 4 1,2 4 0,0 2 0,0 1 243,0 4 1,7 4 0,4 6-1,3 1-97,1-1 1,3 7 0,1 6 0,4 5-67,1 3 0,3 8 0,6 1 0,2 7 10,1 5 1,-14-32 0,0-1 0,20 33 0,-19-34 0,1 1 7,2 1 1,1 1 0,-1 3 0,2 1 0,1 4 0,1 0 0,0 0 0,-1 1-61,4 3 0,-1 0 0,-2 5 0,0-1 0,2 0 0,2 0 1,-1-2-1,0-1 82,0-1 1,-1-1-1,1 4 1,-1-1-1,-2-1 1,1 0-1,-1 2 1,-1 0 31,0 2 1,0-1 0,-2-6 0,2-1 0,0 1 0,1-1 0,-2-3 0,0 0-65,-1 0 0,0 0 0,0 3 0,-1-1 0,-3 0 0,1-2 0,-1 0 0,1 0-66,0 1 1,-1 0-1,0 2 1,-1-1 0,0-2-1,-2-1 1,-1-4-1,-1-1-209,15 35 1,-3-7-1,-2-7 1,-4-2-196,-1-3 1,-2-11 0,-7-9 0,-2-3-407,-1-3 0,-3-4 0,5-14 103,-3-4 0,-6-5 735,1-10 0,-10-4 0,-4-6 0</inkml:trace>
  <inkml:trace contextRef="#ctx0" brushRef="#br0" timeOffset="36">26336 7827 8263,'-9'-7'0,"2"-1"19,0-1 1,5 4 196,-3 10 0,3-1 0,2 6 1,0 2 1,0 2 0,0 9 0,2 3 0,3 6-79,6 4 0,3 4 1,2 9-1,1 4-29,4 4 1,-2 10 0,8 3-1,0 1 171,3 4 0,7 6 0,1-1 0,2-3-75,4 0 1,-4-1-1,-19-36 1,0 1-1,0-1 1,0 0-49,19 39 1,-19-35-1,-1 1 1,-3-4-1,0 0 1,2 2 0,-1-1-6,0 0 1,-1 0 0,2 0 0,1 0 0,16 38 0,1-3 35,1 0 0,-4 0 0,4 3 0,-3 1-196,-4-3 0,-11-36 1,1 0-1,8 28 0,1-6-66,-2-1 0,-4-10 0,3-4 0,-5-7 50,1-4 0,-6 4 0,4-5 0,-3-2-420,-2-2 1,-2-2 0,-2-1 0,-2-2-470,3-2 0,-5-7 0,1 2 1,0-2-324,-1 2 1,-4-3 1234,1 3 0,4 3 0,0 1 0</inkml:trace>
  <inkml:trace contextRef="#ctx0" brushRef="#br0" timeOffset="37">25361 4652 8166,'0'23'0,"0"2"0,0 1-124,0 0 1,0-2 0,0 3 0,0-5 106,0 1 0,-2 0 1,-1 5-1,-2-2 132,1 2 0,1 2 1,-1 3-1,-1 2-59,1 1 1,3 11 0,1-1 0,0 1 13,0 4 1,0 6-1,0 3 1,0 3-23,0-1 1,0 7-1,0-8 1,0 5-15,0 0 0,0 8 0,0-1 0,1-1 12,5 1 0,-5 6 1,6-3-1,-1 7-40,-1 0 1,-1-35 0,-1-1-1,0 37 1,1-40 0,-1 1 13,2-1 0,-1 1 1,-1 4-1,-1 1 0,3-2 1,-1-1-1,0-1 0,-1 0-1,-1 2 0,0 0 1,-1-2-1,1-1 1,0 0-1,0 1 1,0 0-1,1 0 0,-1 0 1,-1 1-1,0 7 1,0 0-1,-1-3 1,0-1-1,0 2 1,0 0 23,0-1 0,0 1 0,1 1 0,0 0 0,0 0 0,1 1 0,1 1 0,0 1 17,-2 2 1,1 0-1,0 2 1,0 0 0,-1-2-1,1-1 1,1-1-1,-1-2-15,0-3 1,0 0 0,-1 4 0,-1 0 0,1-4 0,-2-1 0,1 2 0,0-1-30,0 1 0,0-1 0,0 1 0,0-1 1,0-1-1,0 0 0,0-1 0,0 1 20,0 1 1,0 1 0,0 3-1,0 0 1,0-1 0,0-1-1,0 2 1,0 2-12,0 0 0,0 1 0,0 1 0,0 1 0,0-3 0,0-1 0,0 1 0,0 0-3,0 2 0,0 0 1,0-2-1,0-2 1,0 0-1,0-2 1,0-3-1,0-2-3,0-1 1,0-1-1,0 41 1,0-13-1,0-8 7,0-7 1,0 6-1,0-6 1,0-1-312,0-2 1,0-4 0,-1-6 0,-3-5-1100,-1-4 0,-2-12 423,2-10 0,-2-30 961,12-1 0,4-7 0</inkml:trace>
  <inkml:trace contextRef="#ctx0" brushRef="#br0" timeOffset="38">25377 5501 8067,'-14'7'-769,"2"5"1,3 8 855,2 6 1,-5 5 0,3 6-1,-2 7 107,1 6 0,5 6 0,-4 9 0,0 1-101,1 2 0,-1 13 0,-3 1 0,6-38 0,1 1 11,-1 2 0,0 2 0,1 3 0,1 1 0,0 0 0,-1 0 0,1 3 1,0 0-96,-1 1 1,1 1-1,-1 3 1,-1 0 0,0 0-1,-2-1 1,2 2-1,0 0 69,1 1 0,0 0 1,1 1-1,-1 1 0,-1 0 1,0-1-1,1 0 1,-1 0 10,0 0 1,0 1 0,-1 0-1,0 1 1,-1-2 0,0 1 0,1 0-1,-1-1-26,0-2 0,0 0 0,-2 4 0,-1-1 0,0-1 0,1 0 0,0 1 0,1 1 4,0 0 1,0 0 0,-1 0 0,-1-1 0,0-1 0,0 0 0,-1 0 0,1 1-14,0 1 1,-1-1-1,1-1 1,0 0-1,1-4 1,0-2-1,-1-1 1,0-2-34,-2-1 1,1 0 0,0 3 0,0 0 0,-2-6 0,0-1 0,1-2 0,1 0-73,1 0 1,0-1 0,-3-4-1,0-1 1,-11 42 0,-1-4-116,0-1 1,1-2 0,-3-4-1,4-7 24,1-6 0,2-1 1,6-6-1,-1-3-406,0-1 1,2-10 0,2-8 0,3-8-193,2-6 0,2-10 1,12-23 739,-2-6 0,11-10 0,3 1 0</inkml:trace>
  <inkml:trace contextRef="#ctx0" brushRef="#br0" timeOffset="39">24937 5423 8187,'0'24'0,"0"-1"-316,0 0 1,0-1-1,-2 8 1,-2 0 409,-1 3 0,-7 14 0,1 4 0,-4 6 64,-6 8 0,3 8 0,-3 2 0,2 4-33,-2-1 0,2 8 0,-6-9 0,1 1-33,0 5 1,13-37 0,1 2 0,-3 0 0,-1 0 0,1 2-1,-2-1-64,0 2 1,1 0-1,0-1 1,2-1-1,-1 0 1,-1 0-1,0 2 1,0-1 77,-1 2 1,1 1 0,0 5 0,1 1-1,1-4 1,-2 0 0,0 1 0,0 0-25,0 0 0,-1 0 0,0 0 1,0 1-1,0 0 0,0 0 1,1-1-1,-1 1-67,-2 2 1,0 1 0,0 0-1,-1 1 1,2 0 0,-1 2-1,-1-2 1,0 2-20,-3 0 0,0 1 1,0 1-1,1 1 1,0-1-1,0-1 1,1 0-1,0-2 16,1-5 0,1 0 0,-2 6 0,-1-1 0,1-6 0,0-2 0,0 4 0,0 0-8,0 1 0,-1 0 0,-1-4 1,0 0-1,2 2 0,0 0 0,0-3 1,-1-2-29,1-1 1,0 0 0,0 0-1,1-1 1,2-8 0,1 0 0,-18 40-259,-4-2 0,4-3 0,-4-2 0,4-3-350,1-2 0,3-11 0,2-10 0,6-7 71,4-4 1,1-10 0,2-14 560,4-12 0,8-7 0,7-6 0,1 4 0</inkml:trace>
  <inkml:trace contextRef="#ctx0" brushRef="#br0" timeOffset="40">24591 5548 8202,'-9'7'-210,"-3"2"0,5 10 0,0 4 258,0 3 0,-5 13 1,-1-6-1,-4 5 118,-4 6 0,-7 8 0,0 6 0,-5 3 20,-4 2 0,-5 5 1,4 2-1,-2 1-72,-4 5 0,21-38 0,0 0 0,-1 3 0,0 1 0,-2 1 0,-1 1-35,-2 2 1,1 2 0,-1 3 0,2-1 0,-1 0 0,0-2 0,0 0 0,0 0 55,0 1 0,0 0 1,2 3-1,-1 1 1,0-1-1,-1 1 1,0-1-1,1 0-36,2-2 1,0 0 0,0 2 0,1-1 0,0-4 0,-1-1 0,0 0 0,-1 0-30,0 0 1,0 1 0,-3 4-1,0 1 1,3-3 0,0 1 0,0 2-1,1 1 5,1-1 1,-1 1 0,0 4 0,0 1 0,-1-3 0,1-2 0,1 0 0,1-1-17,0 2 0,0-1 0,-1-2 0,1 1 0,3 0 0,2 1 1,-1-4-1,-1-1 5,1-1 0,0-1 1,-2 3-1,0 0 1,-16 28-1,2-2 5,2-5 0,3-8 0,2-4 0,4-6-287,1-3 0,2-9 1,6-3-1,-1-5-743,0-6 1,7-9-1,2-8-539,0-2 0,0-26 1500,13-4 0,2-8 0</inkml:trace>
  <inkml:trace contextRef="#ctx0" brushRef="#br0" timeOffset="41">22217 5265 9412,'-2'9'4125,"-2"-2"-3395,-1 0 0,-5 2 0,3 7-335,-2-1 0,5 1 1,-3 0-1,2-1-65,0 1 1,0 5 0,5 2 0,0 1 17,0 4 1,0 2-1,1 1 1,3 1 0,1-1 0,7 8 0,-3 3 0,2 1 78,-1-1 0,6 4 0,5-5 1,-2 5-123,-2 1 0,6-2 0,3-1 0,4-2 124,2 2 0,1 1 0,3 2 0,5 0-33,-1 1 1,10-3 0,-2-1 0,1-2-341,-1 1 1,0-4 0,-3-3 0,-1-4-479,-2-6 0,-7 2 1,3-7-1,-3-2-187,-4-1 1,3-8-1,-12-1 1,1-2-376,0-4 0,-8-1 0,-4-2 0,-1-2-598,-1-3 0,3-4 0,-6-6 0,-3-1 462,-1 0 0,-2-5 0,0-2 0,0 1 498,0-1 1,0 2-1,0 5 1,0-1 621,0-4 0,0 3 0,0-3 0,-2 4 0,-3 1 0,3 1 0,-5-1 0,2 0-89,0 0 0,-2 2 0,3 2 232,-1 2 0,-6-1 1,4-3 626,-1 4 1,2-2 1288,-4 6 1004,7 1-2484,-4 5 1,7 7 0,1 4 0,3 3-268,1 1 0,5 1 0,-3 1 0,2 3-80,3 1 0,2 7 0,2-2 1,0 3-177,0 3 0,-2 3 0,-2 0 0,-3-4 36,-2-1 1,-2 3 0,-5-8 0,0 1 111,0 0 1,0-7 0,-2 4 0,-3-2 184,-6 0 0,-3-6 0,-1-4 0,-3-1 13,-3-1 0,4-2 0,-6-7 1,2 0-99,0 0 1,-5 0 0,3-2 0,0-3-265,1-5 0,-5-4 0,5-2 1,-1 0-1175,0 1 0,-3-6 1,3-2-1,1 0-1446,-1 0 1,-5-3-1,2 4 2580,-4-3 0,-1-8 0,-1-7 0</inkml:trace>
  <inkml:trace contextRef="#ctx0" brushRef="#br0" timeOffset="42">19041 3332 7769,'0'-16'0,"0"1"1184,0 6 1,1 2-728,5 7 0,-5 2 0,6 5 0,-1 7-116,-1 5 0,7 12 0,-1-1 1,1 1 117,-2 4 0,4 7 1,-3 2-1,3 3-64,1 0 0,-1 7 0,-1-10 0,-3-2-107,2-2 0,-3 2 0,2-3 0,-1-1-176,-1 0 1,3-1-1,-7-6 1,0-1-223,2-4 0,-5 2 1,5-7-1,-2-2-1146,1-1 0,-1-2-612,-5-1 1,2-1 1144,3-3 1,-2-4 0,8-9 0,1-3 77,2-6 0,9-1 0,3-2 645,4-2 0,8 4 0,2-10 0</inkml:trace>
  <inkml:trace contextRef="#ctx0" brushRef="#br0" timeOffset="43">19874 3898 7769,'16'-16'0,"-2"1"400,-4-1 0,-1 0 0,-6 0 0,3 1-42,-3-1 1,-6 0 0,-4 1 0,-2-1-170,-3 0 0,-8 0 1,-2 1-1,-1 1-10,0 3 0,-5 3 0,2 4 0,-2-1-12,2 1 1,-4 3 0,6 1 0,-2 0 28,-1 0 0,6 7 0,-3 3 1,1 6-11,4 5 0,-2 1 0,4 6 0,3-3-3,0-3 1,5 10 0,0-2 0,2-1 6,4 1 1,1 1-1,2-8 1,2 2-101,3 3 1,4-6-1,6-1 1,3-3-104,3-3 0,2 1 0,5 0 1,-2-2-27,2-4 1,7 2 0,1-6 0,-1-3-69,-2-1 1,2-2 0,-1 0-1,-6 0-17,-4 0 1,2-7-1,-5-4 1,-2-2 25,-1-3 1,-8-5-1,-1-2 1,-2 0 3,-3 1 0,-3-6 1,-1 3-1,-1 1 1,-5 3 0,-1-2 0,-5 4 307,2 5-138,6 5 0,-3 11 0,7 3 0,0 6 118,0 3 1,0 7 0,4 1 0,3 1 13,3 0 0,13 3 1,-8-3-1,3-1-148,-1 1 0,1-2 1,1-5-1,2 0-217,-2-1 1,4-1 0,-2-2 0,-2-3 33,-1-2 0,3 4 0,0-6 0,-2-2-29,-2-1 1,-1-2 0,0-2-1,-1-1 42,1-2 0,0-8 0,-2 1 0,-2-5 49,-1-4 1,-8-7 0,2 0 0,-3-5-50,-2-4 1,-2-7 0,-3 2 0,-5-3-26,-4-2 1,-2-2 0,0-2-1,0-1-98,1 1 1,-5-3-1,3 3 1,3 6 96,0 7 0,0 4 0,0 5 1,4 3 390,4 5-11,5 3 0,1 11-64,0 7 1,5 14-1,2 12 1,3 6 250,8 4 1,-2 5-1,5 6 1,-4 0-38,-1 0 1,5 4-1,0-2 1,-2-4-1,-2-1-60,-1-4 1,0 0-1,-1-5-243,1 2 0,0-6 0,0-6 0,-2-1-435,-4 0 1,2-4 0,-5-1 0,0-5-1082,0-4 1,0-1-35,-1 2 1,-3-4 0,6-9 897,-2-3 1,-2-4 0,-3-9-1,3-1 561,5-2 0,4-21 0,2 0 0</inkml:trace>
  <inkml:trace contextRef="#ctx0" brushRef="#br0" timeOffset="44">20723 3709 7964,'14'7'774,"-4"4"0,-4-2 0,-12-1-220,-4-1 0,-4 0 1,-4-3-1,-1 1-156,-2-1 0,-7-3 1,2-1-1,-4 0-187,-1 0 1,-4 0-1,0 0 1,4-1-750,1-5 0,-3 3 1,8-8-1,1 1-1018,3 1 1,3-3 0,4 5 886,4-2 1,3 4 0,10-4 668,8 2 0,6-5 0,15 3 0</inkml:trace>
  <inkml:trace contextRef="#ctx0" brushRef="#br0" timeOffset="45">20613 3757 6970,'30'15'0,"-1"-1"0,-1-2-270,0-1 0,5-6 0,-6 4 0,2-2 893,3-4 0,-3 4 0,-1-1 0,-3-3 139,-2-1 1,3-2 0,-5 0 0,-2 0-507,-2 0 0,-1 0 0,0-2 1,-2-3-68,-4-6 0,3-3 1,-8-1-1,-2-1-42,-1 0 0,-4-6 0,-3-5 0,-5-2-264,-4-3 1,-4 3 0,-1 1 0,-4 1-4,-1-1 0,3 6 0,-4 1 1,3 3 117,2 3 0,3 6 0,1 4 7,0 3 1,1 4 0,-1 3 0,2 5 196,4 4 0,-3 4 1,6 3-1,0 5 225,0 4 1,2 6 0,5 1 0,0-2-161,0-2 0,0 4 0,2-1 0,1-1-69,3-1 0,11-3 0,-1 0 0,1-1-240,1-4 1,3 2 0,1-5-1,1 0-240,0-1 1,5-1 0,-2-5 0,4-2 17,1-3 1,-1 1 0,-2-7 0,-2-2-32,2-1 1,-4-2 0,1-2-1,-2-3 74,-4-5 1,2-9 0,-4-4-1,-5-2-41,-3-3 0,2-1 0,-6-6 0,-2-4 0,-1-3 0,-4-1 0,-3 8 1,-5-2 178,-4 2 0,0 9 0,1 5 0,5 4 178,1 1 0,0 7 1,3 6-73,-1 6 1,0 11 0,7 11 0,3 3 449,5 5 1,4 7 0,2-3 0,0-1-90,-1 3 1,1-6 0,0 4 0,-2-6-115,-4-5 0,4 4 1,-5-6-1,2 1-47,-1-4 1,-7-4-1,4-3 382,0-3-255,-5 3 1,5-14 0,-7 0-121,0-9 1,-2-10-1,-1-4 1,-4-1-114,-2-4 0,4-7 0,-5-4 0,-1-1-129,2-4 1,-3-1-1,5-2 1,0 0-51,0 0 0,0-1 1,4 3-1,-3 3-388,3 5 0,1 6 1,4 5-1,1 5-64,3 3 1,6 10-1,0 2 1,6 5-339,3 1 0,5 0 1,-4 3-1,3 6 67,3 7 0,0 3 0,0-3 1,-4-1 264,-1 1 1,3 5 0,-3 0 0,0-2 519,-1-1 0,-1-8 0,-5 0 0,7 1 0,1 5 0</inkml:trace>
  <inkml:trace contextRef="#ctx0" brushRef="#br0" timeOffset="46">22028 3757 7690,'14'-2'0,"-2"-3"50,-1-6 0,-8-3 0,2-2 0,-3 1 256,-2-1 0,0-1 1,-2-3-1,-1-1 19,-2 2 0,-8 2 0,3 3 1,-4 1-109,-2 3 1,0 1 0,1-1 0,-1 5 17,0 3 1,1 2 0,-1 0 0,0 0-35,0 0 0,1 2 1,-1 3-1,0 5 54,1 4 1,-1 4-1,0 3 1,2 3 5,4 1 1,-3 8 0,6-5 0,0 0-44,0 1 0,2 1 1,5 0-1,0-2-55,0-2 0,7-2 0,4 2 0,3-5-68,1-3 0,3-2 1,1-1-1,2 1-91,-2 0 0,4-2 0,0-4 0,1-3-25,4 0 0,-3-5 0,-1 3 0,-1-3-33,-4-2 1,4-7 0,-2-4-1,-2-3-155,-2-1 1,-1-6 0,-2-2 0,-2-1-78,-1-4 1,-8 0 0,2 2 0,-3 5-48,-2 3 0,0 2 27,0 1 389,0 6 0,2 9 0,3 10 0,6 4 141,3 2 0,0 2 1,-2 1-1,-2 2-314,3-2 0,0-3 0,3-4 0,0-2-454,0 3 1,-1-5 0,1 1-356,0-2 1,0-2-1,-1-5 389,1 0 0,-6 0 0,-1-1 0,0-5 67,0-4 0,-6-4 0,4-2 0,-2 0 443,1 1 0,-1-11 0,-5-4 0,0-2 0,0-3 0,-2-5 0,-1 2 0,-4-2 0,-2-4 0,4-1 0,-6-2 0,-1 1 0,-2 4 0,4-3 0,-1 3 0,1-2 0,1 2 0,-3 6 0,5 8 0,0 3 254,0 3 239,1 1 0,8 14 0,2 7-149,1 8 1,7 13 0,-1 9-1,3 8 561,1 10 0,6 9 0,2 3 0,1 2-138,4 1 0,0 7 1,0-12-1,-3-4-189,-3-3 1,-1-6 0,-3-3 0,-1-7-291,-1-7 1,3 1 0,-10-4 0,1-1-254,1-3 1,-2-3-1,1-3-2756,-5 1 1,-3-5-2874,-2-1 5594,-7-6 0,-2 3 0,-6-7 0</inkml:trace>
  <inkml:trace contextRef="#ctx0" brushRef="#br0" timeOffset="47">20204 4700 7748,'14'-7'0,"-2"-4"217,-1-3 1,-8-2 0,3 1 0,-6-1 336,-6 0 0,3-5 0,-8 0 0,-3 2-168,-5 2 1,2-2 0,-6 1 0,0 4-157,-3 0 0,2 5 0,-3 1 0,1 1 26,2 3 1,-4 2 0,5 2 0,0 0-6,1 0 0,-5 7 0,6 4 0,2 3 79,2 2 0,3 5 0,2 1 0,3 3 25,2 3 0,2 1 0,5 5 1,0 0 9,0 3 0,5 5 0,2-4 1,2 3-77,3 2 1,2-4-1,3-1 1,1-1-165,-3-1 0,10 1 0,-9-5 0,-1-1-462,-2 0 1,1-4 0,-6-3-413,1-1 0,3-2 1,-7-6-1265,-1 1 468,-2-7 0,-2-11 0,0-12 213,0-5 0,5-7 0,4 3 1332,5-1 0,-2-10 0,11-6 0</inkml:trace>
  <inkml:trace contextRef="#ctx0" brushRef="#br0" timeOffset="48">20298 4920 9373,'7'5'705,"-7"0"1,-12 0 0,-11-5 0,-1 0-181,-4 0 0,-2 0 0,-3 0 0,0 0-210,2 0 0,-8 0 0,9 0 0,1 0-267,-1 0 0,-1 0 1,8 0-1,0 0-369,0 0 0,2 0 1,6 0-1,-1 0-2425,0 0 1782,8 0 1,4 2-1,13 2 372,7 1 0,10 2 1,0-4-1,4 4 592,1 2 0,1-5 0,-1 1 0,7 4 0,3-1 0</inkml:trace>
  <inkml:trace contextRef="#ctx0" brushRef="#br0" timeOffset="49">20487 4998 7723,'21'-14'42,"0"4"1,0-4-1,-7 2 1,-2-4 215,-1 0 0,-8-8 0,2 8 1,-5-1 81,-5-1 0,-4 4 0,-6 2 0,-1 3-10,0 2 0,-1 2 0,-2 3 0,-4-1-16,-2-3 1,1 1 0,-4 7 0,4 3-82,1 6 1,2 3-1,5 3 1,0 2 12,1 2 1,1 5 0,2-1 0,3 1-37,2 2 0,-4 4 1,6-10-1,2 1-16,1 0 1,7 5 0,4-4 0,3 0-67,5-3 0,10 2 0,-1-2 0,2-2-181,-2-1 1,7-4 0,-5-2 0,0-3 0,2-2 1,-2-2-1,0-5 1,-4 0-134,-1 0 1,3-7 0,-5-4 0,-2-3 11,-1-1 0,-2-6 0,-1-2 0,-1-1 84,-3-4 1,-4-2 0,-7-1 0,0 1-44,0 4 0,0-2 1,0 7 158,0 2 1,-2 8 339,-3 6 0,3 12 0,-2 7 1,6 7-129,3 3 1,6-3 0,-4 4-1,2-1-195,3 1 1,-3-5-1,1 5 1,1-2-177,-3-4 0,1-2 1,-5-1-1,3-2-1092,1-4 0,-3 3 0,6-8-172,1-2 1,2-1-1,2-2 1,1 0 744,4 0 1,2 0 650,3 0 0,11-14 0,-4-3 0</inkml:trace>
  <inkml:trace contextRef="#ctx0" brushRef="#br0" timeOffset="50">21399 4873 7713,'11'-16'0,"-1"0"0,-7 0 0,1 1 364,-8-1 0,-4 7 0,-8 4 0,0 3 110,1 2 1,-12 0-1,-1 2 1,0 3-231,-1 6 0,-1 3 0,0 3 0,4 4 125,5 5 1,4 2-1,3 0 1,3-3-101,6-3 1,5 6 0,7-3-1,7-1 103,5-3 1,14 2 0,-1-2 0,3-4-172,3-5 1,1 1-1,4-6 1,-2 0-64,-3 0 0,2-2 1,-7-5-1,-3 0 12,0 0 0,-6-2 1,1-3-1,-4-6-168,-7-3 0,0-1 0,-9-3 0,-2-1-285,-1-2 1,-2-5-1,-2 3 1,-3 0 88,-5 1 0,-10-3 0,-1 8 0,2 3 166,2 0 0,-4 7 0,0 2 37,2 3 0,8 9 0,6 5 0,3 6 521,2 3 0,0 5 0,2-4 0,3 3-285,6 3 1,4 0 0,4 0 0,2-4-704,-1-1 1,2 3 0,1-3 0,2 0-1108,3-1 1,-4 4 0,0-5-1,1-1-1424,-1-3 3009,-4-1 0,9-1 0,-4 1 0</inkml:trace>
  <inkml:trace contextRef="#ctx0" brushRef="#br0" timeOffset="51">28459 4700 8544,'8'0'3009,"-1"1"-2635,-7 5 0,0 2 1,0 8-1,0 0-44,0 0 0,-5 1 0,-2 4 0,0 3 223,0 1 0,-3 8 0,3-3 1,-2 1-96,-3 4 1,-8 0 0,-2-2 0,-3 2-127,-3 2 0,-3-1 1,-6-2-1,-5-1-132,-3-2 1,-2 8-1,-1-10 1,3 1-46,3 0 0,0 3 0,7-7 0,4 2-94,1-2 0,-3 2 0,8-7 0,1-2-161,3-1 1,5-2 0,4-1-474,2 1 1,1-6-935,-2 1 0,4-9 361,7-2 1,6-7 0,1-7 0,1 0 322,5-2 0,-1 4 0,0-9 1,0 2 822,6-2 0,-3-4 0,8-6 0</inkml:trace>
  <inkml:trace contextRef="#ctx0" brushRef="#br0" timeOffset="52">27830 5187 7957,'-11'2'1541,"2"3"-1065,2 5 1,-3 4 0,3 2 0,-2 0-13,-3-1 1,-2 8 0,-2 2 0,1 1-112,-1 0 1,0-2 0,0 4 0,1-3 16,-1-2 0,0 8 0,2-3 0,2 0-88,2 2 0,6-6 1,-1 0-1,1 1 61,-1-1 1,3-4-1,-1 2 1,5-1-43,3 0 1,12 0 0,-1-3 0,3-1-92,4-1 0,1 7 0,8-11 0,-1 0-76,1 2 0,4-5 0,3-1 1,1-1-229,4-3 0,-1-2 0,1-2 1,-4-2-552,-1-3 1,-3-4-1,-4-5 1,-3 2-662,-2 1 0,-6 6 0,-11-5 80,-5-3 1,-10-1-1,-7-1 1,-7-3 1225,-8-3 0,-9-3 0,-4-8 0</inkml:trace>
  <inkml:trace contextRef="#ctx0" brushRef="#br0" timeOffset="53">28207 2829 7734,'-2'-16'99,"-3"1"0,3-1 1,-5 2-1,2 2 330,0 1 0,-1 6 0,5-4 1592,-4 2-1466,3 2 0,-5 12 0,7 4 1,0 3-6,0 1 1,0 6 0,0 4-1,0 3 6,0 5 1,5 2-1,0-2 1,0 4-236,2 5 1,-3 1 0,5 1 0,-2-2 127,-4 1 0,4 3 0,0 1 1,0-2-223,0-3 0,-2 4 1,-3-6-1,2 0-195,1-3 1,0-4 0,-5-2 0,0-1-26,0-4 0,0-3 1,0-7-1,0-1-3059,0 1 1490,7 0 1,-3-4 515,6-7 1,-5-5 0,6-12 0,1 2-734,2-3 0,9-1 1779,3-1 0,4-1 0,1 0 0</inkml:trace>
  <inkml:trace contextRef="#ctx0" brushRef="#br0" timeOffset="54">28742 3364 7346,'0'-16'0,"0"0"408,0 0 1,0 1 0,-2-1 0,-3 2 94,-6 4 1,2-3-1,-3 6 1,-4 0-93,-3 0 1,-4 2 0,4 5 0,-3 0-131,-3 0 1,4 2 0,-3 3 0,1 6-13,4 3 0,-4 7 0,2 1 0,2 1-60,1 0 0,8 3 0,-1-3 0,1 1-15,1 4 0,-3-4 0,7 1 0,1-1 3,2 1 0,2-6 0,2 2 0,2-4-131,1-1 1,7 0 0,-1 0 0,3-2-210,1-4 0,6-1 0,0-6 0,0 2-83,2-1 1,-4-2-1,7-4 1,1-2 3,-3-1 0,4-7 1,-5 0-1,-1-6 49,1-3 1,-2-7-1,-5 2 1,0-2 42,-1 2 1,-4-2 0,-3 5 0,-1 1 192,-3-1 1,-2 2 0,-2 5 101,0 1 1,-7 6-64,-4 4 0,4 5 0,2 5 0,1 5 184,-1 4 0,4 7 0,-5 2 0,5 1 51,1 4 0,0 0 1,0 0-1,1-3-193,5-3 1,-3 5 0,7-6 0,3 0-149,1 1 1,1-4 0,3 1-1,1-5 38,2-4 0,2-1 0,-4 2 0,4-4-324,1 0 0,-3-6 0,4 5 1,-1-6 13,0-6 1,1-2 0,1-8 0,-3 0 41,0 0 1,-6-6 0,4-4 0,-4-6 84,-1-5 1,-2-1 0,-3-7 0,-6-1-47,-3-3 0,-2-1 1,0 1-1,0 0 38,0 2 1,-7-2 0,-4 10-1,-1 3 179,1 2 0,-3 1 0,6 12 453,-1 2 0,0 3-346,4 6 0,3 5 0,-3 10 0,3 5 295,2 4 1,0 14 0,0 4 0,0 3 29,0 3 1,6 2 0,-1 6 0,-2-3-92,-1-1 1,3 0-1,1 4 1,-3-3-290,-1-1 0,3-7 0,2 4 1,0-5 28,0-2 0,3 1 0,-4-10 0,-1-1-1101,2 1 1,-4-2 0,6-5-395,-2 0 1,5-2 0,-1-4 1,3-5 1,3-5 0,2-5 503,2-5 1,6-10-1,-5-2 886,3-3 0,1-8 0,5-7 0</inkml:trace>
  <inkml:trace contextRef="#ctx0" brushRef="#br0" timeOffset="55">29638 3411 9143,'-7'-9'584,"-2"2"1,-8 7-1,-3 0-53,-1 0 1,-7 0 0,2 0 0,-4 0-446,-1 0 0,0 0 1,-1 0-1,1 0-446,-1 0 1,3-2-1,2-1 1,5-4-791,-1-2 1,11 6 0,-4-4-1100,2 0 2249,7 5 0,7-5 0,10 7 0,4 0-53,2 0 0,2 0 0,1 2 0,2 1 194,-2 2 0,0 6 0,0-4 1,4 2 303,2 3 0,-1 0 0,4 0 0,-3-1-160,-3 1 1,4-3 0,-3-1 0,0 1 180,0 0 0,5-6 0,-4 3 0,0-5-121,-3-1 1,2 0-1,-2 0 1,-2-1-159,-1-5 1,-3 3 0,1-8-1,0-1-91,0-2 0,-6-2 1,-1 1-1,-2-1-84,-4 0 0,-1 1 0,-2-1 0,0 0-138,0 0 0,-7 1 1,-3 1-1,-4 2-33,-2 1 1,0 2 0,0-1-1,1 5 173,-1 3 1,0 2-1,-1 0 1,-2 2 120,-2 3 1,0 4-1,5 6 1,0 3-76,1 3 0,-1 1 1,0 6-1,2-1 315,4 1 1,-3 1 0,8 1-1,2-2-139,1-2 1,2-2 0,0 4 0,2-3-208,3-2 1,5-2-1,10-4 1,2 0-153,3-1 0,-1 3 1,6-10-1,-2 2-71,0-1 0,9-6 1,-10 1-1,1-3-74,2-2 1,0-7 0,1-4-1,-1-3-63,-4-2 1,2-5 0,-5-1 0,0-1 102,-1 0 1,-1-5 0,-7 4 0,-2-2 164,-1 0 1,-8 6 0,3-1 0,-5 4-275,-1 1 630,0 7 0,0 4 1,0 10-1,0 8 14,0 6 0,0 5 0,0 10 0,0 0 22,0 3 0,0 0 0,2-6 0,2 1-92,1-1 0,0 1 0,-5-3 0,2-3-109,3-5 0,-3-3 0,3-2-167,-3-1 1,-2-4 116,0-1 0,0-8 0,0-2 1,0-9 65,0-5 0,-5-3 0,-1-4 0,1-5-58,-2-4 0,5-1 0,-3-3 1,3-1-75,2-1 1,7-6 0,2 3 0,3 3-118,4 3 1,-2-1 0,12 12 0,0 1-123,-1 3 1,5 1 0,-4 10 0,4 0-279,1 0 1,0 2 0,-1 6 0,-4 3-298,-5 1 1,2 7 0,-2-1 0,-4 3 225,-4 1 0,-1 6 0,-5 2 0,0 0 56,0 0 1,3-2 0,-4-4 0,-1 2 519,2 2 0,-4-5 0,6-6 0,0 1 0,-1-2 0,-2 3 0,4-7 0,2-1 0,2 4 0,2 1 0</inkml:trace>
  <inkml:trace contextRef="#ctx0" brushRef="#br0" timeOffset="56">30896 3662 7721,'15'-5'81,"1"0"1,0-7 0,-2 1 0,-4-3 392,-5-2 1,2 1-1,-1-1-200,-3 0 1,-3 1-1,-5-1 1,-6 2-22,-3 3 1,-1-3 0,-3 6 0,-3-3 49,-5 1 0,-2 6 0,-2-1 0,2 3 28,1 2 0,-10 0 0,9 2 0,0 3-77,-2 6 0,2 3 0,2 3 0,5 4-30,4 5 0,1 2 0,2 0 0,3-2-18,6 2 1,-2 0 0,2 0 0,3-2-72,6 2 1,3-3 0,7-1 0,0-1-151,3-4 0,8 2 1,-3-3-1,1-4-49,0-1 0,8-4 0,-1 0 0,0-2 8,-1-4 0,4-3 0,-6-5 1,1-5-109,-2-4 0,2-2 0,-7-1 0,-2-3-59,-2-1 1,-1-10 0,-2 3 0,-2 0 125,-1-2 1,-8 6 0,3-1 0,-5 3 192,-1 3 0,0 6 161,0 3 1,-1 6-1,-3 1-66,-1 6 1,0 11 0,5 9 0,0 1 233,0 4 0,0 2 0,1 2 0,5-1-378,4 0 1,-1-1 0,1-2 0,2-3-497,2-3 1,0 4 0,0-5-1,-1-1-119,-1-3 0,11-3 1,-6-2-1,4-3-346,2-2 1,3 3-1,-3-4 1,1-3 291,4-1 1,-3-7 0,1-2 0,0-2 234,-2-3 1,4-9 0,-7-5 0,-1-4 221,-3-2 0,-1-4 1,-1-3-1,-1-1 112,-3-3 1,1-3-1,-7-3 1,-1 0 58,-2 2 1,-2-9 0,0 11 0,-2 1 398,-3 6 1,1 1 0,-5 4 0,1 5 428,-1 4 1,4 3 0,-4 5 1729,2 0-2151,-5 7 1,5 15 0,-4 13-1,6 7 386,3 7 1,2 9 0,0 2 0,0 3-163,0 0 1,2 9 0,2-9 0,1 2-311,-2 0 1,1-7-1,-1-2 1,2-2-270,-1-3 0,-2-1 0,-2-3 1,0-1-896,0-4 1,0 2 0,0-5 0,-2-1-1148,-3 1 0,-6-2 1,-11-7-1,-10-4 1984,-8-4 0,-6-5 0,-1-1 0</inkml:trace>
  <inkml:trace contextRef="#ctx0" brushRef="#br0" timeOffset="57">29496 4291 7942,'16'-16'0,"0"1"0,-2-1 0,-2 0 752,-2 0 0,-6 1 0,1-1 0,-3 0-353,-2 1 0,-7 1 0,-4 1 0,-3 3 37,-1-2 1,-1 3-1,0 0 1,-1 2-232,-4 4 0,3 1 0,-4 2 1,1 0 35,0 0 0,-2 2 0,4 3 0,-2 5 90,2 4 1,3 7 0,4 2-1,3 1 5,2 4 1,2 7-1,5 2 1,0 0 68,0 1 0,0-3 0,0 5 0,1 0-129,5 1 1,-5-7-1,6 5 1,0-2 150,4-1 0,-2 4 0,-1-5 0,1-3-193,0-3 0,-4 5 0,4-10 1,-2 1-92,-4-5 0,4 3 0,-2-2 0,1-3-1194,1-6-1113,-6 2 0,6-14 379,-7 0 1,0-12 0,0-11 0,0 0 625,0 0 0,7-4 1,4 0-1,5-2 1159,5-3 0,3 1 0,7-1 0</inkml:trace>
  <inkml:trace contextRef="#ctx0" brushRef="#br0" timeOffset="58">29701 4574 7669,'15'0'1121,"1"0"-815,-7 7 1,-9-5-1,-12 3 1,-6-3 177,-3-2 0,-5 0 1,1 0-1,-1 0 25,-2 0 0,-8 0 1,8 0-1,0 0-251,-2 0 1,2 0 0,0 0 0,2-2-216,-2-3 0,5 3 0,2-3 0,4 1 9,1-1 0,2 1 0,2-4-3794,1 1 2606,8 1 1,3 6 0,10 0 1135,4 0 0,9 0 0,2 0 0</inkml:trace>
  <inkml:trace contextRef="#ctx0" brushRef="#br0" timeOffset="59">30062 4731 7669,'14'-7'138,"-3"-3"0,1-4 1,-7-2-1,-1 0 375,-3 0 0,-6 1 0,-4-1 1,-3 0-190,-5 1 0,-4-1 1,2 2-1,-2 2-30,1 1 1,-2 6 0,-1-4-1,0 2-23,1 4 1,-5 1 0,5 2 0,-1 0-70,0 0 0,0 5 0,4 2 0,-2 4-9,2 6 1,2 1 0,1 6 0,2 1-16,3-1 0,-1 0 1,7 4-1,1-1-51,3 1 0,1-4 0,1 2 1,5 0-84,4-1 0,9 3 1,4-7-1,2 0-93,3 1 1,-1-6-1,3 2 1,-2-8-79,0-3 1,5 4 0,-7-6 0,2-2 23,-1-1 0,2-7 0,-2-4 1,0-3-119,0-6 0,-5-3 1,-4 0-1,-1-5 9,-1-3 0,3-3 0,-10 1 0,0-1 177,-4 1 0,-3 1 0,-2 4 1,0 5 619,0 3-308,0 3 1,0 8 0,0 7-55,0 9 1,0 10-1,1 3 1,3 3-15,1 3 1,7 2 0,-1 1 0,1 0-352,-1 1 0,3-3 0,-6-1 0,3-3-891,-1-2 1,-6 3 0,3-5 550,0-2 0,0-2 0,5-3-904,-2-3 1,-4-4-1,4-7 513,2 0 1,2 0 872,2 0 0,7-14 0,1-4 0</inkml:trace>
  <inkml:trace contextRef="#ctx0" brushRef="#br0" timeOffset="60">30770 4747 7669,'14'-7'0,"-2"-2"314,-2 0 0,-6-5 0,1 4 0,-3-4 298,-2-2 1,-7 0-1,-5 3-339,-8 2 1,1 4-1,-5 7 1,-1 0 46,1 0 1,-1 0 0,-3 2 0,2 5-33,-2 8 0,6 1 0,1 7 1,3 0-76,2 3 0,2 4 0,4-1 0,5-1-52,3-2 0,4-1 1,3 3-1,7-2-87,7 2 0,6-4 0,6 1 0,1-1-46,-1 1 1,8-6 0,3 0-1,3-5-132,2-3 1,-1-8 0,-3 2 0,-3-3 8,-1-2 0,-2-2 1,-6-3-1,0-5 2,1-4 1,-8-7 0,-3-2-1,-3-2 40,-2-2 0,-8-3 1,-2-2-1,-5 1-87,-1 0 1,-1-1 0,-5 1-1,-4 1 151,-4 4 0,-7 5 1,0 9-1,0 3 235,-2 2 1,4 2 0,-7 5-1,0 1 192,1 5 1,2 4 0,8 9 0,-1 4 103,0 1 0,8 3 0,2 6 1,5 2-40,1 1 1,12 6-1,5-5 1,6-2-239,5-2 1,2 4 0,3 1 0,3 1-504,6-1 0,7 2 1,2-5-1,-2-2-718,2 2 0,4 0 0,0-3 0,-3-1-690,-3 1 1,5-3 0,-10-3 1645,-1-5 0,1-10 0,3-4 0</inkml:trace>
  <inkml:trace contextRef="#ctx0" brushRef="#br2" timeOffset="61">25125 3364 7655,'-8'-16'394,"1"0"1,8 0-133,5 1 1,-3 4 0,8 3 0,-1-1-41,-1 0 1,5 4 0,-4-4 0,4 0 118,2 1 1,5 4 0,0-3 0,0 2-115,2 0 1,-1-1 0,6 6 0,-2 0-46,2 0 0,2 0 1,3 2-1,2 2-109,2 1 0,10 7 1,-3-1-1,-1 3 29,3 1 0,-3 5 0,1-1 0,-4-2-59,-1 2 0,-3 1 1,-4-3-1,-1 2-97,1 2 0,-3 7 1,-1-2-1,-1 2 43,1-1 1,-4 2 0,0-3 0,-1 2 29,-4-1 0,2 2 1,-3-3-1,-4 4 0,0 2 1,-7 2-1,-2 1 1,-3-1 27,-2 1 0,-7-1 1,-4-2-1,-3-1 91,-1 1 0,-3-1 1,-1 1-17,-2-1 1,-7 1 0,2-1 0,-4 0 0,-3-1 3,-4-4 1,4 2-1,-5-5 1,-1 1-37,-3 4 0,-1-5 0,-3-4 0,2-5-24,1-3 0,-11-8 1,6 2-1,0-5-10,-1-5 1,-2-5 0,0-11 0,2-5 21,-1-4 0,-1-9 1,6-2-1,3-5 62,5-1 0,-1-2 1,1-3-1,4-6-7,5-3 0,0 3 0,7 4 0,3 3 260,6 6 0,5 3 1,7 0-1,2 6-77,3 2 1,6-2-1,8-1 1,5 2-233,6 2 0,-7 3 1,10 2-1,0 2-366,2-2 1,2 5 0,-6 2 0,-1 4-49,-4 1 0,2 8 1,-5 2-902,1 5 0,-5 1 0,2 0-85,-3 0 1,-9 7 0,-4 3 0,-3 4-453,-2 2 1,0 1 1767,0 4 0,-7-3 0,-2 4 0</inkml:trace>
  <inkml:trace contextRef="#ctx0" brushRef="#br2" timeOffset="62">25141 3474 7655,'11'0'2952,"-1"0"-2169,0 0 0,-1-7-371,-4-4 0,-10 2 0,-5-1 1,-4-2-135,-2-2 0,-5-7 0,-2 0 1,-1 2 87,-4 1 0,-2-3 1,-1 0-1,-1 0-347,1-1 0,-1 2 1,-1-6-1,0 0-124,2 2 1,-4 1 0,8 5 0,0-1-414,0-2 0,-1-5 518,7 5 0,-7-21 0,4 0 0</inkml:trace>
  <inkml:trace contextRef="#ctx0" brushRef="#br2" timeOffset="63">23081 2043 19415,'-15'-15'-866,"-1"-1"1,0 2 0,0 2 1314,1 1 1,-3 1-1,-1-6 1,-4 0-147,-1 1 1,-1 4-1,-3 1 1,2-1 181,-2 2 0,4-3 0,-2 7 1,-1 1-134,3 3 0,-6 1 0,6 0 0,-1 0-203,4 0 0,-1 5 0,1 2 0,2 2-160,1 3 1,-1 2-1,0 2 1,3-1-278,2 1 0,-2 5 1,9 2-1,0-1 126,0 1 1,0 0-1,4-4 1,-2 2 6,1-2 1,2 4 0,4-2 0,3-2-14,6-2 1,-3-1-1,5 0 1,2 0 112,5-1 1,6-1 0,-3-1 0,1-5-4,4-1 0,0 4 0,2-6 1,-2-2 234,0-1 1,8-2 0,-6 0 0,0-2 32,-1-3 0,4-2 1,-8-5-1,-1 2-103,-3-3 1,-3-6 0,-2-2-1,-2 2-119,-4 1 1,-3 3-1,-7-1 1,0 0-135,0 1 1,0 4 153,0 1-163,0-1 0,-2 2 0,-1 6 133,-2 6 1,-6 6 0,6 7-1,1 0 40,3-1 0,1 1 1,0 0-1,0-1-162,0 1 0,7 5 0,5 0 0,5-2 254,4-1 1,5 3-1,-3 0 1,2-2-143,3-2 0,1-3 1,3-1-1,-3-3-73,-2 2 1,1-5 0,-7-1 0,-2-5 71,-2-1 1,-1 0 0,0 0-1,-1-1 76,1-5 1,-2-2 0,-2-8 0,-1 0-207,1 0 0,-5-5 1,0-1-1,-2-3-82,0-3 1,1 4 0,-6-1 0,-2 1 90,-3 0 1,3 4-1,-5-1 1,2 4-595,-1 1 1418,-6 0-503,4 8 1,-6 2-1,3 12 1,6 4-45,3 4 0,-3 7 0,0 4 0,1 1 77,2 2 1,-3 5-1,0-7 1,1 4-133,3 1 0,1 1 0,0-1 0,1 1-106,5-1 0,1 0 0,5 1 0,-2-1-171,3 1 0,1 4 1,1 1-1,-1-2-202,-3-2 1,3-3 0,-4-4 0,2-5-356,-1-4 991,3-1 1,-12-9-1,3-9 1,-3-12-144,-2-10 1,-7-13 0,-4-5 0,-3-5-110,-2-5 1,6-2-1,1-6 1,2 3-210,4-3 1,1 6 0,2 2-1,0 5 63,0 5 0,0 3 1,2 8-1,1-1 73,2 1 0,8 5 1,-3 1-1,4 4 37,2 7 0,1 0 0,4 9 0,4 2 59,-1 1 0,9 2 0,-3 2 0,0 3 139,-1 5 1,5 10-1,-8 2 1,2 3 81,-2 3 0,2 1 1,-7 3-1,-2-2-25,-1-4 0,-4 7 1,-4-5-1,-5 0-2,-3 2 1,-2-8-1,-2 1 1,-3-2 59,-5 0 0,-10-5 0,-2-6 0,-3 1-121,-3-3 1,-1-1 0,-3-7 0,1 0-73,-1 0 0,3-1 0,1-5 0,1-4-6,-1-4 0,4 0 0,0 2 0,1 1 13,4-1 1,3-2 0,4 0-89,1 4 1,8-4-1,-1 5-256,8 0 0,10 2 0,10 7 0,6 0-62,8 0 1,8 0-1,4 2 1,4 3 79,2 6 0,0-3 0,4 1 0,-4 0 21,-2-1 1,2-2-1,-7 2 1,-4-1 108,0-3 0,-1-2 1,-2-2-1,-5 0 223,-4 0 1,-3-6 0,-2-2 0,-4-3 15,-1-1 1,-2-11 0,-7 8 0,-2-3 20,-2 1 1,-6-4-1,1-2 1,-3 0-61,-2 1 1,-7-5 0,-5 6-1,-6 0-5,-3-1 1,-5 4-1,3-1 1,1 5-1,-1 4 0,-5 1 0,3-2 0,1 6 4,3 3 1,-2 2-1,2 0 1,2 2 7,2 3 0,1 6 0,2 8 1,2 2-6,1-2 1,8 6-1,-2 1 1,3 2 108,2-2 1,0 4 0,2-4 0,5 2-59,8-2 0,3 2 1,8-5-1,2-1-278,2 1 0,6 3 0,3-5 0,-1-3 83,1-6 1,4 0 0,-1-5 0,4 0-283,1 0 0,5-2-1,1-6 1,-5-3 178,-4-1 1,0-7 0,-6 1 0,1-4 37,-1-6 0,-1 1 0,-8-6 0,-1-2 74,-1-1 1,-8-3 0,2 1 0,-4-1 154,-1 1 1,-2 5 0,-4 1-1,-4 2 431,-5 4 1,-1 7-111,0 2 0,-1 6-233,-5-1 1,-1 10 0,-6 7 0,-1 6 228,-4 3 1,-3 5-1,2-3 1,-4 1-53,-1 4 1,5 2 0,-2 1 0,3 1-202,2-1 1,2 0 0,2-1-1,3-2-509,2-2 1,0-7-1,4 4-1548,-2 0 1,-1-6-2488,6 4 3460,7-3 0,-3-17 1,5-6-1,-2-9 149,-4-7 0,-1-3 0,-2-8 0,0-1 782,0-3 0,0-12 0,0-7 0</inkml:trace>
  <inkml:trace contextRef="#ctx0" brushRef="#br2" timeOffset="64">24795 2028 8575,'-7'15'383,"7"3"0,0 1 633,9 2 1,10 10 0,6-1 0,2 2 129,7 2 0,8 8 0,1 0 0,6 2-85,4-2 0,-1 3 0,-5-5 0,0 1-576,1-5 0,-8 1 1,-2-4-1,-3-3-596,-3-1 0,1-6 0,-12-2 0,-2-3-2141,-2-3 1,-3 1 2251,-3 0 0,-4-14 0,-7-4 0</inkml:trace>
  <inkml:trace contextRef="#ctx0" brushRef="#br1" timeOffset="65">22169 17761 8521,'-15'0'99,"-1"0"1,0 0 0,2 2 0,2 1 628,2 3 0,6 1 1,-3-4 241,0 2 1,5 2 991,-3-1-1578,3-5 0,4 6 0,3-5 0,6 2-66,3 1 0,2 0 0,1-5 0,4 0-95,5 0 0,2 0 1,2 0-1,0 0-63,3 0 1,3 0 0,-1 2 0,4 1-28,1 2 0,0 1 0,4-5 0,-2 3 3,1 1 0,-2 2 0,1-3 1,-1 1-11,0-2 0,2 4 0,-4-1 0,-1-3 0,1-1 1,4 3 0,-1 0 0,4-1 25,1-2 0,0 3 0,2 0 0,2-1-61,1-3 0,6-1 0,-6 0 1,-1 0-35,-2 0 1,1 0 0,1 0-1,-2 0 5,1 0 1,1 0 0,-2 0-1,2 0-119,1 0 0,6 0 0,-4 2 0,0 2-15,0 1 0,4 0 0,-2-5 0,3 0-28,6 0 0,6 5 0,-1 1 0,-2-1 49,-3 2 1,7-4 0,-11 6 0,0 0 120,-2-1 1,-3-2 0,5 2 0,1 1 144,2 0 1,3-4-1,-4 6 1,-2-1 26,-4-1 0,10 3 0,-3-5 0,4 0-48,2 0 0,-9 0 1,-8-4-1,-6 3-84,-5-3 1,-4 4-1,-6-2 1,-2-1-20,-4-2 0,-4-2 1,-6 0-1,0 0-286,0 0 0,-6 0 0,1 0-434,1 0 1,-3 0-1,-1-2 1,1-2-927,0-1 1,-6-2 0,4 4 0,-1-4-1571,-1-2 3144,7-2 0,-10-11 0,5-3 0</inkml:trace>
  <inkml:trace contextRef="#ctx0" brushRef="#br1" timeOffset="66">25298 8535 10270,'7'9'-326,"-5"-1"1,5-3 0,0 4 438,3 0 1,4 0 0,2-4 0,0 4 166,0-1 1,6 1 0,6-5 0,5 3-68,4 1 0,7-4 1,-1 3-1,6-2-43,4 0 0,6 2 0,1-3 0,4 3-127,4 1 1,13 1-1,-1 3 1,4-1-48,2 1 0,-36-4 1,3 0-1,0 2 1,0 1-1,5 2 1,1 0-99,5 2 0,0 0 1,-2 0-1,2 1 1,3 1-1,0-1 0,0 2 1,-1-1 98,-1 2 1,1-1 0,3 0 0,0 1 0,-8-3 0,-2 1 0,-1-1 0,-2 1 46,-4-2 1,-1 1-1,1 2 1,-1-1 0,-6-4-1,-1-1 1,40 12 13,-7-3 0,-7 2 1,-9-2-1,-3-2-3,-6-1 1,-5-5-1,-5 0 1,-5-3-66,-4 2 0,-9-3 1,-3 0 52,-3-2 1,-8-2-168,1-5 0,-15 0 0,-3 0 0,-12-2 96,-12-3 1,-15-9 0,-15-9-1,-11-3 55,31 10 1,-1-1-1,-6 1 1,0 1-1,-4-4 1,0-1-1,0 2 1,0 0 25,-1-1 0,-1 1 1,-7-2-1,-2 1 0,1 2 1,0 0-1,-4-2 0,-1 1-2,-1 0 0,-2 1 1,-6 0-1,-1 1 1,1 0-1,1 0 1,-1 1-1,-1-1 28,-1 0 1,0 0 0,-1 1 0,1 1 0,3 0 0,1 2 0,2 1 0,-1 1-50,4 1 0,0 0 1,-2 1-1,1 0 0,6 1 1,2 0-1,0 1 1,0 0-18,3 0 0,1 2 0,1 2 1,0 0-1,8 0 0,1-1 0,2 2 1,1 0 21,-36 1 0,11 0 0,15 2 1,7 1-169,10 3 0,12 4 0,5-3 85,3 2 1,10 1 6,2 6 0,17 0 0,8-2 0,7-2 123,7-1 1,22 4-1,4 6 1,13-2-101,13-1 1,-38-7 0,1 1-1,8 0 1,1 2 0,1 0-1,1 0-28,1-1 0,1 0 0,10 4 0,3 1 0,-3-2 0,1-1 0,2 2 0,0-1 15,2 1 1,-1 0 0,0 1 0,0 0 0,-1 1 0,0 1-1,1-1 1,-1 2 5,1 0 0,0 2 0,4-1 0,-1 1 0,-6 0 0,-2 1 0,0 0 1,0-1 18,-3 1 0,0-1 1,8 1-1,-1 0 1,-11-1-1,-1 1 1,2-1-1,0-1-1,-2-1 0,0 0 0,-4 1 0,-2 0 0,-5-4 0,-1 0 0,-4 0 0,-1-1 58,37 16 1,-9-3 0,-15-4 0,-9-5-169,-11-3 1,-8-8-21,-14 1 1,-11-8 0,-12 1 0,-18-8 0,-17-6 158,-13-4 0,-17-11 0,25 11 0,-2-1 30,-5-2 1,-2-1 0,-11-6 0,-2-1 0,-1 1 0,0 1 0,-5-2 0,0 1-107,-4-1 0,-1 1 1,22 7-1,0 0 1,1 0-1,-28-7 1,0-1-1,2 2 1,0 1 87,-2-1 1,-1 1-1,1 2 1,1 1 0,0 0-1,2 1 1,3 2-1,0 1-32,4 2 1,0 0 0,-5-1 0,1 0 0,8 3 0,1 1 0,2 0 0,1 1 10,4 0 1,0 0-1,3 1 1,0 0 0,3 1-1,2 1 1,1-1 0,1 1-24,2 1 0,-1 0 0,2 1 0,1-1 0,2-1 1,1 0-1,-39-3 102,11 2 1,1 2 0,15 3 0,6-1-82,6-3 0,10 1 0,8 5 59,2 0-128,6 0 0,6 7 1,16 4 317,12 3 1,16 1 0,15 1 0,13 2-350,15 2 1,-28-8 0,1 1 0,7 3 0,1 1 0,2 0 0,1 1 31,3 0 0,1 1 0,8 2 1,1 1-1,4 0 0,-1 0 1,2 2-1,0 1-49,4 1 1,0 0-1,-1 1 1,1-1-1,-1-2 1,-1 1-1,1 0 1,0 2 95,1 2 0,1 0 0,-1-2 0,-1 2 0,-2-1 0,-2 1 0,-2-1 0,-2 0 20,-3-3 0,0 1 0,1 3 1,-1-1-1,-8-4 0,-1-1 0,-2 1 1,0 0 33,-6-3 0,-1 1 0,-5-1 0,-2 0 0,26 12 0,-12-5 52,-11-3 1,-13-6-1,-11-7-19,-4-1 0,-17-8 0,-12-1 0,-18-9-32,-15-9 0,-20-10 0,24 12 1,-3 0-1,-7-3 0,-1-1-35,-6-3 0,-1 0 0,-12-1 0,-2-1 0,-3-2 1,-1 1-1,-3-1 0,-1 1-112,-1 1 1,0-1 0,23 5-1,0 0 1,0 1 0,1 2-1,1 0 1,-1 1 0,-27-9 0,-1 1 91,28 8 0,-1 0 0,1 1 0,-27-8 0,-1 0 0,2 3 0,0 2 1,4 0-1,0 1-17,2 1 0,0 2 0,-4-2 0,0 2 1,10 1-1,1 1 0,1 0 0,0-1 123,1 1 1,2 0 0,3 0 0,2 1 0,4 1 0,2 2 0,6 0 0,1 0-21,4 2 0,1-1 0,-40-6 0,19 7 1,8 0-13,6-2 1,2 5 0,12-3 0,4 3-7,5 2 1,5 0-1,8 0-58,-1 0 0,2 2-129,4 3 1,11-2 0,17 8 0,11 1 5,12 2 1,23 9 0,17 3 0,-34-11 0,3 0-25,8 0 1,2 1 0,8 2 0,2 1 0,2 1-1,2 0 1,3 1 0,0 2 103,2 1 0,1 1 1,-20-8-1,2 0 1,-1 1-1,-1-1 1,0 1-1,0-1 0,2 2 1,1-1-1,-1 1 3,0 0 0,-1-1 0,1 1 0,4 2 0,0 1 1,0 0-1,-5-2 0,-1 0 0,1 1 0,-1 0 1,0-1-1,-1 2 26,2 0 0,-1 0 0,-1 0 0,-1 0 0,-1-1 0,0 1 0,24 8 0,-2-1 0,-5-1 1,-3 0 149,-5-1 0,-1 0 0,1 0 0,-2-1 0,-12-3 0,-1-1 0,-4-1 0,0-2 211,35 13 0,-14-3 1,-17-8-1,-14-3-181,-13-6 1,-15-5 0,-11-7-71,-12 0 0,-24-14 1,-22-7-1,-17-9-65,32 12 1,-2 0 0,-11-2 0,-3-1 0,-6-2 0,-2-1-1,-4 0 1,-1 1-9,-6-1 0,-1 1 0,-3-1 1,-1 1-1,26 7 0,0 1 0,0 0 1,0 1-1,0-1 0,-1 1-113,1-1 0,1 1 1,-1 1-1,-1 1 0,0 1 1,0 1-1,0-2 0,1 1 1,0 0-1,-29-3 0,1 0 81,2 1 0,0-1 0,1 0 0,1 0 0,1-1 0,1 2 0,1 0 0,0 1-21,-1 1 0,1-1 0,3 2 1,2 0-1,8 2 0,1 2 1,3-1-1,2 1 184,6 1 1,2 0 0,1 1 0,2-1 0,-32-5 0,5 3-58,8 0 1,11 5-1,7-3 1,8 3-51,6 2 0,5-2 0,4-1 124,2-3 1,7 1-231,-2 5 0,11 2 0,8 3 1,11 6-72,12 3 1,14 1 0,12 3-1,14 3-14,17 5 0,-27-9 1,2 1-1,5 1 1,2 0-1,5 1 1,1 1 11,4 0 0,2 1 1,3 1-1,0 0 1,0 1-1,0 0 0,3 2 1,0-1 103,4 1 1,0 1-1,-1 0 1,0 0 0,2-1-1,-1 0 1,-2 2 0,0 2 36,-1 0 1,0 1 0,2 2-1,0 0 1,-7-1 0,-1-1 0,-4-2-1,0 0 91,-3-1 0,-1 0 0,-7-5 0,-1 1 0,-3 1 0,-1 0 0,-7-2 0,-1 0 82,31 20 0,-9-1 1,-22-12-1,-5-4 34,-8-5 1,-8-3-139,-8-3 0,-16-6 0,-14-5 0,-17-8-28,-15-6 1,-27-13 0,30 9-1,-1-2 1,-9-2 0,-3 0-25,-4-2 1,-4-1 0,-12-1 0,-3-1 0,-1-2 0,-1-1-1,-2 2 1,-2 1-84,25 8 1,-1 0 0,1 0 0,0-1 0,1 0 0,-1 1 0,1 2 0,0 1 0,1 0 0,-26-6 0,0 1 69,5 0 0,-1 1 0,-3 1 1,0 0-1,11 1 0,1 0 0,1 2 1,0 0-8,2 0 1,0 1 0,1 0 0,1-1-1,4 3 1,0-1 0,4 0 0,1-1 179,1 1 0,2 1 0,3 0 0,2 1 0,4 0 0,1 0 0,-43-8 8,5 0 0,0 1 0,13 1 0,5 1-129,4 3 1,3 6-1,8-3 1,3 2-87,1 0 1,8 0 0,4 5 0,7 0-303,3 0 0,2 2 114,6 3 1,8 3-1,7 8 1,12 0 285,12 0 0,13 6 0,22 5 0,16 2-227,-30-13 1,1 0-1,7 0 1,3 1-1,4 0 1,2 1-1,1 0 1,1 0 52,2 0 1,-1-1-1,3 2 1,-1 1-1,-3-2 1,0 0-1,-2 1 1,0-1 53,0 2 0,0-1 0,-4-3 0,1 1 1,-1 2-1,-1 0 0,-2-1 0,-2 1 128,-3-1 0,0 1 0,-1 1 0,0 1 0,-7-2 1,-1-1-1,40 17 275,-6-2 0,-12-1 1,-9-3-1,-3-1-88,-4-2 0,2-1 1,-13 3-1,-2-4-126,-6-1 1,-2-2 0,-9-7 0,-4-2-161,-5-1 1,-6-8 0,-12 2 132,-11-3 0,-16-4 0,-12-5 0,-16-8-63,-17-10 0,33 8 1,-3-1-1,-9-2 1,-2 0-1,-2-1 1,-1 0-42,-2 0 1,0-1 0,-7-3-1,-1 1 1,4 2 0,1 0-1,0-2 1,1-1-271,-2-1 1,0 0-1,-1-1 1,1 1 0,6 2-1,1-1 1,1 0 0,1 0-686,1-1 1,1-1 0,1-2 0,0-3 939,5 1 0,0-1 0,-3-1 0,1-2 0,3-1 0,1-1 0,-1 2 0,0 2 0</inkml:trace>
  <inkml:trace contextRef="#ctx0" brushRef="#br1" timeOffset="67">28584 13140 8499,'11'11'216,"-1"-1"0,-6-5 0,1 6 74,-3 1 1,-2-3 421,0 1 0,0-5 1,-2 4-82,-3-2 0,1-2 0,-6-5 0,-2 0-193,-2 0 1,-2-1 0,0-3 0,-1-3-96,-4-2 0,-4-6 0,-6-8 0,-1 0-183,1 1 0,-6-12 0,-1 1 0,-2-3 70,-4-3 1,-2-8 0,-2 2 0,-3-4-268,-1-7 0,-4 3 0,5 1 0,4 3-46,1 2 0,-3 2 1,9 3-1,0 5 104,3 4 0,-1 1 1,1 1-1,2 1-20,2 4 0,2-2 1,-1 7-1,3 2-5,2 1 0,3 3 1,5 1-612,-2 3 1,0 4-27,5 7 1,7 2 601,4 3 0,3 4 0,2 8 1,0 3 147,0 1 0,6 5 1,1-3-1,1-1-85,5 1 1,-5 3 0,3-3 0,-1 0 128,-1-1 1,5 1 0,-4-4 0,4 2-156,2-2 1,-5-1 0,-3-2-1,1-2-652,0-4 442,-6 4 0,4-14 1,-8 0 38,-5-9 1,3-6 0,-8-6-1,-1-6-175,-2-2 1,-7-8 0,0-1 0,2-3 143,1-2 0,3 4 0,-1 3 1,2 4 559,4 6 1,-4-2-142,3 7 402,4 0 0,7 14 0,11 7 0,4 9-208,6 5 0,-3 2 0,4 1 0,1 2-541,3 2 0,2 0 1,0-3-1,-2 1-306,2 2 0,0 0 1,0-4-1,-1 2-1086,1 2 1,-1 0 0,1-7 1523,-1-3 0,-8 3 0,4-5 0</inkml:trace>
  <inkml:trace contextRef="#ctx0" brushRef="#br1" timeOffset="68">28993 12826 8136,'-2'-21'234,"-1"0"48,-2 2 0,-2 6 0,1 3 340,-4-2 1,-2 6 0,-1 6-138,3 9 1,6 7 0,-1 5 0,3 3-192,2 1 1,0 10 0,0-4 0,0 4-40,0 3 0,7 3 1,4 6-1,3-2-121,2-3 0,-2 2 0,0-6 1,-2 1-254,0-1 1,6-3 0,-10-7 0,1-4-178,-4-1 0,2-2 109,-2-5 179,1-8 1,-12-8 0,-1-12 0,0-5-109,0-4 0,-3-7 0,3 2 0,0-4-114,0-1 0,2-4 1,7 1-1,3 5 158,5-1 0,6 7 1,5 2-1,5 4 203,4 1 1,3 7 0,4 4 0,3 4 62,0 1 1,4 1 0,-6 4 11,2 6-44,-5 3 1,2 2 0,-9 1 0,-4 2 161,-1 2 1,-2 7 0,-5-3 0,0 1-85,-1 0 0,-6-5 1,-4 5-1,-3 0 11,-2-1 1,0-2-1,-4-6 1,-4 2-44,-8 2 1,-5-2 0,2-6 0,-4-5-111,-1-1 1,-1-1-1,-3-6 1,2 0-271,-2 0 0,-2 0 0,-1-2 0,0-3-331,-1-6 1,1-3 0,1-2-1,2 1-816,2-1 0,7 0 314,-2 1 1,12 1 0,11 1-47,12 3 0,14 6 1,12-1-1,5 5 1051,9 5 0,6-1 0,4 5 0,4-2 0,-10 5 0,3-3 0</inkml:trace>
  <inkml:trace contextRef="#ctx0" brushRef="#br1" timeOffset="69">30188 13502 8136,'16'-16'86,"-2"0"1,-4 0 0,-5-1 368,-3-4 0,-4 4 0,-3-4 0,-7 3 23,-7 2 1,1 1 0,-4-1-1,-1 0-215,-3 1 1,-4 1 0,-3 3 0,-2 6-123,-2 3 0,-5 2 0,4 0 0,-1 0-57,1 0 1,3 7 0,7 4 0,4 3-96,1 1 0,4 1 0,6 1 0,5 3-19,1 1 0,3 0 0,9-4 0,8 2 85,6 2 0,5 2 0,10-4 0,0 2-26,3-2 1,5-3-1,-3-4 1,1-3-80,3-2 1,-2 0 0,-1-4 0,-4 3-32,-6-3 1,2-6 0,-8-4 0,0-2 32,-3-3 1,-8-2-1,-5-2 1,-1 0-42,-3 1 0,-2 4 1666,-2 1-1352,0 6 1,0 11-1,1 12-228,5 4 1,1 5-1,5-5 1,-2-1-313,3 1 0,1 3 1,1-5-1,1 0-291,0 2 0,-2-6 0,0 4 0,-2-3-273,0-2 0,11-1 0,-7 1 0,3-2 879,3-4 0,3 4 0,6-5 0</inkml:trace>
  <inkml:trace contextRef="#ctx0" brushRef="#br1" timeOffset="70">30896 13486 8307,'0'-26'100,"0"-1"0,-7 7 1,-6-5-1,-4 4 91,-4 7 0,-7 0 0,3 7 0,-1 0 295,0 0 1,2-3-1,-3 5 1,6 1-274,4 2 0,1 2 0,1 0-306,-1 0 0,2 7 1,3 4-26,6 3 1,3 1 0,4 1-1,2 0 39,1 0 1,7 5 0,0 1 0,6 3 227,3 3 0,0 0 0,-4 1 0,2-1 137,2 0 0,-1 9 0,-8-9 0,-3-2 111,-2-2 1,-2 3 0,-5-6-191,0-2 1,-2-2-1,-3-3-75,-6-3 0,-3 1 1,-1-7-1,-1-1-99,0-3 1,0-1 0,1 0-37,-1 0 1,0-5 0,1 0 0,1 0-69,3-2 0,-1-2-97,7-7 0,-1 6 0,8 1 62,3 2 0,11 2 1,12 5-1,7 0-118,7 0 0,3 0 0,4 0 1,4 0 141,4 0 0,-1 0 1,-2 0-1,-3 0 76,-6 0 1,-3-7-1,0-4 1,-5-3-27,-4-1 0,-8-1 1,-4 0-1,-6 1 107,-4-1 0,-4-5 0,-7-2 0,0 0-17,0 1 1,-2-1 0,-5 4 0,-7-2 6,-5 2 1,-7 1 0,3 2 0,0 2 119,0 4 1,-3-2 0,4 7-1,-1 3 75,0 5 0,4 6 0,7 8 0,3 4 31,2 6 1,4 2-1,8 5 1,7 0 205,7 3 0,7 7 1,11-2-1,5 1-358,3-1 0,8 7 0,1-5 1,-2-2-72,-3-2 0,-2-5 1,-13-7-1,-8-4-2043,-7-1 1,-3-4 0,-18-8-712,-10-6 0,-16-7 2686,-14-8 0,-17-22 0,-6-17 0</inkml:trace>
  <inkml:trace contextRef="#ctx0" brushRef="#br1" timeOffset="71">27877 12213 9710,'15'0'-262,"-4"0"362,-1 0 0,-6-2 949,1-3-468,-3 3 0,-4-5 0,-5 7-152,-9 0 0,-1 0 0,-9 0 0,-2 0-140,-2 0 1,-7-2-1,1-1 1,-1-2-29,-1 1 1,6-3-1,-1 2 1,7 1-467,3 3 0,-3 1 1,5 0-1,2 0-1478,1 0 1,3 0 1680,-1 0 0,7 7 0,2 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19984 6177,'-33'-9,"3"-5,67 32,10 3,18 9,-23-4,3 9,2-4,7 9,4-3,-4 5,-3-5,-8-3,-2-4,-5 2,4-3,8 13,-1-2,0 2,4 2,-4-7,3-2,-8-9,-3 3,-3-2,-1 1,2-2,-4 3,4-2,1 2,-1 3,2-1,-3 1,-3-1,4 0,-4-4,-1-1,4 0,1 6,5 1,-5 3,5-1,-6 7,6-5,-5 5,1-6,-1 6,-4-7,4 2,-9-4,-2-1,-5-6,5 0,-7-14,4 16,0-24,-6 10,6-21,7-4,6-10,-4 7,-1-7,-6 6,6-12,-12 6,13-5,-15 7,34-11,-4 4,4 3,1 2,-10-3,-5-2,-4-6,-1-4,-6 6,0-7,-5 13,5-8,0 10,6-4,-1-2,1 3,-1-1,-5 0,1-6,-1-4,5-1,-3 11,4 5,6-4,0 4,4 0,0-1,5 1,-1-7,-4 2,3-6,-3-4,4 1,1-7,0 7,0-2,-1 4,-5 1,0 6,-5 0,4 2,8-3,-1 5,0 6,-5 2,0 4,0-4,-18 14,-24 0,-22 5,-36 5,-24-3,0-7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20817 6381,'42'0,"0"0,11 0,4 0,-1 0,0 0,7 0,12 0,7 2,-38 1,1-1,3 0,0 0,2 3,0 0,0 1,1 1,3-1,1 2,0-1,1 1,0 1,0 0,1 0,0 1,0 0,1 1,2 0,1 1,-4-3,1 1,-2 0,0-1,-2-2,-2 0,-5 1,-1 0,34 0,-6 3,-5-1,-6-6,-5 1,-7 4,-23-9,-28 0,-27-9,-23-5,-15-2,-10 1,-7-1,31 8,-1 0,-1 0,-1 1,-2-1,0 2,1 0,-1 1,-3-1,1 0,3 2,1 1,1-1,0 1,1-1,1 1,-2 0,1 1,-34 2,8 0,4 0,8 0,8 0,6 0,3 0,5 5,-3 0,10 7,6 2,31 6,24-6,29 1,15-2,12 4,-33-7,2 1,7 1,2-1,3-2,2 1,1 0,1 1,0-2,-1 1,2 2,-1 0,-2 0,-2 1,-4 0,-2 0,-5 0,-2 0,31 7,-16 1,-9-4,-12 6,-37-6,-28 2,-22-6,-25-12,0-8,-9-1,-4-5,35 7,-1 0,3 0,0 0,0 1,1 1,-41-3,4-3,5 4,9 3,5 1,4 2,7 0,3 0,16 9,27 7,22-1,35 6,6-1,11 1,9-4,7 6,-40-13,0 1,-1-1,1 1,40 11,-11-2,-5 0,-10 8,-27-1,-29-1,-30-12,-24-11,-8-6,-4-4,-4-2,-1 0,8-1,4 3,4 0,4 5,2-3,0 3,19 11,18 7,18 1,29 9,1-5,4 5,-17-13,-11 8,-30-21,-10 0,-16-13,-11-9,3-3,-15-6,1-6,-1 2,-3 2,5-4,-9 1,2 1,2 2,-2 3,18 4,1 5,-8-7,1 2,8-8,18 10,18 1,25 8,20 18,34 14,-6 4,-3 2,2 3,-6-3,-1 1,-2 4,3 2,1 2,-3-1,-1 0,-2-1,0-2,1-2,2 0,-3 6,-3-8,-19-1,-3-7,1-1,15-6,4-2,16-9,3-3,7-4,-7-6,9-1,9 0,3-1,0-2,4-4,-42 11,1-1,-1 1,-1-2,32-19,-5-2,-5-1,-1-8,-13 4,-5 0,-8 3,-5 4,0 1,4 1,-4 5,4-1,-4 8,-1-4,-15 8,-17-1,-14 7,-33 4,3 7,-8 8,15 15,6 17,6-4,-6-1,-1-13,-15-8,-2-2,-10-7,1 2,7-6,-1 2,14-1,1 1,21-3,-19 19,18-4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350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22264 2562,'0'33,"0"-3,-7-7,5-6,-7 14,4 1,3-15,-5 25,7-16,0 22,0-6,0-1,0-14,0 4,0-13,0 25,0-17,7 20,-5-13,5-2,-7-1,0 2,0 1,7 12,-5-12,5 6,-7-8,0 1,5 1,0 3,0-16,2 22,-5-16,5 16,-7 0,0-16,0 5,0-13,5 25,1-6,-1-7,-3 13,3-6,-3-9,3 3,-3-13,5 26,-6-11,6 14,-7 0,0 0,7 0,-5 1,5-1,-7 0,0 0,5 0,1 0,-1-10,-5 0,0-11,0 11,0-16,0 10,0-14,0 27,0-7,0-4,0 4,0-15,0 22,0-7,0-4,0 3,0-9,0 9,0-9,0 9,0-4,0 10,0-14,0 15,0-6,0-9,0 3,0-10,0 16,0-6,0 11,0-10,0 4,0-4,0 10,0-11,0 6,0-15,-2 22,-3-7,3-7,-5 13,5-10,-3 15,3-17,-3 0,3-10,2 16,0-11,0 11,0-16,0 10,0-13,-1 20,-5-6,5 1,-5 9,5-6,1 6,-6-5,1 5,0-14,-2 15,0-9,-4 13,4-21,7 16,0-30,0 11,14-51,-3 5,12-29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7:50:27.3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16572 1666 8231,'-7'-9'-269,"4"-5"1,-8 4 655,-1-4 0,-2-2 2005,-2 1-1206,1 6 1,4-3 1060,1 6-33,6 1-1857,-3 12 606,7-5-621,0 12 1,0-5-1,0 6 1,0 1 93,0 0 1,0-1 0,0 1 0,0 0 3,0 0 1,0 4 0,0 1 0,0-1-212,0-3 1,2 4-1,1 0 1,3-2-6,-3-1 0,-1 3 1,0 0-1,1-2 81,2-2 0,1-1 1,-6 0-130,0-1 0,0 1-26,0 0 1,0 1-135,0 4 228,0-3-180,0 4 0,0-4 70,0 3 90,0-4-101,0 6-114,7 0 0,-6-4 117,5 7 1,-3-5-1,1 4 1,1-3-127,-2-3 0,-1 4 0,-2-2 0,0 0 0,0 2 0,5-6 0,0 6 0,-1-2 0,-2 0 0,-2 5 0,0-5 0,0 0 0,0 2 0,5-4 0,0 7 0,-1 0 0,-3-1 0,5 4 0,-1-2 0,0 1 0,2-2 0,-5 3 0,5-2 0,0 2 0,-5-4 0,5 5 0,-7-4 0,0 2 0,0-2 0,0 4 0,0-4 0,0 3 0,0 3 0,0-2 0,0-3 0,0 0 0,0 1 0,1 1 0,3 3 0,1-3 0,-1-2 0,-3 2 0,-1-2 0,0 2 0,0 3 0,0-1 0,2 1 0,2-1 0,1 0 0,0-1 0,-5-2 0,0-2 0,0 2 0,0 2 0,0 1 0,0 1 0,0-1 0,0 1 0,0 1 0,0 2 0,0 1 0,0 6 0,0-3 0,0-1 0,0 1 0,-5 2 0,0-2 0,1-1 0,2 1 0,2 4 0,-1-8 0,-5 7 0,5-5 0,-5 5 0,5-7 0,-6 10 0,5-10 0,-3 7 0,3-5 0,2 5 0,-5 1 0,-1 10 0,1-8 0,5 7 0,-5-10 0,0 9 0,1 0 0,2-2 0,2-1 0,-1 0 0,-3-1 0,-1 0 0,1 0 0,3 0 0,1 2 0,0 0 0,0-2 0,-6 9 0,1-9 0,2 2 0,1 0 0,2 2 0,0-1 0,0-1 0,0 2 0,-5-1 0,0-1 0,1 0 0,2-2 0,2 9 0,-1-7 0,-3 4 0,-1 1 0,0 3 0,5-2 0,0-1 0,0 0 0,0 3 0,0-2 0,0-3 0,0-3 0,0 7 0,0-7 0,0 3 0,0 2 0,-6 2 0,1-4 0,2 1 0,1 3 0,2 0 0,0-7 0,0-1 0,0 0 0,-5 7 0,-1-6 0,3 4 0,1 1 0,2 0 0,0-3 0,0 1 0,0-1 0,0 3 0,0 0 0,0-2 0,0-3 0,0 9 0,0-7 0,0 3 0,0-2 0,0 1 0,0-3 0,0-1 0,0 2 0,0 5 0,0-4 0,0-1 0,0-2 0,5 3 0,1 2 0,-3 0 0,-1 0 0,3 4 0,0-4 0,-1 2 0,-2 3 0,3 2 0,2 1 0,0-3 0,0-1 0,3-2 0,-5 3 0,1-3 0,1-2 0,-6 4 0,6-4 0,-1 2 0,-1 3 0,5 2 0,-4 2 0,-3 0 0,-1 0 0,3 0 0,2-1 0,0 1 0,0 0 0,4-2 0,-6 0 0,0-1 0,2-1 0,-5 6 0,5-8 0,-2 5 0,0 0 0,0 1 0,-3 0 0,2 0 0,1 0 0,0-5 0,-3 1 0,1 2 0,3 0 0,-1 4 0,-5-11 0,0 2 0,0 3 0,5 6 0,0 1 0,1-1 0,1 1 0,-4 1 0,6-3 0,-2 1 0,-4-2 0,4 8 0,-1-8 0,-1 0 0,2-4 0,-5 6 0,5-6 0,-2 1 0,0 1 0,0 0 0,-5 4 0,2-1 0,3-1 0,-3 3 0,3-6 0,-3 4 0,-2 5 0,2 2 0,1-3 0,2 0 0,-1 4 0,-1 0 0,1-8 0,1 3 0,-1 1 0,-3 2 0,-1-4 0,2 0 0,3-5 0,-3 6 0,3-6 0,-3 2 0,-2 3 0,0-1 0,0-4 0,0-2 0,0 1 0,0 6 0,0-5 0,0 5 0,0 1 0,0 1 0,0-2 0,0-1 0,0 1 0,0 2 0,0-1 0,0 1 0,0-2 0,0 9 0,0 0 0,0 1 0,0 0 0,0-6 0,0-2 0,0-1 0,0 1 0,0-4 0,0 5 0,0-5 0,0-1 0,0 0 0,0 0 0,0-2 0,0-3 0,0 1 0,0-5 0,0 2 0,0 3 0,0 1 0,0-1 0,0-1 0,0-6 0,0 6 0,0 1 0,0 0 0,0-1 0,0 1 0,2-6 0,3-2 0,-3-1 0,3 1 0,-1 3 0,-1-2 0,2-3 0,1 7 0,-5-9 0,3 2 0,1 0 0,0 2 0,-5-2 0,0-4 0,0-1 0,0 3 0,0 0 0,0-2 0,0-3 0,0 4 0,0-6 0,0 2 0,0 0 0,0-7 0,0 3 0,-1 1 0,-5 2 0,5-2 0,-5-1 0,3-3 0,-2-3 0,3 6 0,-3-10 0,3 0 0,2-5 0,0 1 0,0 1 0,-2-3 0,-3 1 0,3-2 0,-3-4 0,3 4 0,2 2 0,0 3 0,0-5 0,0-9 0,0-1 0,2-1 0,3-1 0,-3 5 0,5-5 0,0 0-513,3-4 0,6 2 0,3-4 513,2-4 0,0-13 0,-5-11 0</inkml:trace>
  <inkml:trace contextRef="#ctx0" brushRef="#br1" timeOffset="1">394 10468 8389,'-11'16'0,"2"0"0,2-1 0,-5 6 0,2 0 1709,-4-2 0,-2-1 0,2-2 0,2-2 0,3-2 1182,2-2 0,0-5 447,2 6-2684,3-8 0,-5 3 0,7-12 1,2-4-655,3-4 0,4-9 0,6-3 0,1-4 0,0-1 0,3-7 0,0-4 0,-1-6 0,1-4 0,0-4 0,-1-7 0,1 2 0,2 4 0,0-5 0,-5 5 0,-1-3-1239,1 3 1,0-1 0,-1 11 0,3 7 692,3 5 1,-4 3-1,4 3 1,-3 3 468,-2 5 0,-3 8 0,0 5 0,-3 1 104,2 3 0,2 2 1,2 6-1,0 5 197,0 6 1,5 13 0,0 4 0,-1 6 1019,3 2 0,-5 13 0,3 1 0,-4 9-880,-1 5 1,0 0 0,-1-3 0,1-1-365,0-1 0,-1-5 0,1-15 0,0-2 0,0-3 0,-6-1 0,-1-8 0,0-2 0,-1-7 0,-2 3 0,4-2-398,-7 0 1,4-16 0,-7-8-420,0-11 0,-1-11 0,-5 3 0,-4-3 268,-4-3 0,-7 0 0,-2 2 0,1 5 486,-1 4 1,-3 3 0,3 2-1,0 3 754,1 2 0,-6 2 1,1 5-1,-2 0-232,-3 0 0,1 5 1,-2 0-1,-2 0-365,-2 2 0,2-5 0,7 3 0,2-3-1865,-2-2 1,4 0-1,-1 0-3087,2 0 3293,2 0 1,25-2 0,10-3 0,12-4 1564,13 1 0,11-13 0,6 3 0</inkml:trace>
  <inkml:trace contextRef="#ctx0" brushRef="#br1" timeOffset="2">1463 10169 9484,'15'-8'1051,"1"2"1,-7 6 0,-2 6-566,0 4 1,-5 9 0,3 4 0,-3 2-1,-2 2 1479,0 3 0,-6 5 0,-1 0 0,0-2-1091,0 2 1,-3-2-1,3-3 1,0-2-315,0 0 0,2 3 0,5-10 1,-2 0-561,-3 2 0,3-6 0,-3 4 0,3-3 0,2-2 0,0-1 0,0 1 0,0-7 0,0-4 0,2-10 0,3-6 0,-2-8 0,8-4 0,3-1-282,5-4 0,6 0 0,6 0 0,0 4-303,1 1 0,6 2 1,4 7-1,2 3 610,-2 6 0,2 4 0,-8 2 0,-1 4 422,-2 6 0,-8 8 0,-4 2 1,-4 0-54,-1 2 1,-7-4-1,-4 7 1,-5 2-395,-5 2 0,-4 1 0,-9 1 0,-1-3 0,-2-2 0,-8 1 0,-1-8 0,-5 0 0,0-3 0,-3-6 0,-1-3 0,1-1 0,-1-3 0,-3-2 0,6-2 0,1-2 0,2-3 0,3-4 0,4-7 0,5 0-1343,3 1 1,9-8-1,4-3 1,7-4-1116,8-1 0,10-8 1,20-4-1,9-6 2191,7-4 0,8 1 0,-8 5 0</inkml:trace>
  <inkml:trace contextRef="#ctx0" brushRef="#br1" timeOffset="3">2532 10028 13674,'12'-5'0,"2"-1"1212,3 3 0,4 1 0,0 2 0,4 0-87,-1 0 0,10 0 1,-7 0-1,1 0-912,2 0 0,-5 2 0,-1 1 0,0 3-932,1-3 1,-6 4 0,0 0-1,-5 0-231,-3 0 1,-8 5 0,1-1 949,-8 3 0,-4 2 0,-8-1 0</inkml:trace>
  <inkml:trace contextRef="#ctx0" brushRef="#br1" timeOffset="4">2548 10327 13597,'27'0'0,"5"0"0,1-2 1983,0-3 0,0 3 0,4-3 0,3 1-914,1-1 0,2 3 0,-6-3 0,-2 3-1272,-2 2 0,2 0 0,-2 2 0,-5 3-3047,-3 6 0,-4 3 3250,-6 1 0,1 1 0,0 0 0</inkml:trace>
  <inkml:trace contextRef="#ctx0" brushRef="#br1" timeOffset="5">739 12197 9321,'0'-10'3276,"0"-1"1,0 16 0,0 4-1785,0 9 1,0 8 0,0-2-1,0 4-605,0 5 1,0 4-1,0 1 1,0 6-888,0 1 0,0 10 0,2-10 0,2 0 0,1 1 0,0 6 0,-3-8 0,1 0 0,3 1 0,-1-7 0,-5-1 0,0-6 0,0-4 0,0 1 0,0-7 0,0-2 0,0-2 0,0-1 0,0 0 0,0-1 0,0-8 0,0-7 0,0-12 0,2-12 0,3-4 0,5-5 0,-1-8 0,3 1 0,4-2-606,3-1 0,4-4 0,-4 10 1,4 2 99,1 2 0,1 8 1,3 4-1,-2 6 441,2 4 0,-4 4 1,3 7-1,-1 0 278,-2 0 1,4 7-1,-5 5 1,0 6 488,-1 3 1,-1 7-1,-5-2 1,0 4-443,-1 1 0,1 0 0,0 1 1,-2-2-261,-4-4 0,3 2 0,-6-6 0,0 1 0,0 0 0,0-2 0,-4-5-529,2-1 0,0 1-1929,-5 0 0,2-8 1,3-1-1,6-1-124,3-1 0,2-2 0,1-10 2582,4-8 0,4-1 0,6-7 0</inkml:trace>
  <inkml:trace contextRef="#ctx0" brushRef="#br1" timeOffset="6">2029 12747 9609,'14'-10'1120,"-4"-1"0,4 8 0,-3-3 0,3 3-228,1-2 1,1 3 0,1-3 0,3 3-66,1 2 0,5 0 1,-5 0-1,0 0-426,2 0 1,-6 0 0,4 0 0,-4 0-885,-1 0 0,-5 0 1,-1 0-3331,2 0 2705,-5 0 0,6 2 1,-8 3-1348,-2 5 0,-3 4 2455,-5 2 0,-4 0 0,-6 0 0</inkml:trace>
  <inkml:trace contextRef="#ctx0" brushRef="#br1" timeOffset="7">2044 13030 8111,'21'0'0,"2"0"1161,2 0 0,-6-5 0,3 0 0,1-1 974,3-1 0,9 6 0,2-6-1370,-2 0 1,-2 5 0,-3-3 0,-2 3 0,-4 2-737,-1 0 1,-2 0 0,-5 0 0,-1 0-1763,1 0 0,-2 2 1733,-3 3 0,3 4 0,-6 6 0</inkml:trace>
  <inkml:trace contextRef="#ctx0" brushRef="#br1" timeOffset="8">661 14759 8389,'0'-10'0,"0"-1"4669,0-1-2062,0-2 0,2 5 0,1 6-1367,2 6 0,6 11 0,-4 9 1,0 1-534,0 4 1,3 7 0,-3 5 0,0 2-708,0 2 0,5 10 0,-3-5 0,2 3 0,-1 2 0,1-1 0,4-6 0,-1-2 0,-3-3 0,3-3 0,-4-10 0,2-2 0,-1-6 0,1-4 0,-5-1 0,0-1 0,0 1 0,5-5 0,-1-1 0,3 2 0,0-3 0,-2 0 0,-2-2 0,3-4 0,1-3 0,1-5 0,1-5 0,5-6 0,0-5 0,-2-7 0,-1-7 0,3-5 0,1-7 0,1-2 0,0-4 0,-2 3 0,-4-6 0,3 2 0,0 3 0,1 4 0,-5 5 0,0 5 0,0 4 0,-6 4 0,1 2 0,-1 6 0,-1 4 0,3 1 0,-5 0 0,0 1 0,0-1 0,5 0 0,-1 1 0,-3 1-2800,3 3 0,-1 6 0,4 10-5828,-3 6 8628,3 3 0,-5 1 0,6 1 0</inkml:trace>
  <inkml:trace contextRef="#ctx0" brushRef="#br1" timeOffset="9">1966 15121 9128,'16'-16'2451,"-1"0"1,-4 6 0,1-1 0,4 1-1773,3 1 1,4-3-1,-2 5 1,3 0 20,0 0 0,6-4 1,-5 6-1,1 2 44,0 1 0,-7 2 1,4 0-1,-2 0-1427,0 0 1,0 0-1,-5 0-2594,-1 0 0,-6 7 0,-4 3 1287,-3 4 0,-14 2 1,-6 0-1,-4-1 1990,-6 1 0,-9 0 0,-3 0 0</inkml:trace>
  <inkml:trace contextRef="#ctx0" brushRef="#br1" timeOffset="10">1982 15262 9473,'6'9'1085,"3"-2"1,7-7 0,1 0 786,4 0 0,4 0 0,8 0 0,2 0-315,2 0 0,1 0 0,-3 0 0,2 0-1001,-2 0 0,-4 0 0,-3 0 1,-3 0-2379,-3 0 0,-1 0 0,-5 1 1822,0 5 0,-8 9 0,-1 10 0</inkml:trace>
  <inkml:trace contextRef="#ctx0" brushRef="#br1" timeOffset="11">4198 9399 8221,'9'-15'3516,"-2"-1"1,-7 9-2938,0 7 1,0 7 0,0 10 0,0 2 291,0 2 0,0 7 0,0 0 1,0 6-177,0 2 0,0 6 0,0-3 0,0 1-180,0 3 0,0 1 0,0 0 0,2-2-138,3 1 1,-3-4 0,3-1 0,-3-1-104,-2-1 0,0-1 0,0-7 0,0-3-462,0-3 1,0 5 0,0-6 0,0-2-1598,0-2 1,-2-6-1451,-3-1 1,1-6 2073,-6 1 1,8-10-1,4-6 1,10-4 1160,7-6 0,9-4 0,-3-6 0</inkml:trace>
  <inkml:trace contextRef="#ctx0" brushRef="#br1" timeOffset="12">5000 9462 8221,'0'-16'209,"-1"2"1,-5 2 380,-4 2 0,1 6 0,-1-1 0,-3 3 0,-1 2 425,-1 0 0,-1 0 0,-2 0 0,-1 2-445,-2 3 0,-1-1 0,2 6 0,-1 2-61,2 2 1,-4 2-1,2 2 1,1 1-171,-3 2 0,5 7 0,-3-2 0,6 4-23,4 1 1,-1 6 0,5 1 0,0 1-23,0-1 0,2 0 1,6-3-1,3 2-27,1-2 0,7-4 0,1-3 0,4-3 148,4-3 0,12 5 0,-1-6 0,1-2-107,0-2 1,6-6 0,3-3 0,3-1-74,2-3 0,0-2 0,-1-4 0,-3-2-235,-1-1 0,-5-12 0,3 1 0,-3-3 0,-7-4 0,-1-3 0,-8-9 0,-2-3 0,-1-3 0,-9 1 0,-4-3 0,-5 2 0,-5 3 0,-4 3 0,-9 7 0,-1 4-1041,-2 1 0,-7 2 0,2 5 1,-4 1-195,-1-1 0,1 5 1,4 3-1,5 1-2604,4 3 3167,1 2 0,11 2 0,10 0 1,14 0 671,9 0 0,10-7 0,3-1 0</inkml:trace>
  <inkml:trace contextRef="#ctx0" brushRef="#br1" timeOffset="13">5959 9572 8075,'9'0'0,"-2"2"710,-7 3 0,0 4 1,0 7-1,0 1 0,-2 4 1151,-3 5 0,-9 4 0,-9 1 0,-1-1-1181,-4-4 0,0 2 1,0-5-1,4 0-838,1-1 1,-3-1 0,5-3 0,2-1-463,1-1 1,8 1 0,1-10-4759,2 2 2010,2-5 0,5-10 3368,0-9 0,14-19 0,3 1 0</inkml:trace>
  <inkml:trace contextRef="#ctx0" brushRef="#br1" timeOffset="14">5629 9541 14051,'14'8'1015,"-3"8"0,8 2 0,-3 8-585,1 2 1,2-4 0,0 2-1,2 2 1,-1 2 182,-3 1 0,-1-4 0,0-3 1,-2 1-409,-4-1 0,4-5 0,-4 2 0,4-3-1458,2-3 1,-5 1 0,-1-2 0,2-2-351,2-1 0,7-2 0,2 3 0,0-2 200,-1 2 1403,6-5 0,-10 7 0,5-5 0</inkml:trace>
  <inkml:trace contextRef="#ctx0" brushRef="#br1" timeOffset="15">6557 9368 8425,'0'-16'1673,"2"2"0,3 2 1,7 3-1094,7 2 0,6-3 0,6 4 1,1 1-266,-1-2 0,6 4 0,-1-6 1,-1 2-80,-1 4 0,-8-4 1,-2 1-1,-1 3 53,-4 1 0,-1 2 0,-3 0-75,1 0 0,-5 0 1,-3 2-1,1 1-22,0 3 1,-4 6 0,4-2-1,-2 6 123,-4 5 0,4 2 0,-2 6 1,-1 1 185,-2 3 0,-2 7 1,0-1-1,0-1 181,0 1 0,0 3 0,-2-4 0,-2 2-237,-1 4 0,-5-6 0,4 1 0,3-3-338,1 1 1,-3 0 0,0-6 0,1 1-251,2-1 0,8-5 0,1-1 1,1-3-1488,5-2 1,-5-3-1,3-1-1843,1-1 0,-3-1 1885,1-3 0,-8-6 0,-4-10 0,-12-4-2060,-10 0 3648,-6-5 0,-8-1 0,-2-10 0</inkml:trace>
  <inkml:trace contextRef="#ctx0" brushRef="#br1" timeOffset="16">6651 9902 8042,'-5'-15'1438,"0"-1"1,12 2 0,12 2 0,7 3-36,7 2 1,16-4-1,2 6 1,6 0-616,6-2 0,-5 5 1,7-3-1,-9 3-357,-8 2 0,1 0 0,-12 0 0,-2 0-517,-2 0 1,-7 0 0,-1 0 0,-2 0-371,-4 0 1,-2 0-1,-1 0-3151,0 0 1,-8-2 3606,-2-3 0,-5-10 0,-1-10 0</inkml:trace>
  <inkml:trace contextRef="#ctx0" brushRef="#br0" timeOffset="17">8035 2483 8404,'0'-15'0,"0"-1"0,0 0 2608,0 1-1973,0 6 1,1 4-1,3 10-192,1 5 0,7 4 1,-1 5-1,1 6-18,-1 6 0,3 6 1,-4 0-1,4 5-146,2 3 1,-2 7-1,0 4 1,-2 2-55,0 1 1,7 6 0,-5-9 0,6 1-52,-1 1 1,-2-9-1,-1-2 1,0-8 217,-1-6 1,1-7 0,0-2 181,0-1 0,-1-2 0,1-7 79,0-4 1,-6-3 0,1-8-178,1-5 1,2-7 0,3-12 0,3-3-249,1-5 1,0-9-1,-4-2 1,2-5-249,2-3 1,0-11-1,-5 2 1,0-2-184,-1-3 1,1 6 0,-2 8-1,-2 3-683,-1 2 0,-2 7 0,3 5 0,-4 7 29,-1 7 0,4 4 0,-4 1-160,2 0 0,-4 7-1164,5 4 0,-1 10 2181,2 6 0,3 3 0,-6 2 0</inkml:trace>
  <inkml:trace contextRef="#ctx0" brushRef="#br0" timeOffset="18">8899 3018 14599,'16'-5'1309,"0"-1"1,0-4 0,-1 3 140,1-2-1161,7 6 0,0-10 1,4 6-1,0 0-29,1 0 0,-6 2 1,1 5-1,-2 0-805,0 0 1,2 0 0,-4 0 0,2 2-777,-2 3 0,-3 9 1,-4 9-1,-3 1 1205,-2 4 1,-2-5 0,-5 0 0</inkml:trace>
  <inkml:trace contextRef="#ctx0" brushRef="#br0" timeOffset="19">8994 3285 8779,'21'0'1395,"1"0"0,1 0-1021,0 0 0,10 0 0,-1 0 0,1 0-596,0 0 1,2 2-1,-4 3 1,-4 4-2363,-3-1 2584,-14 6 0,11-5 0,-12 7 0</inkml:trace>
  <inkml:trace contextRef="#ctx0" brushRef="#br0" timeOffset="20">10220 1918 11054,'-7'-9'760,"5"-5"1,-5 19-1,7 4 1,0 10-220,0 7 1,0 14 0,2-3-1,2 7-58,1 3 0,5 0 1,-3 2-1,0 2-118,0 1 0,-1 0 0,-6-4 0,1-3-58,5-3 0,-5 9 0,5-6 0,-5-1 80,-1-6 1,0 0 0,0-1 0,0-4-216,0-5 0,0 2 0,0-6 0,0 1-94,0-4 0,0-4 0,0-1-222,0 0 1,0-6 285,0 1 1,0-10 67,0-1 0,0-7 0,0-10 0,0-4-454,0-5 1,0-9 0,0-4-1,0-1-456,0-3 1,0-10 0,0-6 0,0-4 96,0 0 1,0-9 0,0 10 0,0 0 190,0 8 0,6-2 0,1 13 0,0-1 207,0-1 0,5 6 0,-2 3 0,4 4 96,2 6 1,5-2-1,0 7 1,0 4 80,2 4 0,-1 6 1,6 7-1,-2 0 39,2 0 0,-3 2 0,1 5 0,2 7 35,2 5 1,6 15 0,1-3 0,-2 4 228,-2 3 1,-1 2 0,-1 9 0,1 4 287,-1 4 0,-5 1 1,-1 1-1,-3 3 160,-2-3 1,-3-1 0,-1-1 0,-2-4-199,-4-5 0,-1-2 0,-6-2 0,3-4-408,-3-2 0,-1-1 0,-2-8 0,0-1-511,0-1 1,0-8 0,0 2-1412,0-4 0,-2-8 1179,-3-4 0,3-5 0,-3-5 0,3-7 219,2-7 0,-5-6 0,-2-6 0,-2-3 139,-3-2 1,-4 4 0,-3-1-1,-4 5 306,-1 0 0,-4 6 0,-7 1 0,-2 5 224,2 5 0,-3-1 0,0 7 0,-1 0-87,1-2 0,3 5 0,5-3 0,2 3-156,0 2 0,-3 0 0,10 0 0,2 0-2745,1 0 2726,2 0 0,8 7 0,1 2 0</inkml:trace>
  <inkml:trace contextRef="#ctx0" brushRef="#br0" timeOffset="21">11384 2483 8313,'7'-8'149,"-6"2"477,5 12 1,1 4-1,-2 9 1,0 4 0,0 2 177,1 2 1,1 8 0,-4 2 0,4 0-345,2 1 0,-4-3 1,4 7-1,0 0-256,-1-2 0,1 4 0,1-8 0,-3-2-5,0-6 0,-5-1 1,5-6 46,0-1 1,-5-8 99,3-2 1,-5-8-1,-3-2-172,-3-9 1,1-5-1,5-3 1,0-4-452,0-5 0,2-2 0,5 0 0,9 3 140,8 3 1,6-4-1,1 6 1,1 5 4,-1 2 1,6 10-1,-1-2 1,1 3 196,2 2 0,-6 7 1,3 5-1,-2 6 288,-3 3 1,-6 1 0,-4-3 0,-6 4 112,-4 2 1,-4-6 0,-7 4 0,-2-3 86,-3 1 0,-6 6 0,-10-6 0,-5-4 73,-4-5 0,-8 2 1,-4-5-1,-3 0-465,-3-4 1,1-3 0,-2-2-1,-1 0-892,-3 0 1,-4 0 0,6-2 0,4-2-953,3-1 0,9-7 1,0 2-1,7-3 189,7 3 0,11-9 0,5 1 0,3-5 1494,2-4 0,7-17 0,2-5 0</inkml:trace>
  <inkml:trace contextRef="#ctx0" brushRef="#br0" timeOffset="22">12374 2625 8258,'11'0'6,"-1"0"370,2 0 1,-3 0 0,0 2-1,0 1 546,-1 2 1,-2 2 0,2-1-270,-1 4 1,-1 4 0,-6 2-202,0-1 0,-2-6 0,-5-4 0,-7-3-2,-5-2 1,-2 0 0,3 0-237,-3 0 1,4-2 0,-2-3 0,5-5 87,3-4 0,8-7 1,-1 0-394,8 2 0,6 3 0,11 4 1,3 3-138,1 2 1,10 2 0,-4 5-1,3 0 13,-1 0 0,-9 5 1,-3 2-1,-3 2 66,-3 3 1,-4 0-1,-2 2 167,-2 2 1,-4-4-1,-8 9 1,-6-5 214,-3-6 1,-1 4-1,-1-5 1,-2 1 60,-3 1 0,4-8 0,-4 3 130,4-5 0,1-1 0,0 0-77,0 0 1,2-7 0,4-3-156,5-4 0,3 3-597,2 1 0,7-1 0,3-3-694,4 4 1,2 3 0,0 7-1,1 0 34,4 0 1,-3 0-1,3 0-1687,-4 0 2752,-1 0 0,7 0 0,1 0 0</inkml:trace>
  <inkml:trace contextRef="#ctx0" brushRef="#br0" timeOffset="23">13019 1902 8548,'5'16'200,"0"-1"0,1 8 1,-6 3-1,1 4 1487,5 1 1,-5 6-1,6 1-1262,0 3 1,-5 0 0,5 7-1,-2 1 1,2 1 22,2 3 1,0 4 0,3-3 0,-3 0-217,-2 1 1,0-5-1,-4-6 1,2-4 15,-1-1 0,-2-3 0,-2-6-14,0-4 1,0 2-1,0-7 1,0-2-222,0-1 283,0-10 1,0-2 0,0-12-192,0-4 0,0-6 1,1-5-1,3-5-313,1-4 1,7-6 0,-1-1-1,5 0-206,4-1 1,3 12 0,5-2 0,-3 7-263,-3 5 1,6-1 0,-2 11 0,4 3 657,2 1 0,1 9 1,3 4 268,6 3 1,-1 7 0,-1 1 0,-2 1 0,-3 0 148,-2-4 1,-1 4-1,-1-1 1,-1 1-406,-4 0 0,-3 3 0,-7-5-1062,-1-2 1,-1 4 0,-3-1 0,-6 1 0,-5 2-1600,-5-1 1,-16 1 2665,-11 1 0,-24 3 0,-1-4 0</inkml:trace>
  <inkml:trace contextRef="#ctx0" brushRef="#br0" timeOffset="24">9969 3772 10143,'17'-8'727,"4"2"1,9-1-1,8 2 1,4 2 40,7 1 0,5-3 0,11-1 0,3 1-269,5-2 0,6 4 1,7-6-1,-41 5 0,0 1-242,1 1 0,1 0 0,9 1 0,2 1 0,-4 0 0,0 0 0,2 0 1,0 0-14,1 0 1,1 0-1,1 0 1,1 0 0,-1 0-1,1 0 1,-1 0-1,0 0-80,-1 0 0,1 0 0,7 0 0,1 0 0,-3 0 0,0 0 0,4 0 0,0 0-33,0 0 1,0 0 0,8 0-1,-2 0 1,-7 0 0,-3 0 0,-2 0-1,-1 0 62,-5 0 0,0 0 0,-7 0 0,-1 0 0,40 0 0,-10 0 163,-6 0 1,-2-2 0,-18-2 0,-3-1-190,-5 2 0,-2-4 0,-9 0 0,-3-2-474,-1-3 1,-6 3-1,-2 0 1,-3 1-2501,-3-1 1,-4 5 1257,-1-1 0,-8 3 0,-4 2 0,-14 0 1549,-13 0 0,-10 7 0,-8 2 0</inkml:trace>
  <inkml:trace contextRef="#ctx0" brushRef="#br0" timeOffset="25">10943 4370 8092,'0'-16'246,"0"0"1,7 2 0,4 2 586,3 1 0,9 1 0,3-6 0,7 1 1,7-1-37,7 0 1,4 2 0,-6 4 0,-3 4-438,-5 5 0,0 1 0,-4 0 0,-5 0-42,-4 0 1,-3 7 0,-7 3-286,-3 4 1,-4 2-1,-7 1 1,-2 2 55,-3 2 1,-4 7-1,-8-1 1,-4 2-4,-6 3 1,3-1-1,-2 1 1,-2-1 54,-2 0 0,0-6 0,2-4 0,4-4 176,1-1 0,-3 0 1,5-2 370,2-4-319,1 4 0,11-12-589,7 3 0,9-5 1,16-3-1,10-3-97,10 3 1,6 1-1,-4 2 1,0 0 160,0 0 0,-7 2 1,-1 3-1,-4 6-2,-4 3 0,4 1 0,-10 1 0,1 0 181,0 0 0,-7-1 1,2 1-1,-5 0 992,-6-1 1,3 6 0,-8 0 0,-2-2-325,-1-1 0,-2-2 1,-2 1-1,-3 2 5,-5 2 0,-11 0 0,-6-5 1,-2-2-697,-3-4 0,-6 3 0,-4-6 0,-2 0-143,2 0 0,-3-2 0,3-5 1,-3 0-2902,-3 0 0,1 0 0,0 0 3044,0 0 0,0 0 0,-1 0 0</inkml:trace>
  <inkml:trace contextRef="#ctx0" brushRef="#br1" timeOffset="26">3538 12071 8332,'0'-15'1609,"0"-1"2065,0 0-2152,0 7 1,0 4-430,0 10 1,0-1 0,0 6-1,0 3-414,0 1 1,0 7 0,2-1-1,1 0-188,3-3 0,-1 6 1,-5 3-1,0 2-201,0-2 0,0 9 1,0-2-1,0 4 103,0 1 0,0-1 0,-2-4 0,-1 2-338,-3 2 0,1 0 0,5-6 1,-2 0-56,-3 1 0,3-6 0,-3-2 0,3-1 0,2-4 0,0-1 0,0-2 0,0-1 0,0 1-3768,0 0 518,0-8 792,0-1 0,7-12 1,4 0-1,3 0 2095,1-2 0,8-2 1,2-7-1</inkml:trace>
  <inkml:trace contextRef="#ctx0" brushRef="#br1" timeOffset="27">4167 12040 8164,'16'0'1576,"-6"0"0,-1 2-587,-2 3 1,-2 9 0,-5 7 0,-2 0-483,-3 1 1,2 3-1,-8 6 1,-1 1 123,-2-1 0,-2 6 0,1 3 0,-3 2 179,-3 2 0,4 5 0,-4-9 0,3 0-341,2-3 1,1-4-1,-1-4 1,2-1-165,4-1 1,-4-8-1,5 2 1,0-4 177,4-1 1,-2-6-176,2 1 0,1-8 0,9 3-156,6-5 1,3-1 0,3 0 0,4-1-293,5-5 1,6-2 0,3-8 0,3 0-238,2 0 0,2 1 0,4-1 0,-3 0-828,-1 1 1,-7 4 0,0 2 0,-5 1-244,-4-1 1,-7 5 0,1-3 0,-6 2-93,-4 0 1,-5-7 0,4 1 441,-2-3 0,-2 4 0,-5-1 0,0-1 1098,0-2 0,0-2 0,0 1 0,0-1 0</inkml:trace>
  <inkml:trace contextRef="#ctx0" brushRef="#br1" timeOffset="28">4497 12228 8164,'-9'0'3387,"2"2"0,7 3-2684,0 6 1,2 10-1,2 5 1,1 6 550,-2 4 0,-1 4 0,-2 8 0,0-1-127,0 0 1,-5 5 0,-2-1-1,0-4-779,0-3 0,2-9 0,5 3 1,0-1-349,0-1 0,1-4 0,3-8 0,3-1 0,2-4 0,-4-1 0,4-3-1223,-2 1 0,3 0 0,-3-2-1712,2-4 1,-4 2 0,6-6-4128,1-3 7062,2-1 0,8-16 0,3-3 0</inkml:trace>
  <inkml:trace contextRef="#ctx0" brushRef="#br1" timeOffset="29">8082 9729 8164,'-7'9'1888,"3"-2"-194,-6-7 1,8-5-1089,2 0 0,7-2 0,11 3 0,1-1 0,4 0 97,1-2 0,2 5 0,6-3 1,-1 1-838,1-1 1,-6 3-1,0-3 1,0 3-687,-1 2 1,-3 0-1,-6 2 1,-2 3-16,-3 6 0,-4 4 0,-9 3 0,-3 1-4391,-6 0 5226,-10-12 0,-3 21 0,-8-10 0</inkml:trace>
  <inkml:trace contextRef="#ctx0" brushRef="#br1" timeOffset="30">8066 9997 8164,'16'8'627,"0"-2"1,5-5 0,0-1-1,0 0 354,1 0 1,-3 0-1,8-1 1,1-3-738,1-1 1,1-6-1,0 4 1,-2-1-833,0-5 1,5 5-1,-7-3 1,5-1-1428,6-2 0,-4-7 2015,4 0 0,10-14 0,2 2 0</inkml:trace>
  <inkml:trace contextRef="#ctx0" brushRef="#br1" timeOffset="31">9230 9211 8164,'-6'-16'1917,"1"0"-923,2 0 0,10 6-453,8 0 1,3 6 0,8-1-1,4 3 1,3 2-160,4 0 1,12 0 0,-1 0 0,7 0-221,4 0 0,-5 0 0,-1 0 0,-6 0 64,-5 0 1,0 5 0,-9 1 0,-5-3-133,-4-1 0,-3 3 0,-7 2 1,-2 0 52,-1 0 1,-6 5 0,4-1 0,-2 3 203,-4 1 0,-1 3 0,-2 3 0,0 3 118,0 1 0,-2 10 1,-3-2-1,-4 5-34,1 6 0,-5 1 0,6 2 0,0 1-153,0-1 0,2 0 0,5-2 0,0-3-297,0-5 0,0-4 0,0-1 0,2-3-890,3-3 1,-3 2-1,5-7 1,-2-1-1114,0-3 0,6-1 0,-4-2 1013,2-4 0,-6-1 1,1-6-2742,-8 3 3746,-5-1 0,-13-19 0,-3-4 0</inkml:trace>
  <inkml:trace contextRef="#ctx0" brushRef="#br1" timeOffset="32">9513 9855 8164,'0'-16'511,"0"1"1,7 4 0,3 1-1,4-1 448,2 2 0,7-4 0,5 4 0,5-2-709,3 1 1,3 5-1,-3-4 1,6 0-448,4 0 0,-1 4 1,1-4-1,-1 2 8,4 4 0,-4-4 0,-3 2 0,2-1-1530,1-1 0,1 6 0,-2-6 1719,-3 0 0,1-2 0,6-7 0</inkml:trace>
  <inkml:trace contextRef="#ctx0" brushRef="#br1" timeOffset="33">11022 9336 8164,'9'-24'263,"-2"1"1,-9 8 31,-3-1 0,-6-2 1,-8 1-1,-4-1 0,-1 6 176,-4 3 0,-2 4 0,-3 5 1,-2 0 236,-2 0 1,-6 9-1,1 7 1,-2 6-273,2 3 1,-1 10 0,4-2 0,2 4-236,4 1 1,0 6 0,12-4 0,2 0 20,1-3 1,10 1 0,2-1-1,5-2 36,1-2 0,7-2 0,7 1 0,8-3 79,10-2 1,11 1 0,3-7-1,6-2 284,4-2 1,2-3-1,5-3-157,0-6 0,-6-3 1,-1-4-1,-2-3 1,-5-8-48,-5-6 0,-6 0 0,-8-7 1,-4-4-193,-5-5 0,-10 0 0,-6-5 1,-5 0-439,-5 0 1,-6 0 0,-11-4 0,-8 4-1045,-5 1 0,-7 3 0,4 6 0,1 4-51,4 5 0,-1 5 0,14 6 239,0 4 1,6 5-1101,9 1 1,14 12-1,19 4 2169,7 1 0,5 8 0,7-1 0</inkml:trace>
  <inkml:trace contextRef="#ctx0" brushRef="#br1" timeOffset="34">12013 9368 8125,'-7'-16'0,"-4"2"0,-1 2 437,1 1 1,-3 3-1,2-5 1,-5 5 145,-4 1 0,-5 2 0,3 5 1,-2 0-112,-3 0 0,-1 0 1,-3 1-1,3 3-145,2 1 0,-1 11 1,7-2-1,2 1-145,2 5 1,3 1 0,3-2 0,6 3 5,3 3 1,2-1-1,2 4 1,3-3-111,6-3 0,8 6 0,4-3 1,1 1-293,4 0 0,4-7 1,4 4-1,4-2-436,1 0 0,4 0 0,-3-5 0,2-2-76,-2-4 0,1-3 1,-6-7-1,-2 0 71,-2 0 1,-7-2 0,-1-3 0,-3-7 290,-2-7 1,-8-6 0,-3-6 0,-2-1 363,-4 1 0,-1-6 0,-2 2 0,0 4 0,0 3 0,0 7 0,0-3 0,0 1 17,0 4 1,0 1 0,0 3 724,0-1-179,0 7 1,5 4-1,0 12 1,1 7 107,1 5 1,-4 14 0,6-1 0,0 1-295,-1 0 1,-2-3-1,2-1 1,1-1-143,0 0 0,-4 5 0,4-6 0,-2 1 2,-4-2 0,4 2 0,-2-7 0,-1-2-130,-2-2 1,3-1-1,0 0 387,-1 0-212,-3-8 0,-1-3 0,0-10-180,0-5 0,0-11 1,0-5-1,0-4-255,0-2 0,2-4 1,2-1-1,3 0 36,1-1 0,3 0 1,6-6-1,2 2-381,2-2 1,0 8-1,-3 3 1,1 6 194,2 5 1,-2 1 0,-6 7 0,-3 3 293,2 6 1,2 5-1,0 5 1,-2 6 175,-1 3 0,-1 8 0,6 5 0,0 2 95,0 3 0,-2-1 0,-4 2 0,-3 0 167,0-1 0,-5 6 0,3-10 0,-3-2-9,-2-1 0,0-4 0,0-5 0,0-1 502,0 1-638,-7-7 0,3-4-239,-6-10 1,6-9-1,-1-9 1,3-1-625,2-4 1,2-2-1,3-3 1,6-2-71,3-2 0,7 1 1,1 6-1,1 2 346,0 2 0,3 12 1,-5 0-1,0 5 327,2 6 1,-4 1 0,7 5 0,0 6-35,-1 7 0,4 10 1,-4 0-1,-1 4 471,-3 1 1,-1-5-1,-3-1 1,0-1-67,-3 1 0,-7-6 0,2 2 1,-2-4-1335,-3-1 1,-1 0-1,1 0-3742,1-1 2111,0-6 2570,-5-9 0,7-23 0,2-10 0</inkml:trace>
  <inkml:trace contextRef="#ctx0" brushRef="#br1" timeOffset="35">13443 8928 8164,'0'-16'1305,"0"7"-623,7-5-128,2 6-186,0-8 1,7 5 71,-1 1 1,8 6-335,8-1 198,1 3-191,6 2 1,-3 0 0,5 2 0,-1 3-1,-4 6 208,-2 3 0,-3 2 1,-4-1-1,-5 1-134,-4 0 0,-8 5 0,-4 1 0,-3 1-28,-2 0 0,-2 3 1,-3-3-1,-7 1 96,-7 4 1,-1 0 0,-6 0 0,-2-2 117,-1 2 0,2-5 1,3 0-1,3-3 45,7 1 0,0 0 0,9-5-189,1 0 1,8 0 0,4-2 0,5-4-106,4-5 1,4 2-1,0-2 1,4-1-192,-1-2 0,9-2 0,-5-2 0,0-2 2,2-1 1,-2-2 0,0 4 0,-4-4-3719,-1-2 1,-2 6 3782,-5-3 0,-1 5 0,1 1 0</inkml:trace>
  <inkml:trace contextRef="#ctx0" brushRef="#br1" timeOffset="36">5661 12700 8035,'7'-9'354,"3"2"0,8 6 911,-3-5 0,10 5 0,-10-5 1,5 3-853,2-2 0,-4 3 1,5-3-1,-2 1-686,-1-1 1,1 3 0,-5-3 0,0 3-947,0 2 0,-6 5 0,-1 2 0,-2 2 497,-4 3 1,-1 2 0,-2 2 0,-2 0 721,-3-1 0,-4 1 0,-6 0 0</inkml:trace>
  <inkml:trace contextRef="#ctx0" brushRef="#br1" timeOffset="37">5818 12826 8023,'-9'8'1960,"9"-1"0,11-7-1401,3 0 0,3 0 0,2 0 0,2 0-552,-2 0 1,9 0 0,2 0 0,2 0-865,2 0 0,7 0 1,-5 0-1,-1 0-2069,-2 0 2926,-8 0 0,-2 7 0,-8 2 0</inkml:trace>
  <inkml:trace contextRef="#ctx0" brushRef="#br1" timeOffset="38">6101 12621 8064,'19'-15'601,"-3"-1"1,-11 0 0,0 1 367,-3-1 1,-4 0 0,-3 2-354,-5 4 0,-4-3 0,-2 6 1,-2 0-216,-3 0 0,4 2 0,-6 5 1,2 0 62,0 0 0,-1 0 1,2 0-1,-1 0-83,2 0 0,2 0 0,1 2 1,0 1-149,1 3 1,4 6-1,1-2 1,-1 6-151,2 5 0,1-3 0,4 4 0,-1-1-14,1 0 1,3 5 0,1-5 0,0-1-55,0-3 1,1 4 0,5 0 0,4-2 126,4-1 1,2-3 0,0 1 0,1 0 3,4-1 0,-2-6 0,7-2 0,2-2 16,2 1 0,2-1 1,-1-5-1,0 0-115,1 0 1,5 0 0,1 0 0,2-2-143,4-3 0,-4-2 0,2-5 0,0 1-149,-2-1 1,-2 3 0,-6 1-1,-2-1 98,-4 0 1,-3 6 0,-8-3-1,1 5 103,0 1 0,-6 0-1,1 0 380,-8 0 1,2 0-1,-10 1-53,-5 5 1,-10-3 0,-2 8 0,-3-1-162,-3-1 0,-1 5 0,-3-6 1,1 3-11,-1-1 1,1-6 0,-1 3 0,1-2-112,0 0 1,-1 1 0,1-6 0,-1 0-190,1 0 0,1-6 0,2-1 0,4-1 49,1-5 0,-3 5 0,5-3 0,2-1 10,1-2 0,2-2 0,2-1 0,4-2 13,5-2 1,3-2 0,2 2 0,2-3-227,3-1 1,4-5 0,6 6 0,3-2 36,3 0 0,-2 5 0,7-4 0,0 2-200,-1 4 1,5 2 0,-4 1 0,2 2-573,-2 4 0,4-3 0,-4 6 1,2 0 363,-2 0 0,4 2 0,-6 5 0,2 0-1031,1 0 0,-3 5 1744,2 1 0,4 6 0,-6-3 0</inkml:trace>
  <inkml:trace contextRef="#ctx0" brushRef="#br1" timeOffset="39">6793 12401 8389,'10'0'926,"-1"2"1,0 3-97,-1 6 0,1 5 1,3 5-1,-1 3-178,1 0 0,0 6 0,0-4 1,-3 2-275,-2-2 1,4 2-1,-6-5 1,-2 0-112,-1-1 1,-2-1-1,0-5 124,0 0 0,0 0 67,0-1 0,-2-6-332,-3-4 1,-2-10 0,-3-7 0,4-6-198,5-3 1,-5-7 0,1 1-1,3-7-383,6-2 0,6-12 1,11 5-1,6 1 285,2 2 0,3-2 1,-1 7-1,-1 5-160,-4 8 1,4 6 0,-6 5 0,2 6 350,1 3 1,-3 2 0,4 4 0,-3 5 358,-3 6 0,4 10 1,-3-1-1,0 4 15,0 5 1,-4 2 0,-7-3 0,-3-3-120,-2-2 0,-2 0 1,-5-6-1,0-1-69,0-3 1,0-6-133,0-1 1,-2-6 0,-1-1-149,-2-6 1,-1-6 0,6-9 0,0-1-159,0-2 0,7-7 0,4 4 0,4-2 149,6-1 0,4 8 1,6 0-1,-1 5 55,-4 4 0,9 6 1,-3-1-1,3 5 332,3 5 1,-3 4 0,7 7 0,0-1-132,-2 1 0,4 7 1,-6 3-1,2 4-926,4 1 1,0 7-1,1 4 1,0 5-2356,4 6 1,7 4 3105,-3 12 0,6-12 0,-3 4 0</inkml:trace>
  <inkml:trace contextRef="#ctx0" brushRef="#br1" timeOffset="40">3082 14398 8064,'-16'-9'0,"1"4"0,-1 3 0,0 2 0,0 0 0,1 0 0,-1 0 885,0 0 1,6 0 2753,-1 0-2621,8 0 0,-2 0 1,10 0-626,5 0 0,11 0 0,7-2 1,7-3 10,7-6 0,11 3 0,4-3 0,6-1-424,5-2 1,-3-2 0,3 2-1,-3 2-120,-3 2 0,-6 4 0,-3-2 0,-6 1-119,-5 3 1,-5 2 0,-9 2 0,-4 0 55,-1 0 0,-2 0 1,-6 0 182,1 0 1,-7 2 0,-4 3 243,-3 6 0,3 3 1,0 2-1,-1 1 343,-2 4 1,-4-2-1,-3 9 1,-4 4 9,0 2 0,-5 8 1,4-1-1,-3 0-305,3 3 0,-4 5 1,5-9-1,-1 2-121,-1 0 0,8 0 0,-2 3 0,3-3-247,2-5 1,0-4 0,0-1 0,0-3-427,0-3 1,0 2 0,0-7 0,2-3-657,3-6 0,-3 2 0,5-5-666,-1-1 0,-2-1 0,6-7-35,3 0 1,-6-1 1878,-2-5 0,-10-9 0,-4-10 0</inkml:trace>
  <inkml:trace contextRef="#ctx0" brushRef="#br1" timeOffset="41">3397 14932 8511,'-16'0'1346,"0"0"1,6 0 656,-1 0 1,9-5-1304,2-1 0,9-1 0,12 4 0,5-4-308,4-2 0,14 4 0,5-4 0,5 1-263,5-1 0,8 0 0,2-3 0,3 1-286,3-1 0,-12 3 0,-4 1 0,-6 1-374,-6 3 1,-3 2-1,-13 2 1,-1 0-419,-4 0 1,-2 0-1,-4 0-3141,1 0 1380,0 0 2710,-13 0 0,6-7 0,-5-1 0</inkml:trace>
  <inkml:trace contextRef="#ctx0" brushRef="#br1" timeOffset="42">4796 14523 8064,'0'-15'474,"-2"-1"0,-1 0 140,-3 0 1,-4 1-1,3-1 1,-2 0 81,-3 1 0,-4 4 1,-3 2-1,-4 2 70,-1 4 0,3 1 1,-5 4-1,-2 3-436,-2 6 1,0 3 0,2 1-1,4 3-126,1 3 1,-5 3-1,4 8 1,-1 1-46,4 3 1,6-2 0,2 4-1,5 0-16,1 4 0,1-1 0,6-1 0,0-2-182,0-3 0,7 3 0,4-1 0,5-2-38,5-2 1,3-3-1,9-2 1,4-4 232,5-1 0,3-4 0,2-8 1,1-4 160,-1 0 1,3-6 0,1 3-1,-4-8 267,-1-6 1,1-4 0,-10-3 0,-4-3-190,-5-1 1,0-12 0,-9 2 0,-3-2-523,-4-1 0,-9-2 0,1-1 0,-8 2-535,-6 2 1,-6 3 0,-3 2 0,-4 4-335,-1 1 0,-2 2 0,-4 5 1,4 2-165,5 4 1,-2-2 0,2 7-3486,2 1 1247,8 2 3398,4 9 0,21 2 0,4 7 0</inkml:trace>
  <inkml:trace contextRef="#ctx0" brushRef="#br1" timeOffset="43">6069 14602 8064,'0'-9'1499,"-1"2"-524,-5 7 1,3 0 0,-6 2 0,0 5-375,1 9 0,-3-1 0,-4 6 0,-1-3-173,0-3 0,6 6 0,-1 0 1,-1-1-422,-2-3 0,5-1 1,2-1-1,2 1-1251,0 0 0,-1 0-4223,6-1 4697,0 1 0,-1-16 0,-3-9-640,-1-8 1410,-7-11 0,3-4 0,-7-8 0</inkml:trace>
  <inkml:trace contextRef="#ctx0" brushRef="#br1" timeOffset="44">5802 14618 8495,'9'7'588,"5"-4"0,-2 8 0,6 1-173,2 2 0,7 1 0,-5 1 0,1 0 690,0 0 0,3-1 0,-5 1 1,-2-2-742,-1-4 1,-3 4-1,1-3 1,0 3-1447,0 2 0,-2-6 0,-2 1 1082,-2 1 0,1-5 0,4 0 0</inkml:trace>
  <inkml:trace contextRef="#ctx0" brushRef="#br1" timeOffset="45">6840 14052 8064,'0'-16'0,"0"0"250,0 1 1,0-1 0,-2 2 6093,-3 3-4375,3 4-1670,-5 7 1,7 7 0,0 4 0,2 5 0,1 5 555,3 5 1,-1 3 0,-3 5 0,1 1-387,2 1 0,1 8 1,-6 0-1,0 4-168,0 5 0,0-1 1,1-3-1,3 2-65,1 1 1,2-1 0,-3-9-1,1-6-304,-2-2 1,1-8 0,-1-2-1591,2-1-1846,1-2 2044,-6-12 1,0-4-1,0-10 1,0-6 569,0-3 1,5-2-1,2-1 1,2-2 889,3-2 0,2-7 0,2 3 0</inkml:trace>
  <inkml:trace contextRef="#ctx0" brushRef="#br1" timeOffset="46">7343 14067 8064,'0'-15'422,"0"4"0,0 1 1,0-2 1008,0-2 1,0 3 170,0 1 0,0 8 1,-2 4-1280,-3 12 1,3 3 0,-3 9 0,1 0 464,-1-1 1,3 10 0,-5-4 0,2 4-196,0 4 1,-5-1 0,3 6-1,-2-2-212,-3 1 1,-2-3 0,-2 2 0,0 0-112,0-2 0,1 2 0,1-8 1,2-5-44,1 1 1,8-6 0,-3 1 0,3-4-204,-2-7 0,3 1 88,-3-4 0,10-2 1,5-1-1,4-1-27,2-3 1,12-4 0,5-5-1,6-4 8,4 0 0,3-5 0,1 4 1,-2-4-692,-3-2 0,2 2 0,-7 2 0,-3 1-690,0-1 1,-5 0-1,-1 0 1,-3 3 348,-3 2 1,5-4 0,-6 5-1,-2-1-1687,-2 0 1,-3-6 1705,-3 3 1,-4-4 919,-7-2 0,-7-7 0,-2-1 0</inkml:trace>
  <inkml:trace contextRef="#ctx0" brushRef="#br1" timeOffset="47">7799 14240 8064,'0'-24'2066,"0"10"1,0 14-221,0 9 0,0 13 0,0 8 0,0 7 102,0 3 0,0 2 0,0 5 0,0 0-1624,0 0 1,0 4-1,0-2 1,0-6-325,0-2 0,0-5 0,0-4 0,0-3 0,0-2 0,2 1 0,1-6 0,4 1-542,2 0 0,-4 3 1,4-3-1,0 1-4275,-1 4 0,1-4 4817,2 3 0,-4-8 0,-7 4 0</inkml:trace>
  <inkml:trace contextRef="#ctx0" brushRef="#br1" timeOffset="48">3507 15545 8064,'-16'0'0,"0"0"0,0 0 0,1 0 923,-1 0 0,6 0 323,-1 0 0,9 0 0,4 0-486,12 0 1,9 2-1,12 1 1,5 2-57,7-1 1,11-2-1,5-2 1,8 0-387,8 0 1,-33-1 0,0 0 0,38-3 0,-39 1 0,1-1-123,1 0 1,0 0 0,5 1 0,1 0-1,1-1 1,1 0 0,-1 0 0,0 1-88,0 1 0,0 0 1,4-1-1,-1-1 0,-4 1 1,-1 1-1,-2 0 0,0 1 32,-4-1 1,0 2 0,1 0-1,-1 0 1,41 0 0,2 0-145,1 0 1,-3 0 0,-40 0 0,0 0 0,1 0-1,0 0-95,2 0 0,2 0 0,8-1 1,2 0-1,0-1 0,2 1 1,4-2-1,2 0 20,3 2 1,2-1 0,5-2 0,-1 1-1,-4 0 1,-1 1 0,-4 0 0,-1 0 167,-2 1 0,-3 0 0,-3 4 1,-3 0-1,-5-1 0,-3 1 0,-2-1 1,-1 1 405,40 4 1,-3-5 0,-21 3-1,-7-3-197,-6-2 0,-11 0 1,-6-2-1944,-5-3 1,-9 3 197,2-3 0,-10 1 1,-8 1-1,-8-2-196,-11 1 1,-15 2-1,-20 2 1642,-15 0 0,-13 0 0,32 0 0,0 0 0</inkml:trace>
  <inkml:trace contextRef="#ctx0" brushRef="#br1" timeOffset="49">4497 16284 8064,'0'-11'0,"0"1"258,0-3 1,0 0 0,2-3 0,3 0 0,6 0 630,3 1 1,10-1 0,9-2 0,9-1-554,4-2 1,9 2-1,-6 7 1,4 1-48,1-1 1,-3 5 0,-8 2 0,-4 3 304,-6 2 0,0 0 0,-12 0 0,-3 2-28,-6 3 0,0 6 0,-7 8-272,-1 2 1,-10 2 0,-6-3 0,-5 5 9,-4-1 0,-7 6 0,0-4 0,-5 4-19,-4 1 1,-5-6 0,4-4 0,-1-4 32,1-1 1,3 0 0,7-2 0,2-2 44,-2-2 0,5-6 1,2 1-112,4-3 0,6-2-125,1 0 0,13 0 0,2 0 0,11-2-740,10-3 1,8 3 0,14-5 0,3 2 83,2 0 0,11-1 0,-1 6 0,2 0 176,-1 0 0,-4 7 0,-4 4 0,-7 3 522,-4 2 0,2-1 1,-12 1-1,-3 0 172,-5-1 1,-7 6 0,-1 0-1,-7-1 616,-7-3 0,-3-1 0,-2-1 0,-2 1-366,-3 0 1,-11 3-1,-10-1 1,-5-4-592,-6 0 0,-3-2 0,-7-2 0,0-5 0,-1-3 0,-6-2 0,-3 0 0,-5 0 0,0 0 0,4-5 0,0-2 0,1-2 0,1-3 0,-4 3 0,10-1 0,2-1-1011,5 3 0,10-1 0,1 5 0,9-3-2266,6-1 0,8 2 0,7-4 3017,11-2 1,16-16-1,15-5 1</inkml:trace>
  <inkml:trace contextRef="#ctx0" brushRef="#br1" timeOffset="50">8569 15356 8064,'-8'0'2962,"2"0"-1419,12 0 0,8-5 0,8 0 1,1 1-753,0 3 0,8 1 0,-3 0 1,0 0-351,2 0 0,-1-2 1,1-2-1,-2-1-434,-2 2 1,-7 1 0,4 2 0,-2 0-668,0 0 0,-5 0 0,-6 0 0,1 2-1170,-2 3 0,-2-2 0,-7 8 0,0 1 902,0 2 1,-13 2 0,-4-1-1,-6-1 928,-5-3 0,-2 10 0,-1-4 0</inkml:trace>
  <inkml:trace contextRef="#ctx0" brushRef="#br1" timeOffset="51">8664 15561 7714,'0'15'1075,"1"-6"0,5-2 0,4-2 222,4 1 1,4 4 0,3-5 0,5 1-35,3 1 1,3-6 0,1 6 0,2-2-626,2 1 0,-1 1 0,-4-4 1,-2 2-467,-4-1 0,3-1 0,-2 1 1,2 1-217,3-1 0,-1-1 0,2 1 1,2 1-4111,2-2 1,7-1 4153,-2-2 0,3 0 0,2 0 0</inkml:trace>
  <inkml:trace contextRef="#ctx0" brushRef="#br1" timeOffset="52">10110 14586 8226,'-14'-10'383,"4"-1"0,-3 6 1,6-4 1636,-1 2 1,4-5-1432,-1 2 1,5-4-1,7 0 1,9 1 0,8 3 102,6-2 0,3-2 1,4-2-1,3 0-160,0 1 0,4 4 1,-8 2-1,-1 2-241,-1 4 1,-10 1 0,-1 2 0,-4 2-94,-3 3 1,3 4 0,-10 7 0,-1-1 67,-2 1 1,-5 7 0,-1 3 0,0 4-124,0 1 0,-8 0 1,-6 3-1,-6-1-116,1-2 1,-5 9 0,-2-8 0,-2 1-79,1 0 1,-1-1 0,6-3 0,-1-2 112,0-7 0,1-2 0,2-2 0,-1-1 188,2 1 0,2-7 0,3-2 0,2-2 588,1 0-602,1 1 1,1-13-1,4-4-342,3-3 1,14-3 0,6-3 0,4-1-508,6 2 1,9 2 0,5 1 0,3 0 143,2 1 1,6 4 0,-1 2 0,-1 2 80,-2 4 1,-2 3-1,-2 5 1,-1 6 594,-2 3 0,-7 3 1,2 4-1,-4 3 342,-2 1 0,-6 5 0,-4-4 0,-4 2 433,-1-2 1,-7 9-1,-4-4-698,-3 3 0,-4-7 1,-3 0-1,-6-1 1,-5 0-285,-5 0 0,-3-7 0,-9 1 0,-4-6 0,-5-4 0,-3-5 0,-2 4 0,-1-2 0,1-3 0,2-3 0,1-1 0,2 0 0,-1 0 0,4 0 0,2 0 0,6 0 0,5 0 0,3 0 0,7 0 0,1 0-790,-1 0 0,0 0-4126,0 0 1,8-1 4409,2-5 0,5-2 0,1-8 1</inkml:trace>
  <inkml:trace contextRef="#ctx0" brushRef="#br1" timeOffset="53">11258 14555 8209,'0'-16'209,"0"0"1,-5 1 0,-1-1 0,3 0 459,1 0 1,-3 1 0,0-1 0,3 0 278,5 1 0,6-1 0,9 0 0,3 2-333,5 4 1,5-4 0,6 5 0,3-2-132,0 1 1,4 6-1,-6-1 1,-1 4-160,-4 1 0,2 5 0,-10 3 0,-1 5-132,-3 4 1,-3 4 0,-3 0 0,1 7 35,0 7 1,-8 3 0,-1 8 0,-1-1 54,-1 4 1,0 12-1,-7-1 1,-3-3 10,-5-1 1,-4 0-1,-4-7 1,-3-5-21,-5-4 0,2-4 0,-1-6 0,1-4 15,-1-5 1,4-5 0,-5-4 0,-2-3 2,-2-2 1,1-2-1,1-5 1,2 0-294,-2 0 0,0-5 0,0-4 0,3-1 0,3-3 0,1-4 0,5 5 0,0-6-168,0-3 0,8-5 0,4 3 0,8-1-135,6-4 0,11 4 0,7-1 0,5 2-517,4 4 1,7 9 0,-4 5 0,2 3 457,0 2 1,3 2-1,6 3 1,-2 5 682,1 4 1,-1 2 0,-5 0 0,-4-1-313,-1 1 0,-3-2 0,-4-2 0,-1-1-217,1 1 0,-3 0 0,-3 0 0,-5-1-1658,-3 1 1,3-3 0,0 0-717,-2-2 0,-1 0-918,-3-2 3500,1-3 0,0-2 0,-1-9 0</inkml:trace>
  <inkml:trace contextRef="#ctx0" brushRef="#br1" timeOffset="54">12579 14492 8201,'-11'-16'0,"1"0"393,-3 1 0,-1-1 274,-1 0 1,1 6-1,1 1 1,3 2-1,-2 4 238,-2 1 0,-2 2 0,-1 0 0,-3 2-268,-1 3 0,-5 4 1,4 6-1,-1 3-183,0 3 0,0 3 1,4 8-1,-2-1-135,2 0 1,2 8 0,1 1 0,2 2-6,3 0 0,-1 0 0,7 5 1,1-2-133,3-3 1,2-3-1,6-8 1,9 1 87,9-1 0,4-5 0,4-1 0,4-3 331,5-2 0,9-5 0,3-3 0,0-3-199,0-2 1,-3-2 0,-7-5 0,-6 0-403,-5 0 0,0-5 0,-12-4 0,-3-3 0,-6-5 0,-5-2 0,-7 3 0,-2-2 0,-3-3 0,-5 4 0,-13-6 0,-7 2 0,-5 0 0,-3 2 0,3 7 0,-4 1-455,-1-1 0,3 5 0,-3 2 0,4 3-386,6 2 1,0 0 0,9 0-1,2 0-4075,2 0 1,8 2 2060,4 3 1,10-3 2854,5 3 0,18 4 0,5 0 0</inkml:trace>
  <inkml:trace contextRef="#ctx0" brushRef="#br1" timeOffset="55">12972 15011 8226,'10'-6'0,"1"-1"0,1-1 0,2 4 0,2-3 2284,-1 0 6827,-6 5-10910,5-5 0,-12 9 1,1 2 1798,-6 1 0,-6 7 0,-7-3 0</inkml:trace>
  <inkml:trace contextRef="#ctx0" brushRef="#br1" timeOffset="56">13884 14398 8226,'15'-16'0,"1"2"456,0 3 0,-8-3 0,-2 4 0,-5-4 677,-1-2 1,0 1 235,0-1 0,-1 2 0,-5 3-459,-4 6 1,-4 3 0,-2 2-432,1 0 1,-1 7 0,-2 4 0,-1 3-76,-2 2 0,-5 6 1,5 4-1,0 2-14,-2-1 1,4 6-1,-5-4 1,1 3-106,4 3 0,-4 0 1,2-2-1,2 2-102,1 1 1,8 1 0,1-4 0,2 2-216,4 2 0,1 0 0,4-6 0,5 2-15,8 4 0,5-4 0,9 4 0,5-4 75,-1-2 1,7 1 0,0-2 0,2-4 64,0-5 0,-5-6 0,1-4 0,-3-6 97,-5-3 1,-4-2 0,2 0 0,-4-2-23,-1-3 1,-2-4 0,-5-8 0,-2-3-267,-4 0 1,-3-1 0,-7 3 0,0-1-31,0-2 1,0 0 0,-2 5-1,-3 1-10,-5-1 0,-4 2 1,-4 2-1,-1 3-445,-2 2 1,-5-4-1,3 6 1,0 0-311,1-2 1,-4 5-1,3-3 1,0 3-453,0 2 1,-3 0 0,5 0 0,2 0-1332,2 0 0,6 0 1245,1 0 1,6-2 1430,-1-3 0,10-4 0,4-6 0</inkml:trace>
  <inkml:trace contextRef="#ctx0" brushRef="#br1" timeOffset="57">14717 14555 8307,'16'-16'121,"-6"0"1,-1 1 61,-2-1 0,-2 5 1,-5 1-1,0-2 1669,0-2 1,0-2 0,-2 2-1059,-3 4 0,-2 1 0,-5 5 0,1-1-250,-1 2 0,-7 3 1,-4 5-1,0 5-186,1 4 1,-6 4 0,3 3 0,-1 3-31,0 1 1,2 4-1,-3-3 1,5 4-70,-1 2 1,5-1 0,-3 2-1,6 2-125,4 2 0,-1-1 0,7-2 1,1 1-167,3 1 1,2 6 0,5-5 82,4-2 0,11-2 1,5-3-1,6-2 1,4-4 109,6-1 0,4-2 1,-1-7-1,-1-4 272,-2-5 1,-2-3 0,2-2-1,-6 0-154,-2 0 1,-10-9 0,-3-5 0,-3-5-211,-3 0 1,-1-5-1,-3-1 1,-6 1-36,-3 3 0,-4-2 0,-3 2 0,-6 2-238,-3 1 0,-1 3 0,-3 1 0,-3 1-650,-5 3 1,-4 6-1,-3-1 1,-2 3-1172,-2 2 0,-6 0 0,1 2 0,-2 3-502,2 6 0,-1 3 0,6 2 2527,2-1 0,2 1 0,1 0 0</inkml:trace>
  <inkml:trace contextRef="#ctx0" brushRef="#br1" timeOffset="58">15645 14885 8563,'0'-16'0,"0"0"649,0 1 1,0-1 0,-2 0 0,-2 0 302,-1 1 0,-7 1 0,1 2 0,-3 3-491,-1 2 0,-1-4 0,0 6 0,0 2 229,1 1 0,-6 2 0,-2 0 0,0 0-131,1 0 0,-5 5 0,6 2 0,1 2-146,-3 3 1,5 2 0,-3 2 0,4-1-164,1 1 1,2 5 0,2 0 0,3-2-88,2-1 0,-3 3 0,5 1 0,1 1-157,2 0 1,9 0 0,4-4 0,4 3-452,6 3 0,-1-4 0,8 3 0,3-1-854,4-4 1,3-1 0,-1-3-1,3 1 738,0 0 1,4-2 0,-7-4-1,-2-4 20,-2-5 0,-2-1 0,-1 0 0,-4-1-5459,-5-5 6000,4-9 0,-8-17 0,6-8 0</inkml:trace>
  <inkml:trace contextRef="#ctx0" brushRef="#br1" timeOffset="59">15817 14806 8226,'0'11'2269,"0"-1"-1258,0 2 0,2 2 0,2 4 0,3 3-365,1 5 1,-2 4 0,2 3 0,1 2-146,0 1 1,-4 1-1,6-5 1,-1-1-208,-1 0 1,3-4 0,-5-3 0,0-1-44,0-4 1,-2-7 380,-5-1-590,0-8 1,-7-3 0,-1-12 0,-3-7-155,1-7 0,1-4 0,-2-3 0,4-4-317,0-5 0,6-3 0,-3-2 1,6-1-234,3 1 1,7 7 0,1 5 0,4 7 472,4 7 0,0 4 0,-5 3 0,1 3 315,4 6 1,-3 3 0,4 4-1,-1 3-84,0 6 0,5 8 1,-5 4-1,-1 1 476,-3 4 1,-1 7 0,0 2-1,-2-2 90,-4-2 0,2 3 1,-7-1-1,-1-3 3,-2-4 1,-2-4 0,0 2 455,0-5-617,0-3 1,0-11 0,-2-7-293,-3-9 0,3-7 0,-3-5 0,3-5-560,2-3 0,0-8 0,0-2 0,2 1-339,3 0 0,4 1 0,8 7 0,2 2 239,2 2 0,2 12 0,-4 0 1,2 5 197,-2 6 0,-1 3 0,-1 5 0,3 6 203,1 3 0,5 7 1,-4 1-1,1 3 313,0 3 0,1 0 1,-6-2-1,-4-3-23,0-1 0,-2-4 1,0 3-2132,-1-4 1,-8-1-562,2 0 1,-10-8 0,-5-4 2502,-4-8 0,-2-11 0,0-10 0</inkml:trace>
  <inkml:trace contextRef="#ctx0" brushRef="#br1" timeOffset="60">16242 13832 8325,'-16'0'-40,"6"-2"0,1-3 522,2-6 1,-3-3 0,3-1 0,0-1 234,0 0 0,1 0 1,6 1-366,0-1 0,2 2 1,3 2-1,6 3 212,3 2 0,7-3 0,3 4 0,4 1-254,5-2 1,2 5 0,-3-3 0,-1 3-16,1 2 0,-8 6 1,-1 1-92,0 1 0,-6 3 1,2 6-1,-7 2-65,-6 2 0,-5 2 1,-1-4-1,0 4 10,0 1 1,-7-4 0,-3 1 0,-4-2 177,-2 2 1,-1-4 0,-2 4-1,-2-3-34,1-3 1,3 1 0,1-2 0,0-2-43,1-1 1,-1-8-1,0 3 1,2-3-182,4 2 1,-4-3-265,3 3 0,6-3-58,5-2 1,7-5 0,11 0 0,3 1-90,5 2 0,3 2 1,5 0-1,1 0 111,1 0 0,1 7 1,-6 4-1,-1 3 319,-4 1 0,-3 1 1,-7 0-1,-1 0 212,1-1 0,-5 6 1,-3 0-1,-1-2 268,-3-1 1,-2-2-1,-2-1 1,0 1 97,0 0 1,-6 0 0,-1-1-1,-1-1-379,-5-3 0,-6 3 0,-2-6 0,0 1-307,-1-4 0,-3 2 1,-6-1-1,-1-3-802,1-1 0,-6-2 0,-1 0 1,1 0-1464,4 0 0,-6 0 0,13 0 0,2 2-419,-1 3 0,10 4 2703,-1 6 0,0 1 0,7 0 0</inkml:trace>
  <inkml:trace contextRef="#ctx0" brushRef="#br1" timeOffset="61">17500 10814 8171,'-9'9'3212,"4"-2"-2165,10-7 1,-1 0 0,4-2-440,-1-3 1,0-4 0,-3-7 0,1-1-39,-2-4 0,-1-4 1,-2-8-1,0-2-454,0-2 0,0-6 1,0-1-1,0-8-255,0-11 1,-5-2-1,-2-6 1,0 1-47,0 3 0,2 3 0,5 3 0,0 3-525,0 6 1,0 10 0,2 5-1,1 6 715,2 4 1,8 1 0,-3 9-1,4 3 245,2 0 0,-1 7 0,1 2 0,0 3-59,0 2 1,1 3 0,2 6 0,4 10 483,1 9 1,4 7 0,7 14 0,2 2 258,-2 1 1,3 13-1,-1-1 1,0 3-113,1-3 1,-5 1 0,4-13 0,-5-1-430,-6-2 1,-2-7 0,-6-2 0,-1-3-394,-3-8 0,-3 1 0,-1-9 0,-3 0-746,0 2 1,-5-11 0,3 4-4850,-3-2 3792,-2-7 1,5-7-1,0-11 1,-1-5 906,-3-5 0,-1-1 0,0-6 0,0 3 363,0 3 1,0-5-1,-1 6 1,-5 2 854,-4 2 1,1 6-1,-3 3 1,-4 1 645,-3 3 1,-9 2 0,0 2 0,-5 0 353,-4 0 0,-5 0 0,4 0 1,-2 0-741,-4 0 1,-5 0-1,-1 0 1,1 0-206,-2 0 0,6 2 1,3 2-1,0 1-890,2-2 0,-4-1 0,7-2 0,4 0-2125,5 0 0,0 0-2762,7 0 5400,7 0 0,21-7 0,11-2 0</inkml:trace>
  <inkml:trace contextRef="#ctx0" brushRef="#br1" timeOffset="62">18600 10154 8171,'0'-7'1910,"0"7"0,2 12 0,2 11 1,1-1-1003,-2 1 1,4 5 0,-1 0 0,-3 5-59,-1 4 0,3 1 0,2-3 0,0 4-368,0 1 1,5-5 0,-3 3 0,1-1-173,1-1 1,-2 1 0,3-7-1,-3-2-156,-2-2 1,-2-7 0,-5 2-1,0-3-131,0-3 0,0-4-92,0-1 0,-2-6 1,-3-3-1,-6-7-317,-3-10 0,0-5 0,4 0 0,5-5-395,3-4 1,4-1 0,5-3-1,8 1 276,10 2 0,10-4 0,3 10 1,2 3 514,4 6 0,2 7 1,-1 9-1,-1 2 410,-2 3 1,-7 4-1,3 8 1,-3 3 463,-4 1 0,3 7 0,-14-2 1,0 3-115,-3 3 1,-8 5 0,-4-1 0,-5 1-620,-5 1 0,-9-6 0,-11 1 0,-2-7-151,-7-3 0,-6-4 0,2-7 0,-2-3 0,-4-2 0,-7-2 0,-1-7 0,1-1 0,2-2 0,-3-13 0,-1 3 0,3-3-709,1 1 0,5-4 0,4 0 0,7 1-499,3 3 0,6-4 0,13-2 1,8-1-8562,6-4 9769,13-9 0,15-3 0,9-7 0</inkml:trace>
  <inkml:trace contextRef="#ctx0" brushRef="#br1" timeOffset="63">19764 9918 9548,'7'-9'3361,"2"2"-2741,-1 0 0,6 5 0,-3-3 0,3 4 254,1 1 0,6 0 1,2 0-1,2 0-376,3 0 1,-4 0-1,0 0 1,-1 0-692,-4 0 0,4 5 1,-2 2-1,-2 0-629,-1 0 1,-3 3-1,1-3 1,-2 2-551,-3 3 1,-4-3-1734,-7 1 1,-7-1 3104,-4 2 0,-10-4 0,-3-7 0</inkml:trace>
  <inkml:trace contextRef="#ctx0" brushRef="#br1" timeOffset="64">19717 10122 8171,'1'9'1919,"5"-4"0,9-3 1,12-2-1,2 2-990,3 3 0,6-3 0,2 5 1,2-2-455,0 0 0,-7 2 1,2-3-1,-6 1-315,-5-2 0,2 1 0,-7-1 0,-1 3 602,-3-3-762,-1 6 0,0 0 0,-1 6 0</inkml:trace>
  <inkml:trace contextRef="#ctx0" brushRef="#br1" timeOffset="65">17720 12873 8171,'-2'-16'0,"-3"0"0,1 2 0,-4 2 1708,1 2 0,0 6-335,1-1 0,5 5 1,-5 5-365,5 6 1,6 4 0,2 6 0,0 4-114,0-1 1,0 6-1,-4-4 1,3 4-345,-3 1 1,4 6 0,-2 1 0,-1 3-335,-2 2 1,3 3-1,2 3 1,0-1-276,0 0 1,5 2 0,-1-8-1,3 2 12,1-2 0,-1-4 0,-2-6 0,-1-3-151,1-2 1,-3 0 0,0-6 0,-1-1 290,1-3 0,-5-1 910,1 0-881,-3-8 1,-2-2-1,0-12 1,0-4-250,0-4 1,0-4-1,1-3 1,3-5 151,1-3 0,7-3 0,-1-1 0,3-2-253,1-2 0,8-5 0,3 6 1,4 1-879,2 2 0,-1 3 1,-1 4-1,-2 6 1127,-2 8 0,0 0 0,4 7 0,-2 1 297,-2 3 0,-2 6 1,4 4-1,-3 3 416,-3 5 0,-1 8 0,-5-3 0,0 1-106,0 0 1,-1 5 0,-1-2-1,-3 4-476,-6 1 0,2-1 0,-2-2 1,-1-4-319,-3-1 1,5-2 0,-1-5 0,-2-1-747,-1 1 1,-2 0-1910,0-1 1,2-1 1569,3-3 1,4-4-1,8-7 1,3-2 1248,1-3 0,7-11 0,-4-8 0</inkml:trace>
  <inkml:trace contextRef="#ctx0" brushRef="#br1" timeOffset="66">19308 13172 11064,'16'0'1709,"-6"0"1,1 0 0,1 0 0,2 0-1012,2 0 0,-1 0 0,1 0 0,1 0-428,4 0 0,-3 0 0,3 0 0,-4 0-480,-1 0 0,5 0 0,0 0 1,-2 0-244,-1 0 1,-3 5-4246,1 0 1,-2 2 1755,-3-2 2942,-11-3 0,-16 5 0,-9-7 0</inkml:trace>
  <inkml:trace contextRef="#ctx0" brushRef="#br1" timeOffset="67">19245 13392 8171,'16'0'551,"-1"0"0,1 0 1,0 0 1411,0 0 0,6 0 0,5 0 0,0 0-687,0 0 1,2 0 0,-2 0 0,1 0-894,-2 0 1,2 0 0,-6 0 0,1 0-406,0 0 0,-2 0 0,-4 1 0,2 3-2377,2 1 0,0 0 0,-5-5 2399,0 0 0,0 7 0,-1 2 0</inkml:trace>
  <inkml:trace contextRef="#ctx0" brushRef="#br1" timeOffset="68">17814 15686 8171,'-8'-7'610,"2"-3"1,3-2 1654,-2 1 0,5 6-607,0 10 1,7 11 0,7 8-667,-4 1 0,4 10 0,-2-2 0,6 4-221,3 1 1,1 6 0,-2-1 0,2 6-93,3 4 1,1-1-1,4-5 1,-2 0-680,-2 1 0,-2-3 0,2-1 0,-5-4 0,-3-2 0,-2 4 0,-1-5 0,1-2 0,0-2 0,-2-7 0,-4-1 0,-3-3 0,0-3 0,-3-1 0,6-2 0,1-2 0,4-4 0,1-5 0,0-10 0,0-5 0,-1-4 0,1-9 0,0-5 0,-1-5 0,1-4 0,-5-12 0,-1 0 0,1-5 0,-3-5 0,5-8 0,-6-1 0,0 2-72,0 1 1,3 9 0,-5 4-1,-1 5-390,-3 5 0,5 5 1,-1 9-1,-2 4-613,-1 1 0,0 4 0,1 7-895,3 1 0,1 10-52,-2 1 0,2 14 1,7 10 2021,2 0 0,-4 13 0,11-4 0</inkml:trace>
  <inkml:trace contextRef="#ctx0" brushRef="#br1" timeOffset="69">19166 16284 8171,'0'-16'849,"6"5"0,1 3 0,1-1 1226,5 0 1,1 1 0,1-5 0,1 5-1026,0 1 0,1-4 0,2 6 1,2 0-558,-1-2 1,-3 5 0,-1-3 0,0 3-1053,-1 2 1,1 0 0,1 2 0,3 1-536,1 2 1,0 11-1,-7-2 1,-4 2-1656,-5 3 0,-3 0 1,-2-3 2748,0 0 0,-14-1 0,-3 1 0</inkml:trace>
  <inkml:trace contextRef="#ctx0" brushRef="#br1" timeOffset="70">19182 16425 8171,'2'14'1159,"3"-2"0,6-3 763,3-2 0,3-2 0,4-3 0,5 2-347,4 1 1,1 0-1,1-5 1,-1 2-528,1 3 0,-3-3 0,-1 3 0,-3-2-1048,-2 3 0,3-3 0,-5 8 0,-2 1-3029,-2 2 0,-1 2 3029,0-1 0,7 1 0,1 0 0</inkml:trace>
  <inkml:trace contextRef="#ctx0" brushRef="#br1" timeOffset="71">26320 3159 8194,'7'9'0,"-5"5"0,3-4 2821,-3 4 1,-2-3 3032,0-1-4756,-7-6 0,3-2 1,-4-11-630,1-5 1,1-4-1,8-9 1,3-1 76,6-6 0,5-2 0,3-10 0,2 1-780,-2-4 1,4-7 0,-2 2 0,-2 0-489,-2 0 1,-8-4-1,-2 6 1,-2 3 39,1 5 0,-1 2 0,-3 9 0,1 5 292,2 4 1,2-3 0,-3 6 729,1 2 0,2 9-187,-2 5 1,2 5 0,6 7 0,-3 8 248,2 10 1,7 11-1,2 8 1,-1 7-49,-3 6 0,4 3 0,0 1 0,-2-2 231,-1 1 0,-3 2 0,1-9 1,-2-3-183,-3-1 0,1-8 1,-5-5-1,0-3-830,0-1 0,3-2 0,-3-4 1,0-5-1303,0-4 0,0-3 1062,-1-3 0,-3-4 0,6-9-600,-2-3 0,3-9 1,-5-9-1,-1 0 587,-2 1 1,-2-5 0,-2 6 0,-2 2 717,-1 2 1,-7 3 0,0 1-1,-6 5 16,-3 1 0,-7-4 1,2 6-1,-4 2 565,-1 1 1,-6 2-1,-1 0 1,-1 0 81,1 0 0,-4 0 0,5 0 0,2 0-1589,2 0 0,2 0 0,1 0 0,4 2-5434,5 3 6322,4-3 0,1-2 0,0-9 0</inkml:trace>
  <inkml:trace contextRef="#ctx0" brushRef="#br1" timeOffset="72">27830 2924 9473,'-6'-16'0,"-1"0"0,0 0 963,0 1 0,-5 4 0,2 2 0,-4 1-207,-2-1 0,0 5 1,-1-1-1,-2 3-389,-2 2 1,-2 0 0,4 0 0,-2 0-169,2 0 0,-1 2 1,1 3-1,-2 6-144,2 3 0,1 2 1,4-1-1,2 1-167,2 0 1,6 5-1,-1 0 1,3-2 68,2-2 0,7 4 0,4 0 0,4-1 116,6-3 0,4-1 0,8-2 0,4-2 184,5-2 0,3-6 1,1 3-1,-3-2 648,-1 0 0,-9-1 0,1-8 1,-8-3-142,-4-1 0,-1-3 1,-7-6-1,-1-3-481,-3-1 0,-6-5 1,1 5-1,-5 0-719,-5-1 1,-4 4 0,-7-4-1,0 1-421,1 0 0,-6 0 0,0 5 1,2 2-3066,1 3 0,2 3-1659,1 3 5581,6 3 0,9-12 0,9 5 0</inkml:trace>
  <inkml:trace contextRef="#ctx0" brushRef="#br1" timeOffset="73">28333 2515 8264,'-2'-26'0,"-3"1"434,-6 3 1,-3 1 0,-3 5 0,-2 2 56,-2 3 1,0-1-1,5 7 1,0 1-96,1 3 1,-1 1 0,0 3-1,2 6-31,4 7 1,-3 5 0,8 0 0,2 5 173,1 3 1,2 8 0,2 2-1,3 1-60,5 3 0,4-2 0,2 2 0,0 3-47,-1-1 0,6 6 0,0-11 1,-1-2-282,-3-6 1,-1-1 0,-2-5 0,-2 2-742,-1-2 0,-3-3 1,3-7-1,-4 0-4340,0-1 3420,-6 1 0,8-7 0,-4-6 1,6-6 1509,3-8 0,2-10 0,-1-3 0</inkml:trace>
  <inkml:trace contextRef="#ctx0" brushRef="#br1" timeOffset="74">28600 2876 9721,'-16'0'1039,"1"0"0,-3 0 0,-1 0-291,-2 0 0,-7 0 0,2 0 1,-4 0-173,-1 0 0,-1 0 0,1 0 1,1 2-799,4 3 1,-2-3-1,5 3 1,0-3-788,1-2 1,6 0 0,6-2 754,-3-3 0,8 0 254,5-11 0,7-3 0,9-13 0</inkml:trace>
  <inkml:trace contextRef="#ctx0" brushRef="#br1" timeOffset="75">29040 2311 8980,'0'15'1122,"2"8"0,1 1 0,3 4 1,-1 2-37,2 3 1,0 7-1,5 1 1,-1 2-284,1 6 0,2 0 0,3-4 0,3-1-542,1 0 1,-2-2-1,-7-13 1,-2-1-21,3-2 1,-5-6 0,1 1-1,0-6-2870,0-4 1,-6 3 284,2-4 1,2-4-1893,-1-6 4236,6-7 0,-3-23 0,6-3 0</inkml:trace>
  <inkml:trace contextRef="#ctx0" brushRef="#br1" timeOffset="76">29591 2719 12666,'-18'-9'439,"-3"4"1,-3 3-1,-10 2 1,0 0 374,-3 0 0,-7-1 0,2-3 1,-3-1-644,-2 1 0,-1-2 0,1 0 0,0 1 52,0-2 0,2 4 0,3-6 0,7 2-1759,7 3 0,5 1 1536,7-2 0,8-4 0,1-7 0</inkml:trace>
  <inkml:trace contextRef="#ctx0" brushRef="#br1" timeOffset="77">29402 2656 8286,'7'16'721,"-4"0"0,8 1 0,-1 2 148,-1 2 1,5 7 0,-3-1-1,2 0-435,3 0 0,-5 2 1,-3-4-1,1 1 368,0 0 0,-6-7 0,3 2 726,-5-3 1,-2-9-774,-5-4 1,3-3-1,-6-4-202,2-3 0,-3-4 1,4-7-1,3-1-219,1-4 1,2 1 0,2-6 0,5-2-291,9-1 1,-1-1 0,8 0 0,0 2-527,3 0 1,-3-3 0,-1 10-1,-1 2-817,0 1 1,0 3-1,-3 1 1,1 3-312,2 6 1,0 3 0,-4 2 0,3 0 845,1 0 1,0 0 763,-6 0 0,1 0 0,0 0 0</inkml:trace>
  <inkml:trace contextRef="#ctx0" brushRef="#br1" timeOffset="78">29968 2656 8286,'0'16'-519,"0"0"1,2-1-1,1 1 1,4 2 1633,2 3 1,-4 1 0,6 6-1,1-3 577,2-3 1,0 5 0,-2-5 0,-2 3-1716,3 3 1,-5-6 0,1 1 0,0-4-1075,0-3 0,-6 3 0,2-8 931,-3 3 0,-4-6 1,-3-4-1,-7-9 166,-7-11 0,-6-14 0,-6-10 0</inkml:trace>
  <inkml:trace contextRef="#ctx0" brushRef="#br1" timeOffset="79">29874 2499 9041,'0'-24'0,"0"1"0,0 2 719,0 0 1,0 0-34,0 5 1,1 8-852,5 2 1,-3 6-1,8 6 1,1 6 451,2 7 0,7 0-287,0 8 0,7-1 0,-4 5 0</inkml:trace>
  <inkml:trace contextRef="#ctx0" brushRef="#br1" timeOffset="80">30770 2861 8496,'-11'-21'0,"3"0"0,-1 2 901,0 1 0,-1 2 1,-6-1-1,0-2-198,0-2 1,-1 1 0,-2 8 0,-2 2-286,2-2 1,-4 3-1,0 0 1,0 2 65,1 4 0,-6 1 0,3 2 0,-1 2-207,0 3 0,5-2 1,-4 8-1,1 1-18,0 2 1,4 3 0,-1 3-1,6 1-119,4-2 1,-1 4 0,7-1-1,1 1-67,2 0 0,2 3 0,0-5 0,2-2-123,3-1 0,6-3 1,10 1-1,5 0 25,4-1 0,1 1 1,2-2-1,2-3-26,2-6 0,0-3 0,-8-2 1,-1 0 12,-1 0 0,-6-2 0,3-2 0,-1-3 98,-4-1 1,-2-1-1,-1-3 204,0 1 1,-6 8-300,1-3 0,-1 5-439,6 1 0,0 7 0,-1 3 0,1 2-878,0-1 1,0 3 0,-1-4 159,1 4 1,0 0 0,0-3-990,-1-6 0,-6-7 2181,-4-8 0,-3-8 0,-2-13 0,-7-8 0,-2-1 0</inkml:trace>
  <inkml:trace contextRef="#ctx0" brushRef="#br1" timeOffset="81">30911 2798 7047,'16'0'1615,"-6"0"0,1 2-845,1 3 1,-3 3 0,1 10 0,3 3-266,1 5 0,0 2 1,-2 0-1,-2-2-195,2 2 1,-3-5 0,0-2-1,-2-4 199,-4-1 1,-1 0 544,-2-1-765,0-6 0,-2-4 0,-1-10 1,-2-7-305,1-7 0,2-1 0,2-6 0,0-2 84,0-1 0,2 2 0,3 1 1,6-2-272,3-1 0,3-1 0,3 4 0,2 5 18,3 3 0,-6 3 0,4 1 0,-2 3 82,0 6 1,0 3-1,-6 4 1,1 3 127,0 6 1,-1 3 0,1 3-1,0 4-149,0 5 0,-6 4 1,1 1-1,1-1-181,2-4 1,-4 4 0,-1-4 0,0 2-512,0-2 0,-6-1 0,4-6 0,-2 2-386,0-2 0,2-1 0,-3-3 0,1 1 31,-1 0 1,4-8 1169,3-2 0,3-5 0,2-1 0</inkml:trace>
  <inkml:trace contextRef="#ctx0" brushRef="#br1" timeOffset="82">32043 3049 8389,'9'-7'0,"-4"-5"0,-3-5 482,-2-4 1,-2 0-1,-3 5 1,-4-2 127,1-2 0,-12 2 0,5-3 0,-5 4-23,-2 1 1,-1 2 0,-5 3 0,2 6-93,-2 3 0,-2 2 1,-1 0-286,-1 0 0,6 7 0,0 2 1,0 2-1,1-1 75,4 2 1,4 1 0,1-1 0,0-2-224,1 3 0,4-6 0,2 0-220,2 0 0,2-4 0,7 6 119,3-2 1,9 0-1,7-4 1,0 4 84,2 2 1,-1-4-1,8 6 1,-2 3 35,0 5 0,5 0 1,-7 7-1,2 2 89,-1 2 1,-3 7 0,-5-1 0,2 1 308,-2 1 0,-8-3 1,-4 5-175,0-1 0,-5-3 1,1-6-1,-5-2 0,-5-3 194,-1-3 0,-3-1 1,-6-7-1,-4-2-220,-5-1 1,-2-8 0,-2 3 0,0-5-504,-3-1 1,-7-1 0,3-5 0,4-4-725,5-4 1,2-2 0,8 1 0,6-1-114,3 0 0,4-5 0,7-3-6359,3-6 7419,11 2 0,15-17 0,9 4 0</inkml:trace>
  <inkml:trace contextRef="#ctx0" brushRef="#br1" timeOffset="83">32263 2625 8539,'6'-16'333,"-1"0"358,7 1 1,-10 13 0,3 7 0,-3 9-106,-2 7 0,0 4 0,0 6 0,0 2-14,0 4 0,0 1 0,0 4 0,0-3-55,0-1 0,0-5 0,0 6 0,0-4-169,0-4 0,7 7 0,3-10 1,4-1-30,2-3 0,5 2 0,2-5 0,1-2 51,4-1 0,0-4 0,2-4 0,-2-3-187,0 0 0,3-5 0,-8 2 0,0-8-155,-1-6 1,4-10 0,-5-2 0,-3-3-195,-6-3 0,0-1 1,-6-3-1,-3 1-545,-1-1 1,-9 3-1,-4 1 1,-4 3 302,-6 2 1,3 8-1,-5 6 1,3 2 425,-1 4 1,0 3-1,7 5 1,1 5 193,3 4 1,6 4-1,-1 3 1,3 3 513,2 1 1,13 4 0,4-3 0,6 4 159,5 2 0,-4-6 1,2 0-1,2 0-1593,2-1 1,0-1-1,-4-6 1,-3-1-267,-1-3 1,-4-2-1,3 2 973,-4-3 0,-1-4 0,0-7 0</inkml:trace>
  <inkml:trace contextRef="#ctx0" brushRef="#br1" timeOffset="84">27437 3961 12312,'0'-11'-885,"0"1"1,0-2 1350,0-2 0,-6 3 4253,1 1-3662,0 6 1,5 4 0,0 13 0,0 4-321,0 4 0,2 7 1,1-2-1,2 4-100,-1 1 1,5 6 0,-1 1 0,3 1-243,-1-1 0,-1-1 1,3-4-1,-3 2-427,-2 2 0,3-1 1,-4-6-1,-3-2 167,-1-2 1,3-7-1,0 2-840,-1-3 0,-4-4 568,-5-4 0,1-3 0,-5-9 187,2-3 1,-3-4 0,5-6-1,1-3-81,2-3 1,6 2 0,5-7-1,8 0-57,6 1 0,14-3 0,8 6 0,2-1 121,4 0 1,5 7 0,-2 8 0,-2 1 198,-3 3 1,0 4 0,-14 6 0,-4 4 172,-3 4 1,-8 3 0,1 3 0,-6 1 119,-4-2 1,-4 4-1,-7-1 1,-2 1-511,-3 0 0,-11 3 1,-10-3-1,-4-1-4,-1 1 1,-1-4-1,1-7 1,-2-3 81,-4-2 1,4 4 0,-6-6 0,3-2-46,-1-1 1,0-2 0,4 0-1,-2-2-30,-2-3 1,1 2 0,4-8 0,3 1-1731,2 1 1,1-5 0,9 3-451,3-3 0,9-1 0,5-1 0,13 0-2213,19 1 4433,17-1 0,7 0 1,7 0-1</inkml:trace>
  <inkml:trace contextRef="#ctx0" brushRef="#br1" timeOffset="85">28569 4275 8561,'1'-8'1170,"5"2"1,-5 6 0,5 6 0,-6 2-155,-6 1 1,-2 5 0,-8-2-1,-2 6 233,-3 3 0,2 0 0,-7-4 0,0 2-663,1 2 0,1 0 0,5-5 0,-2 0-812,1-1 0,3 1 1,3 0-1,2-2-259,1-4 0,8 4-4431,-2-3 1,3-3-608,2 3 5523,0-29 0,7-1 0,2-28 0</inkml:trace>
  <inkml:trace contextRef="#ctx0" brushRef="#br1" timeOffset="86">28238 4260 8531,'7'-9'1164,"-5"2"1,12 7 0,-3 0 12,3 0 0,5 7 1,0 5-1,2 7-320,9 7 1,-2-3-1,5 0 1,-7-2-621,-3 0 0,5 5 0,-4-5 0,2 0-835,1 2 1,-7-6 0,5 6 0,-1-4-809,1-3 0,-6 3 0,2-10 0,-2-1 1406,2-2 0,-3-5 0,4-1 0</inkml:trace>
  <inkml:trace contextRef="#ctx0" brushRef="#br1" timeOffset="87">28930 4039 17887,'0'-15'944,"0"-1"1,0 0 0,0 1 2705,0-1 0,2 7-2464,3 4 1,-3 5-1,5 7 1,0 9-1187,3 8 0,-1 6 0,2 1 0,1 1 0,-3 1 0,1 3 0,1 6 0,-1 2 0,0-2 0,-6 3 0,3-3 0,-2 2 0,0-2 0,1-4 0,-6-6 0,0-3 0,0-2 0,5-5 0,0-6 0,-1 0 0,-3-8 0,-1-2 0,0-12 0,0-4 0,0-11 0,2-3 0,3-3 0,6 1 0,3-2 0,7 0 0,2 0 0,1 2 0,2 7 0,6 0 0,-1 5 0,1 5 0,-1 2 0,0 2 0,-1 5 0,-2 2 0,-2 3 0,-1 9 0,3 8 0,-2 1 0,2 0 0,-4 3 0,1-5 0,-3 0 0,-2 2 0,-3-6 0,-1 4 0,0-3 0,-6-3 0,1 1 0,-1 0-1917,-1-1 1,-2 1 0,-7 0 0,-2 0-1505,-3-1 1,-6-4 3251,-10-1 1,-10 1 0,-9 5 0</inkml:trace>
  <inkml:trace contextRef="#ctx0" brushRef="#br1" timeOffset="88">27437 4983 8125,'-7'0'1830,"7"0"0,10 0 627,9 0 1,11 0-1,10 0 1,6 0-1151,8 0 0,7 0 0,10 0 0,10 0-1046,6 0 0,-33 0 0,2 0 0,-1 0 0,0 0 0,4 0 1,-1 0-262,0 0 0,0 0 0,1 0 0,0 0 0,-4 0 0,-1 0 0,0 0 0,0 0 0,0-1 0,0 2 0,1-1 0,-1 1 0,-6 1 0,0 0 0,-3 0 0,-1 1 0,38 1 0,-16-3 0,-18-1 0,-12 0 0,-8 0-3075,2 0-1057,-20 0 2963,-10 7 0,-14-3 0,-19 6-1937,-11 2 1,-8 8 3105,-11 1 0,-14 7 0,-3-4 0</inkml:trace>
  <inkml:trace contextRef="#ctx0" brushRef="#br1" timeOffset="89">27877 5375 9944,'-16'6'2240,"0"-1"0,8 2-1660,2-2 1,12-3 0,6 3-1,7-3 619,7-2 1,11 0-1,7 0 1,5 0-260,3 0 0,14 0 1,2 0-1,6 0-509,-1 0 0,-12 5 0,-12 2 0,-9 2 98,-6 3-349,1 2 119,-18-5-994,-1 5 580,-2-5 1,-13 6 0,5 1 0,-6 1-230,-6 4 0,-2-3 0,-11 5 0,-4-2-385,-3-1 0,-20 1 0,4-5-367,-5 0 646,5 0-479,-10-1 521,17 1 232,-18 7 601,20-6 0,-5 6 0,6-7 0,4-1-141,7 1 0,0 0 0,13-1 0,-1 1 923,4 0 1,3-6-1,2 1 1,2 1-1143,3 2 1,12 2 0,15-2 0,8-2-66,5-2 0,11-4 0,6 2 0,2-1 0,-3-3 0,0-2 0,-8-1 0,-2 3 0,-3 1 0,-2 0 0,-4-5 0,-6 0 119,-2 0 1,-5 2 0,-2 2 0,-6 1-120,-4-2 0,-1 4 0,-2 0 0,-2 2-876,-2 3 876,-6-5 0,10 7 0,-5-5 0</inkml:trace>
  <inkml:trace contextRef="#ctx0" brushRef="#br1" timeOffset="90">21588 8865 8099,'0'-16'0,"0"0"0,0 1 1143,0-1 0,-7 2-395,-4 4 0,2 3 1,-1 8-238,-2 5 1,0-3 0,-1 8 63,3 1 0,-1-4-354,-4 3 0,-1-1 1,0 6-1,-1 2-4,-4 3 0,3-4 0,-3 6 1,2-2 13,-2 0 0,4 7 1,-4-2-1,3 3-139,3 3 0,-1-1 0,0 3 0,2-1-142,4-2 1,-3 8 0,8-11 0,2-1 179,1 3 1,2-2-1,0 0 1,0-4 0,0-1 0,2 3 0,3-5 0,5 0-3,4 2 1,2-6-1,3 4 1,4-3 20,3-2 1,11-2 0,-7-2 0,1-3 91,4-2 0,7-2 1,0-5-1,3 0 132,2 0 1,1-7 0,-1-4 0,-2-3-50,-3-1 0,-5-1 0,-11 0 0,-5 0-67,-4 1 0,-8-1 0,-4 0 0,-3 1-203,-2-1 0,-7 0 1,-5 0-1,-7 2-33,-7 4 0,-6-2 0,-3 6 1,-3 3-284,-2 1 1,-1 2 0,-4 0 0,1 0-420,1 0 0,-6 0 0,8 0 0,1 0-12,4 0 0,-1 0 0,5 0 0,8 0-2850,5 0 0,3 0 3543,0 0 0,8 0 0,1 0 0</inkml:trace>
  <inkml:trace contextRef="#ctx0" brushRef="#br1" timeOffset="91">22767 9148 13935,'-16'15'1214,"0"6"0,-1 0 0,-2-1-398,-2-3 0,0 4 0,3 0 0,-1-2-198,-2-1 0,0-3 0,6 1 0,1 0-707,3 0 0,-3-1 0,4 1-1051,-4 0 0,-2-2 1,0-2 647,0-2 1,6-6 0,-1-1 491,-1-6 0,5-6 0,0-7 0</inkml:trace>
  <inkml:trace contextRef="#ctx0" brushRef="#br1" timeOffset="92">22358 9085 8740,'16'0'711,"0"0"0,-2 2 1,-2 1-1,-2 4 174,2 2 0,2 1 0,2 8 0,0 1-91,0 2 0,5 2 0,1-4 0,3 4-188,3 1 1,1-3 0,3 3 0,-2 1-433,-4-1 0,3-4 0,-4 1 1,-1-4-318,-3-1 0,-3-2 0,-2-2 0,-1-3-1340,1-2 0,-6 3 0,1-5-1688,1-1 1,0-4 3170,-1-5 0,3-4 0,-5-7 0</inkml:trace>
  <inkml:trace contextRef="#ctx0" brushRef="#br1" timeOffset="93">23443 8739 8187,'-9'-16'48,"4"1"1,3-1 0,4-2 373,3-2 1,0 2 0,9-1 0,6 5 0,2 3 170,6-1 1,2 3 0,1 1 0,1 1-265,-1 3 1,-4-3 0,-3 2 0,-1 2 6,-4 1 0,4 2 0,-2 0 1,0 0-145,1 0 1,-4 7-1,3 3 1,-4 2 53,-1-1 0,-6 8 0,-1-3 0,-2 1-60,-3 1 0,-3 3 1,-4 1-1,-6 1 119,-7 0 0,-10 8 1,0-1-1,-4 1 46,-1 4 1,-6 0 0,0-2 0,4 1-8,5-3 0,0 4 0,7-9 0,2 4-145,2 1 1,8-1 0,4-2 0,3-2-203,2 2 1,2-3 0,3-1 0,5-1-99,4-4 1,7 4-1,4-2 1,1-4 56,2-5 0,9 0 0,-9-6 0,0-1 269,1 2 0,-1-7 1,-2 2-1,-5-8 16,-3-2 0,-2-4 0,-2-8 0,-4-2 91,-5-3 1,-3-1 0,-4-5 0,-3-1-118,-5 1 1,-10-1 0,-2 3 0,-3 1-334,-3 1 1,-7 1 0,-1-4-1,-1 3-51,-1 0 1,4 8 0,-2-4 0,2 2-1018,3 1 0,0 0 0,1 8 0,2 3-336,2 2 0,0 2 0,-6 5 1522,1 0 0,-8 0 0,-1 0 0</inkml:trace>
  <inkml:trace contextRef="#ctx0" brushRef="#br1" timeOffset="94">21147 10091 8655,'-8'0'831,"2"-5"0,12-1 0,6 3 1,7 1 99,7 2 0,6 0 0,5-2 0,3-1-25,0-2 0,12-1 0,1 5 0,6-3-204,4-1 0,5-6 0,4 4 0,3-1-296,5-4 0,8-2 0,-44 6 0,1 0 0,1 0 1,2 0-173,2 0 1,1 0-1,7 3 1,0 0-1,-2 0 1,-1-1 0,3 1-1,0 0 1,0 0 0,1 1 0,-3 0 0,0-1 0,-4 4 0,-1-1 0,-3-1 1,0 1-236,-2 0 0,0 0 0,1 1 0,-1-1 0,33-2 0,-8-1 21,-4 2 0,-12 1 0,-2 2 0,-6 0-21,-5 0 0,-5 0 0,-9-2 0,-4-1 0,-1-3 0,-2 1-3608,-6 5 1,-6 2 1405,-4 3 0,-17-1 0,-11 6 0,-13 2-3255,-17 2 5457,-10 2 0,-15-7 0,-1-2 0</inkml:trace>
  <inkml:trace contextRef="#ctx0" brushRef="#br1" timeOffset="95">21698 10437 8506,'-16'5'1312,"0"0"1,6 0 121,-1-5 0,6 0-864,-5 0 1,13 0 0,4-1 0,11-5 52,8-4 0,10 1 0,10-1 0,6-1-206,6 2 1,5-5 0,-11 6 0,-3-1-62,-5 4 0,-2 3 0,-9 2 0,-5 0-29,-4 0 1,-3 2 0,-7 3-382,-3 6 0,-2 1 0,-6 0 1,2-2-177,-1 3 0,-3 6 0,-2 2 0,-4 0 35,-6 1 1,-3 1 0,-3 5 0,-3-2-84,-1 2 0,-7 0 0,2 0 0,-2-3 219,2-3 0,-4 6 0,4-3 0,-4-1 105,-1-3 0,1 2 1,2-2-1,2-2 144,-2-2 0,4-1 0,-1-2 0,3-2 518,2-1 0,3-1-336,1 6 0,7 0-158,4-1 1,5-1 0,5-3 0,6-4 253,3 0 0,9-5 0,5 3 1,5-3 146,3-2 0,12 0 1,-3 0-1,0 0-420,1 0 0,3-6 0,-7 1 1,1 2-196,-1 1 0,-3-3 0,-6-1 0,0 3 0,-1 1 0,1 0 0,-10-1 0,-1-2 0,1 1 0,0 2 0,-4 2 0,2 0-654,-2 0 1,-1-5 0,-3 0 0,1 2-2560,0 1 0,-6 2-61,1 0 1,-8-2 1197,2-3 2076,-3-4 0,-9-14 0,-2-1 0</inkml:trace>
  <inkml:trace contextRef="#ctx0" brushRef="#br1" timeOffset="96">24449 9572 8300,'-10'0'0,"-1"0"0,-1 0 689,-2 0 1,4-5 4191,-1 0-4306,8-1 1,3 6-1,10 0 1,4 2 12,2 3 0,5-3 0,1 3 0,3-3-478,3-2 0,0 0 1,0 2-1,-2 1-1025,2 3 0,-5 1 0,-2-4 0,-4 4-1408,-1 2 0,-7-4 0,-4 6 2323,-3 1 0,-16-5 0,-4 0 0</inkml:trace>
  <inkml:trace contextRef="#ctx0" brushRef="#br1" timeOffset="97">24339 9839 8300,'2'9'1362,"3"-4"1,4-3-1,8-2 1,3 0-556,1 0 1,8 0-1,1-2 1,7-1-608,3-2 1,2-1 0,5 6 0,0 0-979,0 0 0,0 0 0,1 0 0,-5 0-282,-6 0 0,0 0 0,-13 0 0,1 0-1434,-5 0 2494,-2 0 0,-2 0 0,-1 0 0</inkml:trace>
  <inkml:trace contextRef="#ctx0" brushRef="#br1" timeOffset="98">25927 9258 8224,'-5'-16'167,"0"0"0,1 1 0,2-3 328,2-3 0,-5 2 1,0-5-1,3-1 108,6 1 1,-1-1-1,9-1 1,4 5 108,3 4 1,9-3 0,-1 3 0,2 3-242,3 0 1,-3 2-1,-1 1 1,-3 4-200,-3 0 0,5 6 0,-6-5 0,0 6-68,1 6 0,-4-3 1,4 9-1,-1 4 21,0 3 0,0 7 1,-5-1-1,0 3-211,0 5 0,-8 9 0,-2 2 0,-5 4-65,-1 5 1,-1 4-1,-5-4 1,-4-2 159,-4-3 1,-7 0 0,-2 0-1,0 1 56,1-1 0,-6 0 0,2-9 0,-6-1 84,-5 1 0,4-8 1,-3-6-1,2-3-97,3-3 1,-6-6 0,1-5-1,1-1-131,1-3 1,5-2 0,1-4 0,2-3-15,-2-6 1,5-3 0,4-1 0,5-1 30,3 0 0,8-5 0,-1-2 1,8-1-69,6-4 0,16-2 0,8 1 0,6 1-139,9 2 1,5 6-1,11 1 1,-1 7-57,-1 7 1,2 3 0,-15 2 0,-2 2 94,-5 3 0,-4 2 0,1 5 0,-7-1-155,-3 1 0,1 2 1,-8 1-1,0-1-703,-1-3 1,-1 3 0,-5-5 0,0 1-776,-1 1 1,-1-6-1,-1 4-2638,-3-2 4401,1-2 0,4-19 0,1-4 0</inkml:trace>
  <inkml:trace contextRef="#ctx0" brushRef="#br1" timeOffset="99">27169 8865 8255,'0'-16'358,"0"0"348,0 1 0,0 4 2752,0 1-1231,7 6 1,-5-1-1798,3 10 1,-3 4 0,-2 8 0,0 3 403,0 1 0,-5 7 0,-2-2 0,-2 3-394,-3 3 1,-7 5-1,-2 1 1,0 2 137,-2 4 0,5-6 0,-3 1 0,4-3-220,1 1 1,-5 7-1,0-4 1,2 2-318,2 0 1,1-9-1,2 0 1,2-5-42,1 0 0,8-4 0,-2 1 0,3-2 0,2-3 0,2-6 0,3-3 0,4-4 0,10-7 0,5 0 0,8 0 0,10-2 0,1-3 0,6-4 0,4 0 0,4-5 0,-3 4 0,-1-2-1261,-4 1 0,0-3 1,-13 6-1,-1-1-745,-2 4 0,-8-2 0,-4 1 0,-5 1 337,-6-2 0,-3 4 0,-7-8 0,0-1 1669,0-2 0,-14-9 0,-3-1 0</inkml:trace>
  <inkml:trace contextRef="#ctx0" brushRef="#br1" timeOffset="100">27421 9258 8255,'16'0'2738,"-2"12"1,-4 5-1,-5 6-2126,-3 5 0,0 7 1,1 3-1,2 1 950,-1-1 1,-2-1-1,-2-6 1,0 1-890,0-1 1,0-4 0,1-3 0,3-1-895,1-4 1,0-2-1,-5-1 1,0 0-172,0-1 0,6-4 0,-1-1 1,0 1-1296,2-2 1,-3-2-1,6-7 1,2 0-7170,2 0 8856,9 0 0,1-7 0,8-2 0</inkml:trace>
  <inkml:trace contextRef="#ctx0" brushRef="#br1" timeOffset="101">28553 9116 8255,'0'-15'-128,"0"4"0,0 1 1362,0-3 0,5 5 1009,0-3-281,1 8-317,-6-4 248,7 7-213,-6 0-1299,6 0 1,-5 0-81,3 0 1,-1 0 473,6 0-482,-6 0 136,10 0 1,-7-2-184,3-3 0,-3 1 482,-7-6-435,7 6 0,-3-3-711,6 7-61,-6 0-81,3 0-394,-7 0-557,0 0 113,7 0 1478,-6-7 1,12-1-1,-8-8 31,-2 0 0,-1 0 1,-2 1-1,0-1-8,0 0 1,0 1 0,0-3 0,-2 1-79,-3 1 1,-4-3-1,-6 8 1,-1-3-67,0-1 1,-5 1 0,-1 1-1,-1 5 33,0 1 0,-3-4 0,5 6 0,0 1-19,-2 3 1,6 2 0,-4 3 0,3 3-12,3 2 1,1 1-1,1 6 1,3 1 170,-2 4 0,-1 4 1,1 8-1,4 2 336,1 1 1,-4 6 0,6-1 0,1 0-16,3 3 0,2 10 0,5-5 0,4 4-195,4 1 0,2-4 0,-1-6-389,1-2 1,0-5-1,0 1 1,-1-3 0,-1-7-336,-3-4 1,1-3 0,-5-5-1,0 0-1744,0-1 1,5-4 347,-1-1 1,-3-6 0,1-1 559,-2-6 1,5-8-1,-1-8 1301,3-2 0,9-7 0,1 4 0</inkml:trace>
  <inkml:trace contextRef="#ctx0" brushRef="#br1" timeOffset="102">28914 9431 8516,'7'0'1581,"-7"0"0,-8 0-747,-6 0 0,-9 0 1,-3 0-1,-4 0 2,-1 0 0,-6 5 0,0 0 0,1-1-265,-3-3 1,6-1-1,-4 0 1,6 0-510,5 0 0,-2 0 1,5 0-1,0-1 14,1-5 0,1 5 0,5-6-2445,0 0 0,0-2 513,1-7 0,6 1 0,5-1-5,8 0 1,12 2 1860,10 4 0,18-11 0,5 3 0</inkml:trace>
  <inkml:trace contextRef="#ctx0" brushRef="#br1" timeOffset="103">29056 8818 8255,'0'15'411,"0"1"687,0 0 0,0 7 0,0 3 0,0 3 0,0 3 176,0-1 1,0 8 0,0 3 0,2 1-557,3-1 0,-3 7 0,5-5 1,-2-2-258,0-2 1,6-5 0,-4-7 0,0-2-473,0 2 1,3-5 0,-3-2 0,0-4-896,0-1 0,4-1 0,-4 1-2857,1 0 1,-2-6 2963,4 1 1,-1-9 0,3-2 0,-3-9 798,-2-5 0,12-9 0,-2-1 0</inkml:trace>
  <inkml:trace contextRef="#ctx0" brushRef="#br1" timeOffset="104">29402 9305 10026,'-2'14'1510,"-3"-2"-464,-6-1 1,-3-8 0,-3 4-1,-2-2 278,-2 1 0,-7-1 0,0-5 0,-5 0-943,-4 0 1,-5 0 0,4 0 0,-1-2-199,1-3 0,3 3 0,7-5 0,2 2-895,-2 0 0,5-6 0,2 4-2517,4-2 0,10 4 0,7-4 3229,8 2 0,13-5 0,4 4 0</inkml:trace>
  <inkml:trace contextRef="#ctx0" brushRef="#br1" timeOffset="105">29732 8786 8255,'-5'-24'0,"0"3"0,-1 9 566,6 1 1,7 2 0,4-3 0,5 2 0,3-1 271,2 3 1,1-5-1,-1 8 1,6 2-368,2 1 1,-4 2 0,-3 0 0,-1 0 69,0 0 1,0 2 0,-5 1-291,0 2 0,-6 6 0,-1-4 1,-2 1-153,-4 5 1,-1 1 0,-2 1 0,-2 1-78,-3 0 1,-3 0 0,-8 1 0,0 2 10,0 2 1,-5 5-1,0-5 1,0-1 94,-1-3 1,4-1 0,-3-1-1,4 1 409,1 0 0,6 0 0,1-1 190,2 1 1,3 0-1,10-2-114,4-4 0,9 2 1,6-5-1,3 0-157,5 0 0,7-1 0,-1-6 0,-1 0-361,0 0 0,4 0 1,-5 0-1,-2 0-618,-2 0 1,-7-6-1,-1 1 1,-2 2-640,-4 1 0,-2 2 0,-1 3 0,0 8 1162,-1 10 0,1 14 0,0 5 0</inkml:trace>
  <inkml:trace contextRef="#ctx0" brushRef="#br1" timeOffset="106">21069 12543 8109,'0'-16'533,"0"0"1,0 1 84,0-1 1,0 0-1,-2 2 1,-1 2-94,-3 2 1,-6 6-1,2-1 1,-4 3 755,-2 2 0,0 2 1,-1 1-1,-4 4-589,-5 2 1,1 2-1,1 6 1,-1 2-213,1 2 0,-1 5 0,-3-3 1,2 1-56,-2 4 0,4 2 1,-1 3-1,3 2-87,2 2 0,-1 5 0,4-4 0,3 1-105,0-1 0,7 1 0,2-5 1,3 5-149,2 1 0,2-5 0,5 3 0,7-1-128,5 0 0,9-1 0,0-6 0,5-2 97,4-2 0,10-7 0,-2 2 1,2-3 68,4-2 0,-5-2 0,-5-4 1,1-5-65,-1-3 1,-3-2 0,-7-2 0,-1-3-60,-4-5 0,-3-10 0,-7-1 0,-2 0 0,-4-1 0,-3 4 0,-7-4 0,0 1 0,0 0 0,-7 0 0,-5 5 0,-5 0 0,-4 1 0,-7 1 0,0 1 0,-6 5 0,-2 1 0,-1 1 0,4 5 0,-2-3-236,-2-1 1,-5 0 0,4 5-1,0 0-613,-1 0 0,2 0 0,6-2 0,1-2-310,4-1 1,-2 0 0,7 3-1149,2-3 1,8-4-1,8-5-2241,6 4 4548,13-11 0,16 10 0,8-11 0</inkml:trace>
  <inkml:trace contextRef="#ctx0" brushRef="#br1" timeOffset="107">22185 12338 8181,'9'-15'0,"-2"-1"510,0 0 0,-5-1 0,3-2 1172,-3-2 0,-2 0-491,0 5 0,0 0 0,-2 1 19,-3-1 1,-4 2-1,-7 3-588,0 6 0,6 3 1,-1 2-1,-1 0-230,-2 0 0,-1 0 0,-1 2 0,0 5-178,0 9 1,1 1 0,1 10 0,1 2-19,3 6 0,6 0 0,-1 5 1,3 0 133,2 1 1,0 4-1,2 6 1,2-2 11,1 1 0,7 6 0,-1-2 1,3 0-343,1 1 0,3-3 0,1-5 0,2-2 0,-2-3 0,-1 2 0,-3-7 0,1-2-793,0-2 0,0-3 0,-2-4 0,-2-5-1958,-2-4 1,1-3 971,4-3 1,1-8-1,0-13-5279,0-11 7058,-8-14 0,6-12 0,-5-9 0</inkml:trace>
  <inkml:trace contextRef="#ctx0" brushRef="#br1" timeOffset="108">22578 12873 11804,'-15'0'1205,"-1"0"0,-2 0 461,-3 0 0,-8 0 0,-10 0 0,-1 0-819,-4 0 0,1 0 0,-3 0 1,3 0-603,-1 0 0,-5-2 0,7-1 0,-2-4-305,2-2 0,4 4 1,7-4-1,-1 0-942,1 1 1,6 2 0,4-2-1,6-1-1245,4 0 1,4-1-1,7-6 1,4 2-79,6 3 0,8-3 2325,13 4 0,7-11 0,3-3 0</inkml:trace>
  <inkml:trace contextRef="#ctx0" brushRef="#br1" timeOffset="109">22547 12150 8394,'16'0'1211,"-6"0"0,-1 3-193,-2 8 1,5 1 0,-2 16 0,4 5 31,2 7 1,0 11 0,0 3 0,-1 0-474,1 0 0,-2 4 0,-2-4 0,-1 0 236,1 0 1,2 2 0,2-5 0,-1-2-680,1 2 1,0 3-1,1-4 1,2-3-688,2-1 1,6-4-1,-6-11 1,-2-1-549,-2-4 0,-1 0 0,0-10 1,-1-7-1213,1-6 1,-2-4 2312,-3-5 0,3-16 0,-6-12 0</inkml:trace>
  <inkml:trace contextRef="#ctx0" brushRef="#br1" timeOffset="110">23301 12889 13951,'-20'-11'1187,"-1"1"0,-9 1 0,-3-3 1,-11 3-538,-7 2 0,-15-3 0,-4 4 0,-7 3-1384,-1 1 0,-10 4 0,10 5 1,-4 7 733,-4 5 0,6 2 0,-6-5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7:50:27.462"/>
    </inkml:context>
    <inkml:brush xml:id="br0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20251 15608 8012,'-15'0'833,"-1"-2"0,0-1 275,0-3 0,1-6-677,-1 2 1,7-4 0,4-2 0,3 0-88,2 0 1,12 1 0,8-3 0,8-1-44,10-2 1,11-5 0,7 5 0,2 2-107,1 1 0,4 8 1,-11 1-1,-3 2-53,-5 4 1,-8 1 0,-8 2-1,-3 0-170,-2 0 0,-8 7 0,-6 5 1,-2 6 86,-3 3 0,-3 6 0,-1 0 0,-3 2-53,-8 3 1,-1-1-1,-14 2 1,-2 2 97,-2 2 1,-6 5 0,-1-4 0,2 1-146,2-1 0,3 4 0,2-3 0,4-1-32,1 0 0,-3-1 0,5-6 0,2 1 155,1-1 0,8-6 1,-1-4-1,1-4 613,1-1 0,2-6-198,7 1 0,2-8 0,5 3 0,8-5-58,10-1 0,6-1 1,8-5-1,6-2-250,6-1 0,13-10 1,-1 3-1,2 0-747,0 4 1,-8-2-1,-1 5 1,-2 1-494,-3 2 1,-4 5 0,-5 1 0,-7 0-727,-7 0 1,0 0-1,-7 0-290,-2 0 1,-8-2 2066,-6-3 0,4-4 0,-1-7 0</inkml:trace>
  <inkml:trace contextRef="#ctx0" brushRef="#br0" timeOffset="1">21541 15435 8730,'0'-21'0,"0"0"0,0 2 820,0 1 1,1 3 0,3-1-62,1 0 0,2 2 2017,-2 4-2284,-3 3 0,5 8 0,-7 5 0,0 4-101,0 4 1,0 9 0,-2 3 0,-1 4-27,-3 1 1,-6 1 0,2 1 0,-2 2-73,1 1 1,-3 1 0,5-4 0,-1 2-72,-1 2 0,6 0 0,-4-4 0,2 0-84,4-2 1,1 4 0,2-9-1,0 2-29,0-1 0,12 1 0,4-7 0,2-2-79,-1-2 0,4-3 0,2-2 1,1-3-136,4-2 1,-3-2 0,1-5 0,2 0-98,1 0 0,1-7 0,-2-3 1,-2-6-1346,2-5 1,0-2-1,0-6 1,-3-1-268,-3-3 0,-1-2 0,-7 4 0,-3-1 1814,-6 1 0,4-8 0,-1-1 0</inkml:trace>
  <inkml:trace contextRef="#ctx0" brushRef="#br0" timeOffset="2">21965 15624 7900,'0'15'0,"0"1"0,0 1 550,0 4 0,0-1 1,0 4-1,0 0 783,0 1 0,-5 1 0,0 6 0,1-3-403,2-3 1,2 8 0,0-5 0,0 1-638,0 0 1,0 6-1,0-6 1,0 2-1200,0 2 0,0 1 1,2-1-1,2-1-1171,1-2 0,5 2 2077,-4-12 0,6 0 0,-4-5 0</inkml:trace>
  <inkml:trace contextRef="#ctx0" brushRef="#br0" timeOffset="3">22908 15624 9487,'7'0'1620,"-7"0"0,-7 1 0,-8 3 1,-3 3-1059,-3 1 1,2 1-1,-5 3 1,-1-1-521,1 1 0,4 0 0,-1 1 1,4-3-911,1 2 1,1 1 0,1-1 0,1-4-1026,3-1 1,-1 4 500,-4-6 1392,-1 0 0,-7-19 0,-1-3 0</inkml:trace>
  <inkml:trace contextRef="#ctx0" brushRef="#br0" timeOffset="4">22515 15576 7908,'25'0'609,"-4"0"1,-4 0-1,-1 0 1,0 0 285,-1 0 1,8 6 0,2 1 0,1 1-169,0 5 1,-2 1-1,4 1 1,-1 1-404,1 0 1,-6-1 0,1 1 0,-2 0-118,0 0 1,0-1 0,-4-1 0,3-2-33,0-1 0,1-2 0,-3 3 0,1-3 0,4-1-1692,1 1 1,-1-4-1,5 4 91,0-2 0,9-2 1,-9-6-1,0-5 1426,1-4 0,8-11 0,3-4 0</inkml:trace>
  <inkml:trace contextRef="#ctx0" brushRef="#br0" timeOffset="5">24009 15105 7908,'16'-21'263,"-1"0"0,-6 0 1,-4 5-1,-3 1 425,-2-1 1,0 0 0,0 0 0,0 1 380,0-1 0,0 5 0,-2 1-436,-3-2 1,-5 5 0,-10 2-390,0 3 1,-1 4 0,3 3 0,-1 5-76,-2 4 0,-2 7 1,4 2-1,-4 1 24,-1 4 1,5 4 0,-2 3 0,1 1-1,-1-1 0,4 5 1,-4 1-1,4 0-14,1 1 1,5-1 0,3 2 0,1-3-46,3-1 0,2-4 0,4-7 0,3-2-37,6 2 1,10 2 0,7-1 0,7-3-27,7-5 1,3 2-1,4-2 1,2-2 96,1-1 1,6-10 0,-6-1-1,-1-1 91,-2-1 1,-7-2 0,-2-8-1,-4-5-74,-6-4 1,-5-2 0,-10-1 0,-1-3-27,-3-1 0,-4-1 1,-9 2-1,-3-1-211,-6 2 1,-8 2-1,-5 1 1,-4 0-189,-6 1 0,-6 4 1,2 2-1,-2 2 77,-4 4 0,-1 1 0,-3 2 1,1 0-870,0 0 1,-5 2-1,-1 3 1,3 6-2530,1 3 1,-2 1 3560,4 1 0,-11 0 0,9 0 0</inkml:trace>
  <inkml:trace contextRef="#ctx0" brushRef="#br0" timeOffset="6">20503 16629 7908,'-16'0'14,"-1"0"1,-3 0 0,-1 0 0,2 0-1,2 0 486,1 0 1,0 0-1,1-1 988,-1-5 1,5 5-775,1-5 1,8 5-1,2 1-331,9 0 1,17 0 0,7 0 0,6 0 18,4 0 0,10 0 1,4 0-1,6-2 123,5-3 0,2 1 0,7-4 0,0-1-210,3 0 1,-35 4 0,0 0-1,1-3 1,0 0 0,4 0-1,0 0-163,2 0 0,1 0 0,6 1 0,0-1 0,-1 0 0,0 0 1,3 0-1,2 0-38,2 0 1,1 1-1,-3-1 1,1 0 0,3 0-1,1 0 1,-2 0 0,1 0-2,-2 0 1,1 1 0,0-1 0,-1 2 0,-9 0 0,-2 1 0,-4 2 0,-1-1-27,39-3 1,-3 6-1,-15-5 1,-5 3 41,-2-2 0,-9 3 0,-2-5 1,-5 2-132,-5-1 1,4-4 0,-4 5 0,1 1 1,-1 2 0,7 2 0,-5 0 1,-4 0-1050,-5 0 1,-2 0 0,-10 0-1933,1 0 1,-8 0 1497,-6 0 1,-13 6-1,-23 2 1,-14 5 536,-15 4 1,-11 1 945,-18-8 0,41 0 0,-1 1 0,-3-2 0,-1-1 0</inkml:trace>
  <inkml:trace contextRef="#ctx0" brushRef="#br0" timeOffset="7">21320 16928 7908,'-15'-9'868,"-1"4"1,2 2-37,4-3 0,4 3 99,12-8 0,4 6 1,11-5-1,5-1-456,4 2 1,14-4-1,3 2 1,3-1-186,5 1 0,-5-3 0,6 6 0,-2-1-85,-3 4 1,-4 3 0,-5 2-1,-5 0-75,-4 0 1,-3 0 0,-4 2 0,-5 3-206,-4 5 1,-1 6 0,-2 3-39,-4 2 1,-3 2 0,-7-2-1,-1 3-66,-5 1 1,-2 5-1,-8-4 1,0 3-121,0 3 1,-1-8-1,-4-3 1,-5-3 319,-4-3 1,-3-6-1,-2-4 1,-3-3 278,-3-2 1,6 0 0,-3-2-1,1-1-147,1-2 1,1-2 0,9 3 0,5-1 540,3 1-691,2-4 1,9 1 0,9-5-1,12 3-208,11 2 0,11 0 0,8 3 1,5-1 87,3 2 1,8 1 0,-1 4 0,4 1 244,0 2 1,1 8 0,-11-3-1,-4 2 207,-6-1 1,1 8 0,-7-3 0,-2 1 63,-2 1 1,-9-3-1,-3 1 1,-3 0-99,-2-1 0,-6 6 0,-1 0 0,-2-1-54,-4-3 0,-1 4 0,-2 0 0,0-2-5,0-1 1,-7-3-1,-3 1 1,-4 0 226,-2 0 0,-7-1 0,-3-1 0,-4-2 28,-1-1 1,-6-6 0,-1 4 0,-1-2-498,1-4 0,-4-1 0,3-2 0,1-2 0,0-3 0,-4 2 0,3-6 0,1 0-402,-1 0 1,-3 1 0,6-5-1,1 3-1278,2-2 0,6-2 1,3-2-1,1 0-265,4 1 1,-4-6 0,2-4 1944,2-4 0,-12-13 0,-3-14 0</inkml:trace>
  <inkml:trace contextRef="#ctx0" brushRef="#br0" timeOffset="8">25188 15969 7464,'-26'2'0,"2"2"0,-1 1 0,2-2-172,1-1 1,1-2 0,5 2 0,0 1 1839,1 3 0,4-1-303,1-5 0,8 0-743,2 0 0,7 0 0,10 0 0,2 0-324,2 0 0,7-2 1,-3-1-1,1-3-263,0 3 0,-1 1 1,3 2-1,-2 0-615,2 0 0,-4 0 0,1 0 0,-3 2-457,-2 3 1,-8 2-1,-3 5 1,-2-1 405,-4 1 1,-13 2-1,-8 0 1,-5-2 31,-4-1 1,-8-6-1,-4 4 599,-1-2 0,-2 5 0,-5-4 0</inkml:trace>
  <inkml:trace contextRef="#ctx0" brushRef="#br0" timeOffset="9">24952 16142 8124,'16'16'430,"2"-7"1,1-2 0,3 0-160,3 3 0,-1-3 1,4 0-1,-1-2 223,0 1 1,3 1 0,2-4-1,-1 2-486,1-1 1,-3-2 0,-1-2 0,-2 0-543,2 0 0,2 5 0,1 0 0,1-2-2058,-1-1 2592,1 5 0,-1-5 0,1 5 0</inkml:trace>
  <inkml:trace contextRef="#ctx0" brushRef="#br0" timeOffset="10">26540 15262 7908,'11'-16'0,"-2"1"381,-2-1 1,-2 0-1,-3 2 1888,3 4-1695,-3 3 1,5 10-1,-7 6 1,-2 8-203,-3 6 0,1 3 0,-6 6 0,-3 1-141,-1 4 0,-1-4 0,-1 5 1,0-1-61,0 0 1,1 4-1,-1-4 1,0 0-49,1 1 1,1-5 0,1 4-1,5-4-188,1-1 0,-4-6 0,6 0 0,1 0-181,3-1 0,1-3 1,0-6 354,0 0 0,1-2 0,5-4 0,6-4 204,7-5 0,4-1 0,7 0 1,-1 0-110,4 0 1,9-7 0,0-1 0,4-3-383,1 1 1,0 1 0,0-3-1,-1 3-132,-4 2 1,-4-4 0,-8 6 0,-2 0-781,-2-2 0,-7 4 1,0-8-145,-7-1 0,-5-2 1,-7-4 1233,0-3 0,-7-10 0,-1-9 0</inkml:trace>
  <inkml:trace contextRef="#ctx0" brushRef="#br0" timeOffset="11">26933 15419 8354,'9'2'2116,"-4"3"0,-3 7-1022,-2 8 1,0 4 0,-2 9-1,-1 2-387,-2 2 0,-1 7 0,5-3 0,-3 5-156,-1 1 1,0 0-1,5 0 1,-2 0 37,-3 1 0,3-6 0,-3-2 0,3-4-474,2-6 0,-5 1 1,-1-6-1,3-1-704,1-3 1,0-3 0,-1-2-4509,-2-1 3427,0-6 1,6-4-1151,5-10 1,2-6 2819,8-9 0,14-12 0,3-8 0</inkml:trace>
  <inkml:trace contextRef="#ctx0" brushRef="#br0" timeOffset="12">27531 15231 7908,'26'-20'0,"0"3"351,2 3 0,-3 3 0,-1-1 0,2 3 0,1 3 261,1 2 1,5 2 0,-9 2 0,2 0-138,1 0 1,-8 0-1,2 2 1,-6 3-36,-4 6 0,1 3 0,-5 3 1,0 4-183,0 5 1,-3 6 0,-10 4-1,-4 5 7,-4-1 0,-11 10 0,-4-2 1,-8 0 36,-3 1 1,5-1 0,-2-1 0,4-2-15,2-3 0,6-2 1,4-5-1,6 2-75,4-2 1,4-2 0,7-2 0,2-1 46,3-4 0,6-1 0,9-8 0,7 1 66,2-4 1,3-9 0,1 0-1,2-5 16,2-5 1,-1-11-1,-4-10 1,-3-6-157,-2-4 0,-6-10 0,-11-8 1,-5 0-513,-3 0 1,-9-5 0,-7 3 0,-9 2 59,-8 6 1,-14 1 0,-1 7-1,1 0-529,-1 3 0,-1 6 0,9 5 0,1 5-93,4 3 0,-2 4 0,10 2 1,1 3-436,3 2 1,4 4 0,3 8 0,1 7 1322,3 7 0,6 6 0,-3 6 0</inkml:trace>
  <inkml:trace contextRef="#ctx0" brushRef="#br0" timeOffset="13">29182 15545 7908,'-2'-16'575,"-3"-1"0,-7-2-253,-8-2 68,3 0 0,-6 10 0,6 2 0,-3 1 0,-2 1 334,-3 0 1,1 1 0,-4 6-1,3 0-379,3 0 0,-1 7 0,4 4 1,-2 3-148,2 2 1,-4 1 0,2 2 0,3 2-94,6-2 0,-2 6 1,6 1-1,-1 2 91,4-2 0,3 4 0,4-4 0,3 2-120,5-2 0,6 4 0,5-6 0,5 3-9,4-1 1,7-5 0,-1 3 0,1-1-186,1-4 1,1-3 0,4-4-1,-1-3-51,2-2 0,1-2 0,1-5 0,-2-2-91,-3-3 1,-2-4-1,1-8 1,-7-2-144,-3-2 1,1-7-1,-10 0 1,-1-5 36,-3-4 1,-8-7 0,-4 4 0,-3 0 106,-2 3 1,-2 6 0,-1 5 416,-3 5 0,-1 5 0,4 4-150,-2 1 1,-1 10 0,6 1 327,0 8 1,6 11 0,1 6 0,1 3-6,5 5 0,-5 4 0,3-2 1,1 1-15,2-1 1,0 4 0,-2-3 0,-3-2-173,-2-7 0,3 1 0,-4-7 0,-3-1 186,-1-3 1,-2-6-151,0-1 0,0-8-74,0-2 0,-2-9 1,-1-12-1,-3-3-237,3-1 1,1-12 0,2 1-1,0-6-189,0 0 1,7-9 0,5 4-1,6-2 56,3 0 1,7 9 0,-4 4 0,2 4-134,1 6 1,-8 5 0,4 10 0,-2 6 615,-1 3 1,8 9 0,-1 6 0,2 6 178,3 7 0,-3 4 1,-1 3-1,-3 4 189,-2 5 0,-8 1 1,-6 1-1,0-4-251,0-2 1,-6-1 0,4-7 0,-2-4-122,0-5 0,1-4-65,-6-1 1,0-9 0,0-7-244,0-9 1,0-12 0,1-5-1,5-5-178,4-6 0,4 4 0,5-5 0,6 1 71,6 0 1,6 1 0,-2 6-1,2 4-98,-2 5 0,3 10 0,-1 6 0,-1 3 432,3 2 1,-6 7 0,5 5-1,-1 8 277,0 6 1,5 4 0,-6 1 0,-1-1-454,-1-4 0,-10 4 0,-5-6 0,-5 0-368,-3-3 0,-8-3 0,2-2 0,-5-2-813,-5-4 1,-4 2 0,-6-7 0,-1-1-318,0-2 0,1-4 1,-3-5 1538,-3-9 0,4-13 0,-6-12 0</inkml:trace>
  <inkml:trace contextRef="#ctx0" brushRef="#br0" timeOffset="14">30958 14649 7908,'0'-16'23,"0"1"0,2-3 0,2-1 242,1-2 1,7 0 0,-1 7 0,3 2 191,1 1 0,6 3 0,2-3 1,1 6 75,4 3 0,0 2 0,0 0 0,-3 2-159,-3 3 1,-1 4-1,-7 7 1,-1-1-196,-3 1 1,-6 5 0,1 2 0,-5-1 80,-5 1 1,-4 3 0,-9-3 0,-3 0-50,-5-1 0,-3-1 0,-1-5 0,2 0-134,2-1 1,6-4-1,-1-2 1,4-2-129,8-2 0,9-5 0,13 0 0,6 0 47,7 0 1,9-2 0,3-1 0,1-3-32,-1 3 0,-1 1 1,-7 2-1,-2 2 101,-2 3 0,-7 4 1,0 7-1,-5-1-8,-3 1 1,-8 5 0,2 2 0,-3-1 655,-2 1 0,-2 3 1,-3-5-1,-7 0-275,-7 2 0,-6-6 1,-8 4-1,-4-5-189,-5-5 1,-5 1 0,-5-7-1,-6-1-856,-3-3 1,-5-1 0,-1 0 0,3 0-1110,-3 0 1,3 0 0,6 0 1714,6 0 0,3-7 0,1-1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4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28490 5297,'-26'0,"5"0,21-7,0-2,16-5,10 4,10 3,12 7,-7 0,1 0,-8 0,8 0,-9 0,14 0,-7 0,7 0,-14-5,9-1,-3-4,8 5,-5-6,0 6,-5 0,4 5,-9 0,5 0,-15 0,22-6,-7 1,1-5,4 4,-5 1,5 5,0 0,5 0,0 0,0 0,-3 0,3 0,-9 0,9 0,-1 0,6 0,2 2,4 3,-4-1,-7 6,1-6,-1 1,-5-3,0-2,-6 5,6 0,0 0,5-5,-5 0,0 0,0 0,5 0,-5 0,0 0,-5 0,5 0,-4 2,9 3,-13-1,7 6,-7-4,8 4,-6-5,6 6,-5-6,5 5,2 1,8 5,-14-2,4-4,-2 4,13-3,-13 2,7 3,-17-5,12-1,-9 1,9 4,0 1,5 0,-10-6,-1 1,-9-6,9 5,-9 1,9 5,-10-4,11 4,-11-9,11 8,-21-2,26 2,-23 1,26 0,-12 6,13-4,-6 12,7-13,0 6,-6-8,-3 8,-7-5,1 11,-1-3,-13-3,10 0,-18 0,13 1,-7 9,-1 4,-6-11,5 18,-12-11,5 14,-7-7,0 6,-7-6,-9 7,-1-7,-6 6,0-13,-3 3,3-9,-13 2,16-4,-9 13,6-5,-1-1,-8-3,1-2,13-12,-17 13,9-15,-21 13,10-12,1 1,9-1,-9 7,9-3,-9 3,4-2,-10 2,6-11,-6 1,0-6,-5 0,-1-1,1 6,11-3,-1 9,4-9,-14 9,12-11,-13 0,8-3,-12-2,8 0,2 0,11 2,-6 3,6-3,-11 3,3 2,-8-2,14 7,-9-1,14-2,-9 1,11-6,-10 1,4-3,-10-2,-2 0,-8 0,14 1,-4 5,14-3,-9 8,11-8,-11 2,6-1,-11 1,0-3,-5 3,5 4,0 1,10-1,-4 1,10-4,-11 4,11-6,-11 1,6-2,-11 3,0-5,-5 5,8-3,-3 2,12-3,-17 3,11-3,-17-2,1 0,-11 0,2 0,3 0,-1 0,6 0,6 2,5 3,-1-3,-10 3,2-3,-6-2,4 0,-4 0,17 0,-2 0,3 0,-8 0,0-5,0-1,-6-1,1 2,-1 2,6-8,5 8,0-3,4-1,-9 2,7-5,-13 4,3-4,-8 5,4-1,7 6,-1 0,-4-7,0-1,1-1,6-5,-3 4,3-3,-13 3,2-4,-1 3,-3-3,8-1,5 1,5 2,-2 1,4 2,-2-1,5-2,-5 6,6-6,-6 2,14 3,-16-7,8 3,-8-4,-3-6,5 3,0-3,5 2,-5-2,13 7,-3-7,4 5,-3-10,-8 2,-3-3,9 3,2 3,-4-3,7-10,-4-2,11 1,0-7,6 11,4-6,-1 11,7-11,-1 14,6-22,0 3,0 4,7-15,4 11,3 4,10-6,8 7,6 1,9 4,-10 6,0 0,3-2,-3 4,-1-3,5 6,0-5,-7 10,-1-3,2 0,-7-2,8 0,-9 2,9-7,3 0,13-6,-8 6,3 0,-9 7,4-2,2 1,8-1,-1 4,7-4,6 3,10 3,3-1,1 0,-13 8,-7 2,-6 3,-1-1,1-1,6 0,-4 5,2 0,-11-2,4-1,2-3,-15-1,6 2,-17 3,5-12,-15 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4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31886 5643,'-24'-39,"8"20,16-9,24 30,17 1,7 13,3 7,-2 3,2 5,3 3,3 2,13 4,-7 8,0-3,-3-3,-3 2,-8-8,-5-1,-4-2,-3-1,-6-1,1 1,-20-10,-17-8,-23-12,-21-14,-14-13,-11-4,33 10,-1-1,-11-1,-1-1,2-2,-1 0,-2 0,0 0,-1-3,0 1,0 2,-1 1,1-2,0 1,2 3,1 0,2 2,-1 0,3-1,0 0,5 3,1 0,-36-10,10 2,11 4,6 5,3 1,15-1,8 11,31 10,13 11,41 17,6 4,7 4,-32-18,2 0,1 1,1 1,1 0,1 0,2 1,0 1,0 2,0 1,-4-2,-1 0,-3 0,-1 0,31 24,-2-3,-7-2,-8-1,-8-4,-15-2,1-3,-17-11,-38-7,-32-26,-18-17,31 5,-1-1,-4-3,-2-1,-4-3,-2 0,-4-3,-2-1,-5-2,-2-1,-4 0,-1 0,1 2,1 1,2 1,0 1,3 3,0 0,-4-4,2 2,6 5,2 1,0-1,1 2,4 1,0 1,6 3,1-1,5 2,2-1,-33-14,9 4,6 5,13 11,14-4,31 24,30 2,19 9,16 7,16 14,-32-18,2-1,4 2,1-1,2 0,1 1,8 4,1 1,0 2,-1 1,1 1,1 2,1 1,0 1,-1-3,-1 0,-4 0,-2 0,-2-1,0 0,-4 0,-2 0,-5-3,-3-1,21 21,-11-8,-12-6,-21-11,-28-7,-28-15,-16-15,-12-11,17 2,-2-2,-5-2,-1-1,-6-2,-2 0,-3-3,-1 0,-5 0,-1-1,0 0,0-1,-1 1,0 0,-1-1,-1 1,1 0,0 1,3 0,0 0,4 2,0 0,1 1,1 0,2 1,2 0,7 3,3 0,1 2,2 0,2 3,1 0,-37-15,12 3,9 4,5 5,9 3,5 3,26 8,16 7,28 14,37 13,15 8,-31-14,2 0,9 2,2 0,2 2,1 0,3 3,1 0,2 3,1 1,3 4,0 0,-1-1,-1 0,-1-1,-1 1,-1 0,-2 0,-5 1,-4 0,-5-4,-3 0,-5-2,-3 0,-3-2,-3 0,19 22,-14-8,-24-2,-27-15,-31-16,-39-22,32-1,-2-3,-7-3,-3-2,-9-3,-2-1,-6-2,0-1,-5-4,-1-1,27 12,0 0,-1 0,-27-8,0-1,27 9,-1-1,1 0,-25-9,1 1,2-1,1-1,2 1,1 0,1 1,1 1,0 0,1 0,2 2,0 0,0 1,2 0,1 2,2 0,12 3,1 2,4 2,2 1,-36-11,10 5,8 7,0 1,21-1,23 12,41 11,29 13,-9-5,3 1,3-2,0 0,8 3,0 1,6 3,2 0,4 1,2 1,6 1,2 1,0 1,1 1,0 1,1 1,-23-9,1 0,-2 1,19 11,-3 1,0 0,-1 0,-3 1,-1 0,0 4,-1 1,-8-3,-1-2,-5-2,-1-1,-5-2,-3 0,25 21,-21-6,-8-2,-27-14,-21-4,-24-10,-35-19,-18-14,33 5,-4-2,-10-5,-2-2,-6-1,-2-2,22 6,-1-1,-1 1,-1-1,-1 1,0-1,-1 0,-1-1,0 1,-4-1,-2 0,2 0,5 1,1 0,1 0,1 0,1 1,0 0,-23-9,2 0,1-3,2 1,7 3,1 2,5 2,0 1,5 1,2 2,2 1,3 1,-30-13,9 1,9 4,5 1,4 4,10 4,21 3,33 14,25 10,17 10,28 6,-35-9,2 1,5 1,2 0,4 1,1 0,6 4,2 1,3 4,1 2,3 1,2 2,-24-10,1 1,0-1,1 1,0 0,0 0,1 1,0 1,0-1,-2 0,0 0,-1 1,24 13,-2 0,-2 0,-3-1,-15-8,-4-1,-4-2,-3 0,26 19,-24-7,-59-14,-30-10,-26-18,25-4,-3-4,-17-6,-3-4,-5-4,-1-1,-7-1,-1-1,-5 1,0-2,4 0,0-1,1 1,1 1,3 1,1-2,3 1,1 0,2 1,0 0,7 3,2 0,2 2,1 0,4 3,1 0,3-1,2-1,2 2,1 0,-39-15,8 5,12 7,11 8,3 3,2-1,24 4,25 9,31 12,30 4,7 10,-29-12,2 1,6 2,3 2,9 2,2 1,3 2,1 0,3 3,1 0,2 1,1 1,5 3,-1 0,-1 1,-2 0,1 1,-3 0,-7-3,-3 0,-5 0,-4 1,-7-5,-3 1,26 21,-14-8,-21-3,-9-3,-30-18,-17-5,-19-14,-16-10,-10-13,23 8,-2-1,-4-4,-1-1,-4-1,-2-1,-6-1,-2 1,1-1,0 1,1-1,0 1,2-1,0 0,-6-1,1-2,2 1,2 0,0 0,1 1,4 0,0 1,0 1,1 1,2 0,1 0,1 1,2 0,-31-14,38 17,2 0,-34-16,8 3,-2 1,5 4,10 3,39 22,25 8,22 10,16 9,26 6,-29-14,1 0,4 3,3 0,3 2,3 0,2 2,1 2,3 1,-1 0,3 2,-1 1,-10-2,0 1,2 4,-1 1,-7-4,-3 0,-7-2,-3-2,23 20,-9 1,-15-6,-20-13,-22-8,-21-14,-32-17,-12-11,-10-7,36 11,-1 1,-3-2,-2 1,-1-2,-1-1,1 1,-1 0,1 0,1-1,-4 0,1-2,6 3,2 0,-2 0,1 0,0-1,-1 1,2 1,1 0,-33-12,4 4,3-2,9 7,3 2,6 1,-2 2,1 1,22 6,29 18,37 15,19 9,25 4,-38-20,2-1,2 2,1-1,0 1,2 1,4 2,1 0,0-2,0 0,-1 1,-1 0,-1 2,-2 0,-3-3,-2 0,25 16,-12-5,-11-4,-13-3,-12 8,-14-17,-17 2,-18-11,-22-8,-12-6,-10-7,-10-1,1-8,39 13,-1 0,-42-13,4 4,-2-1,4-1,5 2,3 4,11-3,9 12,3-1,2 2,0 7,47 12,24 6,27 4,19 6,-28-13,3 0,2 1,0-1,1 1,-1 0,-2 0,0-1,-2 1,-2 0,33 15,-10 1,-10-1,-8 1,-15-1,-18-8,-19-8,-22-8,-29-10,-6-2,0-8,16 3,0-4,-13 3,-3 1,4 0,12 1,54 4,26 8,18 4,10 2,7-1,5 5,6-3,5 2,-40-5,1 0,5 1,1 0,3-1,0 0,3-2,0 1,5 1,0 0,0-2,0 0,3 2,-1 0,1 1,0 0,2 0,2-1,-1 1,0-2,-1 1,1-1,0-1,0 0,-1 0,0 1,-3 1,0 0,-1-2,0 0,-3-2,0-1,0 2,-1-1,-8 0,-1-1,1 0,0 0,-1-1,1 0,-2-1,0 0,-3 0,0 0,2 0,-1 0,-2-2,1-2,3 1,1-1,-1 0,0 0,-1-1,0-1,-1 2,0 0,7-1,-1 1,-5 2,0 0,-1 0,-1-1,-2 1,1 1,40-1,-8 2,-9 0,-5 0,0-5,-9-1,2 3,11-6,1 0,-9 1,1-5,-3 8,-3-7,-6 10,-29-17,-25 5,-21 2,-17-2,-10 7,-7 0,-6 0,-13-5,1 3,-1-2,-1 1,-2 1,-3-3,-1 2,41 4,1-1,1-2,0-1,0-1,-1-1,1 1,-1 0,2 0,-1-1,-1-2,1 0,-38-10,3-3,2 1,6 2,13-4,6 2,3-1,33-1,23 8,31 9,27 8,8 10,-26-3,1 2,1 1,1 0,1 1,1 0,10 0,0-1,-9 1,-1 0,0 0,-1 0,0 0,-2 0,36 7,-4 1,-10-2,-6-4,-2-1,-5-4,-8 4,-3 0,-40-16,-28-14,-34-14,-19-5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4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29213 5423,'58'-21,"-1"0,6 7,-8 10,-1 8,0 6,12 6,2 5,-24-9,1 0,4 4,-1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480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29701 1116,'-23'-40,"12"15,-3 11,14 14,0 21,0-1,0 25,0-5,0 7,0-10,0 0,0-6,0 11,0-5,0 5,0-11,0 6,0-6,0 11,0-14,0 16,0-8,0 3,0 3,0-11,0 6,-5-6,0 11,0-10,5 4,0-13,0 7,0-6,0 7,0-6,0 5,0-15,-7 1,5 0,-5-1,7 8,0-5,0 4,0 8,0-11,0 11,0-14,0-1,0 1,0 0,0 7,0-6,0 20,0-18,0 11,0-15,0 1,0 0,0-1,0 1,0 0,0 0,0 6,0-4,0 18,0-16,0 23,0-16,0 4,0-8,0-8,0 15,0 3,0 0,0-3,0-7,0 1,7 1,-5-3,5-6,-7 0,0 0,0-1,0 1,0 0,0-1,0 1,0 7,0-6,0 6,0 0,0 3,0 11,0-11,0 3,0-13,7 0,-6 0,6 6,-7-4,0 8,0 0,0 2,0 14,0-9,0 9,0-14,0 14,0-9,0 9,0-5,0 5,0-6,0 6,0-5,0 5,0-5,0 4,0-13,0 16,0-7,0 6,0 5,0-7,0 1,0-5,0 5,0-11,0 6,0-5,0 9,0-9,0 5,0-6,0 11,0-14,0 17,0-3,0-2,0 7,0-13,0 2,0-9,0 9,0-10,0 11,0-5,0 9,0-9,0 5,0-6,0 11,0-14,0 15,0-6,0 2,0 3,0-15,0 17,0-7,0-2,0 7,0-14,0 13,0-16,0 19,0-8,0-6,0 8,0-6,0-4,0 8,0-9,0 9,-5-10,0 11,0-14,5 7,0-15,-7-13,5-25,-5-12,7-19,0 7,0 0,0 10,0 1,0-8,0-14,0-1,0 1,5 4,0 7,1 5,-6 0,1 4,5-9,-5 8,5-8,-5-4,-1-6,0-3,0 3,0 3,0 6,0 12,0-1,0 11,0-11,0 11,0-11,0-5,0-10,0 0,0 5,0 5,0 0,-5 15,0-4,0 10,5-16,0 6,0-11,0 0,0-5,-2-2,-3-3,3 13,-3-3,3 9,2-9,0 9,0-9,0-8,0 8,0-6,-5 8,0-12,-1 8,6 2,0 0,0-5,-1 4,-5-5,5 15,-5-9,5 14,1-8,0 4,0-10,-6 4,1-9,0 14,5-9,0-2,0-8,0-6,0 6,0-1,0 6,0 5,0 0,0 0,0-5,0-7,0-4,0 3,0-3,0 12,0-1,0 4,0-4,0-2,0-4,-5-8,-1-5,3 5,1 8,2 6,0-4,0-11,0 6,0 15,0 5,0 11,0-6,0 6,0-11,0 8,0-14,0 4,0-10,0 12,0-17,0 20,-7-12,5 19,-5-11,0 5,6 6,-6 4,7 15,0 0,7-2,1-7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481"/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29795 1116,'26'37,"0"-1,-5-4,6 10,-8-14,10 17,-2-3,-3-2,2 7,-5-14,5 4,-10-12,5 6,-5-3,10 3,-5 3,5 2,-7-10,11 18,-4-7,-6-9,1 3,-11-12,11 13,-7-11,16 14,-4-4,-2 1,3-1,-7-8,7 8,-12-6,6 6,-7-7,7 13,-3-14,5 20,3-6,-2-5,2-1,-5-3,6 3,-6 3,5 2,-11-6,6 7,-7-11,7 11,-1-13,1 7,-4-6,4 6,-2-6,2 11,-2-6,8 7,-12-8,6 3,-7-8,7 13,-2-13,2 8,-1 1,6 4,-5 6,5-1,-7-7,2 2,-2-11,2 11,-7-6,7 11,-5-10,10 4,-10-10,5 11,-7-11,7 11,-2-11,2 11,-4-6,4 11,4 0,1 5,2 0,-2 1,2-6,-7-1,5 1,-5 6,7-3,-2-3,4 5,2 0,-6-5,0 5,0-3,6 3,-1 0,1 0,-1 0,0 1,1 4,-1 0,8 4,3 2,1-6,-1 8,-5-10,-7-2,1-7,-5 1,6 11,-1-4,-5-2,6 2,5 3,-4-3,3 3,-2-8,-3-2,-5-7,0 2,1 3,4 2,-6-2,-4 2,3-7,-7 10,-1-19,-9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1:08.0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19559 5218 8060,'7'0'-52,"-5"2"0,-7 2 283,-4 1 0,4 2 0,-5-4 43,-3 3 0,5 6 15,-3-2 1,8-1 0,-3 1-28,5 3 0,1-5 0,0 3-169,0 1 1,0 2 0,0 2-1,-2-1 22,-3 1 1,3 5 0,-5 0 0,2-2 17,-1-1 1,-1 3-1,4 1 1,-4 3-30,-2 3 0,6 2 1,-3 1-1,5 0-4,1 1 1,0-1 0,0 2-1,0 2-60,0 2 0,0 1 0,0-3 0,0 4 64,0 1 1,0-3 0,1 3 0,3 0-114,1 0 1,0-3-1,-3 3 1,2 0 50,1 0 1,0-3-1,-5 3 1,0 0 11,0 1 1,5-7 0,1 5 0,-3-2-21,-1-1 1,-2 1 0,0-4-1,0 2 8,0 2 1,0-1-1,0-2 1,0 0-5,0 3 0,0 0 1,0-4-1,0 2-23,0 2 0,0-1 0,0-3 0,0 2 0,0 2 0,0 5 0,0-4 1,0 1 8,0-1 1,0 4 0,0-5 0,2 0 1,3 1 0,-3-3 0,3 5 1,-3-2 5,-2-3 0,0 4 0,0-1 0,0 1-34,0-1 1,0-1 0,0-4 0,0 2-15,0 2 1,0-1-1,0-3 1,0 2 63,0 2 1,-6 1-1,1-3 1,2 4 47,1 1 0,2-3 1,0 5-1,-2 1-61,-3 3 0,3 1 0,-3-2 0,3-1-32,2-2 0,0 3 0,0 4 0,-2-4-47,-3 1 1,3-1-1,-3 2 1,3-1 16,2-4 0,0 3 0,-1-3 0,-3 3 38,-1 3 1,0-3 0,5 0 0,0 1 88,0 3 0,0 5 0,0-3 1,0-3-85,0 3 1,0 0 0,0-2-1,0 1 19,0 3 0,0 1 1,1-4-1,3 3 13,1-3 1,2 5 0,-3-1 0,1 0-6,-2 0 0,4 4 0,0-4 0,0-2-59,0-3 0,0 9 0,-3-8 0,3 5 0,2-3 0,-4 2 1,5 0-1,1 0-10,-3 0 1,5 4 0,-6-6 0,0 1 14,0 1 0,3-3 0,-3 6 0,0 1 0,0-2 1,4-2 0,-4-5-1,0 3 4,0 6 1,3-4 0,-3 0 0,0-1 9,0-1 0,3 6 0,-3-4 0,0 0-2,0 0 0,4 5 0,-6-3 0,0 0-33,2-3 0,-3 2 1,5 3-1,-2 1 15,-4-1 0,4 1 0,0-4 0,0 0 21,0 5 1,4 1 0,-4 2 0,1 0 45,4 0 1,2 5 0,2 2-1,-2-1-45,-3 1 1,6 4 0,-5-6 0,1 0-9,1 2 0,0-4 0,1 6 0,-1-2 27,-3-4 1,3 9 0,-4-2-1,2-3 17,-1-3 1,3 1-1,-4 2 1,3 1-13,-3 4 1,4 0 0,-3 0-1,1-3-24,-2-2 0,4 8 0,-5-2 1,0-1 7,-4 2 1,2-2 0,0 0 0,2-4 29,3-1 0,-5 5 0,0-1 0,-2 1 50,0-2 1,6 6 0,-6-6 0,0-1-63,2 1 0,-5 4 0,5-6 0,-2 1-48,0-2 0,1 12 0,-5-12 0,3 1 21,1 1 0,0 7 0,-5-4 0,2-2 1,3-1 0,-3 1 0,5-3 0,-2 0 31,1 0 1,1 8-1,-4-3 1,4-1 80,2-3 1,-6 3 0,4-6 0,-1 0-13,-1 2 1,5-8 0,-3 5 0,0-4 1,0 1 1,5 3 0,-3-3-1,2 3-54,-1 1 0,-1 0 1,1-5-1,-3 0-59,0 0 1,-3-2 0,5-2 0,-2-3-13,-4-2 1,4 2 0,-2-7 0,1-4-111,1 1 0,-6-3 1,5 1-1,-5-4-31,-1-1 1,0-3-1,0-6 1,2-2-247,3-2 1,-3-7 0,3 2-1544,-3-3 1,0-8 1947,3 1 0,11-15 0,8 2 0</inkml:trace>
  <inkml:trace contextRef="#ctx0" brushRef="#br0" timeOffset="1">20298 17918 8367,'16'0'184,"0"0"1,0 0 343,-1 0 1,-1 2 0,-1 2 0,-5 3-28,-1 1 0,-2-2 0,-5 4-124,0 2 1,-8 0-1,-8 1 1,-8-5-81,-6-1 1,-9 4 0,-6-6 0,-7-1 26,-6-3 1,-19-1 0,2 0 0,-9 0-233,39 0 1,-1 0 0,0 0 0,0 0-1,-2 0 1,0 0 0,-1 0 0,0 0-66,-1 0 0,0 0 0,0 0 1,1 0-1,1 0 0,1 0 1,2 0-1,-1 0-32,-37 0 1,0 0-1,15 2 1,4 2-21,4 1 0,8 2 0,8-4 0,6 3-59,5-3 0,-2 4 1,10-2-1,-1-1 129,0-3 0,7 5-17,-2-1 28,3 7 0,11-3 1,7 7 0,7-6 0,11 1 0,1-1 55,2-1 0,7 5 1,0-4-1,5 4 19,4 2 1,6 1 0,-3 3 0,2 1-73,0-2 0,-2-2 0,1-1 0,-8-2 11,-5-4 0,-9 3 0,2-6 243,-4 1-216,-8-4 1,-9-4 0,-14-11 0,-9-3-444,-8-1 0,-13-6 0,-3-2 0,-7-1-91,-2-4 0,-3 5 1,6 0-1,3 2 325,1 0 0,5-5 0,6 5 0,8 2 197,6 1 1,-1 3 0,8-1 0,4 0 507,5 1 0,4-3 1,11-1-269,9-2 1,7 0 0,10 4 0,3-3-340,6-1 1,9 0 0,3 4-1,0-2-621,0-2 0,2 5 0,-7 6 0,-7-1-369,-7 2 0,-7 2 1,-16 7 1003,-6 0 0,-29 7 0,-19 2 0</inkml:trace>
  <inkml:trace contextRef="#ctx0" brushRef="#br0" timeOffset="2">12846 18075 20572,'0'18'-369,"0"3"1,0 5 554,0 4 1,2 8-1,1 4 1,4 5 106,2 6 0,0 1 0,5 5 0,-2-3-173,0-2 1,9 4 0,-7-6-1,0-1-34,0-2 0,3-4 1,-6-3-1,1-5 71,-1-4 1,1-3-1,-7-4 1,0-5-405,2-4 0,-5-2 132</inkml:trace>
  <inkml:trace contextRef="#ctx0" brushRef="#br0" timeOffset="3">13034 19049 22868,'-5'-6'68,"-17"-22"167,-3-7-465,-3-7 1,4-5 0,-2-7 0,-1-5-173,3-3 0,-4-4 0,7 8 0,2-1 26,1 1 1,3 6-1,1 8 1,3 4 134,6 2 1,3-4 0,2 5 0,0 2 103,0 2 0,7 3 1,5 2-1,6 2 6,3-2 1,0 6 0,-6 1-1,3 3 34,3 2 0,2 2 0,5 2 0,-2 4-73,2 1 0,1 1 0,5 6 0,1 0 192,1 0 1,3 2-1,-4 3 1,1 8 267,-1 6 1,-2-2-1,-1 6 1,-2 0 147,-4 3 0,0-2 1,-9 1-1,-3-1 34,0 1 1,-5-4 0,0 3-1,-2-1 128,-4-4 0,-1 4 0,-4-2 1,-3-2-69,-5-2 1,-6-1-1,-5-2 1,-4-2-219,1-1 0,-11-3 0,4 3 0,-4-4-184,-4 0 0,4-5 0,-5 3 1,2-3-303,3-2 0,-4 0 0,3-2 0,1-2-1047,1-1 0,5-2 0,3 4 0,5-3-1501,3 3 1,2-4 1141,1 2 1,8-6 0,8 4 1684,13-2 1,9-1-1,9-6 1</inkml:trace>
  <inkml:trace contextRef="#ctx0" brushRef="#br0" timeOffset="4">13475 18091 11767,'9'7'10,"4"2"0,-2 7 520,3-1 0,2 6 0,-1 0 0,1 0-55,0 2 1,0-4 0,-1 6 0,1-3-119,0-2 0,-1 2 0,1 1 0,0 0 126,0-1 0,-6-1 1,-1-5 576,-2 0-629,-2-1 0,-7-6 0,-3-5-131,-5-8 0,-4-6 0,-2-10 0,-2-2-204,-3-3 1,4-1-1,-4-7 1,4-2-160,1-2 0,5-5 1,3 6-1,1 1-379,3 2 1,2 1-1,4 1 1,3 1-2,6 4 1,8-4 0,4 6 0,1-1 67,4 4 0,2 4 0,3 1 0,2 2 29,2 4 1,5 3 0,-4 7 0,1 0-100,-1 0 0,4 0 1,-5 1-1,-2 3-712,-2 1 1,-9 7-1,-3-1 1,-5 3 1229,-6 2-61,-3-8 0,0 13 1,2-3-1</inkml:trace>
  <inkml:trace contextRef="#ctx0" brushRef="#br0" timeOffset="5">14182 17950 12655,'11'1'542,"-2"5"1,-1 4-176,1 4 1,-4 2 0,4 1 0,-2 3 114,-4 1 1,4 6 0,0 0 0,0 1-41,0-2 1,6 4-1,-3-4 1,2 2-175,-1-2 1,3 4 0,-4-6 0,4 0-379,2-3 1,5 2 0,0-2-1,-4 0-910,-4 2 1,1-11 0,-6 4-223,1-2 0,0-7 1,-6-4-1,3-6-542,-3-8 1757,-1-3 1,-9-16 0,-2-3 0</inkml:trace>
  <inkml:trace contextRef="#ctx0" brushRef="#br0" timeOffset="6">14229 17683 8560,'-7'7'-970,"7"3"0,9 4 970,5 2 0,9 6 0,1 3 0</inkml:trace>
  <inkml:trace contextRef="#ctx0" brushRef="#br0" timeOffset="7">14890 17903 8706,'-11'-6'0,"1"1"174,-2 2 0,-8 1 1,-1 2-1,0 0 130,-1 0 1,3 5 0,-6 2 0,1 2 20,-1 3 0,6 0 0,-2 1 0,4-3 35,1 2 0,0 2 0,2 2 15,4 0 1,3-1-280,7 1 1,1-2-1,5-2 1,4-3-182,4-2 1,7 0 0,4-4 0,2 4-177,7 2 0,6-4 0,-2 4 0,1 0 198,-1 0 0,4-4 1,-5 5-1,-2 3 112,-2 1 1,-3 1 0,-2 1 0,-4 0 1,-1-1 0,-2 1 0,-7 0 1,-2 0 487,-2-1 0,-6 6 1,1 0-1,-3-2-37,-2-1 1,0-2 0,-2-1 0,-3 1 10,-6 0 0,-3-6 0,-1-1 0,-1 0-207,0-1 1,-6-4 0,-5 1-1,-2-3-229,-3-2 1,-6 0 0,-6-2 0,-3-1-693,0-3 0,-4-6 1,9 2-1,-2-3-358,3 3 0,2-4 0,9 4 0,4-4 80,5-2 0,6-5 0,4 0 1,6 2-631,3 1 1,9-3 1522,4 0 0,16-14 0,7 2 0</inkml:trace>
  <inkml:trace contextRef="#ctx0" brushRef="#br0" timeOffset="8">15204 18075 8647,'14'7'391,"-3"4"0,1 3 1,-7 3-1,-1 3 2,-3 1 0,5 1 0,-1-3 1,0 4 156,2 2 1,-5-4 0,5 5 0,-2 0-245,0-2 1,6 4 0,-6-7 0,-1-1 12,-3-3 0,5-1 1,-1-1 634,-2 1-628,-1-7 0,-4-4 0,-3-12-352,-5-9 0,-4-1 0,-2-9 1,0-4-1,0-3-466,1-4 0,4-6 1,3 2-1,1-1-176,3 1 1,2 6 0,2-4 0,2 4 220,3 4 1,4-2 0,7 12 0,-1 2 246,1 1 0,0 8 1,0 1-1,1 2 225,4 3 1,-3 4-1,4 6 1,1 4 195,3 4 1,2 7 0,0 2-1,-3 1 226,-3 4 0,4 2 0,-5 1 0,-1 1 0,-3-1 0,-6 1 1,-1-1-1,1-1-42,-3-4 1,4 2-1,-6-7 1,-3-2 128,-1-2 0,-2-1-183,0 0 1,-2-7-224,-3-4 1,1-5 0,-6-5 0,-2-6-355,-2-3 1,-2-7 0,0-3 0,2-2-222,4-2 1,-2-11 0,6 8-1,1-2-246,-2-1 0,5 1 1,-1-2-1,6 0 106,8 6 0,3-1 0,3 9 1,4 2 384,6 1 0,-3 10 0,2 1 0,2 1 231,2 1 0,1 2 1,1 8-1,-1 7 17,1 7 1,-1 1 0,-1 6-1,-2 2 227,-2 1 1,-2 3 0,3-1 0,-6 1 46,-4-1 0,-3-1 0,-2-2 0,-3-4-322,-2-1 0,0 0 1,-4-4-1,3 2-343,-3-2 0,-1-2 0,-2-1-451,0 0 1,5-6-265,0 1 1,2-8 0,-1 3 993,4-5 69,4-8 0,9-8 0,1-10 1</inkml:trace>
  <inkml:trace contextRef="#ctx0" brushRef="#br0" timeOffset="9">16777 18013 9389,'-7'-14'0,"-6"1"0,-4 3-72,-4-2 1,-5-2 0,3 0-1,0 3 641,1 6 1,-6-2 0,0 2-1,-6 1-153,-2 3 1,1 1 0,7 0 0,3 0 255,3 0 1,1 1-690,5 5 1,2 2-1,5 8-70,9 0 1,7-1 0,11 1 0,1 0 145,2 0 1,9 5 0,-1 0 0,6-1 151,0 3 1,4 0 0,-3 5 0,-1-4 142,-2-1 0,-1 5 0,-1-2 0,-1 4 12,-4 1 0,-3-5 0,-9-1 0,-2-1-118,-1 1 0,-8-6 0,2 2 0,-3-4 74,-2-1 0,-2 0 1,-3-2-66,-5-4 0,-4-3 0,-4-7 0,-3 0-224,-5 0 1,-9 0 0,-3 0 0,-2-1-648,-4-5 0,0 3 0,1-6 0,2 0-945,3 1 0,1 4 1,8-3 1576,2 0 1,5-2 0,6-6 0</inkml:trace>
  <inkml:trace contextRef="#ctx0" brushRef="#br0" timeOffset="10">21179 17918 10028,'-16'0'0,"0"0"498,1 0 1,4 0 0,3 2-28,1 3 1,0-3 0,3 5 183,-1 0 0,1-3-233,10 6 1,4-7 0,9 4-1,4-1 9,1-1 1,8 0 0,8-5 0,5 2-128,10 3 1,6-3 0,9 3 0,7-3-221,5-2 1,-32 0 0,1 0 0,0 0 0,-1 0 0,2 0 0,-1 0 0,1 0 1,-1 0 0,1 0 0,-1 0 0,-2 0 0,-1 0-1,-3 0 1,0 0 216,43 0 1,-11 0-1,-11 0 1,-7-2-87,-6-3 1,-11 3 0,-4-5 0,-3 0-251,-3-3 1,1 1 0,-12-1 0,-2-1-280,-2 2 1,4-5 0,0 4-1294,-1-4 1,-5-2-1120,-4 0 1,-4 1 2689,-7-1 1,-14 0-1,-4 1 1</inkml:trace>
  <inkml:trace contextRef="#ctx0" brushRef="#br0" timeOffset="11">22688 17604 11865,'7'-9'1256,"6"4"0,4 3-682,4 2 0,7 0 0,-2 0 0,4 2-176,1 3 1,1 4 0,1 7 0,2 1-142,1 4 0,1-2 0,-5 6 0,-1-1-94,1 1 1,-6-1-1,-2 4 1,-1-2 12,-4 2 0,-1 0 1,-3 0-1,-1-2 9,-3 2 1,-4-3-1,-7-1 1,0-1-20,0-4 0,0-2 0,-2-1 1,-3 0-34,-6 0 1,-3-6-1,-3-1 1,-2-2-298,-2-4 1,-7-1 0,1-2 0,-2 0-560,-3 0 0,1-2 0,-1-1 0,1-4-202,0-2 1,1 4-1,2-6 1,3 1-665,3 1 0,-3-5 1617,10 4 0,-12-11 1,10-4-1</inkml:trace>
  <inkml:trace contextRef="#ctx0" brushRef="#br0" timeOffset="12">22751 17730 15559,'5'15'154,"2"3"1,2 1 241,3 2 1,-3 5 0,2-3 0,-1 1-28,-1 4 1,3 0 0,-5 0 0,0-2 41,0 2 1,3-5 0,-3 0 0,0-2-489,0 0 0,4 0 0,-6-6 0,-1 1-698,-3 0 1,5 0-1,-1-1 1,0 1-565,2 0 1212,-5 6 0,12 3 0,-5 6 0</inkml:trace>
  <inkml:trace contextRef="#ctx0" brushRef="#br0" timeOffset="13">24386 17698 10586,'-7'-15'-991,"-1"-1"2614,-1 0-1179,-5 7 1,12 4 0,-3 10 0,3 8 189,2 6 1,5 7-1,2 9 1,2 3-51,3 3 1,2 0 0,2 7 0,0-1-202,-1 0 0,-4 0 0,-1 0 1,1-1-102,-2-4 1,3 1-1,-7-4 1,0-1-86,2 0 1,-5-3 0,3-7 0,-3-1-120,-2 0 0,0-4-231,0-2 1,-2-5 0,-3-7 75,-5-9 1,-4-7 0,-2-11 0,0-3-3,0-5 0,-4-11 0,-1-5 0,1-3-611,3-2 1,3-11 0,2-1 0,3-1 106,2-1 0,2 2 0,5 0 0,0 3 228,0 2 1,7 1 0,3 8-1,4 3 271,2 5 1,7 6-1,3 5 1,4 5 240,1 3 1,7 9-1,4 4 1,2 3 100,-2 2 0,3 7 0,-4 6 0,-3 4-3,-7 4 0,-1 10 1,-7-3-1,0 2 134,-1 5 0,-6-4 1,-11-9-174</inkml:trace>
  <inkml:trace contextRef="#ctx0" brushRef="#br0" timeOffset="14">24919 17855 18869,'2'34'436,"-2"1"64,-2 1 57,-3-1 1,-4-7 0,-8-3-1,-3-3-88,0-3 1,-7-3-1,5-4 1,-3-3-152,-3-2 0,-1-2 1,-3-5-1,2 0-449,4 0 1,-7-5 0,5-2 0,0-2-920,-2-3 1,2-2 0,2-3 0,4-2 238,-1-2 1,11-2-1,-2 4 1,5-4-924,5-1 0,11 3 0,9-4 1860,9 2 1,11-5-1,4 4 1</inkml:trace>
  <inkml:trace contextRef="#ctx0" brushRef="#br0" timeOffset="15">25220 17683 6816,'0'-16'3156,"-6"5"-2427,1 1 1,0 8-438,5 2 0,-2 5 0,-1 8 0,-3-3 6,3 2 1,1 8-1,2 0 1,0 1-51,0 2 0,0 0 1,0 3-1,0-3-30,0-1 1,7 1 0,4 3-1,3-3-125,1 0 1,1-6 0,2 4-1,1-3-31,2-3 0,0 1 0,-4-2 0,2-3-253,2-6 0,0 2 0,-3-2 0,1-2 11,2-1 0,0-7 0,-5-2 0,-1-3 68,1-8 0,0 1 1,-2-8-1,-2 1 1,-2-1 0,-6 1 1,1-4 173,-3 2 0,-2 1 314,0-1 0,0 9 0,2 8-80,3 2 1,-3 3 0,5 10 0,-2 4-50,0 4 0,6 3 1,-4 4-1,1 4 17,5-1 0,-1 10 1,0-5-1,-1 3-23,1 3 0,2 6 1,1 0-1,1 1 94,0-1 1,-2-4-1,-4 3 1,-3-1-132,0-4 0,-5-2 0,3-2 1,-5-1-156,-5-4 0,-2-1 1,-7-6-1,0 0-13,-3-5 1,-10 0 0,3-9 0,-2-1 11,0-3 0,-6-2 1,-6-5-1,-1-4-249,1-4 1,-4-9-1,5-1 1,2-2-247,2-1 1,3 3 0,4-2 0,5 3-1327,4 0 1,8 6 0,4-4 0,5 2 753,5-2 1,11 3 0,12-4 0,7 1 1017,7 0 0,10-7 0,4 3 0</inkml:trace>
  <inkml:trace contextRef="#ctx0" brushRef="#br0" timeOffset="16">26179 17840 7588,'-11'-14'740,"1"3"663,6-3 1,-8 14-1001,7 0 1,0 7 0,6 9 0,5 1 152,4 4 0,-1-1 1,1 4-1,1 1-182,-3-1 1,5-3 0,-6 3-1,0 1-212,0-1 1,3-4-1,-5 0 1,-1-2 90,-2-2 0,-2-1-61,0 1-252,0-7 1,-6-4 0,1-10 172,2-6 0,-4-3 0,0-1 0,0-3-71,0-3 0,1-3 1,5-8-1,-3 1 86,-1-1 1,0 3-1,5 1 1,0 3-61,0 3 0,1 1 1,5 5-1,4 2-363,4 4 0,2-3 1,0 6-1,-1 0-427,1 0 1,0 2-1,1 5 1,2 0-57,2 0 0,7 2 0,-3 1 0,-1 4 12,-3 2 0,2 2 1,0 4-1,-1 1-123,1 0 1,-2-1 0,-5 1 888,0 0 0,6 0 0,3-1 0</inkml:trace>
  <inkml:trace contextRef="#ctx0" brushRef="#br0" timeOffset="17">26949 17950 7588,'16'-16'241,"-6"0"1,-1 1 0,0 1 412,0 3 0,-6-3 0,2 4 0,-3-4-60,-2-2 0,0 0 1,0 1-328,0-1 0,-7 2 0,-3 3 1,-4 4-67,-2 0 0,0 6 1,0-5-1,1 5-102,-1 1 1,0 0-1,1 1 1,-1 3-9,0 1 0,0 7 1,1 1-1,-1 4 63,0 4 0,0 2 0,1-4 0,1 4 32,3 1 0,3-3 0,4 4 0,-1-3 21,1-3 1,4 4-1,6 0 1,4 0-18,4-1 1,3-1 0,3-5-1,2-2-216,3-4 0,-1 4 1,4-5-1,-3 0-276,-3-4 1,5-3 0,-6-2 0,-2 0 96,-2 0 0,3-2 0,-3-3 0,-3-6-80,0-3 0,-5-7 1,-1-1-1,-1-1 72,-3 0 0,3-3 1,-2 5 581,-1 2 254,-3 1 1,-1 11-290,0 7 0,7 7 0,2 11 0,2 1-122,-1 2 0,1 0 0,4-5 0,1 1-430,0 4 0,-6-9 1,1 4-1,1-2-843,2 0 0,-4-3 0,1-3 1,1-1-324,2-3 0,2-2 0,-1-2 780,1 0 0,-5-2 1,-1-3-1,1-6 604,-3-3 0,6-2 0,-5-6 0,7-3 0</inkml:trace>
  <inkml:trace contextRef="#ctx0" brushRef="#br0" timeOffset="18">27405 17824 6842,'16'0'254,"-2"7"1,-2 3 0,-2 4 620,3 2 0,-5 5 1,3 2-1,-1 1-345,-1 4 1,3 0-1,-6 0 1,-1-3-205,2-3 0,-5 1 0,5-4 0,-2 2-154,0-2 0,0-1 1,-5-2-198,0-1 0,0-4 180,0-1-84,0-6 0,0-10 0,0-9-30,0-3 0,0-1 0,0 0 0,2-4-114,3-1 0,-3-3 1,5-4-1,0 1-237,4 4 1,-3-2-1,3 6 1,-1-1 144,-1 0 0,5 7 0,-4 8 1,4 1 50,2 3 1,0 2 0,0 4 0,-1 2 27,1 1 1,0 9-1,-1 0 1,-1 5 363,-3 0 0,1 4 0,-5 0 0,0 1 40,0 4 0,0-3 0,-3 1 0,1 0 34,-2-2 1,4 4-1,-1-7 1,-3-2 170,-1-1 0,3-2-161,0-1 0,0-4-232,-5-1 1,0-13 0,0-2 0,2-8 22,3-2 0,-3-1 0,3-2 0,-3-2-755,-2-7 1,5-1 0,2-1 0,0 1 75,0 0 1,6-9 0,-5 9 0,3 0 212,-1-1 0,1 6 1,5 2-1,-1 5 79,1 6 1,0 3 0,-1 7 0,1 0 213,0 0 0,0 7 1,-1 5-1,3 7 268,3 7 0,-6 2 0,3 0 0,-6-2 194,0 2 0,1 0 1,-1 0-1,-3-3 54,-2-3 1,0 5 0,-4-6 0,2-2-817,-1-2 1,3-1-1218,-2 0 0,7-2 477,-1-4 1,-3-3-1,3-9 1,-1-3 92,-1-5 1,3-4 0,-5-4 966,2-3 0,2-3 0,4-8 0</inkml:trace>
  <inkml:trace contextRef="#ctx0" brushRef="#br0" timeOffset="19">28506 17950 8352,'5'29'168,"0"-2"1,6-5-1,-6-4 1,0 1 1000,2 2 1,-3 2-1,4-4 1,1 4-529,0 1 1,-4-5-1,4 4 1,0-2-850,-1 0 0,-3-2 1,4-7-1,0-1-2556,0 1 1737,-6-5 1,4-2 0,-7-10 0,0-7-95,0-7 0,0-6 1121,0-6 0,0-8 0,0-1 0</inkml:trace>
  <inkml:trace contextRef="#ctx0" brushRef="#br0" timeOffset="20">28506 17415 7809,'1'-14'336,"5"4"0,-3 3 0,6 5-554,-2-3 0,0 3-1411,-2-3 1629,4 3 0,14 2 0,1 0 0</inkml:trace>
  <inkml:trace contextRef="#ctx0" brushRef="#br0" timeOffset="21">29229 18186 7588,'16'-2'-1385,"-2"-3"1916,-4-6 0,4-5 1,-5-3-1,0-4-15,-4-1 0,-3 3 0,-2-5 1,0 0-131,0 1 1,0-3-1,-2 7 1,-2 2-134,-1 2 1,-7 1 0,1 2-1,-3 2-123,-1 1 0,-1 8 0,0-3 1,0 5-1,1 1 33,-1 0 1,-1 1 0,-3 5-166,-1 4 1,0 6 0,7 5 0,2 3-28,2 1 1,1 3 0,-1-6 0,4 3 154,5 3 1,1-4 0,0 1 0,1-1 40,5 1 1,2-1-1,10 4 1,1-4-48,2-1 0,7-2 1,-2-5-1,2 0-212,-2-1 1,2-6 0,-5-4 0,0-3-119,-1-2 1,-1-2 0,-5-3 0,0-5-29,-1-4 0,1-13 0,-2-2 1,-2-3 73,-1-3 0,-8-10 0,3-1 0,-5-1 4,-1-3 1,0-1 0,0 2 0,0 0 15,0 2 1,0-9 0,0 9 0,0 0 27,0 3 0,-5 8 0,0 9 0,0 6 748,-2 4-334,5 1 1,-5 9 58,7 7 1,0 12 0,0 13 0,0 3-58,0 5 1,0 9-1,0 0 1,0 3 140,0 2 0,2 1 1,1-3-1,4-1-221,2-2 1,-4-6-1,4 4 1,0-1-576,-1-4 1,-2-4-1,2-3 1,1-3-559,0-3 1,-1-1 0,5-5-1,-3-2 247,2-4 0,-3 3 0,2-8 0,1-2-67,2-1 1,3-2-1,3-2 1,0-3 732,0-5 0,11-11 0,2-4 0</inkml:trace>
  <inkml:trace contextRef="#ctx0" brushRef="#br0" timeOffset="22">30031 17683 7588,'-18'-9'802,"-1"4"3,-2 3 1,-2 2 0,2 0 0,-5 2-391,-3 3 1,2 4-1,3 6 1,1 1-227,4 0 1,7 5 0,3 0 0,2-2-139,4-2 0,3 4 1,5 2-1,5 1-19,4 4 0,2-3 1,1 1-1,3 0 45,1-1 0,0 3 0,-6-6 0,1 3 4,0 3 1,-2-6-1,-2 1 1,-3-2 369,-2 0 0,-2 7 0,-5-4 0,-2 1 25,-3-4 1,-4 2 0,-7-3 0,1 0-304,-1-3 0,0-1 0,-1 0 0,-4-2-445,-5-4 1,-4 2-1,-2-7 1,1-1-85,0-2 0,-6-9 1,-2-5-1,1-8 356,0-6 0,-6-18 0,4-4 0</inkml:trace>
  <inkml:trace contextRef="#ctx0" brushRef="#br1" timeOffset="23">2013 12449 28854,'-16'0'-1616,"1"0"930,-1 0 0,5 0 1502,1 0 0,5 0 342,-6 0-630,8 0 0,-3 0 0,12 0-245,4 0 1,6 0-1,5 0 1,3 0 0,1 0 1,10-6-1,-4 1 1,4 2-269,3 1 0,1-3 1,5-1-1,-3 3 31,3 1 1,-4 0-1,2-1 1,0-2-48,-2 1 0,6 2 0,-4 2 0,1 0 0,-1 0 0,4 0 0,-4 0 0,3-1 0,2-5 0,0 5 0,1-5 0,-1 5 0,0 1 0,5 0 0,1 0 0,-3 0 0,-1 0 0,-2 0 0,2-2 0,0-2 0,-2-1 0,8 0 0,-10 5 0,0 0 0,1 0 0,8 0 0,-7 0 0,2 0 0,0 0 0,-4 0 0,1 2 0,-1 1 0,4 2 0,-3 1 0,-4-5 0,0 3 0,-2 1 0,3 0 0,-4-5 0,1 0 0,4 0 0,1 2 0,4 2 0,2 1 0,1-2 0,0-1 0,-3-2 0,2 2 0,1 3 0,1-3 0,-6 3 0,-2-1 0,-3 1 0,2-3 0,-6 3 0,3-3 0,2-2 0,1 5 0,0 0 0,-4-2 0,-2-1 0,6-2 0,-4 0 0,0 0 0,-3 0 0,1 5 0,-1 1 0,-2-3 0,-2-1 0,-7-2 0,-1 2 0,-2 1-95,-4 2 0,-2 1 1,-1-6-14,0 0 0,-7 1-344,-4 5 1,-5-5 476,-5 5 0,-6-5 0,-12-1 1,-8 0 11,-9 0 0,-11 0 1,-5 0-1,-2 0-27,-1 0 0,-13 0 0,4 0 0,-5 0-12,0 0 1,-3 0 0,5 0-1,-3 0-16,-1 0 1,2 0 0,8 2 0,1 2 123,1 1 0,-4 2 1,10-4-1,-3 4-75,3 2 0,-8-4 0,4 4 0,-2 0 128,-3-1 1,-6-2 0,2 4 0,0 1-160,0-3 0,-3 1 0,3-5 0,2 3 0,3 1 0,-6-4 0,8 1 0,-2-1 0,1 1 0,-5-3 0,1 3 0,2-3 0,1-2 0,-3 5 0,0 0 0,3-1 0,6-3 0,0-1 0,4 0 0,1 0 0,0 0 0,9 6 0,6-1 0,3-2 0,-1-1 0,0-2 0,8 0 0,2 2 0,6 3 0,-1-3 0,1 3 0,1-3 0,8-1 0,2 5-125,6-5 0,-1 8 1,10-5-1,8 1 87,6-2 0,0-1 0,7-2 1,2 0 199,2 0 1,6 0-1,3 0 1,1 0-163,4 0 0,1 0 0,4 0 0,5 0 0,9 0 0,0 5 0,7 1 0,-2-3 0,0-1 0,11-2 0,-2 2 0,1 1 0,4 2 0,0 2 0,-1-3 0,3 1-78,-40-3 1,1 0 0,40-1 0,1-1-1,-4 0 72,-3 0 0,1 6 0,-12-1 1,-1-2-203,-3-1 1,-3 0-1,-3 1 1,-7 3 108,-8-3 1,-4-1 0,-8-1 0,-1 3-89,-4 1 0,-3 0 0,-9-3 0,-2 2-117,-1 1-62,-8 0 1,4-3 0,-10 1 0,-8 3 342,-10-3 0,-12-1 1,-7-2-1,-6 0-43,-8 0 1,-5 0 0,-8-2 0,-1-1 15,0-3 0,-11 1 1,13 5-1,-4 0 56,2 0 0,-2 0 0,2 0 0,0 0 21,-2 0 0,7 0 1,-1 0-1,4 0 114,1 0 0,5 0 1,1 2-1,4 1 65,2 3 0,2-1 1,1-3-1,6 1 220,4 2 1,1 1 0,10-5-275,-1 5 1,5-5 0,0 6-146,6 0 0,6-3-238,7 6 0,7-6 0,6 1 0,6-1 312,7 1 0,18-3 0,8 3 0,7-2-96,4 2 0,11-3 0,3 5 0,3-2-43,7 1 0,-42-3 0,-1 1 0,1-3 0,0 1 1,38 5-128,-2 2 1,-8-4 0,-3 4 0,-5 0 24,-9-1 1,-4 3 0,-7 5 0,-8-3-39,-6-2 0,1 1 0,-13-5 1,-3 0-47,-4 0 1,-8 5 160,1-1 0,-5-4 0,-7 0 0,-11-2 184,-11 0 1,-10 2 0,-10-3 0,-3 1-74,-6-1 0,-8 2 0,-2 0 0,0-1 41,-2 2 0,10-4 1,-1 6-1,5-2 81,6-3 1,8 3-1,7-2 1,5 0 299,4 2 1,7-3-60,-2 6 0,12 1-435,9 4 0,10-4 1,17-3-1,9 1 530,8 0 0,10-4 1,4 4-1,3 0-524,2-1 1,-2-2 0,-3 2 0,-6 1-119,-3 0 1,-14-4 0,-5 6 0,-6-1-349,-5-1 1,-3-1 294,-6-2 0,-4 1 0,-12 3 328,-4-5 0,-11 2 0,-5-1 0,-4-3 112,-1-1 1,-1 3 0,3 0 0,1-1 268,1-2 1,6-2 0,-3 1-481,1 5 0,2-5 1,6 5-339,-1-5 0,5 5 1,1-1-230,-2-2 0,-2-1 1,-4-4-1,-3-1-503,-5-2 1,-4-8 0,-1 3 0,-2-4 1040,-4-2 0,-17-14 0,-11-3 0</inkml:trace>
  <inkml:trace contextRef="#ctx0" brushRef="#br1" timeOffset="24">1997 12559 10320,'14'1'-49,"-2"5"0,-1 4 271,1 4 0,2 2 1,2-1-1,1 1 21,4 0 1,2 5-1,7 2 1,-1-1-15,5 1 1,6 5-1,-2-2 1,2 4-70,4 1 1,8 2 0,8 2 0,4 4-166,5 1 0,-1 2 1,-4 5-1,5 0-61,4 0 0,-3-5 0,-2-2 0,-5 1 59,-6-1 0,3-5 0,-10 1 0,-4-4-149,-8-6 1,-6 2 0,-6-7-238,-5-2 244,-4-2 0,-10-8 0,-7-5 40,-8-8 1,-13-6 0,-7-11 0,-4-4-40,1 1 0,-11-6 1,5 2-1,-6-5 7,-5-4 0,1-5 0,0 6 0,0-1 116,0-1 1,0 3-1,-2-7 1,0 0 66,2 2 1,-6-6-1,8 4 1,-6-3-68,0-2 0,-3 1 0,2 3 1,1 3-42,2 1 0,4-1 1,1 7-1,4 5-121,2 3 1,3 6-1,8 7 1,6 3-597,4 2 795,1 2 0,1-2 1,-1-2-1</inkml:trace>
  <inkml:trace contextRef="#ctx0" brushRef="#br1" timeOffset="25">2170 15513 27048,'-10'-5'-2407,"-1"0"2544,8 0 1,-3 5 354,12 0 0,2 5 0,10 0 1,1-1-1,2-3 465,-2-1 1,1 0-1,-1 0 1,3 0-568,3 0 0,3 0 0,9 0 0,4 0-390,5 0 0,6 0 0,2 0 0,4 0 0,7 0 0,-2 0 0,8 2 0,-1 2 0,-2 1 0,14 5 0,-12-3 0,2 0 0,0 0 0,3 0 0,-2-3 0,6 3 0,4 2 0,-2-6 0,4 4 0,-1-2 0,0 1 0,-39-4 0,1 1 0,43-1 0,-43-1 0,-1 1 0,-1 1 0,1-1 0,3 1 0,0 0 0,-2-3 0,1 0 0,0 0 0,0 0 0,2 0 0,0 0 0,-3 0 0,-1 0 0,40 0 0,-3 0 0,-3 0 0,1 0 0,-11 0 0,-5-2 0,-4-3 0,-8 1 0,-10-5 0,-5 2 0,-4 4 0,-4-1 0,-2 1 0,-6-2 0,-4 1 0,-1-3 0,0 2 0,-1 1 0,1 3 0,-7 2 0,-4 5 0,-10 9 0,-6 12 0,-3 2 0,-1 3 0</inkml:trace>
  <inkml:trace contextRef="#ctx0" brushRef="#br2" timeOffset="26">8459 13690 20633,'-7'-9'-3280,"6"3"2862,-6 6 1,8 0 0,5 0 0,4 0 1118,4 0 1,2 0-1,3 0 1,5 0-165,8 0 0,10 0 0,0 0 0,5 0-162,5 0 1,4 0 0,9 0-1,1 0-181,2 0 0,13 0 1,-1 0-1,6-2-191,-41-1 1,0 1 0,4 1 0,0 0 0,3-2 0,-1 1 0,2 0 0,1 2-95,1 0 0,2 0 0,2 0 0,1 0 0,-3 0 0,1 0 0,-1 0 0,-1 0 115,0 0 1,0 0 0,-1 0 0,-1 0 0,-2 0 0,0 2 0,-2-1 0,-2 1 228,-2 0 1,-1 1-1,39 9 1,-13-3-1,-8 2-178,-8-1 1,-14-5 0,-4 4-1,-4-2 5,-1-3 0,-8-1 0,-3 1 0,-3 1 289,-3-2-398,-6-1 0,-4-2 0,-10 0 37,-5 0 1,-13 0-1,-10 0 1,-11-2 22,-7-3 1,-13 3-1,-3-5 1,-4 2-118,-4 0 1,-13-6 0,4 4 0,39 4 0,0-1 64,-3 1 0,1-1 0,1-1 0,0 0 1,0 1-1,1 1 0,0-1 0,-1 1 16,-2 0 1,0-1 0,3-1-1,1 0 1,-3 1 0,-1 1-1,4-1 1,-1 1-7,-37-4 1,0-4 0,14 6-1,2 0 359,1-2 0,9 5 0,2-5 1,3 2-100,4-1 0,-2-1 0,11 4 0,-1-2-180,1 1 0,3 2 0,9 2 0,5 0-18,3 0 0,3 0 0,-1 0 56,0 0-174,7 0 0,4 0 0,10 0 1,9 0 78,11 0 0,8 0 0,18 0 0,6 0 16,11 0 1,15 0-1,-38 0 1,0 0 0,2 1-1,1 0-9,-2 2 0,2-1 1,9-1-1,1 0 1,-2 2-1,0-1 1,4 0-1,1 0-115,3 1 0,1-1 1,-2-1-1,0 0 0,4 1 1,0 1-1,-1-1 1,-1 0 12,-2 0 0,0 1 0,4-2 0,-1 0 0,-9 2 0,-1 1 0,2-2 0,0 1 5,-3-1 1,0 1 0,-2 2 0,-1 1 0,35-1 0,-15-2 33,-15-1 0,-17-2 1,-8 0-1,-9 0-3,-6 0 1,-10 0 0,-9-2 0,-15-1 186,-18-2 1,-19-8 0,-25 3-1,35 3 1,-3 0-116,-4-1 1,-3 0 0,-4 3 0,-2 0-1,-1 0 1,-1-1 0,0 0 0,-1 0 0,-1-1-1,0 0 15,2-1 0,0 0 0,3 0 0,1 1 0,-1-1 0,1 2-54,2 0 1,0 1-1,2-2 1,2 0 0,4 2-1,1 0 1,0-1 0,0-1 135,-1 2 1,2 0 0,-40-7 0,6 5-1,6-2 153,4-3 0,4 3 0,8 0 0,6 2-198,3 4 0,4-4 0,4 2 1,8-1 3,5-1 0,4 6 0,-2-5 0,5 5 103,3 1 0,2 0 0,1 0-488,-1 0 232,0 0 1,9 0 94,7 0 0,16 5 0,15 0 0,13-1 117,12-3 1,21 1 0,-28 0 0,1 0 0,5 0 0,2 1 31,6-1 0,2-1 1,0 0-1,1 0 0,2 0 1,0 0-1,0 0 0,0 1-257,-1 0 1,1 2 0,3 2 0,1 0 0,-3-2-1,-2 1 1,0 0 0,-1 0 78,-1 0 0,-1 1 0,-1-2 0,-2 0 1,0 2-1,-1 0 0,-3-1 0,0-1-8,-3 0 1,-2-1 0,-5 1 0,-1-1 0,31 1-1,-13 1-89,-10-2 0,-12-1 0,-7-2 1820,-7 0-1357,-5 0 0,-23-5 0,-12 0 1,-16-1-361,-12-1 0,-32 0 0,-15-5 0,36 7 0,-2 0 0,-4-1 0,-3 0 0,0-1 0,0 1 0,-2 0 0,0 0 0,1 1 0,0 0 0,-1-2 0,1 1 0,1 2 0,1 0 0,6-1 0,0 1 0,1 0 0,1-1 0,0 1 0,1-1 0,-3 3 0,1-1 0,2-1 0,0 0 0,1-1 0,0 1 0,1-1 0,0 1 0,2 1 0,0 1 0,0-2 0,1-1 0,-41-2 0,6 4 0,-1-4 0,13 0 0,4 0 0,4 0 0,1 1 0,6 5 0,3-3 0,1-1 0,9-2 0,3 3 0,6-1 0,4 2 0,5 1 0,6 2 0,0 0 0,6 0 0,1-2 0,4-1 0,7-3 0,13 1 0,20 4 0,16-3 0,15-1 0,-20 2 0,3 1 0,4 1 0,2 2 0,4-1 0,2 0 0,5 0 0,1 0 0,3 0 0,0 0 0,1 0 0,1 0 0,0 0 0,1 0 0,5-1 0,1 2 0,2-1 0,-1 1 0,3 1 0,0 2 0,-1 0 0,-1 0 0,-4 0 0,1 1 0,3 1 0,-1 0 0,-5-3 0,0-1 0,-4 1 0,0 0 0,-6 0 0,-1 1 0,-9-3 0,-2-1 0,-7 3 0,-3 0 0,31-2 0,-13-1 0,-14 0 0,-12 0 0,-7 0 0,-14 0 0,-14-1 0,-9-5 0,-19 3 0,-12-8 0,-14 1 0,-14 1 0,23 2 0,-1 0 0,-5 3 0,-1 0 0,-4-2 0,0 1 0,-1 0 0,0 0 0,0 0 0,-1-1 0,3-1 0,0 0 0,2 1 0,1 0 0,0 0 0,1 1 0,3 3 0,0-1 0,-2-1 0,0-1 0,2 1 0,0 0 0,1-1 0,0 1 0,-40 0 0,3-2 0,5 0 0,6 1 0,-2-2 0,8 4 0,4-4 0,4-2 0,10 5 0,0-3 0,6 2 0,-1 0 0,5 0 0,4 3 0,8-2 0,6-1 0,3 0 0,2 5 0,9 0 0,7 0 0,14 0 0,16 0 0,12 0 0,16 0 0,22 0 0,-32 0 0,2 0 0,3 0 0,2 0 0,6 0 0,0 0 0,2 0 0,0 0 0,7 1 0,0 0 0,1 0 0,1 1 0,0 0 0,1 1 0,10 3 0,0 1 0,-5-3 0,0 0 0,0 1 0,1 1-72,-1-1 1,1 0-1,7 0 1,-1 1-1,-5 1 1,-2 2 0,-6-2-1,-1-1-22,-5 0 1,-3-1 0,-8 1 0,-2 0 0,-5-3 0,-3-1 0,34 4 184,-15 1 1,-17-6 0,-15 5-1,-9-5 195,-6-1 0,-8-1 0,-8-5-286,-9-4 0,-10 1 0,-17-1 0,-8-3-9,-15 0 0,-14 2 0,28 6 0,-2 0 1,-5-1-1,-2 1-83,-2 1 1,-1-1 0,-8-2 0,-2 0 0,3 3 0,-1 0 0,0-2 0,0 1-16,-2-1 0,0 2 0,0 2 0,1 0 0,4-1 1,1-1-1,3 1 0,0 1 100,4 0 1,0-1 0,-1-2-1,1-1 1,3 3 0,1-1-1,0 1 1,2-1 50,1 1 1,1-1-1,-39-8 1,11 3-1,4-1 26,5-1 1,4 3 0,6-5 0,9 5 116,5 1 1,5-4 0,7 4 122,2-1 0,8-3-310,2-5 0,8 6 0,9 1 0,6 0-40,9 1 0,16 4 0,16-3 0,14 2-60,9 0 1,-27 2-1,1 0 1,5 3 0,2 0-1,4 0 1,3 0-100,6 0 0,3 0 0,7 0 0,2 0 1,0 1-1,1 0 0,0 1 0,0 1 9,-1 2 1,1 1 0,4 1 0,0 0 0,-2 1 0,-1 0 0,1-1 0,-1 1 131,-1 0 0,-2 0 0,-4 0 0,-2 0 1,-11-1-1,-1 1 0,-5 0 0,-2 0-37,-3 0 1,-3 0 0,35 6 0,-24-2 0,-10-3 569,-13-2 1,-9-2 140,-8-5 0,-9 0 1,-9-2-1,-12-1-575,-10-2 1,-22-8-1,-15 3 1,-19-2-40,32 7 1,-2-1 0,-7-3 0,-1 1 0,-5 1 0,-2 1 0,-2 0 0,-2 0-30,-1-1 0,0 0 0,-2 0 0,1 0 0,5 0 0,1 0 0,0 1 0,-1 0-92,-1 1 0,1 0 0,5 0 0,0 1 1,-1-2-1,0 0 0,2 0 0,1 1 94,2-1 0,1 0 1,2 2-1,1-1 1,2 0-1,1 0 1,2-1-1,1 1 25,-35-3 1,5-5 0,13 6 0,4 0 379,4 0 1,11-3-1,10 3 1,5 0-290,4 0 0,7-4 1,0 4-223,6-1 0,6 2 0,9-2 1,3-1 35,6 0 1,17 1-1,12-5 1,14 5-27,14 1 0,-24 1 1,1 1-1,8 2 0,1 1 1,8 0-1,2 0 59,8 1 0,3 1 0,5-1 0,2 2 0,1-1 0,0 1 1,0 1-1,0 0-90,-1 0 1,0 1 0,-23 1 0,1 1-1,-1 0 1,24 2 0,-1 0 0,-2 2 0,0 1 99,-4 0 0,-3 0 0,-6 0 1,-3 0-1,-8-1 0,-2-2 0,-7-1 1,-2-1 152,34 3 1,-23-6 0,-16 3-1,-10-3 223,-9-2 1,-11-2-1,-6-1 70,-8-2 1,-17-6-1,-15 4 1,-15-2-340,-19-3 1,27 5 0,-3 0 0,-8 0 0,-2 0 0,-4 1 0,-1 0-75,-3 1 1,-3 0 0,-10 0 0,-1 1 0,3-2-1,1 0 1,2 1 0,1 1-109,2 0 0,0 1 0,2 0 0,1 1 0,5 1 1,0 2-1,5-1 0,0 0 120,3 0 0,1 0 0,6-3 0,2 0 0,-37-2 0,8 2 131,3 1 0,11 0 1,11-1-1,10-3 73,5 3 1,14 1 0,5 0-118,5-3 0,5 2 0,11-6 0,11 2 183,12 4 0,24-4 0,21 0 0,-29 3 0,2 1-263,8-1 0,2 1 0,6-3 0,3 1 0,7 1 0,2 1 0,2 0 0,1-1 0,5 1 0,2-1 0,0 1 0,1 1 0,-28 1 0,2 1 0,-1-1 0,27 0 0,-1-1 0,-6-1 0,0 0 0,4 0 0,-2 1 0,-6 2 0,-2 0 0,-5 0 0,-3-2 0,-6 0 0,-3-1 0,-7 3 0,-2-2 0,32-5 0,-13 2 0,-10 0 0,-17-7 0,-12 1 0,-8-3 0,-12-1 0,-6-1 0,-11 2-1597,-12 3 1,-17 6 0,-25 10 1596,-14 6 0,2 10 0,29-9 0,-1 0 0</inkml:trace>
  <inkml:trace contextRef="#ctx0" brushRef="#br2" timeOffset="27">8271 15561 29956,'-16'0'735,"2"-2"0,2-2-341,1-1-679,8 0 0,-4 7 265,7 3 1,7-3-1,3 5 1,4-2 417,2 0 1,10 0 0,4-3 0,1 2-399,4 1 0,7 0 0,0-5 0,3 2 0,3 3 0,4-3 0,4 3 0,2-3 0,1-2 0,6 0 0,-10 0 0,1 0 0,-3 0 0,1 0 0,0 0 0,0 0 0,0 0 0,1 0 0,-5 0 0,3 0 0,-3 0 0,6-2 0,2-1 0,3-3 0,2 3 0,10 1 0,2 2 0,-1 0 0,-3 0 0,1 0 0,-6 0 0,-3-2 0,-2-3 0,4 3 0,-7-3 0,1 3 0,-1 2 0,6 0 0,-2-1 0,0-3 0,5-1 0,4 0 0,-1 5 0,2 0 0,3 0 0,2 5 0,2 0 0,-3 0 0,-2 2 0,-6-5 0,-9 5 0,-3-2 0,-2 1 0,4 4 0,-4-5 0,-1-1 0,-4-2 0,1 3 0,-8 0 0,2-2 0,-2-1 0,-4-2 0,-5 0 0,2 2 0,2 3 0,-2-3 0,-7 3 0,-4-3 0,-1-2 0,-2 0 0,-5 0 0,-1 0 0,-8 0 0,-7 0 0,-10 5 0,-16 0 0,-14 1 0,-16-6 0</inkml:trace>
  <inkml:trace contextRef="#ctx0" brushRef="#br0" timeOffset="28">14937 13124 7832,'16'6'897,"-1"-1"0,3 0 242,3 2 0,-2 2 0,9 8 0,5 4-556,7 5 1,4 2 0,2 0 0,-3-1-286,1 0 1,0 1 0,-10 0-1,1-3-418,-5-3 1,-5-1 0,-10-5-775,1 0 541,-7 0 1,-4-8-1,-12-4 1,-9-8 131,-8-6 0,-9-9 1,-4-4-1,0-2 42,-3-2 0,-2 2 1,7 1-1,-3-1 158,-2 1 0,5 5 0,-2-4 0,4 2 51,1 0 0,3 5 0,1 6 0,3-2 225,3-2 0,1 5 0,7 2 0,1 2 820,3-1-450,6 1 1,1 9 0,13 4-148,11 8 0,9 10 0,8 0 0,8 6-253,5 5 1,11 1 0,-2 4 0,-1-4 71,2 1 0,-13-8 1,-5 4-1,-4-5-80,-3-2 1,-6-2-1,-9-10-908,-4-1 0,-3 1 416,-3 0 0,-6-7 0,-12-8 0,-9-8 153,-8-8 1,-13-12-1,-5 1 1,-3-4-8,-2-1 0,-6 0 0,1-1 0,1 1-114,2-1 1,2 6-1,0 2 1,2 1 107,3 4 0,3-4 0,8 2 0,-1 4 255,1 4 0,6-1 0,5 6 593,2-1-485,2 2 1,15 7-1,9 0 1,15 3 549,14 8 1,13 5-1,12 13 1,7 1-627,10 3 0,-32-13 0,0 0 0,0-1 0,-1-1 0,0 0 0,-1-1-34,-2 0 0,-1-1 1,37 16-1,-7-1 0,-11-1 174,-12-4 0,-6-3 0,-11-9 0,-8-2-669,-5-2 1,-8-6-205,-1 1 0,-13-10 0,-6-7 0,-12-9 128,-10-11 0,-18-6 0,-4-9 0,-6-1-104,-4 1 0,2-5 0,2 0 0,3 3 282,2 5 0,3 0 1,9 8-1,5 1 307,4 2 0,3 8 1,4 4-1,7 4 458,7 1 1,0 5 28,6 1 0,8 6 0,10 1 0,9 8-68,11 11 1,13 7 0,16 10 0,9 3-326,9 6 0,-36-19 0,1 0 1,-2 0-1,0-1 0,-2 0 1,0-2 27,35 17 0,-6-4 0,-10-2 0,-5-1-242,-5-4 1,-5-3-1,-15-7 1,-2-2-124,-6-4 1,-9 2 164,-2-6 1,-10-3-1,-3-10-291,-11-9 0,-18-5 0,-3-8 0,-7-1 36,-6-3 1,-14-9 0,1 0-1,0-2-25,0 3 0,-2-3 1,11 7-1,1 2 187,2 2 0,9 2 1,3 1-1,4 2-20,2 2 0,6 7 0,4-1 0,5 6 590,6 4 1,1 5 0,8-4 136,1 2 1,3 2 0,16 6 0,7 5-272,11 4 0,21 11 0,12 5 0,8 6-262,-36-14 1,0 0 0,7 1 0,0 1-1,-2 1 1,0 0 0,-1-2 0,1 0-47,1 1 0,0-1 1,34 14-1,-7 4 1,-7-6-55,-5-5 0,-10-3 1,-18-7-1,-8-2-212,-6-4 1,-5-1 68,-5-4 0,-6-5 0,-10 0 0,-8-9 122,-6-5 1,-12-8-1,-13-6 1,-7-6 2,-6-2 0,-3-6 1,1 3-1,3 1-8,2 0 0,2 1 1,4 7-1,3 2 117,3 2 1,4 7 0,6-2 0,2 3 211,4 3 0,5 4 0,9 3 1250,2 1-1128,6 1 0,-1 6 0,14 2 1,10 3-205,10 6 1,20 10 0,6 5-1,11 5-212,13 6 1,1-2 0,-36-14 0,1 0-1,0 0 1,-1 0 32,0-1 0,-1 0 1,2 2-1,0 0 1,33 14-1,-6-3-75,-6-5 0,-12 0 0,-5-7 0,-9-1 95,-6-3 0,-1-1 0,-12-2-504,-2-4 314,-9-3 1,-10-9 0,-12-5 0,-5-8-28,-4-10 1,-16-4 0,-3-5 0,-9-1 20,-2-1 0,-10-11 0,-2 3 0,-1 2 46,-1 2 1,9-2 0,4 5 0,3 4 150,2 5 0,6 0 0,5 7 0,4 2 230,6 2 0,3 1 0,8 2 1399,-1 3-1238,7-3 1,4 13-1,12-3 1,9 8-104,8 6 0,20 9 0,12 6 0,12 5-387,10 8 0,-30-14 0,1 1 0,1 1 0,1 0 0,2 0 1,0-1 15,0-1 0,-1 1 0,4 1 0,-2 0 0,-6 0 0,-1 1 0,0-3 0,0 0 41,-1-1 1,-1-2 0,0 1 0,-1 0 0,33 14 0,-13-2 32,-13-6 1,-12-6-1,-13-8 1,-5-2-270,-4-1 207,-8-8 0,-9-3 0,-14-12 0,-9-7-152,-8-7 0,-18-6 1,-5-4-1,-9-6-79,-5-4 0,-6-1 0,6-2 0,4 0 84,4 2 1,1 0-1,8 14 1,6 3 158,6 1 0,8 1 0,5 1 0,5 6 403,3 4 1,4 7 0,4-1 65,4-1 1,6 5 0,6 2-249,4 3 1,18 9 0,11 5 0,11 7-227,13 7 0,12 11 1,-32-16-1,2 0 0,0 1 1,0 0 7,3-2 1,1 2 0,-1 2 0,0 1 0,-4-4 0,1-1 0,-3 0 0,0-1-114,38 16 1,-10-4 0,-7-1-1,-9-4 236,-5-5 1,-11-5 0,-6-4-231,-10-1 0,-6-10-40,-5-1 0,-11-7 1,-13-8-1,-6-3 30,-7-3 1,-11-9-1,-5-8 1,-3 0-76,-2-1 0,0-3 1,-1 4-1,1-1 112,0 1 0,7 1 0,5 8 0,7 1 382,7 2 1,4 6 0,3-1-84,3 4 1,6 8 0,10 4 177,6 3 0,10 2 0,8 4 0,10 4-285,8 8 0,16 16 0,1 1 0,6 3-56,5 3 0,-1-3 0,-3-4 0,-6-1 69,-4 1 0,-5-6 0,-12-2 0,-6-3-198,-5-7 0,-5 0 0,-12-7-40,0 2 1,-9-7-63,-7-2 0,-7-7 0,-11-9 1,-1-1 36,-2-4 1,-12-2-1,1-5 1,-1 2 55,0-2 1,2 3 0,-1-1 0,1 0 89,-1 2 0,3-1 0,2 8 0,6-1 76,4 4 1,1 2 661,0-4-470,8 1 0,13 6 0,14 7 1,7 9-103,8 9 0,8 8 0,-1 1 0,5 3 122,1 5 0,-2 0 0,-1-5 0,-5-4-123,-6-1 0,0 3 1,-14-5-1,-3-2-248,-4-1 0,-8-8 1,-1 1-22,-6 1 1,-8-5-1,-12-2 1,-8-3-5,-9-2 0,-13-9 1,-6-6-1,-7-8-118,-8-2 0,-3-4 0,-1 3 0,-3-4 76,39 14 1,1 0 0,-38-13 0,-1 1 0,6 3-13,4 3 0,4 1 1,8 5-1,6 0 57,3 1 0,9 1 1,3 3-1,6 6 802,4 3 1,5 2-303,6 0 1,7 2 0,6 3 0,8 6-50,11 3 1,13 10 0,17 7 0,10 10-150,12 4 0,-28-18 1,2 0-1,2 2 0,1 0 1,0 0-1,-1-1 42,-2-1 0,0-1 0,2 3 0,-1-1 0,29 18 0,-9-1-72,-12-1 1,-13-11 0,-12 0 0,-5-6-26,-3-5 0,-10-1 0,-2-5 0,-6-2-403,-6-4 0,-4 3 0,-11-8 0,-5-2 140,-4-1 0,-14-4 1,-5-5-1,-6-7-101,-10-5 1,-5-14-1,-9 2 1,3-3-101,2 1 1,-6 2 0,5-1 0,1 1 125,3-1 0,4 3 0,8 1 0,5 3 35,5 3 1,0 1-1,14 7 1,5 1 541,8 3 1,4 6 0,2-1 769,1 4 0,8 1-696,7 0 0,14 8 1,14 8-1,8 8-206,11 6 1,18 12-1,-27-19 1,1-1-1,0 2 1,1 0-122,1 1 0,0 0 0,-2 0 1,0-1-1,33 22 0,-9-3-34,-7 1 0,-2-2 0,-17-11 0,-6 1-305,-8-1 1,-2-6-1,-13-3 51,1 1 1,-4-6-1,-12 3 1,-7-8 52,-5-7 0,-14-3 1,-2-2-1,-7-2-72,-7-3 0,-14-11 0,-1-10 0,-6-6-127,-5-4 0,-2 3 0,-4-6 1,3 3 67,4-1 0,-4 0 0,15 6 0,0 1 293,4 4 1,5 3 0,8 6 0,4-1-5,5 3 1,10-5-1,2 12 2770,2-1-2242,2 2 1,14 7 0,9 0-1,12 3-428,11 8 1,17 3 0,8 15 0,10 6-58,9 4 0,-29-19 1,1 2-1,1 1 1,0 1-1,-2-1 0,0-1-125,35 20 1,-14-3-1,-12-6 1,-9 0-14,-6-2 1,-6 3 0,-14-13 0,-4-2-295,-5-2 1,-5-6 0,-5-3 0,-7-1 350,-7-3 1,-6-2-1,-10-4 1,-7-5 3,-10-9 0,-8-1 1,-6-11-1,-4-4 112,-3-3 1,-8-1 0,8 4-1,-2 1-109,2-1 1,4 6 0,8 2-1,2 1-52,0 4 0,-4 1 1,10 3-1,3-1-68,1 0 0,1 2 0,1 2 0,0 3-2,0 2 0,2-5 1,-1 3-1,1-1-34,-4-1 1,3 6 0,4-3 0,1-1-142,0 0 0,3 4 0,8-4 0,2 2 198,2 4 1,7-1-1,-4 1 1,2-3-151,0 3 0,0 1 1,5 2 109,1 0 0,4 0 69,1 0 1,-1 0 318,-4 0 0,4 0 29,1 0 1273,6 0-700,-3 0 0,9 0 0,3-2-414,6-3 0,8-4 1,4-6-1,1-1-144,4 0 1,7-5-1,3-1 1,3-3-86,2-3 0,3-1 1,1-3-1,0 2-269,0 4 1,-1-3-1,-3 2 1,-1-2 31,2-3 1,-6 2 0,1 1-1,-3 1 16,1 0 0,0-4 0,-6 10 0,-1-1-101,-4 0 1,0-3-1,-8 5 1,-4 2 17,0 2 1,-7 6 0,0 2 0,-2 1-146,0-1 1,0 4 0,-6-4 48,-5 2 0,-2 2 0,-8 5 0,0 0 64,1 0 0,-6 0 0,-2 0 1,-2 1-24,-3 5 1,-1-3-1,-3 8 1,3 1 151,2 2 0,-1 2 1,7-1-1,2 1 65,2 0 0,1-1 0,2 1 0,2-2 78,1-3 0,8 3 0,-2-4 217,3 4 0,4-5 1,3-2-1,5-2 155,4 0 0,9 0 0,3-5 0,6 0-225,4 0 1,12 0 0,9 0-1,4-1-198,2-5 0,12 3 0,6-6 1,4 0-106,-39 5 1,-1 0 0,1 0-1,1-1 1,0-1 0,0 0-1,0 1 1,-1 1 29,-1 1 1,-1-1 0,38-6-1,-14 3 1,-10 0-727,-8 0 1,-11 1 0,-6 5-1359,-5-5 1,-11 6 0,-3 2 2095,-12 12 0,-9 2 0,-9 7 0</inkml:trace>
  <inkml:trace contextRef="#ctx0" brushRef="#br0" timeOffset="29">14387 15561 8616,'0'-9'1783,"1"2"0,3 5-995,1-3 1,7 3 0,-1-3-349,3 3 0,2 2 1,1 0-1,2 0-91,2 0 0,0 0 0,-3 0 0,1 0 6,2 0 0,5 0 0,-3 0 0,1 0-59,4 0 0,-3 0 1,1 0-1,0 0-49,-1 0 1,2 0 0,-4 0 0,2 0-109,3 0 0,1 5 0,3 2 0,-1 0-54,1 0 0,-1 4 1,-1-6-1,-2 0 23,-2 2 1,-2-5 0,4 3 0,-3-3-25,-3-2 1,5 0 0,-6 0 0,0 0 2,1 0 1,-2 0 0,4 0 0,-1 0-4,-4 0 0,5 0 0,1 0 0,1 0-42,0 0 0,-1 0 0,3 0 0,-2 0-72,2 0 1,2 0-1,1 0 1,0 0-90,1 0 1,-1 0 0,2 0 0,2 0 97,2 0 1,0 0 0,-6 0 0,1 0 24,-1 0 0,1 0 0,-1 0 0,0 0 9,1 0 1,1 2-1,2 1 1,2 3-20,-2-3 0,3 1 0,1-1 0,-1 2 30,0-1 1,4-2 0,-5-2-1,-2 0-22,-2 0 1,-1 0-1,-1 0 1,0 0 6,1 0 1,-1 0 0,1 0 0,-1 0 9,1 0 0,-1 0 0,1 0 1,-1 0-4,1 0 0,-1 0 0,0 0 1,1 0 76,-1 0 1,1 0-1,-1 1 1,1 3 96,-1 1 1,1 0 0,-1-5 0,2 2-80,4 3 0,-2-3 0,5 3 0,0-3 29,0-2 0,-3 2 0,3 1 0,0 2 76,1-1 0,-5-1 0,4 1 1,-1 1 107,-4-1 1,3 3 0,-1-2 0,-2-2-106,-2-1 0,2 3 0,-2 1 0,-5-3-219,-3-1 0,1-2 0,-5 0 0,-2 0 0,-2 0 0,-1 0 0,0-2 0,0-1 0,-1-3 0,-1-1 0,-1 4-704,-3-2 1,-1-2-1370,1 1 1,-5 5 0,-10-5-541,-5 5 1,-18 2 2612,-9 5 0,-14-5 0,-4 6 0</inkml:trace>
  <inkml:trace contextRef="#ctx0" brushRef="#br1" timeOffset="30">20487 12323 7822,'0'-9'409,"5"4"0,2 8 0,2 4-317,3 2 0,8 7 0,4 6 0,2 1-26,2 0 1,11 10 0,-6-2 0,3 4-19,3 4 0,8-1 0,0 8 1,6 1-37,8 7 1,3 0 0,1 2-1,0-4 61,-2-6 1,3 1 0,-10-7 0,0 0-18,-4-3 0,-8-6 1,-4-3-1,-2-3-103,-3-3 1,-7 5 0,-3-6 0,-2-2-45,-4-2 0,-2-6 1,-1-3-16,0-1 95,-8 6 1,-1-13 0,-8 0 7,-5-9 1,-9-12 0,-12-5 0,-4-6 44,-6-4 1,-3 1-1,-9-7 1,-1-2 55,-3-1 0,-4-2 0,2 1 0,1 3-29,0 1 1,-4 1 0,6-2 0,0 3-32,-3 1 1,6-3 0,-3 6 0,3 1 4,2 2 1,5 3 0,2 2 0,1 3-52,5 3 0,0 1 0,3 3 0,-1-1 11,1-2 0,1 5 0,4 6 0,5-2 60,4-2 0,1 5 1,2 2 1,3 0-83,4 5 0,21 9 0,7 14 8,7 7 0,16 5 1,5 6-1,5 6 8,6 6 0,-28-20 0,2 1 0,1-2 0,0-1 0,0 1 0,1-1-6,2 2 1,0 0-1,1 1 1,2 0 0,0 1-1,0-1 1,-1-2 0,0-1 12,1-1 1,0 0 0,3 1-1,0 0 1,-2-2 0,0 0-1,-1 0 1,0 0 55,-1 0 1,0 0 0,32 24 0,-6-8 0,-6-1-11,-8 2 0,-5-7 1,-5-4-1,-7-7-17,-7-3 0,-5-4-9,-8-9 0,-6-4 1,-7-12 1,-11-4 0,-8-13 0,-18-10 0,-5-11-63,-8-6 0,-15-10 0,-1 5 0,30 26 0,0 0 31,-1 0 0,0 0 0,-4 1 1,-1 0-1,3-1 0,-1 1 0,1 1 1,-1 1-5,-1 2 0,1-1 0,-32-22 0,2 0 0,3 0-24,3 0 1,4 1 0,2 3 0,4 3 29,6 1 0,1 3 1,8 6-1,4 2 36,5 2 0,5 7 0,8-1 0,-1 6 657,0 4-713,7 6 0,4-3 1,12 11-1,11 6-67,11 11 0,17 16 0,15 10 0,-27-19 1,2 0 26,2 2 1,2 1-1,7 3 1,1 0 0,0 1-1,0 0 1,1 0 0,0 0 15,-2 0 1,2 0 0,2-1-1,1 0 1,-4-2 0,0-1-1,1 0 1,0 1-1,-1-1 1,0 1 0,3 1 0,-1 0 0,-5-1 0,-1 1 0,-1-3 0,0-1 102,-2-1 1,0 0 0,29 24-1,-7-8 1,-11-7 53,-8-11 0,-8-7 0,-9-5 175,-6-4 1,-11-4-1,-6-13-225,-8-9 0,-13-9 0,-17-15 0,-11-10-54,-11-11 0,20 24 1,-3 0-1,-3 0 1,-2-1-1,-3-2 1,-2 0-14,-3-2 0,-1 0 0,0 0 1,0 0-1,0 3 0,1 1 0,3 1 1,0 1-64,4 1 1,-1 2 0,1 0-1,0 1 1,3 1 0,1 1-1,3 1 1,0 0 59,-32-23 0,12 5 0,6 3 0,3 4 94,2 2 1,6 3-1,6 8 1,6 7 246,2 2 1,14 4-230,-3 4 0,12 4 1,6 12-158,12 4 1,12 16 0,16 9 0,12 9 23,11 10 0,-25-20 0,2 2 0,4 1 0,1 1 0,1 0 0,1 1-83,5 2 0,1 0 1,0 0-1,2 0 1,3 2-1,0 0 1,-2-4-1,-1-2-28,0-1 1,0 0 0,4 1 0,-1-1 0,-7-1 0,-2-2 0,0 0 0,-2-1 146,-2-2 0,-1-1 1,-5-2-1,0-3 1,25 15-1,-12-10 315,-8-4 1,-18-6 0,-2-9-71,-7-4 0,-12-12 0,-7-6 0,-11-7-176,-8-7 0,-12-18 1,-16-10-1,-15-9-35,24 29 0,-2 0 0,-4-3 0,-1 1 0,-4 0 0,0 0 0,-1-1 1,-1 1-108,-1-2 1,-1 1-1,-3-3 1,0 1 0,4 4-1,1 2 1,1 0-1,0-1-29,6 2 1,-1 0-1,-2-1 1,0-1-1,5 3 1,2 0-1,0 2 1,-1 2 64,2 1 0,0 1 0,-33-22 0,13 0 0,3 3-1,2 7 1,8 1 0,10 11 0,4 1 226,6 3 1,5 9-1,9 3 171,1 2 0,10 2 1,2 6-369,13 5 0,18 9 0,17 15 1,14 10-57,-26-15 1,2 3 0,4 4 0,2 2 0,6 4 0,1 1 0,3 2 0,0 2 14,1 1 0,1 1 1,8 2-1,0-2 1,-7-4-1,-1-1 1,1-2-1,-1-1-101,0-1 0,0-1 1,-3 1-1,0 0 1,-1-3-1,-1-1 1,-3-2-1,0-1 152,-3-1 1,-1 0 0,-4-5 0,0-1 0,25 15 0,-13-6 244,-13-4 0,-9-10 0,-5-8-50,-5-2 0,-10-5 0,-8-11-133,-6-7 1,-13-17 0,-14-4 0,-10-8-116,-12-8 1,16 22 0,-2 0 0,-4-6 0,-1 0 0,-4-1 0,0-1-12,-3 0 0,0 0 0,-6-1 0,0-1 0,2 1 0,0 0 0,0 0 0,1 1 1,2 3 1,1 1-1,5 2 1,1 1 0,2 3-1,0 1 1,3 1 0,1 1 6,-30-23 0,7 9 0,15 5 1,5 7 344,4 7 0,4-1 0,3 1 1,4 1-104,5 3 1,5 1-1,4 2-107,1 4 0,11 3-92,6 7 0,11 14 0,23 9 0,13 11-93,13 14 0,-26-22 1,2 2-1,4 4 0,1 2 1,2 1-1,1 0-56,2 1 1,1 1 0,6 8 0,-1-1-1,-3-3 1,-2-1 0,2-1 0,-1 0 55,-1 1 1,0-1 0,-2-2-1,0-1 1,-1-1 0,-1-2-1,-4-3 1,-2-2 144,-4-2 1,-2-1 0,33 20 0,-9-3 0,-5-7 67,-8-7 1,-8-2 0,-11-9 277,-2-3 0,-6-5-248,-11-4 1,-10-8 0,-14-20 0,-10-8-164,-13-9 1,-17-15-1,21 24 1,-2 0 0,-6-5-1,0 0-1,-4-2 1,-1-1 0,-6-2 0,-1 0-1,0 0 1,-1 0 0,2 2 0,0-1-49,0 2 1,0 0 0,4-1 0,0 1 0,4 4 0,1 1 0,3 2 0,0 1 17,1 2 0,1 0 0,-1 0 0,1 0 0,-27-13 0,8-3 217,6 2 1,2 4 0,12 8-1,2 2-44,2 2 1,9 7 0,5-2 85,6 3 0,3 9 1,10 4-193,7 3 1,14 9-1,12 7 1,14 13-34,14 14 0,-22-15 0,1 1 0,6 4 0,1 1 0,2 0 0,1 0-114,1 2 1,1 0 0,3 3 0,0 0 0,3 3 0,0 2 0,-1 0 0,1 0 3,1-1 0,-1 0 1,-5-4-1,-1-1 0,1-1 1,0 0-1,-3-2 1,0 0 139,-2-1 1,-2-1-1,-3 0 1,-2-2 0,27 16-1,-7-3 123,-8-5 1,-3-11 0,-15-5 0,-5-6 244,-7-4 1,-13-6-259,-5-10 1,-17-6 0,-12-13-1,-13-11-133,-10-10 0,12 11 1,-3-2-1,-3-1 0,-1 0 1,-5-2-1,-2-2-46,-2-2 0,-1 1 0,1 1 0,-1 1 1,-1-2-1,0 0 0,1 3 0,1 0-15,0 2 1,0 0-1,2 3 1,0 0-1,4 5 1,1 1 0,3 1-1,0 1 24,3 2 0,1-1 0,-31-20 0,10 3 0,8 5 64,6 4 0,7 9 0,11 1 0,5 4 168,4 3 0,3-3 5,3 8 0,8 6 0,13 5-317,11 9 0,21 14 1,14 10-1,16 12 82,-29-17 1,3 0 0,3 3 0,3 1 0,6 3 0,1 0 0,1 2-1,1 1 3,-2 0 0,0 1 0,10 7 0,-1 0 0,-8-4 0,0 0 0,0 0 1,-1 0-21,-1-1 1,-1 0-1,-5-3 1,-2-1-1,-2-1 1,0 0-1,-4-4 1,-1-1 73,-2-3 1,-2 0-1,-1-1 1,-2 0 0,21 9-1,-6-1 89,-7-1 1,-13-12 0,-10-6 11,-3-9 1,-11-12 0,-11-11 0,-15-12-72,-16-14 1,-24-21 0,24 29 0,-2 0 0,-4-3 0,0-1-80,-2-1 0,-2-1 0,-5-3 0,-3-1 0,-1 0 0,0 1 0,2 1 0,1 2-24,0 0 1,1 1 0,0 2 0,0 3 0,3 3 0,2 2-1,3 2 1,1 0 19,-32-22 1,35 22 0,1 0 0,-21-17-1,4 2 36,3 2 1,11 4 0,5 6 0,7 4 384,7 5 1,6 3-187,4 3 0,6 6 0,12 4 0,9 5-228,8 5 1,15 5 0,10 13 0,12 10-18,10 13 1,-25-20-1,3 2 1,3 4-1,0 2 1,3 0 0,1 0-1,0 0 0,1 0 1,7 6-1,0-1 0,-6-5 1,-1 0-1,0 2 0,-1 1-66,-1 0 0,-1 0 1,1 2-1,0 0 0,-5-3 1,-1-2-1,-3-2 1,-1-1 131,-2-2 0,-2 0 0,-3-3 0,-1-2 1,31 18-1,-12-9 378,-10-10 1,-15-4-323,-10-13 0,-10-15 0,-11-12 1,-13-9-18,-13-7 1,-16-10 0,-5-10 0,-11-6-73,26 29 1,-2 0 0,-4-2 0,-3 0 0,-3-2 0,-1-1-1,-1 1 1,0 1 5,-1 0 0,-1 1 1,2 3-1,0 1 1,0-1-1,1 0 1,1 2-1,1 1-7,-1 0 0,2 0 0,3 0 0,1 1 0,-32-22 0,4 1 28,3 4 0,4-1 0,11 7 0,3 0 89,3 3 1,5 6-1,11 4 1,5 7 85,4 2 0,6 8 74,1-1 0,8 8-369,2-3 1,14 8 0,14 7 0,9 10 28,10 9 0,14 7 0,-24-11 0,1 1 0,3 1 1,0 0 33,3 3 1,1 0-1,8 4 1,1 2 0,3 1-1,1 1 1,3 1 0,0-1-85,2 0 1,0 0 0,-1 3 0,0 0 0,-1-2 0,1-1 0,-3 0 0,0 0 127,0-1 0,-1-1 1,-1 0-1,-2-2 1,-4-2-1,-2-1 0,-5-1 1,-1-2 87,-4-2 1,-1-3 0,23 12 0,-15-13 0,-13-6-5,-11-4 1,-8-8 0,-8-12 8,-12-6 1,-13-18 0,-11-6 0,-10-10-143,-12-8 1,15 21-1,-3 0 1,-3-2-1,-1 1 1,-3-1-1,-1 1 14,-3-2 0,-1 1 1,-2-2-1,-2 0 0,-1-2 1,1 0-1,1 1 0,1 0-12,3 0 1,-1 0-1,-1 1 1,0 1 0,7 7-1,3 1 1,1 1 0,1-1 38,5 2 0,1 0 0,-1 2 0,0 0 0,-21-18 0,4 3 50,8 5 1,8 6-1,11 5 1,5 5 612,3 3-471,10 3 1,2 6 0,13 4-1,11 3-341,12 2 1,15 14 0,18 10 0,12 13 141,-31-14 1,1 1 0,9 5 0,2 1-1,2 2 1,1 1 0,2 3 0,1 1-84,-2 1 0,0 1 0,7 4 1,1 0-1,-7-4 0,0-1 1,0 0-1,0 1-22,0-1 0,0 0 0,1 2 0,-1-1 0,-8-5 0,-1 0 0,0-1 0,0-1 177,-1-2 1,-2-1 0,-6-2 0,-2-2 0,22 16 0,-13-10 919,-11-8-853,-9-13 0,-29-11 0,-9-15 0,-15-10-86,-14-9 0,-15-12 1,-15-13-1,27 27 0,-4 0-51,-6-3 0,-3-2 0,-5-5 0,-2-1 0,-5-2 1,0 0-1,2-1 0,1 1-56,0 0 0,0-1 1,-2 0-1,2 0 1,4 5-1,2 2 1,3 2-1,1 1 133,7 4 1,0 1-1,-1 4 1,2 0-1,-27-17 1,6 3-10,9 5 0,11 4 1,6 4-1,10 2 275,4 6 0,10 6-292,4 4 0,9 4 0,4 7 0,12 2-25,10 3 0,13 6 0,9 11 0,11 8-103,17 5 0,-30-10 1,2 1-1,6-1 1,1 0-1,1 3 1,-1 0 18,-1 1 1,1 0-1,4 2 1,1 1 0,-1 1-1,-1 2 1,2-1 0,0 0 5,-3 1 0,0 0 0,-4-6 0,-1-1 0,-4 2 0,-1 0 1,-1-3-1,-1 0 108,0 0 0,0-2 0,-2-1 0,-2-2 0,29 14 1,-10-4 201,-7-6 0,-18-9 0,-7-8 0,-7-2-35,-3-3 1,-7-6-1,-6-9-134,-6-9 0,-18-15 0,-16-9 0,-12-7-103,-15-6 0,24 21 0,-2-2 0,-5-1 0,-1 0 0,-3-2 0,-1 1 21,-2 0 1,0 0 0,0 2 0,1 1 0,1 1 0,1 2 0,4 4 0,0 1 41,3 3 1,1 1 0,0-1-1,2 1 1,-22-15 0,9 2 32,8 6 0,9 3 0,10 8 0,2 2 209,2 1 0,8 4 0,6 2-239,2 1 1,3 8 0,10-2-253,4 3 0,16 14 1,9 7-1,11 9 83,13 11 1,16 4 0,-29-18-1,1-1 1,2 1 0,0 1 48,0 0 0,1 0 0,9 4 1,-1 1-1,-4 0 0,-1 0 0,3 1 1,0 2-44,-1-1 1,0 0 0,-3 4 0,-1 0 0,0-2 0,-1-1 0,-3-1 0,-1-1 114,-2 0 0,-1-1 1,27 21-1,-12-4 1,-11-12 37,-11-8 1,-6-5-1,-16-7 93,-3-1 1,-6-8-1,-12-8-58,-9-13 0,-8-9 1,-17-12-1,-9-5-57,-11-7 1,21 15 0,-2-1-1,-2 0 1,0 0 0,-4-3-1,-2 0-4,-1-1 0,-1 1 1,-1 0-1,-2 0 1,-2-2-1,0 1 0,2 1 1,-1 2-48,-1 2 1,0-1 0,2 1 0,0 0-1,4 5 1,1 1 0,4 1 0,1 0 65,3 0 1,2 1 0,-34-16-1,17 3 1,6 4 198,7 1 0,8 8 1,10 5-1,5 7-222,3 6 0,9 1-118,4 5 1,17 5 0,11 16 0,12 7 42,12 7 1,14 7 0,-23-16 0,1 2 0,3 2-1,2 1 32,2 2 0,2 1 1,3 0-1,1 0 0,-2-2 1,0 0-1,-1 1 0,0 1 13,-1-1 0,0 2 0,-5 1 0,-1 1 0,-2-3 1,-1 0-1,-4-1 0,-2-1 23,26 27 0,-13-6 0,-15-10 1,-8-2 75,-6-3 0,-8-8 1,-5-9-1,-10-6-32,-9-4 0,-10-4 0,-15-11 0,-11-6-29,-10-11 0,-19-9 0,38 13 1,-2-2-1,-4-3 0,-2 0 47,-4-3 1,-2-1 0,1-1 0,-1-2-1,-4-2 1,-1-1 0,1 2 0,0-1-115,0 2 0,1 1 1,-2-2-1,-1 0 1,5 4-1,-1 2 1,3 0-1,0 2 56,4 2 1,1 2 0,3 2 0,3 0 0,-29-10-1,6 5-1,8 4 1,12 3 0,12 3 0,7 6-30,7 3 0,9 2 0,5 2 91,5 3 0,12 6 0,18 10 0,9 7-64,10 7 0,19 10 0,-25-17 0,1 0 0,2 1 0,1 1-11,2 2 0,2 1 0,5 3 0,0 0 0,-1-1 1,1-1-1,-2 1 0,0 0-5,0 0 1,0 0 0,-4-1 0,0-1 0,-5-3 0,-1-1 0,-4-2 0,-1 0 399,30 22-1304,-8 2 981,-26-25-42,4 10 8,-20-18-12,-1 5 0,-12-9 38,-15-4 0,-6-5 0,-20-12 281,-10-8-261,-4-1-1673,-26-21 1668,-1 11-40,31 4 1,-1-1-46,1 3 0,-2-1 1,-6-4-1,-2-2 1,4 1-1,0 0 1,0 0-1,1 1 140,0 0 1,1 1-1,4 3 1,1 0 0,4 1-1,1 0 1,-38-17-128,6 8 0,4-1 0,14 9 0,9 2-21,13 1 1,5 11-4,12 7 1,13 14-1,22 16 1,16 7 23,16 5 0,11 13 0,-26-28 0,2-1 0,2 3 0,2 0 46,0-1 1,2 1 0,1 1 0,0 0-1,-1-2 1,0-1 0,0 2 0,1 0 29,0 0 1,1 1-1,-2 3 1,-1-1 0,-5-3-1,-3 0 1,32 28 16,-8-4 0,-6 4 0,-13-11 0,-9-3 46,-8-4 0,-7-8 1,-6-5-1,-6-6 33,-8-8 0,-12-5 0,-12-9 0,-6-3-43,-8-6 0,-18-17 0,-10-8 1,31 14-1,0 0-104,-3-1 1,0-1 0,-3-2 0,1 0-1,0-1 1,0-1 0,-1 1 0,0 0 249,-3 0 1,-1 0-1,4 1 1,0 0-1,2 2 1,2 1 0,0-1-1,1 0-528,1 1 1,0-1 0,-1 1 0,-1 1 0,1 0-1,-2 0 1,1 2 0,-1 0-507,0 1 1,1 0 0,-37-18 772,4 6 0,5 3 0,6 3 0,0 4 0,0 0 0</inkml:trace>
  <inkml:trace contextRef="#ctx0" brushRef="#br1" timeOffset="31">21116 15498 7034,'-16'0'93,"1"0"1,-1 0-1,0 0 225,0 0 0,1 0 0,-1 0 72,0 0 0,1 0 32,-1 0 1,7-2-1,2-1-39,0-3 0,7 1-252,0 5 0,7 5 1,9 1-1,1-3 63,4-1 1,4 3-1,8 0 1,2-1-25,1-3 1,8 1 0,-2 2 0,4 1-3,1-2 0,0-1 0,2-2 1,1 0-50,3 0 0,4 0 1,-4 0-1,-1 0-17,2 0 1,1 0 0,4 0 0,-1 0-32,1 0 0,2 0 1,2 0-1,0 0-39,0 0 0,-2 0 1,-2 0-1,-3 0 26,-2 0 1,4 0-1,-5 0 1,-1 0 9,2 0 0,-3 0 1,8 0-1,2 2 79,0 3 0,13-3 0,-6 3 0,7-1-12,4 1 0,8-3 1,-42 0-1,-1 1 1,45-1-25,-42-2 0,1 0 1,41 1-1,-4 3 1,-3 1 45,-3-1 1,-4-3-1,-12-1 1,-2 0-8,-3 0 1,-4 0 0,-7 0 0,0 0-9,0 0 0,-5 0 0,0 0 0,0 0-73,-2 0 0,-1 0 0,-9 0 0,-3 0-95,0 0 1,-8 0-1,2 0-588,-4 0 0,-8-1-471,-4-5 0,-5 5 1,-8-5-1,-13 5 1085,-14 1 0,-16 0 0,-5 0 0</inkml:trace>
  <inkml:trace contextRef="#ctx0" brushRef="#br2" timeOffset="32">30046 10830 28983,'0'-16'-9743,"0"0"8723,0 0 0,-1 1 0,-3-1 2010,-1 0-717,0 8-3,5 1 87,7 7 0,1 0 1,8 1 1391,0 5-1651,14 2 1,-1 10 1944,19 3-1571,-5-4 1,31 15-1,1-3 1,-35-11 0,2-1 399,0 0 1,1 1-587,13 6 1,0-1 0,-7-4 0,0-1 0,12 5 0,2 1-163,0-1 0,0 0 0,5 1 0,0 0 0,1 2 0,0-1 0,-1-1 0,0-1 63,1 0 0,-1 0 0,1 1 0,-2-1 0,-9-4 0,-3-2 0,-1 1 0,-1-1-29,-4 0 0,-2 0 0,37 7 0,-18-3 0,-15-5 169,-16-6 0,-12-1-279,-13-4 1,-5-5-1,-13-2 1,-15-10-153,-17-7 1,-25-14 0,24 16 0,-2 1 0,-4-3-1,-2-1 8,-6-2 0,-2 1 0,-6-2 0,-3 0 1,-3 0-1,0-1 0,1 0 0,0 1-25,0-1 0,0 1 0,-8 0 0,0 0 0,8 1 0,1 1 0,1 0 0,1 1 113,1 1 0,1 0 1,-4-1-1,1 0 0,5 3 1,1 1-1,5 1 0,0 2 73,3 1 1,1-1 0,4 0 0,1 0 0,-30-8 0,2 2 77,4 1 1,6 8 0,18 1-1,6 2 162,9 4 0,6-4 0,9 2-115,1 1 0,10 2 1,10 4-191,14 3 0,30 4 0,16 7 0,17 1 0,-33-7 0,1 1 0,4 1 0,2 1 0,9 3 0,1 1 0,4 0 0,0 1 0,5-1 0,2 2 0,6 5 0,0 1 0,1-1 0,0-1 0,1 2 0,-1 1-34,0 1 0,0 0 0,-24-8 0,1-1 0,0 1 0,-2 2 0,1 0 0,-1 0 0,0 0 0,0 0 0,-1 0 27,0 0-1,-1 0 1,-1 0 0,22 6 0,-4 0 0,-6-3 0,-3-1 0,-7-3 0,-2-2 60,-5 0 0,-3-2 1,29 8-1,-23-5 1,-14-7 31,-13-6 1,-13-1-86,-14-5 0,-20-11 0,-32-15 0,-20-5 0,28 13 0,-4-1 0,-13-1 0,-4-2 0,-6-3 0,-1 0 0,-6-2 0,-1 1 0,-4 1 0,-2 0 0,23 6 0,-1 0 0,-1 1 0,-1-1 0,0 0 0,0 1 0,-1-1 0,0 0 0,0 1-76,0 0 1,0 0 0,1 2-1,1 1 1,0 1 0,1 1-1,3 0 1,0 0 0,0 0-1,-25-5 1,1 1-26,3 1 1,1 1-1,6 0 1,1 2-1,8 4 1,1 2 0,3-1-1,2 0 68,3 0 0,2 1 1,3 2-1,2 1 1,-35-1-1,11 3 10,6 2 1,18 0 0,9 0-1,11 0-74,8 0 1,8 5 0,5 2 106,1 2 1,15 1 0,17 8-1,15 1 124,18 2 0,19 7 1,-29-14-1,3 0 1,7 2-1,1 1-150,7 1 0,3 1 0,8 5 0,3 1 0,2-1 1,2 1-1,-26-8 0,0 0 0,1 1-171,-1 0 1,1-1-1,2 2 1,8 4 0,1 0-1,0 1 1,-2 0 0,0-1-1,-1 2 1,1-1-1,0 1 1,0 1 125,0-1 1,-1 1-1,-1 0 1,-2 0 0,-1 0-1,-1 0 1,-5-2-1,-1-1 1,-1 0 0,23 11-1,-3 0 91,-7-1 0,-3-1 0,-5-5 0,-4-2 0,15 10 1,-17-7 349,-17-7 0,-20-9 1,-15-3-1,-11-2-110,-11-4 0,-29-10 0,-21-8 0,26 3 0,-3-1-120,-6-1 0,-4-1 1,-17-4-1,-4-1 0,-3-1 1,-2-2-1,23 7 0,-1 0 1,0 0-151,-1-2 0,-1 1 0,-1-1 0,-7-1 0,-3-1 0,1 2 0,2 0 0,0 0 0,0 1 0,0 0 0,1 0 0,-1 0-15,2 1 1,-1-1 0,1 2 0,4 1-1,-1 0 1,2 1 0,3 1 0,1 0-1,1 0 1,-26-5 0,2 1-18,5 0 1,1 0-1,1 3 1,1 0 0,10 1-1,1-1 1,3 2 0,2 2 71,5 1 0,1 2 1,0-3-1,1 2 0,7 2 1,1 1-1,-40-6-9,7-1 1,16 8-1,14-3 1,10 5-32,10 1 0,9 0 0,8 0 0,13 0 0,9 0 0,27 1 0,18 5 0,18 4 0,-23 0 0,3 1 0,8 2 0,2 0 0,5 2 0,1 0 0,4 1 0,2-1 0,6 2 0,2 0 0,-27-6 0,0 2 0,0-1 0,2 2 0,0 0 0,0 0-65,2 1 0,-1 0 1,2 1-1,1-1 1,1 1-1,-1 0 1,1 0-1,0 0 1,-1 1-1,0 0 1,-2 0-1,1 1-38,1 1 1,0 0-1,-1 1 1,-5-2 0,0 0-1,-2 0 1,24 8 0,-4 0-1,-10-2 1,-3-1 83,-10-1 1,-3-2 0,-6-3 0,-4-2-1,14 6 1,-12-4 486,-14-1 0,-17-7 1,-15-4-343,-15-3 0,-16-15 0,-26-4 0,-18-6-126,33 10 0,-4-2 0,-15-3 0,-4 0 0,-7-3 0,-2 0 0,-7-3 0,-1 0 0,25 7 0,0-1 0,-1 1 0,-2 1 0,-2 1 0,1-1 0,-2-1 0,0 0 0,0 0 0,0 2 0,1 0 0,0 0 0,-1 0 0,1 1 0,-1-1 0,1 1 0,-1 0 0,1 0 0,6 3 0,2 1 0,0 0 0,-26-5 0,2 0-34,7 2 0,1 0 1,-2-1-1,0 0 1,9 3-1,0 1 0,-1 0 1,1 1 42,3 0 0,1 0 1,8 2-1,1 0 1,8 1-1,2 0 0,-33-3 42,10 3 0,10-1 0,17 3 0,6-1-51,6 1 0,14 3 0,-1 1 0,11 0 0,8 0 0,17 1 0,19 5 0,30 2 0,-23 1 0,4 0 0,8 0 0,2 1 0,7 0 0,2 1 0,13 3 0,2 0 0,1-1 0,1 0 0,-27-3 0,0 1 0,1-1-44,4 2 1,-1 1 0,1-1 0,2 0 0,-1-1 0,1 1-1,0 2 1,1 1 0,-1 0 0,-1 0 0,-1 1 0,0 0-31,0 0 1,0 1 0,1 1 0,1 1 0,1 1 0,-1 0 0,-5-1 0,-1 0 0,0 1 0,-2-1 0,0 1 0,-1 0-2,26 8 1,-2 2 0,-5 2-1,-2 0 1,-8-3 0,-3 0-1,-5-2 1,-1 0 243,-5-1 0,-3-1 1,-6-5-1,-4 0 1,19 15-1,-15-9-110,-16-10 0,-18-2 0,-13-9 68,-16-2 1,-27-10 0,-27-8 0,27 2 0,-4-1-113,-11-3 1,-4-1 0,-7 1 0,-4 0 0,14 2-1,-2 1 1,-1-1 0,-3-1 0,-1 1 0,-2-1-149,-2-1 0,-1 0 1,-2 0-1,-9-1 0,-2 1 1,2 0-1,7 1 0,2 0 1,-1 1-1,0-1 1,0 1-1,1 0 82,3 1 1,0 0-1,0 0 1,-2 0-1,-1 0 1,2 0-1,7 3 1,1 0-1,0 0 1,1 1-1,0 0 1,1 0 49,-1 0 0,0 0 0,1 1 0,-23-3 0,3 1 0,4 0 0,3-1 0,7 2 1,2-1 62,4 1 1,2-1 0,-3 1 0,2-1-1,10 3 1,1 1 0,3 0 0,1 0 71,-40-4 0,3-1 1,18 7-1,13 1 255,12 3 0,11 1 0,5 0-389,5 0 0,14 0 0,12 1 0,18 5 0,15 4 0,32-1 0,-21-4 0,3 0 0,9 1 0,4 1-4,9-1 0,4 1 0,-18-1 0,2 0 0,1 0 0,4 1 1,2 0-1,-1 0 0,5 1 0,-1 0 0,2 0-168,2 0 0,2 0 0,0 1 0,7 2 0,1 2 0,0-1 0,1 0 0,-1 0 0,1 1 0,1 1 0,-1 1 0,0 0 152,0 0 1,-1 1 0,0 0 0,-4 1 0,-1 0 0,-1 1 0,-2 0 0,-1 1 0,0 0 0,-3 0 0,-2 1 0,0 1 16,-1-1 1,-2 2 0,-1 0 0,-5 0 0,-1 0 0,-1 1 0,20 7 0,-2 1 0,-7-2 0,-2-1 242,-8-1 1,-2-1 0,-8-3 0,-4 1 0,23 20-1,-17-6-437,-13-5 0,-24-1 0,-15-15 1,-21-5 230,-22-3 1,-28-4 0,22-6 0,-3-1 0,-7-2-1,-3-1-5,-5-2 0,-2-2 1,-13-5-1,-3-3 0,24 6 1,-2 0-1,-1 0 0,-3-2 1,-2 1-1,0-2-145,-1 0 0,-1-1 0,-2 1 0,-4-2 0,-2 1 0,1 0 0,2 0 0,2 0 0,-1 0 0,0 0 0,0 1 0,-1 1 78,0 0 0,1 1 1,0 0-1,3 1 1,2 1-1,0 0 1,5 1-1,0 0 0,2 1 1,-26-3-1,3 1 116,6 1 1,2 0 0,6 2-1,2 0 1,9 1 0,3 0-1,4 1 1,2 1-7,-37-3 0,10 2 0,16 3 1,5-1 448,9-2 1,8-1 0,13 6-348,5 0 0,13 0 0,8 0-174,8 0 0,27 2 0,18 3 0,20 4 0,-28-5 0,4 1 0,16 2 0,3 1 0,8-1 0,2 0 0,6 3 0,1 0-24,-26-4 1,0 0-1,2 1 1,7 1-1,1 0 1,1 0-1,1 1 1,0 0 0,1 1-1,0 1 1,0 0-1,0 0-123,0 1 1,-1 0 0,1 1 0,1 1 0,0 0 0,-1 0 0,-3-1 0,-2 1 0,0-1 0,-2 1 0,0 0 0,-1 0 106,-1 0 0,-1 1 1,0 0-1,0 1 1,0 0-1,-3 1 1,15 3-1,-3 0 0,-5 0 1,-2 0 59,-8-2 0,-2 1 0,-7-1 1,-4 0-1,26 16 0,-15-7 584,-14-2 0,-16-6-680,-24-8 0,-31-6 0,-35-12 0,-20-9 232,35 5 0,-3-2 0,-16-4 0,-5-1 1,-10-2-1,-3 1 0,25 6 0,-2 0 1,-1 1-157,-6-1 0,-1 0 0,-2 0 0,-2-1 0,0 0 0,-1 1 0,-3 0 0,0 1 0,0 0 0,0 0 0,-1 1 0,0 1-134,2 0 0,0 1 0,-1 0 0,-3-1 0,-1 1 0,3 0 0,10 1 0,3 2 1,0-1-1,3 0 0,1 1 0,0 0 154,-23-3 0,2 0 1,1 2-1,4 0 1,13 1-1,3 0 1,5 1-1,1 0 16,4-2 1,2 1 0,7 2 0,3 1 0,-31-2 0,17 3 160,11 2 1,10-1 0,10-3-292,5-1 0,12 0 0,12 6 1,18 3-1,19 1 0,34 2 0,-24-5 0,3 0 0,8 1 0,4 1 2,6 0 1,4 0 0,-14-2-1,2-1 1,0 0 0,0 1-1,1 0 1,0 1 0,3-1-1,2 0 1,-1 1 28,2 0 1,1 0 0,0 1 0,1 1 0,0-1 0,0 1 0,-1 1 0,-1-1 0,1 2 0,-3-1 0,0 1 0,0 1 19,-1 0 1,0 1 0,0 0 0,0 0 0,0 0 0,-2 1 0,23 4 0,-1 0 0,-4-1 0,-2 0 2,-6 1 1,-2 0 0,-3 0 0,-2 2 0,-5-1 0,-3 1 0,-5-1 0,-2 0 29,-5-2 1,-2 0-1,35 15 1,-25-5 0,-9-1-139,-9 1 0,-17-7 1,-7-6-1,-7 1 620,-9-3 0,-19-1 0,-17-7 0,-14 0-265,-17 0 0,26-3 0,-4-1 1,-11-1-1,-3 0 0,-5-2 0,-3 0-190,-6-1 0,-3 0 0,-7 3 0,-2 0 0,1-1 0,-1 1 0,28 2 0,0-1 0,-1 1-135,-28-2 0,0 1 0,28 0 0,-1-1 0,2 2 0,-24 0 0,2 1 0,2 0 0,2 0 176,3 1 0,1 0 1,6 1-1,2 0 1,7 0-1,2 0 1,6 0-1,1 0-56,-41 0 1,7 0-1,20 0 1,7 0 592,5 0 0,13 0 0,6 0-595,10 0 0,8 6 0,10 1 0,15 1 0,20-4 0,27 1 0,22-2-40,-31 0 1,3 0-1,19-2 1,3-1 0,5 3-1,1 0 1,8-2-1,1 1-99,-27 0 1,2-1 0,0 1-1,3 1 1,1 0 0,0 0-1,3 2 1,0 0 0,0 1-1,-1-1 1,0 1 0,0 0-65,0 1 1,0 0-1,1 0 1,3 1 0,2-1-1,-2 1 1,-5 1-1,-1 0 1,-1 1 0,-1-1-1,-1-1 1,0 1 160,-3 0 0,-1 1 0,-1-1 0,24 5 0,-4 0 0,-10 0 1,-3 0-1,-11-2 0,-2 0-49,31 11 0,-18-2 0,-27-7 0,-11-2 237,-11-1 0,-25-8 0,-23 2 0,-20-3 23,-22-2 1,20 0 0,-4-2 0,-9 0 0,-3-1 0,-6-2 0,-2 0 80,-9-2 1,-2 0 0,25 3-1,-2 1 1,0-1 0,-3 1 0,-1 0-1,0 1 1,1-1 0,0 1 0,0 0-200,1 0 0,1 1 0,-3 0 1,-6 0-1,-1 1 0,1-1 0,7 1 1,3 0-1,-1 0 0,2 0 0,0 0 1,0 0-52,-26 0 0,2 0 0,4 1 0,3 0 0,12 1 0,2 1 0,6 1 0,3 1 0,6-1 0,2 1 0,-35 7 0,16-5 0,12 2 0,11 3 0,14-3 0,10-1-95,3-1 1,11 4 0,9-6 164,12-1 1,16 3 0,18-2 0,17-2-218,19-1 1,-26-2-1,5 0 1,4 0 0,4 0-1,6 0 1,3 0 41,6 0 1,2 0 0,-22 0 0,2 1 0,-1 0-1,1 0 1,-1 1 0,1 0 0,0 1 0,1 0 0,0 0-77,2-1 1,-1 1 0,1 1 0,-2 1-1,0 2 1,-1 0 0,-6-2 0,0 1-1,-1 0 1,28 5 0,-2 1 32,-4 1 1,-2 2-1,-2-1 1,-4 2 0,-14-2-1,-3 1 1,-6-1-1,-3 0 116,35 12 0,-28-6 0,-19 1 0,-15-4 177,-9-1 0,-17-2 1,-18-2-1,-19-3 197,-13-2 0,-30-2 0,34-5 0,-3 0 0,-8 0 0,-2 0-161,-6 0 0,-2 0 0,-7-2 1,-3-1-1,-1 0 0,-1 0 1,23 2-1,0-1 0,0 0-161,-5 0 1,0-1 0,1 1 0,1 1 0,0 1 0,0-1 0,0 0 0,1-1 0,0 0 0,-27 1 0,2 0 83,6 1 0,1 0 0,0 1 1,1 0-1,11 1 0,1 0 1,5 1-1,0 1-82,7 0 0,2 0 1,3 0-1,2 1 0,-30 7 1,8-1-23,9 1 0,8 2 0,11 0 0,7-2 0,7-1 0,7-6 0,9 4 0,2-2 0,10 0 0,3-4 0,11 2 0,26 1 0,13-6 0,20 0 0,-27 0 0,2 0 0,17-3 0,3 0 0,7 1 0,2-1 0,7 1 0,2 1 0,-26 0 0,1 0 0,1 1 0,1 0 0,1 0 0,0 0 0,2 0 0,0 1 0,1 0 0,-4 0 0,1 1 0,-1 0-135,1 1 0,0 0 0,-1 1 1,24 3-1,-2 0 0,-5 1 0,-4 0 1,-9 0-1,-3 2 85,-8 0 0,-4 0 0,32 8 0,-26 3 1,-18-4 307,-16-1 0,-4-5 0,-17-1 1,-6 1-152,-11-3 0,-18-1 0,-15-7 1,-12 2-108,-13 3 0,27-4 0,-3 0 0,-8 1 0,-3-1 0,-2-1 0,-2-1 0,-3-1 0,-1-2 0,-7-1 0,0 0 0,2 1 0,1 1 0,0-1 0,0-1 0,0-1 0,-1 0 0,-6-1 0,2 0 0,11 2 0,1 1 0,-4 1 0,0 1 0,2 1 0,2 0 0,4 1 0,0 0 0,2 0 0,2 0 0,5 0 0,1 0-96,2 0 1,2 0 0,-42 7 0,17 4 0,9 3-401,14 2 0,7 4 496,10 1 0,8 9 0,7-9 0,8-3 0</inkml:trace>
  <inkml:trace contextRef="#ctx0" brushRef="#br2" timeOffset="33">28097 15482 22083,'-16'-9'-1091,"6"2"0,1 6 3338,2-5-375,2 5 528,5-6-1528,0 7 0,7 0 1,3 0-1,6 0-158,5 0 1,3 0-1,10 0 1,0 0-715,3 0 0,2 0 0,-3 0 0,6 1 0,4 5 0,1-5 0,0 5 0,0-5 0,0-1 0,0 0 0,1 0 0,-1 0 0,0 0 0,5 0 0,3 0 0,-1 0 0,0 0 0,3 2 0,-4 2 0,-1 1 0,2-2 0,-5-1 0,6-2 0,-3 0 0,0 0 0,8 0 0,-4 0 0,1 0 0,1 0 0,0 0 0,6 0 0,3 0 0,3 0 0,1 0 0,2 0 0,3 0 0,-8 0 0,3 0 0,-11 0 0,-1 0 0,2 0 0,0 0 0,-3 0 0,-2 0 0,-2 0 0,6-2 0,-3-1 0,4-2 0,2 1 0,2-3 0,3 2 0,4 1 0,-1 3 0,4 1 0,-3 0 0,1 0 0,3 0 0,4 0 0,-7 0 0,2 0 0,-1 0 0,3 1 0,-6 3 0,1 3 0,-4 2 0,-5-6 0,-5 2 0,-8-3 0,-6-2 0,0 0 0,-8 2 0,-1 1 0,-2 3 0,4-1 0,-2-5 0,-4 0 0,-3 0 0,-3 2 0,1 1 0,-5 2 0,-4-1 0,-8-3 0,-4-1 0,-13 0 0,-12 0-635,-9 0 0,-18 0 630,-1 0 0,-16 0 0,-1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482"/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29779 6287,'47'0,"1"0,-7 0,1 0,-10 0,5 0,3 0,0 0,7 0,-3 0,8 0,-3 0,-2 0,-5 0,0 0,-5 0,5 0,-6 0,6 0,0 0,5 0,2 0,4 0,-15 0,4 0,-9-5,9 0,7-1,9 6,-2 0,1 0,-6 0,1 0,-3 0,-2 0,1 0,-1 0,5 0,1 0,4 0,-4 0,-1 0,-5 0,0 0,1 0,-6-5,-1 0,1 0,6 5,6 0,3 0,-1 0,2 0,0 0,4 0,-4-6,0 1,-6-7,6 2,-8 3,3 1,-2 3,1-2,-17 3,16-5,-34 17,4 11,-11-10,-24 10,-3-21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483"/>
    </inkml:context>
    <inkml:brush xml:id="br0">
      <inkml:brushProperty name="width" value="0.08819" units="cm"/>
      <inkml:brushProperty name="height" value="0.35278" units="cm"/>
      <inkml:brushProperty name="color" value="#FF00FF"/>
      <inkml:brushProperty name="tip" value="rectangle"/>
      <inkml:brushProperty name="rasterOp" value="maskPen"/>
    </inkml:brush>
  </inkml:definitions>
  <inkml:trace contextRef="#ctx0" brushRef="#br0">29512 1210,'-18'-26,"4"5,14 21,7 28,-5-14,5 37,-7-18,0 14,2-5,3 0,-3-7,12 10,-12-5,-1 8,-6-1,0-11,5 1,0 0,0 10,0-10,0-1,0-13,0 21,0-11,0 14,0-14,0 11,0-11,0 9,0 0,0-14,0 15,0-6,0-7,0 6,0-4,0 8,0 7,0-14,0 4,0-6,0 4,0 7,0-10,0 4,0-9,0 9,0-4,0 10,0-14,0 10,0-7,0-3,0 9,0-6,0 11,0-5,0 5,0-11,0 6,0 0,0 10,0 0,0 0,0 0,0 1,0-1,0 0,-2-5,-3 0,3-4,-3 9,3-14,2 9,0-3,0 8,0 0,0 7,5-5,1 3,-3-3,-1-7,-2 0,5 0,0 5,1-5,-6 0,0 0,0 5,0 6,0-1,0 0,0-4,0-1,0 0,0-5,0 0,0-11,0 6,0-1,0 12,0-7,0 1,0-10,0 5,0-1,0 11,0-5,0 0,0-10,0 4,0-3,0 15,0-13,0 12,0 3,0 13,0 2,0-13,0-10,0-5,0-4,0 14,0-14,0 9,-2-9,-3 9,3 0,-5-2,7-8,14-37,3-15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7:50:27.48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7972 2106 7908,'-2'-17'120,"-3"-4"1,-4 9 0,-7-2-1,2 3 2610,4 2 1,1 6 3044,4-2-5362,3 3 1,0 9 0,9 5 0,2 7 22,3 7 1,2 4 0,2 2-1,0 1-122,0 3 0,-2-1 1,-2 7-1,-2 2-128,2 1 1,2 3 0,2-1 0,0 0-96,0 0 1,5 0 0,0 0 0,-2-1-16,-2-4 0,-3-4 0,-2-5 0,-1 0-143,1-1 1,0 1 0,1-10 182,-3 1 0,-5-5 250,6 2 1,-6-10 0,4-8 0,0-6-70,-1-8 1,3-10 0,4-5 0,1-5-262,0-6 1,-2-8 0,-2-9 0,-1-1-140,1 1 1,2-2 0,0 7-1,-2 6-148,-2 3 0,1-2 0,3 5 0,-2 4-46,-1 5 1,-3 0 0,5 5-1,-5 1-852,-1-1 1,4 2 0,-4 5-458,2 0 1,-6 6 0,4 1-717,0 2 1,-3 2 0,6 5 2321,2 0 0,2 7 0,2 2 0</inkml:trace>
  <inkml:trace contextRef="#ctx0" brushRef="#br0" timeOffset="1">8805 2546 8034,'16'0'0,"0"0"428,-1 0 1,1 0 0,0 0 0,-1 0 1062,1 0 0,5-1 1,2-3-1,0-1-953,-1 1 0,6-3 1,-3 2-1,-1 2-816,-3 1 1,2 2 0,-2 0 0,-2 0-153,-2 0 1,-3 2 0,-1 1 0,-5 4-772,-1 2 1,-8-4-1,-12 4 1,-6 0 1200,-7-1 0,-11-4 0,-3 3 0</inkml:trace>
  <inkml:trace contextRef="#ctx0" brushRef="#br0" timeOffset="2">8805 2641 8223,'7'8'738,"2"5"0,7-8 0,-1-2 57,1-1 1,5-2-1,2 0 1,1 0-84,4 0 1,2 0 0,1 0 0,1-2-893,-1-3 1,-1 3 0,-2-3-1,-4 3-1986,-1 2 1,-7 0 2165,-6 0 0,1-7 0,4-1 0</inkml:trace>
  <inkml:trace contextRef="#ctx0" brushRef="#br0" timeOffset="3">10016 2798 8227,'-2'9'127,"-3"-4"1381,-6-4 1,3-2-844,-3-4 1,8-4 0,-3-7 0,3 0 0,-1 1 226,-1-1 1,0-7-1,7-3 1,3-4-649,5-1 0,-1-8 0,2-2 0,1-5-251,2-1 0,2-5 0,-1-1 0,1 3-290,0 1 0,-1-4 0,3 1 0,-1 3-32,-1 5 1,9 1 0,-10 8 0,3 3 124,-1 4 1,-1 9-1,1-2 1,3 5 239,1 6 0,0 3 0,-6 7 0,1 0 21,0 0 0,5 7 0,1 7 1,3 9 158,3 8 1,1 11 0,3 3 0,-2 6 538,-4 1 0,2 10 0,-7-14 0,-2 7-113,-2 4 1,3 0 0,-3-1-1,-3-6-831,0-3 1,-2-3-1,1-4 1,-5-7-583,-1-8 0,-2 1 0,-5-7 75,0-1 0,6-8-232,-1-2 1,0-15-1,-5-4 835,0-8 0,-2-11 0,-3 2 0,-5-2 223,-4 2 0,-7-2 0,-2 7 1,0 3 112,1 6 0,-6 0 0,0 5 1,-4 0 194,1 0 1,-9 2 0,8 5 0,-1 0-99,0 0 0,-4 0 1,0 0-1,1 0-1089,-3 0 0,6 0 0,-2 0 0,6 0-1951,2 0 1,8 5 2699,-2 0 0,4 0 0,1-5 0</inkml:trace>
  <inkml:trace contextRef="#ctx0" brushRef="#br0" timeOffset="4">10991 2326 8298,'0'-8'3473,"1"13"0,3 10-2924,1 3 0,6-1 0,-4 1 0,1 3-200,5 5 0,-5 2 0,3 2 0,-1-2-251,-1 0 0,5 3 0,-5-8 0,-1-1-101,-2 1 1,-5-2 0,-1-5 198,0-1 1,0 1 126,0 0 36,0-7 1,0-4 0,0-10-352,0-6 0,2-3 0,3-2 0,8 1-114,6-1 1,5-3 0,8 1 0,1 4 56,4 0 0,1 6 1,6-1-1,-4 2 215,-2 3 0,3 4 0,-8 6 1,-4 2 198,1 1 1,-7 5-1,-4-3 1,-5 3 351,-4 1 0,-6 1 0,1 0 0,-5-1-35,-5 1 0,-6 5 1,-9-2-1,-7-3-554,-2-4 1,-8-3 0,0 3 0,1-3-129,-3-2 0,4-2 0,-7-3 0,0 1 0,2 3 0,-4-1 0,8-7 0,1-1-1445,2-3 1,3-4-1,4 3 1,5-2-1091,3-3 1,10 3 0,2-1 2534,5-2 0,8-9 0,1-4 0</inkml:trace>
  <inkml:trace contextRef="#ctx0" brushRef="#br0" timeOffset="5">12075 2452 8255,'16'-7'1568,"0"5"473,0-3 0,-1 3-850,1 2 1,-7 7-684,-4 4 0,-3 3 1,-2 1-1,-2 1-46,-3 0 1,-4-6-1,-7-1-169,1-2 1,-1-2-1,0-5-88,0 0 0,2-7 0,4-3-213,5-4 1,5-2 0,5 2 0,5 2-85,4 1 1,7 3 0,2-3 0,0 6 38,0 3 1,3 2-1,-5 0 1,-2 0 105,-2 0 0,-1 7 1,-2 4 76,-3 3 1,-4-4 0,-7 1 61,0 1 0,-7-3 0,-4-1 1,-3-1-9,-2-3 0,1-2 1,-3-2 267,-3 0 1,4 0-44,-4 0 0,10-2-354,6-3 1,10 3 0,6-3-3,3 3 1,-4 4-533,1 3 1,-2-2-69,1 8 1,-5-8-1483,-10 3 1,1-5 45,-6-1 0,1-1 0,-1-5 1983,5-4 0,3-4 0,2-2 0</inkml:trace>
  <inkml:trace contextRef="#ctx0" brushRef="#br0" timeOffset="6">12689 1902 8568,'8'-7'2319,"1"5"-1074,-4-3 0,-3 10 0,3 6 0,-3 4-212,-2 6 1,5 2 0,1 7 0,-1 1-543,2 8 1,-5-1 0,5 4-1,-2 0 577,0-2 1,6 11 0,-5-6-1,1 0-529,0-1 1,4-4 0,-4 2 0,0-5-473,0-4 1,-2-2-1,-5-1 1,0-4-264,0-5 0,0-3-57,0-3 299,0-6 1,0-9 0,0-10 0,0-4-414,0-2 0,2-7 0,5-3 0,7-4-444,5-1 1,9 0 0,0-1-1,5 2 295,4 4 1,0 5-1,-6 11 1,0 5 780,1 3 0,-2 2 0,-2 2 0,-2 3 166,2 5 0,1 4 0,1 2 1,-2 0 618,-2-1 0,-1 6 1,3 0-1,-4-1-989,-1-3 0,-2-1 0,-4-1 0,2 1-61,2 0 0,-1-6 0,-8 1 0,-2-1-2026,3-1 1,-5 5 0,1-4 1121,-2 4 0,-2-3 0,-5-1 1,-3 1 903,-8-2 0,-20 5 0,-18-6 0</inkml:trace>
  <inkml:trace contextRef="#ctx0" brushRef="#br0" timeOffset="7">9811 3096 8742,'-8'7'1289,"2"-5"1,12 3 0,6-1-177,7 1 1,7-3 0,13 3 0,6-3 154,6-2 0,13 0 1,1 0-1,5-2-532,5-3 0,9 3 0,-39-1 0,1 1 1,2 1-1,0 0-472,1 1 0,1 0 1,6 0-1,0 0 0,0 0 1,0 0-1,3 0 1,1-2-365,3 0 1,1-1 0,2 2 0,1 0 0,3-1 0,0-1-1,-2 1 1,0 1 99,-2-2 0,-1 0 0,-2 3 0,0-1 0,-2-2 0,-1 0 0,-3 2 0,1 1 0,-2 0 0,0 0 0,1 0 0,1 0 0,0 0 0,1 0 0,0 0 0,1 0 0,1 0 0,0 0 0,-2 0 0,-1 0 0,-1 0 0,-2 1 0,-4 1 0,-3 0 48,36 3 0,-3 0 0,-15-3 1,-10 2-49,-7 1 0,-2 0 0,-8-5 0,-1 0 0,0 0 0,-1 0 0,-5 0 0,-3 0 0,-3 0 0,-3 0 0,-7 0-2931,0 0 1,-11 2-1,-10 1 923,-15 3 1,-23-1 0,-17-5 0,-17 2 955,32 0 1,-2 1 1051,-10-2 0,-1 0 0,-5 2 0,-2 1 0,-6-4 0,0 0 0</inkml:trace>
  <inkml:trace contextRef="#ctx0" brushRef="#br0" timeOffset="8">10802 3442 8115,'-25'0'0,"1"0"0,5 0 326,-2 0 0,0 5 2592,5 1-1934,0-1 1,11-5 0,10 0-261,15 0 0,15-5 1,10-2-1,9-2 45,9-3 1,14 0 0,-2-1 0,-3 5-240,-6 1 0,-7 1 0,-13 6 0,-4 0-192,-6 0 1,-9 6 0,-8 1 0,-7 1-373,-7 5 1,-3 0 0,-4 5 0,-3 1-59,-5 2 1,-13 2-1,-9-4 1,-8 4-310,-5 1 1,-2 1 0,0 3 0,-1-4 311,1-1 1,0 3-1,0-5 1,1-2 253,5-1 0,-3-8 0,5-1 0,1-2 92,0-4 0,6 4 1,8-2-1,1-1 1019,4-2 1,1-2-741,3 0 1,9 0 0,12 0-741,13 0 1,17-7 0,15-2 0,14-1 279,12-1 1,-33 7 0,1-1-1,42-5 1,-1 5-512,-8 3 0,-1 2 0,-10 0 0,-6 2 371,-7 3 1,-12 4 0,-4 6 0,-3 1 691,-3 0 1,-4-1-1,-13 1 1,1 0-356,0 0 0,-6-1 0,-1 1 0,-2 1-273,-4 4 0,-6-3 0,-6 5 0,-3-1 0,-6 5 0,-10-3 0,-1 0 0,-8-1 0,-3-4 0,-2-3 0,-5-4 0,0-3 0,0-2 0,1 3 0,1-4 0,1-3 0,0-1 0,-3-2 0,9 0 0,-1 0 0,1 0 0,-9-5 0,3-2 0,0-2 0,-1-3 0,1-2 0,2-2 0,6 0-2576,2 1 0,5-3 1,3-3 2575,5-5 0,-4-4 0,1-1 0</inkml:trace>
  <inkml:trace contextRef="#ctx0" brushRef="#br1" timeOffset="9">1180 6790 8199,'5'16'0,"0"0"0,0-6 0,-5 0 0,0 3 0,0 1 2544,0 1 1,-1-4-386,-5-1 0,5-4-224,-5 4 0,3-6-1016,-2 1 0,3-10 0,-3-8 0,3-4-435,2-4 0,7-7 0,3 0 1,3-7-90,-3-7 1,4-8-1,-3-5 1,1 0-454,-2-5 1,8-6 0,-6-6-1,0 1-292,2 1 1,5-5 0,2 15 0,-1 3-131,-3 1 1,-1 3 0,-2 8 0,-2 3 319,-2 5 1,1 6 0,5 3-1,-1 4 325,1 1 1,0 2-1,0 5 1,-1 2 5,1 4 1,0 3 0,1 7-1,2 1 37,2 5 0,6 9 0,-5 13 0,3 7 73,3 7 0,1 4 1,3 4-1,-2 4-62,-4 4 0,2 7 0,-7-8 1,-2 4-220,-2 2 0,-1-2 0,0-3 0,-2-6 0,-4-3 0,4-3 0,-3-3 0,1-2 0,-2-3 0,4-3 0,-5-7 0,2-4 0,-1-1 0,-5-2 0,4-5 0,0-2-2493,0-4 0,-4 2 866,5-6 0,-1-3 0,1-10 0,-3-7 1045,0-5 0,-5-7 1,3 3-1,-3 0 230,-2 1 0,0 1 0,-2 5 0,-3 0 1097,-5 0 1,-11 3 0,-5 0 0,-6 5 134,-5 1 0,2 1 0,-5 6 0,0 0 123,0 0 1,-2 0 0,-3 0 0,1 0-670,2 0 1,0 2-1,-3 2 1,3 1-1287,5-2 0,6 4 1,4-1-1,6-3-527,4-1 1,6 3 0,4 0-2266,6-1 1,11 3 3743,16-2 0,11-7 0,3-7 0</inkml:trace>
  <inkml:trace contextRef="#ctx0" brushRef="#br1" timeOffset="10">2626 6444 8349,'9'0'1346,"-2"0"1,-7 2-1,0 3 1,0 6-159,0 3 0,0 3 0,2 4 0,1 4-509,2-1 1,2 11-1,-3-4 1,1 3-175,-1-1 1,-1-2-1,1 1 1,1-3-110,-2-2 1,-1 0 0,-2-4-1,0 0-134,0 0 0,0-2 0,-2-7 1,-1-2-267,-2-2-846,-1-6 0,8 1 239,3-10 1,11-9-1,14-7 1,8 0 153,9-2 1,9 4-1,-2-6 1,-1 5 215,-4 6 0,1 0 0,-9 8 0,-1 3 860,-4 1 0,-4 7 1,-4 2-1,-4 2 256,-1 3 1,-4 7-1,-8 2-202,-6-1 0,-3 4 1,-4 1-1,-3-1 1,-8-3-356,-6-4 1,-7 4 0,-11 0 0,-5-3-319,-3-6 0,-4 2 0,-3-5 0,-4-1 0,0-2 0,-4-3 0,6 1 0,2 1 0,3-2 0,0-3 0,12-3 0,2-4-689,2-2 1,9-1-1,5-6 1,6-1-5055,8-4 5743,10 3 0,18-19 0,10 4 0</inkml:trace>
  <inkml:trace contextRef="#ctx0" brushRef="#br1" timeOffset="11">3868 6287 8092,'26'-7'0,"1"-2"0,1-1 0,1 1 182,3 2 0,1-3 0,2 4 0,2 1 1749,-3-2 0,0 6 0,-5-5 0,-1 5-1726,-1 1 0,-8 1 0,2 5 1,-4 2-1343,-1 1 1,-6 5 0,-1-4 0,-2 4-1496,-3 2 1,-10-2 2631,-4-3 0,-18 3 0,-5-6 0</inkml:trace>
  <inkml:trace contextRef="#ctx0" brushRef="#br1" timeOffset="12">3727 6601 9327,'17'6'0,"4"-1"0,5-2 1243,4-1 0,7-2 0,3 0 0,4 0-406,5 0 1,6-2-1,0-1 1,-3-4-113,-3-2 1,5 6-1,-10-2 1,-2 3-1542,-2 2 1,2 0 0,-6 0 0,-1 2-2704,-1 3 3519,-3 3 0,-7 8 0,-1 0 0</inkml:trace>
  <inkml:trace contextRef="#ctx0" brushRef="#br1" timeOffset="13">1007 9604 7981,'-9'-7'-852,"-5"0"2393,4-4 1,1 2 200,-2 4 0,6 3-328,-5-3 1,6 5 0,-1 5-508,3 6 0,2 8 0,2 4 0,1 1-54,3 4 1,1 9 0,-4 5 0,4 3-394,2 2 0,-6 6 0,4 1 0,-2 2 2,1 3 0,1 1 0,-4 1 0,4-2-462,2 0 0,-6-1 0,3-11 0,-3-1 0,2-4 0,-3-1 0,3-7 0,-1-6 0,1-4 0,-3 2 0,3-5 0,-3-2 0,-2-8 0,0-6 0,2-12 0,1-7-136,2-5 1,6-14-1,-4 0 1,2-6-654,3-5 1,9-6-1,3-3 1,2 5 300,1 4 1,-1 0-1,4 9 1,-3 6 82,0 6 1,-6 7 0,5 6 0,0 4 565,-2 5 0,4 2 1,-5 6-1,0 7 375,0 6 1,3 6-1,-5-2 1,-2 2 581,-2 2 0,-1 9 0,0-9 0,-2-2-1118,-4-1 0,4 3 0,-5-4 0,2 1 0,-1-5 0,-5-2 0,4-2-951,-2-1 0,0 1-4160,-2 0 3724,-3-7 1,12-9 1386,-4-11 0,11-17 0,4-5 0</inkml:trace>
  <inkml:trace contextRef="#ctx0" brushRef="#br1" timeOffset="14">2359 10138 7913,'16'-9'281,"-1"-3"1,1 7 1118,0 1 1,-1 3 0,1-1-1,2-2-111,3-1 0,1 0 1,6 5-1,-2 0-940,2 0 1,0 0 0,0 0-1,-3 0-390,-2 0 1,3 0 0,-5 0 0,-2 0-1815,-2 0 0,-3 7 0,-3 3-1522,-6 4 0,-5 2 3377,-5 0 0,-18-1 0,-10 1 0</inkml:trace>
  <inkml:trace contextRef="#ctx0" brushRef="#br1" timeOffset="15">2437 10437 10583,'18'-2'0,"1"-2"1611,2-1 0,0 0 1,-3 5-1,3-2-1002,5-3 1,5 1 0,4-4-1,2 1 349,-2 3 0,3 2 0,-1 2 0,-2 0-1195,-2 0 0,-2 2 0,1 3 0,-1 6-5780,1 3 6017,6 2 0,-5-1 0,6 1 0</inkml:trace>
  <inkml:trace contextRef="#ctx0" brushRef="#br1" timeOffset="16">1117 13203 7866,'0'-16'1002,"-5"6"0,-2 1 0,0 0-190,0 1 1,0 4-1,3-3 2095,-1 0-1561,0 5 0,5-3-856,0 10 1,0-1-1,1 6 1,3 3-70,1 1 0,6 6 0,-4 5 0,0 1-73,0 2 0,3 11 0,-3-6 0,2 3-61,3 3 1,-3 4 0,1-1 0,1 4 59,-3 1 0,5 5 0,-6 1 0,0-1-171,0 2 1,3-5-1,-3 5 1,0-3 93,0-4 0,0 4 1,-3-11-1,1 0-171,-2-3 1,4-1 0,0-2 0,0-5-100,0 1 0,4-7 0,-6-2 0,0-4 0,2-1 0,-3 0 0,4-1 0,-1 1 0,4-6 0,-6 1 0,7-9 0,-3-2 0,3-9 0,4-5 0,-4-9 0,11-5 0,0-7 0,3-7 0,4-5 0,3-5 0,2-6 0,1-3 0,1-2 0,-4 0 0,2 2 0,2 4 0,-2-3 0,-7 6 0,-4 2-56,-1 3 0,-2 0 0,-5 11 0,-1-1 16,1 1 0,-5 3 0,-1 7 0,1 3-139,-3 3 1,4-5-1,-5 7-466,2 0 1,-4 5 0,4 2-1,0 5-1224,0 1 1,-4 1 0,4 8-1,-1 3-167,1 6 1,2 12 0,4 6 0,1 6 2035,0 0 0,-1 5 0,1 0 0</inkml:trace>
  <inkml:trace contextRef="#ctx0" brushRef="#br1" timeOffset="17">2327 13895 9044,'16'-7'1873,"-2"3"1,0-5 0,0 1-418,4-1 1,1 4-1,-4-4 1,3 2-1086,3 3 0,2-3 0,3 2 0,-5 2-865,-4 1 0,4 2 0,0 0 0,-2 0-1533,-1 0 1,-4 7 0,-4 3 48,-4 4 0,-5 2 0,-2 0 177,-5 0 1801,-2-1 0,-8-6 0,-7 5 0,-1-5 0</inkml:trace>
  <inkml:trace contextRef="#ctx0" brushRef="#br1" timeOffset="18">2422 14083 8907,'0'16'2667,"7"-7"0,5-4-1281,7-3 1,6-2 0,6 0 0,2 0 224,4 0 1,3 0 0,6 0 0,-3 0-1003,-1 0 0,-2-6 0,4 1 0,-4 2-609,-1 1 0,-3 2 0,-4 0 0,-3 0 0,-2 0 0,-5 0 0,-6 0-2285,0 0 0,-7 7 1,-6 3-2757,-6 4 5041,-13-5 0,-9 5 0,-6-5 0</inkml:trace>
  <inkml:trace contextRef="#ctx0" brushRef="#br1" timeOffset="19">15896 3568 11423,'-9'-7'0,"4"-4"1260,3-2 0,2-3 0,2-2 0,2-3-562,1-5 0,7-9 0,-1-3 0,4-2-369,6-4 0,-3-3 1,4-4-1,-1-3-467,0-2 0,0-1 1,-5-8-1,0-1-256,-1-3 1,-1 1-1,-1 5 1,-5 2-1,-1 4 0,-1 3 0,-6 6 0,1 3 290,5 3 0,-5 11 0,5 10 1,-3 3 392,2 3 1,-3 4-1,5 2-58,0 2 0,2 9 1,7 10-1,-1 8 83,1 6 0,7 9 1,3 7-1,4 5-56,1 7 0,0 9 0,1-4 1,1 7 474,4 8 0,-4 1 0,4 0 0,-4-3-277,-2-3 0,1-6 0,-3-7 0,-2-3-567,-6-8 0,-4-5 1,-1-8-1,-2-3-743,-4-3 0,3-3 0,-8-7-624,-2 0 0,-1-6 959,-2 1 0,0-15 1,0-1-1,0-9 301,0-7 1,-2-4 0,-3-6 0,-5 1 194,-4 4 0,-4-4 1,-3 6-1,-5 0 527,-4 3 0,-3 5 0,-4 4 1,-3 3-276,0 2 1,-9 2 0,5 5-1,1 0 154,-3 0 0,3 0 0,-1 0 0,4 1-936,1 5 0,8-3 1,6 6-1,3-2-5855,3-4 6408,8 6 0,11 0 0,9 7 0</inkml:trace>
  <inkml:trace contextRef="#ctx0" brushRef="#br1" timeOffset="20">17170 3348 8196,'-14'-16'258,"3"0"1,4 1-1,2-1 576,0 0 0,-1 1 0,6-1 1,0 0-130,0 0 1,2 1 0,5 1 0,7 2-187,5 1 1,9 2 0,-1-1 0,2 3-283,3 0 0,-1 5 0,2-3 1,2 3-57,2 2 1,0 5-1,-4 2 1,2 2 50,1 3 1,1 2 0,-5 2 0,-3 1-62,-3 4 0,4-3 0,-5 5 0,1-1 31,0 4 0,-5 2 0,3 0 1,-1-1-42,-4 1 1,-1 1-1,-2 4 1,-2 1 12,-4-3 0,-3 2 1,-7-10-1,0 1 67,0 4 0,0-3 0,-2-1 0,-3-1 83,-5-4 0,-10 2 0,-2-2 0,-1-3 150,0-2 0,-10 3 0,2-8 1,-3 0-6,1-4 0,-5-1 0,-2-1-378,-1 2 0,-4 1 0,5-6 0,-2-2 0,2-3-91,1-6 0,-1-3 0,5-2 0,4 1 0,1-1 0,-3-7 0,8-3 0,1-4 0,3-1 0,10-2 0,4-2 0,2-4 0,0-1 0,1 4 0,10-5 0,4 3 0,4 3 0,2 2 0,1 3 0,3 4-680,1 5 1,5 4 0,-4 1 0,1 2-2149,0 3 0,5 3 0,-2 4 2828,4-1 0,1 0 0,1 5 0</inkml:trace>
  <inkml:trace contextRef="#ctx0" brushRef="#br1" timeOffset="21">18223 2971 8250,'2'8'1395,"3"-2"-473,6-5 1,-3-2 0,3-3-1,1-3 1,2 0-14,2 0 0,1 0 0,2 4 0,4-3-782,2 3 1,-6 1 0,2 2 0,-4 0-1950,-1 0 1,0 2-192,-1 3 1,-6 4 2012,-4 7 0,-17-1 0,-5 1 0</inkml:trace>
  <inkml:trace contextRef="#ctx0" brushRef="#br1" timeOffset="22">18207 3206 9195,'23'0'0,"1"0"878,1 0 1,5-5-1,-2-2 1,5-2-85,3-3 1,3 5 0,-4 2-1,2 3-743,-3 2 1,-2 0-1,-6 0 1,-5 0-695,-3 0 0,-4 2 0,-4 3 0,-5 6-919,-3 3 0,-5 1 1562,-8 1 0,-6 0 0,-15 0 0</inkml:trace>
  <inkml:trace contextRef="#ctx0" brushRef="#br1" timeOffset="23">19465 2436 8206,'0'-10'1383,"0"-1"0,0 10 71,0 1 0,0 12 1,0 10-1,0 5-348,0 6 0,0 4 1,0 8-1,0-1-502,0-1 0,0 10 0,0-8 0,2 0-124,3 1 0,-3 3 0,5-9 0,-2 0-205,0-3 1,1-6-1,-5-5 1,3-3-1131,1 0 0,0-6 1,-5 4-4953,0-3 3718,0-3 0,2-8-265,3-7 0,-1-12 1,6-12 2353,2-6 0,9-5 0,4-12 0</inkml:trace>
  <inkml:trace contextRef="#ctx0" brushRef="#br1" timeOffset="24">19701 2546 8206,'9'-17'0,"-4"-4"0,-3 9 0,-1-4 1826,5 2 1,-5 9-1,5 6-800,-5 13 1,-1 11-1,0 12 1,2 4-318,3 5 1,-3 5-1,3-1 1,-3-1 731,-2 2 0,0 5 0,0-6 0,2-4-990,3-8 1,-1-5 0,4-1 0,1-3-699,0-2 0,-4-5 1,4-6-1,-2 0 125,-4-1 0,1-1 0,-1-1-9351,3-3 6370,-1-6 1,-7-4 0,-3-13 3102,-6-6 0,-10-5 0,-3-8 0</inkml:trace>
  <inkml:trace contextRef="#ctx0" brushRef="#br1" timeOffset="25">18962 2578 8209,'0'-16'0,"0"0"0,-5 6 0,0-1 918,1-1 1,4 5-1,7 2 1,7 3 340,5 2 1,14-5 0,2 0 0,9 1-575,10 2 0,7 2 0,7-1 0,4-3-338,0-1 1,10-2 0,-4 3 0,3-3-76,-1-1 1,-6 4 0,-3-1 0,-4 2-737,-12-3 0,0 5 1,-17-5-1,-1 5-877,-6 1 1,-10 0 0,0 0 0,-3 1-3501,-3 5 4841,-6-5 0,-2 13 0,-7-5 0</inkml:trace>
  <inkml:trace contextRef="#ctx0" brushRef="#br1" timeOffset="26">20330 2813 8536,'5'16'0,"0"0"0,1 1 550,1 4 1,0-1-1,5 4 1,-3 0 302,-2 1 0,5-1 1,-4 4-1,3-2-335,-1 2 0,-6-5 0,1-2 0,-3-3 657,-2-3 0,0 1-272,0 0 0,-2-8-232,-3-2 1,1-6-1,-4-6 1,1-4-125,3-4 0,-3-7 1,2-2-1,2-1-317,1-4 1,2-9 0,3-5 0,6-1-221,7 1 0,3 3 0,-2 8 0,3 1-563,1 4 0,7 3 1,-2 8-1,3 1-1038,3 3 0,5 4 1,1 7-1,0-2-576,1-3 1,-2 3 0,-6-3 2166,0 3 0,1-5 0,-1-1 0</inkml:trace>
  <inkml:trace contextRef="#ctx0" brushRef="#br1" timeOffset="27">21085 2279 9140,'0'-16'-75,"0"1"0,7 1 1,5 1-1,5 5 142,4 1 1,7-4 0,0 6 0,5 2 1389,4 1 0,5 2 1,-5 2-1,-2 1-878,-2 2 1,-4 7 0,-2-1 0,-6 3-318,-4 2 0,-3-1 0,-3 1 0,-6 2-83,-3 3 0,-2-4 0,0 6 0,-2-2-32,-3 0 0,-11 5 1,-10-4-1,-4 3 85,-2 3 1,3-4-1,1 3 1,3-1 40,3-2 0,-5-1 0,8-7 0,4-1 370,2 1 0,10-5 0,-2-1-119,3 2 1,4-5 0,3-2 0,7-1 72,7 1 1,7-3 0,11 3-1,5-3-595,3-2 0,-3 0 0,0 0 0,0 0-1168,-2 0 0,-1 0 1,-8 0-1,-1 0-5594,-4 0 6760,-3 0 0,-7 7 0,-1 2 0</inkml:trace>
  <inkml:trace contextRef="#ctx0" brushRef="#br1" timeOffset="28">29889 6319 10102,'0'-11'2496,"0"1"1,2 6-2027,3-1 0,4 3 1,7 2-1,-1 0-83,1 0 1,0-2 0,1-1 0,3-2-89,1 1 1,5 2-1,-4 2 1,3-1 7,3-5 0,-4 5 0,3-5 0,0 5-59,3 1 0,-4 0 1,1 0-1,-1-2-73,-2-3 0,9 3 1,-5-3-1,0 3-109,2 2 1,0 0-1,1 0 1,1 0 56,-1 0 0,1 2 1,-1 1-1,0 2-106,1-1 1,3-2 0,-2-1 0,-3 3 82,-1 1 1,1 0 0,2-5-1,-3 0 70,-3 0 1,4 0 0,-5 0 0,1 0-53,0 0 1,-2 0-1,6 0 1,-2 0-62,0 0 0,9 0 0,-9 0 0,0 0 33,1 0 1,1 0-1,1-1 1,1-3-80,-1-1 0,1 0 1,-1 5-1,1 0-22,-1 0 1,-1-6 0,0 1 0,-2 2 108,-1 1 1,10 0 0,-7-1-1,1-3-47,4 3 0,0 1 1,-3 2-1,-1 0-25,0 0 0,4 0 0,0 0 0,-3 0-60,-2 0 0,3 0 1,-7 0-1,4 0-40,1 0 0,1 5 0,-1 1 0,0-3 116,1-1 0,-1-2 0,1 0 0,-1 0 98,1 0 1,-3 0 0,-1 0 0,-3 0-42,-3 0 1,5 0 0,-5 0 0,1 0-50,0 0 0,-1 0 0,-2 0 0,1 0-64,-2 0 1,-2 0-1,-1 0 1,0 0-133,0 0 0,-1 0 1,3 0-1,1 0 66,2 0 1,0 0 0,-5 0 0,-1 0 55,1 0 1,0 0-1,-1 0 160,1 0 1,0 0-119,0 0-166,-1 0-180,-6 0 20,-2 0 1,-9 0 0,-3 0 29,-5 0 0,-6 0 1,-5 0-1,-5 0 52,-4 0 0,-3 0 0,-4 0 0,-5 0 123,-3 0 1,-2 0-1,-2 0 1,-2 0 79,-1 0 1,-8 0 0,4 0 0,0 0-5,4 0 0,-2-2 0,1-1 0,3-3 131,1 3 1,3 0-1,3-1 1,3-1-129,1 1 0,-3 3 0,4-1 1,-1-2-563,1-1 1,1-2 0,4 4-1,-2-3-874,-2 3 0,1-4 0,4 2 1,1 1 1459,-1 2 0,-6-12 0,-2-3 0</inkml:trace>
  <inkml:trace contextRef="#ctx0" brushRef="#br1" timeOffset="29">32908 4873 8388,'-7'-9'3147,"5"2"0,-5 9-2390,7 3 0,0 9 0,2 7 0,2-2-378,1-2 1,5 4 0,-3 2 0,0 0-1,0-1 1,0 1 0,-3-4 0,1 2-211,-2-1 0,-1-3 1,-2-1-1,0-1 114,0 1 1,0-5-52,0-1 1,-2-6 138,-3 1 0,3-10 0,-3-6 0,2-3 182,-3-2 1,5-5-1,-4-1 1,3-3-290,2-3 1,7-1 0,3-3 0,6 1-135,5-1 1,-2 3 0,7 3-1,1 5-73,-3 3 1,4 2 0,-5 2 0,-1 4-91,1 5 0,3 1 1,-5 1-1,0-3-961,2 3 0,-6 3 1,4 5-851,-3 6 0,-8 3 0,-1 3 1,-2 4 1843,-3 5 0,-17-3 0,-4 0 0</inkml:trace>
  <inkml:trace contextRef="#ctx0" brushRef="#br1" timeOffset="30">5519 5627 9016,'0'-21'0,"0"0"2126,0 2 0,0 1 3210,0 3-4334,0 6 1,0 9-1,0 10 1,0 6-175,0 5 1,0 4 0,0 8-1,-2 3-197,-3 6 1,3 9 0,-3 3 0,3 2-578,2 3 0,0 1 0,0-1 0,0-3-54,0-2 0,0 4 0,0-8 0,0-2 0,0-5 0,0-8 0,0 2 0,0-6 0,0-5 0,0 2 0,2-7 0,2-1-1421,1-3 0,0-6-498,-5-1 1,2-6 0,1-1-1,4-6 295,2-8 0,2-8 1,6-6-1,4-3-2835,5-5 4459,4-16 0,8 0 0,3-13 0</inkml:trace>
  <inkml:trace contextRef="#ctx0" brushRef="#br1" timeOffset="31">5896 5706 8099,'0'-16'184,"0"0"1,0 6 0,-1 1 1943,-5 2 0,5 3-628,-5 10 1,5 8 0,1 10 0,0 4-145,0 5 1,0 9 0,0 0-1,0 3-346,0 3 1,-6 4 0,1 2 0,0 0-939,-2 0 1,5-1-1,-3-8 1,3-3-73,2-5 0,0-6 0,0-3 0,2-3 0,3-3 0,-3-1 0,3-5 0,-1 0-3766,1-1 1,-3-4-283,3-1 0,2-8 1928,-2-2 2120,0-14 0,-5-17 0,0-9 0</inkml:trace>
  <inkml:trace contextRef="#ctx0" brushRef="#br1" timeOffset="32">4890 5658 8644,'11'-5'652,"-1"0"0,-5-6 1,6 4-1,1-1 93,2-4 0,7-1 1,4 1-1,2 3 129,7 2 1,13-3 0,3 3 0,8-2 61,7-3 0,13 0 1,3-1-1,3 5-623,1 1 1,-35 1-1,0 1 1,-2 2 0,0-1-1,-1 1 1,0-1 99,1 1 0,-1-1 1,36-1-1,-1 5 1,-5 0-76,-2 0 1,-3 0-1,-14 0 1,-8 0-848,-6 0 1,-7 0 0,-11 2 0,-5 3-1040,-4 6 0,-3 3 0,-3 1 0,-6 1-303,-3 0 1851,-2-1 0,0 8 0,0 2 0</inkml:trace>
  <inkml:trace contextRef="#ctx0" brushRef="#br1" timeOffset="33">7657 5218 8251,'-14'-15'0,"0"-1"293,-1 0 0,2 6 0,-7 1 0,2 2 0,1 3 1373,-4 3 0,1 1 0,-6 0 1,-2 0-945,-1 0 0,-3 7 0,-1 3 0,0 4-84,1 2 1,-8 7 0,9 3-1,-3 3-242,1 3 0,4 5 1,1 3-1,3 3 237,2 6 1,2 2 0,6-2 0,1 2-218,3 1 0,4 7 0,7-3 0,2-2-150,3-7 0,9 4 0,7-9 0,0-2-266,2 0 0,-4-6 0,7 2 0,2-4 0,2-6 0,1 4 0,-1-6 0,-2 2-1139,-2 0 0,0-6 0,6 1 0,-2-6-796,-4-4 0,4-3 1,-6-4-1,2 1 674,0-1 0,-5-4 1,6-6-1,-1-6 174,-2-7 1087,6-5 0,-6-8 0,8 1 0</inkml:trace>
  <inkml:trace contextRef="#ctx0" brushRef="#br1" timeOffset="34">8616 5690 8098,'7'-32'83,"-5"1"0,5 1 1,-7 2-1,0 4 1,-2-1-1,-1 3 1065,-2-1 0,-8 2 0,3 5 0,-4 2-339,-2 4 0,1-4 0,-3 5 0,-3-1-245,-5-1 1,-2 8 0,-2-2 0,1 3-201,-5 2 0,-8 2 0,2 3 1,0 5-191,3 4 0,-1 7 0,1 2 0,4 1-32,5 4 1,0 2 0,7 1 0,2 1-36,2-1 0,1 1 0,2-1 0,3-1-179,6-4 0,3 4 1,4-6-1,3 1 93,6-4 0,5 1 0,5-1 0,7-3-214,6-6 1,7 0 0,8-7 0,1-1 81,3-2 1,-1-4 0,-5-3 0,-1-8-4,-4-6 0,-4 0 0,-7-7 0,-1-2-32,-4-2 1,-3-1-1,-9-2 1,-4-2-58,-4-2 1,-5 0 0,-1 8 0,0 2 223,0 6 1,0 4 430,0 1 0,-1 9 0,-3 7 119,-1 9 1,0 12-1,5 7 1,0 5 274,0 4 0,0 6 0,0-1 1,0 4-91,0 1 0,0 5 0,0 1 0,0-3-756,0-1 0,2 2 0,3-4 0,3-5 0,1-2 0,5-8 0,-3 1 0,1-7 0,-2-3 0,4 3 0,-5-5 0,2-2-490,-1-2 1,-5-3 0,4-1-1396,-2-3 0,-2-5-363,-5 6 0,-7-8 1,-5 1-1,-7-8-3167,-7-6 5415,-11-11 0,-3-11 0,-7-8 0</inkml:trace>
  <inkml:trace contextRef="#ctx0" brushRef="#br1" timeOffset="35">9025 5061 8050,'-8'-10'195,"2"-1"1,6 8 0,6-3 0,6 5-1,5 1 843,4 0 1,9 7-1,1 5 1,10 5-320,4 4 1,2 11 0,0-3-1,0 5-179,1 6 1,-1 3 0,0 8-1,-2 3 99,-3 4 0,-5 17 0,-9-5 0,-4 3-8,-1 4 1,-4 5-1,-8 4 1,-6-2 199,-3-4 1,-2 0-1,0-12 1,0-5-322,0-9 0,-5-3 0,-2-14 1,0-2-511,0-2 0,-6-9 0,5-3 0,-3-3 0,1-3 0,-1-1 0,-6-3 0,-3-6 0,0-3 0,-7-2 0,5 0 0,-3 0-313,-3 0 1,5-7-1,1-5 1,3-6-2146,3-3 0,-2-7 1,15 2-1,5-5-4273,6-6 6731,20-10 0,6-9 0,13-7 0</inkml:trace>
  <inkml:trace contextRef="#ctx0" brushRef="#br1" timeOffset="36">10330 5093 8153,'-15'-6'80,"1"-1"1,1-1 738,3-5 0,6 5 1,1-1-89,6 2 1,3-4-1,8 4 1,5 0-1,3 1 239,6 2 0,2 2 0,3 2 0,1 0-436,-3 0 0,2 0 0,-12 2 0,-2 3-85,-1 6 0,-4 4 0,-4 5-141,-4 1 0,-5 7 0,-4-2 1,-6 3 2,-7 3 0,-10-1 0,0 1 0,-4-1-114,-1 1 1,5-1-1,-1 0 1,1-1 28,2-4 1,1 2-1,7-7 1,1-2 438,-1-1 0,7-2-321,4-1 0,5-4 0,5-2 0,6-2-344,3-4 0,8-1 0,4-2 0,6 0 0,5 0 0,-4-5 0,5-2 0,1 0-805,3 0 0,1-4 0,1 4 0,-4 0-839,-1 0 1,-3 2 0,-4 5 0,-1 0-75,1 0 1,-8 2 0,-3 3 0,-4 4-352,-1-1 0,0-1 2069,0-7 0,-8 0 0,-1 0 0</inkml:trace>
  <inkml:trace contextRef="#ctx0" brushRef="#br1" timeOffset="37">11101 5816 8178,'10'0'660,"1"0"423,1 0 0,2-6 0,2 1 0,1 0 108,4-2 1,-2 5 0,7-3 0,1 1-999,-3-1 1,4 3 0,-7-3 0,0 3-916,2 2 0,-6 2 1,4 2-1,-3 3-255,-3 1 1,-1 3 0,-2 5 0,-3-1 976,-2 1 0,-9 7 0,-6 1 0</inkml:trace>
  <inkml:trace contextRef="#ctx0" brushRef="#br1" timeOffset="38">11038 6020 8605,'15'0'0,"1"0"0,2 0 1209,3 0 0,-2-5 0,7-1 1,0 3-204,-1 1 1,8 2-1,-3-2 1,-1-1-776,1-2 0,3-1 0,-8 6 0,-1 0-399,-3 0 0,-3 0 1,-3 0-1,1 0-1213,0 0 0,-6 0 1,-1 2-1,0 2 1381,-1 1 0,-4 0 0,3-5 0</inkml:trace>
  <inkml:trace contextRef="#ctx0" brushRef="#br1" timeOffset="39">12877 5375 8352,'-7'9'0,"-3"-4"399,-4-3 1,-2-2 0,0-2 0,1-1 839,-1-2 1,6-7-1,1 1 1,0-1-502,0 1 1,6-3 0,-4 4 0,2-6 123,-1-5 1,3 4-1,8-6 1,7 2-428,8 0 0,4-5 0,7 3 0,3 1-314,2-1 0,-1 2 0,5 5 0,1 2-32,-1 4 1,-5 3-1,1 7 1,-4 0-195,-6 0 1,2 7-1,-7 3 1,-2 4-257,-1 2 0,-3 7 1,-1 3-1,-3 5 307,-6 6 0,-3 8 1,-4 9-1,-3 2 83,-6 4 0,-10 6 0,-5 4 51,-3 2 0,-5-6 0,-1 2 0,-3-2 1,0-1 41,-1-2 1,-3 1 0,4-11 0,-2-4 156,-4-6 0,0-4 0,1-9 1,2-6 24,3-8 1,-4-2-1,4-9 1,-3-2 99,-2-1 0,2-9 0,1-5 0,4-6-69,6-3 1,2-12 0,11 2 0,4-4-230,5-3 1,4 3 0,11-6 0,9 3-527,8 3 0,15 2 0,6 3 1,7 4 232,4 5 0,0 11 0,2 4 0,-6 5 127,-3 1 0,-2 7 1,1 3-1,-3 4 97,-3 2 0,7 5 0,-7 1 0,-2 3-75,0 3 1,-7 0 0,2 0 0,-5-4-424,-4-1 1,-1-2 0,1-4 0,-5 2-771,-4 2 1,-1-1-1,0-8 1,-1-2 419,1 3 0,3-5 0,1 1 1,-3-2 810,2-3 0,7-3 0,-1-1 0</inkml:trace>
  <inkml:trace contextRef="#ctx0" brushRef="#br1" timeOffset="40">14512 5218 8188,'-7'-8'1122,"4"1"1,-7 7-1,-3 0-233,-1 0 1,-3 0 0,-4 1 0,-5 3-413,-4 1 1,-1 6 0,-3-6-1,-1 0 98,-1 2 1,-6-5 0,5 3-1,2-3-375,2-2 0,2 0 0,1 0 0,2 0-98,2 0 1,5 0 0,-4 0 0,3 0 94,2 0 1,3 0-1,1 1-478,0 5 1,2 2 0,4 8 137,5 0 0,3 0 0,2 1 0,0 4 120,0 5 1,0-1 0,0 1 0,2 0 16,3-1 1,-3 2 0,3-4 0,-3 0 18,-2 0 1,5 3 0,0-5 0,-1-2 60,-3-2 1,-1-1 0,0 0 7,0 0 0,2-8 0,2-1 525,1 0-500,0-5 0,0 3 1,2-8-1,0-4-31,0-2 0,6 0 0,-3-3 1,6 2-277,5-3 0,3-1 0,8-1 0,-1 1 38,1 3 1,4-1 0,3 5 0,-1 0 88,1 0 1,4 2-1,-3 7 1,1 3 35,-5 5 0,3 4 1,-3 4-1,-2 1 350,-7 2 0,1 7 0,-7-2 0,-1 2 71,-3-2 0,-3 9 0,-2-3 1,-3 1 159,-2 0 1,-3-2 0,-10 3 0,-6 0-93,-7 3 1,-6 0 0,-6-6 0,-1-1 122,1-4 1,-7-3-1,-4-7 1,-2-2-576,2-4 0,-3 2 0,3-7 0,-4-1-238,-1-2 1,5-2 0,0-2 0,0-2-1312,2-1 0,2-7 1,8 2-1,2-4 577,2-2 1,14-5-1,1-2 1,9-1-1152,8-4 0,11-7 0,16-4 0,13-1 2123,10-3 0,12-3 0,3-1 0</inkml:trace>
  <inkml:trace contextRef="#ctx0" brushRef="#br1" timeOffset="41">15141 5297 8508,'7'-16'4197,"2"7"1,5 4-3625,-3 10 0,-4 4 0,-7 7 0,0 0 219,0-1 0,0 8 0,-2 3 0,-3 4 119,-6 1 0,-5 6 0,-3 1 1,-2 1-277,2-1 0,0 4 0,0-3 0,-2-1-605,1 0 1,5 4 0,2-5 0,3-2-31,-2-2 0,3-1 0,0-1 0,2-1 0,4-4 0,1-3 0,2-8 0,0 1 0,0 0 0,2 0 0,3-3 0,5-2 0,4-4 0,4-7 0,3 0 0,5 0 0,6 0 0,2 0 0,5-2 0,1-3 0,2-4 0,5-5 0,0 2-1300,1 2 1,-3 1 0,-1-3-1,-4 1-44,-2-1 1,-6 3 0,-8-1 0,-3-3-363,-7-1 1,-5-1 0,-9-3-1,0-1-321,0-2 2027,-7-7 0,-9 4 0,-8-8 0</inkml:trace>
  <inkml:trace contextRef="#ctx0" brushRef="#br1" timeOffset="42">15534 5753 12386,'0'15'0,"0"1"1245,0 0 1,0 5 0,0 3-1,0 4 342,0 5 0,0 4 0,0-2 0,2 3-615,3 3 1,-1-5 0,6 4-1,1-1-1109,-2-4 1,5-7 0,-6-4 0,3-1-121,-1-4 1,-6-1 0,3-3-8447,0 1 6630,-5-7 1,-1-9 0,-9-12 0,-6-8 2072,-9-6 0,-12-11 0,-5-3 0</inkml:trace>
  <inkml:trace contextRef="#ctx0" brushRef="#br1" timeOffset="43">16195 5878 8225,'24'0'0,"-3"0"80,-3 0 1,-3 0 0,1 2 0,-2 3 2746,-3 6 0,3-2 1879,-4 1-3904,-3 1 1,-7-3 0,-10-2 0,-4-5-226,-2-1 0,-5-1 0,0-5 1,2-2-205,1-1 1,3-3 0,1 5 362,3-2 1,6 4-325,10-6 0,4 8 0,8-3 1,4 5-413,5 1 0,-1 5 0,-1 2 0,1 0 0,-1 0 0,-5 5 0,2-3-3277,-3 0 0,-8 3 0,-1-5 1119,-2 2 0,0-6 0,-2 2 594,6-3 1564,-4-2 0,14-14 0,-4-3 0</inkml:trace>
  <inkml:trace contextRef="#ctx0" brushRef="#br1" timeOffset="44">17107 5187 8353,'10'0'2023,"1"0"1,-8 7 0,4 3-1506,0 4 1,-5 2-1,3 0 1,-3-1 51,-2 1 1,0 7 0,0 3 0,-2 2-216,-3-2 0,1 9 0,-6-3 0,-1 1-119,3 0 0,-5 4 1,7 1-1,-1 0-67,0 1 1,-4-2 0,4-4-1,0 0 20,0-2 1,2 4 0,5-10-1,-2 1 31,-3 0 0,3-7 0,-3 2 463,3-3 1,2-3-289,0 1 0,7-7 0,4-4 0,3-3-90,1-2 1,6 0 0,4 0 0,3 0-300,5 0 0,9-5 0,0-2 0,3-2-775,2-3 0,0 0 0,2-1 0,0 5-603,-2 1 0,2-4 1,-12 6-1,-2 1-1951,-2 3 0,-8 1-1392,-4 0 4715,-4 0 0,-8-7 0,-2-2 0</inkml:trace>
  <inkml:trace contextRef="#ctx0" brushRef="#br1" timeOffset="45">17641 5564 14695,'0'16'0,"-1"1"0,-3 4 1253,-1 5 1,-6 6-1,4 5 1,-1 3-437,-5 0 0,5 4 1,-1-6-1,0 0-535,0 1 0,4-3 0,-4-4 0,2-1-431,4 1 1,1-8 0,2-3 0,-2-2-882,-3 2 1,4-3 0,-5 3-912,5-4 0,6-6 1,3-3-1,5-1-1624,4-3 3565,2-2 0,4-9 0,2-2 0</inkml:trace>
  <inkml:trace contextRef="#ctx0" brushRef="#br1" timeOffset="46">18239 5250 8093,'2'-14'-14,"3"3"0,-4-3-95,5 4 93,-5 3-342,-1 0 0,-7 7 1188,-3 0 0,3 2 1751,2 3-801,-4-3-734,7 5 1,-3-7 0,10 0-349,6 0 1,8 0 0,2 0 0,0 0-248,2 0 0,1 0 1,9 0-1,2 0-176,2 0 0,5 0 0,-5 0 0,-3 0-85,0 0 0,-3 0 0,-1 0 1,-2 0-139,-2 0 1,-7 1-1,2 3 90,-3 1 1,-10 7 0,-2-1-89,-5 3 1,-1 1 0,0 3 0,-1 3 212,-5 5 0,-1 9 1,-7 5-1,0 2 506,-3 2 1,-2 10-1,5-9 1,3 1-560,6-3 1,3-2-1,2 0 1,0-4-369,0-4 0,0-3 1,2-2-1,2-4-1541,1-1 0,5 3 0,-3-5 487,2-2 1,-4-3 0,4-4-1698,-2-1 1,-2-9 0,-7-2 1932,-3-9 1,-11-10 0,-11-2 0,-7 2 971,-2 1 0,-12-3 0,5-2 0,1 1 0,2-1 0,-2 0 0,7 4 0,5-2 100,7 2 1,6 1 0,3 3 858,3-1 1,4 6-1,7-1 1,2 1-290,3 1 0,6-3 0,12 5 0,8-2 580,9-3 1,6-2-1,3 0 1,1 2-776,3 1 0,4 1 0,-2-4 0,-1 1-303,0 3 1,-2 6 0,-5-1 0,1 3-732,-1 2 1,-5 0 0,-2 2 0,-2 3-747,-3 6 1,-9 8 0,-5 4 0,-5-1-2853,-5 1 4157,-4 5 0,-21-10 0,-4 4 0</inkml:trace>
  <inkml:trace contextRef="#ctx0" brushRef="#br1" timeOffset="47">19937 5501 9346,'-9'7'2241,"4"4"1,3 4-1217,2 6 0,5-1 0,2 6 0,0 2-129,0 1 0,4 3 0,-6-2 0,0-3-203,2 0 1,-3-6 0,4 3 0,-1-1-1110,-3-4 1,-2-2 0,-2-1 0,0 0-2312,0 0 1,0-6-309,0 1 1,0-10 3034,0-1 0,0-14 0,0-10 0</inkml:trace>
  <inkml:trace contextRef="#ctx0" brushRef="#br1" timeOffset="48">19921 5203 9457,'0'-16'0,"0"0"0,0 0 859,0 1 1,2 4 127,3 1 1,-1 1-1691,6-1 0,-6 4 1,3 12 702,0 4 0,1 11 0,8 3 0</inkml:trace>
  <inkml:trace contextRef="#ctx0" brushRef="#br1" timeOffset="49">20408 5533 8102,'23'15'496,"-7"1"1,-2 7-1,-7 3 1,0 4 114,0 1 1,5 6 0,-1-1 0,1-1-118,-2-1 1,3 1-1,-6-2 1,-1-5 2,1-4 0,-1 2 1,-6-5 85,0-2 0,0-1-339,0-2 0,-2-8 1,-2-4-1,-3-8 60,-1-6 1,-1-4-1,-3-4 1,3-2-194,2-7 1,2-2 0,5-3 0,2-1-326,3-4 1,11-3-1,11-7 1,7 2 130,2 3 1,12 5-1,-5 11 1,-1 7 268,-2 6 1,2 1 0,-5 7-1,-2 3 195,-2 6 1,4 6-1,-1 9 1,1 4-23,2 2 1,-6 6 0,3 7 0,-4 1-255,-6-1 1,2 4 0,-7-5-1,-4-2-310,-4-2 0,-1-7 0,-7 0 0,-1 0-817,-3-1 1,-1-2 0,0-8 0,0 1-1615,0 0 0,-1-2 38,-5-4 1,3-3 2597,-8-7 0,8-7 0,-4-1 0</inkml:trace>
  <inkml:trace contextRef="#ctx0" brushRef="#br1" timeOffset="50">21242 5077 8309,'-16'-16'0,"-1"0"555,-4 1 0,3-1 0,-3 0 347,4 1 1,8 4-1,4 1-349,3-3 1,9 1-1,5 0 1,7 3 75,8 2 0,8-3 1,5 4-1,3 3-308,6 1 0,0 2 0,-5 0 0,-4 0 135,-1 0 0,-4 7 0,-8 4-340,0 3 0,-10 1 0,1 1 0,-8 2 0,-3 1 9,-3 2 1,-3 5 0,-4-3 0,-6 1-18,-7 4 0,-15 0 1,-2 0-1,-4-2 49,-1 2 1,1-5-1,5-2 1,3-4 167,3-1 0,5 0 0,8-2 1,5-2 274,1-2 1,1-4 0,8 2-57,3-1 1,4-2-1,9-5 1,3 0-378,5 0 0,5 0 0,4 0 0,4 0-770,1 0 1,2 0 0,3 0-3906,-3 0 3608,-4 0 1,-1 2 0,2 3 0,1 4 899,3 0 0,3 5 0,1-5 0</inkml:trace>
  <inkml:trace contextRef="#ctx0" brushRef="#br2" timeOffset="51">31792 1556 8480,'0'-16'736,"0"1"0,-2-1 1,-3 2 178,-6 3 0,3 4 0,-3 6 0,-1-3 405,-2-1 0,-2 0 0,0 5 0,1 0-794,-1 0 0,0 5 0,2 2 0,2 0 222,2 0 1,-1 5-1,-5-1 1,2 3-345,4 1 0,-4 1 0,3 0 1,-3 1 176,-1 4 1,1-3 0,2 3 0,3-4-582,2-1 0,-4 5 0,4 0 0,0-2 0,0-2 0,2-1 0,5 2 0,0 1 0,0 2 0,0 0 0,0-6 0,2 1 0,3 0 0,4 0 0,7-1 0,-1 1 0,1 0 0,1-6 0,4 1 0,6-1 0,2-1 0,3 3 0,3-5 0,3 0 0,4 0 0,5 4 0,-8-6 0,-1-2 0,1-1 0,-5 0 0,-7 1 0,-6 3 0,-4-3 0,-1-1 0,0-2 0,-1 0 0,-4 0 0,-3-2 0,-1-3 0,-1 3-86,-6-5 0,-7 7 0,-4 0 0,-3 0 86,-1 0 0,-8 0 0,-2 0 0</inkml:trace>
  <inkml:trace contextRef="#ctx0" brushRef="#br2" timeOffset="52">21179 9934 14335,'2'-14'2339,"3"3"-881,-3 4 0,5 9 200,-7 3 0,0 4 1,0 7-1,0 1-655,0 4 0,0 4 1,1 8-1,3 2-1008,1 1 0,0 1 0,-5-4 0,0 2-11,0 2 1,0 5 0,0-6 0,-1-1-8,-5-2 0,5 2 0,-6-1 0,1-6-93,1-4 1,-5 2-1,4-5 1,3-2 111,1-1 1,0-2 83,-3-1-3580,3 1 1,-3-9 1108,10-7 0,4-7 1,9-9 2398,3 1 1,3-8 0,8-2 0</inkml:trace>
  <inkml:trace contextRef="#ctx0" brushRef="#br2" timeOffset="53">22012 9902 12703,'11'0'0,"-1"0"1910,-6 0 1,4 0-367,-2 0 1,-10 2-1,2 1 1,-6 3-660,-10-3 1,1-1 0,-8-2-1,1 0-383,-1 0 1,4 0 0,-3 0 0,1 0-316,4 0 1,2 0-1,1 0-442,0 0 0,0 0-261,1 0 1,6 2 174,4 3 1,1 4 0,1 6 0,-3 1 98,3 0 0,-4 0 0,2-1 0,1 1 493,2 0 0,-3 5 1,0 1-1,2 1 155,1 0 1,2-1 0,-2-2 0,-1 1-304,-3-2 0,1-2 0,5-1-38,0 0 0,0-1 1,0 1-826,0 0 638,0-7 1,2-2 0,3-7 104,6 0 1,2-6 0,3-1 0,2-1-147,3-5 0,3 1 1,11 0-1,3 1 114,4-1 1,6 5 0,-12 2 0,-1 3-33,-2 2 1,4 0 0,0 2 0,-4 3 337,-5 6 0,0 3 1,-5 3-1,-2 4 719,-4 5 0,0-1 0,-11 1 1,-3 2-750,-1 2 1,-4-1-1,-3-1 1,-7-2-237,-7 2 0,-1-5 0,-6 0 0,0-4-19,1-3 1,-4 3 0,3-10-1,-2 1 47,1 1 1,-8-8 0,4 2 0,-2-3 1,0-2 0,1 0 1,-1-2-1,0-1 5,1-2 0,-1-8 0,10 3 0,2-4-2671,4-2 1,0-5-1,11-1 2568,3-3 0,15-1 1,5-5-1</inkml:trace>
  <inkml:trace contextRef="#ctx0" brushRef="#br2" timeOffset="54">22295 9588 14485,'11'-5'1483,"-1"-1"0,-5-1 0,6 4-787,1-2 1,4-2 0,3 3-1,2-1 1,0 0 405,2-2 1,-1 5-1,6-3 1,-3 3 38,-2 2 0,-2 0 1,-6 0-515,1 0 0,-2 7 0,-4 3-677,-4 4 1,-5 2 0,-1 2 0,0 1-38,0 2 0,-7 5 1,-3-3-1,-4-1-14,-2 1 0,1 3 0,-1-3 0,0 0 44,0-1 0,6-1 0,-1-5-74,-1 0 1,5 0-2,2-1 0,5-6 0,5-4 146,6-3 1,8-2-1,5 0 1,4 0-35,5 0 1,4-2-1,-2-1 1,4-4 60,1-2 0,-7 5 1,0-2-1,-5 0 50,0 1 1,-11 0-1,-1 5 1,-4 2-360,-3 3 1,-2 4 0,-7 6 0,-2 1-4649,-3 0 1,-4-1 4470,-6 1 0,-8 0 1,-1 0-1</inkml:trace>
  <inkml:trace contextRef="#ctx0" brushRef="#br2" timeOffset="55">23223 10437 20624,'16'0'2186,"-1"0"0,3 0 1,3-2-1,3-2-1417,1-1 1,10-2 0,-4 4 0,2-3-816,0 3 1,-3 1 0,-2 2 0,-3 0-3232,-3 0 0,-6 0 0,-7 2 2949,-2 3 0,-2 4 1,-5 7-1</inkml:trace>
  <inkml:trace contextRef="#ctx0" brushRef="#br2" timeOffset="56">23286 10625 14443,'15'0'1889,"1"0"0,0 0 0,0-1 0,-1-3-234,1-1 0,2 0 0,1 5 0,3 0-1696,3 0 1,-4 0 0,5 0 0,0 0-1616,-1 0 0,3 0 0,-6-2 0,1-2-441,0-1 0,3 0 0,-5 3 0,-2-1 2047,-1-3 1,4-13-1,3 2 1</inkml:trace>
  <inkml:trace contextRef="#ctx0" brushRef="#br2" timeOffset="57">24402 9729 10831,'-2'-14'0,"-1"2"1672,-2 2 0,-6 4 0,4-2 581,-2 1 0,4-4-695,-5 6 0,6 1 1,-1 10-459,3 4 1,2 4 0,0 4 0,0 1-705,0 2 1,5 7-1,1-2 1,-3 4-437,-1 1 1,-2 6 0,0-1 0,0-1 5,0-1 1,0 2 0,0 3-1,0-1 21,0 0 1,0-1-1,0-5 1,0-1-50,0 0 1,0-1 0,0-2 0,0-2-19,0 2 0,0-5 1,0-2-1,0-4-80,0-1 1,0 0 219,0 0-75,0-8 0,0-3 0,0-10 11,0-5 0,0-9 0,0-4 0,0 0-14,0 0 0,7-5 1,3 2-1,4-3-5,2-3 0,0 1 0,-1 1 0,3 4 30,3 5 1,-4 3-1,4 3 1,-1 1 42,1 3 1,-4 4 0,4 7 0,-2 2 72,2 3 0,-2 4 0,6 7 1,-1 1-48,1 4 1,-6 4 0,2 6 0,-4 0-31,-1 1 0,-2-2 0,-2-1 0,-3-1-21,-2 0 0,0 0 1,-3-9-1,1 2 53,-2-2 1,-1-1 54,-2-2-3410,0-1 0,2-6 0,1-5-336,2-8 0,1-6 3466,-6-11 0,7-4 0,1-6 0</inkml:trace>
  <inkml:trace contextRef="#ctx0" brushRef="#br2" timeOffset="58">24968 9619 15164,'11'-5'809,"-1"0"0,1-2 0,4 3 0,1-1-289,0 2 1,-1-1 0,1 1 0,0-3 663,0 3 1,-1 1 0,1 2 150,0 0 1,-1 0-789,1 0 0,-7 7 0,-4 4-326,-3 3 1,-2 1-1,0 3 1,-2 1-44,-3 2 1,-4 7 0,-7-2 0,1 4 114,-1 1 1,0 1-1,1-3 1,-1-1-356,0-2 1,2-6 0,2 1-1,3-4-118,2-1 1,2-6-5,5 1 0,2-8 202,3 3 0,11-5 0,10-2 0,2-5-66,-2-4 1,7 1-1,-5-1 1,0-1 91,2 2 0,-2-3 0,0 5 0,-4 0 55,-1 0 1,-2 2 0,-4 5 0,3 0-2152,1 0 0,-6 0 0,-4 2 0,-1 3-2572,-1 5 0,-2 10 4673,-7 1 1,7 7 0,2-4 0</inkml:trace>
  <inkml:trace contextRef="#ctx0" brushRef="#br2" timeOffset="59">26210 10232 13213,'0'-8'2146,"-2"2"0,-1 12 0,-2 4-340,1 4 0,2 2 1,2-1-1,0 1-826,0 0 0,0 5 0,0 0 0,0-2-1023,0-2 0,6-6 0,1-1 100,1 3 1,1 1 0,3 0-2098,-1-4 0,-1 4-7791,6-3 9411,-7-4 1,-2 0 0,-7-7 0</inkml:trace>
  <inkml:trace contextRef="#ctx0" brushRef="#br2" timeOffset="60">26021 10437 22944,'16'-2'943,"0"-3"1,5 3 0,0-3-1,0 3-79,2 2 1,1 0 0,7-2 0,3-1-367,2-3 1,-1-1-1,5 4 1,1-2-1445,-1 1 0,-5-3 1,3 2-1,-1 0-1402,0-2 0,-3 5 0,-6-3 0,-1 3 2342,1 2 1,1-7 0,3-2 0</inkml:trace>
  <inkml:trace contextRef="#ctx0" brushRef="#br2" timeOffset="61">27547 9839 12703,'10'-5'-753,"-1"-2"661,-2-2 0,3-1 1,-4-6-1,-3-1 1,-1-2 883,-2-2 1,-2 0-1,-1 5 1,-4 0-1,-2 0 1,-3 1 342,-2-1 1,1 0 0,-1 1 9,-3-1 1,-2 5 0,3 3 0,-1 1-391,-4 3 1,3 2 0,-5 2 0,2 0-244,0 0 0,-5 0 1,5 2-1,0 3-201,-1 6 1,4 10 0,-3 3 0,4 3-137,1-1 0,0 0 0,1 4 0,1-2-193,3-2 0,2-2 0,6 2 0,-2-3-29,1 0 1,2-6 0,4 4 23,3-3 1,4-4 0,7-4 0,0-5 40,-1-3 0,8 3 0,3 1 0,4-3-44,1-1 0,1-9 1,-1-4-1,1-3-33,-1-1 0,-1-1 0,-2 0-407,-2 1 323,-7-1 0,4-5 0,-9 0 1,-2 0-410,-1-2 1,-8 6 672,2-4 0,-1 10 448,1 6 0,-3 16 0,5 8 0,-2 7-663,0 7 0,6 14 0,-6 0 0,-2 2 22,-1 0 1,3-2 0,1-1 0,-3-3 31,-1-1 0,-2-7 1,0 2-1,0-4 2,0-1 1,0-8 0,0-3 0,0-4 6,0-1 0,0-5 74,0-1 0,-2-6 95,-3 1 1,-2-10 0,-5-6-1,3-3-1297,2-2 0,-3-6 1,4-4-1,3-4-2118,1-2 0,2 1 0,4 0 3161,6-1 0,7 1 0,15-1 1</inkml:trace>
  <inkml:trace contextRef="#ctx0" brushRef="#br2" timeOffset="62">28003 9305 12703,'0'-16'-1431,"0"1"1999,0-1 0,7 0 817,3 0 1,4 2 0,2 4 0,-1 3-670,1 0 1,2 5-1,1-3 1,2 3 174,-2 2 1,-2 0 0,-1 0-386,0 0 0,-2 7 0,-4 4 0,-4 3-42,-5 1 1,-1 3-1,-1 3 1,-5 3-34,-4 1 0,-4 4 1,-2-4-1,1 1-85,-1 0 1,-5-5 0,2 4 0,3-3-277,4-2 1,6-8 0,-2-2-101,1 2 1,1-3-1,10 0 1,5-2 77,6-4 1,6-1 0,0-2 0,6 0-46,2 0 0,3 0 0,-1 0 1,-1 0-35,-4 0 0,2 0 0,-5 0 1,-1 0 138,1 0 1,-2 0 0,-5 0 23,0 0 1,-3 2 0,0 5 0,-5 7-78,-1 5 0,6 2 0,-5-5 0</inkml:trace>
  <inkml:trace contextRef="#ctx0" brushRef="#br2" timeOffset="63">21163 11521 12930,'-16'0'0,"1"0"0,-1 0 262,0 0 0,1 0 0,-1 0 1,0 0 1394,0 0 1,1 0-1,-1 0-314,0 0 1,6 0 1545,-1 0 1,10-2-2042,1-3 0,7 2 0,10-8 0,2 1-448,2 1 0,7-5 0,-2 5 0,2-1-428,-2-1 1,4 8 0,-5-2 0,1 3 25,0 2 0,-7 0 0,2 0 0,-5 2-4,-6 3 1,3 4-1,-6 6 1,0 1-74,0 0 1,-2 5 0,-5 1 0,-2 3-45,-3 3 1,-9 1 0,-9 3 0,0-1 30,1 1 1,-6-1-1,2 1 1,-4-1 86,-2 1 0,6-6 0,2-2 1,1-1-37,4-4 0,1 2 0,3-3 1,1-5-34,3 1 1,-3-1 0,6-1-305,-1-2 288,2-6 0,14 3 1,3-7-1,6 0 168,5 0 0,3 0 1,8 0-1,-1-2 29,1-3 0,-1 1 0,2-4 0,1 1-34,-3 3 1,4-3-1,-9 2 1,2 0-1342,-2-2 0,4 5 0,-6-3 0,3 1-1190,-1-1 0,-7 3 1,4-5-1,-2 2 2391,0 0 0,0-7 0,-6 3 0</inkml:trace>
  <inkml:trace contextRef="#ctx0" brushRef="#br2" timeOffset="64">21855 11521 12930,'-9'-7'1007,"1"-2"1,4-6 688,-1-1 0,1 0 0,10 2 0,2 2-1100,1 2 1,10 4-1,-1-2 1,3-1 297,1 0 0,-1 6 0,-3-3 0,1 5 171,2 1 1,0 0 0,-5 1-784,-1 5 0,-4-3 0,-2 8 0,-1 1-316,1 2 1,-5 2 0,1-1 0,-3 3-89,-2 3 1,-7 1 0,-4 6-1,-5-1 43,-5 0 0,2 3 0,-5 2 0,-1-3 86,1-2 0,-1 2 1,-3-3-1,4 4-43,1 2 0,2-3 0,6-3 0,-1-5-41,0-3 1,2-2 0,4-1-143,4 1 0,5 0 133,1-1 0,7-6 0,3-4 1,6-3 147,5-2 0,3 0 0,8 0 1,-1 0 49,1 0 0,4-5 1,3-2-1,-1 0-34,1 0 0,-1-4 0,-3 6 0,0 2-1381,-5 1 0,1 0 0,-7-1 0,1-2-1237,-4 1 1,0 1 0,-4-1 2580,-3-1 1,-1-7-1,2 3 1</inkml:trace>
  <inkml:trace contextRef="#ctx0" brushRef="#br2" timeOffset="65">22987 11443 12930,'16'0'309,"-8"-7"0,1 0 0,-5-6 2674,1 3 2673,0 6-4729,-5-3 1,-7 13 0,-3-1 0,-4-2-378,-2-1 1,-5 3-1,-2 1 1,-1-3-334,-4-1 0,3-2 1,-1 0-1,0 0-33,2 0 1,-4 0 0,7 0-1,1 0-69,3 0 1,7 0 89,-1 0 209,1 0-314,1 0 0,2 7 0,7 3 0,0 4-40,0 2 0,0 5 0,0 2 0,0-1 11,0 1 1,0 3 0,0-3 0,0 0-158,0-1 0,5-1 1,0-5-1,-1 0-88,-2-1 1,-2 1-242,0 0 1,0 0 391,7-8 1,1-2 0,8-10 0,-2-3-224,-4-2 0,10-1 0,-5-4 0,5 2-66,2 1 0,-2 6 0,6-4 0,2 2 198,1 4 1,1 1 0,-2 2-1,-2 2 286,2 3 0,-5 4 0,0 5 0,-2 0 678,0 1 1,-2-2-1,-7 8 1,-3-4-824,-2-1 1,-2 5 0,-5 0 0,0-2-31,0-2 1,0 4 0,-2 0 0,-3-1-76,-6-3 1,-2-7 0,-3 1 0,-2-1 95,-3-1 1,2 3 0,-7-6-1,-2-3 18,-2-1 0,-1-2 0,-1 0 0,1 0-16,0 0 0,4-5 0,3-1 0,1 1-419,4-2 1,7 4 0,3-8-1502,2-1 0,2 3 0,8-1 1,6-1 105,7 3 1,10-5 1853,0 8 1,4-14 0,1 1-1</inkml:trace>
  <inkml:trace contextRef="#ctx0" brushRef="#br2" timeOffset="66">23647 11741 10426,'6'-16'0,"1"3"4247,1 2 0,3-1-3435,5 7 0,-6-1 1,0 5-1,3-3-607,1-1 1,-4 0 0,1 6-1072,1 5 0,-3-5 1,-1 6-1,-1 0-1836,-3 4 0,-2-2 2691,-2 1 1,7 0 0,1 6 0</inkml:trace>
  <inkml:trace contextRef="#ctx0" brushRef="#br2" timeOffset="67">23632 11883 11423,'15'-7'0,"1"-2"0,0 0 24,0 4 1,-1-2 0,1 0 1941,0-2 0,1 6 0,2-2 0,2 3 0,-1 2-1654,-3 0 1,-1 2-1,-1 3-2372,1 5 0,-7 4 2002,-4 2 1,4 7 0,0 1 0</inkml:trace>
  <inkml:trace contextRef="#ctx0" brushRef="#br2" timeOffset="68">24811 11191 9899,'9'-7'1186,"-4"5"0,-9-1 0,-1 8-309,2 11 0,1 1 0,2 9 0,0 4 82,0 5 1,2 0 0,1 7 0,2 0 106,-1-2 1,-2 5-1,-2-3 1,0 4-666,0 1 0,0-2 0,0-1 0,0-4-188,0-1 1,-2-3 0,-2-6 0,-3-2-100,-1-2 1,4-7-1,-3 2-96,0-3 1,4-4-200,-8-4 8,8-3 0,-4-14 0,8-5 0,3-6-199,1-2 1,9-8 0,0 0 0,7-6-130,4-2 1,-6-1-1,3 6 1,-1 1 57,0 4 1,6 1-1,-5 8 1,1-1 472,0 4 0,-2 9 1,-4 0-1,2 3 332,2 2 1,-1 9 0,-8 5-1,-2 7-79,2 3 0,-3 2 0,0 6 0,-2-1 438,-4 1 1,-1-1 0,-2 1-1,0-3-515,0-2 1,0 1-1,0-8 1,0 0-1131,0-3 1,0-1-1869,0 0 1,-2-8 1362,-3-2 1,2-6 0,-6-6-1,2-4-2112,3-4 1,10-4 3540,4-3 0,11-3 0,4-7 0</inkml:trace>
  <inkml:trace contextRef="#ctx0" brushRef="#br2" timeOffset="69">25628 11128 7725,'-8'-10'747,"2"-1"-132,5 1 1,1-6 0,1 2-173,5 4 1,2 3 0,8 5 0,0-2 504,0-1 1,-1 0 0,1 5 237,0 0 0,-1 0-572,1 0 0,-7 7 0,-4 3-96,-3 4 0,-2 2 1,0 0-1,0 0-150,0-1 1,-5 6 0,-2 2-1,0 0 26,0-1 0,1 1 0,6-4 0,0 2-51,0-2 1,0-1 0,0-2-192,0-1 0,2 1 0,3-2 0,6-4 62,3-4 0,3 1 1,3-2-1,2-2-167,3-1 1,-1-2 0,4 0-1,-3 0-691,-3 0 1,5-5 0,-6 0 0,-4-1-1821,-5-1 0,2 6-6663,-3-5 9127,-4 5 0,-7-6 0,-9-2 0</inkml:trace>
  <inkml:trace contextRef="#ctx0" brushRef="#br2" timeOffset="70">26981 11395 10393,'-11'7'1433,"1"4"0,6-2 0,-1 1 1,1 2-444,-1 2 1,3 7-1,-3 2 1,3 1-144,2 4 1,0 0 0,0 2 0,0-2-501,0 0 1,2 3 0,3-8 0,4 0-323,0-1 1,3-1 0,-5-5-1,2 0-1828,3 0 0,2-1 1,2 1-1300,-1 0 0,1-2 1972,0-4 1130,-7-3 0,-9-7 0,-9 0 0</inkml:trace>
  <inkml:trace contextRef="#ctx0" brushRef="#br2" timeOffset="71">26760 11773 7735,'2'-14'0,"3"1"287,6 3 1,3 1 0,2-3 0,-1 3 1546,1 2 1,5-3-1,0 3 1,0 0-1334,2 0 0,-4 0 0,7 3 0,0-1-398,-1 2 0,4-1 0,-2 1 0,1-3-1069,-2 3 0,9 1 0,-4 2 0,2 0-461,1 0 1,-5 0-1,-1-2 1,-2-1-1466,2-2 2892,-5-8 0,7 5 0,-6-8 0</inkml:trace>
  <inkml:trace contextRef="#ctx0" brushRef="#br2" timeOffset="72">27940 11191 7736,'26'-16'149,"0"1"0,-7-1 0,2 2 0,-3 3 661,-3 6 1,3-2-1,1 2 1,2 2-67,-2 1 1,-6 2-1,-3 2-229,2 3 0,-5 4 0,-2 6 0,-3 1 118,-2 0 0,0 5 0,0 1 0,0 3 73,0 3 0,-7 1 0,-3 3 0,-4 1-182,-2 4 0,0-4 1,1 5-1,-1-1-109,0 0 0,2 1 1,2-3-1,3 2-110,2-2 1,2-7 0,5-2-1,0 0-311,0-2 1,2-1 0,3-7 0,5 0 138,4-1 0,7 1 1,2-2-1,2-4 81,3-4 1,-4 1 0,2-2-1,0-2-91,-1-1 1,-2-9-1,-8-3 1,-1-4 27,-3-2 0,1-2 0,-7-2 0,-3-7-151,-6-2 0,-6-3 0,-11 1 0,-7-1 0,-7 1 0,0-1 0,-7 1 0,0 0 0,2-1 0,-5 2 0,5 3 0,-1 0 0,5-1 0,4 6 0,4 1 0,4 3 0,1 3 0,2 1 0,7 1 0,2 5-28,1 1 1,8-6-1687,-2 3 1,5 1 0,5 0-1,5 2 601,4 4 1,9 1 0,3 2-1,4 0-325,1 0 0,1 0 1,1 2-1,2 1-961,2 3 0,-1-1 2399,-4-5 0,-1 0 0,1 0 0</inkml:trace>
  <inkml:trace contextRef="#ctx0" brushRef="#br2" timeOffset="73">28663 11113 7736,'0'-16'1205,"0"0"0,0 6 1176,0-1 0,0 9-1181,0 2 0,0 14 0,0 13 1,2 4-442,3 6 0,4-2 1,6 8-1,-1 3 722,-3-1 0,3 9 0,-4-10 1,4 0-1482,2 1 0,-2-5 0,-2 0 0,-1-1 0,1-4 0,0-7 0,0-4 0,-3 0 0,-2 1 0,0-6 0,-3 2 0,1-3 0,-2-3 0,-1 1 0,-2 0-3271,0-1 0,-2 1 3271,-3 0 0,-4 0 0,-6-1 0</inkml:trace>
  <inkml:trace contextRef="#ctx0" brushRef="#br2" timeOffset="74">25094 13014 7707,'0'-15'2400,"0"6"0,-5 4 0,-1 12-1755,3 8 0,1 8 0,2 9 1,0-1-57,0 0 0,5 8 0,2 3 0,2 3-36,3 2 1,1 0 0,-1 1 0,-2-1-170,2 0 0,-3 0 0,2 0 1,-1-1-123,-1-4 0,3-4 0,-7-7 1,1 1-122,1-1 0,-6-5 0,5-1 0,-5-2-293,-1-4 0,0-7 189,0-1 1,0-6-44,0 5 1,0-13 0,0-3-1,0-6-177,0-3 1,0-6 0,0-4 0,0-1-302,0-2 1,2-10 0,2 4 0,4-2 396,6-3 1,-1 3 0,9 2 0,1 0 263,3-3 0,4 0 1,1 7-1,-1 4-99,-4 5 1,4 4 0,-6 1 0,1 2 96,-4 4 0,-4-3 0,-1 8 1,0 2 187,-1 1 1,1 9-1,0 5 1,-2 6 172,-4 3 1,4 12-1,-3-2 1,3 4-189,1 4 1,-4-6 0,-2 5 0,-1-1-349,1 0 0,-5-1 0,1-6 0,-3-2 0,-2-2 0,0-7 0,0 2-3705,0-3-157,0-3 1,0-8 505,0-7 0,0-8 3356,0-13 0,-7-4 0,-2-6 0</inkml:trace>
  <inkml:trace contextRef="#ctx0" brushRef="#br2" timeOffset="75">26037 12637 7665,'-9'-16'0,"6"2"0,5 2 632,3 2 0,0 4 1,-3-4 1324,3-2 1,4 0 0,5-1-1189,-4 3 0,4 5 0,-3-4 0,3 2-29,2 3 1,-1 3-1,1 1-86,0 0 0,-1 0-346,1 0 1,-2 7 0,-3 3 0,-6 4-166,-3 2 0,-2 1 1,0 2-1,-2 4-122,-3 2 0,-4-1 1,-7 4-1,-1-4-68,-4-1 0,2 3 0,-6-5 0,2 0 161,4 2 1,2-6 0,3 4 56,3-3 1,4-8 0,9-1 593,3-2 0,-1-2 0,8-5 0,4 0-514,3 0 1,2 0 0,-4 0 0,3 0-746,0 0 1,1 0-1,-5 0-2783,0 0 0,-2 7 0,-4 4 2853,-4 3 0,-12 1 0,-2 1 0</inkml:trace>
  <inkml:trace contextRef="#ctx0" brushRef="#br2" timeOffset="76">23805 13659 7648,'17'0'2008,"2"0"-160,2 0 1,2 0 0,-2 0 0,3 0-1240,1 0 0,5 5 0,-6 0 0,2-1-778,0-2 0,-5-2 0,4 0 1,-2 0 2,-4 0 1,3 1-1,-1 3-2550,-1 1 1,-10 2 2715,-5-2 0,-3 4 0,-2 7 0</inkml:trace>
  <inkml:trace contextRef="#ctx0" brushRef="#br2" timeOffset="77">23852 13769 9683,'-9'0'6157,"2"2"-4525,7 3 1,7-3-1,4 3 1,2-3-659,3-2 0,0 5 0,1 0 0,4-1-373,6-3 0,-3-1 0,2 0 1,0 0-602,-1 0 0,3 5 0,-5 1 0,-1-3 0,1-1 0,-2-2 0,-5 2 0,-1 1-187,1 2 1,0 1-2314,0-6 0,-2 1-1386,-4 5 3886,-3-5 0,-7-1 0,0-8 0</inkml:trace>
  <inkml:trace contextRef="#ctx0" brushRef="#br2" timeOffset="78">21226 13093 7681,'11'-7'0,"-3"-4"0,-1-2 0,-1 2 6231,-6 1-4998,0 6 1,-2-1 0,-2 10 0,-1 9 0,0 9-31,-2 8 1,5 6 0,-3 0 0,1 4-332,-1 5 0,3 4 0,-5 1 0,2-2-801,0 2 1,0-1 0,3-4 0,-2-3-72,-1-1 0,0-2 0,3 1 0,-1-8 0,-3-5 0,1-4 0,5 2 0,0-5 0,0-3 0,0-2-3510,0-1 1,0-4 923,0-1 1,0-8 0,4-2 389,6-9 1,2-5 2195,15-1 0,6-8 0,7-2 0</inkml:trace>
  <inkml:trace contextRef="#ctx0" brushRef="#br2" timeOffset="79">21745 13282 7681,'7'-25'663,"-5"2"4973,3 8-4528,-3 6 0,-2 4 1,-2 12-1,-3 7-357,-6 5 1,-1 14 0,0 0 0,1 4-2,-1 1 1,-2 4-1,-2-3 1,1-1-293,-1 1 0,0 2 0,0-4 0,1-2-132,-1-2 1,7 2 0,2-2 0,2-5-53,0-3 1,0-4 0,5-6-132,0 1 0,1 0-143,5 0 0,2-8 0,8-2 0,0-5 0,1-1 0,4-1 0,4-3 0,-1-1 0,6-6 0,-2 4 0,5-1-790,4-5 1,4 5 0,0-1-1,1 2-149,1 3 0,-1 3 0,-10 1 0,-3 0-1219,-2 0 0,-5 0 1,-6 0 2157,0 0 0,-1-7 0,1-2 0</inkml:trace>
  <inkml:trace contextRef="#ctx0" brushRef="#br2" timeOffset="80">22059 13392 9061,'0'-16'0,"2"0"3246,3 0-2428,-3 8 1,5 2 483,-7 12 0,0 4 0,0 13 0,0 7-280,0 4 0,0 10 0,0-4 0,-2 2-266,-3 0 0,2 0 0,-6 3 0,0-3-259,0-5 0,6 0 0,-2-4 0,3-3-358,2-1 1,0-1 0,0-2-790,0-5 1,0-1 0,0-1-2329,0 2 437,0 0 0,7-13 0,3-4 595,4-8 0,2-4 1946,0-8 0,7-14 0,1-3 0</inkml:trace>
  <inkml:trace contextRef="#ctx0" brushRef="#br2" timeOffset="81">22594 13203 7689,'0'-16'0,"2"2"0,1 2 0,4 3 1035,2 2 1,-4-5-1,4 2 920,-2-4 0,3 3 1533,-4 1-2920,6 6 1,-10-1 0,3 12 0,-3 7-79,-2 5 1,0 9 0,0-2-1,-2 4 470,-3 1 1,1 8 0,-5 3 0,1 3-476,-1 2 1,4 0-1,-4 1 1,0-3-372,0-3 0,4 2 0,-4-6 0,1 0-114,-1 1 0,5-4 0,-1-7 0,4-4 0,1-1 0,0-2 0,0-5 0,0-1 0,1-6 0,4-4 0,6-1 0,3 1 0,3-3 0,3 3 0,2-5 0,3-5 0,-1 1 0,4-6 0,-2-1 0,2 3 0,2-6 0,2 3 0,-1-3-222,0-2 1,-1 6 0,-2-1 0,-3 1-1170,-3 1 0,4-3 0,-5 7 0,-3 0-2053,-6-2 1,2 3 1701,-3-6 1,-4-1 0,-4-5 1741,-6 1 0,-6-8 0,-7-1 0</inkml:trace>
  <inkml:trace contextRef="#ctx0" brushRef="#br2" timeOffset="82">22971 13392 8450,'0'-16'2457,"0"0"1,0 9-1,0 7 1,0 11-656,0 8 1,0 5 0,-1 9-995,-5 4 1,5-2 0,-5 5 0,5 2 0,1 0-575,0 2 1,0-2 0,0-9 0,0 0-235,0-2 0,0 3 0,0-12 0,0 1 0,0 0 0,0-2 0,0-6 0,0 1 0,0 0 0,0-6-1028,0 1 1,0-6-8804,0 6 9592,0-8 1,-7 4 0,-2-7 0</inkml:trace>
  <inkml:trace contextRef="#ctx0" brushRef="#br2" timeOffset="83">25534 14712 7697,'5'-11'0,"1"1"0,-3-2 1929,-1-2 0,-2 3 1444,0 1-2223,0-1 0,0 4-381,0 7 0,0 7 0,0 11 1,0 1-30,0 2 0,0 9 0,2-1 0,1 8-99,2 3 1,8 2-1,-3 5 1,4 0-186,2 1 0,-1-1 1,1 0-1,0 0-233,0 0 1,-6-1 0,-1-3 0,0-3-194,-1-1 0,-4-3 0,3-6 0,-2-2-30,0-2 0,0-6 0,-5 0 0,0-2 0,0-2 0,2-2 0,2-2 0,1-2-100,0-6 0,-5 1 1,0-10-1,2-6-274,3-3 1,-3-7-1,5-1 1,-2-3-105,0-3 1,8-7-1,-3-3 1,4 0 154,2-1 1,5-3 0,1 4 0,1 1 228,0 4 0,3-2 1,-1 11-1,1 1 20,2 7 1,3 2 0,-8 9-1,1 1 461,4 3 0,0 8 0,0 5 0,-3 5 526,-3 4 0,5 9 1,-6 0-1,-2 5-773,-2 0 0,2 3 0,-1-1 0,-4-2-140,0-2 0,-5-2 0,-1 1 0,-1-3-723,-3-2 0,-2 2 0,-2-4 1,-2-1-2129,-3-3 1,-4 0-1,-10-5 2851,-8-8 0,1-4 0,-12-4 0</inkml:trace>
  <inkml:trace contextRef="#ctx0" brushRef="#br2" timeOffset="84">24827 15293 7649,'5'-10'588,"0"-1"1,-1 3 0,-10-4 1383,-4 1 1,-9 8 0,-4-3 0,0 5-1256,0 1 0,-4 0 0,0 0 0,-1 1-553,2 5 0,-2-3 1,5 6-1,1 0-1075,-1-1 0,2-3 0,5 4 1,1-2-2211,-1-3 0,0 4-1194,0 3 4315,8 3 0,15 2 0,10-1 0</inkml:trace>
  <inkml:trace contextRef="#ctx0" brushRef="#br2" timeOffset="85">24889 15513 7654,'16'0'1168,"-5"-1"1,-4-3 1046,-6-1 0,-4 0 1,-13 5-1267,0 0 0,-5 0 1,-1 0-1,-3 0-902,-3 0 1,-1 0 0,-5 2 0,-2 1-977,-6 2 1,2 0 928,-2-5 0,0 0 0,-5 0 0</inkml:trace>
  <inkml:trace contextRef="#ctx0" brushRef="#br2" timeOffset="86">22563 14822 7664,'0'-5'2137,"0"8"-240,0 11 1,0 12-1,0 1 1,1 2-503,4 3 1,-1 6 0,5 4 0,-1 3-460,1 3 0,0-3 0,5 0 1,-2-1-449,0 0 0,6 10 0,-8-7 0,4 0-488,2-3 0,-6-1 0,1-6 0,-1-2 0,-1-2 0,0-3 0,-6-2 0,3-4 0,-3-1 0,-1-2-1780,-2-5 1,0-6-99,0 1 1,0-15 0,0-1-235,0-7 0,0-9 1,2-2-1,3-1-2364,5-4 4476,11-2 0,4-1 0,6-1 0</inkml:trace>
  <inkml:trace contextRef="#ctx0" brushRef="#br2" timeOffset="87">23176 15058 7675,'0'-16'236,"0"0"0,0 6 0,0-1 0,0-1 845,0-2 0,0-2 0,0 1 0,1-3-689,5-3 0,2 6 1,8-3-1,0 6 228,0 0 0,-1-2 0,3 0 1,3 1-137,5 3 1,-2 6 0,3-1-1,-1 3-156,-2 2 0,4 0 1,-7 0-1,0 0 207,2 0 0,-6 2 0,4 5 0,-3 9-80,-3 8 1,1 6-1,0 3 1,0 2 25,-1 2 1,-4 12 0,-2 0-1,-1 5-189,1 5 0,-5-3 0,1 2 1,-3-1-162,-2-1 0,-7-2 0,-4-7 0,-1-1-149,1-4 1,-8 1-1,5-8 1,0-3-204,2-4 0,1-9 0,-4 2 0,-1-4-247,0-1 0,1-5 0,-1-3-8,0-1 0,0-3 0,1-9 0,-1-6 45,0-3 1,-3-3 0,0-3-1,3-2 192,2-3 1,-2 4 0,11-5 0,2 0 272,1 2 1,2 1 0,2 7 0,3 0 429,5 1 1,10 1 0,2 3 0,1 6 384,0 3 0,5 2 0,-2 0 0,4 0-394,1 0 0,-1 7 0,-2 4 0,-2 3-313,2 1 0,2-4 0,1-1 1,0 3-143,1 1 0,-1 1 0,3-1 0,0-2 0,3-1 0,5-6 0,-5 4 0,-2 0-27,-2-1 1,4-4-1,-1 1 1,-1-3-776,-2-2 1,-8 5 0,-4 0-1,-4-1-677,-1-2 1,-7-11 0,-4-7 1478,-3-8 0,-9-20 0,-2-5 0</inkml:trace>
  <inkml:trace contextRef="#ctx0" brushRef="#br2" timeOffset="88">4183 9258 7874,'5'-11'366,"0"1"0,0 8 1555,-5 2 0,0 7 1,2 9-1,2 0-673,1-1 0,0 8 0,-5 3 1,0 2-636,0-2 0,0 9 1,0-2-1,0 4 620,0 1 1,0 6-1,0-2 1,0 3-1234,0 3 0,0 4 0,0 0 0,0-1 0,0-2 0,0 2 0,2-3 0,1-2 0,3-1 0,-1-1 0,-3-2 0,1-5 0,2-4 0,2-4 0,-3-1 0,1-3 0,-1-2 0,-3-3 0,1-4 0,2 0 0,1 0 0,0-6 0,-5 1-377,0-1 1,-7-3-964,-3-7 1,-3-7 0,3-9 0,5 1-2749,3-1 1,9-7 4087,3-3 0,11-4 0,4-1 0</inkml:trace>
  <inkml:trace contextRef="#ctx0" brushRef="#br2" timeOffset="89">4733 9604 7936,'16'-16'85,"-2"-2"1,-2-1 0,-3-4 810,-2-1 0,0 3 0,-4-3 0,4-1 1,0 1 298,0-4 1,4 3 0,-4 1 0,1-1-350,5 1 0,0 0 1,5-3-1,1 6-41,2 4 0,11-4 0,-3 0 1,3 4-228,3 4 0,0 1 0,-2 7 0,0 1-191,-2 3 1,3 1-1,-13 0 1,-2 1-202,-2 5 1,-1 2-1,0 8 1,-1 2-187,1 2 0,-5 5 0,-3 8 0,-1 4 0,-3 5 0,-2 8 0,-2 4 0,-2 2 0,-3 4 0,-4 1 0,-9 2 0,-1 0 0,-2-1 0,-5 3 0,3 0 0,-1-1 0,-4-3 0,-2-3 0,-1 0 0,1-8 0,4-6 0,-9-6 0,5-6 0,1-2 0,1-4 0,3-4 0,-3-8 0,4-3 0,1-6 0,0 2 0,4-2 0,-2-1 0,2-2 0,-4-9 0,2-4 0,2-3 0,2-2 0,1-4 0,0-3 0,2-2 0,4-3 0,3-1 0,7-4 0,1-2-229,5-2 1,2 0-1,10 6 1,3 1 32,5 4 0,9 0 1,2 8-1,-2 6 238,-2 3 0,3 4 0,3 9 0,-2 4 340,-4 8 0,7 8 0,-9 1 1,3 3-383,-1 5 0,-2 2 0,1-2 0,-1 4 0,1 5 0,-1-4 0,2 1 0,2-4 0,2-4 0,1 2 0,-3-12 0,4-2 0,1-1 0,0-2 0,5-3 0,1-2 0,3-6 0,0-3 0,-4-4 0,-1-1 0,-1-3 0,5-8 0,-12 1 0,-1-8 0,-2-4 0,-3-1 0,-4-7 0,-5-4 0,-3-5 0,-8-3 0,-1-6 0,-4-3-8751,-7-4 8751,-5-20 0,-22 4 0,12 27 0,1 0 0</inkml:trace>
  <inkml:trace contextRef="#ctx0" brushRef="#br1" timeOffset="90">4167 13942 8082,'-9'1'1063,"6"3"35,6 1 1,1 0 0,6-5-1,4 0-464,5 0 1,4 0-1,5 0 1,0 0-52,5 0 1,6 0 0,10 0 0,1-1-186,3-5 1,6 5 0,0-6 0,6 1-154,3 1 1,0 0-1,-5 5 1,0 0-29,0 0 0,-2 0 0,-1 0 0,-5 0 68,0 0 1,4 0-1,-1-2 1,1-1 22,-1-2 1,8-1 0,-3 6 0,2 0-45,-1 0 0,-1 0 1,0 0-1,-2 2-98,-3 3 0,3-3 0,-5 5 0,0-2-105,-4 0 0,1 1 0,-3-5 0,-1 3-1,2 1 1,5 6 0,-2-6 0,0 0-337,0 2 1,0-3-1,-3 4 1,1-1 125,-1-3 0,3 3 1,-1-2-1,-3 0 71,-1 2 0,4-5 0,1 5 0,0-2 28,0 0 0,0 2 0,-3-3 0,0 1 160,-6-1 1,2-1 0,-5 1 0,4 1 119,1-2 1,-2-1 0,1-2 0,-1 0-39,4 0 0,2 0 0,-6 0 0,-1 0-76,-2 0 1,3 0-1,4 0 1,-4 0-110,1 0 0,-1 0 0,2 0 0,0 0-28,1 0 0,2 0 0,1 0 0,-4 0 117,-1 0 1,8 2 0,-7 1 0,2 3 81,0-3 0,-7-1 0,0 0 0,1 1 20,3 2 0,-1 1 1,-1-6-1,-2 0-185,1 0 1,1 0-1,1 0 1,1 0-13,3 0 0,0-2 0,-4-2 0,1-1 0,2 2 0,3 1 0,-5 2 0,-3 0 0,-1 0 0,-5 0 0,3 0 0,-2 0 0,-3 0 0,-3-2 0,-4-1 0,-4-3 0,-1 3 0,-2 1 0,-5 2 0,-1 0 0,-6-2-2501,-4-3 1,-3 2 470,-2-8 1,-9 8-1,-5-4 2030,-5 0 0,-9-16 0,4-10 0</inkml:trace>
  <inkml:trace contextRef="#ctx0" brushRef="#br1" timeOffset="91">3994 13093 8063,'-10'0'0,"-1"-2"234,-1-3 0,-2 1 0,-2-4 0,2-1 0,2 2 1748,1 0 1,1-5-1,-4 1-742,3-3 0,5-1 1,7-1-590,4 0 1,6-5-1,10 0 1,5 2-206,4 2 0,1 1 1,2 2-1,2 2-52,2 1 1,-5 8 0,-6-3 0,0 5 70,-2 1 1,-1 7 0,-7 3-1,0 4 19,-1 2 1,-1 5-1,-2 2 1,-3 1-485,-2 4 0,-2 3 0,-5 6 0,0 3 0,0 0 0,0 6 0,-1-4 0,-5 1 0,-4-1 0,-4 7 0,-2-5 0,-1 0 0,-4 1 0,3-8 0,-4-4 0,-1-5 0,-3 0 0,-2-6 0,0-1 0,2-5 0,-2-5 0,-2 1 0,-1-7 0,-1-2 0,1-1 0,-1-2 0,1 0 0,1-2 0,4-3 0,1 2 0,8-8 0,-1-1 0,5-2 0,7-2 0,1 1 0,5-1 0,5 0 0,11 0 0,12 1 0,5-1 0,4 0 0,1 8 0,-3 2 0,4 5 0,1 1 0,-5 0 0,1 1 0,-4 3 0,-6 1 0,2 7 0,-5-1 0,-1 1 0,1-2 0,-2 4 0,-5-3 0,-2 3 0,-4 2 0,4-6 0,-3 1-1090,3 1 1,-4 0-1,1 0 27,1-1 0,-3-8 0,1 2 0,2-3-1343,2-2 0,2 0 1,2 0-1,1 0-961,2 0 3367,0-7 0,-6-1 0,1-8 0</inkml:trace>
  <inkml:trace contextRef="#ctx0" brushRef="#br1" timeOffset="92">5236 12841 8063,'16'-8'2451,"-7"1"0,-4 7 0,-10 0-1304,-6 0 0,-3 0 0,-3 0 0,-3 0-549,-1 0 1,-5 0 0,4 0 0,-1 0-387,0 0 0,-3 0 1,5 0-1,2 0 76,1 0 0,3 0 1,-1 0-496,0 0 104,7 0 1,2 1 0,7 5-1,0 4 380,0 4 1,0 4-1,0 1 619,0 2-703,0 7 1,0-9 0,0 5 0,0 1 26,0-1 0,0 1 0,-1 3 0,-3-4-155,-1-1 1,-6-2 0,6-4 0,0 2-142,-2 2 1,5 0 0,-5-7 0,2-1-228,0-3 0,-2-1 0,3 3-753,-1-1 704,0-8 1,5 2 0,2-10 44,3-5 1,3-4 0,10-2 0,1 0 180,2 0 1,7 6 0,0 1 0,5 0 278,4 1 1,0 4 0,-6-1 0,0 3-12,1 2 0,-6 5 0,-1 2 1,-1 2 609,1 3 1,-6 8 0,0 1 0,-5 0-158,-4 1 0,-6 1 0,1 5 0,-3-2-595,-2 2 0,0 2 0,-2 1 0,-1-1 0,-3-4 0,-11 2 0,1-7 0,-3-2 0,-4-1 0,4-4 0,-5-2 0,-1-3 0,1-2 0,-3-2 0,-4-5 0,1 0 0,4 0 0,-4 0 0,6 0 0,0-2-114,3-3 0,0 1 0,3-4 0,6-1-1193,3 0 0,-1-1 0,4-6 0,5 0-1151,4 0 0,8 1 1,10-3-1,5-1-169,4-2 1,1-7 2626,0 2 0,8-4 0,1-1 0</inkml:trace>
  <inkml:trace contextRef="#ctx0" brushRef="#br1" timeOffset="93">5959 12794 8063,'7'-10'409,"4"-1"0,-2 8 5312,1-2-4712,-6 3 0,3 9 0,-7 5 0,0 6-61,0 3 1,-2 6 0,-2 0 0,-3 1-360,-1-2 1,2 9-1,-4-4 1,-1 2 380,3 1 0,-6-3 0,3 2 0,-3 2-970,-2 2 0,1-2 0,1-6 0,2-1 0,1 0 0,8 0 0,-3-9 0,5 2 0,1-1 0,0-3 0,0-1 0,0-1 0,7-4 0,5-2 0,7-2 0,0-2 0,7-5 0,2 0 0,2 0 0,2-2 0,1-1 0,3-4 0,6-2 0,-3 4 0,-1-4 0,-1 2 0,0 3 0,-1-3 0,-6 2 0,-4 0-2021,-5-2 0,2 5 1,-4-5-1,-3 2-294,-4 0 1,-7-2 0,4 2 0,-2-6 1138,-4-3 0,-1-2 0,-4-1 0,-1-2 1176,-2-2 0,-8-7 0,5 3 0</inkml:trace>
  <inkml:trace contextRef="#ctx0" brushRef="#br1" timeOffset="94">6415 13172 12368,'-8'7'4336,"2"3"-2555,5 4 1,-5 9-1,1 1 1,0 2-955,-2 1 0,5-1 0,-5 3 0,2-1-444,0-1 0,-6-8 0,6 3 1,1-1-384,3 0 0,1 0 0,-2-5-2378,-3 0 1,3-1 662,-3 1 1,5-2 0,5-3 0,5-6-144,4-3 0,4-2 1858,3 0 0,3 0 0,8 0 0</inkml:trace>
  <inkml:trace contextRef="#ctx0" brushRef="#br1" timeOffset="95">6840 13392 10702,'9'-9'9830,"-2"2"-5761,-7 7 1,0 2-4070,0 3 0,0-2 0,0 8 0,0-8 0,0 4 0,-6-19 0,1-4 0,-5-3 0,3 3 0,0 1-400,0-1 1,1 0 560,6 1 1,2 1 0,3 3 0,6 6-124,3 3 0,2 2 0,-1 0 0,1 0-38,0 0 0,-1 0 0,1 0 0,-2 2 0,-3 3 0,3-1 0,-4 6 0,4 1-2411,2 4 0,-2 1 0,-2-2-2372,-2-4 1,-4 3 4782,4-8 0,1 0 0,4-5 0</inkml:trace>
  <inkml:trace contextRef="#ctx0" brushRef="#br1" timeOffset="96">7547 12779 8063,'6'-11'5796,"-1"1"-2681,0 6-1651,-5-3 0,0 19 1,0 6-1,-2 3-425,-3 2 0,-2 4 0,-5 0 0,1 2-618,-1 3 0,0 4 0,-2 3 0,0-1-421,-4 1 0,-2 3 0,0-4 0,-1 0 0,2 1 0,2-2 0,1-6 0,2-1 0,3-4 0,3-2 0,4-4 0,-1 0 0,0 1 0,5-5 0,7-7 0,3-4 0,4-3 0,4-2 0,3-2 0,3-1 0,1-3 0,10-6 0,-4 2 0,4-3 0,3 3 0,-3-4 0,5 5 0,-1-1 0,-4-1 0,2 6 0,-4-4 0,-4 2-1428,1 4 0,-7-4 1,-2 2-1,-4 1-2897,-1 2 1,-2-5 3000,-4-3 0,-3-4 1,-7-2-1,0-1 653,0-4 1,-5-4-1,0-4 1,1 1 670,3 2 0,-6-1 0,-2-4 0</inkml:trace>
  <inkml:trace contextRef="#ctx0" brushRef="#br1" timeOffset="97">7909 13014 8063,'0'-15'710,"0"4"4773,0 1-4455,0 6 0,0-1 1,0 12-56,0 9 1,5 6 0,0 12 0,-1 0 884,-2 3 1,-2 5 0,0-4 0,0 3-1859,0 2 0,0-4 0,0-1 0,0-1 0,0-1 0,0-1 0,-2-7 0,-2-3 0,-1-2 0,0-3 0,5-4 0,0 0-100,0 0-1,0-6 1,2-1-2358,3-2 0,-2-2 1,8-5-1,1 0-539,2 0 0,2-7 0,0-5 2997,-1-7 0,8-13 0,1-8 0</inkml:trace>
  <inkml:trace contextRef="#ctx0" brushRef="#br1" timeOffset="98">8349 12810 8063,'0'-16'0,"0"1"1604,7-1 0,-5 0 420,3 0 1,4 8 0,1 2-1519,4 5 0,7 1 0,2 0 1,1 0-66,4 0 1,0 0 0,0 0-1,-1 0-242,1 0 0,-1 0 0,1 0 0,-3 0 77,-2 0 1,-1 0 0,-2 0 0,0 1 166,0 5 1,-3 2 0,-3 8-1,-2 2-28,-1 3 1,-6-2 0,4 9 0,-2 3 132,-4 4 1,-1 9 0,-2-2 0,0 3-549,0 2 0,-5-1 0,-2-3 0,0-3 0,0-1 0,2-2 0,3-4 0,-2 0 0,-1-2 0,0 4 0,5-10 0,0-1 0,0-3 0,0 2 0,2-4 0,1-3 0,2-4 0,2-3 0,-3 3-4066,1-2 1608,0-6 0,-5 1 1,0-10-1,0-6 522,0-3 1,-1-1 0,-5-1-1,-4 0 1936,-4 1 0,-2-8 0,-7-2 0,-1-6 0</inkml:trace>
  <inkml:trace contextRef="#ctx0" brushRef="#br1" timeOffset="99">8616 13297 8705,'-22'-7'747,"6"-3"1,0 1 0,6-1 395,-4-3 0,5 5 0,6-3-490,6-1 0,8 3 1,10 0-1,5 2 1395,3 4 0,8-4 0,2 0 0,1 0-1176,3 0 0,-4 0 0,-1 2 1,-1-4-873,0 0 0,-1-5 0,-4 4 0,-1-4-179,1-2 0,-3 6 1,-2 1-1,-6 2-2114,-4 4-165,-1 1 0,-9 4 1,-9 3-1,-14 5-1125,-13 4 0,-17 5 3583,-11-3 0,-19 3 0,-4-10 0</inkml:trace>
  <inkml:trace contextRef="#ctx0" brushRef="#br1" timeOffset="100">9953 13124 8063,'0'11'2234,"0"-1"0,-2 1 0,-3 5 1,-4-1-1552,0 1 1,-5-6 0,4 1-1,-4 1 259,-2 2 1,2-3 0,2-1 0,2 1-1108,-3-3 0,6 1 0,0-5 0,2 3-2986,0 1 1386,-7-4 1,8 4-392,-6-2 1,6-12 0,-1-1 2155,3-10 0,-5-7 0,-1-8 0</inkml:trace>
  <inkml:trace contextRef="#ctx0" brushRef="#br1" timeOffset="101">9733 13140 8063,'16'11'0,"1"-1"828,4 2 1,-4-3 0,6 1 0,0 3 1353,3 1 0,-2 1 1,1 1-1,-2 0-873,-4 0 1,5 3 0,1-2-1,1-3-691,0 0 0,-7 0 0,2 2 1,-1-2-896,1-4 1,-4 4 0,4-5 0,-4 1-2471,-1 1 0,0-2 1,0 3-4749,-1-2 7495,1 1 0,-7-2 0,-2-2 0</inkml:trace>
  <inkml:trace contextRef="#ctx0" brushRef="#br1" timeOffset="102">11195 12590 8063,'-2'-14'2843,"-1"5"0,-2 9-1165,1 9 0,2 12 1,1 5-486,-5 4 1,5 3 0,-5 5-1,6 8 79,6 5 0,-3 1 1,6-3-1,-2 1-1266,-4 3 0,4 4 0,-2-2 0,1-1-6,1 0 0,-6-7 0,6-7 0,-1-1 0,-1-4 0,2-4 0,-4-5 0,3-5 0,-3-3 0,-1-3 0,-2 1-101,0 0 0,0-6-2678,0 1 1,0-10 0,0-1 1348,0-8 0,0-11 0,0-4 0,2-2-1514,3-3 0,11-1 2944,10-3 0,10-13 0,5-4 0</inkml:trace>
  <inkml:trace contextRef="#ctx0" brushRef="#br1" timeOffset="103">11667 12794 8063,'7'-15'1368,"1"-6"0,6 0-1130,-3 1 0,3 3 0,-5 1 0,3 1 189,4-1 0,-4 0 0,9 2 0,-4 2 1199,-1 1 1,1 8 0,3-4 0,1 2-921,-2-1 1,3 1 0,-1 7-1,-1 3-218,-3 6 1,-1 3-1,0 3 1,-1 4-7,1 5 0,-5 6 1,-3 4-1,-1 8 17,-3 7 0,-3 3 0,-1 5 0,0-3-499,0-2 0,-1 2 0,-5-5 0,-4-2 0,-4 1 0,-2-1 0,1-7 0,-1-5 0,0-4 0,0-3 0,1-4 0,-1-5 0,0-4 0,1-6 0,-1-2 0,0-2 0,0-4 0,-5-1 0,0-4 0,2-3 0,2-6 0,1-3 0,2-3 0,2-2-5,1-2 0,8-6 0,-2 7 0,3 0-94,2 3 1,7-4-1,5 0 1,6 3 201,2 6 1,7 0-1,-3 7 1,4 1-104,5 3 0,2 1 0,-2 1 0,2 3 0,2 1 0,7 7 0,-4-3 0,0 0 0,-3-4 0,1 2 0,-1 0 0,-2 2 0,-2 3 0,-2-3 0,-1 1 0,-4 2-1752,-5 2 0,-5 4 0,-5 3 1752,-6 5 0,-10 4 0,-4 1 0</inkml:trace>
  <inkml:trace contextRef="#ctx0" brushRef="#br1" timeOffset="104">9371 14193 8476,'7'-9'1277,"-3"-3"0,4 5 1,1 0-478,0 0 1,-4 2-1,6 5 1,1 0-364,2 0 1,3 0 0,2 0 0,4 0 256,2 0 0,-4 0 1,5 0-1,0 0-51,-2 0 0,6 0 1,-4 0-1,4 0-99,2 0 0,4 0 0,3-2 0,-1-1-208,0-2 0,4-1 1,-3 6-1,-1 0 227,1 0 0,4 0 0,-2 0 0,-1 0-492,-4 0 1,5 0 0,1 0 0,1 0-72,-1 0 0,4 0 0,-3 0 0,8-1 0,7-5 0,3 5 0,3-5 0,3 5 0,1 1 0,10-2 0,-1-2 0,2-1 0,3 2 0,-2 1 0,-4 2 0,-5 0 0,-1 0 0,-4 0 0,-6 0 0,-4 0 0,-2 0 0,-2 0 0,-3 0 0,2-2 0,1-3 0,1-2 0,-4-5 0,0 3 0,-2 2 0,2-4 0,-13 5 0,-3-1 0,-5 0 0,0-4 0,-7 6-620,-1 1 0,-5 1-1838,-4-2 0,-11 5 1,-14 0-1,-12 7 1956,-16 1 0,-18-1 0,-11-7 0</inkml:trace>
  <inkml:trace contextRef="#ctx0" brushRef="#br1" timeOffset="105">6620 14790 9308,'-14'-1'1446,"3"-5"1,-3 3-421,4-7 0,3 4 1,3-2-1,8-1-563,6 0 0,11 6 1,5-4-1,4 1 127,2 1 1,6 0 0,2 5-1,0 0-33,-3 0 1,0 0 0,-4 0-1,-5 0-228,-4 0 0,3 7 1,-8 3-1,-4 4-144,-2 2 1,-10 0 0,2-1 0,-3 3-80,-2 3 0,-7-2 0,-5 6 0,-5-3-179,-4-3 1,-6 4 0,5-2 0,-3-2 37,-3-1 0,0-2 0,2-3 0,5 0 85,4-3 0,-4-5 1,0 4-1,2-2 44,1-3 1,8-3 91,-1-1 1,4 0-87,2 0 0,19 0 0,17 0-199,2 0 1,8 0 0,1 0 0,1 0 126,-1 0 1,2 2 0,-6 3 0,1 6 47,-1 3 0,-3 5 0,-9 0 0,-3-1 367,0 1 0,-8 0 0,3-1 0,-8 1-192,-3 2 0,-1 0 0,-6-6 0,-2 1-251,-3 0 0,-4-2 0,-9-2 0,-3-1 0,-5 1 0,-3-3 0,-5-1 0,-1-1 0,-1-3 0,-6 3 0,3-2 0,1-2 0,0-1 0,1-2 0,5 0 0,3 0 0,2 0 0,-6 0 0,5 0 0,0 0-422,-1 0 0,6-2 1,0-1-1,2-2-4123,0 1 1,0-5 4544,6-1 0,6-4 0,2-2 0</inkml:trace>
  <inkml:trace contextRef="#ctx0" brushRef="#br1" timeOffset="106">13113 13769 7637,'-16'0'3276,"1"0"1,8 0 0,7 2-2402,8 3 1,12-3-1,2 3 1,3-2-240,3 3 1,2-5 0,3 5 0,2-5-476,1-1 1,3 0 0,-4 0 0,1 0-1133,-1 0 1,-3 0-1,-4 0 1,-4 0-1622,-1 0 1,-7 0 0,-6 2 481,2 3 0,-6 2 2110,-6 4 0,-7 3 0,-9-6 0</inkml:trace>
  <inkml:trace contextRef="#ctx0" brushRef="#br1" timeOffset="107">13239 14115 7667,'16'0'0,"-1"0"3144,1 0 0,-5 1-1426,-1 5 0,1-5 0,4 5 0,1-5-1306,0-1 0,-1 6 1,1-1-1,0-2-319,0-1 0,5 3 0,1 1 0,1-1-1067,0 2 1,5-4 0,-2 6 0,4 0-887,1-1 0,0 1 0,1 3 0,-1-1 1860,1 1 0,6 2 0,2 2 0</inkml:trace>
  <inkml:trace contextRef="#ctx0" brushRef="#br1" timeOffset="108">14277 13360 7664,'0'-16'1282,"-2"2"0,-2 2 1388,-1 2-2330,0 6 0,5 6 0,0 12 422,0 5 1,0 9 0,2-2-1,1 4 740,2 1 1,1 8 0,-5 3 0,3 1-544,1-1 1,6 9 0,-4-4-1,1 2-496,5 0 1,1 2-1,1-2 1,1-6-464,0-3 0,-6 2 0,-1-7 0,-2-3 0,-4-4 0,-1-9 0,-2 2 0,0-4-3979,0-1 0,-2-7-726,-3-4 0,9-5 4705,-4-5 0,17-11 0,1-9 0</inkml:trace>
  <inkml:trace contextRef="#ctx0" brushRef="#br1" timeOffset="109">15472 13502 7664,'0'-25'0,"0"4"0,0 4 0,0 1 0,-2 2 688,-3 4 0,-4-4 0,-7 5 1,-1 0 343,-4 4 0,1 3 0,-6 2 0,0 0-402,2 0 0,-4 0 0,5 2 0,0 3-270,1 6 1,-5 3 0,6 3 0,0 4-94,-1 5 1,4 2-1,-1 2 1,5-2 100,4 0 1,1 8-1,-2-6 1,6 0-139,3-1 0,2 8 1,2-9-1,3 0-82,6 2 1,5-6 0,4 2 0,7 1 16,2-3 0,3-1 0,1-8 0,4 1-60,5 0 1,-2-7 0,2-2-1,0-2-135,-2 0 1,4 0-1,-8-6 1,-1-3 2,-2-1 0,-3-7 0,-4-1 0,-5-4 66,-3-4 1,-4-2 0,-4 2-1,-5-5-96,-3-4 0,-11-1 0,-6 0 0,-10-1-545,-4 1 1,-3-6-1,1 2 1,-1 4-172,1 3 0,5 8 0,1 1 1,4 5-2972,7 4 2882,-2 6 1,22-3 0,1 7 0,8 2-54,6 3 0,6 2 915,-7 4 0,8 3 0,-3-6 0</inkml:trace>
  <inkml:trace contextRef="#ctx0" brushRef="#br1" timeOffset="110">16022 13297 13566,'2'18'0,"1"1"741,2 2 1,6 12-1,-4 0 1,0 6-144,0 4 0,0 3 1,-4-1-1,3-1 350,-3-2 1,4-7 0,-2 1 0,0-2-662,2-3 0,-5-5 0,5-1 1,-2-3-414,1-2 1,4 2 0,-3-1-158,2-2 1,-4-3-1,4-4-2507,-2-1 0,0-8 1023,-2 3 1,4-6 0,5-6-1,-2-6 589,-2-7 0,-1-6 1178,2-6 0,3-7 0,-6-3 0</inkml:trace>
  <inkml:trace contextRef="#ctx0" brushRef="#br1" timeOffset="111">16415 13439 9135,'0'-16'601,"2"6"0,3 1 1,5 2-201,4 3 1,2-3 0,2 2 0,3 0-150,5-2 1,3 3 0,3-6 0,-1-1-54,1 3 0,-6-5 0,0 6 0,0 1-116,-1-1 1,-2-4 0,-8 6-1,1 1 143,0 3 0,-1 1 0,1 0 23,0 0 1,0 8 0,-1 6 163,1 5 1,-5 13-1,-3-2 1,-1 3 241,-3 7 1,3 4-1,-2 3 1,-2-2 135,-1-3 0,-2 7 0,0-5 0,2-2-419,3-2 1,-3-4-1,5-4 1,-2-2-325,0-4 1,6 3-1,-4-4 1,2-1-1109,3-3 1,-3-3 0,-1-3-1,1-1-3128,0-3 1,-6-2 2553,3-4 0,-6-12 1,-7-4 1633,-9-11 0,0-8 0,-7-1 0</inkml:trace>
  <inkml:trace contextRef="#ctx0" brushRef="#br1" timeOffset="112">16808 13832 7664,'-5'-16'500,"0"0"0,1 1 0,9-1 0,7 0 1,6 0 607,3 1 0,12-1 1,-1 0-1,1 2-708,0 4 0,4-2 0,-1 6 0,-1 3-281,-2 1 0,-1 2 0,-1 0 0,-1 0-915,-4 0 1,2 2 0,-7 3-838,-2 6 0,-8 3 1633,-6 1 0,-10 1 0,-4 0 0</inkml:trace>
  <inkml:trace contextRef="#ctx0" brushRef="#br1" timeOffset="113">17799 13879 9200,'0'-9'5810,"1"2"-4942,5 7 1,-3 0 0,6 2-68,-2 3 1,0-3 0,-4 5 858,2 0-1368,1-5 1,-8 10-1,-3-7-169,-6-1 0,-3-3 0,-1-1-1013,-1 0 1,0-5 0,2-2-2035,4-2 0,3 4 607,7-5 0,1 1 0,5-3 2317,4 1 0,11 1 0,4-6 0</inkml:trace>
  <inkml:trace contextRef="#ctx0" brushRef="#br1" timeOffset="114">18302 13533 7664,'-9'-17'246,"4"-4"1,1 3-1,1-5 1,-3 1 370,3-4 1,8 1 0,7-1 0,6 0 2,3 1 0,7 3 0,-2 6 0,4 2-428,1 3 0,1-1 0,-3 7 0,-1 1-6,-2 3 0,-6 6 0,1 2 0,-4 2 90,-1 3 0,-2 2 0,-2 2 1,-3 1 64,-2 4 1,-2-2 0,-7 7 0,-1 2 32,-2 2 0,-13 7 1,1-1-1,-6 1-92,-5 1 0,3-4 0,1 2 0,1-2-87,4-3 0,2-1 0,1-2 0,2-4-54,3-1 0,4 3 0,7-5 0,0-2-29,0-1 1,2-3 0,3 1 0,6-2-6,3-4 1,7 3-1,2-8 1,-1-2 101,1-1 1,5-2 0,-4 0 0,3 0-7,-1 0 0,-7-2 1,0-3-1,-5-5 8,-3-4 0,-8-2 0,2 0 0,-3 1-5,-2-1 0,-7-5 1,-3-2-1,-6 0-727,-5 1 1,-2-6 0,-5 3-5,2 1 0,2 1 1,-4 8-1,3-1 0,3 0-359,2 0 1,3 2 0,3 2-2200,3 2 0,6 6 1862,10-1 1,4 3 0,9 2 0,3 0 1220,5 0 0,10-7 0,5-2 0</inkml:trace>
  <inkml:trace contextRef="#ctx0" brushRef="#br1" timeOffset="115">18946 13392 7949,'21'-16'430,"0"0"1,5 0 0,-3 1-1,0-1-87,0 0 1,3 6-1,-5 1 1,-2 2 94,-2 4 1,-1 1-1,0 2 1,0 0-48,-1 0 1,-4 5-1,-2 2 1,-3 2-47,-2 3 0,3 4 0,-2 5 1,-1 3-25,-3 1 1,-6 6-1,-4-1 1,-3 5 130,-5 0 1,-8 3 0,3-1 0,-3-2 39,-3-2 1,4-2 0,1 1-1,4-3-152,5-2 1,3 0 0,1-6-1,5-1-82,3-3 0,2-6 0,2-1-54,3 2 0,5-5 1,10-1-1,2-5 0,3-1 23,3 0 1,1 0 0,3 0-1,-1-1-116,1-5 0,-3-1 0,-2-5 0,-6 2-75,-4-3 0,-3-2 0,-3-5 1,-6-1-53,-3 2 1,-9-5 0,-6-2 0,-6-4-282,-7-1 0,-4 4 1,-3 1-1,-2 0 206,-2 1 1,1 1-1,2 5 1,1-2-354,2 2 1,-2 3 0,10 4-2127,-2 1 1,6 8-316,-2-3 0,13 12 0,8 4 2885,8 4 0,6 2 0,2 0 0</inkml:trace>
  <inkml:trace contextRef="#ctx0" brushRef="#br1" timeOffset="116">19827 13439 9558,'0'3'2023,"0"8"0,0 11 0,0 1 1,0 2-1266,0 3 0,2-1 0,1 1 1,2-1-398,-1 1 0,3 1 0,0 1 1,1-2-450,5-2 0,-5-5 0,3 3 1,1-1-951,2-4 0,-3-1 0,-1-2-861,2-1 1,1-4-1,-1-3 796,-2-1 0,1-3 1,3-11-1,-4-7 1103,-5-5 0,4-16 0,0 2 0</inkml:trace>
  <inkml:trace contextRef="#ctx0" brushRef="#br1" timeOffset="117">19858 13376 7983,'0'-16'750,"0"0"1,-5 1 0,-2-3-112,-2-3 1,6 4 0,-4-2 428,0 6 0,7 1-1242,0 7 1,2 0 0,8 6-1,2 3-879,2 1 0,2 6 1053,0-6 0,-1 0 0,1-5 0</inkml:trace>
  <inkml:trace contextRef="#ctx0" brushRef="#br1" timeOffset="118">20125 13439 7664,'11'15'195,"-1"1"1,-4 5 0,2 2 0,1 0 516,0-1 0,0 4 1,3-3-1,-3 2-73,-2 3 0,3 1 0,-5 3 0,1-3-70,1-2 0,-4 0 1,6-4-1,-2 0-53,-4 0 1,4-2-1,-2-6 1,1-1 200,1-3-421,-6 3 0,6-14-294,-7 0 1,0-13 0,0-9 0,-1-3-417,-5-3 0,5-3 1,-5-6-1,6-5-26,6-3 1,-3 0 0,8 1 0,1 5 196,2 6 0,0 0 0,-2 12 0,-1 2 265,1 1 1,2 10 0,1 2 264,1 5 0,0 8 0,1 5 0,3 7 313,1 7 1,1 4-1,-2 1 1,0 1-186,0-1 0,-3 1 0,-3-1 0,-2 1-272,-1-1 0,-8-5 0,4-1 0,-1-1-803,-1 1 0,0-6 0,-5 2 0,0-4-1728,0-1 1,0-6 0,0 1-1580,0 1 3967,0-5 0,0 0 0</inkml:trace>
  <inkml:trace contextRef="#ctx0" brushRef="#br1" timeOffset="119">20519 12779 7664,'-7'-11'0,"-4"1"124,-3-3 1,0-1 0,2-1 448,1-1 0,8 0 0,-2 1 0,3-1-25,2 0 0,0 6 0,0-1 1,2 1-188,3 1 0,4 0 0,6 6 1,3-3 42,3 3 0,-4 1 0,6 4 0,-2 1-121,0 3 0,-2 6 0,-7-2 0,-3 4-65,-2 2 0,4-5 1,-6-1-1,-2 2 16,-1 2 0,-4 9 0,-3 1-26,-5 1 0,-3-2 0,-1-8-123,-1 1 0,-3 0 1,-8-1-171,5 1 1,4-5-770,1-1 693,7-6 0,4 3 1,10-7-1,6 0 106,3 0 0,1 0 1,1 0-1,1 1 137,4 5 1,-1-3-1,4 8 1,-1 1 189,-4 2 0,4 1 0,-2 1 0,-2 0 5,-2 0 1,-3-1-1,-1 1 1,-5 0 653,-1 0 0,-1-1 0,-8 1-451,-3 0 0,-4-6 0,-9-1 0,-3-2 160,-5-4 0,-9-1 0,-1-2 0,1 0-884,1 0 0,-4-2 1,-2-1-1,0-4-1457,3-2 1,-1 6 0,1-3 0,4 5-7131,5 1 8831,5 0 0,0-7 0,-1-2 0</inkml:trace>
  <inkml:trace contextRef="#ctx0" brushRef="#br2" timeOffset="120">7201 9666 8546,'9'2'2600,"-4"3"1284,-3 6-2359,5 10 1,-3 0-1,4 9 1,-1 4 0,-1 5-23,1 5 0,-4 4 0,6 3 1,-2-2-1504,-4 2 0,4-6 0,0-5 0,0-1 0,0-4 0,4-4 0,-4-3 0,0-4 0,0-1 0,3-2 0,-3-5-3543,2-1 0,1-1 2525,6-3 0,-5-4 0,-3-9 1,-1-3 1017,-3-6 0,5-16 0,-1-7 0</inkml:trace>
  <inkml:trace contextRef="#ctx0" brushRef="#br2" timeOffset="121">7374 9446 8546,'-5'-15'0,"-2"-1"1168,-2 0 1,4 2-1,-4 2 2882,2 2-3494,-5-1 1,12 4-1,0 5-987,9 6 1,7 8 0,3-1 0,2 3 430,-2 1 0,6 8 0,-1 1 0</inkml:trace>
  <inkml:trace contextRef="#ctx0" brushRef="#br2" timeOffset="122">7595 9698 8546,'13'23'144,"-2"3"0,-4-2 0,-5 2 0,3 2 1167,5 2 1,-1 7-1,0 1 1,0 2-209,-1 4 0,3-4 0,5 0 0,-1 1-614,1-1 1,-2-5 0,-2 1 0,-1-4-121,1-6 1,0 2 0,0-7 0,-3-2 30,-2-2 1,-2-6 0,-3-2 672,3-2 0,-5-4-363,0-8 0,-1-6 0,-10-10 0,-1-5-744,-2-3 0,5-15 0,2-3 0,2-4-403,0-3 1,1 0-1,9-6 1,6 6 168,3 5 1,7 1 0,2 11 0,-1 4-555,1 5 0,3 7 0,-3 10 1,1 6 797,4 3 1,2 2 0,3 2 0,2 3 772,2 6 1,7 10 0,-4 5-1,0 4 150,-3 1 1,1 7-1,-1 4 1,-4 2-900,-5-2 0,-5 2 0,-8-6 0,1 0 0,0 1 0,-2 3 0,-4-6 0,-5-1 0,-3-1 0,3-5 0,1-3 0,-3-5 0,-1-3 0,-2-2 0,0-1 0,0 1-7814,0 0 7814,0 0 0,-7-8 0,-2-1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6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2925 7922,'17'-18,"11"-10,-15 11,13-15,-11 10,6-4,-14 17,14-33,-5 23,10-25,11 7,-9 11,3 5,-3 7,11-15,1 4,7-6,0 1,0 4,-15 3,-1 7,-13 1,25-1,-9-7,13 6,0-6,0 7,0 1,-15 4,-1 1,-20 6,31-8,-11 7,1-6,4 6,-4-2,10 2,-6 3,6-3,-14-4,16 7,-11-12,14 6,0-8,-13 7,9 2,-10 2,15 0,-15-8,10 12,-6-5,-4 5,4 1,-11 0,11 0,-6 0,11 0,-10 0,4 0,-9 0,9 0,-9 0,9 0,-10 0,11 0,-21 0,26-6,-11 1,2-2,9 2,-12 3,17-3,-17 3,12 2,-14 0,8 0,-4 0,10 0,-11 0,6 0,-6 0,11 0,-10 2,4 3,-9-3,9 3,-4 2,10-2,-11 6,6-6,-6 6,11-6,-10 5,4-4,-9 1,9-2,-10-2,11 8,-11-4,11 9,-6-8,11 13,-5-12,5 7,-14-4,16 4,-11 5,14 0,-12-4,-4-1,-3-4,11 18,-1-6,4 8,-14-12,-7 1,-7-7,16 11,-4-4,-3-4,-1 6,-6 7,7 3,-6 14,6 0,-7 0,-8 0,6 1,-12-1,5-7,-14-2,-2 1,-1-4,-1 7,8-14,-13 15,0-6,4-4,-9 4,7-6,-7 11,2-10,-2 4,0-17,-10 8,1-10,-12 9,18-10,-3 5,12-7,-15 16,-1-8,-11 5,3-12,-6 6,12-9,-4 15,12-13,-1 1,2-8,-18 4,10-4,-4 8,10-8,-11 9,11-4,-11 4,11-5,-11-1,0-6,-10 1,0 2,0-2,0 7,0-1,10 1,0-2,11 3,-11-8,11 2,-11-2,11-3,-10 3,4-3,-10-2,11 0,-6 0,14 0,-20 0,9 0,-13 0,0 0,0 0,10 0,1 0,9 0,-9 0,9 0,-9 0,10 0,-11 0,11-2,-11-3,11 3,-11-3,6 1,-11-1,5 2,-5-8,0 6,-5-6,-5 1,-1-6,1 6,5-1,13 8,-4-4,7 7,6-7,-24-2,7-7,-1 6,1-1,10 3,-4-3,9-1,-9 7,9-7,-9 1,10 2,-11-1,5-1,-10-4,6 4,-6 1,12 3,-1-9,-4 4,-5-13,-8 4,7 4,-1-4,10 9,-5 1,16-1,-10-9,7 7,-13-7,4 7,-6-10,-3 3,7 3,-1-3,10 7,-11-1,12 1,-6-13,-2 1,-4-5,6-2,4-4,13 7,-1-6,9 13,1-15,10 6,4 8,14-13,1 13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6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3003 7812,'48'47,"-8"-7,-2-1,-1-3,0 1,6 7,-3-4,2 2,0 0,-1-2,2 3,-3-2,-1-3,-3 0,-4-3,-1 2,8 7,3-2,-4-4,1 0,-18-25,-11-19,-6-13,-20-28,-7-12,-10-11,5 5,4 2,-4-1,3-3,-1 3,0-3,-1-1,-4 4,1 1,4 7,3 5,6 4,-4 0,11 7,-4 1,40 38,10 14,10 17,-4 14,-4-2,-1 5,0 5,5 4,-4 7,2-2,4-3,-1 6,1-4,-4-3,-1-1,3-3,-6-6,-1 0,-1 5,-3 1,0-3,1-8,-15-17,-3-23,-14-29,-1-11,-5-25,-4-2,-9-8,-2 10,0-3,-2-6,-1-10,-8 7,2 2,4 1,-4-1,4 5,-2 3,2 6,3 5,8 6,-1 8,18 14,13 21,19 26,15 28,-4 5,0 5,1 8,1 1,0 0,0 2,-1-6,-3 6,-1-2,2 0,0 6,-1-8,-2-3,-3-4,-1-8,-6 0,1-8,-1-6,-5-2,0 2,1-4,4 3,-7-16,-3-24,-10-27,-6-20,-10-17,-6 2,-3 1,-8-5,-4-3,-2-4,1-2,-2 4,3 2,-4 3,-2-2,8 6,1 10,0 2,1-11,-4 2,10 11,12 24,15 28,10 18,8 17,8 8,3 8,1 6,7 10,-4 3,0 0,1-1,-5 7,1-3,-3 0,-3-5,-2 0,-1-12,-1 0,0-3,-6-10,-2-3,-1-1,3 3,6-6,-6-6,1-14,-10-21,-4-25,-14-28,-3 4,-4-9,-8-3,-4-7,-5-8,-4-1,-3 2,-1-1,3 3,11 35,0 0,-12-34,1 2,3 4,0-4,7 15,2 1,1-2,3 12,-1 2,7 10,18 20,15 24,10 21,2 17,-3 0,2 8,2 4,5 13,-4-5,1 3,-1 2,4 8,-5-3,-2-1,-2-3,-2 1,1-7,-2-6,-4-3,4 3,-4-5,3-3,-2-4,-1-10,-7-4,11-8,-9-38,0-23,-11-12,-6-6,-4 2,-2-11,-3-7,-6-5,-8-3,-2-1,2 2,1 4,3-1,-1 8,0 3,0 2,2-2,4 9,5-2,3 19,18 1,10 31,5 12,10 29,-3 6,-3 4,5 13,0 6,2 3,0 2,-7 6,2-4,-6-4,-5 0,4-1,-5-5,-1 1,4 4,-5-3,1-3,-8-19,5 0,-14-24,12-3,-14-30,1-22,-6-22,0 1,0 2,-6-8,-1-1,-1-3,-5-2,1-3,2 4,3 3,0 1,5 6,-3-4,10 18,11-1,10 36,9 26,1 33,-1 3,-1 2,1 11,-2-2,-4-1,1-2,2 8,1-3,-2-1,-1-6,-9-11,3-10,8 5,-8-21,6-11,-6-22,1-14,-9-16,-11-21,-3 9,-2-14,0 5,0 2,0-8,-2 1,-2 2,-1 3,2 5,1 8,2 3,12 20,14 6,0 25,18 24,-4 7,2 7,4 8,1 3,-2-4,-3-6,-3 1,-6-6,3 3,-9-13,9 15,-18-45,5 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609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5032 3112,'-18'26,"4"9,14-24,0 18,7 3,-5 1,5 5,-7-6,-7 6,5-3,-3 7,3-21,2 21,0-16,0 21,0 1,0-8,0 5,0-5,0 0,0 6,0-13,0 12,0-11,0 4,0-7,0 8,0-6,0 12,0-11,0 4,0-6,0-1,0 7,0-4,0 11,0-5,0 0,0 6,0-13,0 12,0-5,0 8,0-1,0-7,0 5,0 3,0 0,0 5,0-15,0-1,-7-14,6 20,-6-10,7 15,0-1,-7 0,5 0,-3 0,3-10,2 0,0-15,0 22,0-11,0 14,0-5,0 0,0-14,0 16,0-8,2-2,3 2,-2-4,8 10,-6-11,6 6,-6-11,5 11,-6-4,1 14,2-14,-2 9,0-14,-5 9,0-11,0 10,0 1,0 10,-5 0,0 1,-6-12,6 1,-7-14,9 20,-8-6,8-4,-3 4,3 1,-2 15,3-15,-3 4,3-14,2 9,-2-11,-3 10,3-13,-12 21,4-7,-3 1,3 4,3-7,7 10,0-5,0 8,-2-7,-3 1,3-21,-5 21,7-23,0 27,0-13,7 5,-5-6,12-1,-11-3,8 4,-6-13,6 12,-8-20,9 31,-6-11,6 4,-3 11,6-6,-6-7,-2-3,-7-22,0-1,21-35,5 0,21-26,0 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6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20896 3804,'-21'28,"-11"-7,5-14,4 0,23-21,14-6,7-16,0 10,1-16,5 10,-3 2,2 4,-3 0,8-5,-8 3,9-4,-10 10,5-10,-7 9,7-3,-6 5,5-5,-5 5,5-5,-3 5,8-5,-8 10,8-5,-3 7,11-14,3 7,-7 0,1 6,-4-1,10 0,-6 0,6 1,-10 1,4 3,-4-3,10 4,0 1,5-1,0-1,0-5,-5 6,0-1,-5 3,5-3,0-1,5 7,0-6,0 6,6-5,-1 4,6-4,-6 5,6-2,-6 1,0 5,-4-5,-1-1,0 2,2 0,3 5,-1-2,7-3,-3 3,3-3,-4 3,-7 2,1 0,-1 0,5 5,1 1,1 4,-2-5,-3 2,4-1,-5-3,0 8,1-3,3 3,-3 3,3-4,-3 4,-2 2,0 0,1-1,-6 1,0 0,-1 1,7 4,-1-3,0 3,-2 3,-3 2,-2 2,-3-2,-4 9,4-3,1 3,-1-4,-7 2,-9 4,3-7,2 6,-6-11,1 6,-13-6,8 6,-5-12,-1 13,-3-11,-7 15,5-9,1 9,-1-9,-5 9,0-10,0 11,0-11,0 11,-2-11,-3 11,0-8,-11 8,4 3,-9 2,-4-3,-1-3,-4 3,-1-3,5-4,-1-6,-1-5,-8 5,-1-7,-10 2,14-1,-9 1,14-4,-9 4,1-4,-12-1,1-5,0-1,0-1,0 1,5 4,0-3,3-2,-8 1,12-1,-12 1,17 2,-12-6,2 4,-12-5,13 6,-2-6,7 7,-8-1,6-4,-6-2,0-1,-5 1,0-2,-1 8,1-6,0 5,5-6,0 1,-7-3,-8-2,-10 0,-1 0,10 0,8 0,-1 0,11 0,3 0,6 0,-11 0,10 0,-4 0,3-5,-15-1,5 1,-10 5,4-2,2-3,5 3,0-3,6-2,-6 2,10-2,-4 2,-6-4,-11-7,1 6,5-1,5 1,0-6,10 4,-4-4,3 2,-15-12,3 5,-13-5,6 0,-6-6,13 6,-2 0,15 10,1-5,1-3,-1-4,-6-4,-3 1,-7 0,-1 6,1 4,9 2,-4-2,17 3,-18-25,18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6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20912 3772,'-27'-8,"12"2,30 12,3 4,24 11,1 7,15 7,-5-2,-5 2,0 2,1-1,1 4,3 1,6 9,-1-1,1 2,-1-2,-4 1,-5-8,0 2,-2-2,2-4,-9-6,5-1,-8 8,1-13,-25-9,-19-27,-9-13,-17-22,-1-1,-4-3,-3-8,-9-3,0-4,2-4,19 31,0 0,-17-33,0 1,1-1,4-2,-2 7,5 6,4 3,7 4,1 5,2 0,-3-8,5-2,-3 3,8 1,-3 18,21 16,3 24,14 15,14 13,7 5,4 2,5 4,7 7,-2 4,2 5,3 4,-28-28,0 0,0-2,0 0,2 0,-1 0,2 1,0 0,26 30,-30-31,1 0,25 31,-6-3,-6-7,-4-7,-1-4,3 1,-6 3,-6-12,-7-13,-18-42,-10-16,-15-14,-6-12,-3 1,-3-6,-6-7,-6-4,20 37,-1 0,0-1,-1-1,0 1,0-1,-1-3,0 1,1 1,1 2,0 0,0 1,-21-35,6 12,8 11,1 3,0-3,-1-1,15 15,11 19,22 24,9 14,6 11,7 8,10 8,8 4,-25-18,0 1,2-1,1 1,1 0,0 2,1-1,-1 2,0 3,0 0,1-1,0-1,-3 0,0 0,0-2,1 1,0 2,0-1,-1-1,0 0,1 0,-1 0,-3-2,1 0,23 23,-12-6,-6-7,-2-8,-8-1,0 2,-7-11,2-3,-10-28,-15-15,-13-32,-8-7,-13-17,5 8,-6-7,18 36,-1 0,-1-4,0 0,-1-2,-1-1,0-1,0-2,-1 0,-1-1,-2-2,0 1,2 1,0 2,0 0,0 1,0 1,0 0,2 5,1 2,-14-24,8 9,6 5,3 7,5 0,0 14,16 9,11 24,20 32,13 20,1 3,6 4,3 6,-22-34,1 0,0 1,0 1,1 2,0 0,6 2,0 0,0 0,-1 0,1 1,0 1,1 0,-1-1,-2 1,1-2,-2-2,-1-1,-2-1,-2 0,-2-1,0 0,-1-3,-1 0,20 24,-8-6,-5-8,-4-4,1-2,-8-8,-8-16,-11-25,-10-4,-7-33,-6 1,-3-3,-12-11,2-9,-4-4,-4-6,20 38,0-2,-3-2,0-2,1 1,0 0,-1 0,0 0,1-2,-1 0,0 1,0 1,2 4,0 1,-19-35,10 14,6 9,0 0,13 19,-4-16,17 43,8 2,10 22,9 19,6 9,6 6,4 8,8 5,-26-29,1 0,2 2,0-1,0 1,0 0,-2 2,0-1,0-1,0 0,0 0,-1-1,0 0,0 0,0 2,-2-2,20 21,-2-2,-3-7,-4 2,3-5,-1 1,-8-5,-5-8,-13-18,6 7,-14-32,-5-15,-9-30,-3-2,-5-1,-10-18,1 2,-2-7,15 39,0 0,-4-3,-1 0,2 3,1 0,-17-35,4 4,0 10,7 1,0 17,13-13,15 50,14 13,7 20,5 18,2 2,3 5,2 3,2 11,5-2,-1 2,-4 3,1-5,-6-5,-2-2,-2-3,-1-7,-1-4,1-2,4 6,1-2,-7-11,-2-13,-7-29,-7-17,-9-27,-3-8,-2-4,-2 3,-2-3,-1-1,-7-10,1 6,-1 7,2 10,-3 11,8 2,0 14,21 23,8 29,9 18,9 14,-3-2,-1 2,1 3,1-4,-7-3,-3-3,-2 3,3 1,-7-1,6-12,-12-15,4-38,-6-23,-7-11,-4-1,4 15,6-3,17 25,10 1,-11 13,6-1,-13 5,1-14,-16-16,-11-10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7:50:27.612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22861 3992,'-9'47,"-3"-5,7 0,0-10,5 4,0-13,0 21,0-8,0-6,0 14,0-11,0 14,0 0,0 0,0-6,0 4,0-5,0 0,0 6,0-6,0 7,0-14,0 11,0-7,0-15,0 20,0-16,0 22,0-12,0 1,0-14,0 20,0-10,0 15,0-1,0 0,0-14,0 11,0-11,0 7,0 6,0-6,0 7,0 0,0-10,0-1,0-13,0 21,0-11,0 14,0 0,0-14,0 11,0-11,0 14,0-15,0-1,0-8,0 19,0-14,0 14,0-18,0 20,0-7,2-4,3 3,-3-4,3 10,-2-11,2 6,-3-6,3 11,-1-10,1 4,-3-10,3 11,2-11,-2 11,1-11,-6 11,0-11,0 11,0-11,0 11,0-6,0 11,0-11,0 6,0-14,0 20,0-6,0-4,0 4,1-11,5 11,-5-6,5 11,-5-5,-1 5,0-6,0 6,0-10,0 5,2-6,3 11,-3-11,3 6,-3-6,-2 11,0-5,0 5,0-14,0 16,0-8,0 3,0 3,0-6,0 6,0-10,0 4,0-10,0 11,0-11,0 11,5-11,1 11,-1-7,-5 15,0-3,0-12,0 1,0-7,-5 22,-1-4,1-11,-2 13,5-18,-5 12,7-6,0-8,2-15,2-23,1-21,14-19,-1-2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7:50:27.61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17720 1965 29036,'-2'14'796,"-1"-2"-847,-3-2 1,1-4 0,5 4-5,0 2 1,0-3 0,0 2 21,0 1 0,0 2 1,0 1 10,0 1 0,0 0 1,0 0 9,0-1 0,0 1 1,0 0-1,0-1-2,0 1 1,-2 0 0,-1 1 0,-2 3-59,1 1 0,2 0 0,2-4 0,0 2 79,0 2 0,0 5 0,0-5 0,-1 0-20,-5 2 1,5-6-1,-5 6 1,5-2 10,1 0 1,0 0 0,0-5 0,0 1-6,0 4 0,-5-3 0,-1 4 0,3 1 1,1-4 0,2 6-1,-2-1-9,-3 1 11,3-6 1,-5 9-1,6-6 1,-3 1 0,-1 0 1,-2 5-1,3-4 1,-1 2-8,2 1 0,-4-6 0,1 5 1,1 0 9,-2-2 0,5 6 0,-3-4 1,3 4 0,2 1 0,0 1 1,0-1-1,0 1 5,0-1 0,0 1 1,0-1-1,0 2 3,0 4 1,2-4 0,2 4-1,1-4 0,-2-2 0,-1 6 1,-2 0-1,0-2 1,0-2 1,0 4 0,2-1 0,1-1 6,3-2 0,-1 4 0,-5 3 1,0 2-5,0 2 1,2 5-1,1-9 1,2 2 1,-1 0 0,-2-2 0,-1 3 0,3-1-9,1 2 0,0 0 0,-5-1 1,0-1-3,0 2 0,6 1 0,-1 1 1,-2-3-5,-1-1 1,-2 0-1,0 5 1,2 1 0,3-1 0,-3-2 0,3 0 0,-3-1 3,-2 0 0,5 5 0,0-7 0,-1 1-4,-3-1 1,5 7 0,-1-5 0,-2-1 1,-1 3 1,0-3 0,1 1-1,3-2-1,-3 2 1,1 5 0,-1 0 0,2-4-3,-1 0 1,-2 1 0,-2 1 0,1 0 1,5 0 1,-5 0 0,5 1 0,-3-3 2,2-3 0,-3 3 1,3-3-1,-1 4-2,1 1 0,-3 0 0,5 0 0,-2 0 0,0 0 1,1 0-1,-5-1 1,3-2-3,1-3 1,0 1-1,-5 4 1,2-3 1,3-1 0,-3 0 0,3 5 1,-1 1-2,1-1 0,-3 3 0,5 1 0,-2-2 4,0 2 0,6 4 1,-4-2-1,1-1 2,5 2 1,-5-5-1,3 5 1,-1-1-1,-1-1 0,5 1 0,-5-4 1,1 1-4,1 3 1,-6 4 0,4-3 0,-1 0-1,1 1 0,-4 2 0,6-3 0,-1 2 1,-1 4 1,3-4 0,-5 1 0,0 1-2,0-2 0,4 3 1,-4-5-1,1 0 1,5 0 1,-5 4 0,1-2-1,0 2-4,0 1 0,-4 4 0,4-9 0,-1 2-3,1 3 0,-4 1 0,4-1 0,0-3-1,0-2 1,-4 4 0,4-2-1,-1 1 1,1 3 1,-6 4 0,4-6-1,-1 1 1,-1-1 0,5 6 0,-3-4 1,0-1-3,0 2 0,0-1 1,-3 1-1,3-2 2,2 1 0,-6-1 1,2-7-1,-1 4-4,1 0 1,-3 4 0,5-6 0,-2 2 1,0 3 1,1 0 0,-5 1 0,3-4-1,1-2 1,0 5-1,-3-1 1,2 1-1,1-1 1,2 6 0,-4-4 0,4-1 2,2 2 1,-6-5 0,4 2 0,-1-1-2,-1-1 1,2 4 0,-4-6-1,3 2 1,-3 3 1,4 0-1,-2 1 1,-1-4-5,-2-2 1,-2 3 0,1-1 0,3 2 3,1 1 0,0 6 0,-5-7 0,2 3 0,3 2 0,-3-6 0,3 1 0,-1-1 1,1-1 0,-3 4 0,3-6 0,-1 2-1,1 3 1,-3 1-1,3-1 1,-4-3-5,-1-2 1,2 4-1,2-4 1,1 0 1,-2 0 1,-1 4-1,-2-4 1,0 0-1,0 0 1,5 4 0,1-4 0,-3 0 1,-1 0 1,-2 4 0,0-4-1,2 2 1,3 3 0,-3-3 1,3 0-1,-2-2 0,3-3 1,-5 3 0,5 0 0,-5 0-2,-1 0 0,6 4 1,-1-4-1,-2 0-2,-1 0 1,-2 4 0,0-6 0,0-1 3,0-2 0,5 3 0,1 2 0,-3 1-3,-1-1 1,-2 3 0,0-4 0,0-3-2,0-1 1,0 4 0,2 1 0,1-2 4,2-3 1,1 7-1,-6-7 1,1 1-3,5-1 1,-5 6-1,5-10 1,-5 2-4,-1 4 1,2-1 0,2-2 0,1-1 2,-2 0 1,-1 3-1,0 1 1,1-2 2,2 2 1,2 5 0,-3-2 0,3-2 1,2-3 0,-4 7 0,4-7 0,-1 1 2,1-1 1,-4 5-1,4-10 1,0 0 0,0 1 0,-6 1 0,4 1 0,-2 0-4,1 0 0,4 0 0,-5-1 0,0-3-2,2-1 1,-5-2-1,3 2 1,-1-3-10,1-1 0,-3-5 0,3 6 0,-1-3-8,1 1 0,-3 7 1,5-4-1,-2 2-2,0 0 1,0-2 0,-3 4 0,2-4-3,1-2 0,2-1 0,-4-6 0,3 1-1,-3-1 0,1-6 0,-1-4 0,2-4-20,-1-1 1,-2-1 1,-2 1 1,0 0 13,0 0 1,5-1 0,0 1-539,-1 0 0,-3-6-7642,-1 1 8204,7-1 0,-5 6 0,5 0 0</inkml:trace>
  <inkml:trace contextRef="#ctx0" brushRef="#br0" timeOffset="1">8333 2295 8084,'-5'-16'0,"-2"0"0,-1 2 391,-5 4 1,-1-4 0,-1 3 1986,-1-3 1,2 4-435,3 0 1,4 8-1357,7 2 0,7 12 1,2 9-1,2 0-114,-1 2 0,1 1 0,4 8 0,1 1-95,0 3 1,5 5-1,0 7 1,-2 3-112,-2 1 0,-1 8 1,2-4-1,1 1-128,2 1 0,0-4 0,-6 0 0,1-7 23,0-1 1,0-8 0,-1-1 0,1-4-21,0-1 0,-2-6 0,-2-2 1,-2-1 101,3-4 1,-5-1 577,3-3 1,-1-6-824,6-4 0,-2-12 0,-2-7 0,-1-7 0,1-3 0,2-9 0,3-9 0,3-5 0,1-6 0,1-1 0,-1-7 0,4 2 0,-1-1 0,4 3 0,-5 9 0,0 1 0,-1 0 0,-1 2 0,-5 1 0,0 2 0,-1-1 0,-4 4 0,-2 2 0,-2 6 0,-4 5 0,-1 3 0,0 7-912,3 1-1968,-3-1 0,5 9 0,-7 9 501,0 12 0,0 7 1,1 8 2378,5 3 0,2 3 0,8 12 0</inkml:trace>
  <inkml:trace contextRef="#ctx0" brushRef="#br0" timeOffset="2">9245 2876 9247,'7'9'1876,"2"-2"0,7-7-756,0 0 1,1-2 0,2-1-1,4-2 1,1 1-445,4 2 0,0-3 0,0 0 0,-3 1-731,-3 3 1,5-5 0,-5 1-1,1 2-1129,0 1 1,3 4-1,-5 1-2321,-2 2 1,-3 8 3504,-6-3 0,-10 4 0,-8 2 0</inkml:trace>
  <inkml:trace contextRef="#ctx0" brushRef="#br0" timeOffset="3">9277 3159 8241,'16'0'2217,"-6"0"0,1 0-1090,1 0 0,3-1 0,5-3 0,2-1 0,3 0-886,3-2 0,2 5 0,3-3 0,2 3-1242,1 2 1,1 0 0,-6 0-1,1 0-3301,-1 0 4302,1 0 0,-8 0 0,-1 0 0</inkml:trace>
  <inkml:trace contextRef="#ctx0" brushRef="#br0" timeOffset="4">10472 2908 8223,'8'24'419,"-2"-3"0,-6-5 1450,-6-6 1,3-10 0,-6-10-394,2-4 0,2-9 0,5-3 1,0-5-422,0-6 0,0-3 0,0-9 0,2-4-769,3-4 0,4-4 1,6-2-1,1 0-531,0 0 1,0 2-1,-1 3 1,1 8 90,0 6 0,0 0 0,-1 8 0,1 3-35,0 5 0,-1 0 0,3 7 0,1 1-69,2 3 0,5 7 1,-5 1-1,0 2 316,2 3 1,-4 10 0,7 6 0,1 7 434,-3 7 0,6 11 0,-4 7 1,2 4-221,-2 5 0,2 6 0,-7-3 1,-2 2 428,-1-1 1,-3-3 0,-1 2 0,-1-5-703,-3 0 0,-5-8 0,4-6 0,-2-4 0,-3-1 0,3-3 0,-2-2 0,0-7-1820,2-2 0,-5-2 630,3-1 1,2-8-1,0-5 785,2-5 0,-6-10 0,2 1 0,-3-5 148,-2-4 1,-7-5 0,-5 5 0,-7 1 371,-7 3 1,-9 1-1,-4 2 1,1 2 415,-1 2 1,-3 4-1,4-2 1,-2-1-249,-4 0 1,0 6 0,-1-4 0,1 1-362,1 1 1,-5 0-1,12 5 1,1 0-2115,2 0 1,8 0-1,6 2-930,7 3 0,7-3 3122,10 3 0,17 4 0,12-1 0</inkml:trace>
  <inkml:trace contextRef="#ctx0" brushRef="#br0" timeOffset="5">11635 2719 8207,'-7'-9'304,"5"2"1,-6 6 3886,3-5 1,5 6-2645,0 0 1,5 7-1034,5 9 1,4 2 0,-3 3 0,1 5 157,-2 3 1,4 3-1,-3 1 1,1 2-348,-1 2 0,3-1 0,-6-2 0,1-1-112,-4-2 1,2 8 0,-2-11 0,-1-2 12,-2-2 1,-2 2 0,0-5 0,0-1-186,0-3 1,0-6 199,0-1 1,-7-7-242,-4 3 0,-3-5 0,0-2 0,2-5 0,2-4 0,4-4 0,-2-2 0,1-1-85,3-4 0,4 2 1,7-8-1,9 1-550,8 2 0,11-4 0,5 7 1,4 3 260,5 6 0,7 0 1,-4 7-1,-1 3 609,-2 6 1,-4 4 0,-3 8 0,-7 1-2,-7 4 1,0-1 0,-7 6 0,-3 0 301,-6-2 0,-5 6 1,-7-4-1,0 2-450,0-2 1,-12 2-1,-6-7 1,-5-3-87,-5-6 0,-1 0 0,-4-6 0,-4-3 0,-5-1 0,-4-2 0,-1-2 0,0-3 0,0-6 0,-4 3 0,1-3 0,2 1-1782,3 1 0,3-5 0,12 3 1,4-3-2268,5-1 0,11-1 4049,5 0 0,3-13 0,2-5 0</inkml:trace>
  <inkml:trace contextRef="#ctx0" brushRef="#br0" timeOffset="6">12516 2751 8185,'15'0'79,"1"0"1,2 0 0,1 1 295,2 5 1,0-3-1,-6 6 1,-1 0 437,-3-1 0,1-2 1,-7 4 171,-1 2 1,-4-3-409,-5 1 0,-4-6 0,-7 1 1,0-3-210,1-2 1,1-2-1,2-1 1,1-4 48,-1-2 0,3 4-334,-1-6 1,8 1 0,2-4 0,9 3-13,5 6 0,7-2 0,1 2 0,1 1-138,0 3 0,-2 1 0,-6 1-108,1 5 1,-2 2 0,-3 8 64,-6 0 1,-5-6 0,-5 1 148,-6 1 0,-3-5 0,-2-2 0,1-3 267,-1-2 1,0 0-1,0-2 60,1-3 0,-1-2 0,2-5-223,4 1 1,3 1-544,7-6 1,7 7 0,3 2 0,4 2 346,2 0 0,1 0 0,2 5 1,4 0-1084,2 0 0,-4-2 0,3-2 0,-1-1-2808,-4 2 0,4-6 3944,-2-2 0,0-10 0,-6-3 0</inkml:trace>
  <inkml:trace contextRef="#ctx0" brushRef="#br0" timeOffset="7">13192 2028 8538,'0'-16'2074,"0"7"1,5 4-1052,0 10 1,6 9 0,-4 9 0,0 1-447,0 4 1,3 2 0,-3 3 0,0 2 281,0 2 1,4 5-1,-4-2 1,0 3-171,0 6 0,-2 7 1,-5-2-1,0 0-269,0 1 0,0 1 1,0-8-1,0-4-203,0-4 1,0 0 0,0-6 0,2-5 59,3 1 0,-3-7 0,3-2-277,-3-4 0,-2-1 0,0-9 0,0-7 0,1-7 0,3-11 0,3-3-439,2-5 1,6-7 0,8-2 0,1 2 54,4-2 0,2 0 1,2 5-1,-1 4-545,0 5 0,-4 9 0,-3 3 0,1 2 713,-1 4 0,-5 1 0,4 4 0,0 3 957,3 5 0,-2 10 0,1 1 0,-1 0 77,1 1 1,-6-2 0,4 4 0,-2 0-412,0 1 0,1-6 0,-3 4 1,4-2-408,2 0 0,1 0 0,7-6 0,4 1 0,5 0 0,1 0 0,1-2 0,-4-2 0,-1-2 0,-3-6 0,-4 1 0,-1-3-992,1-2 1,-8 0-1,-3 0-928,-4 0 0,-11 0-1927,-12 0 3847,-23 0 0,-20-7 0,-14-2 0</inkml:trace>
  <inkml:trace contextRef="#ctx0" brushRef="#br0" timeOffset="8">10157 3678 8287,'-8'0'-563,"2"0"1738,12 0 1,8 0 0,10 0 0,6 0-211,8 0 1,8 0-1,8 0 1,9-2-77,8-3 0,11 3 0,4-3 0,1 3-644,-41 2 1,-1 0 0,0 0 0,1 0 0,0 1 0,1 0-1,-2 1 1,0-1 153,0 2 0,1 0 1,8 3-1,1 0 1,-2-2-1,0 1 0,4 0 1,1 0-196,3 1 0,1-1 1,10-3-1,2 1 0,5 1 1,0 1-1,2-1 0,2 0-109,3 1 1,1-1-1,2-1 1,0-1-1,-1 3 1,-1-1-1,-4 0 1,0-1-96,-5-1 0,-1 0 0,-2-1 0,-3 1 0,-11 0 0,-2 0 0,-4 0 0,-3 1 0,-4-1 0,-2-1 0,36 1 0,-13-2 0,-14 0 75,-9 0 0,-8 0 1,-6 0-1,-3 0-75,-2 0 0,1 0 0,-7 2-93,-2 3 1,-7-3-1323,-1 3 1,-10-2 0,-2 3 0,-15 4-3502,-14 4 1,-22 0 4915,-16-3 0,-8-4 0,-2-7 0</inkml:trace>
  <inkml:trace contextRef="#ctx0" brushRef="#br0" timeOffset="9">11211 4291 8430,'-16'-5'0,"0"-2"1004,1-2 1,4 6 1939,1-3-2226,6 5 1,9 1 0,15-2-1,8-2-278,10-1 1,13-5 0,8 4 0,7 1-8,8-2 0,-4 5 0,-2-3 1,-7 3-95,-9 2 1,-1 2 0,-16 2 0,-4 3-141,-3 1 1,-10 3 0,-2 5 0,-10-1-64,-4 1 1,-2 0-1,0-1 1,0 3-197,0 3 0,-12-2 1,-5 5-1,-4-1 19,-2-4 0,-10-1 0,-1-1 0,-4 1 227,-6-2 1,-1 3-1,-2-9 1,1 2-50,4-1 1,-1 1 0,6-7 0,2 1 284,2 1 0,7-6 1,1 5 221,3-5 0,6-1-610,5 0 1,10 0 0,2 0-1,15 0-110,14 0 1,10 6-1,14-1 1,7-2-1,6-1 1,6 5-1,-5 4 1,-1 1 166,-3-2 1,-8 9-1,-5-3 1,-8 2 201,-6-1 0,-5-1 1,-4 1-1,-4 2 130,-1 2 0,-8 0 0,-6-5 0,-2 0-423,-3 0 0,-3 4 0,-2 1 0,-5-1 0,-4-3 0,-6-1 0,-5 0 0,-5-1 0,-4 1 0,-8-2 0,-6-4 0,-6-4 0,-8-5 0,-3-1 0,-4-1 0,-3-5 0,-5-4 0,-3-4 0,3-2 0,5 1 0,3-1 0,4 2 0,4 2 0,4 1-1904,4-1 0,9 5 1,3 0 1903,4 0 0,-5-9 0,-2-8 0</inkml:trace>
  <inkml:trace contextRef="#ctx0" brushRef="#br1" timeOffset="10">897 11946 16581,'5'10'1871,"0"1"0,-1-8 0,-8 0 1405,-1-6 1,0-7 0,6-10-3092,5-1 1,1-7 0,7 2 0,-2-3-214,0-3 0,11-6 0,-8-4 0,1-5-124,-4-6 1,6-1 0,-6-7 0,0 0 31,2-4 0,-1-1 1,-1 1-1,-3 1 49,-2 1 1,-2-4 0,-5 10 0,0-3-547,0 3 0,0 8 0,0 10 0,0 4 93,0 6 1,0 8 0,0 0 488,0 3 1,2 10 396,3 2 1,-2 6 0,8 7-1,3 9 113,5 9 0,4 11 0,5 8 0,-2 5-367,2 3 0,1 9 0,3 0 0,-1 6-1,1-1 1,-8-6 0,-1-3 0,-2 1-32,0-2 1,0-2 0,-5-7-1,-1 0-18,1 0 1,0-1-1,-1-3 1,1-2 3,0-3 1,-6-3 0,1-7-1,-1-4 75,-1-1 0,5-2-323,-3-5 178,-4-1 1,-1-8 0,-6-7 0,0-10-15,0-9 0,-12-4 1,-5-5-1,-6 4-66,-5 1 1,-7-3-1,-3 5 1,-1 2 326,1 1 1,1 9 0,4 2 0,0 2-240,1 0 0,-3 0 0,9 5 0,-2 0 0,2 0 0,-2 0 0,7 0 0,2 0-585,1 0 0,3 0 0,-1 0-3517,0 0 1,6 0 2444,-1 0 1,8-2-1,1-2 1,9-3 1683,9-1 0,10-10 0,-2-6 0</inkml:trace>
  <inkml:trace contextRef="#ctx0" brushRef="#br1" timeOffset="11">1871 11505 16581,'16'7'709,"-7"7"0,-4 9 1,-3 2 858,-2 2 0,0 8 0,0 2 1,0 0-1,0 1 0,2 1 0,1 3 0,4-6-1346,2-3 0,0 2 1,3-1-1,-3-5-247,-2 1 1,3-7-1,-3-2 1,0-4 10,0-1 30,5-1 3,-3-6 0,5-9 1,-2-10-1,-3-6-124,-2-5 0,5-3 0,-1-6 0,3 2 140,1 2 0,6 1 0,2-1 1,0 7 84,-1 7 1,6-1-1,-1 8 1,0 2-11,0 1 0,1 9 0,-7 3 0,-2 6-128,-2 5 0,-3-2 0,-3 8 0,-6 0-85,-3 3 1,-2 2 0,0-1 0,0 0-7,0 1 0,-2-6 0,-5-1 0,-7-3-153,-5-3 0,-4-1 1,2-2-1,-3-2 226,-1-4 1,-4-3-1,1-7 1,-6 0-38,-2 0 0,-6-2 1,5-3-1,2-5-89,2-4 0,3-2 1,4 0-1,5 0-1486,4 1 1,8-6 0,4-2-1,5-1-1629,5-4 0,12-2 0,17-3 2611,11-4 0,9 4 0,9-5 0</inkml:trace>
  <inkml:trace contextRef="#ctx0" brushRef="#br1" timeOffset="12">2768 11317 16581,'15'0'1408,"-4"0"0,-1 0 780,3 0 1,2 0 0,4 0-1,2 0-1034,-1 0 0,2 0 0,1 0 0,0 0-1154,0 0 0,-3 0 0,-4 0 0,0 0 0,0 0 0,-1 2 0,1 1-2505,0 2 1,-2 2-2412,-4-1 1,-3-3 4370,-7 8 0,-7-8 0,-1 4 0</inkml:trace>
  <inkml:trace contextRef="#ctx0" brushRef="#br1" timeOffset="13">2846 11521 16581,'7'9'1086,"2"0"1,7-6 1370,-1 2 1,6 1-1,2-6 1,0 0-1413,0 0 1,4 0 0,0 0 0,1 0-1046,-2 0 0,9 0 0,-6 0 0,1 0 0,-2 0 0,-7 0 0,4 0 0,-3 0 0,-3 0 0,-1 0 0,-4 1 0,-4 5 0,4 2 0,-5 8 0</inkml:trace>
  <inkml:trace contextRef="#ctx0" brushRef="#br1" timeOffset="14">881 13816 15893,'0'10'1506,"0"1"0,2 1 685,3 2 1,-3 9 0,3 5 0,-3 5-1180,-2 4 1,0 6-1,0 1 1,0 3-1107,0 0 0,0 9 0,1-5 0,3 5 62,1 3 1,7-1-1,-1-9 1,3-1 35,2 0 0,-6 1 0,0-13 0,3-1 17,1-2 1,-4-6 0,1-3 0,-1-1-184,-1-4 0,3-2 1,-5-1 325,2 0 0,-6-6-89,3 1 1,-5-10-93,-1-1 1,0-7-1,0-8 1,0-3 14,0-3 1,0-3-1,0-8 1,0 1-56,0 0 1,13-1-1,2 1 1,4-1 56,4 1 0,0 1 1,7 4-1,-2 7 88,0 7 0,10 5 0,-7 7 0,3 0 67,-1 0 1,-7 8 0,0 8-1,0 7-115,-1 1 1,-1 11 0,-4-3 0,-1 1-43,-5 0 0,0-2 0,-9 1 1,0-3 59,2-2 1,-5 1-1,3-6-34,-3 3 1,-2-6 0,0 2 102,0-4-1785,0-1 1,2-7 0,3-4-801,5-3 0,6-2 1,5-2-1,5-3-1416,4-6 1,1-3 3860,1-1 1,-1-8 0,1-2 0</inkml:trace>
  <inkml:trace contextRef="#ctx0" brushRef="#br1" timeOffset="15">2060 14728 16581,'16'0'1033,"0"0"1,-1-2 0,1-2-1,0-1 869,-1 2 0,1-4 1,2 0-1,1 0-1014,2 0 1,2 1-1,-4 6 1,3-1 0,1-3-889,0-1 0,0 0 0,-4 5 0,2 0-480,-2 0 0,-2 0 1,-1 0-1,0 0-4436,0 0 1,-1 0 4837,1 0 0,-7 7 0,-2 1 0</inkml:trace>
  <inkml:trace contextRef="#ctx0" brushRef="#br1" timeOffset="16">2217 14822 8566,'16'0'0,"0"5"0,0 0 0,1-1 1875,4-2 0,-4-2 1,6 0-1,-2 0 112,0 0 0,2 0 1,-4 0-1,2 0-1996,-2 0 1,4 0-1,-2 0 1,0 0-1434,2 0 0,-6 0 0,4 0 0,-4 0 1442,-1 0 0,0 0 0,0 0 0</inkml:trace>
  <inkml:trace contextRef="#ctx0" brushRef="#br1" timeOffset="17">865 16881 16581,'0'-16'-3315,"0"1"2762,0-1 1,-7 0 3777,-3 0 0,1 2 3589,-1 4-5054,6 3 0,-3 16 1,9 6-1,1 10-1762,3 5 0,6 6 0,-2 4 0,4 4-19,2 5 1,5 5 0,2-3-1,1-2-106,4 1 1,-4 6 0,3-2-1,1-1 214,1-4 0,-2 6 1,-1-7-1,0-1 0,-2-4 0,-1-1 0,-7-8 0,0-5-85,-1 1 0,-1-7 0,-2-4 0,-3-5 11,-2-4 0,-2-5 0,-3 4-456,3-2 592,-3-2 0,5-6 0,-7-5 0,0-4-217,0-4 0,5-9 0,2-5 1,2-7-34,3-6 0,2-10 0,4-2 0,1 1 13,2-2 0,7-2 0,-2-9 0,2-1-4,-2-2 0,4-7 1,-4 2-1,2-4-11,-2-2 0,2 4 0,-7 7 1,-3 14-63,-6 14 1,0 5-1,-7 14-82,-1 1-94,-2 10 1,-2 5-1,0 10-5213,0 5 4413,0 11 1,0-1-1,1 6 1,5 2-563,4 1 0,4 3 0,4-1 1,1 3 1809,2 2 0,7-3 0,-4 6 0</inkml:trace>
  <inkml:trace contextRef="#ctx0" brushRef="#br1" timeOffset="18">2060 17368 17202,'16'0'0,"0"0"0,-1-2 0,3-1 2457,3-2 1,-2-8-1,7 3 1,2-2-1025,2 1 1,1-1 0,-1 5 0,-2 0-1434,-2 0 0,-1-3 0,1 4 0,-5 3 0,-4 1 0,-6 2 0,-1 0 0,-6 7 0,-3 4-4916,-9 3 1,-5 1 3700,-13 1 0,0 0 0,-5-1 0</inkml:trace>
  <inkml:trace contextRef="#ctx0" brushRef="#br1" timeOffset="19">2076 17557 8257,'16'9'1499,"1"-2"0,4-7 0,3 0 958,1 0 1,10-2-1,-4-2 1,4-1-937,4 2 1,-4 1 0,5 2 0,-2 0-1522,-3 0 0,-3 0 0,-6 0 0,-5 0-5633,-4 0 5633,-1 0 0,0-14 0,-1-4 0</inkml:trace>
  <inkml:trace contextRef="#ctx0" brushRef="#br1" timeOffset="20">4183 10782 16581,'0'-15'2457,"0"6"1,0 11-1,0 13 1,0 10-1590,0 5 0,0 3 1,0 3-1,0 6-466,0 4 1,1-1-1,3-1 1,1-2-452,-1 1 1,3-4 0,-2-3 0,-2-2-5,-1-3 1,-2-5 0,0-1 0,0-3 5,0-2 1,0-3 0,0-1 0,0 0-1112,0-1 1,-5-4-3759,0-1 1,-2-6 1725,1 1 1,5-5 3162,-5-5 0,12-11 0,2-8 0</inkml:trace>
  <inkml:trace contextRef="#ctx0" brushRef="#br1" timeOffset="21">4481 10782 16581,'16'6'-33,"0"1"0,-2 1 1,-4 5 196,-4 1 1,-5 8 0,-1 6 1801,0 7 0,0 2 0,0 6 0,0 5 0,0-1-476,0 3 0,0 1 0,0-6 0,0-1-1608,0-2 0,0-2 0,0 2 0,0-5 28,0-4 1,0-7 0,0-1 0,0-3-1,0-2 1,0-8 0,0-2-740,0 3-498,7-7 0,-3 0 1,5-12-1,-2-6-684,-4-7 0,-1-2 1,-2-9 2047,0-3 1,-14-9 0,-4 2 0</inkml:trace>
  <inkml:trace contextRef="#ctx0" brushRef="#br1" timeOffset="22">3601 10830 16581,'0'-11'983,"0"1"0,2 6 0,5-1 0,7 3 997,5 2 0,9-2 1,0-1-1,7-2-897,7 1 0,8-3 0,4 2 1,4 0-1084,7-2 0,-2 5 0,7-5 0,-2 2 0,0 0 0,0-1 0,-5 5 0,-2-3 0,-3-1 0,-1 0 0,-8 5 0,-5 0 0,-4 0 0,-3 0 0,-8 0 0,-2 0-389,-6 0 0,-4 5 0,-3 2 0,-2 2-4527,-1 3 1,-8 2 4711,2 1 1,-3 1-1,-2 0 1</inkml:trace>
  <inkml:trace contextRef="#ctx0" brushRef="#br1" timeOffset="23">5205 10987 16581,'15'0'100,"-6"2"1,-4 3 355,-3 5 0,5 9 1,2 4-1,1 2 2001,1 3 1,-6 6-1,6 3 1,-1-2-1376,-1-2 1,3 4-1,-5 1 1,2 1-1083,3-1 0,-3 6 0,-1-4 0,1 0 0,0-3 0,-6-6 0,4-3 0,-1-3-74,-1-3 0,0-1-582,-5-5 411,0-7 0,0-9 1,-2-12-1,-1-6 222,-2-3 1,-6-12 0,4 2 0,0-3-2,0 1 0,2 3 1,5 3-1,0 2-23,0 2 1,0-3 0,0 5 0,2 2-3,3 2 1,-2 6 0,8 2 0,-1 1 125,-1-1 0,0 5 0,-6-3-185,3 0 272,6 6 0,-5-5 161,3 12 1,-1-5-1,-6 6-216,3 0 1,-1-3 476,-5 6-530,7 1 1,-5-1-57,3 1 0,-5-8-272,-5 3 1,-4-5 0,-5-2-1890,3-5 0,4 3 867,7-8 0,0 6 0,2-4 0,2 1-697,1-1 2003,14 5 0,-8-10 1,11 6-1</inkml:trace>
  <inkml:trace contextRef="#ctx0" brushRef="#br1" timeOffset="24">5739 10594 16581,'-15'-9'1255,"4"2"0,1 7 848,-3 0 0,5 0 0,-1 2 0,0 1-1526,0 3 1,4 6 0,-5 0-1,-1 5 161,2 4 1,-5 2-1,4-2 1,-4 4-739,-2-1 0,1 9 0,-1-3 0,0 1 0,0 4 0,1 5 0,-1-1 0,0-1-63,0 1 0,6 3 0,0-4 0,-1 2-175,2 4 1,-3-4 0,5 2 0,0 0 34,0-2 0,2 4 0,5-8 1,2-1 30,3-2 1,-2-1-1,8-1 1,1 1 181,2-1 0,2-1 1,-1-2-1,1-4 85,0-1 1,0-2 0,-1-4 0,1 1 17,0-2 1,0 6-1,-1-9 1,1-1 42,0 2 1,1 0 0,2 0 0,4-2 68,2-2 0,-4-4 1,5 2-1,0-1-152,-2-3 0,4 3 0,-5-2 0,0-1-73,-1-3 0,-1-1 0,-5-1 0,0-5 0,-6 3 0,-1-8-1958,-2-1 1,-2-2-1,-5-3 1,0-3 1874,0-1 1,-7-6 0,-1 2 0</inkml:trace>
  <inkml:trace contextRef="#ctx0" brushRef="#br1" timeOffset="25">6478 10955 17009,'9'0'4434,"-4"0"0,-10 0-3047,-6 0 0,-3 0 0,-3 0 1,-2 0-1053,-2 0 0,-5 0 0,3-1 1,0-3-336,0-1 0,-3 0 0,5 5 0,2 0 0,2 0 0,1 0 0,0 0 0,0-2 0,1-3 0,-1 3 0,0-3 0,1 3 0,-1 2 0,0 0 0,7 2 0,4 3 0,3 5 0,2 11 0,0 6 0,2 2 0,3 3 0,-1-1 0,5 1 0,-2-3 0,-4-3 0,1 2 0,-1-5 0,2 0 0,-1-1 0,-2-1 0,-2-5-3,0 0 1,0 0-956,0-1 796,0-6 0,5-4 0,2-8 1,0-4 40,0-2 0,10-1 1,-1-6-1,3 0 164,4 0 0,1 1 1,8 1-1,-1 3-147,1 6 0,1 3 0,2 2 0,2 0 343,-3 0 1,0 12 0,-3 4-1,-1 2 105,-4-1 1,-3 6-1,-9 5 1,-4 5-345,-5 4 0,2 1 0,-1-3 0,-5 2 0,-4-2 0,-1 3 0,-6-1 0,-4-2 0,-5-2 0,-1-2 0,-6-1 0,0-4 0,2-5 0,-11-3 0,3-5 0,-1-2 0,0-4 0,-4-7 0,-1-2 0,-1-3 0,1-6 0,-2-2 0,6-5 0,5-1-4565,-1-2 1,7-9 4608,2-1 0,4-15 0,1-10 0</inkml:trace>
  <inkml:trace contextRef="#ctx0" brushRef="#br1" timeOffset="26">6683 10452 16581,'15'0'336,"3"0"1,3 0 0,5 2 0,2 3 1308,-2 6 1,9 1 0,-2 2-1,6 0-421,4 3 1,-2 10-1,-1-1 1,-2 5-386,-3 6 1,-2 5 0,-1 9 0,-1 3-840,1 2 0,-8-4 0,-3 9 0,-4 5 0,-1 6 0,-7 3 0,-4-9 0,-3 1 0,-2-6 0,-2 0 0,-1-9 0,-4-1 0,-2-2 0,4-4 0,-4-3 0,0-7-205,1-7 0,2 0 0,-4-7 33,-2-2 1,-2-3 0,-2-5 0,0-6 170,0-3 0,1-2 1,-1-2-1,0-3 52,1-6 0,-6-3 1,0-3-1,1-3-25,3-1 1,3-5 0,3 4-1,6-1-4942,3 0 1,2-5 4416,0 2 0,7-18 1,2-5-1</inkml:trace>
  <inkml:trace contextRef="#ctx0" brushRef="#br1" timeOffset="27">7532 10232 16581,'0'-10'891,"0"-1"1,1 3 0,5-5 115,4 3 0,-1 6 0,1-3 0,3 2 82,1 0 1,6 0 0,3 5 0,0 0-70,0 0 1,-2 0 0,-4 0-506,4 0 1,-4 1-1,4 3 1,-5 3-516,-5 2 0,1 1 0,-7 6 0,-1 1 0,-3 4 0,-1 2 0,-1 5 0,-6-2 0,-9 2 0,-2 0 0,-8 0 0,-2-4 0,-1-1 0,-3-2 0,1-5 0,1 0 0,4-1 0,3-1 0,7-2 0,1-1-18,6-1 0,4 1 1,10-2-1,5-2 35,4-4 0,9-1 0,3-2 1,4 0-18,1 0 1,6 0-1,2-2 1,-1-1-1,0-3 0,4 1 0,-5 5 0,-2 0 0,-2 0 0,-8 0 0,-4 0 0,-4 0-1905,-1 0 1,-8 7 0,-6 4 1857,-11 3 1,-8 1 0,-14 1 0</inkml:trace>
  <inkml:trace contextRef="#ctx0" brushRef="#br1" timeOffset="28">8585 11254 19584,'16'-7'3154,"1"5"0,2-3 1,4 3-2411,2 2 0,-4 0 0,5 0 0,2 0 0,1 0-744,3 0 0,-1 0 0,1 0 0,-1 0 0,1 0 0,-8 0 0,-3 0 0,-3 0 0,-3 0 0,-4 0-3016,-1 0 1,-8 2-1,-2 1 25,-9 3 2938,-12-1 1,-3 2 0,-8 2-1</inkml:trace>
  <inkml:trace contextRef="#ctx0" brushRef="#br1" timeOffset="29">8506 11631 16581,'16'0'0,"0"0"1469,0 0 0,-6 0 0,1 0 0,-1 2 988,-1 3 1,10-3-1,-3 3 1,3-3-2338,4-2 0,1 5 0,9 0 0,2-1-120,2-2 0,0-2 0,-4 1 0,0 3 0,-2 1 0,8 0 0,-11-5 0,-2 2 0,-2 3 0,3-3 0,-6 3 0,-2-3 0,-2-2 0,-6 5 0,-1 1-2722,3-3 1,-6 1 2697,-2 1 0,3-3 1,1 4-1</inkml:trace>
  <inkml:trace contextRef="#ctx0" brushRef="#br1" timeOffset="30">9670 10672 16976,'-25'0'21,"-3"0"1,6-1 0,-1-3 126,0-1 0,2-2 0,6 3 3883,-1-1-2937,7 0 1,2 3 0,11-1 0,4-3-375,8 3 1,16 0 0,3-1 0,6-3-408,8-2 0,7 1 1,-2-5-1,2 5-1,4 1 0,-1-4 0,1 6 1,-5 0-433,0-2 1,-10 5 0,-8-3 0,-6 3-38,-5 2 1,2 5 0,-8 2 0,-5 0 110,-3 0 0,-6 5 0,2-1 0,-1 3 516,-3 2 0,-2 6 0,-2 4 0,0 4-247,0 2 0,0 4 0,-2 3 1,-2 1-224,-1 3 0,-5-2 0,4 1 0,3-1-31,1 0 0,-3 2 0,0-4 0,1-1-184,3 1 0,1-5 0,0-6 1,0-3 3,0-2 0,0 3 0,1-5 0,3-2 19,1-2 0,5-6 1,-3-1-1,2 1-2266,3-2 0,1-1 1,-1-4-1,-2 1-5445,3-1 7998,-6-3 1,-7-8-1,-9-1 1</inkml:trace>
  <inkml:trace contextRef="#ctx0" brushRef="#br1" timeOffset="31">9749 11254 8142,'5'-11'936,"0"1"0,9 0 0,0-4 0,7 3-69,3 6 0,4-2 1,9 2-1,3 1-100,0 2 1,6 2-1,-4 0 1,1 0-352,-1 0 0,4 0 1,-6 0-1,0 0-364,-3 0 0,1 0 0,-3 0 0,-3 0-583,-4 0 0,-2 0 0,3 0 1,-1 0-190,-1 0 0,-1-5 1,5-2-1,-1-2-755,-4-3 1,7 3 1474,-6-1 0,6 0 0,-9-6 0</inkml:trace>
  <inkml:trace contextRef="#ctx0" brushRef="#br1" timeOffset="32">11289 10562 8215,'2'-15'568,"3"-1"1,2 0 0,7 1 0,0 1 137,4 3 0,8-3 0,0 5 0,4 1-394,1 2 0,1 5 0,-1 1 0,1 1-63,-1 5 1,-6-3 0,-3 8 0,-1 1-9,0 2 0,-2 2 0,-6-1 0,-5 1-35,-1 0 0,4 5 1,-6 1-1,-1 3 85,-3 3 1,-2 1-1,-5 5 1,-6 1 24,-7 1 1,-4 3-1,-5-3 1,2 4-71,-2 1 1,-5 2 0,0-6 0,3 0-123,0 1 0,8-5 0,1 4 0,5-6-92,5-4 1,-1 2 0,7-4 0,1 1-41,3 0 1,8-7 0,3 2 0,4-3 116,2-3 1,5-4 0,2-2-1,-1-2 62,1-4 1,5-1 0,-4-4 0,3-3 19,-1-6 0,-7-8 0,0-5 1,-5-4-430,-3-5 0,-8-4 1,2 0-1,-5-3-386,-5 0 1,-9-4 0,-9 8-1,-1 1 283,-4 1 0,-2 5 1,-1 1-1,-1 3 73,1 3 1,5-5-1,1 7 1,1 0-232,-1 3 0,6 1 0,-2 2 0,4 2-1088,1 1 0,2 6 0,2-4 1587,1 3 0,1-7 0,-6 5 0</inkml:trace>
  <inkml:trace contextRef="#ctx0" brushRef="#br1" timeOffset="33">12186 11474 10624,'7'-16'5333,"-4"2"-3768,7 4-1288,-6 3 0,3 9-252,-7 3 0,-7-3 1,-3 3-1,-4-3-57,-2-2 0,0 0 0,0-2 0,1-2 29,-1-1 0,7-7 1,2 3 87,0 0 0,7-3 1,0 5 80,9-2 0,10 4 0,2-4 1,0 3-186,2 2 0,-4 2 0,5 2 0,-1 0-682,-4 0 1,-1 0 0,-2 2 7,-1 3 0,1 2 1,0 4-1276,-1-6 1,1 2 0,0-4 1967,0-4 0,-1-6 0,1-9 0</inkml:trace>
  <inkml:trace contextRef="#ctx0" brushRef="#br1" timeOffset="34">13192 10578 8251,'9'-7'2614,"-2"5"-2007,-7-5 0,-7 14 0,-4 2 0,-3 2 155,-2-1 1,-6-5 0,-5 4-1,-2 0-482,-3-1 0,1-4 1,-1 1-1,1-3-183,-1-2 1,6 0 0,2 0 0,1 0 141,4 0 1,-4 0 0,2 0-409,2 0 1,7 0 56,1 0 1,6 2 0,-4 3-1,1 4 153,-1-1 1,4 12 0,-4-5-1,0 5 19,0 2 0,4-3 0,-4 8 1,2-1-27,4-2 1,1 6 0,0-6-1,-1 3-152,-2-1 0,-1-5 0,6 3 0,0-1-29,0-4 1,6-1 0,-1-3-26,-2 1 1,6-2 85,2-3 1,-3-4 0,3-7 0,1 0 30,2 0 0,4-7 0,3-4 0,5-3 0,3-2 0,3-5 1,1-1-1,2-1-54,2 0 0,1 4 1,-3 7-1,4 3 65,1 2 1,-5 2 0,3 5 0,-3 2 134,-4 3 1,4 9 0,-8 9 0,1 1 632,-2 4 0,-4 2 1,-8 1-1,-3 1-93,-6-1 1,-3 6-1,-2-1 1,-2-1-18,-3-2 0,-6 2 0,-8-1 1,-5-5-222,-6 1 0,2-6 0,-10 1 0,1-4-9,0-7 1,-5 0 0,4-7 0,0 0-502,-1 0 0,1-2 0,3-7 0,-2-1-1226,2-3 1,2-6 0,1 2-394,1-4 0,3-2 1,7 0-1,11 1 737,6-1 1,8 0 0,6 0 0,13 1 998,10-1 0,7-7 0,7-1 0</inkml:trace>
  <inkml:trace contextRef="#ctx0" brushRef="#br1" timeOffset="35">13789 10610 10377,'9'1'1591,"-4"5"1,-3 2-1,-2 8 1,0 0-720,0-1 0,0 6 0,-2 2 1,-1 2-229,-3 2 1,-6 3-1,4 2 1,-3-1-109,1 0 0,-1 6 1,-3 0-1,2-2-212,1-2 1,3-2-1,-3 1 1,6-3 59,3-2 0,2 2 0,0-4 0,0-1-164,0-3 1,2 2-1,3-2 1,6-2-221,3-1 0,1-4 0,1-2 0,0-2 0,0 2 0,4-5 0,1-1 0,-1-3 0,-3 2 0,4-3 0,0 3 0,-2-3-1305,-1-2 0,3-5 0,0-2 0,0 0 332,1 0 0,-4-5 0,5 3 0,-3-1-435,1-1 1,6 6 0,-6-4 0,-2 0 667,-2 1 1,-1-1 0,-2-3-1,-4-1-3279,-4-4 4019,-5 1 0,-1-13 0,0 4 0</inkml:trace>
  <inkml:trace contextRef="#ctx0" brushRef="#br1" timeOffset="36">14182 11002 8251,'-8'7'0,"2"4"1684,5 3 0,1 3 0,-2 4 0,-2 6-493,-1 2 1,-7 3 0,1-1 0,-1 1-4,2-1 1,-4 0-1,5 3 1,0-1-1100,4-2 1,3 9 0,2-8 0,2 1-1705,3 0 0,4-1 0,7-1 0,-2 0-1885,-4 1 1,2-8 3499,-6-3 0,6-3 0,-3-3 0</inkml:trace>
  <inkml:trace contextRef="#ctx0" brushRef="#br1" timeOffset="37">15550 10720 8251,'14'-27'0,"-3"3"0,-6 1 0,-3 4 0,-2 0 1608,0-2 1,-7-2 0,-4-3-953,-3 5 1,-2 9 0,-1 1 0,-4 1-1,-5-1 170,-4 1 1,-1 6-1,-1-1 1,1 3-525,-1 2 1,-4 0 0,-1 0 0,4 2-181,5 3 0,0 9 1,5 9-1,0 1 198,1 4 1,1 4-1,7 5 1,2 4 14,1 5 0,8 1 0,-3 2 0,5 2-86,1 1 1,7 0 0,3-5 0,4-1-104,2-4 1,0 1 0,-1-6 0,1-4-242,0-5 0,-1 0 0,-1-5 0,-1 0-183,-3-1 0,-6-1 1,3-5-2036,0 0 1,-6-1-167,5 1 0,-3-7 0,1-6-2165,1-6 4644,7-6 0,-3-7 0,6 1 0</inkml:trace>
  <inkml:trace contextRef="#ctx0" brushRef="#br1" timeOffset="38">15582 11254 14122,'-16'0'0,"0"0"798,0 0 1,-6 0 0,-6 0-1,-5 0-110,-4 0 1,0 0 0,4 0 0,-2 2 78,-2 3 1,1-3 0,4 3 0,3-3-552,2-2 0,-1 0 0,6 0 0,-1 0-549,0 0 0,-3 0 1,5 0-1,2 0-2008,1 0 1,3-2-22,-1-3 1,9-4 795,7-7 0,14 6 0,12-1 1566,4-1 0,8-2 0,3-2 0</inkml:trace>
  <inkml:trace contextRef="#ctx0" brushRef="#br1" timeOffset="39">15802 10421 8251,'0'10'2022,"1"1"-663,5 1 0,-5 9 0,5 5 0,-3 6-538,2 4 1,-1 12 0,5 9 0,-1 3 238,1-3 0,2 4 0,4-5 0,1 0-401,0-4 0,0-4 0,-1-5 1,1-3-540,0-1 0,-1-4 0,1-7 0,0-4-799,0-1 0,-2 3 0,-2-5-2431,-2-2 1,-4-1 1313,4-3 1,-5-6 0,4-5-392,-2-8 1,-2-6 2186,-5-11 0,7-11 0,2-8 0</inkml:trace>
  <inkml:trace contextRef="#ctx0" brushRef="#br1" timeOffset="40">16242 11034 8502,'7'2'927,"-7"3"1,-14-3-1,-12 5 1,-4-2 1135,-1 0 1,-6 0-1,-1-5 1,-3 0-1604,-2 0 1,-3 0-1,-1 0 1,2-1-756,3-5 1,-2 3 0,6-8 0,1 1 109,4 1 1,0-3 0,10 5-2634,-2-2 0,8-1 0,3-6-2187,12 0 5005,9 1 0,23-1 0,3 0 0</inkml:trace>
  <inkml:trace contextRef="#ctx0" brushRef="#br1" timeOffset="41">16431 10358 8251,'8'-16'0,"6"2"0,-3 2 0,3 2 0,3 1 0,3-2 0,0 6 602,8-4 1,-3 8-1,6-3 1,1 8 533,-1 6 0,-1 4 0,-2 4 0,-4 1-627,-1 2 0,-2 2 1,-7-4-1,-2 2-98,-1-2 1,-8 4-1,1-1 1,-8 1-103,-6 0 0,-11 3 0,-5-3 0,-4-1 5,-2 1 1,-4 3-1,-3-5 1,3 0 59,2 2 0,-1-7 0,11 1 0,1-5 545,8 0 0,1 2-452,8 2 1,3-2 0,8-2-1,7-3-182,8-2 1,4-2-1,9-3 1,4 2-215,5 1 1,1 0 0,3-3 0,-2 1-632,-1 2 0,1 1 0,-9-5 0,0 5-1386,-6 4 1,3-1-1,-6 3 1,2 4-194,-2 3 1,-3 9 2138,-7-2 0,-1 4 0,1 1 0</inkml:trace>
  <inkml:trace contextRef="#ctx0" brushRef="#br2" timeOffset="42">11289 15089 7727,'0'-16'0,"0"1"33,0-1 0,-5 5 1,0 1-1,0 0 1701,-2 1 675,5-5 1062,-12 5-2875,5 0 1,0 4-1,4 10 1,3 6 928,2 3 0,0 3 0,2 4 0,2 5-737,1 4 1,0 7 0,-3 1 0,1 1-400,3-1 0,-1 6 0,-5-2 0,0 1-389,0-1 0,0-3 0,0-8 0,0 0 0,0 1 0,0-6 0,0-1 0,-2-3 0,-3-3 0,3-1 0,-5-2 0,0-1-1311,5 1 1,-5-9-1,7-7 238,0-9 1,2-6 0,3-5 0,6-2-3844,3-3 1,3 1 4650,4-2 1,4-11 0,6 4 0</inkml:trace>
  <inkml:trace contextRef="#ctx0" brushRef="#br2" timeOffset="43">11557 15073 7727,'0'-15'1251,"0"-1"0,0 0 0,1 1-485,5-1 1,2 5 0,8 1 0,0-1-306,0 3 1,6-5 0,4 8 0,2 2 430,-1 1 0,1 2 0,-6 0-462,3 0 0,-6 2 0,0 3 0,-7 5-36,-6 4 1,-5 4 0,-1 3 0,-1 5 122,-5 4 1,-2 1 0,-8 1 0,0-1-147,0 0 0,1 4 0,-1-1 0,0-7-139,1-2 1,4 1-1,1-5 1,-1-2-67,2-1 1,-3-3 0,5-1-18,-2-3 1,6-2-159,-2-4 1,3-5 0,4 2-1,3-8-256,5-2 1,4-3 0,4-3 0,3 2-161,5 2 0,-2 4 0,3-2 0,1 1 227,1 3 1,-4 2-1,-2 4 1,-3 3 449,1 6 0,2 3 0,-4 1 1522,2 1-1384,-7 7 0,0 0 0,-5 5 1,2-2-264,-1 2 0,-7 1 0,3 3 0,-5-3-127,-1-2 0,-7 1 0,-5-6 0,-5 1 0,-4 0 0,-7-2 0,0-6 0,-5-1 0,-4-3 0,-1 1 0,3-7 0,-4-1 0,-1-2 0,0-4 0,-4-2 0,4-3-414,2-1 1,6-3 0,8-5-1,1 1-1944,4-1 1,3 0 0,6 1 0,4-3-1340,5-3 1,9-3 3696,8-8 0,14-6 0,10-2 0</inkml:trace>
  <inkml:trace contextRef="#ctx0" brushRef="#br2" timeOffset="44">12186 14696 7727,'10'-7'0,"-1"-3"772,-2-4 1,3 3-1,-3 1 1,2-1-261,3 3 0,2-5 0,2 6 1,0 0 214,-1 0 0,6 2 0,0 5 0,-2 0-97,-1 0 1,3 0-1,0 0 116,-2 0 0,-7 2 0,-3 3-110,-2 6 1,-2 3 0,-5 1-388,0 1 0,0 5 0,-1 0 0,-3 0 233,-1 2 0,-7-6 0,1 6 1,-3-1 329,-2 5 1,1-3-1,1 1 1,3-3-643,6-3 1,-2-1 0,2-2 0,1-1-171,2 1 0,2 0 0,2-2 0,3-4 0,6 2 0,10-6 0,3-3 0,1-1 0,10-2 0,-4 0 0,2 0 0,1 0 0,-5-2 0,-1-1 0,-3-3 0,-3 3 0,-1 1 0,-5 0-656,0-3 1,-2 5-4261,-4 0 1,-3 2 4611,-7 8 1,7-6 0,2 3 0</inkml:trace>
  <inkml:trace contextRef="#ctx0" brushRef="#br2" timeOffset="45">6541 4244 7727,'14'-11'0,"-3"1"0,1 5 0,-5-6 589,1-1 0,-4-2 45,1-2 1,-3 1 662,-2-1 1465,0 7-2134,0 2 0,-5 9 1,-2 1-1,-2 4 277,-3 2 1,3-4-1,-1 4 1,-3 0-27,-1-1 0,-1 1 0,-1 5 1,0 0-115,0 4 1,1 3-1,-1 0 1,2 3-335,4 0 0,-4 6 0,5-5 0,-2 1-431,1 0 0,6-5 0,-1 3 0,3 1 0,2-1 0,0-5 0,0 2 0,2-3 0,3-2 0,4-1 0,9 1 0,3 0 0,5-1 0,9-4 0,5-1 0,2 1 0,1-2 0,12-2 0,-8-7 0,2 0 0,0 0 0,1 5 0,-3 0 0,-6-1 0,-6-3 0,-6-1 0,-1-1 0,-3-3 0,-3-1 0,-2-2 0,-8 3 0,-3-3 0,-2-1 0,-2 2 0,-5-4 0,0-2 0,-2 3 0,-5 0 0,-7 1-1487,-5-1 1,-9 5 0,2-1 0,-6 2 1486,-4-3 0,-5-2 0,-6-8 0</inkml:trace>
  <inkml:trace contextRef="#ctx0" brushRef="#br2" timeOffset="46">13003 15451 7727,'2'-9'1227,"3"4"-180,6 3 0,3 2 0,3 0 1,4 0 33,5 0 0,-1 0 0,1 0 0,0 0-774,-1 0 0,2 0 1,-4 0-1,0 0-2319,0 0 0,-2 0-843,-6 0 1,-6 7 2854,-4 3 0,-17 4 0,-5 2 0</inkml:trace>
  <inkml:trace contextRef="#ctx0" brushRef="#br2" timeOffset="47">12940 15671 7727,'16'0'716,"0"0"0,1 0 1,2 0 477,2 0 0,2 0 0,-4-2 0,2-2-587,-2-1 0,4-2 1,-2 4-1,0-3-1117,2 3 1,-4-4-1,7 0 1,0 0-773,-1 0 1,-1-3 0,-4 3-1,2-2-183,3-3 1465,-6-2 0,11-2 0,-6 0 0</inkml:trace>
  <inkml:trace contextRef="#ctx0" brushRef="#br2" timeOffset="48">13946 14822 10312,'0'-16'3904,"0"0"2711,-7 8-5459,6 1 0,-6 15 1,7 6-1,0 6-353,0-1 1,0 5 0,0 3 0,0 2-804,0 3 0,1 4 0,3 3 0,3 1 0,2 4 0,-6 1 0,4 2 0,-2 0 0,1 0 0,-1 1 0,-5-1 0,0-2 0,0-3 0,0 2 0,0-8 0,0-1 0,0-1 0,0-5 0,0-1 0,0-3 0,0-3 0,0-1 0,0-5 0,-2-7 0,-3-4 0,3-10 0,-3-6 0,3-4-25,2-6 0,2-4 0,1-8 1,4-2-1021,2-2 1,2-6-1,4 2 1,1 1 332,0 4 1,5 2-1,1 5 1,1 3 517,0 5 1,5 5 0,-2 5-1,2 6 297,-2 3 1,2 2 0,-5 2 0,0 3 492,-1 6 1,-1 8 0,-5 4 0,0 0 317,-1-1 1,-4 10 0,-2-4 0,-2 0-556,-4 1 0,-1-4 0,-2 1 0,0 0-359,0-1 0,0-3 0,0-6 0,0 0-196,0-1 0,0 1-2913,0 0 1,2-7 1544,3-4 1,0-3-1,9-4 1,5-5 1563,4-9 0,3-14 0,6-10 0</inkml:trace>
  <inkml:trace contextRef="#ctx0" brushRef="#br2" timeOffset="49">14638 14602 7966,'2'-14'355,"3"3"1,2-3 0,5 6-1,-1-3 262,1 1 1,7 5 0,2-4-1,-1 2-212,-3 3 1,-1 3-1,-1 1 1,1 0 523,0 0 1,0 1-440,-1 5 1,-6 2 0,-4 8 0,-3 1-69,-2 4 1,-5-1-1,-2 6 1,-2 0 33,-3-2 1,-7 6 0,-2-4 0,2 2-155,1-2 0,2 2 0,1-5 1,1 0 474,3 0 1,-1 3-1,7-5-150,1-2 1,2-2 0,2-1-488,0 0 0,7-7 1,4-2-1,5-2-37,5 0 1,-2 0 0,7-5 0,0 0-1105,-1 0 1,8 0 0,-5 0 0,0 0-1458,1 0 0,-1 0 1,0 2-1,-1 1-573,1 3 0,-4 4 3031,2-5 0,-7 8 0,4-5 0</inkml:trace>
  <inkml:trace contextRef="#ctx0" brushRef="#br2" timeOffset="50">15299 15183 10968,'0'18'599,"0"3"1,1-4-1,3 4 1,1-2-1,0 1 334,2 1 1,-5 1 0,5-2 0,-2 1-533,1-2 1,6-2 0,-3-1 0,-1 0-1647,-3-1 0,2 1-1273,-1 0 0,-1-1 1,-7-1 1701,-3-3 1,-9-4 0,-9-7 0,-1 0 815,-4 0 0,-9-7 0,-3-2 0</inkml:trace>
  <inkml:trace contextRef="#ctx0" brushRef="#br2" timeOffset="51">15031 15513 7727,'-8'-6'89,"2"-1"1,12-6-1,4 3 423,4-2 1,4 3-1,2-2 1,7 1 13,2 1 0,8-3 0,0 5 0,-1 0 200,3 0 1,-6-3 0,4 4 0,-4 3-968,-2 1 0,-1 2 0,0 0 0,-2 0-630,0 0 1,3 0 0,-8 0-1,0 0-162,-1 0 1,4 0-1,-5 0 1,-1 0 1032,-3 0 0,-1-2 0,0-3 0,-1-4 0,1-6 0</inkml:trace>
  <inkml:trace contextRef="#ctx0" brushRef="#br2" timeOffset="52">16446 14775 7827,'7'-2'847,"-7"-3"1,-8 3 0,-13-3 0,-6 1 0,-2 1-365,-3-2 1,1-2-1,-1 3 1,1-1-378,0 1 1,-4-3-1,1 2 1,6 0-20,4-2 1,-2 5 0,5-3-146,2 3 1,1 2 193,2 0 0,8 7 0,2 4 0,5 4 112,1 6 1,0-1-1,0 4 1,0 0-27,0 1 0,5-1 1,0 4-1,0-2-110,2 2 1,-5 0 0,3 0 0,-3-3-271,-2-3 0,0-1 0,2-5-57,3 0 1,-1-2 0,6-4 178,2-4 1,2-5-1,2-1 1,0 0 54,-1 0 0,6 0 0,2 0 0,2 0 57,3 0 0,1-5 1,3 0-1,-1 1 238,1 3 1,-1 2 0,0 5-1,-1 4 47,-4 4 0,-3 3 0,-5 3 0,-1 2 193,-1 3 0,3-1 0,-10 6 0,-1-2-173,-2 0 0,-5 5 0,-4-7 0,-6 4 453,-7 1 1,-10-1 0,0-4 0,-4-3-443,-1 0 1,-6-11-1,-1 2 1,-1-4-712,1-1 0,-4-5 1,5 1-1,2-3-1307,2-2 0,-2-7 0,2-2 1,5-2 531,4 1 0,3-2 1,7-8-1,3-2-1894,6-3 1,3-3 2987,2-8 0,14-5 0,4-6 0</inkml:trace>
  <inkml:trace contextRef="#ctx0" brushRef="#br2" timeOffset="53">16808 14429 7727,'0'-16'-22,"0"1"1,0-1 18,0 0 1,5 6-1,4-1 557,5-1 0,-2 0 0,11-1 0,0 5 1,1-1 152,1 0 1,2 6-1,-4-2 1,0 3-194,0 2 0,-2 0 1,-6 2-1,1 1-187,0 2 1,-2 7-1,-4-1 1,-3 3-48,0 2 0,-5 5 1,3 1-1,-5 3-63,-5 3 1,-4 0 0,-7 0 0,1-2 201,-1 2 1,-3-4 0,1 1 0,4-3 271,0-2 0,2-3 1,2-1 159,4-1 1,6 1 0,6-2-313,4-3 0,6 1 0,3-7 0,4-1-349,1-3 1,2 5-1,6-1 1,-1-2-81,1-1 0,-1-2 0,2 0 1,2 0-1983,2 0 0,0 5 0,-6 2 0,1 2-7959,-1 3 9709,1-5 1,-1 7 0,0-5 0</inkml:trace>
  <inkml:trace contextRef="#ctx0" brushRef="#br2" timeOffset="54">11258 16315 7727,'9'-7'3643,"-2"5"-2641,0-5 1,0 9-197,3 3 0,2-1 0,-5 6-289,2 3 0,-4 1 1,4 1-1,0 3 532,-1 3 0,-4 1 0,1 8 0,-3-2-468,-2 0 1,2 10 0,1-6 0,2 1-145,-1 0 1,-2-1 0,-2 1 0,0 2 66,0 1 1,0-1 0,0-7-1,0-2-375,0 2 0,0-3 0,0-1 1,0-1-130,0-4 0,0-1 0,0-3 0,0 1 0,0 0 0,0-6 0,0 1 0,0 1 0,5-3 0,0 1 0,2-6 0,-2 1 0,-1-3 0,6-2 0,-6-2 0,1-3 0,2 1 0,-2-6 0,2 6 0,-3-3-2186,1 0 0,2 6 0,-3-6-272,1 0 0,2 5 1,-2-3-1,5 3 2096,4 2 1,9-7 0,2-2 0</inkml:trace>
  <inkml:trace contextRef="#ctx0" brushRef="#br2" timeOffset="55">12264 16268 7727,'14'-16'241,"-3"1"0,-4-1 2077,-7 0 0,-2 7-1415,-3 4 1,-4 5-1,-7 4-5,0 1 0,1 7 1,-1 0-1,0 7-490,1 8 0,-1 1 0,0 1 0,-1 1 190,-4 3 1,3 2 0,-3-2 0,5 2-203,6 2 0,-2 0 1,5-4-1,0 2-202,0 1 1,2 1 0,5-7 0,0-2-75,0-2 1,7-2-1,3 3 1,4-7 47,2-2 0,1-2 0,4-2 0,5-2-1,4-2 1,3-4 0,2 2-1,4-1-50,1-3 1,0-2 0,2-2 0,-5-2-62,-4-3 1,-7 1-1,-2-6 1,-1-3-193,-4-1 0,-8-3 0,-6-2 0,-3-4-153,-2-1 1,-2-1-1,-5-3 1,-9 4-37,-8 1 0,-6-3 0,-1 5 0,-1 2-348,1 1 1,-6 2 0,1 2 0,2 2-43,6 2 0,0 6 0,7-3 1,2 2-1292,2 0 0,1 0-966,0 5 1,9 0 1602,7 0 0,14-2 1369,13-3 0,2-4 0,3-7 0</inkml:trace>
  <inkml:trace contextRef="#ctx0" brushRef="#br2" timeOffset="56">13003 16394 7727,'9'-7'406,"-4"-4"0,-5 2 0,-5-1 1,-6-2-1,-3 0 366,-1 1 0,-6-1 0,0 7 0,0 1-108,-2 2 1,6 2 0,-6 0 0,2 2 83,0 3 1,0 4-1,5 7 1,1 0-121,-1-1 1,0 6 0,2 0-1,4-2-105,4-1 0,-1-2 0,2-1-290,2 1 1,3-2-1,5-2 1,5-3-191,4-2 1,7-2 0,0-5 0,0 0-265,2 0 0,-6 0 0,6-2 1,-2-3-128,0-5 0,0 1 0,-5-3 0,-1-4-76,1-3 1,0-2 0,-2 5-1,-2 0 89,-1 1 0,-1 6 865,6 4 0,0 3 0,-2 5 0,-2 6 592,-2 7 0,-1 14 0,3-1 0,-3 3-370,-2 3 1,3 0 0,-4-4 0,-3 0-753,-1 1 0,0-6 0,1 0 0,2 0 0,-1-1 0,-2 3 0,-2-5 0,-2-1-133,-3 1 0,3-2 0,-5-5 1,0-1-2255,-4 1 1,-3 0 0,-1 0 0,-1-1-1737,0 1 1,-6-7 4122,-5-4 0,-9-3 0,-5-2 0</inkml:trace>
  <inkml:trace contextRef="#ctx0" brushRef="#br2" timeOffset="57">13585 16598 8649,'16'0'0,"-1"0"0,-1-2 1290,-3-3 1,3 3-1,-2-3 409,7 3-1083,-1 2 0,4-5 0,-6 0 0,2 1-269,3 3 0,-4 1 0,4 0-948,-4 0 0,-1 0-1424,0 0 0,-7 1 1,-8 3-1,-8 3-409,-8 2 2434,-12-6 0,3 4 0,-7-7 0</inkml:trace>
  <inkml:trace contextRef="#ctx0" brushRef="#br2" timeOffset="58">13553 16724 7727,'7'8'1028,"2"5"0,7-8 0,0-2-304,-1-1 1,1-2 0,1 0 0,4 0-52,6 0 1,1 0 0,0 0-1,-2 0-593,2 0 0,1-2 1,3-1-1,-2-2-1373,-4 1 0,3 2 1,-2 1-1,2-3-866,3-1 0,-2-7 2159,-4 1 0,3-10 0,-4-3 0</inkml:trace>
  <inkml:trace contextRef="#ctx0" brushRef="#br2" timeOffset="59">14465 16079 7727,'0'-15'1773,"0"-1"-300,0 7 0,0 4 0,0 10 0,0 6-325,0 3 0,2 8 0,2 6 0,1 5-257,-2 4 1,6 7 0,0-2 0,1 3-471,1 2 0,-6-5 0,5 0 0,1 2 194,-2 1 1,5-3-1,-6 0 1,1 2-450,-4 1 0,2-3 0,-1-2 0,-3-3-121,-1-8 1,-2 1-1,0-9 1,0-2 18,0-1 0,0-8-158,0 1 0,0-9 0,0-4-355,0-12 0,0-4 0,2-10 1,3-3-256,5-4 1,6-12 0,3 3-1,2 1 64,-2-3 1,4 8 0,0 1 0,0 6 307,-1 4 1,4 5 0,-3 8-1,2 3 340,3 6 0,-4 5 0,2 7 1,2 7 669,2 5 0,0 9 1,-2-2-1,-4 4 186,-1 1 1,-2 1-1,-6-1 1,-1 1-570,-3-1 0,1-5 0,-7-1 1,-1-2-35,-2-4 0,-2-2 1,0-1-1583,0 0 1,0-6-1138,0 1 0,0-10 1,-2-1-1,-2-10-1314,-1-9 1,0-6 3771,5-6 0,7-15 0,2-3 0</inkml:trace>
  <inkml:trace contextRef="#ctx0" brushRef="#br2" timeOffset="60">15299 16064 7727,'7'-16'285,"-4"0"0,6 0 1,0 1 1033,-1-1 1,-2 6 0,4-1-699,2-1 1,2 5 0,2 2 0,0 3 371,-1 2 1,1 0-1,0 2-378,0 3 0,-8-2 0,-2 10 1,-5 2-67,-1 5 1,0 2-1,-1-1 1,-5 5-8,-4 4 1,-4-4 0,-4 0 0,-1 1-68,-2-3 0,5 1 1,6-6-1,0 3 58,1 3 1,-3-6 0,6 2-424,3-3 0,1-3 0,2 1-110,0 0 0,9-8 0,5-2 0,5-5 0,0-1 0,6 0 0,1 0 0,4 0-907,1 0 0,-5 0 1,0 0-1,1 0-359,-3 0 0,4 0 0,-7 0 1,0 0-1342,2 0 0,-6 0 0,4 0-103,-3 0 0,-8 0 2710,1 0 0,-1-7 0,6-1 0</inkml:trace>
  <inkml:trace contextRef="#ctx0" brushRef="#br2" timeOffset="61">15849 16347 10545,'2'14'2812,"1"-1"1,2 1-2113,-1 4 1,3 8 0,-2 0 0,0 4 624,2 1 0,-3-1 0,5-2 0,-1-2-1134,1 2 0,-4-5 1,4 0-1,-2-2-717,-3 0 1,2-1-1,0-4-1295,-3 0 1,4 0-1457,-2-1 0,-1-6 0,-9-5 3143,-6-8 1,-3-12 0,-1-8 0</inkml:trace>
  <inkml:trace contextRef="#ctx0" brushRef="#br2" timeOffset="62">15723 16614 7727,'16'0'0,"0"0"0,-1 0 1609,1 0 0,7 0 1,1 0-1,2 0-826,1 0 0,-1 0 0,5 0 1,1 0-1,-1 0-1072,1 0 0,-1 0 1,0 0-1,1 0-753,-1 0 1,1 0-1,-2 0 1,-3 0-622,0 0 0,-8-5 1663,2-1 0,-4-20 0,-1 0 0</inkml:trace>
  <inkml:trace contextRef="#ctx0" brushRef="#br2" timeOffset="63">16431 16048 8086,'0'-16'0,"0"0"298,0 1 0,5-1 0,2 0 0,2 1 35,3-1 1,2 5 0,3 3 0,3-1 398,0 0 0,8 6 0,-1-3 0,1 5-186,-2 1 0,3 7 1,-2 3-1,1 4-63,-2 2 1,-2 1-1,-4 3 1,0 2 21,0 3 0,-3 1 0,-1 7 1,-2 2-117,-4 2 0,3 5 0,-8-4 0,-2 0 356,-1 1 1,-2 3 0,0-6 0,-2-1-218,-3-1 1,-4-3 0,-8 0-1,-1-1-209,3-4 1,-10-3 0,8-7-242,-6-1 26,-3-6 0,1 3 0,3-6 45,-1-3 1,0-1 0,-5-4 0,4-3 0,1-6-254,4-3 0,1-1 0,4-1 1,2-1-373,2-4 0,6-2 1,-1-3-1,3 3-31,2 0 0,7 8 0,5-3 0,8 8 159,6 3 1,9 1-1,5 6 1,4 2 184,5 3 0,-4 2 0,-5 6 0,-1-3-40,-4 2 0,-7 2 1,-2 0-1,0-2-655,-2-1 0,-1-2 1,-5 3-1,-1-2-210,-1 3 1,3-5-1,-9 1 1,4-2 89,2-3 0,0-1 1,0 1-1,-1 1 214,1-2 1,5-3 0,2-5 0,-1-7 763,1-7 0,5-6 0,-3-6 0</inkml:trace>
  <inkml:trace contextRef="#ctx0" brushRef="#br2" timeOffset="64">17767 15765 6880,'7'0'1648,"-7"0"0,-7 5 0,-10 0-930,-4-1 1,1-1 0,-6 1-1,-2 1 1,-1-1-330,-3-3 0,2-1 0,2 0 0,4 0-258,1 0 0,2-5 0,6-2 0,-1-2-131,0-3 1,0 5-1,2 0 1,2 2 139,2 0 1,6 1-370,-1 10 1,2 1 0,-1 5 0,-1-2 275,1 2 0,1 8 1,-1 1-1,-1-2 44,2-2 0,1-1 1,2 0-1,0-1 376,0 1 1,0 0-379,0 0 0,2-2 1,1-2-1,4-3 0,2-2-157,3-4 0,2 4 0,2-2-91,-1-1 1,6-3 0,0-1 0,0 0 28,2 0 0,0 0 0,5 0 1,-2 0-70,2 0 0,5 0 0,2 2 1,-2 2 382,2 1 1,0 7 0,-3 0-1,-3 6 219,-3 3 1,-3 2-1,-7-4 1,0 3 245,-1 3 0,-6-4 1,-4 5-1,-3 0-90,-2-1 0,0 3 0,0-6 1,0 1 44,0 0 1,-7-2 0,-3-6 0,-4 1-527,-2 0 1,-2 0-1,-3-1 1,-5 1-1208,-3 0 1,-10-1-1,-5 1 1,-6 0-303,-8 0 1,-17 1 0,32-7 0,-1-1 0,-6 2-1,-2-1 1431,-5 1 0,-1-3 0,-3-2 0,0-1 0,-2-2 0,0 1 0</inkml:trace>
  <inkml:trace contextRef="#ctx0" brushRef="#br2" timeOffset="65">14937 17305 7727,'-10'0'0,"1"-1"0,2-5 0,2 3 0,3-6 3184,-3 2-1792,3-5 1,-5 12-23,7 0 0,0 12 0,0 9 1,0 0-347,0 2 0,0 1 0,0 8 1,2 1-264,3 3 0,-2-2 0,6 4 0,0 1-344,0 2 1,-1-2-1,4-2 1,-1-4-248,1-2 1,0 1 0,1-3 0,-5-3-171,-1-5 0,0 2 0,-3-2 0,1-2 0,0-1 0,-5-3 0,6-8 0,-1-7 0,-2-8 0,6-6 0,0-4 0,1-3-622,1-5 1,4-9-1,6-3 1,-1-1-187,-3 1 0,1-4 0,1 5 0,2 4 390,-2 5 0,4 0 0,-2 9 1,0 5 226,1 7 1,-2 5-1,6 4 1,0 3 488,-2 6 1,6 8-1,-5 4 1,1 1 987,0 4 1,-2 7 0,3 2 0,-6-2-835,-4-2 1,-1-3-1,-2-3 1,-2-2-453,-2-2 0,-4 3 0,2-5 0,-1-2 0,4-2-3352,-6-1 1,0-5 1281,-5-1 0,0-8 0,0-2 1,0-11 470,0-8 1,0-5-1,0-8 1599,0 1 0,-7-8 0,-1-1 0</inkml:trace>
  <inkml:trace contextRef="#ctx0" brushRef="#br2" timeOffset="66">15912 17164 8211,'0'-16'1339,"0"6"-647,0-1 0,0 1 0,2-4 0,3 2-25,5 1 0,4 8 0,2-3 0,0 5-216,-1 1 1,1 0 0,0 0 0,0 0 21,-1 0 1,-4 0 0,-1 1-250,2 5 0,-5 2 0,-1 8 14,-5 0 1,-2 1 0,-3 2 0,-3 2 56,-1-1 0,-3 2 1,-5-1-1,1 0 338,-1 2 0,5-6 1,1 4 94,-2-3 1,5-3-1,1 1 338,5 0 1,2-6-710,5 1 1,4-8 0,9 3 0,2-5-358,-1-1 0,4 0 0,2 0 0,2 0 0,-2 0 0,8 0 0,-8 0 0,-4 0-3155,-2 0 1,-5 0 0,-1 2-874,-3 3 0,-13 2 4028,-14 4 0,-13 3 0,-11-5 0</inkml:trace>
  <inkml:trace contextRef="#ctx0" brushRef="#br2" timeOffset="67">13821 17871 7727,'7'-9'719,"-4"-3"0,6 5 250,-2-2 0,5 4 1,-1-3-1,3-1-256,1 0 1,6 4 0,2-6 0,1 1-395,4 1 1,-3 0 0,1 6-1,0-4-696,-1-2 0,-3 6 0,-6-3-943,0 5 1,-7 2 0,-4 5 134,-3 4 1,-15 4-1,-4 4 1,-6 1 1184,-5 2 0,-8 7 0,-5-4 0</inkml:trace>
  <inkml:trace contextRef="#ctx0" brushRef="#br2" timeOffset="68">13789 17997 10793,'7'9'686,"2"-2"0,7-7 0,1 0 254,4 0 0,4-6 1,6-1-1,0 0-528,1 0 0,-2-3 0,-2 3 0,-4 0-1181,-1 0 0,-2 2 1,-6 5 768,1 0 0,-7 0 0,-2 0 0</inkml:trace>
  <inkml:trace contextRef="#ctx0" brushRef="#br2" timeOffset="69">11509 17667 7727,'-1'-21'0,"-3"0"0,-1 2 0,0 6 0,3 3 2916,-3-2-1348,3 5 1,-5 3-1,7 13-899,0 7 1,0 15 0,0 1-1,2 1 838,3 0 0,2 4 0,5-1 0,-3-1-905,-2-2 1,5 2 0,-3 0-1,1-3-51,1-3 1,-2 5 0,3-10 0,-3 2-552,-2 0 0,3-6 0,-3 2 0,0-1-1068,0 0 1,3 0 0,-4-5-1593,-3 0 1,-1-1-1511,-2 1 0,7-9 3254,3-7 0,4-7 0,4-12 916,3-7 0,-4 0 0,6-13 0</inkml:trace>
  <inkml:trace contextRef="#ctx0" brushRef="#br2" timeOffset="70">12091 17525 7727,'16'-5'990,"0"0"1,-6-6 4233,1 6-4402,-8 0 1,4 12 0,-7 3 0,0 6-353,0 5 0,-5 4 1,-2 6-1,-2 0 573,-3 1 0,-2 5 0,-2-1 0,2-1-324,4-2 0,-4-1 0,5-3 1,-1-1-341,-1-1 1,8-3-1,-3 2 1,5-5-380,1-3 0,0-3 0,1 1 0,5 0 0,2-7 0,10-3 0,3 1 0,-2-5 0,7 3 0,2-5-414,2-5 0,3 2 0,4-8 0,3-1-1266,0-2 0,4 0 0,-8 2 0,-2 1-765,-6-1 1,-2 3 0,-11-1 1293,-6-2 0,-5-2 0,-6-2 1,-3 0-1002,-6 1 2152,-10-8 0,4-2 0,-6-6 0</inkml:trace>
  <inkml:trace contextRef="#ctx0" brushRef="#br2" timeOffset="71">12358 17745 7727,'-1'-15'0,"-3"-1"2951,-1 0-1161,0 8 1,5 2-212,0 12 1,5 2 0,0 10 0,0 1-1005,2 2 1,-5 10-1,3-3 1,-1 0 435,1 2 0,-3 0 1,3 1-1,-3-1-726,-2-4 1,0-2 0,0-4-1,0 1-1230,0-2 1,0-2 0,0-1 0,0 0-1925,0-1 1,5-4 0,2-2 1287,2-2 1,1-2 0,6-5 0,0-2-1532,0-3 3112,6-11 0,-4-8 0,4-8 0</inkml:trace>
  <inkml:trace contextRef="#ctx0" brushRef="#br2" timeOffset="72">12752 17463 7727,'7'-11'0,"1"1"0,3-1 612,-1 2 1,-6-5 748,1 4 1,-3 5 0,-2 5-517,0 8 0,-6 13 0,1 6 0,0 4 205,-2 6 1,5-2 0,-3 6-1,2 1 288,-3-1 0,5 2 0,-5-4 0,5-1-799,1 0 1,0-6 0,0-6 0,0 0-360,0-1 0,0-3 1,0-6-181,0 0 0,5 0 0,2-2 0,2-4-853,3-5 0,3-3 0,5-2 0,2 0-449,3 0 1,-4-5-1,5-2 1,0-2 101,-1-3 1,3-7-1,-7-2 1,-4 2-272,-5 1 0,1-3 0,-8-2 0,-2 1 738,-1-1 1,-4-3 0,-1 3-1,-4 0 733,-2 1 0,4 1 0,-4 5 0,2 0 486,4 1 0,1-1 743,2 0 0,0 9-211,0 7 0,0 12 0,0 11 0,0 2 1111,0 2 0,0 3 1,2 2-1,1-1-917,2 0 1,2 1 0,-3-1 0,1-1-873,-1-4 0,-3-1 0,-1-6 0,2 2-340,3-2 0,-3-2 0,3-1 0,-3 0-3018,-2 0 1,7 1-1,3 1-6449,4-3 9467,9 5 0,-5-19 0,4 6 0</inkml:trace>
  <inkml:trace contextRef="#ctx0" brushRef="#br2" timeOffset="73">15267 18091 7727,'0'-7'1875,"0"7"-815,0 9 0,0 7 0,2 5 0,1 5 168,3 4 0,4 6 0,-3 1 0,2-2-18,3-2 0,-3 4 1,0 1-1,-1 0-670,1 1 0,-4 3 0,4-7 1,-2-4-345,-4-3 1,1-3 0,-1 1-1,3-5-159,-3-4 1,-1-1 0,0 0-160,3-1 0,-2-6-54,8-4 1,-6-3 0,4-4 0,0-1-133,-1-2 0,3-13 0,5 1 0,-1-4-276,1-2 1,0-5 0,1 2 0,2-2 327,2 2 1,0 3-1,-3 9 1,3 4 622,5 4 1,2 5 0,0 1 0,-2 1-45,2 5 0,2 2 0,-1 8 0,-2 0 56,-6-1 0,0 1 0,-4 0 0,-3 0-867,0-1 1,-5-1 0,-1-1 0,-1-3-1724,-3 2 1,-4 0-1,-7 1 1,-7-5-701,-5-1 0,-14 4 2911,1-6 0,-24 7 0,-1-3 0</inkml:trace>
  <inkml:trace contextRef="#ctx0" brushRef="#br2" timeOffset="74">14623 18578 7727,'8'-10'3712,"-4"1"-2684,-8 2 0,-4 2 1,-8 5-1,0-2 0,0-1-459,1-2 0,-6-1 0,0 6 0,2 0-1110,1 0 1,2 0-1,1 0-559,-1 0 1,2 7 0,2 2 0,3 2-429,2-1 1,2 0-1,6 6 1528,5 0 0,2 7 0,8 1 0</inkml:trace>
  <inkml:trace contextRef="#ctx0" brushRef="#br2" timeOffset="75">14623 18767 8435,'0'-10'2516,"0"-1"0,-7 6 1,-4-4-1591,-3 2 0,-2 2 1,1 5-1174,-1 0 1,-5 0-1,0 0 1,0 0-154,-2 0 1,4 0 0,-5 0 0,-1 0-792,1 0 1,3 0 0,-4 0 0,3 0 1190,2 0 0,-4 0 0,-1 0 0</inkml:trace>
  <inkml:trace contextRef="#ctx0" brushRef="#br2" timeOffset="76">12862 18421 7727,'0'-15'565,"-7"1"0,-4 3 1,-3 6 1023,-2 3 0,1 2 0,1 2-285,3 3 1,-1 9 0,7 9 0,1 1-636,3 4 1,1 2 0,0 1 0,1-1 484,5-4 1,-3 4 0,6-6-1,-2 1-663,-4-4 0,1 1 0,-1-1 1,2-1-546,-1-3 1,-2-6-1,-2-1-449,0 2 1,0 2-3124,0 2 1,1-6 1499,5 1 1,2-8 0,8 3 0,0-5-1727,0-1 3852,-1 0 0,8-14 0,1-3 0</inkml:trace>
  <inkml:trace contextRef="#ctx0" brushRef="#br2" timeOffset="77">13145 18531 7727,'-9'-7'270,"4"-3"0,3-4 0,2-2 494,0 0 0,0 1 1,3-1-1,6 0-13,7 1 1,5 4-1,0 1 1,5-1-265,4 2 1,1-3 0,-1 7-1,-2 0 54,-2-2 0,-7 5 1,2-3-1,-5 5-265,-6 5 0,3-2 1,-8 8-1,-2 1 61,-1 2 0,-2 4 0,-2 3 0,-3 3-61,-5 0 0,-6 6 1,-5-4-1,-5 4 201,-4 1 1,0-1 0,2-2 0,4-3 74,1-3 1,-3 4 0,5-5-1,2-1-142,1-3 0,8-1 0,1 0 113,2-1 1,2-4-524,5-1 0,7-6 0,3 1 0,6-3 0,5-2 0,5 0 0,11 0 0,3 0 0,0 0 0,6-2 0,-4-2 0,1-1 0,-1 2 0,2 1 0,-9 2 0,-4 0-334,-3 0 1,-9 0 0,2 0 0,-3 2-3830,-2 3 1,-8-2 4162,-2 8 0,-12-8 0,-2 4 0</inkml:trace>
  <inkml:trace contextRef="#ctx0" brushRef="#br2" timeOffset="78">3365 13863 7727,'-10'-5'0,"1"-2"0,2-2 8455,2 6-7074,5-4 1,0 8-1,0 5 1,0 6-222,0 7 0,0 6 0,0 6 0,0 0-580,0 1 1,0 6 0,0 2 0,0 2-581,0 0 0,0 0 0,0 5 0,0 1 0,0-1 0,0-2 0,0-1 0,0-4 0,0-2 0,0 4 0,0-7 0,0-5 0,0-7 0,0-1 0,0-1-153,0-2 1,0-1-7048,0-2 5671,0-8 1,0-8-1,0-10 1,0-4 359,0-2 0,1-5 0,6-3 0,7-2 1169,6-2 0,8-13 0,-4 8 0</inkml:trace>
  <inkml:trace contextRef="#ctx0" brushRef="#br2" timeOffset="79">3853 14020 7727,'-7'9'1286,"5"-4"-449,-3-10 0,3 2 0,2-8 0,0-1 297,0-2 0,5-2 1,2 0-387,2 1 0,1-3 0,8-1 1,3 0-391,5 5 1,4-2 0,1 6-1,0-3 121,1 3 1,5-2 0,-1 6 0,-1 3-158,-2 1 1,-8 2 0,-2 0 0,-2 0-88,-1 0 0,-4 2 0,-7 3 0,0 6 3,-1 3 1,-4 3 0,1 2 0,-3 4 57,-2 2 0,-7 6 0,-4 6 0,-3-1 6,-1 3 1,-6-1-1,-2 8 1,-1-3-95,-4 1 1,0 5-1,0-7 1,2 1-173,-2-1 1,3-3 0,1-6 0,1 0-37,4-2 0,-2 4 0,3-10 0,4-1 0,0-3 0,7-3 0,2-3 0,3 1 0,2 0 0,0 0 0,2-8 0,3-2 0,6-5 0,10-8 0,5-1 0,4-3 0,1 1 0,11-1 0,4-5 0,1 1 0,3-1 0,-4 0 0,-6 2 0,-2 4-678,-3 5 0,-3-2 1,-6 1-1,-5 1-4238,-4-2 1,-1 5-2944,0-3 7859,0 3 0,6-5 0,3-1 0</inkml:trace>
  <inkml:trace contextRef="#ctx0" brushRef="#br2" timeOffset="80">5629 13612 7727,'16'-18'0,"0"-1"460,-1-2 0,-1 0 0,-1 4 0,-5-3 668,-1-1 1,4 0 0,-6 6 0,-2-1-448,-1 0 0,-2-5 0,0 0 230,0 2 0,-7 2 0,-5 3 1,-5 3-301,-4 6 0,-7 3 1,1 2-1,-2 0 119,-3 0 0,1 7 1,-1 7-1,3 9-71,2 8 1,5 10 0,6-1 0,2 3-436,4 6 0,3 9 0,7-2 0,0 1-224,0 1 0,0-6 0,0 4 0,1-2 0,5-3 0,-3 2 0,6-5 0,0-4 0,-1-4 0,-2 2 0,2-7 0,1-3 0,0-5 0,-6-7 0,4 1 0,-2-4 0,1-1 0,1-2-3896,-2-4 1697,-3-3 0,5-14 0,-7-5 0,0-5 455,0-4 1,7-13 0,3 3 0,4-2 395,2 0 0,7-6 1348,3-3 0,10-3 0,5-2 0</inkml:trace>
  <inkml:trace contextRef="#ctx0" brushRef="#br2" timeOffset="81">5912 13879 9536,'-26'9'2054,"0"-2"1,-2 0-885,-2 3 1,-7 2-1,-3 2 1,-3-2 85,-6 1 1,0 4-1,3-8 1,1 1-619,-4 1 0,4-2 0,4 1 0,3-3-771,3 0 1,2-5-1,3 3 1,2-3-752,2-2 1,7 0 0,-2 0 0,3 0-518,3 0 1,6-7-1,4-4-55,3-3 1,5 4 0,8-2 0,10-4 368,7-3 0,10-4 1,4 4-1,5-2 1087,6 2 0,3-6 0,6 1 0</inkml:trace>
  <inkml:trace contextRef="#ctx0" brushRef="#br2" timeOffset="82">5928 13517 8159,'16'0'0,"-1"2"1471,1 3 0,-7 11 0,-2 12 0,-2 7-116,0 7 1,2 10-1,-3 8 1,3 2-266,1 1 0,1 2 1,3-11-1,-1-2-476,1-3 0,0 6 0,1-14 0,-3-2-546,2-4 1,-5-6 0,0-1-1942,0-1 0,0-8 0,5 0-10,-1-7 0,-6-7 1,6-10-1,-1-5 396,-1-4 0,10-9 1,-1-5-1,4-5 1487,6-4 0,2-20 0,1-1 0</inkml:trace>
  <inkml:trace contextRef="#ctx0" brushRef="#br2" timeOffset="83">6510 13785 7727,'-16'7'0,"-2"-4"0,-3 7 0,-5 1 1927,-3-2 1,-8 5 0,-2-2 0,1 5-180,0 4 0,-10 6 0,3-7 1,-2 1-815,-4 2 0,1-5 0,2 1 0,1-5-1438,0-4 1,0-6 0,0 1-1,0-3-552,-1-2 1,1 0 0,0-2 0,2-3-8776,3-6 9626,3-10 0,8-3 0,-1-8 1</inkml:trace>
  <inkml:trace contextRef="#ctx0" brushRef="#br1" timeOffset="84">3129 16189 8161,'-7'-15'48,"4"4"1,-8 2-1,-1 2 1,-2 2 3065,-2-2-1301,1 5-989,6 2 1,9 2 0,12 3 0,6-3-48,3-2 0,12 0 0,-2-2 0,2-1-108,1-2 0,2-8 1,3 3-1,-1-2-152,1 1 1,-3-3 0,-4 6-1,-3-3-159,-2 1 0,1 6 0,-7-1-107,-2 3 1,-7 2-1,-3 2 63,-2 3 1,-2 6 0,-5 10 0,0 5-28,0 3 0,0 5 0,0 2 0,0 6-287,0 4 0,0 1 0,0 0 0,0-2 0,0-3 0,0 2 0,2-7 0,1-2 0,2-2 0,6-4 0,-4-2 0,0-5 0,0 1 0,3-6 0,-3 4 0,2-3 0,-5-8-9831,1 1 7294,-3-8 1,-2-3 0,-2-12 2536,-3-7 0,-11-6 0,-9-6 0</inkml:trace>
  <inkml:trace contextRef="#ctx0" brushRef="#br1" timeOffset="85">3176 16567 8690,'7'8'1980,"2"-1"1,7-7-334,0 0 1,5-5 0,0-2 0,-1 0-313,3 0 1,0-5 0,5 3 0,-2-1-568,2-1 0,2 1 0,3-4 0,2 2-515,2 1 1,-1 6-1,-4-4 1,-1 2-254,1 4 0,-6-4 0,-2 1 0,-1 3-716,-4 1 1,-1 2 0,-3 0 0,1 0-1910,0 0 1,0 0 94,-1 0 1,1 0 0,0 0 2529,-1 0 0,1-7 0,0-2 0</inkml:trace>
  <inkml:trace contextRef="#ctx0" brushRef="#br1" timeOffset="86">4277 16126 9228,'10'-24'0,"1"3"681,1 4 0,-3 8 0,1 2 0,3 2-352,1-1 1,1 1 0,1 5 0,0 0 634,0 0 1,-1 0-1,-1 2 1,-2 3-117,-1 6 1,-8-3 0,4 5 0,-1 2 37,-1 5 0,0 7 0,-5 0 0,-2 2-81,-3 3 0,-2 4 1,-5 3-1,1 1-460,-1 4 1,-2-1-1,0 1 1,2-4-346,2-1 0,1 3 0,-3-4 0,3 0 0,2 1 0,2-3 0,5-4 0,0-1 0,0 1 0,1-8 0,5-3 0,4-3 0,4-3 0,2-4 0,1-2 0,2-2 0,2-4 0,6-1 0,-6-4 0,-2-3 0,-2-6 0,-1-3 0,0-1 0,-2-3 0,-4-3 0,-3-8 0,-7-10 0,-2 1 0,-3-1 0,-5-4 0,-11 1 0,-5-2 0,-4 2 0,-7-2 0,0 8 0,3 3-8,0 5 0,3 0 1,1 7-1,4 2-932,5 1 0,4 4 0,1 2-3992,0 1 2547,0 8 1,15-2 0,8 10 0,8 5 2384,6 4 0,14 2 0,-2 0 0</inkml:trace>
  <inkml:trace contextRef="#ctx0" brushRef="#br1" timeOffset="87">4780 16582 11556,'23'-1'7377,"-7"-5"-6190,-8 5 1279,-1-6-3297,-5 7 1,10 1 0,-5 3-1769,2 1 1,-4 6-1,6-6-1652,1-2 4251,2-1 0,9-9 0,1-2 0</inkml:trace>
  <inkml:trace contextRef="#ctx0" brushRef="#br1" timeOffset="88">5472 16142 8161,'10'-16'6347,"1"1"-4828,-8 6 1,3 2 0,-12 7-949,-4 0 0,-6 0 0,-3 2 0,-4 1-62,-1 3 1,-1-1-1,-3-5 1,4 0-297,1 0 1,-3 0 0,5 0 0,2 0-70,1 0 1,3-5 0,-1-1-1,2 1 106,3-2 1,-3 4-215,4-8 0,-2 6-196,1-6 1,3 10 306,2 1 0,5 7 1,-5 10 85,5 4 1,1-3-1,0 4 1,0-1 18,0 0 0,0 5 0,1-3 0,5 0-135,4-1 0,-1-1 0,0-3 0,-1-1-416,1-1 1,-4 3-1,6-8-12,1 3 0,2-6 0,2-2 245,-1-5 0,6-1 1,2 0-1,0 0-15,-1 0 1,5 0 0,-3 0-1,2 0 110,2 0 1,4 0-1,-10 0 1,1 0 135,0 0 1,0 0 0,-4 0 0,2 2 257,-2 3 0,-2 2 1,-1 7-1,-2 0-196,-3 4 1,1 1 0,-5-2-228,2 4 0,-6-1 0,2 4 0,-3 1 0,-2-3 0,0 1 0,-2 3 0,-3-5 0,-5 0 0,-4 2 0,-2-6 0,0 4 0,-1-3 0,-4-3 0,2-4 0,-8-2 0,1-2 0,2-4 0,-6-1 0,5-2 0,1 0-906,3 0 0,-2 0 0,2 0-1854,2 0 0,3-7 0,6-4 977,5-3 1,5-1 0,7-1 0,7-2 1782,5-3 0,16-10 0,-2-9 0</inkml:trace>
  <inkml:trace contextRef="#ctx0" brushRef="#br1" timeOffset="89">6022 16126 8954,'14'-24'4016,"-2"3"-2302,-1 4 1,-8 6 3051,3 1-3761,-5 6 1,5-1 0,-1 10 0,-2 6-136,-1 3 1,-2 3 0,0 2 0,0 4-871,0 1 0,0 3 0,0 4 0,0 1 0,0-1 0,-2 0 0,-1 1 0,-4-1 0,-2 1 0,4-1 0,-4-1 0,2-2 0,4-2 0,-4-2 0,1 3 0,3-6 0,1-4 0,2-1 0,0-1 0,0 1 0,7-7 0,4-2 0,3 0 0,7-5 0,1 3 0,3-3 0,3-2 0,1-2 0,3-2 0,-2-3 0,-4-1 0,7 4 0,-5-3 0,-2 2 0,-1 0 0,1-2 0,-5 3 0,-2-1-3277,-2 1 0,-1 3 0,0-1 935,0-3 0,-8-4 0,-2-7 0,-5-1 158,-1-4 2184,0 3 0,-7-11 0,-1 4 0</inkml:trace>
  <inkml:trace contextRef="#ctx0" brushRef="#br1" timeOffset="90">6447 16299 8161,'-9'-7'1875,"2"6"0,7-5 0,0 12 0,0 4-711,0 4 1,0 9 0,0 3 0,0 4 444,0 1 1,5 1 0,1-1-1,-1 0-1131,2 1 0,-6-1 0,5 1 1,-5-3-839,-1-2 1,0 6 0,0-4 0,0 3-4557,0 3 1,0 0 4851,0-4 1,0 1 0,0-1-1</inkml:trace>
  <inkml:trace contextRef="#ctx0" brushRef="#br1" timeOffset="91">7091 16362 9535,'16'-7'4200,"0"-1"-3322,-7-1-177,-2 2-495,-7 14 0,-2 0 431,-3 3 0,1-3 114,-6-7 1,4 0-345,-4 0 0,6-1 0,-1-5 395,3-4 0,2 1 342,0-1-97,0 6-269,7-10-544,2 12 0,2-5 0,-3 9-104,-1 3-1033,-1-3-477,-6 12 1,0-10-4429,0 6 2019,0-6 3092,0 3 1,0-9-1,0-3 1,0-6 704,0-3 1,7-2-1,1 1 1329,1-1 1,5 0 753,-4 1 6526,4-1-6793,-5 0 0,-4 9 0,-10 5-1648,-5 6 1,1 12 0,-2-2 0,-1 1-177,-2 4 0,4 6 0,-1-2 0,-1-1 0,-2 1 0,0 5 0,0-2 0,2 2 0,0-2 0,-6 2 0,8-7 0,-2-2 0,1-1 0,-3 1 0,5-1 0,-1-6 0,-1-3 0,6 1 0,-5-3 0,-3 2 0,5-6 0,-3 2 0,8-5 0,-3-5-2458,5-5 0,1-4 1,1-4-1,3-1 135,1-2 1,7-5 0,-1 3 0,3 1 641,2-1 0,-2-3 1681,-4 5 0,4-7 0,-5 3 0</inkml:trace>
  <inkml:trace contextRef="#ctx0" brushRef="#br1" timeOffset="92">6966 16284 8028,'-6'-11'0,"-1"2"0,0 1 528,0-1 1,-5 5 0,3-2 0,-1 0 1588,-1 1 1276,8 0 0,-2 5-2110,10 0 0,4 5 0,8 4 0,2 3-215,2 5 0,6 8 1,-5-2-1,3 1-1013,3 4 0,3-4 0,4 3 0,2-1-55,-2-2 0,-2 4 0,-2-7 0,-1-2 0,-4-1 0,2-2 0,-7-1 0,-2-1 0,-1-3 0,-2 3 0,-1-6 0,1 3-4401,0-1 1,5-6 4400,0 1 0,7-10 0,-4-4 0</inkml:trace>
  <inkml:trace contextRef="#ctx0" brushRef="#br1" timeOffset="93">8098 15875 8161,'-9'-16'5371,"4"1"-3752,3-1 1,7 9 0,0 7-1,-1 10 546,-2 10 0,-2 9 0,0 10 1,0 1-2166,0 3 0,0 8 0,0 3 0,0 0 0,0 1 0,0 2 0,0-4 0,0-5 0,0-4 0,0 0 0,1-6 0,3 1 0,1-1 0,0-7 0,-5-6 0,0-2 0,0-4 0,0-2 0,0-1 0,0 0 0,0-6-2844,0 1 1,0-10-1,0-1 1810,0-8 0,7-8 1,4-5-1,3-5 1034,2-4 0,6-15 0,3-4 0</inkml:trace>
  <inkml:trace contextRef="#ctx0" brushRef="#br1" timeOffset="94">8412 16048 10089,'7'-30'0,"4"2"0,3 2 1070,1-2 0,3 5 0,1 1 1,4 1 346,1 0 1,1 5 0,3 7 0,-4 2-782,-1 4 0,3 1 1,-3 2-1,-1 2 247,1 3 0,-2 9 0,-5 11 0,-1 2-245,1 7 0,-5 6 0,-3 0 1,-1 4-639,-3 5 0,-2 6 0,-2-2 0,0-1 0,0 2 0,0-10 0,-2 3 0,-3-3 0,-6-4 0,2 2 0,-1-9 0,-2-5 0,-2-3 0,-2-5 0,0-4 0,1 0 0,-1 0 0,-2-8 0,-1-2 0,-4-5 0,-1-1 0,0 0 0,-4-1 0,1-5 0,-1-4 0,6-9 0,-1-2 0,2 1 0,0 3 0,7 0 0,9-3 0,3-1 0,2 2 0,0 2 0,4 3 0,4 2 0,8 1 0,15 2 0,3-1 0,2 5 0,3 3 0,4 2 0,1 2 0,5 1 0,3 2 0,6 8 0,-4-3 0,0 4 0,1 2 0,2-1 0,-3 3 0,1 1 0,-1 2 0,3 0 0,-6-4 0,-6 3-4916,-6 1 1,-15 5 4743,-8-5 1,-7 0 0,-9-6 0</inkml:trace>
  <inkml:trace contextRef="#ctx0" brushRef="#br1" timeOffset="95">3318 17274 8214,'-16'7'266,"2"-4"777,4 8 1,3-1-218,7 6 1,7-2 0,1-2 0,3-3 163,-1-2 0,1 3 0,5-4 0,1-3 431,4-1 0,4 3 0,8 0 0,2-1-242,1-2 0,13-2 0,2 0 1,5 0-1071,3 0 0,16 0 0,-5 0 0,2-2-109,-1-3 0,6 3 0,-3-3 0,-3 3 0,3 2 0,3 0 0,-8 0 0,1 0 0,0 0 0,0-5 0,-4-1 0,3 3 0,-3 1 0,9-3 0,2 0 0,2-1 0,3-1 0,5 4 0,-42-2 0,-1 0 0,2-1 0,-1 1 0,0 1 0,1-1 0,6-1 0,1 0 0,34-1 0,0 0 0,-6 0 0,-4-3 0,-9 4 0,-2 3 0,-1 1 0,-4 2 0,0 0 0,-2 0 0,1 0 0,4-2 0,-6-1 0,3-2 0,2 1 0,11 1 0,4-1 0,6-1 0,-38 3 0,1 0 0,2-1 0,1-1 0,0 1 0,0 0 0,-1-1 0,0 1 0,-1-1 0,1 1 0,4-3 0,-1 1 0,36 0 0,-6 0 0,-5-2 0,-13 5 0,1-5 0,-8 2 0,-2-1 0,-3-4 0,-3 3 0,2 0 0,1 0 0,0 2 0,-4 3 0,-1-2 0,0-1 0,-2 0 0,-1 5 0,-4 0 0,-1 0 0,-3 0 0,-6 0 0,-4 0 0,-5 0 0,-3 0 0,-3 0 0,1 0 0,-9 2-2458,-7 3 0,-23-2 1,-20 8-1,-20 1-371,-19 2 0,32-6 0,-3 0 2829,-9 0 0,-2 0 0,-12 0 0,-2-1 0,-6 1 0,0 0 0</inkml:trace>
  <inkml:trace contextRef="#ctx0" brushRef="#br1" timeOffset="96">5189 17855 8161,'-11'-1'1600,"1"-5"1,6 3-588,-1-8 1,5 6-1,7-5 1,7-2 218,5-2 0,4 3 0,-2 1 0,4-3-455,-1-1 1,6 0 0,-4 2 0,2 3 363,-2 3 1,-3-5-1,-8 6 1,1 1-926,0 3 1,0 1 0,-1 0-217,1 0 0,-5 7 0,-3 3 0,-1 4 0,-3 2 0,-2 1 0,-4 2 0,-3 4 0,-6 2 0,-5-5 0,-5 5 0,-3-2 0,-1-4 0,-8 4 0,4-2 0,-1-4 0,0-5 0,-1 2 0,8-5 0,0 0 0,1-4 0,1 2 0,5-2 0,0-1 0,7-3 0,4-1 0,10 0 0,9 0 0,11-1 0,1-3 0,2-1 0,12 0 0,-5 5 0,5 0 0,2 0 0,-2 0 0,2 0 0,-5 1 0,-4 5 0,-3 2 0,-2 8 0,-4 0 0,-1-1 0,2 1 0,-8 0 0,-3 0 0,0-1 0,-7 1 0,-2 0 0,-3 0 0,-2-1 0,-2 1 0,-3 0 0,-6-1 0,-2 1 0,-5 0 0,-1-2 0,-2-4 0,-12 3 0,-1-8 0,-4-2 0,-6-1 0,-6-2 0,-3 0 0,3 0 0,1 0 0,-4 0 0,-1 0 0,2-2 0,3-3 0,-5 2 0,12-6 0,5 2-2458,7 3 0,8 3 1,6 1-1,2-2-5874,3-3 8332,4 3 0,21-12 0,4 5 0</inkml:trace>
  <inkml:trace contextRef="#ctx0" brushRef="#br1" timeOffset="97">6918 18484 8161,'-10'0'1671,"1"-2"4408,2-3-4736,2 3 0,7-10 0,3 7 0,5 1-166,4 3 0,2 1 0,0-2 0,1-2-647,4-1 0,-1-2 0,6 4 0,0-4-562,-2-2 1,4 6 0,-7-4-1,0 1-901,2 1 1,-6 0 0,4 5-2345,-3 0 0,-9 2 0,-4 3 1366,-3 5 1,-9 1 0,-6 3-1,-6 3 1911,-7 1 0,-4 6 0,-1 1 0</inkml:trace>
  <inkml:trace contextRef="#ctx0" brushRef="#br1" timeOffset="98">6934 18657 7200,'2'9'9090,"3"-4"-7419,6-3 1,3-2-1,1 0 1,1 0-896,0 0 1,-6 0 0,1 0-1,1 0-240,2 0 0,2 0 1,-1 0-902,1 0 1,0 0 0,0 0-1,-1 0-1598,1 0 1,0 0 0,-1 0-1,1 0 865,0 0 1,0 5 0,-1 2 0,-1 2 1097,-3 3 0,10 2 0,-4 2 0</inkml:trace>
  <inkml:trace contextRef="#ctx0" brushRef="#br1" timeOffset="99">7862 18170 10959,'-7'-9'1614,"5"-5"1,-3 4-995,3-4 1,7 3 0,2 1 0,4-1-180,6 2 0,-1-4 0,5 4 0,-2 0-174,2 4 1,-3-2 0,3 2 0,-4 1-57,-1 2 0,-1 2 0,-1 2 0,-1 3-4,-3 6 1,-5 1-1,4 0 1,-2-1-88,-3 1 1,-3 4 0,-1 3 0,-1 2-29,-5-2 0,-2 4 0,-8-1 0,0 1 5,0 0 1,-5 3-1,1-5 1,-1 0-109,-2 2 0,5-6 0,-3 6 0,4-4-40,1-3 1,2 3 0,2-9 0,2 3-87,-3-3 0,5 2 227,-3-6-105,8-1 0,-4-12 0,7-4-328,0-3 0,12-7 1,5 1-1,8 0 152,8 3 0,-2 6 0,8 3 0,-2 1 279,-1 3 0,1 2 0,-7 2 0,-2 0 196,-2 0 0,-7 6 0,2 1 0,-4 1 156,-1 5 1,-5 1 0,-3 1-1,-1 1 145,-3 0 1,-2 1 0,-2 2-1,0 2-84,0-1 0,-2 2 1,-2-1-1,-3-2-290,-1-1 1,-5-2 0,-6-1 0,-2 1-109,2 0 1,-5-6 0,-3-1 0,-1-2-304,2-4 1,-7-1-1,5-2 1,2 0-551,1 0 1,-1 0 0,5 0-3369,2 0 1,3-2 2695,6-3 0,3-4 0,9-6 0,3-1 338,5 0 1,6 1-1,3-1 1,2 0 1083,-2 0 0,-1-13 0,-2-4 0</inkml:trace>
  <inkml:trace contextRef="#ctx0" brushRef="#br1" timeOffset="100">8428 18091 8264,'0'-10'4039,"0"-1"-3459,7 8 1,-4-4-1,6 9 1,-2 3 713,-3 5 1,-3 4 0,-1 4 0,0 1-339,0 2 1,5 7 0,1-2 0,-3 2-209,-1-2 0,-2 4 0,0-6 1,2 2-238,3 1 1,-3-6 0,3 3 0,-3-1-512,-2-4 0,0-2 0,0-1 0,0 0-1722,0 0 1,0-1 0,0 1-1997,0 0 1,1-8 1468,5-2 0,2-5 1,8-1 2248,0 0 0,-7-14 0,-2-3 0</inkml:trace>
  <inkml:trace contextRef="#ctx0" brushRef="#br1" timeOffset="101">8852 18091 8264,'0'-10'2344,"0"-1"0,0 6-495,0-5 1,2 6-838,3-1 0,-3 5-549,3 5 1,-3-1 0,-2 6-1,0 2-150,0 2 1,0 2 0,-2 0-1,-1 1 51,-2 4 0,-6-2 0,4 7 0,0 1-71,0-3 0,-3 6 0,3-6 0,0 2-97,0 1 0,1-8 1,6 4-1,0-2-12,0-1 1,0 1 0,0-5 0,0 0-27,0 0 0,6-6 0,1 1 1,1-1-124,5-1 1,1-2 0,1-7 0,1 1-282,0 5 0,1-5 0,2 5 0,2-5-397,-1-1 1,4-5 0,1 0 0,-1 0-850,-3-2 1,2 5 0,-1-5 0,1 2-94,0 0 0,-2-2 0,-7 1 1585,-4-4 0,4-4 0,-5-2 0</inkml:trace>
  <inkml:trace contextRef="#ctx0" brushRef="#br1" timeOffset="102">9135 18343 8264,'0'22'1295,"0"-9"1,0 2 0,-1-1 44,-5 0 1,5 2 0,-5 0 0,5 1-229,1 4 1,-6-2 0,1 8 0,2-1 114,1-2 0,2-1 1,0-6-1,0 3-778,0 1 0,0-6 0,0-4 1,2 1-872,3 2 1,-3-4 0,5-1 0,-2 0-816,0 0 1,7-4-1287,-1 5 0,3-6 1,1 3 2522,1 0 0,0-5 0,0 5 0</inkml:trace>
  <inkml:trace contextRef="#ctx0" brushRef="#br1" timeOffset="103">9528 18547 8051,'11'0'1611,"-1"0"1,-4 0 3273,4 0-2886,-6 0 1,4 5-298,-2 1 1,-5 0-1299,5 0 1,-5-3-1272,-1 8 0,2-8 1,2 4 25,1 0-8990,0-5 9772,-5 12 0,7-19 0,2 3 0</inkml:trace>
  <inkml:trace contextRef="#ctx0" brushRef="#br1" timeOffset="104">9811 18123 8260,'0'-11'4213,"0"1"-2571,0 6 1,2-3 911,3 7-1952,-3 0 0,5 7 0,-5 4-180,3 3 0,-3 1 0,3 1 0,-3 2 116,-2 3 0,5-4 0,0 6 0,-1-1-104,-2 5 0,-2-3 0,0 2 1,0 2-33,0 2 0,0 1 1,0 1-1,0-1-61,0 1 1,5-6 0,0 0 0,-1 0-342,-3-1 0,-1-3 0,0-6 0,0 0 0,0-1 0,0 1 0,6-5 0,-1-1 0,2-6 0,-2 1 0,-3-3 0,6-2 0,-2 0-513,-5 0-1791,6 0-427,-7 0 1,-5-2-2687,0-3 2951,0 3 1,6-10 2465,5 6 0,2-6 0,8 3 0</inkml:trace>
  <inkml:trace contextRef="#ctx0" brushRef="#br1" timeOffset="105">10204 18233 8857,'0'-16'2731,"0"0"0,-1 2-1980,-5 4 0,-2 3 1,-6 9-334,3 3 1,-3-2 0,4 8 0,-4 1-130,-2 2 1,0 7 0,1 2-1,1 1 42,3 4 1,-1 0 0,7 2 0,1-1-64,3 5 1,1 0 0,0-2-1,0-2-138,0-4 0,7 7 0,3-5 0,4-2-96,2-1 0,-1-5 0,3-4 0,3 0-58,5 0 1,-1-6 0,-1-1 0,0-2-71,1-4 0,-1-1 0,4-2 1,-3 0 21,-3 0 0,-1-5 0,-7-2 0,-1-2 352,-3-3 1,-6-2 139,1-2 0,-5 0-271,-5 1 1,-4 1-1,-9 2 1,-1 3-341,-2 2 1,-5 0-1,3 3 1,-1-1-1433,-4 2 0,0-4 1,0 1-1,4 3-1570,1 1 0,2 2-501,5 0 3694,7 0 0,2 0 0,7 0 0</inkml:trace>
  <inkml:trace contextRef="#ctx0" brushRef="#br1" timeOffset="106">10708 18201 8516,'-6'-10'0,"-1"1"259,-1 2 0,4-5 1,-3 3-1,0-1 917,-3-1 0,1 2 0,-2-1 0,-1 3-285,-2 0 0,-1 5 1,-1-3-1,0 3 1330,0 2-1587,-6 0 0,4 2-289,-3 3 1,6 6 0,2 8 0,5 2-27,1-2 0,1 9 0,6 0 0,0 0 85,0 2 0,7 5 0,2 1 0,2-1 72,-1-2 0,-1-1 1,3 1-1,-2 0-264,3-1 0,-1 6 0,0-10 0,-3-2-794,-2-1 0,3 1 1,-3-5-1,0-2-1331,0-2 1,0-3-1,-3-1 1,3-5-1190,1-1 1,-2-1 1894,4-6 1,-5-6 0,4-1-1,0-3 1207,0-8 0,8-4 0,8-10 0</inkml:trace>
  <inkml:trace contextRef="#ctx0" brushRef="#br1" timeOffset="107">10849 18578 13058,'-16'0'1053,"1"0"1,-3 0 0,-1 0 398,-2 0 0,-10 0 1,3 0-1,0 0-1007,-2 0 0,2 0 1,0 0-1,4 0-1008,1 0 1,2 0-1,5 0 733,0 0-3447,8 0 0,3 0 0,10-1 2852,5-5 0,11-2 0,4-8 0</inkml:trace>
  <inkml:trace contextRef="#ctx0" brushRef="#br1" timeOffset="108">10818 18186 9641,'-7'0'2256,"5"1"-528,5 5 1,8 4 0,-4 11 0,2 3-833,3 1 1,-3 5-1,1-4 1,1 3-496,-3 3 0,5 5 0,-7-1 0,1-1-299,0-2 0,4-3 1,-4-2-1,0-2-188,0 2 1,3-5 0,-3-2-2246,2-4 0,-5-1 0,1 0-7221,-3-1 9552,-2-6 0,7-2 0,1-7 0</inkml:trace>
  <inkml:trace contextRef="#ctx0" brushRef="#br1" timeOffset="109">11164 18453 8434,'-16'0'1433,"5"1"1,1 3-27,-2 1 1,-2 0-1,-2-5 1,-2 0-609,-2 0 1,-5 2 0,-8 2 0,-2 1-1200,-2-2 1,1-1 0,4 0-1,2 1-1625,4 3 0,3-1 0,8-5 2025,-1 0 0,0 0 0,1 0 0</inkml:trace>
  <inkml:trace contextRef="#ctx0" brushRef="#br1" timeOffset="110">10818 17573 8123,'-11'-7'788,"1"-4"1,6 2-1,-1-1 265,3-2 0,-3 3-537,0-2 1,1 8 0,9-4 0,6 2-183,3-1 1,2 1 0,1 5-1,2 0-53,2 0 1,2-5-1,-4 0 1,2 1 88,-2 3 0,-1 1 1,-2 0-103,-1 0 1,-4 5 0,-2 2-249,-2 1 0,-2 3 0,-5 5 0,0-1 19,0 1 1,-2 0-1,-3 0 1,-6-1 58,-3 1 1,-1 0-1,-1-2 1,0-2 38,0-2 0,1-6 1,1 3-358,3 0-96,4-5 1,9 5 0,3-6 106,6 5 1,8-5 0,2 6 0,-2-1 128,-1-1 1,3 5-1,0-3 1,-2 2 53,-2 3 0,-1 2 1,0 2-1,-1 0 148,1-1 0,0 6 1,-2 0-1,-4-2 224,-4-1 1,1 3 0,-2 0 0,-2-2 190,-1-2 1,-7-6 0,-2-1-1,-2 1-119,-3-2 1,-2 3-1,-4-7 1,-3-1-269,-5-3 0,2-1 0,-2 0 0,-1 0-1056,3 0 1,-4 0 0,7 0 0,2 0-6346,1 0 7251,10 0 0,8 0 0,8 0 0</inkml:trace>
  <inkml:trace contextRef="#ctx0" brushRef="#br1" timeOffset="111">27075 3159 8196,'14'-17'0,"-4"-2"53,-4-2 0,-5-6 0,-1 5 1,-1-1-1,-5-1 858,-4-1 0,-4 4 0,-2-3 1,-1 1-1,-2 4 0,-4 1 1,-2 3 840,-3-1-975,-1 0 1,-3 7-1,1 4-414,-1 3 1,3 2 0,-1 0-1,2 0-351,0 0 1,-3 7-1,8 4 1,0 3 91,0 2 0,3-1 0,4 1 0,2 2-359,3 3 0,-1 1 0,5 6 0,0-3-64,0-3 1,2 6 0,5-3 0,2 1 224,3 0 0,4-5 0,6 3 0,1-1 62,0-4 0,5 4 0,1-2 0,3-2 12,3-1 1,2-8 0,1-1 0,0-2 365,1-4 0,-1-1 0,1-2 0,-1-2 297,1-3 0,-1-4 0,1-6 0,-1-3-83,0-3 0,-4-1 0,-1-8 0,0 0-255,-1-3 1,-3-9 0,-6 0 0,0-3-560,-1-2 0,-1-6 1,-3-1-1,-6 0-216,-3 0 0,-4 1 1,-3 6-1,-4 2 32,0 3 1,-5-2 0,4 9-1,-4 4 321,-2 3 1,1 9 0,1-2-1,1 3 209,3 3 1,5 1 0,-4 1 901,2 3 0,2 8 0,5 2-762,0 9 1,0 7 0,0 5 0,0 5-111,0 4 1,1 8 0,5 2-1,2 2 149,1 0 1,10 0 0,-3 5 0,2 0 383,-1 0 1,-1 6 0,-1-1 0,1-1-656,0-2 0,5-9 0,0-2 0,-4-3 0,-5-3 0,2 3 0,-3-11 0,1 0-809,-1-3 0,3 2 1,-4-2-807,4-2 0,-3-6 0,-1-5-1662,2-1 0,-3-7 0,0-9 3012,-2-4 1,12-7 0,-2-11 0</inkml:trace>
  <inkml:trace contextRef="#ctx0" brushRef="#br1" timeOffset="112">27767 2955 9285,'15'0'811,"-4"-5"1,-1-1-602,3 3 1,-5-1 0,3 1 0,1-2 0,4 1 1285,5 3 1,-4 1-1,4 0 1,-2 0-1582,2 0 0,-3 0 0,3 0-435,-4 0 1,-3 1 0,-2 5 174,-1 4 1,-8-1 341,3 1 1,-19-6-1,-4 3 1</inkml:trace>
  <inkml:trace contextRef="#ctx0" brushRef="#br1" timeOffset="113">27672 3175 9274,'16'0'1094,"0"0"1,0 0 0,1 0 0,2 0-163,2 0 1,7 0 0,-2-2 0,2-1-1085,-1-2 0,2-1 1,-4 6-1,1 0-33,0 0 0,-5-5 0,3 0 1,-1 1 890,-4 3-705,6-6 1,-8-2 0,6-7 0</inkml:trace>
  <inkml:trace contextRef="#ctx0" brushRef="#br1" timeOffset="114">28616 2326 8324,'-7'-15'1692,"5"4"162,-3 1 1,3 8-1,2 2-738,0 9 1,0 6 0,0 6 0,0 5-233,0 4 1,0 7-1,-2 1 1,-1 1-251,-2-1 1,-8 4-1,5-4 1,-3 1-173,1-1 1,4 4 0,-4-5-1,-1-2-288,3-2 1,1-2 0,7-1 0,0-2-175,0-2 0,0-7 0,0 2 0,0-3 0,0-2 0,0-6 0,1-1 0,5-1 0,4 1 0,4-5 0,2 1 0,1-3 0,4-2 0,5 0 0,11-2 0,3-2-423,1-1 0,9-7 1,-4 3-1,-1-1-1345,-1-1 1,-4 6 0,2-5-1,-7-1-95,-7 2 0,0-5 0,-9 4 0,-5-4 726,-7-2 0,-5 1 1,-2-3-1,-4-3 1137,-6-5 0,-1-11 0,-12-3 0</inkml:trace>
  <inkml:trace contextRef="#ctx0" brushRef="#br1" timeOffset="115">28977 2688 8744,'-8'-7'2023,"2"7"1,5 12 0,1 11 0,1 1-673,5 4 1,-5 2 0,6 3-1,-1 2-169,-1 2 0,0-1 1,-5-6-1,0-2-873,0-2 1,0-7 0,2 4 0,1-2-1163,3 0 1,-1-5 0,-5-6-2225,0 2 0,2 2 1051,3 2 1,-2-7 0,8-4 0,1-3-254,2-2 2279,2-7 0,-1-9 0,1-8 0</inkml:trace>
  <inkml:trace contextRef="#ctx0" brushRef="#br1" timeOffset="116">29449 2609 8664,'0'-16'882,"5"9"0,2 7 0,0 9 150,0 5 1,-2 7 0,-3 2-1,2 1-209,1 4 0,0 7 1,-5 2-1,0-1 121,0 3 1,2-6 0,1 4-1,3-4-656,-3-2 0,-1-1 0,-2-2 1,2-4-90,3-1 1,-3-2 0,3-5 201,-3 0 0,-2-6-594,0 1 1,0-10-10,0-1 1,0-12 0,0-11-120,0-1 1,-6-2-1,1-7 1,3-2-245,6-2 0,5-12 0,6 2 0,1-2 116,0 0 1,5 4 0,1 1-1,1 6 298,0 4 0,0 1 0,-4 12 0,2 4 301,-2 5 0,-2 5 0,1 7 0,1 0 214,2 0 1,0 7 0,-5 5 0,1 7-72,4 7 0,-3 4 0,1 3 0,-5 4 379,-4 5 1,-1 3 0,2 2 0,-4-1-266,0-4 0,-6 1 1,5-6-1,-5-4-129,-1-5 0,0-5 1,-1-8-45,-5 1 0,3-7-60,-8-4 1,6-5 0,-4-5-1,2-6-555,4-3 1,1-8-1,2-6 1,0-5-279,0-4 0,9-7 0,5 2 1,7-1 105,3 1 1,-3-2 0,4 9 0,-1 4 358,1 3 1,-6 14 0,4 0 0,-2 5 660,-1 6 0,8 3 0,-1 5 0,2 7 60,3 7 0,-1 1 0,1 6 0,-3 0-87,-2-2 0,1 8 0,-8-3 1,0 6-404,-3 0 0,-1-3 0,-2-4 0,-2-2-796,-1 2 1,-8-4 0,2 1 0,-3-1-1088,-2 1 0,-7-6 1,-5 4-1,-7-2-1767,-8-1 0,-9 1 3613,-6-5 0,-18 0 0,-4 0 0</inkml:trace>
  <inkml:trace contextRef="#ctx0" brushRef="#br1" timeOffset="117">26493 4275 8185,'0'-8'1470,"0"1"0,5 14 0,1 3 1,-1 6-824,2 5 0,0 3 0,5 8 1,-1-1-158,1 0 0,0 6 0,0 2 0,-1-1-187,1 0 1,0 3 0,-1-8 0,-4-5-94,0-4 0,-6-3 0,5-5 129,-5 0-25,-1-8 0,-1 4-66,-5-6 1,3-3 0,-8-8 0,-1-6-221,-2-2 1,4-5 0,1-1-1,2-4-88,4-1 0,1-8 1,5-6-1,8-2-259,10-4 1,7 0 0,5 1-1,4 2 80,4 3 0,5 3 1,1 9-1,0 5-272,0 4 1,-1 3 0,-2 3 0,-3 6-285,3 3 0,-7 2 0,-4 0 0,-7 0-1077,-3 0 1,-2 2 1871,-5 3 0,-1 4 0,1 7 0</inkml:trace>
  <inkml:trace contextRef="#ctx0" brushRef="#br1" timeOffset="118">27594 4307 8211,'5'-16'0,"2"2"645,2 4 1,-4 1-1,5 5 314,3-1 1,1 0 0,1 3-197,1-3 1,2 3-1,1-3 1,3 3-466,3 2 1,-6 0 0,4 0 0,-2 0-364,0 0 1,0 5 0,-6 2-1,1 2-609,0 3 1,-6-3-1,-1 1-2448,-2 3 0,-14 1 3122,-9 1 0,-17 1 0,0 0 0</inkml:trace>
  <inkml:trace contextRef="#ctx0" brushRef="#br1" timeOffset="119">27531 4417 8224,'-2'0'907,"7"0"0,9 0 0,7 0 1,6 0-281,2 0 0,8 0 0,0 0 1,-2-2 388,-2-3 1,-4 3 0,-1-3 0,-1 3-916,1 2 0,-1 0 0,0 0 1,-5 0-1148,1 0 1,-7 2-1,1 1 1046,-4 2 0,-10 8 0,4-5 0</inkml:trace>
  <inkml:trace contextRef="#ctx0" brushRef="#br1" timeOffset="120">28647 3867 9241,'-10'-7'105,"-1"-4"0,6 2 1,-4-1-1,2-2 1,2-1 1434,-2 3 0,5-4-402,-3 4 1,5-4-1,5-2-544,6 0 0,3 0 0,3 1 0,4 1-99,5 3 1,4-1-1,3 7 1,4 1-245,5 3 1,-4 1 0,1 1-1,-4 3-54,-4 1 0,8 12 1,-13 1-1,-4 3-101,-2 2 0,-5 5 1,1-1-1,-2 8 56,-3 7 0,-4 4 1,-7 3-1,-2 1-117,-3 3 0,-6 1 0,-8-4 0,-4 3-193,-1-2 0,-1-4 1,-3-4-1,2-3-103,-2-1 1,-2-4 0,-1-7 0,0-4 165,-1-1 0,1-7 0,1-8 0,2-1 188,2-3 0,1-2 0,-3-2 0,2-2 293,-2-3 1,6-4-1,1-7 1,3-1-220,2-4 0,8-2 0,2-7 0,6 1-382,6-5 0,4 0 0,11 2 1,5 1 35,4-1 0,7 8 0,1 5 0,1 5 176,-1 3 1,-1 8 0,-6-3 0,1 5 165,-1 1 1,-1 7-1,-2 3 1,-2 4 135,2 2 1,-4 1 0,1 2-1,-1 2 43,1-1 1,-1 2 0,4-1 0,-2-1-127,2-3 1,0-1 0,0-1 0,-2 1-362,2 0 0,2-2 0,1-4 0,-1-4-750,-4-5 0,8 5 0,-5-1 0,1-2-457,0-1 1,6-7 0,-8-2 0,0 0-125,2 0 0,-7-5 0,-2 1 1,-4-5-2281,-1-5 3756,-7 4 0,4-13 0,-4 6 0</inkml:trace>
  <inkml:trace contextRef="#ctx0" brushRef="#br1" timeOffset="121">29669 4039 9274,'7'-8'1040,"0"8"0,4 10 0,-4 4-297,0 2 0,-4 1 0,6 4 1,0 4-96,-1-1 1,-2 6 0,2-4-1,-1 4-284,-3 1 1,3 1 0,-2-1 0,-2-1 10,-1-4 1,-2-3 0,0-8 0,0 1-229,0 0 0,0 0 0,-2-2 252,-3-4-291,3 4 1,-10-14 0,7 0 0,0-9 15,-2-5 0,5-1 0,-5-5 1,2-2-274,0-5 1,-1-11 0,8 5-21,3-6 0,4 3 0,7-6 0,-1 0-18,1 2 1,5 0 0,2 6 0,0 1 0,1 5-1,1 4 1,-5 8 0,5 7 592,-2 2 0,3 2 0,-3 7 0,-1 5 0,3 9 7,-1 8 0,-3 6 1,4 3-1,-3 4 84,-2 5 1,-3 8 0,-1 3 0,-1-3-46,1-1 1,-2-3 0,-2-6 0,-3-7-111,-2-5 1,-2-9-1,-5 2-317,0-4 0,-1-8 0,-5-4-25,-4-3 0,1-9 0,-1-3 0,-1-6 0,2-5 0,1 2 0,4-7 0,-1-2-44,1-2 0,10-7 1,4 1-1,4 1-980,2 2 1,7 3 0,3 4 0,4 5 968,1 3 1,-1 4 0,-1 4 0,1 5 364,3 3 1,2 7 0,-3 2 0,-1 3 342,1 8 0,-3-1 0,-1 8 0,-2-1-496,2 1 1,0-1-1,0 4 1,-3-3-158,-3-3 0,-1 5 0,-5-7 0,0 0 0,-6 2 0,-1-1 0,0 0 0,-2 0 0,0 0 0,-2 7 0,-5-2 0,0 4 0,0 1 0,-7-6 0,-2-2 0</inkml:trace>
  <inkml:trace contextRef="#ctx0" brushRef="#br1" timeOffset="122">19214 11537 7809,'0'24'0,"0"-3"0,0-3 0,-2-3 0,-2 1 1116,-1 0 0,-2-6 0,4 1 3548,-3 1-1719,1-5-2009,5 0 1,0-14 0,0-5 0,0-6-34,0-3 1,5-7 0,2 1 0,0-7-579,0-2 1,0-13 0,-3-2-867,1-8 451,0-1 1,1-9 0,1 4 0,1-1-209,4-3 1,2 1 0,2 5 0,0 2-237,0 4 0,-1 3 0,1 8 0,0 4 178,0 6 1,-1 2-1,-1 5 1,-2 2 228,-1 7 0,-1 2 0,6 4 1,0 4 5,0 4 0,-1 5 1,1 4-1,0 6 286,-1 7 1,6 17-1,0 3 1,-1 8 598,-3 3 1,-1 9-1,-2 5 1,-2 6 355,-2-1 0,-1 7 0,5 1 1,0-3-1121,4 3 0,3-3 0,-2-10 0,2-1 0,-2-3 0,4-11 0,-2-1 0,-2-5 0,-2-5 0,-1-2 0,0-3 0,-2-4 0,-4-5 0,2-3-1149,-6-3 0,-1-8 1,-5-8-1,2-13-482,3-11 1,-3-4 0,3-5-1,-3-2 172,-2-6 1,5 3-1,0 3 1,-1 4 873,-3 6 0,-1-2 0,0 7 845,0 2 0,-7 9 0,-3 4 1,-6 5 464,-5 1 1,-5 0 0,-9 0 0,-3 1 272,-2 5 1,-6-5-1,-3 6 1,4-1-479,-1-1 0,8 0 0,-1-5 0,3 0-536,-1 0 0,0 0 1,6 0-1,1 0-1362,4 0 0,-2 0 0,7-2-68,2-3 1,8 2 0,10-8 0,9 1 1445,13 1 0,14-12 0,6 3 0</inkml:trace>
  <inkml:trace contextRef="#ctx0" brushRef="#br1" timeOffset="123">20141 11223 8267,'9'7'1621,"-4"3"0,-3 9 1,0 2-1211,3-2 1,-2 2 0,6 2 0,0 7-1,-2 1 85,0 4 0,3 0 1,-4-4-1,-1 1-249,2-1 0,-5 1 0,5-3 0,-2-2-98,0-6 1,0 1 0,-3-1 47,3-2 1,-3-6-35,3-3 1,-3-8-1,-2-2-28,0-9 0,2-10 0,3-4 1,4 1-220,-1-1 1,12-5-1,-3 3 1,6 1-128,5 3 1,8 4 0,6 3 0,4 3 243,1 6 0,-2 3 1,-3 4-1,-5 3 282,-4 6 1,-8 8 0,-4 2 0,-6 0 137,-4 1 0,-4-2 1,-7 6-1,-2 0-55,-3-1 0,-11 2 0,-10-4 0,-2 0 317,2 0 0,-9-4 0,3-7 0,-1-3-432,0-2 0,2-2 0,-1-5 0,1 0-956,-1 0 0,1 0 0,-1-2 0,3-1 213,2-3 1,-1-6 0,9 2 0,5-4-1678,7-2 0,6-5 1,4-2-1,9-1 2137,14-4 0,11-9 0,10-3 0</inkml:trace>
  <inkml:trace contextRef="#ctx0" brushRef="#br1" timeOffset="124">21116 11050 7745,'2'-9'217,"3"2"0,5 2 525,4-1 0,-3 1 1,-1 5-1,3-2 1,1-1 595,1-2 1,1-1 0,2 6 0,1 0-982,2 0 0,0 0 0,-4 0 0,2 0-974,2 0 1,0 0 0,-5 0 292,0 0 0,-6 7 0,-3 4-3857,-5 3 4181,-6 2 0,-18-1 0,-3 1 0</inkml:trace>
  <inkml:trace contextRef="#ctx0" brushRef="#br1" timeOffset="125">21069 11270 8403,'24'0'1056,"4"0"0,-5-2 1,0-2 263,-1-1 0,6 0 0,-1 5 0,0 0-284,0 0 0,2 0 1,-2 0-1,1 0-717,-2 0 0,7 2 1,-5 3-1,0 4-3173,2-1 0,-2 5 2854,-2-8 0,10 7 0,-2-3 0</inkml:trace>
  <inkml:trace contextRef="#ctx0" brushRef="#br1" timeOffset="126">19229 13297 7745,'-10'-15'608,"-1"-1"0,8 5 2301,-2 1 1,3 8-2205,2 2 0,0 2 0,2 10 0,1 4 153,2 3 1,8 9 0,-3-2 0,4 6 333,2 4 0,-1-1 0,1 7 0,0 2-523,0 1 0,-1 1 1,1-1-1,0 0-622,0 4 1,-1 2 0,1-4 0,0 0-48,-1 0 0,1 1 0,-2-3 0,-2-3 0,-1-5 0,-2-6 0,1-3 0,-3-4 0,0-1 0,-5-2 0,3-5 0,-3 0 0,-2-6 0,0 0 0,0-8 0,0-2 0,0-9 0,0-4 0,-2-12 0,-1-5 0,-3-6 0,3-4 0,1-2 0,2-7 0,0-2-579,0-1 1,2 1-1,5 7 1,7 4 324,5 2 0,4 6 0,-2 10 0,3 2 324,1 6 0,4 9 0,-3 0 0,2 3 77,-1 2 1,2 7-1,-4 5 1,1 6 467,0 3 0,-5 7 0,4 0 0,-3 5-615,-2 4 0,-3 5 0,-1-4 0,-1 0 0,1 1 0,-2-3 0,-2-4 0,-1-2 0,1-4 0,-3 2 0,1-7 0,1-2 0,-3-2 0,1-1 0,-5 0-2642,1 0 1,2-8-252,-2-3 0,-1-5 0,6-5-3947,2-5 6840,9-11 0,4-4 0,6-6 0</inkml:trace>
  <inkml:trace contextRef="#ctx0" brushRef="#br1" timeOffset="127">20581 13816 7745,'9'-2'412,"-2"-1"3845,0-3-3013,-5 1 0,7 0 1,-4 0-1,5 1-448,4 3 0,2-1 0,2-2-32,2-1 0,-2 0 1,3 5-1,-4 0-454,-1 0 0,0 0 0,0 0 0,-1 0-641,1 0 1,0 0 0,-1 0 0,1 0 388,0 0 1,5 7 0,0 3-3081,-2 4 0,-8 2 0,-6 0 3022,-3-1 0,-16-6 0,-4-2 0</inkml:trace>
  <inkml:trace contextRef="#ctx0" brushRef="#br1" timeOffset="128">20723 13973 9113,'5'11'0,"2"-3"0,2-1 1756,3-3 1,-3 3 0,1-2-1044,3-1 0,1-3 0,1-1 0,1 0 1269,0 0 0,-1 0 0,1 0-1227,0 0 0,0 0 0,-1 0-1920,1 0 0,0 0-2408,0 0 1,-1 7 3572,1 4 0,7 3 0,1 1 0</inkml:trace>
  <inkml:trace contextRef="#ctx0" brushRef="#br1" timeOffset="129">19638 16001 7745,'0'-23'0,"0"-1"0,0-1 246,0 4 1,-5 4 0,-2 3 1227,-2 3 1,6 6 0,-3 10-438,5 6 1,1 10 0,1 5 0,5 5-372,4 6 1,4 7 0,2 6 0,1-1 513,4 2 0,-2 6 0,8-1 0,1 2-688,1 0 1,3-2 0,-1 3-1,1-3 67,-1-2 0,-5 0 1,0-3-1,2 1-555,2-1 0,-4-2 0,-1-4 1,-1-1-5,1-2 0,-6-7 0,0 1 0,-5-4 0,-3-6 0,-3-3 0,5-8 0,-3 1 0,-6-7 0,4-9 0,-4-12 0,3-8 0,2-6 0,-4-11 0,3-6 0,1-8 0,0-6 0,-4-15 0,4-3 0,0 0 0,-1-2 0,-4 7 0,3 2 0,-2 3-53,0 2 1,6 8 0,-6 2-1,0 6-465,2 5 0,-5 4 1,5 6-1,-2 3-107,1 2 1,1 5 0,-4 6-3790,2 0 2816,0 7 0,-5 15 0,0 11 0,2 6 265,3 5 0,-1 1 0,6 3 1333,3-1 0,1 1 0,1-1 0</inkml:trace>
  <inkml:trace contextRef="#ctx0" brushRef="#br1" timeOffset="130">20739 16504 7745,'15'-2'533,"1"-3"0,0-4 0,0-1 821,-1-1 0,1 6 0,1-6 1,3 1-1,1-1-430,-2 1 0,4 6 1,-2-3-1,0 2-590,1 0 1,-4 0 0,3 5-1264,-4 0 1,-8 1-1,-4 5 1,-3 4-1296,-2 4 0,-2 2 0,-3-2 0,-6-2 2224,-3-1 0,-15-1 0,-4 6 0</inkml:trace>
  <inkml:trace contextRef="#ctx0" brushRef="#br1" timeOffset="131">20817 16598 7745,'0'16'492,"7"-2"0,4-4 1,3-5 815,1-3 0,1-2 1,2 0-1,1 0-199,2 0 1,5 0-1,-3 0 1,-1 0-1401,1 0 1,3 5 0,-3 2 0,0 0-471,-1 0 1,5 6 760,-6-3 0,14-3 0,-2 0 0</inkml:trace>
  <inkml:trace contextRef="#ctx0" brushRef="#br1" timeOffset="132">22374 10421 10033,'-9'2'1765,"4"5"0,3 7-742,2 5 1,0 9 0,0-2-1,0 4 160,0 1 0,5 6 1,1 1-1,-1 2-593,2 4 1,-4 0 0,8-1-1,-1-2-372,-1-3 1,3-1 0,-7-6 0,1-1-403,1-4 0,-6 2 1,5-7-1,-5-2-293,-1-1 0,0-8 0,0 0-7152,0 3 5054,0-6 0,7 0 0,6-11 2575,6-6 0,5-1 0,8-11 0</inkml:trace>
  <inkml:trace contextRef="#ctx0" brushRef="#br1" timeOffset="133">22798 10421 10202,'0'-9'2401,"0"6"0,0 13-1032,0 11 1,0 14 0,0 9 0,0 5-157,0 3 0,0 0 0,-1-4 0,-3-1-385,-1 0 1,0-2-1,5-3 1,0-5-824,0-4 1,0-7-1,1-1 1,3-3-6,1-2 0,2 2 0,-3-1 0,3-2-646,1-1 0,-4-8 1,3-1-1,-2 0-8060,0 0 7563,7-6 0,-10 2 0,3-12 0,-6-7-1053,-10-5 2196,-6-9 0,-15-3 0,1-9 0</inkml:trace>
  <inkml:trace contextRef="#ctx0" brushRef="#br1" timeOffset="134">21918 10500 8087,'-9'-2'1478,"4"-3"0,10-2 0,6-6 1,4 3-807,6-2 0,6 3 0,9 0 0,6 0 277,4 1 1,8-1 0,7-3 0,7 3-260,5 2 1,8-5-1,-6 3 1,5-1-373,4-1 0,-2 6 0,-8-4 0,-6 2-43,-4 4 0,-8 1 0,-5 2 0,-7 0-485,-8 0 0,-4 0 0,-6 0 0,-5 0-1878,-4 0 1,-6 2 0,-2 3 0,-2 5-307,-4 4 0,-1 2 2394,-2 0 0,-14-1 0,-4 1 0</inkml:trace>
  <inkml:trace contextRef="#ctx0" brushRef="#br1" timeOffset="135">23883 10028 8087,'-2'-11'692,"-3"3"136,-5 1 0,-4 2 0,-2 6 0,0 3-406,1 1 1,-6 12-1,-2 1 1,-2 5 394,-2 5 1,-3 7 0,-2 3 0,3 0-177,2 1 1,0 8-1,4-3 1,0-1-295,0 3 1,4-1-1,7 2 1,3 0-33,2 1 0,2-1 1,5 0-1,0 0-217,0 0 0,2-1 0,3-5 0,4-2-498,-1-1 0,8-6 1,-2 1-1,5-5-1052,1 0 1,-3-5 0,-1-4-1,-1-7 148,1-7 1,0-3 0,0-2 0,1-2-1540,4-3 2843,-3-11 0,11-1 0,-4-6 0</inkml:trace>
  <inkml:trace contextRef="#ctx0" brushRef="#br1" timeOffset="136">24040 10562 8087,'-10'-15'0,"1"-1"195,2 0 1,2 1-1,5-3 784,0-3 0,0 4 0,2-6 1,1 2-1,4 0-196,2 2 0,7-4 0,5 2 0,0 2-438,1 1 0,-2 3 0,6 1 0,0 3-120,-2 6 1,6 3 0,-4 2-1,4 0 45,1 0 1,-1 13-1,-2 2 1,-3 4 94,-3 4 0,-1 2 0,-5 6 0,-2 0 20,-4 1 0,3 12 0,-8 3 0,-3 2-56,-6 0 0,-1 3 1,-9 2-1,-4-2-197,1-3 0,-2 0 0,-2-10 1,-5-1 58,-4 1 0,-2-1 1,1-5-1,0 0-15,-1-3 1,2-11-1,2-1 1,4-8-234,1-3 0,-3-2 1,3-5-1,1 0-74,-1 0 0,-3-1 0,5-5 0,2-4-25,1-4 1,4-9 0,4-3 0,4-4-577,5-1 1,9-2 0,8-2 0,9 0 271,4 5 0,10 0 1,1 11-1,2 5 512,0 7 0,3 6 0,4 1 0,-4 1 6,1 5 1,-2 2-1,-1 10 1,-3 1 138,-1 2 0,-4 2 0,-7-4 0,-4 2-188,-1-2 0,-2-2 1,-5-1-1,-1 0-1952,1 0 0,-5-1 0,-1 1-734,2 0 0,-3-7 977,1-4 0,-6-5 1700,1-5 0,-3-4 0,-2-7 0</inkml:trace>
  <inkml:trace contextRef="#ctx0" brushRef="#br1" timeOffset="137">24622 10091 9011,'5'-35'0,"2"5"668,2 6 1,-4 8 0,8 7-1,2 2-281,5 4 1,7 1 0,1 4 0,7 5 264,7 9 1,4 8-1,3 14 1,0 8 172,-2 4 0,7 10 1,-10-1-1,-3 6 35,0 3 0,-1 4 1,-7-4-1,-5-2-19,-4 0 1,-4 4 0,-10-14 0,-5 0-209,-3-4 0,-2-4 0,0-7 0,-2-6-587,-3-7 0,-4 0 0,-8-7 0,-2-2-46,-2-1 0,-2-4 0,4-2 0,-2-3-483,2-2 1,1-2 0,2-5 0,1-2-1976,-1-3 0,7-4 1,4-6-1,3-1 2434,2 0 1,14-6 0,4-3-1</inkml:trace>
  <inkml:trace contextRef="#ctx0" brushRef="#br1" timeOffset="138">25408 9651 8143,'-8'-7'844,"2"-4"5,5-3 0,1 4 0,1-1-280,5-1 1,-3-2 0,6-2 0,0 1-156,-1-1 0,3 0 0,6 2 0,4 2-177,5 2 0,4 4 0,2-2 0,-1 1-72,0 3 1,1 2-1,-1 2 1,-1 2 70,-4 3 0,2 4 0,-7 9 1,-2 1 88,-1 2 0,-2 7 1,-2 0-1,-4 5-27,-5 4 1,-3-1 0,-2-4 0,-2-1-101,-3 0 1,-9 4 0,-9-1 0,-1-6-75,-4-4 1,-2-3-1,-3-7 1,-2-2-53,-2-1 0,2-8 0,7 2 0,4-5-175,1-5 0,2 2 1,7-8-1,2 1 32,2 1 1,6-5-1,1 3 1,6-1-132,8 2 0,4-2 1,6 5-1,7 0 131,7 0 0,5 1 1,8 6-1,-1 2-19,0 3 0,-2-1 1,-3 5-1,-5-1-309,-4 1 0,-3-4 1,-4 4-1,-5-2-1289,-4-4 1,-1 4 0,0-1 1687,0-3 0,-1-15 0,1-5 0</inkml:trace>
  <inkml:trace contextRef="#ctx0" brushRef="#br1" timeOffset="139">26477 10594 8087,'2'9'3160,"3"-4"-1138,6-3 1,3-2-1472,2 0 1,1 0-1,4 0 1,5 0-1,4 0 62,1 0 0,6 0 0,0 0 0,-2 0-258,-2 0 0,-3 0 0,-2 0 0,-4 0-328,-1 0 0,-2 0 0,-6 0 0,1 0-1385,0 0 1,-6 0-7464,1 0 5996,-8 0 2825,-17 0 0,-5 0 0,-19 0 0</inkml:trace>
  <inkml:trace contextRef="#ctx0" brushRef="#br1" timeOffset="140">26603 10830 8087,'25'7'472,"-1"-6"1,-5 5 514,2-5 1,6-1-1,-5 0 1,1-1 415,0-5 0,8 5 0,-1-5 1,0 5-656,-1 1 1,4-6-1,-6 1 1,1 2-140,-2 1 0,2 2 0,-7 0 0,-2 0-341,-2 0 1,4 0 0,0 0-678,-1 0 1,-3 0-2482,-1 0 1076,-8 0 0,-1-2-386,-7-3 0,-1 1 1,-5-4 2199,-4 1 0,-4-6 0,-2 5 0</inkml:trace>
  <inkml:trace contextRef="#ctx0" brushRef="#br1" timeOffset="141">28050 10028 8087,'-7'-14'0,"-4"4"0,3-3 0,-3 8 707,-1 2 0,3 1 1,0 4-1,2 3 0,4 7 838,1 7 0,2 6 0,0 8-237,0 4 0,0-3 0,2 10 1,1 3-407,3 4 0,1 1 1,-4-6-1,2-3-10,-1-1 1,-2-2 0,-2 4 0,0-4-893,0-1 0,0-4 0,0-7 0,0-2 0,0 2 0,0-6 0,0 1 0,0 0 0,0-6-8308,0 4 3392,0-3 1,0-17 4462,0-6 1,7-21 0,1-7 0</inkml:trace>
  <inkml:trace contextRef="#ctx0" brushRef="#br1" timeOffset="142">28427 10232 8087,'9'-24'0,"-4"3"584,-3 3 1,-2-3-1,0 1 702,0 0 0,2-2 0,1 1-807,2 1 0,6 3 1,-4 3-1,1 2 18,5 1 0,1 8 0,3-2 0,2 3-186,2 2 0,0 0 0,-3 0 0,1 2-27,2 3 0,0 4 0,-5 8 0,-1 4 57,1 5 1,0 6-1,0 4 1,-3 6 14,-2 4 0,1 6 0,-7 2 0,-1 2-35,-2 3 1,-9 1-1,-4-1 1,-3-3-170,-1-2 0,-3 2 1,-1-5-1,-4-4 400,-1-2 1,-1 1 0,-3-13 0,2-5-395,-2-4 0,-2-5 0,-1-8 0,1-6-9,4-3 0,-7-4 0,5-3 0,0-6-748,-2-3 1,8-3 0,2-4 0,6-5 23,4-4 1,8-1 0,2-1 0,9 3-1,5 2 0,10-2 0,6 6 1,7 2 306,3 5 0,0 11 0,4 0 0,-2 3 25,1 2 0,3 2 1,-1 3-1,-3 4 911,-5 0 0,-6 5 0,-3-4 0,-3 4-512,-3 2 0,-1-1 0,-5 1 0,0 0-973,-1 0 0,-4-2 0,-2-2 1,-2-2-383,-4 2 0,4 2-2145,-2 2 1,1-5 3343,-6-1 0,7-6 0,1 3 0</inkml:trace>
  <inkml:trace contextRef="#ctx0" brushRef="#br1" timeOffset="143">29323 10767 8087,'9'-16'3201,"5"7"-254,-4 4 1,4 3-1017,2 2 1,-5 0-1488,-1 0 1,-5 0-2179,6 0-94,-8 0 0,4-1 0,-7-5-932,0-4 1,0-6 2759,0-5 0,0-10 0,0-9 0</inkml:trace>
  <inkml:trace contextRef="#ctx0" brushRef="#br1" timeOffset="144">29936 9934 8860,'14'-7'0,"-3"-4"0,-6-3 1415,-3-1 1,-2 4 33,0 1 0,0 8-476,0 2 1,-7 7 0,-4 9-431,-3-1 0,-1 1 0,-3 0 1,-1-2-263,-2-4 0,-5 2 0,3-6 0,-1-3-250,-4-1 0,0-2 0,0-2 0,2-1-171,-2-3 1,0-6-1,0 3 1,3-1-134,3-1 0,2 6 0,8-4-38,2 2 1,6 4 202,-1 8 0,3 4 0,2 7 1,0 1 143,0 4 0,0-2 0,0 7 0,0 1 41,0-3 1,0 6-1,0-6 1,-2 2-82,-3 1 0,3-3 0,-3 2 0,3-5-192,2-3 0,0-3 1,0 1-1,2 0-111,3 0 1,-1-6 0,6-1 142,3-2 0,2-2 1,5-5-1,2 0-12,3 0 0,1-2 1,7-1 64,4-2 0,-2-6 0,7 4 0,1 0 1,3 0 66,1 4 1,-7 1 0,-3 2 0,-6 0 255,-4 0 0,0 7 0,-4 3 1,0 6 192,0 5 0,-4-2 1,-7 7-1,-3 2 366,-2 2 0,-2 2 1,-5-1-1,-2 0 139,-3 1 1,-5-2 0,-11-4-1,-6-4-342,-2 1 1,-10-5 0,-3 3-1,-5-4-321,-5-1 0,-4-8 0,-9-2 0,2-5-735,6-1 1,-6 0 0,17 0-1080,3 0 1,2-5 0,12-2 0,4-2 0,8-3-2356,5-2 0,10-8 3922,2-5 0,21-23 0,12-8 0</inkml:trace>
  <inkml:trace contextRef="#ctx0" brushRef="#br1" timeOffset="145">30062 9871 9873,'16'-2'721,"0"-3"1,-1 3 0,5-3 0,4 1-263,8-1 1,4 3 0,-1-3 0,4 2-107,1-3 1,-5 5 0,1-6 0,-2 1-17,-3 1 1,-5 0 0,-1 5 0,-3 0 29,-2 0 1,-3 0 0,-1 2-80,0 3 0,-3 4 1,0 6-1,-5 3 46,-1 3 1,4 3-1,-6 9 1,-1 4 114,-3 5 1,-1 3 0,0 4 0,0 2 197,0 1 1,6 1 0,-1-6 0,-2-2-272,-1-3 1,0-3 0,1-8 0,4-1-685,2-4 1,-4-2 0,4-4 0,-2 1-319,-3-2 1,3-2 0,-2-1-2127,-2 0 0,-1-6 0,-2 1-697,0 1 1,-7-5 3448,-3-2 0,-11-10 0,-4-4 0</inkml:trace>
  <inkml:trace contextRef="#ctx0" brushRef="#br1" timeOffset="146">30298 10437 6886,'-9'-7'605,"4"-4"1,5-3 0,9 0 0,10 2 1047,11 2 1,12 4-1,1-2 1,6 1-980,4 3 1,6-3-1,-3 2 1,0 1-406,-4 3 0,2-5 0,-1 1 0,-4 2-227,-6 1 0,-6 2 0,-9 0 1,-3 0-3600,-3 0 0,-8 2 3557,-9 3 0,-3 4 0,-2 6 0</inkml:trace>
  <inkml:trace contextRef="#ctx0" brushRef="#br1" timeOffset="147">31351 10232 8087,'9'-7'1398,"0"6"-518,-4-5 0,-1 6 0,4 6 1,-1 4 232,-3 4 0,5 9 0,-1 3 0,3 4-628,-1 1 0,-6 0 1,3 1-1,-2-1-27,0 1 1,6-3 0,-6-1 0,-1-1-206,-3 1 1,-1-6-1,0-1 1,2-3 272,3-3 1,-3-4-244,3-1 0,-5-8 0,-3-2-278,-2-9 0,-1-12 0,5-5 0,-3-3-756,-1-3 0,0-6 0,5-6 0,1-5-43,5-3 0,8-6 0,8 6 1,1 3 372,0 5 0,5 7 0,-2 11 1,2 7 321,-2 7 0,2 5 0,-5 7 1,-1 2 847,1 3 0,5 5 0,-4 11 0,3 5 55,-1 4 1,-7 9 0,2 2-1,-5 3-87,-6-2 0,2 9 1,-6-4-1,-3 0-248,-1-3 0,-2-2 0,0-9 0,0-4-171,0 1 0,-2-7 0,-1-2-295,-3-4 0,-1-8 62,2-4 1,-2-10 0,-5-7 0,3-7-539,2-8 1,2-8 0,7-3 0,3-2-192,6-4 1,9-1-1,7-1 1,4 4 136,6 6 1,-4 10 0,4 6 0,-4 8 82,-2 7 0,1 3 1,-1 4-1,-1 3 785,-4 6 1,4 8-1,-4 2 1,2-2 176,-2-2 0,2 6 0,-5 3 0,0 2-271,-1-1 1,-1 0 0,-5-4 0,-2 0-1091,-4 0 1,3 3 0,-8-5 0,-2-2-664,-1-2 0,-2-1 0,0 0-644,0 0 0,7-8-1352,4-2 3502,-4-12 0,7-16 0,-6-12 0</inkml:trace>
  <inkml:trace contextRef="#ctx0" brushRef="#br1" timeOffset="148">32641 9588 8087,'-7'-16'436,"5"0"0,-3 1 0,3-1 615,2 0 0,0 1 0,2-1 0,3 2-532,5 3 0,4-3 0,4 6 1,1-1 245,2 4 0,7-2 0,-2 1 0,4 3-271,1 1 1,-6 4 0,-4 3 0,-4 4-273,-1 0 1,-2 10 0,-4-3 0,-4 3-53,-5 4 0,-2-1 0,-5 6 0,-6-2 18,-7 2 0,0 2 0,-7 1 1,-2 1 32,-2-1 1,0-1 0,2-2-1,4-4 18,1-1 0,4 3 0,8-5 0,4-2 43,0-1 0,6-2 1,-3-2-1,8-2-12,6-2 0,4-1 1,4 3-1,3-3-12,5-2 1,4 0 0,3-4-1,2 3-652,1-3 1,8-1-1,-4-2 1,2 0-1125,0 0 0,-5 2 1,3 1-1,-2 4-1700,-3 2 0,-3 7 3218,-6 5 0,-3 7 0,-8-4 0</inkml:trace>
  <inkml:trace contextRef="#ctx0" brushRef="#br1" timeOffset="149">23946 7230 8087,'-16'9'404,"1"-4"1,4-3 0,1-2 1294,-3 0-1141,-1 0 1,7 0 0,9 0 372,12 0 1,11-2 0,13-1 0,11-3-56,12 3 0,14-1 1,11 1-1,1-2-712,-42 3 0,1 0 0,0 1 0,1 0 1,0 1-1,0 0 0,-1 0 0,1 0-35,42 0 1,-43 0 0,0 0 0,42 0 0,-3 0-148,-6 0 0,-15 0 0,-11 0 0,-4 2-89,-2 3 0,-12-3 0,-5 3-173,-6-3 258,-10 5 0,-10-5 0,-15 3 0,-12-3 10,-10-2 0,-14 0 0,-14 0 0,-7 0-238,-6 0 0,-13 5 0,3 0 0,40-3 0,-1 0 92,-44 0 0,43-2 0,1 0 1,-39 0-1,4 0-83,5 0 0,7 5 1,8 0-1,6-1 68,5-3 1,2-1 0,14 0-1,5 0 760,3 0 0,4 0-10,6 0 1,8 0 0,7 0 0,12 0-289,12 0 1,13-1 0,24-3 0,16-1-142,-33 3 0,3 0 0,8-1 1,2-1-1,0 2 0,1-1 1,3 1-1,0 1-28,2 0 0,0 0 0,-4 1 0,-1 0 0,-3 0 0,-2 0 0,-4 0 1,-3 0-4,34 0 0,-10 5 0,-12 2 0,-8 0 1,-6 0 0,-7 4 1,-11-6-1,-5-2-893,-4-1 1,-8 0-2304,-4 3 1,-5 2 3077,-5 4 0,-25 2 0,-12-4 0</inkml:trace>
  <inkml:trace contextRef="#ctx0" brushRef="#br1" timeOffset="150">24213 6680 8087,'0'-10'0,"2"-1"59,3-1 1,-3 3 774,3-1-371,-3-1 127,-2 2-209,0 2 0,0 9 0,-2 2 763,-3 1-627,3 0 1,-12 0 0,4 1-1,-4-3-117,-2-1 0,-6 0 0,-5 1 1,-1 2-176,2-1 0,-7-2 0,3-2 0,1 0 10,-1 0 0,-3 5 0,6 0 0,-2 0-107,-3 2 1,1-5 0,-1 5-1,1-2-207,0 1 1,-1-1 0,1-5 0,1 0 18,4 0 0,-7 0 0,5 0 1,0 0 24,-2 0 0,2 0 0,0 0 0,2 0 60,-2 0 1,3 0 0,1 0 0,1 0 50,4 0 1,-4 0 0,2 2 14,2 3 1,2-3 0,1 3 24,0-3 1,6-2-39,-1 0 0,3 1 0,-5 3-609,3 1 313,6 0 0,-3-3 219,7 3 1,0-1-1,2 4 1,3-1 102,6-3 1,3 3 0,2 0 0,-1 0-81,1 0 1,1 3 0,3-3 0,1 2 185,-2 3 1,4-3 0,-2 0 155,-2-2 0,-2 3 0,-1-5-414,0-1 1,-6-1 80,1 3-251,-8-5 170,4 6 1,-9-7 0,-3-1 47,-5-5 1,-4 5 0,-2-6 0,0 1 5,0 1 1,-4-2-1,-3 4 1,0-4-13,0-2 1,-3 4 0,3-4 0,1 0-54,-1 1 1,-3 4 0,5-3 0,2 2 53,1 0 0,2-6 395,1 6-21,6-7-228,2 3 1,7-7-1,2 2-99,3 4 1,-2-4-1,8 5 1,1-1-32,2-1 0,2 1 0,1-6 1,3 0-140,1 0 1,7-4-1,-2-1 1,2 1 35,-2 3 1,4 3 0,-6 2 0,0 3-262,-3 2 1,2-3 0,-2 4 111,-2 3 0,-1 1-140,-2 2 363,-8 0 1,-2 0 0,-12 2 0,-4 1 81,-4 3 0,-7 6 1,-2-2-1,0 2 91,1-1 0,-10 3 1,4-4-1,0 4-96,-1 2 1,-1 0-1,0-1 1,2 1-43,2 0 0,7-6 0,-2 1 1,3-1-7,3-1 0,4 3 0,3-5 0,-1 0 149,0 0 1,6 0 119,-3-2-96,5-3-77,1 5-99,0-7 0,7 0 0,3 0-25,4 0 1,7 2 0,2 1 0,1 3 22,4-3 0,2 4 0,1 0 1,2 0-65,4 0 1,-5 4-1,1-4 1,-7 1 42,-3 5 0,3-5 0,-5 3 0,-2-1-183,-1-1 1,-3 5 172,1-4 0,-6 3 0,-1-1-16,-2-2 1,-2-4 27,-5 4 0,-1-6 0,-5 1 1,-4-3 48,-4-2 1,-7 0 0,-2 0-1,1 0-11,-1 0 0,-5-2 0,3-3 1,1-4 10,3 0 0,-2-3 0,2 5 0,0-2-27,-1-3 0,4 3 1,-3-1-1,4-2 4,1-2 0,6 0 0,-1 1-12,-1 3 0,3 5 1,0-6 82,2-1 1,0 5 0,4 0 368,-2 0-278,-1 5 0,13-12-60,4 4 0,3 1 1,3-1-1,3-3-2,1-1 0,5-1 0,-4 1 1,3 1-156,3 3 0,7-1 0,2-2 0,-4 0-58,-5 3 1,1 6 0,-4-3 0,-1 2-66,-3 0 0,2-2 0,-2 3-2349,-2-1 1294,-8 0 1,-6 7 1219,-10 3 0,-11 4 0,-9 6 0</inkml:trace>
  <inkml:trace contextRef="#ctx0" brushRef="#br1" timeOffset="151">22201 12873 8356,'16'-5'0,"-2"-2"0,-2 0 80,-2 0 3315,-6 1-2427,3-1 0,-9 6 0,-3-5 0,-9 5 0,-9 1-222,-8 0 1,-4 5 0,2 2 0,-2 2-410,-2 3 1,0-5 0,6 0-1,-1-2-24,1 0 1,1 1 0,2-6 0,2 0-209,-2 0 0,-2 0 0,-1 0 1,1-2-155,4-3 1,-2 3-1,7-3 1,2 1-157,1-1 1,8 3 97,-1-3 0,6 3 29,-5 2 1,6 7 81,-1 4 1,3 3 0,2 3 0,0 2 30,0 2 0,0 2 0,-1-2 0,-3 5-10,-1 4 0,0 6 0,5 1 0,0-2-11,0-2 1,0-1-1,0-3 1,0-1-14,0-1 0,0-3 0,0 2 1,0-5-20,0-3 0,0-3 0,0 1 2,0 0 253,0-1 1,7-6-58,3-4 1,-1-8-1,3-6 1,4-3-130,3-5 0,9-3 0,0 3 1,5-2-262,4-2 1,6-7 0,-1 3 0,4 1-41,1 3 1,-2 9-1,-3 3 1,-5 2 165,-4 3 1,-1 3 0,-1 2 0,0 3 100,1 1 0,-1 13 0,1-3 1,-1 5 391,1 2 0,-1 3 0,-1 6 0,-2 1 77,-2-1 1,-7 0 0,2 3 0,-5 1 114,-6 1 0,-3 1 0,-7-6 0,0 1-247,0-1 0,-7 1 0,-3-1 1,-4-1-355,-2-4 0,-7-3 0,-3-8 0,-3 1 0,-3 0 0,1 0 0,-1-2 0,1-2 0,-1-2 0,-4-6 0,-1 1 0,2-3 0,2-2 0,-4-2 0,-1-3 0,-1-6 0,1-3 0,-4 4 0,5-1 0,2 1 0,2 1 0,9-3 0,3 7 0,3-1-3073,2-1 1,3 4-906,2-8 1,6 8 3977,10-2 0,11-4 0,8 0 0</inkml:trace>
  <inkml:trace contextRef="#ctx0" brushRef="#br1" timeOffset="152">29292 10940 8404,'-9'-2'1801,"4"-3"1,8 1 64,3-6-524,6 6 1,-9-3-832,8 7 1,-8 2-252,3 3 0,-5-1-220,-1 6 1,-1-6-126,-5 1 0,-2-3 90,-8-2 1,2-7-1,3-4-32,6-3 1,3 4 0,2-1 266,0-1 1,2 5 21,3 2 0,4 3-125,7 2 1,0 7-77,-1 3 1,-6 4-1,-4 2-65,-3 0 0,-2-6 1,0 1-1,-2-1-17,-3-1 0,1 3 0,-6-6-268,-2-3 1,3 4 312,-1-2 1,6-1 0,-3-8 0,2-3 157,0-1 1,-1-3 117,6-5 270,0 1 1,2 6-284,3 4 0,-1 3-177,6 2 105,-6 7 0,1-5-106,-10 3 1,1-3-1,-4-4 749,1-3-739,1 3 0,8-10-403,3 6 0,4 1 158,7 5 1,-2 2-1,-4 3-2454,-4 6 1,-5-3 0,-2 3 2579,-5 1 0,-9 9 0,-10 3 0</inkml:trace>
  <inkml:trace contextRef="#ctx0" brushRef="#br1" timeOffset="153">21981 15482 8404,'-2'-16'0,"-1"1"267,-3-1 0,-6 0 0,3 0 807,1 1 0,-1 4 1056,4 1-1244,3 6 0,0 4 0,9 11 0,2 4-214,3 6 1,-3 4-1,1 6 1,1 3 48,-3 2 0,-1 4 0,-7 9 0,0 2-285,0 1 0,0 6 0,0-4 1,0 0 223,0 0 0,-1-6 0,-3-8 0,-1-2-277,2-3 1,-4-4-1,1-4 1,3-5-334,1 1 0,2-11 1,-2 4-215,-3-2 1,3-5-3200,-3 1-2608,3-6 4071,2 3 0,13-9 0,4-2 0,4-3 1900,2-1 0,5-3 0,-4-4 0</inkml:trace>
  <inkml:trace contextRef="#ctx0" brushRef="#br1" timeOffset="154">22405 15655 8404,'-10'-16'24,"-1"1"0,6 1 0,-4 1 686,2 3 1,0 1-1,4-3 1,-2 1 373,1-1 1,2-2 0,2-2-412,0 1 0,0-1 0,2 0 0,2 1-191,1-1 0,7 0 0,-1 2 0,3 2-146,1 2 0,6 4 0,2-2 0,0 1 23,-1 3 1,6 2 0,-1 4-1,2 3-31,3 6 1,-1 3-1,1 3 1,-3 4-67,-3 5 1,2 2 0,-7 0 0,-1 0 63,-3 5 1,-1 1 0,-2 7-1,-4 1-47,-5-1 1,-3 9 0,-4-1 0,-3 3 90,-5 3 0,-9 1 1,-4-6-1,0-3-295,0-1 1,-3-4 0,4-13-37,-3-2 1,-1-5 0,-4-6 0,2-2 0,2-4-40,-2-4 0,-7-5 0,-2-2 0,2-5 0,2-4 0,2-4 0,1-2 0,4 1 0,5-1 0,5-5 0,6 0 0,5 2-156,3 1 0,4 2 1,5 1-1,8-1-108,10 0 0,11 8 0,8 2 0,5 5 321,3 1 0,8 1 0,-4 3 0,0 3-230,-4 2 0,-5 1 0,-5 4 0,-7-2-1184,-7-1 0,0-3 0,-9 5 0,-3-5-797,-4-1 0,-8 6 0,1-3 0,-3 4 2154,-2 2 0,0-7 0,0-2 0</inkml:trace>
  <inkml:trace contextRef="#ctx0" brushRef="#br1" timeOffset="155">23396 16048 8404,'0'-11'-2073,"-2"3"4006,-3 1 121,3-6 1,-3 12 0,10-5-943,6 5 0,-3 1 1,1 1 107,-2 5 1,-2 2-358,-5 8 1,0-5-272,0-1 1,-1-6-1,-5 1-108,-4-3 1,-4-4-1,-2-3-310,0-6 1,8-3-1,2-2-223,5 1 1,1-1-38,0 0 0,7 8 0,1 1 0,3 1-90,-1 1 0,1 0 0,5 5 1,-1 0-992,1 0 1,0 5 0,-1 2-729,1 2 0,-5-6 0,-1 3-127,2-5 0,2 5 1,2-1 2021,0-2 0,6-15 0,3-5 0</inkml:trace>
  <inkml:trace contextRef="#ctx0" brushRef="#br1" timeOffset="156">24402 15215 8404,'16'-5'690,"-1"-1"0,-4-4 3548,-1 5-3352,-6-1 1,3 8-1,-11 2 1,-4 3-308,-8 1 0,-10-2 0,-2 2 0,-5-1-234,-4-3 0,-1 3 0,3 0 0,-2 0-121,2 0 1,2 0 0,1-4 0,3 2-181,2-1 0,3-2 0,5-2-47,-2 0 0,0 0 0,5 0-40,0 0 1,8-2 40,2-3-111,5 3 1,6-3 0,2 8 0,0 4 39,0 2 0,3 1 1,-4 8-1,-1 1 61,2 2 0,-5 2 0,3-2 0,-3 3 37,-2 1 0,0 4 1,0-4-1,0 1-33,0 0 1,0-5 0,0 4 0,0-3-31,0-3 1,0-1 0,-2-4 0,-2-2-59,-1-1 0,0-6 136,5 5 1,0-8 31,0-2 0,7-2 0,3-8 0,6-2-61,5-2 1,3-2 0,10 0 0,2 1-96,6-1 0,4 5 0,3 3 0,-1 1 37,0 3 1,1 2 0,-11 4-1,-1 2 240,-4 1 1,0 12-1,-10-1 1,-2 3-63,-4 4 1,2 0 0,-10 6 0,0 1 552,-4 3 0,-3 7 0,-2-3 0,0-2-78,0-2 0,-7-3 0,-5-2 1,-6-4-314,-3-1 0,-7-2 0,2-7 1,-4-2-294,-1-1 0,-2-8 0,-2 2 0,-2-3 0,2-2 0,-3-7 0,-1-3 0,-1-4-429,-4-2 0,6 0 0,1 0 0,6 1-1620,5-1 0,-1-1 1,10-4-1,5-6-1595,3-2 0,6-4 3644,8-4 0,11-10 0,8-9 0</inkml:trace>
  <inkml:trace contextRef="#ctx0" brushRef="#br1" timeOffset="157">24669 15293 9413,'7'-8'0,"4"1"0,3 1 0,2 1 169,-1 2 1,8-4 0,3 0 0,2 0 4,-2 0 1,4-4 0,-4 4-1,4 0 1200,1 0 0,-1-3 0,-2 5 0,-4-1-848,-1-1 0,3 6 1,-5-5-1,-1 5-154,-3 1 0,4 0 0,0 1-83,-2 5 1,-3 2 0,-4 10 0,-3 1 113,-2 2 0,3 12 0,-3 2 1,0 7 435,0 7 1,-1 2 0,-6-2 0,0-1-433,0 0 1,0 6 0,0-11-1,0 1-57,0 1 1,0-6 0,0-2 0,0-4-351,0-2 0,0-5 0,0-1 0,0-2-1286,0-4 0,0-2 0,-2-3-2949,-3-3 1,1 1 2657,-6-7 0,3-5 0,-9-9 0,-5-3 107,-2-5 0,-12-13 1470,4 4 0,-11-21 0,2 5 0</inkml:trace>
  <inkml:trace contextRef="#ctx0" brushRef="#br1" timeOffset="158">24952 15781 8404,'0'-11'520,"0"1"1,2 4 0,3-2-1,6-1 276,3 0 0,3-1 0,4-6 150,5 0 0,4 1 0,3-1 0,2 0 0,4 1-464,1-1 1,0 0-1,4 2 1,-4 2-899,-2 1 0,-3 8 1,-9-2-1,-5 3-1300,-3 2 0,-4 3 0,-4 6 1716,-4 7 0,-5 3 0,-1-3 0</inkml:trace>
  <inkml:trace contextRef="#ctx0" brushRef="#br1" timeOffset="159">26226 15419 12100,'-2'21'1661,"-3"0"0,1 0 0,-6-5 0,-1-1-975,3 1 1,-6 0 0,3 0 0,-3-1-771,-1 1 1,4 0 0,2 0 0,1-1-268,-1 1 1,5-6 0,-3-1-2986,0-2 1,4 4 1764,-8-6 1,6-2-1,-4-8 1,2-7 1570,4-7 0,-13-6 0,-1-6 0</inkml:trace>
  <inkml:trace contextRef="#ctx0" brushRef="#br1" timeOffset="160">25911 15435 9178,'16'-9'1033,"0"4"1,1 8 0,4 4 0,4 2 39,-1 3 0,8 4 0,-3 3 0,8 4-182,3 1 1,-3-3-1,3 4 1,-1-2-605,-5-4 0,-2 3 0,-6-1 0,-5-1-661,-3-3 0,-3-3 0,1-2 0,-2-1-2647,-4 1 0,4-3-33,-3 1 0,-2-6 3054,1 1 0,1-17 0,4-6 0</inkml:trace>
  <inkml:trace contextRef="#ctx0" brushRef="#br1" timeOffset="161">27468 14649 8404,'10'-5'525,"1"0"930,-8-8 1,-3 13 0,-12-1 0,-5 6-768,-4 4 1,-12-1-1,-1 4 1,-2-1-323,-3 1 0,3 0 1,4 1-1,1-5-175,-1-1 1,6 4 0,2-4-1,1 0-147,4 0 0,1-2 0,2-3-180,1 3 0,-1-1 1,0 4 13,1-1 1,4 5 322,1-1 0,1 3 0,-3 0 0,3-2 42,2-1 1,-4-1 0,6 6 0,0-1-81,-2 1 0,5 0 1,-5 1-1,2 3-52,0 1 1,0 1-1,5-1 1,0 4-212,0-1 1,0 4 0,0-7 0,0-2-48,0-1 0,1-3 0,3 1 39,1 0 0,7-7 68,-1-4 1,3-3 0,1-2 0,1 0-188,0 0 0,1-7 0,4-4 0,5-3-121,4-2 0,3 2 0,4 2 1,3 2 76,0-2 1,6 5 0,-4 1 0,3 5 400,2 1 1,-5 1-1,-2 6 1,-1 7 214,-4 5 0,-2 9 0,-3-1 1,-4 2 563,-5 3 0,2-1 1,-4 2-1,-3 1-81,-4-3 1,-9 9 0,3-8 0,-5-1-252,-1-3 1,0 2-1,0-6 1,-1 1-578,-5-5 0,-8-2 0,-8-4 0,-3-4 0,-3-4 0,-7-5 0,-5-1 0,-4 0-412,-5 0 1,-6-5-1,0 0 1,1 1 95,0 3 0,0 1 316,2 0 0,-18-7 0,-11-2 0</inkml:trace>
  <inkml:trace contextRef="#ctx0" brushRef="#br1" timeOffset="162">22248 16645 8404,'-16'0'52,"1"0"1,-6 0-1,0 0 1,1 0 1126,3 0 1,1 0 2626,1 0-2592,6 0 0,21 0 0,16 0-527,9 0 0,5-5 0,7 0 0,3 1-22,6 2 0,15-3 0,6 0 0,3 0-212,3-2 1,-3 5 0,-37-1 0,-1-1 0,2 1 0,-1 1-207,2-1 0,-1 1 0,1-2 0,0 1 0,1 1 0,0 0 0,1-1 0,0-1-230,1 0 1,0-1 0,5 1 0,2-2 0,-2-2 0,1 0 0,3 0 0,-1 0-113,3 1 0,1-1 1,3-1-1,1 0 1,5 0-1,1-1 1,4-1-1,2 1 95,2 0 0,2 1 0,-22 1 0,2 1 0,-2-1 0,23-3 0,0 1 0,-1 1 0,0 1 0,-5 1 0,0 2 0,1-2 0,-1 1 0,-7 3 0,-2-1 0,-3 1 0,0-1 0,-4 1 0,0-1 0,-2-1 0,-1 0 0,-3 2 0,0 1 0,-3-1 0,-1 0 0,-1 0 0,0-1 0,-1 3 0,-1-1 0,31-7 0,-9 2 0,-9 4 0,-9-4 0,-8 1 0,-5 3 0,-6 1 0,0-3 0,-12 0 0,-2 1-3958,-1 3 1919,-3-6 1,-9 5 0,-13-3-1,-21 3 2039,-21 2 0,-7 0 0,-14 0 0</inkml:trace>
  <inkml:trace contextRef="#ctx0" brushRef="#br1" timeOffset="163">23129 17180 8404,'0'-11'676,"0"1"1,1 4-173,5-4 1,2 5-1,8-4 1,1 0 155,4 0 0,-1 4 0,8-3 1,3-1 72,4 0 0,2 6 0,-6-3 0,-1 5-137,-4 1 0,2 0 1,-5 0-1,-1 0-87,1 0 1,-2 1 0,-7 5-16,-4 4 0,-3 4 0,-7 2 1,0 1-258,0 4 1,-7-2 0,-5 6 0,-5-1 27,-4 1 1,-7-1 0,2 4 0,-4-3 66,-1-3 1,1-1 0,2-5 0,3 0-45,3-1 0,-4-1 0,5-1-118,1-3 1,3-5-281,1 6 1,7-10-62,4-1 1,16-1 0,8-8 0,9 0-54,10 1 1,9-1 0,9-3 0,7 3-7,2 2 0,3 2 0,-3 5 1,-6 0 158,-3 0 0,-5 7 1,-10 3-1,-4 6 566,-4 5 0,-6-2 1,-3 5-1,-1 1-21,-4-1 0,-3 1 0,-6 3 0,-3-2-474,0 2 0,-5-4 0,1 1 0,-6-1 0,-8 1 0,-8-6 0,-5 2 0,-4-4 0,-5-1 0,-15-2 0,0-4 0,-7-4 0,-4-5 0,-7-1 0,-3 0 0,3 0 0,1 0 0,4-7 0,4-1 0,4-3 0,4 1 0,9 1 0,5-1 0,5 3 0,4 0 0,7 5 0,0-5-2458,7 0 0,6-2 1,15-7-1,10-1 1979,11-4 1,26-17-1,2-11 1</inkml:trace>
  <inkml:trace contextRef="#ctx0" brushRef="#br1" timeOffset="164">27987 16142 8404,'0'-10'1888,"0"-1"0,2 8 0,3-2-893,5 3 0,6 2 1,3 0-1,2 0-420,-2 0 1,6 0 0,-1 0 0,3 0-887,-1 0 0,-2 0 1,4 0-1,-2 0 404,2 0 0,0 5 1,0 2-1,-3 2-2241,-3 3 0,-2 7 0,-10 2 0,-5 0 2148,-3 2 0,-16-6 0,-3 6 0</inkml:trace>
  <inkml:trace contextRef="#ctx0" brushRef="#br1" timeOffset="165">28034 16394 8988,'16'0'0,"-1"0"0,1 0 620,0 0 0,7 0 0,3 0 1,3 0-78,3 0 1,5 0 0,1 0-1,0 0-272,1 0 0,3 0 0,-4 0 0,1 0-1672,-1 0 0,-1 0 0,-6 0 1401,1 0 0,-1 0 0,1 0 0</inkml:trace>
  <inkml:trace contextRef="#ctx0" brushRef="#br1" timeOffset="166">29119 15576 8404,'-14'-15'0,"3"-1"0,-3 0 0,6 0 233,-1 1 1,-5-1-1,5-1 1,1-3 637,2-1 1,-1 0 0,2 6 0,2-3 0,3-1-13,5-2 0,4 0 0,6 5 0,3 2-374,3 4 1,1-4 0,8 5 0,0 1-117,3 2 1,2 5 0,-2 1 0,0 1-97,-1 5 1,3 2 0,-11 10 0,2 3-106,1 5 1,-8 5 0,2 6 0,-6 3-30,-4 0 0,1 11 1,-7-2-1,-1 3-60,-2 2 1,-9 9 0,-6-3 0,-6-3 46,-7-1 0,-2-5 1,-2-7-1,2-4 9,0-2 0,-10-1 1,7-8-1,-3-2 18,1-6 0,3-4 0,3-3 1,0-3-94,-1-6 1,0-3 0,0-2 0,2 0 27,-2 0 0,0-2 0,0-3 0,4-6-119,1-3 1,2-3 0,6-3 0,1-2-36,3-3 1,4-1 0,11-5 0,4-1-246,8 1 0,17 1 1,6 2-1,10 4 166,8 1 0,-1 9 0,2 9 1,-1 3 164,-1 2 1,4 7 0,-6 5-1,-2 6 82,-3 3 1,-3 1-1,-11-2 1,0 2 173,-6 3 1,-4-6-1,-10 2 1,1-4-561,0-1 1,-2 0 0,-4-1 0,-4 1-242,-5 0 0,-1-6 1,0 1-3308,0 1 1,0 2-1277,0 2 5108,0-7 0,0-9 0,0-9 0</inkml:trace>
  <inkml:trace contextRef="#ctx0" brushRef="#br1" timeOffset="167">30141 15529 8710,'0'-31'0,"-2"1"0,-3 4 998,-6 5 1,-3 3 0,-1 3-73,-1-1 1,0 7-1,1 4 1,-1 3 0,-2 2 7,-3 0 0,4 7 0,-6 4 0,2 3-195,0 1 1,-7 8-1,2 3 1,-2 4-170,2 1 0,-2 6 0,5 3 0,1 2 72,-1 2 1,4 3 0,8-9 0,6 1-447,3-1 1,4 4 0,5-5 0,10-2-197,13-2 0,8-3 0,10-2 0,1-4 0,3-1 0,2-7 0,6-8 0,-5-1 0,0-3 0,0-3 0,-4-4 0,-4-6 0,-1-6 0,1-12 0,-12-1 0,-5-7 0,-8-6 0,-6-10 0,-6-3 0,-6-2 0,-8-3 0,-6 4 0,-11 3 0,-5 3-433,-4 2 0,-7 7 0,1 5 0,1 7-1225,2 7 1,-2 5-1,1 6 1,7 4-801,2 5 0,4 9 1,7 8-1,4 7 2316,4 1 0,12 6 0,2-6 0</inkml:trace>
  <inkml:trace contextRef="#ctx0" brushRef="#br1" timeOffset="168">30707 16126 8404,'9'-15'4552,"-2"-1"-2074,-7 0 0,0 6 0,0-1-235,0-1 0,0 3-2604,0-1-3573,0-1 1,0 4 3933,0 7 0,0 7 0,0 9 0</inkml:trace>
  <inkml:trace contextRef="#ctx0" brushRef="#br1" timeOffset="169">31682 15513 8845,'19'-24'0,"-2"-4"824,-3-2 1,-8-10-1,-3 9 1,-6-2-340,-8-1 0,-8 3 0,-4 0 0,-1 1 277,-4 4 0,-2-2 1,-1 5-1,-1 0-99,1 1 0,-6 6 1,0 7-1,2 2-275,2 4 1,2 1 0,-1 4 0,1 3-296,-1 5 0,1 11 1,0 6-1,1 2 43,4 3 1,-2 1 0,7 2 0,3 1 26,6-1 1,5-1 0,7-3 0,0 0-190,0 1 1,12-2 0,6-2 0,6-4-55,9-1 0,-1-2 0,6-6 0,-1-1 59,0-3 0,6-2 1,-3-6-1,1 2-199,-5-1 1,3-9-1,-3-6 1,-1-3-72,-1-2 0,-8-1 1,-3-4-1,-4-7-177,-5-7 0,-9 0 1,0-7-1,-3 0 11,-2 2 0,0-2 0,0 11 0,0 6 743,0 6 0,0 7 103,0 7 0,5 13 1,2 20 61,2 7 1,-6 5 0,3 9-1,-5 2 1174,-1 1 1,0 4 0,0-5 0,2-2-1139,3 1 1,-3-1 0,5-5 0,-2-4-488,1-1 0,4-3 0,-5-4 0,1-3 0,1-2 0,-6 1 0,6-7-1025,0-2 1,-5-2-3528,3-1 1,-3-6 2971,-2 1 0,2-8 1,3 1 343,5-8 1,4-4-1,2-8 1,0 0 1235,0 0 0,6-13 0,3-4 0</inkml:trace>
  <inkml:trace contextRef="#ctx0" brushRef="#br1" timeOffset="170">32436 15278 9242,'-7'8'2024,"-1"5"1,-8-6 0,-2 0-1300,-3 0 1,-3-2 0,-7-5 0,-3-2-460,-2-3 0,2-4 0,-4-7 0,1 1-149,1-1 1,-1 0 0,7 1 0,4-1-5,5 0 1,4 7 0,1 4-293,0 3 0,7 4 0,4 3 136,3 6 0,2 5 0,0 5 0,0 5 157,0 3 0,0 3 1,0-1-1,-1 2 15,-4 4 0,3-4 0,-5 4 0,2-4 40,-1-1 0,-4-6 0,5-2 1,1-1-260,2-4 1,2-1-344,0-3 0,2-1 194,3-3 0,-1-4 0,8-9 0,6-1-38,6-3 0,6-4 0,3 3 1,4-2-19,4-3 1,10 0-1,2 1 1,-5 6 341,-4 3 0,0 2 1,-6 2-1,1 3 376,-1 6 0,-6 8 0,-8 4 0,-1 1 3,-4 4 0,-3 0 0,-6 2 1,-5-1 566,-3 5 1,-4 6 0,-3-4 0,-7-1-329,-7-2 0,-1-1 0,-6-2 0,-2-4-240,-1-5 0,-8-9 0,-3-3 0,-2-2-425,-2-4 0,-5-3 0,7-5 0,-3-4 0,-2 0 0,1-10 0,4 4 0,6-3-1024,2 1 1,5-1 0,3-1 0,5-2-599,3 2 1,9-6-1,4-1 1,3-2 82,2 2 0,9-4 0,7 6 1,10-1 848,9 4 0,9-1 0,6 1 0,-1 2 690,2 1 0,7-5 0,-2-1 0</inkml:trace>
  <inkml:trace contextRef="#ctx0" brushRef="#br1" timeOffset="171">32672 15624 8404,'16'7'990,"-7"1"1,-4 8-139,-3 0 1,-2 5 0,0 1 0,0 5-1,1 4 296,5 4 0,-3 7 0,8-4-37,1 2 0,2-3 0,2 3 0,-1-1 0,1-4-842,0-2 1,5-2 0,0-1 0,-2-2-2039,-2-2 0,-1-7-1697,0 2 0,-8-12 1065,-2-9 1,-12-14 0,-6-14 2400,-7-7 0,2-5 0,-6-7 0</inkml:trace>
  <inkml:trace contextRef="#ctx0" brushRef="#br1" timeOffset="172">32578 15372 9133,'0'-23'482,"-5"1"1,-1-5 521,3 6 0,1 4 210,2 1 0,0 9-2621,0 7 0,7 7 0,4 9 0,1 0-438,-2-1 1845,4 1 0,2 0 0,8 0 0</inkml:trace>
  <inkml:trace contextRef="#ctx0" brushRef="#br1" timeOffset="173">32987 15592 9172,'15'18'0,"1"1"543,0 2 1,-6 7 0,1 0 0,1 5 110,2 3 0,2 6 0,-1-1 1,1 0 142,0 3 1,-2 3 0,-2-8 0,-3-1-300,-2 1 1,3-5-1,-3-7 1,0-6-68,0-4 1,-2-1-53,-5 0 0,-1-10 0,-5-6-184,-4-8 0,-4-11 1,-2-6-1,1-5-357,-1-8 1,2-6 0,3-3 0,6-2-189,3-3 1,2 3-1,2-5 1,3 3 18,6 4 1,5 3-1,3 15 1,4 1 262,1 2 1,-5 13 0,4 3 0,-2 6 442,0 4 0,7 7 0,-2 6 0,4 6 16,1 7 0,4 4 0,0 5 1,0 3-359,5 4 0,-5 7 0,-3-9 1,-8 0-446,-1-3 0,-11-4 1,2-3-1,-5-2-276,-6-2 1,-1-2 0,-4 4 0,-5-3-2713,-9-3 0,-13-8 3400,-13-8 0,-11-5 0,-3-1 0</inkml:trace>
  <inkml:trace contextRef="#ctx0" brushRef="#br1" timeOffset="174">33191 14618 8404,'-14'-2'0,"2"-3"203,1-6 0,6 2 0,-4-1 0,1-1 0,1 1 688,0-1 0,1 1 1,6-6-1,2 2-344,3 4 0,4-4 0,7 3 0,1-3-68,4-1 0,2-1 1,5 2-1,-2 2-53,2 1 1,2 8 0,1-2-1,-1 3-64,-4 2 1,2 0 0,-7 2 0,-2 3-85,-1 5 1,-8 4-1,-1 4 1,-2 1 1,-4 2 0,-3 7 1,-5-2-1,-5 4 65,-4 1 0,-14 1 0,-4 1 0,-3 0 47,-3-2 0,5 8 0,-6-11 0,3-2-47,-1-2 0,7 1 0,9-8 0,4-3 544,1 0 1,7 0-863,4 2 1,5-6 0,7-1-28,9-2 0,7-2 0,8-5 0,2-1 0,4-5 0,7 3 0,6-6 0,1 0 0,5 1 0,-4 4 0,2-1 0,-3 3-222,-4 2 1,2 0 0,-12 0 0,-2 0-1985,-2 0 0,-3 0 0,-14 0 2206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1:08.003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3648 17085 27499,'7'-15'-2138,"-5"4"1,3 1 0,-3-3 1805,-2-1 1,0-1-1,0-1 1,-2 0 1164,-3 1 1,-4 4-1,-7 1 1,1-3 288,-1-1 0,0 4 1,-1 1-1,-2 0-196,-2 1 1,-6 4-1,5-3 1,-1 2-558,0 0 0,-5 0 0,2 5 1,-2 1-370,2 4 0,-2-1 0,7 6 0,2 1 0,1-2 0,3 6 0,1-1 0,1 6 0,3-1 0,5 3 0,-4 1 0,2 2 0,3 3 0,3 0 0,1 1 0,1-1 0,5 0 0,-3 4 0,8-10 0,1 1 0,2 0 0,0-2 0,0-6 0,0 1 0,3 0 0,4-6 0,0-1 0,4 0 0,-1-1 0,6-4 0,-4 1 0,4-3 0,1-2 0,1 0 0,-3-2 0,-1-3 0,-2-6 0,-1-3 0,3-1 0,-4-1 0,-1 0 0,-2-1 0,-5-2 0,-1-4 0,1-2 0,-5 5 0,-3-5 0,-1 2 0,-3 4 0,-2 2 0,-2 1 0,0 0 0,-2 8 0,-3 2 0,3 12 0,-3 4 0,3 4 0,2 2 0,0-1 0,0 3 0,0 1 0,0 2 0,2 0 0,1-5 0,4-1 0,2 1 0,1 0 0,6 0 0,0-2 0,0-4 0,4 2 0,1-6 0,0-1 0,2 2 0,0-6 0,5 5 0,-4-5 0,-1-1 0,3 0 0,-5-1 0,-2-5 0,-1-4 0,3-4 0,0-2 0,-4 1 0,-5-1 0,1-5 0,-6 0 0,0 2 0,0 1 0,-2 3 0,-5-1 0,0 0-70,0 0 0,-2 1 63,-3-1 1,1 2-163,-6 4 491,6 3-322,-3 7 0,7 7 0,0 3 0,2 4 0,3 2 0,-1-1 0,5 1 0,-1 0 0,1 0 0,2-1 0,4-1 0,1-2 0,0-1 0,-1-2 0,1 3 0,2-3 0,3-2 0,-2 0 0,5-4 0,-1 2 0,-4-1 0,4-2 0,-2-2 0,0 0-1299,2 0 1,-4-2-611,7-3 1,-9 1-1,-1-6 1,-7-1 1765,-2 2 1,-5-12 0,5 4 0</inkml:trace>
  <inkml:trace contextRef="#ctx0" brushRef="#br0" timeOffset="1">4497 16739 27499,'0'-15'-4460,"2"1"4963,3 3 0,-1 4 0,6 9 444,2 3 1,-3-1-1,0 8 1,0 4-206,-1 3 1,1 7-1,3-3 1,-1 1-379,1 4 1,-3 0 0,-1 2 0,1-2-365,0 0 0,-4 3 0,4-8 0,0 0 0,-1-1 0,-2-1 0,2-5 0,-1 0 0,-3-1 0,-1-1 0,1-1 0,1-3 0,0-5 0,-5 6 0,0-9-557,0-2 1,0-7 0,0-9 0,2 0-130,3 0 0,-1-5 0,6-1 1,1-1-4,-3 0 0,12 2 0,-5 6 0,5 1 634,2 3 0,3-1 0,6 7 0,1 1 507,-1 3 0,1 1 0,-1 0 0,-1 1 262,-4 5 1,2-3 0,-5 7 0,-1 3 104,1 1 0,-4 1 0,-7 1 1,-1 0-820,1 0 0,-5 5 0,-2-1 0,-3 0 0,-2-3 0,0-1 0,-2 0 0,-3-1 0,-5 1 0,-4-2 0,-2-2 0,-2-1 0,-3 1 0,2-5 0,-5-2 0,-1-3 0,1-2 0,-1 0 0,-1 0 0,4 0 0,-1 0 0,7-2 0,-1-1 0,6-4 0,4-2 0,2-2 0,5-4 0,0-1 0,7 6 0,5-1 0,7 1 0,8 1 0,4 0 0,4 6 0,2-3 0,-2 3 0,5-4 0,0 2 0,0-1 0,-3-1 0,1 6 0,1-6 0,-3 1 0,-2 1 0,4-2 0,-10 2 0,-2-4 0,-1 1 0,1-6 0,-5 3 0,-4-3-96,-5-2 0,1 1 0,-6-1 0,0 0 19,0 1 1,-2 4-1,-7 1 1,-3-3 248,-6-1 1,-3 4-1,-3 1 1,-2 2-173,-2 4 0,-5 1 0,3 2 0,0 0 0,0 0 0,2 2 0,6 3 0,1 5 0,3 4 0,-1 2 0,7 2 0,1 1 0,3 2 0,1 5 0,0-5 0,0-2 0,0-1 0,7 3 0,3-1 0,4 0 0,2-3 0,5-3 0,0-2 0,0-1 0,1 1 0,1-3 0,5 0 0,-2-1-1616,2 1 1,-3-6 0,-1 3 0,1-5-777,-1-1 0,0 0 2368,3 0 1,2-7-1,-4-1 1</inkml:trace>
  <inkml:trace contextRef="#ctx0" brushRef="#br0" timeOffset="2">6022 17038 29164,'2'-14'-933,"3"4"1,-3-4 745,3 3 1,-1 4-172,1 2 1,4 3 0,5 4-2214,-4 3 0,2 4 2462,-6 7 0,6-1 0,-3 1 1</inkml:trace>
  <inkml:trace contextRef="#ctx0" brushRef="#br0" timeOffset="3">6132 17180 28692,'14'10'2037,"-3"1"1,3-8-2038,-4 2 0,-1-3 0,1-2 0,-6 2 0,1 3 0,-5 4 0,-5 5 0,-6-2-7235,-3-2 7305,-8-6 0,-3 10 0,-6-5 0</inkml:trace>
  <inkml:trace contextRef="#ctx0" brushRef="#br0" timeOffset="4">7296 17195 27499,'7'-15'-1766,"0"-1"0,3 0 0,-5-1 2019,-3-4 1,-2 3 0,0-3 0,0 4 145,0 1 1,-7 0 0,-3 1-1,-4-1 385,-2 0 1,-1 6-1,-3 1 1,-2 0-45,-3 1 1,1 2 0,-4-2-1,2 1-277,-2 3 0,-2 2 0,0 2 1,2 0-464,2 0 0,7 7 0,-2 4 0,3 3 0,3 2 0,1 1 0,2 2 0,3 4 0,2 1 0,2 1 0,5 3 0,0-4 0,0-1 0,1 3 0,3-5 0,3-2 0,2-1 0,6-4 0,6-2 0,0-3 0,2-2 0,1 3 0,8-5 0,-3-1 0,-2-2 0,2-2 0,-2 0 0,1 0 0,-2 0 0,-2-6 0,-5-1 0,2-1 0,-1-5 0,-5-2 0,-2-5 0,-5-2-342,-1-3 0,-2 1 0,-5-2 0,0 5-818,0 3 0,0-3 653,0 0 354,-6 7 1,4 9-1,-3 10 1,5 6 1353,5 3 0,2 2 0,5 1 1,-2 2-1202,3 2 0,1 0 0,3-3 0,2 1 0,2 2 0,2-6 0,-4-4 0,2 1 0,-2 2 0,-1-3 0,-2-3 0,-1-1 0,1-3 0,5-2 0,0-2 0,-2 0-183,-1 0 1,-3-2-1,1-2 1,0-3-541,0-1 1,-6-8 0,1-7 0,-1-1-68,-1-4 0,-2-2 0,-7-1 0,0-1 105,0 1 0,0-6 0,-2 0 0,-3 4 9,-6 5 1,3-1 0,-1 4 0,0 1 614,0 3 1,4 3 0,-4 3 686,2-1 1,2 0 189,5 0 1,0 9-613,0 7 1,0 7-1,0 11 1,0 1 693,0 2 1,7 7-1,2-2 1,1 4 78,1 1 1,-1 1-1,4-1 1,-2 1-845,-1-1 0,-1-1 0,4-2 1,-1-2-83,-3 2 1,-1-5 0,3-2-1,-1-4 84,1-1 0,0-1 1,0-1-1698,-1-3 0,-1 1 1,6-7-66,0-1 0,-6-2 0,1-4 796,1-3 0,-5-4 0,0-7 1,-2-1-430,0-4 1,1-4 1129,-6-6 0,0-1 0,0 1 0</inkml:trace>
  <inkml:trace contextRef="#ctx0" brushRef="#br0" timeOffset="5">7940 16692 27643,'6'11'-1284,"-1"-1"1,5 1 0,-3 4 2125,2 1 1,-4 5 0,6 2 0,1 1 557,2 4 1,2 2 0,-1 1 0,3 1-1401,3-1 0,-4 1 0,4-1 0,-3 1 0,-2-1 0,-1-5 0,1-1 0,0-3 0,-1-2 0,-1 2 0,-1-1 0,-3-2 0,-5-3 0,4-4-3494,-2-1 0,-2-6-1060,-5 6 1,0-10 4556,0-1 0,-7-14 0,-1-10 1</inkml:trace>
  <inkml:trace contextRef="#ctx0" brushRef="#br0" timeOffset="6">9560 16960 27367,'0'-16'-1794,"0"0"1,0-1 0,0-3 0,-2-2 2275,-3-3 0,-4 1 1,-7-2-1,1 5 169,-1 3 0,-2 2 1,-1 1-1,-2-1 99,2 0 0,-4 6 0,1 1 0,-1 2-63,0 4 0,2 1 0,6 2 0,-1 0-115,0 0 1,0 0 0,2 2 0,2 5-573,2 8 0,4 3 0,-2 8 0,1 2 0,3 2 0,2 1 0,4 2 0,3 2 0,6 2 0,3 0 0,2-4 0,-1 0 0,1-2 0,0 4 0,0-9 0,-1 4 0,1 2 0,-2-8 0,-2-3 0,-1-4 0,1-1 0,-3 0 0,1-2 0,1-2-254,-3-1 0,6-6 0,-3 4 1,3-2-3024,2-4 0,-1-1 0,1-2 1783,0 0 1,-1-2-1,-1-3 1,-1-6 1683,-3-3 0,1-8 0,4-3 1</inkml:trace>
  <inkml:trace contextRef="#ctx0" brushRef="#br0" timeOffset="7">9686 17148 27367,'15'0'1800,"-6"-7"0,-4 5 0,-10-3-1800,-5 3 0,-4 2 0,-4 0 0,-1 0 0,-2 0 0,-7-5 0,2 0 0,-4 1 0,-1 3 0,-1 1 0,1-2 0,-1-2 0,1-1 0,-1 0 0,1 5 0,1-2 0,4-3 0,3 3 0,8-3-230,-1 3-1506,0 2 0,16 0 0,9 0 0,10 0 1817,6 0 0,8 7 0,7 2 0</inkml:trace>
  <inkml:trace contextRef="#ctx0" brushRef="#br0" timeOffset="8">10173 17117 10082,'0'-16'0,"0"0"1205,0 1 0,-7 1 0,-3 1 0,-4 3 316,-2-2 1,0 5 0,-1 0-1,-4 1-379,-6 1 1,3 0 0,0 5-1,-1 0-308,1 0 1,3 0-1,-4 2 1,3 3-427,2 5 1,8 4 0,2 2-1,-1 0-28,2 0 0,-3 1 0,7 2 1,1 2-225,3-2 0,2 4 1,5-2-1,4-2-134,4-1 1,2-8 0,1 1 0,3-1-23,0-1 0,7 3 0,-5-5 0,3 0 0,3 0 0,0-2 0,0-5 0,-4 0 0,-1 0 0,-2-1 0,-5-3 0,-1-3 0,1-2 0,-2-1 0,-4-8 0,-3-1 0,0-2 0,-5-1 0,3 2 0,-3-1-470,-2 2 0,0 7 940,0 1 0,2 3-470,3-3 0,-1 10 0,4 8 0,1-1 0,0 1 0,-4 9 0,6-2 0,-1 2 0,-1 3 0,3 0 0,-5-3 0,0 0-1271,0-1 1,3 1-1,-3 0-2574,2 0 1,-4-1 347,6 1 0,-6-2 1650,6-4 2269,-8-3 0,11-20 0,-5-5 1</inkml:trace>
  <inkml:trace contextRef="#ctx0" brushRef="#br0" timeOffset="9">10708 17054 27367,'0'-16'-7492,"-2"0"7549,-3 1 0,-4-1 0,-7 2 978,0 4 1,1 3 0,-1 7 0,0 0 105,1 0 0,-1 7 0,0 3-593,0 4 1,2 2 0,2-1 0,3 1-311,2 0 1,0 5 0,4 0 0,-2-2-80,1-2 1,2-1-1,4 0 1,3 0-104,6-1 1,3 1 0,3 0 0,4-1 228,6 1 0,9-2 0,4-2 0,2-3-285,0-2 0,4 4 0,3-6 0,-6-2 0,-3-1 0,2-2 0,-5 0 0,-4-2 0,-5-3 0,0-4 0,-5-6 0,0-1 0,-1 0 0,-2 0 0,-8-1 0,-4-4-203,-1-5 0,-1 3 0,-6 0 0,0 2-26,0 1 1,-2-1 0,-3 5 0,-6 2 272,-3 3 0,4-1 1,-1 7-1,-1 1 178,-2 3 0,-2 1 0,1 0 0,1 1-125,3 5 0,-3 1 1,5 7-1,-1 0-30,0 3 1,6 2 0,-1-1 0,1 1-68,-1 2 0,3 0 0,-3-5 0,5-1 0,5 1 0,-1 0 0,6-1 0,3 1 0,0 0 0,3 0 0,2-1 0,3 1-1227,5 0 0,4-6 0,1 1 0,-1-1-81,-4-1 1,4-2 0,-4-7 0,4 0 114,1 0 1,-5 0 0,0 0 0,1-2 1252,-3-3 1,0-6 0,-4-8 0,1-2 216,-2 2 0,-2-4-133,-1 2 1,0-7-1,0 4 1</inkml:trace>
  <inkml:trace contextRef="#ctx0" brushRef="#br0" timeOffset="10">11682 17148 17369,'14'-16'0,"-3"1"-169,-6-1 0,2 0 0,-2 1 238,-1-1 1,-2 0 0,-4 0 627,-3 1 1,-4 4 0,-7 2-1,0 1 170,1-1 1,-1 6 0,0-3 0,1 5 339,-1 1 1,0 0 0,0 0-271,1 0 0,1 1 0,3 5-944,6 4 0,3-1 0,2 1 1,2 2 101,3 2 1,4 2-1,8 2 1,4 1 313,6 2 0,0 1 1,3-2-1,-2 1-157,0-2 0,5 4 0,-7-3 1,2 0-253,-1-3 0,-5-1 0,-6 0 0,-2-1 0,-3 1 0,1-5 0,-7-1 0,-2 2 0,-3 2 0,-5 0 0,-5-3 0,-9-4 0,-6-7 0,-3 0 0,-5 0 0,-9 0 0,0 0 0,-3-2 0,-2-3 0,-4 3 0,2-3 0,4 3-1648,-1 2 0,4-5 0,2-1 1,5 1-995,0-2 1,5-2 2667,4-6 1,0-8-1,-5-1 1</inkml:trace>
  <inkml:trace contextRef="#ctx0" brushRef="#br0" timeOffset="11">13003 17085 20182,'14'-7'0,"-2"-3"0,-3-4 76,-2-2 1,0-1 361,-2-4 1,-3 3 0,3-3 0,-5 4-30,-5 1 0,2 0 0,-8 1 0,-1 1 584,-2 3 1,-2-3 0,-1 6 0,-3-3-286,-1 1 0,0 4 0,6-2 0,-1 1-150,0 3 1,-5 2-1,0 2 1,2 2-559,2 3 0,1-1 0,0 6 0,1 3 0,-1 1 0,0 6 0,0 1 0,2 0 0,4 2 0,3-5 0,7 4 0,0-1 0,0 0 0,0 5 0,2-5 0,3-1 0,5-3 0,4-1 0,4-1 0,1 1 0,2 0 0,5-6 0,-3-1 0,0-2 0,-1-3 0,6 3 0,-3-2 0,-1-2 0,-3-1 0,2-9 0,-2-3 0,-2-4 0,-1-2 0,-3-2 0,-1-1 0,-2-4-791,-1-1 0,-8 0 0,3-4 0,-5 3 153,-1 2 1,0-3 0,0 5 872,0 2 1,-1 3-695,-5 6 955,5 3 0,-6 14 0,7 3 1,0 4-467,0 2 1,0 5-1,0 0 1,0-2-389,0-1 1,5-3 0,2 1 0,2 0-8,3 0 1,2-1 0,2-1 293,-1-3 1,6 1 0,0-7-1,0-1-106,2-3 0,-4-1 0,6 0 0,-3 0-94,-2 0 0,2-7 1,-1-1-1,-2-5 181,-1-2 1,-2 3-1,-1-11 1,1 2-458,0 0 0,-7-5 0,-2 5 0,-2 2 616,0 1 0,0 2 1,-5 1 1109,0-1-926,0 7 0,0 4 0,0 10-215,0 6 0,0 3 0,0 1 0,0 1-71,0 0 0,5 5 1,2 1-1,2 1 73,3 0 1,-3-2 0,2-4-1,1 3 238,2 0 1,2 1 0,-1-5 131,1 0 0,-6-7 1,-1-2 717,-2 0 1,-2-7-1061,-5 0 0,0-7 0,0-9 0,0 0-168,0 0 1,0-1 0,0-2 0,0-4-620,0-1 1,0-1 0,0-3-1,0 2-155,0-2 1,6 5 0,1 1 0,1 2 381,5 5 1,-5-3-1,3 11 1,1 0 544,2 0 0,7 2 0,0 5 0,0 0 102,2 0 0,-4 5 1,5 2-1,-1 2 270,-4 3 0,6-3 1,-1 0-1,2-1 277,1 1 0,-8-5 0,4 1 0,-1-2 25,4 3 1,-3-5 0,0 5 0,-2-5-79,0-1 1,0 0 0,-7-1 0,-2-3-300,-2-1 0,-1-7 1,2 1-353,-6-3 1,-3-1 0,-2-1-572,0 0 1,-2 2-1,-3 2 1,-6 1 250,-3-1 1,-3 5-1,-2 0 1,-2 2 378,1 0 1,1 1-1,0 9 1,-2 4 155,2 0 1,6 10-1,5-1 1,1 4 190,3 6 1,3-3 0,1 1-1,0 0-112,0-1 1,12 2 0,5-4-293,6 2 0,10-4 0,9 3 0,3 0 0,3-1 0,-1 0 0,0 3 0,0-5 0,-1-2 0,-5-1 0,-2-3 0,-6 1 0,0-2 0,-1-3 0,1 3 0,-14-4 0,-3 4-3257,-4 2 1,-12-1 3286,-5 1 0,-25 0 0,-19 0 1</inkml:trace>
  <inkml:trace contextRef="#ctx0" brushRef="#br0" timeOffset="12">4356 17840 14306,'8'-16'0,"-2"0"0,-5 1 882,-1-1 1,-7 7 0,-3 4 0,-4 3 1082,-2 2 0,0 0 0,1 0 0,-1 0-640,0 0 1,-5 2 0,0 3 0,2 6-885,2 3 1,-4 0 0,1-2 0,5-2-442,3 2 0,1 2 0,-3 2 0,4 0 0,-3-6 0,8 1 0,2-2 0,8 1 0,7-5 0,7-3 0,6 0 0,8 1 0,2 3 0,2-3 0,6-1 0,-3-1 0,1 3 0,-5 1 0,-2 6 0,-5-4 0,-1 1 0,-2 5 0,-6-5 0,-1 3 0,-5 1 0,-4 2 0,-6-3 0,1-1 0,-3 2 0,-2-3 0,-2 0 0,-3-2 0,-9 3 0,-9-5 0,0-1 0,1-2 0,-6-1 0,0 3 0,-5 1 0,-4-1 0,0-3 0,4-1 0,0 0 0,1 0 0,-3-1 0,11-3 0,-1-1 0,5 1 0,2 3 0,4-1 0,4-3 0,-1 1-1211,11-6 1,4 6 0,13-3 0,4 2-802,5 0 0,11-2 0,5 3 2183,3-1 0,2-7 0,1 3 0</inkml:trace>
  <inkml:trace contextRef="#ctx0" brushRef="#br0" timeOffset="13">5126 17887 13174,'5'-16'0,"1"0"0,-3-1 360,-1-4 1,-4 4 0,-3-4 687,-6 3 0,-3 8 1,-1 1-1,-1 0 457,0 0 0,-5 6 0,-2-2 0,1 3-269,-1 2 0,-5 0 0,4 2 0,-3 3-522,1 5 1,7 4-1,-2 2 1,4 0-591,1 0 0,2 5 0,2 1 0,3 3-124,2 3 0,2-6 0,5 1 0,0-2 0,0 0 0,7 0 0,5-5 0,5-1 0,4 1 0,6-5 0,-3-3 0,4-1 0,5-3 0,2-3 0,-3-1 0,-1 0 0,0 0 0,-1 0 0,-2-1 0,-3-3 0,-3-1 0,-1-7 0,-7 0 0,-2-6-557,-1-3 1,-8-2-1,3 2 1,-5-3-31,-1 0 0,0-4 1,0 7-1,0 1 260,0 3 0,0 1 1325,0 1 0,0 8-207,0 7 1,7 12 0,2 11-578,0 1 0,5 0 0,-5 6 0,1 0-214,1 3 0,-1 2 0,6-4 0,-1 1-45,1-1 0,-2 1 0,-2-1 0,-1 1 65,1-1 0,-3-7 1,0-1-1,-1-2 13,1 0 0,-5 0 0,2-5-33,1-1-1100,-5-6 1,7-4-1292,-4-10 1,-1-5 0,4-11 0,1-4 757,0 1 0,-4-11 0,6 3 0,1-2 539,2-5 0,0-5 0,-2-4 1004,-1 2 0,-1 2 0,6-3 1</inkml:trace>
  <inkml:trace contextRef="#ctx0" brushRef="#br0" timeOffset="14">5582 17745 27340,'0'-15'-7220,"-7"6"8271,-3 4 1,1 5 0,0 5-1,2 5-544,4 4 0,-4 2 0,1 2 0,3 1 10,1 2 1,2 5 0,0-3 0,2-1 87,3 1 1,4-2-1,7-5 1,-1-1-126,1 1 0,7 0 0,1-2 0,2-2-480,1-1 0,-1-8 0,3 4 0,-1-2 0,-1 1 0,-6-1 0,3-7 0,-1-3 0,-4-6 0,2-3 0,-4-1 0,-4-1 0,-5 0 0,3-7 0,-6-1 0,-1-2 0,-3 0 0,-2 1 0,-5-3 0,-4 4 0,-4 1 0,-2 0 0,0 4 0,1 0-428,-1 5 1,6-2-1,-1 6-3836,-1-4 2787,5 5 0,2 4 0,8 10 1,6 4 112,5 0 0,-2 10 0,11-2 0,-1 4 941,5 2 0,-3 0 0,2-4 0,1 2 642,-3-2 1,6-2 0,-6-1 0,2-2 209,1-3 0,-3 1 0,4-5 1,-2 0-158,2 0 0,0 0 0,0-4 0,-2 3 54,2-3 0,0-1 0,-2-4 0,-3-1 63,0-3 1,-6-6-1,2 2 1,-5-4 107,-3-2 0,-6 0 0,4 0 1,-2 1-147,-4-1 0,-1-5 0,-2 0 1,0 0-127,0-2 0,-2 6 0,-3-4 0,-4 4 46,1 1 0,-6 2 1,1 2-1,-4 1 57,-4-1 1,0 5 0,4 0-1,-3 2 28,-1-1 0,-5 1 0,5 5 0,2 0-29,2 0 1,-4 7 0,0 4-1,3 3-37,6 1 0,-2 3 1,5 1-1,-1 4 77,-1 1 0,8 1 0,-3 3 0,5-2-367,1 2 0,0-4 0,1 1 0,5-1 0,4 1 0,4-6 0,4 2 0,3-4 0,5-1 0,2 0 0,1-2 0,1-2 0,3-2 0,2-6 0,-3 1 0,-1-3-114,1-2 1,-1-2 0,-1-3-1,-2-4-366,-2 0 1,-7-10 0,2 2 0,-5-4 13,-6-2 0,3-5 1,-8 4-1,-2-3 111,-1 1 1,-2 7-1,-2-2 1,-1 4 479,-2 1 1,-8 0-1,5 0 1,-3 2 186,1 4 0,-1 3 140,-5 7 1,8 2 0,1 3-101,0 5 0,5 10 0,-3 2 1,5 1-116,5 0 1,4 3 0,6-3 0,1-1-228,0 1 0,5-2 0,2-5 1,-1-1-170,1 1 1,3-2-1,-3-2 1,0-3 227,-1-2 1,5-2 0,-5-5-1,1 0-407,0 0 0,-1-1 1,-2-5-1,1-2-230,-2-1 1,-4-10 0,-2 3-1,-5-3-278,-1-4 0,-1 0 0,-6-5 0,0 2 418,0-2 1,0 0-1,0 0 1,0 4 108,0 1 0,-6 2 0,-1 7 539,-1 4 490,4 3 1,-3 14-1,7 3 1,2 6-362,3 5 1,2 2 0,7 5 0,-2-4 92,1-1 0,9 5 0,-6-4 1,0 2-120,-4 1 1,2-8 0,-5 3 0,1-1-57,1 0 1,-8 0 0,2-5 1010,-3 0-908,-2-7 0,0-4-398,0-10 0,-2-4 1,-1-9-1,-2-1-819,1-2 1,2-7 0,2 2-1,0-2-354,0 2 1,0-7-1,0 5 1,2 0 155,3-2 0,2 7 1,6 2-1,-3 4 730,2 1 0,8 2 0,1 4 0,-2 5 440,-2 3 1,4 2 0,2 0 0,1 0 721,4 0 0,-3 5 0,1 2 0,0 2 58,-1 3 0,3-3 1,-6-1-1,3-1-73,3-3 0,-4 3 0,1-2 0,-1-1-168,1-3 0,-5-1 1,5 0-1,-2 0-492,-4 0 1,4 0-1,-4-1 1,-3-3-173,-4-1 0,-4-7 0,5 1 0,-5-3 0,-1-1 0,4-1 0,-6 0-279,-1 0 1,-4 1 0,-6 1 0,-2 1 53,-1 3 0,-10 7 0,3-3 0,-3 5 414,-4 1 0,4 0 0,-6 0 0,3 1 125,2 5 0,-2 2 0,1 10 1,3 1-315,6 2 0,3 5 0,6-3 0,-2-1 0,1 1 0,4 3 0,4-3 0,3 0 0,1-1 0,3 1 0,5-4 0,-1 2-73,1-1 0,1-3 0,4-1 1,4-1-1165,-1 1 1,4-2-1,-5-2 1,0-3-526,-1-2 1,6 0 0,-3-3 0,1 1-296,0-2 0,-1-6 2042,1-2 1,4-15-1,-6 3 1</inkml:trace>
  <inkml:trace contextRef="#ctx0" brushRef="#br0" timeOffset="15">8349 17698 18177,'-14'-15'0,"2"-1"0,2 0 169,-3 0 1,-1-3 0,-1 0-1,-1 3 421,0 2 0,2-3 0,2 8 1,1 0 876,-1 4 1,3-2-753,-1 2 1,7 7 0,-3 8-745,5 4 1,2 2 0,3 1 0,3 2 601,1 2 0,8 6 1,5-5-1,0 1 148,2 0-1,-6 3 1,4-3 0,-3-1-370,-3 1 1,1 0-1,-2-4 1,-2 2-352,-1-2 0,-8 4 0,3-2 0,-5-2 0,-1-2 0,0-6 0,0-1 0,-1 1 0,-5-2 0,-2 5 0,-8-6 0,0 1 0,0-2 0,1-7 0,-1 0-386,0 0 1,6 0 0,1-2-2604,2-3 1,5 2 0,11-6 3136,7 2 0,17-5 0,0 3 0</inkml:trace>
  <inkml:trace contextRef="#ctx0" brushRef="#br0" timeOffset="16">8947 18060 26672,'31'0'3047,"-6"-2"1,-4-3-3048,-4-6 0,-1-3 0,-9 6 0,-9 2 0,-12 5 0,-14 8 0,-9 3 0,-20 4 0,-1 2 0</inkml:trace>
  <inkml:trace contextRef="#ctx0" brushRef="#br0" timeOffset="17">2878 18453 10324,'0'15'1445,"-6"1"0,1 2 1,2 1-555,1 2 0,2 10 0,2-1 1,1 0-149,2-1 0,2 4 0,-3-6 1,3 1-501,2-2 1,-6 2 0,4-6 0,-2 1-269,1 0 0,-1-2 0,-5-5 1,0-1-1923,0 1 1,0-6-107,0 1 0,-2-8 0,-1 1 334,-3-8 1,-4 1 1718,5-8 0,-8-6 0,5-7 0</inkml:trace>
  <inkml:trace contextRef="#ctx0" brushRef="#br0" timeOffset="18">2485 18484 11047,'15'0'1162,"3"0"0,3 0-741,5 0 0,4 0 1,3 0-1,2-2 0,3-1-120,2-2 0,-3-2 1,5 3-1,2-3-481,1-2 0,-5 6 1,-1-4-1,-3 2-473,1 0 1,-2-1 0,-7 6 0,-4 0-506,-1 0 1,3 0 0,-5 0 0,-1 0 265,-3 0 0,-6 0 0,-3-1 892,-1-5 0,5 5 0,-3-6 0</inkml:trace>
  <inkml:trace contextRef="#ctx0" brushRef="#br0" timeOffset="19">3302 18421 8280,'11'7'282,"-1"4"0,-6 3 0,1 1 0,-3 1 275,-2 0 0,0 1 1,0 4-1,0 4 17,0-1 0,1 6 0,3-6 0,1 3-98,-1-1 1,4-7-1,1 2 1,2-4-223,-1-1 1,1 0 0,4-2-1,1-2-119,0-2 0,-1-6 1,1 1-1,0-3-68,0-2 0,5 0 0,0 0 0,-2 0-267,-2 0 1,-3-7 0,-2-4 0,-1-2 39,1-3 1,-5-5-1,0-2 1,-2 0-326,1 1 0,-1-1 1,-5 4-80,0-2 0,0 0 717,0 5 0,7 9 250,3 7 0,-1 7 1,2 9-1,-1 0 235,-1-1 0,5 6 0,-4 2 0,4 1 66,2 4 0,0 2 0,-2 2 0,-2-1-215,-2 0 1,-1-4-1,3-1 1,-3 2-169,-2 1 0,0 1 0,-4-2 0,2-8-121</inkml:trace>
  <inkml:trace contextRef="#ctx0" brushRef="#br0" timeOffset="20">4167 18610 8233,'5'16'1063,"0"-1"1,-1 1-494,-2 0 1,3 5 0,2 1 0,0 3 269,0 3 0,3 2 0,-3 1 0,0-1-108,0-4 1,6 4 0,-5-4 0,3 2-360,-1-2 0,-1 2 0,3-5 0,-11-21-355</inkml:trace>
  <inkml:trace contextRef="#ctx0" brushRef="#br0" timeOffset="21">4322 19049 17936,'-3'-36'-331,"-2"-9"-133,1-6 1,2-3-1,4-5 1,2 5-49,1 5 0,7-5 0,-1 12 1,3 3 302,1 4 0,6 11 0,2 3 1,1 5 52,4 6 0,2 3 0,2 7 0,-3 0 46,-3 0 0,2 7 0,-7 3 0,-1 6 818,-3 5 1,-8-4-1,-4 8 1,-3-1 60,-2 2 1,0 8 0,-2-8 0,-3 2-156,-6-2 1,-3 2 0,-1-7 0,-1-2-275,0-1 1,-5-3 0,0 1 0,2-2-187,2-4 1,-1-3 0,-1-5-1,-2 2-537,2 1 0,1 0 0,3-5 0,-1-2-787,0-3 0,2 2 0,4-8 386,4-1 1,5 3 0,2-1 0,5-1 448,4 3 1,6-1 0,5 5 0,5-3 43,4-1 0,6 2 0,1-2 0,0-1 175,1 0 1,2 4 0,6-6-1,-3-1 198,-1-2 0,-7 4 0,4-1 0,-3-1 178,1-2 0,-5 0 1,-8 2-1,-1 1-8,-4-1 0,-2-2 1,-3-2-1,-3 1 10,-6-1 1,-3 0 0,-4 1-234,-3-1 1,1 7 0,-8 4 0,-4 3-54,-3 2 1,-2 0-1,4 0 1,-2 0 88,-2 0 1,0 7 0,5 5 0,0 6 559,0 3 1,8 7 0,1-2 0,2 4 16,-1 1 1,1-1-1,7-1 1,3-1-162,6 0 1,2 4 0,3-10 0,2 1-90,3 0 0,-2-2 0,7-5 0,2-2-497,2-4 0,6-1 0,1-6 1,-2 2-1031,-2-1 1,-1-2 0,-1-2 0,-1 0-474,-4 0 1,2-7 0,-5-2-1,-1-2-253,1 1 1,-4 5 1860,-8-6 0,-4 1 0,-7-6 0</inkml:trace>
  <inkml:trace contextRef="#ctx0" brushRef="#br0" timeOffset="22">6117 18610 7739,'0'-16'81,"0"0"0,0 6 1,-2 1-1,-3 2 653,-6 4 1,-5-4 0,-3 2-279,-2 1 0,0 2 1,4 2-1,-2 0-129,-2 0 1,-6 6-1,6 1 1,2 1-103,2 4 1,1 4 0,0 3 0,2 2 31,4-1 1,-2-3-1,6 1 1,3 1-33,1 2 0,2 0 1,2-6-1,3 1-118,6 0 0,4 0 1,6-1-1,5 1-34,4 0 0,3-6 0,4 1 1,3-1 5,0-1 0,4 3 0,-5-7 0,-1-1 23,0-2 1,-1-2-1,-5 0 1,-3-2 33,-3-3 0,-3-4 0,-7-7 1,-2 0 16,-4 1 0,3-3 0,-8-1 0,-2-4-91,-1-1 0,-2-2 0,-2-6 0,-3 3-97,-5 2 0,-4-1 0,-4 6 0,-1-1-523,-2 0 1,-5 2 0,3 6 0,0-1-355,1 0 1,1 2 0,5 2-426,0 1 1,6 8-1,1-4 596,2 0 0,3 5 0,10-3 1,6 3 740,7 2 0,0 0 0,8 0 0,1 0 0,1 0 0,3 0 0,-1 0 0</inkml:trace>
  <inkml:trace contextRef="#ctx0" brushRef="#br0" timeOffset="23">6808 18248 6930,'-7'-15'0,"-3"-1"0,-4 0 0,-2 2 0,0 2-39,1 2 0,-6 4 0,0-2 0,2 1 341,1 3 0,2 2 1,1 2-1,-1 2 234,0 3 0,1-1 1,-1 6-1,2 4 70,3 6 0,-1 2 0,5 6 1,0-2 98,0 2 0,2 7 0,5 2 0,0 0-108,0 1 0,7-5 0,3 4 1,4-4-332,2-2 1,2 1-1,1-2 1,2-2-255,-2-2 0,0-7 0,0 4 1,2-2-504,-1 0 0,-3-6 0,-1-4 1,-1-1-1223,1-1 1,0 3 0,0-7 255,-1-1 1,1-2 0,0-4 1102,0-3 1,-1-6 0,3-8-1,-1-2 354,-1 2 0,10-6 0,-15-6 0,11-9 0</inkml:trace>
  <inkml:trace contextRef="#ctx0" brushRef="#br0" timeOffset="24">7123 18468 7814,'7'11'302,"-7"-1"1,-7-6 0,-9 1 0,0-1 403,1 1 0,-3-3 0,-3 5 0,-3-2-52,-1 0 0,-10 0 0,4-3 0,-2 2-614,0 1 0,-6 0 0,-1-5 1,0 0-344,3 0 1,-1 2-1,1 1 1,2 3-1331,2-3 1,8 4 0,4 0-882,4 2 2514,8 1 0,2-1 0,7-2 0</inkml:trace>
  <inkml:trace contextRef="#ctx0" brushRef="#br0" timeOffset="25">7909 18610 7901,'7'-9'2150,"3"4"-825,-3 3 1,0 4-551,-7 3 0,0 4 0,0 8 1,0 3 7,0 1 0,6 6 0,1 0 0,0 2-219,0 3 0,3-1 0,-3 1 0,2-1-190,3 1 1,0-1-1,0 0 1,-1-1-13,1-4 0,-3-4-77</inkml:trace>
  <inkml:trace contextRef="#ctx0" brushRef="#br0" timeOffset="26">8029 19049 20431,'0'-1'-17,"-6"-34"-555,-1-3-59,0-2 0,0 0 0,3-4 306,-1 2 0,0 5 0,5-3 1,0 2-1,0 3-25,0 2 1,0 6 0,1 3-1,5 1 59,4 4 1,4-2 0,2 4 0,-1 3 177,1 0 1,5 5 0,0 0-1,0 2 160,2 4 0,-1 1 0,6 2 0,-3 0-91,-2 0 1,-1 2 0,-2 3 0,1 5 480,-2 4 1,-2 2-1,-3 2 1,-2 1 7,-1 2 1,-8 5 0,3-3 0,-5 1 559,-1 4 0,0-3 0,0 1 1,-1 0-369,-5-2 1,-2 4-1,-8-5 1,0 0-243,0-1 1,-4-1 0,-1-7 0,0-1-171,-2-3 1,5-5 0,-4 4 0,1-2-433,0-3 1,-5-3 0,5-1 0,0-1-1139,-2-5 1,5-1-1,-1-5 1,5 2-543,4-3 0,6-1 1,-1-3-1,3-2 762,2-2 1,9 0 1124,7 5 0,13 0 0,12 1 0</inkml:trace>
  <inkml:trace contextRef="#ctx0" brushRef="#br0" timeOffset="27">8727 18516 7764,'0'15'1061,"0"3"0,0 1-210,0 2 1,0 0 0,0-4 0,0 3-423,0 1 1,0 5 0,0-4 0,1 1 183,5 0 0,-3 0 0,8-4 1,-1 2-153,-1-2 0,-1-2 0,-4-1-166,1 0 0,0-6 483,-5 1-530,0-8 1,-5 3 0,-2-12 0,-2-2-126,-3-1 0,4-10 0,-1 3 1,0-3-86,0-4 0,6-1 1,-2-8-1,1 1-266,-1-1 0,3 1 0,-1-2 1,6-1 51,8 3 1,8-4 0,3 11 0,3-1-778,3 4 0,2 5 0,3 6 0,0 3-119,-2 0 1,8 5 0,-11-3-1,0 3 134,1 2 1,-6 2-1,0 2 1,-2 3-226,0 1 1,0-3 1162,-6 6 0,1-8 0,0 4 0</inkml:trace>
  <inkml:trace contextRef="#ctx0" brushRef="#br0" timeOffset="28">9387 18453 11985,'9'15'0,"-4"1"907,-3 0 0,-2 5 1,0 3-1,0 2-237,0 2 1,0 9-1,0-9 1,0 0-84,0 2 0,0-6 0,0 1 0,0-3-556,0-3 1,0-1 0,1-2 0,3-1-680,1 1 1,2-5-1977,-2-1 1,-3-8 1818,3-2 0,-3-7 1,-2-11-1,0-1-733,0-2 1,0-7 0,0 2 1537,0-4 0,0-8 0,0-2 0</inkml:trace>
  <inkml:trace contextRef="#ctx0" brushRef="#br0" timeOffset="29">9293 18264 7764,'0'-9'1272,"1"2"-1653,5 7 0,2 0 0,10 0 381,3 0 0,3 7 0,8 2 0</inkml:trace>
  <inkml:trace contextRef="#ctx0" brushRef="#br0" timeOffset="30">9953 18264 7764,'-16'7'560,"-1"-5"1,-3 3 75,0-3 0,-3 0 1,4 1-1,-2 4-168,1 2 1,-2 1 0,1 6 0,2 0-100,1-1 0,8 1 0,1 0 0,2 0-116,3-1 1,3 1 0,1 0-226,0-1 0,8-4 1,6-1-1,7 1-50,4-2 0,-1 3 1,6-5-1,-2 2-52,0 3 1,10-3-1,-6 1 1,1 2 202,0 2 0,-3 2 1,-2 0-1,-4-1 336,-1 1 1,-2 5-1,-5 0 1,-2-2 103,-4-1 1,-3-1-1,-7 2 1,0 2-55,0-2 0,-2-6 0,-3-3 0,-5 2-214,-4 2 0,-4-5 0,-1-2 0,-4-2 24,-1 1 0,-2-1 0,-6-5 0,-1 0-525,-4 0 1,2-5-1,-5-2 1,2 0-680,3 0 0,-2-4 0,4 4 0,5 0-1454,3 0 1,4 0 165,6 2 1,8 3 2166,7-3 0,7-4 0,8 1 0</inkml:trace>
  <inkml:trace contextRef="#ctx0" brushRef="#br0" timeOffset="31">10330 18390 7764,'0'10'2275,"2"-1"-1832,3-2 0,-1 5 1,4-1-1,1 3 140,0 1 1,-4 8 0,6 3 0,1 2-13,2-2 0,-4 4 1,-1-5-1,0 1-216,0 0 0,-1-7 1,5 2-1,-5-3-152,-1-3 1,0 1 0,-3 0-352,1 0-56,0-1-17,-5-6 1,-5-9 0,0-11 0,-1-2-72,-1-3 1,6-7 0,-6-3-1,2-4 17,-1-1 0,1-2 0,5-4 0,2-3-159,3 0 0,-1-2 0,6 8 0,2 7 192,2 2 1,2 4 0,0 7 0,-1 2 260,1 1 0,2 8 0,1-1 0,2 8 102,-2 6 0,4 4 0,-2 4 1,-2 3 303,-2 5 0,3 4 0,-3 1 1,-3 1 375,0-1 0,-5 0 0,-1-1 0,-1-2-427,-3-2 0,-2-6 0,-2 0 1,0-2-12,0-2 0,0-1 240,0 1-467,0-7 1,0-4 0,0-10 0,0-6-380,0-3 1,0-3 0,0-4-1,0-4-227,0 1 1,0-11-1,1 4 1,3-3-75,1 1 0,7-2 0,-1 0 0,3 4 208,2 1 0,-1 4 0,1 10 0,0 2 346,-1 4 0,8 3 1,2 7-1,-1 0 516,-3 0 1,2 2 0,-1 3 0,1 5 78,0 4 0,-2 2 1,-5 0-1,-1 1-164,1 4 1,0-2-1,-1 6 1,-1-2-569,-3-4 1,1 4 0,-5-2-1,0-2-531,0-2 0,4-1 1,-6 0-1,0-1-3066,2 1 1,-5 0 3723,3-1 0,4 1 0,0 0 0</inkml:trace>
  <inkml:trace contextRef="#ctx0" brushRef="#br0" timeOffset="32">11572 18767 7764,'16'0'3200,"0"0"0,0-5-1469,-1 0 0,1-6-2087,0 6-326,-8 0 0,-1 6 682,-7 5 0,-7 2 0,-1 8 0</inkml:trace>
  <inkml:trace contextRef="#ctx0" brushRef="#br1" timeOffset="33">18836 17117 8093,'-15'0'275,"-1"0"0,0 0 219,0 0 0,6 0 1219,-1 0-243,8 0-965,-4 0 0,14 5 1,3 0-261,4-1 1,2-3 0,0-1-1,-1 0-49,1 0 0,0 0 0,1 2 0,3 2-49,1 1 1,5 0-1,-3-5 1,-1 0-70,1 0 1,5 0 0,-2 2 0,2 1-84,-2 3 1,2-1-1,-5-5 1,0 0 55,-1 0 0,5 0 1,-5 0-1,3 0 33,3 0 1,0 0 0,0 0 0,-2 0-136,2 0 1,0 0 0,0 0-1,-2 0-24,2 0 0,0 2 0,0 1 0,-2 2 27,2-1 1,2-2 0,1-2 0,0 0 53,1 0 1,-1 0 0,1 0-1,-1 0 29,1 0 1,-6 5-1,0 0 1,2-1 11,2-3 0,1-1 0,1 0 0,-3 0-36,-3 0 1,8 2 0,-6 2 0,0 1-15,1-2 0,1-1 0,3-2 0,2 0 1,2 0 0,-1 0 0,-4 0 0,-1 2 18,1 3 0,-6-3 0,0 3 0,2-3 139,2-2 0,1 0 0,1 0 0,-1 0-122,1 0 0,-1 0 1,1 0-1,-1 0-21,0 0 1,6 0 0,0 0 0,-2 0 22,-2 0 1,-2 0 0,1 0 0,-1 0-17,1 0 1,-1 0-1,1 0 1,-1 0-31,1 0 1,4 0 0,1 0 0,-2 0 94,-2 0 1,-2 0 0,1 0-1,-1 0 81,1 0 0,-1-6 1,1 1-1,-1 2 54,1 1 0,4 2 1,1 0-1,-2 0 25,-2 0 1,4-2 0,1-1-1,1-2-44,-1 1 0,6 1 0,-2-1 0,3-1-34,2 1 1,-1 3 0,-3 1 0,-1 0 83,2 0 1,-4-2 0,0-2 0,-1-1 62,-4 2 0,3 1 0,-1 2 0,-2 0-24,-2 0 0,-2-5 1,1-1-1,-1 3-156,1 1 0,-6 2 1,0 0-1,0 0-292,-1 0 0,3-2 1,-7-1-1,-2-2-1755,-2 1 0,-1 2-2108,0 2 0,-9 2 4022,-7 3 0,-21-3 0,-12 5 0</inkml:trace>
  <inkml:trace contextRef="#ctx0" brushRef="#br1" timeOffset="34">16714 17604 8093,'-11'-7'-333,"1"-4"0,4-1 1,-2 0-134,1 2 0,0-1 509,2-5 0,1 1 1,-5-1-1,2 0 253,4 1 0,-4-1 0,0 0 352,-2 0 1,6 1-1,-3-1 238,5 0 0,-1 7 0,-2 2 2663,-1 0-2719,0 6 1,7 1 0,1 10 0,4 4-7,2 2 0,-4 7 1,4 3-1,0 2-190,-1-2 0,-2 7 0,2-3 0,-1 0-204,-3-1 0,3 4 0,0-8 0,0 1-143,0 0 1,0-7-1,-4 2-726,2-3 0,6-2-3040,-6-1 2048,0 1 1,-5-9-194,0-7 0,0-7 0,0-10 0,-1-3 467,-5-1 1,-1-7-1,-7 2 1,0-3 557,-3-3 0,-7 1 1,1-1-1,0 1 599,0-1 0,-5-3 0,2 2 0,-2 5 0,2 4 0,-2 8 0,7 7 0,2 2 0,1 4 0,3 1 0,1 4 574,3 3 0,3-3 2692,2 3-2345,5-3 0,-5-2 0,12 0 0,4 0-172,4 0 0,9 0 0,3 0 0,5 0-239,6 0 0,-2 0 1,9 0-1,3-2-140,4-3 0,1 1 0,-3-6 1,2-1-316,1 3 1,-5-4-1,-5 5 1,0 0-402,-2 0 0,-1-4 1,-8 6-1,-1 0 45,-4-2 0,-3 5 0,-8-3 0,1 3-2648,0 2 0,-6 0-2111,1 0 5060,-8 0 0,4 0 0</inkml:trace>
  <inkml:trace contextRef="#ctx0" brushRef="#br1" timeOffset="35">17264 17651 7503,'-2'-16'0,"-1"1"-188,-3-1 1,-4 0-1,3 2 1,0 2 928,0 2 0,0 4 1,2-4 697,-6-2 0,3 5 115,-3 1 1,6 5-965,-6 1 0,8 1 0,-2 5-109,3 4 1,0 4-1,-1 2 1,-3 0-124,3-1 1,1 8-1,4 1 1,1 3-28,3-1 1,6-7 0,-2 4 0,4-2-220,2 0 1,0 0 0,0-6 0,-1-1-103,1-3 1,5 1 0,0-5 0,0 0-213,2 0 0,-6-2 0,6-5 0,-2 0-143,0 0 0,0 0 0,-6-2 1,1-1-76,0-2 1,-2-8 0,-2 1-1,-3-5 193,-2-4 0,3 0 0,-5 3 0,-1-1 2,-2-2 0,-2-5 1,0 3-1,-2 1 6,-3-1 0,1 2 676,-6 5 1,6 9-67,-1 7 0,5 7 0,5 9 0,6 1 119,3 4 1,8 4 0,3 6-1,1 1-73,0-1 1,-1 1 0,3 1 0,-4 2-113,-1 1 1,3 1 0,-5-4 0,-4 0-40,-4-1 1,1 3-1,-6-9 1,1 2-33,-4-2 1,-3 2-1,-2-7 1,0-2 74,0-1 0,0-3 1,-2 1 57,-3 0 0,-4-7 0,-8-4 0,-2-3-240,-2-2 1,-7 0 0,2 0 0,-4 0-148,-2 0 0,1-6 0,0-1 0,-1-1-569,1-5 1,-4-1 0,2-1-1,3-1-325,0 0 0,7-5 0,4-1 0,5-1-521,4 0 1,6 0-1,3 3 1,8-5-306,8 1 0,17-4 0,1 7 0,5 2-1773,6 1 3493,-6-5 0,8 6 0,-6-6 0</inkml:trace>
  <inkml:trace contextRef="#ctx0" brushRef="#br1" timeOffset="36">17940 17698 8565,'16'0'765,"-8"7"0,-1 4-52,0 3 0,-5 1 1,5 3-1,-2 1 372,1 2 0,4 7 0,-3 0 0,2 5-346,3 4 0,0 1 1,1-3-1,-3 0-281,2-5 1,2 5 0,2-7 0,0-2-286,-1-2 1,-1-3 0,-1-5 0,-5 0 140,-1-1 1,4-4-256,-6-1 1,0-4 50,-5 4 1,-1-12 0,-5 1-1,-2-6-94,-1-6 1,-5-1-1,3-3 1,-3-2-309,-1-2 1,-1-7 0,0 0 0,2-7-211,4-7 1,-2-2 0,6-1 0,3 0-271,1-4 0,4 0 0,3 7 1,6 5 312,3 4 0,3 3 1,4 4-1,5 5 379,4 4 0,0 3 0,-1 3 1,-1 6 179,0 3 1,0 2 0,-9 2 0,2 3 123,-1 6 1,-3 3 0,-3 3 0,-2 2 738,-1 2 1,-8 6 0,2-5 0,-3 1-237,-2 0 0,-2 3 0,-3-3 0,-5-1-383,-4 1 1,-7-2 0,0-5 0,0-1-239,-2 1 1,0-2 0,-5-2 0,4-3-1,1-2 0,-3-2 0,3-5 0,1 0-277,-1 0 0,2 0 1,5 0-1,1 0-702,-1 0 0,7-7 293,4-3 1,3-4 0,4 0 0,3 2-9,6 1 0,10 1 0,6-4 0,8 1 222,7 3 0,4-1 0,1-3 0,-2 2-113,-3 2 1,4 5-1,-4-4 1,1 0 288,-1 0 1,-3 4 0,-8-5 0,1-1 204,-1 2 1,-5-5 0,-1 4 0,-3-2 46,-2 1 0,-8-3 0,-3 4 0,-2-4 20,-4-2 1,-1 0 0,-2 1-58,0-1 1,-7 5-1,-4 3 1,-3 1 35,-1 3 1,-8-3 0,-2 2 0,-1 2 192,0 1 0,2 4 0,-3 3 0,6 4 90,4-1 1,1 11 0,2-1 0,4 3 180,5 2 1,3 5-1,2-4 1,2 2 381,3 0 0,7-6 0,7 2 0,0-1-256,6 0 0,3 0 0,5-7 1,2-2-371,2-1 1,6-8-1,1 3 1,5-5-91,3-1 1,-1 0 0,-7 0 0,-4 0-597,-2 0 1,-1-1 0,-7-3 0,-4-1-1149,-5 1 0,-9-3-1246,-1 2 1,-10 0 0,-1 5 1187,-8 0 1611,-6 7 0,-16 2 0,-3 6 0</inkml:trace>
  <inkml:trace contextRef="#ctx0" brushRef="#br1" timeOffset="37">20346 17903 8172,'14'-21'162,"-4"0"0,2 0 0,-6 5 1,-3 0 401,-1 1 0,-2-6 0,-2 0 1,-1 0-93,-3-2 0,-11 7 0,1-1 0,-1 5 23,-1-1 1,-5 6 0,-1 2 0,-2 2-9,0-3 1,1 5-1,-3-5 1,2 6-173,-2 6 1,5 1 0,2 5 0,4 0-61,1 6 1,2-1-1,4 7 1,4 1 61,5-1 0,1-3 0,1 6 0,5-1-82,4-2 1,4 4 0,4-7 0,1-2-88,2-1 0,7-3 0,-4-1 1,2-1-66,1-3 0,-1-6 0,5 1 1,1-3-15,-1-2 1,1 0 0,-1 0-1,0-2 0,1-3 0,-6-4 0,-1-7 0,-3 0-94,-2 1 1,-5-1-1,-3-1 1,-3-3-77,-2-1 1,-2-7-1,-5 4 1,0-2-167,0 0 1,-7-1 0,-3-2-1,-6 1 4,-5 2 0,-1 6 0,-6-1 1,3 4-687,2 1 1,-3 6-1,5 1-778,2 2 0,2 2-27,1 5 0,9 2 1,7 1 413,9 2 0,10 6 1340,2-6 0,14 0 0,-2-5 0</inkml:trace>
  <inkml:trace contextRef="#ctx0" brushRef="#br1" timeOffset="38">21085 17463 8048,'-7'-21'0,"-4"0"0,-3 1-4,-2 3 1,-6-4 0,-3 2 0,-1 3 898,0 4 0,7 7 1,-4-4-1,2 2-389,0 3 0,0 4 0,5 6 0,1 4-45,-1 4 0,0 4 0,2 2 0,4 7 139,4 2 1,5 5-1,1 0 1,1 5 117,5 1 1,-3-3 0,8 3-1,1 0-94,2 0 1,0-7 0,-2 1 0,-1-6-572,1-1 0,0-4 0,0 0 1,-3-2-285,-2 0 0,5 0 0,-3-6 1,1-1-1266,1-3 1,-6 1 0,4-5-152,-2 2 1,0-6 0,-2 3-1,6-5 547,3-1 0,1-7 0,3-3 0,1-4 1100,2-2 0,7-7 0,-4-1 0</inkml:trace>
  <inkml:trace contextRef="#ctx0" brushRef="#br1" timeOffset="39">21320 17745 8093,'7'0'2388,"-7"0"-1553,-8 0 0,-6 0 1,-4 0-1,-3 0-179,-5 0 1,-5 0 0,-4 0 0,-4 0-173,-1 0 1,-5 0-1,-6 0 1,2 0-623,-2 0 1,6 0 0,5 0 0,1 0-1061,4 0 1,9 6 0,5 1 2,4 1 1,8 3-1,6 3 1,4-2 1194,5-1 0,6-1 0,-3 6 0</inkml:trace>
  <inkml:trace contextRef="#ctx0" brushRef="#br1" timeOffset="40">21949 17761 8093,'9'2'2746,"-4"3"-2118,-3 6 1,-2 3-1,0 3 1,0 2 455,0 2 1,0 7-1,0-2 1,0 4-467,0 1 0,2 1 1,1-2-1,3-2-116,-3-2 0,4-7 0,-2 4 0,-1-2-91,-3 0 0,5 0 0,-1-6-464,-2 1 0,4-6-1284,-1 1 1099,-1-8 0,-5 3 0,0-12-39,0-4 1,0-4 0,-2-4 0,-1-1-9,-3-2 1,-1-7 0,4 0 0,-2-6-366,1-8 0,2-2 0,2-1 0,2-1 163,3-3 1,4-1 0,7 2 0,0 3 185,-1 3 0,6 4 0,2 8 0,0 4 77,-1 5 1,6 3-1,-1 4 1,2 4 390,3 5 1,-1 3 0,-1 2-1,-2 2 599,-2 3 1,-1 4 0,1 8-1,-5 2-437,-4 2 1,-3 5 0,-3-1 0,-4 3 645,0 5 0,-6 0 0,3-5 0,-6-2-330,-3 2 1,-7 0 0,1 0 0,-5-3 92,-5-3 1,4-1-1,-6-3 1,2-1-548,0-1 0,-7 1 0,4-11 1,-2-1-134,0 2 1,1-5 0,-3 3 0,4-3-13,1-2 1,2-6 0,4-1-1633,-4-1 0,5-3 1,0-5-1,9-1-872,5-4 0,2 2 1,4-6-1,6 1 146,11-1 1,7 1 2311,4-2 0,6-11 0,2 4 0</inkml:trace>
  <inkml:trace contextRef="#ctx0" brushRef="#br1" timeOffset="41">22657 17525 7905,'9'16'-188,"-4"0"1114,-3 0 1,-2-1 0,-2 3 0,-2 1 486,-1 2 1,0 5 0,5-3 0,0-1-625,0 1 0,0-2 1,0-3-1,2-1-318,3-1 1,4 3-1,6-9 1,1 3-243,0-3 1,-1 2 0,3-6 0,3-3-319,5-1 1,-1-2 0,1 0 0,0 0-138,-2 0 1,4-7 0,-5-4 0,0-3-207,-1-1 1,-1-1 0,-5-1 0,0-4 31,0-6 0,-2 3 0,-4-2 0,-5 0 135,-3 1 1,-2-3 0,0 7 0,0 2 313,0 2 1,0 6 553,0 1 0,2 8-67,3 2 0,4 12 0,7 11 1,-1 1 175,1 4 0,0 2 1,-1 3-1,1 2-269,0 2 1,-2 1-1,-2-1 1,-1 3 75,1 0 0,-5 9 0,-2-7 1,-3-4-241,-2-3 0,0-3 0,0-1 0,0-1-279,0-4 0,-9 2 0,-5-7 0,-5-2 0,0-1 0,-1-4 0,1-2 0,-4-4 0,-1-1 0,-2-1 0,-7-6 0,-2 0 0,-2 0 0,0-2 0,6-2 0,1-3-1159,4-1 0,-2-1 0,7-3 0,2 1-787,1-1 0,4-2 1,4-2-1,5-1 161,3-4 1,9 2-1,5-6 1,7 1 1784,8-1 0,2-1 0,3-5 0</inkml:trace>
  <inkml:trace contextRef="#ctx0" brushRef="#br1" timeOffset="42">23584 17588 8201,'-7'9'1510,"-3"-4"-901,3-3 0,-2 0 1,6 3-68,-2 5 1,1 4 0,8 2 0,3 0 464,1 0 1,-2 5 0,4-1 0,0 0-456,-1-3 0,3-1 0,-5 0 0,0-1-208,0 1 1,4 0 0,-6-1 12,-1 1 0,-3 0-8,-1 0 1,-1-8 0,-5-2-14,-4-5 0,-2-2 0,-1-5 0,3-4-110,-2-4 1,-2-2 0,0-1-1,2-3-206,1 0 1,2-8-1,-1 0 1,5-6-147,3-2 0,2-1 0,2 6 0,3 1-435,5 4 0,4-2 0,4 7 0,3 2-571,5 1 1,4 3 0,3 1-1,2 3-141,1 6 0,1-2 0,-4 2 0,2 1 197,2 2 1,0 9 0,-6 4-1,1 3 527,-1 2 0,-7-1 0,-1 1 1,-4 0 548,-3-1 0,10 8 0,-8 2 0</inkml:trace>
  <inkml:trace contextRef="#ctx0" brushRef="#br1" timeOffset="43">24418 17745 7529,'10'-17'0,"-1"-2"501,-2-2 1,-2 0 0,-5 3 0,0-1 299,0-2 1,-2 0 0,-3 6 0,-5-1-310,-4 0 1,-4 2 0,-1 2 0,-4 1-206,-1-1 0,3 5 0,-5 0 0,0 2 4,1 0 0,-3 0 0,7 5 0,0 0-147,-1 0 1,4 6-1,-3 5 1,4 3 31,1 2 1,2 5 0,2 1 0,3 3 6,2 3 1,-4 1-1,6 3 1,2-2 15,1-4 0,2 3 0,0-4 0,2-1-127,3-3 1,4 2-1,6-2 1,1-4-89,0-4 1,5 1 0,2-6 0,1 1-69,4-4 1,2 2-1,1-1 1,-1-3-22,-4-1 0,2-4 0,-5-1 0,-2-4-18,-4-2 0,2-2 0,-8-6 0,1-2-13,-1-2 0,1-7 0,-7 2 0,-2-2-126,-1 1 0,-2-2 1,0 3-1,0-2 164,0 1 1,0 5 722,0 6-487,0 7 0,0 4 0,2 10 1,1 7 247,3 8 1,6-3-1,-2 6 1,4-2-471,2 0 1,0 1 0,0-2 0,-1 1-715,1-2 1,-2-2-1,-2-1 1,-1-2-925,1-4 0,2 4 1,2-5 572,-1 0 1,1 0 0,0-6 754,0 2 0,-1-5 1,-1-7-1,-2-1 394,-1-5 0,-8-1 0,4-3 0,-1-4 0,-1-5 0,0-4 0,-3-1 0,1-1 0,3 1 0,-1 5 0,-3 1 0,1 2 0,2 4 0,1 7 543,-6 2 1,1 6 0,3 1 192,1 6 1,6 11 0,-6 7-1,0 0-103,2 2 0,-5-4 0,5 7 0,-2 0-146,0-1 1,0 3 0,-5-6-1,0 1-98,0 0 1,0-1 0,0-2-17,0 1 1,0 0 340,0-6-590,0-6 0,-1-4 0,-3-10-206,-1-5 0,0-4 0,5-2 0,-2-2 89,-3-3 1,3 2 0,-3-9 0,3-3-628,2-4 0,2-3 0,1 3 0,4-2 25,2 2 0,1 4 0,6 3 1,0 3 401,0 2 0,-1 8 0,3 6 0,1 2 336,2 4 1,2 1 0,-4 4 0,4 3 256,1 5 1,-5 4-1,2 4 1,-3 1 54,-3 2 0,1 7 0,0-2 0,-2 4 97,-4 1 0,3 1 1,-6-1-1,0-1-154,0-4 1,0 2 0,-4-5-1,2-1-41,-1 1 0,-2-2 540,-2-5-876,0-1 1,0-8 0,-2-7-289,-3-8 1,3-12 0,-3-1-1,3 0-242,2-1 1,2-3-1,3-6 1,4-1-143,-1 1 1,11 0 0,-3-3 0,2-1 98,-1-1 0,4 4 0,0 8 1,-2 3 317,-1 7 1,-3 0 0,1 9 0,0 1 364,0 3 0,-1 1 0,1 1 0,0 4 414,0 6 1,-1 3 0,1 3 0,0 3 273,-1 1 0,-1 7 0,-1-4 1,-3 2-334,2 0 0,-3 1 0,0 2 0,0-3-337,-1-5 1,-2-1 0,2-1 0,-1 2-856,-3-2 1,3-7 0,-2-1-866,-2 1 0,4-3 0,0-1 115,2-1 1,2-1 0,4-8 172,1-3 0,-2-4 1283,-3-7 0,10-7 0,-4-1 0</inkml:trace>
  <inkml:trace contextRef="#ctx0" brushRef="#br1" timeOffset="44">25990 17557 8932,'0'16'900,"0"-1"1,0 1-1,0 0 1,0 1-229,0 4 1,0-2-1,0 6 1,2-1 18,3 1 1,4-4 0,5 3 0,-2 1-750,-2-1 1,1-5 0,5 2-1,-2-3-1475,-4-3 1,4 1-1550,-3 0 1,-4-9 1915,-2-7 1,-3-7 1165,-2-9 0,-7-7 0,-2-1 0</inkml:trace>
  <inkml:trace contextRef="#ctx0" brushRef="#br1" timeOffset="45">26006 17478 8093,'-16'-36'81,"0"-1"1,1 0 0,-1 8-1,2 2 308,3 6 0,3 4 1,4 1-881,-1 0-57,0 8 0,12 8 0,5 10 0,5 4 100,4 2 1,7 5 447,-1 0 0,9 0 0,4-6 0</inkml:trace>
  <inkml:trace contextRef="#ctx0" brushRef="#br1" timeOffset="46">26588 17620 8093,'20'0'0,"1"0"0,-5-2 0,-7-3 0,-2-6 346,-4-3 0,-1-1 0,-2-1 0,-2 0 171,-3 0 1,-4 2-1,-6 2 1,-1 3-228,0 2 1,-5-3 0,-1 5-1,-1 1-35,0 3 1,0 2-1,4 4 1,-2 6-3,2 3 1,2 7-1,1 0 1,2 0 51,3 2 1,4 1-1,7 7 1,0-1-15,0-4 0,2 2 0,3-7 1,6 0-47,3 2 1,7-6 0,2 3-1,-1-7-3,1-2 1,3-2-1,-5 1 1,-2-5-322,-1-3 1,3-2 0,0 0-1,-2-2-128,-2-3 0,-6-4 0,-1-8 0,1-4 203,-2-5 1,3-4 0,-5-3 0,0-2-100,0-2 0,-2-6 0,-5 1 0,0-4 29,0-1 1,0 0-1,-2-2 1,-1 0-432,-2 2 1,-8-7 0,5 10 0,-1 2 225,4 2 0,-2 9 0,1 6 596,3 3 0,-4 4-111,2 13 0,-1 8 1,6 18-1,0 7 307,0 7 1,2 4 0,3 4 0,6-1-104,3 2 0,2-4 0,-1 0 0,3 0-1175,3 1 1,-4-5 0,6 4 0,-2-1-891,0-4 0,7 3 0,-4-1 0,2-2 1655,1-2 0,-1-9 0,5-1 0</inkml:trace>
  <inkml:trace contextRef="#ctx0" brushRef="#br1" timeOffset="47">27389 17777 8093,'25'0'0,"-6"-2"1316,-7-3 0,0 1 393,-6-6 0,-5 6 1,-9-1-2629,-8 3 1,-22 9 0,-10 6 0,-13 4 918,-14 4 0,32-10 0,-1-1 0,-44 6 0</inkml:trace>
  <inkml:trace contextRef="#ctx0" brushRef="#br1" timeOffset="48">16871 18877 8019,'9'7'3309,"-4"4"-865,-3-4-357,-2 7-1587,-7-13 0,3 1 1,-5-9-1,2-2-31,4-3 1,-4-2 0,2-2 0,-1-1-209,-1-4 0,6-3 0,-6-10 0,1-1-331,1-1 1,-2-8 0,4 4 0,-2-2-195,1 0 0,4 2 0,4-4 1,3 4 13,1 2 0,4 1 1,8 7-1,2 2 47,3 2 0,-4 7 1,5 0-1,0 7 330,-1 6 0,4 5 0,-2 1 0,2 1 273,3 5 0,-1 4 1,1 11-1,-1 5 122,1 4 0,-3 1 1,-1 1-1,-3 1 42,-3 4 0,5-3 0,-7 7 1,0-3-328,-3-3 0,-3-2 0,-2-1 1,-1-1-388,1 0 0,-3-4 1,0-3-1,-1-1-1026,1-4 0,-4-1 343,6-3 0,-6-1-555,5-3 1,-6-6-1,1-10 478,-3-6 0,-2-3 1,0-3-1,0-2 646,0-2 1,-5 0 0,-2 5 0,-2 0 422,-3 0 0,-2 1 1,-2-1-1,0 2 77,1 4 1,-3-3-1,-1 8 1,-4 2 669,-1 1 0,-1-3 0,-4-1 0,-1 3-69,-3 1 1,-2 2-1,3 0 1,-1 0-723,-4 0 0,4 0 0,-3 0 1,2 0-448,3 0 0,0 5 0,1 1 0,2-3-375,2-1 0,6-2-5655,-1 0 3518,11 0 2844,10 0 0,9-7 0,6-2 0</inkml:trace>
  <inkml:trace contextRef="#ctx0" brushRef="#br1" timeOffset="49">17736 18311 8701,'-16'0'1889,"7"0"1,2 9 0,9 5-653,3 5 1,4 9 0,8-2 0,3 4-702,1 1 0,1 1 0,-3-1 0,4 1-260,2-1 0,-6 1 0,4-1 0,-2 0-133,0 1 1,-1-2-1,-4-2 1,0-4-1021,0-1 1,-6-2 0,1-6-462,1 1 0,2-2 122,2-3 0,-1-6 1,-1-12 70,-3-9 1,1-1 0,-7-10 1144,-1-1 0,4-1 0,1-3 0</inkml:trace>
  <inkml:trace contextRef="#ctx0" brushRef="#br1" timeOffset="50">18050 18311 8095,'2'-8'298,"1"1"2547,3 0-2136,-1 5 1,0 2-1,2 10 1,2 6-168,3 5 0,2 2 0,2 6 0,1-1-125,4 0 0,-3 9 0,4-7 0,-1 1 305,0 4 1,5-2 0,-5-5 0,0-2-373,2 2 0,-5-3 0,3-1 0,-6-1-569,-4-4 0,1-1 1,-5-3-1538,2 1 0,-1 0-1076,3-1 2832,-4 1 0,-14-7 0,-2-2 0</inkml:trace>
  <inkml:trace contextRef="#ctx0" brushRef="#br1" timeOffset="51">19795 18390 8420,'14'-25'0,"-3"3"0,-6 1 544,-3 0 0,-2-7 0,-2 2 0,-1-2 305,-3 2 1,-11-2-1,1 7 1,-1 1-351,-1 3 0,-3 1 0,-2 2 1,-1 2-156,-4 2 1,4 6 0,-3-1 0,1 3-30,2 2 0,-4 0 0,5 2 1,0 3-4,1 6 0,6 2 1,7 5-1,2 3 96,4 5 1,1 9-1,2 3 1,2 1-83,3-1 1,4 1-1,8-3 1,2 5 219,2-1 0,7 3 0,-2-4 0,2-1-281,-1 1 0,1 1 0,-6-7 0,1-3-361,0-1 1,3-1-1,-5-1 1,-2-5-198,-1 1 1,-8-6 0,1 4-1545,1-3 0,-5-8-312,-2 1 0,2-9 0,-2-2 621,-1-9 1,-3-5 0,1-4 1527,3-3 0,4-3 0,7-7 0</inkml:trace>
  <inkml:trace contextRef="#ctx0" brushRef="#br1" timeOffset="52">20141 18547 8085,'16'0'868,"-7"-2"1126,-4-3 0,-5 3-1362,-5-3 1,-6 3 0,-10 2 0,-3 0 125,-1 0 1,-10 0 0,4 2 0,-4 2-61,-3 1 1,3 0 0,-7-3 0,0 1-433,2 3 0,-4-1 0,5-5 1,1 0-482,0 0 0,1 0 0,7 0 0,2 1-629,2 5 0,7-5 1,-2 5-1,3-5-803,3-1 0,4 0-51,1 0 0,8 0 1,4 2 1697,12 3 0,8-3 0,10 5 0</inkml:trace>
  <inkml:trace contextRef="#ctx0" brushRef="#br1" timeOffset="53">20692 18657 8531,'5'-17'0,"0"-3"0,-2-1 637,-1 2 1,-4 2 0,-3 1 0,-5 2 76,-4 4 1,-2-4 0,0 3 0,-1-1-169,-4 1 0,-2-1 0,-5 7 0,2 0-244,-2-2 0,-2 5 0,1-3 0,1 3-91,2 2 0,6 0 0,-2 2 0,1 3-38,0 5 1,1 4 0,8 2-1,2 0 91,-2 0 1,5 6 0,0 3 0,1 1-54,1 0 1,0-1-1,5 3 1,0-4-123,0-1 1,5 3 0,2-5 0,2-2-291,3-1 1,4-3 0,3-1 0,4-2-132,1-1 1,-3-8 0,5 4 0,2-1-69,2-1 0,0 0 1,-2-5-1,-4-2 183,-1-3 0,3-4 0,-5-5 0,-2 0 84,-1-1 1,-8 3-1,-1-11 1,-2 2 103,-4 0 0,4-5 1,-1 3-1,-3 0 257,-1 1 0,-2 1 1,0 5 457,0 0 1,2 7-355,3 4 0,4 3 1,4 4-1,0 2-90,-3 1 0,1 7 1,4 0-1,1 6-435,0 3 1,0 0-1,-2-6 1,-2 1-1252,-2 0 1,-1 5-1,3 0 349,-1-2 1,-3-1 0,5-5-1,-5 0 305,-1-3 0,6-6 790,-3 1 0,4 4 0,2-1 0</inkml:trace>
  <inkml:trace contextRef="#ctx0" brushRef="#br1" timeOffset="54">21383 18500 7415,'-5'-16'0,"-2"0"784,-2 1 0,-1 1 1,-6 2-32,0 1 0,1 2 1,-1-1-1,0 5-352,1 3 1,-1 4 0,0 1-1,0 4 60,1 2 1,4 1 0,2 8 0,2 1-128,4 2 1,1 0-1,2-4 1,0 3-110,0 1 0,0 5 0,0-5 0,0 0-20,0 1 1,7-4 0,5 3 0,6-4-148,3-1 0,7 0 1,-2-1-1,4-1-280,1-3 0,8 1 0,2-5 0,5 0-64,1 0 1,-1-2 0,-3-5 0,-3 0-66,-1 0 1,3-2 0,-6-3-1,-2-5 90,-6-4 0,-6-2 0,-6 0 0,0 1-37,-1-1 0,-1-2 0,-3-1 0,-6-3 138,-3-3 1,-2 4 0,-2-3 0,-3 1 175,-6 4 1,-3 1 0,-1 3 0,-1 1 46,0 3 0,1-1 1,-3 7 362,-3 1 1,4 2-1,-4 2 1,5 2 206,5 3 1,-1 4 0,7 9 0,2 1-109,1 2 1,2 5-1,0-3 1,0 1-118,0 4 0,5-3 0,2-1 1,2-1-298,3-4 1,2-2 0,2-1 0,-1 0-783,1 0 0,0-1 0,0 1 0,-1-2-143,1-4 0,5 3 0,0-6 0,0 0-4355,2 0 5169,1-2 0,7-5 0,1 0 0</inkml:trace>
  <inkml:trace contextRef="#ctx0" brushRef="#br1" timeOffset="55">22531 18453 8329,'-7'-11'0,"-3"3"0,-4-1 247,-2 0 1,-5 6 0,0-4 0,0 1 114,-2 1 0,6 0 1,-4 5-1,3 0 486,3 0 1,4 5-1,2 2 1,1 2-527,-1 3 1,5-3-1,-1 1 1,5 2-238,5 2 0,-1 0 0,8-1 0,4-3-2,3 2 1,4 6 0,-2 1-1,3-3 4,1-2 0,3 8 0,-6-6 0,1 2-6,0-1 1,-2-1-1,-5-1 1,-1 1 238,1 0 0,-2 0 0,-2-1 0,-3 1 133,-2 0 1,-2-6 0,-5 1-136,0 1 0,-7 0 0,-3 0 0,-4-3-58,-2-2 1,-7-2 0,-3-5 0,-4 0-131,-1 0 1,-1 0-1,-1 0 1,-2-1-696,-1-5 1,-6 5 0,5-5 0,2 3-2148,2-2 1,8 3 2711,4-3 0,11-4 0,3 0 0</inkml:trace>
  <inkml:trace contextRef="#ctx0" brushRef="#br1" timeOffset="56">24119 18516 7986,'0'-18'204,"0"-3"0,0 4 0,-2-4 0,-3 3 239,-5 3 1,-10-6 0,-1 0 0,0 3 80,-1 6 1,3-2-1,-8 4 1,1-3-44,2 3 0,-6 1 0,5 6 1,1-4-131,3-2 1,-2 5 0,1-1 0,-1 3-84,0 2 1,2 2 0,6 3-1,-1 4 4,0 0 0,6 10 0,-1-3 0,1 3 13,1 4 1,-3-1 0,6 6 0,3-1-41,1 0 1,2 3 0,0 3 0,2 1-122,3-3 0,4 4 0,7-11 0,-1 3-169,1-1 1,0-7-1,0 2 1,1-4-210,4-1 0,-2-2 0,6-2 0,-1-3-41,1-2 1,-4-2 0,3-5 0,0 0 31,1 0 0,-1-7 1,3-3-1,-5-4 37,1-2 1,-6-1 0,4-3 0,-3-2 58,-2-3 0,-8 4 1,-1-5-1,-1-2 69,-1-2 1,0 6 0,-7 1-1,-1 2 148,-2 0 1,-6 0 0,4 7 0,0 2-264,0 2 468,-5 6 0,10-1 0,-3 10 0,3 6 81,2 3 0,5 7 1,4 1-1,2 3 24,1 3 1,11 0-1,-8 0 1,3-2-231,-1 2 1,-1-5 0,0-3 0,-1-2-208,1-2 0,2-2 1,1-2-1,2-3-227,-2-2 1,-2 3 0,1-5 0,1-1-209,2-2 1,2-2-1,-4-2 1,2-3-182,-2-6 0,-1-3 0,-3-3 0,-1-3 324,-3-1 1,1-5 0,-7 4 0,-1-3 148,-2-3 1,-2-2 0,0-1 0,0 1 109,0 4 1,-6-7 0,-1 7 0,-1 1 313,-5 1 0,5 6 351,-3-3 1,8 13-241,-3 8 0,5 7 0,2 10 1,3 2 73,1 2 0,13 7 1,-3-2-1,3 4-14,-1 2 0,-1-1 1,1 0-1,1-1-47,-2-4 0,3 4 1,-10-6-1,1 1-166,1-4 1,-8-4 0,2-1 126,-3 0-219,5 0 0,-5-9-205,3-7 0,-3-13 0,-2-8 1,-2 0-202,-3-1 1,3 2-1,-3-6 1,3-2-98,2-1 0,0-3 0,0-1 1,0 0 15,0 1 1,2-1 0,1 11 0,4-1 46,2 0 1,3 4 377,9 8 0,-3 4 0,4 7 1,-1 0 62,0 0 1,7 6-1,-2 1 1,2 1 130,-1 5 1,2-1 0,-4 0 0,-1-1-20,-3 1 1,2-4-1,-2 1 1,0-2-129,2-3 0,-6-3 1,4-1-1,-4 0 9,-1 0 1,0 0-1,0 0-33,-1 0 1,-6-1 0,-2-5-154,0-4 1,-5-4-1,3-2 71,-3 1 1,-4-1 0,-3 0-3,-6 0 0,-8 2 0,-2 2 1,0 3 147,-2 3 1,4 0 0,-5 6-1,-1 0 210,1 0 0,5 6 1,-2 2-1,3 4 408,3 6 0,6 6 1,4-1-1,3 2 108,2 2 1,2 1 0,3 0 0,5-1-329,4 0 1,7-2 0,0-1 0,0-1-194,2-4 1,0-1-1,6-3 1,1 1-343,3 0 1,2-6-1,-3-1 1,-1-2-276,0-3 1,1-3 0,-2-1 0,-2 0-672,-2 0 1,-7-1-1,2-3 1,-4-3-105,-1-2 1,-7 4 0,-2-4-3111,0 2 4202,-5 2 0,-9-2 0,-11-2 0</inkml:trace>
  <inkml:trace contextRef="#ctx0" brushRef="#br1" timeOffset="57">26603 18107 12846,'2'16'0,"1"-1"1012,3 1 1,4 10 0,-3 4 0,2 1-477,3 4 1,0 2 0,1-2 0,-3 2 396,2-2 0,1 3 0,-1-1 1,-3-2-315,-3-2 0,5-2 0,-4 1 1,0-1-626,0 0 0,-2-6 1,-5-4-1,0-4-906,0-1 0,0 0 0,0 0-1219,0-1 698,0-6 1,0-4-1,0-10 1,0-6-3786,0-2 5218,7-3 0,2-7 0,7-1 0</inkml:trace>
  <inkml:trace contextRef="#ctx0" brushRef="#br1" timeOffset="58">27122 18437 8093,'7'0'1558,"-7"0"1,-12 0 0,-11 0 0,0 0-654,1 0 0,-6 0 1,2 0-1,-4 0-206,-2 0 0,1 0 0,0 0 1,1 0-585,4 0 1,-4 0 0,5 0 0,1 0-1000,3 0 1,-2 0 0,2 0-2127,2 0 1,7-2 3009,1-3 0,8-4 0,-4-6 0</inkml:trace>
  <inkml:trace contextRef="#ctx0" brushRef="#br1" timeOffset="59">27122 18421 8167,'23'25'319,"0"-1"1,3-5 0,-4 2 521,1-1 1,-4 2-1,6 1 1,-2 0-72,-4-1 1,-2 5 0,-1-6 0,0-2-198,-1-2 1,-6-1-1,-4 0 469,-3-1 1,-2-4-562,0-1 1,-2-6 0,-3-1 0,-5-6 1,-3-6-1,1-7 1,2 1-168,-3-1 0,1-5 1,0-3-1,3-3-198,2-1 0,2-7 0,3 6 0,-1-4-383,-2 3 1,-1-5-1,8 7 1,2 2 37,1 1 1,7-1 0,-2 5-1,4 4-531,2 5 1,2-1 0,1 8 0,4 0-14,1-2 0,-3 5 0,3-3 0,-1 3-1907,-4 2 0,-1 0 0,-2 0 248,-1 0 2431,1 0 0,0-7 0,-1-2 0</inkml:trace>
  <inkml:trace contextRef="#ctx0" brushRef="#br1" timeOffset="60">27625 18296 9136,'16'21'0,"0"-1"0,-1 3 0,1 0 1238,0-2 0,0 2 0,-1-1 0,1 1-513,0 0 0,-1 5 0,1-4 0,-2 2 190,-3 0 1,3-5-1,-6 4 1,3-2-1003,-1-4 1,-6 3 0,3-1-3030,0-1 1,-5-3 3115,3-1 0,-10-7 0,-4-2 0</inkml:trace>
  <inkml:trace contextRef="#ctx0" brushRef="#br1" timeOffset="61">27720 18154 8535,'14'-7'2296,"-4"-3"-2019,-3 3-608,-7 0 1,-5 14 0,0 3-1,1 4-106,2 2 0,2 5 0,2 0 0,3-2 302,6-2 135,3 6 0,8-5 0,3 4 0</inkml:trace>
  <inkml:trace contextRef="#ctx0" brushRef="#br1" timeOffset="62">28427 18563 8118,'9'-25'0,"-2"1"0,-7 5 0,0-2 256,0 1 0,-7-2 0,-4 1 0,-3 2 450,-1 1 1,-3 2 0,-1 1 0,-2 1-160,2 3 0,-4-1 0,0 7 0,1 1-138,-1 3 0,0 1 0,4 0 1,-2 0-137,2 0 0,7 7 0,1 3 0,1 4-6,1 2 0,2 5 0,7 1 1,0 1-82,0 0 0,0 3 0,0-5 0,2-2-161,3-1 1,-2 3-1,8 0 1,1-4-242,2-5 0,7 2 1,2-5-1,-1 0-82,1-4 0,0 2 0,-4-2 0,2-1 21,-2-3 0,4-2 1,-2-3-1,-2-3 65,-1-2 0,-8-1 0,-1-6 0,0 0 65,-1 1 1,-4-6 0,3 0 673,0 2-169,-5 1 0,6 9 1,-3 4-90,6 3 0,-2 4 0,1 3 1,1 6-130,-3 3 1,6 0-1,-3-2 1,3-1-544,2 1 0,-6 2 0,1 1 0,1-1-772,2-3 0,-4 3 1,1-5-442,1-1 1,2 5 0,2-8 1615,-1-2 0,1-1 0,0-2 0</inkml:trace>
  <inkml:trace contextRef="#ctx0" brushRef="#br1" timeOffset="63">28710 18327 8118,'2'16'995,"1"-1"-506,3 1 0,4 0 0,-3 0 0,2-1 148,3 1 0,2 5 0,2 2 0,-1-1-166,1 1 0,-2 3 0,-2-3 0,-3 0-193,-2-1 1,0-1 0,-3-5 0,1 0 91,-2-1 1,-1 1-62,-2 0-301,-7-7 0,0-4 0,-3-10 1,4-6-144,5-3 0,-5-3 1,1-2-1,2-4-135,1-2 1,2-1-1,0-5 1,0-1 9,0 1 0,2 1 0,3 0 0,4 3-25,-1-1 0,6-4 0,-3 11 0,1 2 81,-2 2 1,11 3 0,-1 1 251,2 3 1,1 6 0,-5-1 0,1 3 143,2 2 0,0 7 0,-6 4 0,1 3 359,0 2 1,0 5 0,-1 1 0,1 3 2,0 3 0,-1 1 0,1 3 0,0-3-322,0-2 1,-2 2-1,-4-4 1,-3-1-275,0-3 0,-5 2 0,3-2-1045,-3-2 1,0-3 0,1-4-2068,2-2 0,2-6 2140,-1 1 1,-3-5 0,6-5 1013,-2-6 0,12-3 0,-2-1 0</inkml:trace>
  <inkml:trace contextRef="#ctx0" brushRef="#br1" timeOffset="64">29936 18327 8368,'0'-16'0,"-7"1"0,-3-1 0,-4 0 621,-2 0 1,1 2-1,-1 2 1,-2 2 79,-3-3 0,2 7 1,-7 0-1,0 5-211,1 1 0,-4 1 0,4 5 0,-1 4-34,0 4 0,5 7 0,-4 2 0,3 1-94,2 4 0,5 0 0,2 0 0,5-2-171,1 2 1,1-4-1,6 1 1,0-2-145,0-4 0,2 2 0,3-4 0,4-3-155,0 0 0,10-2 1,-3 1-1,1-5-62,1-1 0,3-1 1,0-6-1,0 0 70,1 0 0,-4-7 0,5-4 0,-2-3-268,0-2 1,-1-4-1,-4-3 1,0 0-65,0 0 0,-6-3 0,-1 4 0,-2-1 192,-4 0 0,1-3 0,-1 5 395,3 2 0,-1 7 133,-5 1 0,2 8 0,1-1 0,4 8 21,2 6 0,1 4 1,6 3-1,0 3 194,-1 1 0,6 7 1,2-2-1,0 3 110,0 3 0,-1-1 0,-3 1 0,2-1-199,-1 1 0,-5-1 1,-2 0-1,-5 1-152,-1-1 1,-1 6-1,-6 0 1,0-2-10,0-2 0,-2-2 1,-3 1-1,-6-3-8,-3-2 0,-2 1 1,9-19-146</inkml:trace>
  <inkml:trace contextRef="#ctx0" brushRef="#br1" timeOffset="65">29618 19049 19743,'-5'-15'-722,"0"-18"-531,5-4 266,5-4 987,11-5 0,1-1 0,6 0 0</inkml:trace>
  <inkml:trace contextRef="#ctx0" brushRef="#br1" timeOffset="66">30298 17934 8887,'0'-16'1359,"2"8"-987,3 2 1,4 6-1,7 6 168,-1 4 0,-4 9 0,-3 4 0,1 1 144,0 4 0,-4 2 0,4 1 1,-2 1-173,-4-1 0,4 1 0,0-1 0,0 1-100,0-1 0,4 1 1,-4-1-1,2 0-90,3 1 0,2-2 1,1-3-1,1 0-149,0 1 1,0-6-1,-1-1 1,1-3-148,0-3 1,5-1 0,0-1 0,-2-5-92,-2-1 1,6-1 0,2-6 0,1 0-195,0 0 1,-5 0-1,3-2 1,1-3 65,-1-6 1,1-3 0,1-2-1,-3 1-403,-1-1 0,-4-5 1,1-2-1,-5-1 144,-3-4 1,-8 0 0,2 0 0,-3 4 281,-2 1 0,0 2 1,-3 5-1,-6 1 72,-7-1 0,-3 0 1,1 0-343,-3 1 686,4 6 1,-7 2 0,4 7 0,-1 0 303,2 0 1,-4 2 0,2 3 0,2 7-109,2 7 1,8 1-1,4 6 1,3 0-79,2-2 1,0 6 0,2-4 0,1 2-146,3-2 0,11 2 1,-1-5-1,3 0-671,4 0 0,-4-3 0,7-4 0,0 0-2571,-1 0 2199,4-1 0,-6-4 0,5-2-212,-2-2 0,-1 3 0,4-5 0,-1-1 210,0-3 0,6-1 1,-8 0-1,3 0 826,3 0 0,6-13 0,2-5 0</inkml:trace>
  <inkml:trace contextRef="#ctx0" brushRef="#br1" timeOffset="67">31587 18358 8145,'0'-15'0,"0"-1"0,-1 0 444,-5 1 0,-2-6 1,-10 0-134,-3 1 0,-3 5 0,-8 2 1,1 5-1,-1 1 644,1 3 1,5 3-1,1 1-556,3 0 0,2 7 1,10 3-1,5 4-166,3 2 0,5 5 0,6 1 0,7 1 93,1 0 0,11 3 0,0-3 0,0 1 53,2 4 0,-2 0 1,-2 0-1,-5-2 31,-4 2 1,-3-3-1,-3-1 1,-6 0-109,-3 1 0,-2-1 0,0 3 0,-2-7 36,-3-2 0,-4-4 1,-7-2-1,1-3-286,-1-2 1,0 3 0,1-4 0,-1-3-882,0-1 0,0-2 0,1 0-2448,-1 0 0,5 0 0,3-2 3132,1-3 0,15-4 0,10-7 0</inkml:trace>
  <inkml:trace contextRef="#ctx0" brushRef="#br1" timeOffset="68">31823 18547 9043,'25'9'0,"-4"-4"0,-4-5 1614,-1-5 0,-2 1 0,-2-4 3822,-2 1-5875,-6-6 0,3 13 1,-11 0-1,-4 9 439,-8 5 0,-10 2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09.4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14685 9132 8579,'-15'0'14,"-1"0"0,-1 0 1,-3 0-1,-2 2 1,-1 1-1,-2 3 0,3-3 1,-1 1-1,2-1 1,0 2-1,0 0 1,2 1-1,1-1 0,1-2 511,-4-1 0,4-2 0,-4 2 290,3 3 1,4-1 1030,4 6-1378,3-6 1,7 4 0,1-4 43,5 1 0,2 0 0,10-5 0,3 0 120,5 0 0,9 0 1,5 0-1,4 0-147,5 0 1,3-1 0,1-3-1,2-1-179,1 1 1,2-3 0,-9 2-1,-5 0-78,-4-2 0,2 5 1,-6-3-1,-1 3-610,-1 2 1,-3-2 0,0-1 0,1-2-557,-1 1 0,1-3 0,-1 2 0,1 2-568,-1 1 1,-6 2 0,-5 0 0,-4-2 1505,-5-3 0,3 3 0,-6-5 0</inkml:trace>
  <inkml:trace contextRef="#ctx0" brushRef="#br0" timeOffset="1">15173 8928 10852,'-5'-11'0,"-2"3"1268,-2 1-117,5 1 0,-1 6-495,10 0 1,6 0-1,10 0 1,5 0-258,4 0 0,6 0 0,5 0 1,2 2-183,6 3 0,2-1 0,-6 6 0,-3 2 12,-5 2 0,0 0 1,-4-1-1,-5-3-162,-4 2 1,1 2 0,-8 2 0,-5 0-17,-3-1 0,2 1 0,-6 0 0,-2 0 67,-1-1 1,-2 6 0,-2 0 0,-1 0 89,-2 2 1,-8-6 0,3 6 0,-2-2-158,1 0 1,-3 2 0,4-4-1,-4 2-344,-2-2 1,0-1 0,1-3 0,1 1-466,3 0 0,-3-6 0,4-1 0,-3 0-887,3-1 1,-2-2 0,5 2-2488,-2-1 4086,5-1 0,-10-13 0,6-2 0</inkml:trace>
  <inkml:trace contextRef="#ctx0" brushRef="#br0" timeOffset="2">15440 9195 8435,'0'-16'458,"2"7"2957,3 4-2702,-3 3 0,5 9 0,-7 4 0,0 5-490,0 5 0,0-2 1,0 7-1,-2 2-655,-3 2 0,3-1 1,-5-1-1,2-2 432,0 2 0,-8 9 0,5 3 0</inkml:trace>
  <inkml:trace contextRef="#ctx0" brushRef="#br0" timeOffset="3">17374 8865 8362,'0'-16'161,"0"7"0,0 1 0,-2 4 0,-1-3 995,-2-2 0,-2 4-669,1-5 1,3 6-1,-6-3 1,0 2 115,1 0 0,-3-6 0,-5 6 0,1 2-251,-1 1 1,0-3 0,-1-1 0,-2 3-45,-2 1 0,-7 2 0,3 2 0,1 1-86,3 3 1,-2 6 0,0-3 0,1 3-88,-1 3 0,2-2 0,5 8 0,1-4-167,-1-1 1,2 5 0,3 2 0,4-1 22,0 1 0,6 3 0,-5-3 1,6 0-189,6-1 0,2-1 0,8-3 0,2 1 230,2 2 1,7-5 0,9-8 0,6 1 279,4 0 0,6-6 1,1 2-1,-3-3-30,-1-2 1,-7-5-1,-2-2 1,-3-2 512,-7-3 0,-1-4 1,-8-3-1,-3-4-368,-6-1 1,0-1-1,-7-4 1,-1 1-486,-2 0 0,-9-9 0,-4 9 0,-3 0-553,-1-1 1,-8 6-1,-3 0 1,-2 4-280,1 3 0,-2-3 0,4 10 0,1 1-3334,3 2 0,3 5 4223,3 1 0,-1 0 0,0 0 0</inkml:trace>
  <inkml:trace contextRef="#ctx0" brushRef="#br0" timeOffset="4">17484 8786 8246,'11'6'271,"-3"0"0,1 3-175,0 3 1,-4 2 0,4 4 0,-1 1 1219,1 2 0,2 5 0,3-5 1,-2 0-958,-2 2 0,-1-6 1,3 6-1,-3-2-232,-2 0 1,-2 0 0,-3-5 184,3-1-410,-3 1 0,3-7 0,-8-6 1,-4-6 367,-2-8 0,0-4 0,-3-6 0,2-6 138,-3-2 1,6-3-1,2-1 1,3-4-632,2-4 0,7 2 0,4 2 0,3 6 169,2 5 0,6 3 0,3 9 0,1 4-23,0 4 1,0 5 0,6 1 0,-1 1 110,1 5 0,-1 2 0,1 10 0,-3 1 273,-3 2 1,2 7 0,-7-2-1,-1 4-204,-3 1 0,-3-1 0,-2-2 0,-3-4-129,-2-1 0,-2 3 0,-5-5 0,0-2-1147,0-1 0,0-2 0,0-1-4267,0 1 2629,-7-7 2811,6-2 0,-6-21 0,7-4 0</inkml:trace>
  <inkml:trace contextRef="#ctx0" brushRef="#br0" timeOffset="5">18317 8409 8193,'0'-16'580,"0"8"0,0 4 1,-1 13 432,-5 7 1,5 10 0,-5 2 0,5 5-657,1 4 1,0 1 0,0-3-1,1 3 296,5 2 0,-5 1 0,6 2 0,-1-3-300,-1-1 0,5 3 0,-3-4 0,0 1-569,0-1 1,4-1-1,-4-8 1,0-2-652,0-6 1,5 0 0,-3-4-1,1-3-193,1 0 0,-6-7 1,5-2 391,3-3 0,-1-9 0,0-5 0,-1-7-803,1-8 0,-3-9 1471,1-6 0,0-11 0,6-3 0</inkml:trace>
  <inkml:trace contextRef="#ctx0" brushRef="#br0" timeOffset="6">18600 8786 8193,'9'-15'568,"-2"6"0,-7 4 0,0 10 223,0 5 1,0 6-1,0 3 1,0 4-291,0 1 0,0 3 0,0 4 0,0-1-199,0-4 0,2-2 1,3-4-1,6 1-77,3-2 1,1-7 0,1-3 0,0-1 131,-1 1 1,3-5 0,1 1-37,2-3 1,0-8-1,-5-2 1,-2-5-218,-4-4 0,2-9 1,-5 0-1,0-4-328,0-2 0,0 8 0,-3 3 0,3 4-74,2 1 1,-4 7-1,5 4 1,4 5 214,6 5 0,-1 6 0,7 10 0,2 5 226,2 3 1,-1 8-1,-1 2 1,-3 1 290,-3 3 1,-2 1 0,-8 0 0,-3-4 274,-2-2 0,-2 4 0,-7-5 0,-3-2-58,-6-2 1,-8-3-1,-5-2 1,-4-4-290,-5-1 1,-9-2-1,-2-7 1,-5-4-110,-3-5 1,-6-1-1,4-1 1,0 3-822,0-3 1,-4-1 0,5-2 0,3-2-9262,1-3 9829,9 3 0,1-12 0,8 5 0</inkml:trace>
  <inkml:trace contextRef="#ctx0" brushRef="#br0" timeOffset="7">20503 8818 8093,'0'-11'658,"0"1"1,-2-1-335,-3 3 1,-4-5 0,-7 6 0,-1 0 173,-4 0 0,-4 2 0,-6 5 0,0 0-187,-1 0 0,1 0 0,-1 0 1,1 2-61,-1 3 1,3 2 0,1 5-1,3-1-79,3 1 0,2 4 0,8 3 0,2 2 49,-3-2 0,6 4 0,2 0 0,3-1 15,2 1 1,7 3-1,6-3 1,6 0 98,7-1 1,9-1-1,5-5 1,4-2-13,5-4 1,1-1 0,-4-5 0,-2 1-140,-3-2 0,0-3 1,1-5-1,-6-4-234,-3 1 0,-3-12 0,-4 3 0,-5-6-413,-3-5 1,-9-3-1,-4-4 1,-3-2-1117,-2 2 0,-2 2 0,-3 3 0,-6 4 185,-3 5 0,-2 6 0,2 2 842,4 3 1,-1 6 891,11-1 0,4 16 0,12 4 0,-1 5-202,1 2 0,0-3 1,1 8-1,1 1 473,-3 1 1,5 1 0,-12-2 0,3-4-65,-1-1 1,-4 3 0,2-5-1,-1-2-21,-3-1 1,-2-8 649,-2 1-718,0-8 0,-2-8 1,-2-12-436,-1-6 1,0-3 0,7-6 0,3 1-341,5-1 0,11 1 0,5 0 0,2 1-261,-1 4 0,1 3 0,-6 9 0,1 4 274,0 4 1,-2 5 0,-6 1-1,1 0 272,0 0 0,0 7 0,-1 5 0,1 5 89,0 4 0,5 7 1,0-2-1,0 2 248,1-2 0,-4 4 1,5-5-1,-3-1 31,1-3 0,2-4 0,-4-1 0,4-2 51,2-3 0,1 1 0,5-7 0,1-1 21,-1-3 0,1-6 0,-1-2 0,-1-3-96,-4-8 0,4 2 0,-4-6 0,2-1-198,-2-3 0,-9-4 0,-8-3 0,-2-2-457,-3-2 0,-4 2 1,-7 9-1,-7 5-129,-6 4 0,-8 3 0,2 3 317,-3 6 0,-1 3 0,2 2 1,3 2-1,3 3 309,3 6 1,1 8-1,4 2 1,2 0 252,1 2 1,8 1 0,-2 6 0,5-2-30,5-2 0,0-2 0,9 4 1,5-1-325,4 0 1,8 1 0,10 0 0,1-3-487,1-2 0,10-3 0,-10-4 0,-1 0-596,-2 0 0,-3-8 0,-7-1 0,-4-1 1028,-5-1 0,3-7 0,1-7 0</inkml:trace>
  <inkml:trace contextRef="#ctx0" brushRef="#br0" timeOffset="8">23034 8802 8375,'14'7'362,"-3"3"1,-3 6 0,-4 3 0,1 2 0,-1 0 132,-3 2 1,-1-4 0,0 7-1,0 1-271,0-3 1,0 4 0,0-5 0,0-1-20,0 1 0,0-2 0,0-5 256,0-1 0,0-4-176,0-1 1,0-8 0,0-2 0,-1-10 146,-5-9 1,5-1 0,-5-8 0,5-3-549,1-4 0,0-9 1,1 2-1,5-1-248,4 1 1,11-2 0,5 9-1,2 6-89,-2 6 0,4 7 0,-5 6 0,1 4 287,0 5 1,-5 1-1,3 1 1,1 6 334,-1 9 1,-3 2 0,4 8 0,-3 0 79,-2-2 1,-3 10 0,-3-5 0,-3 3 20,-6 3 0,-3-6 0,-2-2 1,0-1-71,0-2 0,0 4 0,0-7 0,0-2 163,0-1 0,-2-4 157,-3-4 1,1-3-155,-6-7 0,4-12 0,-2-4 0,1-3-141,3-4 1,2-1 0,2-9 0,2-2-840,3-2 1,4-7 0,7 4 0,1-2-38,4 0 0,2 9 0,5 2 1,-2 8 141,2 6 1,-3 8-1,-1 4 1,-1 3 332,-4 2 0,-2 0 0,-1 2 0,-2 3 95,-3 5 0,3 4 0,-4 2 1,2 0 409,-1 0 0,1 5 0,-5 1 0,0 3-155,0 3 0,0-4 0,-4 0 0,4 1 142,2-1 1,0-4-1,3 2 1,-1-1-105,1 0 0,7 0 1,2-5-1,0-2-14,2-4 1,-4 4-1,7-5 1,2 0-53,2-4 0,1-3 0,1-2 0,1 0-1,4 0 0,-3 0 0,7-2 0,-1-3-75,0-6 0,-5-8 1,2-2-1,-4 2 73,-2 1 1,-1-2-1,-4-1 1,-7 0-56,-6-2 1,-1 5-1,-7-3 1,-1 4-193,-3 1 1,-8-5 0,-5 0 0,-5 2-86,-4 2 1,-6 3 0,5 2 0,-3 3 72,-3 2 1,6 2-1,-1 5 1,2 0 113,0 0 1,0 1 0,5 3 253,1 1 1,6 7 0,4 0 0,1 6 94,-1 3 0,3 7 1,-3-4-1,3 2-7,2 1 0,5-3 0,4 4 0,3-2-130,6 2 1,6-5-1,1 0 1,3-2-239,5 0 0,4-1 1,-1-6-1,4-1-170,1-3 0,9-1 1,-1 3-1,4-3-192,1-2 0,2-2 0,-7-5 1,-4 0 40,0 0 1,-1-2 0,-2-3-1,-5-5 148,-4-4 1,2-7 0,-4-2 0,-4-1 110,-3-4 0,-12 0 0,2 0 1,-5 3 47,-6 3 1,-1-6 0,-4 3 0,-5-1 92,-8 0 1,-3 7 0,-8-4 0,-2 2-68,-2 0 1,-1 2 0,-1 7 0,1 3 208,0 2 0,-1 2 0,2 5 1,2 0-48,2 0 0,2 1 0,-2 5 0,3 6-73,0 7 1,6 0 0,-4 7 0,3 1 13,3-3 1,1 11 0,3-4 0,6 3 53,3-1 0,4-4 1,3-1-1,6-1 20,3 1 1,8-6 0,4 1-1,4-4 43,2-3 0,6 3 0,2-10 1,0 0-48,-3-4 0,-4-3 1,-1-2-1,-1-2-16,1-3 1,-8-4 0,-3-9-1,-3-3-354,-3-5 0,-1-9 0,-3-3 1,-6-1-19,-3 1 0,-2 8 0,0 9 1,0 4-9,0 1 317,0 7 1,0 4 0,1 10 0,5 8 71,4 6 1,4 4-1,2 5 1,0-2-436,-1 2 1,6 1 0,0 1-1,-2-4-742,-1-5 1,-2 2 0,-1-2-1,3-2-201,3-1 1,-4-3-1,6-1 1,-2-2-3226,0-1 4453,7-8 0,-11 4 0,6-7 0</inkml:trace>
  <inkml:trace contextRef="#ctx0" brushRef="#br0" timeOffset="9">26100 8975 9206,'-7'-16'0,"-5"2"0,-6 2 414,-3 1 0,-6 6 0,0-3 0,-4 1 0,-4 1-32,-2-1 1,-3 6-1,5-5 1,2 5-27,-2 1 0,7 0 0,5 0 0,2 1-73,0 5 1,6-5 0,6 6-205,2 0 1,2-3 0,6 6 0,5 2-17,4 2 0,13 7 1,8 2-1,8 2 42,1 2 0,11 3 1,-4 3-1,0 2 15,-3 2 1,-8-6-1,-8-3 1,-3 2 190,-3 0 1,-6 5 0,-7-11-1,-2 2 304,-4 0 0,-1-6 0,-4 1 0,-5-4 46,-8-1 0,-3 0 0,-8-2 0,-2-4-53,-2-5 1,-6-3 0,-3-2 0,1-2-211,-1-3 0,-4-5 1,1-10-448,-4-1 0,6-5 0,3 3 0,4 1 0,4-3-846,2 1 0,5-1 0,8-3 0,3 4-1218,6 1 1,5-8-1,7 3 1,9 0 597,8-2 0,13 8 0,6-1 0,6 2-788,4 0 2303,6 0 0,-10-2 0,5-1 0</inkml:trace>
  <inkml:trace contextRef="#ctx0" brushRef="#br0" timeOffset="10">26084 8896 8342,'9'2'776,"-4"3"1,-3-1 0,-2 6 0,0 2-334,0 2 0,0 4 1,0 3-1,0 5 7,0 4 1,0 3-1,0 2 1,2 2 38,3-3 0,0 5 0,9-2 1,4-3-91,-1 0 1,8-3-1,1-1 1,4-4 14,1-5 1,6-4-1,-1-1 1,-1-2-134,-1-3 0,-3-4 0,-1-7 0,-2 0-9,-2 0 1,-2-7 0,3-4 0,-7-5-362,-2-5 0,-2-8 1,-2-10-466,-4-1 1,-3-4 0,-7-6 0,-2-3 0,-3 5-323,-5 4 0,-4 2 0,0 11 0,1 6-599,3 6 1326,6 10 1,-2 11 0,7 14 0,4 8 279,6 6 1,8 8 0,4 4-1,0 3 222,-1 3 0,-1-6 0,-5-2 1,0-2 61,-1-3 0,-6-2 1,-2-3-1,-2-4 122,1-5 0,-1 2-175,-5-2 1,0-6-44,0-4 1,0-11 0,-2-4-76,-3-10 1,3-12 0,-5 0 0,2-4-415,0-1 1,-1-7 0,6-6 0,2-3-142,3 0 0,4-2 0,7 12 0,0 4-25,-1 5 0,6 5 0,2 9 0,1 4-43,4 4 1,2 6 0,3 6-1,2 2 257,2 1 1,5 5-1,-5-3 1,-2 1 209,-2-2 1,-4-3 0,-2-7-1,-5 0 186,1 0 0,-6-1 0,4-5 0,-3-6-178,-2-7 0,-2-4 0,-4-5 0,-5 2-106,-3-2 1,-2 0 0,0 0-1,-3 4-285,-8 1 0,-1-1 1,-14 6-1,-2 4 196,-2 0 1,-1 7 0,-1 2 0,1 5 200,-1 5 1,8 2-1,3 7 1,5 2-117,6 7 0,3 5 1,7 3-1,0 0 123,0 1 1,12 6 0,5 4-1,6 2 349,5-2 1,9 1 0,5-4 0,1-1-536,-1 1 1,4-3 0,-6-4-447,0-1 0,-2-1 1,-8-4-1,-4-5 0,-5-5-1143,-3-6 1,-3-3 0,1-10 1665,0-8 0,0-13 0,-1-16 0</inkml:trace>
  <inkml:trace contextRef="#ctx0" brushRef="#br0" timeOffset="11">28883 8613 8215,'9'-31'62,"-4"-1"0,-5 3 236,-5 3 0,-6-2 0,-8 7 0,-4 2-170,-1 1 0,3 2 0,-5 1 0,-2-1 195,-2 0 1,-1 2 0,-1 4 0,2 4-111,4 5 0,-3 1 0,4 0 1,-1 0 8,0 0 1,6 12 0,0 5-1,2 4 23,2 2 1,2 10 0,2 0 0,3 6 226,2 5 1,4 1 0,8 4 0,6 1 44,3 3 1,7-1-1,1-5 1,1-1-224,0-4 0,3-2 1,-5-5-1,-2 0-351,-1-6 0,-8 1 0,1-7 0,-1 0-740,-1-1 1,3-6 0,-5-6-1033,2 3 0,1-6-439,6-2 0,3-10 2268,-3-6 0,10-10 0,-8-3 0</inkml:trace>
  <inkml:trace contextRef="#ctx0" brushRef="#br0" timeOffset="12">29009 9006 8215,'9'-7'971,"-4"6"0,-10-5-727,-6 5 0,-5-1 0,-5-2 1,-5-3-1,-5 0 359,-6 0 1,-1-3 0,-6 3 672,2-2 0,0 0 0,-5-3 0,0 4 0,1-1-985,4 0 1,-3 0 0,5-3-1,0 3-395,3 2 1,4-3 0,3 5 0,4 1-1404,5 2 4,10-5 1,8 7 0,13-1 0,15 6 0,13 4-3549,15 3 5051,13-5 0,6 7 0,6-5 0</inkml:trace>
  <inkml:trace contextRef="#ctx0" brushRef="#br0" timeOffset="13">29245 8896 8619,'14'-1'0,"-4"-5"0,-5-4 328,-3-4 0,-7-2 1,-4 0-1,-3 1 110,-6-1 0,-8 6 0,0 1 0,-4 2-51,-1 3 0,-4 3 0,0 1 0,4 0-81,1 0 1,-3 0-1,8 1 1,-1 5 0,0 4 0,7 9 0,-1 4 0,6 0-61,4-1 1,6 6 0,-1-2-1,5 4 21,5 2 0,11-1 0,12 0 0,5 1 80,4-1 1,7-1 0,-2-4 0,1-5 81,-1-3 0,2-8 0,-6-1 0,-1-2-49,-4-4 1,2-1 0,-9-4-1,2-3-420,-2-5 0,-3-11 0,-7-6 1,0-2-501,-1-3 1,-6-4 0,-4-3 0,-3 1-984,-2-1 0,0 4 0,0 9 0,0 5-4114,0 4 5130,0 1 0,2 9 0,3 9 0,4 10 391,-1 7 1,6 9 0,-5-2 0,2 4 279,-1 2 0,-5 4 1,4 1-1,-2-2 331,-3-2 0,3-2 0,-2-1 0,-2-4 884,-1-5 1,-2-3-589,0-2 0,-2-8 0,-1-4 87,-2-8 1,-6-6-1,4-11 1,0-5-518,0-4 0,0-2 0,4-1 0,-3-2 111,3-1 1,13-3-1,10 4 1,6-1-313,7 1 1,7 9-1,-1 5 1,1 3-1177,4 2 1,-6 8 0,-1 2 0,-4 5-183,-2 1 0,-6 1 0,-3 6 1,-1 9-2362,0 9 3559,0-10 0,2 6 0,1-12 0</inkml:trace>
  <inkml:trace contextRef="#ctx0" brushRef="#br0" timeOffset="14">30958 9101 8215,'11'-9'0,"-2"-5"310,-2-5 1,3-4 0,-5 4 0,-1-2 153,-2 2 1,-4-4 0,-3 0 0,-4 1 106,0-1 0,-5 2 0,2 5 0,-6 0-79,-3 1 0,1 1 0,2 2 0,-1 3-318,-2 2 1,0 2 0,3 5 0,-1 0-122,-2 0 0,-1 0 1,2 1-1,-1 5 56,2 4 0,-4 6 0,2 3 0,2 2-151,2-2 0,1 6 1,0-1-1,2 0 32,4-3 1,-2 2 0,6 0 0,3 0 178,1-1 1,4-1 0,3-5-30,6 0 0,3-1 0,1-1 0,3-3-44,3-6 1,1 2-1,8-2 1,-2-1 74,0-3 1,5-6 0,-8-3 0,1-5-73,0-4 1,-7-4-1,2 0 1,-5-4-134,-5 1 0,1 1 1,-7 8 257,-1-1-223,4 0 1,-6 9-1,5 7-30,0 9 0,-4 5 0,6 3 0,0 3-230,0 1 0,-4 1 1,5-3-1,3 2-421,1-1 1,-4-1 0,1 0 0,1 2-322,2-2 0,7-7 0,0-1 0,0-1 440,1-1 1,-2 0-1,4-6 1,-1 3-177,-4-3 0,-3-8 1,-4-6-1,-3-4 737,-2-6 0,-2-11 0,-5-8 0</inkml:trace>
  <inkml:trace contextRef="#ctx0" brushRef="#br0" timeOffset="15">31241 8991 8215,'-8'-7'445,"1"7"1,7 0 56,0 8 0,0 6 0,0 4 1,0 3-133,0 5 1,5 2 0,0 0-1,-1-4 31,-3-1 1,-1 3-1,0-5 778,0-2-654,0-8 1,-1-4 0,-5-9-249,-4-3 1,-4-9 0,0-9 0,2-1-142,1-4 0,6-2 0,-4-3 0,2-2-264,4-2 1,1-5-1,4 6 1,1 2-229,3 7 1,6 4 0,0 7 0,5 2 46,4 4 0,0-3 0,-3 8 0,1 3-3,2 6 0,5-1 0,-3 8 0,0-1 246,-1-1 1,6 9-1,-3-6 1,-1 0 99,-3 2 1,2 0 0,-2 0 0,0-2 126,2-1 1,-6-3 0,6 3-1,-2-6 31,0-3 1,0-2 0,-6 0-1,1 0-21,0 0 0,0 0 0,-1-2 1,1-3 132,0-6 1,-2-3-1,-4-1 1,-5-1-240,-3 0 0,-2 1 0,0-1-278,0 0 0,-7 0 0,-3 2 0,-4 2 113,-2 2 1,0 6-1,1-1 1,-1 3 23,0 2 1,-5 0-1,0 0 1,0 0 5,-1 0 0,4 11 0,-3 3 1,4 1 12,1 5 1,5 4-1,3-1 1,1 1 2,3 4 0,2 2 0,2 1 0,2 1-32,3-1 0,9 1 0,9-1 0,2 0 0,3 1 1,3-1 0,6 1 0,3-3 113,0-2 0,0-5 0,-5-6 0,4-2 217,1-3 1,-5 1 0,3-7-1,-1-1 54,-1-3 0,1-2 0,-4-5 0,1-4-50,-3-4 1,2-7 0,-12-2-1,-2-1-79,-1-4 0,-9-2 1,-4-1-1,-3-1-274,-2 1 0,-2 1 1,-3 2-1,-6 4 61,-3 1 0,-7-3 0,-2 5 0,-1 2 29,-4 1 1,0 9 0,-2 4-1,1 3 7,-5 2 0,1 2 0,5 3 0,2 6 43,-2 3 0,4 9 0,-1 3 0,4 3 60,7 3 1,0-6 0,9 0 0,2 0 14,1-1 0,2 3 0,2-7 0,3-2 65,5-1 0,6-3 1,5 1-1,5 0-120,4-1 1,1-6 0,1-2-1,-1-2 2,1 1 1,-1-1 0,-1-5-1,-2-2-6,-2-3 0,-7 1 0,2-6-53,-3-2 0,-3 5 90,1 1 0,0 6 0,0 6-286,-1 4 0,1 4 0,0 2 0,-1 0-750,1-1 0,0 6 0,-2 0 0,-2-2-278,-1-1 0,-1-2 0,4-1 0,-2 1-542,-1 0 0,-1-8 1767,6-2 0,0 2 0,-1 1 0</inkml:trace>
  <inkml:trace contextRef="#ctx0" brushRef="#br0" timeOffset="16">32656 9525 8185,'23'0'0,"2"0"-304,-1 0 0,1 2 304,-4 3 0,3 4 0,7 6 0</inkml:trace>
  <inkml:trace contextRef="#ctx0" brushRef="#br0" timeOffset="17">19276 15293 7662,'0'-15'-57,"0"-1"0,2 7 0,2 2 1928,1 0 0,2 6-1303,-2-5 1,2 6 0,5 4-88,-1 1 0,-2 7-206,1-1 0,-3 3 245,-7 1-505,0 1 0,-2-2 46,-3-3 1,-4-4 0,-6-7-169,-1 0 0,5-2 0,1-3 177,-2-6 0,5 2 0,1-1 32,5-2 0,1 3 0,0-2-1,0-1 0,1 4 1,5-1 92,4 2 1,2 0-1,1 3 44,-3-1 1,-5 0-59,6 5 0,-2 7-58,1 3 0,-1 3 1,-6-1-93,3-2 1,-1 1-28,-5 4 0,-5-4 0,-2-2 33,-2-2 1,-2-2 0,-4-5-30,-1 0 0,0 0 0,0 0 12,1 0 0,-1-2-208,0-3 0,2-4 53,4-7 0,3 6 1,7-1-18,0-1 1,2 5-1,3 0 29,5 0 1,4 6 67,2-5 1,-6 5 0,-1 2 155,-2 5 0,4 2 22,-6 8 0,0-6-80,-5 1 0,0-6 0,-2 4-22,-3-2 1,2 3 0,-8-4-63,-1-3 1,-2-1 147,-2-2 0,6 0 168,-1 0 1,6-2 76,-5-3 0,6 1-86,-1-6 0,1 6-227,-1-1 0,3 2 316,-3-3 54,3 5 26,2-6-68,0 7 22,0 0-157,7 0 0,-3 0 45,6 0 0,1 0-24,5 0 1,-6 0-24,1 0 0,-6 0-162,5 0 1,-5 0-60,6 0 0,-6 0 0,6 0 57,1 0 1,-3 0 0,1 0 0,2 0 84,2 0 0,-3 0 0,-1 0 101,3 0 1,-5 0 0,3 0-206,1 0 1,-3 0 72,1 0 0,1 0-196,4 0 0,-4 0 126,-1 0 0,1 0 0,5 0 1,-1 0-20,1 0 1,0 0-1,-1 0 1,1 0-5,0 0 0,0 0-25,-1 0 0,1 0 0,0 0 84,0 0 0,-1 0-41,1 0 1,0 0 0,-1 0 103,1 0 0,0 0 0,0 0-113,-1 0 1,6 0 0,0 0 0,-2 0 26,-1 0 1,3 0 0,0 0-32,-2 0 0,-1-2 0,-3-2 0,1-1-3,0 2 1,-1 1 0,1 2-7,0 0 0,0 0 1,-1 0-12,1 0 0,0 0 0,-1 0 0,1 0 0,0 0-12,0 0 1,-1 0 0,1 0-1,0 0-16,0 0 0,-1 0 1,1 0 3,0 0 0,-1 0 1,1 0 3,0 0 0,0 0 0,-1 0 7,1 0 1,0 0 0,-1 0 2,1 0 0,0 5 0,0 0-22,-1-1 0,1-2 0,0-2-33,0 0 1,-1 0 0,1 0 18,0 0 1,-1 0 0,1 0 0,0 0 1,0 0 1,-1 0-1,1 0 49,0 0-1,0 0 1,-1 0 0,1 0 12,0 0 0,-6 0 1,1 0-1,1 0 53,2 0 0,-4 0 0,1 0 0,1 0-10,2 0 1,2 0 0,-1 0-29,1 0 0,0 0 1,0 0-1,-1 0 17,1 0 0,0 0 1,0 0-4,-1 0 0,1 0 1,0 0-12,-1 0 1,1 0 0,0 0-69,0 0 1,-1 0 0,1 0 3,0 0 0,-1 0 1,1 0 63,0 0 0,0 0-11,-1 0 0,1 0-43,0 0 0,0 0 0,-1 0 0,1 0-83,0 0 0,-1 0 0,1 0-6,0 0 1,-6 0-1,1 0 1,1 0 91,2 0 0,2 0 1,-1 0-7,1 0 1,0 0 0,0 0 35,-1 0 1,1 0-1,0 0 78,0 0 1,-1 0-1,1 0-211,0 0 0,1 1 47,4 5 1,-3-5 0,3 5 0,-4-5 50,-1-1 1,-1 0 0,1 2 329,0 3 0,0-3-199,-1 3 1,1-3 0,-2 0 0,-2 1 0,-1 3-42,1-3 0,-3-1 0,1-2 0,2 0-15,2 0 0,-3 0 1,-1 0-1,3 0 42,1 0 0,1 0 0,1 0-29,0 0 1,5 0 0,0 0 0,-2 0-79,-2 0 0,-1 0 1,0 0-1,0 0 0,1 5 0,2 0 0,2-1 0,-2-2 0,-1 3 0,-2 0 0,-1-1 0,1-3 0,0-1 0,-6-1 0,1-5 0,-1-2 0,6-8 0,-6 7 0,1 4-1270,1 3 1,-3 2-6399,1 0 7029,-6 0 0,1 0 0,-12 0 1,-9 2 638,-8 3 0,-20 4 0,-5 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4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32232 3615,'-31'-49,"13"11,23 41,23 20,9 12,7 9,1-4,2 2,0 0,1-2,-1 5,0-3,-2 3,-3 3,4-1,-4 0,1 0,-1 0,2-1,-7-4,-3-6,0-3,-10-1,-26-25,-20-16,-15-17,-14-16,4-2,-9-6,-5-8,27 28,0-1,-2-1,0 1,-1-1,-1 1,-2-1,0 1,-1 2,0 1,2 0,1 0,1 1,0 1,-31-19,4 3,3 7,3-2,6 3,8 6,2 1,0 1,11 14,10 17,24 11,18 24,9 2,6 5,10 11,8-1,0 5,0 0,4 1,-6 0,-1-2,-2-3,-2 1,-1-5,-5-1,-4-4,-4 1,-1-8,-8 4,-22-18,-23-18,-17-22,-22-23,6-10,-9-8,-5-3,26 25,-2-1,2-3,-1-1,-1-1,-1 0,-2 0,1-1,1 0,-1 0,1 4,-1 1,3 2,-1-1,1 2,1-1,-3-1,0 0,3 3,1 2,0-1,1 0,2 1,1 1,-36-21,8 5,4 6,2 2,10 10,21 15,28 22,17 16,30 24,14 1,-25-23,0 2,4 4,0 0,5 2,0 0,1 4,0 0,3 2,0 1,0-1,2 2,5 6,1 1,-6-6,-1 0,1-1,0 0,-2 0,0 0,-1-1,-2-1,-6-1,-2 0,-1-5,-2 0,-1-3,-1-2,21 24,-7-6,-9-3,-19-16,-24-14,-24-26,-13-17,-13-15,21 13,-3-2,-4-2,-2-3,-4-3,0-1,-6-3,-1-2,-8-4,-2-2,-1-3,-1-1,-2-1,-2 1,0-1,-1 1,1 1,0-1,1-1,0 1,2 3,-1 0,2 3,0 2,3 3,2 1,4 4,2 1,3 0,3 2,3 2,2 0,4 3,0 1,-32-19,10 4,7 6,8 2,5 3,18 17,24 14,24 21,36 24,8 10,-30-25,2 2,6 5,1 1,6 2,2 1,4 4,1 2,5 4,1 1,3 3,0 0,-22-17,0 0,-1 0,0 0,-1 1,0-1,21 19,-1 0,-1-2,-2 0,-2-3,-1 1,-4-4,0 1,-4-2,-1 0,-6-5,-2 0,-5-4,-1-1,24 26,-10-10,-17-12,-26-14,-35-28,-26-31,15 6,-2-3,-1-5,0-2,-4-2,-2-1,-4-3,-3-2,-9-7,-3-1,-1 1,-2 0,22 15,0 0,-1-1,0 0,0-1,-1 0,-4-2,-2-1,1 0,1 1,0 0,0 0,-1 1,1 1,-1 0,-1 0,1 1,0-1,2 3,1 1,0-1,-2 0,-1 0,1 1,2 0,0 0,1 1,-24-15,1 0,2 1,3 1,12 6,2 1,0 2,2 0,3 4,2 2,1 2,1 1,6 5,1 1,-30-18,7 6,7 0,2 12,18 0,25 37,36 13,18 15,15 12,-19-23,4 0,4 6,2 1,6 4,3 1,6 4,3 2,-15-12,2 2,-1-1,0 0,-1-1,1 1,1 0,1 1,1 0,0 0,0 0,0 1,2 3,0 1,-1-1,-1-1,-2 0,1-1,-1 1,1 1,-1-1,1 1,0 1,0-1,-4-2,0 0,-1-1,-4-3,-1-1,-1 0,17 16,-2-1,-4-6,-3 0,-6-3,-3-1,-11-11,-2-1,23 25,-8-5,-50-29,-20-20,-25-28,-9-16,20 11,-2-3,-6-3,-3-1,-4-4,-2-1,-4-3,-2-1,13 13,0-1,-1-1,-2 0,-1-1,1 0,-2 0,0-1,0 0,-3-2,0 1,-2-1,-2-2,-1 0,-1 0,0 2,-1 0,1 0,0 0,0 0,1 1,0 2,1 1,-1-1,-2-2,-1 0,1 2,5 4,1 1,0 1,4 0,0 1,1 0,-20-13,2 2,8 3,2 3,8 5,2 2,5 3,1 1,-33-14,11 1,19 11,7 10,36 21,25 23,21 11,16 10,-25-21,2 1,9 7,3 2,4 3,3 1,3 3,3 1,10 5,3 1,-22-15,1 0,0 1,3 2,0 1,1 0,2 2,1 0,-1 0,1 4,1 0,-1-1,-1-1,0 0,-1 0,-1-2,-1 0,0 0,0-1,-1 0,0 0,-4-3,0 0,-2 0,15 12,-2-1,-6-5,-2-1,-6-5,-3-1,-2-1,-3-3,18 17,-11-5,-17-13,-39-26,-25-20,-17-14,-13-14,23 15,-2-2,-1-3,-2-2,-6-5,-1-1,-6-4,-2-2,-4-1,-1 0,17 13,0 0,-2-1,-2-1,0 0,0-1,-3-2,0-1,-1 1,-3-2,-1 0,0 1,5 2,0 1,0 1,1 0,0 0,0 1,3 3,0-1,0 1,1 0,-1 1,1 0,-20-10,1 2,5 2,3 0,3 2,3 2,3 4,3 2,6 2,2 0,-33-14,11 5,14 8,9 4,25 9,12 12,24 12,28 27,12 8,-23-20,2 2,13 8,4 1,4 4,1 2,7 4,2 1,-19-13,2 1,0 0,8 7,1 1,2 1,3 3,1 2,0-1,2 2,0 0,1 0,-15-12,1 0,0 0,-1 0,0 1,0 0,-1 0,1 0,17 13,0-1,-2-1,-4-2,-1 0,-2-1,-4-4,-2 0,-1-1,-6-3,-2-1,-1-2,7 6,-4-2,-6-6,-4-1,20 19,-24-19,-53-33,-29-21,-20-16,27 12,-2-1,-7-8,0-1,-4-2,-1-2,-7-4,-3-3,-6-5,-3-2,15 13,-1-1,-2-1,-2-1,-1 0,0-1,-2 0,0 1,-1-1,-2-2,0 1,0 0,-1 2,1 0,0 1,1 1,0 0,0 0,2 1,1 1,-1 0,4 2,-1 0,0 1,-3-3,-2-1,2 3,5 3,1 2,1 1,3 0,0 0,1 1,-21-10,2 1,4 2,3 2,6 3,3 1,6 4,2 1,6 2,1 2,-26-15,15 9,4 5,16 10,24 13,29 15,18 13,20 10,-18-11,4 2,8 4,4 1,6 5,2 2,4 3,3 2,-15-10,1 2,0-1,1 2,1-1,0 2,2 0,0 1,1 1,0 0,0 0,1 1,1 1,0 2,0-1,-3-1,0 0,-1 0,-2-1,1 1,-2-1,0 0,-1 0,-1 0,-3-2,-2 0,-2 0,15 17,-3-1,-7-5,-2-2,-6-5,-4-3,-7-7,-3-2,16 17,-30-12,-29-19,-26-26,-32-27,31 9,-1-4,-8-5,-2-1,-5-4,-2-3,-8-6,-2-2,-7-1,-1 0,23 15,0-1,-1-1,-1-1,0 0,-1 0,-1 0,-1 0,-1 1,1 0,0 1,0 1,0 0,-1 0,0 1,-1-2,-1 1,1 0,0 0,-1 2,2 0,6 2,0 1,1 0,-24-13,2 1,4 2,1 1,0 1,0 2,8 4,1 1,4 2,2 0,6 4,1 1,-31-21,20 11,4 3,4 10,34 11,29 23,38 21,-12-7,4 3,6 3,3 2,7 4,2 2,6 5,4 2,-11-8,4 2,0 1,-3-1,1 0,0 2,4 1,1 1,0 1,1 1,0 0,1 1,-16-11,2 0,-1 1,0 0,-1 0,0 1,0 0,-1-1,13 12,0-1,-1 0,-2-2,-1 1,-2-1,-2-1,-2 0,-2-1,-5-5,-2-1,-1-1,15 14,-2 0,-7-6,-4-2,-9-5,-3-1,11 17,-37-22,-27-24,-25-27,-19-21,21 16,-2-1,-7-8,-2-2,-2-1,-2-2,-3-2,-1-3,-10-6,-2-2,-1-1,-1 0,21 15,0 0,-1-1,-1 0,0 0,-1-1,-5-4,-1-1,1 1,1 2,1 0,0 1,-2-1,-1 0,0 0,-1-1,-1 1,0 0,1 3,0 2,0 0,5 1,0 0,0 1,2 1,-1 0,1 1,2 2,0-1,0 1,-25-14,3 0,11 7,2 2,3 1,2 1,5 2,1 2,3 2,2 2,-29-16,9 6,3 4,5-3,25 19,33 17,28 12,31 29,-20-19,3 2,8 5,4 3,11 7,3 3,-18-12,1 1,0 0,4 1,0 1,1 0,3 2,0 0,1 1,4 1,1 1,-2 1,0-1,-2 1,1 0,-2-1,0-1,0 0,-3-1,1 0,-2 0,-5-4,0 1,-3-2,12 13,-3-3,-8-8,-4-1,-7-8,-4-1,17 18,-44-22,-28-13,-26-22,-18-13,24 3,-2-2,-7-2,-1-2,-6-4,-2-3,-6-5,-2-2,-5-2,-1 0,-3-3,0 0,23 14,0 1,0-1,0 2,0 0,0 0,-5-2,-1 0,1 1,2 2,1 0,0 0,0 0,0 0,1 0,-23-14,0 2,2 2,2 1,7 2,2 2,4 3,2 1,1 1,2 2,5 3,2 3,-32-14,10 7,12 7,14 3,13 8,20 10,22 16,36 18,23 15,-26-19,3 2,6 2,2 3,9 8,3 1,-18-13,2 1,-1 0,3 2,1 1,0 0,2 1,0 1,0 0,3 2,0 1,-1 0,-2 0,-1 0,0 0,1 2,-1 0,-2 1,-3-4,-1 1,-1 0,0 3,-1 0,-2 0,16 17,-3-2,-5-4,-3-2,-12-9,-3-2,19 25,-22-12,-44-34,-34-22,-20-26,27 2,-1-3,-8-3,-2-1,-3-2,0-2,-2 0,0-1,-1-2,0 0,-5-2,0-2,-4 0,0-1,-4-1,0 0,6 4,0 0,-1 0,-1 0,5 3,1 0,5 3,2 0,3 3,2 1,1 2,1 0,5 5,1 1,-31-18,9 8,12 3,7 8,15 0,9 21,27 12,20 16,19 12,16 14,-20-24,1 1,4 4,0 0,1 3,0 1,2 3,1 2,-5-3,0 0,-1-1,-2 0,-4-4,-1 0,-4-4,-1 0,28 29,-21-8,-26-20,-28-10,-27-23,-34-23,32 2,0-2,-8-2,-2 0,1-1,-1 1,-6-4,-2 0,1 0,-1-1,1 0,-1-1,1-1,1 1,3 3,1 0,4 2,1 1,2 3,3 1,-27-18,2 10,10 2,4 7,19 2,5 11,35 7,20 19,27 13,-1 1,-2 0,-4 4,-1-1,-2-1,-5-5,3 0,-2 3,-15 2,7 12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09.470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25235 4432 8383,'-8'0'3630,"1"0"-2739,7 0 1,7-1-1,3-3-357,4-1 1,2 0 0,0 5 0,-1 0-234,1 0 1,0 0 0,1 0 0,2 0-63,2 0 0,2 0 1,-2 0-1,3 0 59,1 0 0,-1 0 0,-3 0 0,4 0 28,-1 0 1,6 0 0,-4 0 0,4 0-14,1 0 0,-1 0 1,0 0-1,-2 0-44,0 0 0,5 0 0,-7 0 1,4 0-180,1 0 1,-1 0 0,0 0 0,-2 0-85,-1 0 0,7 0 0,-8 0 0,4 0 39,1 0 0,0 0 0,1 0 0,-1 0 162,1 0 0,-1 0 1,1 0-1,-1 0-62,1 0 0,-1 0 0,0 1 0,1 3-57,-1 1 1,1 0 0,-3-5 0,-1 0-64,-1 0 0,-1 0 0,4 0 1,-3 0-54,0 0 1,-1 0-1,5 0 1,1 0 53,-1 0 1,8 0 0,3 0 0,1 0 105,-1 0 1,7 2-1,-5 2 1,-2 1-99,-2-2 1,2 1 0,-5-1 0,-3 3-43,0-3 1,-3-1-1,1-2 1,-3 0 60,-3 0 1,4 0-1,-4 0 1,4 0 7,1 0 0,3 0 0,1 0 0,1 0-20,-1 0 0,4 0 1,-1 0-1,1 0-8,-1 0 0,-1 0 0,-6 0 0,-1 0-50,-4 0 1,4 0 0,-6 0 0,2 0 1,1 0 1,-3 0 0,4 0 0,-2 0 25,2 0 0,-3 0 1,-1 0-1,1 0-15,-1 0 1,-5 0 0,4 0 0,-2 0 0,0 0 0,5 0 0,-5 0 1,0 0-14,2 0 0,-6 0 0,6 0 0,-2 0 12,0 0 0,5 0 0,-5 0 1,0 0 26,2 0 1,-4 0 0,5 0 0,1 0 5,-1 0 0,1 0 0,3 0 0,-4 0-57,-1 0 1,5 0-1,-4 0 1,2 0-56,1 0 0,-6 0 0,3 0 1,0-2-14,1-3 1,-4 3 0,3-3 0,1 3 89,-1 2 0,-3 0 0,4 0 0,-1 0 61,1 0 0,-1 0 0,4 0 0,-2 0-58,2 0 0,0 0 1,0 0-1,-2 2-93,2 3 1,0-3 0,0 3 0,-3-3-25,-3-2 1,6 0-1,-2 0 1,2 0 14,-1 0 1,2 0-1,-2 0 1,2 0 42,3 0 0,-1 0 0,1 0 0,-1 0 39,0 0 1,1 2-1,1 1 1,0 2 39,-1-1 1,3-2 0,-9-2 0,2 0-71,-2 0 1,7 0 0,-5 0-1,0 0 42,2 0 1,-2 0 0,0 0 2,-2 0 1,-2 0 0,4 0 0,-1-2 0,-1-2-41,-2-1 0,6 0 0,-6 5 0,3 0-32,-1 0 0,0 0 0,5 0 1,1 0-7,-1 0 1,1 0-1,-1 0 1,1 0 65,-1 0 1,-5 0 0,0 0 0,1 0 37,-3 0 1,4 0-1,-5 0 1,1 0-20,4 0 1,2 0 0,1 0 0,-1 0-21,-4 0 1,4 0-1,-4 0 1,4 0 18,1 0 1,1 0-1,-1 0 1,-1 0 27,-4 0 1,4 0 0,-6 0-1,2 0-25,1 0 0,-6 0 0,5 0 0,2 0 8,1 0 0,1 0 0,-2 0 1,-2 0-1,2 0 0,2 0 0,1 0 0,1 0 54,-1 0 0,1 0 1,-1 0-1,-1 0 20,-4 0 0,4 0 0,-4 0 1,4 0 52,1 0 0,-5 0 0,1 2 0,-1 1-39,-2 2 0,6 1 0,-6-6 0,3 0 22,-1 0 1,-5 0 0,3 0-1,-1 0-42,-4 0 1,4 0 0,-2 0-1,-2 0-34,-1 0 0,2 0 1,3 0-1,0 0 37,0 0 1,-1 0 0,-2 0-1,1 0 29,-2 0 1,3 0-1,-1 0 1,0 0 134,2 0 1,-5 1 0,3 3 0,-4 1-245,-1-1 0,-1-3 0,1-1 0,0 0 0,0 0 0,-1 0 0,1 0 0,0 0 0,-1 0 0,1 0 0,0 0 0,0 0 0,-1 0 0,1 0 0,0 0 0,0 0 0,-1 0-2458,1 0 0,-9 0 1,-11 0-1,-15-1 2279,-16-5 0,-15-2 0,-6-8 0</inkml:trace>
  <inkml:trace contextRef="#ctx0" brushRef="#br0" timeOffset="1">2563 4810 8236,'16'-18'0,"-2"-1"0,-4-2 178,-4 2 1,-5 0 0,-1-1-1,-1-1 846,-5 2 0,-2 2 0,-8 1 1,-2 0-1,-1 2-352,-2 4 1,-7-2-1,2 6 1,-4 3-365,-1 1 1,0 2 0,-1 0 0,2 0-136,4 0 0,-7 5 0,5 4 0,0 2-193,-2 1 1,6 11 0,-2-6 0,0 4-192,1 2 1,1 3-1,4-3 1,-1 1-7,2 4 1,7 2-1,3-1 1,2-1 88,4-2 0,1-1 0,2 1 0,0-5 15,0-3 1,7-3 0,5 1 0,6-2 33,3-4 0,5 3 0,-3-8 1,1-2 287,4-1 0,2-2 1,1-2-1,2-3 429,4-5 1,-4-6 0,6-3 0,-3-4-137,1-1 1,5-3 0,-4-4-1,1 0-264,-1-1 1,-3-5 0,-9-1 0,-5-2-246,-3-4 0,-4-1 0,-4-4 1,-4-2-676,-5-1 0,-2-6 1,-3 6-1,-3 1 77,-2 2 0,-1 9 0,-4 3 0,2 4 364,1 2 1,2 1 0,-3 4-1,3 5 509,2 3 1,-3 3 752,5-1-698,0 7 1,6 9 0,3 13 0,3 6 65,1 7 1,3 5 0,6 6 0,3 3 217,1 0 1,0 6 0,-4-3 0,2 5-35,2-1 0,0 9 0,-5-9 0,0 0-399,-1-3 1,1 1-1,0-5 1,0 0-672,-1-3 0,-1-4 0,-2-3 0,-3-2-807,-2-2 1,4-2-1,-6 3 1,-2-6-1322,-1-4 1,3 4 0,2-2 887,2-5 0,-4-5 1737,6-9 0,-1-7 0,6-2 0</inkml:trace>
  <inkml:trace contextRef="#ctx0" brushRef="#br0" timeOffset="2">3208 4684 8920,'16'0'1120,"-6"0"0,1 0 0,1 0-263,2 0 1,1 0-1,3 0 1,1 0-542,2 0 0,5 0 0,-3 0 0,0 0-717,-1 0 0,5 0 0,-5 2 0,1 1-1132,0 2 1,-2 1 0,-7-5-2656,-4 5 4188,-3-5 0,-21 6 0,-3-7 0</inkml:trace>
  <inkml:trace contextRef="#ctx0" brushRef="#br0" timeOffset="3">3271 4873 9497,'15'8'0,"1"-3"563,0-3 1,5-2-1,2 0 1,1 0 59,4 0 1,2 0 0,1 0-1,1 0-679,-1 0 0,0 0 0,-1 0 0,-2 0-659,-2 0 1,-1 2 0,1 1-1,-5 3-3136,-4-3 3851,-1-1 0,7-9 0,1-2 0</inkml:trace>
  <inkml:trace contextRef="#ctx0" brushRef="#br0" timeOffset="4">4308 4385 9049,'0'-17'0,"0"-2"591,0-2 1,7 0 0,4 5-1,3 2-104,2 4 1,1-8 0,4 6-1,5 0-74,4-2 1,0 7-1,-2 1 1,-4 5-4,-1 1 1,3 0-1,-5 1-227,-2 5 1,-3 2 0,-6 8 0,-4 2 68,-5 3 0,-1 1 0,-1 8 0,-5 0-13,-4 3 0,-9 2 0,-4-4 0,-1 1-80,-4-1 0,3-1 0,-1-2 0,0-4-169,1-1 1,-3-2 0,7-6 0,2-1 43,2-3 1,-4 1-1,1-5 122,6 2-84,6-6 0,9 4 1,6-8-1,9-5-244,9-4 0,11-4 0,8-2 0,5 0-122,3 1 0,6 1 0,-4 2 0,0 3 180,0 2 1,-3 2 0,-7 5 0,-6 0 207,-5 0 1,2 5 0,-10 4 0,1 3-6,0 5 0,-7 2 0,2-1 1,-5 1 601,-5 2 1,-3 7-1,-4-2 1,1 2-125,-1-2 0,-8 4 0,-5-5 0,-3 1 36,-5 0 1,-15-7-1,-1 2 1,-5-5-175,-6-6 1,-9 3 0,-4-8 0,-4 0-211,-2 2 0,7-5 1,3 3-1,5-5-537,0-5 0,6 1 0,2-5 0,4 1-792,6-1 0,0 4 0,9-6 0,4-1-304,5-2 0,5-2 0,7 1 0,1-1 573,5 0 1,4-5-1,13-1 1,8-1-723,9 0 1,8 0 0,4 4 0,4-2 724,0 2 0,3-5 838,-6-3 0,6-2 0,-3-3 0</inkml:trace>
  <inkml:trace contextRef="#ctx0" brushRef="#br0" timeOffset="5">5551 4322 8296,'10'-15'0,"-1"-1"0,-2 0 0,-2 1 0,-5-1 1032,0 0 0,-2 7 0,-1 2 0,-4 2-229,-2 0 0,-1 0 0,-6 5 0,0 1-306,0 5 1,-5 2 0,-1 8 0,-3 2-14,-3 3 0,4-2 1,-1 7-1,3 2-37,2 2 1,-2 1 0,1 2-1,3 2 9,6 2-1,0-1 1,7-2 0,1 1-345,2 1 1,2 1-1,2-6 1,5 1 41,9-1 0,8-5 1,15-1-1,6-2 14,6-4 0,10-2 0,0-1 0,5-2-75,1-4 0,1 3 0,-5-8 1,-9-2 278,-9-1 0,-6-4 1,-9-3-1,-4-5 107,-5-4 0,-11-2 0,-5 0 1,-3 1-479,-2-1 0,-9 0 0,-6-1 0,-10-1 0,-4 2 0,-10-3 0,-4 9 0,-5-2 0,1 1 0,-3 2 0,8 6 0,-4-2-1306,-1 1 1,7 2-1,3 2 1,4-1 72,1-5 0,6 5-1742,0-5 0,9 3-626,1-2 3601,14-4 0,18-14 0,8-1 0</inkml:trace>
  <inkml:trace contextRef="#ctx0" brushRef="#br0" timeOffset="6">6242 4464 8606,'14'7'1479,"-3"3"1,-4 6-729,0 5 0,-4-2 0,6 7 1,0 2-74,-1 2 0,-2 0 1,2-2-1,-1-2-200,-3 2 1,3-5 0,-2-1 0,-1-1-113,-3 0 1,-1-5 0,-1-6 59,-5 3 1,3-6-1,-8-2-155,-1-3 1,-2-4 0,-1-3-1,1-6-254,3-3 0,-1-3 0,7-4 0,1-6-349,2-2 0,2-8 0,4-1 0,5-2-302,6-4 1,15 5-1,-2 3 1,0 4 321,2 6 0,-6 3 0,2 8 0,0 1 198,-1 3 1,3 4 0,-4 7 0,3 0 261,0 0 0,7 12 1,-6 4-1,3 3 93,1 4 1,2 2-1,-9 6 1,-1 0 96,-3 1 0,0 5 0,-3-1 0,-6-1-108,-3-2 1,-4-3-1,-5-4 1,0-3 105,0 0-1,-5-11 1,-2 4 0,-2-4 71,-3-3 1,-2-2 0,-2-7-1,0-2-72,1-3 0,1-4 1,1-7-1,3-1-218,-2-4 1,5-4 0,2-6 0,3-2 150,2-4 1,8 4 0,6-6 0,7 4-732,4 4 0,-1-2 0,4 12 1,-3 2-117,-3 1 1,6 8-1,-1 1 1,2 2 724,3 3 0,-1 8 1,1 3-1,1 3 251,4 8 0,-4-1 0,5 10 0,-3 0 6,-3 3 1,8 2-1,-11-1 1,-1 0-70,-5 1 0,-2-1 0,-3-1 1,-6-2-724,-4-2 1,3-7 0,-6 4 0,-1-2-714,-3 0 0,-2 0 0,-5-5 0,-4-1-221,-4 1 0,-3-5 0,-4-3 0,-6 1 1323,-2 0 0,-17-6 0,-3 4 0</inkml:trace>
  <inkml:trace contextRef="#ctx0" brushRef="#br0" timeOffset="7">2343 6036 8348,'-9'1'413,"4"5"553,3 4 1,2 4 0,0 4-1,0 1-127,0 2 0,0 5 0,2-3 0,3 1-445,6 4 1,3 2-1,2 1 1,-1-1-43,1-4 0,-6 2 0,1-7 0,1-2-268,2-1 0,-3-3 1,-3 1 140,-1 0 0,4-6-315,-6 1 1,0-10 118,-5-1 0,0-7 0,-1-10 1,-5-2 63,-4-2 1,-2-9 0,-1 0 0,5-6-175,1-4 0,1-1 1,6-2-1,0 3 115,0 1 1,7 3-1,4 4 1,5 2 31,5 4 1,1-3 0,8 4 0,-2 1 144,0 3 0,10-2 0,-6 2 0,1 4-343,0 4 0,4 1 1,0 5-1,-4 0-994,-5 0 0,1 2 1,-4 7-1,1 1 292,0 2 0,-7 13 834,2-2 0,4 10 0,-1-2 0</inkml:trace>
  <inkml:trace contextRef="#ctx0" brushRef="#br0" timeOffset="8">3381 6051 8352,'16'0'188,"-1"0"1,1-1-1,0-3 783,-1-1 0,8 0 0,3 3 0,2-2-344,-1-1 1,2 0-1,-3 5 1,4 0-590,2 0 1,-6 0-1,-2 0 1,1 0-573,-1 0 1,-5 0 0,2 2 0,-3 3-873,-2 5 1,-8 4 1405,-3 2 0,-10 0 0,-3 0 0</inkml:trace>
  <inkml:trace contextRef="#ctx0" brushRef="#br0" timeOffset="9">3349 6256 8352,'23'0'281,"0"0"1,5 0 0,-2 0 423,2 0 0,9 0 0,5-2 0,3-2-271,2-1 1,6 0-1,-1 5 1,-1 2-1013,-2 3 0,-9-2 1,-4 8-1,-4-1-890,-6-1 1468,-3-2 0,-15 0 0,-1 2 0</inkml:trace>
  <inkml:trace contextRef="#ctx0" brushRef="#br0" timeOffset="10">4749 5878 8329,'-2'-15'0,"-2"-1"0,-1 0 122,2 1 0,-1 1 0,1 1 1,-3 3 1093,3-2 0,8-9 1,6-4-652,3 1 0,12 1 0,4 9 1,1 2-320,4 1 0,0 3 0,-4-3 0,-1 6-56,-4 3 0,2 2 0,-7 2 0,-2 3-129,-1 6 0,-9 4 0,-4 6 0,-3 6-2,-2 2 1,0 3 0,-2 1 0,-5 4 123,-9 4 0,-5 0 0,-7-1-177,2-2 0,0-6 0,-4-8 0,2 1 0,2-3 79,-2 1 0,4-7 0,-1-6 1,2 1-141,4-3 0,2 5 0,1-8 0,0-2 41,1-1 0,4-4 54,1-3 0,8-4 0,2-6-17,9-1 0,6-5 0,6 0 0,5 2-165,4 1 1,9 3 0,3 1 0,3 1 57,2 3 0,6 6 1,-1-1-1,-1 3 272,-3 2 0,-7 2 0,-6 3 1,-6 6 58,-2 3 1,-8 7 0,0 2 0,-5-1-55,-4 1 0,-6 5 1,1-2-1,-5 2 341,-5-2 0,-4 4 1,-8-6-1,-4 3-71,-5-1 0,-4-7 1,-2 2-1,1-5-397,-1-6 0,-6 2 1,-4-6-1,-3-3 27,-2-1 0,1-2 0,2 0 0,4 0-1299,2 0 1,1-2 0,6-1 0,1-4-127,4-2 1,3-2 0,7-4 0,2-1 53,4 0 1,3 1 0,9-1 0,5-2 1277,8-3 0,22-3 0,12-7 0</inkml:trace>
  <inkml:trace contextRef="#ctx0" brushRef="#br0" timeOffset="11">6085 5674 8512,'-7'-14'0,"-3"2"0,-6 3 0,-3 2 480,-2 4 0,-2 1 1,4 2 326,-2 0 1,-11 0 0,3 2 0,-3 3-343,-3 5 0,0 4 1,4 4-1,1 3-79,4 5 0,-2 2 0,7 2 1,2-1-83,1 5 0,4 0 0,4-2 0,3-1-142,0 1 1,5-1-1,-1 1 1,6-3-41,8-2 0,10 2 0,5-4 0,4-1-1,1-3 1,13 2 0,3-2-1,2-4 35,0-5 0,-2 1 0,0-6 0,0 0 127,0 0 0,-6-2 0,-5-5 0,-4 0 402,-6 0 1,0-7 0,-8-4 0,-6-3-162,-3-1 0,-4-6 0,-5 0 0,-4 0-341,-6-2 0,-8 6 1,-13-4-1,-1 3-110,1 3 1,-13-1 0,-3 2 0,-2 2-299,0 1 0,7 2 0,0-3 1,1 3-1029,0 2 1,3 0-1,8 4 1,4-2-5099,5 1 4596,4 2 0,10 2 0,10 0 1755,16 0 0,6 14 0,13 4 0</inkml:trace>
  <inkml:trace contextRef="#ctx0" brushRef="#br0" timeOffset="12">6651 6051 8304,'16'-1'0,"0"-5"0,-1 5 0,1-5 869,0 5 0,6-5 0,5 1 1,2 2-167,3 1 0,-1 0 1,1-1-1,-3-3-203,-2 3 0,2 1 0,-2 2 0,0 0-162,0 0 0,1 0 0,-6 0 1,1 0-592,0 0 0,3 0 0,-5 0 0,-2 0-410,-1 0 0,-3 0-5302,1 0 5965,-7 7 0,-9-5 0,-9 5 0</inkml:trace>
  <inkml:trace contextRef="#ctx0" brushRef="#br0" timeOffset="13">6997 5721 8769,'9'-15'0,"-4"-1"1378,-3 0 0,-2 0-642,0 1 1,2 6 0,3 4-1261,5 3 1,4 9 0,0 3-600,-3 4 0,1 2 1,-7 0 1122,-1 0 0,-3 6 0,-1 3 0</inkml:trace>
  <inkml:trace contextRef="#ctx0" brushRef="#br0" timeOffset="14">7028 6256 8436,'9'7'1488,"0"-6"1,-4 6-766,6 0 0,-3-3 1,3 5-1,-1-1-332,-1 1 0,3-4 0,-5 4 0,0 0-744,0 0 0,4-4 0,-4 5-1362,2 2 0,-4-5-1496,5-1 3211,-6-5 0,10-15 0,-6-3 0</inkml:trace>
  <inkml:trace contextRef="#ctx0" brushRef="#br0" timeOffset="15">7815 5768 8358,'0'-15'0,"0"-3"0,1-1 173,5-2 0,-3 0 1,8 5-1,3 1 649,5-1 1,0-5 0,5 2 0,1 3-311,-1 4 1,1 8 0,3-1 0,-2 3-215,2 2 0,-4 0 0,3 0 0,1 2 18,1 3 1,-3-1-1,-1 8 1,-2 4-43,-4 3 1,4 4 0,-2-2 0,-2 5-17,-2 4 1,-6 1 0,-3 2 0,-1 2 34,-3 2 0,-2-1 0,-4-2 0,-3 1 9,-6 1 1,-10 1 0,-5-6 0,-4-1-214,-1-4 0,-1-3 1,1-6-1,0 1-27,-1-2 0,-5 3 1,1-10-1,1-1-170,2-2 1,1-5 0,1-1-1,-1 0-112,1 0 0,6-1 0,4-3 0,4-3-17,1-2 0,7-1 1,4-6-1,5 2 64,5 4 0,16-4 0,14 3 0,7-3 115,7-1 0,14 6 1,2 4-1,1 3 111,-1 2 1,6 0 0,-8 0 0,0 0-221,-3 0 1,-6 0 0,-9 2 0,-3 1-478,-5 2 0,-6 2 0,-5-3 0,-5 1-827,-3-2 1,-9 1 0,-6-1-1224,-6 3 2694,-13 6 0,-9-10 0,-6 5 0</inkml:trace>
  <inkml:trace contextRef="#ctx0" brushRef="#br0" timeOffset="16">9371 5847 8193,'11'-5'461,"-1"0"1,1-6 0,4 6 179,1 1 1,5 3-1,3 1 1,4 0 35,6 0 1,1-6-1,-2 1-536,3 2 0,-4 1 1,1 2-1,-7 2-639,-3 3 0,-4-2 0,-8 8-454,-6 1 1,-5-3 0,-7 1 0,-7 2-570,-5 2 0,-11 2 1521,-1 0 0,-8 0 0,-8-1 0</inkml:trace>
  <inkml:trace contextRef="#ctx0" brushRef="#br0" timeOffset="17">9371 6020 8193,'16'5'0,"0"0"467,-1-1 0,8-2 0,3-2 0,4 0 235,1 0 0,6 0 0,2 0 1,-1 0-442,0 0 0,4 0 0,-5 0 0,-2 0-410,-2 0 1,-7 0 0,-1 0 0,-3 0-1028,-2 0 1,2 0 1175,-1 0 0,7-7 0,-3-2 0</inkml:trace>
  <inkml:trace contextRef="#ctx0" brushRef="#br0" timeOffset="18">10786 5533 8899,'0'-7'1425,"0"7"1,0 7 0,2 8-1,1 3-566,3 3 0,-1 3 0,-3 8 0,1-1-89,2 1 0,1-1 0,-6 2 0,1 2-168,5 2 0,-5-1 0,5-4 0,-5-1-301,-1 1 0,2-1 1,2 1-1,1-3-199,-2-2 0,-1-5 1,-2-6-1,0 0-248,0-1 1,0 1 0,0 0-1423,0 0 1,0-6-2050,0 0 1,7-6 878,4 1 0,8-3 2738,2-2 0,7-14 0,-4-3 0</inkml:trace>
  <inkml:trace contextRef="#ctx0" brushRef="#br0" timeOffset="19">11447 5753 8357,'0'-16'0,"0"-1"0,0-4 0,1 1 0,5-4 431,4 1 1,11 1-1,9 2 1,6-1 99,6 2 1,12 3 0,-5 4 0,4 3-237,1 2 1,-2 2-1,-6 5 1,-4 0-86,-6 0 1,-9 7 0,-6 4 0,-6 3-191,-4 1 0,-4 6 0,-7 2 0,-2 3 172,-3 7 0,-6-1 0,-11 5 0,-8-3 58,-5 3 1,-9-4 0,4 6-1,0-4 79,3-4 0,4 9 1,2-8-1,1-1-150,4-3 0,5 2 1,10-6-1,6 2-1,3 1 1,4-6-1,5 3 1,7-1 15,5-4 1,14-2 0,-1-1 0,3-2 211,3-3 0,-5 1 1,4-7-1,-4-1-27,-1-3 1,-3-8 0,-1-5-1,-3-5 240,-2-4 1,-4-7 0,-9 0 0,-5-5-723,-3-4 0,-2 0 0,-3 4 0,-6-2-499,-7-2 1,-10 1 0,0 4-1,-4 1 189,-1-1 0,-1 8 0,1 1 0,1 4-1448,4 3 1,0-3 0,8 10-516,4 1 1,11 1 0,4 7 499,13 0 1876,9 0 0,16 0 0,1 0 0</inkml:trace>
  <inkml:trace contextRef="#ctx0" brushRef="#br0" timeOffset="20">12547 5847 8297,'9'-9'303,"5"2"236,-4 7 1,3 2 0,-1 3 0,-3 6 311,-2 3 0,5 8 0,-4 5 0,3 1-473,-1-2 1,-1 7 0,3-3 0,-3-1 47,-2 1 1,4 3 0,-6-7-1,-2 2-203,-1-1 1,-2 0 0,0-6 0,0-1 117,0-3 1,-2-6 0,-3-3 29,-5-1 0,-4-1 0,0-8-25,3-3 1,-1-9 0,5-11 0,0-3-339,0-5 1,2-4 0,7 2 0,3-3-425,5-2 1,4 0 0,4-4-1,3 4-76,5 1 0,2 4 0,0 9 0,-4 5 266,-1 4 0,8 6 0,-1 3 0,0 1 218,-1 3 0,10 9 0,-8 8 0,3 6 85,-1 7 1,-2 4 0,1 3 0,-3 2 162,-2 2 0,-5 4 0,-6-2 0,0-2-100,-1-4 0,-4 2 0,-2-11 0,-2 1 230,-4-4 0,-1-4-5,-2-1 0,0-4 159,0-7 1,-5-7 0,-2-13 0,0-3-570,0-3 0,1-3 0,6-8 1,0 1-424,0 0 1,2-6-1,5 0 1,7 2 98,5 2 0,8 3 1,-5 4-1,3 7 168,3 7 1,0 0 0,1 6 0,-1 5 159,0 4 0,11 6 0,-8 8 0,2 4 522,0 5 0,-1 4 0,-1 3 0,1 2 83,-1 2 1,-5 1 0,-1-3 0,-2 2-114,-4-2 1,-2 1 0,-1-1-1,-2-3-265,-4-2 0,-1 1 0,-5-10 1,1 0-1316,-2 2 0,-8-6 0,-5 2 0,-6-5-2324,-5-3 1,-12-8 3452,-14 2 0,-14-10 0,-11-4 0</inkml:trace>
  <inkml:trace contextRef="#ctx0" brushRef="#br1" timeOffset="21">22295 10782 8208,'16'-15'0,"-2"-1"873,-4 0 1,-3 1-1,-7-1 2090,0 0 1,-1 0 0,-5 2-674,-4 4 0,-9 3 0,-4 7 0,-1 0-1318,-4 0 0,-2 7 0,-3 3 0,-2 4-972,-2 2 0,0 2 0,6 1 0,-1 3 0,1 3 0,1 1 0,2 6 0,4-1-147,1 0 0,2-1 0,6-2 1,-1-3-54,0-3 0,2-1 0,4-5 1,3 0 157,0-1 1,5-4-32,-3-1 1,5-4 0,5 2 0,5-1-173,4-3 1,14-4 0,6-4-1,4-1 30,6 2 0,6-4 0,3 1 0,-3 1 137,-1-2 1,-3 5 0,-3-3 0,-2 5 451,-3 5 1,4-1 0,-5 6 0,-4 3 226,-5 1 1,0 1-1,-7 1 1,-2 0-602,-2-1 0,-6 3 0,-2 1 0,-2 2 0,-4-2 0,-1 0 0,-2 1 0,0 1 0,0-2 0,-7 4 0,-4-3 0,-3 0 0,-1-3 0,-8-1 0,-5-2 0,-5-2 0,-4-1 0,-5-8 0,4 2 0,-2-3 0,-4-2 0,4 0 0,-2 0 0,0 0 0,2 0 0,-4-5 0,7 0 0,2-1 0,2-1 0,3 4 0,2-8 0,4 1-746,1 1 1,8-3 0,6 5-1,2-2-1549,3-3 0,11 0 1,11-2 2347,12-2 1,8 4 0,9-11 0</inkml:trace>
  <inkml:trace contextRef="#ctx0" brushRef="#br1" timeOffset="22">22877 11333 21216,'-11'-2'1966,"1"-3"0,1-4 0,-3-5 0,3 2 0,1 1-1536,-1-1 0,5-7 0,-3-4 1,2 0-431,0 1 0,0-12 0,5 3 0,0-4 0,0-3 0,1-3 0,5-6 0,2 2 0,1 3 0,5-2 0,-3 8 0,3 2 0,1 7 0,6 4 0,0 7 0,0 2 0,2 4 0,-6-3 0,6 8 0,0 2 0,3 1 0,4 4 0,1 3 0,-1 7 0,-4 7 0,7 6 0,-3 6 0,0 2 0,-1 4 0,3 2 0,-10 6 0,1-1 0,0-1 0,0 6 0,-4-9 0,0 1 0,-5-5 0,2 1 0,-8-4 0,3-5 0,-1-4 0,-1-3 0,2-5-47,-6 0 1,-2-2-663,3-4 1,-5-10-1,5-10 1,-5-4 167,-1-2 0,-5 0 0,-2 1 0,0-1 504,0 0 0,-5 1 0,1-1 0,-3 2 1346,-1 3 1,-1-3 0,-1 6 0,-4-3-1310,-6 1 0,-2 4 0,-1-2 0,2-1 0,2 0 0,0 4 0,-6-4 0,1 2 0,-1 4 0,3-4 0,1 2 0,1-1 0,-1-1 0,6 6 0,1-5 0,5 3-2135,6-2 1,-3 1 1946,8-6 0,14-1 1,8-5-1</inkml:trace>
  <inkml:trace contextRef="#ctx0" brushRef="#br1" timeOffset="23">23695 11018 20496,'15'-9'-219,"1"1"0,0 4 1,-1-1-1,1 2 1549,0 1 0,-6-3 0,1-1 0,1 3-3,2 1 1,2 2 0,-1 0-1,1 0-1269,0 0 0,0 0 0,-1 0-2240,1 0 0,-5 2 151,-1 3 1,-6 4-1,-1 5-853,-6-4 2680,-13-3 1,-9 0 0,-6 2-1</inkml:trace>
  <inkml:trace contextRef="#ctx0" brushRef="#br1" timeOffset="24">23710 11081 20496,'16'11'3634,"1"-3"1,3-1-2385,1-3 1,7 3-1,-2 0 1,3 0-1251,3 0 0,-1 0 0,-1-4 0,-2 2 0,-2-1 0,-7-2 0,2-2 0,-3 0 0,-2 0 0,-6 0-857,1 0 763,-8 7 1,-3-6 0,-9 6 0</inkml:trace>
  <inkml:trace contextRef="#ctx0" brushRef="#br1" timeOffset="25">24858 10437 9313,'9'-16'576,"-2"7"0,-2 0 1,2 6 1560,2-2 1,-1 1-1,5 8-1169,-3 1 0,-6 7 0,1-1 0,-3 3 13,-2 1 1,-6 6-1,-1 2 1,-1 1-180,-5 4 0,-1 2 1,-1 2-1,-1-1-725,0 0 1,1 1-1,-1 1 1,0 2-82,0 2 1,1-2 0,1-8 0,1 0-19,3 1 0,1-6 0,-1-1 1,3-3 21,0-3 0,5 1 0,-3 0 0,3 0 0,2-6 0,2-1 0,3-2 0,6-4 0,4-1 0,6-2 0,5 0-727,4 0 0,9-5 0,2-2 1,5 0-122,1 0 0,-5-4 0,-2 4 0,-1 0-732,-4 0 0,-7 0 0,-4 4 1,-1-4 19,-4-2 0,-2 4 0,-3-5 0,-3-3 1560,-6-1 0,4-8 0,0-3 0</inkml:trace>
  <inkml:trace contextRef="#ctx0" brushRef="#br1" timeOffset="26">25283 10610 11047,'-14'10'1105,"3"0"1,2-4 0,6 4-1,-2 4-476,1 5 0,-3 4 0,2 5 1,1-2 446,3 2 0,-5 2 0,1 1 0,2-1-626,1-4 1,2 4-1,0-6 1,0 3-816,0-1 0,0-7 1,0 2-1,2-4-947,3-1 0,-3 0 0,3 0-708,-3-1 0,5-6 0,3-4 340,4-3 0,2-2 1680,0 0 0,13-14 0,4-3 0</inkml:trace>
  <inkml:trace contextRef="#ctx0" brushRef="#br1" timeOffset="27">25974 10452 8675,'0'-7'1100,"0"7"0,0 9 0,0 5 116,0 2 0,0 6 1,-1 6-1,-3 6 73,-1 2 0,-6 6 1,4-5-1,-1-2-312,-5-2 1,6 2 0,0-2-283,0-3-525,6-2 1,-6 1-1,7-2 1,0-6-180,0-4 1,0-1-1,0-1 1,0 1-2157,0 0 1,1-6 33,5 1 0,2-8 0,8 1 585,0-8 1,5-4 0,2-10-1,-1-1 192,1-2 1,8-14 1353,-4-2 0,6-13 0,-9-6 0</inkml:trace>
  <inkml:trace contextRef="#ctx0" brushRef="#br1" timeOffset="28">26257 10452 8506,'0'11'1907,"0"-1"1,-1 3-945,-5 1 1,5 3-1,-5 6 1,3 6-232,-2 6 0,3 9 0,-3-2 0,3 2 155,2-3 1,-5-2-1,-1-6 1,3 0-546,1-1 0,2 3 0,2-11 0,1 0-1014,3-3 1,4-3-1,-3-2 782,2-1 0,-4-1-2715,6-3 1,-8-6 0,2-10 588,-3-6 0,-4-8 0,-5-5 2016,-8-6 0,-8-5 0,-9-12 0</inkml:trace>
  <inkml:trace contextRef="#ctx0" brushRef="#br1" timeOffset="29">25723 10468 9227,'0'-16'871,"2"8"1,3 1-117,5 0 0,4 5 0,4-3 1,3 3-5,5 2 0,4 0 1,3 0-1,2 0-543,1 0 1,8 5 0,-2 0 0,3-1-559,3-2 0,-7 3 0,1 0 0,0-1-584,-1-3 1,-3 5 0,-7-1 0,-1-2-846,-4-1 0,2 3 1,-7 1 1778,-2-3 0,-1-1 0,-2-2 0</inkml:trace>
  <inkml:trace contextRef="#ctx0" brushRef="#br1" timeOffset="30">26666 10641 8463,'5'16'0,"2"-1"0,0 1 835,0 0 1,6 5-1,-3 1 1,4 3 82,2 3 1,-2 2 0,-2 1 0,-3-1-366,-2-4 1,3 2 0,-3-5 0,0-1-76,0 1 0,-2-2 1,-5-5 52,0-1 0,0-4-129,0-1 1,-1-6 0,-3-1 0,-3-4-73,-2-5 1,4-6-1,-4 0 1,2-6-59,4-3 0,1-5 1,2 2-1,2-4-89,3-5 0,6-2 1,10 2-1,5-2-494,4-2 1,-1 2-1,-1 9 1,-2 5-304,2 3 1,0 3 0,0 1 0,-3 3-400,-3 6 1,5-2 0,-6 2 0,-2 1-12,-2 3 1,4 1 0,0 0-1,-2 0 106,-1 0 918,-2-7 0,-1-2 0,1-7 0</inkml:trace>
  <inkml:trace contextRef="#ctx0" brushRef="#br1" timeOffset="31">27421 10185 8214,'2'-16'540,"3"1"1,2-1 0,5 2 0,0 2 294,6 1 0,-3 3 0,8-5 0,-2 5-338,0 1 0,7 1 1,-4 6-1,1 0 49,-4 0 1,2 0-1,-2 0 1,-2 2-321,-2 3 0,-1 2 1,-2 6-1,-2-3-52,-1 2 1,-6 2-1,4 2 1,-2 0-24,-4-1 1,-1 1 0,-2 0 0,0 0-147,0-1 0,-7 1 0,-4 0 1,-3-2 107,-1-4 1,-1 4-1,0-3 1,1 3 56,-1 1 1,-2 1-1,-1 0 1,-2-2-21,2-4 1,1 2-1,3-5 1,-1 0 52,0 0 1,1 6-1,-1-5 146,0 1 1,6-2 109,-1-7 0,6 0 172,-6 0 124,8 0-986,-4 0-707,7 0 180,0 0 499,7 0 0,-4 0 33,8 0 0,-6 0 43,6 0 0,-6 0 144,5 0 1,-4 0 86,4 0 0,1-2 9,4-3 1,-4 3-3,-1-3 0,-1 2 0,3-1 0,-1-1-143,1 1 0,2 3 0,2 1 1,-1 0-84,1 0 1,0 0-1,0 0 1,-1 0 99,1 0 0,0 0 1,-1 0-1,1 1 11,0 5 1,-2-3-1,-2 6 1,-1 0 458,1-1 0,2 3 1,1 5 37,1-1 1,0-4 0,0-1-129,-1 2 0,1-3 0,2 0 1,1-2-78,2-4 0,0 4 1,-4-1-1,2-3 12,2-1 0,6-2 1,-5-2-1,1-1-298,0-3 0,-2-6 0,-6 2 0,1-3-608,0 3 1,-2-9 0,-4 3-1,-4-1-990,-5-1 0,-1 2 0,-3 2 0,-8 2 1652,-10 2 0,-21-1 0,-6-5 0</inkml:trace>
  <inkml:trace contextRef="#ctx0" brushRef="#br1" timeOffset="32">21949 12857 8214,'0'-24'938,"2"6"765,3 11 0,-1 16-1058,6 17 1,1 4 0,3 3 0,-2 4-112,-2 5 0,1 10 0,5 6 0,-2 3-159,-4 2 0,4-2 0,-3 0 0,1-2 134,-2 1 0,4-3 0,-3-10 0,3-1-146,1-4 0,-1-4 0,-1-6 0,-3-3 184,2-2 1,2-5-1,2-8-37,0-3 1,-6-4 0,1-7 0,1-4-45,2-6 0,2-8 0,1-15 0,2-5-282,2-10 0,6-4 0,-5-9 1,1 0-367,0-4 1,-2-3 0,-6 4-1,-1-1-181,-3 4 1,1 8-1,-5 3 1,0 6 0,0 7 1,3 6-1,-4 3 1,-1 5-208,2 6 0,-5-2 0,5 10 0,-2-2-1230,0 1 0,7 6 0,-3 1-73,0 6 0,5 6 0,-2 9 0,6 1 1872,2 2 0,8 7 0,-3-4 0</inkml:trace>
  <inkml:trace contextRef="#ctx0" brushRef="#br1" timeOffset="33">23254 13172 8208,'16'-6'956,"0"-1"1,1 0-12,4 0 1,2-3 0,7 5 0,-2 1-635,-1 2 1,7 2-1,-8 0 1,2 0-447,-2 0 1,-3 0-1,-8 0 1,1 0-835,0 0 1,-6 7-1,-1 4-382,-2 3 0,-3 0 0,-11-2 1351,-9-2 0,0 1 0,-7 5 0</inkml:trace>
  <inkml:trace contextRef="#ctx0" brushRef="#br1" timeOffset="34">23286 13376 8208,'1'14'527,"5"-4"458,4-4 0,9-5 0,2-1 1,0 0-206,2 0 0,0 0 0,6 0 0,-1 0-624,0 0 0,6-5 1,-8 0-1,2 1-806,-2 3 1,2-5 0,-7 1-3462,-2 2 4111,-1 8 0,-3 4 0,1 6 0</inkml:trace>
  <inkml:trace contextRef="#ctx0" brushRef="#br1" timeOffset="35">24889 12527 8208,'0'-16'0,"0"1"0,0-1 629,-7 0 1,6 1 3171,-5-1 0,3 7 45,-2 4-3470,3 3 1,-7 7 0,6 2 0,-2 2 119,1 3 1,-3 7 0,0 4 0,-2 0-6,-3 0 1,-2 5-1,-2-1 1,1 7-266,-1 2 0,0 1 0,1-4 1,-1 2-31,0 2 0,0-1 0,2-4 0,2-1-45,2 1 1,4-8 0,-2-1 0,1-2-152,3 0 0,2 0 0,2-5 0,0-1 0,6-4 0,2-3 0,5-1 0,4-3 0,4 3 0,-2-2 0,4-1 0,1-3 0,8-2 0,6-3 0,3-3 0,2-2 0,3-1 0,1-4 0,0 2-507,0 1 1,-1 3-1,-3-5 1,-4 5-547,-6 1 1,0-4 0,-12 4 0,-2 0-724,-1 0 0,-4 0 0,-2 4-587,-2-3 1,-6-6-1852,1 2 4214,-3-4 0,-9-9 0,-2-1 0</inkml:trace>
  <inkml:trace contextRef="#ctx0" brushRef="#br1" timeOffset="36">25330 12716 8208,'-9'-16'1116,"-5"2"886,4 4 0,1 3-892,-2 7 0,3 12 1,-5 5-1,5 6-335,1 5 1,-6 7-1,5 3 1,-1 1 383,4-1 0,-2-1 1,1-4-1,3 2-369,1 2 1,2-6 0,0-7 0,0-1-791,0-4 0,0 4 0,0-2-525,0-2 1,0-1-1,-2-3-343,-3 1 1,3-5 0,-3-1-1591,3 2 0,-5 1 1,-1-1-1,-4-2 1575,-4 2 1,-3 2 0,-13 2-1</inkml:trace>
  <inkml:trace contextRef="#ctx0" brushRef="#br1" timeOffset="37">24245 13612 8208,'-7'-9'2675,"-2"-5"0,2 12-2192,7-3 1,7 1-1,11 1 1,3-2 310,5 1 0,5 2 1,6 2-1,5-1 208,3-5 1,8 5 0,1-4 0,2 3-478,3 2 0,6 0 0,1 0 1,-1 0-244,1 0 1,1 0 0,-5 0 0,0 0-156,-5 0 1,-4 2-1,-11 1 1,-6 2-532,-3-1 0,-6-3 0,-5 1 0,-2 2-2103,-6 1 0,-4 2 857,0-2 0,-4 4 0,-13 5 1,-9-2 544,-8-1 0,-11-1 0,-6 4 0,-2-2 1105,-6-1 0,-16-1 0,1 6 0</inkml:trace>
  <inkml:trace contextRef="#ctx0" brushRef="#br1" timeOffset="38">24418 13879 8578,'-16'7'1541,"0"-5"2101,1 3-2544,6-3 0,4-8 1,10 1-711,5 2 0,11 1 0,7 2 0,5 0-6,4 0 0,7-5 0,-2-1 0,1 3-194,-1 1 1,2 2 0,-7 0-1,-4 0-1,-5 0 0,-5 2 0,-8 1 1,1 3-229,0-3 0,-8 6-189,-2 1 0,-5 4 0,-2 2 0,-6-2-11,-9-4 1,-1 4 0,-8-3 0,1 1-42,-1-1 0,1 1 1,-4-5-1,3 0 225,3 0 0,-5 3 1,6-5-1,2 1 248,2 1 0,1-4 0,0 6-1,1-2 0,4-2 0,2-3 99,2 3 1,4-3 0,8 3-337,6-3 1,8-2-1,5 0 1,4 0-70,5 0 1,9 0 0,0 2 0,2 1 203,-2 2 0,-4 6 0,-6-4 133,-1 2 1,-1 1 0,-2 6 0,-4-1 0,-1 3 43,-4 3 1,-1-4 0,-4 6 0,-2-2 201,-2 0 0,-6 5 0,1-3 0,-3 0 74,-2-1 1,-2 4 0,-1-3 0,-4 0-52,-2 0 1,-7 1 0,-5-6 0,0-5-354,-1 1 1,-3-5-1,-10 0 1,-3-2-312,-4-4 1,-12-8 0,6-7 0,-2-6-903,-4-2 1,5-1 0,-4 3 0,4-1-1288,2-2 1,7 0-1,5 5 146,7 1 1,5-3 0,9-3 2216,4-5 0,10-11 0,9-3 0</inkml:trace>
  <inkml:trace contextRef="#ctx0" brushRef="#br1" timeOffset="39">26446 12857 8208,'0'-16'1818,"0"1"0,-2 6 1,-3 6-851,-5 6 0,1 7 0,-2 11 1,-1 4 9,-2-1 0,4 6 0,-1-4 0,1 4-209,1 1 0,0-1 1,6 0-1,-3-2-389,3 0 0,1 5 0,2-9 1,0 2-282,0 1 0,0-3 1,2 2-1,1-3-810,3 0 1,1-6 0,-4 4-2035,2-3 1,6-3 555,-6 1 0,2-7 1,-2-6 454,6-6 0,1-6 0,0-8 1734,-1-4 0,6-4 0,8-6 0</inkml:trace>
  <inkml:trace contextRef="#ctx0" brushRef="#br1" timeOffset="40">26776 12826 9742,'0'15'438,"0"1"1,-7 7 0,-2 3 0,-1 2 712,-1-2 0,-4 9 0,-6-3 0,3 1-238,6 0 1,0-2 0,7-1-1,1-2-263,2-2 0,2 0 0,0 4 1,0-2-158,0-2 0,6-5 0,1 4 0,0-3-564,0-2 1,5-3-1,-3-1 1,1-1-1664,1 1 0,-3-5 0,4-3-558,-1-1 1,-1-1-1,4-8 977,-3-3 0,-4-11 0,-11-12 1315,-6-7 0,-15-12 0,-15-9 0</inkml:trace>
  <inkml:trace contextRef="#ctx0" brushRef="#br1" timeOffset="41">26069 12826 8653,'-6'-11'853,"1"1"1,0-1 197,5-4 1,2 6 0,3 4 0,5 3-346,4 2 0,11 0 0,6 0 0,8 0-284,1 0 1,12 0 0,1 0 0,6 0-217,4 0 1,3 5-1,1 2 1,-1 0-304,6 0 1,-11 4 0,-2-4-1,-6 0-471,-6 0 1,0-1 0,-14-2 0,-5 3-365,-3 2 1,-4-6 0,-7 4 0,-2 0-507,-2 4 1,-6-3 1437,1 3 0,4-1 0,0 6 0</inkml:trace>
  <inkml:trace contextRef="#ctx0" brushRef="#br1" timeOffset="42">27342 13046 9030,'9'7'0,"-4"3"1116,-3 4 0,-2 2 0,0 0-561,0-1 0,-2 6 1,-1 2-1,-3 1 1,3 3 493,1-3 1,2 6 0,2-6-1,1 2-116,3 1 0,4-8 0,-5 4-608,-1-1 1,-1-4 142,3 3 0,-6-11-128,0-5 0,-2-12 1,-7-8-170,2-10 0,-3-1 0,4-4 0,3-5 0,1-1-50,2-3 0,2-3 0,5 6 0,7 1-228,5 2 1,9 3-1,-2 4 1,4 5-124,1 3 1,1 8 0,-1 1 0,1 2-918,-1 4 0,-1-4 0,-2 1 1,-4 3-947,-1 1 1,0 2-1,-4 0 717,2 0 0,0 0 1,-5 0 1375,-1 0 0,8 0 0,1 0 0</inkml:trace>
  <inkml:trace contextRef="#ctx0" brushRef="#br1" timeOffset="43">28176 12291 8770,'-1'-15'1943,"1"4"0,0 1-1688,0-3 0,2 1 0,2 0 1,3 2 151,1-3 1,5 5 0,6-1 0,2 2 24,-2 3 1,4 3 0,-2 1 0,-2 0 18,-2 0 1,4 1 0,0 3-1,-3 3-194,-6 2 0,0 1 0,-5 7 1,0 3 4,0 1 1,-1 1 0,-8-1 0,-2 4 26,-1-1 0,-12 4 1,1-5-1,-2 0 41,1-1 0,-4-1 0,-2-5 0,1-2-187,-1-4 1,2 3-1,5-8 1,0-2 41,1-1 1,4-2-323,1 0-277,6 0 0,9-5 0,13 0 1,6 1 125,10 2 0,-1 2 1,7 2-1,-2 2 437,-3 1 1,-3 11 0,-4-4 0,-4 0 333,-1 2 1,-2 5 0,-7 2-1,-4-2 32,-4-1 0,-5-2 0,-1 1 0,0 2 153,0 2 1,-12 0-1,-4-5 1,-3 0-669,-4-1 0,-1-4 0,-7-2 0,-1-1 0,1 1 0,-3-6 0,-1 3 0,-3-5 0,-2-1 0,0-1 0,-6-3 0,1-3-1471,-4-1 0,-2-1 0,1-3 0,-5 1 1471,-2-1 0,-15-9 0,8-4 0</inkml:trace>
  <inkml:trace contextRef="#ctx0" brushRef="#br0" timeOffset="44">1353 9258 8208,'5'-16'190,"0"-1"0,-5-3 1,-7 1-1,-9 3 0,-3 6 3743,-4 3 1,4-3-3036,-7 4 1,0 1-1,-6 5-490,1 0 0,-1 5 1,1 2-1,0 2 0,1 3 36,4 2 0,-4 7 0,6 0 0,-1-2-221,4-1 1,-2 3-1,2 0 1,4-2-96,5-2 0,0 4 1,5 0-1,0-1 97,0-3 0,1-1 0,8-1-72,3 1 0,4-2 0,8-2 1,4-3-43,6-2 1,4 0 0,8-3 0,6 1-107,6-2 0,8 1 1,-1-1-1,3 4 128,2 2 0,-4-4 1,-5 6-1,-7 1 134,-1 2 1,-8 2 0,-3-1 0,-5 1-177,-4 0 1,-8-1-1,-1 3 1,-6 1-92,-4 2 0,-2 0 0,-5-3 0,-2 1 0,-3 2 0,-4 1 0,-8-2 0,-3 1 0,-1-2 0,-7-2 0,2-1 0,-2 0 0,2-1 0,-4-1 0,4-3 0,-4-4 0,-1 0 0,-6-5 0,1 3 0,1-3 0,2-2 0,-2-6 0,0-1 0,3-1 0,3-5 0,-3 1 0,11 0 0,2 1-459,1-1 0,4 3 1,4-1-2819,5-2 0,5-2 0,7-2-1466,8 0 1,6 1 4742,6-1 0,16-7 0,-1-1 0</inkml:trace>
  <inkml:trace contextRef="#ctx0" brushRef="#br0" timeOffset="45">1887 10028 8208,'9'-2'2046,"-4"-3"0,-5-4 0,-3-6-1389,-3-1 1,-6 2 0,3 0 0,-1 0 308,-1-4 1,8-3 0,-4 1 0,2-7 906,0-2 1,-1-3 0,6-3-1,-1-5-1790,-5-7 0,5-5 0,-5-1 1,5-4-84,1-5 0,0 5 0,1 1 0,5 2 0,4 3 0,9 6 0,6 6 0,3 8-529,5 1 1,9 7 0,-2 4-1,2 7 250,0 7 1,0 3 0,3 4-1,-1 5 878,-2 8 0,-7 3 0,3 10 0,-3 3-391,-3 4 0,1 14 0,-11-2 0,1 4-208,0 3 0,-2 0 0,-5 6 0,-1-5 0,1 0 0,0-3 0,-2-5 0,-2-1 0,-2-4 0,-6-1 0,1-7 0,-3-5 0,-2 1 0,0-7 0,0-2 0,0-4-746,0-1 1,2-7-779,3-4 1,-2-7-1,6-7 1,-2-6 832,-3-3 1,3-6 0,-2-3 0,0 0 608,2 0 0,-5-1 1,3 7-1,-3 2 65,-2 2 0,-7 1 1,-4 2-1,-3 2 1046,-1 1 1,-8 8 0,-3-4 0,-2 2-412,2-1 1,-4-1 0,2 4 0,-5-2-1034,-4 1 0,0 2 0,6 2 1,-1 0-733,1 0 0,1-5 0,4 0-381,5 1 1,11 1 0,6 0 0,9-4-4218,11-2 5745,14-2 0,10-4 0,7-1 0</inkml:trace>
  <inkml:trace contextRef="#ctx0" brushRef="#br0" timeOffset="46">3176 9541 8208,'23'0'0,"3"-2"0,4-3 0,-4 3 1088,0-3 0,-6-2 0,2 0 0,1 0 1,2-2 247,-1 0 0,-1 6 0,-8-2 0,1 3-2164,0 2 1,0 0-1356,-1 0 0,-4 0 0,-2 2-2158,-2 3 4341,-9-3 0,-7 12 0,-7-6 0</inkml:trace>
  <inkml:trace contextRef="#ctx0" brushRef="#br0" timeOffset="47">3271 9729 8208,'15'9'3738,"1"-2"1,2-7-2255,3 0 0,-4 0 1,6 0-1,-2 0-748,0 0 1,0 0-1,-6 0-2449,1 0 0,-2-2 0,-3-3 1713,-6-5 0,-3-11 0,-2-4 0</inkml:trace>
  <inkml:trace contextRef="#ctx0" brushRef="#br0" timeOffset="48">4796 8849 9133,'0'-16'2177,"0"9"1,0 7-1444,0 9 1,0 5 0,0 4 0,-2 1-123,-3 2 0,-4 7 0,-7 0 0,1 5-140,-1 4 0,-1 4 0,-3-2 1,-1-1-71,2 1 0,2 8 0,-1-3 1,-1-3-169,-2 0 0,2-3 0,7-3 0,1 0-3,-1-5 0,5 1 0,2-7 1,3 1 58,2-4 0,0-4 0,0-1 0,2-2 62,3-4 1,4 3 0,8-6 0,4 0-80,5 0 0,6-2 0,4-7 0,6-3-651,4-6 1,4 3-1,-1-3 1,-3-1 95,-1-2 1,-6-2 0,-1 2-1,-3 2-678,-4 2 1,3 1 0,-13-3 0,-2 1-19,-2-1 0,-3 3 0,-2-1 1,-3-2 977,-2-2 0,5-9 0,-3-2 0</inkml:trace>
  <inkml:trace contextRef="#ctx0" brushRef="#br0" timeOffset="49">5142 9211 8317,'0'-9'4843,"0"21"-3740,0 14 0,5 8 0,0-1 0,-1 2 299,-3 1 1,-1 3-1,0-4 1,0 1-847,0-1 0,0-2 0,0-3 1,0-2-393,0-2 1,-5-1 0,0 1 0,2-5-308,1-4 0,2-1 0,0 0-8859,0-1 6922,0 1 0,7-7 0,5-6 2080,7-6 0,6-13 0,6-8 0</inkml:trace>
  <inkml:trace contextRef="#ctx0" brushRef="#br0" timeOffset="50">6069 8865 9661,'0'-11'3024,"2"3"-2210,3 1 0,-3 3 1,5 9-349,0 6 0,-5 3 0,3 3 1,-1 4 543,1 5 1,-3 4 0,3 3 0,-3 4-194,-2 5 1,0-2-1,0 2 1,0 0-329,0-2 1,-2 4 0,-2-8 0,-3-2-227,-1-6 0,2-1 0,-2-4 0,1 0-526,3 0 1,-3-2 0,2-6-2552,1 1 0,3-6 710,1 1 1,1-8 0,6 3 782,9-5 1,2-8 0,6-3 0,1-6-367,-1-5 1687,2-3 0,6-8 0,-1 1 0</inkml:trace>
  <inkml:trace contextRef="#ctx0" brushRef="#br0" timeOffset="51">6415 9022 8313,'0'-16'0,"0"1"671,0-1 1,-5 5 1225,0 1 1,0 10-1083,5 5 0,0 6 1,0 17-1,0 5 65,0 7 0,0 0 0,1 4 0,3 1-145,1 1 0,0 2 0,-3-9 0,2-1-353,1 1 0,5-4 1,-3-7-1,0-4-402,0-1 0,5-2 0,-3-6 0,2 1-879,-1 0 0,1 0 0,4-2-1535,1-4 1,-5-3-1,-1-7 580,2 0 1,-5-2 0,-1-5 1853,-5-8 0,-1-8 0,0-9 0</inkml:trace>
  <inkml:trace contextRef="#ctx0" brushRef="#br0" timeOffset="52">5676 8818 10765,'18'0'0,"3"0"836,5 0 1,16 0 0,7 0-1,7 0-254,8 0 0,6 0 0,9 0 0,1 0 79,4 0 1,-4 0-1,4 0 1,-5 0-248,-6 0 0,2 0 1,-8 0-1,-6 0-699,-7 0 0,-17 0 1,-8 0-1,-4 0-1065,-6 0 0,-3 1 0,-6 6 1,-4 7-4135,-5 6 5484,-8 1 0,-8-6 0,-10 1 0</inkml:trace>
  <inkml:trace contextRef="#ctx0" brushRef="#br0" timeOffset="53">8333 8503 8051,'-1'-14'0,"-5"2"0,-4 2 0,-9 1 0,-2-2 398,2 6 1,-4-2-1,2 2 1,0 3 98,-2 6 0,-1 4 0,-8 10 1,1 3-37,-1 5 0,-4 4 0,-1 3 0,2 2 49,2 2 1,2 4 0,-1 0 0,2 2-121,4 6 0,0 4 1,8-3-1,5 4-91,-1 2 0,7-5 1,1 1-1,5-3 23,1-2 1,7-1-1,3-3 1,6-2-388,5-3 0,1-3 0,6-7 0,-3-4-525,-2-1 1,5-2-1,-4-7 1,2-2-754,0-1 0,-1-8 1,3 2-1,-4-3 525,-1-2 1,5-7 0,-2-3 0,2-6 817,-2-5 0,4-3 0,-6-8 0</inkml:trace>
  <inkml:trace contextRef="#ctx0" brushRef="#br0" timeOffset="54">8632 8661 8091,'9'-7'892,"-2"5"1,-7 2 0,2 10 0,1 6 72,2 5 1,1 3 0,-6 10-1,0 1-148,0 1 0,-2 13 1,-2-2-1,-1 2-258,2 0 1,1-4 0,2-1 0,0-4-317,0-1 1,-2-4 0,-1-7 0,-3-4-204,3-1 0,1-2 1,2-6-1,0 1-560,0 0 1,0 0-1,2-2 1,1-2-1753,3-2 1,6-6 0,-2 1 450,4-3 0,7-2 1,2-2 1820,2-3 0,8-11 0,7-8 0</inkml:trace>
  <inkml:trace contextRef="#ctx0" brushRef="#br0" timeOffset="55">9245 8786 8125,'6'-15'0,"1"-1"282,1 0 1,-2 0-1,4 1 177,2-1 0,4 0 1,3 2-1,2 2 140,-2 2 1,-1 4-1,-1-2 1,3 1-18,1 3 0,-6 2 1,-4 2-284,1 0 1,0 7 0,0 4 0,-3 3-71,-2 2 0,-2-1 1,-5 1-1,0 0 30,0-1 1,-7 6-1,-1 0 1,-3-1 141,1-3 1,-1-1 0,-4-1-166,-1 1 1,5-2 0,3-2 0,1-1 102,3 1 1,2-3-146,2 1 1,0-5 55,0 6 1,2-6-149,3 6 0,-3-1 0,3 6-159,-3 0 0,-4-2 0,-1-2 0,-4-2 138,-2 2 0,-1 2 0,-6 4 0,0 1-52,0 2 0,2 0 1,2-5-1,2-1-4,-2 1 1,-2 5-1,0 0 1,1-2 31,3-1 1,1 3 0,-3 0 0,1-2 1,-1-2 0,3 4 0,1 0 1,1-1 6,3-3 1,-3-1-1,2-1-166,2 1 0,3 0 0,5 0 1,5-2 27,4-4 1,7 2 0,2-5 0,0 0-164,-1 0 1,6-2 0,-2-5 0,4 0-381,2 0 0,-3-1 1,-1-5-1,-2-4 231,2-4 0,-5-2 0,-4-1 1,-5-2 487,-3-2 0,-8-2 1,3 2-1,-5-5 168,-1-4 1,-7 0 0,-3 2 0,-6 2 61,-5-2 0,-2 0 0,-5 0 0,2 4-36,-2 1 0,0 2 0,0 6 1,4-1-148,1 0 0,-3 0 0,5 1 0,2 1-225,1 3 1,3-3-1,-1 6 1,2-3 12,3 1 0,-2-1 48,2-5 1,4 1 0,2-1 25,3 0 0,2 1 1,2-1-1,1 0-464,3 0 0,6 1 0,-2-1 0,4 0-548,2 1 0,0 1 1,-1 3-1,1 4-143,0 0 0,5 5 1,0-3-1,-2 3 304,-2 2 0,4 0 838,0 0 0,0 0 0,-5 0 0</inkml:trace>
  <inkml:trace contextRef="#ctx0" brushRef="#br0" timeOffset="56">9544 8346 8115,'11'-14'0,"-3"2"109,-1 1 1,6 3-1,-1-3 1,5 6 783,4 3 0,7 2 0,0 0 0,7 4-263,7 6 0,3 2 0,3 15 1,-1 2-94,0 6 0,-2 5 0,1 9 0,-3 4-198,1 4 1,-2 5-1,-11 4 1,-1 4 118,-4 3 0,1 0 0,-10-10 0,-5-3-48,-3-8 1,-4-1 0,-5-15 0,-1-1-137,-5-1 0,-4-10 0,-9-3 0,-2-4-76,1-1 0,-2-2 0,-1-2 0,0-3-2000,1-2 1,-5-2 0,6-5-5936,2 0 7737,2 0 0,8 0 0,2 0 0</inkml:trace>
  <inkml:trace contextRef="#ctx0" brushRef="#br0" timeOffset="57">10676 8330 8126,'-2'-10'31,"-1"-1"0,-2-1 0,-1-2 639,-1-1 0,6-1 0,-3 0-48,8 0 0,4 1 0,8-1 0,0 0-130,0 1 1,-1 4 0,1 1-1,2-1-172,2 2 1,0 2-1,4 7 1,1 0-90,-1 0 0,-3 0 0,5 2 0,0 3-129,-1 6 0,-2 3 0,-6 2 0,1-1-96,-3 1 0,4 7 0,-10 3 0,2 4 68,-1 1 0,-6 0 1,1 1-1,-3-1 92,-2 1 1,-7 3-1,-4-2 1,-3-3-17,-2-1 0,-4-1 0,-3 0 1,0-3-100,0-3 1,-5-3 0,2-6 0,-2-5-58,2-1 1,-2 4 0,7-6 0,0-1 103,-2-3 1,6-1 0,-4 0 0,4 0 177,1 0 1,5-1-1,3-5-114,1-4 0,1-4 0,8-2 1,5 1-36,9-1 1,7 0 0,10 0-1,3 1-306,6-1 1,9-5-1,3 0 1,0 2-336,1 1 1,-3 4 0,-5 4 0,0 3-195,0 0 1,-6 5 0,-5-1 0,-2 6 707,-3 8 0,-7 10 0,-1 3 0</inkml:trace>
  <inkml:trace contextRef="#ctx0" brushRef="#br0" timeOffset="58">12123 9053 8126,'10'9'607,"1"-4"0,-1-3 0,6-2 0,0 0 0,-1 0-203,1 0 0,7 0 0,3 0 0,4 0 495,1 0 0,-1-5 0,-2 0 0,-4 1-1293,-1 2 0,3 2 1,-5 2-755,-2 3 1,-3 4 0,-6 7 0,-4 0 1147,-5-1 0,-1 1 0,0 0 0</inkml:trace>
  <inkml:trace contextRef="#ctx0" brushRef="#br0" timeOffset="59">11950 9415 8649,'31'0'0,"1"0"1025,-1 0 1,0 0 0,1 0 0,-1 0-565,1 0 0,-1 0 0,1 2 0,-1 1-958,1 2 0,4 6 1,1-4-1,-2 2-2754,-2 3 3251,6 2 0,1 2 0,7-1 0</inkml:trace>
  <inkml:trace contextRef="#ctx0" brushRef="#br0" timeOffset="60">13318 8456 8007,'10'-16'593,"1"1"0,-8 4 1114,2 1 1,-3 8-1070,-2 2 0,0 7 0,-2 10-74,-3 4 0,3-1 0,-5 6 0,2 4-18,0 4 0,-7 0 0,3 4 1,-2-1-197,1-1 1,-1 8 0,-4-4 0,-1 2-43,0 0 0,1-7 1,-1 2-1,2-4-74,3-2 0,-3 1 0,6-3 1,-1-2 53,4-6 0,-2 1 1,1-1 40,3-2 1,1-1 34,2-2 1,9-2-308,7-4 0,6-3 1,10-9-1,-1-1-174,1-2 0,-1-6 1,1 4-1,-1 0-353,0 0 1,4-3 0,-1 4 0,-5 1-89,1-2 0,-2 5 0,0-3 1,-4 2-129,-1-2 1,-2 3 0,-5-3 0,-1 3-2198,1 2 0,0-5 1153,0-1 0,-1-4 1730,1 5 0,0-15 0,0 3 0</inkml:trace>
  <inkml:trace contextRef="#ctx0" brushRef="#br0" timeOffset="61">13695 8786 9290,'9'2'1047,"-4"3"0,2 4 0,-2 8 0,-1 3-129,-3 1 0,-2 12 0,-3-2 0,-3 4 232,-2 4 1,1-1-1,-5 6 1,3-4-381,-2-2 1,5-1-1,0-6 1,1 1-309,1-1 1,0 1 0,5-3 0,0-2-679,0-6 1,0 1 0,0-1-723,0-2 1,0-1-1161,0-2 1,7-2 0,3-4 197,4-5 0,4-8 1,3-6-1,5-3 1900,4-6 0,1-8 0,1 2 0</inkml:trace>
  <inkml:trace contextRef="#ctx0" brushRef="#br0" timeOffset="62">14843 8676 8074,'-2'-10'146,"-3"-1"0,-6-1 694,-3-2 1,-2 5 0,3 2-324,2 0 1,-3 6-1,4-5 1,-4 5-1,-2 1 93,0 0 0,-5 5 0,0 2 1,0 2-202,-1 3 0,4 7 0,-5 4 1,2 1-75,0 4 1,-5 2 0,5 1 0,2 1 88,2-1 1,3 1 0,1-1 0,5-1-231,1-4 1,1 2 0,6-5 0,2-1 18,3 1 1,6 1 0,10-4 0,5-3 46,4 2 0,8-1 0,6-6 0,5-2-31,3 3 0,1-6 0,-6-2 0,0-3 84,0-2 0,-1 0 0,-5-2 0,-6-3-46,-7-6 1,-5-10 0,-9-5 0,-3-4-227,-6-1 1,-3-1 0,-2-1 0,-4-2-689,-6-1 1,-3-1 0,-13 6-1,0 1 89,1 4 1,-4 3-1,4 7 1,-1 1-1117,0-1 1,5 5-1,-4 3 1,3 1-1506,3 3 3179,1 2 0,2-5 0,1-1 0</inkml:trace>
  <inkml:trace contextRef="#ctx0" brushRef="#br0" timeOffset="63">15220 8582 8290,'16'-16'-77,"-1"7"0,1 2 0,0 2 0,0 0 218,-1 2 1,8-1-1,3 1 1,4-3 948,1 3 0,1 1 0,-1 0 0,1-1-680,-1-2 0,1-1 0,-3 6 0,-1 0-113,-2 0 1,-6 0 0,1 0 0,-4 0 17,-1 0 1,-6 0 0,-1 2 0,-2 3 49,-3 6 1,-1 1 0,1 2 0,1 0 181,-2 3 0,-1 10 0,-4-1 0,-1 4 127,-2 1 1,-8 7 0,5 3-1,-3 0-52,1 1 1,4-7 0,-2 4 0,1-3-273,3 1 0,2 0 1,2-6-1,0-1-293,0-4 0,2 2 0,2-7 0,3 0-739,1 2 0,1-6 1,3 4-1,-1-3-946,1-3 1,-3-1-1,0-2 1,-1-3-4179,1-2 5556,-6-2 1,-16-19 0,-14-3 0</inkml:trace>
  <inkml:trace contextRef="#ctx0" brushRef="#br0" timeOffset="64">15362 9085 8028,'-9'-16'548,"4"0"0,5 8 0,5 1 511,5 0 1,4 5-1,4-3 1,3 3-558,5 2 0,4 0 0,3 2 0,2 1-254,1 3 1,6-1 0,-3-5-1,-1 0-721,1 0 0,3 0 0,-4-2 0,2-1-554,4-3 1,-6-1 0,1 2-1,-3-4-249,1 1 0,0-6 1,-8 3 1275,-2-3 0,-5-9 0,-6-1 0</inkml:trace>
  <inkml:trace contextRef="#ctx0" brushRef="#br0" timeOffset="65">16478 8613 9419,'9'2'1320,"-4"3"1,-3 6-407,-2 3 0,0 3 0,0 6 0,0 7-193,0 5 1,-6 8-1,1-1 1,0 4 192,-2 1 1,5-7-1,-3-2 1,3-1-244,2 0 1,0-1 0,2-4 0,1-3-551,3-2 1,4 1 0,-5-7 0,1-2-866,1-2 0,-6-1 0,6 0-371,0-1 1,-3-1 0,4-1 0,1-5-590,0-1 0,1 0 0,6-3 0,0 1 1704,0-1 0,6-3 0,3-1 0</inkml:trace>
  <inkml:trace contextRef="#ctx0" brushRef="#br0" timeOffset="66">16934 9305 9067,'7'-16'2749,"-4"2"2493,8 4-141,-8 3-3778,11 7 0,-5 2-691,7 3 1,-6-2-3302,1 8-5724,-8-8 8393,4 4 0,0 0 0,2 2 0</inkml:trace>
  <inkml:trace contextRef="#ctx0" brushRef="#br0" timeOffset="67">17688 8519 8039,'16'-7'666,"-5"5"0,-1-3 1020,2 3-1168,-5 2 0,6 2-76,-8 3 0,0-1 0,-5 6 0,0 3 151,0 0 1,-7-2 0,-5-2 0,-6-2-138,-3-4 1,-7 4-1,2-2 1,-2-1-319,2-2 1,-4-2 0,4 0 0,-2 0 72,2 0 0,-2 0 0,7-2 0,2-2-370,1-1 0,3-2-571,-1 2-363,0-4 876,8 0 0,1 9 0,7 11 0,0 3 204,0 2 1,-2 1 0,-2 2-1,-1 2 50,2-2 0,-1 4 1,1-2-1,-3-2 37,3-1 0,-4-2 0,2-1 0,1 1 64,2 0 0,-3-6-192,0 1 1,1-3 43,10 3 0,2-4 0,10-5 1,3 1-148,5 2 1,5 1 0,8-6 0,6 0-5,6 0 0,1 5 1,-3 2-1,0 0 132,-2 0 1,9 10-1,-10-1 1,-3 3 258,-4 4 1,-6-4-1,-3 7 1,-2 2 202,-2 2 1,-12 0-1,0-2 1,-5-2 213,-6 2 1,-1-4-1,-4 1 1,-3-3 317,-6-3 1,-4-3-1,-6-4 1,-7-3-321,-7-2 1,0-2 0,-7-5 0,-2 0-780,-1 0 1,-8-5 0,-1-2 0,0 0-186,0 0 1,2 2 0,4 5 0,3 0-2959,3 0 0,11 2 0,10 1 2971,3 2 1,2-6 0,1-8 0</inkml:trace>
  <inkml:trace contextRef="#ctx0" brushRef="#br0" timeOffset="68">18773 8881 8039,'11'0'224,"-1"0"0,-4 0 0,2 1 1,1 5 505,0 4 0,-1 4 0,5 3 1,-3 3 125,2 1 0,-3 7 0,2 0 0,-1 3-534,-1 0 0,3 8 1,-7-11-1,1 0-149,1 1 0,-6-4 0,5-1 0,-5-1 290,-1-4 1,0-7 732,0-1-673,0-8 0,0-8 0,0-12-537,0-6 1,0-3-1,0-6 1,0-1-232,0-3 0,0-5 0,4-6 1,5 0-121,6 0 0,4 7 0,-3 5 1,0 7 97,0 7 1,6 3 0,3 4 0,1 4 151,0 5 1,-1 3 0,4 2-1,-1 2 266,0 3 0,11 5 1,-10 10-1,1 2 145,-2 3 0,-7-1 0,3 4 0,-3-2-91,-7 2 1,0 2 0,-7 1 0,0 1 127,0-1 1,-1 1 0,-6-3 0,0-1-110,0-1 0,-6-8 0,-1 0 1,0-5 149,0-4 0,-5-6 0,2 1-12,-4-3 0,-2-2 0,2-2 0,2-5-182,1-8 0,6-3 1,-4-8-1,2-2 11,4-2 1,6-1-1,6-2 1,5-2-783,9-2 0,6-3 0,6 7 0,2 5-31,-2 3 1,3 4-1,-1 7 1,-2 4 426,-2 5 0,-3 3 0,-2 4 0,-2 3 171,2 5 1,-3 6-1,1 5 1,0 5-47,-2 4 1,4 1 0,-7 1 0,-1-1 72,-3 1 0,-7-3 0,-1-1 0,0-3-499,0-3 1,-6-1 0,2-5 0,-3 0-2000,-2 0 1,0-1 988,0 1 0,-7-7 1506,-3-4 0,3-17 0,0-6 0</inkml:trace>
  <inkml:trace contextRef="#ctx0" brushRef="#br0" timeOffset="69">20236 8283 8156,'0'-15'249,"0"-1"1,1 7 0,3 2-1,3 0 147,2-3 1,-4 1 0,5 0 0,2 0 67,2 1 1,2 4 0,2-1 0,1 3 23,2 2 1,5 0-1,-3 0 1,-1 0-36,1 0 0,3 2 0,-5 3 1,-1 4-160,-3 0 1,-3 5-1,-4-4 1,-4 4-150,-5 2 1,-1 0 0,0 1 0,-1 2 84,-5 2 0,-2 5 1,-10-3-1,-3 2-79,-5 3 0,-2-4 0,0 0 0,4-1 70,1-4 0,-3 4 1,5-2-1,3-2 41,6-1 1,0-3-1,7 1 1,1 0 39,2 0 1,2-6 0,0 0 0,2 1 95,3-2 0,6 3 0,10-5 0,5 0-147,4 0 1,3 0 0,2-4 0,0 3-292,-5-3 0,4-1 1,-6 0-1,-1 1-81,-3 2 1,-3 1 0,-5-6 0,0 0-545,-1 0 0,1 0-4251,0 0 1,-8 7 4864,-2 3 0,-19-10 0,-4-2 0</inkml:trace>
  <inkml:trace contextRef="#ctx0" brushRef="#br0" timeOffset="70">2154 9635 8039,'-15'2'-255,"-1"3"-511,0-3 2311,1 5 1,4-7 1808,1 0-866,6 0-1913,-3 0 0,9 0 1,3 0-325,6 0 0,3 0 0,3 0 0,2 0-61,2 0 1,5 0 0,-3 0 0,0 0-169,0 0 1,3 0 0,-5-2 0,-2-1-153,-2-3 0,-1 1 47,0 5-115,0 0 0,-9 0 0,-7 0 0,-9 0-65,-5 0 0,-11 0 1,-4 0-1,-8 2-34,-3 3 1,0-3 0,-2 5 0,5-2 201,4 0 1,3 0 0,4-3 0,5 2 382,4 1 1,1 0 312,0-5 1,6 0 258,-1 0 1,9 0 0,2 0-496,9 0 1,5 0-1,4 0 1,1 0-253,2 0 1,0 0-1,-4 0 1,2 0 110,2 0 0,6 0 1,-5 0-1,1 0-365,0 0 0,-2-2 0,-6-1-1035,1-2-1869,0-1 0,-9 8-2391,-7 3 5436,-7-3 0,-9-2 0,0-9 0</inkml:trace>
  <inkml:trace contextRef="#ctx0" brushRef="#br0" timeOffset="71">1054 11144 8401,'0'-16'2905,"-2"2"-755,-3 4 0,3 6-1178,-3 15 1,8-1 0,4 15 0,2-1 184,3 2 1,2 13 0,0-6-1,-1 4-21,-3 1 0,0 6 0,4-2 0,-1 3-1136,-3 2 0,-1 0 0,3 2 0,-1 0 0,1-2 0,-3 9 0,-1-9 0,1 0 0,0-3 0,-4 5 0,4-7 0,-2-4 0,-4-3 0,1-3 0,-1-3 0,2-1 0,-1-1 0,-2-8 0,-2 2 0,0-4 0,0-8 0,0-6 0,1-11 0,5-8 0,2-10 0,8-2 0,0-7 0,0-7 0,5-14 0,1-3 0,3-1 0,3-1 0,-4 0 0,2-2 0,1 2 0,-3 3 0,4 4 0,-7 9 0,-2 3 0,-1 5 0,1 1 0,-2 2 0,-3 7 0,0 2 0,-2-1 0,1 5 0,-5 2 0,-1 1 0,4 8 0,-4-1-5827,2-1 3369,-6 5 0,11 2 1,-2 12-1,6 5 2260,3 2 1,7 12 0,-4-8 0</inkml:trace>
  <inkml:trace contextRef="#ctx0" brushRef="#br0" timeOffset="72">2139 11647 8039,'7'9'916,"3"-4"1,9-3 1276,2-2 1,6 0-1,-6 0 1,-2 0-1376,-2 0 0,-1 0 1,0 0-1,-1 0-651,1 0 0,0 0 1,0 0-1,-1 0-2044,1 0 0,0 1-996,-1 5 0,-6 2 0,-4 8 813,-3 0 0,-4-1 2060,-3 1 0,-4 0 0,-6 0 0</inkml:trace>
  <inkml:trace contextRef="#ctx0" brushRef="#br0" timeOffset="73">2202 11946 8039,'1'8'5564,"5"-2"-3776,4-5 0,9-1 0,4 0 0,1 0-1008,4 0 0,-3 0 0,1 0 0,0 0-1038,-1 0 0,3 0 1,-7 0-1,-2 0-1408,-2 0 0,-6 0 0,-2 2-4404,-2 3 6070,-2-3 0,-5 12 0,0-5 0</inkml:trace>
  <inkml:trace contextRef="#ctx0" brushRef="#br0" timeOffset="74">3774 10830 8039,'14'-11'2397,"-4"1"-1044,-3 6 0,-7-1 0,0 10 0,0 6-547,0 3 0,0 1 0,-1 3 0,-5 1 402,-4 2 1,-2 7-1,-1-2 1,3 4-334,-2 1 1,-8 2-1,0 2 1,-1 2-561,-2-2 1,4-2 0,-6-1 0,2-1-316,4 0 0,2-4 0,1-3 0,2-1 0,4-4 0,-3-2 0,8-1 0,0-2 0,-2-3 0,5 3 0,2-13 0,12 5 0,8-5 0,6-1 0,5-7 0,6-3 0,5-4 0,3-2 0,8 0 0,1 1 0,0 1 0,0 3 0,-1-3 0,-8 6 0,-3-1-1336,-5 4 1,-6 3 0,-3 2 0,-4 0-2443,-1 0 0,-2 0-2426,-5 0 6204,-7-7 0,-2-2 0,-7-7 0</inkml:trace>
  <inkml:trace contextRef="#ctx0" brushRef="#br0" timeOffset="75">4136 11034 8039,'5'-16'6338,"0"0"-3491,0 8 1,-12 3-1641,-3 10 0,-4 9 0,-2 8 0,0 5 0,2 4-566,4 4 0,-8 9 0,6-4 0,0 2-641,-2 0 0,0-6 0,-2 4 0,2-1 0,4-4 0,-2 2 0,6-4 0,3-4 0,1 1 0,-3-5 0,0-1 0,1-1 0,2-4 0,2-7 0,0-1-1906,0 1 0,0-3-3010,0 1 1,-1-5-2532,-5 6 7447,-2-8 0,-8 4 0,0-7 0</inkml:trace>
  <inkml:trace contextRef="#ctx0" brushRef="#br0" timeOffset="76">3255 11898 8039,'-10'0'2614,"-1"0"0,8 2-1068,-3 3 1,6-3 0,6 3 0,4-3-464,4-2 1,9 0-1,6 0 1,10 0-77,8 0 0,11 0 1,3 0-1,9 0-794,8 0 1,10 0-1,-3 0 1,-1 0-214,-3 0 0,-3 0 0,-15 0 0,-7 0 0,-5 0 0,-11 0 0,-5 2 0,-7 1-194,-7 3 1,-9-1 0,-3-3-1785,-2 3 1,-9 2-1,-10 5 1,-8-3-5529,-6-2 7506,-4 5 0,-15-3 0,-4 6 0</inkml:trace>
  <inkml:trace contextRef="#ctx0" brushRef="#br0" timeOffset="77">3318 12307 7637,'16'0'1276,"-1"2"0,1 1-367,0 3 1,1-1 0,4-5 0,7 0 0,5 0 311,4 0 0,10 0 0,-3 0 0,-2 0 269,-2 0 1,-5 0 0,-7 2 0,-5 3-857,-6 5 1,2-1-1,-10 1-512,0 3 0,-2 6 0,-7 2-245,0-2 1,-2 4 0,-3-2 0,-6-2-78,-3-2 0,-1-1 0,-3 0 0,-1 0-21,-2-1 1,0-1 0,4-2 0,-3-3 35,-1-2 0,0 4 0,6-6 0,-1-2 164,0-1 0,2 0 0,2 1 398,2 3 0,8-1-115,2-5 1,14 0-1,14 2 1,7 1-135,7 2 1,8 6 0,3-4 0,-3 2 127,-1 3 0,-7 2 0,-2 1 0,-3 1-145,-7 0 1,-6 1 0,-8 3 0,0 1-112,-1-2 0,-4-2 0,-2 1 0,-2 3 0,-2 1 0,-5 5 0,0-7 0,0-2 0,-7-2 0,-4-1 0,-4 1 0,-6 0 0,1 0 0,-6-3 0,-3 0 0,-6-3 0,1-6 0,-4 1 0,0-3 0,-4-2 0,-4 0 0,-1-2 0,0-2-177,0-1 1,6-7-1,3 3 1,3-1-810,4-1 1,-4 3 0,10-5 0,1 5-1155,3 1 1,5-6-1,6 3 2140,4-4 0,5-9 0,1-1 0</inkml:trace>
  <inkml:trace contextRef="#ctx0" brushRef="#br0" timeOffset="78">5378 11285 7795,'0'-15'692,"5"4"1035,0 1-789,0 6 1,-5-1 0,0 10 0,0 6 349,0 3 0,-5 8 0,0 5 0,1 4-165,3 6 0,-5-2 1,1 8-1,0 3-254,-2-1 0,5 11 0,-5-9 0,2 2-474,0 0 0,-1-7 0,6-2 1,0-2-396,0-3 0,0-7 0,0-3 0,0-3-717,0-2 0,0-3-4551,0-1 3441,0-7 1,2-11-1,3-12 516,6-5 0,5-9 1311,5 2 0,3-11 0,7-3 0</inkml:trace>
  <inkml:trace contextRef="#ctx0" brushRef="#br0" timeOffset="79">5755 11270 9112,'14'-2'1394,"-4"-3"0,-4 10 0,-10 2-1282,-1 10 0,-6 10 1,4 11-1,-1 7 987,-5 6 1,5 7 0,-1-4 0,2 0 444,4 0 0,-4-2 1,1-4-1,3-3-984,1-3 1,2 2 0,0-9 0,0-4-347,0-3 1,0-9 0,0 2 0,2-3-281,3-3 1,-3-4 0,5-3-7683,0-1 6270,-5-1 0,5-15 0,-7-5 0,0-7 735,0-3 0,-7-3 0,-6-4 743,-6 0 0,-5-15 0,-8-3 0</inkml:trace>
  <inkml:trace contextRef="#ctx0" brushRef="#br0" timeOffset="80">5000 11380 8045,'-22'-2'0,"4"-3"1962,6-6 1,3 3-945,-1-3 1,4 2-1,12-1-329,4 5 0,11 3 0,5 2 1,6 0 52,4 0 1,10-2 0,8-1-1,4-3 29,6 3 1,6-4 0,11 0 0,1 0-528,1 0 0,-37 3 1,-1 1-1,0 1 0,-1 0 1,3 0-1,-1-1-99,1 2 0,0-1 1,-1-2-1,-1 1 1,39-3-1,-11 3-74,-6 1 1,-20 2-1,-9 0 272,-8 0-3620,-11 0 0,-5 2 0,-14 3-3674,-8 6 6951,-6-4 0,-2 7 0,0-6 0</inkml:trace>
  <inkml:trace contextRef="#ctx0" brushRef="#br0" timeOffset="81">7469 10940 7663,'-7'-9'1093,"-5"4"-365,-8 3 1,3 4 0,-6 3 0,2 5 306,0 4 0,-7 9 1,2 3-1,-4 4-293,-1 1 1,-1 8 0,3 3-1,3 3-113,5 2 1,3 0 0,2 2 0,2 2-187,4 1 1,3 6-1,7-4 1,0-1-139,0-5 0,2 3 0,1-11 0,4 0 238,2-3 1,1-4 0,6-3 0,0-2-308,0-2 0,-1-7 0,-1 2 0,-2-3-771,-1-3 0,-1-6 0,6-2 1,0-2-1520,0 1 1,-1-1-1,1-7 414,0-3 1,1-4 0,2-7 1639,2 1 0,7-8 0,-3-1 0</inkml:trace>
  <inkml:trace contextRef="#ctx0" brushRef="#br0" timeOffset="82">7988 11018 7663,'10'-5'1451,"1"0"1,-10-1 76,-1 6 1,-7 13 0,-7 4 0,2 4-217,2 2 0,-1 10 0,-5 0-401,1 6 1,4 1-1,2 3 1,2 1-1,2 2-102,-2-1 0,5 11 1,-3-11-1,4 1-744,1-3 0,-6-3 0,1 2 0,2-5-65,1-4 0,0-3 0,-1-4 0,-3-5-11,3-3 0,-1-5 1,1 0-763,-2-3-1840,-1-6 0,6-4 1,0-13 154,0-6 0,13 0 1,4-5-1,6-3 2457,5-2 1,8-6 0,5-12 0</inkml:trace>
  <inkml:trace contextRef="#ctx0" brushRef="#br0" timeOffset="83">8459 11097 7865,'32'-21'0,"-1"0"0,-1 2 377,-4 1 0,2 4 0,-5 2 1,-1 3-1,3 2 774,-1 4 1,-4-4-1,1 2-529,-4 1 1,-7 8-1,-1 3 1,-2 1 200,-3 5 0,-10 6 0,-4 5 0,-4 4-153,-2 5 0,-5 14 1,-1 1-1,-3 2-182,-3 4 1,0-5-1,0 5 1,4-1 294,1-1 1,-3 4 0,5-7 0,3-4-488,6 1 1,0-8 0,7-1 0,1-6-180,3-4 0,1-5 0,0-4 0,1-1-53,5-1 1,4 3 0,11-10 0,3 0-65,1-4 0,10-3 0,-4-2 0,2 0 0,1 0 0,-3-2 0,1-5 0,-3-7-75,-3-5 1,-5-8 0,-8 5 0,-5-4-180,-1-8 1,-3-2 0,-11-8-1,-9 2-245,-8-2 1,-8-1-1,-4 0 1,-6 3 327,-4 5 1,4 6 0,2 3 0,2 3 456,3 3 0,9 1 0,5 5 0,3 0 207,2 0 0,2 1 1,4-1-309,5 0 0,3 1 1,2-1-1,0 0-553,0 0 1,7-5 0,5 0 0,6 2-69,3 2 1,5 1-1,-4 0 1,1 1-264,0-1 0,3 5 1,-3 3-1,0 1-1954,-1 3 0,-1 2 0,-3 2 936,3 0 1,-4 7-1,4 4 1717,-3 3 0,4 2 0,3-1 0</inkml:trace>
  <inkml:trace contextRef="#ctx0" brushRef="#br0" timeOffset="84">9120 10830 7661,'-9'-16'1358,"2"0"0,14 7 0,3 4-737,4 3 0,7 15 0,2 4 0,1 6-451,4 5 1,7 7 0,4 3-1,-1 1 418,1-1 0,4 11 0,-2 0 0,0 3-8,1 2 0,-5 4 0,3-4 1,-1 0 65,-4 0 0,-7 6 1,-4-3-1,-1 3 52,-4-3 0,-3 3 0,-6-8 1,-5-1-227,-3-2 1,-4-4 0,-5-1-1,-7-4-15,-5-2 0,-7-1 0,3-6 1,-1-1-458,-4-4 0,3-3 0,1-7 0,1-1 0,4 1 0,-4-7 0,1-2 0,-1-2 0,0 0 0,-5 1 0,2-8 0,-4-3-1744,-1-6 1,-1-1-1,1-2 1,1 0-1534,4-3 0,-4-3 0,6 5 2906,-1-1 0,3-7 0,6-1 0</inkml:trace>
  <inkml:trace contextRef="#ctx0" brushRef="#br0" timeOffset="85">9906 10547 7661,'0'-11'1127,"0"1"1,7 1-1,3-2 1,4 6-723,2 4 1,12 1 0,5 0-1,4 0 31,1 0 1,4 5 0,-5 2 0,-4 1 188,-5 5 0,-5-5 0,-9 3 1,-4 1-192,-5 2 0,-3 4 1,-4 1-1,-3 3-27,-5 3 0,-4-4 1,-4 5-1,-1 0-160,-2-1 1,-2-1 0,4-5 0,-2 1 65,2-6 0,1 1 0,3-6 0,1 1 163,3 1 0,-3-8-174,4 3-609,3-5 0,3-6 0,15-2-76,10-2 0,7 4 0,7-3 0,5 1 34,7 3 1,4 2-1,-2 4 1,-1 2 281,0 1 1,2 12-1,-10-1 1,-1 1 365,-8 1 0,-1 3 0,-9 2 0,-4-1 304,-4 1 0,-6 0 0,-7-4 0,0 4 36,0 1 1,-7-5 0,-4 4 0,-3-2-245,-1 0 0,-6-2 0,-2-7 1,0-3-363,0-2 0,-5 0 0,2-4 0,-3 3-239,-3-3 0,2-3 0,1-5 0,1-4-738,0 1 0,-4-6 0,11 5 1,0-2-699,-1 1 0,4 1 0,-1-3 0,5 3-175,4 2 0,6-5 610,-1 1 1,5 4-1,7 2 1,9 4-1516,8 1 2722,6 0 0,8 0 0,2 0 0</inkml:trace>
  <inkml:trace contextRef="#ctx0" brushRef="#br0" timeOffset="86">11997 11395 7661,'16'9'498,"-8"0"914,-2-4 1,-13-3-1,-9 5 1,-9-2-380,-4 0 1,-8 1 0,-1-6 0,-3 0-399,-2 0 1,-6 0 0,0 0 0,3 0-698,1 0 0,1 0 0,1-2 0,3-2-62,1-1 0,4 0 0,7 5-2518,2 0 0,9 2-910,1 3 0,14-2 3552,13 8 0,16-8 0,7 4 0</inkml:trace>
  <inkml:trace contextRef="#ctx0" brushRef="#br0" timeOffset="87">11981 11757 10845,'-7'-9'634,"-14"2"0,-10 5 0,-4-1 308,-4-2 1,6-2 0,-5 3 0,-1-1-495,-3 2 0,2 1 0,-2 2 0,0 0-784,2 0 1,0-5 0,5-1 0,-2 3-1472,2 1 1,2 2-1,4 2 1807,2 3 0,-2-3 0,4 5 0</inkml:trace>
  <inkml:trace contextRef="#ctx0" brushRef="#br0" timeOffset="88">12673 10830 8345,'-11'0'1533,"1"0"0,5 0 0,-6 0-847,-1 0 1,3-6 0,-1-1-1,-2-1 212,-2-5 1,5-1-1,4-1-464,3-1 0,2 0 0,2-1 0,3-2-98,5-2 1,11-6 0,7 5-1,5-1-169,4 0 1,7-3 0,-4 5-1,2 4-75,0 4 0,-7 7 0,0 6 0,-6 0-1,-2 0 1,-8 0 0,2 0 0,-4 0 87,-1 0 1,-2 6-1,-2 3 1,-1 2 43,1-1 1,-5 6-1,0 7 1,-2-1 64,0 1 0,1 10 0,-6 0 0,-2 6 2,-3 4 0,-4 3 0,-7 3-172,0 3 0,1 4 0,-3 5 0,-1-1 0,-2-6-47,2-5 1,-6-1 0,-1-11 0,-4-2-310,-1-2 0,5-1 1,-2-3-1,-2-2 82,0-6 1,-8-4 0,10-3 0,0-2 59,-2-1 1,3-8 0,-1 2 0,1-5-67,-1-5 1,4 2 0,-1-8 29,3-1 0,1-2 0,7-3 0,2-4 1,3-6-379,2-2 1,9-1-1,12 2 1,8 2 85,10-2 0,10 5 0,1 2 0,5 4 460,-1 1 0,5 7 1,-8 4-1,3 3 282,-2 2 1,-1 7 0,3 4 0,-1 3 69,-4 2 0,-4 4 1,-7 1-1,1-1 28,-1-3 1,-1-1-1,-4-2 1,-3-2-1000,0-1 0,-6-1 0,4 4-409,-3-4 1,-3 3-1,1-8 1,1-2-530,4-1 1,-3 3 0,5 1-1,-2-3 1,0-3-153,-2-5 0,3-6 1673,-1-10 0,7-3 0,-3-7 0</inkml:trace>
  <inkml:trace contextRef="#ctx0" brushRef="#br0" timeOffset="89">13899 10625 8515,'9'-15'3021,"0"6"-2267,-4 4 1,-3 10 0,3 5 0,-3 4 193,-2 2 1,-2 1 0,-3 4 0,-7 6-206,-8 2 0,1 8 0,-7 1 1,-2 1-108,-2-1 0,4 4 1,0-3-1,0-1-20,1 0 0,-5 4 0,6-5 0,0-2-292,3-2 1,0-3-1,3-2 1,4-4-65,0-1 0,7 3 0,2-5 1,3-2-261,2-1 0,2-8 0,3 1 0,7-1 0,8-1 0,6-2 0,11-5 0,4 1 0,5 2 0,3 1 0,1-6 0,5-2 0,1-3 0,-8 1 0,3-5 0,-5 1-352,-3-1 0,-3 4 0,-12-4 0,-3 0-1557,-2 0 1,-4 4 0,-7-4 0,-3 1-1369,-2-1 0,-4-3 0,-8-7 3209,-6-2 1,-3-7 0,-1 3 0</inkml:trace>
  <inkml:trace contextRef="#ctx0" brushRef="#br0" timeOffset="90">14198 11002 8825,'0'-7'1577,"0"7"0,0 9-1048,0 5 0,0 14 0,0 5 1,0 6 511,0 4 0,-7 1 1,-3 1-1,-4-1 598,-2 0 1,-3-1-1,1-8 1,4 2-1717,0-2 1,7-2 0,2 0 0,5 2-1545,5 2 0,6 1 0,10-3 1,3 0-5165,1-5 6785,11 1 0,-3-13 0,15 5 0</inkml:trace>
  <inkml:trace contextRef="#ctx0" brushRef="#br0" timeOffset="91">14937 10657 8251,'14'-2'1385,"-4"-3"288,-3 3 0,-7-3 0,0 10-748,0 5 0,-1 6 0,-3 5 0,-3 5-233,-2 4 0,-1 1 1,-6 1-1,1-1-238,-1 1 0,-5 3 0,0 0 0,2-2-111,1 2 0,2-2 0,1-5 1,1-2-146,3 2 1,-1 0-1,5 0 1,0-4 69,0-1 0,2-2 0,5-5-8,0-1 0,2 1 0,3-2-144,5-3 0,4-3 1,2-4-1,2 1-160,2-1 0,5-3 0,6-1 0,1 0-721,-1 0 0,6-1 0,1-3 0,1-3-560,-1-2 0,6 4 1,-2-4-1,3 1-229,2-1 0,-6 5 1,-5-3-1,-4 2-189,-6 0 0,2-2 1743,-7 2 0,0-4 0,-5-7 0</inkml:trace>
  <inkml:trace contextRef="#ctx0" brushRef="#br0" timeOffset="92">15393 10861 8251,'0'-16'1447,"-2"8"-26,-3 2 1,1 13 0,-6 7-1,-2 7-314,-2 4 1,-2 1 0,0 7 0,1 2-560,-1 2 0,0 5 1,-1-4-1,-3 0 350,0 1 1,4 3-1,5-6 1,1-1-531,1-1 0,-3 0 0,5 0 0,0-6-506,0-4 1,2-3 0,3-5 0,-2-1-1364,-1 1 1,0-5 0,5-1 606,0 2 0,7-5 1,3-1-1,4-5-1068,2-1 1,7 0 0,3-1 0,4-5 1961,1-4 0,8-18 0,1-5 0</inkml:trace>
  <inkml:trace contextRef="#ctx0" brushRef="#br0" timeOffset="93">15865 10845 8251,'0'-31'118,"0"-1"0,0 3 1,0 1-1,0 3 1,0 3-1,1 1 1128,5-2 1,-3 7-1,9-1 1,4 5-635,3-1 0,7 6 0,-3 2 0,2 3-64,3 2 1,-4 0 0,2 0-1,0 2-91,-1 3 1,-1 2 0,-4 7 0,1 0-72,-2 4 0,-3 8 1,-4 2-1,-4 5 151,-1 4 1,-1 10 0,-6-2 0,-2 2-100,-3 4 0,-4 0 0,-8-2 0,-4 0-66,-6-2 1,-2 3 0,-3-9-1,1-1-109,-1-4 1,1-4 0,-1-4-1,1-4-199,0-1 1,4-7 0,1-8 0,0-1-65,1-3 0,-2-2 0,4-2 0,-2-2-234,-3-3 0,4-2 1,-1-7-1,5 0-439,6-4 1,0-3 0,8 2 0,5-4 12,4-1 0,11 5 1,12-4-1,6 4 377,6 3 1,13-1 0,-6 11 0,1 3 305,-1 1 0,4 4 1,-9 3-1,0 6-56,-3 3 1,-4-4 0,-1 0-1,-3 3-605,-2 1 1,0-4-1,-4 1 1,0-1-566,0-1 0,-1 5 0,-2-5 1,1 1 177,-2 1 1,0-3 0,0 3 0,2-6 1024,-2-3 0,-1-2 0,-2 0 0</inkml:trace>
  <inkml:trace contextRef="#ctx0" brushRef="#br0" timeOffset="94">17185 10861 8251,'6'-30'0,"-1"2"581,-2 2 0,-1 7 0,-2-2 0,-2 4 308,-3 1 0,2 0 0,-8 0 0,-1 1 3,-2-1 1,-7 2 0,-2 2-1,-1 3-300,-4 2 0,-2-3 0,-1 4 0,-1 3-106,1 1 0,-8 2 1,-1 2-1,-2 3-250,0 6 0,6 3 0,-6 3 0,0 4-99,2 5 0,1 4 0,8 3 0,-1 2-51,1 2 1,8-1 0,6-3 0,6 1-72,4-3 1,2 4-1,5-11 1,2 1-258,3-4 0,9-4 1,9-1-1,3 0 126,7 0 0,0-6 1,11-1-1,1-2-86,1-4 0,10-3 1,-9-5-1,0-4-52,-3 0 0,-1-10 1,-6 2-1,-2-4 50,-2-2 1,-3-5-1,-4 2 1,-5-2-79,-4 2 0,-3 3 1,-3 7-1,-4 2 725,0 4 0,-4 3 61,8 7 1,-8 7-1,3 3 1,-3 6 314,2 5 0,-3 5 1,3 9-1,-3 4-89,-2 1 0,0 0 1,0 4-1,0-4-519,0-2 1,0-1 0,-2-6 0,-1-1-212,-2-4 0,-1-3 0,6-6 0,0 3-461,0 1 1,0 0 0,0-6-1733,0 1 1,0 0-1,0-1-164,0 1 1,2-7 603,3-4 0,4-3 0,9-6 0,3-4 1753,5-8 0,3-10 0,3 1 0</inkml:trace>
  <inkml:trace contextRef="#ctx0" brushRef="#br0" timeOffset="95">17594 11380 8251,'16'0'4084,"0"0"0,-1 0-2832,1 0 1,-5 0 0,-1 0-326,2 0-775,-5 0-3211,7 0 1,-12 1 3058,3 5 0,-3-5 0,-2 6 0</inkml:trace>
  <inkml:trace contextRef="#ctx0" brushRef="#br0" timeOffset="96">18663 10751 8251,'-1'-16'0,"-5"1"268,-4-1 0,-4 0 0,-2 0 0,0 2 920,1 4 0,-3-2 0,-1 5-400,-2-2 0,-10 6 0,1-3 1,-2 5-282,-3 1 0,1 0 1,0 1-1,-1 5-94,-1 4 0,-1 0 1,7 4-1,2 4-136,2-1 0,7 6 1,-4 0-1,4 1-162,3 4 0,-1 2 0,12 1 0,1 1-123,2-1 0,2 1 1,2-1-1,3-1 22,6-4 0,8 2 0,4-5 0,3-1 212,7 1 1,-1 3 0,6-5 0,-1-3 71,-1-6 1,8 2 0,-4-5 0,0-1 311,-3-3 0,0-3 1,-2-4-1,-4-1-161,-1-2 1,1-9 0,-10 0-1,-1-7-196,-3-4 1,-3-1-1,-4-7 1,-4-2-254,-5-2 0,-1-4 0,-1 2 0,-5 1-137,-4-1 0,-4 3 0,-2 6 0,1 2-801,-1 2 0,0 7 0,0-2 1,1 5-119,-1 5 1,0-1-1,2 5-6886,4-2 6633,3 6 1,7 3 0,2 9 0,5 1 1308,8 1 0,8-1 0,8 6 0</inkml:trace>
  <inkml:trace contextRef="#ctx0" brushRef="#br0" timeOffset="97">18978 10672 8251,'8'-15'0,"-2"-1"106,-5 0 1,5 1 0,-1-1-1,0 0 663,2 0 1,2 6-1,7 1 1,-1 0-296,1 1 0,0 4 0,1-1 1,2 3 288,2 2 1,0 0 0,-5 0-345,0 0 0,0 0 1,-1 2-154,1 3 1,-6-1-1,1 4 1,-1 1-43,-1 0 0,5 1 0,-5 6 0,1-2 37,1-3 1,-6 8-1,4-4 1,0 5 42,-1 2 1,-4-2 0,1 6 0,-3 0-43,-2-2 0,0 11 0,0-3 1,0 1 46,0 0 1,0 6-1,0 1 1,0 0-109,0-3 1,-2-4 0,-1-2-1,-4-1-44,-2-4 0,4 2 1,-4-7-1,0-2 1,0-1 1,4-8 0,-4 1-1,1-1-4,-1-1 0,4 5 0,-6-5 1,-1-1 68,-2-2 1,-2 1 0,1-2 0,-1 0-176,0 2 1,-5-5 0,0 3 0,2-3 59,2-2 0,1 0 1,0 0-1,2 1 138,4 5 0,-4-5-119,3 5 1,2-5-128,-1-1 0,5 0 0,-6 0 0,-1 0 0,3 0 0,-1 0-95,-1 0 0,1 0-158,-1 0-36,8 0 231,-4 0-156,7 0 0,2 0 278,3 0 44,-3 0 229,5 0 143,-7 0-767,0 0 275,0-7 1,0 4-1,0-8-361,0-1 1,0-2-1,1-1 1,3-1-239,1 0 1,7 2 0,-1 0-1,3 0 21,1-3 1,3 3-1,1 3 1,4-1 209,1-2 0,-3 5 1,4 4-1,-1 3 144,1 2 1,-1 0-1,2 0 1,-3 0 306,0 0 0,-6 2 0,4 3 462,-3 6 0,-3 3 1,-1 2 132,-3-1 0,3 1 0,-5 0 1,1-1 12,0 1 1,-4 0 0,4 0-360,2-1 1,2-1 0,4-2 0,1-3 54,2-2 1,2 0-1,-2-3 1,5 1-376,4-2 0,-4-1 0,0-4 0,0-1 0,-1-2 0,-1-8 0,-5 3 0,2-4-1387,-1-2 0,-8 1 0,-3-1-912,-2 0 0,-4 0 0,-8 2-357,-6 4 1,-4-2 2655,-6 6 0,-4-6 0,-6 4 0</inkml:trace>
  <inkml:trace contextRef="#ctx0" brushRef="#br0" timeOffset="98">19717 10845 8492,'10'-8'2697,"-1"4"-2332,-2 8 0,3 4 1,-3 8-1,0 1 377,0 4 1,4-1-1,-4 6 1,0 2 11,0 1 1,3 3 0,-3-1 0,0-1-196,0-4 1,0 4 0,-3-6-1,1 1-104,-2-4 0,1-6 0,-1-2 24,3-3 1,-1-5-116,-5 6 1,0-9 0,0-2-253,0-9 0,-5-7 1,-2-5-1,0-5-330,0-4 0,1-3 0,6-3 0,0-6-226,0-4 0,2 1 0,3 3 1,6 5 131,3 4 1,2 3 0,1 4 0,2 5 182,2 4 0,0 8 1,-5 4-1,0 3 59,-1 2 1,3 2 0,1 5 0,4 8 365,1 10 0,-3 5 0,4 3 0,-3 2 85,-2 1 1,-3 6 0,-3-3 0,-2-3-76,-1-2 1,-8 0-1,3-9 1,-5-1-78,-1-3 1,0-3-1,0-2 499,0-1-379,0-6 0,-5-4 0,0-10-359,1-6 0,3-9 0,1-7 0,1-2-457,5-3 1,2 1 0,10-1-1,1 1 108,2-1 0,5 3 0,-3 1 0,0 5 21,-1 6 1,4-1-1,-5 13 1,0 1 151,2 3 1,-4 8-1,6 5 1,-1 7 189,1 7 0,-1 4 1,4 1-1,-3-1-267,-3-4 0,-1 4 0,-7-5 0,-2 1 51,-1 0 0,-8-7 1,3 2-1,-5-3-2591,-1-3 0,0-4 356,0-1 0,-1-3 2447,-5-2 0,-2-6 0,-8-15 0</inkml:trace>
  <inkml:trace contextRef="#ctx0" brushRef="#br0" timeOffset="99">20692 10154 8251,'0'-16'70,"0"0"169,0 1 0,1-1 0,4 0 0,6 0 0,3 1 727,2-1 1,-1 2-1,1 2 1,0 3-479,0 2 1,5 2 0,-1 7 0,0 1 21,-3 2 0,4 13 0,0-1 0,-2 4-143,-1 2 1,-4 5 0,-4-4 0,-5 2-77,-3 1 0,-2-1 0,0 4 1,0-3-47,0 0 1,-7-6-1,-5 1 1,-5-2-72,-4-6 1,0-4 0,5 0 0,0-4 145,0-5 0,-5-1-265,1 0 0,0-1-58,10-5 1,10 0 0,10-5-1,4 6-192,2 3 1,7 2 0,3 0 0,2 0 195,-2 0 0,7 2 0,-5 3 1,-2 6 272,-1 2 1,-4 3 0,-5 2 0,-1 1 188,1 2 0,-2 7 0,-4-2 0,-3 2-43,0-2 0,-5 2 1,3-5-1,-5-1 174,-5 1 0,-4 0 0,-8-4 1,-2 0-595,-2-5 0,-9 0 0,0-9 0,-6 1-290,-4 1 1,-8-6 0,-4 5 0,0-6-1002,-3-6 0,6 5 0,-5-6 0,2 0 1291,0-4 0,-8-10 0,4-3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09.57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17122 1776 8251,'0'-10'1828,"0"-1"1,0 6-292,0-6 0,0 6 0,-1-4 1122,-5 2 1759,5 2-2213,-6 5-770,7 0 0,0 7-1435,0 4 0,0-3 0,0 3 0,0-1 0,0 6 0,0 0 0,0-6 0,1 1 0,3 1 0,1 2 0,0 2 0,-5-1 0,0 1 0,0 0 0,0 0 0,0-1 0,0 1 0,0 0 0,0-1 0,0 1 0,0 0 0,0 0 0,-5-6 0,0 1 0,1 1 0,3 2 0,1 1 0,0 1 0,-2 0 0,-3 0 0,3-1 0,-3 1 0,3 0 0,2-1 0,0 1 0,0 0 0,0 0 0,0 1 0,0 4 0,0-3 0,0 2 0,0-2 0,0-2 0,0-1 0,0 1 0,0 0 0,0 0 0,0-1 0,-2 1 0,-3 0 0,3 1 0,-3 2 0,3 4 0,2 2 0,0-5 0,0 5 0,0-1 0,0 1 0,6-1 0,-1 4 0,-2-3 0,-1-3 0,-2 5 0,0-6 0,2-1 0,3 3 0,-3-4 0,3 6 0,-3-2 0,-2-4 0,1 3 0,3-1 0,1-1 0,-1-3 0,-1-1 0,1 1 0,1 2 0,-2 2 0,-1 0 0,-2-5 0,0 0 0,0 0 0,0 5 0,0-1 0,2 0 0,3-3 0,-3 1 0,3 1 0,-3 2 0,-2-2 0,0 4 0,0-2 0,0-2 0,0-2 0,0 4 0,0 0 0,2-2 0,3-1 0,-3 3 0,3 0 0,-3-2 0,-2-1 0,0-3 0,0 1 0,0 0 0,0-1 0,0 1 0,0 2 0,0 1 0,0 2 0,0 0 0,0-4 0,0 2 0,0 2 0,0 2 0,0-4 0,0 2 0,0-2 0,0 4 0,0 0 0,0 0 0,0-1 0,0 1 0,0-2 0,0 3 0,0 1 0,0 3 0,0-6 0,1 1 0,5 0 0,-5 3 0,5-3 0,-5 1 0,-1 4 0,0 2 0,0 0 0,0-3 0,0 0 0,6-3 0,-1 6 0,-2-2 0,-1 0 0,0 5 0,1-7 0,3 2 0,-3-2 0,-1 4 0,0-4 0,1 2 0,2-2 0,1 7 0,-5-5 0,3 0 0,1 2 0,0 0 0,-5 1 0,0-1 0,0-4 0,5 7 0,1-5 0,-3 0 0,-1 2 0,0-1 0,1 3 0,2-1 0,-1 1 0,-1-3 0,1-1 0,1-1 0,-1 0 0,-1 1 0,1 0 0,1-1 0,-2 1 0,4-1 0,-1 1 0,-1-1 0,2 1 0,-5 1 0,3 1 0,-3-2 0,-2-2 0,5-1 0,0 2 0,-1 0 0,-3 1 0,-1-4 0,0 0 0,0 1 0,0-1 0,0-3 0,0 4 0,0-1 0,0 1 0,0-4 0,0 5 0,2 0 0,3-1 0,-3 2 0,3-4 0,-1 2 0,1 3 0,-3-4 0,3 2 0,-3 0 0,-2-1 0,0 5 0,0-4 0,1 2 0,5-2 0,-5 2 0,5-5 0,-5-1 0,-1 1 0,0 5 0,0-4 0,0 3 0,0-1 0,0-5 0,0 5 0,0 0 0,0-1 0,0 2 0,0-4 0,0 0 0,0 0 0,6 3 0,-1-4 0,-2 1 0,-1 0 0,-2 0 0,0-4 0,0 2 0,0-2 0,0 4 0,0-1 0,0 1 0,0 0 0,2-1 0,1-2 0,3 1 0,-3-2 0,-1 4 0,-2-1 0,0 1 0,0 0 0,0 3 0,0-3 0,0-1 0,0 1 0,0 3 0,0-3 0,0 1 0,0 4 0,2 0 0,1 0 0,2-2 0,-1 2 0,-2 2 0,-2 1 0,0 1 0,0-1 0,0 1 0,1 1 0,3 2 0,1 1 0,0 1 0,-5-5 0,0-1 0,0 0 0,0 6 0,0 0 0,0 0 0,0 1 0,0-5 0,0 6 0,0-1 0,0 4 0,0 2 0,0-1 0,0-1 0,0 2 0,0-4 0,0 2 0,0 0 0,0-2 0,2 5 0,2-5 0,1 2 0,-2 0 0,-1-2 0,-2 4 0,0-4 0,0-1 0,0 3 0,0-4 0,0 0 0,0 1 0,0 5 0,0-3 0,0 5 0,0 1 0,0-5 0,0 0 0,0 2 0,0 1 0,0-3 0,0-2 0,0 0 0,0 0 0,0-3 0,0 5 0,0 0 0,0-2 0,0 4 0,0-6 0,0 1 0,0-1 0,-2 6 0,-1-4 0,-2 2 0,1 0 0,2 0 0,2 3 0,0-1 0,0-2 0,0-1 0,0 7 0,0-1 0,0-2 0,0-1 0,0-2 0,0 1 0,0 3 0,0-1 0,0-1 0,0-2 0,0 0 0,0 5 0,0 0 0,0 0 0,0 0 0,0 0 0,0 1 0,0-1 0,0-5 0,0 0 0,0 1 0,0 3 0,0 1 0,0-2 0,0-1 0,0-2 0,0 1 0,0 3 0,0-1 0,0-1 0,0-2 0,0-2 0,0 4 0,0-2 0,0 1 0,0 1 0,0 0 0,0-3 0,0 3 0,0-4 0,0 0 0,0 1 0,0-1 0,0 0 0,2 2 0,2-4 0,1 1 0,0-6 0,-5 5 0,0-1 0,0 0 0,5 5 0,1-6 0,-3-1 0,-1-2 0,-2 4 0,0 0 0,2-1 0,3 3 0,-3-6 0,3 4 0,-2-2 0,3 1 0,-5-3 0,4 6 0,-1-2 0,1-1 0,-3 3 0,5-4 0,-2 1 0,0-1 0,1 4 0,-5-1 0,3 0 0,1 1 0,0 3 0,-3-4 0,2 1 0,1-1 0,0 4 0,-5-4 0,0 1 0,0-1 0,2 4 0,1-3 0,3-1 0,-3 0 0,-1 6 0,-2-2 0,2 3 0,3 3 0,-3-1 0,5 2 0,-2 1 0,0 3 0,7 6 0,-3-3 0,2 2 0,-1-1 0,0-1 0,4 3 0,-1-1 0,-3 1 0,1 1 0,3-1 0,-2-1 0,-2 1 0,-4 2 0,4 2 0,1 0 0,-3 0 0,4 5 0,-5-2 0,0-1 0,0 0 0,0-11 0,-3 9 0,3-2 0,2 0 0,-6 2 0,4 0 0,-2 0 0,1-1 0,-1 1 0,-5 0 0,2 0 0,3 0 0,-3 0 0,3 0 0,-3-2 0,-2-4 0,0 5 0,0-5 0,0 3 0,0-3 0,5 4 0,0-3 0,-1 3 0,-3 2 0,-1-2 0,0 0 0,0 0 0,0 4 0,2-4 0,2-3 0,1-1 0,-2-1 0,-1 4 0,-2-6 0,0 2 0,0 3 0,5-3 0,1 1 0,-1 1 0,2-2 0,-6 3 0,5-4 0,-3-1 0,2 0 0,-3 3 0,5-4 0,-2-3 0,1-1 0,1 4 0,-4-1 0,2-1 0,-1-2 0,3 3 0,0 0 0,0-1 0,0-2 0,0 2 0,-4-2 0,3-4 0,-1-1 0,-3 1 0,1-1 0,2-4 0,-1-2 0,-2 2 0,-2-5 0,0-3 0,0-2 0,0-21 0</inkml:trace>
  <inkml:trace contextRef="#ctx0" brushRef="#br1" timeOffset="1">8601 4417 8127,'0'-11'0,"-2"1"578,-3-2 1691,3-2-1381,-5 5 0,7 4 1,2 10-1,1 5-208,3 4 1,6 2 0,-2 1 0,4 3-42,2 1 0,-6 7 0,1-2 0,1 2-244,2-2 1,-3 4 0,-3-4-1,1 2-111,0-2 0,-4-2 1,4-4-1,-2 1-197,-4-2 1,-1-2 0,-2-1 212,0 0 55,0-8 0,-7-2 0,-3-12-228,-4-4 1,0-6 0,1-5-471,3-5 329,6-4 0,-3-1 0,7-2 0,0-2-25,0-2 1,9 0 0,5 6 0,7 1-307,4 4 1,6-2-1,6 5 1,-1 1 96,3-1 0,-4 4 0,5 7 0,-2 1-210,-3-1 0,-2 5 0,-3 2 0,-2 3-1373,-2 2 0,-6 0 0,2 0 868,1 0 0,-6 2 963,4 3 0,-3 4 0,-2 6 0</inkml:trace>
  <inkml:trace contextRef="#ctx0" brushRef="#br1" timeOffset="2">9450 4417 8123,'10'0'406,"1"-2"0,1-2 1122,2-1 0,2-2 0,-1 4-938,1-2 0,0-1 0,0 5 0,-1-3-334,1-1 1,0 0-1,-1 5 1,1 0-520,0 0 0,0 0 1,-1 0-1,1 0-838,0 0 0,-6 5 1,-1 2-326,-2 2 1,-2 1 0,-7 6 313,-3-1 1112,-10-6 0,-10-2 0,-6-7 0</inkml:trace>
  <inkml:trace contextRef="#ctx0" brushRef="#br1" timeOffset="3">9371 4605 8123,'0'16'242,"7"-7"1,4-4 800,3-3 1,7-2 0,1 0-1,1 0-254,0 0 0,5 0 1,-2 0-1,4 0-429,1 0 1,-5 0-1,-1 0 1,-1 0-256,1 0 1,-6 0 0,4 0 0,-3 0-840,1 0 1,6 0 0,-5 0 0,3-2-5179,3-3 5912,-6-4 0,8-14 0,-5-1 0</inkml:trace>
  <inkml:trace contextRef="#ctx0" brushRef="#br1" timeOffset="4">10425 4071 8260,'0'-16'0,"0"0"1004,0 1 3228,0 6-2775,0 2 1,0 19-1,0 6-548,0 4 0,-2-1 0,-2 6 801,-1 1-1288,0 1 1,0 4-1,-1 2 1,1 2 268,-2-2 0,5 5 0,-3 0 1,3 0-224,2-3 0,0 0 0,-1-2 0,-3-4-459,-1-1 1,0 1 0,5-8 0,0 0-10,0-1 0,0 5 0,0-6-1171,0-2 1,0-2-260,0-1 1,1-7-514,5-4 0,8-5 0,8-7 1,3-7-995,3-5 1,1-16 2936,3-2 0,6-14 0,3-4 0</inkml:trace>
  <inkml:trace contextRef="#ctx0" brushRef="#br1" timeOffset="5">10676 4150 8260,'-10'-7'312,"1"-4"1,2-3-1,3-2 717,3 1 0,9 6 0,6 2-134,6 0 0,13 3 1,0-4 191,5 1-815,-3 1 0,9 1 0,-9 0 3,-5 2 0,-1 1 0,-8 2 0,0 0 0,0 2 59,0 3 1,-2-2 0,-6 8 0,-3-1-34,2-1 0,1 5 0,-3-2 0,-3 6 64,0 3 1,-5 5 0,3-2-1,-3 4 131,-2 5 1,0 2 0,0-2 0,0 2 148,0 2 1,0 0 0,-2-6 0,-1 1-232,-3-1 0,1 0 0,5 1 0,-2-1-350,-3 1 0,3-6 0,-3-2-484,3-1 425,2-2 1,0 0-1,2 0-2235,3-2 1288,-3-1 0,12-4 1,-5-2-1,1-3-1304,1-2 1,-6-2-1,4-7 712,-2-3 1,-2-4-1,-7-10 1,-5-6 1533,-8-6 0,-8-11 0,-9 2 0</inkml:trace>
  <inkml:trace contextRef="#ctx0" brushRef="#br1" timeOffset="6">10770 4511 8260,'-15'0'2495,"6"-2"-2012,4-3 1,7 3 0,8-5 2977,11 0-2463,7 6 0,16-6 1,5 7-1,3 0 112,2 0 0,4 0 0,-6 0 0,-1 0-393,-2 0 1,-4 0-1,-3 0 1,-7 0-753,-7 0 0,0 0 1,-5 0-1,-1 0-635,1 0 1,-7 0 0,-6 0-3661,2 0 1,-5 1 4329,-1 5 0,-5-5 0,-1 6 0</inkml:trace>
  <inkml:trace contextRef="#ctx0" brushRef="#br1" timeOffset="7">1070 10107 8260,'15'-25'0,"-1"4"0,-3 4 0,-4 1 0,-7 0 1281,0 1 0,0 4 0,-2 2-600,-3 2 1,-6 2-1,-10 5 1,-5 0 0,-4 2 1047,-1 3 1,-7 4 0,-3 7-1,-1-1-1032,1 1 0,6 0 0,-4 1 0,4 2-212,4 2 1,-4 0 0,10-5 0,1 1-215,3 4 1,3-3 0,3 3-1,-1-4-225,0-1 0,8 0 0,2-1-94,5 1 0,1-5 1,1-3-1,5-1-153,4-3 0,11-2 1,9-1-1,8 3-57,9 1 0,11 0 1,0-5-1,3 0 139,2 0 1,-2 7-1,-2 4 1,-3 3-190,-2 1 1,-8 6 0,-10 2 0,-4 0 599,-6 0 0,-3-1 1,-9-3-1,-2 4 419,-2 2 1,-6-4-1,1 3 1,-3 0-712,-2 1 0,-7-4 0,-5 3 0,-6 1 0,-3-1 0,-5-5 0,3 2 0,-1-3 0,-4-2 0,-2-2 0,-1-2 0,-1-3 0,1-3 0,-1 0 0,-1-6 0,-3 0 0,-6 0 0,3-2 0,1-2 0,3-2 0,3-3 0,-3 0 0,11-3 0,0 1-846,3-1 0,10-2 0,6-2 0,3-1-1606,2-4 0,9 4 1,8-4-1,11 1-3567,7-1 6019,9 4 0,3-13 0,9 6 0</inkml:trace>
  <inkml:trace contextRef="#ctx0" brushRef="#br1" timeOffset="8">1541 10845 8260,'9'0'2401,"-2"-1"1,-9-5-519,-3-4 1,2-6-1,-6-3-1121,2-2 0,0-7 1,3 2-1,-1-6-379,2-4 1,1-1 0,2-8 0,0-4-260,0 0 0,0-5 1,0 0-1,2 1 27,3 4 0,2 0 0,7 13 0,-2 2-61,0 7 0,11 4 0,-7 7 0,3 2 237,4 4 1,-4 3-1,7 7 1,0 1 322,-1 5 1,3 4 0,-6 11 0,1 5-651,0 4 0,8 14 0,-3 5 0,0 3 0,2 2 0,-2 4 0,0-4 0,-4 0 0,-1 0 0,3-3 0,-5-8 0,-2-2 0,-1-3 0,-8-1 0,-1-6 0,0-1-143,-1-4 0,-4-3 0,3-8-5116,0 1 4001,-5-7 0,5-11 0,-7-12 0,0-7 204,0-3 0,0-4 0,0-7 0,-2-2 620,-3 2 0,-4 4 0,-7 3 0,0 5 802,1 6 1,-8-2 0,-1 8-1,-3-1 451,1 1 0,0-1 1,-5 7-1,-1 0-139,1-2 1,-1 5 0,1-3 0,1 3-787,4 2 0,-4 0 0,6 0 1,-3 0-1155,1 0 0,12 0 0,-1 0-593,1 0 0,8-5 0,6-2 1853,9-2 0,12-8 0,3-8 0</inkml:trace>
  <inkml:trace contextRef="#ctx0" brushRef="#br1" timeOffset="9">2375 10421 8260,'15'0'168,"1"0"1,0 0-1,-1 0 425,1 0 1,0 2 0,0 1-1,-1 2-214,1-1 1,-5-2-1,-1-1-1263,2 5 1,-5-3-1744,-2 8 2627,-3-8 0,-9 4 0,-1-7 0</inkml:trace>
  <inkml:trace contextRef="#ctx0" brushRef="#br1" timeOffset="10">2280 10610 8260,'2'8'2149,"3"-2"-243,6-5 1,8 1 0,4 1-1,1 3-949,4-3 1,7-1 0,2-2 0,-4 0-622,-5 0 1,7 2 0,-6 1 0,1 2-2655,-2-1 1,-7-2 0,4-4 2317,-3-3 0,-1-11 0,-5-8 0</inkml:trace>
  <inkml:trace contextRef="#ctx0" brushRef="#br0" timeOffset="11">12154 2200 7835,'-9'-15'0,"-6"-1"559,-10 0 1,1 8 0,-2 2 0,-2 5 0,-2 1 392,-2 0 1,1 1 0,0 5 0,-1 4-562,1 4 0,1 2 0,2 1 0,4 2-153,1 2 1,-3 2 0,5-4 0,1 2-5,3-2 1,1-1-1,2-2-159,4-1 1,3 1 0,9-2 0,3-2-115,5-1 0,16-6 1,9 6-1,7-1-24,7-1 0,9 5 0,0-4 0,1 4 107,-1 2 1,-4 7 0,-9 3 0,-3 3-16,-5 3 0,-6-1 1,-5 1-1,-6-1 529,-8 1 1,0-8 0,-7-1 60,-1-1 0,-11-4 1,-7 3-1,-7-5-87,-4-6 0,-1 2 0,-5-6 0,-1-3-410,1-1 0,-6-2 0,1 0 0,1 0-397,1 0 1,-2 0 0,-1-2 0,2-1-1069,2-3 1,7-6 0,1 3-1,3-1-353,2-1 0,10 1 1,5-6-1,5 0-1969,5 1 3665,11-1 0,15 0 0,9 1 0</inkml:trace>
  <inkml:trace contextRef="#ctx0" brushRef="#br0" timeOffset="12">12547 2861 7835,'16'0'615,"0"0"1,-8-7-1,-1-4 158,0-3 0,-5-3 1,3-2-1,-5-4 92,-5-2 1,3-6 0,-5-7-1,2-1-448,0 1 0,-6-11 0,4 0 0,0-4-320,0-1 0,2-3 0,5 4 0,0 4-16,0 6 0,2 10 0,3 8-7,6 2 0,3 9 0,1 9 1,1 3-1,2 2 89,2 0 1,3 9 0,7 7-1,0 8 115,3 6 1,2 8-1,-4 6 1,-1 3-26,-4 0 1,2 9 0,-7-9 0,-2 1-207,-1-5 1,-3 6 0,1-7 0,-2-3-809,-3-5 0,3-4 1,-4-2-1,2-3-325,-1-3 0,1-1 0,-5-7 1,0-2 200,0-1 0,3-9 0,-4-2 695,-3-9 0,-1-5 0,-2-4 1,0-1 335,0-2 0,0-5 0,-2 3 0,-3 1 284,-6-1 1,-3 2-1,-3 5 1,-4 1 275,-5-1 0,-6 2 0,-3 2 1,-1 3-569,1 2 1,2-4-1,-1 6 1,-1 2-151,-1 1 0,1 2 1,9 0-1,5 0-2586,3 0 2598,9 0 0,9-7 0,9-2 0</inkml:trace>
  <inkml:trace contextRef="#ctx0" brushRef="#br0" timeOffset="13">13475 2468 7835,'16'-16'1288,"-8"0"595,-3 1 1,4 6-2056,2 4 0,-3 3 0,3 2-311,1 0 1,-3 7 0,0 3-1,-2 4-2786,-4 2 3269,6 0 0,-7 6 0,5 3 0</inkml:trace>
  <inkml:trace contextRef="#ctx0" brushRef="#br0" timeOffset="14">13396 2609 7835,'4'0'1115,"6"0"1,9 0-1,2 0 1,6 0-910,2 0 0,3 0 0,-1 0 0,-1 0-959,-4 0 1,7 0-1,-3 0 1,0 0-448,-1 0 1,5 0 1199,-8 0 0,3-7 0,3-2 0</inkml:trace>
  <inkml:trace contextRef="#ctx0" brushRef="#br0" timeOffset="15">14182 2169 7835,'0'-16'5396,"0"1"-5037,0 6 1,0 9 0,0 10 0,0 4 224,0 2 0,-7 5 0,-3 2 0,-4 1-87,-2 4 1,0-3 0,1 1 0,1 0-21,3-2 0,-3 4 0,4-5 1,-2 0-182,1-1 0,4-1 0,7-5 0,0 0 128,0 0 0,2-1 1,3-1-160,6-3 1,4 1-1,6-7 1,7-1-570,7-3 1,0-1 0,7 0 0,2 0-751,1 0 1,-3-1 0,-2-3 0,-1-3 193,-4-2 0,-2-1 0,-4-6 0,-2 2-851,-6 4 0,-6-9 0,-4 1 0,-6-3 393,-3-1 0,-2-6 1318,0 1 0,-7-2 0,-2-3 0</inkml:trace>
  <inkml:trace contextRef="#ctx0" brushRef="#br0" timeOffset="16">14544 2248 8247,'-9'7'1139,"4"3"0,3 4 1,2 4-1,0 3-55,0 5 0,0-2 0,0 2 0,0 1-454,0-3 0,0 6 0,0-6 0,2 2-696,3 1 1,-3-3 0,3 4-1,-1-2-1407,1 2 0,-3-5 1,5-1-1,-2-1-1977,0 0 3450,0-7 0,2-7 0,2-7 0</inkml:trace>
  <inkml:trace contextRef="#ctx0" brushRef="#br0" timeOffset="17">15126 2185 8624,'-7'-9'2946,"3"2"1,-5 9-2400,2 3 1,-3 4-1,3 8 1,0 2 363,0 2 1,-3 7 0,4-1-1,1 2-303,-2 3 0,5-1 0,-3 1 0,3-1-630,2 0 0,0-1 0,0-2 1,2-4-516,3-1 1,2 3 0,6-5 0,-3-1-495,2-3 0,2-3 0,2-2 0,0-3-264,-1-2 1,1-2-1,0-7 1,0-3 256,-1-5 0,1-9 0,-2-6 0,-2-3 1038,-1-5 0,-1-16 0,6 0 0</inkml:trace>
  <inkml:trace contextRef="#ctx0" brushRef="#br0" timeOffset="18">15314 2263 7835,'0'-15'2714,"0"-1"-1837,0 7 1,-1 4 0,-3 10 0,-1 7 70,1 8 1,3 4 0,1 9 0,0 2-190,0 2 0,0 0 0,1-4 0,3 2-292,1 1 1,2 1-1,-2-7 1,4-2-496,0-2 1,5-5 0,-5 3 0,1-3-1089,0-7 0,-4 0 0,2-7-4453,-1 2 3880,6-6 1,-12-4 0,5-13 1688,-5-6 0,-8-8 0,-1 4 0</inkml:trace>
  <inkml:trace contextRef="#ctx0" brushRef="#br0" timeOffset="19">14890 2216 9116,'-11'-7'0,"3"-3"832,1-4 1,1-2 0,8 2 0,3 4-120,6 4 1,5-1 0,5 2 0,5 2-479,3 1 0,8-3 0,3-1 0,4 3-505,5 1 1,-4 2 0,-3 2 0,0 1-589,-2 3 1,-1 1 0,-8-4 0,1 4-23,-1 2 1,-1 0 0,-2 1 0,-4-5 879,-1-3 0,-2-2 0,-5 0 0</inkml:trace>
  <inkml:trace contextRef="#ctx0" brushRef="#br0" timeOffset="20">15739 2326 8094,'9'16'0,"-4"0"0,-2-1 711,3 1 0,-5 5 1,6 2-1,-1-1 266,-1 1 0,0 3 0,-5-3 1,0 0-373,0-1 0,0 5 0,0-6 0,0-2-222,0-2 0,0-1 1,-2-2-1,-1-2 427,-2-1 0,-2-8-297,1 2 0,3-5 1,-6-5-264,2-5 0,2-9 0,5-4 1,0 0-54,0 0 0,5-5 0,4 2 0,3-3-420,6-3 1,1 6 0,-2 1 0,2 3-327,2 3 0,0 1 0,-5 2 0,0 2-464,0 4 0,-1-2 0,1 6 0,0 1-181,-1-2 1,1 6-1,0-6 1,0 1-233,-1 1 0,1-2 0,0 4 1426,-1-3 0,1-13 0,0 2 0</inkml:trace>
  <inkml:trace contextRef="#ctx0" brushRef="#br0" timeOffset="21">16305 1933 8123,'16'-1'315,"-1"-5"1,3-1-1,1-3 1,4 5-1,-1 1 111,1-1 0,5 3 0,-2-3 1,4 3 66,1 2 1,-1 5-1,-2 2 1,-5 2-145,-6 3 0,2 1 0,-10-1 0,2-2-182,-1 2 0,-6 2 1,-1 2-1,-5 0 44,-3 0 0,-14-1 0,-2 3 0,-7 1 8,-3 2 1,-1 2-1,1-4 1,-1 2 168,1-2 1,1-2 0,4-1 0,5 0 250,3 0 1,8-1-1,1 1 36,2 0 1,4 0 0,10-1-380,8 1 0,6-7 1,9-2-1,0-2-298,3 0 0,4 0 0,-2-5 1,3 2-687,2 3 0,-7-3 0,2 3 0,-5-3-1710,-2-2 0,-2 7 0,-12 4 2398,-3 3 0,3 8 0,-6 3 0</inkml:trace>
  <inkml:trace contextRef="#ctx0" brushRef="#br0" timeOffset="22">12264 3489 7884,'11'0'361,"-1"0"0,-5 2 380,6 3 0,-2 4 1,3 7-1,-3 1 1,-1 6-31,1 8 1,-4 3-1,4 7 1,-2 3 315,-4 2 1,4 6 0,-1 0 0,-3-1-506,-1-2 0,3-2 0,0-2 0,-1-3-199,-2-5 0,3-6 0,0-3 0,0-3-23,2-2 0,-5-8 0,5-6 53,0-2 0,-3-2 0,6-5 0,2 0 47,2 0 1,4-12 0,3-7 0,5-7-336,4-8 1,6-6 0,1 0 0,-2-4-33,-2-4 1,-3-3-1,-2 4 1,-6 1-124,-4 4 1,-1 4 0,-10 8 0,0 4-1228,0 5 1,0-2 0,-3 2-77,1 2 1,6 2-1,-4 3-1099,1 3 0,-2 4 0,4 7-840,2 0 3332,2 7 0,2-5 0,0 5 0</inkml:trace>
  <inkml:trace contextRef="#ctx0" brushRef="#br0" timeOffset="23">13129 3772 9166,'7'9'1113,"-5"-4"1,5-8 0,0-2-319,3 1 0,4 1 0,2-1 0,0-1-295,-1 1 1,8 3 0,3 1 0,2 0-541,-2 0 0,4 5 1,-6 2-1,1 2-743,-4 3 1,2 0 0,-2 0 0,-4-1-1219,-5 1 0,0 2 0,-8 0 2001,-6-4 0,-12-3 0,-10-7 0</inkml:trace>
  <inkml:trace contextRef="#ctx0" brushRef="#br0" timeOffset="24">13176 3992 9272,'2'14'0,"3"-3"785,6-6 1,9 2-1,5-2-284,-1-1 1,4-3-1,-5 1 1,0 2-453,-1 1 0,5 0 0,-5-3 1,1 1-1954,0 3 0,-2 4 1904,-5-5 0,6 1 0,3-6 0</inkml:trace>
  <inkml:trace contextRef="#ctx0" brushRef="#br0" timeOffset="25">14057 3348 15604,'5'10'565,"0"1"1,0-1-1,-5 6 1,0 0-223,0-1 1,-5 1 0,-2 2 0,-2 1 248,-3 2 0,-4 5 0,-3-5 0,-2-2-299,2-1 1,3 3 0,4 0 0,2-2-77,-3-2 1,1-1-1,2 0 1,4-1 44,5 1 0,-5-5 0,1-1-21,2 2 0,6-3 0,4 0 0,2-2 8,3-4 0,9-1 1,5-2-1,4 0-349,1 0 1,8 0 0,1-2 0,2-1-803,0-2 1,-5-6-1,3 6 1,-2 0 239,-3-2 0,-3 5 0,-5-3 0,-2 1-3718,-2-1 0,-2 1 2374,-6-6 1,-6-6 2005,-4-5 0,-10 0 0,-4 6 0</inkml:trace>
  <inkml:trace contextRef="#ctx0" brushRef="#br0" timeOffset="26">14371 3505 13463,'0'23'1225,"0"-1"1,0 5-1,0-5-722,0 1 0,-2-5 0,-1 4 0,-3-1 202,3 0 0,0 5 1,-1-3-1,-1 0-893,1-1 1,3-1 0,1-5 0,0 2-812,0 3 0,0-4 0,0 4 0,0-4-998,0-1 1,0 0 0,0 0 0,0-1 1996,0 1 0,7 7 0,1 1 0</inkml:trace>
  <inkml:trace contextRef="#ctx0" brushRef="#br0" timeOffset="27">13868 4275 9449,'7'-10'1929,"3"-1"1,-1 8-1,2-2 1,3 1-1043,5-1 0,3 3 1,8-3-1,0 1-333,3-1 1,9 3-1,0-3 1,3 3-384,2 2 0,4 0 0,-2 0 0,-4 0-515,1 0 1,-8 0-1,-1 0 1,-6 0-1124,-4 0 0,1 2 0,-7 3-818,-2 6 1,-9 3 0,-4 2 989,-5-1 0,-9 4 1,-8-1 1294,-9-4 0,-4-2 0,-3 4 0</inkml:trace>
  <inkml:trace contextRef="#ctx0" brushRef="#br0" timeOffset="28">14009 4417 9282,'-15'8'0,"-1"-2"3092,0-5-1177,7-1 0,4 0-1305,10 0 0,9 0 1,9 0-1,3 0-301,8 0 1,2 2-1,10 2 1,-3 1-215,1-2 1,-2 1-1,-11-1 1,-1 4-95,-4 2 0,-3-4 1,-7 4-1,-1 0-283,1 0 1,-7 1 0,-4 6 82,-3-1 1,-2 1-1,-2-2 1,-3-2 173,-6-1 0,-3-1 0,-3 4 0,-4-1 61,-5-3 0,1-1 1,1 1-1,-1-3 128,1 0 1,5-5-1,-2 3 258,3-3 0,3-2-326,-1 0 1,11 0 0,8 2-53,11 3 1,14-3-1,3 5 1,8 0 6,1 3 1,9-1-1,-5 1 1,-2 3-38,-2 1 0,0 1 1,-7 1-1,-5 0 139,-3-1 0,-6 1 1,-7 2 335,-1 3 0,-8 1 0,2 4 54,-3-5 0,-9-3 0,-3-2-154,-4-1 1,-2-1-1,-2-2 1,-3-3 0,-5-2-163,-4-3 1,-1-3 0,0-1 0,-1 0-343,1 0 1,-6 0-1,-1-1 1,-1-3-485,1-1 1,1-7 0,7 3 0,2-1-1196,2-1 1,7 1-1,-2-6 1,4 0 346,1 0 1,7-1 0,4-2 0,5-4 1446,5-1 0,18-10 0,10-6 0</inkml:trace>
  <inkml:trace contextRef="#ctx0" brushRef="#br0" timeOffset="29">15141 3757 8486,'-8'0'3128,"1"1"1,7 5-2484,0 4 0,0 9 0,-2 2 1,-2 0 114,-1 2 1,0 1 0,5 9 0,-2 2-404,-3 2 1,3 0 0,-3-8 0,3-1-555,2-1 1,0-3-1,2 4 1,1-4 325,3-1 0,1 2 1,-4-8-1,2-3-1903,-1 0 1,-1-7-1,1 0 89,1 0 1,0-7 0,-3 2 755,3-6 0,-1-8 0,5 0 1,-1-6-586,1-3 1514,2-7 0,4-3 0,1-9 0</inkml:trace>
  <inkml:trace contextRef="#ctx0" brushRef="#br0" timeOffset="30">15314 3835 9304,'9'2'1796,"-4"3"0,-3 6-990,-2 3 1,5 8-1,1 4 1,-3 4-194,-1 2 1,-4 4 0,-1 1 0,-3-2 17,3-2 1,-4-1 0,2-3 0,1-1-356,2-2 0,2-1 0,0 1 0,0-5-530,0-4 0,6-1 1,1 0-371,1 0 0,-2-2 0,2-2 0,1-4-1450,0-1 0,-4-1 403,5-6 1,-6-9 0,1-5-1343,-3-5 3013,-2-9 0,-7 3 0,-2-6 0</inkml:trace>
  <inkml:trace contextRef="#ctx0" brushRef="#br0" timeOffset="31">14906 3725 7209,'-16'0'1464,"2"-7"-141,3-3 1,4 1-395,7-2 1,13 8 0,4-2 0,6 3-71,5 2 1,8 0 0,6 0 0,4 0-579,1 0 1,0 0-1,-1 0 1,-3 0-292,-1 0 0,-7 0 1,4 0-1,-5 2-50,-2 3 0,3-3 0,-11 5 1,2-2-1505,1 0 0,-8 6 0,2-4 0,-4 1-919,-1 5 0,-5-6 2483,-1-2 0,-6-3 0,3-2 0</inkml:trace>
  <inkml:trace contextRef="#ctx0" brushRef="#br0" timeOffset="32">15770 3929 8406,'14'16'567,"-3"0"1,1 5 0,-5 0-1,0-2-124,0-2 0,3 4 1,-3 2-1,0 0 796,0 0 0,0 4 0,-3-2 1,1 1-713,-1 0 1,-3-6 0,-1 1 0,2-4-83,3-1 0,-3-1 1,3 1-2,-3 0 0,-4-7-128,-3-4 0,3-5 0,-5-5 0,2-6 31,0-3 0,-2-7 1,3-2-1,-1-1-318,2-4 1,1-2-1,4-3 1,3-3-504,5-6 0,4 3 1,2 3-1,0 2-13,0 3 1,1 1 0,0 4 0,1 5-1779,-4 4 1,-2 1-1,2 0 1,-2 0 815,-1 1 1,-6 4 0,4 1 1448,-2-2 0,5-9 0,-3-4 0</inkml:trace>
  <inkml:trace contextRef="#ctx0" brushRef="#br0" timeOffset="33">16195 3474 8000,'16'-16'266,"-1"0"1,3 0 361,3 1 1,-2 4 0,7 3-1,2 1 1,2 3 28,1 2 0,1 2 1,-1 0-1,-1 0-360,-4 0 0,2 2 0,-7 2 0,-2 3 44,-1 1 1,-4 3 0,-2 4 0,-3 1-206,-2 0 1,-2 5 0,-5 0 0,0-2 28,0-1 1,-7-3 0,-4 1 0,-3 0-173,-1-1 1,-1 1-1,0-2 1,0-3 242,1-6 1,-1 2 9,0-2-242,8 0 0,8-5 0,10 0 0,4 0 123,2 0 0,6 7 0,3 2 0,1 1 61,0 1 1,0 1-1,4 7 1,-4 2-42,-5-1 0,-3 2 0,-2 1 1,-2 1 238,-4 4 1,2 0 0,-7 0 0,-1-2-57,-2 2 1,-4-3-1,-3 1 1,-6 0-343,-3-1 1,-8 3-1,-5-7 1,-4-4-16,-6-5 1,-10-5-1,-11-7 1,-4-2-846,-7-3 1,-4-10 0,-11-13 0,40 10 0,1-1 871,-1-3 0,0-3 0,-2-8 0,0-2 0,2-6 0,1 1 0</inkml:trace>
  <inkml:trace contextRef="#ctx0" brushRef="#br1" timeOffset="34">3648 9934 9126,'16'-9'2444,"-7"4"1,-4 12-1,-3 7-1641,-2 5 0,0 9 0,-2-2 1,-3 4-100,-6 1 1,-8 6 0,-6 1-1,-1 2 68,-2 4 0,-5 0 0,7-2 0,-2-4-251,2 0 1,3-4-1,7 2 1,1-2-271,-1-3 1,5-7 0,3-3 0,1-3-252,3-2 0,2-1 0,2 1 0,0 0 0,9-6 0,5-1 0,5-2 0,9-2 0,0-5 0,7-2 0,7-3 0,9-2 0,3-5 0,0 1-381,0-1 1,6 0 0,-6 2 0,-2 3-1745,-5 0 1,-17 5-1,-4-3 1,-7 3 1194,-3 2 0,-7-2 1,-4-3-1,-3-6 930,-2-3 0,0-15 0,0-4 0</inkml:trace>
  <inkml:trace contextRef="#ctx0" brushRef="#br1" timeOffset="35">3994 10248 13480,'0'17'984,"0"4"1,-2-1 0,-3 6 0,-4 4 0,-1 3 849,-1 3 0,1 6 0,-6-5 0,0-2-1102,1-2 1,4-1 0,2-1 0,1-1-733,-1-4 0,5-2 0,-1-4 0,4 0 0,1 0 0,0-3 0,0-1-2011,0 0 0,6-2 1,7-4-1,4-5-847,4-3 0,7-2 1,0 0 2857,7 0 0,-2-14 0,6-3 0</inkml:trace>
  <inkml:trace contextRef="#ctx0" brushRef="#br1" timeOffset="36">4953 9887 8082,'-9'-16'1960,"-5"7"1,11 2 0,-6 9-1,2 3-507,4 6 1,1 9 0,0 7-1,-1 2-797,-3 3 0,1 4 0,3 3 0,-1-1 421,-2 1 0,-2-3 0,3-4 1,-1-1-1078,2 1 0,1-1 0,2-1 0,0-4 0,0-5 0,0 2 0,0-2-214,0-2 0,2-3-1891,3-6 0,-2-3-353,8-7 0,-6-2 1,7-3-1,4-5 163,3-4 1,7-7 0,-3-4 2294,2-4 0,1 1 0,5-11 0</inkml:trace>
  <inkml:trace contextRef="#ctx0" brushRef="#br1" timeOffset="37">5268 9839 8082,'8'0'1289,"-1"2"0,-7 3 1,0 6-312,0 3 0,0 10 0,0 6 1,0 7 1008,0 3 1,-5-4 0,-2 5 0,-2-1-865,-3 0 1,0-5-1,0 3 1,3-3-1034,2-3 1,2 3 0,5-11 0,0 0-91,0-3 0,0-3 0,0-2 0,0-1-633,0 1 1,5-5 0,2-3 0,2-1-2645,3-3 0,-3 3 0,1-2 581,2-2 0,1-8 0,-3-7 2696,-5-7 0,-10-6 0,-4-6 0</inkml:trace>
  <inkml:trace contextRef="#ctx0" brushRef="#br1" timeOffset="38">4654 9887 8082,'-15'-16'0,"-1"0"0,0 0 0,6 2 0,-1 4 1139,8-4 0,-4 10 0,8-4 0,5 1 127,4 3 0,11 2 1,7 2-1,7 0-529,7 0 0,16-1 1,6-3-1,3-1-363,-3 2 0,13 1 1,-9 2-1,2 0-58,2 0 1,-9 0 0,1-2 0,-6-1-517,-4-3 0,-1 1 0,-8 5 0,-3 0-815,-5 0 1,-6 5-1,-3 2 1,-5 2-749,-6 3 0,1 2 1,-13 2 1762,-2 0 0,-8-1 0,-4 1 0</inkml:trace>
  <inkml:trace contextRef="#ctx0" brushRef="#br1" timeOffset="39">6620 9651 8082,'-7'-9'589,"-2"-3"0,-7 7 426,1 1 1,-1 2 0,-2 2 0,-3 0 0,-3 0 288,-1 0 1,-9 9 0,2 7 0,-3 8-690,-3 6 1,3 3-1,-5 4 1,1 3 179,4 0 0,2 11 0,3-4 0,4 2 72,5 0 1,4 1 0,3 1 0,3-2-868,6 2 0,3-6 0,4-5 0,1-1 0,3-5 0,11-2 0,-1-4 0,1-4 0,1-1 0,3 3 0,2-5 0,1-2-657,4-1 0,2-4 1,1-4-1,-1-4-1544,-4-5 1,7-1 0,-3 0 0,1-1-722,4-5 1,0-4-1,-2-13 2922,4-8 0,-4-1 0,6-6 0</inkml:trace>
  <inkml:trace contextRef="#ctx0" brushRef="#br1" timeOffset="40">6997 9745 14752,'0'26'1377,"0"2"1,-2 5 0,-1 6-76,-2 1 0,-8 11 0,5-2 1,-3 1-712,1-1 1,4 2 0,-2-9-1,1 1-39,3-1 1,-3-3 0,2-10 0,1-1-553,3-2 0,1-6 0,0 1 0,0-4-712,0-1 1,1-6-1207,5 1 1,2-8 0,8 2-234,0-3 0,5-4 0,2-5 2151,1-8 0,2-8 0,6-8 0</inkml:trace>
  <inkml:trace contextRef="#ctx0" brushRef="#br1" timeOffset="41">7437 9824 8061,'11'-11'0,"-1"1"0,2-1 796,2 2 1,7-4 0,4 2 0,1-1 96,2 1 0,10 3 0,-4 4 0,1-1-534,-2 1 1,2-3 0,-9 2 0,2 2 53,-2 1 1,-3 4 0,-7 1 0,-1 4 58,1 2 1,-6-4 0,-1 6 0,-2 1 24,-3 2 1,-3 7-1,-1 3 1,0 4 81,0 5 1,-7 4-1,-3 0 1,-4 5 556,-2 3 1,1 2-1,-1 0 1,0 0-1134,0 1 0,2-3 0,4-3 0,3-5-3,0-4 0,5-4 0,-3-1 0,3-3 0,2-2 0,5 3 0,2-5 0,2-2 0,3-2 0,2-3 0,2-1-3021,0-3 0,5-6 0,0 1-256,-2-3 0,-3-6 0,-6-5 3262,-5-6 0,-17-19 0,-5 1 1</inkml:trace>
  <inkml:trace contextRef="#ctx0" brushRef="#br1" timeOffset="42">7579 10342 8061,'2'-15'3182,"1"-1"-1776,2 0 0,9 6 1,0-1-1,7 1-223,4 1 1,6 0-1,9 6 1,6-2-954,8 1 1,5 2 0,4 2 0,-2 0-683,-3 0 0,1 0 1,-6 2-1,-4 2-1409,-6 1 1,-4 0 0,-10-5 0,-1 0-3977,-1 0 5837,-8 0 0,4 0 0,-8 0 0</inkml:trace>
  <inkml:trace contextRef="#ctx0" brushRef="#br1" timeOffset="43">8208 9509 8061,'8'-22'0,"8"4"304,9 6 0,4 8 1,4-1-1,2 5 407,2 5 0,14 4 0,-1 9 0,5 1 64,-3 2 0,4 7 0,-2 0 0,-2 5-179,-4 4 0,-12 11 0,1 1 0,-4 7 80,-1 9 1,-8 3-1,-5 5 1,-6-5 331,-8-3 0,-3 0 0,-2-6 1,-2-8-73,-3-4 0,-4-11 1,-9-2-1,-1-8-791,-2-3 0,-5 1 0,3-7 1,-1-3-256,-4 0 1,0-7 0,0-1 0,2-5-808,-2-1 1,0 0-1,2-1-8914,5-5 9439,10-2 0,4-22 0,7-3 0</inkml:trace>
  <inkml:trace contextRef="#ctx0" brushRef="#br1" timeOffset="44">8978 9305 8061,'-14'-16'574,"4"1"1,4-1-234,5 0 1,1 0 0,1 2-1,5 2 451,4 2 0,11 1 0,5-3 1,6 3-191,4 2 1,-2 2 0,4 5 0,-1 0-197,-1 0 0,1 0 0,-7 0 0,-4 2 207,-5 3 1,-4 3 0,-1 8-1,-2 0-349,-3 0 0,-4 5 1,-7 1-1,0 1 26,0 0 0,-7 5 0,-4-2 0,-5 2-10,-5-2 1,-3 2 0,-7-5 0,-1-1 187,1 1 1,6-2-1,4-5 1,4-1 299,1 1 1,7-5 0,4-1-540,3 2 0,4 1 0,3-1 1,8-3-230,6-2 0,3-1 0,8-2 0,0 1 0,3-1 0,4-3 0,-2-1 0,3 0-1071,2 0 0,-5 0 1,2 0-1,-6 0-1324,-4 0 0,-3 0 0,-5 0-775,2 0 0,0 0 3170,-5 0 0,0-7 0,-1-1 0</inkml:trace>
  <inkml:trace contextRef="#ctx0" brushRef="#br1" timeOffset="45">9780 9965 8061,'-9'-7'1504,"2"4"0,9-6 0,3 2 0,7 3-222,8 3 1,2 1 0,6 0 0,-1 0-154,0 0 0,3 5 1,2 0-1,-1-1-962,1-3 0,-6 5 0,-2-1 1,-1 0-786,-4 2 0,-1-3 0,-4 6 0,-2 1-370,-2-3 0,-6 6 0,1-3 0,-3 4-4374,-2 6 5362,-7-3 0,-2 5 0,-7-8 0</inkml:trace>
  <inkml:trace contextRef="#ctx0" brushRef="#br1" timeOffset="46">9670 10232 9796,'16'0'0,"-1"0"0,1 0 1888,0 0 0,1 0 0,4 0-1129,5 0 0,-1 0 1,1 0-1,0 0 0,0 0-113,1 0 0,-8 6 0,2-1 0,-4-2-1276,-1-1 1,0 3 0,-2 2 0,-2 0-2288,-2 0 0,1 5 2917,5-1 0,-1 10 0,1 3 0</inkml:trace>
  <inkml:trace contextRef="#ctx0" brushRef="#br1" timeOffset="47">10519 9525 8061,'-16'0'-45,"0"0"0,6 0 0,0 0 0,-3 0 706,-1 0 1,4-2-1,-1-1 235,-1-2 0,0-2 0,0 3 419,1-1 1,6-7-755,-6 1 0,8 2 1,-1-1-1,10-1-197,9 3 1,6-6 0,9 3 0,2-3-187,6-1 0,0 1 0,4 1 0,-1 5-35,-7 1 0,7 1 1,-13 6-1,-2 0-153,-2 0 0,-8 2 1,-6 2-1,1 3 12,-2 1 1,-2 3 0,-7 6 0,0 4 120,0 5 0,0 4 0,-2 2 1,-3-1-27,-6 0 1,-3 1 0,-3-1 0,-2-1 45,-2-4 0,-2 2 1,4-5-1,-2 0-114,1-1 1,1-1-1,0-5 1,-2 0 14,2-1 0,1-4 0,3-2 87,-1-2 0,0 3 976,0-5-611,8 1 1,1-13-1,9-4-465,3-3 1,9-2 0,8 1 0,3-1-255,3 0 0,14 0 0,5 1 0,4 1 88,3 3 1,-5 4-1,5 7 1,-4 0-223,-2 0 0,1 0 0,-11 2 1,-1 2 518,-4 1 0,0 7 1,-10 0-1,-1 6 319,1 3 0,-2 5 0,-5-3 1,0 1 210,-1 4 0,-4 2 0,-2 1 1,-2 1-356,-4-1 0,-3-1 0,-5-2 0,-6-4-337,-3-1 0,-8-2 0,-6-6 0,-6 1 0,-2 0 0,-8-2 0,4-2 0,-2-3 0,0-2 0,2-2 0,-4-5 0,4 0 0,2 0 0,-1-2 0,4-1 0,-1-4 0,1-2 0,1 0 0,5-3 0,3 2 0,5-3 0,0 5 0,3-3 0,4-1-1040,0-2 0,7-2 0,2 1 0,5-1-921,5 0 0,11 0 0,10 1 0,6-1 299,4 0 1,4 6 0,8 1 0,-1 2 461,0 4 1,-7-4 0,-3 0 1199,-4-2 0,-9-2 0,-1-4 0</inkml:trace>
  <inkml:trace contextRef="#ctx0" brushRef="#br1" timeOffset="48">12406 9352 8061,'5'-10'899,"0"-1"0,2 2 0,-3-3 370,1 2 0,-2 4 30,-8-4 1,-5 7-463,-11-3 0,-2 5 1,-3 1-1,5 0-59,3 0 1,-3 5 0,-1 2 0,-1 1-216,0 5 0,-5 1 0,2 1 1,-2 3-166,2 3 1,-4-2 0,6 7 0,-2 2-158,-1 2 1,8-4 0,-4 0 0,2 2-36,0 2 0,1 0 0,4-2 1,2-2-39,3 2 0,-1 1 0,7 3 0,1-1-168,3 1 0,2-1 0,5 1 0,4-3 0,4-3 0,9 4 0,5-4 0,7 2-58,7-2 1,3 2-1,4-7 1,2-1-67,1-3 0,6-8 0,-8-4 1,-4-3 304,-8-2 0,-5-2 0,-3-3 1,-4-7-182,-5-8 0,-5 3 0,-4-6 0,-1 0 0,-8 4 0,1-5 0,-8 1 0,-6 4 0,-4 1 0,-9 3 0,-3-1 0,-4 0 0,-1 1 0,-1 4 0,1 2 0,-1 2 0,1 4 0,-1 1 0,1 2 0,0 0-652,-1 0 1,2 0 0,2 0 0,2 0-663,-2 0 0,4 0 0,-1 0 0,3 0-778,2 0 0,3 0 0,1-2 0,1-3 2092,-1-5 0,7-11 0,2-4 0</inkml:trace>
  <inkml:trace contextRef="#ctx0" brushRef="#br1" timeOffset="49">12563 9478 9759,'0'-25'0,"0"4"805,0 4 0,2 1 0,3 1 1,5 1-1,4 1-205,2 3 0,5 1 0,2-1 1,1 3-212,4 0 1,0 5 0,0-3-1,-4 3 16,-1 2 0,-2 0 0,-5 2 0,0 1-74,-1 2 1,-1 8 0,-1-1 0,-5 5-89,-1 4 1,-2 2 0,-5-2-1,0 3-70,0 1 0,-6 5 1,-7-4-1,-4 2 48,-4-2 0,-7 2 1,2-5-1,-4-1-163,-1 1 0,-1-2 0,1-5 1,1-1 97,4 1 1,-2-2 0,7-4 0,2-3 190,1 0 1,2-5 0,1 3 193,-1-3 0,7-4-386,4-3 1,5 2 0,5-6-1,7 0-322,8 1 1,9 2 0,12-2 0,2 1-166,6 3 1,7 2 0,-2 2 0,-1 0 68,-4 0 1,-1 0-1,-9 2 1,-2 3 159,-4 6 0,0 3 0,-12 1 0,-4 1 327,-4 0 0,-1 0 0,-7 1 0,-1 2 266,-3 2 1,-1 5 0,-1-5 0,-5 0 36,-4 2 0,-4-5 0,-2 3 0,-1-4-451,-4-1 1,2-2-1,-8-2 1,1-3-77,2-2 0,-6-2 0,4-5 0,-4 0 0,-1 0 0,4 0 0,3 0 0,-1 0-1401,1 0 1,5-5-1,-2-2 1,3-2-1045,3-3 1,-1-2-1,2-2 823,3 0 0,4 1 1,9-3-1,5-1 260,9-2 1362,14-7 0,10 4 0,7-8 0</inkml:trace>
  <inkml:trace contextRef="#ctx0" brushRef="#br1" timeOffset="50">13475 9305 8061,'0'-7'2615,"0"7"-948,0 9 1,-5 6-1,-1 6 1,3 4-1065,1-1 1,2 11 0,0-2 0,0 6 123,0 4 1,0-2-1,0 2 1,0 3 772,0-1 0,5 6 0,2-11 0,0 0-1500,0-3 0,4-4 0,-4-2 0,0-1 0,0-4 0,0 2 0,-4-7 0,2-2 0,-1-1 0,-2-2 0,-1-1-3028,5 1 0,-5-6 0,6-1 816,0-2 0,-3-2 0,6-5 2212,3 0 0,8-7 0,3-1 0</inkml:trace>
  <inkml:trace contextRef="#ctx0" brushRef="#br1" timeOffset="51">13931 10012 8061,'8'-15'4915,"-1"6"0,-5 2 0,3 7 0,-1 0-3965,6 0-950,-6 0 0,8 2 0,-5 3-2619,2 5 1,-4-1 0,6 0 2618,1-2 0,2-2 0,2-5 0</inkml:trace>
  <inkml:trace contextRef="#ctx0" brushRef="#br1" timeOffset="52">14937 9258 8061,'0'-16'1839,"0"0"0,-7 2-1030,-3 4 1,-4 3 0,-2 7 0,0 0-73,0 0 1,-5 2 0,-1 1 0,-3 4 200,-3 2 0,0 7 0,-1 5 0,-1 0-352,-3 1 1,-2 3 0,3 6 0,1 2-201,-1 4 1,3-4-1,3 6 1,6-3-83,8 1 1,5 0-1,7-4-255,0 3 0,7-1 1,5 6-1,6-3 1,5-3-69,1-2 1,4-3 0,7-2 0,2-2-44,-2 2 1,3-5 0,-1-2-1,-2-6 66,-2-4 0,-2 1 1,-1-7-1,-2-1 167,-2-3 1,-7-2-1,2-5 1,-5-4 175,-6-4 0,3-3 1,-8-3-1,-2-2-306,-1-3 0,-9 6 0,-3-4 0,-4 2-41,-2 0 0,-7 0 0,-3 6 0,-4-1 0,-1 0 0,-1 2 0,3 2-535,3 2 0,-4 4 0,5-2 0,-1-1 0,2 2-979,1 0 0,2 0 0,5 3-1675,1-1 0,1-2 1370,3 2 1,6 3-1,10-5 1819,6 0 0,10-9 0,3-8 0</inkml:trace>
  <inkml:trace contextRef="#ctx0" brushRef="#br1" timeOffset="53">15204 9336 8230,'26'-24'0,"-1"5"0,-1 5 0,-1 3 301,0-1 1,-2 5-1,-5 0 1,-1 2 491,1 0 0,0-1 0,-1 8 0,1 3-289,0 6 1,-2-2 0,-4 1 0,-4 2 34,-5 2 1,-1 4 0,-1 1-1,-5 4-251,-4 1 1,-11 2-1,-4 6 1,-1-1 195,0 1-1,-4-1 1,-5 0 0,2 1 15,-2-1 1,2 1 0,7-1-1,5 1-247,3-1 1,10 0 0,2 1 0,5-1-25,1 1 0,12-3 0,5-1 1,4-3 26,2-2 1,8 3 0,-1-5 0,2-4-46,3-5 1,0-5 0,-6-7 0,-1 0 42,-2 0 0,-1-7 0,1-5 0,-5-7-302,-4-7 1,-6-9-1,-2-4 1,-2-1-420,-4-3 1,-8-3-1,-7-1 1,-8 2 132,-6 3 1,-9-2 0,-3 6-1,-1-1-807,1 1 0,-6 1 0,4 7 0,0 2-91,3 2 0,-1 12 0,1 0 1,4 6-35,5 4 0,0 4 0,9 5 0,5 8 1267,7 6 0,5-2 0,2 6 0</inkml:trace>
  <inkml:trace contextRef="#ctx0" brushRef="#br1" timeOffset="54">16006 9651 8061,'0'-7'854,"0"7"605,0 8 0,0 8 0,0 3 0,0 4 0,0 2 279,0 3 0,0 1 0,0 3 0,2-3-1343,3-2 1,-1 2 0,4-4 0,1 1-382,0 0 1,-4-7 0,4 2 0,0-3-1425,-1-3 0,-2 1 0,2 0-3027,-1 0 0,4-6 2812,-6 1 1,0-15-1,-5-1 1625,0-7 0,0-18 0,0-3 0</inkml:trace>
  <inkml:trace contextRef="#ctx0" brushRef="#br1" timeOffset="55">16022 9525 8093,'0'-16'0,"0"1"0,0-1 3,0 0 0,0 0 0,0 1-19,0-1-313,0 7 329,0 2 0,0 7 0,0 0 0</inkml:trace>
  <inkml:trace contextRef="#ctx0" brushRef="#br1" timeOffset="56">16289 9572 8030,'14'16'0,"-3"0"0,-6-1-156,-3 1 1,3 0 1055,0-1 0,6 3 1,-4 3-1,0 3 90,0 1 0,5 4 0,-4-2 0,3 2-301,-1 3 1,-1-1 0,3 1 0,-1-1-180,1 1 1,-3-3 0,0-3 0,-2-5 162,-4-3 0,4-2-111,-2-1 0,-1-2-152,-9-8 1,1-7 0,-6-14 0,-1-1-247,2-4 0,-5-4 0,6-6 1,-1-2-206,4-4 0,3 2 0,5-7 1,6 0-31,7 2 0,8-3 0,-1 6 0,2 2-144,2 2 1,1 8-1,0 6 1,-3 7 169,-2 7 0,4 3 0,0 2 0,1 2 255,-2 3 1,4 9-1,-6 9 1,2 3-65,0 7 0,-6-2 1,1 6-1,-4-4-13,-1-1 1,-2-1 0,-4-1 0,-3-2-461,0-2 0,-5-2 1,3 3-1,-3-5-879,-2 1 1,-5-6 0,-1 4 0,1-5-872,-2-5 1,4 1 0,-6-5-1899,2 2 3975,-5-6 0,3 4 0,-7-7 0</inkml:trace>
  <inkml:trace contextRef="#ctx0" brushRef="#br1" timeOffset="57">16792 8991 8030,'-5'-11'736,"0"1"1,0-1 0,5-5 129,0 1 0,7 6 1,5 2-1,5 2-315,4 0 1,5-1 0,-1 6 0,1 0-1,2 0 0,5 6 0,-8 1 0,1 1-107,0 4 1,-8 2 0,-1 2 0,-6 0-51,-5 0 0,0 5 0,-6 1 0,0 3-178,0 3 1,-12 0 0,-6 0 0,-5-2 10,-5 2 0,-3-4 1,-4 1-1,-2-3 17,2-3 0,4 4 1,5-2-1,5-3 275,3-6 1,4 2-1,2-4 165,2 4 1,6-3-1,1-3-475,6-1 0,8-1 0,10-5 0,6 3-209,8 1 0,4 0 0,6-5 0,1 0 0,3 0 0,0 0 0,-6 0 0,-3 0-54,-1 0 0,-4 2 0,-7 2 0,-4 1-1452,-1-2 0,-2 1 0,-5 1 0,-1 4-1442,1 0 0,0 10 1,-2-3 2947,-4 1 0,11 0 0,-3-1 0</inkml:trace>
  <inkml:trace contextRef="#ctx0" brushRef="#br1" timeOffset="58">425 12417 8030,'-9'-16'0,"2"1"0,0-1 0,6 5 0,-5 1 1194,5-2 1,2 5-538,5 2 0,-3 3 0,7 4 1,3 5-1,1 6 513,1 7 1,6 13-1,2 2 1,0 7-586,-1 7 1,1 13 0,-4 3-1,4 3-101,2 2 0,-6 2 1,4-6-1,-3-1-124,1 1 0,0-12 1,-7-8-1,-1-6 264,-3-5 0,-5-7 1,4-4-103,-2-1 0,-2-2 0,-3-7 40,3-4 1,-1-3-563,6-7 0,-4-2 0,4-3 0,4-7 0,5-7 0,0-6 0,8-8 0,1-5 0,1-9 0,3-2 0,-3-7 0,-2 0 0,-6 0 0,-4 0 0,-1-2 0,-2 8-386,-4 6 0,2 0 0,-6 8 0,-3 3-21,-1 5 0,-2 0 0,2 5 0,1 0-209,2 1 0,6 1 0,-6 5 0,0 2-435,2 4 0,-3-3 1,6 8-1,3 2-500,1 1 1,1 4 0,3 5 0,1 8-561,2 10 0,2 3 2111,-2-2 0,-4 11 0,6-4 0</inkml:trace>
  <inkml:trace contextRef="#ctx0" brushRef="#br1" timeOffset="59">1447 12889 8987,'16'0'1062,"-1"0"1,1 0-1,2 0-571,3 0 0,-4-6 1,4 1-1,-2 2 0,0-1 87,2-1 1,6 3 0,-6-3-1,-2 3-943,-2 2 0,-1 0 0,0 2 0,-1 1-892,1 3 1,0 6 0,-2-2 0,-4 4-2555,-4 2 3811,-5 0 0,-15-1 0,-3 1 0</inkml:trace>
  <inkml:trace contextRef="#ctx0" brushRef="#br1" timeOffset="60">1573 13109 8030,'15'8'633,"1"-2"0,0-3-412,0 2 1,5-3-1,1 3 1,1-3-1294,0-2 1,5 0-1,-4 0 1072,1 0 0,4 0 0,-4 0 0</inkml:trace>
  <inkml:trace contextRef="#ctx0" brushRef="#br1" timeOffset="61">3019 12166 12107,'-16'7'1146,"1"5"1,-1 7 0,0 5-258,1 1 0,-6 8 0,0-5 1,0 0-313,-2 2 1,6-1-1,-6 3 1,2-1-190,0 1 1,0-1 0,7-1-1,2-2-15,1-2 1,8-5 0,-3 3 0,5-1-16,1-4 0,0-1 1,1-3-1,5-1-19,4-3 1,6 1 0,3-7-1,4 1-49,1 1 1,8-6 0,4 5 0,1-5-228,2-1 1,-4-7-1,6-3 1,1-2-677,-1 1 0,4-3 0,-5 4 1,0-3-685,-3 3 1,-4-4-1,-3 5 1,-4 1-1202,-5 2 0,-3-1 0,-3 2 1263,1 2 1,-7-1 0,-6 1 1234,-6-3 0,-6-6 0,-7 3 0</inkml:trace>
  <inkml:trace contextRef="#ctx0" brushRef="#br1" timeOffset="62">3381 12370 11516,'-2'16'1401,"-1"-1"0,-3 3-253,3 3 1,-4 3-1,0 8 1,0-1-303,0 1 1,-4 2 0,6 0-1,0-5 238,-2 1 0,5-2 1,-3-2-1,3-3-575,2 0 0,0-6 0,0 4 0,0-4-1488,0-1 0,0 0 0,0 1 1,2 3-6696,3 1 7674,-3-1 0,5-4 0,-7 0 0</inkml:trace>
  <inkml:trace contextRef="#ctx0" brushRef="#br1" timeOffset="63">2359 13344 8111,'0'-15'1842,"2"1"195,3 3 1,4 3 0,8 4 0,6-1-863,8 1 0,13-3 0,14 2 0,4 0-662,8-2 1,9 5 0,-7-3 0,-1 3 142,-3 2 0,-5 0 0,-5 0 0,-8 0-793,-6 0 1,-2 0 0,-9 2 0,-3 1-961,0 3 1,-8-1-1,-1-3-1114,-3 3 0,-4 4 0,-4 6 889,-4 1 1,-6 0 0,-6 1-1,-6 4-946,-7 5 2268,-6-3 0,-13 7 0,-2-6 0</inkml:trace>
  <inkml:trace contextRef="#ctx0" brushRef="#br1" timeOffset="64">2516 13706 8111,'0'-16'752,"7"6"0,4 1 0,3 0 526,1 1 0,8 4 0,5-3 1,7 2-439,7 0 1,10-1 0,4 6 0,0 0-35,-4 0 1,-4 0-1,-7 0 1,-4 0-561,-4 0 1,-8 6 0,-6 1 0,-5 1-275,-3 5 0,-8 1 0,2 1 1,-5 1 84,-5 0 1,-5-1 0,-10 3-1,-2 1-497,-3 2 0,-1 0 0,-6-5 1,1-1 336,0 1 1,4 0 0,3-2-1,-1-2 304,1-1 0,5-8 1,-2 2-1,3-3 465,3-2 0,4 0-470,1 0 1,8 0-1,4-2-177,12-3 0,14 3 0,12-3 0,5 3-178,9 2 1,11 0 0,5 0 0,-2 0-3,-3 0 0,-8 2 0,-13 3 0,-6 6 404,-4 3 1,-1 1-1,-12 1 1,-2 2 469,-2 3 1,-6-4-1,-2 6 1,-2-2-136,-4 0 0,-1 1 0,-4-2 0,-3 1-578,-6-2 0,-3-2 0,-5-1 0,-5-2 0,-8-4 0,-8-3 0,0-7 0,-4 0-78,-5 0 0,-7-1 0,2-5 0,-2-2-2104,-3-1 0,5-5 0,1 5 0,5-1 912,0-1 1,6-1 1269,1-9 0,6-10 0,-4-10 0</inkml:trace>
  <inkml:trace contextRef="#ctx0" brushRef="#br1" timeOffset="65">4277 12276 8111,'0'-9'2848,"0"4"1,0 10-1605,0 5 0,0 11 0,0 6 0,0 2-387,0 3 1,5 1-1,0 2 1,-1 3-168,-2 2 1,-2-3-1,0 3 1,0-1 232,0-4 1,5-2 0,0-4 0,-1-1-924,-3-1 0,-1-8 0,2 3 0,2-1-876,1 0 0,2 0-5273,-2-5 3666,-3 0 0,7-7 0,-4-6 994,5-6 0,-1-8 1,2-10-1,1-5 1489,2-4 0,2-8 0,-1-2 0</inkml:trace>
  <inkml:trace contextRef="#ctx0" brushRef="#br1" timeOffset="66">4529 12307 8111,'8'-7'1446,"-2"7"0,-5 2 1,-1 10-1,0 4-355,0 3 1,0 11 0,0-1-1,2 8 113,3 3 0,-3 0 1,5 4-1,-2-4-260,1-1 0,0 3 0,0-6 0,2-1-620,1-2 1,5-1 0,-3-3 0,1-1-453,-2-1 0,4-8 0,-5 2 0,2-6-2121,-1-4 1,-5 1-2108,6-7 0,-8-1 1966,3-9 1,-12-4 2389,-4-7 0,-18-13 0,-5-5 0</inkml:trace>
  <inkml:trace contextRef="#ctx0" brushRef="#br1" timeOffset="67">3868 12338 8111,'7'-15'1219,"-3"1"1,6 2-476,2 1 1,4 2-1,5-3 1,7 2 303,7-3 0,5-1 1,11-1-1,3 1-52,4 3 1,6-3 0,-6 6-1,1-1-1033,-1 4 1,1-2 0,-6 1 0,-1 3-245,2 1 0,-5 2 1,4 2-1,-4 1-1186,-2 3 1,-7 6-1,-2-2 1,-3 4-4540,-3 2 6006,-4-7 0,-13 5 0,1-6 0</inkml:trace>
  <inkml:trace contextRef="#ctx0" brushRef="#br1" timeOffset="68">6164 11883 8111,'-2'-16'0,"-3"0"306,-6 1 0,-3 1 1,-1 1-1,-1 5 683,0 1 0,-1 1 0,-4 6 0,-4 4-443,1 6 1,-6 3 0,4 15 0,-4 3 77,-1 4 0,-1 9 0,1-3 1,-1 3 163,1-2 0,1 3 1,4-3-1,5 2-65,4-2 0,3 3 1,3-3-1,6 2-285,3-2 1,2-2-1,2-5 1,1 2-395,3-2 0,11-2 0,-1-4 0,1-1-455,1-1 0,4-3 0,3 4 0,1-4-1376,0-1 0,-1-2 0,3-5 0,-4-2-68,-1-4 0,3-3 1,-3-7-1,0 0-788,-1 0 2643,6-14 0,-10-3 0,4-15 0</inkml:trace>
  <inkml:trace contextRef="#ctx0" brushRef="#br1" timeOffset="69">6588 11993 9504,'0'15'1690,"0"3"0,0 1-398,0 2 1,0 12-1,0 0 1,0 4 552,0 2 0,-5 4 0,-2-3 0,0 2-1036,0 0 0,-3-5 0,3 3 1,0-2-810,0-3 0,1-1 0,6-3 0,0-1 0,0-4 0,0-3 0,0-8-295,0 1 0,2-2 1,2-2-1352,1-1 0,7-3 1,-1 3-34,3-6 1,1-3 0,3-4 0,1-1-3875,2-3 5553,7-6 0,-4-4 0,8-8 0</inkml:trace>
  <inkml:trace contextRef="#ctx0" brushRef="#br1" timeOffset="70">6903 12056 8594,'1'-14'676,"5"1"-500,4 3 1,9 6-1,4-1 1,2 3 702,3 2 1,1 0-1,4 0 1,2 0-174,2 0 0,0 0 0,-6 0 0,-1 0-254,-4 0 0,2 0 0,-5 0 0,-1 0-1,1 0 1,-2 0 0,-5 0-38,0 0 0,-2 7 0,-2 2 55,-2 0 1,-6 10 0,3-3 0,-2 1 63,0 1 0,0 4 1,-5 5-1,-1 2 218,-5 3 1,3 4 0,-6 3 0,0 1-520,1 4 0,4-6 0,-3-1 1,2-4-233,0-2 0,0 1 0,5-1 0,0-1 0,0-4 0,0 2 0,1-7 0,3-2 0,1-1 0,7 3 0,-1 0-2476,3-2 1,-4-3 0,-1-4 217,-2-2 1,-4-8-4860,-8-2 7117,-11-7 0,-8-16 0,-7-1 0</inkml:trace>
  <inkml:trace contextRef="#ctx0" brushRef="#br1" timeOffset="71">7028 12543 8111,'0'-16'1070,"0"0"1,13 2-1,4 2 1,4 3 242,2 2 1,10 0 0,0 4 0,6-2-676,4 1 0,3 3 0,1 1 0,0 0-535,0 0 0,-1 0 0,-4 0 0,-6 0-1304,-2 0 1,-3 5 0,0 0 0,-1-2-23,-4-1 0,-3-2 0,-7 0 0,-1-2 1223,1-3 0,-7-17 0,-2-12 0</inkml:trace>
  <inkml:trace contextRef="#ctx0" brushRef="#br1" timeOffset="72">7673 11741 8111,'16'-16'109,"0"1"0,1 1 0,2 3 0,2 6 0,2 3 1,3 2 1367,6 0 1,4 13-1,1 6 1,5 9-802,3 10 1,8 6-1,1 6 1,0 5 386,0 2 0,-3 13 0,-9-5 0,-6 3-313,-2 2 0,-5 3 1,-2-3-1,-8-2-400,-7-3 1,-5-1-1,-7-11 1,0-3-746,0-1 1,-7-7-1,-5-2 1,-7-1-563,-8-4 1,-2-2-1,-5-2 1,-2-1-2846,-6-4 1,-2-8 3801,2-8 0,-10-13 0,3 1 0</inkml:trace>
  <inkml:trace contextRef="#ctx0" brushRef="#br1" timeOffset="73">8538 11380 8111,'9'-16'1064,"5"0"0,-4 1 1,4 1-362,2 3 1,-1-3 0,5 5 0,2-1 87,5-1 1,6 8-1,-5-2 1,3 3-426,1 2 0,6 2 0,-10 1 0,-2 4 66,-1 2 0,-4 1 0,-7 6 0,-2 0-232,-2 0 0,-6 1 0,1 4 0,-3 5-69,-2 4 0,-7 0 1,-4-3-1,-4 0-27,-6 1 0,1-4 0,-6 1 0,0-3-3,2-3 0,-6-6 0,5-5 0,1-1-37,3-3 0,-2-2 0,2-2-44,2 0 0,2 0 1,1 0 0,11-7 1,8-4-177,11-3 1,12 4 0,4 1 0,8 0-23,10 1 0,9 4 0,1 1 1,0 4 105,-6 5 0,0 7 1,-11 1-1,-1 7 412,-4 4 1,-4-4 0,-6 5 0,-5 0 256,-3-1 0,-4 4 1,-4-4-1,-5 1 172,-3 0 1,-2-7-1,0 2 1,-2-3-642,-3-2 1,-4-1-1,-6 1 1,-1-2-130,0-4 0,-5-1 0,-2-5 0,-1 1 0,-4-2 0,-2-1 0,1-4 0,1-1-1464,1-2 0,3-6 0,-2 4 0,5 0-3452,3 0 1,3-3 4427,-1 5 0,21-8 0,6 5 0</inkml:trace>
  <inkml:trace contextRef="#ctx0" brushRef="#br1" timeOffset="74">9544 12197 8111,'16'0'2118,"0"0"1,-1 0-1375,1 0 0,0 0 0,1 0 1,2 0-380,2 0 1,6 0-1,-6 0 1,-2 0-812,-2 0 0,4 0 0,0 0 0,-2 0-1807,-1 0 1,-8 2 2252,1 3 0,-8-3 0,4 5 0</inkml:trace>
  <inkml:trace contextRef="#ctx0" brushRef="#br1" timeOffset="75">9591 12370 10824,'14'-2'0,"-2"-1"1473,-1-3 0,-1-4 0,6 3 0,0 0-1264,0 0 1,5 2 0,1 5 0,1-2-1510,0-3 0,3 3 0,-3-3 0,1 1 1300,4-1 0,2-11 0,1-8 0</inkml:trace>
  <inkml:trace contextRef="#ctx0" brushRef="#br1" timeOffset="76">10629 11663 8111,'-9'-7'62,"1"3"1,4-6 0,-3-3 366,-2-1 0,6 4 0,-2 0 0,3-3 1089,2-1 0,0-1 1,0-1-948,0 0 1,9 0 0,6 1-1,10-1-142,4 0 1,5 1 0,1 1 0,3 3-178,2 6 1,0 3 0,4 2 0,-4 0-79,-1 0 1,1 2 0,-7 3-1,-3 6-218,-1 3 1,-4 7-1,-1 1 1,-1 4 37,-4 8 0,-3 2 1,-6 10-1,-4-3 111,-5 1 0,-2 10 0,-6-7 1,-7 2-26,-5 0 0,-9-2 0,0-1 0,-6-4-114,-2-6 0,-6-4 1,2-4-1,-2-4-22,-2-1 1,-3 3-1,8-7 1,1-3-32,0-4 1,3-3-1,7 1 1,1-3 23,0 0 0,-1-5 0,0 3 0,3-5 47,2-5 1,2 2 0,6-6 0,-1 0 36,0 0 0,8-1 1,2-6-1,5-1-26,1-4 1,8 3-1,8-4 1,9 2 9,4 5 0,15-8 1,3 11-1,2 1 6,0 3 1,-2 2 0,0 8 0,-1 2 224,-4 1 0,-4 12 1,-7-1-1,1 1-17,-1 1 0,1 3 1,-3 2-1,-1-1-346,-1 1 0,-8 3 0,2-5 0,-4-2-399,-1-1 1,0-1 0,-2 2 0,-2 2-175,-2-1 0,-4-8 1,2-2-2632,-1 3 1,6-1 2085,-3-2 0,4-3 1245,2-7 0,0-14 0,-1-3 0</inkml:trace>
  <inkml:trace contextRef="#ctx0" brushRef="#br1" timeOffset="77">11965 11867 8111,'-7'-21'714,"-3"0"0,-9 0 1,-4 5-1,0 2-34,1 4 1,-5-2 0,5 6 0,-1 3-199,0 1 0,-5 4 1,2 3-1,-4 7-178,-1 8 0,0-1 0,1 7 0,2 2 106,2 2 1,6 6 0,-1 1 0,4-2 35,1-2 1,6-1-1,1-1 1,2 0-203,4 1 1,3-1 0,7 1-1,8-3 71,10-2 1,6 1 0,6-6 0,3 1-41,0 0 1,9-2 0,-5-7 0,0-2 134,1-2 0,0-6 1,3 1-1,-3-5-173,-3-5 0,-4-4 0,-6-8 1,-1-4-127,1-6 1,-3-2 0,-2-4-1,-8-4-401,-7-5 0,-5-9 0,-9-3 1,-3 2-562,-5 3 1,-10-2 0,-2 13 0,-3 1-371,-3 6 0,-2 10 1,-1 2-1,1 5-97,4 3 0,-2 8 0,7-1 1,2 8 1317,2 6 0,1 4 0,0 2 0</inkml:trace>
  <inkml:trace contextRef="#ctx0" brushRef="#br1" timeOffset="78">13538 11537 8111,'8'0'2015,"-1"2"0,-8 3-1409,-5 5 1,-2 3 0,-8-1-1,-2-2-235,-2 3 0,-3-1 0,-5 0 0,2-3-179,-2-2 1,-7-2 0,-2-5 0,2 0-116,2 0 0,2-2 1,-1-3-1,2-4-206,4 0 0,-2-5 0,7 4 1,2-2 38,2 1 1,6-1-1,2 5 280,2-2-167,2 6 0,5-2 0,-2 10-64,-3 5 0,3 10 0,-5 2 0,2 3 31,0 3 1,-7 1 0,1 3 0,-1-1-40,1 1 0,-2-1 0,4 1 0,-2-3-16,1-3 0,6 2 0,-3-5 0,2 0-113,0-1 0,0-1 0,5-5-274,0 0 0,0-6 229,0 1 0,1-8 0,5 3 236,4-5 0,-1-2 0,3-3 82,6-1 1,1-7-1,10-1 1,6-4 0,2-4-6,1 2 0,11 1 0,0 3 1,4-1 46,1 0 0,4 7 0,-6 4 0,-1 3 83,-2 2 1,-8 2 0,0 3-1,-5 6 226,-6 3 0,0 7 1,-8 1-1,1 3-128,0 3 0,-7 0 0,-8 2 0,-1-1 204,-3 4 0,-2 2 0,-4-3 0,-3-3 81,-6-2 0,-8 1 0,-4-6 0,-1 1-96,-4 0 0,-2-4 0,-3-7 0,-2-3-289,-2-2 0,1 3 0,2-4 0,-1-3-234,-1-1 0,-1-4 0,4-1 0,-2-4-301,-2-2 1,2 0 0,7-3 0,2 1-1235,-2-1 0,5-2 0,2 0 0,4 2-1021,1 2 1,8-1 0,2-5 2571,5 1 0,1-8 0,0-2 0</inkml:trace>
  <inkml:trace contextRef="#ctx0" brushRef="#br1" timeOffset="79">13679 11678 8111,'-5'-15'386,"0"-1"1,1 2 0,9 3 0,6 4 709,3 0 0,9 4 0,5-6 1,5 2-549,3 4 0,12-4 0,-5 0 1,-1 0-236,-2 0 1,2 2-1,-5 5 1,-4 0-46,-5 0 1,0 0 0,-5 0-19,1 0 1,-5 5 0,2 2 0,-5 2 49,-5 3 1,1 4-1,-7 4 1,-1 7 254,-3 2 1,-1 3 0,0 1-1,0 2 66,0 2 0,-1 4 0,-3-2 0,-3-1-101,-2 1 1,6 3 0,-2-6 0,3-2-176,2-7 0,0 1 0,0-5 1,0 0-574,0 0 0,2-3 1,1-4-1,4 0-2232,2 0 1,-4-2 0,4-2-5523,-2-2 5518,5-6 0,-12-4 2464,0-11 0,-14-17 0,-10-5 0</inkml:trace>
  <inkml:trace contextRef="#ctx0" brushRef="#br1" timeOffset="80">13899 12040 10059,'6'-11'591,"-1"1"0,7 5 1,-2-4-1,6 0-82,5 0 0,-2 6 0,8-2 0,1 1 53,1-1 1,3 3-1,1-3 1,2 3-650,2 2 0,4 2 0,-4 2-1,-2 1-566,-2-2 1,-1 1-1,1-1 1,2 2-62,2-1 0,-1 3 0,-3-2 0,2-1-3567,2-3 4282,0-1 0,-6 0 0,1 0 0</inkml:trace>
  <inkml:trace contextRef="#ctx0" brushRef="#br1" timeOffset="81">15141 11710 8111,'0'-16'0,"0"0"0,0 1 0,0-1 614,0 0 1,-1 6-1,-3-1 6,-1-1 1,-2-2-1,2-2 1,-6 2 44,-3 4 1,-1-4-1,-1 5 1,-2-1-190,-3-1 0,-1 8 1,-6-3-1,1 5-57,0 1 1,-3 0-1,-2 1 1,1 5-25,-1 4 0,1 4 0,-2 2 0,0 0-123,1-1 0,-1 8 0,10 3 0,1 2-67,-1-2 0,4 4 1,8-4-1,4 2-16,0-2 0,5 4 1,-1-5-1,6-1-414,8-3 0,10 2 0,5-2 0,4-2 139,1-2 1,6-6-1,1-3 1,1-1 3,-1-3 1,-1-2-1,-4-2 1,2 0-83,2 0 1,-1-7 0,-6-4 0,-2-3-159,-2-1 0,-6-6 0,0-2 0,-2 0 14,-2 0 0,-2-3 0,-2 7 0,-3 3 729,-2 4-301,-2 9 1,0 3 0,0 12 0,-1 7 122,-2 7 1,-2 6-1,0 3 1,0 3 1111,0 2 0,0-5 1,0 2-1,-2-4-804,-3-2 1,1-4 0,-5-3 0,2-1-280,4-4 0,-4 5-239,2 3 1,-1-5 0,6-1 0,0-3-2099,0-3 1,6-4 0,1-2 0,1-1-1213,5 1 0,1-5 0,1 1 2827,1-3 1,0-16 0,-1-4 0</inkml:trace>
  <inkml:trace contextRef="#ctx0" brushRef="#br1" timeOffset="82">15440 12213 9333,'14'1'4508,"-3"5"-3250,3-5 1,-6 8-1156,8-4 1,-7-1 119,-4 6-223,-3 1 0,5-2 0,1-2 0</inkml:trace>
  <inkml:trace contextRef="#ctx0" brushRef="#br1" timeOffset="83">16179 11505 8111,'11'-15'430,"-1"-1"1,-5 7 1799,6 4 0,-8 5-1584,3 5 0,-5-1 0,-2 6 0,-5 2 35,-4 2 1,-4 0 0,-2-1 0,-1-5-220,-4-1 0,1 4 0,-4-6 0,0-1-232,-1-3 0,4-1 1,-5-1-1,0-3-237,1-1 1,1-6 0,5 4 0,-2-1-69,1-5 0,8 5 1,2-1-133,-3 2 0,5 2-427,-3 5 1,8 1 349,-3 5 1,3 2 0,0 10-1,-3 3 226,3 5 1,-4 2 0,2 2 0,1-2 64,2 0 0,1 5 1,-3-9-1,-1 2-38,1 1 0,3-8 0,1 2 1,1-4-29,5-1 0,-3 0-39,8-1 1,-6-6-1,5-4 49,2-3 1,2-2 0,4 0 0,3 0 18,5 0 0,4 0 0,5-2 1,5-1-21,7-2 0,4-1 1,-4 6-1,0 0 109,0 0 1,-7 6 0,-3 2 0,-4 5 338,-1 4 1,-8 2-1,-3-1 1,-5 1 148,-6 2 1,3 2-1,-8-4 1,-2 4 75,-1 1 1,-4-5-1,-3 4 1,-7-2-196,-7 0 1,-1-5 0,-4-8 0,1 1-151,4 0 0,-5-6 0,-1 2 0,-1-3-414,0-2 1,1 0-1,-3-2 1,2-1-693,-2-2 1,4-6-1,-1 4 1,3-1-363,2-5 1,3 1-1,1 0 1,2 1-392,4-1 0,3 3 1,7-1-1,3-2 1581,8-2 0,6-9 0,15-1 0</inkml:trace>
  <inkml:trace contextRef="#ctx0" brushRef="#br1" timeOffset="84">16525 11678 8111,'0'-24'296,"5"1"0,2 6 0,2-2 361,3-2 1,2 1 0,2 8 0,-2 2 112,-4-3 1,4 5 0,-3-1-1,3 2-190,1 3 0,1 3 1,-2 2-1,-2 5-254,-1 4 0,-6 6 0,4 3 1,-2 4-128,-4 1 1,-1 2 0,-4 6 0,-1-1 63,-2 1 1,-11-3 0,2-2 0,-2-6 31,-3-4 0,0-1 1,3-2-1,0-4-93,1-5 0,-1-3 0,0-2-229,0 0 78,8 0 1,2 0 0,13 0-1,7 0-338,6 0 0,8 0 0,0 2 1,5 3 127,3 6 0,6-3 1,-3 5-1,-1 2 277,1 5 1,-4 8 0,-7-2 0,-4 2 317,-1-2 0,-4 7 0,-7-5 0,-3 0 70,-2 2 1,-2-6 0,-5 1 0,0-3-89,0-3 1,-7-1 0,-3-2 0,-6-2-287,-5-4 0,-3-1 1,-10-6-1,-2 3-745,-6-3 1,-11-8-1,-3-4 1,-1-1-1528,-1-1 0,2 6 0,-1-4 1,6 2 851,7 4 1,1-1 1287,6-1 0,0-11 0,6-8 0</inkml:trace>
  <inkml:trace contextRef="#ctx0" brushRef="#br1" timeOffset="85">17516 11788 13918,'0'16'1707,"0"0"0,0 0 1,0-1-1158,0 1 1,5 5 0,2 2-1,0-1 15,0 1 0,5 0 0,-3-4 0,1 2-1156,1-2 0,-3-1 0,5-3-2062,-3 1 1,-6 0-1165,1-1 0,-3-8 2435,-2-7 1,-7-8 1381,-4-13 0,-10-4 0,-3-6 0</inkml:trace>
  <inkml:trace contextRef="#ctx0" brushRef="#br1" timeOffset="86">17374 11553 8111,'0'-16'305,"0"0"1,0 0 0,0 1 1081,0-1 0,0 0-1552,0 1 1,2 6-1540,3 4 0,4 3 1704,6 2 0,1 0 0,0 0 0</inkml:trace>
  <inkml:trace contextRef="#ctx0" brushRef="#br1" timeOffset="87">17704 11678 8111,'14'2'6,"-3"3"0,-3 6 1,-2 10-1,4 3 423,4 1 1,2 3 0,0-6 0,-1 3 750,1 3 0,0 1 1,-1 3-1,1-2-568,0-4 0,-2-2 1,-2-5-22,-1 2 0,-8 0-70,2-5 1,-5-7-250,-5-4 0,2-10 0,-8-7 0,-1-6-90,-2-3 0,0-7 0,2 2 0,3-4-50,2-1 0,2-6 0,6 0 0,5 4-205,4 5 1,6-1-1,5 4 1,3 1 145,1 3 0,3 9 1,-6 3-1,1 2 93,0 3 0,5 4 1,-4 6-1,2 4 23,1 4 1,-8 2-1,4 1 1,-2 4-272,0 5 1,-1-3-1,-4 0 1,-2-2-602,-3 0 1,1 5 0,-7-5 0,-1-2 229,-3-1 0,1-3 0,2 3-1267,1 3 1,0-4-1,-5 4-970,0-3 2690,0-10 0,0-1 0,0-7 0</inkml:trace>
  <inkml:trace contextRef="#ctx0" brushRef="#br1" timeOffset="88">18396 11050 8111,'0'-16'162,"0"0"0,0 0 1,2 3 581,3 2 1,4 2 0,6 6 0,1-2-231,0 1 1,5 2-1,0 4 1,-2 2-208,-2 1 1,4 7 0,0-1 0,-3 2 93,-6 3 1,0 5 0,-6 2 0,-3 0-140,-1-1 0,-2 1 0,-2-2 0,-3 3-5,-6 1 1,-3-2 0,-3-8 0,-4 1 2,-5 0 0,1-2 0,-1-2 0,0-3 31,1-2 0,3-2 0,6-5 430,0 0-546,1 0 0,8 0 0,8 0-161,13 0 1,9-5 0,8-1 0,1 3-17,-1 1 1,6 4-1,1 1 1,1 4 107,-1 2 1,-6 2-1,-8 4 1,-1 1 51,-4 0 1,-3-1-1,-6 3 1,-4 1 192,-5 2 1,-1 0 0,0-4 0,-1 3 162,-5 1 1,-2 0-1,-10-6 1,-1-1-259,-2-3 1,-7 1-1,2-7 1,-4-1-245,-1-3 0,-6-1 0,-1 0 0,-1 0-920,1 0 1,-4 0-1,3-1 1,1-3-2849,-1-1 1,3 0 3755,4 5 0,-6 0 0,-2 0 0</inkml:trace>
  <inkml:trace contextRef="#ctx0" brushRef="#br1" timeOffset="89">26760 3521 8080,'25'-7'0,"-4"-4"496,-11-10-310,4 4 1,-12-6 991,3 7 1,-3-1-75,-2-4 734,0 4-890,0-13-269,0 12-251,-14-4-1,11 6-192,-25 0 58,17 8 928,-19-6-405,6 12-490,-7-5 0,-1 2 0,1-1-43,-1 3 1,1 1 0,-1 2 0,3 0-113,2 0 1,-1 7-1,6 4 1,-1 3-100,0 1 1,2 6 0,6 2 0,1 0-30,3-1 0,-1 6 1,7-1-1,1 0-257,2 0 0,2 6 0,2-5 0,3-2-65,6-2 1,3 3 0,3-6 0,3-2 183,1-2 0,12-1 1,-2-2-1,4-2 43,4-1 1,-4-8 0,5 2 0,-2-3 217,-3-2 0,-2-7 1,-1-3-1,-3-6 243,-2-5 0,1 4 0,-6-6 0,1 0-195,0-3 0,-2-9 0,-6-3 0,-1-3-378,-3-2 1,1-3-1,-7-3 1,-1-3-1180,-2-6 952,-9 4 0,-2-5 22,-7 6 1,0 1-551,1 5 537,-1 0 75,0 7-56,1 1 200,-1 15 0,2 1-371,3 7 525,-3 8 796,13 1 1,-6 8-279,7 5 1,0 4 126,0 11 0,0 5-354,0 11 0,7 1 0,3 6 289,4-2 0,2-2 1,0 4-1,-1-4-30,1-2 1,5 4 0,0-5 0,-2 0-721,-1 1 0,-3-5 1,1 4-1,0-4-747,-1-2 0,1-1 0,0-4 0,0-3-841,-1 0 0,1-6 0,0 4 1,0-5 292,-1-6 0,3 3 1,1-8 1473,2-2 0,7-8 0,-4-4 0</inkml:trace>
  <inkml:trace contextRef="#ctx0" brushRef="#br1" timeOffset="90">27342 3348 8231,'11'-14'1041,"-1"3"1,-5 3 0,6 4 322,1-1 1,7 0 0,2 5-727,-1 0 0,2 0 1,1 0-1,0 0 1,-1 0-458,-2 0 0,-3 0 0,-1 0-723,-1 0 0,1 0 1,-2 1-1,-2 3 1,-3 3-987,-2 2 1,-2-4 0,-5 5 0,0 3-2332,0 1 3859,0 1 0,-14 1 0,-3 0 0</inkml:trace>
  <inkml:trace contextRef="#ctx0" brushRef="#br1" timeOffset="91">27421 3552 9279,'10'14'0,"1"-3"1050,1-6 1,2-3 0,2-2 0,-1 0-323,1 0-1,0 0 1,0 0 0,1 0-798,4 0 0,2 0 0,5 0 0,-4 0-978,-1 0 1,3 0 0,-3 0 0,-1 0-2798,1 0 3845,-2 0 0,2 0 0,1 0 0</inkml:trace>
  <inkml:trace contextRef="#ctx0" brushRef="#br1" timeOffset="92">28301 3159 8231,'6'-31'0,"-1"-1"0,2 1 0,-4 1 0,2 2 781,-1 2 1,3 7-1,0-4 1,0 2 674,0 0 0,5 6 0,-1 4-758,3-1 0,7 5 0,0 2 1,-2 3-261,-2 2 1,4 2-1,0 3 1,-2 5-83,-1 4 0,1 2 0,-1 3 0,-4 6-53,-1 6 1,-4 9 0,0 1 0,-2 2 140,-4 6 0,-8 7 1,-5-2-1,-4 0-106,-2 0 1,-7-3 0,-3-7 0,-4-4-92,-1-2 1,-2-6-1,-4-8 1,-3-1 8,0-4 1,-4-8 0,6-6 0,-1-3-181,1-2 1,-4 0-1,5 0 1,4-2-1,5-3 0,0-4 0,7-7 1,4 0-77,4 1 0,6-1 0,7 0 0,2-1 0,3-4 0,11 3 0,12-3 0,7 4 0,7 1 0,10 6 0,8 1 0,4 2 0,4 4 0,1 1 0,-6 4 0,-1 1-472,1 2 1,-7 7 0,-3-1 0,-6 3-761,-5 2 1,-4-1 0,-6 1 0,-3 0 769,-3 0 0,-3-6 0,-7-1-6333,0-2 2155,-8 5 4640,-1-10 0,-7-2 0,0-9 0</inkml:trace>
  <inkml:trace contextRef="#ctx0" brushRef="#br1" timeOffset="93">29622 2876 8231,'0'-15'0,"0"-1"0,0 0 94,0 0 0,0 1 1,0-1-1,-2 2 763,-3 4 0,-4 3 1,-6 7-1,-1 0-26,0 0 1,-1 1-1,-3 5 1,-2 6-324,-3 7 1,-1 5 0,-7 8-1,0-1 178,1 1 1,-3 6-1,9 4 1,-2 2-275,2-2 1,3 3 0,7-3 0,2 2-258,4-2 0,3-2 1,7-5-1,4 1-29,6-1 0,7-2 0,15-1 0,-1-2 52,1-4 1,6-3 0,4-8-1,4 1 154,1 0 1,0-8 0,0-2-1,-1-5 325,-5-1 1,-2-1-1,-9-5 1,-4-4-389,-5-4 1,-6-7-1,-4-2 1,-6-1-270,-3-4 0,-11-2 0,-7-1 0,-8-1 0,-6 1 0,-3-1 0,-4 3 0,-3 3-1610,0 5 0,-5 5 0,4 5 0,1 6-916,4 3 1,4 4 0,6 5 2525,5 9 0,11 14 0,3 10 0</inkml:trace>
  <inkml:trace contextRef="#ctx0" brushRef="#br1" timeOffset="94">30565 3254 8317,'14'-7'0,"-3"-4"0,-6-3 157,-3-2 1,-2 1 0,-2-1 0,-3 0 630,-6 1 0,-4 1 0,-5 1 0,-2 3-111,-3-2 1,6 3 0,-4 0 0,1 2-265,-5 4 0,3 1 1,-1 4-1,3 1-17,3 2 0,-2 13 0,1-1 0,5 6-52,1 5 1,-2 2-1,11-1 1,1-1-221,2-1 1,4-1 0,3 3-1,6-1-65,3-1 0,3-6 0,4 3 0,6-1 42,2-4 1,4-2-1,2-1 1,4-2-513,1-3 1,-3 1-1,5-7 1,0-2 98,-2-1 0,-2-2 0,-6-2 0,-3-3 119,-3-5 1,2-9 0,-7-4 0,-1 0 27,-3 0 0,-6-5 1,-3 2-1,-1-3-39,-3-3 0,-2 8 1,-2 3-1,0 3 478,0 3-33,0-1 0,0 19 0,0 10 0,1 9 280,5 11 1,2 1 0,8 8-1,0 1-171,-1 3 1,-4-6-1,-2-2 1,-2-3 192,-4-3 0,4 1 0,-2-12 0,-1-2 446,-2-2-543,-2-1 0,-6-9-210,1-7 0,-2-7 0,4-10 0,-3-4-639,3-5 1,1-4 0,4-3 0,3-2-239,6-2 0,8-5 0,2 4 0,0-1 42,1 1 1,-2 3 0,4 9 0,-1 7 406,-4 6 0,-1 6 1,-1 7-1,2 2 92,2 3 0,0 11 0,-5 8 1,-2 3 555,-4-1 0,3-2 1,-8 4-1,-2-3-195,-1-3 0,-2-1 1,-2-7-1,-1-1-113,-2-3 0,-8-6 0,5 3 1,-3-2 5,1 0-78,6 0 0,-3-7-148,7-3 1,0 2 0,2-8 0,3-1 0,6 0-91,3 1 0,8-3 1,5 4-1,0-2 295,0 1 1,6-1-1,-3 7 1,-1 1 164,1 2 0,3 2 0,-7 2 1,4 3-113,1 6 0,1 5 1,-1 3-1,1 4-208,-1 1 1,-5-3 0,-1 3 0,-1 1-1123,1-1 1,-6 1 0,2 4 0,-4 1-1177,-1 3 0,-7 2 0,-6-5 2320,-6-4 0,-20 4 0,-10-6 0</inkml:trace>
  <inkml:trace contextRef="#ctx0" brushRef="#br1" timeOffset="95">26336 5061 8972,'0'16'1389,"5"0"0,0 1 0,1 2-623,1 2 1,-4 0 0,6-3 0,0 1-239,-1 2 0,-4 0 0,3-4-282,0 4 1,-4 2 0,6 3 461,-2-5-224,-2-10 1,-6-5-1,-5-6 1,-2-1 75,-1-4 0,-3-4 1,6-7-233,3 0 0,-4-6 0,2-3 0,3-3 1,5-1-21,8-5 1,10-6-1,5 4 1,5 1-346,6 1 1,-4 3 0,4 1 0,-4 2-405,-1 2 1,3 7-1,-2-2 1,-3 5-532,-1 6 1,-4-2-1,1 6 1,0 3-935,-1 1 0,-1 2 1,-5 0-1,2 0 571,-2 0 0,4 5 0,-2 2 1335,-2 2 0,-1-5 0,-3 3 0</inkml:trace>
  <inkml:trace contextRef="#ctx0" brushRef="#br1" timeOffset="96">27169 4951 8254,'7'-14'285,"4"4"0,-4-4 1,0 3 457,0-3 1,-4 6-1,6 1 1,0 1-329,-1 1 0,3 0 0,5 5 0,-1 0 0,1 0-797,0 0 1,-6 2 0,1 3-632,1 5 1,-5 4 0,-2 2-1,-3 0 1013,-2-1 0,-14 8 0,-4 2 0</inkml:trace>
  <inkml:trace contextRef="#ctx0" brushRef="#br1" timeOffset="97">27106 5061 8551,'16'0'0,"2"0"0,1-2 673,2-3 1,0 3 0,-4-5 0,2 2-62,2 0 1,2 0 0,-2 5 0,3 0-812,1 0 0,3 0 1,-7 0-1,0 1-345,2 5 0,-6 2 1,4 8-1,-4 0 544,-1 0 0,-7-1 0,-2 1 0</inkml:trace>
  <inkml:trace contextRef="#ctx0" brushRef="#br1" timeOffset="98">28238 4511 8370,'0'-16'639,"0"1"0,0-1 82,0 0 0,6 0 0,1 1 2,1-1 0,-2 0 0,4 1 0,2 1 0,2 1-99,2 3 1,1 1 0,3-1 0,1 4-361,-2 5 0,4 1 0,-2 0 0,-2 0-107,-2 0 0,-1 7 0,0 5 1,-1 5-101,1 4 0,-2 7 1,-3 0-1,-6 7-54,-3 7 1,-4 3 0,-3 4 0,-8 2 41,-6 1 1,-5 1 0,-8-8 0,1-1 11,-1-2 0,1-7 0,-1 1 1,1-2-146,0-3 1,-1-7 0,1-1 0,-1-4 33,1-3 1,5 2 0,1-13 0,1-2 469,-1-1 1,6-2-1,-2 0 120,4 0 1,6-7-1,2-3 1,2-4-146,4-2 0,3 0 0,5-1 0,7-3-20,8 0 1,4-7 0,9 5 0,4-1-276,5 0 0,1 4 0,3 9 0,-2 4-73,-1 5 0,4 1 0,-8 0 0,-1 1-29,1 5 0,-3-3 0,-4 7 0,-2 3-306,-4 1 1,2-4 0,-7 1 0,-2-1-1200,-2-1 1,-1 3 0,0-5 0,0 0-561,-1 0 0,-1 0 1,-2-3-3080,-1 1 5150,-1 0 0,6-12 0,0-2 0</inkml:trace>
  <inkml:trace contextRef="#ctx0" brushRef="#br1" timeOffset="99">29245 4495 8370,'10'-7'168,"1"-3"1,-8-4 0,2-2 653,-3 0 0,-2 1 0,-2 1-324,-3 3 0,-4 4 0,-6 7 0,-1 0 391,0 0 1,-7 0 0,-3 2 0,-3 2-329,-3 1 1,1 7 0,-1 0-1,3 7-154,2 8 0,-1 2 0,6 3 0,-1 1-62,0 4 1,4 1 0,7 4 0,3-4-9,2 1 0,2-4 0,5 5 0,2-2-200,3-3 0,9-2 0,9-1 0,1-2 108,4-4 1,7-4-1,3-4 1,2-1-22,4-1 1,2 2-1,1-11 1,-2 0 65,-3-1 1,-3 0 0,-8-6-1,-1-2 105,-4-3 1,0-4 0,-8-7 0,-6 1-396,-3-1 0,-4-5 0,-7-2 0,-3-1 0,-6-4 0,-10 3 0,-5 1 0,-4 1 0,-1 4 0,-7 3 0,-4 4 0,-2 3-1177,2 2 0,-2-3 0,6 5 0,-1 1-1818,1 2 1,3 2-1,7 0-2954,2 0 5949,7 0 0,10 0 0,11 0 0</inkml:trace>
  <inkml:trace contextRef="#ctx0" brushRef="#br1" timeOffset="100">29874 4841 8391,'-11'-5'0,"1"-2"0,-3 0 2508,-1 0-1839,6 2 1,2-1 0,12 1 634,4 2 1,6 1 0,5 2-1,5 0-457,4 0 1,3-5-1,2-1 1,2 3-480,-3 1 1,5 2-1,-4 0 1,-4 0-1131,-3 0 0,-7 0 0,4 0 142,-3 0 0,-1 0-2295,-5 0 1,-7-2 0,-6-3-811,-6-5 3725,-6-4 0,-7-16 0,1-3 0</inkml:trace>
  <inkml:trace contextRef="#ctx0" brushRef="#br1" timeOffset="101">29968 4432 9061,'7'-8'1681,"-4"-5"1,8 6 178,1-1 1,-3 4-1019,1-1 1,-4-2-630,4 2 0,-1 1 0,1 10-2642,-5 4 0,-3 4 2429,-2 2 0,7-1 0,2 1 0</inkml:trace>
  <inkml:trace contextRef="#ctx0" brushRef="#br1" timeOffset="102">30062 4904 9027,'0'16'0,"0"-1"1298,0 1 0,0 0 0,2-2 1,1-2-366,3-1 0,-1-1 0,-5 6-247,0-1 1,2-1 0,1-1-1179,2-3 0,1-5-2544,-6 6 0,1-8 566,5 3 0,-3-6 2470,8-6 0,-1-9 0,6-10 0</inkml:trace>
  <inkml:trace contextRef="#ctx0" brushRef="#br1" timeOffset="103">30738 4401 9036,'11'-16'464,"-1"1"0,-4 1 1,2 1-1,1 5 290,0 1 1,6 0-1,6 3 1,0-1-1,2 1 1,-4 3-1,7 1 1,1 0-212,-3 0 1,1 1 0,-6 5-1,2 4-16,-2 4 1,-2 2 0,-1 1 0,0 4-236,0 5 1,-2 4-1,-2 3 1,-3 2-84,-2 2 1,-2 10-1,-7-2 1,-3 3 27,-6 2 0,-3-1 0,-3-5 0,-4-4-231,-5-2 0,-4-3 0,-1-7 1,-1-3-72,1-3 0,-1-2 0,1-8 0,-1-3 6,1-2 0,1-2 1,2-5-1,4 0 63,1 0 1,-3-7-1,5-2 1,2-1-93,1-1 0,8 1 0,1-6 0,2 0-12,4 1 0,3-5 1,5 1-1,7 2 113,7-3 1,7 6 0,11 6 0,5 1 133,3 3 1,4 3-1,2 1 1,1 1 94,-1 5 0,2 0 0,-3 8 0,-3 0-166,-1 4 1,3 1 0,-9-3 0,0 1-858,-3 4 0,-6-3 1,-3 4-1,-3-1-1030,-3 0 1,-8 6 0,-8-5-1,-6 1 1811,-6 0 0,-23 5 0,-13-4 0</inkml:trace>
  <inkml:trace contextRef="#ctx0" brushRef="#br1" timeOffset="104">27562 6381 14364,'16'-8'1589,"0"2"0,1 5-944,4 1 1,2-2-1,5-2 1,-2-1-750,2 2 1,2 1 0,-1 2 0,-1 0-889,-1 0 0,-8 0 0,2 2 0,-6 3-1134,-4 5 0,-4 4 0,-9 2 2126,-3 0 0,-18 0 0,-10-1 0</inkml:trace>
  <inkml:trace contextRef="#ctx0" brushRef="#br1" timeOffset="105">27515 6586 8335,'16'9'850,"0"-3"0,-1-6 1,3 0-311,3 0 0,-2 0 0,7 0 1,2-1 544,2-4 0,1 3 0,1-3 0,-1 3-1182,1 2 0,4 0 0,1 0 0,-2 0-1029,-2 0 0,4 0 0,-1 0 0,1 0 1126,2 0 0,-6 0 0,5 0 0</inkml:trace>
  <inkml:trace contextRef="#ctx0" brushRef="#br1" timeOffset="106">28726 6004 8097,'-5'-24'0,"-1"1"452,3 0 1,-4 11 1539,2-4 0,-1 9-1053,6-3 0,0 10 1,0 3-86,0 11 0,0 13 1,0-1-1,0 3 83,0 3 0,0 10 0,0 3 0,0 2-112,0 4 1,6 0 0,-1-4 0,-2-2-400,-1-3 0,-2 2 0,0-6 0,2-1-612,3-4 1,-3 6-1,3-12 1,-3 0-345,-2-3 1,5-3-1,0-5 1,-1 0-5785,-2-1 3308,-2 1 0,7-9 2267,3-7 0,4-7 0,2-11 739,-1-2 0,8-5 0,2-6 0</inkml:trace>
  <inkml:trace contextRef="#ctx0" brushRef="#br1" timeOffset="107">29245 6083 8500,'8'-16'0,"-2"0"0,-5 1 934,-1-1 1,2 0 0,2 0 0,3 3-155,1 2 1,3-3 0,5 4 0,1-3-286,4 3 0,-2-2 0,6 5 1,-3 0 9,-2 0 0,2 1 0,-1 6 0,-2 2 51,-1 3 0,-2 4 0,-2 9-277,-4 3 1,-3-2-1,-7 7 1,-2 2-45,-3 2 0,-5 1 1,-10 1-1,-4-1-57,-6 0 0,2 1 0,-8-2 0,2-4-87,3-5 1,0 0 0,1-4 0,2-3-374,2 0 0,6-7 0,-1-2-288,4-3 425,8-2 1,9 0 0,14-2 0,9-3-50,8-5 0,11 1 0,2 0 0,5 0 103,3 1 1,1 4 0,-4-1 0,0 3 163,-2 2 0,-2 7 0,-10 4 0,2 4 251,-2 6 0,-4-2 0,-5 8 0,-5-1 184,-3-2 0,-9 6 1,-4-4-1,-3 2-94,-2-2 0,-2 2 0,-5-7 0,-7-2 174,-5-1 1,-9-2 0,0-1 0,-7-1-589,-7-3 0,3-4 0,-1-7 0,0 0 0,-2 0 0,-5 0 0,9 0 0,-1-2 0,1-3 0,1-2 0,6-5 0,1 1-1481,4-1 0,3-2 0,7 0 0,2 2-523,4 1 0,-2 1 0,8-4 0,6 2 377,6 1 1,20 2-1,11-3 1,10 2 1626,8-3 0,5-1 0,0-1 0</inkml:trace>
  <inkml:trace contextRef="#ctx0" brushRef="#br1" timeOffset="108">30518 6303 8502,'0'-18'0,"0"-1"616,0-2 0,-5 0 0,-2 6 0,-2-3 472,-3-3 1,-9 4 0,-5-3 0,-4 6-271,-1 4 1,-1 7-1,1-3 1,-1 5-210,1 1 0,5 0 1,1 1-1,1 5-162,-1 4 1,6 9 0,-2 4 0,4 0 223,1-1 1,2 6 0,2-2 0,3 4-104,2 2 0,2-3 1,5-1-1,2-2-460,3 2 1,3 0 0,10 0 0,3-3-3,5-3 1,4 5 0,3-5 0,2 1-1336,2 0 1,-1-2 0,-2-6-1,0 1-555,3 0 1,5-6-1,-5-1 1,-2-2 422,-2-4 1,-3-1-1,-2-4 1,-4-3 392,-1-5 0,-2-9 1,-6-4-1,1-2 968,0-3 0,-2-1 0,-2-3 0,-3 1-154,-2-1 1,-2 1 0,-3 1 0,1 4 422,3 5 1,-1-2-1,-5 3 1818,0 0 1,1 10-982,5 5 1,-5 5-1,6 7 1,-1 8-387,-1 10 1,2 4-1,-4 3 1,4-2-184,2-4 1,-4 9-1,4-4 1,0 1-68,0-4 0,-6 5 0,4-7 0,-2-2 147,1 1 1,-1-8 793,-5 4-1065,0-3 1,0-11 0,0-7 0,-2-9-259,-3-5 1,3-4-1,-3-2 1,3-5-9,2 1 1,0-11-1,2 3 1,3-1-913,6 0 0,8-4 0,2 1 0,-2 1 264,-2 1 0,4 10 0,0 5 0,-1 5 678,-3 3 1,4 8 0,0-1 0,0 8 51,2 6 1,-6 4-1,6 4 1,-2 3 305,0 5 1,0-2-1,-6 1 1,-1-1 15,-3 1 1,1-6 0,-7 2-174,-1-4 0,-2-6 120,-2-1-400,0-6 1,5-9-435,0-11 1,2-9 0,-2 4-1,6 0 120,3-1 1,1 4 0,1-1 0,0 5 230,0 4 1,-1 6 0,3-1-1,1 3-19,2 2 1,2 2 0,-4 3-1,4 6 467,1 3 0,1 7 0,3 1 0,-4 3-473,-1 3 0,5 1 0,-4 5 0,1 2-1195,-4 6 0,-4 4 1,-1 2-1,-2 3-4208,-4 1 5480,-3 8 0,0-11 0,2 5 0</inkml:trace>
  <inkml:trace contextRef="#ctx0" brushRef="#br1" timeOffset="109">18569 12826 8131,'0'-16'0,"-2"0"415,-3 1 1,1 4 0,-6 2 0,-4 2-1,-3 4 1164,-4 1 0,-7 2 0,1 2 0,-2 1-955,-3 3 1,1 11 0,-2-1 0,-2 1 184,-2 1 1,-3 3-1,5 1 1,3 1-548,3 0 1,-4-2 0,8-6 0,1 1-140,3 0 1,5 0-1,4-1 37,1 1 1,8 0-204,-2 0 0,5-3 0,6-2 0,8-6-95,6-3 1,15-2-1,1 0 1,10 0-89,6 0 1,2 0-1,7 2 1,-1 1 81,-1 2 1,2 8-1,-12-3 1,-5 4 251,-4 2 0,-3-2 0,-7-2 0,-4-2 14,-5 3 0,-6 1 0,-2 1 0,-5 1 641,-1 0 0,-1 0 0,-6-1 0,0 1-40,0 0 0,-2-1 0,-3 1 1,-8 2-724,-6 3 0,0-6 0,-9 3 0,-3-6 0,-4 0 0,-9-5 0,2 0 0,-3-2 0,-3 1 0,3-1 0,1-5 0,2 0 0,-1 0 0,4-5 0,3-1 0,2 3-525,3 1 0,7-3 1,3 0-2391,3 1 0,8-3 0,4 0 1050,10-2 1,5 4 0,22-3 0,7 1-1534,6 3 3398,10-5 0,2 1 0,7-8 0</inkml:trace>
  <inkml:trace contextRef="#ctx0" brushRef="#br1" timeOffset="110">18883 13580 8555,'16'-9'71,"-7"1"0,-4 2 923,-3-4 0,3 1 1,0-1 893,-1-2 1,-8-2-1,-1-2 1,0-2-1014,-2-3 0,3 2 1,-4-7-1,-1-2-204,0-2 1,6-3-1,-3-2 1,5-3-783,1-2 0,0-7 1,1-6-1,5 3-62,4 1 0,6 1 1,3 3-1,2 5-151,-2 8 0,4 5 0,-2 9 0,-2 6 257,-1 3 1,3 4 0,1 7-1,3 3 1189,3 5 1,1 10 0,3 4 0,-1 4-760,1 5 1,-3 7 0,-1 0 0,-3 2-364,-2 2 0,-2 3 0,-6-8 0,1-1 0,0 0 0,-2-1 0,-2-5 0,-2-1 0,3 0 0,-1-6 0,0-4 0,-1-4-1562,1-1 1,-3-2 0,1-2-1357,2-1 1,2-8 2295,2 2 1,-6-8 0,-1-4-1,-2-2 464,-3-3 1,-4-2-1,-6-2 964,-4 1 1,-9-1 0,-4 0 0,-3 0-74,-7 1 0,-4-1 0,-7 0 0,2 1-230,-1-1 1,2 2-1,-1 2 1,2 1-374,5-1 1,-5 5-1,12 0 1,2 2-3115,2-1 1,3 1 541,5 5 1,7-1 0,6-3 0,8-3 2441,11-2 0,6-8 0,10-8 0</inkml:trace>
  <inkml:trace contextRef="#ctx0" brushRef="#br1" timeOffset="111">19795 13124 8131,'27'-7'0,"-3"-1"1103,-1-1 0,-2-3 1,-4 6-1,4 1 221,5-2 0,-3 5 1,-2-3-1,-4 4-1097,-1 1 0,0 0 0,0 0-945,-1 0 1,-6 1-1928,-4 4 1,-15-1 2644,-6 6 0,-10-6 0,1 3 0</inkml:trace>
  <inkml:trace contextRef="#ctx0" brushRef="#br1" timeOffset="112">19748 13313 8131,'16'5'836,"0"0"1,-1 1 0,1-6 0,0 0 537,-1 0 1,6-2 0,2-2-1,2-1-1091,3 2 0,-4-4 0,2 2 0,0 1-52,-1 2 0,3 2 1,-5 0-232,1 0 0,-5-7 0,4-1 0</inkml:trace>
  <inkml:trace contextRef="#ctx0" brushRef="#br1" timeOffset="113">20692 12527 8131,'0'-16'-112,"0"6"3660,0-1-1850,0 8 0,-6-2 0,1 10-266,2 5 1,1 6 0,2 5 0,-2 5-521,-3 4 0,-2 7 0,-5 1 0,1 2-255,-1 4 1,-2 0 0,-2-1 0,0-3-658,1-1 0,1-3 0,2-6 0,1-2 0,-1-2 0,5-6 0,0 0 0,2-2 0,-1-2 0,1-1 0,5 1 0,2-2 0,3-3 0,4-4 0,8-7 0,4 0 0,5 0 0,11-2 0,5-2 0,4-3 0,1-1 0,5 2 0,2-2 0,0-1-1498,1 0 1,-10 6-1,-8-3 1,-6 5 571,-5 1 1,-3-6 0,-7 1 0,-2 0-2302,-4-2 1,2-4 0,-6-8 3226,-3-2 0,-1-7 0,-2 4 0</inkml:trace>
  <inkml:trace contextRef="#ctx0" brushRef="#br1" timeOffset="114">21069 12779 10555,'-9'1'3913,"4"6"-3294,3 9 1,2 2 0,0 9 0,0 5 1319,0 3 1,0 1 0,-2-2 0,-1-1-949,-2-2 0,-1 4 0,6-9 1,0 2-992,0-1 0,0 0 0,0-6 0,0-1 0,0-3 0,0-6 0,0-1-839,0 2 0,0-3-1300,0 2 0,2-8 0,3 2-1033,6-3 0,8-2 1,4-2 3171,1-3 0,2-11 0,6-8 0</inkml:trace>
  <inkml:trace contextRef="#ctx0" brushRef="#br1" timeOffset="115">21761 12480 16479,'0'16'0,"0"1"902,0 4 0,0 7 1,0 10-1,0 6 1,0 0 480,0 1 0,-6-5 1,1 2-1,2 0-847,1-2 1,-3-1 0,-1-8 0,3-1-537,1-4 0,2 2 0,0-5 0,0-1 0,0 1 0,0-7 0,0-6-2792,0 3 810,0 1 1,2 0 0,3-4-50,6-5 0,-3-8 0,5-4 0,2-2-222,5-3 0,6-9 2253,-5-5 0,7-4 0,-4-1 0</inkml:trace>
  <inkml:trace contextRef="#ctx0" brushRef="#br1" timeOffset="116">22012 12590 16794,'0'26'0,"0"0"972,0 2 1,-5 4 0,0 3 151,1 1 1,-3 8-1,2-4 1,2 0 0,1-3-291,2-4 0,0-7 0,0 1 0,0-1-834,0-2 0,5 4 0,2-7 0,0-2 0,0-1 0,3-8 0,-3 1-2810,2 1 0,-4-5-1190,6-2 0,-2-5 2175,1-5 0,-3-11 0,-9-10 1825,-3-4 0,-11-8 0,-8-2 0</inkml:trace>
  <inkml:trace contextRef="#ctx0" brushRef="#br1" timeOffset="117">21289 12511 9169,'-11'-15'0,"3"-1"1904,1 0 1,2 6-1100,5-1 1,7 3 0,5-3 0,9 4 293,10 0 1,13 4 0,10-6 0,2 2-409,3 3 1,8-3 0,3 0-1,-1 0-398,1 0 1,0 2 0,-3 3 0,-1-1-342,-5-2 1,-2-1 0,-10 6 0,-3 0-999,-1 0 0,-6 0 0,-4 0 0,-7 2-3064,-7 3 1,-4-1 4109,-1 6 0,-8-6 0,-1 3 0</inkml:trace>
  <inkml:trace contextRef="#ctx0" brushRef="#br1" timeOffset="118">23207 12103 8131,'-16'-14'0,"1"3"268,-1 6 0,0 3 0,1 2 1,-1 2-1,0 3 1997,0 6 0,-6 10 0,-6 5 1,-4 4-1204,1 1 1,-8 6-1,11 1 1,2 1-118,2-1 0,-1 9 0,8-1 1,5-1-421,3 0 1,4 9-1,6-6 1,5 1-525,4-1 0,4 5 0,2-1 1,0-1-2,-1-2 0,3-9 0,1-3 0,2-6 0,-2-5 0,-1 2 0,-3-7 0,1-3-1621,0-6 0,-1 0 0,1-7 0,0-1 360,0-2 0,1-2 1,2-2-1,2-3-5666,-2-6 6927,-1-10 0,5-3 0,1-8 0</inkml:trace>
  <inkml:trace contextRef="#ctx0" brushRef="#br1" timeOffset="119">23553 12307 11088,'-5'18'1967,"0"4"1,-1 8 0,1 7-37,0 3 0,-6-4 0,4 6 1,0 2-944,0 1 1,0-4 0,4-3 0,-2-1-989,1-1 0,2 5 0,2-8 0,0-4 0,0 1 0,6-7 0,1-1 0,0-1-479,0 0 1,3 0 0,-3-7-3436,2-3 1,-4 1 2067,6-7 0,-1 1 1,6-8-1,-1-3-106,1-6 1952,7-3 0,-6-9 0,6-1 0</inkml:trace>
  <inkml:trace contextRef="#ctx0" brushRef="#br1" timeOffset="120">23726 12401 8131,'0'-21'675,"0"0"1,0 0-1,2 4 1,3 0-741,5 1 0,4-3 0,4 10 0,1 0 151,2 4 1,2 3 0,-2 2 0,3 2 1564,1 3 1,3 4 0,-7 7 0,-2-1-969,-2 1 0,-1 5 1,-2 3-1,-4 3-214,-4 1 0,-5 5 1,-1-7-1,-1 4 29,-5 1 0,-2 4 0,-8-2 0,0-3-107,1 0 0,-1-8 0,-2-1 0,1-3-127,1-3 1,-3-6-1,8-2 1,-3-2-252,-1 1 0,4-1 1,3-7-128,1-3 0,1 1 1,6-6-85,0-2 0,14-2 0,7-2 0,9 2-332,7 4 1,1 3 0,7 7 0,1 0 585,3 0 0,-5 7 0,-8 3 0,-3 4 472,-1 2 0,-2 5 1,-4 1-1,-5 3 170,-4 3 0,-3-4 0,-3 2 1,-6 1-699,-3-3 0,-2-1 0,0-6 0,-2 2 0,-3 2 0,-4 0 0,-9-5 0,-1 0 0,-2 0 0,-7-3 0,2 0 0,-4-5 0,-1-1 0,-2-1 0,-2-6 0,-2 0 0,2 0 0,2-6 0,3-1 0,2-1-2237,2-5 1,7 0-1,-2-3 1,5-2 0,6-3 1,3 2 0,9-7 0,3-4 2235,5-5 0,11-5 0,4-7 0</inkml:trace>
  <inkml:trace contextRef="#ctx0" brushRef="#br1" timeOffset="121">24135 11898 8963,'21'0'0,"0"0"0,0 0 792,1 0 0,3 7 0,8 4 1,2 5 238,2 5 1,6 8 0,-1 10 0,4 1 216,1 3 0,-5 8 0,-2 3 0,-2 2-190,-3 4 1,-7 1 0,-3 2-1,-4 1-262,-7 4 1,0-8-1,-9 1 1,-2-5-797,-1-6 0,-2-3 0,0-3 0,-3-4 0,-8-1 0,1 3 0,-13-6 0,0-1 0,-3-2 0,-4-8 0,-1-4 0,-1-5-1091,1-6 1,5 2 1090,0-7 0,6-6 0,-2-8 0</inkml:trace>
  <inkml:trace contextRef="#ctx0" brushRef="#br1" timeOffset="122">24889 11851 8131,'0'-15'124,"0"-1"1,0 0 636,0 0 0,6 6 1,2-1-1,6-1 359,9-2 1,5 0 0,5 2 0,2 3-293,2 2 0,0 2 0,-8 5 0,-1 0-184,-2 0 1,-6 7-1,-1 4 1,-5 2-297,-4 3 0,-4 0 0,2 1 0,-1 3-180,-3 1 0,-4 7 0,-5-2 0,-4 3-27,0 3 1,-5-1 0,2 1 0,-6-1 81,-3 1 1,2-8-1,7-1 1,2-2 47,-3 0 1,5 0 0,-1-6 695,2 1 0,2 0-818,5-1 1,7-6 0,5-4 0,5-3-150,4-2 0,7 0 0,0 0 0,5 0 0,4 0 0,5 0 0,-4 0 0,3 0-144,-7-7 0,10 5 1,-7-3-1,-2 3-1536,-2 2 0,-3 0 0,-4 0 0,-5 0-1341,-4 0 0,-8 7 0,-4 4 3021,-3 3 0,-9-5 0,-2-2 0</inkml:trace>
  <inkml:trace contextRef="#ctx0" brushRef="#br1" timeOffset="123">25424 12669 8131,'11'0'1331,"-1"0"0,2 0 1,2 0 1027,2 0 1,1 0 0,4 0-1,4 0-1006,-1 0 1,6 0 0,-4 0 0,4 0-1231,1 0 0,1 0 0,-3 0 0,-1 0-1868,-1 0 1,-6 1-1,1 5 1,-2 4-849,-7 4 1,-7 2 0,-5-1 722,-9 1 0,-10-5 1870,-13-1 0,-8 1 0,-1 4 0</inkml:trace>
  <inkml:trace contextRef="#ctx0" brushRef="#br1" timeOffset="124">25550 12794 8131,'2'-10'0,"3"1"2426,5 2 0,6 2 1,5 5-1,5-2-455,4-3 0,1 3 0,3-3 0,0 3-1794,3 2 1,5 0 0,-2 0 0,2 0-1746,2 0 0,8 0 0,-6 0 0,1 0-5294,4 0 6862,6 0 0,-8 7 0,5 2 0</inkml:trace>
  <inkml:trace contextRef="#ctx0" brushRef="#br1" timeOffset="125">26745 12197 8131,'-2'9'144,"-3"-4"800,-6-3 0,3-2-149,-3 0 0,8-7 1,-4-2 159,0 0 1,5-5 0,-3 4 0,5-4-44,5-2 1,2 0-1,7 1 1,0-1-375,3 0 0,11-5 1,2 0-1,5 2-211,0 2 1,3 3 0,1 3-1,-1 4-105,1 0 0,-3 6 0,-4-5 0,-3 5-76,-2 1 1,0 7 0,-6 3 0,-1 6-117,-3 5 0,-1-2 0,0 7 0,-2 4-47,-4 5 1,-3 5-1,-7 9 1,-2 1 98,-3 3 0,-4 6 0,-8-1 0,-2 1-38,-2-1 0,-6-1 1,5-8-1,-3-5-50,-3-4 1,4-3 0,-1-7 0,1-4-26,0-5 0,3-4 0,-6-3 0,1-3-19,2-6 1,-4-3 0,5-2 0,0 0 35,1 0 0,1-7 1,5-4-1,0-1 160,0 1 1,2-8 0,4 4 0,5-3 42,3 1 0,2 1 0,2 0 0,5 0-93,8 1 0,10-1 0,12 2 0,3 4 45,0 4 0,11 5 0,-2 1 0,3 1-46,2 5 1,-7 2-1,-5 6 1,-2-2-281,-5-1 1,2-1 0,-13 4 0,1-1-912,-4-3 0,-4-5 1,-1 4-1092,0-2 0,0 0 1,-1-3-84,1 1 0,0 5 1,-1-4 2269,1-3 0,7 6 0,1-1 0</inkml:trace>
  <inkml:trace contextRef="#ctx0" brushRef="#br1" timeOffset="126">28286 12040 8131,'0'-16'0,"-2"0"745,-3 1 0,1 1 1,-5 2 2147,2 1 0,2 9-2048,5 2 0,0 13 0,0 9 0,0 3 100,0 3 0,-2 1 0,-1 4 1,-2 4-46,1 5 1,2-2-1,2 2 1,0 2-463,0 1 1,0-3 0,0-2 0,0-1-439,0-4 0,0-2 0,2-3 0,2-3 0,1 0 0,0-8 0,-5 2 0,0-4 0,0-1 0,2-2-8137,3-4 3876,-3 4 0,7-7 4261,-4 4 0,4-4 0,6-7 0</inkml:trace>
  <inkml:trace contextRef="#ctx0" brushRef="#br1" timeOffset="127">28773 12118 8131,'-11'-15'0,"3"-1"0,-1 2 522,0 4 0,4-10 0,-4 5 0,2-3 0,4 1 1359,1 1 0,2 0 0,0 1-1306,0-1 1,7 0 0,4 2 0,3 2-192,1 1 1,6 8 0,2-2 0,1 3-252,4 2 0,-3 0 1,-1 0-1,1 2-7,-1 3 0,-5-2 0,2 8 35,-3 1-36,-2 2 0,-1 2 0,1 0 0,0 1-12,-1 4 1,-6-2-1,-2 7 1,-2 2 65,1 2 1,-3 3 0,-8 4 0,-6 3 57,-3 0 1,-7 4 0,-1-6-1,-3 1-35,-3-1 0,4 2 0,-1-5 1,1-3-11,0-3 1,4 3-1,-1-11 1,4-2-80,1-2 0,0-6 1,1-2-1,-1-2-99,0-4 0,-5-1 1,0-2-1,2-2-82,2-3 1,-4 1-1,1-6 1,5-2 89,2-2 0,10-2 0,-2 0 0,3 1 22,2-1 1,7 2-1,3 2 1,6 3 207,5 2 1,4-4-1,6 6 1,2 2-178,4 1 1,1 4 0,6 3-1,-2 5-473,2 4 0,-6-3 0,1-1 0,-3 3-293,1 1 0,0 1 1,-6-1-1,0-2-1363,1-1 1,-2-8-1,-4 4 1,-3-1 446,-1-1 0,-4 0 1,4-5-1,-1 0 1607,0 0 0,0-14 0,-5-3 0</inkml:trace>
  <inkml:trace contextRef="#ctx0" brushRef="#br1" timeOffset="128">29638 12118 8131,'-7'-29'0,"-4"3"0,-1 5 1111,2 3 0,-3-3 0,6 0 862,-1 2 0,4 2 0,-1 1-1419,3 0 1,9 7 0,4 2 0,3 2-39,1 0 0,6 0 1,2 5-1,0 0-227,-1 0 0,6 5 1,-3 2-1,1 2-138,0 3 0,-7 2 1,2 2-1,-3-1 82,-2 1 0,-2 7 1,-2 3-1,-4 2-104,-1-2 1,-1 4-1,-6-2 1,-2 5-72,-3 4 0,-4-3 0,-8-6 0,-3-3 57,-1-2 0,-5-3 0,5-6 0,2-1-85,1-3 0,-2-6 0,-1 1-266,1-3 210,10-2 0,5 0 0,10 0 1,5 0 36,4 0 0,9 0 1,3 1-1,4 5 189,1 4 1,1 4 0,-1 2 0,-1 0 177,-4-1 1,-3 3-1,-7 1 1,-1 4-133,1 1 1,-7-3-1,-4 3 1,-3 1-247,-2-1 0,-7-4 0,-5 1 0,-6-4 0,-3-1 0,-7-2 0,0-4 0,-5-5 0,-4-3 0,-6-2 0,1 0 0,-2 0 0,2 0 0,-7-5 0,6 0 0,1-1-2140,1-1 1,5 6-1,4-5 1,1 5 723,-1 1 0,6 0 1416,0 0 0,7 0 0,-4 0 0</inkml:trace>
  <inkml:trace contextRef="#ctx0" brushRef="#br1" timeOffset="129">30282 12354 8131,'16'-9'1862,"-5"2"1,-1 7 1287,2 0 0,2 0-2227,2 0 0,-6 0-1903,1 0-1396,-1 0 0,6 0-648,0 0 1,-6-6 3023,1-5 0,-8-10 0,4-3 0</inkml:trace>
  <inkml:trace contextRef="#ctx0" brushRef="#br1" timeOffset="130">30550 11883 8444,'-14'-16'1257,"3"0"1,-1 1-687,7-1 1,1 5-1,9 3 1,8 1-17,6 3 1,5 2 0,8 2-1,-1 0-117,1 0 0,1 0 1,2 0-1,2 0-143,-3 0 1,-2 0 0,-4 0-1,-4 0 24,-1 0 1,-2 0-1,-5 0 1,-1 2 51,1 3 0,-2-1 1,-2 5-1,-3-1 20,-2 1 1,4 2 0,-6 6 0,-2 4 153,-1 5 1,-2 6 0,0 4-1,0 4 116,0 1 1,0 7 0,0-2 0,0 1-385,0 4 1,0-6-1,0-5 1,0-1-278,0-4 0,7 1 0,2-3 0,1-5-969,1-3 0,-6 1 1,4-5-1,-1-2-1573,1-1 0,-4-8 0,4 1-1000,-2 1 0,-2-7 2361,-5-5 0,-12-7 0,-7-12 1181,-9-7 0,-7-7 0,-12-15 0</inkml:trace>
  <inkml:trace contextRef="#ctx0" brushRef="#br1" timeOffset="131">30723 12338 10166,'-9'-6'1432,"4"-5"0,5-3 1,5 0-25,5 4 0,10-4 1,4 5-1,4-2-1110,5 1 1,4 5 0,-2-4-1,1 2-772,-1 3 0,4 1 0,-4 0 0,-4-3 182,-3 3 0,-3 1 0,1 0 0,-5-1-1940,-4-2 1,-6-2 0,-3 1-1,-1-4 2232,-3-4 0,5-9 0,-1-1 0</inkml:trace>
  <inkml:trace contextRef="#ctx0" brushRef="#br1" timeOffset="132">31336 11804 8131,'0'-17'-9,"0"-4"0,5 8 1,2-2-1,2 2 353,3 5 0,2-1 0,2 6 0,-1-3 684,1 3 1,7 1 0,1 2 0,4 2 0,0 1-385,0 3 1,5 6 0,-6-2 0,0 4-57,0 2 0,-3 0 1,-5 1-1,2 2-142,-1 2 1,-3 7 0,-3 0-1,-2 5-148,-1 4 0,-8 5 0,2-4 0,-3 3 22,-2 2 1,-2 1-1,-3 0 1,-5-4-80,-4-2 1,-4-1-1,-1-6 1,-4-1-104,-1-4 0,3-3 0,-5-9 0,-1-2 51,3-2 1,0-6 0,4 1 0,-1-3-62,2-2 1,2-7-1,1-4 1,0-2-20,1-3 1,6 0 0,4 0 0,3 1-125,2-1 0,2 0 1,5 0-1,7 3-156,5 2 0,14-1 1,-2 7-1,3 1-446,-1 2 1,3 2 0,3 0 0,-1 2 312,1 3 0,-3 4 1,-4 7-1,-1-1-1195,1 1 0,-8 0 0,-1 0 0,-2-1-5453,0 1 6952,0-7 0,2 5 0,1-5 0</inkml:trace>
  <inkml:trace contextRef="#ctx0" brushRef="#br1" timeOffset="133">32201 11961 8147,'0'-15'172,"0"-1"0,-2 2 0,-3 3 320,-6 6 0,-8 3 1,-4 2-1,-1 0 249,-4 0 1,-5 0-1,-2 0 1,3 0 131,2 0 0,-3 6 0,9 1 0,-1 1-102,4 5 0,4 2 0,1 5 446,0 0-956,8 1 0,-5 0 1,8 2-1,2 2-99,1 2 0,4-2 0,3 1 1,7 0-386,7-1 0,6 4 0,6-4 0,1 1-615,-1 0 1,6-6-1,1 0 1,1-2-608,-1-2 1,-1-2-1,-6-4 1,-1-3 457,-4 0 1,2-5 0,-7 1 0,-2-4 497,-1-5 0,-4-13 1,-2-2-1,-3-9 489,-2-6 0,-2-4 0,-5-8 0</inkml:trace>
  <inkml:trace contextRef="#ctx0" brushRef="#br1" timeOffset="134">32295 12024 8304,'16'0'774,"-6"7"0,1 4 0,-1 3-129,-1 1 1,5 8 0,-6 3 0,3 4-61,-1 1 1,-1 1 0,3-1 0,-3-1-247,-2-4 1,-2 4 0,-3-6 0,2 2-28,1 1 0,0-8 0,-5 2 491,0-4-568,0-8 1,0-4 0,0-10-254,0-6 0,-2-8 1,-1-3-1,-2-3-49,1-3 0,2-2 1,2-1-1,2 0-502,3-1 1,4 1-1,7-1 1,0 1 358,-1-1 0,1 8 0,0 3 0,-1 5 165,1 6 1,0 3 0,0 7 180,-1 0 0,1 7 0,0 5 0,-1 7 475,1 7 1,5 4 0,0 3 0,-2 2 33,-1 2 1,-8 0 0,1-6 0,-1 0-324,-1 1 1,-2-8-1,-5-4 1,1-6 714,2-4-818,1-6 0,-6 1 0,-2-10 1,-2-6-300,-1-3 1,0-3-1,5-4 1,0-4-207,0 1 1,0-6 0,2 4 0,3-2 5,5 2 1,4-2 0,2 7-1,0 3 53,0 6 0,-1 0 0,1 7 0,0 1 220,-1 2 0,1 4 0,0 3 0,0 6 98,-1 3 0,6 9 0,0 3 0,-1 3-409,-3 3 0,-1-6 0,-1-1 0,-1-3 47,-3-3 0,1 4 0,-7-2-1403,-1-2 1,-2-6-1048,-2-3 0,-2-10 0,-3-5 2721,-6-14 0,-3-16 0,-2-6 0</inkml:trace>
  <inkml:trace contextRef="#ctx0" brushRef="#br1" timeOffset="135">32908 11317 8131,'9'-16'372,"5"6"0,-4 1 1,4 0 219,2 0 0,5 1 1,0-3-1,-2 4 10,-1 0 1,3 6 0,-1-5 0,0 5-75,-3 1 1,-1 5 0,0 2 0,-2 1-222,-4 5 0,4 1 1,-5 1-1,-1 1-71,-2 0 1,-5 5-1,-1 1 1,-1 3-94,-5 3 0,-2 0 1,-10 0-1,-1-4 116,-2-1 1,-5 5 0,5-4 0,2 1-34,1-4 0,3 1 1,1-1-1,3-1 200,6-3 0,3-1 0,2-1 41,0 1 1,7 0 0,5-2 0,6-2-144,3-1 0,1-3 0,-1 3 0,4-4-559,-1 0 1,6-4-1,-4 6 1,2 0-1421,-2-1 0,2 1 0,-5 5 0,0 0-2410,-1 4 1,-2 6 4064,-10-3 0,-3 0 0,-7-5 0</inkml:trace>
  <inkml:trace contextRef="#ctx0" brushRef="#br1" timeOffset="136">18254 14995 8131,'-5'-16'0,"0"0"0,2 1 555,1-1 1,-3 0 5056,-1 0-4993,1 1 0,5 13 1,4 9-1,3 10 460,3 10 0,13 15 1,-8 6-1,5 5-225,2 1 1,-2 11-1,6-2 1,0-1-201,-2-2 1,4-3 0,-7-8-1,-1-5-428,-3-4 1,-1-3 0,-1-6 0,1-1-207,0-4 0,-2-3 0,-2-7 0,-3-1-20,-2 1 0,3-6 0,-3-1 0,2-2 0,2-2 0,4-5 0,1 0 0,0 0 0,1-12 0,2-5 0,4-6 0,2-5 0,-1-9 0,4-6 0,-2-8 0,2-7 0,0-8 0,-2-2 0,-5 3-118,-3 6 0,-3 0 1,-1 8-1,-3 6-356,-6 6 0,2 6 0,-2 3 0,-1 4-929,-2 5 1,3-2-1348,0 2 0,2 2 682,-2 9 0,-3 5 1,5 10-1,-2 5 461,1 4 1,1 4 1606,-2 3 0,4-4 0,6 6 0</inkml:trace>
  <inkml:trace contextRef="#ctx0" brushRef="#br1" timeOffset="137">19182 15215 8131,'16'-7'908,"0"0"0,-1-5 1,1 3 217,0 2 0,-1-4 1,3 4-683,3-1 0,-2 4 1,6-1-1,-3 3 0,-1 2-452,2 0 1,-6 0 0,4 0-1,-5 2-810,-5 3 1,3-1 0,-6 6 0,1 2-4069,-4 2 4886,-3 2 0,-9 7 0,-2 1 0</inkml:trace>
  <inkml:trace contextRef="#ctx0" brushRef="#br1" timeOffset="138">19229 15466 9577,'16'-5'1477,"0"-2"1,1 0-877,4 0 1,-3 0 0,4 4-1,1-3-755,3 3 1,2-1-1,0 1 1,-2-2 153,2 1 0,-5 2 0,0 2 0</inkml:trace>
  <inkml:trace contextRef="#ctx0" brushRef="#br1" timeOffset="139">20236 14476 7970,'8'-24'2546,"-2"3"-981,-12 10 0,5 6 1,-6 10-685,0 6 0,3 4 0,-6 5 0,-3 2-212,-1 3 1,-1 1-1,-3 7 1,-1 2-163,-2 2 1,-5-1 0,3-4-1,0-1-126,1 1 1,1 4 0,5 1-1,0-4-161,1-5 0,1 0 0,1-7 0,5-2-6,1-1 0,1-2 0,6-1-72,0 1 0,0-6 0,2-1-251,3-2 0,4-2 1,9-5-1,1 0 60,2 0 1,12 0-1,0-1 1,4-5-244,1-4 1,11-2 0,-2-1-1,2 3-625,0-2 0,-2-2 1,0-2-1,-1 2 74,-4 4 0,-9-3 0,-9 6 1,-1 0-1012,-4 0 0,-8 0 1,-6 2 905,-3-5 0,-4-4 948,-3-2 0,-11-7 0,-8-1 0</inkml:trace>
  <inkml:trace contextRef="#ctx0" brushRef="#br1" timeOffset="140">20456 14680 7970,'8'-7'3374,"-1"7"-1692,-7 0 0,0 14 1,0 13-1,0 2-490,0 3 0,0 6 1,0 2-1,0 1-484,0-5 0,0 1 0,0-4 1,0-3-573,0-1 0,2-4 0,2-1 0,1 1-1829,-2-1 0,4-3 1,0 5-1,2 2-5051,3 2 6744,2 1 0,-5 1 0,-2-1 0</inkml:trace>
  <inkml:trace contextRef="#ctx0" brushRef="#br1" timeOffset="141">19607 15671 7970,'0'-11'705,"1"2"0,5 2 0,4 2 999,4-2 0,9 6 0,5-6 0,8 1-706,12 1 1,9-2 0,11 4 0,1-3-407,2 3 1,6 1-1,-9 2 1,-3 0-167,-6 0 0,-6 0 1,-10 0-1,-3 0-263,-1 0 0,-8 0 0,-6 0 1,-3 0-947,-2 0 0,-3 0 0,-1 2-1163,0 3 1,-8-1 0,-2 6 362,-5 2 0,-2 2 0,-6 2 0,-7 0 631,-6-1 0,-13 1 952,2 0 0,-11 0 0,2-1 0</inkml:trace>
  <inkml:trace contextRef="#ctx0" brushRef="#br1" timeOffset="142">19795 16095 8852,'-8'0'7085,"1"-2"-5910,7-3 0,1 3 0,6-5 1,7 2-746,6 0 0,9-6 1,3 6-1,8 0-240,5-2 0,4 5 0,2-3 1,1 3-103,-1 2 0,-9 0 0,-4 2 0,-3 1 38,-3 3 0,-4 6 0,-13-2 0,1 4-284,0 2 0,-6 0 1,-1-1-1,-2 3-52,-4 3 0,-3-4 1,-5 6-1,-5-2 133,-4 0 0,-7 0 1,-2-5-1,0-1 9,1 1 1,-5-2 0,5-2 0,-1-3 158,0-2 0,-3-2 1,5-5-1,2 0 24,1 0-105,3 0 1,8 0 0,9 0-1,11-1 41,12-5 1,13 5 0,10-5 0,7 5 120,7 1 0,2 0 0,1 0 1,-2 1 172,-7 5 0,-6 1 0,-4 5 0,-4-2 92,-6 2 1,-9 2-1,-6 2 1,-4 0-8,-1 0 1,-8 5-1,-2-1 1,-5 1-314,-1 2 1,-1-5 0,-6 3 0,-7-4-118,-5-1 0,-9-1 0,0-1 0,-7-3 0,-7-6 0,-11-3 0,-4-2 0,-4 0-413,-2 0 1,2-5 0,1-2-1,4 0-1187,2 0 0,9-4 0,8 6 1,6 0-210,4-2 0,6 3 1,11-6-1,5-4 1809,3-5 0,16-13 0,3-8 0</inkml:trace>
  <inkml:trace contextRef="#ctx0" brushRef="#br1" timeOffset="143">21792 14853 7970,'-5'7'1771,"0"-7"0,-2 0-626,1-5 0,5 5 0,-6 5 0,1 6-210,1 3 1,0 3-1,3 4 1,-1 5-46,-3 4 1,-1 2 0,4 1-1,-2 2-83,1 1 1,2 6 0,2-3 0,0-1-297,0 0 0,0 4 0,0-5 0,0-4-511,0-5 0,2 0 0,2-7 0,1-2-639,-2-1 0,-1-3 0,0 1-1828,3 0 0,-3-6 790,3 1 1,-1-8-1,1 3 0,5-5 0,4-6 0,4-4 0,1-3 80,2-5 0,7-9 1597,-2-1 0,4-9 0,1-5 0</inkml:trace>
  <inkml:trace contextRef="#ctx0" brushRef="#br1" timeOffset="144">22107 14963 8512,'10'2'1937,"1"3"1,-8 6 0,2 10 0,-3 5-1060,-2 4 0,0 1 1,0 2-1,0 2 18,0 2 0,-2 0 1,-1-6-1,-2-1-348,1-4 0,1 2 0,-1-5 0,-1-1-639,1 1 1,3-2-1,1-5-2018,0-1 1,0-4 930,0-1 1,-2-6-812,-3 1 1,1-10 0,-6-7-1,-3-6-2062,-1-3 4051,-8-7 0,-3-3 0,-6-9 0</inkml:trace>
  <inkml:trace contextRef="#ctx0" brushRef="#br1" timeOffset="145">21320 14900 7970,'-8'-6'907,"2"-5"1,5-3 547,1-2 1,7 6 0,3 1-1,6 0-777,5 1 0,10-1 0,13-3 0,5 3 110,3 2 0,18-3 0,0 3 0,2 0-469,-1 0 1,-3-4-1,-5 6 1,0 0-519,0-2 1,-2 5 0,-3-3 0,-6 3-900,-3 2 1,-2 0-1,-1 0 1,-4 0-618,-6 0 0,-2 7 0,-5 2 1715,-2-1 0,2 6 0,-4-5 0</inkml:trace>
  <inkml:trace contextRef="#ctx0" brushRef="#br1" timeOffset="146">23553 14476 8400,'0'-16'341,"0"1"1,-7 4 0,-3 2 0,-4 2 356,-2 4 0,-5 1 0,-2 2 0,-1 0 49,-4 0 1,-2 7-1,-1 5 1,-1 8-6,1 6 1,-4 4-1,0 3 1,3 2-140,3 1 0,-4 8 1,8-2-1,2 3-186,8 2 1,1 6 0,7-1-1,0-1 159,0-2 0,3-7 1,9 0-1,6 0-503,3-2 0,2-2 1,1-6-1,2-1-561,2 0 0,0-6 0,-3-4 1,1-4-1091,2-1 1,0-2 0,-5-2-1,-1-3 544,1-2 1,0-2 0,1-5-1,2 0-1138,2 0 0,7-7 2172,-1-3 0,2-11 0,3-4 0</inkml:trace>
  <inkml:trace contextRef="#ctx0" brushRef="#br1" timeOffset="147">23757 14728 8108,'9'-7'1692,"-2"5"0,-7-3 0,0 10-1064,0 5 1,-5 11-1,0 7 1,-1 5-1,-1 6 616,-3 1 0,1 0 0,-1 4-136,-2-2 1,5-7 0,1 1 0,3-2 0,-1-3-833,-1 0 0,0-6 1,5-2-1,0-2-1023,0-1 0,0-4 0,0-5-882,0 1 1,0 2 365,0 2 1,2-8 0,3-2 0,5-6-2817,4-6 1,7 3 4078,0-8 0,14-6 0,-2-8 0</inkml:trace>
  <inkml:trace contextRef="#ctx0" brushRef="#br1" timeOffset="148">24103 14743 8054,'7'-24'2,"0"1"0,6 7 1,-3 1 657,2-1 0,4 2 0,3 2 1,4 3 495,1 2 0,-4-3 0,2 4 0,-1 3-531,0 1 0,5 9 1,-5 4-1,-3 3-179,-6 1 1,0 1-1,-6 1 1,-3 4-166,-1 6 0,-4 1 0,-3 0 0,-6-2 62,-3 2 1,-8 0-1,-3 0 1,-1-4-103,0-1 0,5-4 0,-4-7 0,3-3-42,2-2 0,8-2 0,2-5-15,-3 0 0,8 0-330,5 0 1,12-7-1,13-2 1,3 1-114,5 2 0,14-1 1,0 2-1,1 2 167,-5 1 0,1 7 0,-6 4 0,1 3 246,-1 6 1,-3 1 0,-9-2 0,-5 4 72,-3 5 0,-4-1 1,-2 1-1,-3 0 508,-2-1 1,-2 4 0,-5-4-1,-2-1-267,-3-3 1,-4 2-1,-6-2 1,-3-2-401,-3-1 0,-2-4 0,-6-2 0,-1-3-68,-3-2 0,-2-2 0,2-5 0,-2 0-316,-2 0 0,0-2 0,4-3 1,0-4-2063,2 0 1,-3-10 0,13 3-1,2-1 1067,2-1 1,8-3 0,4-1 0,3-3-2789,2-3 4099,7-15 0,2 1 0,6-12 0</inkml:trace>
  <inkml:trace contextRef="#ctx0" brushRef="#br1" timeOffset="149">24654 14335 8212,'31'-7'983,"-1"7"0,-2 0 0,-2 8-143,2 6 1,2 9-1,3 5 1,2 7-17,1 7 1,6 9 0,-5 4 0,-4 3 16,-5 1 0,-5 11 0,-7-7 1,-2 2-339,-4-1 1,-3-3-1,-7-3 1,0-7-490,0-8 1,-2 1-1,-3-7 1,-7-4-114,-7-5 1,-6 2 0,-8-6 0,-2 0-1593,-2-3 0,-5-3 0,6-2 1691,1-1 0,2-6 0,1-2 0</inkml:trace>
  <inkml:trace contextRef="#ctx0" brushRef="#br1" timeOffset="150">25267 14067 8212,'0'-15'332,"0"-1"1,7 0 0,3 1 0,4-1 879,2 0 1,5 0 0,2 1 0,1 1-488,4 3 0,-3 3 0,1 4 0,0-1-136,-2 1 1,-1 3 0,-7 2 0,0 5-233,-1 4 0,-4 2 0,-3 2 0,-1 0-86,-3 4 1,-2 3-1,-2 0 1,-2 3-8,-3 0 0,-4 4 1,-8-5-1,-3 0-83,-1 0 0,0 3 1,4-5-1,-2-2-189,-2-2 0,0-3 1,5-1-1,2-3 47,4 2 1,-4-5-120,3-2 1,6-3 71,5-2 0,7 0 1,10 0-1,4-2-15,6-3 0,7 2 0,5-6 0,1 2 28,4 4 0,-4 1 0,0 2 0,-1 2 249,-5 3 1,-6 4-1,-3 6 1,-2 1 136,-4 0 0,-2-1 0,-3 3 0,-3 1 114,-6 2 1,-3 0-1,-2-5 1,-2-1-423,-3 1 0,-4 0 0,-8 0 0,-4-2-83,-6-4 0,-2 2 0,-5-7 0,0-1 0,-3-2 0,0-2 0,4 0 0,0 0-174,1 0 0,-3 0 0,11-2 0,-1-2-1804,4-1 1,4 0 0,3 3-1001,4-3 1,6 3 0,15-3-2670,10 3 5647,6 2 0,12 0 0,1 0 0</inkml:trace>
  <inkml:trace contextRef="#ctx0" brushRef="#br1" timeOffset="151">26084 14759 8822,'16'0'1358,"-4"0"0,2 0 0,4 0 1,1-2-120,4-3 0,-4 3 1,7-3-1,0 3-756,-1 2 0,3 0 1,-6 0-1,1 0-746,0 0 1,-2 0 0,-5 0 0,-1 0-1897,1 0 0,-7 2 0,-4 3 116,-3 6 0,-6 1 0,-6-2 2043,-11-4 0,-14-5 0,-5-1 0</inkml:trace>
  <inkml:trace contextRef="#ctx0" brushRef="#br1" timeOffset="152">25974 14885 9600,'2'9'2172,"3"-4"1,6-4-700,3-1 1,8 0 0,5 0-1,1 0-474,-2 0 1,7-1 0,-5-3-1,0-1-690,2 2 1,-2 1-1,-2 2 1,-5 0-1100,-4 0 1,-1 0-1,0 0-3133,-1 0 1,-1 2-3100,-3 3 7022,-4-3 0,-7-2 0,0-9 0</inkml:trace>
  <inkml:trace contextRef="#ctx0" brushRef="#br1" timeOffset="153">27437 14240 8044,'0'-15'0,"0"-1"0,0 0 0,-2-5 0,-3 0 732,-6 2 1,1 2 0,-3 1 0,-1 0 184,2 0 1,0 1 0,-4 1 0,-1 3 0,-2 4-404,-2 0 1,-2 6-1,4-3 1,-4 6-159,-2 3 1,1 9 0,-4 0-1,2 7-4,-2 3 0,5 3 0,0 6 0,3 2 137,-1 1 0,-6 6 0,8-5 0,3 0-201,4 1 1,9-5 0,-3 4 0,5-4-123,1-1 0,1-6 1,5 0-1,6 0-56,7-1 1,4-4 0,7-11-1,-1-3-442,4 0 1,9-5 0,0 3 0,4-5-56,1-5 1,-2-4 0,-1-7 0,-4 1 28,-1-1 1,-3-7 0,-4-3-1,-3-2 55,-2 2 1,-6-4-1,-9 6 1,-3-3 127,-2 1 1,-2 7-1,-5-2 1,0 4 1422,0 1-843,0 7 0,0 9 1,0 12-1,0 8-77,0 6 0,0 11 0,0 8 0,0 7 430,0 6 0,0 7 0,-2-10 0,-1 1-10,-3-3 0,-1-1 0,4-3 0,-2-7-748,1-7 0,2 0 0,2-9 0,0 2-405,0-2 0,-5-3 1,0-7-1,1-1-1531,3 1 0,1 5 0,0 0 1,0-2 1935,0-1 0,7-3 0,1 1 0</inkml:trace>
  <inkml:trace contextRef="#ctx0" brushRef="#br1" timeOffset="154">28569 14382 8072,'0'-16'163,"-2"0"1,-2 1 139,-1-1 1,-7 0 0,3 1-1,-1-1 553,-1 0 1,2 0-1,-3-1 1,3-2-134,2-2 0,2 0 0,5 5 1,0 0-202,0 1 0,5-1 1,4-2-1,3 1-245,6 1 1,1-3-1,-1 10 1,1-1-67,2-1 1,5 8-1,-3-2 1,-1 3-91,1 2 1,3 2 0,-5 5 0,-2 5 7,-1 2 0,-2 12 0,-1-5 0,-1 7-134,-3 3 0,1 13 1,-7 5-1,-1 5 153,-2 5 0,-9 1 0,-6 1 1,-4-2-50,-4 1 0,-5 1 0,3-12 0,0-6-104,1-2 0,-5-7 1,6-7-1,0-6 68,-1-4 1,3-1 0,-8-2 0,1-4-28,2-5 0,-4-3 1,5-2-1,0 0-47,1 0 0,-5-7 0,6-3 0,2-4-63,2-2 1,1-5 0,2-2-1,4 1-25,4-1 1,6-3 0,6 3 0,6 0-81,7 1 1,5-1-1,8 6 1,1-1 125,4 4 1,1 9 0,6 0 0,-2 3 16,1 2 1,-4 5-1,-1 4 1,-3 1-89,-3 3 1,3 4 0,-11-7-1,1 4-919,-4 2 0,-6 0 0,-2 0-450,-3-1 1,-1 1-1,3 0 346,-2-1 0,1-1 1,5-3 341,-1-6 805,1-3 0,7-9 0,1-2 0</inkml:trace>
  <inkml:trace contextRef="#ctx0" brushRef="#br1" timeOffset="155">29622 14288 8013,'0'-23'0,"-7"5"0,-3-3 537,-4 4 1,-2 1-1,-2 0 1,-3 1 164,-5-1 1,-4 2 0,-1 2 0,0 3 28,-1 2 1,2 2 0,2 7 0,2 3-306,-2 5 0,0 6 0,0 3 0,2 4-44,-2 1 1,0 6 0,0 5 330,2 0-492,7 2 0,-4 3 0,9-2 1,4-1 65,5 0 1,3 5 0,5-6 0,6-1 29,7-2 0,13-3 1,1-2-1,3-4 99,8-1 0,-3-4 1,4-6-1,0-5 36,-2-1 1,-2 0-1,-6-3 1,-2 1-142,-4-2 0,2-6 0,-7-6 0,-2-3-16,-2-5 0,-3-4 0,-1 0 1,-5-6-397,-1-2 0,-1-4 1,-8-2-1,-2-2-808,-1 2 0,-7-3 0,1 1 0,-3 4-480,-1 5 1,-1 0-1,2 7 1,2 3-3441,1 6 3922,8-2 0,-2 12 0,11-3 1,8 5 906,6 5 0,15-3 0,-2 5 0</inkml:trace>
  <inkml:trace contextRef="#ctx0" brushRef="#br1" timeOffset="156">29748 14177 8251,'14'-20'0,"-2"-1"545,-2 1 0,-4 1 0,4 0-102,2-2 0,2 4 1,2 4-1,0-1 1,0 4 243,-1 1 1,3 4-1,1 5 1,4 0-367,1 0 1,1 7 0,3 3-1,-4 4 48,-1 2 0,-1 1 1,-4 4-1,-1 6-79,-3 2 0,-1 5 0,1 2 1,-4 6-8,-5 4 0,-3 6 0,-2 2 1,-2 0-43,-3 0 0,-4-1 0,-6-8 1,-3-1-82,-3-2 1,2-9 0,-7-2 0,0-8-136,1-6 0,-5-3 1,4-3-1,-4-6-39,-1-3 0,0-2 0,-1 0 1,2-2-50,4-3 0,-2-4 0,7-7 0,2 1 32,2-1 0,8 0 0,4-1 0,3-2 48,2-2 1,12 0 0,6 3 0,4-1-12,6-2 0,7 5 0,4 8 1,1 1-17,3 3 1,-2 2 0,-1 2 0,-2 0-371,-3 0 0,4 6 1,-3 1-1,-2 1-599,-7 5 1,1 1-1,-5 1 1,0 1-208,0 0 1,-2-1 0,-6 1 1185,1 0 0,0 0 0,-1-1 0</inkml:trace>
  <inkml:trace contextRef="#ctx0" brushRef="#br1" timeOffset="157">30644 14570 8034,'7'-15'4054,"2"6"-2489,6 4 1,-4 3 883,-1 2-1936,-6 0 0,1 0 1,-10 0-1,-6 0-219,-3 0 1,-1-2 0,-1-1 0,0-4-111,1-2 0,1 4 0,1-4 0,5 0 528,1 1-565,1 4 0,8-3 1,3 7-144,6 0 1,5 0-1,1 2-56,-1 3 0,3 2 0,-9 5 1,4-3-864,2-2 1,-5 4 0,-1-5-228,2 3 1,-5-4-1,0 4-692,0-2 0,2 4 1,5-4-1604,-4 1 3437,4-4 0,-5 3 0,7-7 0</inkml:trace>
  <inkml:trace contextRef="#ctx0" brushRef="#br1" timeOffset="158">30801 14067 8034,'-9'-7'1093,"4"-3"0,5 1 0,5 1 0,6 1-588,3 3 0,7 2 0,3 1 0,4-3-213,5-1 1,4 0 0,-2 5 0,4-2 81,1-3 1,0 3-1,2-3 1,-5 3-169,-4 2 0,-7 0 1,0 0-1,0 2 18,-1 3 0,-3-3 1,-8 5-1,-1 0 101,-3 3 1,-1 4 0,1 3 36,-4 4 0,-5-1 1,-1 6-1,0 2 211,0 1 1,0 5 0,0 2 0,-1 5-79,-5-1 0,3 5 1,-6-5-1,2 2-314,4 0 0,1-7 1,4 3-1,1-3-134,2-3 1,6 1 0,-4-10 0,2-1-1974,3 1 0,-3-2 1,1-5-1534,2-1 1,-5-4 2134,-1-1 1,-6-6 0,-6-2 0,-6-9-1114,-7-9 2437,-6-10 0,-13 1 0,-2-6 0</inkml:trace>
  <inkml:trace contextRef="#ctx0" brushRef="#br1" timeOffset="159">31037 14555 6776,'-9'-16'1859,"4"2"1,10 4-1222,6 4 1,8-1 0,4 2 0,1 2 240,4 1 1,7 2 0,3 0 0,1 0-837,-1 0 0,-1 0 1,-4 0-1,2 0-658,2 0 1,0 0-1,-8 0 1,-1 0-1206,-2 0 1,-5 2-1,4 1 1820,-2 2 0,-3 8 0,-4-5 0</inkml:trace>
  <inkml:trace contextRef="#ctx0" brushRef="#br1" timeOffset="160">31540 14115 8274,'-9'-16'0,"4"0"493,3 0 0,2 1 1,2-1 25,3 0 0,6 6 1,10-1-1,5 1-53,4 1 1,1-3-1,2 5 1,2 0-91,2 0 1,5 2-1,-5 5 1,-4 0-43,-5 0 1,0 0-1,-6 0-94,3 0 1,-6 0 0,0 1 0,-5 5 141,-3 4 0,-8-1 0,4 3 0,-1 4 64,-1 3 0,0 9 0,-5-2 1,0 6 74,0 4 0,0 3 1,-2 4-1,-1-2-291,-2-3 1,-1 4 0,5-5 0,-3-3-411,-1 0 1,0-3-1,5 1 1,1-3-763,5-3 1,-5 2-1,5-7 1,-5-1-2020,-1-3 1,0-7 1570,0 1 1,-7-8-1,-5 1 1,-7-8 625,-7-6 1,-4-9 763,-2-2 0,-6-14 0,-2 2 0</inkml:trace>
  <inkml:trace contextRef="#ctx0" brushRef="#br1" timeOffset="161">31713 14445 8034,'7'-9'0,"2"-5"0,8 3 763,4-2 1,5 2 0,9 1 0,6-1 0,1 1 250,1-1 1,10 6 0,-10-4-1,1 0-682,1 1 1,-1 4-1,-2-1 1,-5 3-703,-4 2 1,-3 0 0,-4 2-1,-4 3-2541,1 6 1,-11 8 2910,4 2 0,-11 7 0,2-4 0</inkml:trace>
  <inkml:trace contextRef="#ctx0" brushRef="#br1" timeOffset="162">31100 15419 8034,'-5'-21'0,"-2"2"0,-2 3 732,-3 4 1,-7 2 0,-2-4 0,1 1 105,3 3 0,1 5 0,-1-4 0,-3 2-311,-1 3 0,1 3 0,4 2 0,0 3-137,0 1 1,1 7 0,1 1 0,1 4-39,3 4 1,6 5-1,-1-3 1,3 1-98,2 4 0,2-5 0,3 0 0,6-2-93,3 0 1,7 5 0,2-5-1,-1-2-182,1-1 1,3-5 0,-3 0 0,1-5-287,4-1 0,2 4 0,1-6 0,1-1-54,-1-3 0,4-1 0,-2-1 0,-3-5 38,0-4 0,-6-4 1,1-4-1,-4-2-152,-7-7 1,0 3-1,-9-2 1,-2-1 198,-1 3 1,-2-4 0,0 7 843,0 2-42,0 1 0,5 11 1,2 7-1,2 9-63,3 5 0,2 9 0,2 3 1,0 2-48,0-2 0,-6 2 1,-1-5-1,-2 0-76,-4-1 1,4-1 0,-2-5-1,-1 0-100,-2-1 0,3 1 51,0 0-336,0-7 1,-5-4-1,2-9 1,2-3-170,1-1 0,5-3 0,-3-6 0,2-3 71,3-1 0,2-6 1,2 0-1,0-1-390,-1 2 0,1-2 1,0 7-1,0 2 338,-1 2 1,1 8 0,0 4 0,0 3 509,-1 2 0,1 7 0,0 5 0,-1 6-80,1 3 1,0 1-1,-2-3 1,-2 4 523,-1 2 1,-3-6 0,3 2-1,-6-4-365,-3-1 1,-2-6-561,0 1-42,0-8 0,2 3 1,1-12-1,2-4-33,-1-4 1,3-2 0,0-1 0,1-2-86,5-2 1,1-6 0,1 6 0,1 2 255,0 2 0,0 3 1,-1 3-1,3 6 289,3 3 0,-4 2 0,6 2 0,0 5 81,3 9 1,-2 0 0,1 4 0,-3-2-296,-2-2 0,-3 5 0,-1 0 0,-2-2-1171,-4-2 0,3-1 0,-6 1-824,1 4 0,-3-3 0,4 3-3453,-2-4 5442,5-8 0,-3-9 0,7-9 0</inkml:trace>
  <inkml:trace contextRef="#ctx0" brushRef="#br1" timeOffset="163">32594 14916 8034,'8'-16'203,"-2"1"1,-3-1 0,2 2 0,4 2 223,0 1 0,6 8 0,-1-4 0,6 2 492,-1-1 0,4 1 0,-1 7 0,1 1-521,0 3 0,3 4 0,-7-3 0,-3 2 69,-4 3 0,-7 2 0,4 2 0,-2 1-183,-3 4 0,-3-3 0,-2 4 1,-3-1-17,-1 0 0,-7 0 1,1-5-1,-3 0-210,-2-1 0,2-4 0,2-2 0,3-1 54,2 1 0,2-4-144,5 6 1,7-6 0,5 6 0,8 1 44,6 2 0,9 1 0,2 1 0,-3 0 61,0 0 0,-5-1 0,-2 1 1,-6 1 28,-4 4 0,-3-3 0,-2 3 0,-3-2 115,-2 2 0,-2-4 0,-5 4 0,0-1 61,0 1 0,-2-4 0,-3 4 1,-5-5-131,-4-6 1,-9 4 0,-3-5-1,-4 1-840,-1 1 1,-1-6 0,-1 4 0,-2-2-936,-2-4 1,1-1 0,6 0 0,2 1-2544,2 3 4169,7-1 0,-11-5 0,5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4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23443 5093,'-40'-16,"8"0,34 7,24 4,9 3,19 2,2 0,7 0,-3 0,6 0,7 0,-28 0,1 0,4 0,2 0,4 0,1 0,5 0,2 0,6 0,3 0,5 0,1 0,3 0,1 0,4 0,2 0,-29 1,0-1,0 1,1 0,1 1,0 0,0 1,0 1,-1 0,-1 0,0 1,0 0,1 0,1 0,-1 1,27 1,0 1,-5 1,-2 0,-3 1,-2 1,-7-3,-3-1,-10 2,-2 0,-5-2,-1 0,38 10,-16-6,-18 5,-3-3,-16-6,-31 0,-30-8,-17-3,-13-1,-22-7,34 7,-1-1,-4 0,-1-2,-3 0,-2 1,-6 1,-1 1,-1 1,-1-1,-3 1,0 0,-2-1,0 1,4 2,0 0,0-1,1-1,0 2,1-1,-1 1,1-1,-1 0,1 1,2 1,0 2,1-1,0 0,2 0,0 0,-3 0,2 0,1 0,1 0,0 0,1 0,2 0,2 0,6 0,1 1,-33 5,8 2,8 1,1 7,5 0,2-1,-7 6,21-10,27 1,29-7,21-1,20-3,14-1,18 0,-34 0,2 0,9 1,2-2,5 1,3-1,3-1,1 0,1 0,3-1,-21 1,2 0,0 1,-2 0,1 2,0-1,3 0,1 0,0 0,0 0,0 0,1 0,6 0,0 1,0-1,-4 2,-2-1,1 2,-1 0,0 0,0 1,-1 1,1-1,-2 1,-5 0,0-1,-2 1,19 2,-2 0,-8-1,-3 0,-9 0,-2 1,-6 1,-3 1,19 2,-39-4,-34-2,-46-4,-30-1,35 0,-3-1,-4-1,-2 0,-6 0,-3-1,-12-1,-2 1,-5 1,-1 1,27-1,-1 0,0 0,-1 1,-1 0,0 0,-6 0,-2 0,2 1,3 0,2 0,-1 0,1 0,0 1,1 0,-2 0,0 1,2 0,2 0,2 0,1 1,-25 2,2 1,7-3,0 0,5 1,1-1,0-1,2 0,10 2,2 1,2-1,2 0,3 1,2-1,1-1,1-1,-34 7,8-2,1 5,7-1,33 3,41 2,25-3,45-2,-37-8,2-1,9-1,2 0,10-1,3 0,8 1,3 0,3 0,3 1,-28 0,2 0,0-1,7 2,0-1,1 0,1 0,2 0,-1 0,1 1,-1 0,1 1,-1 0,0 1,0 0,2 0,0 0,-1 1,-4-1,-2 1,-1 0,-1 0,-1 1,-1 0,-1-1,0 1,-1 0,23 5,-4-1,-11-1,-3-1,-8 1,-4 0,34 4,-27 1,-46-3,-39 4,-34-7,16-6,-5-3,-9-2,-5-1,-12 0,-4-1,-5 1,-3-1,27 2,0-1,-3 1,-10 0,-3 0,0 1,4 1,0 0,0 0,-2 0,0 0,1 0,-1 0,1 0,0 0,3 0,1 0,1 0,5 0,1 0,0 0,-26 0,1 0,6 0,1 0,5 1,3 0,11 0,1 1,5 1,0-1,5 0,2 0,-37 5,16-2,10-1,8 4,39 1,25 5,32-3,25-6,-20-4,3 0,10-1,3 0,9 0,2 0,10 0,2 0,-26 0,0 0,2 0,4 0,2 0,-1 0,1 0,0 0,1 0,1-1,1 1,1 1,6 0,2 2,-2 0,-7 0,-1 0,-1 1,1 0,0 1,0 0,-3 0,0 0,0 1,3 1,1 1,-4-1,13 0,-4-1,5 1,-2 1,-10 2,-3 0,-12-6,-4 2,-6 5,-3-1,11-1,-11 0,-28 4,-15-11,-28 3,-14-3,-4-2,-3 0,-37 0,15 1,-5-2,6-2,-2-1,-15 3,-3 0,28-1,0-1,-2 0,-4 1,-1 0,1 1,6 0,1 1,-4-1,-18-2,-5 1,4 0,16 2,3 0,-2 2,-10-1,-1 1,1 0,12-2,2 1,-2 0,-6 0,-1 2,3-1,-12 2,1-1,-6 3,0-1,12-1,3-1,2-1,3 1,9 1,1-1,6 0,2-1,-25 5,2-1,22-5,2 6,20-7,3 7,13-5,37 16,24-8,18-3,-19-5,5 0,5-2,3 0,9 0,3 0,6 0,4 0,-20 0,3 0,0 0,2 0,0 0,0 0,2 0,1 0,-1 0,2-1,0 1,1 1,1-1,1 0,-1 1,0 1,0-1,0 2,1-1,0 2,-2 0,-9 0,-1 1,0 0,3 0,0 0,-2 1,15 4,-2 1,-4 0,-4 0,-11 1,-4 1,25 6,-28 4,-30-2,-25 0,-31-4,-24-5,-26 1,30-10,-4-1,-11 0,-3-1,-10 0,-4 0,24-1,-2 0,-1 0,-2 0,-1 0,0 0,-3 0,-1 0,1 0,0 0,-1 0,1 0,-3 0,1 0,-1 0,1 0,0 0,2 0,3 0,1 1,0 0,3 0,0 1,1 0,-23 3,2 0,1 0,3-1,11 1,3 1,4-1,1 0,6-1,1 1,6 1,1 0,-26-1,8-1,0 5,39-1,22 6,38-3,43-4,-31-7,2 0,9 0,4 0,12 0,4 0,9 0,2 0,-24-1,0 1,1-1,1 0,0 0,1 0,1-1,0 0,1 0,3 0,1 0,0 1,-3 1,0 1,0 0,0 0,-1 1,-1 0,0 1,0 0,-2 1,-3 1,-2-1,0 1,23 4,-3 0,-6 0,-2 1,-6 0,-3 1,-7 2,-3 0,23 8,-17-2,-30 4,-29-2,-31-2,-36-8,18-8,-2-1,-10-1,-2 0,-8-1,-3 0,-11 0,-2 0,24 0,0 0,-2 0,-6 0,-1 0,2 0,5 0,1 0,-2 0,-8 0,-2 0,1 0,7 0,1 0,1 0,1 0,0 0,1 0,-29-1,1 2,5 1,1 1,6 0,2-1,6 1,1 0,7 0,0 0,3-2,3 0,-28 4,8-3,11-2,11 5,6 1,24-1,65 0,3-2,5-1,4 0,3 0,15-1,3 0,2-1,2 0,6 0,3 0,-25 0,2 0,1 0,4 0,1 0,1 0,0 0,1 0,0 0,1-1,1 1,-2 1,-7 0,0 1,-1 0,4-1,-1 1,0 0,-6 2,-1 1,1 0,1-1,0 0,-2 0,21 2,-3 2,-7 4,-3 1,-15-5,-3-1,-4 2,-2 0,24 12,-28 5,-41-12,-52 5,-20-8,30-9,-5-1,-15 0,-3 0,-5 0,-2 0,-6 1,-3 1,23-2,-2 0,-2 0,-5 3,-2 0,1-1,2-1,-1-1,1 1,-3 1,1 1,-1 0,1-1,0 1,-1 1,-3 1,-2 0,2 1,6 0,2 1,0 0,1-1,1 1,0 0,-24 3,3 0,7 0,3-1,8-2,3 0,6-1,2 0,6-2,1 0,-35 9,19-3,0 3,21-6,28 12,44-6,30-2,25-3,-36-9,2 0,5 0,3 0,4 0,3 0,14-1,3 0,0-1,1 0,-23 1,0-1,1 0,2 1,1 0,0 0,2 0,2 0,-1 1,3 0,0 0,0 0,-1 0,-1 0,0 0,0 0,0 0,-1 0,1 0,0 1,-2 0,22 1,-2 1,-4 2,-2 0,-8 2,-2 0,-5-1,-3-1,-14 0,-2 0,39 8,-16 1,-20-6,-25 6,-32-5,-35 0,-42-4,35-6,-2-2,-8 0,-2-1,-9 0,-2 0,-6 2,-3 0,-4-1,-1 1,27 1,-1 1,-1-1,-1 1,-2 0,1 0,1 0,-1 0,2 0,-29 1,1 0,5 0,1 1,7 1,1 0,6 2,2 0,7-1,1-1,5 1,2 1,6 1,1 0,-37 1,19 0,7 0,0-3,4 6,13-6,39 8,35-7,26-1,21-3,-30-1,3 0,6 0,2 0,6 0,2 0,3 0,2 0,9 0,1-1,-3-1,-1 0,-1-1,0 1,2 0,0 0,-3 1,-1 1,-6 0,-3 1,-5 1,-2 2,-5 1,-1 0,-4-1,-3 1,32 5,-14 2,-12 2,-12 2,-2 0,-7 0,-25-1,-27-1,-25-3,-25-4,-2-7,-14 0,36 0,-2 0,-8 0,-1 0,0 0,-1 0,-3 0,0 1,-1 2,0 0,-2 0,1 1,4 2,1 0,0-1,1 0,3 1,0 1,1-1,1 0,6 0,0 0,-38 5,8 1,9-4,6 1,3 0,0 0,-6-4,7 4,-3-1,-2 1,6 0,-1 3,0-3,2-2,-3 3,7-4,1-3,-14 4,-1-2,-2-1,8 3,-8-2,7 0,-7-5,10 0,11 0,23-2,24-3,17-4,30-13,1-4,-14 1,-2-1,-4-2,3-9,-3-5,-7-10,0-11,-12-8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5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23349 5721,'-25'-54,"2"12,8-3,13 27,9 15,14 24,0 3,-5 23,-2 9,-4 19,-3-8,0-4,-3 3,4 4,-1 1,-3 5,-2 7,-2 5,0-1,0-3,0 0,-2-4,-2-3,-1 0,0-14,5-6,0-6,0-4,0-3,0 3,-7-10,5 8,-10-45,5-19,-2-21,6-13,-3-1,5-9,1-8,0-13,0-5,0 43,1-1,2 0,0 0,-2-5,1-1,3 0,1-1,-1 1,0 0,-1-1,1 0,2 4,0 0,-3 1,1 0,0 3,0 0,1 0,-2 1,-2-3,0 2,5-36,-2 5,0 7,1 7,-6 5,0 6,0-2,0 1,0 15,-6 41,-1 36,-1 22,2 18,-2-3,-1 12,4-39,1 1,2 6,1 2,-3 2,1 0,0 1,1 1,-1-2,0 0,0 4,1 0,2-3,0 0,1-2,0 1,1-3,1-1,-2 0,0-2,1-4,1-2,-2-1,0-2,-1 43,0-3,0-17,0-3,0-6,-5-1,-1 0,-1-8,2 8,3-28,-3-9,10-32,2-15,6-30,-3-3,2-6,2-12,2 0,0 1,-1-1,-4-5,-2 12,-2 5,3 6,-5 1,1 18,-6 28,0 28,0 17,0 10,0 13,-2 7,-3 7,-6 2,-8 8,-2-5,2-2,1-1,4-11,2-7,2 0,6-19,-10 16,12-51,-3-11,10-29,6-30,3 1,2-1,1-12,2-2,-8 39,-1-1,0-1,-1 0,0-5,-2-1,0-1,-2 0,0-1,-1 0,0-2,-1 0,0 1,-1 0,-1 4,-2 1,1 4,0 2,0-36,0 10,0 8,0 0,-5 12,0 4,0 25,-8 22,-2 33,-3 14,-1 17,0 13,7-34,1 2,0 1,-1 2,0 2,2 1,1 1,2-1,1-4,1-1,0-1,0-1,-4 40,-3-6,7-6,1-9,2-9,1-3,-5 1,5-10,-6 3,7-43,0-25,0-26,0-17,0-23,0 12,1-8,2 40,0 1,-2-5,1 0,2-3,1 1,-1 1,1 0,-1 0,0 1,-1 3,0 3,5-38,1 8,0 3,-6 9,4 7,0 0,-5 12,5-4,-7 55,-2 19,-1 19,-2 12,-6 18,4 4,-2-3,-3 1,5 3,2 2,3-4,2-5,2 6,3-8,4-3,0-4,6-7,1 4,3-14,13-2,-8-24,11-30,0-17,0-13,-2-14,2-5,2-6,0-17,-6 0,-1-1,-4 0,-5 3,-11 4,-4 6,-5 8,-1 10,0 7,0 14,-7 32,-1 34,-1 23,-5 18,3-4,-1 3,2 1,-4 7,3-11,-3-2,-1-1,4-6,2-7,1-3,-1-2,5 2,-1 2,3-2,2 7,0-8,7-14,2-17,7-10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6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25581 5265,'33'-24,"8"3,-5 11,13 4,16 12,-2 4,1-3,-6-2,8-3,15-2,-34 0,2 0,3 0,2 0,4 0,1 0,6 0,2 0,8-2,3-1,10 0,2 1,-28 0,1 1,-1 0,3 0,0 1,1-1,8 1,2 0,-1 0,-5 0,-2 0,2 0,7 1,1-1,0 1,-1 1,-1 0,1-1,1 0,-1 0,1 1,-3 1,-1 1,0 1,-2 0,0-1,-1 1,-3-1,-1 0,1 2,4 2,1 2,-2-2,18-2,-1-1,-24 1,2 1,-2 1,21 0,-3 1,-7-1,-3 0,-4-1,-3 0,-6-2,-3 0,-5 2,-2-2,29 1,-20-1,-13-5,-34-2,-22-3,-22-2,-40-5,29 6,-1 1,-7 0,-3 0,-11-3,-4 0,-6 0,-4 0,20 3,-1 0,-1 0,2-1,0 1,-2 0,-8 0,-3-1,1 1,6 0,0 1,-2-1,-10 1,-1 1,0 0,4-1,1-1,-1 2,-2 0,0 2,1-1,5-1,2-1,-1 1,-2 1,0 0,1 1,6-1,2 0,-1 0,-2 2,1 0,0 0,-23 0,3 0,10 1,2 0,7 2,2-1,4 0,2 0,10 2,3 1,-37 2,16-2,4 2,36-6,19 5,33-5,34-6,15-3,-28 2,2-1,10-1,3-1,10-1,4 1,8 0,2 2,-25 2,1-1,1 1,5 0,0-1,1 1,5 1,1-1,0 0,-2 1,1 0,0 0,2 0,0 1,-1 0,0 1,0 1,-1 0,-1 0,0-1,-1 0,-2 1,-1 1,-1-1,-5 1,0 0,-1 0,-1 0,-1 0,-1 0,22 3,-3 1,-9 0,-3 1,-6 0,-2 0,-6 1,-4-1,29 2,-30 9,-36-11,-31 5,-27-6,-24-4,26 0,-3 0,-10-1,-3 0,-6-1,-2-1,-5-2,-2-1,15 1,-3-2,2 0,2 1,1-1,0 1,-5 0,0 1,-1 0,1 1,0 0,-2 0,-2 1,-2 0,1 0,2 0,1-1,-1 1,1 0,0 1,-1 0,0-1,0 1,0 0,2 1,0 1,1-1,4 0,0-1,1 0,-26 1,2 0,5 1,0 0,3-2,2-1,10 0,2 1,5 0,2 0,6 1,3 0,-32 1,20-1,4-5,18 5,44-17,33 6,23 0,22-2,-33 7,4 0,9 0,4 0,6 0,3 2,-22 1,1 0,2 1,7 0,1 0,0 0,3 0,-1-1,1 1,1 1,1 0,-1 1,2 0,-1 0,1 1,3 0,0 0,0 0,-4 0,-1 1,0 0,-1 0,-1 1,-1 0,-1 1,0 0,-1 1,0 1,-2-1,0 1,22 4,-2 0,-2 0,-2 1,-3 0,-2 1,-8 0,-2-1,-12-2,-2 0,-4-1,-2 1,34 15,-50 3,-33 1,-34-14,-29-7,-22-6,31 0,-2 0,-5 0,-3 0,-5 0,-3 0,16 0,-3 0,0 0,-3 0,-2 0,0 0,-2 0,-1 0,0 0,-1 0,-1-1,1 2,0 0,0 1,0 0,4 0,0 0,1 1,3 0,1-1,0 2,-27 1,2 2,3 0,1 0,10 1,1 0,8-1,2 1,8 0,3 0,-30 3,17-1,28-1,31 1,32-5,32 2,-17-4,3 0,8-1,4-1,6 0,4 0,13-1,3 0,3-1,2 0,-25 0,1-1,0 0,2 1,0 1,2-1,4-1,1 0,-1 1,-4 0,-1 1,1 1,6 0,1 1,-2 0,-6-1,-1 0,1 1,8 1,2 0,-2 1,-9-1,-1 1,-1 0,2 0,0 2,-2-1,23 3,-1 0,-2 0,-3 0,-13-1,-3 1,-4 0,-3 0,-11 0,-2 0,38 8,-25-1,1 1,-40 7,-6-13,-66 11,-16-19,15 1,-4-1,-5-1,-4 0,-13-1,-4 0,22-2,-1 0,-2-1,-11 0,-3-1,0 0,3 1,0 1,-4-1,10 0,-4 0,-1 0,2 1,4 1,1 0,0 1,-2-1,-7 0,-2-1,0 1,1 0,8 0,2 0,-1 1,0 0,-5-1,-2 1,1 0,2 1,-12 1,3 0,-2 1,16-1,0 0,-1 1,3 0,-12 2,1 0,2 1,1 1,1 0,2 0,6-1,2-1,1 1,-21 5,3-1,8-1,2 0,8-1,4 0,-25 6,13-2,14-2,20-6,24 13,36-6,29-4,24-4,-17-5,6-3,8 0,4 0,-21 1,2-1,2 1,2 1,1 0,3-1,10-1,2 0,0 1,-9 1,0 1,1 0,10-1,1-1,-1 1,-6 0,0 0,1 2,4 0,2 1,-1 1,-5-1,-1 0,0 0,0-1,-1 1,-1 1,-8 0,-1 2,0 0,2 0,0 0,-2 1,18 3,-2 0,2 0,-3 2,-13-1,-3 1,-8 1,-2 1,-8-3,-3 2,20 12,-42-1,-34-2,-32-5,3-8,-5-3,-12-2,-4-2,-12 1,-2 0,18 0,0 0,-3 0,-10 0,-2 1,0-2,-2 0,-1-1,-1 0,-8 0,-2 0,0 1,0-1,0 0,-2 0,19 2,-1 0,-1 0,1 0,1 0,-1 0,1 0,0 0,-18 2,0 1,2-1,2 2,2-1,-1 1,2 0,-1 1,4 0,11-1,2-1,1 0,1 1,0-1,3 1,-19 0,4 1,9 0,3 0,10-1,2-1,-36-1,12 3,13-3,10 3,32-3,28-2,35 0,46-2,-29 0,4-1,12-2,4-1,-19 2,2-1,3 0,7 0,2 1,1-1,6 1,2 1,0 0,2 0,1 1,0 0,0-1,0 1,2 0,-19 1,2 1,0 1,-1-1,0 0,-1-1,1 1,-1 1,0 0,-1 1,1 1,-1 0,0 0,-1 0,0 1,-2 0,16 0,-1 1,-3 1,-7 1,-2 1,-2 0,-2 0,-2 0,-2 0,9 5,-2 1,-3-1,-2 0,-13-4,-4 1,25 20,-44-6,-28 1,-48-8,-29-8,28-5,-3-1,-10-1,-5-1,-8 0,-5-2,17 0,-4-1,-1 0,-3 1,-1 1,-1-1,-5-1,-2-1,0 1,1 2,-1 0,0 0,15 0,-2 0,1 0,1 0,-10 2,2 1,-2-1,11 0,-2 0,0 0,3 1,-7 2,4 0,-2 1,-2-1,0 0,2 1,7-1,2 0,1 0,-22 3,2 0,8 0,4 0,7-1,3 0,-26 5,11-2,19 1,28 5,40-2,66-4,-29-7,3-1,8-1,5 0,20-1,4 0,-27 0,2-1,0 0,3 0,2 0,0 0,3-1,1 0,2 0,7 1,2-1,0 0,-1 2,0 0,0 0,0 1,0 0,1 1,1 1,2 0,-2 1,-3-1,-1 0,0 2,-1 1,0 2,-1 0,-4-1,0 0,-1 0,-3 0,-1-1,0 2,-3 2,0 1,-3 0,17 3,-5 0,-6 0,-4 0,-15-4,-5 1,25 10,-27-4,-30 6,-41-13,-27 1,-8-8,10-5,-4-3,5-2,-2-2,-27 1,-5-1,3-3,-2 1,15 5,-2 1,0 1,2-2,0 1,-1 0,-10-1,-1 1,0 0,4 0,1 1,-1-1,-1 1,-2 1,2 0,1 0,0 2,1-1,4 2,0-1,0 1,4-1,-1 1,1 1,1 0,-1 1,3 0,-17 1,3 1,6-1,2 1,7-1,2 1,9 1,3 0,-31 2,9 2,5-5,36 13,30-6,41-4,44-4,-37-3,2 0,8 0,4 0,9 0,3 0,5 0,2 0,-22 0,1 0,0 0,1 0,0 0,1 0,-1 0,-1 0,3 0,6 0,3 0,-2 0,-5 0,-1 1,0 0,0 0,0 1,-1 0,1 1,-1 0,-1 1,25 5,-1 2,-4-1,-2 1,-7-2,-3 1,-4-2,-3 1,-8 2,-4 1,27 6,-32 4,-28-3,-34 8,-20-13,-49 5,34-13,-1-2,-8-1,-3-2,-8 0,-3 0,15-3,-3-1,0 1,-3 1,0 0,-2 1,-5-2,-1 0,0 1,3 0,0 0,-1 1,-7 0,-2 0,1 0,4 0,0 0,0 0,2 0,0 1,1 0,3 0,-1 1,2 0,4 0,0 1,2 1,-21 4,3 1,5 0,2 1,3 1,1-1,8 0,2-1,10-2,3-1,-34 4,15 2,15-5,24 7,34-5,38 0,-3-4,5-2,8 0,3-2,8 2,2-1,7 0,3 0,-17-2,1 1,1-1,1 1,1-1,-1 1,4 0,0 0,0 1,3-1,1 1,1 0,1 1,1 2,-1-1,-4 0,-2-1,1 1,-2 0,0 1,-1 0,-1-1,0 2,0-1,1 2,-1 0,-1 0,17 4,-2-1,-4 0,-2 1,-6 1,-3-1,-10-3,-2 1,-9 2,-3-1,28 8,-42-3,-35-1,-30-3,-45-6,35-6,-2-1,-9-2,-3 1,-5-2,-2 1,-12 0,-1-1,-4 0,-1 0,26 2,-1 2,0-1,1 2,0-1,-2 1,-4 0,-2 0,0 0,0 0,1 0,1 0,2 0,0 0,1 0,1 0,1 0,-1 0,0 0,-1 1,3-1,-16 2,4 0,2 1,1-1,7 0,0 0,7 1,2 1,4-2,2 1,-33 2,12 2,8-5,13 3,14-3,70 3,43 0,-28-3,4 0,8-1,1 0,6-1,2 0,4 0,1 0,5 0,2 0,-22 0,2 0,-1 0,-2 0,1-1,-1 2,2-1,1 0,0 1,0 1,0 0,-1 0,23 1,-1 1,-6 1,-1 2,-8-2,-1 2,-4 1,-2 1,-7-1,-3 0,-9 2,-2 1,27 7,-6-3,-52 5,-19-5,-31-6,-23-5,-23-4,33 0,-3 0,-5 0,-2 0,-6 0,-3 0,-7 0,-3 0,-1 0,0 0,-4 0,-2 0,-2 0,0 0,7 0,0 0,1-1,1 2,6-1,2 1,1 2,2-1,4 0,2 0,8 2,2 1,5-1,2 0,-35 5,10-4,8 6,7-8,37 10,33-8,31-2,32-1,10-2,-36 0,1 0,8 0,1 0,3 0,1 0,6 0,0 0,-1 0,1 0,1 0,-1 0,2 1,-2 0,-6 0,-1 1,1 1,-1 1,-1 0,-2 1,-2 0,-1 1,-5 0,-1 2,-3-2,-2 0,39 4,-11-1,-17 3,-6-1,-5 1,-5 9,-26-11,-32 1,-10-8,-35-3,0 0,-8 0,-18 0,40 0,-2 0,-1 0,-1 0,-2 1,-1-2,-2-1,0-1,0 0,-1 1,1 0,0 0,-1 1,0 1,1-1,1 2,1-1,1 0,3 0,0 0,5 0,0 0,-43 0,22 1,5 3,7 1,10 0,2-5,26 7,16 4,39 1,32 0,6-3,5-2,-33-4,2-1,0-2,1 0,2 0,0 0,3 0,0 0,-4 2,-1 1,-5 0,0 0,37 0,-9-1,-7 3,-10 2,-6 2,-3 1,-17 8,-22 3,-15-11,-37 1,-4-8,-4-3,-8 0,-12 0,-8 0,-10 0,42 0,0-2,-1 1,-1-1,1-1,0 1,0 0,0 0,-3 1,0 0,0 1,0 0,2 0,0 0,3 0,0 0,-1 0,1 0,-39 0,2 0,1 0,8 6,1-1,3-2,2-1,3 0,1 1,0 3,0-3,0-1,0 0,0 1,0 2,-5 1,0-6,2 0,1 0,2 0,0 0,0 0,0 0,2 0,2 0,3 0,2 0,-4 0,6 0,1 0,2 0,0 0,-3 0,3 0,-5 0,21 7,24 0,35 3,9-3,30-9,-1-1,3-2,-23-1,3-1,0 2,2 0,3-2,2 0,6-1,1 0,1 0,1 0,2 1,0-1,0 0,1 0,-1 0,1 0,6 0,1 1,-6-1,-1 0,0 1,0 0,-1 1,0 1,1 1,0 1,-4 3,-1 0,-1 0,0-1,0-2,-1 0,1 3,1-1,-1-2,0 0,3 2,0 1,2 0,3 0,7-3,2 0,-2 1,0-1,2 1,0 1,0 0,1 0,7-1,1-1,-4 0,-1 1,-3 0,-1 0,-1 1,-2 0,0 1,-3 0,-4 0,-3 0,0 0,0 0,-2 0,0 0,0 0,-2 0,-9 1,-2 0,-1 1,-2 0,40 3,-1 5,-16-5,-10-1,-7-2,-10 3,0 0,-7 0,-31-5,-27-1,-21-3,-13-1,-18-6,-13 4,39 4,-1-1,-5 1,0 0,-5-1,-1 2,1 2,-1 0,0 0,-2 0,0 0,1 0,0 0,1 0,2 0,1 0,4 0,0 0,2 0,1 0,4 1,1 0,-36 3,9 1,10-2,5 1,6 1,24-3,17 3,52 2,43-2,-39-3,2 0,7-1,2-1,1 1,1-2,4 1,0 0,4 0,0 0,2 0,2 0,3 1,0 0,1 1,-1 0,2 0,0 1,6 2,1 0,-3-1,1-1,-1 1,1 1,-3 1,-1 0,0 1,-1 0,-11 1,-1 0,-3 0,-3 0,-5-1,-2 1,30 8,-17 0,-32 5,-36 0,-23-5,-49-8,-8 1,37-4,-2-1,-6-2,-2-1,-4 2,-2-1,-3 0,-2-2,-4 0,-1 0,-5 0,-1 0,6 0,0 0,3 0,0 0,3 0,0 0,1 0,1 0,5 0,2 0,5 0,1 0,5 0,2 0,-36 0,14 0,10 0,0 0,32-7,21-2,36 1,31-6,18 3,-35 5,3-2,3 0,2 1,12-1,1 2,-1-1,1 1,7 2,1 0,3 0,2 1,3 0,2 0,-1 3,1 0,-1 0,-2 0,1 0,-1 0,2 1,-2 0,-7 1,-1 0,-4 1,-2 1,-2 0,-2 0,-4 0,-3 1,31 7,-10-1,-12 1,-9-3,-9 1,-28-6,-24 1,-27-10,-39-6,-11-4,37 4,-3 1,-12 0,-2 0,-3-2,-1 0,-4 0,-2 0,-2-1,-2 1,-3 2,-1 1,4-2,0 1,3 1,1 0,4 1,0 1,-1 0,3 0,14 0,1 2,3 0,2 1,-36-3,17 2,13 5,31 0,24 0,29 0,36 0,14 0,-33 0,2 0,5-1,3 2,2-1,0 1,4 1,1 0,3 0,0 1,4-1,1 0,1 1,-2 1,-4-2,-1 1,-4-1,-1 1,-4 1,-1-1,1-2,-1 0,-8 1,-2 1,38-1,-13-2,-20 1,-6 5,-39-13,-20-2,-28-8,-30-6,-3 4,-13-4,41 10,-2 1,-6 2,-1-1,-2-1,0-2,-2 1,-1 0,-2 1,0 0,-2-1,0 1,-1 2,-1 1,0-1,1-1,1 1,2 1,-1 0,1 0,5 2,2 0,4 1,1 0,-39-4,18 4,18-4,29 6,28-1,34 3,38 2,5 0,-33 0,3 0,7 0,3 0,3 0,3 0,4 0,1 0,-2 0,1 0,1 0,1 0,-2 1,-1 0,-11 1,-1 0,-4 1,0 1,-4 0,-1 0,37 2,-8 2,-11-1,-9-3,-11 5,-19-8,-23 5,-41-17,-42-6,-7-4,37 10,0-1,-4-1,-2 0,-5 1,-1 1,1 0,-1-1,1 1,-2 0,-8-3,1 1,7 3,1 0,0 0,-1 0,4 2,1-1,-2-1,2 1,4 0,1 0,3 2,1 0,-38-7,9 0,12-1,30-1,28 0,34 2,48 4,-33 6,1 2,7 2,1-1,4-2,1 0,7 1,1-1,2 1,1 1,1 0,1 0,5 1,0 0,-8 0,-1 0,-4 0,-2 2,-6 0,-2 1,-4-2,-2 0,28 4,-8-3,-13 5,-16-7,-27 0,-39-9,-44-10,-6-2,34 11,0 1,-41-14,39 11,1 1,-1 0,-1-1,1 1,0 0,-3 0,1 1,-35-6,2 0,6 1,-2-1,4 0,7-1,8-4,33 7,41-7,19 14,38-4,4 6,5 0,8 3,-42 0,1-1,1 2,0 0,-1 1,0 0,-1 1,0 0,-2 0,0 1,42 4,-10-3,-1 4,-9 0,-3 0,-6 0,-10-2,-7-5,-7 7,-37-14,-27-1,-24-10,-17-1,-12-6,37 12,0 0,-3-1,1 0,0 1,0 0,-7-2,0 0,4 3,0 0,0 0,0 0,3-1,0 1,-37-9,7 4,14-4,1 3,13 10,-4-6,27 5,-11-7,27 7,-11-5,31 7,11-3,20-2,27 6,10-6,10 11,-39-5,1-1,0 4,0 1,4-1,0 1,-2 1,-1 2,-2-1,0 0,-2 0,0 0,41 0,-15 0,-5 0,0 0,-5 0,-17 0,-45-12,-32-4,-21-2,-22 1,9 1,-3 0,-2 1,-8-4,3-1,1 5,3 1,3-4,6 8,5-4,-4-2,27 2,19 4,32 4,23 3,16-1,11-1,10 2,6 1,0 2,-1 0,-5 0,3 0,-10-2,-7-1,-6-3,-4-1,-6 2,-7-4,-36-24,-32-2,-28 4,-19-1,3 12,-3 0,-6 3,-1-1,2-1,0 0,1 5,4-2,14 8,3-3,6 1,10 6,3-10,59 7,23-3,24 4,6 5,-14 1,-3 0,-2 0,1 0,-3 0,-3 0,-2 0,-52-13,-30-2,-23-3,-10 1,5 1,-1 0,-5 1,12 1,-1 1,8 3,2-2,6 3,0-1,15-1,25-8,28 3,16 7,10 6,9-2,11-1,1 3,3 1,-3 2,-8 0,-1-2,-1-3,2 3,-13-3,-1 3,12-3,5 0,-2 0,-3 5,-21 0,-40 0,-39 0,-19-6,-24 1,13 0,10-2,4 5,6-3,0 2,0-3,-2 5,-3-5,3-2,-4-3,25 4,13-9,30 1,8 4,22-3,4 6,9-3,-2 6,2 1,-1 3,3 1,4 0,-1 0,-7 0,-9 0,2 5,9 0,-4 0,-14-5,-24 16,-21 10,-16 7,-16 15,4-1,-4 16,7-1,8 8,8-7,5-2,-2-5,4 2,0 3,0 5,1-1,2 3,-1-3,1-3,1 5,-1-3,-1-2,2-1,-4-5,0-1,0 0,0-5,0 4,3-1,-1-1,1 2,3 0,-1 6,-2-3,-1 3,0-1,5 1,-2-4,-3-2,1-5,-6-2,6-18,-3-6,7-39,2-26,3-29,6 1,3-3,7-2,0-4,-2 2,-1 4,-4 3,-2 7,-2 0,-6-3,1 3,-3 11,3 46,0 29,-1 22,3 24,0-5,0 4,0 2,3 2,-5-8,-1-3,-2 2,-2 0,0-3,-7-13,5-21,-5-21,7-31,5-26,2-13,0 2,0 0,4-8,-6-3,-2 4,-1 4,-9-2,-3 2,-4 4,-2 8,0 5,-7-12,-1-3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7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31587 5124,'-8'-26,"1"-2,7 26,0 30,0 7,0 28,1-2,5-9,-5 3,5-3,-5-1,-1 6,-1-1,-5 2,5-4,-5-7,5 0,1 0,0 2,0 4,0 2,0 8,0-7,0-3,0-4,0-2,0-5,0 0,0-1,0 7,0-1,0 0,1 7,5 4,-5 3,5 2,-3-2,2-4,-3 3,3-8,-3 6,-2-6,-2 8,-3-3,3 4,-3 2,-2-7,2-3,-6 2,6 3,0 3,5 2,0-21,14-19,3-25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8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31462 5045,'8'-40,"6"2,9 20,14 8,1 13,4 8,-5 3,5 2,0-2,5-4,-4 4,5-4,-15-1,9 2,-14-1,8 6,-9 0,9-1,-10 3,11 3,-12-7,6 7,-8-6,3 12,0-6,6 5,-6-5,0 5,0 0,6 12,-6-8,0 7,-7-11,2 11,4-6,1 11,-2-2,3 2,-8-2,2-3,-4-13,-1 8,-6-11,1 16,-1-1,6 11,0 0,7 1,-11-12,3 1,-4-11,-1 11,4-6,-3 11,-4-5,-2 5,-3 0,-2 5,0 0,0 0,0-3,0 3,-7-9,-4 10,3-5,-3 4,1 1,-6-1,-1-5,-4 0,0-8,-11 3,9-9,-8-2,8-3,-3 8,5-6,-5 12,7-11,-2 10,1-11,0 6,2-10,-19 9,1-4,8-1,-4 1,13-5,-12 5,6-5,-6 5,8 0,-8 6,1-1,-3 4,-6 3,-3 4,-1-1,6-5,-7-1,-3 14,7-5,10-15,4 3,7-11,-2-26,10-22,18-20,11-9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9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31713 5344,'25'70,"-8"-18,-8 1,0-3,-1 6,4 12,-5 7,0 9,-3-40,-1 1,3 2,-1 1,-1 7,1 1,-1-5,0 0,0 0,-1 1,-1-1,0 1,-1 0,0 1,-1-4,0-1,0-1,0-1,0 40,0-15,0-6,0-6,-6 4,1 5,-7-14,10-24,-3-34,3-25,2-24,0-8,0-9,0-8,0 31,0-2,-1-1,0-2,0-3,-1-1,0-4,-1-1,-3 3,-1-1,2 0,0-1,-2 0,0 0,-1-3,0 0,3 4,0 1,0 4,-1 2,0 2,0 2,-8-40,5 10,2 10,0 10,6 2,-5 4,6 26,6 26,2 22,10 33,1 9,2 13,-8-33,0 3,-1 4,-1 3,0 0,1 2,-1 1,0 3,0 5,-1 2,-2 0,-2 1,1 2,-1 1,-1-1,0 2,-3 8,0 0,0-9,1-2,-2-1,-1-1,1-2,-2-1,2-10,-2-3,1 32,0-11,-6-21,-10-39,-7-37,4-25,-6-17,11-2,0-8,0-5,3 36,0-1,3 0,0 0,-1-4,1 1,-2-2,2 0,2-1,2 0,-2 2,1 1,0-1,0 0,0 0,1 1,-2 4,0 1,-1-33,-2 8,-2 12,3 62,3 32,5 29,2-22,1 3,0 2,2 2,4 7,0 1,0 2,1 1,0 1,1 1,2 9,0 0,-1-6,-1-1,0-2,-1-1,-1-4,-1-2,3-4,-2-1,-1 29,1-6,-4-8,2-12,-1-12,1-25,-2-22,-3-16,3-45,-3-6,-2-10,-2 35,-2-2,0-2,0-1,-1-1,-1 0,1-3,-2 0,-4-7,-1 0,5 0,0 0,1 0,0 1,2 0,1 1,-1 3,1 1,0 3,1 1,0 3,0-1,1 3,1 0,0-41,0 17,0 10,1 35,5 38,2 33,0-2,2 5,0 1,1 1,1 6,2 2,1 5,0 2,1 4,1 0,0 1,1 0,0 0,0 0,3 9,0-1,-2-9,-1-1,-1-2,-1-1,-1-3,-2-1,-2-9,-1-1,-3-5,-2-1,6 31,-8-8,-1-67,-9-34,-2-36,3 25,0-4,-1-5,0-2,-1-8,0-3,0-6,1-2,-1-8,0 0,-3-2,-1 0,0 2,-2 1,0 1,0 1,1 5,0 0,-2-4,0 2,3 8,0 2,0 6,-1 1,2 9,1 1,-2-34,2 21,8 39,4 28,12 34,10 27,-7-18,1 5,2 6,0 1,2 5,0 1,2 4,1 2,0 6,0 2,0-5,-1 0,1 1,-1 0,0 1,-1 0,3 2,-3-2,-4-9,-3-1,0-3,-2-1,-2-6,-1-2,-5-5,-2-3,1 25,-3-8,-5-26,-4-29,-4-25,-6-39,6-26,4 34,0-2,0-4,-1-2,-3-11,1-2,-2-1,1-1,-1-2,1-1,0-2,-1 0,-1 1,0 1,2 5,1 0,1 4,-1 1,1 5,1 1,0 3,2 4,-5-23,6 13,1 30,10 36,6 37,3 8,1 6,1 1,0 0,1 3,0 2,2 12,0 1,4-4,0 1,-1 0,-1 1,-1-3,0 0,0-4,0-1,-4-13,-1-1,-2-8,0-1,10 26,-3-19,-7-35,-3-28,-8-28,-6-22,-1 20,-1-1,-3-6,-1-1,-1-5,-1-2,-2-3,-1-1,-1-3,-1 1,-1 0,-1 0,0 1,-1-1,1 3,1 0,4 4,0 1,2 6,1 2,-5-36,4 13,4 18,19 35,6 26,5 26,4 19,5 16,3 4,3 1,2 1,-5-10,2-3,-4-12,-8-8,-4-50,-13-17,-8-16,-8-7,-8 0,-3-2,-2-1,2 1,-6-6,-1-6,-4 14,-1 10,6 32,3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31T00:21:08.631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20503 2169 11844,'10'5'4426,"1"1"-3453,1-3 1,-5 1-1,0-1 806,0 2 1,-4 0-272,8-5 1,-9 0-2372,-2 0 1,-7 0 0,-11-1 0,-3-3-6360,-5-1 7222,3 0 0,-6 5 0,4 0 0</inkml:trace>
  <inkml:trace contextRef="#ctx0" brushRef="#br0" timeOffset="1">20408 2295 7973,'11'0'696,"-1"0"138,3 0 0,2 0 0,6 0 0,6 0 0,4 0 76,6 0 1,3 0 0,9 0-1,1 0-430,3 0 0,3 0 0,-6 0 1,-1 0-46,2 0 0,-7 0 0,-8 0 0,-4 2 40,-6 3 0,-3-3 1,-8 3-409,1-3 0,-9-2 0,-7 0-199,-9 0 0,-13 0 1,-10 0-1,-8 0-7,-5 0 0,-8 0 0,1 0 1,1 0-388,2 0 0,4 0 0,1 0 0,4 0 378,2 0 0,-4 0 0,7 0 0,3 0 272,4 0 0,9 0 1,-2 0 692,4 0-508,8 0 0,9 0 0,12 0 1,7 0 84,8 0 1,9 0 0,8 0 0,5 0-260,3 0 0,6-6 0,-4 1 1,0 0-73,0-2 1,-3 5 0,-9-3 0,-7 3 106,-7 2 1,-5 0-139,-8 0 0,-8-2 0,-7-1-27,-8-2 0,-13-1 0,-7 6 0,-7 0-192,-7 0 1,-2 0 0,-1 0 0,-1 0-90,-3 0 1,6 0-1,4 0 1,4 0 25,4 0 1,-2 2 0,10 2 206,-2 1 158,6 0 1,5-5 0,14 0 89,9 0 0,12 0 1,7 0-1,7 0-114,7 0 1,3 0-1,4 0 1,2 0-32,1 0 1,-5-5 0,-6 0 0,-5 1 1,-6 2 1,0 2 0,-9 0-74,-2 0-91,-9 0 0,-10 0 0,-10 0 1,-6-1-194,-5-5 0,-5 5 1,-9-5-1,-3 5 4,-3 1 1,5-6 0,-6 1 0,0 0-54,2-2 0,1 5 1,8-3-1,-1 1 232,1-1 1,6 3-1,4-5 1,4 2 349,1 0 0,8-2 36,2 2 0,12 3 0,6-5 0,7 2-117,7 0 1,11-1-1,5 5 1,5-3-94,5-1 0,3 0 1,4 5-1,-1 0-89,1 0 1,-5 0 0,-1 0 0,-8 0 14,-8 0 1,-2 0 0,-14 0-42,-2 0 0,-10 1 70,-9 5 0,-14-5 0,-14 5 1,-7-5 14,-7-1 0,-14 2 0,-5 2 0,0 1-161,-1-2 0,-1-1 0,11-2 0,3 0 17,5 0 0,1 0 0,6 2 0,4 1 103,5 3 1,0-1 0,7-5-49,2 0-326,1 0 0,11 0-340,7 0 1,13 0 0,9 0 0,3 0-855,3 0 1,7-5 0,5-1-1,2 1-1069,1-2 2644,13-2 0,-14-13 0,12-3 0</inkml:trace>
  <inkml:trace contextRef="#ctx0" brushRef="#br0" timeOffset="2">21242 1886 8505,'-16'-10'0,"2"-1"0,2 1 0,1-1 847,-1 1 1,0 5-1,0-4 213,1 2 0,6 0-450,-6 2 0,8 5-106,-2 0 1,10 5-1,5 7 1,6-1-49,5 1 1,4 2 0,8 1 0,4 1-108,4 0 0,0 0 1,1-1-1,-1 1-94,0 0 1,2-1-1,-6 1 1,-2 0 2,-2 0 0,2-1 0,-2 1 0,-3 0-26,0-1 1,-6 1 0,1 0 0,-3 0-38,-2-1 0,-3-1 0,-3-1 0,-4-3 52,-4 2 0,1-3 0,-2 1-81,-2 3 1,-1-5 0,-4 3 31,-3 1 0,-4-3 1,-6 0-1,-1-1 2,0 1 1,-6-4-1,-5 4 1,-2-2-53,-3-4 0,-4 4 0,-1-1 0,2-3-190,2-1 1,-4-2 0,0 0 0,2 0-394,2 0 0,2 0 1,-1 0-1,1-2-340,-1-3 0,3 3 1,1-3-1,3 3-2540,3 2 1,6 0 401,5 0 1,8-2 2912,-2-3 0,10-3 0,4-8 0</inkml:trace>
  <inkml:trace contextRef="#ctx0" brushRef="#br0" timeOffset="3">21541 1965 7973,'-7'-14'942,"-4"3"-43,-3 6 0,4 3-507,-1 2 0,8 7 0,-3 4 0,5 3 28,1 1 1,0 3 0,0 3 0,0 3-178,0 1 0,5 3 1,0-6-1,-1 1-57,-3 0 1,1-2 0,2-4 84,1 4 0,0-3 0,-5 3-324,0-4 1,-2-8 38,-3-4 1,2-3 0,-6-4 46,2-3 1,-4-9 0,6-9 0,2 0-22,1 1 1,2-6-1,0 2 1,0-4-4,0-2 1,5 3-1,0 3 1,-1 5 553,-2 3 216,-2 2-614,0 8 0,1 2 0,3 13-10,1 9 0,2 0 0,-3 7 0,3-2-46,1 0 0,-2-1 1,4-4-1,1 2-118,-3 3 1,6-6 0,-5 3-1,1-6-95,1 0 1,-6 0 0,4 1-474,-2-3 223,5-6 1,-10 1 178,3-10 0,-8-4 0,-6-7 0,-3 0-44,-6 1 1,-1-1 0,2 0-1,-3 1 11,-1-1 1,0 2 0,7 2 0,2 3 23,2 2 1,6 0 389,-1 2 1,5 3 0,7-3-1,7 3-73,5 2 1,14 5-1,1 2 1,0 2 84,0 3 1,6 0 0,-9 1-1,2-3-10,1 2 0,-10 2 0,-1 0 0,-4-1 59,-3-3 1,1 0-80,-12 6 1,-1-7-120,-9-4 1,-9-3 0,-9-2 0,-1 0-134,-4 0 1,-2 0 0,-2 0-1,3-2-26,3-3 1,-8-2-1,6-5 1,0 3-286,-1 2 1,6-3-1,0 3 230,1-2 0,6 4 131,0-6 0,9 8 0,14-3 40,9 5 1,1 2 0,8 3-1,-1 3 44,1 2 0,-1-4 1,4 5-1,-3 1-27,-3-2 0,3 4 1,-8-4-1,-3 0-8,0-4 1,-2 4 41,-1 1 1,-4-1-29,-7 2 1,-2-6 0,-3 4-47,-6-2 1,-3-2-1,-3-5 1,-2 0-70,-2 0 1,-5 0 0,3 0 0,0 0-61,0 0 0,-4-2 0,2-1 0,-1-4-84,0-2 1,5-2 0,-4-4 0,1-1 171,-1 0 1,6-1 0,-2-2 0,5-2 204,6 1 1,-2 1 0,6 0 5,3-2 0,3 0 1,5 7-1,6 2 42,3 1 1,1 8 0,1-2-74,0 3 1,0 2 0,-1 0-159,1 0 1,-7 2 0,-2 3 0,-2 5 39,0 4 0,2 2 0,-3 0 0,1 1 6,-2 4 0,-1-3 1,0 4-1,1-1-40,3 0 1,-1 0-1,-5-5-53,0 0 1,0-6-73,0 1 1,-2-8 110,-3 2 1,-2-5 0,-5-5-1,3-5-100,2-4 1,0-2 0,4-2-1,-4-1 36,-2-2 1,5-10 0,-1 3 0,2 0-235,-3-2 0,5 8 0,-5 1 398,5 3 159,1 9 0,5 4 0,0 10 0,0 6 41,2 3 0,-5 7 0,5 2 0,-2-1 69,1 1 0,-1-2 0,-5-5 0,0-1 232,0 1 0,0 0-426,0-1 1,0-4-1614,0-1 714,0-6 1,1 3-2502,5-7 0,-3-2 3249,8-3 0,-1-4 0,6-7 0</inkml:trace>
  <inkml:trace contextRef="#ctx0" brushRef="#br0" timeOffset="4">22358 1918 8347,'0'-11'4723,"0"1"-3823,0 6 0,0-1 0,2 10-595,3 6 1,-1 3-1,4 1 1,1 1 75,0 0 0,-4 5 0,4 1 0,0 1-200,-1 0 0,-3 3 0,4-5 0,-2 0-113,-3 2 0,-3-6 0,-1 4 0,0-4-93,0-1 0,0 0 1,0 0-302,0-1 511,0 1 0,-1-4 26,-5-6 0,3-6 0,-6-14 0,0 0-75,1-4 1,3-3-1,-4 0 1,2-5-86,3-4 1,3-6 0,1-3-1,1 1 17,5-1 0,2-3 0,8 6 1,0 1-380,-1 2 1,6 3 0,2 2 0,2 4 95,3 1 0,1 4 1,3 6-1,-1 5 188,1 1 0,3 2 1,-2 5-1,-4 1 29,1 5 1,0 2 0,-1 10-1,-1 1 335,-1 2 1,-8 5 0,2-3 0,-4 1 285,-1 4 0,-2 2 0,-2 3 0,-3 0-130,-2-1 1,-2 3 0,-5-11 0,0 2-521,0 0 0,0-6 0,0 1 1,0-4-514,0-1 1,0-1 0,0 1-960,0 0 0,-5 0-1032,0-1 1,-2-6 1307,1-4 1,6-3 0,0-4 0,11-1 310,8-2 0,0-8 0,8 3 1,1-4 911,1-2 0,-4 0 0,4 1 0,-4-1 0</inkml:trace>
  <inkml:trace contextRef="#ctx0" brushRef="#br0" timeOffset="5">23459 2075 8165,'15'-11'0,"-1"1"622,-3-2 1,1-2 0,-7-2 200,-1 0 0,-2 0 1,-2 1-173,0-1 0,-2 0 0,-3 2 1,-4 2 65,0 2 0,-10 1 0,3-2 0,-1 4-165,-1 0 1,-4 6-1,-5-5 1,-1 5-278,2 1 1,-4 0 0,6 0 0,-2 0-174,0 0 0,5 7 0,-4 3 0,2 4-62,4 2 1,2 0-1,1-1 1,0 3-142,1 3 0,4-2 0,2 7 0,2 0-104,4-1 1,1 3 0,2-6 153,0 3 0,7-4 0,4 3 0,4 1 0,5-3 74,1 1 1,12-2-1,0-5 1,5 0 60,6-1 0,7 1 0,3-2 0,0-4 205,0-4 0,-3-5 1,-7-1-1,-4 0 76,-2 0 1,-1-7-1,-7-5 1,-4-5 69,-5-4 1,-4-5 0,-3 3 0,-3 0-201,-6 0 1,-3-4-1,-4 2 1,-3-1-107,-6 0 1,-3 1-1,-3-3-145,-4 2 0,1 7 1,-6-2-1,0 3 1,0 3-624,0-1 0,6 6 1,-1 1-1,4 0-1561,1 0 0,1 6-2727,-1-2 3233,7 3 0,0 2 0,6 2-787,-2 3 2481,-1-3 0,13 5 0,2-7 0</inkml:trace>
  <inkml:trace contextRef="#ctx0" brushRef="#br0" timeOffset="6">24088 1980 7973,'0'-8'2292,"0"1"1,0 8-1,1 5-1888,5 4 1,-5 6-1,6 3 1,-1 4-108,-1 1 1,5 2 0,-4 4 0,-1-2-214,2-2 1,-5-1 0,3 1 0,-2-5-98,2-4 0,-3-1 0,3 0 397,-3 0-150,-2-1 0,-7-8 0,-3-7-63,-4-9 0,0-4 0,2-5 0,1-1 65,-1-2 1,3-7 0,0 0 0,2-7-222,4-7 1,1-2-1,4 3 1,3 4-85,6 4 1,8 1-1,4 3 1,1 2 26,4 6 0,0 4 0,2 1 0,-2 2 23,0 4 0,10-2 0,-7 6 0,1 3 29,-4 1 1,5 2-1,-5 2 1,0 5 186,2 9 0,-2 1 0,-1 7 0,-2 1 176,-2-1 1,-1 3 0,-2 4 0,1 0-22,-2 1 0,-4-1 0,-2 1 0,-5-1 133,-1 1 1,-1-3 0,-6-2 0,0-7-607,0-2 0,0-2 0,0-1-1990,0 1 1,-2-2-407,-3-3 1,1-4 451,-6-7 0,6-2 1,-1-3 2064,3-6 0,9-10 0,2-3 0</inkml:trace>
  <inkml:trace contextRef="#ctx0" brushRef="#br0" timeOffset="7">24921 2106 8510,'16'0'0,"-1"0"611,1 0 0,0 0 1,0 0-1,-1 0 86,1 0 1,0 0 0,1-2-1,4-1 184,5-2 1,-1-1 0,3 6 0,3 0-218,4 0 1,4 0 0,-5 0 0,3 0-203,-2 0 1,-2 0-1,-1-1 1,-3-3-693,-2-1 0,1 0 1,-7 5-1,-2 0-1441,-2 0 1067,-8 0 0,-4 0 604,-10 0 0,-11-7 0,-8-2 0</inkml:trace>
  <inkml:trace contextRef="#ctx0" brushRef="#br0" timeOffset="8">26053 1776 7973,'-7'-9'0,"3"-3"2070,-6 7-826,6 0 0,-8 6 1,7 5-453,2 4 1,1 4 0,4 4-385,3 3 0,-2 1 0,6 6 0,-2 0 0,-2 4 11,2 2 1,-3 8 0,4-3-1,-1 1-236,-3 4 0,-2-1 0,-1 1 0,3-4-150,1-1 0,0-3 0,-3-4 1,2-3-105,1-2 0,0 1 1,-5-6-274,0 3 1,0-6-34,0 2 1,0-12 421,0-9 0,-5-7 0,-2-11 0,-2-3 17,-3-5 0,3-4 0,0-3 1,1-4-66,-1-5 1,5-6 0,-1-3 0,3 4-1,2 1 0,0-3 1,0 9-1,0 0 43,0 3 0,7 1 1,2 3-1,3 3-17,4 0 0,-4 2 1,11 0-1,-2 4-94,0 1 1,7 2 0,-2 7 0,4 4-53,1 5 1,6 3-1,0 2 1,-2 2 157,-2 3 0,-2 4 0,1 6 0,-1 3 45,1 3 0,-8 1 0,-3 5 1,-3-5 340,-3 1 1,-4 0 0,-3 6 0,-1-1 297,-3 0 0,-4 5 0,-5-8 1,-4 1-136,0 0 1,-10-5 0,3 4-1,-3-3-314,-4-2 1,1-8-1,-8-3 1,2-1-150,0 1 1,-10-5 0,6 1 0,-1-4-252,0-1 0,1-1 0,1-4 0,-1-4-571,1 0 1,1-5-1,2 5 1,6-1-521,4-1 0,1 1 0,11-6 0,3 0-429,1 1 1,6-1 0,6 2-1,11 2 683,7 1 0,9 3 1,3-5-1,4 5 7,5 1 0,1-4 0,-3 4 960,1-2 0,-1-1 0,0-6 0</inkml:trace>
  <inkml:trace contextRef="#ctx0" brushRef="#br0" timeOffset="9">26918 1918 7973,'15'-2'334,"1"-3"0,-5 1 1,-3-6 554,-1-3 1,-3 5-1,-9-3-133,-6-1 0,-3 3 1,-3 0-1,-3 3-193,-1 2 1,1 2 0,2 2 0,-1 0-244,-2 0 0,-5 7 0,5 4 0,1 3-133,3 1 0,3 3 0,2 1 0,3 4-37,2 1 0,0-3 0,4 4 0,-3-1 46,3 1 1,10-4-1,9 3 1,8-1-14,6-4 0,6-3 0,3-4 0,1-2 70,4 3 0,-4-6 0,2-2 0,0-4 94,-2-1 0,4 0 1,-9-1-1,-4-3 29,-3-1 1,-9-12-1,2 1 1,-5-3-211,-6-4 0,3 4 0,-8-7 0,-3-1-303,-6 3 0,-5-6 0,-8 4 0,-2-2-345,-2 2 0,-7-2 0,2 5 0,-2 0-625,1 1 1,-1 1 0,9 5 0,3 2-711,4 4 1,9-4 0,-3 3-107,5-3 1,2 6-1,5 2 1923,4 5 0,11-6 0,4-2 0</inkml:trace>
  <inkml:trace contextRef="#ctx0" brushRef="#br0" timeOffset="10">27248 1415 7973,'9'-9'1949,"-1"2"0,-4 9-1183,1 3 1,7 5-1,-1 11 1,3 6-271,1 2 1,1 3 0,0 1 0,0 2 374,-1 1 1,1 6-1,0-3 1,0-1-351,-1 1 1,1 3 0,0-6 0,-2-3-523,-4-5 1,4 2-1,-5-6 1,1 3-811,1-1 0,-6-7 0,6 2 1,1-4-365,2-1 0,-4-5 1,1-3-1,1-1 179,2-3 1,2-2 0,-1-2-1,1-2-246,0-3 1,0-6 0,-2-10 1241,-4-5 0,11-4 0,-4-1 0</inkml:trace>
  <inkml:trace contextRef="#ctx0" brushRef="#br0" timeOffset="11">27845 1855 7230,'-15'-7'1616,"4"5"0,1-3-812,-3 3 1,6 9-1,2 3 1,3 4-54,2 2 0,0 2 0,0 1 0,0 2-235,0-2 0,7 4 0,4-2 0,3-2-302,2-2 1,1-3-1,2-1 1,2-5-159,-2-1 0,4 0 1,0-3-1,0 1-155,-1-2 0,1-3 1,-4-5-1,2-5-310,-2-4 1,-6-2 0,-3 0-1,1-1 161,-3-4 1,5 3 0,-8-3 0,-2 4-245,-1 1 1,-2 1 0,0-1 322,0 0 1055,0 7 1,0 4-1,2 10-380,3 6 1,-1 5-1,6 5 1,2 5 33,2 3 0,7 3 1,0 1-1,-2 2-176,-1 2 1,-4 6 0,-4-1 0,-3 2 194,0-2 1,-5 1 0,3-4-1,-5-1-157,-5 1 1,-4 3 0,-6-4 0,-1 0-116,0 1 1,0-2 0,1-8 0,-3-1-239,-3-2 0,4-12 0,-6 2 0,2-4-49,0-3 0,-7-2 0,2-9 0,-2-3-1707,2-5 1,-7-4 0,5-2 0,1-2 0,3-3 0,3-1 0,7-6 0,2 2 22,1-2 0,8-4 0,-1-3 1,6-1-724,3 1 2407,8-12 0,2-9 0,10-16 0</inkml:trace>
  <inkml:trace contextRef="#ctx0" brushRef="#br0" timeOffset="12">28459 1399 7032,'-11'0'-1193,"1"0"3137,-3 0 1,5 0-866,-3 0 1,8 14 0,-3 5 0,5 7-1,1 2 309,0 0 1,5 11-1071,0-8 1,7 11-1,-1 0 1,3 1-66,2-1 0,-1 4 1,1-6-1,0 0-263,-1-3 1,1 0 0,0-4 0,0-4-38,-1 1 0,-4-2 0,-2-2 1,-3-5 47,-2-3 1,-1-4 0,1-2 139,1-2 1,0-8 35,-5-2 1,-1-9 0,-3-10 0,-1-4-92,1-1 0,4-2 1,6-7-1,4-2-240,4-2 1,4 0 0,3 4 0,3 0-86,1 1 1,4-1-1,-3 12 1,2 4 145,-1 5 0,2-1 0,-4 8 0,1 2 289,0 1 0,0 9 0,6 3 1,-1 4-80,1 2 1,-1 5 0,1 2-1,-3 1 259,-3 4 1,-3-3 0,-7 1 0,0 2-32,-1 1 1,-6 1 0,-2-2 0,-2-2-40,1 2 0,-1-3 0,-5-1 1,0-1-456,0-4 0,0-2 0,0-1-656,0 0 1,0 0-2213,0-1 1,-2-6 1834,-3-4 1,-4-12 1181,-7-8 0,1-8 0,-1-9 0</inkml:trace>
  <inkml:trace contextRef="#ctx0" brushRef="#br0" timeOffset="13">29260 1965 7932,'16'0'0,"0"0"0,0 0 0,-1 0 131,1 0 1,5 5 0,2 0 0,1-1 801,4-3 0,7 1 1,2 2-1,-2 1-490,-2-2 1,4-1-1,-3-2 1,-2 0-205,-4 0 0,-4-2 1,3-1-1,-7-4-41,-2-2 1,-8 4 0,-1-6-89,-2-1 0,-2-2 1,-6-1-1,-5-1-48,-4 0 1,-9-3 0,-4 0 0,0 1 104,1-1 1,-5 5-1,5 4 1,-3-1-2,-3 2 0,6 2 0,-1 7 0,2 0-20,0 0 0,0 2 0,5 3 0,0 6-56,1 3 1,6 2 0,2-1 0,2 1-16,0 0 0,-1 5 0,8 1 0,3 1-41,6 0 1,5 3 0,4-3 0,7 1-31,2 4 0,5-5 1,2-1-1,4-2-124,1-5 0,4 5 1,-3-10-1,3 2-191,3-1 1,-3-4 0,-1-7 0,-2 0 154,1 0 1,1 0-1,-2-2 1,-5-1 136,-4-3 1,-4-11-1,-2 1 1,-6-1-50,-4-1 1,-3 2-1,-3-1 1,-6-2 151,-3-2 0,-2 0 0,-2 5 0,-3 0 97,-6 1 1,-8-3 0,-4 1-1,-1-1 36,-4 4 1,-2 2 0,-1-2-1,-1 2-22,1 1 1,4 8-1,3-2 1,0 3-45,-1 2 0,6 2 0,-2 3-89,3 5 1,8 4 0,1 4 0,2 1 0,4 4 24,1 1 0,4-3 0,3 5 0,5 1-142,4-3 0,7 4 1,2-5-1,2-1-98,3 1 0,-1-2 1,3-5-1,-2-2-85,0-4 0,9-3 0,-9-7 1,0 0 57,1 0 1,-1-2 0,-1-3 0,-7-7 49,-2-7 1,1 0 0,-1-9 0,-4-4 81,0-3 1,-7-8 0,-2 1 0,-3-4 52,-2-1 1,0-5-1,0-2 1,-2-1 6,-3 1 1,-2 4 0,-6 6 0,3 4 73,-2 1 0,-2 3 1,-2 6-1,0 4 206,1 5 0,1 9 1,1 3-204,3 2 1,5 2-1,-4 6 1,2 5-167,3 4 0,3 9 0,1 6 0,1 3 212,5 5 0,-3 4 1,8-1-1,1 5-96,2-1 0,2 5 0,-1-3 1,3 2-82,3-2 0,-2 1 1,5-6-1,-1-2-121,-4-2 0,4-3 1,0-4-1,-1-5-188,1-4 1,0-1 0,-4-2 0,2-2 38,-2-1 1,-1-8-1,-1 2 67,4-3 0,-9-4 1,4-3-1,-2-5 1,0-4-124,2-2 0,-8-7 0,-2-3 0,-5-2 181,-1 2 0,0-4 0,0 4 0,0-2 156,0 2 1,-5 3 0,0 8 327,1-1 243,3 7 1,1 4 0,1 10 0,3 7-229,1 8 0,7 2 1,-1 6-1,1-2-52,-1 2 1,1 2 0,-5 1-1,0 1-93,0-1 0,3-1 0,-3-2 0,0-4-39,0-1 0,-1-2 0,-6-5 0,0-1 476,0 1-3,0-7 0,0-4-431,0-10 1,-6-9 0,-1-9 0,0 1-21,0-1 1,2-5-1,5 2 1,0-4-58,0-1 0,2-1 0,3 1 0,4 1-143,0 4 1,5-2-1,-4 7 1,4 2-66,2 1 1,-1 8 0,1 1 0,0 2-255,0 4 0,-1-4 0,3 1 0,1 3-357,2 1 0,2 2 1,-4 2-1,2 1-207,-2 3 0,4 6 1,-2-2 23,-2 4 0,-3 2 0,-4 0 0,-2-1 142,3 1 1,-1 0 0,0 0-1,-1-2 767,1-4 0,2 4 0,1-5 0,1-1 0,7 6 0,1-5 0</inkml:trace>
  <inkml:trace contextRef="#ctx0" brushRef="#br0" timeOffset="14">31745 2106 8005,'21'0'0,"-1"-2"284,0-3 1,-10-4-1,-5-6 1,-3-1 230,-2 0 1,-2-1 0,-1-2 0,-4-2 13,-2 1 1,-1 1-1,-6 0 1,0-2-102,1 2 0,-6 1 0,0 4 1,1 2-202,3 2 0,-4 1 0,0-3 1,2 3-39,1 2 0,-3 2 0,0 5-186,2 0 0,2 2 1,1 3-1,0 5-46,1 4 0,-1 7 1,2 0-1,2-2 153,1-1 1,6 3 0,-4 2-1,2-1 153,4 1 1,1 3 0,4-3 0,3 0 19,5-1 1,4-1-1,2-3 1,2-1-234,3-1 0,1 3 0,6-8 0,-2 1-190,2-2 1,2-3 0,1-7 0,1 0-94,-1 0 0,-6-5 0,-2-4 0,-2-3-36,-1-5 0,7-4 1,-8 1-1,-3-1-2,-4 2 0,-3-3 1,3 2 1193,-2 6 1,-4 0-361,4 9 0,-5 7 0,6 8 0,1 4-161,2 2 0,-2 0 0,0 1 0,4 2-948,2 2 0,-6 6 0,7-6 0,-5-2-1030,-2-2 1,6 4-1,-10 0 1,3-3 446,-1-6 0,-1 2 0,3-5 1,-3 1 306,-2 0 1,5-4 0,-1 2 907,3-1 1,2 4 0,-1-6 354,1-1 0,-6-3 0,1-1 337,1 0 0,2 0 50,2 0 0,-7 2 1,-2 2-1,-2 3-2137,0 1 1309,0 3 0,-5 5 0,0-1 0</inkml:trace>
  <inkml:trace contextRef="#ctx0" brushRef="#br1" timeOffset="15">24481 6759 7932,'0'-16'1072,"1"0"31,5 1 1,2 1 0,8 1-165,0 3 1,-6 6 0,1-1-132,1 3 0,-3 2-618,1 0 1,-6 2-1,-1 3-13,-6 6 1,-1-4 0,-6 0 0,-2-2-260,-2 0 0,-2 1 1,0-6-1,0 0-230,1 0 1,-1-2-1,0-3 203,0-6 0,3-3 1,0-2-1,5 1 105,1-1 0,1 0 0,8 0 1,3 1-16,6-1 0,8 6 0,4 1 0,1 2 68,4 3 1,0 3 0,0 2-1,-4 5 170,-1 4 0,-2 4 0,-5 2 0,0-1-90,-1 1 0,-6 0 0,-4 0 1,-3-1-39,-2 1 0,0 0 0,-2 0 0,-3-1 20,-5 1 1,-11-6 0,-4-1 0,-1-2-156,0-3 1,1-3 0,-3-1 0,2 0 55,-2 0 1,4-7 0,-1-3 0,3-4 53,2-2 0,1-1 1,2-2-1,-1-2-37,4 1 1,9-2 0,0 1-1,5 2-42,5 1 1,9 2 0,9 2-1,1 4-130,4 5 0,2 3 0,1 2 0,-1 0 162,-4 0 0,2 2 0,-7 3 1,-2 5 76,-1 4 0,-10 2 1,-2 0-1,-5-1 115,-1 1 0,0 0 1,-1-2-1,-5-2-67,-4-1 0,-9-3 1,-2 3-1,0-6 136,-2-3 1,6-2-1,-6 0-10,0 0 1,6-2 0,-4-1 127,3-3 0,10-6-626,2 2 1,6 1-1,6 0 1,4 0-596,4 1 1,2-3 0,-1-3-1,3 2-298,3 2 0,2-3 0,5-6 0,-4-2-120,-1 2 1,3-4-1,-5 1 1,-2-3-1312,-1-3 2552,4-2 0,-4-8 0,5-2 0</inkml:trace>
  <inkml:trace contextRef="#ctx0" brushRef="#br1" timeOffset="16">25503 5706 7932,'10'-14'534,"1"3"0,-3-3 0,5 5 2816,-3 1-707,-6-6-2052,3 12 1,-14-3 0,-6 10-1,-4 5-171,-4 4 1,-7 2 0,2 2 88,-4 3 0,-7-2 0,-1 5 1,-1 1-1,1-3 19,3 1 0,-3 3 0,1-3 0,2 0-633,2-1 0,1-1 0,3-5 0,3 0 96,5-1 1,3 1-1,2 0-2461,1 0 0,1-1-1272,3 1 1,6-7 2746,10-4 1,-3-5 0,3-5 0,-3-7 994,-2-8 0,-7-4 0,-2-8 0</inkml:trace>
  <inkml:trace contextRef="#ctx0" brushRef="#br1" timeOffset="17">24779 5753 7932,'0'-7'852,"0"7"0,0 7 0,0 8-406,0 1 0,0 0 0,0 0 0,0-1-23,0 1 1,0 5-1,-1 0 1,-3-2-112,-1-1 1,-6 3 0,4 0-1,0-2 69,0-2 1,2 4 0,5 0-1,0-2-108,0-1 0,0-2 0,0-1 1,0 1 46,0 0 0,7-1 0,5-1 1,6-1-53,3-3 1,7-6-1,-2 3 1,5-2-37,6 0 1,-2 0 0,7-5 0,0 0-326,-2 0 1,4 0-1,-7-1 1,-3-3-150,0-1 1,-5 0-1,-2 5-3420,-6 0 1930,-4 0 1732,-8 0 0,-9-7 0,-9-2 0</inkml:trace>
  <inkml:trace contextRef="#ctx0" brushRef="#br1" timeOffset="18">26776 5580 7932,'16'-7'0,"-2"-4"56,-4-3 1,3-7-1,-8-3 1,-2-2 472,-1-2 1,-7-5-1,-2 6 1,-2 0-14,-3 0 1,-7-1 0,-4 6-1,0-1-86,1 0 1,-6 2 0,1 6 0,-1 1-79,2 3 0,-3-3 0,2 5 0,-1 1-208,2 2 0,-4 5 0,4 1 1,-2 0-162,2 0 1,-2 7 0,5 3 0,1 4-16,-1 2 0,2 5 1,5 0-1,1-2-39,-1-2 0,0 4 0,0 0 0,2-1 62,4-3 1,1 4-1,6 0 1,-2-2-16,1-1 1,2-3 0,4 1 0,3 0 66,6 0 0,8-1 0,4 1 1,1 0 7,4-1 0,2-4 0,1-2 0,1-1-13,-1 1 0,6-5 0,-1 1 1,-2-3-24,-6-2 0,1 0 1,-2 0-1,0 0-59,0 0 1,1-2 0,-7-2 0,-2-3 13,-2-1 1,-1 2 0,0-2 0,-2-1 27,-4 0 1,4 0-1,-3-3 42,3 2 1,-4 4 0,1-2-26,1 1 1,-3 2-98,1 5 1,1 0-65,4 0 1,-6 1 0,-4 5-95,-3 4 0,3-1-63,0 1 174,1-6 1,-8 1-11,-3-10 0,1-4 0,-5-7 0,2 1-22,4-1 1,-1 0 0,1 0 0,-2-1 75,1-4 1,3 3 0,1-2 0,0 2 196,0 2 0,0-5 1,0 0 219,0 2 1,0 7 443,0 2-585,0 6 0,0-1 0,0 10 0,0 5 1,1 4 19,5 2 0,-5 2 0,6 1 153,0 2 0,-3 5 0,4-3 0,1 1 51,0 4 1,0 0 0,3 0 0,-3-2-220,-2 2 0,5 2 1,-2 1-1,3-1 1,-1-2-198,-2-2 0,1-7 0,4 4-737,1 0 1,0-4 0,0 5-524,-1-1 1,1-2 0,0-7 150,0-4 0,-6-3 0,-1-8 395,-2-5 1,-2-2 0,-5-10 0,0-1 266,0-2 1,0-7-1,0 2 1,0-2 447,0 2 0,0-11 0,0 4 0</inkml:trace>
  <inkml:trace contextRef="#ctx0" brushRef="#br1" timeOffset="19">27232 5328 8314,'7'-8'1862,"-5"1"0,10 8-1319,-7 5 1,6 2-1,-6 10 1,0 1-49,2 2 1,-5 5 0,3-3 0,-3 1-96,-2 4 1,0 2 0,0 3-1,0 2-148,0 2 0,2 1 1,1-3-1,3 4-203,-3 1 0,4-5 0,0 3 0,2-1-32,3-1 0,-3 1 0,1-4 0,2 2-102,2 2 0,-3-2 0,-2-7 0,-1-2 25,1 2 0,-5-5 0,3-4 0,-2-5 29,0-4 212,0-6 1,-5 1-1,0-10 1,0-6-105,0-3 1,0-15 0,0-8 0,-1-9-302,-5-6 1,3-11-1,-6-12 1,0-3-111,1-1 1,4-5-1,-3 13 1,2 6 153,0 7 1,-1-1 0,8 17 0,2 4 149,1 3 1,7 5 0,0 4-1,6 5 122,3 3 0,5 3 1,-3 1-1,1 3 1,4 6 0,4 3 0,2 6 0,3 4-37,-2 8 0,-2 10 0,-1 0 0,-1 4 111,1 2 1,-8 4 0,-3 1 0,-5-2 157,-6-2 1,2-1 0,-6-1 0,-5-1 69,-4-4 1,-6 2-1,-7-6 1,-1 1-83,-4 0 0,-2-4 0,-6-7 0,1-3-236,0-2 1,-11-2 0,8-5 0,-2 0-7,-1 0 1,5-1-1,1-3 1,3-3-166,3-2 0,1 1 1,7-5-1,1 5-287,3 1 1,7-6 0,-3 3-82,5-4 1,2 4 0,6-1-1,7 1-100,5 1 0,16-3 0,2 5 0,7 0 215,3 0 0,9 1 1,3 6-1,4 0 159,-2 0 0,-5-5 0,0 0 0,-7 1 129,-4 3 0,3-5 1,-13-1-1,-4 0 144,-3 0 0,-7-10 1,2 1-1,-4-1-8,-5-1 0,-4-3 0,1-1 0,-6-1-106,-3 0 1,-4-3-1,-5 3 1,-7 1 16,-5-1 1,-7 2 0,3 5 0,0 2 133,0 4 0,-3-2 1,5 6-1,2 3 37,2 1 1,-3 4 0,3 1 0,3 4 146,0 2 1,2 7 0,0 7-1,3-1-15,2 1 0,2 5 0,5-2 0,0 4 18,0 1 1,7 1-1,5-1 1,5 1-273,4-1 0,12 0 0,-1 1 0,3-1-555,3 1 0,-5-8 0,6-3 0,-2-3-189,-1-3 0,1-1 1,-4-3-1,2-6-188,2-3 0,-1-2 0,-4 0 0,-1-2 41,1-3 0,-1-6 1,1-8-1,-3-4 388,-2-1 0,0 3 0,-4-5 1,0 0 465,0 1 0,3-3 0,-5 5 0,0 1 0,1-1 0,-4-3 0,3 3 0,-4 0 29,-1 1 0,0 1 0,-2 5 675,-4 0 0,2 1 918,-6-1 1,-3 7-996,-8 4 1,-4 5-1,-6 5 1,-1 6-29,0 3 1,0 7-1,-1 1 1,-2 3-2,-2 3 0,0 0 0,5 1 0,-1 1 26,-4 3 1,3 0-1,-3-5 1,5-1-342,6 0 0,-2 1 1,5 0-1,0-3-547,0-3 1,2-1 0,5-5-1088,0 0 0,0-6 492,0 1 1,7-9 0,3-2-557,4-9 0,0-7 0,-2-7 0,-3-6 548,-2-6 1,3-14 0,-4 0 0,-3-3 866,-1-3 0,-7 0 0,-1 7 0,-13-2 0,2 10 0</inkml:trace>
  <inkml:trace contextRef="#ctx0" brushRef="#br1" timeOffset="20">28757 5218 7932,'-5'-10'1808,"0"-1"-1069,0 8 1,6 5 0,6 13-1,7 8 390,5 1 0,15 13 0,-1-2 1,5 5-518,6 2 0,1-5 0,3 5 0,-1 0 288,0-2 0,0 4 0,-2-6 0,-3 0-665,-5 1 0,-4-4 0,-3-7 0,-2-4-861,-2-1 1,-12-4 0,0-7-942,-5-1 0,0-8 1567,-9 2 0,-4-10 0,-12-4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40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23160 5108,'26'39,"-5"1,-21 7,-2 5,-3 1,-4 11,-6-2,-1-3,7-3,4-7,1 1,-1 3,4-6,-5-3,5 4,1 1,0 9,-6 0,1 3,2-4,-4-8,1-3,3 8,1-4,2 13,0 2,0 3,-2 0,-3-5,3 2,-3 3,3 2,2 3,0-1,0-4,0-4,0 4,0-5,0-5,-1 1,-5-6,5-1,-5-5,5 0,1 1,7-15,-6-4,13-27,-5-4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41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23050 4951,'26'-9,"2"2,-19 14,0-5,5-2,-13-9,-22 15,7-10,-29 18,25-7,-5-5,1 5,4-7,-4 0,-1 7,5-5,-4 5,-1 0,5 1,-4 1,6 5,-7-5,6-1,-6 6,7-5,-6 14,11-6,-10 6,13-7,-1-1,-5-6,5 5,0-5,-5 7,-1-1,-3 1,-4-7,6 5,-14-6,11 1,-11-2,14 0,1 2,-1 0,0 5,-6 1,4 3,-5 4,-6 8,9-4,-9 6,13-2,0-13,1 6,-1-1,0-4,0 5,1-8,-1 1,0 14,8-4,1 5,7 6,0-11,0 6,0 11,0-22,0 16,0-14,0-6,-7 6,5-8,-5 15,0-11,5 11,-5-14,7 0,0-1,-7 1,5 0,-5-1,0 1,6 0,-6-7,0 5,5 1,-5 3,0 11,5-11,-5 12,0-6,5 14,-5-4,14 11,2-5,7 7,0 0,-8-13,6 2,-12-18,12 5,-12-1,12-4,-12 11,12-11,-6 19,8-18,-7 17,5-4,-6 1,8 12,0-4,0-1,-1-9,-6-1,5-6,-5 8,13 6,-4-12,5 11,-1-6,-4 3,12 4,-6 1,7-6,1 3,-1-2,1-3,-1-7,1 6,-8-12,6 11,-13-18,-1 3,-9-14,-14-28,-9-2,-10-28,-4 1,-1-6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42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22169 5706,'18'-18,"-18"-3,-11 19,-11-5,-3 18,-6 10,-2 9,-9 11,0 5,-5-4,-1-2,1 2,14-7,-11 10,18-5,-5 1,15-3,-5 0,18 10,-18 14,28 8,3 4,6-12,10-9,-7-4,11-2,-7 0,3 0,2-5,-7 0,5-11,-5 6,7-7,3 15,2-12,-1-1,-2-2,-6-13,8 13,-8-13,11 13,-4-4,-3 4,2 1,-12-6,4-3,-6 1,-7-12,-4-3,-10-23,-8-8,-13-24,5 3,-10-8,3 3,-2 0,4-4,-11-9,18-3,-25-12,23 11,-10-8,3 15,-3-9,6 19,2-5,8 12,-1 0,0 14,-6-23,4 24,2-5,9 11,0 19,20 44,-5-12,19 38,4-10,0 5,1-1,-10-23,1-1,12 30,7 11,-5-6,3 1,-2-6,6-4,-2-1,3-2,3-3,-6-4,0-5,1 3,-4-10,6 11,-7-15,4 4,-3-3,-8-8,1-7,6-1,-12-7,-3-7,-2-2,-10-7,4 0,-1 0,-5 0,0 0,5 0,-6 0,8 7,0 1,0 1,-8-2,6-7,-12 7,12 2,-5 6,13 15,3 3,-8 1,4-12,-22-31,-3-17,-10-12,-5-8,3-2,0-5,-5-6,1-15,-8-2,14 29,1-1,-1 2,-1 0,-1-6,0-1,0-1,1 0,-1-6,0-1,1-2,-1-1,0-3,0-1,3 2,0 1,-1 4,2 2,5 3,0 2,-1 3,0 2,-2-35,-1 6,4 17,7-1,-7 22,6 2,-6 13,7 17,1 23,5 26,2 16,8 11,0 2,0 14,-1 3,-7-32,0 0,0-1,0 1,-1 4,1 2,3-1,-1 1,1 2,-1-1,3-3,1-1,-4-2,1-2,1-5,2-3,7 32,-6-8,-4-12,-8-18,4-3,-7-27,0 11,0-19,-12-16,-4-18,-3-6,4-9,-3-9,-1-9,-2-8,13 25,2-2,-2 2,2-2,4-11,2-2,-3 4,-1 0,4-11,0 0,1 6,0 0,1-6,1-1,5 7,0 0,-3-6,0 1,5 14,0 1,-7 1,-1 2,8-24,-4 3,-3 13,6 20,1 36,9 34,2 25,-1 12,-3 18,-9-42,0 1,0 5,0 1,0 4,-1 2,2 3,-2 0,-2-1,-1-1,-1 8,-1-1,1-1,1 0,-1 2,-1-1,2-8,-1-2,0-7,-1-2,0 24,3-7,-3-25,-2-1,-7-34,-9-19,-6-36,-4-21,3-8,14 3,3 33,0-1,3-6,1-1,-1-1,0-2,3-4,0 0,0-3,0 0,0 0,0 0,0 0,0-1,0-5,0 2,0 6,0 1,0 2,0 1,0 5,0 2,0-33,-5 13,0 17,0 18,5 6,0 27,0 37,0 28,0 12,0-26,0 3,0 0,0 1,0 9,0 2,-1-2,2 1,2 4,1-1,-3-1,1-1,3 4,1 1,-4-1,-1 0,3-7,-1-2,0-3,-1-3,4 30,-1-14,-5-7,0-16,0-1,-7-27,-2-11,-8-23,-4-17,-6-16,-2-7,-3-10,8-13,6 36,-1-1,6 0,0 0,-6-2,0 0,-15-36,16 37,0 1,-16-37,-2 3,3 6,1 23,8 4,1 20,0 31,6 13,3 37,14 7,3 8,13 13,3 0,-3-37,0 0,8 37,-5-27,-1 0,1 26,-1-33,1 0,5 29,1-15,-10-3,-8-14,-7-20,0 1,-7-34,-8-16,-10-17,-6-24,-1 4,-6-18,8 2,11 31,2-1,-6-37,5 29,-1-1,-5-31,8 40,0 1,-8-35,1 23,7 9,1 9,6 13,2 16,10 41,8 31,5-9,10 4,3-11,-4-7,-1-2,-1-13,-14-3,5-13,-5-2,-1-23,-2-10,-5 11,-8-13,6 26,-13-5,5 28,0-9,2 18,7-8,0-11,0 3,-14-42,11 7,-18-45,14 22,-4-14,4 1,7 1,0-7,0-9,0-6,0-3,0-8,5 7,1-2,6 11,-3 3,6 7,1 7,2 6,3 6,-4 6,20 6,-4 15,21 17,-12 17,10 15,-18-1,4 6,-7 0,1-1,-8 3,-1-6,0 5,-2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4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19182 6429,'37'8,"-1"-2,-15-5,11-1,-4 6,19-1,-7 0,13-5,3 0,6 0,-6-2,-5-3,-4 3,2-3,2 3,1 2,-5 0,-5 0,2 0,15 0,9 0,8 0,-1 0,-7 0,-12 0,-14 0,1 0,3 0,1 0,4 0,6 0,-8 2,14 3,-12-3,12 3,-4-3,4-2,0 0,0 0,0 2,-1 3,0-3,-5 3,-8 2,-7-2,-11 2,6-2,-14-3,21 5,-18-7,-2 0,-15 0,-25 0,-8 0,-25-2,-5-3,-18 2,2-6,-5 2,2 2,12 5,1-2,1-3,-6 3,7-3,-3 3,-9 0,-1-1,-3-2,3 1,1 2,0 1,4-3,-2-1,1 1,1-3,-1 0,-2 0,-3 0,-8-19,36 13,0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09.744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23034 5140 7831,'0'-16'-558,"0"6"1,2 1 0,1 0 484,3 0 0,-1 4 524,-5-5 0,0 4-211,0-4 1,2 6 0,1-3-50,2 0 1,1 4-199,-6-8 1,0 6-22,0-5 322,7 6 57,-6-3-274,6 7 1,-5 0 168,3 0-130,-3 7 149,5-5 248,-7 5 1,2-7-80,3 0 0,-3-2 1368,3-3-283,-3 3 1,3-3-194,0 10 0,1-1-650,-6 6 0,1-6 0,3 3-186,1 0 1,0-4-227,-5 8 1,0-1-1,0 6 41,0 0 1,0-6 0,0 1 205,0 1 0,0 2-286,0 1 1,0 1 0,0 0 0,-2 0 83,-3-1 0,4-4 1,-5-1-1,5 2-88,1 2 0,0 2 0,0 2 0,0 1-133,0 2 0,0 0 1,0-6-1,0 1-48,0 0 1,0 0 0,0 1-1,0 2 49,0 2 0,0 0 1,0-5-1,0 0-221,0-1 0,0 1 0,0 0 0,0 0 112,0-1 0,0 3 0,0 1 0,0 2-9,0-2 1,0-1 0,0-1-1,0 2 7,0 2 0,0 0 0,0-3 1,0 1-92,0 2 0,5 1 0,0-2 0,-2 1 9,-1-2 1,-2 0 0,0 0 0,0 2 74,0-2 1,0-1 0,0-2 0,0-1 72,0 1 1,0 0-1,0 0 1,0-1 3,0 1 0,0 0 1,0-1-1,0 1-77,0 0 1,0 1 0,0 2 0,0 2-23,0-1 0,0-3 0,0-1 1,0 0 7,0-1 1,0 6 0,0 0 0,0-2 4,0-1 1,0-2-1,0-1 54,0 1 0,0 0 1,0-1-1,0 1 92,0 0 0,0 5 1,0 0-1,0-2 8,0-2 0,0-1 0,0 0 0,0 0-59,0-1 0,0 1 1,0 0-57,0 0 0,0-1 0,0 1 45,0 0 0,0-1 1,0 1 222,0 0 0,0 7-159,0 3 0,0 2 0,0-2 0,0-5-110,0-4 0,0-1 0,0 0 0,0-1 0,0 1 0,0 5 0,0 0 0,0-2 0,0-1 0,0 3 0,0 0 0,0-2 0,0-2 0,0-1 0,-2 0 0,-1-1 0,-2 1 0,0 0 0,5 0 0,0-1 0,0 1 0,0 7 0,0 1 0,0 1 0,0-3 0,0-4 0,0 1 0,0 2 0,0 0 0,0-5 0,0-1 0,0 1 0,0 0 0,0 0 0,0-1 0,0 1 0,0 0 0,0-1 0,0 1 0,0 0 0,0 0 0,0-1 0,0 1 0,0 0 0,0-1 0,0 1 0,0 0 0,0 0 0,0-1 0,0 1 0,0 0 0,-2-1 0,-2 1 0,-1 0 0,0 0 0,5-1-328,0-6 1,0-9 0,0-12-1,2-9-3809,3-11 1,4-6 4136,6-9 0,8-14 0,1-4 0</inkml:trace>
  <inkml:trace contextRef="#ctx0" brushRef="#br0" timeOffset="1">31493 5014 8034,'0'-16'0,"0"1"0,0-1 118,0 0 1,0 6 0,0-1 0,2 1 2179,3 1-252,-3 2-1371,5 7 1,-9 0-1,-2 2-34,-1 3 0,0-2 0,5 8 0,0 1-75,0 2 1,-5 7 0,0 2 0,1-1-88,2 1 0,2 5 1,0-2-1,-1 4-103,-5 1 1,5 1 0,-5-1-1,5 1-153,1-1 0,0-1 1,-2 0-1,-2-2-47,-1-1 0,0 7 0,5-8 1,0 2-100,0-2 1,0 2 0,-2-5 0,-1 1-41,-3 4 1,1-4-1,5 3 1,0-1-8,0-2 1,0 4-1,0-5 1,0 0 15,0-1 0,0 1 0,0-4 1,0 2 33,0-2 1,0 4 0,0-2 0,0-2 27,0-1 1,0 3 0,0 0 0,0 0 44,0 1 0,0-4 0,0 5 0,0-3 53,0 1 0,0 2 0,0-4 0,0 2-65,0-1 1,0-3 0,0 0 0,0 3-40,0 1 1,0 0 0,0-6 0,0 3-103,0 3 0,0-4 0,0 4 0,0-3 0,0-3 0,0 1 0,0 0 0,0-1 0,0 1 0,0 5 0,0 0 0,0-2 0,0-1 0,0-3 0,0 3 0,0 1 0,0 2 0,0 0 0,0-3 0,0 1 0,0 2 0,2 5 0,1-5 0,3-2 0,-3-1 0,-1 2 0,0 3 0,1 0 0,2 0 0,2 3 0,-3-3 0,1 1 0,-1 4 0,-1-4 0,1 3 0,1-1 0,-2-2 0,-1 4 0,-2-5 0,0 0 0,0-1 0,0 6 0,0-3 0,0 1 0,0 0 0,0-5 0,0 5 0,0 0 0,0-1 0,0 3 0,0-6 0,0 1 0,0 0 0,0 5 0,0-4 0,0 2 0,0 1 0,0-3 0,0 4 0,0-3 0,0-3 0,0 6 0,0-2 0,0 2 0,0-2 0,0 4 0,0-4 0,0 4 0,0 2 0,0-6 0,0-2 0,0 1 0,0-1 0,0-5 0,0 2 0,0-3 0,0-3 0,0 1 0,0 0 0,0-11 0,0-10 0,0-18 0,0-17 0</inkml:trace>
  <inkml:trace contextRef="#ctx0" brushRef="#br0" timeOffset="2">23239 5061 6865,'10'-9'-707,"-1"2"707,-2 0 0,5-1 0,-3-8 0</inkml:trace>
  <inkml:trace contextRef="#ctx0" brushRef="#br0" timeOffset="3">23223 4998 8212,'0'-15'2209,"0"4"-1713,0 1 1,0 4 113,0-4-360,0 6 1,2-3-55,3 7 1,4 0 0,8 0 0,2 0 12,2 0 0,2 2 0,-4 2 0,2 1-1,-2-2 1,-1-1 0,-1-2 0,2 0 46,2 0 0,0 5 0,-5 1 0,0-3 72,0-1 1,5-2 0,0 0-1,-2 2-132,-2 3 1,-1-3 0,0 3 0,-1-3-15,1-2 0,5 0 0,0 0 1,0 0 96,2 0 0,-6 5 0,6 0-216,0-1-59,-6-3 0,11-1 1,-7 0-1,-2 0 43,-1 0 0,3 0 1,1 0-1,1 0-17,0 0 0,3 0 0,-3 0 0,-1 0 7,1 0 0,0 0 1,-4 0-1,4 0-32,1 0 0,-5 0 0,4 0 0,-2 0 0,0 0 0,2 2 0,-4 2 0,2 1 47,-2-2 0,4-1 0,-2-2 1,0 0-74,1 0 0,1 0 1,3 0-77,-5 0 72,4 0 1,-2 0 0,4 0 0,0 0 16,1 0 0,0-2 1,0-1-1,-2-2-27,2 1 0,0 2 0,0 2 0,-2-1 10,2-5 1,1 5-1,3-5 1,-1 5 11,1 1 1,4 0 0,1 0-1,-2 0 20,-2 0 0,-1-6 0,1 1 0,0 2 39,-1 1 1,6 2-1,-10 0 1,0 0 49,2 0 0,-1 0 0,3-2 0,-3-1 15,-2-3 0,2 1 1,-2 5-195,2 0 121,3 0 1,3-2 0,0-1-77,0-2 66,-6-1 0,10 6 0,-8 0 0,1 0-8,-1 0 1,6 0 0,-1 0 0,-1 0 19,-2 0 0,-1 0 0,1 0 0,2-1-1,2-5 0,6 3 0,-1-6 1,6 0-52,4 1 0,9 4 0,11-1 0,5 3 317,8 2 0,-8 0 0,-4 0 0,-8 0-261,-7 0 0,1 0 1,-5 0-1,0 0-48,1 0 0,2 0 0,-4 0 394,-3 0-245,-8-7 0,4 6 0,-6-5-112,0 5-51,-2-6 0,-1 5 0,0-5 3,-2 0 0,0 5 0,0-3 0,1 3 0,-1 2 54,-2 0 1,-1-2 0,-1-1 0,1-2-127,-1 1 0,6 2 0,3 2 0,2 0 57,2 0 0,8 0 1,-6 0-1,1 0 74,3 0 0,1 2 1,-6 2-1,-1 1-45,-2-2 1,-2-1 0,4-2-1,-2 0 41,1 0 0,-2 2 0,1 1 0,0 3-11,-2-3 1,3-1-1,-4-2-112,1 0 51,2 0 1,10 0 0,1 0-1,-3 2-58,-1 3 1,4-3 0,-1 3 0,-1-2 39,-2 3 1,-2-5-1,-2 4 1,-1-1 54,-2 1 1,-2-3 0,2 3-1,-4-3 57,1-2 1,-1 5-1,6 0 1,-2-1 51,2-2 1,1-2-1,2 0 1,0 0 13,0 0 0,-5 0 0,-1 0 1,-3 0-44,-3 0 1,3 0 0,-1 0-69,-2 0 17,-2 7 1,-1-6 0,-1 5 0,-1-5 10,-4-1 0,9 0 1,-4 0-1,3 0 66,-1 0 1,-2 0 0,1 0 0,-1 0 61,1 0 1,4 0-1,3 0 1,-1 0-3,1 0 1,2-1-1,0-3 1,1-1 50,1 1 0,11 3 0,-6 1 0,2 0-45,4 0 0,-3 5 1,7 2-1,-1 2-163,-1 3 0,-2-3 1,-8-1-1,-2 1-643,-3 0 0,-6-4 0,0 4-1184,-7-2 1,-5-2 0,-7-5 322,-1 0 1,-8-2 0,-8-3 1490,-13-5 0,-37-11 0,-15-4 0</inkml:trace>
  <inkml:trace contextRef="#ctx0" brushRef="#br0" timeOffset="4">23459 7859 8166,'0'9'1112,"1"-2"-66,5-7 1,2 0-1,8 0-381,0 0 0,1 0 0,3 0 0,2 0-372,3 0 1,-1 0 0,6 0 0,-2 0-64,0 0 0,5 0 1,-7 0-1,2 1-3,-2 5 0,4-5 1,-4 5-1,2-5-42,-2-1 1,4 6-1,-4-1 1,4-2 2,1-1 0,1-2 0,-1 0 0,1 0 13,-1 0 1,1 2 0,-1 1 0,1 3-83,-1-3 1,-1 4 0,-2-2-1,-2-1-137,2-2 0,0-2 1,0 0-1,-2 1 71,2 4 0,2-3 1,3 3-1,0-3 25,-2-2 0,4 0 0,-8 0 0,2 0-33,3 0 0,-6 0 0,0 0 0,0 0 2,-1 0 0,3 0 0,-6 0 0,3 0-82,3 0 0,0 0 1,1 0-1,1 0-26,3 0 0,2 0 0,-2 0 0,2 0-58,2 0 0,2 0 1,-3 0-1,4 0 49,1 0 1,2 0 0,-6 0-1,-2 0 30,-2 0 1,-1 0-1,-1 0 1,0 0 67,1 0 0,-1 0 1,1 0-1,-3 0-24,-2 0 0,6 0 1,-5-2-1,0-1-97,1-2 0,6 0 0,4 5 0,-1 0-8,1 0 1,-1 0 0,-3 0-1,4 0-104,1 0 1,-4 0-1,5 0 1,-3 0 174,-3 0 0,-2 0 0,0 0 0,2 0 82,2 0 1,0 0 0,-4 0 0,2 0 10,1 0 1,3-6 0,-2 1 0,3 2-51,0 1 0,4 2 1,-8 0-1,1-2-17,1-3 0,1 3 1,5-3-1,-4 3 132,-2 2 0,4 0 0,-4 0 0,1 0-26,-1 0 1,6 0-1,-2 0 1,2 0-40,-2 0 1,6-2 0,-6-1 0,-3-2-169,-4 1 0,1 2 1,1 2-1,-2 0 116,-2 0 1,4 0-1,1 0 1,1 0 32,-1 0 0,1 0 0,-4 0 1,1 0 18,-1 0 1,-2 0-1,-1 0 1,-1 0 12,1 0 1,-1 0 0,2 0-1,2 0 13,2 0 1,0 0 0,-4 0 0,2 0-28,2 0 1,1 0 0,-1 0 0,3 0 29,0 0 0,4 2 0,-6 2 1,1 1-21,-1-2 0,-1-1 1,-6-2-1,1 0-15,-1 0 0,6 2 0,-1 1 0,-1 3-34,-1-3 0,4-1 0,4-2 0,5 0-30,5 0 1,11 0-1,14 0 1,7 0 4,5 0 0,-41 0 0,0 0 1,41 0-1,0 0 154,-5 0 1,0 0 0,-12-2 0,-2-1 345,-7-3 0,-4-4 0,-10 3 0,-5 0 24,-4 0 1,-4-4 0,-4 4 0,-1 0-223,1 0 0,-1-3 1,2 5-1,2 1-208,2 2 1,7 2 0,-2 0 0,3 0-93,2 0 0,6 0 0,-3 0 0,-3 0 0,-3 0 0,-7 0 0,5 0 0,0 0 0,-2 0 0,3 2 0,-4 2 0,1 1 0,4-2 0,1 1 0,4-1 0,0 3-92,-2-3 1,7 1-1,-10-1 1,-4 2-1512,-5-1 1,-2-2 0,-12-2-625,-1 0 1,-10-2-1,-7-3-3414,-6-6 5641,-20-10 0,-24-10 0,-18-9 0</inkml:trace>
  <inkml:trace contextRef="#ctx0" brushRef="#br0" timeOffset="5">23050 11773 8192,'-7'-9'22,"5"0"623,-3 4 0,3 1 168,2-6 0,7 5-431,4-6 1,3 8-1,1-4-149,1 0 0,0 5 0,0-5 0,-1 2-30,1 0 0,0-2 0,1 3 1,2-1-66,2 1 0,2-3 1,-4 0-1,4 0-26,1 0 0,-3 0 1,6 4-1,-1-2-106,-2 1 0,4-3 1,-5 0-1,1 0 39,4 0 0,0 0 1,0 4-1,-3-2-29,-3 1 0,6-3 0,-1 2 0,1 1 57,-2 3 1,3 1 0,-4-2 0,1-2-101,0-1 0,-1 0 0,3 5 0,-2 0 25,2 0 1,2 0 0,1 0-1,0 0-8,1 0 0,-2 0 0,-2 0 0,-2 0 31,2 0 1,0 0-1,0 0 1,-4 0 10,-1 0 1,5 0-1,-4 0 1,2 0-21,1 0 0,-3 0 0,4 0 0,-4 0-10,-1 0 1,5 0-1,-3 0 1,-1 2-11,-3 3 0,3-3 1,1 3-1,1-2 11,0 3 0,-5-5 0,4 6 0,-1-1 5,1-1 0,-4 2 0,3-4 1,1 4 112,-1 2 0,-3-6 0,5 4 0,0-1-79,-1-1 1,3 5-1,-6-3 1,3 2-27,3 3 1,-4-3-1,1 0 1,-2 0 16,-4-1 1,3-2 0,-1 4 0,-1 0 16,-3-1 0,6 5 1,0-3-46,-4 3 1,2 0-1,-11-2 1,4-2-30,2 3 1,-6 1 0,1 1 0,-1 1 47,-1 0 0,5-1 0,-5 1 1,1 0 71,1 0 1,-6-1-1,4 1 1,-1 0-45,1-1 0,-4 1 1,4 0-1,-2 0 46,-3-1 0,3 1 0,-2 0 0,-2-1-46,-1 1 0,0 0 0,1 0 0,3-1 34,-3 1 1,-1 5-1,-2 0 1,0-2 49,0-1 1,0-3 0,0 1 0,0 0-35,0-1 1,0 1-1,0 0 1,0 0 18,0-1 1,0 1 0,-2 0-67,-3 0 1,1-1 0,-6 1 0,-1 0-24,3-1 0,-6-4 1,3-1-1,-3 1 33,-2-2 1,-1 5 0,-2-4 0,-2 4-9,2 2 0,-4-6 1,0 1-1,0-1-42,1-1 1,-1 5-1,4-4 1,-2 3 49,2-3 0,-4 2 0,0-5 1,-1 2 20,-4 3 0,-2-3 0,-1 1 0,-3 1-30,-2-2 1,1 5 0,-5-4 0,0 2 16,-1-1 1,6 3-1,-3-4 1,0 4 2,-4 2 1,1-6-1,1 1 1,2 1-35,3 2 0,-5-3 0,-1-1 0,0 0 21,-1-1 1,1 3-1,-2-5 1,3 0-18,1 0 1,-3 0-1,6-3 1,1 1-2,1-1 1,-2-3 0,-1 1 0,2 2 100,2 1 1,1 0-1,1-5 1,0 0-82,-1 0 0,1 0 1,-1 0-1,1 0-7,-1 0 1,1 0-1,-1 0 1,1 0-164,0 0 1,-1 0-1,1 0 1,-1 0 64,1 0 0,-1-5 0,1-2 0,-1 0 111,1 0 0,0 0 0,-1 3 0,1-3 1,-1-1 1,1 2-1,-1-2 1,1-1 8,-1 0 1,3 4 0,1-4 0,3 1 95,3-1 0,-5 4 0,6-4 0,2 0-24,2 0 1,-4 1 0,0-5 0,2 3 109,1-2 0,-3-2 0,-1-2 0,-1 0-114,0 1 0,-3-1 0,3 0 0,0 0-109,1 1 1,1-1 0,5 0 0,0-1 40,1-4 1,4 3-1,2-3 1,2 4 114,4 1 0,-4-5 0,2 0 0,1 0-127,2-1 0,-3-1 0,0-5 0,1 2-69,3-2 0,1 0 0,0 0 0,0 4-215,0 1 0,0-3 0,1 3 0,5 0 78,4 1 1,4 1 0,4 3-1,1-1 139,2-2 1,7-5-1,-2 5 1,2 0 210,-2-2 0,2 6 0,-5-6 0,-1 2-77,1 0 0,3 0 0,-5 4 0,-1-3-171,-3-1 1,-1 2-1,0 7-781,-1 2 0,-4-1 1,-3-5-3768,-1 1 3783,6 6 0,-5 2 800,8 7 0,0 7 0,0 2 0</inkml:trace>
  <inkml:trace contextRef="#ctx0" brushRef="#br0" timeOffset="6">22468 12747 9145,'9'0'4120,"-2"2"0,-7 3-3413,0 6 1,0 3 0,0 1-184,0 1 0,0 0 0,0 1 0,0 2-87,0 2 0,5 0 0,0-5 1,-1 0-150,-2-1 1,-2 1-1,0 2 1,0 1-216,0 2 1,0 2 0,0-4 0,0 3 37,0 3 0,0-4 1,0 5-1,0 0-15,0-1 0,0 4 0,0-2 0,0 2-76,0 3 1,5-3 0,0 1-1,-1 0-41,-3 3 0,-1 0 1,2-5-1,2-2 11,1 2 1,0 2 0,-5 1 0,0-1-64,0-4 1,0 4 0,0-4-1,0 2 55,0-2 1,5 4 0,1-4 0,-3 2 25,-1-2 1,-2 4 0,0-6 0,0 3 12,0-1 1,0 0 0,0 5 0,0 1-41,0-1 1,0 1 0,0-1 0,0 1 19,0-1 0,0 4 0,2 0 0,1-2 88,2 2 0,1 0 0,-5-4 1,3 1 225,1-1 0,0-1 0,-3-2 0,1-2-38,3 2 1,-1-4 0,-5 3 0,2 1-131,3 1 0,-3-2 0,5-1 0,-2 2-130,0 1 0,2 3 0,-3-1 0,3-1-17,1-4 0,-2 7 0,2-3 0,1 1 0,0 4 0,-4 0 0,4-3 0,0 1 0,-1 4 0,-3-4 0,4 5 0,0-1 0,0 0 0,-4 1 0,4-3 0,-2 2 0,-4-3 0,1 5 0,-1-2 0,2-3 0,-1 0 0,-2-3 0,-2 1 0,0-3 0,0-3 0,0 2 0,0-7 0,0-1 0,0-3 0,0-1 0,0-1-549,0 1 0,1-7-1909,5-4 0,-3-12 1,8-10-1,-1-15 1670,-1-13 1,12-16 0,-4-11 0</inkml:trace>
  <inkml:trace contextRef="#ctx0" brushRef="#br0" timeOffset="7">25471 12291 8414,'0'11'888,"0"-1"0,-2-4 397,-3 4 0,3-5-1064,-3 6 0,2-3 0,-1 5 0,-1-3 134,2 2 0,1 8 1,2 2-1,0 3 51,0 3 0,0 1 0,0 5 0,2 0 86,3 3 1,2 5 0,5-5 0,-3-1-68,-2 3 0,5-6 0,-3 5 0,1-1-152,1 0 0,-6 1 1,5-3 264,3 2-376,-6 0 0,1-1 0,-4 3 1,3-1 59,1 0 1,-4 4 0,3-5 0,-2 0-253,0 1 0,1-5 0,-6 6 0,1-3 11,5 1 1,-5 0-1,5-4 1,-5 2 180,-1 2 1,6 4 0,1-2 0,0-1-53,0 1 0,0 3 0,-4-4 0,4 0 156,2 1 1,-4 3 0,4-2-1,-2 2-86,-4 2 0,4 8 1,0-7-1,0 1-74,0-1 0,0 4 0,-3-7 0,1 2-87,-2-2 0,4 6 0,-1-4 0,-3-2 92,-1-2 1,0 2-1,1-5 1,2-2 183,-1-2 0,-2 2 1,-2 0-1,1-2-145,5 2 1,-5 0-1,5-2 1,-5 2-151,-1 2 0,6 6 0,-1-3 0,-2 1 0,-1-5 0,3-3 0,1 1 0,-3-1 0,-1-2 0,-2 4 0,0-9 0,0 2 0,0-1 0,0 2 0,0-3 0,0 2 0,0-1 0,0 7 0,0-2 0,0 1 0,0 0 0,5 4 0,0 1 0,-1 1 0,-2-1 0,-1-8 0,3-9 0,1-4-3753,-1-1 0,-3-11 3753,-1-10 0,-7-18 0,-1-17 0</inkml:trace>
  <inkml:trace contextRef="#ctx0" brushRef="#br0" timeOffset="8">22861 15828 8538,'-7'9'1600,"4"-2"-898,-8-7 1,6 0 0,-4-2 963,2-3-354,2 3-442,5-5 0,2 14-482,3 3 1,4 3 0,5-1-1,-2-4-95,-2-1 0,-1 6 0,3-5 0,-1 3-65,1-1 0,2 1 1,4 5-1,1-1-80,2 1 1,0 0 0,-6-1 0,3 1-13,3 0 0,-4 5 0,6 0 0,-2-4 232,0-4 1,0 0-1,-5-4 1,-1 2 56,1-1 1,5-5 0,0 6 0,0-1-71,2-1 0,-4 3 0,7-5 1,2 2 17,2 3 0,1-3 0,2 1 0,1 1-164,-3-2 1,8 3 0,-12-5 0,1 0-210,2 0 0,0 3 0,1-3 0,1 0 0,-1 0 0,1 4 0,-1-4 0,0 0 0,1 0 0,-1 0 0,1-4 0,-1 2 0,1-1 0,-1 3 0,1 0 0,-3 0 0,-2 0 0,2 0 0,-4-4 0,1 3 0,0-3 0,-5 1 0,3-1 0,1 2 0,-1-1 0,-3-2 0,6-2 0,-1 1 0,-2 5 0,4-5 0,-7 5 0,0-5 0,2-1 0,-6 0 0,6-1 0,-2-3 0,0-1 0,5-2 0,-5 3 0,0-1 0,2 2 0,-4-4 0,5 0 0,1 0 0,-1 0 0,-3 1 0,4 5 0,-1-3 0,1-1 0,-6 0 0,4 5 0,-2-2 0,0-3 0,5 3 0,-5-3 0,-2 3 0,-2 2 0,-1-5 0,2-1 0,1 3 0,2 1 0,0-3 0,-4-2 0,2 0 0,2 0 0,2 0 0,-4 4 0,2-3 0,-1 3 0,-3-4 0,0 0 0,3-2 0,1-3 0,0 3 0,-4-1 0,2-1 0,2 2 0,7-4 0,-2 2 0,2-3 0,-1-2 0,0 2 0,-4 2 0,2 2 0,3-3 0,-6-1 0,-1-1 0,-3-1 0,-3 0 0,-1 1 0,-1-1 0,-3 2 0,2 3 0,-5-3 0,-1 4-2660,-5-4 0,-1-2 0,-1 1-871,-5-1 1,-9 0 3530,-12 0 0,-9-13 0,-4-4 0</inkml:trace>
  <inkml:trace contextRef="#ctx0" brushRef="#br0" timeOffset="9">22987 15796 13578,'7'-15'1047,"-5"4"1,5 2-975,0 3 0,-4-5 1,6 4-1,0 0-1339,-1 0 0,-2 0 1,4 2-398,2-6 1,2 3 1662,2-3 0,0 1 0,0-6 0</inkml:trace>
  <inkml:trace contextRef="#ctx0" brushRef="#br0" timeOffset="10">23254 15592 8337,'18'-2'168,"3"-3"0,-4 2 1,4-6-1,-3 2 595,-3 3 1,1 1 0,0-1 0,0-1-543,-1 2 0,1-1 1,0 1-1678,-1-3 1,8 1 1455,3 5 0,4-7 0,1-2 0</inkml:trace>
  <inkml:trace contextRef="#ctx0" brushRef="#br0" timeOffset="11">23695 15451 8881,'15'-9'0,"1"2"890,0 0 0,-6 3 1,1-4-1,1-1-85,2 0 1,-4 6 0,1-4-717,1 0 0,2 5 1,0-5-1,-2 2-1312,-1 0 0,-6-1 1,5 6 90,3 0 1,1 0 0,1 0 654,1 0 0,0 0 0,1 0 0,3 0 404,0 0 1,1 0-1,-3 0 1,3 0 368,5 0 1,-1-1-1,-1-3 1,0-1 472,1 1 1,-4-3-1,3 2 1,1 2-99,-1 1 1,1-3-1,3-1 1,-4 3-206,-1 1 0,-2 2 0,-4 0 0,1-2-473,-3-3 1,5 3-1,-10-3 1,4 3-776,2 2 1,0 0 0,1 0-279,4 0 1,-4 0 0,4 0 235,-3 0 0,-2 0 0,-1 0 824,1 0 0,-5 0 0,-1 0-290,2 0 0,2 0 0,2 0 290,0 0 0,-1 0 0,1 0 0,0 0 0,0 0 0,-1 0 0,3 0 0,1 0 0,2 0 0,-5 0 0,-6 0 0,2 0 74,2 0 1,-3 2 0,-1 2 589,3 1 1,1 0 379,1-5 1,1 0-369,0 0 1,-1 0-910,1 0 1,0 0 0,0 2-426,-1 3 1,1-3 0,-2 5-1,-2-2-5,-1 0 1,-1 2 644,6-1 0,0-5 1,-1 5-81,1-5 0,0-1 1,-2 2 301,-4 3 1,4-3 0,-3 3 330,3-3 0,1 0 0,1 1-456,0 3 0,0-1 0,-1-4 0,1 3-160,0 1 0,-1 2 1,1-3-1,-2 3-537,-3 1 1,3-2-1,-4 2 618,4-1 0,2 6 0,0-5 0</inkml:trace>
  <inkml:trace contextRef="#ctx0" brushRef="#br0" timeOffset="12">25644 15561 8583,'14'15'472,"-3"1"0,1 0 0,-5 0 40,2-1 1,-4-4 0,5-1 0,1 2-35,-3 2 0,5 2 0,-6 0 1,1 0-56,5-1 1,-5-4-1,3-1 1,-1 2-1397,-1 2 1,3 2-1,-5 0 1,0 0-3299,0-1 4271,6 1 0,-5 0 0,8-1 0</inkml:trace>
  <inkml:trace contextRef="#ctx0" brushRef="#br1" timeOffset="13">30031 11977 8232,'7'-9'395,"1"-3"1,8 7 0,0 1 0,-2 1 129,-4-2 1,4 3 0,-5-5 0,2 2 273,-1-1-503,-6 1 0,10 5 0,-4 0 37,4 0 0,2 0 1,1 0-1,2 0-12,2 0 0,6 2 0,-3 1 0,2 4-60,2 2 1,4 2-1,-10 3 1,1-2-26,0-2 0,-2-5 0,-6 6 0,1-1-10,0-1 1,0 3-1,-1-5 1,1 0-159,0 0 0,5 6 0,0-3 1,0 6-80,1 5 1,-2-2-1,4 5 1,-1 1 102,-4-1 1,4-5-1,-2 4 1,-2-2-21,-2 0 0,4 5 1,0-5-1,-1 0 9,-3 2 1,-1-6 0,-1 6-1,-1 0-14,-3 3 1,3-2 0,-4 3 0,4 1-5,2 1 1,0 3 0,-1-1 0,1-1 16,0-4 0,-2 2 1,-2-5-1,-1 1 4,1 4 0,0-3 0,0 1 0,-1 0-68,1-2 0,-3 11 1,1-3-1,1 1-26,-3 0 1,5 4 0,-6-1 0,0-1 17,0-1 1,0 2 0,-4 1 0,2-2 58,-1-2 1,-1 2 0,1 0-1,1-2 64,-1 2 1,-3 0-1,-1-2 1,0 2 51,0 2 1,0 1 0,0-3 0,0 2 15,0-2 0,0 5 1,0 0-1,0 2-74,0 0 0,-1-2 0,-3 4 0,-3-2-2,-2 1 0,-1 1 0,-4 0 0,2-4-219,1-2 40,1 6 1,-6-4 61,0 7 1,1 0-1,-1-1 1,0-3-1,2-3 79,4-1 1,-10 5 0,5-4 0,-3 0 45,1-3 1,1 1 0,-1-1 0,-4-1-37,-6 3 1,3-6 0,-2 4-1,-2-4-11,-2-2 1,0 6 0,2 0-1,2-2-84,-2-2 1,0 2-1,0 0 1,2-2-57,-2 2 0,4-2 1,-2-5-1,-2-2-72,-2 2 0,-2-4 1,1 1-1,1-1 49,4 1 0,-9-1 0,4 4 0,-2-2-26,-1 2 1,3 0 0,-2 0 0,-2-2 82,-2 2 1,-1-3 0,3-1 0,-2 1 0,0-3-113,-1 1 1,3 0 0,-5-4 24,1 2 0,3-2 1,4-7-1,1-1 13,-1 1 1,3 0-1,-1 1 1,2-3 50,0 2 1,-5 0-1,7 1 1,-4-3-42,-2 2 0,-2-3 0,-1 0 0,1-2 19,-1-4 1,2-1 0,4-2 0,-1 0 7,-3 0 0,-2-5 0,2-2 0,-2-2-40,-2-3 1,-5-2 0,5-2-1,2 0-38,2 1 1,2-1-1,-1 0 27,1 1 0,1 1 0,2 1 0,2 3 0,-2-2 169,-2-2 0,-1-2 1,-1 0-1,3 1 48,3-1 0,-4 2 0,4 2 0,-2 1 2,1-1 1,-2-2 0,3-2 0,-4 2 18,-2 4 0,1-9 0,0 1 0,-1-3-125,1-2 1,-1-3 0,1 4-1,-1-3-44,1-3 1,1 0 0,2 0 0,4 4 122,1 1 1,-3-3-1,3 5 1,0 2 13,1 1 0,-1-3 0,4 0 1,-2 2-49,2 2 1,-4-4 0,2-2 0,2 0-136,1 1 0,-4-6 0,-3 0 0,-1-4-64,0 1 0,5-8 1,-4 10-1,3-1 154,2 0 1,-2-3-1,1 7 1,1-2 2,3 2 0,0-4 0,-3 4 1,-1-4 261,2-1 1,2-1-1,1 1 1,0-2-204,0-4 0,1 2 0,-3-5 0,-1 2-277,-2 3 0,2-4 1,7 3-1,1 2 446,-1 6 1,3-5 0,0 5 0,2 0 331,4-1 1,-4 1 0,2-2-1,0 0-143,-2-3 1,3-3 0,-5-1 0,1-3-656,-1 0 0,0-9 1,-3 5-1,3 2-206,2 2 0,-3-2 1,4 5-1,3 2 393,1 2 1,2 2-1,0-1 1,0 1 123,0-1 0,5 1 0,2 0 0,2-1 47,3 1 1,-3-1 0,2-1 0,-1-2 99,-1-2 1,3-6 0,-5 1 0,0-2-170,0 2 1,5 4 0,-3 6 0,1 1-173,1 0 0,5-1 1,6 2-1,1 3 255,0 0 1,5 6-1,-2-5 1,4 0-9,1 2 1,1-6-1,-1 4 1,0-6 40,1-4 0,-6 2 0,0-2-218,2 3 1,-3 1-1,1 1 1,2-1-1,2 1 87,1-1 1,0 8 0,1 1 0,-1 2-22,1 0 0,-1 0 1,2 6-1,2-1 56,2 0 0,0-5 0,-6-2 1,2 1-131,4-1 0,-4-3 0,4 5 1,-2 0 121,2-2 1,-3 6 0,8-6 0,0 2-70,-1 0 0,4 0 0,-1 6 0,5-1 0,3 0 0,6 0 0,-4 2 0,0 2 0,0 2 0,4 4 0,-6-2 0,-1 1 0,-2 3 0,3-3 0,1 2 0,-3 2 0,-1 1 0,3 2 0,4 0 0,6 0 0,-3 0-138,11 0 0,-7 2 138,0 3-701,-1 3 701,8 8 0,-5 0 0,3 0 0,-3-8 0,-9 6 0,5-5 0,-4 7 0,-2 0 0,6-8 0,-12 6 0,3-5 0,-3 0 0,-4 3 0,-1-5 0,-5 0-1053,-6 0 0,0-2 0,-12-5 0,-4 2-8778,-4 3 9831,1-3 0,-6 12 0,8-5 0</inkml:trace>
  <inkml:trace contextRef="#ctx0" brushRef="#br1" timeOffset="14">27295 14005 10658,'-9'7'1059,"2"-4"-832,7 8 1,2-1-1,3 4 1,4-2-30,0-1 0,6-3 0,-1 5 0,6-3-22,-1 2 1,-2 1-1,1-1 1,1-2-39,2 3 1,0-1-1,-5 0 1,-1-2-17,1 3 0,5-1 0,0 0 1,0-1-31,2 1 0,-6 2 1,6 0-1,-2-2-109,0-2 0,5-1 0,-3 3 0,-1-1 21,1 1 1,3-3-1,-3 1 1,0 1 89,0-2 1,3 3 0,-4-5-1,1 1 17,0 5 0,0-6 0,-4 0-8,2 0 1,5-4-1,-5 6 1,0 0-1,0-2 68,0 0 1,7 0 0,-2-4 0,2 2-34,-2-1 1,2-1-1,-5 1 1,1 3-100,4 2 0,-5-6 0,0 4 1,-2-2-12,0 0 1,0 1 0,-6-5 0,1 3-58,0 1 1,5 0 0,0-3 0,-2 2 57,-2 1 1,6 0 0,3-5-1,4 0 90,1 0 1,1 2 0,1 1-53,4 3 1,-2-1-1,5-5 1,-2 0 0,-1 0 75,1 0 0,-4 5 0,2 0 0,-3-1 56,-1-2 0,-1-2 1,1 0-1,-3 1-133,-2 5 1,2-5 0,-2 5-1,1-5-50,-2-1 1,3 0-1,-2 0 1,2 0 25,3 0 0,-1 0 1,1 0-1,-1 0 25,1 0 1,-3 0 0,-1 0 0,-2 0-24,2 0 0,2 0 1,0 0-1,-2 0-46,-2 0 1,-2 0 0,4 0-1,-1 0 1,-3 0 0,4 0 0,-4 0 55,-1 0 0,3 0 1,-3 0-1,0-1 0,1-3-5,1-1 0,-1-2 0,4 3 0,-4-3 11,-1-1 1,3 4 0,-3-3 0,2 2-32,3 0 0,-4-2 0,0 3 0,-1-3 6,-4-2 0,6 6 0,-1-4 0,2 2 9,1 0 0,-6-6 0,3 4 1,1 0 23,-1 0 0,-3-3 1,3 4-1,1 1 114,-1-2 1,1 5-1,3-3 1,-4 2-2,-1-3 0,3 5 0,-3-6 0,0 0-159,-1-4 0,-1 4 0,-5 0 0,0 2-139,-1 0 0,-4-6 0,-2 4-821,-2-1 0,3 2 1,-6-2-450,-6 1 0,-7 0 0,-14 1 0,-10-4 1387,-12-4 0,-23-9 0,-13-1 0</inkml:trace>
  <inkml:trace contextRef="#ctx0" brushRef="#br1" timeOffset="15">27311 13942 8013,'8'-2'570,"-2"-3"0,1 1 1,0-5-1,0 1-110,0-1 0,5 0 0,-2-3 0,4 2-479,2-3 0,-2 5 0,-2-1 0,-1 0-1205,1 0 0,2 4 1,2-5 1223,-1-2 0,8-2 0,2-2 0</inkml:trace>
  <inkml:trace contextRef="#ctx0" brushRef="#br1" timeOffset="16">27751 13690 8023,'23'-7'-31,"3"-3"1,-2 3 0,1 0 0,-2 2 207,-4-1 1,5-4-1,1 5 1,1 1 419,0 2 0,-7-3 0,4 0 0,-2 1-902,0 3 1,0 1 0,-5 0-1,-1 0-72,1 0 0,0 0 0,-1 0 0,1 0-952,0 0 1329,0 0 0,-1 0 0,1 0 0</inkml:trace>
  <inkml:trace contextRef="#ctx0" brushRef="#br1" timeOffset="17">28396 13596 7935,'22'0'0,"3"-2"0,-1-1 41,-3-3 0,2-1 0,-2 4 0,-2-2 295,-1 1 0,3 2 0,-1 1 0,1-3 54,2-1 0,-5 0 1,4 5-1,-1 0-1206,0 0 1,0 0 0,-5 0-1667,0 0 2482,-1 0 0,1-7 0,0-2 0</inkml:trace>
  <inkml:trace contextRef="#ctx0" brushRef="#br1" timeOffset="18">29025 13517 8030,'22'0'-4,"1"0"1,5 0-1,-2-1 129,2-5 0,-3 5 0,-1-5 1,-1 5 65,-4 1 1,4 0 0,-2 0 0,-2 0-518,-2 0 1,-1 0 0,0 0-1,-1 0-180,1 0 1,0 0 0,0 0 505,-1 0 0,8-7 0,1-2 0</inkml:trace>
  <inkml:trace contextRef="#ctx0" brushRef="#br1" timeOffset="19">29622 13502 8030,'26'0'-21,"0"0"1,-5 0-1,4 0 1,-1 0 29,1 0 1,-4 0 0,3 0 0,-1 0 226,-4 0 0,4 0 1,-2 0-1,-2 0-223,-2 0 1,-1 0-1,0 0-391,0 0 1,-6 0 0,1 0 73,1 0 1,-3 0-1,-1 1 1,1 3 303,0 1 0,1 0 0,6-5 0</inkml:trace>
  <inkml:trace contextRef="#ctx0" brushRef="#br1" timeOffset="20">30219 13533 8030,'18'0'0,"1"0"0,2 2-21,-2 3 1,4-3-1,-2 3 1,0-3 3,2-2 0,-6 0 0,4 0 1,-3 0 128,-3 0 0,1 0 1,0 0-1,-1 2-340,1 3 0,0-2 1,0 6 28,-1-2 0,1 5 0,0-3 199,0 0 0,-1 12 0,1-4 0</inkml:trace>
  <inkml:trace contextRef="#ctx0" brushRef="#br1" timeOffset="21">30864 13737 8117,'16'11'190,"0"-1"1,-2-4 0,-2 2 0,-2 1 96,2 0 1,-3-4 0,2 5 0,1 1-68,2-2 1,-4 6 0,1-1 0,1 6-458,2-1 1,-3 4-1,-1-1 1,0 1-511,-1 0 1,3-2-1,-6-6 1,-1-1 746,2-3 0,-5 3 0,3-4 0,-2 2 0,3-1 0,-5 3 0,6-4 0,0 4-198,4 2 1,-2-2 0,1-2 0,1-1 739,-3 1 1,6 2 0,-3 2-1,1-1 350,-2 1 0,-1-5 0,-5-1-726,1 2 0,0-3 0,-5 1-597,0 3 0,-2-6 0,-3 0-646,-5 0 0,1-6 1077,-2 5 0,1 2 0,-6 1 0</inkml:trace>
  <inkml:trace contextRef="#ctx0" brushRef="#br1" timeOffset="22">31037 14445 8124,'-2'-9'-172,"-3"4"1,2 8 171,-8 2 0,1 8 0,-6-5 0</inkml:trace>
  <inkml:trace contextRef="#ctx0" brushRef="#br1" timeOffset="23">20094 6051 9937,'2'9'3276,"3"-4"1,-15-15 0,-1-8-1869,-5-4 0,-8-5 1,-2-2-1,-2-1-591,2-1 1,-9 1 0,3-10 0,-1 0-1278,0-1 0,1 1 0,1-2 0,-1 6 234,1 3 0,1 3 0,4 4 0,5 5 786,4 3 1,6 4-5884,1 4 1288,6 3 1,-5 9 4034,4 3 0,-4-3 0,-6 5 0</inkml:trace>
  <inkml:trace contextRef="#ctx0" brushRef="#br1" timeOffset="24">16745 3709 8346,'16'-1'185,"0"-5"0,-2-4 0,-2-4 2084,-2-2 1,-6 1-1265,1-1 1,-5 0 0,-5 2 0,-6 2-127,-3 1 1,-3 8 0,-4-4-1,-5 2-409,-4-1 0,-2 1 1,1 5-1,1 0-40,4 0 1,-7 0-1,5 0 1,0 2-275,-2 3 0,8 2 0,-1 5 0,2-1-38,0 1 0,0 2 0,7 2 0,2 0-469,1-1 1,3 1 0,-3 0 0,6-1 106,3 1 0,2 0 1,0 1-1,0 3-118,0 0 0,7 3 0,4-4 0,3 2 231,1-1 1,8-3 0,3-1 0,2-1 172,-2 1 1,8-5 0,-6-3 0,-1-1-39,3-3 1,0-2 0,1-2 0,1 0 59,-1 0 1,1-7 0,-1-4-1,1-5-66,-1-5 0,4 2 0,-2-7 0,-3-2-170,0-2 0,-8-8 1,-3-4-1,-6-2-340,-8 3 0,-3-15 0,-4 1 0,-3 0 183,-6-1 0,-3 0 0,-1 7 0,-1 5-104,0 4 0,0 0 0,1 7 0,-1 5 666,0 3 0,0 3 0,1 2 306,-1-1 1,2 1 0,2 6 768,1 3 1,6 6-648,-5 10 1,6 9 0,-1 11 0,5 2-379,5 7 0,-1 2 1,6 1-1,2 5 350,2 3 0,4 1 0,1-3 0,2-1-275,-2 2 0,0-2 0,1-2 0,1-5-358,-2 0 0,-2-2 0,1-5 0,1-2-831,2 2 1,0-3 0,-7-1 0,-2-1-619,-1-4 0,-3-2 0,4-3 0,-1-1-971,1-3 0,-3-6 1313,1 1 1,-6-10 0,1-6-1,-3-5 182,-2-5 925,0-10 0,0-9 0,0-7 0</inkml:trace>
  <inkml:trace contextRef="#ctx0" brushRef="#br1" timeOffset="25">17122 3458 8346,'9'-7'2174,"0"7"1,-6 0-1253,3 9 1,4 10 0,-3 4 0,0 1-127,0 4 0,4 0 0,-4 0 0,1-2-366,5 2 0,-1-4 0,0 1 0,-2-2-720,3-4 1,1-2 0,1-1-1814,1 0 1,0-2-1,-2-2-60,-4-2 1,-3-8 0,-7-2 2162,0-9 0,7-12 0,2-3 0</inkml:trace>
  <inkml:trace contextRef="#ctx0" brushRef="#br1" timeOffset="26">17091 3206 8346,'0'-15'1343,"0"-1"0,2 7-1212,3 4 1,-2 10 0,8 6 0,1 4-1260,2 6 0,2-1 1,0 6-1,-1 0 1128,1-2 0,7 6 0,1-5 0</inkml:trace>
  <inkml:trace contextRef="#ctx0" brushRef="#br1" timeOffset="27">17814 3615 8994,'14'-16'0,"-3"1"0,-6-3 0,-3-1 965,-2-2 0,0-2 0,0 4 0,0-2-89,0 2 0,-7 1 1,-4 3-1,-3-1-373,-1 0 0,-1 6 0,-2 1 1,-1 0-230,-2 1 1,-5 4 0,3-1 0,1 3-64,-1 2 0,0 0 0,4 0 0,-2 2-213,2 3 0,-4 6 1,2 8-191,2 2 0,7 5 0,3-3 0,2 1 61,3 4 1,3 0 0,1 0 0,0-2 90,0 2 0,1-5 0,5 0 0,6-3 23,7 1 0,0 0 1,7-5-1,2 0 29,2 0 1,2-2 0,-1-4-1,0-5 100,1-3 0,-6-2 0,0 0 1,1 0-38,-3 0 1,-1-7 0,-9-5 0,-4-6-36,-5-3 0,-3-7 0,-2 2 0,-2-3-95,-3-3 0,-4 2 0,-6 4 0,1 5 909,3 4 219,-3 8 1,14 4-794,0 10 0,6 4 1,7 7-1,1-1-590,4 1 0,1 0 1,-3 1-1,0 1-780,-1-3 0,1 5 0,0-10 0,-2 4-640,-4 2 0,9-2 0,-3-4 0,2-3-399,-1 0 0,-1-7 2129,0 0 0,-1-7 0,1-9 0</inkml:trace>
  <inkml:trace contextRef="#ctx0" brushRef="#br1" timeOffset="28">18066 3489 9443,'0'-8'5047,"5"18"-4450,0 11 0,6 4 1,-4-8-380,1 4 0,3-2 1,3 6-1,-2-1 0,-3-1-20,-2-1 0,5-1 1,-3-5-121,0 0 0,-2 0 0,-7-1 369,0 1-250,0-7 1,-2-8 0,-2-9 0,-3-4-84,-1-6 1,2-8 0,-2 0 0,-1-6-253,0-4 1,4-5 0,-4-6 0,2 0 133,4 0 1,1 8-1,2 6 1,0 7-130,0 3 1,0 8 0,2 6 290,3 2 0,4 2 1,6 6-1,3 5 0,3 4 104,5 4 1,2 9-1,0 3 1,-4 2-98,-1-2 0,3 4 1,-5-4-1,-1 2-36,-3-2 1,-1 2 0,-2-5 0,-2 0-31,-2-1 0,-4-1 0,2-5 2,-1 0-5,-1-1 0,-6-8-209,0-7 0,0-7 1,-2-10-143,-3-4 1,1-3 0,-5-8 0,2-1-97,4-4 1,1 4-1,2-4 1,0 6-1,2 3 235,3 2 1,-1 12 0,6 0 0,2 5 535,2 6 1,7 1 0,2 4 0,1 5 15,4 8 0,0 1 1,0 7-1,-1-1-132,0 5 0,-4 1 1,-2 0-1,-3-4-803,-3-1 0,-4 3 0,-2-3 0,-2-1-1292,-4 1 1,-1 0 0,-2-4 0,0 2-4688,0-2 6478,0-1 0,-7-17 0,-2-2 0</inkml:trace>
  <inkml:trace contextRef="#ctx0" brushRef="#br1" timeOffset="29">18805 3474 9584,'16'0'1130,"1"5"0,4 0 1,5-1-516,4-3 1,1-1 0,1 0 0,1 0-158,4 0 1,-4-1 0,2-5 0,-6-2-6,-2-1 0,-8-5 0,0 2 1,-7-6-214,-6-3 1,-5 0 0,-1 4 0,-1-4-266,-5-5 0,-8 3 0,-8 2 1,-1 4-197,0 1 1,-5 2 0,2 3 0,-2 6 151,2 3 0,-2 2 0,5 0 0,1 0 79,-1 0 0,2 7 1,5 4-1,0 3 15,1 2 1,4-1 0,2 3 0,2 1 66,4 2 1,1 5-1,2-3 1,0 1-12,0 4 0,14-3 0,7 1 1,7 0-18,4-1 0,4-3 0,3-4 0,1-1-112,4-1 0,1 3 0,2-10 0,-3 1 14,-8 1 1,6-8 0,-12 3 0,0-5-75,-2-1 0,-9-7 0,2-3 0,-4-6-7,-1-5 1,-2-3-1,-3-11 1,-6-5-205,-3-8 1,-2-7 0,-4 0 0,-5 1-80,-6 0 0,-10-2 0,2 9 0,1 7 170,-1 5 1,2 11 0,7 3-1,2 5 2019,1 5-1157,8 4 1,-4 16-1,9 7 1,3 8 29,5 6 0,4 7 0,2 3-323,0 5 0,1-5 1,2 9-1,2-2 0,-1-5-176,-3-1 0,-1-5 0,0-4 1,-1-3-1263,1-2 0,-5 0 0,-1-6 0,0-1-1011,-1-3 0,3-6 1,-5-3-2796,2-1 4903,2-1 0,4-20 0,1-4 0</inkml:trace>
  <inkml:trace contextRef="#ctx0" brushRef="#br1" timeOffset="30">19811 3379 8501,'9'11'1696,"-4"-1"1,-12-6 0,-7 1-705,-5-3 0,-9-2 1,2 0-1,-4-2-805,-1-3 0,-8 1 0,-1-4 0,0-1-652,3 0 1,4 6 0,3-4 0,4 1-1125,5 1 0,5-2-1414,6 2 3003,3 3 0,21-12 0,3 5 0</inkml:trace>
  <inkml:trace contextRef="#ctx0" brushRef="#br1" timeOffset="31">19622 3364 8501,'32'10'85,"-1"1"0,-1-6 1,-2 4-1,-4-2 661,-1-4 1,3 4-1,-3-2 1,0-1-84,-1-3 1,5-1-1,-5 0 1,1-1-20,0-5 1,-1 0-1,-4-7 1,-1 3-114,-3-2 1,-3-8-1,1-1 1,-3 2-467,-2 2 0,-2-4 0,-7 0 0,-3 2 88,-5 1 0,-4 2 1,-4 1-1,-3-1-335,-5 0 0,1 8 0,-1 2 0,0 5 47,2 1 0,-4 1 1,5 5-1,0 4 188,1 4 0,2 7 0,8 2 0,3 1 132,2 4 1,2 2-1,7 1 1,3 1-171,6-1 1,8-5 0,4-1-1,1-1-140,4 1 1,7-6 0,3 2 0,1-4-159,-1-1 0,-1-7 0,-6-4 0,-1-3-69,-4-2 0,7 0 0,-6 0 0,-5-2 31,-2-3 1,-5-6 0,-1-10 0,-3-3-3,-6-1 0,-3-4 0,-2 4 0,0 1-211,0 3 411,0 3 1,0 11 0,0 7 672,0 9 1,0 10 0,0 4 0,0 0-179,0-1 0,0-1 0,0-5 0,0 0 1042,0 0-1020,0-8 0,0-3 1,-2-10 140,-3-5 0,3-4 0,-3-4 0,3-1-96,2-2 1,2-7 0,5 2 0,7-4-269,5-1 1,9 1-1,0 2 1,5 4-152,4 1 0,1 2 0,-3 7-64,2 4 1,6 3 0,-2 7 0,-1 0-816,-4 0 1,-9 1-1,-6 5 1,-6 4-1,-4 4-1842,-6 2 0,-12 7 1,-12 3 2700,-16 3 0,-19-4 0,-18-2 0</inkml:trace>
  <inkml:trace contextRef="#ctx0" brushRef="#br1" timeOffset="32">16950 4495 8601,'-9'-14'0,"-5"4"555,-5 5 1,-2-2-1,5 1 1,-2 3 577,-3 1 0,-1 2 0,-4 2 0,3 1-614,0 3 1,6 6 0,-6-2-1,2 4-297,0 2 0,5 0 1,8-1-1,-1 1 28,0 0 1,6 0-1,-3-1 1,6 1 90,6 0 1,-3-1 0,9 1-1,6 0-2,6 0 1,11-1 0,5-1 0,4-3 19,5-6 0,2 2 0,-2-2 0,1-1 138,3-2 0,-3-4 0,-8-2 0,-5-3 87,-4-1 0,-8-3 0,-5-5 1,-4 1-370,-5-1 0,-4-5 0,-7-2 1,0-1-216,0-4 0,-13 3 0,-4-1 0,-4 0 0,-2 2 0,-10-1 0,2 6 0,-3-2-1142,1 2 0,2 1 0,1 4 0,4 2-235,5 2 0,4 6-1205,1-1 0,11 3 0,10 2 625,14 0 0,16 2 0,7 1 1957,3 3 0,2 6 0,1-3 0</inkml:trace>
  <inkml:trace contextRef="#ctx0" brushRef="#br1" timeOffset="33">17783 4401 8501,'5'-16'0,"0"1"498,-1-1 1,-4-5 0,-4 0 0,-3 0 663,-1-2 0,-10 4 0,-8-5 1,-2 1-630,2 4 1,-4-2-1,4 3 1,-4 4 108,-1 0 0,1 7 0,4 2 0,5 3-176,3 2 1,3 7-1,1 4 1,3 5-145,6 4 1,3 5 0,2 8 0,2 2-33,3 2 1,4 10 0,8-3 0,3-1-148,1 3 0,5-8 0,-4-1 0,3-4-615,3-2 1,0-1-1,0-4 1,-4-5-989,-1-3 0,-2-3 0,-5-1 0,-2-1-845,-4-3 1,4-6-1,-5-1-728,0-6 3033,5-13 0,-6-9 0,8-6 0</inkml:trace>
  <inkml:trace contextRef="#ctx0" brushRef="#br1" timeOffset="34">17987 4480 8786,'9'8'2617,"-4"5"0,-10-8 0,-6-2-1861,-3-1 1,-3-2 0,-4 0 0,-7 0-584,-7 0 0,0 0 0,-7 0 0,0 0-848,2 0 0,-3 0 0,4 0 0,1-2-1429,-1-3 0,3 3 1,6-5 2103,4 0 0,3-1 0,7-8 0</inkml:trace>
  <inkml:trace contextRef="#ctx0" brushRef="#br1" timeOffset="35">18679 4134 9191,'-7'-9'639,"-2"2"1,-8 7 0,-2 0-331,-2 0 1,0 0 0,3 0-1,-1 2 134,-2 3 1,-7-1 0,2 6 0,-2 1 441,2-3 0,-2 6 0,7-3 1,2 1-555,1-2 1,4 4 0,2-5-417,1 0 1,10 5-49,1-4 1,14-1-1,12 0 1,5-2-34,6-4 1,5 4 0,10 0 0,4 2 330,0 3 0,7 2 1,-9 2-1,-7 0 200,-5-1 0,-5 1 1,-7 1-1,-4 1 25,-5-2 1,-9 6-1,-3-9 1,-2-1 131,-4 2 1,-1 0-1,-4 1 1,-3-1-54,-5-3 0,-6 1 0,-5-5 0,-4 0 159,1 0 0,-6-2 1,4-5-1,-4 0-535,-1 0 1,-6-5-1,1-2 1,-1-2-705,-2-3 1,6 0-1,-3 0 1,4 1-1180,6-1 0,3 3 0,7 1 0,2-1 98,4 0 1,5-1 0,12-6 14,8 0 0,8 6 0,9-1 1677,-1-1 0,7-9 0,3-3 0</inkml:trace>
  <inkml:trace contextRef="#ctx0" brushRef="#br1" timeOffset="36">18978 4260 8970,'7'15'1237,"-6"1"1,5 0 0,-5 1-348,-1 4 0,6 4 1,1 6-1,0 0-124,0 1 1,5-1 0,-3 1 0,1-3-324,1-2 1,-1 2 0,6-2 0,-2 2-197,-4 3 0,4-8 0,-5-1 0,1-2 84,1 0 1,-8 0-119,3-6-285,2 1 1,-8-7 0,2-6 0,-7-6-41,-4-8 1,4-10 0,-6-5-637,-1-3 618,-2-3 0,5-6 1,4-6-1,4-5-76,1-3 0,1-1 0,4 4 1,8 0-247,6 2 1,0 4-1,7 13 1,1 4 346,-3 5 0,6 10 0,-4 6 0,2 3 395,-2 2 1,2 2 0,-5 3 0,-1 6-70,1 3 0,-2 2 1,-5 1-1,0 2 432,-1 2 0,-6 5 0,-4-3 1,-3 0 190,-2-1 1,-5 5 0,-2-6 0,-4 0-665,-6 1 1,1-4-1,-7 3 1,2-6-330,0-4 0,-6 1 1,0-7-1,-2-1-201,-3-2 0,2-4 0,3-3 1,2-6-1928,2-3 1,4-2-1,7-1 1,3-2-566,2-2 0,9-12 2842,8 1 0,11-10 0,4 2 0</inkml:trace>
  <inkml:trace contextRef="#ctx0" brushRef="#br1" timeOffset="37">19481 3992 11303,'9'7'2014,"-2"4"1,0 5-1,1 3-897,1 2 0,10 12 0,-3-2-609,1 2 0,1 2 0,-2 0 0,-1 2 0,1-2-134,0-2 0,-2-1 0,-2-3 0,-3-3-331,-2-5 0,3 2 0,-5-2 0,-1-2 250,-2-1 0,-2-8-915,0 1 568,0-8 0,0-10 0,0-12-28,0-4 1,0-6-1,0 1 1,0-6-842,0-2 1,5-1 0,2 7 0,2 2 383,3 2 0,2 12 0,2 0 0,-1 6 290,1 4 1,0 2 0,-1 2 0,3 2 1,3 3 1,-2 4-1,6 7 1,-1 0 339,0-1 0,-3-1 0,4-2 0,-2-1 333,-4 1 1,4 2-1,-1 2 1,1-2-184,0-4 0,-1 3 0,-2-8 0,2-2-68,3-1 0,-6-2 1,4 0-1,-2 0-21,0 0 1,0 0 0,-6-2 0,-1-3-210,-3-5 1,1-4-1,-7-2 1,-1 0-52,-3 0 1,-1 1 0,0-1 0,0-1-8,0-4 1,-6 8-1,-5-2 53,-3 1 1,-7 1 0,0 3 177,2 5 1,1 3 0,4 4 0,2 1 256,2 2 0,1 8 1,-3-1-1,3 5-267,2 4 0,2 2 1,3-4-1,-1 4-272,-3 1 1,3-4 0,8 2 0,6-1-115,3 0 0,3 0 1,2-7-1,4-2-404,1-1 0,-3-2 1,4 1-1,-1-5-32,1-3 1,-6-2-1,4 0 1,-2-2 212,0-3 1,0-4 0,-6-6 0,1-1 67,0 0 1,-2-5 0,-4-2 201,-5-1 0,2 5 0,-1-2 851,-3 3 1,1 10 43,1 2 0,4 17 0,6 5 0,1 3-53,0 4 0,0-6 0,-3 6 0,0-2 13,-3 0 1,-1 0 0,1-6-41,-4 1 0,-5-6-87,-1 1 0,0-9-364,0-2 1,-7-7 0,-1-9-1,-3 0-150,1 1 1,4-6 0,-2-2-1,1-2-146,3-2 0,3-3 0,1 0 1,0 4-107,0 5 0,6-2 1,5 2-1,3 4-59,2 5 0,6-1 0,5 6 0,1 0-56,-2 0 1,3 2-1,-2 5 1,1 0 594,-2 0 0,-3 0 0,-8 0 0,1-2-28,0-3 1,-1 2 218,1-8 1,-7 1-16,-4-6 1,-3 0 393,-2 1 0,-7 1-106,-4 3 1,-3 6-460,-1 10 1,6 4 0,4 7 0,3-1-149,2 1 0,0 5 0,2 2 1,3-1-27,5 1 0,4 3 1,4-5-1,1-1-2195,2-3 1,0-1 0,-4-2 0,3-2 277,1-2 0,0-4 1,-6 2-1,1-1 1875,0-3 0,0-2 0,-1-2-375,1 0 1,-6-6 956,1 1 1148,-1-7 1,6 10 1916,0-3-3181,-7 3 1,-2 4-467,-7 3 0,0 4 0,0 7 0</inkml:trace>
  <inkml:trace contextRef="#ctx0" brushRef="#br1" timeOffset="38">29370 14052 8685,'16'0'782,"0"0"0,0 0 1,-1 0-47,1 0 0,-5 5 0,-3 2-24,-1 2 0,-3-6-451,-10 2 0,-2-3 0,-8-2 1,0 0-219,1 0 1,-6 0-1,0-2 29,1-3 0,5-4 66,4-6 0,6 1 1,10 2 262,6 1 0,3 8 0,1-3 0,1 5-179,0 1 1,0 1 0,-1 3 0,1 3-122,0 2 1,-8-4 0,-1 4 0,-1-1-37,-1 1 0,-2 1-135,-8 6 0,-4-2 0,-6-3 0,-1-6-217,0-3 0,1-2 0,-1 0 297,0 0 1,2-2 0,2-2-1,3-3 192,2-1 1,2-3 0,5-5-106,0 1 1,2 6 0,3 4-1,5 3 210,4 2 0,2 0 0,0 0 0,0 0-101,-1 0 0,1 7 0,-2 3-108,-4 4 0,-3-3-144,-7-1 1,-1-1 0,-5 2 105,-4-6 0,-4-3 0,-2-2-61,1 0 1,1-2 0,1-2 0,5-3 106,1-1 1,0 2-1,3-4 112,-1-2 1,0 3-184,5-2 1,7 8-1,3-2-154,4 3 1,-5 4 0,-2 1 0,-2 4-110,0 2 0,1-4-39,-6 6 1,-6-6 0,-1 4 27,-1-2 1,-3-2-1,-5-5 201,1 0 1,4-7 0,2-4-10,2-3 0,2 4 0,5-1 409,0-1 0,7 0 0,4 2-61,3 4 1,-4 5-1,1 1-215,1 0 0,0 1 1,0 3-367,-1 1 1,-8 2-174,3-2 0,-6 2 48,-6 4 1,-2 1 0,-8-7-1159,0-1 1,0-3-363,1-1 1,-1 0-1695,0 0 2823,1 0 1,4 0 465,1 0 1,4 0 0,-2-1 329,1-5 0,-4 3 0,4-6 0,-2 2 290,-1 2 712,1 5 118,2 0 1,9 0 261,3 0 1,4 0-764,7 0 0,-1 5 1,1 0-1,0-1-250,0-2 1,-6-2 0,0 0 0,3 1-107,1 5 0,1-5 0,1 5 0,0-5-139,0-1 1,1 0 0,2 0 0,4 2-54,1 3 0,-3-3 0,4 3 0,-1-3 9,1-2 1,-1 0 0,4 2 0,-2 1 7,2 3 0,2-1 0,1-5 1,-1 0-78,-4 0 0,4 0 0,-5 0 1,1 0-64,0 0 0,-7 0 0,4 0 0,-2 0-136,0 0 0,0 0 0,-4 0 0,2 2 89,2 3 0,2-3 0,-4 3 0,4-2 75,2 3 0,-5-5 0,7 5 0,-1-5-8,-2-1 0,6 6 0,-4-1 0,4-2 184,1-1 0,-4-2 0,-1 0 0,0 0 64,-2 0 1,4 5 0,-5 1 0,0-3 40,0-1 0,3-2 1,-4 0-1,1 0-68,0 0 1,3 0 0,-3 0 0,1 0 87,4 0 0,0 0 1,2 0-1,0 0 120,3 0 0,2 0 0,-2 0 0,2 0-111,2 0 1,4 0 0,-4 2 0,-4 1-173,-5 2 1,-5 0 0,-7-5 0,-1 0 88,1 0 0,-5 0-1790,-1 0 1,-8 0 1586,-2 0 0,-14-13 0,-11-5 0</inkml:trace>
  <inkml:trace contextRef="#ctx0" brushRef="#br1" timeOffset="39">30455 14162 12829,'9'7'769,"-2"3"0,-2 4-305,0 2 1,8 1 0,-3 4 0,4 6 27,2 2 0,7 3 1,3 1-1,4 2-85,1 1 0,0 6 0,3-1 1,1 0 78,1 3 1,6 3-1,-3-8 1,-1-1 19,0 1 0,4 2 0,-5-4 0,-2-2 21,-2-2 1,-1-1 0,-1 1 0,1 2-21,-1 1 1,6 1-1,-1-5 1,-1-1-324,-2 0 0,1 1 0,-1-2 0,0-3-184,-3 0 0,-4-8 0,0 2 0,-5-5-744,-3-6 1,-3-1-1829,1-4 0,-7-5 1,-4 0 17,-3-9 2554,-16-12 0,-4 4 0,-13-6 0</inkml:trace>
  <inkml:trace contextRef="#ctx0" brushRef="#br1" timeOffset="40">31116 15686 10857,'7'-8'7024,"-6"2"-6328,5 12 1,-5 2 0,-2 8-1,-3 2-129,-1 3 1,-6-4 0,4 6 0,-1-1-261,-5 5 0,5 2 0,-3 3 0,-1-1-30,-2 1 0,-2-1 0,2-1 0,2-2-73,2-2 0,4-2 1,-2 3-1,1-5 61,3 1 1,2-6 0,4 4-79,3-3 0,4-8 0,7-1 0,1-2-4,4-4 1,-1-1 0,4-2-1,0 0-154,1 0 0,1-5 0,6-2 0,-1-2-659,0-3 1,1 0 0,-1 0 0,1 1-781,-1-1 1,-1 3 0,-2-1-1,-4-1-1042,-1 2 0,-2 1 1,-5 4 1273,-1-1 1,-4-5 1177,-1 4 0,-6-6 0,3 3 0</inkml:trace>
  <inkml:trace contextRef="#ctx0" brushRef="#br1" timeOffset="41">31446 15891 8501,'0'-9'6579,"-5"4"-5632,-1 10 0,1 4 0,5 8 0,0 4-56,0 5 0,0 4 0,0 1 0,0 1-406,0-1 0,0 1 0,2-1 0,1-1-206,3-4 0,1 2 0,-4-5 1,4-1-796,2 1 1,-6-2-1,4-5 1,-1 0-1305,-1-1 1,5-4 0,-3-3-1,2-1-13,3-3 1,2-2-1,4-2 1,1 0 1832,2 0 0,7-14 0,-4-4 0</inkml:trace>
  <inkml:trace contextRef="#ctx0" brushRef="#br1" timeOffset="42">31902 16111 8501,'15'-9'904,"-6"0"1,-2 6 3414,0-2 899,-5-1-2791,5 6 1,-5 0-2013,3 0 1,-3 2-4334,3 3 1708,-3-3 1,-1 5 0,3-5-1,3 1-3271,2 3 5481,-6-1 0,11-5 0,-5 0 0</inkml:trace>
  <inkml:trace contextRef="#ctx0" brushRef="#br1" timeOffset="43">32185 15686 8168,'5'-10'623,"0"-1"0,7 6 0,-1-4 1,3 2-218,2 4 1,-1-4-1,1 2 1,0 0-53,0-2 0,-1 5 0,1-3 0,0 3 12,-1 2 0,1 0 0,0 0-31,0 0 0,-1 0 1,1 0 33,0 0 1,-6 0-1,-1 2 165,-2 3-296,-2-3 1,-5 6 4,0-2 1,0 2 142,0 8 0,0-6 343,0 1-399,0-8 1,0 6 5,0-4-323,0-3 0,0 7 47,0-4 155,0-3 15,0 12-93,0-12 1,5 6-63,1-2 96,-1-5-168,-5 6 1,0-5-16,0 3 1,0-1-2,0 6 1,0-5 37,0 6 0,0-1 0,0 6 14,0 0 1,-2 1 67,-3 4 0,3 2 0,-5 3 0,2-5 96,0-3 0,-7 4 0,3 3 0,-2 1 43,1 0 0,1-1 1,-3 3-1,1-2-80,-1 2 0,-2-4 1,0 1-1,2-3-227,1-3 1,1-3-1,-6-4-50,1-1 0,-1-8 1,0 3-1,0-6-216,1-6 1,1-2 0,1-10 0,5-1-146,1-2 0,2-5 1,5 1-1,0-3 5,0-5 0,12-2 1,5 2-1,6-2-345,5-1 1,0 6 0,0 9 0,-4 5 572,-1 6 1,0 3 0,-4 7 0,2 0 428,-2 0 0,-1 7 1,-3 3-1,1 4-146,0 2 0,-2 5 0,-2 0 0,-2-2 604,3-2 0,-5 4 1,3 0-1,1-1 138,2-3-1,2 4 1,-1-2 0,1-3-256,0-4 1,5-3 0,2 3-1,1-3-121,4-2 0,2-2 1,-1-5-1,-1 0-232,-1 0 0,-6 0 0,3-2 0,-3-3-776,-7-5 0,0 1 0,-7 0 0,0 0-418,0 1 0,-2-3 1,-5-5-811,0 1 0,-7 4 0,-3 1-4131,-4-2 5958,-2-2 0,0-2 0,0 0 0</inkml:trace>
  <inkml:trace contextRef="#ctx0" brushRef="#br1" timeOffset="44">32735 16409 9875,'-9'7'2129,"2"2"1,7 7-1493,0 0 1,0 6 0,0 3-1,-1 1 1,-3 0 153,-1 2 0,0 2 0,5 1 0,0 1-499,0-1 1,0-5 0,0-1-1,0-3-262,0-2 1,0-8-116,0-2 10,0-6 1,0-9 0,0-13-1,0-3-397,0-2 0,1-10 0,5 0 0,4-5-117,4-6 1,7 0 0,0 2 0,0 7 283,2 8 0,-6-1 0,4 8 1,-3 6-6,-3 7 1,1 6 0,2 1 0,1 1 874,2 5 0,0 8 0,-6 7 0,1-2-63,0-2 0,-2-1 1,-2 0-1,-3-1-308,-2 1 1,0-2 0,-4-2-376,2-1 0,2-8-9,-1 3 1,2-6 0,8-6-55,0-4 0,0-4 1,-1-4-1,-1-1-63,-3-2 1,3 0 0,-4 7-1,4 2 412,2 2 0,1 6 1,3 1 374,1 6 1,1 8-1,-2 8 1,2 4-85,3 1 0,-1 0 1,4 6-1,-2-2-385,2 0 1,2 10-1,1-4 1,-1 2-1340,-4 3 0,2 3 0,-5-2 0,0 3 1328,-1 6 0,6 2 0,-3-4 0</inkml:trace>
  <inkml:trace contextRef="#ctx0" brushRef="#br1" timeOffset="45">15723 5941 8501,'2'-10'318,"3"-1"0,-1 8 1725,6-2 1,-1 5 0,3 5-1,-3 5-712,-2 4 1,3 7 0,-3 0-768,2-2 0,-4 6 0,4-1 0,-2 1 0,-2-4-162,2-4 1,-5 4 0,3 0 0,-3-2-223,-2-1 0,0-2 0,0-1 85,0 1 1,-2-7-76,-3-4 0,1-3 1,-6-4-1,-1-3 85,3-6 1,-6-3-1,5-3 1,0-4-276,4-5 0,3-4 0,2-3 0,0-4 0,0-5 0,13-1 0,4-1 0,6 4 0,5 1 0,3 4 0,4 7 0,2 4 0,-2 1 0,-4 8 0,-3 6 0,-3 0-482,-3 0 0,-1 6 0,-5-2 1,0 3-957,-1 2 0,-4 0 0,-2 2 1,-1 1-2199,1 2 0,-5 8 771,1-3 1,-3 4 2864,-2 2 0,0-1 0,0 1 0</inkml:trace>
  <inkml:trace contextRef="#ctx0" brushRef="#br1" timeOffset="46">16541 5926 16517,'-16'0'1066,"-1"-6"1,-3 1-1,-2 2-1019,-3 1 0,6 2 1,-4 0-1,2 0-680,0 0 1,0 5-1,6 0-1614,-1-1 1,7-1 0,4 3 2246,3 4 0,9 4 0,2 2 0</inkml:trace>
  <inkml:trace contextRef="#ctx0" brushRef="#br1" timeOffset="47">16729 6099 8501,'7'10'2457,"-7"0"1,-7-6-1,-10 1 1,-2-3-1806,-2-2 0,-5 2 0,3 1 0,-2 2-511,-3-1 0,4-2 0,-2-1 0,0 3 35,1 1 0,-3 0 1,7-5-3050,2 0 0,1 0 0,5-1-3501,2-5 6374,4-2 0,21-8 0,3 0 0</inkml:trace>
  <inkml:trace contextRef="#ctx0" brushRef="#br1" timeOffset="48">17028 5611 9330,'16'-17'0,"0"-1"0,-1 1 0,1 3 567,0 0 1,5 5 0,0 0 0,-2 2 37,-2 4 0,-1 1 0,0 2 0,0 0 56,-1 0 0,-1 2 1,-2 1-1,-3 4-211,-2 2 1,-2 3 0,-5 8 0,0 2 76,0 3 1,0 1-1,0 5 1,-1 1-87,-5-1 0,-1 2 0,-5 2 0,3 2 238,2-2 1,-3-2 0,3-1 0,0-3-255,0-2 1,2 0-1,5-6 1,0-1-87,0-3 1,2-1 0,3-2 0,4-2-203,-1-2 0,11-6 0,-1 1 0,3-3-137,2-2 0,3 0 0,-3-2 0,-1-3 0,1-6 0,-2-2 0,-5-3 0,-2-2 0,-4-3 0,-3-1 0,-7-6 0,0 2 0,0-2 0,-7 0 0,-5 0 0,-7 3 0,-8 3 0,-2-5 0,-3 6 0,1 2 0,-1 2 0,-3-2 0,2 1 0,4 4-394,-1 0 0,7 5 0,2 1 0,4-1-5574,1 0 4746,0 6 1,9-4 0,7 8-614,9 5 0,12 1 0,5 5 1835,4-2 0,1 1 0,1 5 0</inkml:trace>
  <inkml:trace contextRef="#ctx0" brushRef="#br1" timeOffset="49">17673 5894 10171,'15'7'6170,"1"-5"-2801,0 3-1455,-7-3-3334,-2-2 0,-7 2-1878,0 3-3397,0-3 6695,0 5 0,7-14 0,1-2 0</inkml:trace>
  <inkml:trace contextRef="#ctx0" brushRef="#br1" timeOffset="50">17924 5596 10058,'16'-6'0,"-2"-1"1674,-4-1 1,-1 2 1601,-4-4-2653,-3 6 0,5-1 0,-7 10 1,0 6 1,0 3 0,0 3 0,0 4-153,0 5 1,-2-1-1,-1 1 1,-2 2-47,1 2 1,1-4-1,-1-2 1,-1 1 163,2-1 1,1-5 0,4 2-85,3-3 0,3-2 0,8-2 0,0-2-449,0-2 0,-1-6 0,1 1 0,0-3-865,0-2 1,1 0-1,2 0 1,2 0-1788,-2 0 1,1-2 0,-1-3 1566,2-6 0,0-3 1,-7-3-1,-4-2-672,-5-2 0,-3-5 0,-2 3 0,0 0 1700,0 0 0,-2 1 0,-1 2 546,-2 0 1,-2 4 166,1 5 0,5 10 1,-4 1 508,3 8 1,2 12-1,0 2 1,0 3 657,0 3 1,2 1 0,1 1-1,2-2-1098,-1-2 0,-3-5 1,-1 4-1,0-3-1079,0-3 1,0 4 0,0-2-723,0-2-2078,0-1 1,2-4 0,3-4 54,6-5 0,5-10 3042,5-5 0,-4-4 0,6-2 0</inkml:trace>
  <inkml:trace contextRef="#ctx0" brushRef="#br1" timeOffset="51">18899 5768 8998,'-16'6'2684,"1"-1"0,1 0-1771,3 2 1,-8-3 0,3 4 0,-1 1-456,-1 0 1,-4-6 0,-3 3 0,-1-3-654,0 2 0,5-3 0,-4 3 1,1-3-836,-1-2 0,6-5 1,-2-2-1,6-2-168,4-3 0,4 3 1,7-3 1197,0-6 0,7 3 0,2-8 0</inkml:trace>
  <inkml:trace contextRef="#ctx0" brushRef="#br1" timeOffset="52">18726 5470 8501,'9'7'2161,"0"-5"3814,-4 3-4231,-3-3-2964,5-2 1,-7 1-2125,0 5 1,0 2 3343,0 8 0,0 0 0,0-1 0</inkml:trace>
  <inkml:trace contextRef="#ctx0" brushRef="#br1" timeOffset="53">18852 5910 8501,'7'14'0,"3"-2"515,4-1 1,-5-6 0,-2 5-1,-2 3 1885,1 0 1,-1-2 0,-5-1-1488,0 3 0,0 1 1,0 1-1575,0 1 0,0-5-1849,0-1 713,0-6 1,0 1 0,0-10 0,2-6 1796,3-3 0,4-9 0,6-1 0</inkml:trace>
  <inkml:trace contextRef="#ctx0" brushRef="#br1" timeOffset="54">19198 5517 9217,'-9'-7'895,"4"-4"1,3-2 0,2-3-503,0 0 0,2 6 0,1-1 0,4 1 102,2 1 1,0-5 0,3 5-1,-1 0-174,1 4 0,2-2 0,1 2 1,1 2 3,0 1 0,5 2 1,0 0-1,-2 0 32,-1 0 1,-3 7 0,1 5 0,0 5 46,-1 4 0,-1 6 0,-1-5 1,-5 3-41,-1 3 1,4 1-1,-6 3 1,-1-1-119,-3 1 1,-1-1 0,-1 1 0,-5-3-64,-4-3 1,-2 2-1,-2-7 1,0-1-3,-4-3 0,-1-1 0,3-1 0,1-1-271,-1-3 1,0-4 0,0-7 0,1 0-27,-1 0 1,5 0 0,3-2 121,1-3 1,1-4 0,6-8 0,0-2-147,0-2 0,2 0 0,3 5 0,6 2 188,3 3 0,2-1 1,1 7-1,2 1 470,2 3 0,7 6 0,-2 2 0,2 2 131,-1 3 1,2 2 0,-4 2 0,-1-1-638,-3 1 0,2-2 0,-2-2 0,-2-3-12,-1-2 0,-8 3 0,-1-3 0,-1 0-4701,1 0 1,-5 0 4700,1-1 0,-17 2 0,-6 8 0</inkml:trace>
  <inkml:trace contextRef="#ctx0" brushRef="#br1" timeOffset="55">23254 5045 7953,'9'0'-687,"-2"2"0,-7 3 1049,0 6 0,0-2 0,-2 1-152,-3 2 0,3-3 1,-5 0-24,0-2 1,6 5 0,-5-2-56,5 4 0,1-3 0,0-1 0,0 4 22,0 6 1,-2-3 0,-2 4-1,-1-4-120,2-1 1,1 2 0,2 1 0,0 2-10,0-2 0,-5-2 1,-1-1-1,3 0 10,1 0 1,2 5 0,-2 0 0,-1-2-17,-2-2 1,-1-1 0,6 1 0,0 3 27,0 1 1,0 5-1,0-4 1,0 3 32,0 3 0,0 0 1,2 0-1,2-4-40,1-1 1,0 0 0,-5-4-1,0 2-35,0-2 0,0 4 0,0-2 0,0 0 33,0 1 1,0-2-1,0 4 1,0 0-42,0 1 1,0-1 0,0 4 0,0-3-7,0-3 1,5 6 0,1-3-1,-3 1 46,-1 0 0,-2-7 0,0 4 0,0-2-26,0 0 0,0 5 0,0-5 0,0 0-28,0 2 0,0-4 0,0 6 0,0-1 29,0 0 0,0-3 0,0 4 0,0-1 1,0 1 1,0-1 0,0 4 0,0-3-10,0-3 0,0 4 1,0-3-1,0 0-47,0 0 1,0 3 0,0-5 0,0 0 20,0 1 1,-2-4-1,-1 5 1,-3-2 53,3-1 0,1 3 0,0-4 0,-1 2 13,-2-1 0,-1 2 1,6-1-1,-1-2-34,-5-1 1,5 3 0,-5 0-1,5-2-1,1-2 0,0 4 0,0 2 0,0 0-67,0 0 0,0 3 1,0-4-1,0 1-57,0 0 0,0 0 1,-2-4-1,-2 2 22,-1-2 1,0-2-1,5 1 1,0 1 76,0 2 1,0 0 0,0-5 0,0-1 51,0 1 0,0 0 0,-2 0 41,-3-1 0,3-4-118,-3-1 0,3 1 1,2 4-1,-2 1 33,-3 0 1,4-6-1,-5 1 1,5 1 5,1 2 1,0-3-1,0-1-17,0 2-78,0-5-53,-7 0 216,5-7-33,-5 0 1,7-7 0,0-3-40,0-4 1,0-2 0,0-1-1,0-3-34,0-1 1,0-12 0,0 2 0,0-4 35,0-4 0,0-1 1,0-7-1,0 0 30,0 0 1,0 0 0,0 0 0,0 1 17,0 4 0,-5 4 1,-1 6-1,3 1 24,1-1 0,2 6 1,0 0-1,0-2 58,0-2 1,0-1 0,0 0-1,0-3-146,0-2 0,-2-4 1,-1-8-1,-2 1-89,1 0 0,-3 0 1,0-2-1,0 0 68,0 2 1,0-2 0,4 12 0,-3 4 76,3 5 1,1 0 0,2 7-1,0 2 109,0 2 1,0 1 0,0-1-1,0-3-106,0-1 0,0-5 0,0 2 0,0-4-111,0-5 1,-2-4 0,-1 2 0,-2-3 59,1-3 1,2 1 0,1-3 0,-3 2 70,-1 3 0,0 1 0,5 6 0,0-1 57,0 1 1,0 0-1,0 1 1,0 2 8,0 2 0,0 1 0,1-3 0,3 4-92,1 1 0,0 0 1,-5 3-1,0-5-19,0 1 1,0-6 0,0 4 0,0-4 18,0-1 0,0-1 0,0 1 1,0-1 47,0 1 1,0 1-1,0 2-5,0 2 1,0 7 0,0-2-3,0 3 1,2 10 74,3 2-290,-3 5 1,7 2-402,-4 5 484,-3-5 1,5 13-1,-7-3 93,0 3 1,0 3 0,0 4 0,2 5 0,3 4 1,-3 7 0,3-1-1,-3 1-16,-2 2 1,5-4-1,0 6 1,-1 1-14,-3-1 1,-1-1-1,0-5 1,0 1-11,0-1 1,0 4 0,0-1 0,0 2 15,0 4 1,0 1 0,0 2 0,0 1-7,0-1 1,0 0 0,0 2 0,0 1 29,0 3 0,6-1 0,-1-3 0,0 2-34,2 1 0,-5 1 0,3-6 1,-1-2-41,1-3 0,-3 3 0,3-3 1,-3 4 39,-2 1 0,0-2 0,0-1 0,1-2-18,5 2 1,-5-4 0,4 0-27,-3-2 0,-2 6 0,0-4 0,0 2 1,0-2-72,0-1 1,0 3 0,0-4 0,0 0 69,0 1 1,0 3-1,0-6 1,0-1 48,0-1 1,0-3-1,2 2 1,1 2-31,3 2 0,-1-2 1,-5-7-1,0-2 75,0 2 0,0-6 1,0 1-1,0-2-219,0 0 0,0 0 0,0-5-208,0-1 228,0-6 142,0-2 1,2-9-1,1-3 1,2-5 8,-1-4 1,-2-4 0,-2-1 24,0-2 0,0-2 1,0 2-1,0-5-26,0-3 0,0-10 0,0-5 0,0-4-4,0-5 0,0-6 1,0-1-1,0-2 103,0-1 1,0-9 0,-2 11 0,-2 0 13,-1 1 1,-2 10 0,4-3 0,-3 5-5,3 0 1,1 1 0,0 0 0,-1 2-58,-2 3 1,0-9-1,5 4 1,0-2-34,0 0 1,-2-3 0,-2-2 0,-1-1 12,2 1 1,-1-3-1,1 3 1,-3 1-31,3 4 1,1-5-1,0 10 1,-1 3-1,-2 0 1,-1 1-1,6 7 1,0 3 11,0 1 0,0 1 1,0 0-9,0 2 0,0-1 0,0-6 0,0-3 0,0-6-37,0-4 1,0-6-1,0-1 1,0 3-10,0 1 1,-1 2 0,-3 1 0,-1 4-7,1 6 1,1 4 0,-1 6 0,-1 5 232,2 4 0,1 6 1,2 1-66,0-3 0,2 5 0,1-3-77,2-1 0,1-2 1,-6-3-1,-2-3 44,-3-1 0,3 1 0,-5 4-56,0 0 0,3 2-98,-6 4 0,6 4 1,-3 12-1,2 4 90,0 4 1,0 7-1,5 2 1,0 1 32,0 4 0,0 2 0,0 1 0,0 1-37,0-1 1,0 1 0,0 1 28,0 3 0,1 5 0,3 4 0,1 0 0,-1 1-38,-3 3 1,5 7 0,-1-4 0,0-1-10,2-2 0,-5 3 1,3 0-1,-3-1-55,-2-2 1,0-4-1,0-1 1,0-2 42,0 1 0,0 3 0,0 1 85,0 0 1,0-3 0,0 1 0,2 4 0,1 0 51,2 0 0,1-4 0,-5 1 0,3-3-45,1 1 0,2 5 1,-3-7-24,1 3 1,0-3 0,-5-2 0,0 1-144,0-1 0,5-4 0,1 5 0,-3-3 0,-1-3-26,-2-2 0,5 4 0,0 1 0,-1 1 88,-2-1 0,3 4 1,0-5-1,-2-1 0,-1 3 1,0-6 0,1 5 0,3-1 2,-3 0 0,-1-1 0,-2-4 12,0-1 1,0 1-1,0-3 1,0-1 0,0-1-143,0 0 0,0-4 0,0-2 0,0-3 71,0-3 0,0 6 1,0 0-1,0-2-2,0-1 1,0-2-1,0 1 1,0 2-11,0 2 1,0 0 0,0-5 0,0 0 12,0-1 1,0-4-1,0-1-84,0 3 1,0-5-125,0 3 214,0-8 1,2-8 95,3-11 0,-3-3 0,3 3 0,-3-1 1,-2-4 40,0-5 0,0-4 0,0-3 0,0-4-32,0-5 1,0-5 0,0-7 0,0-9-23,0-8 0,-2-8 0,-2-5 0,1 40 0,-1-1-7,0-1 0,0-1 0,1 0 0,0 0 0,-1 1 0,0 0 0,-5-42 101,0 10 0,4-4 0,-4 8 0,2 3 10,4-1 0,-1 13 0,1-4 1,-2 3 78,1 5 0,1-1 0,-1 5 1,-1-3-177,1-2 1,1-2 0,-1-5-1,-1 1-97,2-1 0,-1 5 0,1 0 0,-3 1 93,3 1 0,1 7 0,2 7 0,0 0 22,0 2 0,0 2 0,0 8 0,0 2-21,0 2 1,7 7 0,2-2 0,1 3-22,1 2 0,-6 1 1,6-3-1,-1-1-18,-1-2 0,0-2 0,-6 4 0,2-2-2,-1 2 0,-2-4 0,-2 2 10,0 2 252,0 9-213,0 3 0,0 8 1,0 5-32,0 4 0,0 4 0,0 4 0,0 3-8,0 5 0,-2 3 0,-2 5 0,-1 2-124,2 6 0,-1 2 1,1 1-1,-3-1 107,3 0 0,1 10 0,2-5 53,0 5 0,0 3 1,0 6-1,2 0 0,1 2 61,3 3 1,1-9 0,-4 4-1,2-4-24,-1-3 0,-2 4 0,-2-6 0,1 0-47,5 0 1,-5 4-1,4-4 1,-3 2-64,-2 3 1,2-3-1,1 2 1,3-1 11,-3-1 0,4 5 1,-2-3-1,-1 1-17,-2-1 1,-1-4 0,3-5 0,1 2 18,-1 1 1,-3-5 0,-1-5 48,0 2 1,0-4-1,0 0 1,0 0 0,0-1-27,0-1 0,0 1 0,0-4 0,0 1-2,0-1 0,0-2 0,0-1 0,0-3 10,0-2 0,0 2 0,0-4 0,2 1-41,3 0 0,-3-7 1,3 4-1,-3-2-42,-2 0 0,0 0 1,0-5-1,0-1-78,0 1 0,0-5 0,0-1-86,0 2 0,0 2-1,0 2 245,0 0 1,0-9-1,0-7 0,0-9 0,0-12 1,0-5-1,0-6 5,0-4 1,0-13-1,0-14 1,0-7-26,0-2 1,0-11 0,0-1-1,0 39 1,0-1 16,0-1 0,0 0 0,0-42 1,0 1-1,0 3 10,0 3 1,-2 3-1,-1 6 1,-2 5 48,1 3 1,2 2 0,2 0 0,-1 0 11,-5 0 0,5 6 1,-5-1-1,5 1-16,1 1 0,-6-4 1,-1 8-1,0 3-16,0 5 0,2 1 0,3 6 0,-1 4-89,-2 5 0,0 5 0,5 7-633,0 1 1,0 4-1172,0 1 1862,0-1 0,7-4 0,1-1 0</inkml:trace>
  <inkml:trace contextRef="#ctx0" brushRef="#br0" timeOffset="56">24528 15765 11252,'-11'0'777,"1"0"0,5 0 0,-4 2-559,2 3 1,0-3-243,2 3 0,-4-3 0,-7-2-208,0 0 1,6-2-1,0-3 31,-3-6 1,6-3 272,2-1 1,5 6-1,5 4 136,6 3 0,3 2 0,1 0 1,1 0-42,0 0 0,0 0 0,-1 2 1,1 1 56,0 2 1,-6 8 0,-1-3-49,-2 4 1,-2 2 0,-5-1-225,0 1 1,-1-5 0,-3-1 0,-3 1 63,-2-3 0,1 1 1,-5-5-130,3 1 1,-1 0 0,-4-5 84,-1 0 1,5-7 0,1-3 132,-2-4 0,5-2 126,2 0 0,3 0-127,2 1 0,7 6 1,3 4-27,4 3 0,7 2 0,0 2-23,-2 3 1,-6 2 0,-5 5 0,-1-1-73,-3 1 0,-2 2 0,-2 2-16,0-1 0,0 1 0,-2-2 45,-3-4 1,1-1-1,-6-5-28,-3 1 0,5 0 0,-3-5 61,-1 0 0,3-5 0,0-2 0,1-2 42,-1-3 0,5 3 1,-1-1-1,2-1 249,-2 3 1,3-6-133,-3 3 1,5-1-207,5 1-492,-3 4-307,5 7 617,-7 0 1,-2 0 0,-2 2 57,-1 3 0,-2-3 117,2 3 1,3-1 0,-5-1 236,0 3 769,5-1-757,-5-5 1,9 0 0,3 0 53,6 0 1,-2 0 0,1 0-191,2 0 1,-3 0 0,1 0-82,3 0 1,1 0-1,1-2 36,1-3 1,0 3 0,0-3 0,1 3 24,4 2 0,-4 0 0,6 0 0,-2 0-20,0 0 0,0 0 0,-5-2 0,0-1-15,-1-2 1,1-1 0,0 6-1,1 0-48,4 0 1,-3 0 0,3 0-1,-4 0 46,-1 0 1,-1 0 0,3 0 0,1 0 47,2 0 1,2-1-1,-4-3 1,2-1-6,-2 1 1,4 3 0,0 1 0,-1 0 26,1 0 0,-2 0 0,-4-2 0,3-2-32,1-1 1,5 0 0,-5 5-1,0 0-25,2 0 1,-6 0 0,6 0 0,-2 0-36,0 0 1,1 5 0,-2 0 0,1-1 118,-2-2 0,3-2 1,1 0-1,0 0 184,0 0 1,3 0-1,-5 0 1,0 0-40,1 0 0,1 0 0,5 0 0,-2 0-88,2 0 1,-5 0 0,-2 0-1,-4 0-194,-1 0 0,0 0 0,0 0-151,-1 0 1,-4 5-658,-1 0 0,-5 0-207,6-5 1,-9 2-1,-2 2-2623,-9 1 0,-12 5 3631,-5-4 0,-18-1 0,-5-5 0</inkml:trace>
  <inkml:trace contextRef="#ctx0" brushRef="#br0" timeOffset="57">25157 15828 7903,'10'0'2594,"1"0"-2128,-8 0 1,9 12 0,-5 4-1,2 3-95,3 4 0,2 1 0,4 9 0,3 4 552,5 5 0,2 2 0,0-1 0,-2-3-425,2-1 1,0 3 0,-2-6 0,-5-2-139,-3-6 0,-3-1 0,1-6 0,-2-1-74,-3-3 1,3-1-1,-6 0-1872,1-1 1,-2 1-1892,-7 0 3477,0-1 0,-7-6 0,-2-2 0</inkml:trace>
  <inkml:trace contextRef="#ctx0" brushRef="#br0" timeOffset="58">24827 16960 7903,'5'-11'3878,"0"1"-3295,0 6 1,-5-1 0,-1 10 339,-5 6 0,-1 4 1,-5 4-1,2 2-331,-3-1 1,-1 2 0,-1 1 0,-1 0-201,0-1 1,2-1-1,2-3 1,2 1-232,-3 2 0,6 0 0,0-7 0,2-2-30,0-1 0,0-1 0,5 6-239,0 0 0,7-1 1,3-1-267,4-3 1,7-2 0,2-6-1,-1 2-131,1-1 1,5-3-1,-2-1 1,6-1-516,4-5 1,-2 3 0,2-6 0,-4 1 435,-6-1 1,2 4 0,-7-4 0,-4 0-553,-4 0 1,-1-1 0,-7-6 0,-1-1 1135,-3-4 0,-8-4 0,-1-6 0</inkml:trace>
  <inkml:trace contextRef="#ctx0" brushRef="#br0" timeOffset="59">25047 17022 7903,'7'-8'1046,"1"1"-358,8 7 0,-5 7 0,-3 3 0,-1 4 253,-3 2 0,3 5 0,-2 1 1,-1 3-39,-3 3 0,-2-4 0,-3 3 1,-1-1-457,1-2 0,-3 1 0,2-6 0,0 2-560,-2-2 0,3-2 1,-4-1-1670,1 0 0,0-6-3952,1 1 4641,5-8 0,1 4 1,12-8-1,7-3 1093,7-1 0,4-7 0,1 3 0</inkml:trace>
  <inkml:trace contextRef="#ctx0" brushRef="#br0" timeOffset="60">25345 17305 8086,'11'0'925,"-2"-1"628,-2-5 0,5 5-389,-2-5 1,-1 5 2127,2 1-2820,-8 0 0,4 1-1303,-7 5 1,0-3-425,0 8-1696,0-8 0,0 2 2951,0-10 0,0-4 0,0-6 0</inkml:trace>
  <inkml:trace contextRef="#ctx0" brushRef="#br0" timeOffset="61">25566 17022 7903,'0'-15'900,"0"-1"0,0 0-221,0 1 1,7 4-1,1 1 1,3-1-115,-1 2 1,1-3-1,4 7 1,1 1-205,0 3 1,0 1-1,-1 0 1,1 0-67,0 0 0,-1 7 1,1 3-1,0 4-62,0 2 1,-1 0 0,1 1 0,-2 2-5,-3 2 0,1 5 1,-5-3-1,0 0-26,0-1 1,-2 6 0,-5-3 0,0 1-21,0 0 0,0-1 0,0 3 0,-2-4-34,-3-1 1,-4-2 0,-6-6 0,-1-1-19,0-3 0,-5-2 1,-2-6-1,1 2-107,-1-1 1,-3-2 0,3-4 0,0-3-232,1-6 1,1-3 0,5-2 0,2 1-32,4-1 1,3 0 0,8 1 89,5-1 1,11 2 0,13 3 407,5 6 1,10 3 0,-1 4 0,3 3 0,-2 6 308,1 3 0,-8 2 0,1-1 1,-4-1-372,-4-3 0,2 3 0,-12-6 0,-2 3-466,-1-1 1,-2-4 0,-1 2-2053,1-1 0,-7 0-6605,-4-1 8925,-3-5 0,-9-8 0,-2-10 0</inkml:trace>
  <inkml:trace contextRef="#ctx0" brushRef="#br0" timeOffset="62">26352 17431 9317,'14'-2'0,"-2"-1"2503,-2-2-3295,-6-1 0,3 5 792,-7-5 0,7-2 0,2-8 0</inkml:trace>
  <inkml:trace contextRef="#ctx0" brushRef="#br0" timeOffset="63">21808 12401 7903,'0'-8'-1898,"0"-1"1898,0 4 0,0 3 0,0-12 114,0 3 1,0 3 54,0-3 0,0 1-245,0-6 1,0 6 0,0-1 0,0 6 54,0-6 0,0 6 0,0-5 70,0-3 1,0-1-9,0-1 1,0-1-19,0 0 0,0 6 4,0-1 1,0 6 185,0-5 180,0 6 0,0-10-69,0 4 0,0 1 1,-2 0 1240,-3 2-221,3 2-214,-5 5 1,7 2-779,0 3 0,0-2 0,0 8-176,0 1 0,0 2 0,0 2 0,0 0 40,0-1 0,0 1 0,0 0 0,0 1-170,0 4 0,0-3 0,0 3 0,0-4-137,0-1 1,0-1 0,0 1 0,0 0 84,0 0 1,0-1-1,0 1 1,0 0 56,0 0 0,0 4 0,0 1 0,0 0-8,0 2 0,0-5 0,0 4 0,0-1 162,0 0 0,0 5 0,0-3 0,0 0-95,0-1 0,5 5 0,1-6 1,-3 0-49,-1 1 0,-2-4 1,0 3-1,0-4-23,0-1 1,0 5 0,0 0-1,0-2 31,0-2 0,0 4 0,0 0 0,0-1 37,0-3 1,0 4 0,0 0-1,0-2-88,0-1 1,0 3-1,2 0 1,1-2-25,2-2 0,1 1 0,-6 1 0,0 2 28,0-2 1,1-1-1,3-1 1,1 2-92,-1 2 0,-3 0 0,1-5 0,1 1 139,3 4 0,-1-3 0,-5 4 1,0-1 101,0 0 0,2 0 0,1-3 0,2 1-31,-1 2 0,-2 0 1,-2-5-1,0-1-73,0 1 1,0 5 0,0 0 0,1-2-56,5-1 0,-5 3 0,5 1 0,-5 1 17,-1 0 0,6 5 0,-1-4 0,-2 2 16,-1 1 0,0-3 0,1 4 0,3-4 1,-3-1 0,-1 0 1,-2-4-1,0 4 11,0 1 1,0-3 0,2 5-1,1 0-12,2-1 1,1 5 0,-6-4 0,0 4 23,0 1 1,5-1-1,0-2 1,-1-2 102,-3 2 0,-1-4 0,0 1 0,2-3 61,3-2 1,-3 2 0,3-1-1,-3-2 53,-2-1 1,0 3 0,0 0 0,0-2-148,0-2 0,0 4 1,0 2-1,0 0-135,0 0 0,2 3 1,1-4-1,3 1-115,-3 0 1,-1 0-1,-2-4 1,0 2 21,0-2 0,0-2 1,0 1-1,0 1 78,0 2 0,2 0 0,1-5 1,2 1 69,-1 4 1,-3-3 0,-1 4 0,0-1 12,0 0 0,0 0 0,0-3 0,2 1-102,3 2 1,-3 5-1,3-3 1,-3-1-111,-2 1 0,0 0 0,0-4 0,0 2 26,0-2 0,5-1 1,1-1 21,-3 4 1,-1-3-1,-2 2 1,0-2 157,0-2 0,0-1 0,0 3 1,0 1 29,0 2 1,5 0-1,0-5 1,-1 1-57,-2 4 1,-2-3 0,0 4 0,1-1 10,5 0 0,-5 0 0,5-5 1,-5 0-98,-1-1 1,0 1 0,0 0-21,0-1 0,0 1-1,0 0 1,0 0 81,0-1 0,0 1 0,0 0 0,0-1-54,0 1 1,0 0-1,0 0-195,0-1 1,0-4-333,0-1 440,0 1 1,2-2 83,3-4 0,-1-4 9,6-1 1,-4-5 0,4-2-33,2-1 0,-3-1 1,0-3-1,-1 1-55,1-1 1,-4-2 0,4-2 0,0 0-44,0 1 0,-1-6 0,5 0 0,-5 2 61,-1 1 1,4-3 0,-4 0 0,0 2 95,0 2 0,3 6 1,-3 1-1,0-3-58,0-1 0,4-1 0,-4 1 40,1 3 198,-4-3 306,3 13-340,-7-6 0,-5 14 0,-2 3 24,-2 4 0,5 2 0,-1-1 0,2 1 53,-2 0 0,3 5 0,-5 2 0,2-1-152,-1 1 0,-1 0 1,4-4-1,-2 2-85,1-2 1,-3 4 0,0-2-79,-2-2 0,6-2 0,-2-1 0,1 0-166,-1-1 270,-4 1 0,-1-5 0,-1-3 162,-1-1 0,3-3 0,-1-9 0,-1-6 234,3-3 0,-5-2 1,6 1-1,-1-1 138,-5 0 1,5-5 0,-3 0 0,1 2-259,1 2 0,-3 1 0,5 0 1,-2 1-471,-3-1 1,3 0 0,0 0-1,1 1-709,-1-1 1,5 0 0,-1 1-1,2-1-1084,-3 0 0,5-12 0,-5-7 0,5-7 1979,1-7 0,7-15 0,1-1 0</inkml:trace>
  <inkml:trace contextRef="#ctx0" brushRef="#br0" timeOffset="64">21745 12134 7903,'2'-16'370,"3"1"0,-3 4 0,3 1 0,-3-2 1509,-2-2 0,-2 5-1272,-3 4 0,1 3 1,-6 5 167,-3 8 0,-1 1 0,1 14 1,0 0-197,3-1 1,1 5-1,-3-4 1,3 2-332,2-2 1,-3 2 0,3-5-1,0-1-144,0 1 1,-4-2 0,4-5-69,-2-1 0,6-4 324,-2-1-103,3-6 1,4-6-1,3-12-41,5-5 0,4-4 0,4 0 0,1-6-282,2-6 1,0-2 0,-5 6 0,-1 1 137,1 4 1,-2 3 0,-2 7-86,-1 1 0,-1 1 562,6 3 0,-2 17 0,-2 11 0,-3 6 50,-2 5 0,5 1 0,-1 3 0,1-1-502,-2 1 1,3-3-1,-6-1 1,0-3-98,0-3 0,3 5 0,-5-6 0,1 0-32,1 1 1,-4-4-1,6 4 1,-2-1-2427,-4 0 0,1 2 1,-1-4-1,3 2-5040,-3-2 7498,-1 13 0,5-6 0,1 12 0</inkml:trace>
  <inkml:trace contextRef="#ctx0" brushRef="#br0" timeOffset="65">25817 9148 7903,'-10'0'266,"-1"0"0,6 0 0,-4 2 749,2 3 1,9-2-730,8 8 1,4-8 0,4 2-1,3-3 45,5-2 0,4 2 0,3 1 0,2 3-116,2-3 0,4-1 0,0-2 0,1 0-38,1 0 0,4 0 0,-8 0 0,-1 0-93,1 0 1,8 0-1,-3 2 1,-1 1-1,3 2 0,4 1 0,4-6 0,1 0 24,-1 0 1,3 0 0,-2 0 0,-3 0-9,-3 0 0,7 0 0,-9 0 1,2 0 31,0 0 0,-7 0 0,0 0 0,0 0-7,-2 0 1,5-2-1,-3-2 1,4-1-73,1 2 1,5-4 0,2 1 0,0 1-37,1-2 1,-3 4 0,-5-6 0,0 0 32,0 1 1,-1 2 0,-4-2 0,-4-1-130,1 0 1,-6 4 0,4-6 84,-4-1 1,-7 3 0,0-1 0,0-1 0,1 1 40,-1 0 0,-5-1 0,5-3 1,0 2-22,-1 1 0,4 1 0,-2-6 0,0 2 1,0 4 1,2-10 0,-4 5 0,-1-3-23,-3 1 1,-3-1 0,-4-1-1,-4-4-66,-5-1 1,-3 3-1,-2-5 1,-2 0-62,-3 1 1,-4-4 0,-8 4 81,-4 1 1,-3-6 0,-8 4-1,1-2 1,-3 0 41,-2 2 1,3 6 0,-6-2 0,2 1 187,1 0 1,-8-2 0,2 4 0,-3-2-122,-2 2 0,-1 0 1,1-1-1,0-1-65,0 2 1,2 7-1,-1 1 1,2-1 4,1-2 1,-6 4 0,7-1 0,-2 1-15,2 1 0,-3-3 0,3 7 0,-3-1-6,-3-1 1,3 6 0,0-6 0,1 1-43,0 1 1,-5 0-1,9 5 1,-2-2 40,0-3 1,2 3 0,-4-3 1,2 3 0,6 2 1,-4-2-1,-1-1-17,1-2 0,5 0 1,-1 5-1,1 0 1,0 1-6,-2 5 0,0-5 0,6 6 0,-1 0 24,1 4 1,5-3 0,0 3 0,-1 1 48,3 2 1,-1 0-1,6-2 1,-3-1 115,-3 1 0,6 0 1,-4 0-1,2-1 97,0 1 1,-7-3 0,2 0 0,-2-1-37,2 1 0,-7-4 0,5 4 1,2 0-121,1 0 1,-1-1 0,3 4 0,0-1-105,1 1 0,1-3 0,5 1 0,0 3 30,1 1 1,-1 1 0,2 1-1,2 1 59,1 4 0,3-3 0,-5 3 1,3-4 74,-2-1 1,3 0 0,0-1 0,0 1 35,1 0 1,4 1-1,-3 3 1,2 1 2,0-2 1,-2-2 0,3-1 0,-3 1 38,-2 4 0,6-3 1,-4 5-1,2-2-35,-1-1 0,0 1 1,2-3-1,-1 1 33,1 2 0,3 2 0,1-4-124,0 2 0,0 0 0,1-5 0,3 1 1,3 2 66,1 2 1,3 0-1,5-5-20,-1 0 0,1-1 0,2 1 0,3 0 0,3-1 83,0 1 1,6-5 0,-4-3 0,4 1-241,2 0 0,4-6 0,4 3 0,4-5 0,5-1 0,7 0 0,-2 0 0,4 0 0,6 0 0,-6 0 0,5-1 0,-5-3 0,-8-1 0,3 0 0,-13 3 0,0-2 0,-3-1 0,-6 0 0,-3 5-463,-2 0 0,-7 0 1,2 0-1,-3 0-589,-2 0 1,-1 2 0,1 5 1051,0 8 0,0 8 0,-1 9 0</inkml:trace>
  <inkml:trace contextRef="#ctx0" brushRef="#br0" timeOffset="66">21855 8173 7973,'-11'0'848,"1"0"1,7-1 275,-3-5-953,5 5 0,2-6 1,5 7-1,4 0 0,6 0-50,5 0 1,3 0-1,9-2 1,2-2-99,2-1 1,12 0-1,0 5 1,5 0-19,5 0 1,2-5 0,2-1 0,0 3-57,0 1 0,-2 2 1,-1 0-1,-6 0-95,-5 0 1,0 0 0,-13 0 0,-1 0 111,-1 0 0,-10 0 1,-3 0-1,-4 0-12,-1 0 0,-5 0 128,-1 0 1,-8 0-69,-2 0 1,-12 0-1,-11 0 1,0 0 13,0 0 1,-10 0 0,2 0 0,-2 0-48,-1 0 0,-2 0 1,-3 0-1,1 0-44,-1 0 1,-2 0 0,4 0 0,0 0 4,-1 0 1,5 0-1,-4 0 1,5 0 47,6 0 0,-3 0 1,4 0-1,1 0 22,3 0 0,3 0 1,2 0 29,1 0-8,-1 0 0,7 2 0,6 1 95,6 3 0,13-1 1,12-5-1,9 0-100,10 0 1,9 0 0,12-2-1,3-1-40,1-3 0,1 1 1,-10 5-1,-7 0-215,-5 0 1,-7 0 0,-6 0 0,-8 2-958,-6 3 0,-5-1 1183,-8 6 0,3-6 0,-5 3 0</inkml:trace>
  <inkml:trace contextRef="#ctx0" brushRef="#br0" timeOffset="67">21824 7969 12115,'0'-9'1055,"0"4"1,-2 8-920,-3 3 0,3 11 0,-3-1 0,3 1 75,2 1 0,0 3 1,2 0-1,1 0-161,2 1 1,2 1 0,-3 5 0,3-4 20,1-1 1,-4 3-1,1-3 1,-1 0-194,1-1 0,-3-1 0,3-5 1,-3 0-142,-2 0 0,0-1-135,0 1 513,0-7 0,1-11 0,3-12-118,1-5 1,7-7 0,-3 1 0,2-3 3,-1-5 1,-1-2 0,1 5 0,-4 3 4,-5 0 0,-1 6 0,0-3 0,0 1 183,0 4 1,0 2 0,0 1 0,0 0 350,0 0 0,-5 6-327,0-1 0,-2 8-543,2-2 1,3 5 0,-3 5 0,1 5-102,-1 4 1,3 2 0,-3 2 0,5 1-1359,5 2 1,2 0 0,7-6 1788,2 1 0,3 0 0,12 0 0</inkml:trace>
  <inkml:trace contextRef="#ctx0" brushRef="#br0" timeOffset="68">23018 8016 12262,'9'11'82,"-4"-1"1,-3 2 277,-2 2 0,0 2 0,0 0 0,0-1-164,0 1 0,2 5 0,1 0 0,3-2-35,-3-1 1,1-3-1,-1 1-36,2 0 0,8 0-202,-3-1 1,2-4 0,1-2 138,-3-3 0,-6-2 0,1-9 1,-3-6-217,-2-3 0,0-7 0,0-1 1,0-3-61,0-3 1,0 0 0,0 0 0,0 2 340,0-2 0,0 6 1,1 1 458,5 3 0,-3 9-231,7 4 1,-1 5 0,3 5-147,-1 6 0,-8 3 0,3 2 0,-5 1-36,-1 4 1,0-4 0,0 6-1,0-2-334,0 0 1,0 2 0,-1-4 0,-3 2-670,-1-2 1,-2-1 0,3-3 0,-1 1-1306,2 0 2135,-6-1 0,7 1 0,-5 0 1</inkml:trace>
  <inkml:trace contextRef="#ctx0" brushRef="#br0" timeOffset="69">31603 8063 17125,'0'2'-1080,"0"-7"1421,0 0 96,-7-2 0,0 8 0,-3 5 0,3 4-268,0 4 1,5 2 0,-3 1 0,3 2 33,2 2 1,0 2-1,0-4 1,0 2-530,0-2 1,0-1 0,0-2 0,0-1-272,0 1 1,0-6-22,0 1 1,2-8 634,3 3 1,-3-6 0,5-6 0,-2-4 92,0-4 1,6-7 0,-4-3 0,0-3-260,0-1 0,3-5 1,-5 9-1,-1-1 163,-3 4 0,-1-1 0,0 1 253,0 2 1,0 6 155,0 3-486,0 6 0,-5 10 0,0 11 121,2 6 0,-1-4 0,1 4 0,-3-2-78,3 0 0,-4 0 0,2-6 0,-1 1-68,-1 0 0,6-1 0,-5 1 0,3-2-1158,-2-3 44,3 3 300,-5-6 1,7-1-358,0-7 1201,0-7 0,0-8 392,0-1 0,2 7 1,3 4-195,5 3 1,4 2 0,2 0 0,0 0 55,-1 0 0,1 0 1,2 0-1,1 0-66,2 0 1,7 0 0,-2 0 0,4 0-39,1 0 0,1 0 0,1 0 0,2 0-44,1 0 1,6 0-1,-3 0 1,1 0-24,4 0 1,1 5 0,2 1-1,0-3-55,1-1 0,-1-2 0,0 0 0,0 0 7,0 0 0,0 2 1,1 1-1,-3 2 1,-3-1 1,2-1 0,-8 1-1,-1 1 18,-2-1 0,-6-3 0,-3-1 0,-1 0-14,-4 0 0,-7 0 0,-1 0-85,1 0 0,2 0-55,2 0 0,-1 0 0,1 2 78,0 3 1,0-3 82,-1 3 0,1 2 320,0-2-177,-8 1 0,-2-6-278,-12 0 0,5-2-297,-5-3 1,6 1 247,6-6 0,-3 5 126,8-6 0,-8 1 0,4-6 1,-2 0 140,1 0 1,-1 1-1,-5-1 1,0 0 17,0 1 1,0-1 0,2 0-1,1 0 130,2 1 0,1 4 0,-6 1 139,0-3 1,0 5 0,1-1-205,5 2 1,-5 4-206,5 8 0,-5-2 1,-2 8-1,-3 3 36,-1 5 0,-6 0 0,6 6 0,0-3-8,-2-2 0,3 2 1,-4-1-1,1-2-10,3-1 1,2-2-1,2-1 11,0 1 0,0-6 273,0 1-79,0-8 1,2-8 0,2-12-204,1-6 1,5-1-1,-4-4 1,-3 1-19,-1 0 0,-2-7 1,0 1-1,0 5 16,0 4 0,0 3 0,0 5 527,0 0-366,0 8 0,0 8 0,0 10 1,0 4 179,0 2 1,0 5-1,0 1 1,0 1-43,0 0 0,0 3 1,2-5-1,1-2-41,2-1 0,1-3 0,-6 1 355,0 0-513,7-7-304,-6-2 0,6-20 0,-7-2 0,0-5 28,0-2 0,-7-3 0,-1-6 0,-3 1-192,1 4 0,1-2 0,-3 7 0,3 2-1392,2 1 0,0 4-868,2 4 0,3 5 2646,-3 10 0,3-3 0,2 5 0</inkml:trace>
  <inkml:trace contextRef="#ctx0" brushRef="#br0" timeOffset="70">22154 8205 8367,'-16'-2'-13,"0"-3"0,1 1 0,-1-5 206,0 3 0,0 0 802,1 6-441,-1-7 1,9 6-337,7-5 0,7 5 0,9 1 0,1 0 8,4 0 0,4 0 1,9 0-1,5 0-210,3 0 0,14 0 1,-6 0-1,6 0-176,2 0 0,3 0 0,4 0 0,-4 0 129,0 0 0,-9 0 1,-3 0-1,-8 0 141,-8 0 1,-5 0 0,-13 0 156,1 0 1,-7-2-222,-4-3 1,-10 1 0,-7-5-1,-8 2-57,-6 4 1,-5-4-1,-6 2 1,-5 1-53,-3 2 0,-6 2 0,0 0 0,2 0-28,-1 0 0,-1 0 0,4 0 0,2 0 17,3 0 0,-2 0 1,7 0-1,2 0 65,2 0 0,3 0 0,4 0 0,5 0 165,4 0 0,6 0 1,1 0 0,8 0 0,2 0 4,9 0 1,12 0 0,9-1-1,10-3-31,12-1 0,7 0 0,4 5-121,0 0 1,0 0-1,-2 0 1,-1 0-1,-4 0-104,-2 0 0,-2 0 0,-6 0 1,-4 0-36,-6 0 1,-4 0-1,-6 1 1,-5 3 39,-4 1 187,-1 0 1,-9-5-190,-7 0 1,-9 0 0,-12 0 0,-5 0-33,-4 0 1,-6 0-1,-1 0 1,2 0-7,2 0 1,3 0-1,2 0 1,4 0 33,1 0 0,2 0 1,5 0-1,1 0 182,-1 0 0,5 0 96,1 0 1,13 0 0,6 0 0,12-1-69,11-5 0,10 5 0,-2-5 1,2 5 110,0 1 1,-2-6-1,2 1 1,-7 2-19,-7 1 0,0 2 0,-8 0 0,0 0-174,-3 0 1,-3 2 0,-2 1-267,-1 2 195,-8 1 1,-4-6-1,-15 0-804,-9 0 0,-4 0 0,-4 0 1,-2 0-1233,-2 0 0,-10-2 2074,5-3 0,-14-11 0,7-8 0</inkml:trace>
  <inkml:trace contextRef="#ctx0" brushRef="#br0" timeOffset="71">21981 8142 8075,'0'-9'2646,"0"2"-1813,0 7 0,0 2-520,0 3 1,0-1 0,2 6 0,1 2-19,2 2 1,7 0 0,-3-2 0,2-1 71,-1 1 1,-6 2 0,3 2-237,0 0 1,-4-1-1142,8 1 890,-8-7 0,-3-2 1,-10-9-1,-3-3 7,3-6 1,-4-4-1,5-5 1,-1-1 214,-1 2 0,8-4 1,-2 1-1,3-1 111,2 0 0,0 2 0,2 7 420,3 4 0,-2-2 176,8 6-480,-8 1-269,4 5-869,-7 0-1814,-7 0 1,5 2 2622,-3 3 0,3-17 0,2 2 0</inkml:trace>
  <inkml:trace contextRef="#ctx0" brushRef="#br0" timeOffset="72">22484 8378 8367,'0'-16'3562,"0"9"-2758,0 7 1,0 7 0,0 9-319,0-1 1,0 6 0,2 2 0,1 1 167,2 4 0,6-3 1,-4 1-1,0 0-150,0-1 0,3 4 0,-4-4 0,-3-1 175,-1-3 1,-2-3 0,0-1-318,0 4 0,0-3 0,0 3-2996,0-4 1,-5-7 1736,-1 1 1,-6-8 0,2 3 896,-4-5 0,-9-1 0,-2 0 0</inkml:trace>
  <inkml:trace contextRef="#ctx0" brushRef="#br0" timeOffset="73">21839 9258 8367,'0'-16'0,"0"6"3723,0-1-2462,0 8 1,0-3-1,-1 10-571,-5 1 0,3 13 0,-9-3 0,-4 5-208,-3 2 1,-2-3-1,3 6 1,1-1-217,1 1 1,-3-4 0,8 3 0,-1-1 65,2-4 0,1 4 0,5-2-2,-1-2 1,0-2-1,5-1-144,0 0 1,2-7-1,3-2 1,5-2-171,4 0 0,4 0 0,3-5 0,5 0-816,4 0 1,3-7-1,2-1 1,3-3-796,2 1 1,1 1-1,0-3 1,-4 1 97,-4-1 0,-8 0 0,-6 0 0,-5 1-395,-3-1 1892,-8 5 0,4-14 0,-7 3 0</inkml:trace>
  <inkml:trace contextRef="#ctx0" brushRef="#br0" timeOffset="74">22107 9399 8200,'0'-8'6496,"0"13"-5569,0 10 0,0 6 1,0-1-1,0 1-194,0-2 0,0 4 0,0-3 0,0 0 23,0-3 0,-2-1 1,-2 0-936,-1-1 0,-2 1-1613,2 0 0,3-6 437,-3 1 0,5-8 1,5 2-1941,6-3 1,3-9 3294,1-3 0,8-11 0,1-4 0</inkml:trace>
  <inkml:trace contextRef="#ctx0" brushRef="#br0" timeOffset="75">22327 9525 8367,'10'-14'0,"-1"2"894,-2 1 0,3 6 1,-4-5 1719,-3-3 0,1 5-1981,1-3 1,-2 8-1400,8-3 0,-6 5 0,4 2-1983,-2 5 0,5-5 2749,-2 5 0,4-5 0,2-1 0</inkml:trace>
  <inkml:trace contextRef="#ctx0" brushRef="#br0" timeOffset="76">22594 9226 8367,'16'-24'155,"-1"3"1,-1 3 0,-1 3-1,-3-1 1374,2 0 1,-3 8 0,2 2-737,1 5 0,2 1 0,1 0 0,1 1-386,0 5 1,-6 2 0,-1 10 0,0 1-120,0 2 1,-6 7 0,2-2-1,-3 4-49,-2 1 0,0 1 0,-2-1 1,-1 1-76,-2-1 1,-11-1-1,2-4 1,-2-3-222,-3-1 1,0-6 0,1 1 0,-1-6 83,-2-4 1,-2 0 0,4-4 0,-2 3-48,2-3 0,-4-3 1,2-3-1,2-4-2,2-2 1,6 0-1,2-3 67,2 1 1,4 1-1,8-4 1,7 2 0,9 1 154,11-1 1,4 5-1,8 0 1,-2 2 47,2 0 0,-1-1 0,1 6 0,-4 0-75,-1 0 0,-3 0 0,-6 2 0,-2 2-193,-2 1 0,-7 0 0,2-5 1,-3 0-1356,-2 0 0,-1 0 1,1 0-2432,0 0 0,-7 2 3806,-4 3 0,4-3 0,-1 5 0</inkml:trace>
  <inkml:trace contextRef="#ctx0" brushRef="#br0" timeOffset="77">32421 8425 8367,'10'-5'-384,"1"-1"1,-8-6 485,2 2 1,-3 1 2939,-2-2-2117,0 1 1,0 3-1,0 7-354,0 9 1,0 5-1,0 1 1,0 1 528,0 0 1,0 5 0,0 1-1,0 1-622,0 0 0,0 0 1,0-4-1,0 2-114,0-2 0,0-2 0,0-1 0,0 0-371,0 0 0,-5-1 0,0 1 0,1 0 658,2-1-651,2 1 0,0 0 0,0 0 0</inkml:trace>
  <inkml:trace contextRef="#ctx0" brushRef="#br0" timeOffset="78">32043 9494 8934,'-7'-16'3538,"4"7"-2810,-8 4 1,1 5 0,-6 5 0,0 4-237,1 0 1,-1 10 0,0-3-1,0 1 104,1 0 0,-1 1 0,2 1 0,2 2-186,1-2 1,6-1-1,-4-1 1,2 2-91,4 2 1,1 0 0,4-5 0,3 0-81,6-1 0,3-4 1,3-1-1,4 1-473,5-2 0,4 3 1,1-7-1,1-1-636,-1-3 0,6-1 1,0-1-1,-2-3-586,-2-1 1,-9-7 0,-1 1 0,-4-3 37,-3-2 1,1-6 0,-11-3 0,-3 1 1416,-1 3 0,-4-2 0,-1 2 0,-4 2-899,-2 2 0,4 3 2594,-6 3-641,8 4 0,-4 14 1,7 5-1,0 6 236,0 3 1,-2 5 0,-2-3-1,-1 1-570,2 4 1,-1 0 0,1 0 0,-3-4-525,3-1 1,-1 3 0,1-5 0,-2-2-681,1-1 1,3-2 0,1-1-1422,0 1 1,1-2 0,4-3 74,6-6 0,8-3 0,2-4 1830,-2-3 0,6-4 0,-1-7 0</inkml:trace>
  <inkml:trace contextRef="#ctx0" brushRef="#br0" timeOffset="79">32578 9714 8367,'16'0'5859,"-8"-7"-6696,-1 5 0,-5-3 360,3 10 0,-1-3 1,5 1 476,-2-6 0,5-6 0,-4-7 0</inkml:trace>
  <inkml:trace contextRef="#ctx0" brushRef="#br0" timeOffset="80">32735 9399 8367,'25'-15'338,"2"4"0,-6 2 1,-1 2 80,-3 4 0,-1 1 0,0 2 0,-1 0 128,1 0 1,0 0 0,-1 2-251,1 3 0,-5-1 0,-1 6 0,1 2 177,-3 2 0,5 4 1,-6 1-238,1 2 0,-4 0 1,3-5-1,-2-1-3,0 1 0,1 5 0,-6 0 0,0-2-56,0-1 1,0 3 0,0 0 0,-2-2-93,-3-2 1,-4 4 0,-7 0 0,0-2-8,1-1 0,-1-4 1,-2-2-1,-1-3-121,-2-2 0,-5 3 1,5-5-1,0-1 69,-2-2 0,6-2 0,-4-2-7,4-3 0,3-4 1,3-7-1,6 0 2,3 1 1,2-1 0,4 0 0,4 1-195,8-1 1,8 2 0,-1 3 0,2 6 181,3 3 1,1 2-1,3 0 1,-3 2 129,-2 3 0,2 2 1,-2 6-1,1-3-373,-2 2 0,2 2 0,-7 2 1,-2 0-381,-2-1 1,4 1 0,0 0 0,-2 0-2541,-1-1 0,-2-1 3153,-1-3 0,1-4 0,0-7 0</inkml:trace>
  <inkml:trace contextRef="#ctx0" brushRef="#br0" timeOffset="81">12264 11207 8367,'0'-16'1614,"0"7"0,-2 2 596,-3 7 0,2 2 0,-6 3 0,2 6-1231,3 3 0,3 7 0,1 1 0,-2 1-272,-3 0 0,3 5 0,-3-2 0,3 4-334,2 1 0,-2 1 0,-1 1 0,-3 2-373,3 1 0,1 1 0,2-7 0,0-2 0,0-2 0,0-2 0,0 4 0,0-3 0,0-3 0,0-1 0,2-7 0,1-1 0,3-3 0,-1 1 0,-5 4 0,0-6 0,2-4 0,1-10 0,4-7 0,2-7 0,0-4 0,3-7 0,-2 0 0,3-3 0,1-7 0,1 3 0,1 2-247,0 2 0,5 4 1,0 2-1,0 6 251,1 4 1,-4 8 0,5 4 0,-3 3 237,1 2 0,0 0 0,-3 4 0,1 3-242,2 3 0,0 15 0,-7-6 0,-2 4 0,-1-2 0,-3 3 0,5 0 0,-5 1 0,-1-4 0,-1 2 0,-6-2 0,0-2 0,0-2 0,0-1-809,0 0 1,0-1-2196,0 1 0,0-9 1152,0-7 1,1-7-1,5-9 1,4 1 1851,4-1 0,9-7 0,1-1 0</inkml:trace>
  <inkml:trace contextRef="#ctx0" brushRef="#br0" timeOffset="82">12924 11584 9466,'16'0'945,"0"0"1,-6 0-1,1 0-88,1 0 1,2 0 0,2 2 534,0 3 1,-1-3 0,1 3-1532,0-3 0,-1-2 0,1 0-1439,0 0 1,0 5-3954,-1 0 5531,1 7 0,-14-3 0,-4 7 0</inkml:trace>
  <inkml:trace contextRef="#ctx0" brushRef="#br0" timeOffset="83">12924 11773 8367,'16'0'0,"0"0"0,0 0 1688,-1 0 1,1 0 0,0 0-1,0 0-182,-1 0 0,1 0 0,1 0-2010,4 0 0,2 1 1,3 3-1506,-5 1 1,-5 2 0,-4-3 2008,-1 1 0,-1 7 0,6-3 0</inkml:trace>
  <inkml:trace contextRef="#ctx0" brushRef="#br0" timeOffset="84">13679 11348 8367,'-2'-14'222,"-3"4"1,3-4 0,-3 3 1270,3-3 0,2 4 0,2-1 0,3 1-1047,6 1 0,3-5 0,2 6 0,1-1 0,2 2-116,2 0 1,0 5 0,-3-3 0,1 3 18,2 2 1,0 0 0,-4 2-57,4 3 0,0 4 1,2 7-1,-7-1 64,-2 1 1,-7 5 0,-2 2 0,-3 1 26,-2 4 0,0 2 0,0 1 0,-2 1-72,-3-1 0,-4 0 1,-9 1-1,-1-1-82,-2 1 1,-7-3 0,2-1 0,-2-3-63,2-2 0,-4-3 1,6-4-1,-2 0-1,-1 0 1,8-2 0,-4-2 0,2-3 0,1-2 1,-1-2 0,5-5 0,0 0 9,0 0 0,6 0 0,-1-2 0,1-3-174,1-6 1,2-3 0,7-1 0,0-1-87,0 0 0,12-5 0,6 0 0,5 2-191,5 2 0,7 8 0,1 4 1,1 3 237,1 2 0,-4 0 0,2 0 0,-3 2 147,-1 3 1,-2 4-1,-2 6 1,-4 1 164,-1 0 0,-2-1 0,-6 1 1,-1 0-390,-3 0 1,1-6 0,-7 1 0,1 1-1492,1 2 0,-6-4 0,5 1-1067,-5 1 0,-2-5-2737,-5-2 5407,5-3 0,8-9 0,10-2 0</inkml:trace>
  <inkml:trace contextRef="#ctx0" brushRef="#br0" timeOffset="85">14607 11348 8367,'0'-15'395,"0"-1"1,-2 0 50,-3 0 1,-4 1 0,-7-1 0,1 2 820,-1 4 0,0-3 0,0 6 1,1 0-588,-1 0 1,-5 0 0,0 4 0,2-2 190,1 1 1,-3 2 0,0 2 0,2 2-509,2 3 1,6 2-1,1 6 1,-1-3-127,3 2 0,-5 7 0,6 2 0,0 0 21,0 2 1,2-5 0,5 4 0,0-1-191,0 0 1,2 0 0,3-5 0,6 0-350,3-1 0,7-4 0,1-2 0,3-1 97,3 1 1,5-6-1,2 3 1,-4-5 95,-1-1 1,3 0 0,-8 0 0,-1-1 4,-3-5 1,-3-1 0,-3-5 0,-1 2 373,-3-2 1,1-2-1,-5 0 1,0 1 406,0 3 1,-2 5-359,-5-6 0,0 9 0,0 2 0,2 9-3,3 5 0,-3 4 0,3 1 0,-3 4-337,-2 1 0,0 0 0,0 4 0,0-3 0,0-2 0,0 4 0,0-2 0,0-1 0,0-3 0,0 4-1341,0 1 1,0-3-1,0-2-279,0-4 0,2-6 0,3-3-3122,5-1 1,4-1 4741,2-6 0,7 0 0,1 0 0</inkml:trace>
  <inkml:trace contextRef="#ctx0" brushRef="#br0" timeOffset="86">14968 11741 8367,'2'-9'9830,"3"4"-3997,-3 3-4663,5 2-2591,-7 7-971,0 2 1,0 2-1,-2-3 33,-3-1 0,5-3 0,0-8 2359,9-1 0,12-14 0,3 1 0</inkml:trace>
  <inkml:trace contextRef="#ctx0" brushRef="#br0" timeOffset="87">15597 11270 9808,'0'-16'1749,"0"0"1,-1 1-852,-5-1 1,3 7-1,-8 4 358,-1 3 1,3 9 0,1 4 0,-1 3-482,0 1 1,0 6 0,-3 2 0,2 1 15,-2 4 1,3 2-1,-2 1 1,-1 1-449,-2-1 0,4 1 0,1-1 1,2-1-344,3-4 0,-3 2 0,2-7 0,2-2 0,1-1 0,9 1 0,5-2 0,6-3 0,3 0 0,7-2 0,-2 1 0,3-5 0,3-1 0,-2-1 0,-2-6 0,-4 0 0,-1 0 0,-2 0 0,-6-2 0,1-3 0,0-6 0,-7-3 0,-4-3 0,-3-2 0,-2-2 0,-7-2 0,-6 4 0,-4-2 0,-4 2 0,-5 6 0,1 5 0,-1-1 0,-2 0 0,-9 6 0,8-3 0,-3 5-1264,-3 1 1,6 0 0,4 0 0,2 0-1844,4 0 1,4 7 0,4 3 3106,6 4 0,-4 2 0,0-1 0</inkml:trace>
  <inkml:trace contextRef="#ctx0" brushRef="#br0" timeOffset="88">16211 11505 8367,'15'0'2469,"-4"0"0,-1 0 1,2 2-1099,2 3 1,2-3 0,2 3-1,1-1-1532,2 1 0,0-3 0,-4 3 0,2-3-449,2-2 1,2 0-1,-4 0 1,2 0-271,-1 0 1,2 0 0,-1 0-1,-2-2-2587,-1-3 0,-2 1 3467,-1-6 0,1-8 0,0-6 0</inkml:trace>
  <inkml:trace contextRef="#ctx0" brushRef="#br0" timeOffset="89">16792 11238 8207,'16'-7'2350,"0"6"1,-6-6-1,-1 8-1480,-2 5 1,-2-3-1,-5 7 1,0 3 16,0 1 1,0 1 0,0 1 0,0 0-299,0 0 1,-7 5 0,-3 1 0,-3 1-233,3 0 1,-4 3 0,4-5 0,-3-2-4,3-2 1,-2-1-1,5 0 1,0 0 231,0-1 0,1 1-586,6 0 0,2-2 0,3-4 0,6-5 0,3-3 0,7 3 0,3 1 0,4-3 0,5-1 0,2-2 0,-1 0 0,0-2-1033,3-3 0,3 3 1,-6-3-1,-5 1-1612,1-1 1,-7 3 0,-2-5-283,-4 0 0,-3-3 0,-3-9 2927,-6-2 0,-3 0 0,-9-2 0,-2-1 0</inkml:trace>
  <inkml:trace contextRef="#ctx0" brushRef="#br0" timeOffset="90">17154 11443 9437,'0'15'1727,"0"1"0,0 0 1,0-1-570,0 1 0,-5 5 0,-1 2 1,3 0-601,1-1 0,2 4 0,0-3 0,0 0 447,0 0 0,-5-3 1,0-4-1,1 0-1298,2 0 1,2-1-1723,0 1 0,-5 0-685,0 0 0,1-8 0,8-4 316,1-8 2384,7 3 0,4-20 0,9 3 0</inkml:trace>
  <inkml:trace contextRef="#ctx0" brushRef="#br0" timeOffset="91">17610 11443 9036,'7'15'2105,"-5"-4"0,3-1 1,-3 2-683,-2 2 0,0 2 0,0 0 0,0 0-567,0-1 1,0-4 0,-2-2-116,-3-2 1,1-2 0,-6-5-220,-3 0 1,5 0-1,-1-2 1,0-1-276,0-3 0,6-6 1,-4 2-248,0-4 0,5-2 0,-3 0-1594,3 0 1,9 2-1,4 2-3322,3 2 1,3 5 4762,4-6 1,4-6 0,6-8 0</inkml:trace>
  <inkml:trace contextRef="#ctx0" brushRef="#br0" timeOffset="92">17830 11254 8367,'0'-24'0,"0"3"177,0 3 0,0 2 0,0 1 1168,0-1 1,7 7 0,3 2-753,4 0 1,7 5 0,0-3 0,-1 4-22,-3 1 1,-1 5 0,1 2 0,2 0-63,2 0 1,0 10-1,-5-1 1,-2 3-62,-3 4 0,1-4 1,-5 7-1,0 0-83,0-1 0,-2 5 0,-5-4 1,0 2-92,0-2 1,-7 2-1,-3-7 1,-4-2-256,-2-2 0,0-1 0,-1 0 0,-3-2 89,-1-4 0,0-3 0,4-7 1,-2 0-65,-2 0 0,0 0 0,5-1 262,0-5 1,8 3-1,2-8 1,5-1 91,1-2 0,7 0 0,3 2 1,6 3-104,5 2 0,3-3 0,8 3 1,-1 0-452,1 0 0,4 2 1,1 6-1,-2 3-857,-2 1 1,-1 2 0,-3-2 0,-3 4-1019,-5 0 0,0 5 0,-3-4 0,-4 2 674,0-1 0,-5-2 1356,1-4 0,8-3 0,6 5 0</inkml:trace>
  <inkml:trace contextRef="#ctx0" brushRef="#br0" timeOffset="93">18537 11395 11489,'16'0'1965,"2"0"1,1 0-930,2 0 1,2 6 0,-4-1 0,4-2 9,1-1 0,-3-2 0,3 0 0,-1 0-860,-4 0 0,4 0 0,-2 0-1191,-2 0 1,-1 0 0,-3 0 0,1 0-1229,0 0 0,0 0 1,-1 0-798,1 0 1,0-7 3029,-1-3 0,1-11 0,0-4 0</inkml:trace>
  <inkml:trace contextRef="#ctx0" brushRef="#br0" timeOffset="94">19198 11065 8015,'5'-10'0,"2"1"3548,2 2-1928,-6 2 0,4 7 0,-7 3-1091,0 5 0,0 4 0,0 2 0,0 0 367,0 0 0,-1 4 1,-5 1-1,-2 0-242,-1 2 1,-3-5 0,5 2 0,0-2 91,0-2 0,-4 5 1,6 0-184,1-2 0,3-2 0,1-1-563,0 0 0,7-1 0,3-1 0,4-3 0,7-4 0,2-7 0,0 2-507,-1 3 1,6-3 0,-2 3 0,4-5-1219,2-5 0,-8 1 1,-3-5-1,-4 1-163,-1-1 0,0 0 1,-2-3-1,-4 1 594,-4-1 0,-5-2 1,-1-1-1,0-1 1294,0 0 0,-1 0 0,-5 2 0,-2 2 0,-1 2 0,0 4 953,4-4 0,1 8 703,-6 2 0,6 2 0,-1 8 0,3 3-214,2 1 0,0 1 1,0 3-633,0 3 1,6 2-1,-1 3 1,-2-5-970,-1-4 0,-2-1 0,2 0-1222,3-1 0,-3 1 1,5-2-393,0-4 1,-4 3-1,8-8 82,1-2 1691,-5-1 0,7-9 0,-5-2 0</inkml:trace>
  <inkml:trace contextRef="#ctx0" brushRef="#br0" timeOffset="95">19890 11301 8948,'0'9'4237,"-2"-2"0,-2-9-2756,-1-3 0,-2 1-464,2-6 0,5 6-807,0-1 0,7 3 0,9 2-4,-1 0 0,-4 7 1,-2 4-120,-2 3 0,-2-4-9,-5 1 0,0-6 327,0 6 1,-7-8-1,-4 0-169,-3-6 1,4 0 0,1-8 0,0 1-9,1 1 1,4-5-1319,-1 3 1,3 3-797,2-3 1,2 8-1,3-3-506,6 5 0,3 1 1,1 0-1,1 0 2392,0 0 0,0-7 0,-1-2 0</inkml:trace>
  <inkml:trace contextRef="#ctx0" brushRef="#br0" timeOffset="96">20330 10987 7270,'0'-16'563,"0"0"1,0 1 128,0-1 1,5 0 0,2 0 0,2 1 111,3-1 1,-3 6-1,1 1 1,4 2-61,5 3 0,-1 3 0,3 1 0,-4 0-307,-1 0 1,0 1 0,0 5 0,-1 4-126,1 4 0,-2 3 1,-2 4-1,-3 4-2,-2-1 1,3 6-1,-4-4 1,-3 4-28,-1 1 0,-2 6 1,-2 0-1,-1-2-129,-3-2 1,-6-9 0,2-1-1,-4-2-88,-2 0 0,-1 0 0,-3-7 1,-1-4 50,2-4 0,-4 1 0,2-2 0,2-2-33,2-1 1,-4-2 0,2-2-1,3-1-81,4-2 0,3-8 0,-2 3 90,6-4 1,5-2 0,5 2-44,6 4 0,5-3 0,5 8 0,5 2 73,3 1 0,10 2 0,1 2 0,0 1 116,-3 2 1,7 8-1,-2-3 1,-4 2-176,-3-1 1,-4 1-1,1-5 1,-2 0-874,-4 0 0,-4 5 0,-6-1-1533,0 3 0,-7 1 2342,-4 1 0,-17 0 0,-6 0 0</inkml:trace>
  <inkml:trace contextRef="#ctx0" brushRef="#br0" timeOffset="97">12940 12527 8367,'16'0'2925,"0"0"0,-1 0 0,1 0-582,0 0 0,0 0 1,1 0-1,2 0-1804,2 0 0,5 0 0,-5 0 0,-1 0-539,-3 0 0,-1 0 0,0 0-5719,-1 0 2469,1 0 0,-9 7 0,-9 2 1122,-12 0 0,-3 3 0,-9-5 2128,-2 1 0,-2-4 0,-2 3 0</inkml:trace>
  <inkml:trace contextRef="#ctx0" brushRef="#br0" timeOffset="98">12987 12621 8367,'0'9'2354,"2"3"1,3-6 0,6-3-230,3-1 1,2-2 0,1 2 0,2 1-983,2 2 1,5 1 0,-3-6 0,0 1-1104,0 5 1,-2-5-1,-4 5 1,2-3-995,2 2 1,0-3 0,-3 3 0,1-1-4356,2 1 5309,7-3 0,-4 12 0,8-6 0</inkml:trace>
  <inkml:trace contextRef="#ctx0" brushRef="#br0" timeOffset="99">14135 12480 8729,'-16'-2'0,"1"-1"859,-1-3 0,5-6 0,3 2-244,1-4 1,0 0 0,3 2 0,1 1 33,5-1 1,5-2 0,10-2 0,2 0-4,2 1 1,7 4 0,-2 3-1,2-1-353,-2 0 0,2 6 0,-7-3 1,0 5-181,2 1 1,-5 5-1,1 4 1,-5 3 48,-4 5 1,-5 8 0,4-1 0,-2 4-272,-3 5 0,-3 9 1,-1 0-1,0 4 123,0 1 0,-7-5 0,-3-2 0,-4-2 21,-2-3 1,1-3-1,-3-4 1,-1-4 31,-2-1 1,-2-2-1,4-7 1,-2-2 47,2-2 1,-4-6 0,2 1 0,0-3 219,-2-2 1,6 0 0,-4-2 0,4-1-3,1-3 1,2-6-1,3 2 1,6-4-97,3-2 1,2-5-1,2 0 1,3 2-104,6 1 0,10 4 0,7 2 0,5 3-480,4 2 0,5 2 0,-6 5 0,-1 0-43,-2 0 1,-1 7 0,-1 2 0,-1 1-134,-4 1 0,-3-2 0,-7 3 0,-1-3-162,1-2 0,-5 3 0,-3-3-1970,-1 2 1,0-6-415,-2 2 1,-3-5 3067,3-5 0,4-11 0,0-8 0</inkml:trace>
  <inkml:trace contextRef="#ctx0" brushRef="#br0" timeOffset="100">14858 12260 8663,'16'0'2246,"-2"2"1,-3 3-1168,-6 5 1,2 6 0,-2 5 0,-1 5-155,-3 4 1,-1 1-1,0 1 1,0-1-200,0 1 0,-1-1 1,-3 1-1,-1-3-415,1-3 0,1 2 0,-1-5 0,-1 0-975,2-1 0,1-1 0,2-5-1101,0 0 0,2-2 0,3-2-129,5-1 0,6-8 0,5 2 0,5-5 1894,4-5 0,1-4 0,1-6 0</inkml:trace>
  <inkml:trace contextRef="#ctx0" brushRef="#br0" timeOffset="101">15314 12669 11784,'16'0'4734,"-5"0"-3600,-1 0 1,-5 0-462,6 0-2290,-8 7 0,6 0-1157,-4 3 0,4-3 2774,7-7 0,-1 0 0,1 0 0</inkml:trace>
  <inkml:trace contextRef="#ctx0" brushRef="#br0" timeOffset="102">15755 12276 9734,'0'-16'409,"0"5"0,1 1 0,3-2 279,1-2 1,2 0 0,-2 2 0,4 1-78,0-1 0,5 5 1,-2 0-1,5 2-221,4-1 1,0 1 0,-3 5 0,1 0-145,2 0 0,2 2 0,-4 3 0,2 6-11,-2 3 1,-1 1-1,-4 3 1,-2 3-47,-2 5 0,-4 4 1,2 3-1,-1 2-46,-3 1 0,-3 3 0,-1-4 0,-1 1-147,-5-1 1,-2-1 0,-8-5 0,-1-3 122,-4-5 0,-2 2 0,-5-4 1,2-3 89,-2-4 1,-2-8 0,0 3-1,2-2 37,2 0 0,7 0 1,-2-6-1,4-3 298,1-1 1,2-7 0,3 1-224,6-3 0,5-1 1,7-1-451,9 0 0,7 2 0,12 4 0,6 3-182,12 0 1,3 5 0,3-3-1,2 3-269,-1 2 0,-10 2 0,-1 1 0,-7 4-1068,-3 2 1,-4-4 0,-7 4 0,-4 0-3834,-1-1 5481,-9 3 0,0 12 0,-6 1 0</inkml:trace>
  <inkml:trace contextRef="#ctx0" brushRef="#br0" timeOffset="103">16871 12323 8398,'7'-9'2685,"3"4"0,-1 5-1991,2 5 0,-8 4 1,4 8-1,-2 2-191,1 2 0,-1 6 1,-5-6-1,0-2-188,0-2 0,0-1 0,0 0 0,0-1 207,0 1-76,0 0 0,0-4-171,0-7 0,0-3 0,0-16 0,0-5-473,0-4 1,0-3 0,2-5 0,3-1-285,5 1 1,4 1 0,2 4-1,1 5 131,4 3 1,2 10-1,5 2 1,-3 5 278,-3 1 1,6 1-1,-3 5 1,-1 4 444,-3 4 0,-2 7 0,-1 0 0,-1 0-34,-3 2 0,-9-6 1,1 4-1,-5-3 314,-1-3 0,0-4-94,0-1 1,-7-6-463,-3 1 1,1-5 0,0-5 0,2-6-200,4-3 0,3-3 0,5-2 1,6-2-168,3 1 1,8 5 0,5 2 0,2 5 229,3 1 1,4 1 0,3 6-1,1 0 105,4 0 1,-6 6 0,1 1 0,-3 1-199,1 5 0,-2-1 1,-7 0-1,-4-1-940,-1 1 1,-2 9 0,-4 5 0,3 4-2915,1 1 0,0 8 3986,-6 2 0,1 5 0,0 1 0</inkml:trace>
  <inkml:trace contextRef="#ctx0" brushRef="#br0" timeOffset="104">21179 14932 8162,'0'10'50,"0"1"0,0-6 495,0 6 0,-5-6 0,-2 4 329,-2-2 1,4-2 0,-6-5-71,-1 0 1,3 0 0,-1 0 315,-2 0 1,3-5-1,0-2 1,0-2-571,1-3 0,4-2 0,-1-2 0,3-2-247,2-2 0,0 0 0,4-4 0,4-1-165,8 1 1,9 5 0,-1-4 0,2 4-501,2 3 0,5-3 1,-6 10-1,2 0 34,3 4 1,-6 3 0,0 2 0,0 2-50,-1 3 1,3 4-1,-6 7 1,1 0 316,0-1 1,-2 3-1,-5 1 1,-1 4 77,1 1 1,-2-3 0,-4 5 0,-4 0 252,-5-1 0,-1-2 1,0-6-1,0 2-70,0 2 1,-7-5 0,-3-6 0,-4 1-4,-2-2 0,1-2 0,-1-7 0,0 0-8,0 0 1,1 0 0,-1-2-1,2-3 402,3-6 0,4 2 0,7-1 0,0-4-341,0-5 0,9 1 1,7-3-1,8 2-42,6-2 0,7 4 0,1-4 1,1 5-452,-1 6 0,-6-3 0,-8 6 0,-1 0-312,-4 0 0,-2-5 0,-1 3 0,-2-1-2365,-3 0 0,-4 4 0,-7-4 426,0-2 0,-13-2 2493,-2-2 0,-12-7 0,3-1 0</inkml:trace>
  <inkml:trace contextRef="#ctx0" brushRef="#br0" timeOffset="105">21242 14476 8162,'-7'-16'1870,"5"6"1,-1 1 0,6 2-1010,8 4 0,8-4 0,3 1 0,3 3-381,3 1 1,2-3 0,1 0-1,-1 0-232,-4-2 0,4 5 0,-4-3 0,2 3-731,-2 2 1,-3 0 0,-8 0 0,1 0-3347,0 0 0,-6 0 3829,1 0 0,-15 7 0,3 2 0</inkml:trace>
  <inkml:trace contextRef="#ctx0" brushRef="#br0" timeOffset="106">21478 14209 9113,'15'-7'0,"-1"-4"1983,-3-3 1,3 4-611,-4 0 1,-1 6-1032,1-1-1666,-6 3 0,1 0 0,-10-1 1324,-5-2 0,-11-15 0,-4 3 0</inkml:trace>
  <inkml:trace contextRef="#ctx0" brushRef="#br0" timeOffset="107">21226 13895 8279,'-7'-9'743,"4"-5"0,-6 3 95,2-3 1,2-1 0,3-1 0,-2 0-411,-1 1 0,0-1 0,5 0 1,0 0 10,0 1 0,5-1 0,2-2 1,2 1-304,3 1 1,2-3-1,2 9 1,0-3-74,-1 3 0,3 3 0,1 7 0,2 0-117,-2 0 0,4 0 0,-2 0 0,-2 2 43,-2 3 0,3 4 0,-1 8 0,-3 2 86,-2 2 1,3 5 0,-8-3 0,1 0 84,1 0 0,-8 5 0,3-4 0,-5 0-10,-1-3 1,0 2-1,-1-2 1,-5-2-9,-4-1 1,-4-4-1,-2-4 1,-1-5 55,-4-3 0,3-2 0,-3 0 0,4 0 161,1 0 0,0-7 0,2-3 0,4-4-100,5-2 1,3 0 0,4-1 0,3-2-138,5-2 0,11-2 0,5 4 0,4-2-144,2 2 1,-1 1 0,1 4 0,-1 2-168,0 1 0,-6 8 0,-2-2-1323,-1 3 0,-4-3-2839,3-1 4351,-11 1 0,-3 12 0,-7 2 0</inkml:trace>
  <inkml:trace contextRef="#ctx0" brushRef="#br2" timeOffset="108">8632 12181 9755,'-9'2'1744,"4"3"0,3-1-1089,2 6 0,0-4-243,0 4 1,-5-5-202,0 6 1,0-1 0,5 6-19,0 0 0,0-1 0,0 1 0,0 0-240,0-1 1,0 1 0,0 2 0,0 1 62,0 2 1,0 0-1,0-4 1,0 2 73,0 2 0,0 6 0,0-5 1,0 1 5,0 0 1,0-1 0,0-2-1,0 2 18,0 3 0,0 1 0,0 5 0,0-1 17,0-4 1,-2 9 0,-1-3-1,-3-1-44,3-3 1,1 2 0,2-4 0,-2 4-40,-3 1 1,3 1-1,-3 1 1,3 2 7,2 1 1,0 6-1,0-3 1,0-1-38,0 0 0,0 6 1,0-2-1,0 2 12,0-2 1,-5 3 0,0-3-1,1 2-6,3-2 1,1 8-1,0-4 1,0-1-7,0-1 1,0 1 0,0 6 0,0-2 57,0 1 0,0 1 0,0-2 0,0 0-9,0-2 0,0 9 0,0-7 1,0 3-27,0 2 1,0-1 0,0-5 0,-2 3-54,-3 1 1,3 1 0,-3-4 0,3 1 54,2 3 1,0 6 0,0-3-1,0 2 60,0-1 0,5 1 0,0 5 1,-1-2-83,-2-3 1,-2 3-1,1-5 1,3 1 29,1 1 1,0-2 0,-5 3 0,2-1-42,3 1 0,-3 1 1,3 1-1,-1 0 10,1 3 0,-3 3 0,3-4 0,-1-2 0,1-4 0,-4 5 0,5-5 0,-5 3 11,-1-3 0,2 8 1,2-4-1,1 2 60,-2 3 0,-1 2 0,-2-1 0,0-1-6,0-5 0,0 5 0,0-4 0,2-1 45,3 0 1,-3 3 0,3-4 0,-1 3 119,1 0 0,-3 8 0,3-6 0,-2 3 71,3 2 1,-5 1-1,6-6 1,-1-6-183,-1-3 1,0 4 0,-5-4 0,2-1-198,3-2 0,-3 1 0,3-3 0,-3-4-373,-2-4 0,0-8 0,0 2 0,0-4-323,0-1 1,2-3 0,1-2 181,2-7 0,8-2 253,-3-2 1,-1-8 317,1-2 0,1-12 0,4-2 0</inkml:trace>
  <inkml:trace contextRef="#ctx0" brushRef="#br1" timeOffset="109">1400 12244 8037,'-7'-9'0,"-7"2"0,-9 7 1464,-1 0 0,1 2 0,-7 3 0,-3 8 0,-2 4 42,-3 4 0,4 0 1,-2-5-1,4 1-1002,6 4 0,-2-3 0,5 3 0,1-4 169,-1-1 0,4 5 1,7 0-169,1-2 0,2-2 0,-1-1-321,5 0 1,5-2-1,5-2 1,7-3-345,7-2 1,6-2-1,8-5 1,4 0-250,5 0 0,1 2 0,1 1 0,-4 4 111,-1 2 1,-3-4 0,-6 6-1,-2 1 408,-2 2 1,-7 0 0,1 0-1,-6-2 486,-4 0 1,-5 6 0,0-11-266</inkml:trace>
  <inkml:trace contextRef="#ctx0" brushRef="#br1" timeOffset="110">1431 12794 28262,'-2'16'409,"-3"0"-409,-5-1 0,-4 1 0,-4 0 0,-1 0 0,-2-1 0,-7-4 0,2-2 0,-4-2 0,-1-4 0,-1 1 0,1-1 0,1 2-114,4-1 1,-4-3-1,6-1 1,-1-1-1190,4-4 0,4 1 1,3-6-1,2-3-425,1-1 0,8-3 0,-1-4 1,8-4-2326,6 1 1,11-6 4052,5 4 0,11-18 0,3-4 0</inkml:trace>
  <inkml:trace contextRef="#ctx0" brushRef="#br1" timeOffset="111">1400 12197 8037,'8'0'5761,"-1"1"-5229</inkml:trace>
  <inkml:trace contextRef="#ctx0" brushRef="#br1" timeOffset="112">1557 12841 8713,'0'-26'0,"0"2"0,-2 1 1113,-3 4 0,2 3 198,-8 6 0,6 3-251,-6 7 0,6 7 0,-4 3 1,2 4-210,4 2 0,1 7 0,2 3 0,0 3-334,0 3 0,5-2 0,2-1 1,0-1-44,0 0 0,6 9 0,-3-7 0,2-1-279,-1 1 0,3 7 1,-4-9-1,4-1-252,2 3 1,0-2 0,-2-2 0,-2-5 162,-2-3 1,-4-3 0,2 1-267,-1 0 1,-2-6-55,-5 1 1,0-9 0,0-2 51,0-9 1,-1-5 0,-4-5 0,-4-6-112,0-6 0,-5-9 0,5-1 0,-1-2-96,-1-6 0,3-7 0,-3 4 0,6 1 232,3 2 1,2 4 0,2 1-1,1 4 204,3 1 0,6-1 0,-3 7 0,1 3 11,1 1 1,-1 2 0,6 3 0,1 7 156,4 3 0,-3-2 0,4 11-110,1 1 0,-4 2 1,6 2-1,-1 2 1,-1 2 72,0 1 0,-4 12 1,-7 3-1,-1 4 264,1 4 0,-5 5 0,-2-7 0,-3 4 246,-2 1 0,-2 1 0,-3-1-543,-6 1 1,3-1-1,-3-1 1,-1-4-166,-2-5 0,-2-4 0,0-1 0,1 0 0,-1-2 0,0-4 0,-1 3 0,-2-8 0,-2-2-799,1-1 0,-2-2 1,1-2-1,2-1-1136,1-2 1,2-13-1,2 1 1,4-6 235,5-5 0,3-2 1,5-3 1698,8-4 0,6-3 0,15-7 0</inkml:trace>
  <inkml:trace contextRef="#ctx0" brushRef="#br1" timeOffset="113">1950 12134 7866,'16'0'0,"-6"0"0,-1 2 1156,-2 3 0,0 4 1,-4 8-1,4 3 129,2 1 0,0 6 0,3 0 0,-3 4-218,-2 6 0,5-2 0,-3 5 0,0 0-389,-4 0 0,2 0 0,0 4 0,0-4-251,0-1 0,5-3 0,-3-4 0,1-3 90,1-2 0,-8 1 0,4-7 1,-2-2-424,1-2 0,1-3 1,-4-2-95,2-1 0,1-9 0,-6-2 0,1-9 0,3-12 0,3-5-514,2-4 1,-4-1 0,5-3-1,4-2-677,6-6 0,-3 3 0,6 3 0,-2 4 604,0 6 1,0 0 0,-6 8 446,1 4 1,0 9-1,-1 0-83,1 3 1,0 9 0,0 5 782,-1 8 0,-4-1 0,-1 7 0,3 0 1,1 0 376,1 1 1,1-3-1,0 4 1,-1-4-452,1-1 1,0-2 0,0-5 0,-1 0-276,1-1 1,5-1 0,2-1 0,-1-5-133,1-1 1,9-2-1,-4-5 1,-1 0-209,3 0 0,0-7 0,1-3 0,-1-4-9,-4-2 0,2-5 0,-7-1 0,-2-3-229,-1-3 0,-4 0 0,-4 0 210,-4 2 0,-5 0 0,-1-5 0,-1 1-395,-5 4 0,-2 3 1,-10 7-1,-1 2 0,-4 4-17,-1 5 1,4 3 0,-2 2 0,1 0 562,0 0 0,0 7 0,5 3 1,0 4 22,1 2 0,1 7 0,1 3 1,5 4 237,1 1 1,-4 0 0,6 1 0,2-2 737,1-4 1,4 2-1,1-7 1,4 0-634,2 1 0,6-9 1,8 2-1,2-3-352,3-3 1,0 3 0,1-6 0,-1-3-17,0-1 0,11-2 0,-8-2 0,2-1-1042,0-3 0,-1-11 0,-2 1 0,-2-3 526,-2-4 0,-7 4 0,2-7 0,-5 0 222,-6 1 1,-3-3 0,-7 7 0,0 2-199,0 2 0,0 6 565,0 1 0,0 8 1,0 2 39,0 9 1,0 12 0,2 5 0,1 2 587,3-2 0,-1 4 0,-3-4 1,1 2 80,2-2 1,2 2-1,-3-7 1,1-2-48,-1-1 1,-3-8 79,-1 1-699,0-1 0,0-8 0,-1-9 1,-3-9-242,-1-5 0,0-7 0,5 0 0,1-5-306,5-4 0,2-3 0,8 7 0,1 3 66,4 1 0,-3 6 1,5 2-148,-1 4 0,-2 8 0,4 4 1,0 3-1,-1 2 249,0 0 1,3 2 0,-3 3 0,-1 4 411,1-1 0,3 6 1,-5-3-1,-1 1-9,-3-2 0,-1 3 0,1-6 0,2 0 348,2 0 1,0-2-1,-5-5 1,2 0-165,3 0 1,-4-2-1,4-1 1,-4-4-166,-1-2 0,-5-2 1,-3-4-1,-1-3-135,-3-3 1,-2 4 0,-2-4 0,0 2-362,0-2 1,-13 3 0,-2-1 0,-5 5-32,-2 4 0,3 6 0,-6-1 0,1 3 557,-1 2 0,6 5 0,-2 4 0,4 5 32,1 9 1,7-1-1,4 5 1,3 1 809,2 1 1,7 1-1,5-2 1,9-2-1024,11 2 0,6-5 0,11-1 0,3 1 0,-1-5 0,5 1 0,-4-5 0,-4-4 0,-5 2 0,-10-3 0,-1 0 0,-9-2-805,-6-4 0,-8 1 1,-7-1-533,-11 3 1,-24 1 0,-27-4-1754,-15 2 1,31-1 0,-1-1 3089,-6 0 0,-3 0 0,-4-3 0,-3 1 0,-6 3 0,0-1 0</inkml:trace>
  <inkml:trace contextRef="#ctx0" brushRef="#br1" timeOffset="114">849 13549 12195,'-8'2'1888,"2"3"0,12-4 0,6 6 1,5-1-357,4-1 0,14 0 0,2-5 1,7 0-835,3 0 1,14 0-1,9-2 1,12-1-699,-35 1 0,0-1 0,4-3 0,1-1 0,7 2 0,1 0 0,3-2 0,2 0 0,1-1 0,2 0 0,9 1 0,0 0 0,-2 1 0,0 0 0,0 1 0,0 1-111,-2 1 0,-1-1 1,4 1-1,-1 1 1,-11 2-1,-1 0 0,-1 0 1,-1 0 110,-4 0 0,1 0 0,0 0 0,-1 0 0,-6 0 0,-1 0 0,-3 0 0,-1 0 0,38 0 0,1-5 0,-11 0 0,-6-1 53,-7-1 1,-1 6-1,-8-6 1,-3 1-54,-5 1 0,-8 0-996,-10 5 1,-12 0 0,-17 2 0,-18 5 995,-19 8 0,-6-1 0,-17 2 0,-6-7 0</inkml:trace>
  <inkml:trace contextRef="#ctx0" brushRef="#br1" timeOffset="115">488 14460 7722,'-5'-15'0,"-1"-1"0,1 2 0,0 2 2130,0 1 1,-1 6-356,6-5 0,2 6 1,3 1-960,6 6 1,1 8 0,0 10-1,-3 3 235,-2 0 1,4 11-1,-4-1 1,0 2-466,-1 3 0,5 10 0,-6-2 1,0 2-329,2-1 0,0 5 0,6-1 0,-3-1-215,2-2 0,2-9 1,2-5-1,2-5 42,3-4 0,-4-7 0,4 0 0,-4-5-85,-1-3 0,5-6 0,0 4 0,-2-2 0,-1-4 0,3-1 0,1-4 0,1-3 0,0-6 0,3-10 0,-3-5 0,-1-5 0,1-6 0,5-3 0,-3-9 0,-1-3 0,-3-6 0,2-3 0,-2-2 0,-4 2 0,-5 3 0,2 6 0,-5 10 0,2 5 0,-1 4 0,-5 3 0,4 4 0,-2 5-744,-3 4 1,3 1-2358,-2 0 1,2 8 1592,-2 2 1,2 6 0,5 6 0,-3 4-527,-2 4 0,5 7 1,-1 0 2033,3-2 0,8 6 0,3-1 0</inkml:trace>
  <inkml:trace contextRef="#ctx0" brushRef="#br1" timeOffset="116">1510 14633 7722,'7'9'1189,"2"-2"1,6-7 0,1 0-43,0 0 1,5 0-1,3 0 1,2 0 103,2 0 1,9 0-1,-7 0 1,-1 0-1004,1 0 0,2 0 0,-12 0 0,0 0-2024,-3 0 1,-1 2 0,-2 3-488,-4 5 1,-3 4-1,-10 0 1,-6-1 2262,-7-3 0,-10-6 0,2 3 0</inkml:trace>
  <inkml:trace contextRef="#ctx0" brushRef="#br1" timeOffset="117">1683 14838 9056,'7'15'1476,"3"1"0,-1-7 0,1-2-485,3 0 1,6-5 0,4 3 0,1-2-1,4 1-244,2 1 0,-1 0 0,-2-3 0,-6 1-2116,-4 3 0,-1-1-6135,0-5 7504,-8 0 0,-1 0 0,-7 0 0</inkml:trace>
  <inkml:trace contextRef="#ctx0" brushRef="#br1" timeOffset="118">2658 14146 7722,'8'-16'415,"-2"1"0,-5 4 5626,-1 1-3492,0 6 1,6 11-1261,-1 14 1,0 0 0,-5 2 0,0-1-335,0 5 0,-7 2 0,-3 3 0,-3 1-955,3 4 0,-4-4 0,3 3 0,-3-2 0,-1-3 0,4 1 0,2-3 0,1-1 0,-1-2 0,6-6 0,-3 1 0,5-4 0,1-1 0,1-2 0,5-4 0,4-3 0,11-7 0,3 0 0,1 0 0,10-5 0,-4-2 0,2-2 0,1-3 0,-3-2 0,1-2 0,-1 1 0,0-1 0,-1 5 0,-2 1 0,-3-1-2527,-3 3 0,-1-6 0,-5 3 1821,0-3 1,-2-1 0,-4-1 0,-5 0-1471,-3 0 1,-2 6 0,-2-1-1,-1-1 1393,-2-2 1,-2-1 0,3-1 0,-1 0 897,1 0 0,1 6 0,-1-1 834,-1-1 0,0 3 1116,5-1 1,-2 8-1200,-3 2 0,3 12 1,-5 11-1,2 2 925,0 3 0,-1 1 0,5 4 0,-3 2-484,-1 2 1,-2 0-1,4-6 1,-3-1-1308,3-4 0,1-2 0,0-4 0,-1 1 0,-2-2 0,-1-7 0,6-1-892,0 1 0,0 2 1,0 1-2386,0 1 0,0 0 0,0 0-5140,0-1 8417,-7-6 0,-8 5 0,-10-5 0</inkml:trace>
  <inkml:trace contextRef="#ctx0" brushRef="#br1" timeOffset="119">2437 15136 7722,'-7'9'4020,"4"3"-2546,-8-7 0,10 1 723,1-6 1,8 0 0,13 0 0,7 0-912,7 0 1,7-2 0,12-2-1,8-1-1275,4 2 0,13 1 0,-6 0 0,-3-1-11,-4-2 0,-6-1 0,-6 6 0,-9 0 0,-5 0 0,-5 0 0,-7 0 0,-3 0 0,-3 0 0,-6 2-1169,-5 3 1,-10-1 0,-1 4 0,-10 1-1067,-9 0 1,-6-4 0,-8 4 0,-2 0 1352,-2-1 1,-5 1-1,4 3 1,0-1 881,-1 1 0,-5 2 0,4 2 0</inkml:trace>
  <inkml:trace contextRef="#ctx0" brushRef="#br1" timeOffset="120">2595 15403 8576,'-16'0'3718,"5"0"1864,1 0-4115,7 0 1,8-1 0,12-3 0,6-1-238,5 1 0,14-2 0,3 0 0,1 3-1229,-3 1 0,-4 2 0,-1 0 0,-8 2-1,-6 3 0,-3-1 0,-7 6 0,-3 2 0,-6 2 0,-3 2 0,-2 1 0,-2 3 0,-3 1 0,-4-1 0,-7-4 0,1 0 0,-1 0 0,0-2 0,0-2 0,1-2 0,-1 3 0,5-6 0,3 0 0,-1-2-194,0 0 0,8 0 68,1-5 0,8 0 0,13 0 0,7 0 199,7 0 1,5 0-1,6 2 1,-4 1 75,-6 3 1,-4 6-1,-6-2 1,-5 4-150,-4 2 0,-1 0 0,-2 0 0,-2-1 0,-1 1 0,-8 0 0,3-1 0,-6 1 0,-6 0 0,-2 0 0,-10-1 0,-3-1 0,-5-3 0,-4 1 0,-3-7 0,-2-1 0,-2-3 0,-6-1 0,1 0 0,-4 0-202,-1 0 1,2 0-1,1-1 1,4-5-1418,2-4 0,1 1 0,5-1 0,3-2-45,3-2 0,8-4 0,9-3 0,2-5 1664,4-4 0,8-15 0,4-4 0</inkml:trace>
  <inkml:trace contextRef="#ctx0" brushRef="#br1" timeOffset="121">3821 14225 8590,'0'-9'3535,"0"16"0,-2 12-1927,-3 4 1,3 12-1,-3-4 1,3 4-600,2 4 1,0-5 0,0 8 0,0 0-376,0-2 1,2 4-1,2-7 1,1-4-635,-2-5 0,4 2 0,0-6 0,0 0-157,0-3 1,0-3 0,-3-2-1,1-1-1530,-2 1 0,1-7 0,-1-2-103,3 0 1,1-5 0,-4 1 0,4-5 584,2-3 0,-4-12 0,6-1 0,-1-3 153,-1-2 0,5-10 0,-4 0 0,4-4 1052,2-1 0,0-6 0,-1 4 0</inkml:trace>
  <inkml:trace contextRef="#ctx0" brushRef="#br1" timeOffset="122">4041 14445 7722,'0'-16'1154,"0"0"1,0 9 408,0 7 0,0 12 1,0 13-1,-2 3-236,-3 5 0,3 9 1,-1-2-1,6 2-116,8 0 1,1-4-1,0 3 1,-1-7-691,1 1 1,2-5 0,0-5 0,-2-1-561,-1 0 1,-6-6 0,4-1 0,-2-4-1812,-4-1 1,1-5-268,1-2 1,-5-5-1,2-5 379,-6-6 1,-6-8 0,3-4 0,-2-3 171,-3-7 1,-7-5 1565,-2-10 0,0-6 0,5-2 0</inkml:trace>
  <inkml:trace contextRef="#ctx0" brushRef="#br1" timeOffset="123">3397 14256 10472,'7'-14'2565,"3"2"1,6 3-1656,5 2 1,5 2 0,11 3 0,5-1-582,3-3 1,7 1 0,3 5-1,-1 0 166,0 0 0,5-5 0,-3 0 1,0 1-255,-4 2 0,1-3 0,-4 0 0,-6 0 5,-2-2 0,1 3 0,-8-4 0,-2 1-214,-4 3 0,-9-3 0,2 2-1047,-3 1 621,-10 3 1,-3 2 0,-10 5-1833,-5 4 0,-11 9 1,-5 4-1,-4 0 2226,-2-1 0,1 6 0,0-3 0</inkml:trace>
  <inkml:trace contextRef="#ctx0" brushRef="#br1" timeOffset="124">5173 14020 7722,'9'-7'0,"-4"-1"754,-10-8 0,1 7 0,-6 4 0,-2 3 1,-2 2 339,-2 0 1,-1 0 0,-3 2-1,-2 3-280,-3 6 1,1 8 0,-4 4 0,3 3-291,3 7 0,-5 0 0,6 9 1,2 2-148,2 1 1,1 2-1,2 2 1,2 2 631,1 1 1,8 1-1,-2-6 1,3 0-536,2 0 0,7-2 0,3-1 0,4-4-474,2-1 0,0-3 0,-1-6 0,1-2 0,0-2 0,-6-7 0,1 2 0,-1-3-563,-1-2 1,3-1-1,-5-1-2278,2-3 0,2-4 1,4-7 1099,1 0 0,-6-2 1,1-3-1,1-8-385,2-6 1,2-5 2125,0-8 0,-1-6 0,1-2 0</inkml:trace>
  <inkml:trace contextRef="#ctx0" brushRef="#br1" timeOffset="125">5330 14115 8275,'9'0'1631,"-2"7"0,-7 3 1,0 4-393,0 2 1,-5 5-1,-2 1 1,-2 3-445,-3 3 1,0 2-1,0 1 1,1-1-252,-1-4 0,0 4 1,-1-4-1,5 2-85,1-2 1,-4 2 0,4-6 0,0 1-167,0 0 0,-3-2 0,4-5 0,3-1 431,1 1 1,2-6 0,0 1-725,0 1 0,7-5 0,5 0 0,6-2 0,3 1 0,12-1 0,-2-5 0,3 0 0,-1 0 0,4 0 0,-1 0 0,-1 0 0,-2 0 0,2-5 0,-1-1 0,-7 1-682,-2-2 1,1 5 0,-7-5 0,-3 2-2738,-4 0 1,-3-7 2081,2 1 0,-4-3 0,-9-3 0,-2-2-490,-1-2 0,-5 0 0,3 3 1,0-1 1826,0-2 0,-4 0 0,4 5 0,0 1-304,0-1 0,2 0 4019,5 1-2074,0 6 1,0 9-1,0 10 1,0 6 30,0 5 1,0 3 0,2 8-1,1-1-387,2 1 1,1-1 0,-6 1 0,0-1-1109,0 0 1,0-1 0,0-2 0,0-3-178,0-3 0,0-1 0,1-5 0,3 0-1667,1-1 1,0-4-1,-3-2-1610,3-2 0,4 3 0,7-5 1612,0-1 1,4-11 1664,1-9 0,7-7 0,-3-8 0</inkml:trace>
  <inkml:trace contextRef="#ctx0" brushRef="#br1" timeOffset="126">5959 14539 7722,'16'0'2416,"0"0"1010,0 0 0,-6 2-1664,0 3 1,-6-2-1719,1 8 0,-1-2 1,-1 3-2787,2-2 0,1-4-643,-6 4 0,7-6 3385,3 1 0,4-10 0,2-4 0</inkml:trace>
  <inkml:trace contextRef="#ctx0" brushRef="#br1" timeOffset="127">6305 14146 7391,'-8'-7'0,"2"-3"1352,5-4 1,2-2-874,5 0 1,7 2-1,10 4 1,0 4 400,0 5 1,5 1 0,-4 0 0,2 0-288,0 0 1,-6 7 0,2 3 0,-1 6-176,0 5 1,0-2 0,-5 9 0,-2 3 188,-4 4 1,3 9-1,-6-2 1,0 2-46,0-2 1,-2 6 0,-5-4 0,0 0-90,0 1 1,-2-6-1,-1-3 1,-4-4-228,-2-6 0,0 2 0,-3-7 0,1-2-234,-1-2 1,-2-6-1,-1-2 1,-1-2 74,0-4 0,-5-1 0,2-4 0,3-3-18,4-6 1,3 3 0,-1-5 0,4-2-235,5-4 1,1-2-1,0 3 1,1-1 87,5-2 0,2 0 0,10 7 0,3 2-102,5 1 1,4 8-1,1-2 1,1 3-165,-1 2 0,6 7 0,0 3 1,-3 3-188,0-3 1,-5 4 0,-1-5-1,-5 1-1122,-6 1 0,3-6 0,-10 4-1217,4-2 1,-3 0 1365,-1-2 1,-6-10-1,1-1 1503,-3-6 0,-9-11 0,-2-1 0</inkml:trace>
  <inkml:trace contextRef="#ctx0" brushRef="#br1" timeOffset="128">6777 13832 8073,'2'-16'0,"3"2"696,5 4 0,10-3 0,2 8 1,1 2 60,0 1 1,10 2 0,-2 2-1,3 3 169,-1 5 1,-2 9-1,2 6 1,1 3-164,-3 5 1,7 9 0,-11 2-1,-3 5 102,1 3 0,-10 13 0,3-3 0,-6 5-26,0 3 0,-5-7 0,0 3 1,-2-5-539,1-2 1,-1-1-1,-7-13 1,-1-3-424,-3-5 0,-6-4 1,2-1-1,-6-3-360,-5-2 0,-2 0 1,-5-6-1,4-1-1813,1-3 1,-3-6 0,5-3 0,2-1 2294,1-3 0,10-16 0,1-6 0</inkml:trace>
  <inkml:trace contextRef="#ctx0" brushRef="#br1" timeOffset="129">7390 13313 7722,'-9'-2'1121,"4"-3"-326,3-5 0,4-3 0,3 3 0,6 3-209,3 0 1,2 5 0,-1-3 0,3 3-68,3 2 1,-4 0-1,6 0 1,-2 0-80,0 0 0,0 0 0,-7 2 0,-2 3-154,-2 6 0,-6 3 1,1 1-1,-3 3-60,-2 3 0,0-4 0,-2 6 0,-3 0-17,-6 3 0,-2-4 0,-3-1 1,0-3-20,0-2 1,1-1 0,-1-1 0,0-1 170,0-3 1,6-7-204,-1 3 0,10-5 1,1-1-105,8 0 1,8 0 0,5 0 0,5 0-80,4 0 0,2 6 0,-1 1 0,0 1 137,1 5 0,-1 1 0,-1 1 0,-2 1 150,-2 0 0,-7 1 0,1 2 0,-8 4 391,-7 2 0,-3-6 0,-2 4 0,0-3-306,0 1 0,-7 2 0,-5-4 1,-6 2-348,-3-1 0,-12-1 0,0 0 0,-4 2-533,-1-2 0,-11-1 0,0-3 0,-4 3-265,-1 3 0,-7-4 798,-2 4 0,-14 11 0,34-16 0,-1 1 0</inkml:trace>
  <inkml:trace contextRef="#ctx0" brushRef="#br1" timeOffset="130">1368 17180 7722,'-15'0'3900,"13"1"1,7 3-3053,7 1 1,6 0 0,1-5-1,4 0 608,1 0 0,-3 0 1,5 0-1,2 0-1053,2 0 1,0 0 0,-2 0 0,-4 0-1942,-1 0 1,3 0 0,-5 0-1773,-2 0 1,-3 2 3309,-6 3 0,-10 4 0,-8 7 0</inkml:trace>
  <inkml:trace contextRef="#ctx0" brushRef="#br1" timeOffset="131">1368 17384 8498,'9'14'3659,"5"-4"0,7-3-1772,3 0 0,3-5 0,4 5 0,1-2-1174,-1 1 1,6 4 0,1-5 0,1-1-590,-1-2 0,-3 3 0,-7 0 1,-2-2-1561,2-1 1,-5-2 0,-1 0-1411,1 0 0,0 0 1,3-2 2845,-5-3 0,3-3 0,1-8 0</inkml:trace>
  <inkml:trace contextRef="#ctx0" brushRef="#br1" timeOffset="132">2563 16661 7722,'0'-16'123,"0"0"0,0 1 1,0-1-1,2 0 624,3 1 0,6-1 0,10 0 1,5 0-1,4 2-313,1 4 1,0 1 0,-1 6 0,-2-2 76,-2 1 0,-6 2 0,1 4-226,-4 3 1,-3 4 0,-4 7-1,-4 1 49,-5 4 1,-1-2-1,-1 8 1,-6 0-71,-9 3 0,-2 2 1,-6-1-1,0 0-81,-1 1 1,1 3 0,-4-2 0,2-5-21,-2-4 1,5 3-1,0-6 1,2-4-15,0-5 1,0 0-1,6-6 1,-1-1-103,0 2 0,0-5-182,1 3 1,6-10-1,5-4-30,8 0 1,8-8-1,14 3 1,11-2-96,7-3 0,3 5 0,0 3 0,2 1 213,3 1 0,-10 2 0,0 7 1,-7 0 153,-3 0 0,-6 2 0,-2 3 1,-1 6 82,-4 3 0,-1 1 1,-4 3-1,-2 1 232,-2 2 1,-6 2 0,1-4 0,-3 4 174,-2 1 1,-2 1 0,-3 2 0,-6-2-145,-3-2 0,-7 3 0,-1-5 1,-3-4-275,-3-5 1,-1 2 0,-5-5 0,-1 0-273,-1-4 1,-8-3-1,2-2 1,-2 0-8,3 0 1,2 0 0,8 0 0,1 0-3292,4 0 1,-2-2 1946,7-3 0,7-4 1,10-8-1,10-3 229,9 0 0,15-8 0,14 1 1,3-2 1214,0-3 0,11-6 0,-9-2 0</inkml:trace>
  <inkml:trace contextRef="#ctx0" brushRef="#br1" timeOffset="133">3239 16614 7400,'11'0'2483,"-1"0"0,-6 1-1410,1 5 1,-1 2 0,-1 8 0,4 2 43,2 3 1,-6-2 0,2 7-1,-1 0-570,1-1 1,-3 8 0,5-5 0,-2 0-196,0 1 1,1-1 0,-6 0 0,0-3-747,0-3 1,0 5 0,0-5-1191,0 3 1,5-6-1,0 2-669,-1-4 1,-1-3-1,2-3 51,6-6 0,3-3 2202,2-2 0,-1-7 0,1-2 0</inkml:trace>
  <inkml:trace contextRef="#ctx0" brushRef="#br1" timeOffset="134">3853 16629 7887,'-11'-14'745,"1"2"202,-3 2 0,5 6 0,-3-1-71,-1 3 1,3 2 0,-1 2-419,-3 3 1,-1 9 0,-1 7 0,-1 0-63,0 2 0,6 1 0,1 8 0,0 1 146,1 4 1,4-4 0,-1 3-1,3-2 41,2-3 1,0 1 0,2-1 0,3-1-334,6-4 0,3-3 0,3-8 1,4 1-107,5 0 1,4-2-1,1-4 1,1-5-81,-1-3 1,6-2 0,0-2 0,-4-1-94,-5-2 1,1-13-1,-4 2 1,-1-3-119,-3-3 0,-5-1 0,-4-5 0,-3 2-131,-2-2 0,-4-2 0,-6-1 0,-4 1-93,-2 4 1,-6-2 0,-6 7 0,0 2-332,-2 1 1,5 8 0,-3 1 0,4 2-968,1 4 1,6 1 369,-1 2 0,8 2 1,-1 1-1,8 4 503,6 2 0,4-1 796,2 3 0,7 3 0,1-5 0</inkml:trace>
  <inkml:trace contextRef="#ctx0" brushRef="#br1" timeOffset="135">4371 16960 9345,'16'0'1706,"0"0"1,0 0 0,-1 0 518,1 0 0,-6 0 230,1 0-1863,-1-7-2588,-1 5 0,-4-5-283,-10 7 0,2 2 0,-8 1 2279,-1 2 0,-2 8 0,-2-5 0</inkml:trace>
  <inkml:trace contextRef="#ctx0" brushRef="#br1" timeOffset="136">4702 16457 8225,'-14'-2'0,"3"-3"919,6-6 0,3 2 1,2-1-446,0-2 0,7 3 0,4 0 0,3 2-112,1 4 1,6 1 0,2 2 0,0 0-57,-1 0 0,-1 0 0,-3 0 1,1 0-128,2 0 0,-2 7 1,-7 3-1,-1 4-70,1 2 0,-5 5 1,-2 2-1,-3 1 50,-2 4 1,0 0 0,-2 0 0,-3-2-108,-5 2 1,-4-3 0,-4-3 0,-1-2 160,-2-6 0,-5-4 1,5 2-1,2-3 23,1-2 0,2-2 0,1-5 61,-1 0 0,7-2-421,4-3 1,10 2 0,7-8 0,8 1-209,6 1 0,5-3 1,6 7-1,3 1 223,0 2 1,4 2 0,-6 0 0,-1 0 189,-4 0 1,1 7-1,-12 4 1,1 3-1,0 1 1,-8 1-1,-4 0 1,-1 1 521,-1 4 0,-2-3 1,-7 3-1,0-4-133,0-1 1,0 0-1,-2-1 1,-3 1-137,-5 0 1,-10-2-1,-2-2 1,-1-3-83,0-2 0,-5 3 0,0-5 1,-5-1-487,-3-2 0,-1-2 0,5 0 0,1 0-1045,-1 0 0,8 0 0,3 0 0,4 0-554,1 0 0,5-6 1,3-1 927,1-1 0,8 2 0,12-4 0,6-2-241,7-2 1146,11-2 0,3-7 0,7-1 0</inkml:trace>
  <inkml:trace contextRef="#ctx0" brushRef="#br1" timeOffset="137">5582 16362 8300,'7'-15'2845,"-5"6"1,5 9 0,-7 10-2250,0 4 1,0 7 0,-2 0-1,-2 0 190,-1 2 0,-7 1 0,2 8 1,-4-3-258,-2-2 1,2 1 0,2-6 0,3 3-79,2 3 1,-4-6 0,6 1-193,2 0 0,1-6 0,2 4-329,0-3 1,2-4-165,3-4 0,4-3 0,8-7 0,2 0-433,2 0 1,13 0 0,-3 0-1,2 0-626,0 0 0,-1-5 1,-1-2-1,1 0 69,-1 0 1,-5-4-1,-1 4 1,-3 0 209,-2 0 0,-3-5 0,-3 2 0,-3-6-126,-6-5 0,-3-3 1140,-2-8 0,0-6 0,0-2 0</inkml:trace>
  <inkml:trace contextRef="#ctx0" brushRef="#br1" timeOffset="138">5928 16441 7722,'9'7'306,"-2"-4"0,-7 8 0,0 1 1268,0 2 0,0 7 0,0 2-176,0 1 1,0 2 0,1 6 0,3-1-420,1 1 0,2-1 0,-3 0 0,1-1-911,-2-4 1,4 2-1,0-5 1,0 0-610,0-1 1,-1-1-1,-5-5-1948,4 0 1,-3 0-1,3-1-3937,-3 1 6426,-2-7 0,-14-2 0,-3-7 0</inkml:trace>
  <inkml:trace contextRef="#ctx0" brushRef="#br1" timeOffset="139">5142 17431 7906,'-16'-7'806,"2"4"1,4-8 1899,4-1-1903,5 5 1,8 2 0,1 10-1,3 5-412,-1 4 1,-4 4-1,2 1 1,1 4 203,0 1 1,-6 2-1,2 6 1,-1-1-308,1 1 1,-3-1 0,3-1-1,-3-4-178,-2-5 1,0 2 0,0-2-218,0-2-248,0-2 0,-7-8 1,-4-5-26,-3-8 0,1-5 0,0-6 0,5-3 125,1-3 0,1-3 1,6-9-1,2-4-226,3-5 0,6-2 1,8 2-1,4 6 164,1 3 1,1 8-1,3 4 1,-4 5 399,-1 6 0,3 3 1,-3 7-1,-1 2 141,1 3 0,-2 2 1,-5 7-1,-1 0 116,1 3 0,0 3 1,-2-5-1,-4 3-52,-4 3 1,1-4-1,-2 4 1,-2-3 40,-1-3 0,-2 1 1,0 0-465,0-1-160,0-6 1,0-4 209,0-10 0,5-4 0,2-8 0,2-2-93,3-2 0,8 2 0,2 6 0,1 3 341,0-2 0,5 5 1,-2 1-1,2 5 85,-2 1 0,-2 5 0,-4 2 0,1 2-96,-2 3 1,-3 2 0,-4 2-1,-2-1-79,2 1 0,-5 0 1,0 1-1,-1 2-628,-1 2 1,0 0 0,-5-5 0,0 0-1102,0-1 1,0 1 0,0 0-472,0 0 0,0-6 2127,0 1 0,0-8 0,0 4 0</inkml:trace>
  <inkml:trace contextRef="#ctx0" brushRef="#br1" timeOffset="140">6290 17038 7722,'0'-10'3,"0"-1"1,-6 1 0,1-6 316,2 0 0,1 6 0,2-1 23,0-1 0,7 0 1,3 1-1,4 4 308,2 0 1,5 6-1,0-5 1,-2 5 148,-1 1 0,4 0-498,4 0 1,-3 0-1,-2 1 1,-5 5 20,-6 4 0,3 4 1,-8 2-1,-2 0-140,-1-1 1,-2 1 0,0 0 0,0-1-88,0 1 0,-7 0 0,-3 0 0,-4-2-96,-2-4 1,0 2-1,0-5 269,1 2-360,-1-6 1,9 4 0,7-7-407,9 0 0,10 0 0,4 0 0,3 0 445,7 0 0,-1 0 0,4 0 0,-3 2 279,-1 3 1,-6-1 0,-1 6 0,-3 3-182,-3 1 0,-6-4 0,-5 1 0,-1 1 762,-3 2 1,-2-4 0,-2 1 0,-2 1-46,-3 2 1,-6-4-1,-10 1 1,-3-1 251,-1-1 1,-4 3 0,1-6-1,-6-3-735,-2-1 1,-3 3 0,3 0 0,-5-1-388,1-3 0,2-2 0,6-3 0,1-1-2351,0 2 0,1 1 1,4 0-1,5-3 2377,3-6 0,2-3 0,1-1 0</inkml:trace>
  <inkml:trace contextRef="#ctx0" brushRef="#br0" timeOffset="141">9261 13454 7167,'16'0'-208,"-6"-5"1193,1 0 1,-1-7-457,6 1 1,-2 3-1,-4-3 221,-4-1 1,-5 3 0,-1-1 32,0-3 1,-7 5 0,-3-1 17,-4 2 0,-2 2 1,1 5-1,-1 0-170,0 0 1,-5 1 0,0 5 0,0 4-93,-1 4 1,2 9 0,-4 3 0,1 4-114,4 1 1,-4 1 0,2-1-1,2 0-71,2 1 0,1-1 0,2 3 0,3 0 93,6 3 0,3 0 0,2-6 0,0-1-263,0-4 0,7 7 0,4-5 1,3 0-186,2 2 0,6-2 0,4 0 0,4-4 0,2-1 0,-1-2 0,2-5 0,2-2 0,2-4 0,0 4 0,-6-5 0,0-1-101,1-2 1,-2-5 0,-2-1 0,-2 0-1638,2 0 1,-6 0 0,-1 0 0,-5-1 12,-5-5 0,1-2 0,-5-8 407,2 0 0,-6 1 1,2-1-1,-3-2-2845,-2-3 4163,0 4 0,-7-13 0,-2 6 0</inkml:trace>
  <inkml:trace contextRef="#ctx0" brushRef="#br0" timeOffset="142">9749 13722 7789,'0'-16'3541,"-2"7"-2386,-3 4 0,-4 7 0,-5 6 0,2 10-621,1 5 1,2 3 0,-1 4 0,5-3 64,3 0 0,-3-6 0,-1 3 0,3-1-322,1-4 0,4-2 0,3-1 1,6 0-167,3 0 0,7-2 0,1-4 0,3-5 25,3-3 1,1-2 0,3 0 0,-1 0-162,1 0 1,-8-5 0,-3-2 0,-3-4-202,-3-6 1,1 1 0,-2-7-1,-2 2-4,-1 1 1,-8-7-1,2 6 1,-3 2 17,-2 2 1,0 1 161,0 0 1,2 9 0,3 6 184,6 4 1,3 14-1,3 1 1,2 5 349,2 5 1,6 3-1,-5 4 1,1 2 168,0-2 0,3 3 0,-5 2 0,-2 2-103,-1 2 1,-3 5 0,-1-9 0,-3 2-236,-6 0 1,-3-7 0,-2 1 0,0-4-317,0-6 0,-7 2 0,-4-7 0,-4-2 0,-6-2 0,-2-8 0,-7-2 0,0-2-39,-3 1 1,-9-3-1,0-6 1,-1-4-1013,1-2 1,-2-2 0,7-4 0,2-1-472,2 0 0,4 1 1,2-3-1,8-3 116,7-5 1,5-4 0,9-1 0,3-1-1261,5 1 0,17-7 2666,4-4 0,18-11 0,0-3 0</inkml:trace>
  <inkml:trace contextRef="#ctx0" brushRef="#br0" timeOffset="143">10299 13297 7789,'16'7'1032,"-6"-3"1,-1 6 0,-2 2-86,-4 2 1,4 4 0,-2 3 0,-1 7 22,-2 7 1,3 3 0,0 8-1,-1-1-98,-3 4 0,5 2 0,1-6 0,0-3-156,0-5 1,5 1 0,-3-1 0,1-2-634,1-2 1,-6-7 0,4-2-1,-1-1-1144,1-4 0,0-1 1,3-3 566,-2 1 0,1-2 0,5-3 1,-1-6-1396,1-3 1,0-2 0,0-4 0,-1-5-744,1-6 0,0-12 2632,-1 1 0,1-10 0,0-5 0</inkml:trace>
  <inkml:trace contextRef="#ctx0" brushRef="#br0" timeOffset="144">10676 13722 9200,'11'5'0,"-3"2"1260,-1 2 0,-1 6 0,-5 8 1,5 0-220,4-1 0,-1 10 0,1-2 1,1-1-433,-3 1 0,6 3 0,-3-8 0,3-1-1378,2-3 0,-6 2 0,1-2-430,1-2 1,2-2-407,2-1 0,-6-7 1,-1-6-1,-2-8 1605,-4-11 0,-1-6 0,-2-10 0</inkml:trace>
  <inkml:trace contextRef="#ctx0" brushRef="#br0" timeOffset="145">10692 13564 7728,'-5'-29'0,"-1"3"330,3 5 1,1 3 0,2 2 0,0 1-70,0-1 0,2 7 0,3 4-1682,6 3 0,3 2 1421,1 0 0,8 0 0,1 0 0</inkml:trace>
  <inkml:trace contextRef="#ctx0" brushRef="#br0" timeOffset="146">11006 13722 9003,'27'21'0,"-5"0"0,-3 0 1163,-5 1 0,-7 3 0,4 6 1,-1-1-460,-1-4 1,3 4 0,-5-6-1,0 2-194,0 1 1,-1-8-1,-5 2-358,5-4 0,-5-1 303,5 0 0,-5-9-319,-1-7 1,-1-7-1,-3-9 1,-1-2-240,1-3 0,3-3 0,2-7 0,5-3-12,4-2 0,-1 3 0,3-4 0,4 4 148,3 1 0,2 8 0,-4 3 1,3 3 118,1 3 1,5 6-1,-4 4 1,3 3 142,3 2 0,0 7 0,0 5 0,-4 6 243,-1 3 0,3 7 1,-5-2-1,0 3-413,2 3 1,-8-2 0,3-3 0,-6 0-681,0 1 1,1-6-1,-1 1 1,-3-2-1428,-2 0 1,0 0 0,-4-5 438,2-1 1,8 1-1,-3-2 241,4-4 0,7-3 0,2-7 1302,1 0 0,-5-13 0,4-5 0</inkml:trace>
  <inkml:trace contextRef="#ctx0" brushRef="#br0" timeOffset="147">12248 13895 7789,'9'-16'721,"-4"0"0,-5-1-240,-5-4 1,-5 3-1,-10-3 1,-1 4 258,2 1 1,-5 0 0,-2 2-1,-4 4-421,-2 5 0,3 3 1,1 2-1,3 2 185,3 3 0,-5 4 1,6 8-1,4 2-99,5 2 1,-2 7-1,5 0 1,0 5-76,4 4 0,3 0 0,2-6 0,0 1-100,0-1 1,0-5-1,2 0 1,3 1-95,6-3 1,3-1 0,2-8 0,-1 1-198,1 0 0,5-6 0,2-1 0,-1-2-38,1-3 0,0-4 1,-4-6-1,4-6-54,1-7 1,-3-6-1,4-6 1,-3-2-3,-2-4 1,-5-3-1,-4-9 1,-6-3-369,-3-6 0,-2-5 0,0-3 0,-2-2 103,-3 1 0,-4-2 0,-5 2 0,2 6 192,1 7 1,8 8-1,-2 8 1,3 8 213,2 6 0,0 3 1004,0 5-781,0 8 0,0 8 1,0 13-1,0 10 187,0 9 1,0 10 0,0 1-1,2 6 36,3 3 0,-2 6 0,8-5 0,1-3-101,2-1 0,2-4 0,-1-1 0,1-4 9,0-1 1,5-4 0,2-7-1,1-4-148,4-1 1,-4-2 0,3-6 0,1-1-24,1-3 1,3-2-1,-1-6 1,1 2-43,-1-1 1,0-4-1,1-5 1,-2-6-340,-4-3 1,4-7-1,-6-2 1,0-1-372,-3-4 0,-5-2 1,-4-3-1,-3-2 309,-2-1 1,-2-3 0,-6 4-1,-5-1-234,-4 1 1,-4 3-1,-4 4 1,-1 4 385,-2 1 1,-5 9 0,3 9 0,1 3 670,-1 2 0,0 2 0,4 5 0,-2 7 40,2 5 1,3 14 0,6-1 0,4 1-116,5 0 0,1 4 0,1-1 1,5-1-229,4-1 1,6-3-1,3-1 1,4-4-548,1-5 0,1 2 0,4-4 0,-1-4-728,0-2 1,5-5-1,-6 3 1,2-6 132,3-3 0,-6-2 1,0-2-1,0-3 490,-1-6 0,-2-8 1,-8-4-1,1-1-30,0-4 1,-6 4-1,-1-3 1,0 1-473,-1 2 1,-4 1 956,1 7 1,-3 9 0,-2 9 322,0 12 0,5 9 0,2 8 1,0 1 170,0-1 1,4 6-1,-4-2 1,0-4 49,0-3 0,3-9 0,-5 2 0,-1-3 357,-2-3 1,-2 1-528,0 0 1,-7-9 0,-2-7-88,0-9 0,-5-5 0,5-3 0,-1-3-71,-1 0 1,8-8-1,-2 0 1,3-6 147,2-2 0,7-1 1,3 6-1,6-2-212,5-4 0,4 9 1,8-2-1,2 6-237,1 5 0,3 1 0,-3 4 0,5 4-138,-1 4 0,-2 5 1,-8 1-1,-4 0-1057,-5 0 1,-5 1 0,-6 5-1,-6 6-3166,-8 7 0,-20 6 4397,-18 6 0,-17 7 0,-13 3 0</inkml:trace>
  <inkml:trace contextRef="#ctx0" brushRef="#br0" timeOffset="148">9120 14618 8057,'0'-11'1100,"0"1"1,1 6 0,5-1-107,4 3 1,9 2 0,4 0-1,1 2 29,4 3 0,2-3 1,5 3-1,3-3-34,4-2 1,14 0-1,-3 0 1,6 0 37,4 0 1,12 0-1,5 0 1,8-2-882,-41 0 1,2-1-1,2 1 1,1 0 0,7-2-1,1-2 1,4 1 0,1-1-244,4 2 1,2 0 0,6-3 0,1 1 0,0 3 0,0-1 0,-2 1 0,0-1 96,-4 1 0,1 0 0,3-3 0,0 1 0,-11 1 0,-1 1 0,-1 0 0,0-1 0,-3 0 0,-1 1 0,-4 0 0,0 1 0,-1 2 0,0 0 0,-1-1 0,1 0-28,-1-2 1,0 1-1,2 1 1,0 0-1,-4-2 1,-1-1 0,0 1-1,0 1 28,-2 0 0,0-1 0,4-3 0,-1 1 0,-4 2 0,-1 1 0,-1 0 0,1 0 0,39 1 0,-11 1 0,-8 0 0,-8 0 0,-11 0 0,-7 0 0,-10 0 0,-4 0 0,-5 0 0,-5 1-2114,-6 5 1,-12-3 0,-17 6 0,-14-2 2113,-13-4 0,-11 6 0,1 0 0</inkml:trace>
  <inkml:trace contextRef="#ctx0" brushRef="#br0" timeOffset="149">9025 15576 7789,'16'0'0,"0"0"0,-1 0 0,-4 0 0,-1 0 0,1 0 0,5 0 0</inkml:trace>
  <inkml:trace contextRef="#ctx0" brushRef="#br0" timeOffset="150">9072 15655 7789,'0'16'-7,"0"-1"0,-5-4 0,0-1 192,1 3 1,-3-5 125,2 3 1,-5-1 0,5 6 774,1 0 0,2-1 430,2 1 1,0 0-262,0 0 0,2-8 46,3-2 0,-1-6 0,4-6-557,-1-4 1,0-4 0,-3-2 0,3 0-378,2 1 0,-4-8 1,4-3-1,-1-4-177,1-1 1,2-3 0,4-2 0,-1-4-343,-3-1 1,1-9-1,-7 1 1,-1-2-616,-3 2 0,1-5 1,2 11-1,1 1 187,-2 2 1,-1 5 0,0 8 0,1 6 364,3 4 1,1 8-1,-2 4 232,5 3 1,6 14-1,3 8 1,4 6 765,2 7 1,-5 7 0,5 0-1,-2 2 118,-4 2 1,-2 10 0,-1-7-1,0 2-375,0 0 1,-1-4 0,1-1 0,0-4-406,-1-1 0,1-3 0,-2-4 1,-2-2-122,-1-4 0,-1 2 0,4-7 0,-2-2-717,-1-2 1,-6-1-1,6-2-242,1-4 0,-3-3 1,1-7 589,2 0 1,-5-7 0,-1-3 0,-5-4 228,-1-2 0,0 1 0,-1-1 1,-5 0 297,-4 0 1,-4 1 0,-4 1 0,-3 3 138,-5 6 0,-3-2 1,-3 2-1,2 1 174,4 3 1,-3 1 0,2 0 0,-1 0-145,2 0 1,-2 0 0,5 0 0,1 0-949,-1 0 1,-3 0-1,5 0 1,2 0-913,1 0 0,8 0-997,-1 0 0,10 0 1,2 0-143,13 0 1,9-7 2671,8-4 0,15-10 0,3-3 0</inkml:trace>
  <inkml:trace contextRef="#ctx0" brushRef="#br0" timeOffset="151">10000 15561 7789,'0'10'0,"0"1"289,0 1 0,0 2 1,2 2-1,1-1 1660,3 1 0,-1 5 1,-5 2-1,0-1-1239,0 1 0,0 5 1,2-4-1,1 3-326,2-1 0,1-5 1,-6 3-1,0-1-98,0-4 0,5-1 1,0-3 201,-2 1 34,-1 0-452,-2-8 1,2-6-1,1-9 1,4-1 51,2-5 0,2-1 1,4-1-1,3-1-128,3 0 1,3 2-1,8 4 1,-1 4-163,1 5 1,4 1 0,1 0-1,-4 0 325,-5 0 0,0 7 0,-7 3 0,-2 4 125,-1 2 0,-4 0 1,-4 1-1,-5 2 93,-3 2 0,-2 0 1,0-5-1,0 0 81,0-1 0,-7 5 1,-3-3-1,-4-3-327,-2 0 1,-1-2 0,-3-1 0,-2-4-130,-3 0 0,-1-6 0,-5 5-144,-1-5 1,1-1 0,-1-1-1,2-3 1,3-3-567,0-2 0,6 1 0,-3-5 0,3 3-2535,7-2 1,0-2 0,9-2 1363,1 0 1,4 1 0,7-3 1880,9-3 0,7-3 0,8-8 0</inkml:trace>
  <inkml:trace contextRef="#ctx0" brushRef="#br0" timeOffset="152">10802 15451 7789,'7'-9'956,"0"0"1,5 6 0,-1-3 928,1 3 1,2-4 0,2 2-1884,-1 1 1,1 2-1,0 2 1,-1 0-919,1 0 1,0 6 0,-2 1-1490,-4 1 1,3 3 2404,-8 5 0,0-8 0,-5-1 0</inkml:trace>
  <inkml:trace contextRef="#ctx0" brushRef="#br0" timeOffset="153">10896 15592 10935,'7'9'1818,"2"-2"1,7-7-922,-1 0 1,-4 0 0,-1-2-1,3-1-893,1-3 0,1 1 1,1 5-4710,0 0 4705,-1 7 0,1 2 0,0 7 0</inkml:trace>
  <inkml:trace contextRef="#ctx0" brushRef="#br0" timeOffset="154">9261 16739 10531,'0'16'1292,"2"0"1,1 0-1,3-1-341,-3 1 0,-1 7 1,-2 3-1,0 2-41,0-2 1,0 9 0,0-4 0,0 1-543,0-4 1,0 2 0,0-4 0,0 2 52,0-2 0,0 2 1,0-7-1,0 0-109,0 1 1,0-4-1,2 3-21,3-4 0,-2-1-131,8 0-323,-8-8 1,10-2 0,-6-12-150,1-4 1,3-6 0,4-3 0,1-4-202,0-1 0,1 3 0,3-3 1,1 1 193,-2 4 1,3 3 0,1 4 0,0 3 375,0 2 1,3 2 0,-5 5-1,0 0-41,1 0 1,-4 7 0,3 3 0,-4 4 734,-1 2 1,-2-6 0,-2 1 0,-1 1-439,1 2 0,0 2 0,0-1 1,-3 1-718,-2 0 0,0-2 0,-3-2 0,1-1-2715,-2 1 0,1-3 1281,1 1 0,-1-7 196,6 3 0,1-6 0,4-6-63,1-4 0,-6-4 1705,1-2 0,-1-6 0,6-3 0</inkml:trace>
  <inkml:trace contextRef="#ctx0" brushRef="#br0" timeOffset="155">10016 17117 8547,'14'-2'982,"-4"-3"1,4 3-1,-3-3 280,3 3 1,1-3-1,3 0-686,3 1 0,2 2 0,3 2 1,-5 0-798,-4 0 0,-1 0-1099,0 0 0,-2 2 0,-4 3 645,-5 6 0,-3-3 675,-2 3 0,-7-1 0,-2 6 0</inkml:trace>
  <inkml:trace contextRef="#ctx0" brushRef="#br0" timeOffset="156">10173 17242 7789,'7'9'1549,"2"-2"0,6-7-277,1 0 1,0 0 0,0 0-1,-1 0-298,1 0 0,0-2 0,0-1-816,-1-2 1,1-1-1,0 6-1366,-1 0 0,-6 2 1208,-4 3 0,-3 4 0,-2 7 0</inkml:trace>
  <inkml:trace contextRef="#ctx0" brushRef="#br0" timeOffset="157">9151 18060 7789,'0'-16'0,"0"6"4563,0-1-3477,0 8 1,2-3 0,3 12-1,6 4-150,2 4 0,3 7 0,0 3 0,0 4 225,-1 6 0,6 1 0,0-2 0,-1 2-647,-3 1 0,-1 8 1,-1-2-1,1 2-306,0-3 1,-2 3 0,-2-7-1,-1-2-35,1-2 1,0-7-1,0-1 1,-1-3-174,1-3 0,-3-1 0,-1-2 0,1-2 0,0-4 0,-4-3 0,6-7 0,1 0 0,-3-2 0,1-3 0,2-7 0,2-7 0,7-6 0,0-8 0,-2-4 0,-1-5 0,-2-3 0,-1-4 0,-1-2 0,-3-1 0,1 0 0,-7 5 0,-1 1 0,-2 4 0,-2 0 0,1 9 0,3 3-404,1 1 1,2 6 0,-4 2-1,4 5-691,2 6 0,-4-2 0,4 5-981,-2-2 0,5 5 0,-1 1 638,3 6 0,0 6 1,-2 7-1,-1 0-2750,1-1 4188,9 1 0,-4 7 0,6 1 0</inkml:trace>
  <inkml:trace contextRef="#ctx0" brushRef="#br0" timeOffset="158">10315 18154 14848,'15'0'0,"1"0"1225,0 0 0,1-5 0,2-2 0,2 0-488,-1 0 1,-1 0-1,0 3 1,2-1-994,-2 2 1,-1 1-1,-3 2 1,1 0 309,0 0 0,-6 0 1,1 2-3332,1 3 0,-5 4 0,-2 6 3171,-3 1 0,-9 0 0,-2 0 0</inkml:trace>
  <inkml:trace contextRef="#ctx0" brushRef="#br0" timeOffset="159">10393 18358 7789,'0'16'920,"0"0"1,5-6 0,2-1 0,2-2 596,3-3 0,2-3 1,2-1-1,0 0-329,-1 0 0,6 0 0,2 0 0,0 0-897,0 0 0,3 0 0,-5 0 0,-2 0-256,-2 0 0,-1 0-7412,0 0 7377,0 7 0,-8-12 0,-1 3 0</inkml:trace>
  <inkml:trace contextRef="#ctx0" brushRef="#br0" timeOffset="160">11651 14932 7789,'0'-9'2357,"2"6"0,1 11-1837,2 8 1,6 5 0,-4 0 735,2 5 1,-6 6-1,4 3 1,-2 3-1,1 0-365,-3 1 1,-1 3 0,-2-6 0,0-1-643,0-1 0,0-8 1,0-2-1,0 1-74,0-1 1,0-5 0,0 2 0,0-3-1947,0-3 0,5 1-2216,0 0 1,8-2 2554,-3-4 1,4-3 0,3-10 0,3-6 1431,1-7 0,14-17 0,-2 0 0</inkml:trace>
  <inkml:trace contextRef="#ctx0" brushRef="#br0" timeOffset="161">11950 15026 7789,'8'0'2762,"-1"14"1,-5 7-1878,3 7 1,-3 4-1,3 1 1,-1 2 40,1 1 0,-3 1 0,5-6 0,-2 1-523,0-1 0,2-1 1,-3-2-1,3-4-248,2-1 0,-6 3 1,4-6-1,-2-5-721,1-3 1,4-1-1,-3 5-1569,2-1 0,-4-6-204,5-4 0,-6-5 1472,1-5 867,-3-11 0,-9-1 0,-2-6 0</inkml:trace>
  <inkml:trace contextRef="#ctx0" brushRef="#br0" timeOffset="162">11258 14932 8877,'9'-7'1035,"5"3"1,-4-4-613,4 1 1,2 0 0,1 3 0,4-1 337,5 2 0,9-4 0,4 1 0,1 3-94,4 1 1,6 2 0,4-2 0,1-1-192,-1-2 1,-2-1 0,-5 6 0,1-1-394,-1-5 0,-2 5 0,-1-5 1,-4 5-302,-2 1 1,-3 0 0,-7 0-1,-2 0-774,2 0 0,-5 1 1,-2 5-1,-3 2-2343,-3 1 1,1 5 987,0-3 2347,-1-4 0,1 6 0,0-4 0</inkml:trace>
  <inkml:trace contextRef="#ctx0" brushRef="#br0" timeOffset="163">13082 14618 8600,'-7'-9'177,"-2"-3"1,-7 6 0,1 3 991,-1 1 1,-2 4 0,-1 3-1,-2 6-178,2 3 0,-5 7 1,-1 1-1,-1 4-2,0 8 0,6 4 0,-1 9 1,4 0-170,1 0 1,1-5 0,1 0 0,3 0-265,6-2 1,3 4 0,2-7-1,2-2-216,3-2 0,4-3 0,7-3 0,-1-2-323,1-2 0,0-2 0,-1-6 1,1 1-721,0 0 0,5-2 0,0-2 1,0-3-1301,1-2 0,-2 3 1,6-3-1,0 0 688,-1 0 0,4-2 1315,-3-5 0,4-7 0,2-1 0</inkml:trace>
  <inkml:trace contextRef="#ctx0" brushRef="#br0" timeOffset="164">13428 14680 7940,'0'-15'1225,"0"4"0,-2 3 251,-3 1 0,1 1 0,-6 6-622,-3 0 1,1 7 0,0 6-1,1 4-216,-1 4 0,4 7 1,-3 0-1,1 5-136,1 4 0,-5-1 0,5-4 1,-1-1-124,-1 1 1,8-6-1,-4 0 1,1 0-99,1-1 1,0 3-1,5-7 1,0-2 32,0-2 1,0-1 0,2 0 65,3-1 1,4-6 0,6-4-96,1-3 1,5-2 0,4 0 0,2 0-649,7 0 1,1-5 0,-2-2 0,2 0-621,1 0 1,3-5 0,-4 3-1,1-1-888,-1-1 1,2 6 0,-4-6 0,-3 1 688,0 1 0,-8 0 0,-1 6 1,-5-4-2080,-5-2 3261,-4-1 0,0-13 0,1-1 0</inkml:trace>
  <inkml:trace contextRef="#ctx0" brushRef="#br0" timeOffset="165">13789 14885 7940,'9'15'1506,"-4"1"1,-3 0 0,-2 0-1,0-1-283,0 1 1,0 5 0,0 2-1,0-1 18,0 1 0,0 3 0,0-5 0,0 0-1064,0 2 1,0-6-1,0 4 1,0-3-617,0-2 0,0 1 1,0 2-1,0 2-1177,0-2 1,0-1 0,0-2 0,0-1 1615,0 1 0,-7 0 0,-2-1 0</inkml:trace>
  <inkml:trace contextRef="#ctx0" brushRef="#br0" timeOffset="166">14277 15105 13852,'8'0'9830,"5"2"-10889,-8 3 1,0-2-696,-5 8 1,-2-8 0,-1 4-201,-2 0 1,1-5 1953,9 3 0,11-17 0,9-5 0</inkml:trace>
  <inkml:trace contextRef="#ctx0" brushRef="#br0" timeOffset="167">14465 14712 7930,'2'-21'0,"2"-2"0,3 1 179,1-1 0,-2-3 0,2 3 0,1 0 1064,0 1 0,1 1 0,8 5 0,1 0-709,2 0 1,5 8 0,-3 2 0,-1 5-176,1 1 0,3 0 0,-3 1 0,0 5-66,0 4 1,3 11 0,-5 5 0,-2 4 119,-2 1 1,-1 1 0,-2 1 0,-2 4-19,-1 5 0,-8 3 1,1 2-1,-6-1 33,-3-4 0,-7 1 0,1-4 0,-3-1-167,-2 0 1,1-3 0,-1-8-1,0-5-166,0 1 0,-1-6 1,-2 3-1,-2-6-307,2-4 0,1-6 0,1 1 0,-3-3 142,0-2 1,-1 0-1,5-2 1,0-3 51,0-6 1,6-3 0,1-2-1,2-1 33,4-4 0,1 4 1,4-6-1,3 2-134,5 0 0,10 2 0,4 6 0,6 5-284,8 1 1,1 2 0,3 5 0,1 0-55,3 0 1,-1 1-1,-3 3 1,-5 1-327,-4-2 0,-3 6 1,-2 0-1,-4 1 43,-1 1 1,-2-6 0,-6 4-1277,1-2 1,-2 0 0,-2-4 2015,-1 3 0,-8-8 0,4-7 0</inkml:trace>
  <inkml:trace contextRef="#ctx0" brushRef="#br0" timeOffset="168">14811 14177 7897,'16'-7'189,"0"-3"0,5-2 0,1 1 0,1 6 536,0 3 0,6 2 0,3 0 0,8 4 32,6 6 1,1 4 0,0 18 0,0 4 78,0 3 0,-1 11 0,-4-1 0,-6 5-2,-3 6 1,-3-1 0,-4 1 0,-5-4-185,-3-2 0,-4 3 0,-4-4 0,-5-3-270,-3-1 0,-2-3 0,0-3 0,0-3-377,0-1 0,-7-4 1,-3-7-1,-3-4-488,3-1 0,-4-2 0,4-5 0,-4-1-1047,-2 1 0,0-2-589,0-4 0,8-4-3149,2-12 5270,5-9 0,15-10 0,3-6 0</inkml:trace>
  <inkml:trace contextRef="#ctx0" brushRef="#br0" timeOffset="169">15833 13910 8707,'5'-10'899,"1"-1"0,1 8 1,-2-4 13,5 0 1,4 5-1,2-3-455,0 3 0,0 2 0,-1 2 1,1 5-10,0 9 1,-1 5 0,1 8 0,-2 1 69,-3 3 0,1 2 0,-7-2 0,-1 2-96,-3 2 1,-1-1 0,0-6-1,-1-2-191,-5-2 1,-2-6 0,-10 0-1,-1-2 18,-2-2 1,-5-2 0,5-2-1,2-3 51,1-2 0,-3-2 0,0-7-145,2-3 0,1-4 0,4-7-123,4 1 0,3-1 1,7 0-1,2 1-79,3-1 0,4 0 0,10 0 0,4 2-14,3 4 0,12-2 0,-4 6 0,2 3-68,3 1 0,-3 2 0,-4 0 1,-1 0-447,1 0 0,-1 5 1,-1 2-1,-2 2-560,-2 3 0,-5-3 0,3 2 0,-1 1-355,-4 2 0,-3 2 0,-4-1 0,-3 1 545,-2 0 0,-2-1 944,-5 1 0,-7 7 0,-2 1 0</inkml:trace>
  <inkml:trace contextRef="#ctx0" brushRef="#br0" timeOffset="170">16211 14775 9525,'15'0'1131,"1"0"0,0 0 1,1 0-376,4 0 0,-2 2 0,8 1 1,-1 2-603,-2-1 0,4 3 1,-5 0-1,0 0-553,-1 0 1,-1 0 0,-5-4 0,0 2-1586,-1-1 1,1 3 501,0-2 1482,0 0 0,-8-5 0,-1 0 0</inkml:trace>
  <inkml:trace contextRef="#ctx0" brushRef="#br0" timeOffset="171">16336 15058 7970,'16'8'0,"0"-2"1470,-1-5 1,1-1 0,0 0 0,0 0-781,-1 0 0,6 0 1,0 2-1,-1 2 98,-3 1 1,-1 2-1691,-1-2 0,1-1 0,0 4 1,-2 1-1,-2 0 902,-1 3 0,6 9 0,7 3 0</inkml:trace>
  <inkml:trace contextRef="#ctx0" brushRef="#br0" timeOffset="172">17437 14508 7970,'9'-16'0,"-2"2"0,-2 2 693,0 1 0,2 8 3415,-2-3-3169,-3 5 0,3 6 0,-10 2-477,-5 2 1,-6-4-1,-3 4 1,-4-2-266,-2-4 0,1 4 0,-6-2 1,2-1-124,0-2 1,-3-2 0,8 0-1,1 0 2,-1 0 0,2 0 0,5 0 81,0 0-132,1 0 1,1 1 0,3 5-23,6 4 1,3 4-1,2 2 1,0 1 32,0 4 1,0-3 0,-1 4 0,-3-1-37,-1 0 1,-2 2-1,3-4 1,-3 2-27,-1-2 1,4 4-1,-3-2 1,2-2-162,0-1 1,-1-8 0,5 1-249,-5 1 0,6-5 221,0-2 0,7-3 1,11-2-1,3 0 114,5 0 0,5-5 0,4-2 0,4 0 72,1 0 1,2-4 0,3 6-1,-1 1 138,-2 3 1,-7 1 0,2 1-1,-4 5 213,-2 4 1,-5 4 0,-1 2-1,-2 1 176,-4 4 0,-2-2 1,-3 6-1,-3-1-61,-6 1 1,-3-4 0,-2 3 0,-2-1-82,-3-4 0,-9 2 0,-9-3 0,-1-5-23,-4 1 0,-4-5 0,-3 0 0,-1-2-447,1-4 0,-4-1 0,1-2 0,-1-2-519,1-3 0,1 3 0,6-5 0,-1 2-574,1 0 1,1-6 0,4 4 0,5-1-101,4-4 0,8 3 0,4-2 0,3-1 50,2-2 1,3-2 0,6-1 1255,7-4 0,17-3 0,0-8 0</inkml:trace>
  <inkml:trace contextRef="#ctx0" brushRef="#br0" timeOffset="173">18176 14429 8376,'9'-9'1449,"-4"2"0,-10 7 0,-6 2 1,-3 1-649,-2 3 1,-5 4 0,-1-3 0,-3 0-449,-3 0 0,-1 4 0,-3-6 0,3-2-156,2-1 0,-1-2 0,6 0-306,-3 0 1,6 0 0,-2 0 280,4 0-408,8 0 1,2 7 0,7 4 85,0 3 1,0 1-1,0 1 1,0 0 316,0-1 0,0 6 1,-2 2-1,-1 0-54,-3-1 0,-1 5 0,4-6 1,-2-2 63,1-2 1,2-1 0,2 0 0,0-1-63,0 1 0,0 0-99,0 0 1,7-8-1,4-2-53,3-5 1,2-1 0,1 0 0,4 0-86,5 0 1,4 0-1,3 0 1,2 0 218,2 0 0,-2 2 0,-7 2 0,-2 3 198,2 1 0,-6-2 0,-1 4 0,-5 2 150,-5 2 0,1 2 1,-5 0-1,0-1-1,0 1 1,-2 0 0,-5 0-1,0-1-266,0 1 1,-7-2 0,-3-2 0,-4-1-115,-2 1 1,0-5-1,-1 0 1,-3-2-261,-1 0 1,-1 1 0,1-6 0,-4 0-1564,1 0 1,1-2 0,7-2-608,1-1 0,1-7 1,3 1-2439,6-3 4804,10-8 0,4-3 0,7-6 0</inkml:trace>
  <inkml:trace contextRef="#ctx0" brushRef="#br0" timeOffset="174">18459 14948 9079,'16'0'4204,"-6"0"-736,1 0-2278,-8 0-2448,11 0 0,-14 0-1261,0 0 0,-2 0 584,-8 0 1935,-1-7 0,3-2 0,1-7 0</inkml:trace>
  <inkml:trace contextRef="#ctx0" brushRef="#br0" timeOffset="175">18821 14288 7970,'10'-6'1573,"0"1"1,-4 0-551,4 5 1,-6 7-1,3 3 1,-2 4-270,0 2 0,0 5 0,-5 2 0,-1 1-114,-5 4 0,3 2 0,-6 1 1,2-1-293,4-4 1,-4 7 0,1-5 0,1 0-45,-2 2 1,5-8 0,-3 1 0,4-2-126,1 0 0,1 0 0,3-5 0,3-1-72,1 1 1,5-2 0,6-2 0,2-3-190,-2-2 1,6-2 0,-1-5-1,2 0-30,0 0 1,-1 0 0,3-1 0,-2-5-1127,2-4 1,-4 1 0,1-1 0,-2-3-1049,-4-1 0,-3-3 0,-6-2 1198,-5-2 0,-3 0 1,-2 5-1,0 0 1088,0 1 0,-5-1 0,0-1 0,-1-3-253,-1-1 0,6 6 0,-5 4 1155,5-1 523,1 5 0,0 3 0,0 13-289,0 7 1,0 8 0,0-1 0,1 2-407,5 2 0,-5 1 0,5 2 1,-5-2 300,-1 0 0,0 5 0,0-7 0,0 2-957,0-1 1,0 0-1,0-4 1,0 0-1012,0 0 0,0-2 1,0-6-3102,0 1 470,0 0 0,6-9 3568,-1-7 0,7-14 0,-3-11 0</inkml:trace>
  <inkml:trace contextRef="#ctx0" brushRef="#br0" timeOffset="176">19481 14398 7856,'-7'-27'0,"-2"3"0,-1 1 511,-1 4 1,8-4 0,-3 2 0,5 2 20,1 2 1,7 1 0,5 0 0,7 2 140,7 4 1,2-2 0,0 6 0,-2 3-233,2 1 0,0 2 0,0 0 0,-2 2-95,2 3 0,0 9 1,-1 9-1,-5-1-95,1 1 1,-7 5 0,1 0 0,-5 5 29,1 4 0,-6 5 0,-2-2 1,-3 4 28,-2 4 0,0-2 0,-2-4 0,-3 0-162,-6-2 1,-5-2 0,-3-8 0,-2-2-112,2-2 0,-4-8 1,2-1-1,0-6 73,-1-4 0,4-2 0,-3-5 0,4 0-164,1 0 0,0-5 1,2-2-1,2-2 47,2-3 1,6-2-1,-1-2 1,5 0 91,5 0 1,6 6 0,10 1 0,5 1 19,4-1 0,6 5 1,3-1-1,-1 3 36,1 2 0,2 6 1,-4 1-1,-2 1-597,-2 5 0,-7-5 0,-1 3 1,-2 1-1060,-4 2 0,-3 2 0,-4-1 0,-3 1 1515,-2 0 0,5-1 0,-4 1 0</inkml:trace>
  <inkml:trace contextRef="#ctx0" brushRef="#br0" timeOffset="177">11305 16677 8260,'0'-16'1123,"0"-7"1,0-1-580,0-1 0,0 3 0,0 6 0,0 0 42,0 0 1,7 1 0,4-1 0,3 0-133,1 1 0,8 4 1,3 2-1,2 1-79,-2-1 0,4 5 1,-6-1-1,3 3-154,-1 2 0,-2 6 1,3 1-1,-7 1-10,-2 5 1,-2 6-1,-1 4 1,-1 1-68,-3 4 1,1 9 0,-7 4 0,-1 5-91,-2 1 0,-4 5 0,-3 1 0,-8-3-15,-6-1 1,0-1-1,-7-3 1,0-3-109,1-5 0,-8-4 0,5-4 1,0-2 35,-2-6 1,2-4 0,0-3 0,2-4 30,-2-4 1,5 1 0,1-2 0,1-2 74,0-1 1,0-7-1,5-2 1,2-2-76,4-3 1,3-2 0,7-3 0,0-3-187,0-1 0,14-7 0,8 4 0,10 0 70,5 3 1,11 5 0,0 5 0,1 6 208,-1 3 0,-2 2 0,-2 0 0,-3 2-68,3 3 0,-2 2 0,-2 6 0,-7-3-340,-3 2 1,2-3 0,-11 2 0,-2-1 62,-2-1 0,-6-1 0,-1-4 0,1 3-1695,-3 2 0,6-6-883,-3 2 0,3-3 904,2-2 1928,-8-7 0,6-9 0,-5-8 0</inkml:trace>
  <inkml:trace contextRef="#ctx0" brushRef="#br0" timeOffset="178">12154 16504 8816,'0'-11'1775,"0"1"1,2 6 0,1 1-759,3 6 1,4 6 0,-3 10 0,0 6-180,0 6 1,5 4 0,-3-2 0,1 2-60,1 2 1,-6 5 0,4-4 0,-2 1-465,-4-1 0,4-3 0,-1-7 0,-1-2-754,2 2 1,-5-4 0,3 1 0,-3-2-821,-2-4 0,1-2 0,3-1-1385,1 0 1,2-8-1,-2-2 2644,6-5 0,10-1 0,3 0 0</inkml:trace>
  <inkml:trace contextRef="#ctx0" brushRef="#br0" timeOffset="179">12579 16975 7970,'14'-1'0,"-2"-3"712,-2-1 0,-4 0 0,4 5 2888,2 0 1,-3 0-2543,1 0 1,-1 1-1574,2 5 0,-4-3-637,-7 7 0,7-4 1152,3 4 0,-3-6 0,0 3 0</inkml:trace>
  <inkml:trace contextRef="#ctx0" brushRef="#br0" timeOffset="180">13035 16394 7970,'-9'-2'1562,"4"-3"-1356,3-6 0,2-3 0,0-1 0,2-1 138,3 0 1,-2 6 0,8-1 0,1 1 751,2 1 0,7-3 0,2 6 1,-1 3-452,1 1 0,5 2 1,-2 0-1,4 0-223,1 0 0,-4 7 1,-3 5-1,-1 6-148,-4 3 1,2 7-1,-4-2 0,-3 4-17,0 1 0,-7 6 0,-1 1 1,-5 2-93,-1 4 0,0 0 0,-1-1 0,-5-2-144,-4-3 0,-4-3 0,-4-9 0,-1-5-67,-2-3 1,-5-3 0,3-1 0,-1-3 67,-4-6 1,0-3-1,0-2 1,2 0-117,-2 0 1,3-7 0,3-4 0,2-3 92,7-1 1,2 4-1,1 1 1,4-3 67,5-1 0,8 4 0,5 1 0,7 0 46,7 1 0,14 4 0,6-1 1,1 3 6,4 2 0,3 5 0,-4 2 0,-1 2-431,2 3 0,-7-3 1,-8 2-1,-2-1-987,-3-1 0,-1 5 0,-2-4 0,-4 4-972,-1 2 1,-2-6-1,-4 1 2270,4 1 0,-3 2 0,4 2 0</inkml:trace>
  <inkml:trace contextRef="#ctx0" brushRef="#br0" timeOffset="181">11903 17808 7970,'10'-8'0,"-1"1"384,-2 0 0,0 5 458,-2-3 1,-5 5 0,2 5 0,-8 4-106,-2-1 0,-5 6 1,-7-5-354,-7 0 1,-2 3-1,-5-7 1,-1-1-151,-1-3 1,-3-1-1,4 0 1,-1 0-146,1 0 1,3 0 0,4 0-1,4 0-150,1 0 0,8 0 0,4 0 108,-1 0 1,5 2 0,2 3-61,3 6 1,2 3 0,0 2 0,0 1 31,0 4 0,0-2 0,0 7 0,0 1-33,0-3 0,0 6 1,0-6-1,0 2-11,0 1 0,0-3 1,0 4-1,-2-4 24,-3-1 0,3-2 0,-3-5 0,1 0-87,-1-1 0,3-4 67,-3-1-80,3-6 1,9 1 0,4-10 0,3-6-56,2-3 1,6-3-1,6-2 1,5-2-39,4 1 1,12-2-1,0 1 1,3 3-85,2 6 0,-1 5 0,-8 7 1,-1 0 377,-2 0 1,-7 7-1,2 4 1,-6 3 443,-5 1 1,-3 1-1,-7 1 1,-2 3-323,-4 1 0,2 7 1,-6-4-1,-5 2 490,-4 0 0,-1-1 0,-6 3 0,-4-2-227,-5 2 0,-1-5 0,-6-2 0,0-4-86,2-1 1,-6-1 0,2-1 0,-5-3-462,-4-6 1,-5-3 0,4-2 0,-1 0-308,1 0 1,-4 0-1,3-2 1,1-1-104,0-3 0,1-4 1,7 3-1,4-2-1162,5-3 1,4 0-1,3 0 1,3-1-4278,6-4 5911,3 1 0,9-14 0,2 6 0</inkml:trace>
  <inkml:trace contextRef="#ctx0" brushRef="#br0" timeOffset="182">12720 17761 7038,'16'-2'-513,"0"-3"1,-6 3 3614,1-3-884,-8 3 0,2 2-1620,-10 0 1,-9 2-1,-9 2 1,-1 1-192,-4-2 0,-4-1 1,-2-2-1,-3 0-210,2 0 1,-2 0-1,4 0 1,5-2 13,4-3 0,-3 3 1,6-3-287,2 3 0,7 2 0,3 2-130,2 3 1,2-1 0,5 6-1,0 3 17,0 1 1,0 3 0,0 2 0,0 4 162,0 1 1,0-3 0,0 6 0,0-1 74,0-2 1,0 4-1,0-5 1,0 0 12,0-1 0,0-1 0,0-5 1,0 0-16,0-1 1,0 1-86,0 0 0,0-6 0,2-1-23,3-2 1,-1-2 0,6-5 0,2-2-28,2-3 1,9 2 0,3-6-1,4 0-165,1 1 0,1 2 0,1-2 1,2 1 104,2 3 0,-1 2 1,-4 2-1,-1 2 320,1 3 0,-3 2 0,-1 7 0,-3 0 373,-3 4 1,-1 1 0,-5-2 0,-2 3-77,-3 1 1,-5 5 0,-6-5-1,0 0 230,0 1 1,-5 1 0,-3 5 0,-5-4-90,-4-1 1,-4 3-1,0-5 1,-5-1-365,-4-3 0,-1-6 0,-3-3 0,-1-1-208,-1-3 1,-8-3-1,4-1 1,0 0-565,3 0 0,-1 0 0,3 0 0,3 0-1933,4 0 0,14-5 1,0-2-1,6-1 447,4-5 0,11-2 0,9-6 2011,8-6 0,13-9 0,3-4 0</inkml:trace>
  <inkml:trace contextRef="#ctx0" brushRef="#br0" timeOffset="183">13097 18311 8743,'16'7'1024,"-5"-5"611,-1 3 0,1-3 650,4-2 0,-4 0-281,-1 0-2971,-6 0 0,5 0-893,-4 0 0,-2 2 0,6 3-2381,-2 5 4241,-2-3 0,-5 0 0,0-7 0</inkml:trace>
  <inkml:trace contextRef="#ctx0" brushRef="#br0" timeOffset="184">13946 17745 8227,'9'-8'2109,"-2"-6"0,-9 12-1174,-3-3 0,2 3 0,-6 4 0,2 3 10,3 5 1,-4 10 0,-1 2-1,-1 1-182,-1 0 0,2 8 0,-3-3 1,3 0-291,2 2 1,-5-1 0,3 3 0,-1-1 12,-1 1 1,3-6 0,-5-2-1,5 1-247,1-1 1,2-4 0,3 0 0,-2-2-172,-1-2 0,0-1 0,7-1 1,3-1-339,5-3 0,4-6 0,2 3 0,0-2-275,-1 0 0,6 0 0,4-5 0,1-1-349,2-5 0,10 3 1,-6-8-1,1 1-847,0 1 1,4-5-1,0 4 1,-4-4 321,-5-2 0,0-5 0,-7 0 0,-4 0-1084,-5-2 2503,2 6 0,-5-20 0,7 4 0</inkml:trace>
  <inkml:trace contextRef="#ctx0" brushRef="#br0" timeOffset="185">14308 17934 7302,'0'16'2154,"0"-1"1,0 3-726,0 3 0,0 0 0,0 9 0,0 3 0,-2 0-47,-3 0 1,2 2-1,-6-2 1,0-3-793,0 0 1,4-6-1,-4 0 1,2-1-742,4-4 0,1-1 0,0-2 0,-1-1-1389,-2 1 1,-1 0 0,6-1 0,2-1-705,3-3 0,-1 1 1,8-5-1,4 0 2244,3 0 0,9-9 0,-3-6 0</inkml:trace>
  <inkml:trace contextRef="#ctx0" brushRef="#br0" timeOffset="186">14780 17714 6902,'0'-9'0,"0"1"-493,0 2 0,0 5 518,0-6-75,0 7-97,0 0 144,0 7 1,0-4 2,0 8 1,0-6 3,0 5-4,0-6 0,-7 10 0,-2-6 0</inkml:trace>
  <inkml:trace contextRef="#ctx0" brushRef="#br0" timeOffset="187">14733 17808 8227,'-7'-8'227,"3"-1"1,-6 5 318,-3-1 1,6-7-83,2 1 1,2 3-1,-1-3 1,-1-1 184,1-2 0,3-2 0,1 1 0,1-1-118,5 0 0,-3 0 0,8 1 0,-1-1-227,-1 0 1,10 2 0,-3 4 0,1 5-114,1 3 1,3 2 0,1 0 0,1 0-43,0 0 0,0 7 0,-4 3 1,2 4 33,-2 2 0,-2 5 0,-1 3 0,0 4-51,0 5 1,-6 9 0,-1 0-1,-2 4 55,-4 1 0,-1 5 0,-2 1 0,0-3-120,0-1 1,-7-3-1,-3-4 1,-4-6 6,-2-3 1,0-3 0,0-4-1,1-5 44,-1-3 1,-5-3-1,0-1 1,2-3-12,1-6 1,-3-3 0,-1-2 0,-1 0 56,0 0 1,2-2 0,6-3 0,-1-6 30,0-3 0,7-1 1,4-1-136,3 0 0,4 1 0,3-1 0,8 2 11,6 3 0,7-1 0,9 7 0,2 1-21,-2 3 1,8 1 0,-1 0 0,-2 0-664,1 0 1,-10 0 0,4 1-1,-5 3-846,-2 1 1,5 0 0,-9-5 0,2 0-313,1 0 1,-3 0 0,4-1 1770,-2-5 0,-6-2 0,2-8 0</inkml:trace>
  <inkml:trace contextRef="#ctx0" brushRef="#br0" timeOffset="188">16038 17903 8227,'0'-9'0,"0"0"2860,0 4 797,0 3-2751,-7-5 0,3 7 243,-6 0-685,6 0 1,-5 0 137,4 0-454,3 0 0,-6 0-99,2 0 1,5-2 0,-6-1 127,0-2 1,3-1 8,-6 6 1,6-1-269,-1-5 32,3 5 0,2-8-3,0 4 1,2 3 97,3-3 1,-1 3 276,6 2 328,-6 0-350,3 0 1,-7 7-1,0 3 193,0 4 1,-7 7 0,-4 0 0,-3 0-75,-1 2 0,-6-4 0,-2 6 1,0-1-27,0 1 1,1-6 0,3 2-1,-2-4-273,1-1 0,1-2 0,0-2 0,-2-1-905,2 1 1,6-3 0,3-1-2180,-2-1 0,3 0-287,-1-1 1,6-6 2156,-1 0 0,3-7 1,4-11-1,1-1 1094,3-2 0,6-7 0,-3 3 0</inkml:trace>
  <inkml:trace contextRef="#ctx0" brushRef="#br0" timeOffset="189">15660 17840 8227,'16'-9'377,"-6"2"1,1 7 0,-1 2 479,-1 3 0,10 5 1,-3 11-1,2 4 374,-1-1 1,0 6 0,3-4 0,1 4-484,-2 1 1,4-6 0,-1-3 0,1-1-472,0 0 1,-1 2 0,-2-4 0,1 2-1105,-2-2 0,-2-1 0,-1-2-1323,0-1 0,-8-4 1,-1-2-3301,0-2 5450,-5-2 0,5-19 0,-7-4 0</inkml:trace>
  <inkml:trace contextRef="#ctx0" brushRef="#br0" timeOffset="190">16431 17714 8365,'10'-16'0,"-1"1"0,0-1 766,-1 0 0,5 0 0,6 1 315,2-1 1,1 2 0,-2 4 0,1 3-422,-2 0 0,5 5 0,1-3 0,1 5-112,0 5 1,-5 4 0,4 6 0,-3 3-174,-2 3 0,-3 5 0,-1 9 1,-2 3 22,-4 2 1,2 2-1,-5 5 1,0 1-201,0-1 0,-1-2 0,-6-3 0,-2-5-45,-3-4 0,-4-2 1,-7 1-1,0-3 67,1-2 1,-3-5-1,-1-8 1,-4-1-251,-1-3 1,-2-6 0,-6 1 0,1-3-117,-1-2 1,1-6 0,-1-1 0,3-1-113,3-5 1,-1-1-1,8-1 1,3-1-90,2 0 0,-1 1 1,9-3 113,3-3 1,10 4 0,9-3 0,8 6 157,6 4 0,12 6 0,3-1 1,2 3 47,4 2 1,-2 0-1,-5 2 1,-4 2-338,-2 1 1,-1 7-1,-6-3-178,1 0 0,-6-1 0,-2-4 0,-1 1 1,-4-1-335,-1-3 1,-2-1 0,-1 0-1,1 0-185,0 0 1,-1 0-1,-1-1 1,-1-5-435,-3-4 1,-1-4 1494,1-2 0,4-13 0,-5-5 0</inkml:trace>
  <inkml:trace contextRef="#ctx0" brushRef="#br0" timeOffset="191">17280 17588 15391,'0'23'0,"0"3"846,0 4 0,0 3 0,0 2 1,0 2 364,0-2 1,0 3 0,0 0 0,0 1-573,0-1 1,0-1-1,0-7 1,0-2-914,0-2 0,0-5 0,1 3 1,3-1-901,1-4 0,6-1 1,-4-5-1,0 0-1110,0-3 0,0-5 0,-2 4-400,5-2 0,-1-3 2684,2-10 0,-1-9 0,6-10 0</inkml:trace>
  <inkml:trace contextRef="#ctx0" brushRef="#br0" timeOffset="192">17610 18075 9756,'10'0'4417,"1"0"-2565,1 0 0,2 6-1470,2-1 0,-6 2-958,1-2 0,-8-1 0,4 4-2109,0-1 0,-3-1 2685,6-6 0,1 0 0,4 0 0</inkml:trace>
  <inkml:trace contextRef="#ctx0" brushRef="#br0" timeOffset="193">18034 17651 8261,'-24'-7'27,"-4"5"1,5-5-1134,-1 0 0,6-1 1817,3-8 1,6 0 475,9 1 1,7 1 0,3 3 0,6 4-580,5 0 0,3 4 0,10-6 1,-1 2-218,-2 3 0,11 3 1,-7 1-1,4 0 115,-3 0 1,1 0-1,-4 1 1,-3 5 135,0 4 0,-6 6 0,0 5 1,-1 3-12,-4 1 0,-1 10 0,-2-4 0,-2 4-44,-4 3 1,2 1 0,-6 4 0,-3-1-121,-1 2 0,-7-6 0,-4 1 0,-3-2-203,-6-1 0,-1-1 0,1-7 1,-1-3-265,-2-3 0,-1-1 0,1-7 0,-4-2 0,1-1 0,-6-8 0,4 3 0,-2-6 0,2-6 0,-4 3 0,5-8 0,1-1 0,3-2 0,9 4 0,3-1 0,2-1 0,2 3 0,5-1 0,2-1 0,3 3-675,5 2 0,16-1 1,6 0-1,3 0 33,3 0 1,1 2 0,6 5 0,-1 0-133,0 0 0,3 0 0,-9 0 1,1 0 204,-1 0 1,-1 0 0,-6 0-1167,1 0 0,-6 0 1,-2-2-1,-1-1-551,-4-2 0,-8-7 2286,-6 1 0,4-3 0,-1-2 0</inkml:trace>
  <inkml:trace contextRef="#ctx0" brushRef="#br0" timeOffset="194">18915 17934 9135,'7'-9'0,"3"4"900,4 3 0,2-3 0,0 0 0,-1 1-285,1 3 1,0 1-1,0 0 1,-1 0-222,1 0 0,0 0 0,0 0-1456,-1 0 1,-1 1 0,-3 5-9,-6 4 1,-3-1 1069,-2 1 0,-14 1 0,-4 4 0</inkml:trace>
  <inkml:trace contextRef="#ctx0" brushRef="#br0" timeOffset="195">18868 17997 11345,'7'9'1666,"8"-1"0,10-4-982,-1 1 0,-1 0 0,-6-5 0,3 0-895,1 0 1,0 6 0,-6-1 0,1-2-1232,0-1 1,0 3-1,-1 2 1,1 0 636,0 0 1,-6-2 804,1-5 0,-1 7 0,6 2 0</inkml:trace>
  <inkml:trace contextRef="#ctx0" brushRef="#br0" timeOffset="196">19591 17588 8261,'0'-24'0,"0"3"0,0 3 0,0 3 179,0-1 0,5 0 1510,0 1 1,1 4-634,-6 1 0,5 8 0,2 0-227,2 6 1,-6 8 0,4 0-1,-2 5 8,1 4 0,4 7 1,-3 0-1,0 7-145,0 7 0,0-3 0,-4-1 0,4-1-205,2-1 0,-4 6 0,4-3 0,-2-3-161,-3-2 0,3 4 0,-2-12 0,-2-1-226,-1-1 1,-2-6 0,0 2-649,0-2 1,0-2-671,0-1-1929,0-6 1,-2-2-230,-3-7 1,3-2 1996,-3-3 1,5 2 0,5-6-1,4 0 1379,0 0 0,5-1 0,-5-6 0,6 0 0</inkml:trace>
  <inkml:trace contextRef="#ctx0" brushRef="#br0" timeOffset="197">20173 17463 8648,'7'8'1384,"-6"1"1,5-4-613,-5 6 1,-1 3 0,0 3 0,0 2-75,0 2 0,0 12 0,0 1 0,0 2 93,0 3 0,6 4 0,-1-1 1,-2 2-66,-1-2 1,0 2 0,1-8 0,3-3-298,-3-5 0,1 0 0,-1-7 0,2-2-179,-1-1 0,3 3 1,-2 0-861,-1-2 1,3-1 0,-2-3-2565,-2 1 1,-1-6-104,-2 1 0,7-8 1206,3 3 0,4-6 2071,2-6 0,0-9 0,0-10 0</inkml:trace>
  <inkml:trace contextRef="#ctx0" brushRef="#br0" timeOffset="198">20739 17494 8261,'-11'0'0,"1"0"0,-3 0-132,0 0 0,-5 0 0,-1 0 0,-2 0 414,2 0 1,1 0 0,2 0-1,2-2 1,2-1 568,2-3 0,-1-1 799,-4 2 692,6 3-1926,2-4 0,14 6 1,3 0-1,6 0-219,5 0 1,3-6-1,8 1 1,-2 2-72,-4 1 1,3 2 0,-2 0-1,1 0 37,-2 0 1,-2 0 0,-4 0 0,0 0-102,0 0 0,-8 2 0,-2 1 0,1 4 233,-2 2 0,5 3 1,-6 7 39,1 2 0,-2 5 1,-5-1-1,1 4 168,3 10 0,-1-1 0,-5 4 0,-2 0 258,-3-2 1,3 6 0,-5-4 0,2 1-100,0-1 1,-2-3 0,3-8-1,-1-1-956,1-4 0,3 2 1,1-7-215,0-2 0,0-1 0,0-3-2132,0 1 182,0-7 0,-2-4 1,-2-10-1,-4-6 1572,-6-3 1,-6-8-1,-11-3 1</inkml:trace>
  <inkml:trace contextRef="#ctx0" brushRef="#br0" timeOffset="199">20644 18028 8261,'11'-14'0,"-1"2"563,3 2 0,1 4 0,1-4 0,1-1 568,0 3 0,6-6 0,6 5 0,6-1-965,2-1 0,1 6 1,-4-4-1,2 2-181,2 4 0,-2-4 0,-7 1 0,-4 3-1776,-1 1 0,3 2 1,-5 0 1790,-2 0 0,-1 7 0,-3 2 0</inkml:trace>
  <inkml:trace contextRef="#ctx0" brushRef="#br0" timeOffset="200">21289 17415 8462,'16'0'784,"-1"0"0,1-1 356,0-5 0,0 5-414,-1-5 1,-1 6 0,-1 6-203,-3 4 1,-7 4-1,3 2 1,-5 1 89,-1 4 0,0-2 0,0 8 0,-1-1-30,-5-2 1,-2 6 0,-8-2-1,0 5-192,1 4 1,-6-2 0,0-7 0,1-2 171,3 2 1,3 0 0,2-2-1,3-3-74,2-1 0,2-4 0,5 3-400,0-4 1,7-1-1,3-2 1,4-4-548,2-4 1,5 1 0,2-2 0,1-2-457,4-1 0,0 3 1,2 1-1,-1-3-235,5-1 1,-1-4-1,-5-3 1,-2-4-538,2 0 0,-5-5 1,-4 4-1,-7-6 793,-7-5 0,-3 4 0,-2-4 1,0 3 891,0 3 0,-5-1 0,-2 2 0,0 2 0,0 1 215,2 8 0,-1-3 0,1 12 0,2 4 1556,1 4 0,2 2 0,0 1 0,0 3-758,0 1 1,0-1 0,0-2 0,0 1-968,0 2 1,2 0-1,1-5 1,2-1-670,-1 1 1,5 0 0,1 0 0,4-2-1099,2-4 0,-1 2 0,1-6 1721,0-3 0,7-1 0,1-2 0</inkml:trace>
  <inkml:trace contextRef="#ctx0" brushRef="#br0" timeOffset="201">22012 17950 8261,'0'-11'7124,"0"1"-5101,0 6 0,2-3-1346,3 7 1,-3 2-1334,3 3 0,-3-1 0,-2 6-3280,0 2 1,0-3 325,0 2 3610,0-8 0,7 4 0,2-7 0</inkml:trace>
  <inkml:trace contextRef="#ctx0" brushRef="#br0" timeOffset="202">22578 17557 8402,'9'-16'0,"-4"0"361,-3 1 1,-2-1 0,0 0 0,0 1 344,0-1 0,0 0 1,-2 0 192,-3 1 0,-4-1 1,-8 0-1,-2 2-208,-2 4 1,-2-2 0,4 6 0,-4 3-367,-2 1 1,5 2-1,-7 0 1,1 2-277,2 3 1,-4 6-1,5 8 1,0 3 57,1 3 0,1-1 1,7 4-1,1-2-231,3 2 0,6-3 0,-1-1 1,3-1-132,2-4 0,2 2 1,3-3-1,6-4 112,3 0 1,3-2-1,4 0 1,6-3 16,2-2 0,3-2 0,-1-5 0,1-2 41,-1-3 1,-5-4 0,-1-6-1,-1-3-309,1-3 1,-11 4-1,1-4-246,-1 3 1188,0 3 1,0 8-1,-2 7 1,-3 10 255,-2 9 0,5 6 0,-3 8 0,0 2-4,-4 1 0,2 8 0,-2-4 0,-1 0 29,-2-3 1,-2 0 0,0-4 0,0-3-523,0-1 0,0-6 0,0-2 0,0-4-508,0-1 0,0 0-533,0 0 1,-2-2-813,-3-4 1,-2-1 0,-6-6-8286,3 3 9739,-1-1 0,-4-12 0,-1-2 0</inkml:trace>
  <inkml:trace contextRef="#ctx0" brushRef="#br0" timeOffset="203">23081 18013 8261,'0'-9'802,"0"14"0,2 13 1,2 4 2728,1 6-3048,7-5 0,-8 7 1,4-4-1,1 4 1,-2-1 249,0-3 0,3-3 0,-4-5-316,-3 3 1,4-4-260,-2 4 0,1-9-122,-6-1 1,-2-10 0,-2-1-231,-1-8 0,-5-6 0,4-2 0,3-1-160,1-4 1,2-4-1,0-6 1,0-1-49,0 1 1,12 5-1,4 1 1,2 4 231,-1 7 1,4 0-1,0 9 1,0 2 283,2 1 0,-4 4 0,5 3 0,1 7 267,-1 7 0,-4 0 0,0 8 0,-4-1-9,-5-2 0,1 4 1,-5-5-1,0 0-50,0-1 1,-2-1 0,-5-5-59,0 0-531,0-8 0,0-2 69,0-12 0,0-2 0,2-8 0,3 0-82,6 1 1,8-1 0,4 2 0,1 2 171,4 1 1,0 6 0,0-4 0,-2 2 95,2 4 1,0 3 0,-2 3-1,-5 4-144,-3 2 1,-3 1-1,1 4 1,-2-1-512,-4-3 1,3 1 0,-6 4-1,0 1-375,0 0 0,-2-6 0,-5 1-690,0 1 1732,0 2 0,-7-12 0,-2-4 0</inkml:trace>
  <inkml:trace contextRef="#ctx0" brushRef="#br0" timeOffset="204">23773 17510 8386,'16'-11'0,"0"2"0,-1 2 391,1 4 1,2 1 0,2 2-1,5 0 1,-1 0 321,-3 0 1,-3 2 0,-2 3 0,-2 6-181,-4 3 1,2 3 0,-7 2-196,-1 2 1,-4 0 0,-4-5 0,-3-2-74,-1-4 0,-1 4 1,-3-5-1,1 2-108,-1-1 0,3-6 0,1 3-328,1 0 1,1-4 63,6 8 0,13-6 0,2 3 0,5 1 278,2 0 0,1 1 1,5 6-1,-4 0 272,-1 0 1,-2 5 0,-5-1 0,-2 1 123,-4 2 1,2-5 0,-6 3 0,-3-4-182,-1-1 1,-2-1-1,0 1 1,-2 0-328,-3 0 1,-4-6 0,-7-1 0,1 0-1241,-1-1 1,-5-2-1,-2 2 1,-1 1-5299,-4 0 6479,-2-6 0,-8 11 0,-2-5 0</inkml:trace>
  <inkml:trace contextRef="#ctx0" brushRef="#br3" timeOffset="205">17028 393 8261,'0'-16'0,"0"6"0,0-1 2019,0 8-606,0-4 918,0 7-166,0 0-27,0 7-192,0 8-941,0 3-282,0 12 1599,0-6-1592,0 15 0,0-1 0,2 7 0,1 1 0,4 4-32,2 5-698,2-12 0,-3 17 0,6-25 0,-3 6 0,3-6 0,1-3 0,1-3 0,0-2 0,-6-5 0,1-6-1614,-1 0-1947,-1-7 669,-2-2 0,-7-16-2701,0-7 3042,0-7 1149,-14-15 1402,4 5 0,-27-20 0,4 4 0</inkml:trace>
  <inkml:trace contextRef="#ctx0" brushRef="#br3" timeOffset="206">16352 346 11007,'-9'9'393,"2"4"361,7-11 1,7 7 1018,4-4 0,3-1 439,1 6-1133,8-6-635,2 10 0,8-13 667,4 5 1,4-5-267,12-1 1,5 0 42,10 0 1,0-1-767,10-5 1,5 3 3,-37-2 0,2-1 1,-2 4-1,0-1 43,-1-2 0,0 0 1,0 3-1,0 0-42,39-3 1,-2-2-128,-8 2 0,-11 0 0,-2 5 0,-12 0-131,3 0 0,-10 0-94,-5 0 0,-9 0-1888,-2 0 0,-12 0-12,2 0 1,-9 0 314,3 0 0,-8 0 0,-2 1 0,-9 3 1810,-5 1 0,-9 7 0,-1-3 0</inkml:trace>
  <inkml:trace contextRef="#ctx0" brushRef="#br3" timeOffset="207">18160 754 8261,'0'-24'0,"0"3"0,0 4 1418,-7 8 0,2-5-620,-11 3 1,2 3 497,-12-3 0,5 8-483,-5-3 1,-2 5-205,-9 1 0,2 0-122,-7 0 1,6 1 31,-6 5 0,7 2-216,-2 8 0,9 2-35,2 3 1,7-2-289,-2 7 137,3 0-127,3 13 326,6-6-281,2 5 1,7-6 217,0 6 1,7-10 121,3 3-95,11-3-23,4 4 0,13-8 669,4-3-358,4 4-1603,8-8 2211,-5-1-493,5-2-715,-7-12 500,0 5-152,0-7-91,0 0 0,-1 0-225,-4 0 0,3-7 0,-12-2 0,-1-7 0,-2-7 0,-18 4 0,3-7 0,-9 0 0,1-13 0,-7-1 0,-14-7 820,-4 0-820,-13 0 0,-1 7 0,1 1 0,-1 8-62,1 6-2661,7 3-1678,1 6 1711,7 7 866,0 2 0,8 5-2625,2-3 3107,5 3 1342,8-5 0,8-7 0,10-3 0</inkml:trace>
  <inkml:trace contextRef="#ctx0" brushRef="#br3" timeOffset="208">18427 267 11201,'11'11'2277,"-1"-1"-952,-6 8-265,10 6 0,-5 14 553,6 4 1,1 6-699,0 4-494,-1-3-813,1 5 658,0 0 651,0-5 0,-4 5 209,4-7-651,-4 0-198,11 1 0,-13-8 16,1-4-1566,-1-2-1194,-1-3 0,3-6 751,-7-4 1,6-4-1213,-6-1 1998,7-1-1162,-10-6-1189,12-2 3471,-5-14 0,6-9 0,1-8 0</inkml:trace>
  <inkml:trace contextRef="#ctx0" brushRef="#br3" timeOffset="209">19009 849 7861,'9'0'0,"-2"0"2087,-7 0-1016,-7-7-350,-2 5-281,-14-12 1,-1 12-228,-7-12 52,-1 13 2321,-6-13-1106,4 12-661,-18-5-1411,17 7 805,-24-7 53,24 5-107,-25-5-656,18 7 233,-12 0 0,14 0 1,3 0-1840,4 0 1835,9 0 0,1 2 4,7 3 0,2-1-790,4 6 1,5-5-1265,10 6 0,11-2 2318,10 1 0,4 4 0,1-5 0</inkml:trace>
  <inkml:trace contextRef="#ctx0" brushRef="#br3" timeOffset="210">19371 896 7861,'0'-16'347,"0"0"0,0 6 496,0 0 1,-7-1-429,-4-5 0,1 2-168,-6 4 1,4-2 854,-9 6 0,-2-4-463,2 5 1,-1-2 430,1 1 0,-4 5-416,-6-5 1,4 5 160,1 1-315,0 7-341,-5 1-160,6 8 26,2 7 107,8 1 81,-1 8-289,7-8 64,2 13 99,7-18 1,0 18 257,0-11-132,0-3 53,7-1-926,2-6 437,14 0 28,1 0-92,1-8 118,11 6 9,-16-12 99,23 5 102,-17-7-49,13 0 17,-8-7-18,-6-2-43,4 1 48,-11-13 5,12 17-9,-13-24 7,6 25 3,-7-18-2,6 12 340,-4 0-156,4 2 11,-6 7 78,0 0-118,7 0 1,-6 0-36,4 0-501,-4 7 204,6 2 27,-5 0 220,4 5-2028,-13-13 925,12 13 408,-17-12 303,17 5-44,-20-7 32,6 0 213,0 7-3310,-5-5 1555,5 5 912,-7-14 84,0 5 1,0-17 0,0 1 879,0-4 0,-7-4 0,-2-6 0</inkml:trace>
  <inkml:trace contextRef="#ctx0" brushRef="#br3" timeOffset="211">19575 346 7861,'7'-9'0,"-5"2"0,5 7 1807,-7 0-878,0 0-278,0 14-245,7-3 1578,-5 18-886,12-4-389,-6 13 354,8 2 0,0 9-425,0 4 0,4-5 223,1 5 0,0-10-381,-5-1 0,2-7-236,3 2 0,-4-4-346,4-1 0,-9-6-972,-1 0 999,-1-7-906,6 4 0,-6-6-2886,1 4 2582,-8-3 638,11-2 647,-12-9 0,-2-7 0,-9 0 0</inkml:trace>
  <inkml:trace contextRef="#ctx0" brushRef="#br3" timeOffset="212">20754 723 7834,'0'-9'0,"0"2"2582,0 0-483,0 6-794,0-6 1,0 8-746,0 5 1,2 2-183,3 8 1,4 7 0,5 3 0,0 5 232,2 6 0,-4-2 275,9 7-404,-4-7-111,-1 3 1,5-6 136,0-1 1,2-5-100,-2 0 1,-4-6-76,4 1 1,-2-6 0,1-4 177,1-6-298,0 4 1,-6-7-1,1 1 323,0-6 0,5-6 0,1-9-286,3-3 1,-2 0-443,8-10 1,-7 1-530,13-12 0,-12 6-130,6-6 1,-5 7-1075,0-2 1,2 9 740,-7 2-2421,0 7 2402,-5-4 1,2 9 508,3 4 0,-4-3 326,4 8 1,-4 0-2176,-1 5 2542,0 0 0,7 7 0,1 2 0</inkml:trace>
  <inkml:trace contextRef="#ctx0" brushRef="#br3" timeOffset="213">21918 802 7834,'16'0'0,"-8"0"804,-1-7 1,-7 3 65,0-6 1031,0 6-925,-7-10-304,-1 5-85,-8-6 1,-2 4 414,-3 1 1,-3 5-469,-7-6 1,-1 8 22,1-3 0,-1 5-223,1 1 0,5 1-124,-1 5 0,3 2-160,-2 8 0,3 1 14,7 4 1,1 4-152,-1 6 1,5 1 191,1-1 1,6 1-49,-1-1 1,5-5-33,5 0 159,4 1-143,7 4 0,8-6 524,8-4-234,-1-4-161,22 6 1,-12-11-42,12 4 1,1-6 247,-2 1 0,1-4 1067,-6-7-758,0 0-127,-7 0 1,-3-2 371,-11-3 1,2-4-771,-7-7 1,-2-5-162,-8 0 0,-4-7 0,-7 4 0,0-8 0,0-6 0,-7 12-1748,-9-18 712,-1 18 503,-13-13-1801,6 15 1156,-8-6 210,8 6 462,-6-1-2889,12 3 1618,-4 6 784,6 0 392,0 1-2913,8 6 1731,-6-5 1783,12 5 0,2-7 0,9 1 0</inkml:trace>
  <inkml:trace contextRef="#ctx0" brushRef="#br3" timeOffset="214">22028 346 7834,'9'0'2571,"-2"0"-2003,-7 0-178,0 7 603,0-5 1,5 11-226,0-2 1,6 3-30,-6 2 1,5 6-75,-4 5 0,6 2 152,-2 3 1,4 4 633,2 1-754,0 0-344,-1 8 1,-4-10-105,-1 7 1,6-2 92,5-3-1512,-7 6 447,7-2 640,-17-8 98,16 10 0,-11-22 152,7 11 0,0-9-1149,-1 3 0,-4-12-4374,-1 1 1450,-6-2 2131,10-5 809,-12-1 568,5-7 398,-7-7 0,7-8 0,1-10 0</inkml:trace>
  <inkml:trace contextRef="#ctx0" brushRef="#br3" timeOffset="215">22374 676 7834,'0'-16'1408,"0"7"-521,0 2-417,0 7 727,0 0 0,0 7-379,0 4-424,0 10-157,0 3 0,2 8 52,3-1-27,-3 1 196,19-1-46,-11-7-51,13 6-99,-1-5 191,-4-1 0,12 4-58,-4-7 1,9-2 570,1-8-391,1 3-261,2-13 543,-6 6-402,5-7-44,-6 0-52,6 0 184,-12 0-294,11 0 1,-14-8 250,3-8-237,-3 0-106,-8-13 1,-6 4-197,-4-6 1,-3-3-372,-2-2 1,-9-4-464,-6-8 0,-10 3 7,-12 3 0,4 4-789,-3 6 0,2 8 503,3 3 1,5 5-1412,-1 6 1739,15 3 184,-9 7-17,20 0 657,-6 0 0,14 0 0,1 0 0</inkml:trace>
  <inkml:trace contextRef="#ctx0" brushRef="#br3" timeOffset="216">22877 472 7834,'23'15'0,"-6"1"1024,4 0-407,-3-1-161,4 8 1,-3-4 570,8 8-579,-8-1-4,11 5 1,-13 2 216,4 4 1,-3-4-179,-3 4 1,-4-4-126,-1-2 0,-5 1-43,6-1-52,-8-6-106,4 4 106,-7-11-53,0-2 0,0-2 0,0-6 580,0 1-346,0-2-234,-7-14 52,-1-2-104,-8-13-477,0-3 264,1-6 0,1-6 99,3 0 0,-1-6-228,7 1 1,-1-4-764,6-1 1,2 2 327,3 3 63,4 4 264,14 6-85,-6 8 75,6 1 662,-7 14-236,6 2-88,-4 7 630,5 0-395,-1 7-145,-4 2-65,11 14 10,-11 1 0,12 9 0,-6 4 206,1 5 492,4 3-443,-11-5 38,4 13 780,-6-18-545,0 17-116,0-19-174,-1 6 1,-2-8 353,2 1-400,-3-8-106,18 6 198,-12-20-211,4 11 0,-11-14 198,-1 4-80,-6-4-195,10-7 0,-12-2-394,3-3 165,-3-4 99,-2-14-689,7-1 315,-6-8 297,13-6-332,-12-2 1,10-7-1189,-7-1 1127,8-6-1081,-12 5 592,13-5 485,-5 14 85,0 2 199,5 13 1,-5 3-63,6 6 385,1 7 1,-5 2-1,-1 7-7,2 0-137,2 0 316,2 7 1,1 4 0,3 8 450,1 2-164,0 7-296,-6-4 18,1 8 464,0-1-431,6 0 0,-8 1 81,7-1-132,-7 1-89,9-8 1,-5 4 845,2-7-367,-2 0-193,12 2 68,-13-13-144,13 11 53,-6-19-250,15 5-124,-6-7 177,12 0 0,-11 0 0,11 0 148,-19-7-201,18-2 106,-25-6-106,18-1 1,-20 0 157,4 0-53,-3 1-529,-3-1 294,-6 0-99,-2-7-324,-7 6 324,0-13 1,0 11-14,0-7 231,-7 7-87,-2-4 50,-13 7-153,4 1-437,-12 6 317,13 2 1,-11 7-1,7 2 44,2 3 1,-4 11 0,4 10 1410,5 3-555,-2 3-302,14-1 327,-4 1-262,12 6-133,-4-5-68,19 6-372,-10-8-26,18 1 362,-4-8-305,6 6 1,1-13-526,-1 4 591,1-3-19,-1-3 0,-1 1-94,-4 0-19,4-7-5419,-6 5 2580,1-13 1447,-3 6 568,-6-7 552,0 0 1,-6-1-161,1-5-1861,-8-2-600,4-8 3002,-7-7 0,-7-8 0,-2-9 0</inkml:trace>
  <inkml:trace contextRef="#ctx0" brushRef="#br3" timeOffset="217">25314 754 7834,'9'-8'2755,"6"2"0,3 5-1054,8 1 1,4 0-357,12 0-825,-7 0-247,17 0 0,-17 5-50,7 0 0,-11 2-723,6-2 1,-14-3-1287,3 3 152,-7 4 0,-10 0 404,-4 7 1,-5-6-2466,-5 1 3695,-11-1 0,-15 6 0,-9-1 0</inkml:trace>
  <inkml:trace contextRef="#ctx0" brushRef="#br3" timeOffset="218">25471 912 7834,'0'8'0,"7"-1"2551,2-7-1692,14 7 1,-4-3-293,7 6 0,0 1 93,6 5-398,-1-1-3769,8 1 1673,-6 0 1834,5-1 0,-6 1 0,-1 0 0</inkml:trace>
  <inkml:trace contextRef="#ctx0" brushRef="#br3" timeOffset="219">26100 613 7834,'-7'-16'0,"4"1"0,-8-1 0,8 7 162,-4-5 1,7 4 1064,0-11 1,8 3-704,8-3 0,7-1 1,8 1-1,2 1 0,4 3-160,5 1 1,-3 6-1,-3 1 1,-3 2-115,-1 4 0,-2 1 0,-4 4 0,-5 3-243,-4 5 0,-3 6 1,-2 5-1,-3 3-81,-2 1 0,-2 5 0,-5-4 0,-1 3 109,-5 3 0,-4-1 0,-9 1 0,-4-3 13,-2-2 0,1 1 0,-4-8 1,4 0 151,1-3 0,-3-8 0,3-2 0,0-2 28,1 0 0,1 1 0,5-6-30,0 0 0,7-2 0,8-3-209,9-6 0,10 2 0,17-1 0,3-2-43,4-2 0,12 5 0,-5 4 0,4 3-28,1 2 0,-9 0 0,-6 2 1,-4 3 13,-4 5 0,2 4 0,-10 4 0,-2 1 100,-4 2 1,3 7 0,-12-4 0,1 3 276,-4-1 1,-3-2 0,-4 4-1,-3-5 14,-5-6 0,-10 3 0,-2-10 0,-3 4 326,-3 2 0,-1-6 0,-3-1 0,1-2-351,-1-3 1,-4-3 0,-3-1 0,1 0-602,-1 0 1,3 0-1,4 0 1,1-1-1044,-1-5 0,8 5 0,5-6 0,5 0 86,3-4 0,9-1 0,4-2 148,12-2-1614,9 4 1336,15-18 1390,2 13 0,15-13 0,0 6 0</inkml:trace>
  <inkml:trace contextRef="#ctx0" brushRef="#br3" timeOffset="220">26996 550 10070,'7'9'1397,"-5"7"711,3-1-1675,-3 1 1,3 14 0,1-4-1,-1 4 1,2 3 0,1 2 103,1 1 0,3 3 0,-5-4 0,0 1 198,0-1 0,4-7 0,-6-3 1,-1-3-1011,-3-2 1,1 2 0,2-1-531,1-1 0,0-3-1132,-5-1 1,2-8-1262,3-2 199,4-5 2999,14-8 0,-6-8 0,6-10 0</inkml:trace>
  <inkml:trace contextRef="#ctx0" brushRef="#br3" timeOffset="221">27688 707 7834,'0'-15'0,"0"-1"382,0 0 1,-2 2 1174,-3 4-977,3-4-317,-12 12 0,11-5 158,-8 7-159,1 0 443,-6 0 1,-5 2-138,0 3 0,-5 0-44,5 11 1,-5-4-111,5 9 1,-5-2-75,5 2 0,0 4 0,7 6 401,3 1-449,-3-1 0,13 0-150,-5 1 0,5-1 1,2 1-1,5-3 1,4-1 27,4-1 0,9-6 0,3 3 0,5-1-29,6-4 0,2-2 0,4-3 0,-3-1 86,-1-3 0,1-6 1,-5 1-1,-4-3 169,-1-2 1,-2-7 0,-10-4 0,-1-3-86,-3-2 0,-4-5 0,1-1 0,-6-3-441,-3-3 0,-4-1 0,-5-3 0,-7 1-337,-5-1 1,-9 6-1,4 2 1,-3 1-1042,1 4 1,7 3 0,-2 4-3135,4 1 1714,1 8 1601,7-4 638,2 14-510,14 2 602,2 6 597,14 1 0,1 0 0,7-1 0</inkml:trace>
  <inkml:trace contextRef="#ctx0" brushRef="#br3" timeOffset="222">28364 1022 7834,'0'-9'7779,"0"2"-5947,0 7-1445,0 0-2744,0 7 0,0-4-1619,0 8 2167,0-8 1809,0 4 0,-7-14 0,-2-1 0</inkml:trace>
  <inkml:trace contextRef="#ctx0" brushRef="#br3" timeOffset="223">28506 692 8196,'7'-23'814,"1"4"-679,8-8 1,-5 8-136,-1-2 0,2 4 1131,9 1 1,-3 2-490,3 4 1,-4 3 7,-1 7 0,5 0-211,0 0 0,0 1-36,-5 5 1,-1 2-181,1 8 0,0 5 0,-1 0 1,-6 7-9,-4-2 1,-3 0 13,-2 6 0,-2-8-129,-3 13-52,-4-14 59,-6 13 0,-6-13 1,0 5 2,2-2 0,-4-7 1,0 2-119,-1-3 1,4-4 59,-1-4 1,9-1 55,2-4 0,5-3-75,-6 3-194,8-10 112,-4 3-96,7-12 1,8 11 0,6-6 0,9 0-428,7 1 1,-1 2-103,13-4 314,0 6 139,-2-3 1,4 7 179,-7 0-247,-1 0 314,-4 0 0,-6 7 281,0 4-307,-6 3-1,2 2-65,-6 6 52,-7-4 1,3 4 510,-7-6 1,0 5 0,-5 0 0,-1-2 278,-5-1 0,-8 3-256,-7 0-412,-6 0 74,2-13 120,-6 6-153,-8-12-492,-1 5 282,-7 0 0,1-5-956,5 3 1,-3-3 538,7-2 1,6 0-632,4 0 0,10-2-1374,1-3 835,1 3 1,16-14 719,5 1 928,9-1 0,24-21 0,1 4 0</inkml:trace>
  <inkml:trace contextRef="#ctx0" brushRef="#br3" timeOffset="224">29449 550 9083,'0'-16'3152,"0"1"-1150,0 6-296,0-5 195,0 12-803,0-5 107,0 7 769,0 0-1444,0 7 0,0-3-143,0 6 1,0 6-5,0 5 1,-2 5 0,-3-3 493,-5 1-645,-4 2 0,1 8 0,-1 1 216,-3 1-288,-2 1 0,3-6 0,0 1 96,1-1-233,-1 1 1,5-6 52,1 0 1,6-5 0,-3 3-1,2-1 74,0-4 1,1-1-75,10-2 1,2-6-77,8 0 0,2-6 0,3 1 0,-1-3 0,12-2 0,-4-2 0,9-3 0,-4 1-2403,-2-6 1110,1 0 790,-1-6 1,1 5-1622,-1 1 1,-1 1 434,-4-1 1,-3-4 325,-8 3 1,-1 2 0,-1-1-108,-3-2 0,-6-2 1,1-4 889,-4-3 0,-6 4 0,-2-4 580,-1 3 0,-3 3 0,-5-1 0,6 6 0,-1-1 1149,8 1-398,-4 1 0,7 4 1,0 10-1,0 5 548,0 4 1,0 2-1,0 2 1,0 2-385,0 7 1,-5 2 0,-1 1 0,3-2-522,1-2 1,2-5-1,2 4-211,3-3 1,-3 1 85,3-2 1,-1-4-2756,1 4-3379,-3-3 4306,12-2-874,-13-8 2433,13-1 0,2-14 0,8-1 0</inkml:trace>
  <inkml:trace contextRef="#ctx0" brushRef="#br3" timeOffset="225">30392 597 8131,'-8'-8'0,"-5"-1"0,8 4 1340,0 3 0,3-5 0,-1 9 1985,-3 3-2007,1 4-904,5 6 1,-5 1 0,0 0 21,1-1 1,-3 8 0,0 3 1065,-1 4 0,4 1-816,-1 1 0,3-2-228,2-4 1,0 2-478,0-7 0,0 5-748,0-5 1,5 5 0,2-5-1,2-2-2185,3-1 2566,-5-3 1,2-4-2423,-4-1-2202,-3-6 5010,5 3 0,-14-21 0,-2-4 0</inkml:trace>
  <inkml:trace contextRef="#ctx0" brushRef="#br3" timeOffset="226">30141 896 8131,'23'-11'0,"3"1"0,3-2 0,3-2 4324,-1 5-2902,15-5 1,-3 5-87,15-6 668,-7 6-1277,10-5 1,-16 7-218,8-4 1,-8-1-217,8 7 1,-12 0-26,-4 5 1,-4 0-630,-1 0 1,-8 7-7388,-3 3 7747,-3 11 0,-10-3 0,-1 4 0</inkml:trace>
  <inkml:trace contextRef="#ctx0" brushRef="#br3" timeOffset="227">31179 393 8131,'0'-16'1145,"0"1"0,0 4 1984,0 1-2684,0 6 1,0-1-1,0 10 1,0 7-1,0 6 580,0 3 1,1 12 0,3-2 0,1 4-285,-1 4 1,-1-6 0,0 5-452,3 1 1,1-1 0,-4 4-1,2-5 1,1-4-60,1-2 0,-6-4 0,6-3 0,-1-1-701,-1-4 1,0-2 0,-5-1-1053,0 0-451,0-7-1163,0 4 130,0-11 44,0 5 1486,0-14 944,7 5 0,-3-11-238,6 2 770,1-3 0,4-2 0,1 1 0</inkml:trace>
  <inkml:trace contextRef="#ctx0" brushRef="#br3" timeOffset="228">31619 314 10047,'0'18'1381,"0"3"-906,0-4 1079,0 13-949,0-6 1,-5 13 645,-1 0 0,1 5-394,5-6 1,0 8-267,0-2 0,0-2 0,0-2-408,0-4 0,0 1 1,2-11-1,1 2-241,3 0 0,-1-6 0,-5 1 0,0-4-2352,0-1 2209,0 0 0,0-6-5558,0 0 3095,0 1 2664,0-2 0,7 5 0,1-6 0</inkml:trace>
  <inkml:trace contextRef="#ctx0" brushRef="#br3" timeOffset="229">31917 393 8131,'0'-9'2498,"0"-5"-2303,0 12 0,2-4 44,3 6 1,9-6 643,7 1 1,7-2-115,-1 2 0,4 1 5,6-6-474,3 6-319,7-3-85,0 7 225,0 0 1,-12 0-103,-3 0 0,-11 0 285,0 0 1,-4 0 255,-1 0-815,-7 0 0,-2 7 344,-7 4 0,0 5 212,0 4 1,-2 1-1,-2 9 242,-1 3 0,-5 2 0,3-2 0,-2 2 15,-3 2 0,3 0 0,0-4 0,2 0-271,4-1 1,-4 2 0,0-9 0,0 1-218,0 0 0,0-7 1,3 2-1,-1-3-682,2-2 1,1-1 0,2 1-2218,0 0-1080,0 0 198,0-8 2784,0-1 0,-7-9 0,-4-3 1,-3-5 150,-1-4 776,-1-2 0,-14-7 0,-3-1 0</inkml:trace>
  <inkml:trace contextRef="#ctx0" brushRef="#br3" timeOffset="230">32075 802 8131,'7'-16'1762,"-4"5"-240,8 1-1150,-1-1 1,11 3-1,2 1 669,1 0-801,3 5-166,4-5 0,0 7-137,1 0 1,-1 0 331,1 0-1372,-1 0 878,1 0 0,-6 0-1252,0 0 0,-7 0 757,2 0 1,-3-2-757,-3-3 1476,1-4 0,-7-13 0,-2-3 0</inkml:trace>
  <inkml:trace contextRef="#ctx0" brushRef="#br3" timeOffset="231">32656 283 8131,'16'0'1911,"0"0"-1506,-7 0-236,-2 0-107,-7 0 419,0 7 1,0-4 661,0 8 0,0 1-340,0 9 1,-6-2-331,1 7 0,-7 1 120,1 4 1,-3 6-82,-1-1 1,-1 6-8,0-5 1,-5 0-249,0-6 1,6 1-106,4-1 1,1-1 0,-4-4-29,3-5 1,4 2 0,7-2 0,0-2 12,0-2 1,4-1 0,4 0-65,8-1 1,3-4 0,-1-2-173,3-2 0,-2-2 104,7-5-1285,0 0 879,6 0 1,-1 0-88,1 0 0,-2-5-333,-4-1 1,2-4-2421,-7 5 1526,7-8 828,-11 5 233,6-8-1364,-15 0 830,-1 7 563,-7-5 47,0 6 578,0-8 0,0 0 0,0 1 0,-7-1 0,6 0 0,-13 0 0,12 1 0,-5 6 0,0 2 611,5 7 281,-12 0-439,13 0 0,-6 2 1976,7 3-1187,0 4-430,0 6 614,0 1-683,0 7-433,0-6 1,-6 11 0,1-7-125,2-2 114,1 6-120,2-8-1549,0 6 774,0-7 418,0 0-1115,0-1 802,0 1 92,0-7 324,0 5-3032,7-13 1449,-5 6 1657,12-7 0,-6 0 0,8 0 0</inkml:trace>
  <inkml:trace contextRef="#ctx0" brushRef="#br3" timeOffset="232">33191 864 8131,'9'-8'1417,"5"-6"-1401,-13 12 1252,13-5 1341,-12 7-1809,12 0 0,-10 0 58,6 0-1180,-6 0 0,8 7-890,-7 4 0,0-3 1,-5 3-2909,0 1 4120,0-5 0,7 7 0,2-5 0</inkml:trace>
  <inkml:trace contextRef="#ctx0" brushRef="#br3" timeOffset="233">33584 613 8131,'25'-30'0,"-10"11"0,-8-18 0,-14 13 1129,-8-7 0,-3 4-271,-3 1 0,7 7-164,-2-2 1,4 4-131,-9 1 0,2 2 93,-2 3 1,2-1-70,-7 7-300,6 0-123,-9 5 0,10 1 1,-8 5-89,8 2 88,-4 15 0,8 2-150,-1 6 0,2-3 105,3 3-330,4-3 133,0 11 136,6-8-108,-6 1 0,9-6-75,3 0 1,3-2 74,8 3 0,7-5-187,3-6 1,4 0-114,1-1 81,1-6 243,-1 5 9,-6-12 0,4 5 0,-2-9 1,0-3 54,0-6 1,1-3 0,-7-3 0,-2-2-38,-2-2 0,-6-7 0,-3 2 0,-1-2 367,-3 2 1,-2 3 0,-2 7 642,0 0 0,0 9-76,0 7-593,0 7 653,0 16 0,5 2-420,0 6 0,6 6 0,-4 1 0,0 1 109,0-1 1,3 9 0,-3-5-1,0-4-427,0-3 1,4 0 0,-6-2 0,-2-5-727,-1-3 1,-2 1 0,0-5 0,0-2-1991,0-1 0,-2-1 1,-3 2-1,-5 2 2416,-4-1 1,-23-3 0,-5-1 0</inkml:trace>
  <inkml:trace contextRef="#ctx0" brushRef="#br3" timeOffset="234">25220 2185 8131,'-11'5'0,"1"0"996,-1 0 1,4-5 0,7 2 0,9 2-1,5 1-9,2-2 1,10-1 0,4-2 0,1 2-511,4 3 0,0-3 0,-4 3 0,1-3-456,-1-2 1,1 5 0,-3 2 0,-2 0-983,-6 0 1,1 4-1,-3-4 1,-3 0-1101,-4 0 1,-8 5-1,1-2 743,-3 4 1318,-2-5 0,-21 5 0,-5-5 0</inkml:trace>
  <inkml:trace contextRef="#ctx0" brushRef="#br3" timeOffset="235">25220 2468 8131,'8'0'3367,"6"0"-1556,-5 0-875,7 0-259,0 0-308,6 0 512,3 0-351,-1 0 60,6 0-400,-13 0 1,13 5 74,-4 0 0,-3 2 4,-2-2 1,-2-1 60,2 6-1115,-3 1-1191,4-2 0,-6 5 341,0-4 0,-6-1-2043,1 1 3678,-1-6 0,6 10 0,0-6 0</inkml:trace>
  <inkml:trace contextRef="#ctx0" brushRef="#br3" timeOffset="236">26540 1760 8131,'0'-8'0,"0"-6"0,0 5 0,0 0 0,2 2 0,3 7 0,-3 0 0,7 0 1005,-4 0 1296,-3 0 1,10 7-123,-7 4 1,1 3-1512,-6 1 0,0 6 0,0 2-223,0 2 1,0 1 0,0 7 0,0 4 434,0 4 1,0 0 0,0 1 0,1-1-459,4 0 1,-3 2 0,3-6 0,-3-2-389,-2-2 0,0-7 0,0-1 0,0-3-450,0-2 1,0-3 0,0-1-2213,0 0-2776,0-8 3089,0-1 0,7-21 0,4-5-1798,3-4 4113,1-6 0,8-3 0,2-8 0</inkml:trace>
  <inkml:trace contextRef="#ctx0" brushRef="#br3" timeOffset="237">27232 1776 7505,'16'-16'369,"-7"1"1110,5 6-665,-13-5-339,6 12 0,-7-3-207,0 10 0,0-1 0,0 8 0,0 4 179,0 3 0,-7 9 1,-3-2-1,-4 4-45,-2 1 0,-1 2 1,-3 2-1,-2 4-266,-3 1 1,6-5 0,-2 1-1,5-2-61,6-3 0,-4-1 1,5-4-1,0-5 152,4-4 1,3-1 91,2 0 1,2-7-219,3-4 0,6-3 0,10-4 0,5-3-362,4-6 0,6-1 1,5 0-1,2 1-70,6-1 0,7 0 0,-5-1 0,-4 5-1094,-3 1 1,-4-4 0,2 4 0,-6 0 576,-2 0 0,-8 2 0,-3 3 0,-4-1 848,-5-2 0,-9-9 0,0 0 0,-3-6 0,-2-8 0,0 4 0</inkml:trace>
  <inkml:trace contextRef="#ctx0" brushRef="#br3" timeOffset="238">27609 1886 7081,'-15'0'544,"6"2"0,4 3 105,3 6 1,0 10-1,-1 5 1,-2 5 490,1 6 0,2 1 1,1 4-1,-3-5-727,-1-4 1,-2 2 0,3-2 0,-1-3-516,2 0 0,1-6 0,2 0 0,0-1-251,0-4 0,5 4 0,2-2 1,2-4-2359,3-4 1,4 1 2710,5-4 0,3 4 0,8 2 0</inkml:trace>
  <inkml:trace contextRef="#ctx0" brushRef="#br3" timeOffset="239">28034 2028 8083,'7'-23'0,"-5"5"766,12-4 0,-11 1 100,8 0 310,6 0-691,8-2 0,8-1-172,3-8 0,5 6 0,6 2 1,0 1-1,-2 5 15,-3 6 1,2 0-1,-9 7 1,-4 1-47,-3 3 0,-8 8 0,1 3 1,-4 6-146,-1 5 1,-8 3 0,-2 9 0,-5 2 58,-1 2 1,-8 12 0,-8-2 0,-8 2-22,-6 0 1,-12 1 0,0-1-1,4-5-8,3-4 0,5-3 0,4-4 1,5 0-6,3-1 1,8 1-1,1-12 1,2-2 3,4-2 1,3-3-1,5-1 1,5-5 51,4-1 0,4 4 0,3-6 0,5-1 5,4-3 1,1-1-1,1-1 1,-3-5-33,-3-4 1,-3-6 0,-7-5 0,0-3-134,-1-1 0,-6-10 0,-4 4 0,-5-2-432,-5 0 1,-5-4 0,-11 0 0,-6 2-423,-2 2 1,-3 2 0,-1 1 0,0 4-47,1 5 1,-1 3 0,12 4 0,2 2-1195,2 2 1,8 4-205,4-4 1,10 5 2239,5-6 0,11 1 0,4-6 0</inkml:trace>
  <inkml:trace contextRef="#ctx0" brushRef="#br3" timeOffset="240">29292 1886 8189,'16'0'976,"-8"0"1,-1 2-189,-7 3 0,-1-1-189,-5 6 1,-2-1 0,-10 1 0,-3-4-75,-5-5 1,-2-1 0,0 0 0,2 0-181,-2 0 0,3-1 1,1-5-1,-1-2-184,1-1 0,5-5 1,-2 5-1,3-1-192,3-1 0,-1 8 0,0-3 1,2 3-147,4-2 0,-4 3 1,3-3 6,-3 3 1,4 9 0,-1 3-1,-1 6 102,-2 5 0,-2-2 0,1 8 0,-1 0 143,0 3 1,2 0 0,2-2 0,3-4-85,2-1 1,2-2 0,3-5-149,-3-1 0,3-4 0,-1-2 0,6-2-94,8-4 1,8-1 0,5-2 0,4 0 63,6 0 1,6 0 0,0 0-1,4 0 104,5 0 1,-4 5 0,-3 2 0,0 2 418,-2 3 0,-2 2 0,-8 2 0,-2-1 143,-2 1 1,-8 5-1,-1 2 1,-6-1 194,-4 1 0,-2 3 1,-5-3-1,0 0-153,0-1 1,-7-1 0,-5-5 0,-6 0-145,-3 0 1,-7-8-1,0-2 1,-7-5-136,-6-1 0,0 0 0,1-1 0,0-3-690,0-1 1,5-7-1,-2 1 1,4-1-885,2 1 1,6-3 0,4 4 0,5-4-54,6-2 1,3 1 0,10-1-1,8 0 303,10 0 1082,14-6 0,12-3 0,9-6 0</inkml:trace>
  <inkml:trace contextRef="#ctx0" brushRef="#br3" timeOffset="241">29449 2295 8189,'30'10'0,"-4"-1"1038,-5-2 1,-4-2 0,-1-5 0,0 2 341,0 3 0,-1-3 1,1 5-678,0 0 1,-6-5-2119,1 3 1,-10 2-339,-1-2 0,-1 6 1753,-10-6 0,1-7 0,-6-7 0</inkml:trace>
  <inkml:trace contextRef="#ctx0" brushRef="#br3" timeOffset="242">30109 1965 8133,'-8'0'1160,"1"0"-549,7-7-96,0 5-60,0-12-215,7 12-16,1-12 1,10 11 105,3-8 409,3 8 1,13-9-1,0 6 1,-2 3-127,-2 1 1,-2 2 0,1 0 0,-3 2-266,-2 3 1,1 4-1,-8 7 1,0-1-167,-3 1 0,-8 7 1,-4 3-1,-3 4-38,-2 1 1,-2 7 0,-3 4 0,-7 2-94,-8-2 1,1 2 0,-5-8 0,-1-1-47,1-2 1,-1-3 0,-3-4 0,4-7 88,1-6 0,-10-1 0,2-7 0,-3-1 86,1-3 1,4-2-1,1-5 1,1-4-136,-1-4 0,4-2 0,0 1 0,3-1 112,7 0 1,3 0-1,8-1 1,-1-2-30,6-2 1,7 5-1,12 7 1,7 1-132,6-1 1,14 5-1,8-1 1,1 5-127,1 5 1,0 4-1,3 7 1,-4 0-630,-4-1 0,-6 1 1,-5 0-1,-7-1-629,-7 1 0,-6-2 0,-6-2-717,0-1 0,0-8-233,-1 3 1790,-6-5 547,-2-8 0,-7-15 0,0-12 0</inkml:trace>
  <inkml:trace contextRef="#ctx0" brushRef="#br3" timeOffset="243">30880 1839 8134,'9'-16'958,"5"8"-599,-13-6 1,8 12 121,-4-3 1228,-3 3-465,5 2-528,0 0-236,-5 7-313,5 2 1,-7 12 855,0-1-185,0 8-430,0-3 1,-6 8 0,-1 2 163,-1 2 1,-3-1-1,-6-3 1,-2 2-64,-2 2 1,5-2 0,5-7 0,-1-2-156,-2 2 0,5 0 1,2-2-1,2-3-102,0 0 0,0-6 1,6 4-1,5-3 5,4-3 1,6-1 0,3-2 0,4-3-164,1-2 1,3 0 0,4-3 0,0 1-644,1-2 1,1-1 0,2-2 0,2-2-894,-2-3 1,3 2-1,-1-8 1,-2-1 567,-2-2 0,-9-3 0,-3-4 0,-3-4-4439,-3 1 4571,1-6 0,-7 4 742,-4-11 0,-3-3 0,-2-7 0</inkml:trace>
  <inkml:trace contextRef="#ctx0" brushRef="#br3" timeOffset="244">31273 2012 8172,'0'16'835,"0"-1"150,-7 1-279,5 0-388,-12 6 0,12-2 1684,-3 6-945,3 0-498,2 5 167,0 1 0,0-1 0,0 3 1,0 0-432,0 3 0,0 0 1,0-6-2443,0 1 1243,0-1 724,7-6 0,-3 4-1008,6-3 0,-4-3 150,4-2 1038,-6 4 0,17-8 0,-4 6 0</inkml:trace>
  <inkml:trace contextRef="#ctx0" brushRef="#br3" timeOffset="245">31745 2138 8338,'0'-9'771,"0"2"-386,7 21 1402,-6-4 400,6 20-136,-7 1-1333,7 3 1,-5 9-182,3-6 0,-3 5-61,-2-5 0,0-1-118,0-4-61,0-1-118,0-6 0,-2 3 114,-3-8 0,3-4-115,-3-5 0,-2-6-206,2 5 132,0-6 183,5 3-170,-7-7 1,5-7 0,-5-4 0,2-3 0,-1-3-239,3-4 0,3-3 0,5-10 0,7-2-909,8-6 970,4-4 1,7 1-222,1 3 0,-1 4-756,1 6 0,-1 8 772,1 3 1,-6 5 0,-2 6-1,1 4 1,-3 8 332,1 9 1,-2 1 0,-5 16 0,0 3 396,-1 4-289,1 9 0,-5-9-15,-1 7 1,-6-2 101,1 2 1,-3-4 368,-2-6 1,-6-3 106,1-3-406,-7-3 0,8-9 73,-6-3-205,6-4 1,-3-9 0,7-3-147,0-6 1,0-8-1,0-4 1,4 1-1,5-3-441,6 1 0,11-3 1,1-4-1,2 1-758,3 4 941,6-4 1,-8 18 166,7-4 1,-8 11 179,8 0 0,-4 5-59,-1 5 0,-6 6 263,0 10 1,-7 3-246,2 8 1,-3-6 12,-3 0 1,-1-2-257,-3 3 1,-4 1-278,-7-8 1,0 3-581,0-2 1,-2-3 99,-3 3 0,1-9-633,-6-2 0,1-4 506,-1 4 1,-4-7-280,3 3 1,3-6 752,-3-6 1,6-4 549,-6-11 0,8-3 0,-4-8 0</inkml:trace>
  <inkml:trace contextRef="#ctx0" brushRef="#br3" timeOffset="246">32751 1745 8338,'0'-25'-23,"0"4"1,0 4 0,0 1-93,0 0 0,5 6 0,2 1 0,2 0 1207,3 1 1,7 4 0,4-1 0,0 3 1282,-1 2-1768,6 0-75,-10 0-65,11 0 352,-11 0-376,5 7 130,-8 2-16,1 7-50,-7-1-205,-2 8 0,-7-5 683,0 2-590,0-2 1,-7-1 0,-4 3 261,-3 1 1,-1-6-340,-1-4 0,0-2 114,0 1 1,1 2-9,-1-7-970,0 1 404,8 1 266,1-6-130,7 6-873,0-7 527,0 0 158,0 7-272,14 2 1,3 2 283,14-1 0,1 1 0,1 4 1,2 1-211,2 0 553,-1 6-248,-11-4 154,-2 5 0,-4-2 0,-2 1 0,-3 3 0,-2 1 1,-3 0 393,-4 0 1,-3-1 0,-2 3-1,0-4-217,0-1 0,-7 3 0,-3-5 0,-6-2-301,-5-1 1,-3-4 0,-11-4 0,-6-3-635,-6 0 0,-9-5 0,1 3-4450,-7-3 3640,3-2 1026,-18 0 1,5 0 0,-6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4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23443 5093,'-40'-16,"8"0,34 7,24 4,9 3,19 2,2 0,7 0,-3 0,6 0,7 0,-28 0,1 0,4 0,2 0,4 0,1 0,5 0,2 0,6 0,3 0,5 0,1 0,3 0,1 0,4 0,2 0,-29 1,0-1,0 1,1 0,1 1,0 0,0 1,0 1,-1 0,-1 0,0 1,0 0,1 0,1 0,-1 1,27 1,0 1,-5 1,-2 0,-3 1,-2 1,-7-3,-3-1,-10 2,-2 0,-5-2,-1 0,38 10,-16-6,-18 5,-3-3,-16-6,-31 0,-30-8,-17-3,-13-1,-22-7,34 7,-1-1,-4 0,-1-2,-3 0,-2 1,-6 1,-1 1,-1 1,-1-1,-3 1,0 0,-2-1,0 1,4 2,0 0,0-1,1-1,0 2,1-1,-1 1,1-1,-1 0,1 1,2 1,0 2,1-1,0 0,2 0,0 0,-3 0,2 0,1 0,1 0,0 0,1 0,2 0,2 0,6 0,1 1,-33 5,8 2,8 1,1 7,5 0,2-1,-7 6,21-10,27 1,29-7,21-1,20-3,14-1,18 0,-34 0,2 0,9 1,2-2,5 1,3-1,3-1,1 0,1 0,3-1,-21 1,2 0,0 1,-2 0,1 2,0-1,3 0,1 0,0 0,0 0,0 0,1 0,6 0,0 1,0-1,-4 2,-2-1,1 2,-1 0,0 0,0 1,-1 1,1-1,-2 1,-5 0,0-1,-2 1,19 2,-2 0,-8-1,-3 0,-9 0,-2 1,-6 1,-3 1,19 2,-39-4,-34-2,-46-4,-30-1,35 0,-3-1,-4-1,-2 0,-6 0,-3-1,-12-1,-2 1,-5 1,-1 1,27-1,-1 0,0 0,-1 1,-1 0,0 0,-6 0,-2 0,2 1,3 0,2 0,-1 0,1 0,0 1,1 0,-2 0,0 1,2 0,2 0,2 0,1 1,-25 2,2 1,7-3,0 0,5 1,1-1,0-1,2 0,10 2,2 1,2-1,2 0,3 1,2-1,1-1,1-1,-34 7,8-2,1 5,7-1,33 3,41 2,25-3,45-2,-37-8,2-1,9-1,2 0,10-1,3 0,8 1,3 0,3 0,3 1,-28 0,2 0,0-1,7 2,0-1,1 0,1 0,2 0,-1 0,1 1,-1 0,1 1,-1 0,0 1,0 0,2 0,0 0,-1 1,-4-1,-2 1,-1 0,-1 0,-1 1,-1 0,-1-1,0 1,-1 0,23 5,-4-1,-11-1,-3-1,-8 1,-4 0,34 4,-27 1,-46-3,-39 4,-34-7,16-6,-5-3,-9-2,-5-1,-12 0,-4-1,-5 1,-3-1,27 2,0-1,-3 1,-10 0,-3 0,0 1,4 1,0 0,0 0,-2 0,0 0,1 0,-1 0,1 0,0 0,3 0,1 0,1 0,5 0,1 0,0 0,-26 0,1 0,6 0,1 0,5 1,3 0,11 0,1 1,5 1,0-1,5 0,2 0,-37 5,16-2,10-1,8 4,39 1,25 5,32-3,25-6,-20-4,3 0,10-1,3 0,9 0,2 0,10 0,2 0,-26 0,0 0,2 0,4 0,2 0,-1 0,1 0,0 0,1 0,1-1,1 1,1 1,6 0,2 2,-2 0,-7 0,-1 0,-1 1,1 0,0 1,0 0,-3 0,0 0,0 1,3 1,1 1,-4-1,13 0,-4-1,5 1,-2 1,-10 2,-3 0,-12-6,-4 2,-6 5,-3-1,11-1,-11 0,-28 4,-15-11,-28 3,-14-3,-4-2,-3 0,-37 0,15 1,-5-2,6-2,-2-1,-15 3,-3 0,28-1,0-1,-2 0,-4 1,-1 0,1 1,6 0,1 1,-4-1,-18-2,-5 1,4 0,16 2,3 0,-2 2,-10-1,-1 1,1 0,12-2,2 1,-2 0,-6 0,-1 2,3-1,-12 2,1-1,-6 3,0-1,12-1,3-1,2-1,3 1,9 1,1-1,6 0,2-1,-25 5,2-1,22-5,2 6,20-7,3 7,13-5,37 16,24-8,18-3,-19-5,5 0,5-2,3 0,9 0,3 0,6 0,4 0,-20 0,3 0,0 0,2 0,0 0,0 0,2 0,1 0,-1 0,2-1,0 1,1 1,1-1,1 0,-1 1,0 1,0-1,0 2,1-1,0 2,-2 0,-9 0,-1 1,0 0,3 0,0 0,-2 1,15 4,-2 1,-4 0,-4 0,-11 1,-4 1,25 6,-28 4,-30-2,-25 0,-31-4,-24-5,-26 1,30-10,-4-1,-11 0,-3-1,-10 0,-4 0,24-1,-2 0,-1 0,-2 0,-1 0,0 0,-3 0,-1 0,1 0,0 0,-1 0,1 0,-3 0,1 0,-1 0,1 0,0 0,2 0,3 0,1 1,0 0,3 0,0 1,1 0,-23 3,2 0,1 0,3-1,11 1,3 1,4-1,1 0,6-1,1 1,6 1,1 0,-26-1,8-1,0 5,39-1,22 6,38-3,43-4,-31-7,2 0,9 0,4 0,12 0,4 0,9 0,2 0,-24-1,0 1,1-1,1 0,0 0,1 0,1-1,0 0,1 0,3 0,1 0,0 1,-3 1,0 1,0 0,0 0,-1 1,-1 0,0 1,0 0,-2 1,-3 1,-2-1,0 1,23 4,-3 0,-6 0,-2 1,-6 0,-3 1,-7 2,-3 0,23 8,-17-2,-30 4,-29-2,-31-2,-36-8,18-8,-2-1,-10-1,-2 0,-8-1,-3 0,-11 0,-2 0,24 0,0 0,-2 0,-6 0,-1 0,2 0,5 0,1 0,-2 0,-8 0,-2 0,1 0,7 0,1 0,1 0,1 0,0 0,1 0,-29-1,1 2,5 1,1 1,6 0,2-1,6 1,1 0,7 0,0 0,3-2,3 0,-28 4,8-3,11-2,11 5,6 1,24-1,65 0,3-2,5-1,4 0,3 0,15-1,3 0,2-1,2 0,6 0,3 0,-25 0,2 0,1 0,4 0,1 0,1 0,0 0,1 0,0 0,1-1,1 1,-2 1,-7 0,0 1,-1 0,4-1,-1 1,0 0,-6 2,-1 1,1 0,1-1,0 0,-2 0,21 2,-3 2,-7 4,-3 1,-15-5,-3-1,-4 2,-2 0,24 12,-28 5,-41-12,-52 5,-20-8,30-9,-5-1,-15 0,-3 0,-5 0,-2 0,-6 1,-3 1,23-2,-2 0,-2 0,-5 3,-2 0,1-1,2-1,-1-1,1 1,-3 1,1 1,-1 0,1-1,0 1,-1 1,-3 1,-2 0,2 1,6 0,2 1,0 0,1-1,1 1,0 0,-24 3,3 0,7 0,3-1,8-2,3 0,6-1,2 0,6-2,1 0,-35 9,19-3,0 3,21-6,28 12,44-6,30-2,25-3,-36-9,2 0,5 0,3 0,4 0,3 0,14-1,3 0,0-1,1 0,-23 1,0-1,1 0,2 1,1 0,0 0,2 0,2 0,-1 1,3 0,0 0,0 0,-1 0,-1 0,0 0,0 0,0 0,-1 0,1 0,0 1,-2 0,22 1,-2 1,-4 2,-2 0,-8 2,-2 0,-5-1,-3-1,-14 0,-2 0,39 8,-16 1,-20-6,-25 6,-32-5,-35 0,-42-4,35-6,-2-2,-8 0,-2-1,-9 0,-2 0,-6 2,-3 0,-4-1,-1 1,27 1,-1 1,-1-1,-1 1,-2 0,1 0,1 0,-1 0,2 0,-29 1,1 0,5 0,1 1,7 1,1 0,6 2,2 0,7-1,1-1,5 1,2 1,6 1,1 0,-37 1,19 0,7 0,0-3,4 6,13-6,39 8,35-7,26-1,21-3,-30-1,3 0,6 0,2 0,6 0,2 0,3 0,2 0,9 0,1-1,-3-1,-1 0,-1-1,0 1,2 0,0 0,-3 1,-1 1,-6 0,-3 1,-5 1,-2 2,-5 1,-1 0,-4-1,-3 1,32 5,-14 2,-12 2,-12 2,-2 0,-7 0,-25-1,-27-1,-25-3,-25-4,-2-7,-14 0,36 0,-2 0,-8 0,-1 0,0 0,-1 0,-3 0,0 1,-1 2,0 0,-2 0,1 1,4 2,1 0,0-1,1 0,3 1,0 1,1-1,1 0,6 0,0 0,-38 5,8 1,9-4,6 1,3 0,0 0,-6-4,7 4,-3-1,-2 1,6 0,-1 3,0-3,2-2,-3 3,7-4,1-3,-14 4,-1-2,-2-1,8 3,-8-2,7 0,-7-5,10 0,11 0,23-2,24-3,17-4,30-13,1-4,-14 1,-2-1,-4-2,3-9,-3-5,-7-10,0-11,-12-8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5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23349 5721,'-25'-54,"2"12,8-3,13 27,9 15,14 24,0 3,-5 23,-2 9,-4 19,-3-8,0-4,-3 3,4 4,-1 1,-3 5,-2 7,-2 5,0-1,0-3,0 0,-2-4,-2-3,-1 0,0-14,5-6,0-6,0-4,0-3,0 3,-7-10,5 8,-10-45,5-19,-2-21,6-13,-3-1,5-9,1-8,0-13,0-5,0 43,1-1,2 0,0 0,-2-5,1-1,3 0,1-1,-1 1,0 0,-1-1,1 0,2 4,0 0,-3 1,1 0,0 3,0 0,1 0,-2 1,-2-3,0 2,5-36,-2 5,0 7,1 7,-6 5,0 6,0-2,0 1,0 15,-6 41,-1 36,-1 22,2 18,-2-3,-1 12,4-39,1 1,2 6,1 2,-3 2,1 0,0 1,1 1,-1-2,0 0,0 4,1 0,2-3,0 0,1-2,0 1,1-3,1-1,-2 0,0-2,1-4,1-2,-2-1,0-2,-1 43,0-3,0-17,0-3,0-6,-5-1,-1 0,-1-8,2 8,3-28,-3-9,10-32,2-15,6-30,-3-3,2-6,2-12,2 0,0 1,-1-1,-4-5,-2 12,-2 5,3 6,-5 1,1 18,-6 28,0 28,0 17,0 10,0 13,-2 7,-3 7,-6 2,-8 8,-2-5,2-2,1-1,4-11,2-7,2 0,6-19,-10 16,12-51,-3-11,10-29,6-30,3 1,2-1,1-12,2-2,-8 39,-1-1,0-1,-1 0,0-5,-2-1,0-1,-2 0,0-1,-1 0,0-2,-1 0,0 1,-1 0,-1 4,-2 1,1 4,0 2,0-36,0 10,0 8,0 0,-5 12,0 4,0 25,-8 22,-2 33,-3 14,-1 17,0 13,7-34,1 2,0 1,-1 2,0 2,2 1,1 1,2-1,1-4,1-1,0-1,0-1,-4 40,-3-6,7-6,1-9,2-9,1-3,-5 1,5-10,-6 3,7-43,0-25,0-26,0-17,0-23,0 12,1-8,2 40,0 1,-2-5,1 0,2-3,1 1,-1 1,1 0,-1 0,0 1,-1 3,0 3,5-38,1 8,0 3,-6 9,4 7,0 0,-5 12,5-4,-7 55,-2 19,-1 19,-2 12,-6 18,4 4,-2-3,-3 1,5 3,2 2,3-4,2-5,2 6,3-8,4-3,0-4,6-7,1 4,3-14,13-2,-8-24,11-30,0-17,0-13,-2-14,2-5,2-6,0-17,-6 0,-1-1,-4 0,-5 3,-11 4,-4 6,-5 8,-1 10,0 7,0 14,-7 32,-1 34,-1 23,-5 18,3-4,-1 3,2 1,-4 7,3-11,-3-2,-1-1,4-6,2-7,1-3,-1-2,5 2,-1 2,3-2,2 7,0-8,7-14,2-17,7-10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6"/>
    </inkml:context>
    <inkml:brush xml:id="br0">
      <inkml:brushProperty name="width" value="0.08819" units="cm"/>
      <inkml:brushProperty name="height" value="0.35278" units="cm"/>
      <inkml:brushProperty name="color" value="#00FF00"/>
      <inkml:brushProperty name="tip" value="rectangle"/>
      <inkml:brushProperty name="rasterOp" value="maskPen"/>
    </inkml:brush>
  </inkml:definitions>
  <inkml:trace contextRef="#ctx0" brushRef="#br0">25581 5265,'33'-24,"8"3,-5 11,13 4,16 12,-2 4,1-3,-6-2,8-3,15-2,-34 0,2 0,3 0,2 0,4 0,1 0,6 0,2 0,8-2,3-1,10 0,2 1,-28 0,1 1,-1 0,3 0,0 1,1-1,8 1,2 0,-1 0,-5 0,-2 0,2 0,7 1,1-1,0 1,-1 1,-1 0,1-1,1 0,-1 0,1 1,-3 1,-1 1,0 1,-2 0,0-1,-1 1,-3-1,-1 0,1 2,4 2,1 2,-2-2,18-2,-1-1,-24 1,2 1,-2 1,21 0,-3 1,-7-1,-3 0,-4-1,-3 0,-6-2,-3 0,-5 2,-2-2,29 1,-20-1,-13-5,-34-2,-22-3,-22-2,-40-5,29 6,-1 1,-7 0,-3 0,-11-3,-4 0,-6 0,-4 0,20 3,-1 0,-1 0,2-1,0 1,-2 0,-8 0,-3-1,1 1,6 0,0 1,-2-1,-10 1,-1 1,0 0,4-1,1-1,-1 2,-2 0,0 2,1-1,5-1,2-1,-1 1,-2 1,0 0,1 1,6-1,2 0,-1 0,-2 2,1 0,0 0,-23 0,3 0,10 1,2 0,7 2,2-1,4 0,2 0,10 2,3 1,-37 2,16-2,4 2,36-6,19 5,33-5,34-6,15-3,-28 2,2-1,10-1,3-1,10-1,4 1,8 0,2 2,-25 2,1-1,1 1,5 0,0-1,1 1,5 1,1-1,0 0,-2 1,1 0,0 0,2 0,0 1,-1 0,0 1,0 1,-1 0,-1 0,0-1,-1 0,-2 1,-1 1,-1-1,-5 1,0 0,-1 0,-1 0,-1 0,-1 0,22 3,-3 1,-9 0,-3 1,-6 0,-2 0,-6 1,-4-1,29 2,-30 9,-36-11,-31 5,-27-6,-24-4,26 0,-3 0,-10-1,-3 0,-6-1,-2-1,-5-2,-2-1,15 1,-3-2,2 0,2 1,1-1,0 1,-5 0,0 1,-1 0,1 1,0 0,-2 0,-2 1,-2 0,1 0,2 0,1-1,-1 1,1 0,0 1,-1 0,0-1,0 1,0 0,2 1,0 1,1-1,4 0,0-1,1 0,-26 1,2 0,5 1,0 0,3-2,2-1,10 0,2 1,5 0,2 0,6 1,3 0,-32 1,20-1,4-5,18 5,44-17,33 6,23 0,22-2,-33 7,4 0,9 0,4 0,6 0,3 2,-22 1,1 0,2 1,7 0,1 0,0 0,3 0,-1-1,1 1,1 1,1 0,-1 1,2 0,-1 0,1 1,3 0,0 0,0 0,-4 0,-1 1,0 0,-1 0,-1 1,-1 0,-1 1,0 0,-1 1,0 1,-2-1,0 1,22 4,-2 0,-2 0,-2 1,-3 0,-2 1,-8 0,-2-1,-12-2,-2 0,-4-1,-2 1,34 15,-50 3,-33 1,-34-14,-29-7,-22-6,31 0,-2 0,-5 0,-3 0,-5 0,-3 0,16 0,-3 0,0 0,-3 0,-2 0,0 0,-2 0,-1 0,0 0,-1 0,-1-1,1 2,0 0,0 1,0 0,4 0,0 0,1 1,3 0,1-1,0 2,-27 1,2 2,3 0,1 0,10 1,1 0,8-1,2 1,8 0,3 0,-30 3,17-1,28-1,31 1,32-5,32 2,-17-4,3 0,8-1,4-1,6 0,4 0,13-1,3 0,3-1,2 0,-25 0,1-1,0 0,2 1,0 1,2-1,4-1,1 0,-1 1,-4 0,-1 1,1 1,6 0,1 1,-2 0,-6-1,-1 0,1 1,8 1,2 0,-2 1,-9-1,-1 1,-1 0,2 0,0 2,-2-1,23 3,-1 0,-2 0,-3 0,-13-1,-3 1,-4 0,-3 0,-11 0,-2 0,38 8,-25-1,1 1,-40 7,-6-13,-66 11,-16-19,15 1,-4-1,-5-1,-4 0,-13-1,-4 0,22-2,-1 0,-2-1,-11 0,-3-1,0 0,3 1,0 1,-4-1,10 0,-4 0,-1 0,2 1,4 1,1 0,0 1,-2-1,-7 0,-2-1,0 1,1 0,8 0,2 0,-1 1,0 0,-5-1,-2 1,1 0,2 1,-12 1,3 0,-2 1,16-1,0 0,-1 1,3 0,-12 2,1 0,2 1,1 1,1 0,2 0,6-1,2-1,1 1,-21 5,3-1,8-1,2 0,8-1,4 0,-25 6,13-2,14-2,20-6,24 13,36-6,29-4,24-4,-17-5,6-3,8 0,4 0,-21 1,2-1,2 1,2 1,1 0,3-1,10-1,2 0,0 1,-9 1,0 1,1 0,10-1,1-1,-1 1,-6 0,0 0,1 2,4 0,2 1,-1 1,-5-1,-1 0,0 0,0-1,-1 1,-1 1,-8 0,-1 2,0 0,2 0,0 0,-2 1,18 3,-2 0,2 0,-3 2,-13-1,-3 1,-8 1,-2 1,-8-3,-3 2,20 12,-42-1,-34-2,-32-5,3-8,-5-3,-12-2,-4-2,-12 1,-2 0,18 0,0 0,-3 0,-10 0,-2 1,0-2,-2 0,-1-1,-1 0,-8 0,-2 0,0 1,0-1,0 0,-2 0,19 2,-1 0,-1 0,1 0,1 0,-1 0,1 0,0 0,-18 2,0 1,2-1,2 2,2-1,-1 1,2 0,-1 1,4 0,11-1,2-1,1 0,1 1,0-1,3 1,-19 0,4 1,9 0,3 0,10-1,2-1,-36-1,12 3,13-3,10 3,32-3,28-2,35 0,46-2,-29 0,4-1,12-2,4-1,-19 2,2-1,3 0,7 0,2 1,1-1,6 1,2 1,0 0,2 0,1 1,0 0,0-1,0 1,2 0,-19 1,2 1,0 1,-1-1,0 0,-1-1,1 1,-1 1,0 0,-1 1,1 1,-1 0,0 0,-1 0,0 1,-2 0,16 0,-1 1,-3 1,-7 1,-2 1,-2 0,-2 0,-2 0,-2 0,9 5,-2 1,-3-1,-2 0,-13-4,-4 1,25 20,-44-6,-28 1,-48-8,-29-8,28-5,-3-1,-10-1,-5-1,-8 0,-5-2,17 0,-4-1,-1 0,-3 1,-1 1,-1-1,-5-1,-2-1,0 1,1 2,-1 0,0 0,15 0,-2 0,1 0,1 0,-10 2,2 1,-2-1,11 0,-2 0,0 0,3 1,-7 2,4 0,-2 1,-2-1,0 0,2 1,7-1,2 0,1 0,-22 3,2 0,8 0,4 0,7-1,3 0,-26 5,11-2,19 1,28 5,40-2,66-4,-29-7,3-1,8-1,5 0,20-1,4 0,-27 0,2-1,0 0,3 0,2 0,0 0,3-1,1 0,2 0,7 1,2-1,0 0,-1 2,0 0,0 0,0 1,0 0,1 1,1 1,2 0,-2 1,-3-1,-1 0,0 2,-1 1,0 2,-1 0,-4-1,0 0,-1 0,-3 0,-1-1,0 2,-3 2,0 1,-3 0,17 3,-5 0,-6 0,-4 0,-15-4,-5 1,25 10,-27-4,-30 6,-41-13,-27 1,-8-8,10-5,-4-3,5-2,-2-2,-27 1,-5-1,3-3,-2 1,15 5,-2 1,0 1,2-2,0 1,-1 0,-10-1,-1 1,0 0,4 0,1 1,-1-1,-1 1,-2 1,2 0,1 0,0 2,1-1,4 2,0-1,0 1,4-1,-1 1,1 1,1 0,-1 1,3 0,-17 1,3 1,6-1,2 1,7-1,2 1,9 1,3 0,-31 2,9 2,5-5,36 13,30-6,41-4,44-4,-37-3,2 0,8 0,4 0,9 0,3 0,5 0,2 0,-22 0,1 0,0 0,1 0,0 0,1 0,-1 0,-1 0,3 0,6 0,3 0,-2 0,-5 0,-1 1,0 0,0 0,0 1,-1 0,1 1,-1 0,-1 1,25 5,-1 2,-4-1,-2 1,-7-2,-3 1,-4-2,-3 1,-8 2,-4 1,27 6,-32 4,-28-3,-34 8,-20-13,-49 5,34-13,-1-2,-8-1,-3-2,-8 0,-3 0,15-3,-3-1,0 1,-3 1,0 0,-2 1,-5-2,-1 0,0 1,3 0,0 0,-1 1,-7 0,-2 0,1 0,4 0,0 0,0 0,2 0,0 1,1 0,3 0,-1 1,2 0,4 0,0 1,2 1,-21 4,3 1,5 0,2 1,3 1,1-1,8 0,2-1,10-2,3-1,-34 4,15 2,15-5,24 7,34-5,38 0,-3-4,5-2,8 0,3-2,8 2,2-1,7 0,3 0,-17-2,1 1,1-1,1 1,1-1,-1 1,4 0,0 0,0 1,3-1,1 1,1 0,1 1,1 2,-1-1,-4 0,-2-1,1 1,-2 0,0 1,-1 0,-1-1,0 2,0-1,1 2,-1 0,-1 0,17 4,-2-1,-4 0,-2 1,-6 1,-3-1,-10-3,-2 1,-9 2,-3-1,28 8,-42-3,-35-1,-30-3,-45-6,35-6,-2-1,-9-2,-3 1,-5-2,-2 1,-12 0,-1-1,-4 0,-1 0,26 2,-1 2,0-1,1 2,0-1,-2 1,-4 0,-2 0,0 0,0 0,1 0,1 0,2 0,0 0,1 0,1 0,1 0,-1 0,0 0,-1 1,3-1,-16 2,4 0,2 1,1-1,7 0,0 0,7 1,2 1,4-2,2 1,-33 2,12 2,8-5,13 3,14-3,70 3,43 0,-28-3,4 0,8-1,1 0,6-1,2 0,4 0,1 0,5 0,2 0,-22 0,2 0,-1 0,-2 0,1-1,-1 2,2-1,1 0,0 1,0 1,0 0,-1 0,23 1,-1 1,-6 1,-1 2,-8-2,-1 2,-4 1,-2 1,-7-1,-3 0,-9 2,-2 1,27 7,-6-3,-52 5,-19-5,-31-6,-23-5,-23-4,33 0,-3 0,-5 0,-2 0,-6 0,-3 0,-7 0,-3 0,-1 0,0 0,-4 0,-2 0,-2 0,0 0,7 0,0 0,1-1,1 2,6-1,2 1,1 2,2-1,4 0,2 0,8 2,2 1,5-1,2 0,-35 5,10-4,8 6,7-8,37 10,33-8,31-2,32-1,10-2,-36 0,1 0,8 0,1 0,3 0,1 0,6 0,0 0,-1 0,1 0,1 0,-1 0,2 1,-2 0,-6 0,-1 1,1 1,-1 1,-1 0,-2 1,-2 0,-1 1,-5 0,-1 2,-3-2,-2 0,39 4,-11-1,-17 3,-6-1,-5 1,-5 9,-26-11,-32 1,-10-8,-35-3,0 0,-8 0,-18 0,40 0,-2 0,-1 0,-1 0,-2 1,-1-2,-2-1,0-1,0 0,-1 1,1 0,0 0,-1 1,0 1,1-1,1 2,1-1,1 0,3 0,0 0,5 0,0 0,-43 0,22 1,5 3,7 1,10 0,2-5,26 7,16 4,39 1,32 0,6-3,5-2,-33-4,2-1,0-2,1 0,2 0,0 0,3 0,0 0,-4 2,-1 1,-5 0,0 0,37 0,-9-1,-7 3,-10 2,-6 2,-3 1,-17 8,-22 3,-15-11,-37 1,-4-8,-4-3,-8 0,-12 0,-8 0,-10 0,42 0,0-2,-1 1,-1-1,1-1,0 1,0 0,0 0,-3 1,0 0,0 1,0 0,2 0,0 0,3 0,0 0,-1 0,1 0,-39 0,2 0,1 0,8 6,1-1,3-2,2-1,3 0,1 1,0 3,0-3,0-1,0 0,0 1,0 2,-5 1,0-6,2 0,1 0,2 0,0 0,0 0,0 0,2 0,2 0,3 0,2 0,-4 0,6 0,1 0,2 0,0 0,-3 0,3 0,-5 0,21 7,24 0,35 3,9-3,30-9,-1-1,3-2,-23-1,3-1,0 2,2 0,3-2,2 0,6-1,1 0,1 0,1 0,2 1,0-1,0 0,1 0,-1 0,1 0,6 0,1 1,-6-1,-1 0,0 1,0 0,-1 1,0 1,1 1,0 1,-4 3,-1 0,-1 0,0-1,0-2,-1 0,1 3,1-1,-1-2,0 0,3 2,0 1,2 0,3 0,7-3,2 0,-2 1,0-1,2 1,0 1,0 0,1 0,7-1,1-1,-4 0,-1 1,-3 0,-1 0,-1 1,-2 0,0 1,-3 0,-4 0,-3 0,0 0,0 0,-2 0,0 0,0 0,-2 0,-9 1,-2 0,-1 1,-2 0,40 3,-1 5,-16-5,-10-1,-7-2,-10 3,0 0,-7 0,-31-5,-27-1,-21-3,-13-1,-18-6,-13 4,39 4,-1-1,-5 1,0 0,-5-1,-1 2,1 2,-1 0,0 0,-2 0,0 0,1 0,0 0,1 0,2 0,1 0,4 0,0 0,2 0,1 0,4 1,1 0,-36 3,9 1,10-2,5 1,6 1,24-3,17 3,52 2,43-2,-39-3,2 0,7-1,2-1,1 1,1-2,4 1,0 0,4 0,0 0,2 0,2 0,3 1,0 0,1 1,-1 0,2 0,0 1,6 2,1 0,-3-1,1-1,-1 1,1 1,-3 1,-1 0,0 1,-1 0,-11 1,-1 0,-3 0,-3 0,-5-1,-2 1,30 8,-17 0,-32 5,-36 0,-23-5,-49-8,-8 1,37-4,-2-1,-6-2,-2-1,-4 2,-2-1,-3 0,-2-2,-4 0,-1 0,-5 0,-1 0,6 0,0 0,3 0,0 0,3 0,0 0,1 0,1 0,5 0,2 0,5 0,1 0,5 0,2 0,-36 0,14 0,10 0,0 0,32-7,21-2,36 1,31-6,18 3,-35 5,3-2,3 0,2 1,12-1,1 2,-1-1,1 1,7 2,1 0,3 0,2 1,3 0,2 0,-1 3,1 0,-1 0,-2 0,1 0,-1 0,2 1,-2 0,-7 1,-1 0,-4 1,-2 1,-2 0,-2 0,-4 0,-3 1,31 7,-10-1,-12 1,-9-3,-9 1,-28-6,-24 1,-27-10,-39-6,-11-4,37 4,-3 1,-12 0,-2 0,-3-2,-1 0,-4 0,-2 0,-2-1,-2 1,-3 2,-1 1,4-2,0 1,3 1,1 0,4 1,0 1,-1 0,3 0,14 0,1 2,3 0,2 1,-36-3,17 2,13 5,31 0,24 0,29 0,36 0,14 0,-33 0,2 0,5-1,3 2,2-1,0 1,4 1,1 0,3 0,0 1,4-1,1 0,1 1,-2 1,-4-2,-1 1,-4-1,-1 1,-4 1,-1-1,1-2,-1 0,-8 1,-2 1,38-1,-13-2,-20 1,-6 5,-39-13,-20-2,-28-8,-30-6,-3 4,-13-4,41 10,-2 1,-6 2,-1-1,-2-1,0-2,-2 1,-1 0,-2 1,0 0,-2-1,0 1,-1 2,-1 1,0-1,1-1,1 1,2 1,-1 0,1 0,5 2,2 0,4 1,1 0,-39-4,18 4,18-4,29 6,28-1,34 3,38 2,5 0,-33 0,3 0,7 0,3 0,3 0,3 0,4 0,1 0,-2 0,1 0,1 0,1 0,-2 1,-1 0,-11 1,-1 0,-4 1,0 1,-4 0,-1 0,37 2,-8 2,-11-1,-9-3,-11 5,-19-8,-23 5,-41-17,-42-6,-7-4,37 10,0-1,-4-1,-2 0,-5 1,-1 1,1 0,-1-1,1 1,-2 0,-8-3,1 1,7 3,1 0,0 0,-1 0,4 2,1-1,-2-1,2 1,4 0,1 0,3 2,1 0,-38-7,9 0,12-1,30-1,28 0,34 2,48 4,-33 6,1 2,7 2,1-1,4-2,1 0,7 1,1-1,2 1,1 1,1 0,1 0,5 1,0 0,-8 0,-1 0,-4 0,-2 2,-6 0,-2 1,-4-2,-2 0,28 4,-8-3,-13 5,-16-7,-27 0,-39-9,-44-10,-6-2,34 11,0 1,-41-14,39 11,1 1,-1 0,-1-1,1 1,0 0,-3 0,1 1,-35-6,2 0,6 1,-2-1,4 0,7-1,8-4,33 7,41-7,19 14,38-4,4 6,5 0,8 3,-42 0,1-1,1 2,0 0,-1 1,0 0,-1 1,0 0,-2 0,0 1,42 4,-10-3,-1 4,-9 0,-3 0,-6 0,-10-2,-7-5,-7 7,-37-14,-27-1,-24-10,-17-1,-12-6,37 12,0 0,-3-1,1 0,0 1,0 0,-7-2,0 0,4 3,0 0,0 0,0 0,3-1,0 1,-37-9,7 4,14-4,1 3,13 10,-4-6,27 5,-11-7,27 7,-11-5,31 7,11-3,20-2,27 6,10-6,10 11,-39-5,1-1,0 4,0 1,4-1,0 1,-2 1,-1 2,-2-1,0 0,-2 0,0 0,41 0,-15 0,-5 0,0 0,-5 0,-17 0,-45-12,-32-4,-21-2,-22 1,9 1,-3 0,-2 1,-8-4,3-1,1 5,3 1,3-4,6 8,5-4,-4-2,27 2,19 4,32 4,23 3,16-1,11-1,10 2,6 1,0 2,-1 0,-5 0,3 0,-10-2,-7-1,-6-3,-4-1,-6 2,-7-4,-36-24,-32-2,-28 4,-19-1,3 12,-3 0,-6 3,-1-1,2-1,0 0,1 5,4-2,14 8,3-3,6 1,10 6,3-10,59 7,23-3,24 4,6 5,-14 1,-3 0,-2 0,1 0,-3 0,-3 0,-2 0,-52-13,-30-2,-23-3,-10 1,5 1,-1 0,-5 1,12 1,-1 1,8 3,2-2,6 3,0-1,15-1,25-8,28 3,16 7,10 6,9-2,11-1,1 3,3 1,-3 2,-8 0,-1-2,-1-3,2 3,-13-3,-1 3,12-3,5 0,-2 0,-3 5,-21 0,-40 0,-39 0,-19-6,-24 1,13 0,10-2,4 5,6-3,0 2,0-3,-2 5,-3-5,3-2,-4-3,25 4,13-9,30 1,8 4,22-3,4 6,9-3,-2 6,2 1,-1 3,3 1,4 0,-1 0,-7 0,-9 0,2 5,9 0,-4 0,-14-5,-24 16,-21 10,-16 7,-16 15,4-1,-4 16,7-1,8 8,8-7,5-2,-2-5,4 2,0 3,0 5,1-1,2 3,-1-3,1-3,1 5,-1-3,-1-2,2-1,-4-5,0-1,0 0,0-5,0 4,3-1,-1-1,1 2,3 0,-1 6,-2-3,-1 3,0-1,5 1,-2-4,-3-2,1-5,-6-2,6-18,-3-6,7-39,2-26,3-29,6 1,3-3,7-2,0-4,-2 2,-1 4,-4 3,-2 7,-2 0,-6-3,1 3,-3 11,3 46,0 29,-1 22,3 24,0-5,0 4,0 2,3 2,-5-8,-1-3,-2 2,-2 0,0-3,-7-13,5-21,-5-21,7-31,5-26,2-13,0 2,0 0,4-8,-6-3,-2 4,-1 4,-9-2,-3 2,-4 4,-2 8,0 5,-7-12,-1-3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7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31587 5124,'-8'-26,"1"-2,7 26,0 30,0 7,0 28,1-2,5-9,-5 3,5-3,-5-1,-1 6,-1-1,-5 2,5-4,-5-7,5 0,1 0,0 2,0 4,0 2,0 8,0-7,0-3,0-4,0-2,0-5,0 0,0-1,0 7,0-1,0 0,1 7,5 4,-5 3,5 2,-3-2,2-4,-3 3,3-8,-3 6,-2-6,-2 8,-3-3,3 4,-3 2,-2-7,2-3,-6 2,6 3,0 3,5 2,0-21,14-19,3-25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8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31462 5045,'8'-40,"6"2,9 20,14 8,1 13,4 8,-5 3,5 2,0-2,5-4,-4 4,5-4,-15-1,9 2,-14-1,8 6,-9 0,9-1,-10 3,11 3,-12-7,6 7,-8-6,3 12,0-6,6 5,-6-5,0 5,0 0,6 12,-6-8,0 7,-7-11,2 11,4-6,1 11,-2-2,3 2,-8-2,2-3,-4-13,-1 8,-6-11,1 16,-1-1,6 11,0 0,7 1,-11-12,3 1,-4-11,-1 11,4-6,-3 11,-4-5,-2 5,-3 0,-2 5,0 0,0 0,0-3,0 3,-7-9,-4 10,3-5,-3 4,1 1,-6-1,-1-5,-4 0,0-8,-11 3,9-9,-8-2,8-3,-3 8,5-6,-5 12,7-11,-2 10,1-11,0 6,2-10,-19 9,1-4,8-1,-4 1,13-5,-12 5,6-5,-6 5,8 0,-8 6,1-1,-3 4,-6 3,-3 4,-1-1,6-5,-7-1,-3 14,7-5,10-15,4 3,7-11,-2-26,10-22,18-20,11-9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5T00:48:18.3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5724 13077 8134,'8'-7'405,"6"-1"0,-3-8 273,3 0 1,-4 0 44,1 1 0,-6 6 1783,5 4-1928,-6-4 0,1 9 1,-8 0-119,-3 9 0,-6 5 1,2 3-1,-4 2 159,-2 2 0,-5 7 0,-3-2 0,-4 4-211,-6 2 1,-2 6 0,1 2-1,-4 2-131,-1 0 0,0 0 0,-5 5 0,-1 0-106,-3 0 1,-1-1 0,2-1 0,3-1-63,3-1 1,4 5 0,6-10 0,1 0-128,-1 1 1,3-2-1,1-4 1,3 0 101,2-2 1,-3 4 0,5-10 0,2-1 37,2-3 0,1 0 0,0-3 0,2-4-57,4 0 0,-4-8 0,3 1 1,-3-1-661,-1-1 1,4 0-1,1-5-1011,-3 0 1,1-2 0,2-3 1049,4-5 1,5-4 0,2-2 0,5 0-620,4 1 1,13-3 1174,8-3 0,8-3 0,8-8 0</inkml:trace>
  <inkml:trace contextRef="#ctx0" brushRef="#br0" timeOffset="1">5959 13109 7499,'-15'0'683,"6"0"401,-5 0-676,12 0 1,-3 0-1,10 0-100,6 0 1,4 0-1,6 0 1,4 1-26,-1 5 0,8-5 0,-3 5 1,8-5-4,3-1 1,-3 0 0,5 0 0,2 0-75,1 0 0,0 0 0,1 0 1,-3 0-13,1 0 1,12 0-1,-4 0 1,8 0-136,3 0 1,0 0-1,3 0 1,4 0 111,3 0 1,8 6 0,-8-1 0,2-2 19,-1-1 1,6-2-1,-5 0 1,-3 2 9,-6 3 1,-1-3 0,-13 3-1,-3-3-93,-5-2 0,-8 0 1,-8 0-1,-3 0-973,-3 0 0,-1 0-1449,-5 0 0,-11 0 673,-10 0 1,-19 2 1640,-24 3 0,-6-3 0,-9 5 0</inkml:trace>
  <inkml:trace contextRef="#ctx0" brushRef="#br0" timeOffset="2">4937 14350 7644,'7'-8'0,"2"-5"0,7 8 265,0 2 0,-6 1 1,1 2-1,1 0-43,2 0 1,3 0 0,2 0-1,4 0 18,2 0 0,1 0 0,7 0 0,2 0 49,2 0 0,6 0 0,-1 2 0,4 1-15,1 2 1,2 1-1,1-6 1,3 0 129,-3 0 0,5 0 0,-1 0 0,0 0-75,0 0 0,5 0 1,-3 0-1,2 0-41,0 0 0,1 0 1,7 0-1,3 0 10,-3 0 1,4 0-1,1 0 1,3 0-63,1 0 1,9 0-1,-11 0 1,-5 0 92,-7 0 1,-1 5 0,-8 0 0,-3-1-240,-5-3 0,-6-1 0,-8 0 0,-4 0-629,-5 0 1,-3 0 0,-3 0-1835,1 0 1368,0 0 0,-7-1 0,-6-3-578,-6-1 1,-6 0 0,-7 5-1,2-2 1583,4-3 0,-4-4 0,5-7 0</inkml:trace>
  <inkml:trace contextRef="#ctx0" brushRef="#br0" timeOffset="3">8318 13344 5975,'-7'-8'568,"3"1"1,-6 5 508,-2-3 0,3 3-788,-2-3 1,1 8 0,-4 4-1,2 2 55,1 3 1,2 2-1,-5 4 1,0 1 46,-3 2 0,-2 7 1,1-2-1,-3 4-81,-5 1 0,-4 6 1,-3 1-1,-2 1 189,-1-1 0,-6 4 0,2-5 1,-2-2-172,-2-2 0,-5 3 0,7 1 0,-2-2-102,2-2 0,-1-1 0,4-1 0,1-1 11,0-4 1,3 2 0,7-5 0,3-1-38,2 1 0,2-2 0,8-4 0,0 1-266,3-2 1,1 3-1,-3-9-1363,1 4 0,6 2 0,-4 0-1576,2-1 0,2 1 3005,5 0 0,7 0 0,2-1 0</inkml:trace>
  <inkml:trace contextRef="#ctx0" brushRef="#br0" timeOffset="4">4874 14460 6644,'0'-15'747,"6"4"-130,-1 1 0,0 4 609,-5-4-382,0 7-26,0-4-459,0 7 0,0 1-190,0 5 0,-5-3 0,0 7-63,1 3 0,2 1 0,2 1 62,0 1 0,-5 0 0,0 0-43,2-1 1,1 1 0,2 0 0,0-1 0,0 1 113,0 0 1,0 0-1,0-1 1,0 1-24,0 0 1,0 5 0,0 0 0,0 0 74,0 1 0,0-2 0,0 4 1,0 0-126,0 1 0,0-1 0,-2 4 0,-1-2-81,-3 2 1,1-3 0,5 1-1,0 0-57,0-1 0,-5 4 0,0-4 0,1 1-69,2 0 0,2-5 0,0 5 0,0 1-12,0-3 1,-1 4 0,-3-5 0,-1-1 76,1 1 0,3 5 1,1-4-1,0 3 60,0-1 1,-6-2 0,1 4 0,2-2-33,1 2 0,2 0 1,0 0-1,0-3 94,0-3 0,0 6 0,0-1 1,0 2-57,0 3 1,0-1 0,-2 1 0,-1-1-87,-3 0 1,-1 1 0,4-1 0,-2 1-54,1-1 1,-3 1-1,2-1 1,1 0 125,3 1 0,-5-1 1,1-1-1,0-2-41,-2-2 1,5 0-1,-3 6 1,2-2-23,-3-4 0,5 9 1,-5-4-1,3 2-22,-2 0 1,3-1-1,-5-1 1,2 1 6,-1-1 1,-4 2 0,3 4-1,0 3-5,0 0 1,-4 4-1,4-6 1,0 3 29,0 2 0,-3-3 0,3 2 1,0 0-12,0-2 1,-3 1-1,4-6 1,1 3-154,-2 2 1,5-5-1,-3 3 1,3 1 343,2 3 1,0-2 0,0 0 0,0-1 524,0-5 0,0 5 1,0-4-1,0-4-208,0-3 0,0-9 0,0 2-1511,0-3 759,0-2 1,0-9 0,0-7 0,0-11-1777,0-8 0,7-6 1,7-8-1,9-3-2582,8-6 4589,18-4 0,0-8 0,14-2 0</inkml:trace>
  <inkml:trace contextRef="#ctx0" brushRef="#br0" timeOffset="5">7327 14586 6881,'2'-14'0,"1"2"198,3 1 0,1 8 0,-4-4 1,4 2 270,2 0 0,-4-1 313,6 6-312,-8 0 1,9 2-159,-6 3 0,-1 4 0,-5 7-141,0-1 0,0 1 0,0 0 0,0 0-35,0-1 0,-5 1 0,-1 0 0,1-1 44,-2 1 1,4 0 0,-6 1 0,2 3-12,3 1 0,3 6 0,1 0 0,-2 2 15,-3 3 0,3-1 1,-3 2-1,3 2-44,2 2 1,0 0-1,0-6 1,0 1-5,0-1 1,0 0 0,0 1-1,0-1 8,0 1 1,0 4-1,0 1 1,0-2 73,0-2 0,5-1 1,0-1-1,1 0 107,1 1 0,-4-2 0,6-2 0,-2-2-138,-4 2 1,4-4 0,-1 1 0,-3-3-152,-1-2 0,3 4 1,0 0-1,-1 3 129,-2-1 0,-2-5 0,1 5 0,3 0 127,1-1 1,6 3 0,-6-6 0,0 1-104,2 0 0,-4 5 0,6-4 0,0 2-118,0 0 0,-6-5 0,4 4 0,-2-1-47,1 1 1,-1-1 0,-5 4 0,0-3-77,0-3 1,5 4-1,0-3 1,-1 2-160,-2 3 1,-2-4 0,0 2 0,0 2 217,0 2 0,0 1 0,0 1 0,-2-1-9,-3 1 1,3-1-1,-5 0 1,0 1-30,-4-1 0,3 1 1,-3-1-1,1 1 4,1-1 1,-5 6-1,5-1 1,-1-2-30,-1-6 0,3 1 0,-5-3 0,5 4 108,1 2 0,-6-1 0,5 0 0,-3 1 212,1-1 1,1 1 0,-3 1-1,3 0 35,2-1 0,-3 2 0,4-7 0,1 2-21,-2 3 1,5-6-1,-3 2 1,2 3-138,-3 4 1,5-3 0,-5-8 0,5-1 114,1-4 1,0-1 0,0-3 0,0 1-1473,0 0 0,0-6-1031,0 1 1,0-10 0,1-1 55,5-8 0,-3-13 2191,8-5 0,-1-11 0,6-3 0</inkml:trace>
  <inkml:trace contextRef="#ctx0" brushRef="#br0" timeOffset="6">8381 13564 7655,'5'-15'-86,"2"1"1,0 2 367,0 1 547,-2 8-484,-5-4 0,0 8-251,0 5 0,0-3 0,0 8 1,0 1 83,0 2 0,0 7 0,0 1 1,0 1-18,0 0 0,0 5 0,0-2 0,0 2 89,0-2 0,0 9 0,0-4 0,2 3-53,3-1 0,-3-2 0,3 2 0,-3 4-79,-2 5 1,0-2 0,0 2 0,0 0-53,0-2 1,0 6 0,0-4 0,0 3 49,0 2 0,0 0 0,0 0 0,0 1 6,0-1 0,2 0 0,1 0 0,2-2 64,-1-3 1,3 4-1,-2-4 1,0 1 90,2-1 1,-3 2 0,4-6 0,-1 1-145,-3-1 1,3 4 0,-2-5 0,-1-2-27,-3-2 0,1 4 1,2-1-1,1-1-20,-2-2 0,-1 0 1,-2 2-1,0 2-45,0-2 1,0-2-1,2-1 25,3-1 0,-3 1 0,3-1 0,-1 0 0,-1 1 59,2-1 0,1 1 1,-6-1-1,0 1-34,0-1 0,0 0 0,0 1 0,0-1 1,0 1 0,0-1 1,0 1-114,0-1 0,0 0 0,0 1 1,0-1 281,0 1 1,0-1 0,0 1 0,0-3 611,0-2-575,0 2 0,-2-10 0,-2 6 20,-1-2 1,0 3-1,5-5 1,0-2 0,0-2-86,0-1 0,0 0 0,0 0-768,0-1 0,-2-6 0,-1-2-1190,-3 0 0,-1-5-2518,2 3 1,-4-3 4241,-6-2 0,-8-21 0,-1-5 0</inkml:trace>
  <inkml:trace contextRef="#ctx0" brushRef="#br0" timeOffset="7">8318 16818 7600,'7'-16'-2,"3"1"1,4-1 0,2 2-24,0 3 0,-1-1 567,1 7 66,0-7 58,-7 10 229,5-5 136,-13 7 101,6 0-696,-7 0 1,-5 7 0,-2 2-150,-2-1 1,4 6-1,-5-3 1,-3 3 168,-1 2 0,-1-1 0,-1 3 0,-2 1-118,-3 2 0,4 0 0,-6-4 0,2 3-61,0 1 0,0 5 0,6-4 1,-1 1-19,0 0 0,1 3 0,-3-5 0,-1 0-52,-2 2 1,0-1 0,5 5-1,2-6-115,4-4 1,-8-1 0,6-1 0,0 1 14,-2 0 1,0-6 0,-2-1 0,2 0-846,4 0 1,-4-6-1,3 2 1,-3-3 100,-1-2 1,-3 0-1,-1 0 1,-4 0-1274,-1 0 0,-8 2 0,-6 1 0,-1 3 1910,1-3 0,-6-1 0,4-2 0</inkml:trace>
  <inkml:trace contextRef="#ctx0" brushRef="#br0" timeOffset="8">4780 17714 8560,'-9'7'629,"4"3"1,3-1-315,2 2 1,7-6 0,4 4-60,3-2 1,7-2-1,2-5 1,1 0 87,4 0 0,2 0 0,3 0 1,2 0-36,1 0 1,8 0 0,-2 0 0,2 0 7,-2 0 1,1 0 0,-2 0-1,2 0-154,6 0 1,4 0 0,-1 0 0,4 0-3,0 0 1,5-5 0,-3-1 0,-1 3 80,-4 1 1,4 2 0,-10 0 0,2 0-112,0 0 1,-7 0 0,-2 0 0,1 0 78,-1 0 1,2 0-1,3 0 1,-1 0 14,-2 0 1,5 0 0,5 0 0,1 0-144,1 0 1,-4 0 0,8 0 0,0 0 112,-2 0 1,-2 0 0,-7 0 0,-2 0 135,-3 0 0,-5 0 0,-9 0 1,-4 0-360,-1 0 0,-2 0 0,-5 0 0,0 0-407,-1 0 1,1-5 0,0 0-5170,-1 1 4074,-6-5 0,-9 2 0,-12-3 1,-9 3 1529,-10 0 0,-15-2 0,-10-6 0</inkml:trace>
  <inkml:trace contextRef="#ctx0" brushRef="#br0" timeOffset="9">5818 13360 7651,'0'-16'288,"0"6"0,2 1 116,3 2 1,-2 2 555,8 5-349,-8 0-683,4 0 0,-7 2 0,0 3-496,0 5 1,0 4 0,0 2 0,0 2 71,0 3 0,2 1 1,2 6-1,3-2 496,1 2 0,3 9 0,4 3 0</inkml:trace>
  <inkml:trace contextRef="#ctx0" brushRef="#br0" timeOffset="10">5896 14099 7651,'0'16'-21,"0"-6"-200,0 1 0,0-1-88,0 6 0,0-1 0,0 1 178,0 0 0,0 0 0,0-1 0,0 1 131,0 0 0,0 0 0,0-1 0,0 1 0,0 0 0,0-1 0,0 1 0</inkml:trace>
  <inkml:trace contextRef="#ctx0" brushRef="#br0" timeOffset="11">5896 14523 7651,'0'16'146,"0"-6"-154,0 1 1,0-1-1,-1 4-459,-5-3 1,-1 3 0,-3-4 466,5 4 0,-4 2 0,0 0 0</inkml:trace>
  <inkml:trace contextRef="#ctx0" brushRef="#br0" timeOffset="12">5865 14853 7865,'16'16'775,"-6"0"1,-1-1-935,-2 1 0,-2 0 1,-5 0-232,0-1 0,0 1 1,0 0-1,-2 1 45,-3 4 0,2-3 0,-6 3 0,0-4 345,0-1 0,6 5 0,-2 0 0,1-2 0,-1-2 0,3-6 0,-3-1 0,3 3 0,2 1 0,0 1 0,2 1 112,3 0 0,-1-1 1,5 1-1,-3 0 159,-2 0 0,3-1 0,-2 1 0,0 0 174,2-1 0,-5 1 1,5 0-353,0 0 1,-3-1 0,4 1-934,-1 0 0,-1 1-83,-6 4 923,0 4 0,7 6 0,1 1 0</inkml:trace>
  <inkml:trace contextRef="#ctx0" brushRef="#br0" timeOffset="13">5991 15969 7653,'16'0'1955,"-6"2"1,-1 3-1582,-2 6 0,-2-2 0,-5 1 1,0 2-415,0 2 1,0 2 0,0 0 0,0-1-316,0 1 0,-2 0-788,-3-1 1,1-1-1,-4-1-34,1-3 0,-4-5 920,6 6 0,0-1 569,5 6 0,0-5-218,0-1 818,0 1 0,-2 2-1093,-3-2 1,3-2-1,-5-6 1,2 4-1209,0 2 1389,-1-6 0,6 11 0,0-5 0</inkml:trace>
  <inkml:trace contextRef="#ctx0" brushRef="#br0" timeOffset="14">6274 16457 7653,'16'0'2647,"-1"-2"-2258,1-3 0,-6 3 1,1-3-1097,1 3 1,4 2 226,5 0 0,3 0 0,6 0-7,-4 0 0,-3 0 0,-7 0 0,1 0 487,4 0 0,-3 0 0,3 0 0,3 7 0,0 2 0</inkml:trace>
  <inkml:trace contextRef="#ctx0" brushRef="#br0" timeOffset="15">6934 16504 7717,'23'0'0,"1"0"0,3 0 122,-1 0 0,-2-2 0,4-2 0,-3-1-87,-3 2 1,6-1-1,-2 1 1,4-2 46,2 1 1,-3 2 0,-1 2 0,-2 0-153,2 0 0,-5 0 0,0 0 0,-2 0-114,0 0 0,0 2 0,-6 2 0,1 3-34,0 1 0,5-4 0,0 1 0,-2-3 339,-1-2 1,2 5 0,3 0 0,0-1-17,0-3 1,5-1 0,-4 0-1,2 0-191,0 0 1,-6 0-1,1 0 1,-4 0-343,-1 0 0,0 0 0,1 0 428,4 0 0,2 0 0,3 0 0,-3 0 0,-1 0 0,-4 2 0,4 2 0,-1 1-15,0-2 1,6-1-1,-5-2 1,3 2 228,3 3 1,0-3 0,0 3-1,-4-3 190,-1-2 0,8 0 1,-3 0-1,0 0-243,2 0 0,-7 0 1,-2 0-1,-4 0-537,-1 0 31,-1 0 345,1 0 0,-14-7 0,-4-2 0</inkml:trace>
  <inkml:trace contextRef="#ctx0" brushRef="#br0" timeOffset="16">5975 16551 7653,'-9'-7'1066,"4"-4"197,3 4-620,2 0-700,0 7 1,-7 2 0,-1 3-1058,-1 6 1,-5 3 1113,3 2 0,-10-1 0,-3 1 0</inkml:trace>
  <inkml:trace contextRef="#ctx0" brushRef="#br0" timeOffset="17">5582 17007 7881,'-9'7'263,"-3"-4"1,5 6-596,-2-2 0,-1 3 0,-6-3 41,0 2 1,1 0 0,1 3 0,1-1 290,3 1 0,-1 2 0,-4 1 0,1 1 0,3 0 0,-3-2 0,4-2 0,-2-1 0,1 1 0,-10 2 0,4 1 0</inkml:trace>
  <inkml:trace contextRef="#ctx0" brushRef="#br0" timeOffset="18">5110 17510 7653,'0'10'952,"0"1"0,0-6 1,-1 4-721,-5-2 0,-2 0-590,-8-2 0,0-3 0,0 3 1,1-3-960,-1-2 1,6-2 1316,-1-3 0,1 3 0,-6-5 0</inkml:trace>
  <inkml:trace contextRef="#ctx0" brushRef="#br0" timeOffset="19">8475 16834 7653,'2'-14'0,"1"2"-172,2 1 0,6 6 0,-4-4 32,2 2 0,-4 2 476,5 5 5,1-7 515,-2 5 42,-2-5-19,-7 7-588,0 0 1,0 7 0,0 4-115,0 3 1,-2 5-1,-2 0 1,-1-1-40,2 1 0,-4 0 1,0-2-1,-2 3-44,-3 1 0,-2 0 1,-4-4-1,-1 2-62,-2 2 1,-5 5 0,3-5-1,-1-1 14,-4-3 1,0 4-1,0 0 1,3 0 102,3 2 1,-5-6 0,6 6 0,1-2 11,-3 0 1,5 5 0,-3-5 0,4 0-63,1 1 0,0-4 0,1 5 0,-1-2 44,0 0 0,1 5 1,-1-5-1,-2 0-84,-3 1 0,4-4 1,-4 5-1,4-3-26,1 1 1,-5 0 0,-2-5 0,0 2 12,1 3 1,-6-4 0,2 4 0,-2-4-109,1-1 1,-1 0-1,6 0 1,-1-1 160,0 1 1,2 0 0,6-1-1,-1 3 126,0 3 1,0-4-1,1 4 1,-1-3 108,0-3 1,6 1 0,-1 0-11,-1 0 1,3-2 0,1-2 19,1-2 1,0-1-1872,1 2-401,5-5 0,-5-6 96,12 0 0,4 0 1832,11 0 0,4 0 0,6 0 0</inkml:trace>
  <inkml:trace contextRef="#ctx0" brushRef="#br0" timeOffset="20">25078 12904 8514,'5'-10'60,"1"-1"1,1 8 0,-4-4 77,2 0 1,8 5 0,-5-5 0,3 2 221,-1 0 0,1-2 0,4 3 0,1-1-93,0 1 1,0-2-1,-1 0 1,1 1-102,0-2 0,1 5 0,2-5 1,4 2 27,2 0 0,1-6 1,5 4-1,1 0-186,-1 0 0,6-3 0,1 3 0,1 0 90,-1 0 0,-1 0 0,-6 3 1,1-3-211,-1-1 1,6 4-1,1-3 1,1 2 97,-1 0 0,6 0 1,-4 3-1,2-2 32,0-1 1,-5 0 0,5 5 0,1-2 5,3-3 1,1 3 0,0-3 0,0 3 60,0 2 0,-5 0 0,0 0 0,0 0-60,-2 0 1,0 0 0,-5 0 0,2 0-27,-2 0 1,3 0 0,1 2 0,-1 1-21,1 3 0,-3 4 0,-2-3 0,1 0 8,1 0 1,6 5 0,-5-1 0,-2 1 11,-2-2 0,-2 4 0,1-3 0,-1 1 31,1-1 0,-1 3 1,1-4-1,-3 4 30,-2 2 0,2-1 1,-3 3-1,4 1 8,2 2 0,-6 0 1,-2-5-1,1-2 22,-1-4 0,-3 8 1,4-4-1,-3 1-45,-2 5 0,-3-1 1,-1-3-1,-1-1 6,1 1 0,0 1 0,-2 3 0,-2 1-141,-1-2 1,-6-2 0,4 1-1,-2 1 104,-4 2 0,-1 0 0,-2-5 0,0-1 7,0 1 0,-2 5 0,-1 0 1,-4-2 43,-2-1 0,-2-1 1,-6 2-1,-2 2 59,-2-2 0,-6-1 0,5-2 0,-3-1-1,-3 1 0,-1-2 0,-5-2 0,0-1-47,-3 1 0,0-3 1,6-1-1,-1 1 66,1 0 0,-1 0 0,1 3 0,-1-2-27,1 3 1,0-5-1,-1 1 1,1 0-24,-1-1 1,1-2-1,-1 2 1,-1 1-59,-4 0 0,4-4 0,-5 4 1,1 0-42,0-1 1,1-2-1,4 4 1,1 1 22,-1-3 1,1 1 0,0-6 0,-3 3 23,-2-3 0,2 1 1,-4-1-1,1 2 31,1-1 1,-6-2 0,3-2-1,1 0-4,-1 0 0,-2 0 0,4 1 1,0 3-20,-1 1 0,3 0 1,-5-5-1,1 0-48,4 0 1,2 0 0,0 0 0,-2 0 91,-2 0 1,1 0 0,4 0-1,1 0-1,-1 0 0,1-1 0,-1-3 0,1-1-3,-1 1 1,3-3 0,1 2 0,2 0 7,-2-2 1,3 3 0,-1-6 0,0 0 7,1 1 0,-3-3 0,7 5 0,0 0-54,-1 0 0,4-6 1,-3 5-1,4-3-35,1 1 0,0-1 0,1-4 0,-1 1-36,0 3 1,0-3-1,1 4 1,-1-4-9,0-2 1,1 2 0,-3 2 0,-1 1-108,-2-1 0,0-2 0,5-2 1,1 1 174,-1-1 0,0 0 0,0 2 0,1 2 77,-1 1 0,5 1 0,1-4 0,-1 2 3,3 1 1,-1 1 0,5-6-57,-1 0 1,-2 1 0,4-1 0,-2 0-45,1 1 1,2 4 0,2 1 0,0-3 68,0-1 1,0-1 0,0-1-57,0 0 1,0 1-1,2-1 1,3 0 19,6 0 1,-3 1 0,3 1-1,1 1-18,2 3 0,4 1 0,1-3 1,2 3-45,-2 2 1,-1-3-1,-3 5 1,1 1-519,0 2 0,-1 2 0,1 0-750,0 0 0,0 0 1304,-1 0 0,1 0 1,0 0-1</inkml:trace>
  <inkml:trace contextRef="#ctx0" brushRef="#br0" timeOffset="21">25047 13926 7800,'5'-10'0,"0"-1"-21,-1-1 0,-3-2 0,-1-2-77,0 0 1,-1 2 0,-3 2-151,-1 2 0,-2 1 0,3-3 127,-1 1 0,-2 3 0,4-5 138,-3 3 0,1 5 1,5-6 38,0-1 0,0 3 1,0-1 254,0-3 0,0 5 865,0-3-730,0 8 1,0-2-155,0 10 0,0-2 0,0 8 0,0 1-54,0 2 1,0 3-1,0 3 1,0 2-39,0 3 0,0 1 0,0 5 0,0 1-4,0-1 1,2 6-1,1 3 1,3 2-30,-3 2 1,1 8 0,-1-7 0,2 1 9,-1-1 0,-2 8 1,-1-8-1,3 2-13,1 4 0,0-2 0,-5-4 0,0-1 30,0 0 1,0 10 0,0-7 0,0 2 92,0 0 0,0-4 1,0 0-1,0 1-2,0 3 1,0 0 0,0-4-1,0-1-84,0-1 1,0 12 0,0-10 0,0-1 29,0-6 0,0 0 0,0-1 0,0-2-62,0-2 0,0 2 0,0 0 1,0-3 12,0-3 0,0 4 1,0-6-1,0 1-66,0-2 1,0 3 0,0-2 0,0 2 27,0 3 1,0-1 0,0 1 0,0-1-73,0 0 0,0 6 0,0 2 0,0-1-69,0 0 1,0-3-1,0-7 1,0-2-207,0 2 1,6 0 0,-1 0-1,-2-3-1089,-1-3 0,-2-1 256,0-5 0,0-11 1,0-10-794,0-14 1,7-18-1,4-10 1829,3-9 0,1-5 0,1-2 0</inkml:trace>
  <inkml:trace contextRef="#ctx0" brushRef="#br0" timeOffset="22">27830 13486 7431,'15'0'223,"1"2"68,0 3 1,-6-3 0,-1 5 0,-2 0-87,-4 3 1,4-1 0,-1 1 0,-3 4-15,-1 5 0,-2-1 1,0 5-1,2-1-7,3 5 1,-3 2 0,3 3 0,-3 1 15,-2 4 0,0-3 0,0 7 0,0-1 4,0 0 1,0 2 0,0 5 0,0 0 1,0 0 1,0 0 0,0 2 0,0 0-38,0-2 1,0 9-1,0-10 1,0-1-4,0-1 1,0-2 0,0 7 0,0 0 17,0-2 1,0 3 0,0-8 0,0 4-8,0 1 0,0 0 1,0-2-1,0-1 50,0-2 0,0-5 0,0 3 0,0-2-48,0-3 0,0-2 0,0 0 1,0 2 17,0 2 1,0 1 0,0-3 0,0 4-29,0 1 0,5 2 1,0 3-1,-1-1-6,-3-2 0,1-2 1,2 4-1,1-4-81,-2-2 0,-1-1 0,-2-6 1,0 1-31,0-1 1,0-1 0,0-2-1,0-2 73,0 2 0,0-3 1,2 1-1,1 2 54,3 1 0,-1 3 0,-5-1 0,0-1-64,0-4 1,5 4-1,0-6 1,-1 2-21,-2 1 0,3-8 0,0 4-550,-1-1 0,-1-6 0,1 1-797,1-4 0,0-12 1,-5-2-1,0-13-959,0-11 0,-7-11 2211,-3-6 0,-11-11 0,-4-3 0</inkml:trace>
  <inkml:trace contextRef="#ctx0" brushRef="#br0" timeOffset="23">25251 16378 7439,'-10'-5'-547,"-1"-1"0,1 1 1734,-6 5 0,0 0 1906,0 0-2632,1 0 1,6 2 0,4 3-234,3 6 0,2-3 1,2 3-1,1 1-24,3 2 0,11 2 1,-1 0-1,1-1-30,1 1 0,3 0 0,0 1 0,0 2-5,1 2 1,1 0 0,5-5 0,-4 0-52,-1-1 1,5 1 0,-2 0 0,4 0 25,1-1 0,1 6 0,-1 0 1,-1-2-38,-4-1 0,7-2 0,-3-1 0,1 1-56,4 0 1,0-2-1,-1-2 1,1-2 82,1 3 1,3-5-1,-4 1 1,3 0-3,2 0 1,-3-1-1,5 5 1,0-5-18,-2-1 1,5 4 0,-4-4-1,0 0-44,1 0 0,-5 0 0,3-4 1,-1 2 119,-4-1 0,3-2 0,0-2 0,3 0-4,2 0 0,-3 0 0,4 0 0,2 0-17,-1 0 1,9 0 0,-10-2 0,0-3-122,1-6 0,0 2 1,3-1-1,-3 0-171,-3 1 1,3-5-1,-5 3 1,2-3 71,0-1 1,-7-1-1,4 0 1,-3 1 23,1-1 0,2 0 0,-5 0 0,3 1 111,-2-1 1,4-5 0,-1 0 0,0 2-18,1 1 1,-3 3 0,-4 1 0,-2 1-116,-4 3 0,-5 5 1,-9-4-1695,-1 2 0,-10 2-174,-1 5 0,-10 1 1,-18 5-1,-12 4 1915,-9 4 0,-18-5 0,3-2 0</inkml:trace>
  <inkml:trace contextRef="#ctx0" brushRef="#br0" timeOffset="24">25188 16394 7374,'-9'-7'2500,"2"5"-1460,7-12 0,0 5-1143,0-6 1,2 4 0,3 1-420,6-3 1,3-1-1,2 0-71,-1 4 1,6-2 0,0 5 0,-1 0 255,-3 0 1,0-4 0,3 4 0,1 0 336,-2 0 0,-2-3 0,-1 5 0,0-8 0,-1 5 0</inkml:trace>
  <inkml:trace contextRef="#ctx0" brushRef="#br0" timeOffset="25">25566 16126 7973,'15'-10'0,"3"1"0,1 2 0,2 4 90,-2 1 1,4 2 0,-2 0-1,0 0 4,1 0 1,-4-5 0,3 0 0,-2 1-13,2 2 1,-3 2 0,3-1 0,-2-3-512,2-1 1,-4 0-1,6 5-429,0 0 0,-6-2 858,4-3 0,-4-4 0,-1-7 0</inkml:trace>
  <inkml:trace contextRef="#ctx0" brushRef="#br0" timeOffset="26">26084 16001 7974,'18'-2'41,"3"-3"0,-4 1 0,4-4 0,-2 1 192,2 3 1,-3 1 0,3-1 0,-4-1-70,-1 1 1,0 3 0,0 1 0,-1 0-463,1 0 1,-6 0 0,1 0-1,1 0-281,2 0 0,-3 0 1,-1 0 274,2 0 1,2 0 0,2 0 303,0 0 0,-1 0 0,1 0 0,0 0 29,0 0 1,-1 0-1,1 0 1,2 0 209,2 0 0,-2-6 0,5 1 0,-2 2 154,0 1 0,0 2 0,-4 0 1,2 0-97,2 0 1,0-5 0,-5-1 0,0 3-163,-1 1 1,1 2 0,0 0-419,0 0 1,-1 0 0,-1 2 0,-2 1-541,-1 3 0,-1 6 0,6-3 823,0-1 0,0-1 0,-1-7 0,1 0 0,0 7 0,-1 2 0</inkml:trace>
  <inkml:trace contextRef="#ctx0" brushRef="#br0" timeOffset="27">27279 16048 7974,'18'0'-29,"1"0"1,2 0-84,-2 0 1,-1 0-1,-3 2 1,1 3-17,0 5 1,0-1 0,-1 2-1,1 1-173,0 2 1,-2 1-1,-2-1 301,-2-3 0,1 3 0,5-5 0</inkml:trace>
  <inkml:trace contextRef="#ctx0" brushRef="#br0" timeOffset="28">27735 16268 8114,'28'2'0,"2"1"0,3 2 0,0 1 363,0 1 1,-1-4-1,-1 6 1,1 0 13,-1-1 0,-1 1 0,-2 3 1,-4-1-687,-1 1 0,-2 2 0,-7 2 0,-3-1 309,-6 1 0,3 0 0,1 0 0</inkml:trace>
  <inkml:trace contextRef="#ctx0" brushRef="#br1" timeOffset="29">11604 17164 7943,'-2'-11'1163,"-3"1"0,3-1 1,-3-4-712,3-1 0,2 0 1,0 1-1,0-1-269,0 0 1,2-1-1,1-3 1,4-1 21,2 2 0,2-5 0,4-1 1,1-1-165,0 0 1,5 2-1,1-4 1,3 1-135,3-1 0,1 1 0,5-1 0,1 3 5,1 2 1,1 2 0,-6 7 0,1 4 108,-1 5 1,1-2 0,-1 2 0,-1 1 113,-4 2 0,2 8 0,-5 1 0,-1 1 193,1 4 0,3 4 0,-5 5 1,-1 5-32,-3 4 0,-6 7 1,-3 1-1,-1 2-126,-3 4 0,-3 7 1,-2 3-1,-5-2 9,-4-3 0,-11 9 0,-5-8 0,-6 4-164,-4-1 1,3-2-1,-6-1 1,2 3 19,1-3 0,-1-3 0,6-3 0,-1-6 93,1-4 0,-1-1 0,1-11 1,1-1-7,4-3 1,-2-1 0,5-11 0,-1-3-15,-4-1 0,5-2 0,0-2 0,2-3-157,0-6 0,1-8 0,6-4 1,3-1-278,6-4 0,3-3 0,2-4 1,2-4-246,3-1 0,4 5 0,8-1 0,4 4 129,5 6 1,4-2 0,2 9-1,-1 5 351,0 7 0,-4 5 0,-1 2 0,2 0 83,2 0 1,-6 2 0,-1 3 0,-2 6 260,0 2 0,0 8 0,-6 2 0,1 2 298,0 3 1,-1-1-1,1 1 1,0-3-87,0-2 0,-1 3 0,1-5 0,0-2 560,0-2-891,-1-1 0,6 0 0,2-2 1,1-4 0,-4 3 1,2-8-1,1-2-210,3-1 1,4-2-1,1-2 1,1-3-496,-1-5 1,1-4 0,-1-2 0,-1 0-508,-4 0 0,2-5 0,-7 0 0,-2 2-144,-1 2 0,-3-4 0,1 0 1,0 2 157,0 1 0,-2-4 1062,-4-5 0,4-2 0,-5-3 0</inkml:trace>
  <inkml:trace contextRef="#ctx0" brushRef="#br1" timeOffset="30">13208 16771 8055,'0'-21'421,"0"0"0,0 0 0,0 5 607,0 1 0,0 4 438,0 1-999,0 6 1,0 9 0,0 11-1,0 3 74,0 4 1,1 1 0,3 8 0,3 1-99,1 4 0,-4-2 0,1 7 0,-3 0-48,-2-2 1,5 5-1,0-5 1,-1 2-176,-2 0 0,-2-7 0,0 2 0,0-4-88,0-2 0,5-4 0,0-3 0,-1-1 0,-3-4 1,-1 4 0,0-2-122,0-2 0,0-7-387,0-2 300,0-6 1,2-9-1,2-11-144,1-1 1,2-8 0,-4-1-1,4-2 67,2 2 0,-4-4 0,6 4 0,1-2-365,2 2 0,7-4 0,2 6 0,1-1 337,4 4 0,2 5 0,3 6 0,4 5 336,5 3 0,-4 2 0,0 0 1,1 0 86,3 0 0,-4 5 0,-1 4 1,-4 3 111,-1 6 1,-3 1-1,-1-2 1,-3 3 184,-3 0 0,-1 3 0,-7-2 0,-1 4-93,-3-1 0,-6 1 0,1-6 0,-3 2-149,-2-2 1,0 4 0,-2-2 0,-3-2-109,-6-2 1,-3-1 0,-3 0-1,-3-1-130,-1 1 0,-7-2 0,2-3 0,-3-4-73,-3 0 0,1-6 0,-1 4 0,1-3-349,-1-2 0,-4-2 0,-1-1 0,4-4-958,5-2 0,0 6 0,5-4-135,-1 0 0,6 3 0,1-4 809,5 1 1,10-4-1,2 6 1,10 1-590,9 3 0,8 1 0,9-2 0,6-2 583,4-1 0,1-5 1,2 3-1,1-2 653,3-3 0,6-2 0,-3-2 0</inkml:trace>
  <inkml:trace contextRef="#ctx0" brushRef="#br1" timeOffset="31">14544 17274 8809,'0'-16'0,"0"-1"0,0-3 476,0 0 1,-5-1 0,-2 5 0,-2 0-223,-3 0 0,0 1 1,-2 1-1,0 2 453,-4 1 0,-1 6 0,1-4 1,-1 2-201,-2 4 0,-1 1 0,2 2 1,-1 0-174,2 0 0,-4 2 0,2 5 1,2 7-128,2 5 1,1 7-1,0-3 1,1 1-53,-1 4 1,5 2 0,3 1-1,1-1-58,3-4 0,2 4 0,2-4 0,0 2-83,0-2 1,6 2 0,2-7 0,5 0-7,4 2 0,4-8 0,-2 3 1,4-6-46,1 0 0,1 0 0,3-1 0,-4-6-92,-1-3 1,3-2 0,-5-2-1,-2-3-105,-1-6 1,3-4 0,0-6-1,-2-5-331,-2-4 1,-6-1 0,-2-1 0,-2 1 47,-4-1 0,-1-3 1,-2 2-1,0 5-74,0 4 1,0-3 85,0 7 650,0 6 1,0 14 0,0 10 0,0 4 351,0 2 0,5 1 0,2 2 0,0 4 270,0 2 1,5-1 0,-1 4-1,1-4-660,-1-1 0,3 3 0,-4-3 0,2 0-424,-1-1 1,3 5-1,-6-6 1,3-2-84,-1-2 0,-4-1 0,2 0 1,1-1-723,0 1 0,0-5 1,3-3-1,-2-1 270,3-3 0,0-2 0,5-4 1,1-5 449,2-9 0,5-1 0,-3-11 0,0-4 402,-1-3 0,6-8 0,-10 3 0,5-8 0</inkml:trace>
  <inkml:trace contextRef="#ctx0" brushRef="#br1" timeOffset="32">15157 17132 8055,'0'-15'471,"0"-1"0,-2 0 1,-3 1-158,-5-1 0,-6 5 0,-3 3-57,-2 1 1,0 1-1,3 6 1,-1 2 19,-2 3 1,0-1-1,5 6 1,1 1 71,-1-2 0,7 5 0,2-4-249,0 4 0,6 2 1,-3-1 25,8 1 1,-1-2 0,8-2 0,2-1-263,7 1 1,-1 2-1,7 2 1,4-1 90,5 1 0,0 0 0,5 0 0,-2-1 260,-3 1 0,4 2 0,-3 1 1,-2 2 178,-6-2 0,-1-2 1,-6 1-1,-1 1 27,-3 2 0,-3 0 0,-3-5 0,-6-1 37,-3 1 1,-2 7 0,-2 1-165,-3 1 0,-4-4 0,-7-9 0,0-2-57,1 3 1,-8-5-1,-1 1 1,-3-2-320,1-3 0,0-3 0,-6-1 0,1 0-591,0 0 1,-1-7-1,1-3 1,1-2 46,4 1 0,3-3 0,7 4 1,2-4-832,4-2 0,3 0 0,10 1 727,8-1 0,1 0 1,14 0-1,2 1 730,2-1 0,8-7 0,3-1 0</inkml:trace>
  <inkml:trace contextRef="#ctx0" brushRef="#br1" timeOffset="33">15503 17290 8055,'2'8'176,"3"-2"108,5-5 0,4-1 1,2 0-1,0 0 21,0 0 0,5 0 0,1 2 0,1 2 135,0 1 0,5 0 0,-4-5 0,1 0-200,-4 0 1,1 0-1,1 0 1,0 0-51,-1 0 1,5-5 0,-6-2-1,-2 0 13,-2 0 0,-1-5 0,0 1 0,-1-1-226,1 1 0,-2-3 1,-3 4-1,-6-4-22,-3-2 1,-2 1 0,0-1 0,-2 0 22,-3 0 1,-6 1 0,-8-1-1,-2 2 47,2 4 1,-4-3 0,0 8 0,1 2 53,-1 1 0,-5 2 0,3 0 0,-1 2 232,0 3 1,5 9-1,-3 7 1,1 0 105,4 1 1,3-2-1,4 6 1,1 0 45,-1-2 0,5 6 1,2-4-1,3 2-82,2-2 0,0 2 1,2-5-1,3 0 78,6 0 0,3-1 1,3-3-1,4 2 154,5-1 1,9-3 0,4-1 0,1-2-326,3-4 0,3 2 0,1-6 0,0-3-277,0-1 0,-1-2 0,-3 0 0,-2 0 49,-3 0 1,-1-7 0,-8-2 0,-1-1-1927,-1-1 0,-8 6-3072,2-5 3581,-11 6 1,-8-1 0,-11 8-1,-3 4-422,-5 2 0,-8 7 1779,4 5 0,-14 0 0,2-6 0</inkml:trace>
  <inkml:trace contextRef="#ctx0" brushRef="#br1" timeOffset="34">16651 17180 8055,'-11'-11'191,"1"1"0,5 1 0,-6-3 0,-1 3 290,-2 2 1,-7 0-1,-2 3 1,0-1-2,1 2 1,-4 1 0,3 2 0,-2 0-150,-3 0 0,4 0 0,0 2 0,-1 1-133,1 2 0,4 8 0,-1-5 0,4 3-35,1-1 1,6-1 0,1 3-1,0-3-185,1-2 0,4 5-69,-1-1 0,10-3 0,7 1 1,8 0 29,6 0 0,10 1 0,6 6 0,4 0 106,1-1 0,5 1 0,1 0 0,-3-1 85,-1 1 1,-2 0-1,-1 0 1,-4-1 185,-5 1 0,-11 5 0,-5 0 0,-4 0 47,-1 2 1,-7-6-1,-4 4 1,-3-3 63,-2-3 0,0 6 0,-4 0 0,-5-3-68,-6-6 1,-6 2 0,1-5 0,-2 1-58,-3 1 1,1-8 0,-4 2 0,2-3-172,-2-2 1,-2 0 0,-1-2-1,-1-3-383,1-5 0,-1-3 0,1 1 0,-1 2-238,1-3 0,1 1 0,1 0 0,1 1-1149,0-1 1,-4 0-1,9-2 1639,-1-2 0,5-3 0,-4-12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39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31713 5344,'25'70,"-8"-18,-8 1,0-3,-1 6,4 12,-5 7,0 9,-3-40,-1 1,3 2,-1 1,-1 7,1 1,-1-5,0 0,0 0,-1 1,-1-1,0 1,-1 0,0 1,-1-4,0-1,0-1,0-1,0 40,0-15,0-6,0-6,-6 4,1 5,-7-14,10-24,-3-34,3-25,2-24,0-8,0-9,0-8,0 31,0-2,-1-1,0-2,0-3,-1-1,0-4,-1-1,-3 3,-1-1,2 0,0-1,-2 0,0 0,-1-3,0 0,3 4,0 1,0 4,-1 2,0 2,0 2,-8-40,5 10,2 10,0 10,6 2,-5 4,6 26,6 26,2 22,10 33,1 9,2 13,-8-33,0 3,-1 4,-1 3,0 0,1 2,-1 1,0 3,0 5,-1 2,-2 0,-2 1,1 2,-1 1,-1-1,0 2,-3 8,0 0,0-9,1-2,-2-1,-1-1,1-2,-2-1,2-10,-2-3,1 32,0-11,-6-21,-10-39,-7-37,4-25,-6-17,11-2,0-8,0-5,3 36,0-1,3 0,0 0,-1-4,1 1,-2-2,2 0,2-1,2 0,-2 2,1 1,0-1,0 0,0 0,1 1,-2 4,0 1,-1-33,-2 8,-2 12,3 62,3 32,5 29,2-22,1 3,0 2,2 2,4 7,0 1,0 2,1 1,0 1,1 1,2 9,0 0,-1-6,-1-1,0-2,-1-1,-1-4,-1-2,3-4,-2-1,-1 29,1-6,-4-8,2-12,-1-12,1-25,-2-22,-3-16,3-45,-3-6,-2-10,-2 35,-2-2,0-2,0-1,-1-1,-1 0,1-3,-2 0,-4-7,-1 0,5 0,0 0,1 0,0 1,2 0,1 1,-1 3,1 1,0 3,1 1,0 3,0-1,1 3,1 0,0-41,0 17,0 10,1 35,5 38,2 33,0-2,2 5,0 1,1 1,1 6,2 2,1 5,0 2,1 4,1 0,0 1,1 0,0 0,0 0,3 9,0-1,-2-9,-1-1,-1-2,-1-1,-1-3,-2-1,-2-9,-1-1,-3-5,-2-1,6 31,-8-8,-1-67,-9-34,-2-36,3 25,0-4,-1-5,0-2,-1-8,0-3,0-6,1-2,-1-8,0 0,-3-2,-1 0,0 2,-2 1,0 1,0 1,1 5,0 0,-2-4,0 2,3 8,0 2,0 6,-1 1,2 9,1 1,-2-34,2 21,8 39,4 28,12 34,10 27,-7-18,1 5,2 6,0 1,2 5,0 1,2 4,1 2,0 6,0 2,0-5,-1 0,1 1,-1 0,0 1,-1 0,3 2,-3-2,-4-9,-3-1,0-3,-2-1,-2-6,-1-2,-5-5,-2-3,1 25,-3-8,-5-26,-4-29,-4-25,-6-39,6-26,4 34,0-2,0-4,-1-2,-3-11,1-2,-2-1,1-1,-1-2,1-1,0-2,-1 0,-1 1,0 1,2 5,1 0,1 4,-1 1,1 5,1 1,0 3,2 4,-5-23,6 13,1 30,10 36,6 37,3 8,1 6,1 1,0 0,1 3,0 2,2 12,0 1,4-4,0 1,-1 0,-1 1,-1-3,0 0,0-4,0-1,-4-13,-1-1,-2-8,0-1,10 26,-3-19,-7-35,-3-28,-8-28,-6-22,-1 20,-1-1,-3-6,-1-1,-1-5,-1-2,-2-3,-1-1,-1-3,-1 1,-1 0,-1 0,0 1,-1-1,1 3,1 0,4 4,0 1,2 6,1 2,-5-36,4 13,4 18,19 35,6 26,5 26,4 19,5 16,3 4,3 1,2 1,-5-10,2-3,-4-12,-8-8,-4-50,-13-17,-8-16,-8-7,-8 0,-3-2,-2-1,2 1,-6-6,-1-6,-4 14,-1 10,6 32,3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40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23160 5108,'26'39,"-5"1,-21 7,-2 5,-3 1,-4 11,-6-2,-1-3,7-3,4-7,1 1,-1 3,4-6,-5-3,5 4,1 1,0 9,-6 0,1 3,2-4,-4-8,1-3,3 8,1-4,2 13,0 2,0 3,-2 0,-3-5,3 2,-3 3,3 2,2 3,0-1,0-4,0-4,0 4,0-5,0-5,-1 1,-5-6,5-1,-5-5,5 0,1 1,7-15,-6-4,13-27,-5-4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41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23050 4951,'26'-9,"2"2,-19 14,0-5,5-2,-13-9,-22 15,7-10,-29 18,25-7,-5-5,1 5,4-7,-4 0,-1 7,5-5,-4 5,-1 0,5 1,-4 1,6 5,-7-5,6-1,-6 6,7-5,-6 14,11-6,-10 6,13-7,-1-1,-5-6,5 5,0-5,-5 7,-1-1,-3 1,-4-7,6 5,-14-6,11 1,-11-2,14 0,1 2,-1 0,0 5,-6 1,4 3,-5 4,-6 8,9-4,-9 6,13-2,0-13,1 6,-1-1,0-4,0 5,1-8,-1 1,0 14,8-4,1 5,7 6,0-11,0 6,0 11,0-22,0 16,0-14,0-6,-7 6,5-8,-5 15,0-11,5 11,-5-14,7 0,0-1,-7 1,5 0,-5-1,0 1,6 0,-6-7,0 5,5 1,-5 3,0 11,5-11,-5 12,0-6,5 14,-5-4,14 11,2-5,7 7,0 0,-8-13,6 2,-12-18,12 5,-12-1,12-4,-12 11,12-11,-6 19,8-18,-7 17,5-4,-6 1,8 12,0-4,0-1,-1-9,-6-1,5-6,-5 8,13 6,-4-12,5 11,-1-6,-4 3,12 4,-6 1,7-6,1 3,-1-2,1-3,-1-7,1 6,-8-12,6 11,-13-18,-1 3,-9-14,-14-28,-9-2,-10-28,-4 1,-1-6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42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22169 5706,'18'-18,"-18"-3,-11 19,-11-5,-3 18,-6 10,-2 9,-9 11,0 5,-5-4,-1-2,1 2,14-7,-11 10,18-5,-5 1,15-3,-5 0,18 10,-18 14,28 8,3 4,6-12,10-9,-7-4,11-2,-7 0,3 0,2-5,-7 0,5-11,-5 6,7-7,3 15,2-12,-1-1,-2-2,-6-13,8 13,-8-13,11 13,-4-4,-3 4,2 1,-12-6,4-3,-6 1,-7-12,-4-3,-10-23,-8-8,-13-24,5 3,-10-8,3 3,-2 0,4-4,-11-9,18-3,-25-12,23 11,-10-8,3 15,-3-9,6 19,2-5,8 12,-1 0,0 14,-6-23,4 24,2-5,9 11,0 19,20 44,-5-12,19 38,4-10,0 5,1-1,-10-23,1-1,12 30,7 11,-5-6,3 1,-2-6,6-4,-2-1,3-2,3-3,-6-4,0-5,1 3,-4-10,6 11,-7-15,4 4,-3-3,-8-8,1-7,6-1,-12-7,-3-7,-2-2,-10-7,4 0,-1 0,-5 0,0 0,5 0,-6 0,8 7,0 1,0 1,-8-2,6-7,-12 7,12 2,-5 6,13 15,3 3,-8 1,4-12,-22-31,-3-17,-10-12,-5-8,3-2,0-5,-5-6,1-15,-8-2,14 29,1-1,-1 2,-1 0,-1-6,0-1,0-1,1 0,-1-6,0-1,1-2,-1-1,0-3,0-1,3 2,0 1,-1 4,2 2,5 3,0 2,-1 3,0 2,-2-35,-1 6,4 17,7-1,-7 22,6 2,-6 13,7 17,1 23,5 26,2 16,8 11,0 2,0 14,-1 3,-7-32,0 0,0-1,0 1,-1 4,1 2,3-1,-1 1,1 2,-1-1,3-3,1-1,-4-2,1-2,1-5,2-3,7 32,-6-8,-4-12,-8-18,4-3,-7-27,0 11,0-19,-12-16,-4-18,-3-6,4-9,-3-9,-1-9,-2-8,13 25,2-2,-2 2,2-2,4-11,2-2,-3 4,-1 0,4-11,0 0,1 6,0 0,1-6,1-1,5 7,0 0,-3-6,0 1,5 14,0 1,-7 1,-1 2,8-24,-4 3,-3 13,6 20,1 36,9 34,2 25,-1 12,-3 18,-9-42,0 1,0 5,0 1,0 4,-1 2,2 3,-2 0,-2-1,-1-1,-1 8,-1-1,1-1,1 0,-1 2,-1-1,2-8,-1-2,0-7,-1-2,0 24,3-7,-3-25,-2-1,-7-34,-9-19,-6-36,-4-21,3-8,14 3,3 33,0-1,3-6,1-1,-1-1,0-2,3-4,0 0,0-3,0 0,0 0,0 0,0 0,0-1,0-5,0 2,0 6,0 1,0 2,0 1,0 5,0 2,0-33,-5 13,0 17,0 18,5 6,0 27,0 37,0 28,0 12,0-26,0 3,0 0,0 1,0 9,0 2,-1-2,2 1,2 4,1-1,-3-1,1-1,3 4,1 1,-4-1,-1 0,3-7,-1-2,0-3,-1-3,4 30,-1-14,-5-7,0-16,0-1,-7-27,-2-11,-8-23,-4-17,-6-16,-2-7,-3-10,8-13,6 36,-1-1,6 0,0 0,-6-2,0 0,-15-36,16 37,0 1,-16-37,-2 3,3 6,1 23,8 4,1 20,0 31,6 13,3 37,14 7,3 8,13 13,3 0,-3-37,0 0,8 37,-5-27,-1 0,1 26,-1-33,1 0,5 29,1-15,-10-3,-8-14,-7-20,0 1,-7-34,-8-16,-10-17,-6-24,-1 4,-6-18,8 2,11 31,2-1,-6-37,5 29,-1-1,-5-31,8 40,0 1,-8-35,1 23,7 9,1 9,6 13,2 16,10 41,8 31,5-9,10 4,3-11,-4-7,-1-2,-1-13,-14-3,5-13,-5-2,-1-23,-2-10,-5 11,-8-13,6 26,-13-5,5 28,0-9,2 18,7-8,0-11,0 3,-14-42,11 7,-18-45,14 22,-4-14,4 1,7 1,0-7,0-9,0-6,0-3,0-8,5 7,1-2,6 11,-3 3,6 7,1 7,2 6,3 6,-4 6,20 6,-4 15,21 17,-12 17,10 15,-18-1,4 6,-7 0,1-1,-8 3,-1-6,0 5,-2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11T18:41:09.743"/>
    </inkml:context>
    <inkml:brush xml:id="br0">
      <inkml:brushProperty name="width" value="0.08819" units="cm"/>
      <inkml:brushProperty name="height" value="0.35278" units="cm"/>
      <inkml:brushProperty name="color" value="#00FFFF"/>
      <inkml:brushProperty name="tip" value="rectangle"/>
      <inkml:brushProperty name="rasterOp" value="maskPen"/>
    </inkml:brush>
  </inkml:definitions>
  <inkml:trace contextRef="#ctx0" brushRef="#br0">19182 6429,'37'8,"-1"-2,-15-5,11-1,-4 6,19-1,-7 0,13-5,3 0,6 0,-6-2,-5-3,-4 3,2-3,2 3,1 2,-5 0,-5 0,2 0,15 0,9 0,8 0,-1 0,-7 0,-12 0,-14 0,1 0,3 0,1 0,4 0,6 0,-8 2,14 3,-12-3,12 3,-4-3,4-2,0 0,0 0,0 2,-1 3,0-3,-5 3,-8 2,-7-2,-11 2,6-2,-14-3,21 5,-18-7,-2 0,-15 0,-25 0,-8 0,-25-2,-5-3,-18 2,2-6,-5 2,2 2,12 5,1-2,1-3,-6 3,7-3,-3 3,-9 0,-1-1,-3-2,3 1,1 2,0 1,4-3,-2-1,1 1,1-3,-1 0,-2 0,-3 0,-8-19,36 13,0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09.744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23034 3680 7831,'0'4'-558,"0"-2"1,2 0 0,1 1 484,3-1 0,-1-1 524,-5 2 0,0-2-211,0 2 1,2-2 0,1 0-50,2 1 1,1-1-199,-6 2 1,0-2-22,0 1 322,7-1 57,-6 1-274,6-2 1,-5 0 168,3 0-130,-3-2 149,5 2 248,-7-2 1,2 2-80,3 0 0,-3 1 1368,3 0-283,-3-1 1,3 2-194,0-4 0,1 1-650,-6-1 0,1 1 0,3-1-186,1 0 1,0 2-227,-5-3 1,0 0-1,0-1 41,0 0 1,0 2 0,0-1 205,0 0 0,0 0-286,0-1 1,0 0 0,0 0 0,-2 0 83,-3 0 0,4 1 1,-5 1-1,5-1-88,1-1 0,0 0 0,0 0 0,0-1-133,0 0 0,0 0 1,0 1-1,0 0-48,0 0 1,0 0 0,0 0-1,0-1 49,0 0 0,0-1 1,0 2-1,0 0-221,0 0 0,0 0 0,0 0 0,0 0 112,0 1 0,0-2 0,0 0 0,0 0-9,0 0 1,0 1 0,0 0-1,0-1 7,0 0 0,0-1 0,0 2 1,0-1-92,0 0 0,5-1 0,0 1 0,-2 0 9,-1 0 1,-2 1 0,0-1 0,0 0 74,0 0 1,0 0 0,0 1 0,0 1 72,0-1 1,0 0-1,0 0 1,0 0 3,0 0 0,0 0 1,0 0-1,0 0-77,0 0 1,0 0 0,0-1 0,0 0-23,0 0 0,0 0 0,0 1 1,0 0 7,0 1 1,0-3 0,0 1 0,0 0 4,0 1 1,0 0-1,0 0 54,0 0 0,0 0 1,0 0-1,0 0 92,0 0 0,0-1 1,0 0-1,0 0 8,0 1 0,0 0 0,0 0 0,0 0-59,0 0 0,0 0 1,0 0-57,0 0 0,0 0 0,0 0 45,0 0 0,0 0 1,0 0 222,0 0 0,0-1-159,0-2 0,0 0 0,0 1 0,0 0-110,0 2 0,0 0 0,0 0 0,0 0 0,0 0 0,0-1 0,0 0 0,0 0 0,0 1 0,0-2 0,0 1 0,0 0 0,0 1 0,0 0 0,-2 0 0,-1 0 0,-2 0 0,0 0 0,5 0 0,0 1 0,0-1 0,0-2 0,0 0 0,0-1 0,0 2 0,0 0 0,0 1 0,0-2 0,0 1 0,0 1 0,0 0 0,0 0 0,0 0 0,0 0 0,0 1 0,0-1 0,0 0 0,0 0 0,0 0 0,0 0 0,0 0 0,0 0 0,0 0 0,0 0 0,0 0 0,0 0 0,0 0 0,0 0 0,0 1 0,0-1 0,0 0 0,-2 0 0,-2 0 0,-1 0 0,0 0 0,5 0-328,0 2 1,0 2 0,0 3-1,2 2-3809,3 3 1,4 2 4136,6 1 0,8 5 0,1 0 0</inkml:trace>
  <inkml:trace contextRef="#ctx0" brushRef="#br0" timeOffset="1">31493 3711 8034,'0'4'0,"0"0"0,0 0 118,0 0 1,0-2 0,0 1 0,2 0 2179,3-1-252,-3 0-1371,5-2 1,-9 0-1,-2-1-34,-1 0 0,0 0 0,5-2 0,0 0-75,0 0 1,-5-2 0,0-1 0,1 0-88,2 1 0,2-2 1,0 0-1,-1 0-103,-5-1 1,5 0 0,-5 0-1,5 0-153,1 0 0,0 1 1,-2-1-1,-2 1-47,-1 1 0,0-3 0,5 3 1,0-1-100,0 0 1,0 0 0,-2 1 0,-1 0-41,-3-1 1,1 1-1,5-1 1,0 1-8,0 0 1,0-1-1,0 1 1,0 0 15,0 1 0,0-1 0,0 1 1,0 0 33,0 0 1,0 0 0,0-1 0,0 2 27,0-1 1,0 0 0,0 0 0,0-1 44,0 1 0,0 0 0,0 0 0,0-1 53,0 1 0,0-1 0,0 2 0,0-2-65,0 1 1,0 1 0,0 0 0,0-1-40,0 0 1,0-1 0,0 3 0,0-2-103,0 0 0,0 1 0,0-2 0,0 2 0,0 0 0,0 0 0,0 0 0,0 0 0,0 0 0,0-1 0,0 0 0,0 0 0,0 1 0,0 0 0,0-1 0,0 1 0,0-2 0,0 1 0,0 1 0,0-1 0,0-1 0,2 0 0,1 1 0,3 0 0,-3 0 0,-1 0 0,0 0 0,1-1 0,2 0 0,2 0 0,-3 0 0,1 0 0,-1-1 0,-1 1 0,1-1 0,1 1 0,-2 0 0,-1-1 0,-2 1 0,0 0 0,0 1 0,0-2 0,0 0 0,0 1 0,0-1 0,0 2 0,0-2 0,0 1 0,0 0 0,0-1 0,0 1 0,0 0 0,0 1 0,0-2 0,0 1 0,0-1 0,0 0 0,0 1 0,0-1 0,0 1 0,0 1 0,0-2 0,0 0 0,0 0 0,0 1 0,0-2 0,0 2 0,0-2 0,0 0 0,0 1 0,0 1 0,0 0 0,0 0 0,0 1 0,0 0 0,0 1 0,0 0 0,0 0 0,0 0 0,0 3 0,0 2 0,0 5 0,0 4 0</inkml:trace>
  <inkml:trace contextRef="#ctx0" brushRef="#br0" timeOffset="2">23239 3699 6865,'10'3'-707,"-1"-2"707,-2 1 0,5 0 0,-3 2 0</inkml:trace>
  <inkml:trace contextRef="#ctx0" brushRef="#br0" timeOffset="3">23223 3715 8212,'0'4'2209,"0"-1"-1713,0-1 1,0 0 113,0 0-360,0-1 1,2 1-55,3-2 1,4 0 0,8 0 0,2 0 12,2 0 0,2-1 0,-4 0 0,2 0-1,-2 0 1,-1 1 0,-1 0 0,2 0 46,2 0 0,0-1 0,-5-1 0,0 1 72,0 1 1,5 0 0,0 0-1,-2-1-132,-2 0 1,-1 1 0,0-2 0,-1 2-15,1 0 0,5 0 0,0 0 1,0 0 96,2 0 0,-6-1 0,6-1-216,0 1-59,-6 1 0,11 0 1,-7 0-1,-2 0 43,-1 0 0,3 0 1,1 0-1,1 0-17,0 0 0,3 0 0,-3 0 0,-1 0 7,1 0 0,0 0 1,-4 0-1,4 0-32,1 0 0,-5 0 0,4 0 0,-2 0 0,0 0 0,2 0 0,-4-1 0,2-1 47,-2 2 0,4-1 0,-2 1 1,0 0-74,1 0 0,1 0 1,3 0-77,-5 0 72,4 0 1,-2 0 0,4 0 0,0 0 16,1 0 0,0 1 1,0-1-1,-2 2-27,2-1 0,0-1 0,0 0 0,-2 0 10,2 2 1,1-2-1,3 2 1,-1-2 11,1 0 1,4 0 0,1 0-1,-2 0 20,-2 0 0,-1 1 0,1 1 0,0-2 39,-1 1 1,6-1-1,-10 0 1,0 0 49,2 0 0,-1 0 0,3 0 0,-3 1 15,-2 1 0,2-1 1,-2-1-195,2 0 121,3 0 1,3 0 0,0 1-77,0 0 66,-6 1 0,10-2 0,-8 0 0,1 0-8,-1 0 1,6 0 0,-1 0 0,-1 0 19,-2 0 0,-1 0 0,1 0 0,2 0-1,2 2 0,6-2 0,-1 3 1,6-1-52,4 0 0,9-1 0,11 0 0,5 0 317,8-1 0,-8 0 0,-4 0 0,-8 0-261,-7 0 0,1 0 1,-5 0-1,0 0-48,1 0 0,2 0 0,-4 0 394,-3 0-245,-8 2 0,4-2 0,-6 1-112,0 0-51,-2 0 0,-1 0 0,0 1 3,-2-1 0,0 0 0,0 0 0,1 0 0,-1-1 54,-2 0 1,-1 0 0,-1 1 0,1 0-127,-1 0 0,6 0 0,3-1 0,2 0 57,2 0 0,8 0 1,-6 0-1,1 0 74,3 0 0,1-1 1,-6 0-1,-1 0-45,-2 0 1,-2 1 0,4 0-1,-2 0 41,1 0 0,-2-1 0,1 0 0,0 0-11,-2 0 1,3 1-1,-4 0-112,1 0 51,2 0 1,10 0 0,1 0-1,-3-1-58,-1 0 1,4 0 0,-1 0 0,-1 0 39,-2 0 1,-2 1-1,-2-2 1,-1 1 54,-2 0 1,-2 1 0,2-2-1,-4 2 57,1 0 1,-1-2-1,6 1 1,-2 0 51,2 1 1,1 0-1,2 0 1,0 0 13,0 0 0,-5 0 0,-1 0 1,-3 0-44,-3 0 1,3 0 0,-1 0-69,-2 0 17,-2-2 1,-1 2 0,-1-2 0,-1 2 10,-4 0 0,9 0 1,-4 0-1,3 0 66,-1 0 1,-2 0 0,1 0 0,-1 0 61,1 0 1,4 0-1,3 0 1,-1 0-3,1 0 1,2 0-1,0 1 1,1 0 50,1 0 0,11 0 0,-6-1 0,2 0-45,4 0 0,-3-2 1,7 1-1,-1-2-163,-1 0 0,-2 1 1,-8 0-1,-2 0-643,-3 0 0,-6 0 0,0 0-1184,-7 0 1,-5 1 0,-7 1 322,-1 0 1,-8 1 0,-8 0 1490,-13 1 0,-37 4 0,-15 0 0</inkml:trace>
  <inkml:trace contextRef="#ctx0" brushRef="#br0" timeOffset="4">23459 2999 8166,'0'-2'1112,"1"0"-66,5 2 1,2 0-1,8 0-381,0 0 0,1 0 0,3 0 0,2 0-372,3 0 1,-1 0 0,6 0 0,-2 0-64,0 0 0,5 0 1,-7 0-1,2 0-3,-2-2 0,4 2 1,-4-2-1,2 2-42,-2 0 1,4-1-1,-4-1 1,4 2 2,1-1 0,1 1 0,-1 0 0,1 0 13,-1 0 1,1 0 0,-1-1 0,1-1-83,-1 2 1,-1-2 0,-2 0-1,-2 1-137,2 1 0,0 0 1,0 0-1,-2 0 71,2-2 0,2 2 1,3-1-1,0 0 25,-2 1 0,4 0 0,-8 0 0,2 0-33,3 0 0,-6 0 0,0 0 0,0 0 2,-1 0 0,3 0 0,-6 0 0,3 0-82,3 0 0,0 0 1,1 0-1,1 0-26,3 0 0,2 0 0,-2 0 0,2 0-58,2 0 0,2 0 1,-3 0-1,4 0 49,1 0 1,2 0 0,-6 0-1,-2 0 30,-2 0 1,-1 0-1,-1 0 1,0 0 67,1 0 0,-1 0 1,1 0-1,-3 0-24,-2 0 0,6 0 1,-5 1-1,0-1-97,1 2 0,6-1 0,4-1 0,-1 0-8,1 0 1,-1 0 0,-3 0-1,4 0-104,1 0 1,-4 0-1,5 0 1,-3 0 174,-3 0 0,-2 0 0,0 0 0,2 0 82,2 0 1,0 0 0,-4 0 0,2 0 10,1 0 1,3 1 0,-2 1 0,3-2-51,0 1 0,4-1 1,-8 0-1,1 1-17,1 0 0,1-1 1,5 2-1,-4-2 132,-2 0 0,4 0 0,-4 0 0,1 0-26,-1 0 1,6 0-1,-2 0 1,2 0-40,-2 0 1,6 1 0,-6-1 0,-3 2-169,-4-1 0,1-1 1,1 0-1,-2 0 116,-2 0 1,4 0-1,1 0 1,1 0 32,-1 0 0,1 0 0,-4 0 1,1 0 18,-1 0 1,-2 0-1,-1 0 1,-1 0 12,1 0 1,-1 0 0,2 0-1,2 0 13,2 0 1,0 0 0,-4 0 0,2 0-28,2 0 1,1 0 0,-1 0 0,3 0 29,0 0 0,4 0 0,-6-1 1,1-1-21,-1 2 0,-1-1 1,-6 1-1,1 0-15,-1 0 0,6 0 0,-1-1 0,-1-1-34,-1 2 0,4-1 0,4 1 0,5 0-30,5 0 1,11 0-1,14 0 1,7 0 4,5 0 0,-41 0 0,0 0 1,41 0-1,0 0 154,-5 0 1,0 0 0,-12 1 0,-2-1 345,-7 2 0,-4 0 0,-10 0 0,-5 0 24,-4 0 1,-4 0 0,-4 0 0,-1 0-223,1 0 0,-1 0 1,2-1-1,2 0-208,2 0 1,7-1 0,-2 0 0,3 0-93,2 0 0,6 0 0,-3 0 0,-3 0 0,-3 0 0,-7 0 0,5 0 0,0 0 0,-2 0 0,3-1 0,-4 0 0,1 0 0,4 0 0,1 0 0,4 1 0,0-2-92,-2 1 1,7 0-1,-10 1 1,-4-2-1512,-5 1 1,-2 1 0,-12 0-625,-1 0 1,-10 0-1,-7 2-3414,-6 0 5641,-20 4 0,-24 1 0,-18 3 0</inkml:trace>
  <inkml:trace contextRef="#ctx0" brushRef="#br0" timeOffset="5">23050 2019 8192,'-7'2'22,"5"0"623,-3-1 0,3 0 168,2 2 0,7-2-431,4 2 1,3-2-1,1 0-149,1 1 0,0-1 0,0 0 0,-1 1-30,1-1 0,0 1 0,1-1 1,2 0-66,2 0 0,2 1 1,-4-1-1,4 1-26,1 0 0,-3 0 1,6-2-1,-1 2-106,-2-1 0,4 0 1,-5 1-1,1 0 39,4 0 0,0-1 1,0 0-1,-3 0-29,-3 0 0,6 1 0,-1-1 0,1 0 57,-2 0 1,3-1 0,-4 0 0,1 1-101,0 0 0,-1 1 0,3-2 0,-2 0 25,2 0 1,2 0 0,1 0-1,0 0-8,1 0 0,-2 0 0,-2 0 0,-2 0 31,2 0 1,0 0-1,0 0 1,-4 0 10,-1 0 1,5 0-1,-4 0 1,2 0-21,1 0 0,-3 0 0,4 0 0,-4 0-10,-1 0 1,5 0-1,-3 0 1,-1-1-11,-3 0 0,3 0 1,1 0-1,1 0 11,0 0 0,-5 1 0,4-2 0,-1 0 5,1 1 0,-4-1 0,3 2 1,1-2 112,-1 0 0,-3 1 0,5-1 0,0 1-79,-1-1 1,3 0-1,-6 0 1,3 0-27,3-1 1,-4 1-1,1-1 1,-2 1 16,-4 0 1,3 1 0,-1-2 0,-1 1 16,-3-1 0,6 0 1,0 0-46,-4 0 1,2-1-1,-11 1 1,4 1-30,2-2 1,-6 1 0,1-1 0,-1 0 47,-1 0 0,5 0 0,-5 0 1,1 0 71,1 0 1,-6 1-1,4-1 1,-1 0-45,1 0 0,-4 0 1,4 0-1,-2 0 46,-3 0 0,3 0 0,-2 0 0,-2 0-46,-1 0 0,0 0 0,1 0 0,3 0 34,-3 0 1,-1-1-1,-2 0 1,0 0 49,0 1 1,0 0 0,0 0 0,0 0-35,0 0 1,0 0-1,0 0 1,0 0 18,0 0 1,0 0 0,-2 0-67,-3 0 1,1 1 0,-6-1 0,-1 0-24,3 0 0,-6 1 1,3 1-1,-3-1 33,-2 1 1,-1-2 0,-2 2 0,-2-2-9,2 0 0,-4 2 1,0-1-1,0 0-42,1 1 1,-1-1-1,4 0 1,-2 0 49,2 0 0,-4 0 0,0 2 1,-1-2 20,-4 0 0,-2 1 0,-1-1 0,-3 1-30,-2-1 1,1 0 0,-5 0 0,0 0 16,-1 1 1,6-2-1,-3 2 1,0-2 2,-4 0 1,1 2-1,1-1 1,2 0-35,3-1 0,-5 2 0,-1-1 0,0 1 21,-1-1 1,1 0-1,-2 2 1,3-1-18,1 0 1,-3 0-1,6 1 1,1 0-2,1 0 1,-2 1 0,-1-1 0,2 0 100,2 0 1,1 0-1,1 1 1,0 0-82,-1 0 0,1 0 1,-1 0-1,1 0-7,-1 0 1,1 0-1,-1 0 1,1 0-164,0 0 1,-1 0-1,1 0 1,-1 0 64,1 0 0,-1 1 0,1 1 0,-1 0 111,1-1 0,0 1 0,-1-1 0,1 1 1,-1 0 1,1-1-1,-1 1 1,1 1 8,-1-1 1,3-1 0,1 1 0,3 0 95,3 1 0,-5-2 0,6 1 0,2 0-24,2 1 1,-4-1 0,0 1 0,2-1 109,1 1 0,-3 1 0,-1 0 0,-1 0-114,0 0 0,-3 0 0,3 0 0,0 0-109,1 0 1,1 0 0,5 0 0,0 0 40,1 1 1,4 0-1,2 0 1,2-1 114,4 0 0,-4 1 0,2 1 0,1-1-127,2 0 0,-3 1 0,0 1 0,1 0-69,3 0 0,1 0 0,0 0 0,0-1-215,0-1 0,0 2 0,1-1 0,5-1 78,4 1 1,4-1 0,4 0-1,1 0 139,2 0 1,7 1-1,-2 0 1,2-1 210,-2 1 0,2-2 0,-5 2 0,-1-1-77,1 0 0,3 0 0,-5 0 0,-1 0-171,-3 0 1,-1 0-1,0-2-781,-1-1 0,-4 1 1,-3 1-3768,-1 0 3783,6-2 0,-5 0 800,8-2 0,0-2 0,0 0 0</inkml:trace>
  <inkml:trace contextRef="#ctx0" brushRef="#br0" timeOffset="6">22468 1775 9145,'9'0'4120,"-2"-1"0,-7 0-3413,0-2 1,0 0 0,0-1-184,0 0 0,0 0 0,0 0 0,0-1-87,0 0 0,5-1 0,0 2 1,-1 0-150,-2 1 1,-2-1-1,0-1 1,0 0-216,0 0 1,0-1 0,0 2 0,0-2 37,0 0 0,0 1 1,0-2-1,0 1-15,0-1 0,0 0 0,0 0 0,0 0-76,0-1 1,5 1 0,0-1-1,-1 1-41,-3-2 0,-1 1 1,2 1-1,2 1 11,1-1 1,0-1 0,-5 0 0,0 1-64,0 0 1,0 0 0,0 0-1,0 0 55,0 1 1,5-2 0,1 2 0,-3-1 25,-1 0 1,-2 0 0,0 1 0,0-1 12,0 0 1,0 1 0,0-2 0,0 0-41,0 0 1,0 0 0,0 1 0,0-1 19,0 0 0,0-1 0,2 0 0,1 1 88,2-1 0,1 1 0,-5 0 1,3 0 225,1 0 0,0 0 0,-3 1 0,1 1-38,3-1 1,-1 1 0,-5-1 0,2 0-131,3 0 0,-3 0 0,5 1 0,-2-1-130,0-1 0,2 0 0,-3 1 0,3-1-17,1 2 0,-2-3 0,2 2 0,1-1 0,0-1 0,-4 1 0,4-1 0,0 1 0,-1-1 0,-3 1 0,4-2 0,0 1 0,0 0 0,-4-1 0,4 1 0,-2 0 0,-4 1 0,1-2 0,-1 1 0,2 0 0,-1 1 0,-2 0 0,-2 0 0,0 0 0,0 2 0,0-1 0,0 2 0,0 0 0,0 0 0,0 1 0,0 1-549,0-1 0,1 1-1909,5 2 0,-3 3 1,8 2-1,-1 4 1670,-1 3 1,12 5 0,-4 2 0</inkml:trace>
  <inkml:trace contextRef="#ctx0" brushRef="#br0" timeOffset="7">25471 1889 8414,'0'-3'888,"0"1"0,-2 0 397,-3 0 0,3 0-1064,-3 0 0,2 0 0,-1-2 0,-1 2 134,2-1 0,1-2 1,2-1-1,0 0 51,0-1 0,0 0 0,0-2 0,2 1 86,3-1 1,2-2 0,5 2 0,-3 0-68,-2-1 0,5 2 0,-3-2 0,1 1-152,1 0 0,-6-1 1,5 1 264,3 0-376,-6 0 0,1 0 0,-4-1 1,3 1 59,1-1 1,-4 0 0,3 0 0,-2 1-253,0-1 0,1 2 0,-6-2 0,1 1 11,5 0 1,-5 0-1,5 1 1,-5-1 180,-1 0 1,6-2 0,1 2 0,0-1-53,0 0 0,0 0 0,-4 0 0,4 1 156,2-1 1,-4-1 0,4 1-1,-2 0-86,-4-1 0,4-2 1,0 2-1,0-1-74,0 1 0,0-1 0,-3 1 0,1 0-87,-2 1 0,4-2 0,-1 0 0,-3 2 92,-1 0 1,0-1-1,1 2 1,2 0 183,-1 1 0,-2-1 1,-2 1-1,1-1-145,5 1 1,-5-1-1,5 1 1,-5-1-151,-1 0 0,6-2 0,-1 1 0,-2-1 0,-1 2 0,3 1 0,1 0 0,-3-1 0,-1 2 0,-2-2 0,0 2 0,0 0 0,0 1 0,0-2 0,0 2 0,0-1 0,0 0 0,0-1 0,0 0 0,0-1 0,0 1 0,5-1 0,0-1 0,-1 0 0,-2 1 0,-1 1 0,3 3 0,1 1-3753,-1 0 0,-3 3 3753,-1 2 0,-7 5 0,-1 4 0</inkml:trace>
  <inkml:trace contextRef="#ctx0" brushRef="#br0" timeOffset="8">22861 1003 8538,'-7'-2'1600,"4"0"-898,-8 2 1,6 0 0,-4 1 963,2 0-354,2-1-442,5 2 0,2-4-482,3 0 1,4-1 0,5 0-1,-2 1-95,-2 0 0,-1-1 0,3 1 0,-1-1-65,1 0 0,2 1 1,4-2-1,1 0-80,2 0 1,0 0 0,-6 0 0,3 0-13,3 0 0,-4-1 0,6 0 0,-2 0 232,0 2 1,0 0-1,-5 1 1,-1-1 56,1 0 1,5 2 0,0-2 0,0 1-71,2 0 0,-4-1 0,7 1 1,2 0 17,2-1 0,1 0 0,2 1 0,1-1-164,-3 1 1,8-1 0,-12 1 0,1 0-210,2 1 0,0-2 0,1 1 0,1 1 0,-1-1 0,1-1 0,-1 1 0,0 0 0,1 1 0,-1-1 0,1 1 0,-1 0 0,1 0 0,-1-1 0,1 0 0,-3 1 0,-2-1 0,2 0 0,-4 1 0,1 0 0,0 0 0,-5 0 0,3 0 0,1 0 0,-1 0 0,-3 1 0,6 0 0,-1-1 0,-2 0 0,4 1 0,-7-2 0,0 2 0,2 0 0,-6 0 0,6 0 0,-2 1 0,0 0 0,5 1 0,-5-1 0,0 0 0,2 0 0,-4 1 0,5 0 0,1-1 0,-1 1 0,-3 0 0,4-2 0,-1 1 0,1 0 0,-6 0 0,4-1 0,-2 1 0,0 0 0,5 0 0,-5 0 0,-2-1 0,-2 0 0,-1 2 0,2-1 0,1 0 0,2-1 0,0 2 0,-4 0 0,2-1 0,2 1 0,2 0 0,-4-1 0,2 0 0,-1 0 0,-3 1 0,0-1 0,3 2 0,1 0 0,0-1 0,-4 0 0,2 1 0,2-1 0,7 2 0,-2-2 0,2 2 0,-1 0 0,0-1 0,-4 0 0,2 0 0,3 0 0,-6 1 0,-1-1 0,-3 1 0,-3 0 0,-1 0 0,-1 0 0,-3 0 0,2-2 0,-5 2 0,-1-2-2660,-5 2 0,-1 0 0,-1 0-871,-5 0 1,-9 0 3530,-12 0 0,-9 3 0,-4 1 0</inkml:trace>
  <inkml:trace contextRef="#ctx0" brushRef="#br0" timeOffset="9">22987 1011 13578,'7'4'1047,"-5"-1"1,5-1-975,0 0 0,-4 0 1,6 0-1,0 0-1339,-1 0 0,-2-1 1,4 1-398,2 0 1,2 0 1662,2 1 0,0 0 0,0 1 0</inkml:trace>
  <inkml:trace contextRef="#ctx0" brushRef="#br0" timeOffset="10">23254 1062 8337,'18'1'168,"3"0"0,-4 0 1,4 1-1,-3 0 595,-3-1 1,1 0 0,0 0 0,0 0-543,-1 0 0,1 0 1,0-1-1678,-1 2 1,8-1 1455,3-1 0,4 2 0,1 0 0</inkml:trace>
  <inkml:trace contextRef="#ctx0" brushRef="#br0" timeOffset="11">23695 1098 8881,'15'2'0,"1"0"890,0-1 0,-6 0 1,1 1-1,1 1-85,2-1 1,-4-1 0,1 0-717,1 1 0,2-1 1,0 0-1,-2 1-1312,-1-1 0,-6 0 1,5-1 90,3 0 1,1 0 0,1 0 654,1 0 0,0 0 0,1 0 0,3 0 404,0 0 1,1 0-1,-3 0 1,3 0 368,5 0 1,-1 1-1,-1 0 1,0 0 472,1 0 1,-4 1-1,3-1 1,1 0-99,-1-1 1,1 1-1,3 1 1,-4-1-206,-1-1 0,-2 0 0,-4 0 0,1 1-473,-3 0 1,5-1-1,-10 2 1,4-2-776,2 0 1,0 0 0,1 0-279,4 0 1,-4 0 0,4 0 235,-3 0 0,-2 0 0,-1 0 824,1 0 0,-5 0 0,-1 0-290,2 0 0,2 0 0,2 0 290,0 0 0,-1 0 0,1 0 0,0 0 0,0 0 0,-1 0 0,3 0 0,1 0 0,2 0 0,-5 0 0,-6 0 0,2 0 74,2 0 1,-3 0 0,-1-1 589,3-1 1,1 1 379,1 1 1,1 0-369,0 0 1,-1 0-910,1 0 1,0 0 0,0 0-426,-1-2 1,1 2 0,-2-2-1,-2 1-5,-1 0 1,-1-1 644,6 0 0,0 2 1,-1-1-81,1 0 0,0 1 1,-2 0 301,-4-1 1,4 0 0,-3 0 330,3 0 0,1 1 0,1-1-456,0 0 0,0-1 0,-1 2 0,1-1-160,0 0 0,-1-1 1,1 1-1,-2-1-537,-3 0 1,3 1-1,-4-1 618,4 0 0,2-1 0,0 1 0</inkml:trace>
  <inkml:trace contextRef="#ctx0" brushRef="#br0" timeOffset="12">25644 1070 8583,'14'-4'472,"-3"0"0,1 0 0,-5 0 40,2 1 1,-4 0 0,5 0 0,1 0-35,-3 0 0,5-1 0,-6 0 1,1 0-56,5 0 1,-5 1-1,3 1 1,-1-1-1397,-1-1 1,3 0-1,-5 0 1,0 0-3299,0 0 4271,6 0 0,-5 0 0,8 1 0</inkml:trace>
  <inkml:trace contextRef="#ctx0" brushRef="#br1" timeOffset="13">30031 1968 8232,'7'2'395,"1"1"1,8-2 0,0 0 0,-2 0 129,-4 0 1,4 0 0,-5 0 0,2 1 273,-1-1-503,-6 0 0,10-1 0,-4 0 37,4 0 0,2 0 1,1 0-1,2 0-12,2 0 0,6 0 0,-3-1 0,2-1-60,2 0 1,4-1-1,-10 0 1,1 0-26,0 0 0,-2 2 0,-6-2 0,1 1-10,0 0 1,0-1-1,-1 1 1,1 0-159,0 0 0,5-1 0,0 1 1,0-2-80,1-2 1,-2 2-1,4-3 1,-1 1 102,-4 0 1,4 1-1,-2 0 1,-2-1-21,-2 1 0,4-1 1,0 0-1,-1 1 9,-3-1 1,-1 2 0,-1-2-1,-1 1-14,-3-2 1,3 1 0,-4-1 0,4 0-5,2 0 1,0-1 0,-1 0 0,1 1 16,0 0 0,-2 0 1,-2 1-1,-1 0 4,1-1 0,0 1 0,0 0 0,-1-1-68,1 1 0,-3-3 1,1 1-1,1 0-26,-3 0 1,5-1 0,-6 0 0,0 0 17,0 0 1,0 0 0,-4 0 0,2 0 58,-1 1 1,-1-1 0,1 0-1,1 1 64,-1-1 1,-3 1-1,-1-1 1,0 1 51,0-2 1,0 1 0,0 0 0,0 0 15,0 0 0,0-1 1,0 0-1,0 0-74,0-1 0,-1 1 0,-3-1 0,-3 0-2,-2 1 0,-1-1 0,-4 0 0,2 1-219,1 0 40,1-1 1,-6 1 61,0-2 1,1 1-1,-1-1 1,0 1-1,2 1 79,4 0 1,-10-1 0,5 1 0,-3 0 45,1 1 1,1 0 0,-1-1 0,-4 1-37,-6 0 1,3 0 0,-2 0-1,-2 1-11,-2 0 1,0-1 0,2 0-1,2 0-84,-2 0 1,0 1-1,0-1 1,2 1-57,-2-1 0,4 1 1,-2 1-1,-2 0-72,-2 0 0,-2 1 1,1 0-1,1 0 49,4 0 0,-9 0 0,4-1 0,-2 0-26,-1 0 1,3 0 0,-2 0 0,-2 1 82,-2-1 1,-1 0 0,3 1 0,-2 0 0,0 0-113,-1 1 1,3-1 0,-5 1 24,1 0 0,3 0 1,4 2-1,1 0 13,-1 0 1,3 0-1,-1 0 1,2 1 50,0-1 1,-5 0-1,7-1 1,-4 2-42,-2-1 0,-2 1 0,-1-1 0,1 2 19,-1 0 1,2 0 0,4 1 0,-1 0 7,-3 0 0,-2 2 0,2-1 0,-2 2-40,-2 0 1,-5 0 0,5 1-1,2 0-38,2 0 1,2 0-1,-1 0 27,1 0 0,1-1 0,2 0 0,2 0 0,-2 0 169,-2 0 0,-1 1 1,-1 0-1,3 0 48,3 0 0,-4 0 0,4-1 0,-2-1 2,1 1 1,-2 1 0,3 0 0,-4 0 18,-2-2 0,1 3 0,0-1 0,-1 2-125,1-1 1,-1 2 0,1-2-1,-1 2-44,1 0 1,1 0 0,2 0 0,4-1 122,1-1 1,-3 2-1,3-2 1,0 0 13,1-1 0,-1 2 0,4-1 1,-2 0-49,2-1 1,-4 1 0,2 1 0,2 0-136,1-1 0,-4 2 0,-3 0 0,-1 1-64,0 0 0,5 2 1,-4-3-1,3 1 154,2-1 1,-2 1-1,1-1 1,1 0 2,3-1 0,0 2 0,-3-2 1,-1 2 261,2 0 1,2 0-1,1-1 1,0 2-204,0 0 0,1 0 0,-3 1 0,-1-1-277,-2 0 0,2 1 1,7-1-1,1-1 446,-1-1 1,3 2 0,0-2 0,2 0 331,4 0 1,-4 0 0,2 0-1,0 1-143,-2 0 1,3 1 0,-5 0 0,1 2-656,-1-1 0,0 2 1,-3-1-1,3-1-206,2 0 0,-3 1 1,4-2-1,3 0 393,1-1 1,2 0-1,0 0 1,0 0 123,0 0 0,5-1 0,2 1 0,2 0 47,3 0 1,-3 0 0,2 0 0,-1 1 99,-1 0 1,3 2 0,-5 0 0,0 0-170,0-1 1,5 0 0,-3-2 0,1-1-173,1 1 0,5 0 1,6 0-1,1-2 255,0 1 1,5-2-1,-2 2 1,4 0-9,1-1 1,1 1-1,-1 0 1,0 1 40,1 1 0,-6-1 0,0 1-218,2-1 1,-3 0-1,1 0 1,2 0-1,2 0 87,1 0 1,0-2 0,1 0 0,-1-1-22,1 0 0,-1 0 1,2-1-1,2 0 56,2 0 0,0 2 0,-6-1 1,2 1-131,4 0 0,-4 0 0,4-1 1,-2 1 121,2-1 1,-3 0 0,8 0 0,0 1-70,-1-1 0,4 0 0,-1-1 0,5 0 0,3 0 0,6 0 0,-4-1 0,0 0 0,0 0 0,4-2 0,-6 1 0,-1 0 0,-2-1 0,3 1 0,1-1 0,-3 0 0,-1-1 0,3 0 0,4 0 0,6 0 0,-3 0-138,11 0 0,-7 0 138,0-1-701,-1-1 701,8-2 0,-5 0 0,3 0 0,-3 2 0,-9-2 0,5 2 0,-4-2 0,-2 0 0,6 2 0,-12-2 0,3 2 0,-3 0 0,-4-1 0,-1 1 0,-5 0-1053,-6 1 0,0-1 0,-12 2 0,-4 0-8778,-4-1 9831,1 0 0,-6-2 0,8 0 0</inkml:trace>
  <inkml:trace contextRef="#ctx0" brushRef="#br1" timeOffset="14">27295 1460 10658,'-9'-2'1059,"2"1"-832,7-2 1,2 1-1,3-2 1,4 1-30,0 1 0,6 0 0,-1-2 0,6 2-22,-1-1 1,-2 0-1,1 0 1,1 0-39,2 0 1,0 0-1,-5 0 1,-1 0-17,1 0 0,5 0 0,0 0 1,0 0-31,2 0 0,-6 0 1,6-1-1,-2 1-109,0 1 0,5 0 0,-3-1 0,-1 0 21,1 0 1,3 1-1,-3-1 1,0 0 89,0 1 1,3-1 0,-4 1-1,1 0 17,0-1 0,0 1 0,-4 1-8,2-1 1,5 1-1,-5-1 1,0 0-1,0 0 68,0 0 1,7 0 0,-2 2 0,2-2-34,-2 1 1,2 1-1,-5-1 1,1-1-100,4 0 0,-5 1 0,0-1 1,-2 1-12,0 0 1,0-1 0,-6 2 0,1-1-58,0-1 1,5 1 0,0 1 0,-2-1 57,-2-1 1,6 1 0,3 1-1,4 0 90,1 0 1,1 0 0,1-1-53,4-1 1,-2 1-1,5 1 1,-2 0 0,-1 0 75,1 0 0,-4-1 0,2 0 0,-3 0 56,-1 0 0,-1 1 1,1 0-1,-3 0-133,-2-2 1,2 2 0,-2-1-1,1 0-50,-2 1 1,3 0-1,-2 0 1,2 0 25,3 0 0,-1 0 1,1 0-1,-1 0 25,1 0 1,-3 0 0,-1 0 0,-2 0-24,2 0 0,2 0 1,0 0-1,-2 0-46,-2 0 1,-2 0 0,4 0-1,-1 0 1,-3 0 0,4 0 0,-4 0 55,-1 0 0,3 0 1,-3 0-1,0 1 0,1 0-5,1 0 0,-1 1 0,4-1 0,-4 0 11,-1 1 1,3-1 0,-3 1 0,2-1-32,3 1 0,-4-1 0,0 0 0,-1 1 6,-4 1 0,6-3 0,-1 2 0,2-1 9,1 1 0,-6 0 0,3 0 1,1 0 23,-1 0 0,-3 0 1,3 0-1,1-1 114,-1 1 1,1-2-1,3 1 1,-4 0-2,-1 1 0,3-2 0,-3 2 0,0-1-159,-1 2 0,-1-1 0,-5 0 0,0-1-139,-1 0 0,-4 2 0,-2-1-821,-2 0 0,3-1 1,-6 1-450,-6 0 0,-7 0 0,-14-1 0,-10 2 1387,-12 0 0,-23 3 0,-13 0 0</inkml:trace>
  <inkml:trace contextRef="#ctx0" brushRef="#br1" timeOffset="15">27311 1476 8013,'8'0'570,"-2"1"0,1 0 1,0 2-1,0-1-110,0 0 0,5 0 0,-2 1 0,4 0-479,2 0 0,-2-1 0,-2 0 0,-1 0-1205,1 1 0,2-2 1,2 1 1223,-1 1 0,8 1 0,2 0 0</inkml:trace>
  <inkml:trace contextRef="#ctx0" brushRef="#br1" timeOffset="16">27751 1539 8023,'23'1'-31,"3"2"1,-2-1 0,1-1 0,-2 1 207,-4-1 1,5 2-1,1-2 1,1 0 419,0-1 0,-7 2 0,4-1 0,-2 0-902,0-1 1,0 0 0,-5 0-1,-1 0-72,1 0 0,0 0 0,-1 0 0,1 0-952,0 0 1329,0 0 0,-1 0 0,1 0 0</inkml:trace>
  <inkml:trace contextRef="#ctx0" brushRef="#br1" timeOffset="17">28396 1562 7935,'22'0'0,"3"1"0,-1-1 41,-3 2 0,2 0 0,-2-2 0,-2 2 295,-1-1 0,3-1 0,-1 0 0,1 1 54,2 1 0,-5-1 1,4-1-1,-1 0-1206,0 0 1,0 0 0,-5 0-1667,0 0 2482,-1 0 0,1 2 0,0 0 0</inkml:trace>
  <inkml:trace contextRef="#ctx0" brushRef="#br1" timeOffset="18">29025 1582 8030,'22'0'-4,"1"0"1,5 0-1,-2 0 129,2 2 0,-3-2 0,-1 1 1,-1 0 65,-4-1 1,4 0 0,-2 0 0,-2 0-518,-2 0 1,-1 0 0,0 0-1,-1 0-180,1 0 1,0 0 0,0 0 505,-1 0 0,8 1 0,1 2 0</inkml:trace>
  <inkml:trace contextRef="#ctx0" brushRef="#br1" timeOffset="19">29622 1586 8030,'26'0'-21,"0"0"1,-5 0-1,4 0 1,-1 0 29,1 0 1,-4 0 0,3 0 0,-1 0 226,-4 0 0,4 0 1,-2 0-1,-2 0-223,-2 0 1,-1 0-1,0 0-391,0 0 1,-6 0 0,1 0 73,1 0 1,-3 0-1,-1-1 1,1 0 303,0 0 0,1 0 0,6 1 0</inkml:trace>
  <inkml:trace contextRef="#ctx0" brushRef="#br1" timeOffset="20">30219 1578 8030,'18'0'0,"1"0"0,2-1-21,-2 0 1,4 1-1,-2-2 1,0 2 3,2 0 0,-6 0 0,4 0 1,-3 0 128,-3 0 0,1 0 1,0 0-1,-1-1-340,1 0 0,0 0 1,0-1 28,-1 0 0,1-1 0,0 1 199,0 0 0,-1-3 0,1 0 0</inkml:trace>
  <inkml:trace contextRef="#ctx0" brushRef="#br1" timeOffset="21">30864 1527 8117,'16'-3'190,"0"1"1,-2 0 0,-2 0 0,-2 0 96,2 0 1,-3 0 0,2 0 0,1-1-68,2 1 1,-4-2 0,1 1 0,1-2-458,2 0 1,-3-1-1,-1 1 1,0-1-511,-1 0 1,3 1-1,-6 1 1,-1 0 746,2 2 0,-5-2 0,3 2 0,-2-1 0,3 0 0,-5-1 0,6 2 0,0-2-198,4 0 1,-2 1 0,1 0 0,1 0 739,-3 0 1,6 0 0,-3-1-1,1 0 350,-2 0 0,-1 1 0,-5 1-726,1-1 0,0 0 0,-5 1-597,0-1 0,-2 1 0,-3 0-646,-5 0 0,1 2 1077,-2-1 0,1-1 0,-6-1 0</inkml:trace>
  <inkml:trace contextRef="#ctx0" brushRef="#br1" timeOffset="22">31037 1350 8124,'-2'2'-172,"-3"-1"1,2-2 171,-8 0 0,1-2 0,-6 1 0</inkml:trace>
  <inkml:trace contextRef="#ctx0" brushRef="#br1" timeOffset="23">20094 3452 9937,'2'-3'3276,"3"2"1,-15 4 0,-1 1-1869,-5 2 0,-8 0 1,-2 2-1,-2-1-591,2 1 1,-9-1 0,3 3 0,-1 0-1278,0 1 0,1-1 0,1 0 0,-1-1 234,1-1 0,1 0 0,4-2 0,5 0 786,4-2 1,6 0-5884,1-2 1288,6 0 1,-5-2 4034,4-2 0,-4 2 0,-6-2 0</inkml:trace>
  <inkml:trace contextRef="#ctx0" brushRef="#br1" timeOffset="24">16745 4038 8346,'16'0'185,"0"2"0,-2 0 0,-2 2 2084,-2 0 1,-6 0-1265,1 0 1,-5 0 0,-5-1 0,-6 0-127,-3 0 1,-3-2 0,-4 0-1,-5 1-409,-4-1 0,-2 0 1,1-1-1,1 0-40,4 0 1,-7 0-1,5 0 1,0 0-275,-2-1 0,8-1 0,-1-1 0,2 0-38,0 0 0,0 0 0,7-1 0,2 0-469,1 0 1,3 0 0,-3 0 0,6 0 106,3 0 0,2 0 1,0 0-1,0-1-118,0 0 0,7-1 0,4 1 0,3 0 231,1 0 1,8 1 0,3 0 0,2 0 172,-2 0 1,8 1 0,-6 1 0,-1 0-39,3 1 1,0 1 0,1 0 0,1 0 59,-1 0 1,1 2 0,-1 0-1,1 2-66,-1 2 0,4-2 0,-2 3 0,-3 0-170,0 0 0,-8 3 1,-3 0-1,-6 2-340,-8-2 0,-3 4 0,-4 0 0,-3-1 183,-6 1 0,-3 0 0,-1-1 0,-1-2-104,0-1 0,0 0 0,1-2 0,-1-1 666,0-1 0,0 0 0,1-1 306,-1 0 1,2 0 0,2-1 768,1-2 1,6 0-648,-5-4 1,6-1 0,-1-3 0,5-1-379,5-2 0,-1 0 1,6 0-1,2-2 350,2 0 0,4 0 0,1 0 0,2 0-275,-2 0 0,0 1 0,1 0 0,1 1-358,-2 0 0,-2 1 0,1 1 0,1 1-831,2-2 1,0 2 0,-7 0 0,-2 0-619,-1 2 0,-3-1 0,4 2 0,-1 0-971,1 0 0,-3 2 1313,1 0 1,-6 2 0,1 2-1,-3 1 182,-2 1 925,0 3 0,0 2 0,0 2 0</inkml:trace>
  <inkml:trace contextRef="#ctx0" brushRef="#br1" timeOffset="25">17122 4101 8346,'9'2'2174,"0"-2"1,-6 0-1253,3-3 1,4-1 0,-3-2 0,0 0-127,0-1 0,4 0 0,-4 0 0,1 0-366,5 0 0,-1 1 0,0 0 0,-2 0-720,3 1 1,1 1 0,1 0-1814,1 0 1,0 1-1,-2 0-60,-4 0 1,-3 3 0,-7 0 2162,0 2 0,7 3 0,2 1 0</inkml:trace>
  <inkml:trace contextRef="#ctx0" brushRef="#br1" timeOffset="26">17091 4164 8346,'0'4'1343,"0"0"0,2-2-1212,3-1 1,-2-2 0,8-2 0,1-1-1260,2-1 0,2 0 1,0-1-1,-1-1 1128,1 1 0,7-1 0,1 0 0</inkml:trace>
  <inkml:trace contextRef="#ctx0" brushRef="#br1" timeOffset="27">17814 4062 8994,'14'4'0,"-3"-1"0,-6 2 0,-3 0 965,-2 0 0,0 1 0,0-2 0,0 2-89,0-2 0,-7 1 1,-4-1-1,-3 0-373,-1 0 0,-1-2 0,-2 0 1,-1 1-230,-2-1 1,-5-1 0,3 0 0,1-1-64,-1 0 0,0 0 0,4 0 0,-2 0-213,2-1 0,-4-2 1,2-2-191,2 0 0,7-2 0,3 2 0,2-1 61,3-1 1,3 0 0,1 0 0,0 0 90,0 0 0,1 1 0,5 1 0,6 0 23,7-1 0,0 1 1,7 1-1,2 0 29,2 0 1,2 0 0,-1 2-1,0 1 100,1 0 0,-6 1 0,0 0 1,1 0-38,-3 0 1,-1 2 0,-9 1 0,-4 1-36,-5 2 0,-3 1 0,-2-1 0,-2 2-95,-3 0 0,-4-1 0,-6 0 0,1-2 909,3-1 219,-3-2 1,14 0-794,0-4 0,6 0 1,7-2-1,1 0-590,4 0 0,1 0 1,-3 0-1,0 0-780,-1 0 0,1-1 0,0 2 0,-2 0-640,-4-1 0,9 0 0,-3 2 0,2 0-399,-1 0 0,-1 2 2129,0 0 0,-1 2 0,1 2 0</inkml:trace>
  <inkml:trace contextRef="#ctx0" brushRef="#br1" timeOffset="28">18066 4093 9443,'0'2'5047,"5"-4"-4450,0-4 0,6 0 1,-4 2-380,1-1 0,3 0 1,3-1-1,-2 0 0,-3 0-20,-2 0 0,5 1 1,-3 1-121,0 0 0,-2 0 0,-7 0 369,0 0-250,0 2 1,-2 2 0,-2 2 0,-3 1-84,-1 1 1,2 3 0,-2-1 0,-1 2-253,0 1 1,4 2 0,-4 0 0,2 1 133,4 0 1,1-2-1,2-2 1,0-2-130,0 0 1,0-2 0,2-2 290,3 0 0,4-1 1,6-1-1,3-2 0,3 0 104,5-2 1,2-1-1,0-2 1,-4 0-98,-1 1 0,3-2 1,-5 2-1,-1-1-36,-3 0 1,-1 0 0,-2 1 0,-2 1-31,-2-1 0,-4 1 0,2 1 2,-1 0-5,-1 0 0,-6 2-209,0 2 0,0 2 1,-2 2-143,-3 2 1,1 0 0,-5 2 0,2 0-97,4 1 1,1-1-1,2 2 1,0-3-1,2 0 235,3 0 1,-1-4 0,6 1 0,2-2 535,2-1 1,7-1 0,2 0 0,1-2 15,4-2 0,0 0 1,0-1-1,-1-1-132,0-1 0,-4 0 1,-2 0-1,-3 1-803,-3 1 0,-4-2 0,-2 1 0,-2 1-1292,-4-1 1,-1 0 0,-2 2 0,0-2-4688,0 1 6478,0 1 0,-7 4 0,-2 0 0</inkml:trace>
  <inkml:trace contextRef="#ctx0" brushRef="#br1" timeOffset="29">18805 4097 9584,'16'0'1130,"1"-1"0,4-1 1,5 1-516,4 1 1,1 0 0,1 0 0,1 0-158,4 0 1,-4 0 0,2 2 0,-6 0-6,-2 0 0,-8 2 0,0-1 1,-7 1-214,-6 1 1,-5 1 0,-1-2 0,-1 1-266,-5 2 0,-8-2 0,-8 1 1,-1-2-197,0 0 1,-5-1 0,2 0 0,-2-2 151,2 0 0,-2-1 0,5 0 0,1 0 79,-1 0 0,2-2 1,5-1-1,0 0 15,1-1 1,4 0 0,2 0 0,2-1 66,4 0 1,1-2-1,2 1 1,0 0-12,0-1 0,14 1 0,7 0 1,7-1-18,4 1 0,4 0 0,3 2 0,1 0-112,4 0 0,1-1 0,2 3 0,-3-1 14,-8 0 1,6 3 0,-12-2 0,0 2-75,-2 0 0,-9 2 0,2 0 0,-4 2-7,-1 1 1,-2 1-1,-3 3 1,-6 1-205,-3 2 1,-2 2 0,-4 0 0,-5-1-80,-6 1 0,-10 0 0,2-3 0,1-1 170,-1-1 1,2-3 0,7 0-1,2-2 2019,1-2-1157,8 0 1,-4-4-1,9-2 1,3-2 29,5-2 0,4-1 0,2-1-323,0-1 0,1 1 1,2-3-1,2 2 0,-1 0-176,-3 1 0,-1 1 0,0 1 1,-1 1-1263,1 0 0,-5 0 0,-1 2 0,0 0-1011,-1 1 0,3 1 1,-5 1-2796,2 0 4903,2 1 0,4 4 0,1 2 0</inkml:trace>
  <inkml:trace contextRef="#ctx0" brushRef="#br1" timeOffset="30">19811 4121 8501,'9'-3'1696,"-4"0"1,-12 2 0,-7 0-705,-5 1 0,-9 0 1,2 0-1,-4 0-805,-1 1 0,-8 0 0,-1 1 0,0 1-652,3-1 1,4-1 0,3 0 0,4 1-1125,5-1 0,5 1-1414,6-1 3003,3 0 0,21 2 0,3-1 0</inkml:trace>
  <inkml:trace contextRef="#ctx0" brushRef="#br1" timeOffset="31">19622 4124 8501,'32'-2'85,"-1"-1"0,-1 2 1,-2-1-1,-4 0 661,-1 1 1,3-1-1,-3 1 1,0 0-84,-1 1 1,5 0-1,-5 0 1,1 0-20,0 2 1,-1-1-1,-4 2 1,-1 0-114,-3 0 1,-3 2-1,1 0 1,-3 0-467,-2-1 0,-2 1 0,-7 1 0,-3-2 88,-5 1 0,-4-1 1,-4 0-1,-3 0-335,-5 0 0,1-2 0,-1-1 0,0-1 47,2 0 0,-4 0 1,5-1-1,0-2 188,1 0 0,2-3 0,8 1 0,3-1 132,2-1 1,2-1-1,7 0 1,3 0-171,6 1 1,8 0 0,4 1-1,1 0-140,4 0 1,7 1 0,3 0 0,1 0-159,-1 1 0,-1 2 0,-6 1 0,-1 0-69,-4 1 0,7 0 0,-6 0 0,-5 1 31,-2 0 1,-5 2 0,-1 2 0,-3 1-3,-6 0 0,-3 2 0,-2-2 0,0 0-211,0-1 411,0 0 1,0-4 0,0-1 672,0-2 1,0-3 0,0 0 0,0-1-179,0 0 0,0 1 0,0 1 0,0 0 1042,0 0-1020,0 2 0,0 1 1,-2 2 140,-3 2 0,3 0 0,-3 2 0,3-1-96,2 2 1,2 1 0,5-1 0,7 2-269,5-1 1,9 1-1,0-1 1,5-1-152,4 0 0,1-1 0,-3-2-64,2 0 1,6-1 0,-2-2 0,-1 0-816,-4 0 1,-9-1-1,-6 0 1,-6-2-1,-4 0-1842,-6-1 0,-12-2 1,-12 0 2700,-16-2 0,-19 2 0,-18 0 0</inkml:trace>
  <inkml:trace contextRef="#ctx0" brushRef="#br1" timeOffset="32">16950 3841 8601,'-9'4'0,"-5"-2"555,-5-1 1,-2 1-1,5 0 1,-2-2 577,-3 1 0,-1-1 0,-4-1 0,3 1-614,0-2 1,6-1 0,-6 1-1,2-2-297,0 0 0,5 0 1,8 0-1,-1 0 28,0 0 1,6 0-1,-3 1 1,6-1 90,6 0 1,-3 0 0,9 0-1,6 0-2,6 0 1,11 0 0,5 1 0,4 0 19,5 2 0,2-1 0,-2 1 0,1 0 138,3 0 0,-3 2 0,-8 0 0,-5 0 87,-4 1 0,-8 1 0,-5 1 1,-4 0-370,-5 0 0,-4 1 0,-7 1 1,0 0-216,0 1 0,-13-1 0,-4 1 0,-4-1 0,-2 0 0,-10 0 0,2-1 0,-3 0-1142,1 0 0,2 0 0,1-2 0,4 0-235,5 0 0,4-2-1205,1 0 0,11-1 0,10 0 625,14 0 0,16 0 0,7-1 1957,3 0 0,2-2 0,1 0 0</inkml:trace>
  <inkml:trace contextRef="#ctx0" brushRef="#br1" timeOffset="33">17783 3865 8501,'5'4'0,"0"-1"498,-1 1 1,-4 2 0,-4-1 0,-3 0 663,-1 1 0,-10-1 0,-8 1 1,-2 0-630,2-2 1,-4 2-1,4-2 1,-4 0 108,-1-1 0,1-1 0,4-1 0,5 0-176,3-1 1,3-2-1,1-1 1,3-1-145,6-1 1,3-1 0,2-2 0,2-1-33,3 0 1,4-3 0,8 1 0,3 0-148,1-1 0,5 3 0,-4 0 0,3 0-615,3 2 1,0-1-1,0 2 1,-4 0-989,-1 2 0,-2 0 0,-5 1 0,-2-1-845,-4 2 1,4 1-1,-5 0-728,0 2 3033,5 3 0,-6 2 0,8 2 0</inkml:trace>
  <inkml:trace contextRef="#ctx0" brushRef="#br1" timeOffset="34">17987 3845 8786,'9'-2'2617,"-4"-1"0,-10 1 0,-6 2-1861,-3-1 1,-3 1 0,-4 0 0,-7 0-584,-7 0 0,0 0 0,-7 0 0,0 0-848,2 0 0,-3 0 0,4 0 0,1 1-1429,-1 0 0,3-1 1,6 2 2103,4 0 0,3 0 0,7 2 0</inkml:trace>
  <inkml:trace contextRef="#ctx0" brushRef="#br1" timeOffset="35">18679 3932 9191,'-7'2'639,"-2"0"1,-8-2 0,-2 0-331,-2 0 1,0 0 0,3 0-1,-1-1 134,-2 0 1,-7 0 0,2-2 0,-2 1 441,2 0 0,-2-2 0,7 1 1,2 0-555,1 1 1,4-2 0,2 2-417,1 0 1,10-2-49,1 2 1,14 0-1,12-1 1,5 2-34,6 0 1,5-1 0,10 0 0,4 0 330,0-1 0,7-1 1,-9 0-1,-7 0 200,-5 1 0,-5-1 1,-7-1-1,-4 1 25,-5 0 1,-9-2-1,-3 3 1,-2 0 131,-4 0 1,-1-1-1,-4 0 1,-3 1-54,-5 0 0,-6 0 0,-5 1 0,-4 1 159,1-1 0,-6 1 1,4 1-1,-4 0-535,-1 0 1,-6 1-1,1 1 1,-1 0-705,-2 1 1,6 0-1,-3 0 1,4 0-1180,6 0 0,3-1 0,7 0 0,2 0 98,4 0 1,5 1 0,12 1 14,8 0 0,8-2 0,9 1 1677,-1 0 0,7 2 0,3 1 0</inkml:trace>
  <inkml:trace contextRef="#ctx0" brushRef="#br1" timeOffset="36">18978 3900 8970,'7'-4'1237,"-6"0"1,5 0 0,-5 0-348,-1-1 0,6-2 1,1 0-1,0-1-124,0 0 1,5 0 0,-3 0 0,1 1-324,1 0 1,-1 0 0,6 0 0,-2 0-197,-4-1 0,4 2 0,-5 0 0,1 1 84,1 0 1,-8-1-119,3 3-285,2-1 1,-8 1 0,2 3 0,-7 0-41,-4 3 1,4 2 0,-6 2-637,-1 0 618,-2 1 0,5 2 1,4 1-1,4 1-76,1 1 0,1 0 0,4-1 1,8 1-247,6-2 1,0 0-1,7-3 1,1-2 346,-3 0 0,6-4 0,-4 0 0,2-2 395,-2 0 1,2 0 0,-5-2 0,-1 0-70,1-2 0,-2 0 1,-5 0-1,0-1 432,-1 0 0,-6-2 0,-4 1 1,-3 1 190,-2-1 1,-5-1 0,-2 2 0,-4 0-665,-6-1 1,1 2-1,-7-1 1,2 1-330,0 1 0,-6 0 1,0 2-1,-2 0-201,-3 0 0,2 2 0,3 0 1,2 2-1928,2 0 1,4 1-1,7 1 1,3-1-566,2 2 0,9 2 2842,8 0 0,11 2 0,4 0 0</inkml:trace>
  <inkml:trace contextRef="#ctx0" brushRef="#br1" timeOffset="37">19481 3967 11303,'9'-2'2014,"-2"0"1,0-2-1,1-1-897,1 0 0,10-4 0,-3 2-609,1-2 0,1 1 0,-2-1 0,-1 0 0,1 0-134,0 0 0,-2 1 0,-2 1 0,-3 1-331,-2 0 0,3 1 0,-5-1 0,-1 2 250,-2-1 0,-2 3-915,0-1 568,0 2 0,0 3 0,0 3-28,0 0 1,0 3-1,0-1 1,0 1-842,0 1 1,5 0 0,2-1 0,2-1 383,3 0 0,2-4 0,2 1 0,-1-2 290,1-1 1,0-1 0,-1 0 0,3 0 1,3-2 1,-2 0-1,6-2 1,-1 0 339,0 0 0,-3 1 0,4 0 0,-2 0 333,-4 0 1,4-1-1,-1 0 1,1 1-184,0 0 0,-1 0 0,-2 2 0,2 0-68,3 1 0,-6 0 1,4 0-1,-2 0-21,0 0 1,0 0 0,-6 0 0,-1 1-210,-3 2 1,1 0-1,-7 1 1,-1 0-52,-3 0 1,-1 0 0,0 0 0,0 1-8,0 0 1,-6-2-1,-5 1 53,-3-1 1,-7 1 0,0-2 177,2-1 1,1 0 0,4-2 0,2 1 256,2-2 0,1-1 1,-3 0-1,3-1-267,2-1 0,2-1 1,3 1-1,-1-1-272,-3 0 1,3 1 0,8 0 0,6-1-115,3 1 0,3 0 1,2 1-1,4 1-404,1 1 0,-3-1 1,4 1-1,-1 1-32,1 0 1,-6 1-1,4 0 1,-2 1 212,0 0 1,0 1 0,-6 2 0,1 0 67,0 0 1,-2 1 0,-4 1 201,-5 0 0,2-1 0,-1 0 851,-3-1 1,1-2 43,1 0 0,4-5 0,6-1 0,1-1-53,0 0 0,0 0 0,-3 0 0,0-1 13,-3 1 1,-1 0 0,1 1-41,-4 0 0,-5 2-87,-1-1 0,0 2-364,0 1 1,-7 2 0,-1 2-1,-3 0-150,1 0 1,4 1 0,-2 1-1,1 0-146,3 1 0,3 0 0,1 1 1,0-1-107,0-2 0,6 1 1,5-1-1,3-1-59,2-1 0,6 0 0,5-1 0,1 0-56,-2 0 1,3-1-1,-2-1 1,1 0 594,-2 0 0,-3 0 0,-8 0 0,1 0-28,0 2 1,-1-2 218,1 3 1,-7 0-16,-4 1 1,-3 0 393,-2-1 0,-7 1-106,-4-1 1,-3-2-460,-1-2 1,6-2 0,4-1 0,3 1-149,2-1 0,0-2 0,2 1 1,3-1-27,5 0 0,4 0 1,4 1-1,1 0-2195,2 0 1,0 1 0,-4 1 0,3 0 277,1 0 0,0 2 1,-6-1-1,1 0 1875,0 1 0,0 0 0,-1 1-375,1 0 1,-6 2 956,1-1 1148,-1 2 1,6-2 1916,0 0-3181,-7-1 1,-2 0-467,-7-1 0,0-2 0,0-1 0</inkml:trace>
  <inkml:trace contextRef="#ctx0" brushRef="#br1" timeOffset="38">29370 1448 8685,'16'0'782,"0"0"0,0 0 1,-1 0-47,1 0 0,-5-1 0,-3-1-24,-1 0 0,-3 1-451,-10 0 0,-2 0 0,-8 1 1,0 0-219,1 0 1,-6 0-1,0 1 29,1 0 0,5 1 66,4 2 0,6-1 1,10 0 262,6 0 0,3-2 0,1 0 0,1 0-179,0-1 1,0-1 0,-1 0 0,1 0-122,0-2 1,-8 2 0,-1-1 0,-1 0-37,-1 0 0,-2-1-135,-8-1 0,-4 1 0,-6 0 0,-1 2-217,0 0 0,1 1 0,-1 0 297,0 0 1,2 1 0,2 0-1,3 0 192,2 1 1,2 1 0,5 1-106,0 0 1,2-2 0,3-1-1,5 0 210,4-1 0,2 0 0,0 0 0,0 0-101,-1 0 0,1-2 0,-2 0-108,-4-2 0,-3 1-144,-7 1 1,-1 0 0,-5-1 105,-4 2 0,-4 0 0,-2 1-61,1 0 1,1 1 0,1 0 0,5 0 106,1 1 1,0 0-1,3 0 112,-1 1 1,0 0-184,5-1 1,7-1-1,3 0-154,4 0 1,-5-2 0,-2 1 0,-2-2-110,0 0 0,1 0-39,-6 0 1,-6 0 0,-1 0 27,-1 0 1,-3 1-1,-5 1 201,1 0 1,4 2 0,2 1-10,2 0 0,2 0 0,5-1 409,0 1 0,7 0 0,4 0-61,3-2 1,-4 0-1,1-1-215,1 0 0,0-1 1,0 0-367,-1 0 1,-8-1-174,3 1 0,-6-1 48,-6 0 1,-2-1 0,-8 1-1159,0 1 1,0 1-363,1 0 1,-1 0-1695,0 0 2823,1 0 1,4 0 465,1 0 1,4 0 0,-2 0 329,1 2 0,-4-1 0,4 1 0,-2 0 290,-1-1 712,1-1 118,2 0 1,9 0 261,3 0 1,4 0-764,7 0 0,-1-1 1,1-1-1,0 1-250,0 1 1,-6 0 0,0 0 0,3 0-107,1-2 0,1 2 0,1-2 0,0 2-139,0 0 1,1 0 0,2 0 0,4 0-54,1-2 0,-3 2 0,4-1 0,-1 0 9,1 1 1,-1 0 0,4 0 0,-2-1 7,2-1 0,2 1 0,1 1 1,-1 0-78,-4 0 0,4 0 0,-5 0 1,1 0-64,0 0 0,-7 0 0,4 0 0,-2 0-136,0 0 0,0 0 0,-4 0 0,2 0 89,2-2 0,2 2 0,-4-1 0,4 0 75,2-1 0,-5 2 0,7-1 0,-1 0-8,-2 1 0,6-1 0,-4 0 0,4 0 184,1 0 0,-4 1 0,-1 0 0,0 0 64,-2 0 1,4-1 0,-5 0 0,0 0 40,0 0 0,3 1 1,-4 0-1,1 0-68,0 0 1,3 0 0,-3 0 0,1 0 87,4 0 0,0 0 1,2 0-1,0 0 120,3 0 0,2 0 0,-2 0 0,2 0-111,2 0 1,4 0 0,-4 0 0,-4-1-173,-5 0 1,-5 0 0,-7 1 0,-1 0 88,1 0 0,-5 0-1790,-1 0 1,-8 0 1586,-2 0 0,-14 3 0,-11 1 0</inkml:trace>
  <inkml:trace contextRef="#ctx0" brushRef="#br1" timeOffset="39">30455 1420 12829,'9'-1'769,"-2"-2"0,-2 0-305,0-1 1,8-1 0,-3 0 0,4-2 27,2 0 0,7-1 1,3 0-1,4-1-85,1 0 0,0-1 0,3-1 1,1 1 78,1-1 1,6-1-1,-3 2 1,-1 1 19,0-1 0,4 0 0,-5 1 0,-2 0 21,-2 1 1,-1 0 0,-1-1 0,1 1-21,-1-1 1,6-1-1,-1 2 1,-1 1-324,-2-1 0,1 0 0,-1 0 0,0 1-184,-3 1 0,-4 1 0,0 0 0,-5 1-744,-3 1 1,-3 1-1829,1 1 0,-7 1 1,-4 0 17,-3 2 2554,-16 3 0,-4-1 0,-13 2 0</inkml:trace>
  <inkml:trace contextRef="#ctx0" brushRef="#br1" timeOffset="40">31116 1039 10857,'7'2'7024,"-6"-1"-6328,5-2 1,-5-1 0,-2-2-1,-3-1-129,-1 0 1,-6 1 0,4-2 0,-1 0-261,-5 0 0,5-2 0,-3 0 0,-1 1-30,-2-1 0,-2 0 0,2 0 0,2 1-73,2 1 0,4 0 1,-2-1-1,1 2 61,3-1 1,2 2 0,4-2-79,3 2 0,4 1 0,7 1 0,1 0-4,4 2 1,-1-1 0,4 1-1,0 0-154,1 0 0,1 1 0,6 1 0,-1 0-659,0 1 1,1 0 0,-1 0 0,1 0-781,-1 0 1,-1-1 0,-2 1-1,-4 0-1042,-1-1 0,-2 0 1,-5-1 1273,-1 0 1,-4 2 1177,-1-2 0,-6 2 0,3-1 0</inkml:trace>
  <inkml:trace contextRef="#ctx0" brushRef="#br1" timeOffset="41">31446 987 8501,'0'3'6579,"-5"-2"-5632,-1-2 0,1-2 0,5-1 0,0-1-56,0-2 0,0 0 0,0-1 0,0 0-406,0 0 0,0 0 0,2 1 0,1-1-206,3 2 0,1-1 0,-4 1 1,4 0-796,2 1 1,-6-1-1,4 2 1,-1 0-1305,-1 0 1,5 2 0,-3 0-1,2 0-13,3 1 1,2 0-1,4 1 1,1 0 1832,2 0 0,7 4 0,-4 0 0</inkml:trace>
  <inkml:trace contextRef="#ctx0" brushRef="#br1" timeOffset="42">31902 932 8501,'15'3'904,"-6"-1"1,-2-1 3414,0 0 899,-5 0-2791,5-1 1,-5 0-2013,3 0 1,-3 0-4334,3-1 1708,-3 0 1,-1-1 0,3 2-1,3-1-3271,2 0 5481,-6-1 0,11 2 0,-5 0 0</inkml:trace>
  <inkml:trace contextRef="#ctx0" brushRef="#br1" timeOffset="43">32185 1039 8168,'5'2'623,"0"1"0,7-2 0,-1 2 1,3-2-218,2 0 1,-1 1-1,1-1 1,0 0-53,0 1 0,-1-1 0,1 0 0,0-1 12,-1 0 0,1 0 0,0 0-31,0 0 0,-1 0 1,1 0 33,0 0 1,-6 0-1,-1 0 165,-2-1-296,-2 0 1,-5-1 4,0 1 1,0-1 142,0-2 0,0 1 343,0 0-399,0 3 1,0-3 5,0 2-323,0 1 0,0-3 47,0 2 155,0 1 15,0-4-93,0 4 1,5-2-63,1 0 96,-1 2-168,-5-2 1,0 2-16,0-2 1,0 1-2,0-1 1,0 0 37,0 0 0,0-1 0,0-1 14,0 0 1,-2 0 67,-3-1 0,3-1 0,-5-1 0,2 2 96,0 1 0,-7-2 0,3 0 0,-2-1 43,1 1 0,1 0 1,-3-1-1,1 0-80,-1 0 0,-2 1 1,0 0-1,2 0-227,1 2 1,1 0-1,-6 1-50,1 0 0,-1 2 1,0 0-1,0 1-216,1 1 1,1 1 0,1 3 0,5-1-146,1 2 0,2 0 1,5 0-1,0 1 5,0 2 0,12-1 1,5 1-1,6-1-345,5 1 1,0-1 0,0-3 0,-4-1 572,-1-1 1,0-2 0,-4-1 0,2 0 428,-2 0 0,-1-1 1,-3-2-1,1 0-146,0-1 0,-2-2 0,-2 1 0,-2 0 604,3 1 0,-5-1 1,3 0-1,1 0 138,2 0-1,2 0 1,-1 0 0,1 1-256,0 1 1,5 1 0,2-1-1,1 1-121,4 0 0,2 1 1,-1 1-1,-1 0-232,-1 0 0,-6 0 0,3 0 0,-3 2-776,-7 0 0,0 0 0,-7 1 0,0-1-418,0 0 0,-2 1 1,-5 1-811,0-1 0,-7 0 0,-3 0-4131,-4 0 5958,-2 0 0,0 1 0,0 0 0</inkml:trace>
  <inkml:trace contextRef="#ctx0" brushRef="#br1" timeOffset="44">32735 858 9875,'-9'-2'2129,"2"0"1,7-2-1493,0 0 1,0-2 0,0 0-1,-1-1 1,-3 1 153,-1-1 0,0-1 0,5 1 0,0-1-499,0 0 1,0 1 0,0 1-1,0 1-262,0 0 1,0 2-116,0 0 10,0 2 1,0 2 0,0 4-1,0 0-397,0 1 0,1 2 0,5 0 0,4 2-117,4 1 1,7 0 0,0-1 0,0-1 283,2-2 0,-6 0 0,4-2 1,-3-2-6,-3-1 1,1-2 0,2 0 0,1 0 874,2-1 0,0-3 0,-6-1 0,1 0-63,0 1 0,-2 0 1,-2 0-1,-3 0-308,-2 0 1,0 1 0,-4 0-376,2 0 0,2 2-9,-1 0 1,2 1 0,8 1-55,0 2 0,0 0 1,-1 2-1,-1-1-63,-3 2 1,3-1 0,-4-2-1,4 0 412,2 0 0,1-2 1,3 0 374,1-2 1,1-2-1,-2-2 1,2 0-85,3-1 0,-1 0 1,4-2-1,-2 1-385,2 0 1,2-2-1,1 0 1,-1 0-1340,-4-1 0,2 0 0,-5 0 0,0-1 1328,-1-1 0,6-1 0,-3 1 0</inkml:trace>
  <inkml:trace contextRef="#ctx0" brushRef="#br1" timeOffset="45">15723 3479 8501,'2'3'318,"3"-1"0,-1-1 1725,6 0 1,-1-1 0,3-1-1,-3-1-712,-2-2 1,3-1 0,-3 0-768,2 0 0,-4-1 0,4 0 0,-2-1 0,-2 2-162,2 1 1,-5-2 0,3 1 0,-3 0-223,-2 1 0,0 0 0,0 0 85,0 0 1,-2 2-76,-3 1 0,1 0 1,-6 2-1,-1 0 85,3 2 1,-6 0-1,5 1 1,0 2-276,4 0 0,3 2 0,2 0 0,0 1 0,0 2 0,13 0 0,4 0 0,6-1 0,5-1 0,3 0 0,4-2 0,2-1 0,-2 0 0,-4-2 0,-3-2 0,-3 0-482,-3 0 0,-1-1 0,-5 0 1,0 0-957,-1-1 0,-4 0 0,-2-1 1,-1 1-2199,1-2 0,-5-1 771,1 1 1,-3-2 2864,-2 0 0,0 0 0,0 0 0</inkml:trace>
  <inkml:trace contextRef="#ctx0" brushRef="#br1" timeOffset="46">16541 3483 16517,'-16'0'1066,"-1"1"1,-3 1-1,-2-2-1019,-3 1 0,6-1 1,-4 0-1,2 0-680,0 0 1,0-1-1,6-1-1614,-1 1 1,7 1 0,4-2 2246,3 0 0,9-2 0,2 0 0</inkml:trace>
  <inkml:trace contextRef="#ctx0" brushRef="#br1" timeOffset="47">16729 3440 8501,'7'-3'2457,"-7"0"1,-7 2-1,-10 0 1,-2 1-1806,-2 0 0,-5-1 0,3 0 0,-2 0-511,-3 0 0,4 1 0,-2-1 0,0 0 35,1 0 0,-3 0 1,7 1-3050,2 0 0,1 0 0,5 0-3501,2 2 6374,4 0 0,21 2 0,3 0 0</inkml:trace>
  <inkml:trace contextRef="#ctx0" brushRef="#br1" timeOffset="48">17028 3562 9330,'16'4'0,"0"0"0,-1 1 0,1-2 567,0 1 1,5-2 0,0 0 0,-2 0 37,-2-1 0,-1-1 0,0 0 0,0 0 56,-1 0 0,-1 0 1,-2-1-1,-3-1-211,-2 0 1,-2-1 0,-5-2 0,0-1 76,0 0 1,0 0-1,0-2 1,-1 0-87,-5 0 0,-1 0 0,-5-1 0,3 0 238,2 0 1,-3 1 0,3 0 0,0 1-255,0 0 1,2 0-1,5 2 1,0 0-87,0 1 1,2 0 0,3 0 0,4 1-203,-1 0 0,11 2 0,-1 0 0,3 1-137,2 0 0,3 0 0,-3 0 0,-1 1 0,1 2 0,-2 1 0,-5 0 0,-2 0 0,-4 1 0,-3 1 0,-7 1 0,0-1 0,0 1 0,-7 0 0,-5 0 0,-7 0 0,-8-2 0,-2 2 0,-3-2 0,1 0 0,-1-1 0,-3 1 0,2-1 0,4 0-394,-1-1 0,7 0 0,2-1 0,4 0-5574,1 0 4746,0-1 1,9 1 0,7-3-614,9 0 0,12-1 0,5-1 1835,4 1 0,1-1 0,1-1 0</inkml:trace>
  <inkml:trace contextRef="#ctx0" brushRef="#br1" timeOffset="49">17673 3491 10171,'15'-2'6170,"1"2"-2801,0-2-1455,-7 2-3334,-2 0 0,-7-1-1878,0 0-3397,0 1 6695,0-2 0,7 4 0,1 0 0</inkml:trace>
  <inkml:trace contextRef="#ctx0" brushRef="#br1" timeOffset="50">17924 3565 10058,'16'2'0,"-2"0"1674,-4 0 1,-1-1 1601,-4 2-2653,-3-2 0,5 0 0,-7-2 1,0-2 1,0-1 0,0 0 0,0-1-153,0-2 1,-2 1-1,-1 0 1,-2-1-47,1-1 1,1 2-1,-1 0 1,-1-1 163,2 1 1,1 2 0,4-2-85,3 2 0,3 0 0,8 0 0,0 1-449,0 1 0,-1 1 0,1 0 0,0 0-865,0 1 1,1 0-1,2 0 1,2 0-1788,-2 0 1,1 1 0,-1 0 1566,2 2 0,0 0 1,-7 1-1,-4 1-672,-5 0 0,-3 2 0,-2-1 0,0-1 1700,0 1 0,-2 0 0,-1-1 546,-2 0 1,-2-1 166,1-2 0,5-1 1,-4-1 508,3-2 1,2-3-1,0-1 1,0 0 657,0-1 1,2 0 0,1-1-1,2 1-1098,-1 1 0,-3 0 1,-1 0-1,0 1-1079,0 0 1,0-1 0,0 1-723,0 0-2078,0 1 1,2 0 0,3 2 54,6 0 0,5 4 3042,5 0 0,-4 2 0,6 0 0</inkml:trace>
  <inkml:trace contextRef="#ctx0" brushRef="#br1" timeOffset="51">18899 3522 8998,'-16'-1'2684,"1"0"0,1-1-1771,3 1 1,-8 0 0,3-1 0,-1-1-456,-1 1 1,-4 1 0,-3 0 0,-1 0-654,0 0 0,5 0 0,-4 0 1,1 1-836,-1 0 0,6 1 1,-2 1-1,6 0-168,4 1 0,4-1 1,7 1 1197,0 2 0,7-2 0,2 3 0</inkml:trace>
  <inkml:trace contextRef="#ctx0" brushRef="#br1" timeOffset="52">18726 3597 8501,'9'-2'2161,"0"2"3814,-4-1-4231,-3 0-2964,5 1 1,-7 0-2125,0-2 1,0 0 3343,0-2 0,0 0 0,0 0 0</inkml:trace>
  <inkml:trace contextRef="#ctx0" brushRef="#br1" timeOffset="53">18852 3487 8501,'7'-4'0,"3"1"515,4 1 1,-5 0 0,-2 0-1,-2-1 1885,1-1 1,-1 2 0,-5-1-1488,0 0 0,0-1 1,0 1-1575,0-1 0,0 1-1849,0 0 713,0 2 1,0 0 0,0 2 0,2 2 1796,3 1 0,4 1 0,6 1 0</inkml:trace>
  <inkml:trace contextRef="#ctx0" brushRef="#br1" timeOffset="54">19198 3585 9217,'-9'2'895,"4"1"1,3 0 0,2 1-503,0 0 0,2-1 0,1-1 0,4 1 102,2-1 1,0 2 0,3-2-1,-1 0-174,1-1 0,2 1 0,1-1 1,1 0 3,0 0 0,5-1 1,0 0-1,-2 0 32,-1 0 1,-3-2 0,1-1 0,0-1 46,-1-2 0,-1 0 0,-1 0 1,-5 0-41,-1-1 1,4-1-1,-6 0 1,-1 1-119,-3-1 1,-1 0 0,-1 0 0,-5 1-64,-4 0 1,-2 0-1,-2 2 1,0 0-3,-4 1 0,-1 0 0,3 0 0,1 0-271,-1 2 1,0 0 0,0 2 0,1 0-27,-1 0 1,5 0 0,3 0 121,1 2 1,1 0 0,6 2 0,0 1-147,0 0 0,2 0 0,3-1 0,6 0 188,3-1 0,2 0 1,1-2-1,2 0 470,2-1 0,7-1 0,-2-1 0,2 0 131,-1-1 1,2-1 0,-4 0 0,-1 1-638,-3-1 0,2 0 0,-2 1 0,-2 1-12,-1 0 0,-8 0 0,-1 0 0,-1 0-4701,1 0 1,-5 1 4700,1-1 0,-17 0 0,-6-2 0</inkml:trace>
  <inkml:trace contextRef="#ctx0" brushRef="#br1" timeOffset="55">23254 3703 7953,'9'0'-687,"-2"0"0,-7-1 1049,0-2 0,0 1 0,-2-1-152,-3 0 0,3 1 1,-5 0-24,0 0 1,6-1 0,-5 0-56,5 0 0,1 0 0,0 1 0,0-2 22,0-1 1,-2 1 0,-2-1-1,-1 0-120,2 1 1,1 0 0,2-1 0,0 0-10,0 0 0,-5 1 1,-1 0-1,3 0 10,1 0 1,2-1 0,-2-1 0,-1 2-17,-2-1 1,-1 1 0,6 0 0,0-1 27,0 0 1,0-2-1,0 2 1,0-2 32,0 0 0,0 0 1,2 0-1,2 1-40,1 1 1,0-1 0,-5 1-1,0 0-35,0 0 0,0-1 0,0 1 0,0 0 33,0-1 1,0 1-1,0-1 1,0 0-42,0 0 1,0 0 0,0-1 0,0 1-7,0 0 1,5-1 0,1 1-1,-3-1 46,-1 1 0,-2 1 0,0-1 0,0 1-26,0 0 0,0-2 0,0 2 0,0 0-28,0-1 0,0 1 0,0-1 0,0 0 29,0 0 0,0 1 0,0-1 0,0 0 1,0-1 1,0 1 0,0-1 0,0 1-10,0 1 0,0-2 1,0 1-1,0 0-47,0 1 1,0-2 0,0 2 0,0 0 20,0-1 1,-2 2-1,-1-2 1,-3 1 53,3 0 0,1-1 0,0 1 0,-1 0 13,-2 0 0,-1-1 1,6 1-1,-1 0-34,-5 1 1,5-1 0,-5-1-1,5 2-1,1-1 0,0 0 0,0-1 0,0 1-67,0-1 0,0-1 1,0 2-1,0-1-57,0 0 0,0 0 1,-2 2-1,-2-2 22,-1 2 1,0-1-1,5 1 1,0-1 76,0 0 1,0 0 0,0 1 0,0 0 51,0 0 0,0 0 0,-2 0 41,-3 0 0,3 1-118,-3 1 0,3-1 1,2-1-1,-2 0 33,-3 0 1,4 2-1,-5-1 1,5 0 5,1 0 1,0 0-1,0 0-17,0 0-78,0 2-53,-7-1 216,5 2-33,-5 0 1,7 2 0,0 0-40,0 2 1,0 0 0,0 0-1,0 1-34,0 0 1,0 3 0,0 0 0,0 1 35,0 1 0,0 0 1,0 1-1,0 1 30,0 0 1,0 0 0,0-1 0,0 1 17,0-1 0,-5-2 1,-1-1-1,3 0 24,1 0 0,2-2 1,0 1-1,0 0 58,0 0 1,0 1 0,0 0-1,0 0-146,0 1 0,-2 1 1,-1 2-1,-2 0-89,1 0 0,-3 0 1,0 0-1,0 0 68,0 0 1,0 0 0,4-2 0,-3-2 76,3-1 1,1 0 0,2-2-1,0 0 109,0-1 1,0 0 0,0 0-1,0 1-106,0 1 0,0 0 0,0 0 0,0 1-111,0 2 1,-2 0 0,-1 0 0,-2 0 59,1 1 1,2 0 0,1 1 0,-3-1 70,-1 0 0,0-1 0,5-1 0,0 0 57,0 0 1,0-1-1,0 1 1,0-1 8,0-1 0,0 1 0,1 0 0,3-1-92,1 0 0,0-1 1,-5 0-1,0 2-19,0-1 1,0 1 0,0 0 0,0 0 18,0 1 0,0 0 0,0 0 1,0 0 47,0-1 1,0 1-1,0-1-5,0-1 1,0-1 0,0 0-3,0 0 1,2-3 74,3-1-290,-3 0 1,7-2-402,-4 0 484,-3 1 1,5-4-1,-7 1 93,0 0 1,0-1 0,0-2 0,2 0 0,3-2 1,-3-1 0,3 0-1,-3 0-16,-2-1 1,5 1-1,0-1 1,-1 0-14,-3-1 1,-1 1-1,0 2 1,0-1-11,0 0 1,0-1 0,0 0 0,0 0 15,0-1 1,0 0 0,0-1 0,0 0-7,0 1 1,0-1 0,0 0 0,0-1 29,0 0 0,6 0 0,-1 0 0,0 1-34,2-1 0,-5-1 0,3 3 1,-1-1-41,1 2 0,-3-1 0,3 0 1,-3 0 39,-2-1 0,0 1 0,0-1 0,1 2-18,5-1 1,-5 1 0,4 0-27,-3 0 0,-2-1 0,0 1 0,0 0 1,0 0-72,0 0 1,0 0 0,0 0 0,0 1 69,0-1 1,0-1-1,0 2 1,0 0 48,0 1 1,0 0-1,2 0 1,1-1-31,3 0 0,-1 0 1,-5 2-1,0 1 75,0-1 0,0 1 1,0 0-1,0 1-219,0 0 0,0 0 0,0 1-208,0 0 228,0 2 142,0 0 1,2 2-1,1 2 1,2 0 8,-1 2 1,-2 0 0,-2 1 24,0 0 0,0 1 1,0-1-1,0 2-26,0 0 0,0 3 0,0 1 0,0 1-4,0 1 0,0 2 1,0 0-1,0 0 103,0 1 1,0 2 0,-2-3 0,-2 1 13,-1-1 1,-2-3 0,4 1 0,-3-1-5,3 0 1,1 0 0,0 0 0,-1-1-58,-2 0 1,0 2-1,5-2 1,0 2-34,0-1 1,-2 1 0,-2 0 0,-1 1 12,2 0 1,-1 0-1,1 0 1,-3-1-31,3-1 1,1 2-1,0-3 1,-1-1-1,-2 0 1,-1 0-1,6-2 1,0 0 11,0-1 0,0 0 1,0 0-9,0 0 0,0-1 0,0 3 0,0 0 0,0 1-37,0 2 1,0 1-1,0 0 1,0 0-10,0-1 1,-1 0 0,-3-1 0,-1 0-7,1-2 1,1-1 0,-1-2 0,-1-1 232,2 0 0,1-3 1,2 1-66,0 0 0,2-1 0,1 1-77,2 0 0,1 1 1,-6 0-1,-2 1 44,-3 0 0,3 0 0,-5-1-56,0 0 0,3 0-98,-6-2 0,6 0 1,-3-4-1,2 0 90,0-2 1,0-1-1,5-1 1,0 0 32,0-1 0,0 0 0,0-1 0,0 0-37,0 0 1,0 0 0,0 0 28,0-1 0,1-2 0,3 0 0,1 0 0,-1-1-38,-3 0 1,5-2 0,-1 1 0,0 0-10,2 1 0,-5-1 1,3 0-1,-3 0-55,-2 1 1,0 1-1,0 0 1,0 0 42,0 0 0,0 0 0,0-1 85,0 0 1,0 1 0,0 0 0,2-1 0,1-1 51,2 1 0,1 1 0,-5-1 0,3 2-45,1-1 0,2-2 1,-3 3-24,1-1 1,0 0 0,-5 1 0,0 0-144,0 0 0,5 1 0,1-2 0,-3 2 0,-1 0-26,-2 1 0,5-1 0,0-1 0,-1 0 88,-2 1 0,3-2 1,0 2-1,-2 0 0,-1-1 1,0 2 0,1-1 0,3-1 2,-3 1 0,-1 0 0,-2 1 12,0 0 1,0 0-1,0 1 1,0 0 0,0 0-143,0 0 0,0 2 0,0-1 0,0 2 71,0 0 0,0-1 1,0 0-1,0 0-2,0 0 1,0 1-1,0 0 1,0-1-11,0 0 1,0 0 0,0 1 0,0 0 12,0 0 1,0 1-1,0 1-84,0-2 1,0 2-125,0 0 214,0 1 1,2 2 95,3 3 0,-3 1 0,3-1 0,-3 0 1,-2 2 40,0 0 0,0 2 0,0 0 0,0 1-32,0 2 1,0 0 0,0 3 0,0 2-23,0 1 0,-2 3 0,-2 1 0,1-10 0,-1 1-7,0-1 0,0 1 0,1 0 0,0-1 0,-1 1 0,0-1 0,-5 11 101,0-2 0,4 1 0,-4-3 0,2 0 10,4 0 0,-1-3 0,1 0 1,-2 0 78,1-1 0,1 0 0,-1-1 1,-1 1-177,1 0 1,1 0 0,-1 2-1,-1-1-97,2 1 0,-1-1 0,1-1 0,-3 0 93,3 0 0,1-1 0,2-3 0,0 1 22,0-1 0,0-1 0,0-1 0,0-1-21,0-1 1,7-1 0,2 0 0,1 0-22,1-1 0,-6 0 1,6 0-1,-1 1-18,-1 0 0,0 1 0,-6-1 0,2 0-2,-1 0 0,-2 0 0,-2 1 10,0-2 252,0-1-213,0-1 0,0-3 1,0 0-32,0-2 0,0 0 0,0-2 0,0 0-8,0-1 0,-2-2 0,-2 0 0,-1-1-124,2-2 0,-1 0 1,1 0-1,-3 0 107,3 0 0,1-2 0,2 0 53,0 0 0,0-2 1,0 0-1,2-1 0,1 0 61,3-1 1,1 2 0,-4-1-1,2 1-24,-1 1 0,-2-1 0,-2 2 0,1-1-47,5 1 1,-5-2-1,4 2 1,-3-1-64,-2-1 1,2 1-1,1-1 1,3 1 11,-3 0 0,4-1 1,-2 0-1,-1 0-17,-2 1 1,-1 0 0,3 2 0,1-1 18,-1 0 1,-3 2 0,-1 0 48,0 0 1,0 1-1,0 0 1,0 0 0,0 0-27,0 1 0,0-1 0,0 1 0,0 0-2,0 0 0,0 1 0,0 0 0,0 1 10,0 0 0,0 0 0,0 1 0,2-1-41,3 1 0,-3 1 1,3-1-1,-3 1-42,-2-1 0,0 1 1,0 1-1,0 0-78,0 0 0,0 2 0,0-1-86,0 0 0,0 0-1,0-1 245,0 0 1,0 2-1,0 2 0,0 2 0,0 3 1,0 2-1,0 1 5,0 1 1,0 3-1,0 4 1,0 2-26,0 0 1,0 2 0,0 1-1,0-9 1,0-1 16,0 1 0,0 0 0,0 10 1,0 0-1,0-1 10,0 0 1,-2-1-1,-1-2 1,-2-1 48,1-1 1,2 0 0,2 0 0,-1 0 11,-5-1 0,5 0 1,-5-1-1,5 0-16,1 0 0,-6 1 1,-1-2-1,0 0-16,0-2 0,2 0 0,3-2 0,-1-1-89,-2-1 0,0-1 0,5-2-633,0 0 1,0-2-1172,0 1 1862,0 0 0,7 0 0,1 1 0</inkml:trace>
  <inkml:trace contextRef="#ctx0" brushRef="#br0" timeOffset="56">24528 1019 11252,'-11'0'777,"1"0"0,5 0 0,-4-1-559,2 0 1,0 1-243,2-2 0,-4 2 0,-7 0-208,0 0 1,6 0-1,0 2 31,-3 0 1,6 2 272,2 0 1,5-2-1,5-1 136,6 0 0,3-1 0,1 0 1,1 0-42,0 0 0,0 0 0,-1-1 1,1 1 56,0-2 1,-6-1 0,-1 1-49,-2-2 1,-2 0 0,-5 0-225,0 0 1,-1 1 0,-3 1 0,-3-1 63,-2 1 0,1 0 1,-5 1-130,3 0 1,-1-1 0,-4 2 84,-1 0 1,5 2 0,1 1 132,-2 0 0,5 1 126,2 0 0,3 0-127,2 0 0,7-2 1,3-1-27,4 0 0,7-1 0,0-1-23,-2 0 1,-6-1 0,-5-1 0,-1 1-73,-3-1 0,-2-1 0,-2 0-16,0 0 0,0 0 0,-2 1 45,-3 0 1,1 1-1,-6 1-28,-3 0 0,5 0 0,-3 1 61,-1 0 0,3 1 0,0 1 0,1 0 42,-1 1 0,5-1 1,-1 1-1,2-1 249,-2 0 1,3 2-133,-3-1 1,5 0-207,5-1-492,-3 0-307,5-2 617,-7 0 1,-2 0 0,-2 0 57,-1-2 0,-2 2 117,2-1 1,3 0 0,-5 0 236,0-1 769,5 1-757,-5 1 1,9 0 0,3 0 53,6 0 1,-2 0 0,1 0-191,2 0 1,-3 0 0,1 0-82,3 0 1,1 0-1,1 1 36,1 0 1,0-1 0,0 2 0,1-2 24,4 0 0,-4 0 0,6 0 0,-2 0-20,0 0 0,0 0 0,-5 1 0,0-1-15,-1 2 1,1-1 0,0-1-1,1 0-48,4 0 1,-3 0 0,3 0-1,-4 0 46,-1 0 1,-1 0 0,3 0 0,1 0 47,2 0 1,2 0-1,-4 1 1,2 1-6,-2-1 1,4-1 0,0 0 0,-1 0 26,1 0 0,-2 0 0,-4 0 0,3 1-32,1 1 1,5-1 0,-5-1-1,0 0-25,2 0 1,-6 0 0,6 0 0,-2 0-36,0 0 1,1-1 0,-2-1 0,1 1 118,-2 1 0,3 0 1,1 0-1,0 0 184,0 0 1,3 0-1,-5 0 1,0 0-40,1 0 0,1 0 0,5 0 0,-2 0-88,2 0 1,-5 0 0,-2 0-1,-4 0-194,-1 0 0,0 0 0,0 0-151,-1 0 1,-4-1-658,-1-1 0,-5 1-207,6 1 1,-9 0-1,-2-1-2623,-9-1 0,-12 0 3631,-5 0 0,-18 1 0,-5 1 0</inkml:trace>
  <inkml:trace contextRef="#ctx0" brushRef="#br0" timeOffset="57">25157 1003 7903,'10'0'2594,"1"0"-2128,-8 0 1,9-3 0,-5-1-1,2-1-95,3 0 0,2-1 0,4-3 0,3 0 552,5-1 0,2-1 0,0 0 0,-2 1-425,2 0 1,0 0 0,-2 1 0,-5 0-139,-3 2 0,-3 0 0,1 2 0,-2 0-74,-3 1 1,3 0-1,-6 0-1872,1 0 1,-2 0-1892,-7 0 3477,0 0 0,-7 2 0,-2 0 0</inkml:trace>
  <inkml:trace contextRef="#ctx0" brushRef="#br0" timeOffset="58">24827 720 7903,'5'3'3878,"0"-1"-3295,0-1 1,-5 0 0,-1-2 339,-5-2 0,-1 0 1,-5-2-1,2-1-331,-3 1 1,-1 0 0,-1-1 0,-1 0-201,0 1 1,2 0-1,2 0 1,2 0-232,-3 0 0,6 0 0,0 1 0,2 1-30,0 1 0,0-1 0,5-1-239,0 0 0,7 0 1,3 1-267,4 0 1,7 1 0,2 1-1,-1 0-131,1 0 1,5 1-1,-2 0 1,6 0-516,4 1 1,-2 0 0,2 1 0,-4 0 435,-6 1 1,2-2 0,-7 1 0,-4 0-553,-4 1 1,-1-1 0,-7 2 0,-1 0 1135,-3 2 0,-8 0 0,-1 2 0</inkml:trace>
  <inkml:trace contextRef="#ctx0" brushRef="#br0" timeOffset="59">25047 704 7903,'7'2'1046,"1"0"-358,8-2 0,-5-2 0,-3 0 0,-1-2 253,-3 0 0,3-1 0,-2-1 1,-1 0-39,-3-1 0,-2 1 0,-3-1 1,-1 1-457,1 0 0,-3 0 0,2 1 0,0 0-560,-2 0 0,3 1 1,-4 0-1670,1 0 0,0 1-3952,1 0 4641,5 3 0,1-2 1,12 2-1,7 1 1093,7 0 0,4 2 0,1 0 0</inkml:trace>
  <inkml:trace contextRef="#ctx0" brushRef="#br0" timeOffset="60">25345 633 8086,'11'0'925,"-2"1"628,-2 0 0,5-1-389,-2 2 1,-1-2 2127,2 0-2820,-8 0 0,4 0-1303,-7-2 1,0 2-425,0-3-1696,0 2 0,0 0 2951,0 2 0,0 1 0,0 2 0</inkml:trace>
  <inkml:trace contextRef="#ctx0" brushRef="#br0" timeOffset="61">25566 704 7903,'0'4'900,"0"0"0,0 0-221,0 0 1,7-1-1,1-1 1,3 1-115,-1-1 1,1 1-1,4-2 1,1 0-205,0 0 1,0-1-1,-1 0 1,1 0-67,0 0 0,-1-2 1,1-1-1,0 0-62,0-1 1,-1 0 0,1-1 0,-2 1-5,-3-2 0,1 0 1,-5 0-1,0 0-26,0 1 1,-2-2 0,-5 1 0,0-1-21,0 1 0,0-1 0,0 0 0,-2 1-34,-3 1 1,-4-1 0,-6 3 0,-1-1-19,0 1 0,-5 1 1,-2 1-1,1 0-107,-1 0 1,-3 1 0,3 0 0,0 1-232,1 2 1,1 1 0,5 0 0,2-1-32,4 1 1,3 0 0,8 0 89,5 0 1,11 0 0,13-2 407,5 0 1,10-2 0,-1 0 0,3-2 0,-2 0 308,1-2 0,-8 0 0,1 0 1,-4 1-372,-4 0 0,2 0 0,-12 1 0,-2-1-466,-1 0 1,-2 2 0,-1-1-2053,1 0 0,-7 0-6605,-4 1 8925,-3 1 0,-9 1 0,-2 4 0</inkml:trace>
  <inkml:trace contextRef="#ctx0" brushRef="#br0" timeOffset="62">26352 602 9317,'14'0'0,"-2"1"2503,-2 0-3295,-6 1 0,3-2 792,-7 2 0,7 0 0,2 2 0</inkml:trace>
  <inkml:trace contextRef="#ctx0" brushRef="#br0" timeOffset="63">21808 1861 7903,'0'2'-1898,"0"1"1898,0-2 0,0-1 0,0 4 114,0-1 1,0-1 54,0 0 0,0 1-245,0 1 1,0-2 0,0 1 0,0-2 54,0 2 0,0-2 0,0 2 70,0 0 1,0 1-9,0-1 1,0 1-19,0 0 0,0-1 4,0 0 1,0-2 185,0 1 180,0-1 0,0 3-69,0-1 0,0-1 1,-2 0 1240,-3 0-221,3-1-214,-5-1 1,7 0-779,0-2 0,0 2 0,0-3-176,0 0 0,0-1 0,0 0 0,0 0 40,0 0 0,0 0 0,0 0 0,0 0-170,0-1 0,0 0 0,0 0 0,0 1-137,0 0 1,0 0 0,0 0 0,0 0 84,0 0 1,0 0-1,0 0 1,0 0 56,0 0 0,0-1 0,0 0 0,0 0-8,0-1 0,0 2 0,0-2 0,0 1 162,0 0 0,0-2 0,0 1 0,0 1-95,0-1 0,5-1 0,1 2 1,-3 0-49,-1-1 0,-2 2 1,0-2-1,0 2-23,0 0 1,0-1 0,0 0-1,0 0 31,0 1 0,0-2 0,0 1 0,0 0 37,0 1 1,0-1 0,0-1-1,0 2-88,0-1 1,0 0-1,2 0 1,1 0-25,2 1 0,1-1 0,-6 0 0,0 0 28,0 0 1,1 1-1,3 0 1,1-1-92,-1 0 0,-3-1 0,1 2 0,1 0 139,3-1 0,-1 0 0,-5 0 1,0-1 101,0 1 0,2 0 0,1 0 0,2 1-31,-1-2 0,-2 1 1,-2 1-1,0 0-73,0 0 1,0-1 0,0 0 0,1 0-56,5 1 0,-5-2 0,5 1 0,-5-1 17,-1 0 0,6-1 0,-1 1 0,-2 0 16,-1-1 0,0 1 0,1-1 0,3 1 1,-3 0 0,-1 0 1,-2 2-1,0-2 11,0 0 1,0 1 0,2-2-1,1 1-12,2-1 1,1 0 0,-6 0 0,0 0 23,0-1 1,5 1-1,0 0 1,-1 0 102,-3 0 0,-1 1 0,0 0 0,2 0 61,3 1 1,-3 0 0,3-1-1,-3 2 53,-2-1 1,0 0 0,0 0 0,0 0-148,0 1 0,0-2 1,0 1-1,0-1-135,0 0 0,2 0 1,1 0-1,3 0-115,-3 1 1,-1-1-1,-2 1 1,0 0 21,0 0 0,0 1 1,0-1-1,0 1 78,0-2 0,2 1 0,1 1 1,2 0 69,-1-1 1,-3 0 0,-1 0 0,0-1 12,0 1 0,0 0 0,0 0 0,2 0-102,3 0 1,-3-1-1,3 0 1,-3 0-111,-2 1 0,0-1 0,0 1 0,0 0 26,0 0 0,5 1 1,1-1 21,-3 0 1,-1 1-1,-2-1 1,0 0 157,0 1 0,0 0 0,0 0 1,0-1 29,0 0 1,5 0-1,0 1 1,-1-1-57,-2 0 1,-2 1 0,0-2 0,1 1 10,5-1 0,-5 1 0,5 1 1,-5 0-98,-1 0 1,0 0 0,0 0-21,0 1 0,0-1-1,0 0 1,0 0 81,0 0 0,0 0 0,0 0 0,0 0-54,0 0 1,0 0-1,0 0-195,0 0 1,0 2-333,0-1 440,0 0 1,2 1 83,3 1 0,-1 1 9,6 0 1,-4 1 0,4 1-33,2 0 0,-3 0 1,0 1-1,-1 0-55,1 0 1,-4 0 0,4 1 0,0 0-44,0 0 0,-1 1 0,5 0 0,-5 0 61,-1 0 1,4 0 0,-4 0 0,0 0 95,0-1 0,3-1 1,-3-1-1,0 2-58,0-1 0,4 1 0,-4-1 40,1 0 198,-4 1 306,3-4-340,-7 2 0,-5-4 0,-2 0 24,-2-2 0,5 0 0,-1 0 0,2 0 53,-2 0 0,3-1 0,-5-1 0,2 1-152,-1-1 0,-1 0 1,4 1-1,-2 0-85,1 0 1,-3 0 0,0-1-79,-2 2 0,6-1 0,-2 1 0,1 0-166,-1 1 270,-4-1 0,-1 1 0,-1 1 162,-1 0 0,3 1 0,-1 2 0,-1 2 234,3 1 0,-5 0 1,6-1-1,-1 1 138,-5 0 1,5 2 0,-3-1 0,1 0-259,1-1 0,-3 0 0,5 0 1,-2 0-471,-3 0 1,3 0 0,0 0-1,1-1-709,-1 1 1,5 0 0,-1 0-1,2 0-1084,-3 0 0,5 3 0,-5 2 0,5 2 1979,1 1 0,7 4 0,1 0 0</inkml:trace>
  <inkml:trace contextRef="#ctx0" brushRef="#br0" timeOffset="64">21745 1928 7903,'2'4'370,"3"0"0,-3-1 0,3-1 0,-3 1 1509,-2 1 0,-2-2-1272,-3-1 0,1 0 1,-6-2 167,-3-2 0,-1 0 0,1-3 1,0-1-197,3 1 1,1-2-1,-3 2 1,3-1-332,2 0 1,-3 0 0,3 2-1,0-1-144,0 0 1,-4 1 0,4 1-69,-2 0 0,6 2 324,-2-1-103,3 2 1,4 2-1,3 2-41,5 2 0,4 1 0,4-1 0,1 3-282,2 0 1,0 2 0,-5-3 0,-1 1 137,1-2 1,-2 0 0,-2-2-86,-1 0 0,-1 0 562,6-2 0,-2-3 0,-2-3 0,-3-2 50,-2-1 0,5-1 0,-1 0 0,1 1-502,-2-1 1,3 0-1,-6 1 1,0 1-98,0 1 0,3-2 0,-5 2 0,1-1-32,1 1 1,-4 0-1,6 0 1,-2 0-2427,-4-1 0,1 1 1,-1 0-1,3 0-5040,-3 0 7498,-1-3 0,5 1 0,1-2 0</inkml:trace>
  <inkml:trace contextRef="#ctx0" brushRef="#br0" timeOffset="65">25817 2676 7903,'-10'0'266,"-1"0"0,6 0 0,-4-1 749,2 0 1,9 0-730,8-1 1,4 1 0,4 0-1,3 0 45,5 1 0,4 0 0,3-1 0,2-1-116,2 2 0,4-1 0,0 1 0,1 0-38,1 0 0,4 0 0,-8 0 0,-1 0-93,1 0 1,8 0-1,-3 0 1,-1-1-1,3 0 0,4-1 0,4 2 0,1 0 24,-1 0 1,3 0 0,-2 0 0,-3 0-9,-3 0 0,7 0 0,-9 0 1,2 0 31,0 0 0,-7 0 0,0 0 0,0 0-7,-2 0 1,5 1-1,-3 0 1,4 0-73,1 0 1,5 0 0,2 1 0,0-1-37,1 1 1,-3-1 0,-5 1 0,0 0 32,0 0 1,-1 0 0,-4 0 0,-4 0-130,1 0 1,-6 0 0,4 0 84,-4 1 1,-7 0 0,0-1 0,0 1 0,1-1 40,-1 1 0,-5 0 0,5 0 1,0 0-22,-1 0 0,4-1 0,-2 2 0,0 0 1,0-2 1,2 3 0,-4-1 0,-1 1-23,-3-1 1,-3 0 0,-4 1-1,-4 1-66,-5 0 1,-3-1-1,-2 2 1,-2-1-62,-3 0 1,-4 2 0,-8-2 81,-4 0 1,-3 1 0,-8 0-1,1 0 1,-3 0 41,-2 0 1,3-2 0,-6 0 0,2 0 187,1 1 1,-8-1 0,2 0 0,-3 0-122,-2 0 0,-1 0 1,1 0-1,0 0-65,0 0 1,2-2-1,-1 0 1,2 0 4,1 0 1,-6 0 0,7-1 0,-2 1-15,2-1 0,-3 1 0,3-2 0,-3 1-6,-3 0 1,3-2 0,0 2 0,1-1-43,0 0 1,-5 1-1,9-2 1,-2 0 40,0 1 1,2 0 0,-4 0 1,2 0 0,6-1 1,-4 0-1,-1 1-17,1 0 0,5 0 1,-1-1-1,1 0 1,0 0-6,-2-1 0,0 0 0,6 0 0,-1-1 24,1-1 1,5 1 0,0-1 0,-1 0 48,3 0 1,-1-1-1,6 1 1,-3 1 115,-3-1 0,6 0 1,-4 0-1,2 0 97,0 0 1,-7 1 0,2-1 0,-2 1-37,2 0 0,-7 1 0,5-1 1,2-1-121,1 1 1,-1 0 0,3-1 0,0 0-105,1 0 0,1 1 0,5 0 0,0-2 30,1 1 1,-1-1 0,2 0-1,2 0 59,1-1 0,3 0 0,-5 0 1,3 1 74,-2 0 1,3-1 0,0 2 0,0-1 35,1 0 1,4-1-1,-3 0 1,2 0 2,0 0 1,-2 1 0,3 0 0,-3 0 38,-2-1 0,6 0 1,-4-1-1,2 1-35,-1 0 0,0 0 1,2 0-1,-1 1 33,1-2 0,3 1 0,1 0-124,0 0 0,0-1 0,1 2 0,3 0 1,3-1 66,1 0 1,3 0-1,5 1-20,-1 0 0,1 0 0,2 0 0,3 0 0,3 0 83,0 0 1,6 1 0,-4 1 0,4 0-241,2 0 0,4 1 0,4 0 0,4 0 0,5 1 0,7 0 0,-2 0 0,4 0 0,6 0 0,-6 0 0,5 1 0,-5 0 0,-8 0 0,3 0 0,-13 0 0,0 0 0,-3 0 0,-6 0 0,-3-1-463,-2 0 0,-7 0 1,2 0-1,-3 0-589,-2 0 1,-1 0 0,1-2 1051,0-2 0,0-2 0,-1-2 0</inkml:trace>
  <inkml:trace contextRef="#ctx0" brushRef="#br0" timeOffset="66">21855 2920 7973,'-11'0'848,"1"0"1,7 0 275,-3 2-953,5-2 0,2 2 1,5-2-1,4 0 0,6 0-50,5 0 1,3 0-1,9 0 1,2 1-99,2 1 1,12-1-1,0-1 1,5 0-19,5 0 1,2 1 0,2 1 0,0-2-57,0 1 0,-2-1 1,-1 0-1,-6 0-95,-5 0 1,0 0 0,-13 0 0,-1 0 111,-1 0 0,-10 0 1,-3 0-1,-4 0-12,-1 0 0,-5 0 128,-1 0 1,-8 0-69,-2 0 1,-12 0-1,-11 0 1,0 0 13,0 0 1,-10 0 0,2 0 0,-2 0-48,-1 0 0,-2 0 1,-3 0-1,1 0-44,-1 0 1,-2 0 0,4 0 0,0 0 4,-1 0 1,5 0-1,-4 0 1,5 0 47,6 0 0,-3 0 1,4 0-1,1 0 22,3 0 0,3 0 1,2 0 29,1 0-8,-1 0 0,7-1 0,6 1 95,6-2 0,13 1 1,12 1-1,9 0-100,10 0 1,9 0 0,12 0-1,3 1-40,1 1 0,1-1 1,-10-1-1,-7 0-215,-5 0 1,-7 0 0,-6 0 0,-8-1-958,-6 0 0,-5 0 1183,-8-1 0,3 1 0,-5-1 0</inkml:trace>
  <inkml:trace contextRef="#ctx0" brushRef="#br0" timeOffset="67">21824 2971 12115,'0'2'1055,"0"0"1,-2-3-920,-3-1 0,3-2 0,-3 0 0,3 0 75,2-1 0,0 0 1,2 0-1,1 0-161,2-1 1,2 0 0,-3-1 0,3 1 20,1 1 1,-4-2-1,1 1 1,-1 1-194,1-1 0,-3 1 0,3 1 1,-3 0-142,-2 0 0,0 0-135,0 0 513,0 2 0,1 2 0,3 4-118,1 1 1,7 1 0,-3 0 0,2 1 3,-1 2 1,-1-1 0,1 0 0,-4-1 4,-5-1 0,-1 0 0,0 0 0,0-1 183,0 0 1,0-1 0,0 0 0,0 0 350,0 0 0,-5-1-327,0 0 0,-2-3-543,2 2 1,3-2 0,-3-2 0,1 0-102,-1-2 1,3 0 0,-3 0 0,5-1-1359,5 0 1,2 0 0,7 1 1788,2 0 0,3 0 0,12 0 0</inkml:trace>
  <inkml:trace contextRef="#ctx0" brushRef="#br0" timeOffset="68">23018 2959 12262,'9'-2'82,"-4"-1"1,-3 0 277,-2 0 0,0-1 0,0 0 0,0 0-164,0 0 0,2-1 0,1-1 0,3 2-35,-3-1 1,1 1-1,-1 0-36,2 0 0,8 0-202,-3 1 1,2 0 0,1 1 138,-3 0 0,-6 1 0,1 2 1,-3 2-217,-2 1 0,0 1 0,0 0 1,0 2-61,0 0 1,0 0 0,0 0 0,0-1 340,0 1 0,0-1 1,1-1 458,5-1 0,-3-1-231,7-2 1,-1-1 0,3-1-147,-1-2 0,-8-1 0,3 0 0,-5 0-36,-1-1 1,0 1 0,0-2-1,0 1-334,0-1 1,0 1 0,-1 0 0,-3 0-670,-1 0 1,-2 0 0,3 2 0,-1-1-1306,2 0 2135,-6 0 0,7 0 0,-5 0 1</inkml:trace>
  <inkml:trace contextRef="#ctx0" brushRef="#br0" timeOffset="69">31603 2948 17125,'0'-1'-1080,"0"2"1421,0 1 96,-7-1 0,0-1 0,-3-1 0,3-2-268,0 0 1,5-1 0,-3-1 0,3 1 33,2-2 1,0 1-1,0 0 1,0 0-530,0 0 1,0 0 0,0 1 0,0 1-272,0-1 1,0 1-22,0 0 1,2 3 634,3-2 1,-3 2 0,5 2 0,-2 0 92,0 2 1,6 1 0,-4 1 0,0 1-260,0 0 0,3 1 1,-5-2-1,-1 0 163,-3-1 0,-1 1 0,0-1 253,0 0 1,0-2 155,0 0-486,0-2 0,-5-3 0,0-2 121,2-2 0,-1 1 0,1 0 0,-3-1-78,3 1 0,-4 0 0,2 1 0,-1 0-68,-1 0 0,6 0 0,-5 0 0,3 1-1158,-2 0 44,3 0 300,-5 1 1,7 0-358,0 2 1201,0 2 0,0 1 392,0 1 0,2-1 1,3-2-195,5-1 1,4 0 0,2 0 0,0 0 55,-1 0 0,1 0 1,2 0-1,1 0-66,2 0 1,7 0 0,-2 0 0,4 0-39,1 0 0,1 0 0,1 0 0,2 0-44,1 0 1,6 0-1,-3 0 1,1 0-24,4 0 1,1-1 0,2 0-1,0 0-55,1 0 0,-1 1 0,0 0 0,0 0 7,0 0 0,0 0 1,1-1-1,-3 0 1,-3 0 1,2 0 0,-8 0-1,-1 0 18,-2 0 0,-6 1 0,-3 0 0,-1 0-14,-4 0 0,-7 0 0,-1 0-85,1 0 0,2 0-55,2 0 0,-1 0 0,1-1 78,0 0 1,0 0 82,-1 0 0,1-1 320,0 1-177,-8 0 0,-2 1-278,-12 0 0,5 0-297,-5 1 1,6 0 247,6 2 0,-3-2 126,8 2 0,-8-1 0,4 2 1,-2 0 140,1 0 1,-1 0-1,-5 0 1,0 0 17,0 0 1,0 0 0,2 0-1,1 0 130,2 0 0,1-2 0,-6 1 139,0 0 1,0-1 0,1 0-205,5 0 1,-5-1-206,5-2 0,-5 0 1,-2-2-1,-3 0 36,-1-2 0,-6 0 0,6-1 0,0 0-8,-2 1 0,3 0 1,-4 0-1,1 0-10,3 0 1,2 1-1,2 1 11,0-1 0,0 1 273,0 0-79,0 3 1,2 1 0,2 3-204,1 2 1,5 0-1,-4 1 1,-3 0-19,-1-1 0,-2 3 1,0-1-1,0-1 16,0-1 0,0-1 0,0-1 527,0 0-366,0-2 0,0-2 0,0-2 1,0-2 179,0 0 1,0-1-1,0 0 1,0-1-43,0 0 0,0 0 1,2 0-1,1 2-41,2-1 0,1 1 0,-6 0 355,0 0-513,7 2-304,-6 0 0,6 6 0,-7-1 0,0 2 28,0 1 0,-7 0 0,-1 2 0,-3-1-192,1 0 0,1 0 0,-3-2 0,3 0-1392,2-1 0,0 0-868,2-2 0,3 0 2646,-3-4 0,3 2 0,2-2 0</inkml:trace>
  <inkml:trace contextRef="#ctx0" brushRef="#br0" timeOffset="70">22154 2912 8367,'-16'1'-13,"0"0"0,1 0 0,-1 1 206,0 0 0,0-1 802,1-1-441,-1 2 1,9-2-337,7 2 0,7-2 0,9 0 0,1 0 8,4 0 0,4 0 1,9 0-1,5 0-210,3 0 0,14 0 1,-6 0-1,6 0-176,2 0 0,3 0 0,4 0 0,-4 0 129,0 0 0,-9 0 1,-3 0-1,-8 0 141,-8 0 1,-5 0 0,-13 0 156,1 0 1,-7 0-222,-4 2 1,-10-1 0,-7 1-1,-8 0-57,-6-2 1,-5 2-1,-6-1 1,-5 0-53,-3 0 0,-6-1 0,0 0 0,2 0-28,-1 0 0,-1 0 0,4 0 0,2 0 17,3 0 0,-2 0 1,7 0-1,2 0 65,2 0 0,3 0 0,4 0 0,5 0 165,4 0 0,6 0 1,1 0 0,8 0 0,2 0 4,9 0 1,12 0 0,9 0-1,10 1-31,12 0 0,7 1 0,4-2-121,0 0 1,0 0-1,-2 0 1,-1 0-1,-4 0-104,-2 0 0,-2 0 0,-6 0 1,-4 0-36,-6 0 1,-4 0-1,-6-1 1,-5 0 39,-4 0 187,-1 0 1,-9 1-190,-7 0 1,-9 0 0,-12 0 0,-5 0-33,-4 0 1,-6 0-1,-1 0 1,2 0-7,2 0 1,3 0-1,2 0 1,4 0 33,1 0 0,2 0 1,5 0-1,1 0 182,-1 0 0,5 0 96,1 0 1,13 0 0,6 0 0,12 0-69,11 2 0,10-2 0,-2 1 1,2 0 110,0-1 1,-2 1-1,2 0 1,-7 0-19,-7 0 0,0-1 0,-8 0 0,0 0-174,-3 0 1,-3-1 0,-2 0-267,-1 0 195,-8 0 1,-4 1-1,-15 0-804,-9 0 0,-4 0 0,-4 0 1,-2 0-1233,-2 0 0,-10 0 2074,5 1 0,-14 3 0,7 2 0</inkml:trace>
  <inkml:trace contextRef="#ctx0" brushRef="#br0" timeOffset="71">21981 2928 8075,'0'2'2646,"0"0"-1813,0-2 0,0-1-520,0 0 1,0 0 0,2-1 0,1-1-19,2-1 1,7 1 0,-3 0 0,2 0 71,-1 0 1,-6-1 0,3 0-237,0 0 1,-4 1-1142,8-1 890,-8 1 0,-3 2 1,-10 1-1,-3 1 7,3 2 1,-4 1-1,5 1 1,-1 0 214,-1 0 0,8 1 1,-2-1-1,3 1 111,2 0 0,0-1 0,2-2 420,3 0 0,-2 0 176,8-2-480,-8 1-269,4-2-869,-7 0-1814,-7 0 1,5-1 2622,-3 0 0,3 4 0,2-1 0</inkml:trace>
  <inkml:trace contextRef="#ctx0" brushRef="#br0" timeOffset="72">22484 2869 8367,'0'4'3562,"0"-2"-2758,0-2 1,0-2 0,0-2-319,0 0 1,0-1 0,2-1 0,1 0 167,2-1 0,6 1 1,-4-1-1,0 1-150,0-1 0,3 0 0,-4 1 0,-3 0 175,-1 1 1,-2 0 0,0 1-318,0-1 0,0 0 0,0 0-2996,0 1 1,-5 1 1736,-1 0 1,-6 3 0,2-2 896,-4 2 0,-9 0 0,-2 0 0</inkml:trace>
  <inkml:trace contextRef="#ctx0" brushRef="#br0" timeOffset="73">21839 2648 8367,'0'4'0,"0"-1"3723,0 0-2462,0-3 1,0 2-1,-1-3-571,-5 0 0,3-4 0,-9 1 0,-4-1-208,-3 0 1,-2 0-1,3-1 1,1 0-217,1 0 1,-3 0 0,8 0 0,-1 1 65,2 0 0,1-1 0,5 1-2,-1 0 1,0 1-1,5 0-144,0 0 1,2 2-1,3 0 1,5 1-171,4-1 0,4 1 0,3 1 0,5 0-816,4 0 1,3 2-1,2 0 1,3 1-796,2-1 1,1 0-1,0 1 1,-4 0 97,-4 0 0,-8 0 0,-6 0 0,-5 0-395,-3 0 1892,-8-1 0,4 3 0,-7-1 0</inkml:trace>
  <inkml:trace contextRef="#ctx0" brushRef="#br0" timeOffset="74">22107 2613 8200,'0'2'6496,"0"-3"-5569,0-3 0,0-1 1,0 0-1,0 0-194,0 0 0,0-1 0,0 1 0,0 0 23,0 1 0,-2 0 1,-2 0-936,-1 0 0,-2 0-1613,2 0 0,3 2 437,-3-1 0,5 2 1,5 0-1941,6 0 1,3 3 3294,1 1 0,8 2 0,1 1 0</inkml:trace>
  <inkml:trace contextRef="#ctx0" brushRef="#br0" timeOffset="75">22327 2582 8367,'10'3'0,"-1"0"894,-2 0 0,3-2 1,-4 2 1719,-3 0 0,1-1-1981,1 1 1,-2-3-1400,8 2 0,-6-2 0,4 0-1983,-2-2 0,5 2 2749,-2-1 0,4 0 0,2 1 0</inkml:trace>
  <inkml:trace contextRef="#ctx0" brushRef="#br0" timeOffset="76">22594 2656 8367,'16'6'155,"-1"0"1,-1-2 0,-1 0-1,-3 0 1374,2 0 1,-3-2 0,2 0-737,1-2 0,2 0 0,1 0 0,1 0-386,0-2 1,-6 0 0,-1-3 0,0 1-120,0-2 1,-6-1 0,2 1-1,-3-2-49,-2 1 0,0-1 0,-2 0 1,-1 0-76,-2 0 1,-11 1-1,2 0 1,-2 1-222,-3 1 1,0 1 0,1 0 0,-1 1 83,-2 1 1,-2 0 0,4 2 0,-2-2-48,2 1 0,-4 1 1,2 1-1,2 1-2,2 0 1,6 0-1,2 1 67,2 0 1,4 0-1,8 0 1,7 0 0,9 0 154,11 0 1,4-1-1,8-1 1,-2 1 47,2-1 0,-1 0 0,1-1 0,-4 0-75,-1 0 0,-3 0 0,-6 0 0,-2-1-193,-2 0 0,-7-1 0,2 2 1,-3 0-1356,-2 0 0,-1 0 1,1 0-2432,0 0 0,-7 0 3806,-4-1 0,4 0 0,-1-1 0</inkml:trace>
  <inkml:trace contextRef="#ctx0" brushRef="#br0" timeOffset="77">32421 2857 8367,'10'1'-384,"1"1"1,-8 1 485,2-1 1,-3 1 2939,-2-1-2117,0 1 1,0-1-1,0-2-354,0-3 1,0 0-1,0-1 1,0 0 528,0 0 1,0-1 0,0-1-1,0 1-622,0-1 0,0 0 1,0 1-1,0 0-114,0 0 0,0 1 0,0 0 0,0 0-371,0 0 0,-5 0 0,0 0 0,1 0 658,2 0-651,2 0 0,0 0 0,0 0 0</inkml:trace>
  <inkml:trace contextRef="#ctx0" brushRef="#br0" timeOffset="78">32043 2589 8934,'-7'4'3538,"4"-1"-2810,-8-2 1,1-1 0,-6-1 0,0-2-237,1 1 1,-1-3 0,0 1-1,0 0 104,1 0 0,-1-1 0,2 1 0,2-2-186,1 2 1,6-1-1,-4 1 1,2-1-91,4 0 1,1-1 0,4 2 0,3 0-81,6 1 0,3 0 1,3 0-1,4 1-473,5-1 0,4 0 1,1 2-1,1 0-636,-1 1 0,6 0 1,0 0-1,-2 1-586,-2 0 1,-9 2 0,-1 0 0,-4 1 37,-3 0 1,1 1 0,-11 1 0,-3 1 1416,-1-2 0,-4 1 0,-1-1 0,-4 0-899,-2-1 0,4-1 2594,-6 0-641,8-1 0,-4-4 1,7-1-1,0-1 236,0-2 1,-2 0 0,-2 0-1,-1 0-570,2-1 1,-1 0 0,1 0 0,-3 1-525,3 0 1,-1 0 0,1 0 0,-2 2-681,1-1 1,3 1 0,1 0-1422,0 0 1,1 1 0,4 0 74,6 2 0,8 0 0,2 2 1830,-2 0 0,6 1 0,-1 2 0</inkml:trace>
  <inkml:trace contextRef="#ctx0" brushRef="#br0" timeOffset="79">32578 2534 8367,'16'0'5859,"-8"2"-6696,-1-1 0,-5 0 360,3-2 0,-1 0 1,5 0 476,-2 2 0,5 1 0,-4 2 0</inkml:trace>
  <inkml:trace contextRef="#ctx0" brushRef="#br0" timeOffset="80">32735 2613 8367,'25'4'338,"2"-1"0,-6-1 1,-1 0 80,-3-2 0,-1 1 0,0-1 0,-1 0 128,1 0 1,0 0 0,-1-1-251,1 0 0,-5 0 0,-1-1 0,1-1 177,-3-1 0,5 0 1,-6-1-238,1 0 0,-4-1 1,3 2-1,-2 1-3,0-1 0,1-2 0,-6 1 0,0 0-56,0 1 1,0-1 0,0-1 0,-2 2-93,-3-1 1,-4 0 0,-7 0 0,0 0-8,1 0 0,-1 2 1,-2 0-1,-1 1-121,-2 0 0,-5-1 1,5 2-1,0 0 69,-2 1 0,6 0 0,-4 0-7,4 1 0,3 2 1,3 1-1,6 0 2,3-1 1,2 1 0,4 0 0,4 0-195,8 0 1,8 0 0,-1-1 0,2-2 181,3-1 1,1 0-1,3 0 1,-3 0 129,-2-1 0,2-1 1,-2-1-1,1 0-373,-2 0 0,2-1 0,-7 0 1,-2 0-381,-2 1 1,4-1 0,0 0 0,-2 0-2541,-1 0 0,-2 0 3153,-1 2 0,1 0 0,0 2 0</inkml:trace>
  <inkml:trace contextRef="#ctx0" brushRef="#br0" timeOffset="81">12264 2160 8367,'0'4'1614,"0"-1"0,-2-2 596,-3-1 0,2 0 0,-6-1 0,2-2-1231,3-1 0,3-1 0,1 0 0,-2-1-272,-3 0 0,3-1 0,-3 1 0,3-2-334,2 0 0,-2 0 0,-1 0 0,-3-1-373,3 0 0,1 0 0,2 1 0,0 1 0,0 1 0,0 0 0,0-1 0,0 1 0,0 0 0,0 1 0,2 1 0,1 1 0,3 1 0,-1-1 0,-5-1 0,0 2 0,2 1 0,1 2 0,4 2 0,2 2 0,0 0 0,3 3 0,-2-1 0,3 2 0,1 1 0,1-1 0,1 0-247,0-1 0,5-1 1,0 0-1,0-2 251,1 0 1,-4-3 0,5-1 0,-3 0 237,1-1 0,0 0 0,-3-1 0,1-1-242,2-1 0,0-3 0,-7 1 0,-2-1 0,-1 1 0,-3-1 0,5 0 0,-5 0 0,-1 1 0,-1-1 0,-6 1 0,0 0 0,0 1 0,0 0-809,0 0 1,0 0-2196,0 0 0,0 2 1152,0 2 1,1 2-1,5 2 1,4 0 1851,4 0 0,9 1 0,1 1 0</inkml:trace>
  <inkml:trace contextRef="#ctx0" brushRef="#br0" timeOffset="82">12924 2066 9466,'16'0'945,"0"0"1,-6 0-1,1 0-88,1 0 1,2 0 0,2-1 534,0 0 1,-1 1 0,1-2-1532,0 2 0,-1 0 0,1 0-1439,0 0 1,0-1-3954,-1-1 5531,1-1 0,-14 1 0,-4-2 0</inkml:trace>
  <inkml:trace contextRef="#ctx0" brushRef="#br0" timeOffset="83">12924 2019 8367,'16'0'0,"0"0"0,0 0 1688,-1 0 1,1 0 0,0 0-1,0 0-182,-1 0 0,1 0 0,1 0-2010,4 0 0,2-1 1,3 0-1506,-5 0 1,-5-1 0,-4 1 2008,-1 0 0,-1-2 0,6 1 0</inkml:trace>
  <inkml:trace contextRef="#ctx0" brushRef="#br0" timeOffset="84">13679 2125 8367,'-2'4'222,"-3"-2"1,3 2 0,-3-2 1270,3 2 0,2-2 0,2 1 0,3 0-1047,6-1 0,3 1 0,2-1 0,1 1 0,2-2-116,2 1 1,0-1 0,-3 0 0,1-1 18,2 0 1,0 0 0,-4 0-57,4-1 0,0-2 1,2-1-1,-7 1 64,-2-1 1,-7-2 0,-2 1 0,-3-1 26,-2-1 0,0-1 0,0 0 0,-2 0-72,-3 1 0,-4-1 1,-9 0-1,-1 0-82,-2 0 1,-7 1 0,2 0 0,-2 0-63,2 2 0,-4 0 1,6 1-1,-2 0-1,-1 0 1,8 0 0,-4 1 0,2 1 0,1 0 1,-1 1 0,5 1 0,0 0 9,0 0 0,6 0 0,-1 0 0,1 2-174,1 0 1,2 2 0,7 0 0,0 0-87,0 0 0,12 1 0,6 0 0,5 0-191,5-1 0,7-2 0,1 0 1,1-2 237,1 0 0,-4 0 0,2 0 0,-3 0 147,-1-2 1,-2 0-1,-2-2 1,-4 0 164,-1 0 0,-2 1 0,-6-1 1,-1 0-390,-3 0 1,1 1 0,-7 0 0,1 0-1492,1 0 0,-6 0 0,5 1-1067,-5-1 0,-2 1-2737,-5 1 5407,5 0 0,8 3 0,10 0 0</inkml:trace>
  <inkml:trace contextRef="#ctx0" brushRef="#br0" timeOffset="85">14607 2125 8367,'0'4'395,"0"0"1,-2 0 50,-3 0 1,-4 0 0,-7 0 0,1-1 820,-1 0 0,0 0 0,0-1 1,1-1-588,-1 1 1,-5 0 0,0-1 0,2 0 190,1 0 1,-3-1 0,0 0 0,2 0-509,2-1 1,6-1-1,1-1 1,-1 0-127,3 0 0,-5-2 0,6 0 0,0 0 21,0-1 1,2 2 0,5-2 0,0 1-191,0 0 1,2-1 0,3 2 0,6 0-350,3 1 0,7 0 0,1 1 0,3 0 97,3-1 1,5 3-1,2-2 1,-4 2 95,-1 0 1,3 0 0,-8 0 0,-1 0 4,-3 2 1,-3-1 0,-3 2 0,-1 0 373,-3 0 1,1 0-1,-5 1 1,0-1 406,0 0 1,-2-2-359,-5 2 0,0-3 0,0 0 0,2-2-3,3-2 0,-3 0 0,3-1 0,-3-1-337,-2 0 0,0 0 0,0-1 0,0 1 0,0 0 0,0-1 0,0 1 0,0 0 0,0 1 0,0-1-1341,0-1 1,0 1-1,0 1-279,0 1 0,2 1 0,3 1-3122,5 0 1,4 1 4741,2 1 0,7 0 0,1 0 0</inkml:trace>
  <inkml:trace contextRef="#ctx0" brushRef="#br0" timeOffset="86">14968 2027 8367,'2'2'9830,"3"-1"-3997,-3 0-4663,5-1-2591,-7-2-971,0 0 1,0-1-1,-2 1 33,-3 0 0,5 1 0,0 2 2359,9 0 0,12 4 0,3 0 0</inkml:trace>
  <inkml:trace contextRef="#ctx0" brushRef="#br0" timeOffset="87">15597 2145 9808,'0'4'1749,"0"0"1,-1-1-852,-5 1 1,3-1-1,-8-2 358,-1-1 1,3-1 0,1-2 0,-1-1-482,0 1 1,0-3 0,-3 1 0,2-1 15,-2-1 1,3-1-1,-2 0 1,-1 0-449,-2 1 0,4-1 0,1 0 1,2 0-344,3 2 0,-3-1 0,2 1 0,2 2 0,1-1 0,9 0 0,5 1 0,6 1 0,3-1 0,7 1 0,-2 0 0,3 1 0,3 0 0,-2 1 0,-2 1 0,-4 0 0,-1 0 0,-2 0 0,-6 0 0,1 1 0,0 2 0,-7 1 0,-4 0 0,-3 1 0,-2 0 0,-7 1 0,-6-2 0,-4 2 0,-4-2 0,-5 0 0,1-2 0,-1 0 0,-2 0 0,-9-1 0,8 0 0,-3 0-1264,-3-1 1,6 0 0,4 0 0,2 0-1844,4 0 1,4-2 0,4-1 3106,6 0 0,-4-1 0,0 0 0</inkml:trace>
  <inkml:trace contextRef="#ctx0" brushRef="#br0" timeOffset="88">16211 2086 8367,'15'0'2469,"-4"0"0,-1 0 1,2-1-1099,2 0 1,2 1 0,2-2-1,1 1-1532,2 0 0,0 1 0,-4-2 0,2 2-449,2 0 1,2 0-1,-4 0 1,2 0-271,-1 0 1,2 0 0,-1 0-1,-2 0-2587,-1 2 0,-2-1 3467,-1 1 0,1 3 0,0 1 0</inkml:trace>
  <inkml:trace contextRef="#ctx0" brushRef="#br0" timeOffset="89">16792 2153 8207,'16'1'2350,"0"0"1,-6 0-1,-1-1-1480,-2-1 1,-2 0-1,-5-2 1,0 0 16,0 0 1,0-1 0,0 0 0,0 0-299,0 0 1,-7-1 0,-3-1 0,-3 0-233,3 1 1,-4-2 0,4 2 0,-3 0-4,3 1 1,-2 0-1,5 0 1,0 0 231,0 0 0,1 0-586,6 0 0,2 0 0,3 2 0,6 1 0,3 0 0,7 0 0,3-1 0,4 2 0,5-1 0,2 1 0,-1 0 0,0 1-1033,3 0 0,3-1 1,-6 2-1,-5-1-1612,1 0 1,-7-1 0,-2 2-283,-4 0 0,-3 0 0,-3 3 2927,-6 0 0,-3 1 0,-9 0 0,-2 0 0</inkml:trace>
  <inkml:trace contextRef="#ctx0" brushRef="#br0" timeOffset="90">17154 2101 9437,'0'-3'1727,"0"-1"0,0 0 1,0 0-570,0 0 0,-5-2 0,-1 1 1,3-1-601,1 0 0,2 0 0,0 0 0,0 0 447,0 1 0,-5 0 1,0 1-1,1 0-1298,2 0 1,2 0-1723,0 0 0,-5 0-685,0 0 0,1 2 0,8 1 316,1 2 2384,7-1 0,4 5 0,9 0 0</inkml:trace>
  <inkml:trace contextRef="#ctx0" brushRef="#br0" timeOffset="91">17610 2101 9036,'7'-3'2105,"-5"0"0,3 0 1,-3 0-683,-2 0 0,0-1 0,0 0 0,0 0-567,0 0 1,0 1 0,-2 1-116,-3 0 1,1 1 0,-6 1-220,-3 0 1,5 0-1,-1 0 1,0 1-276,0 1 0,6 1 1,-4-1-248,0 2 0,5 0 0,-3 0-1594,3 0 1,9-1-1,4 0-3322,3 0 1,3-2 4762,4 2 1,4 1 0,6 2 0</inkml:trace>
  <inkml:trace contextRef="#ctx0" brushRef="#br0" timeOffset="92">17830 2149 8367,'0'6'0,"0"-1"177,0-1 0,0 0 0,0 0 1168,0 0 1,7-2 0,3 0-753,4 0 1,7-2 0,0 2 0,-1-2-22,-3 0 1,-1-1 0,1-1 0,2 0-63,2 0 1,0-2-1,-5 0 1,-2-1-62,-3 0 0,1 0 1,-5-2-1,0 1-83,0 0 0,-2-2 0,-5 2 1,0-1-92,0 0 1,-7 0-1,-3 2 1,-4 0-256,-2 1 0,0 0 0,-1 0 0,-3 0 89,-1 2 0,0 0 0,4 2 1,-2 0-65,-2 0 0,0 0 0,5 0 262,0 2 1,8-2-1,2 3 1,5 0 91,1 1 0,7-1 0,3 0 1,6 0-104,5-2 0,3 2 0,8-1 1,-1-1-452,1 1 0,4-1 1,1-1-1,-2-1-857,-2 0 1,-1-1 0,-3 1 0,-3-1-1019,-5-1 0,0 0 0,-3 0 0,-4 0 674,0 1 0,-5-1 1356,1 2 0,8 0 0,6 0 0</inkml:trace>
  <inkml:trace contextRef="#ctx0" brushRef="#br0" timeOffset="93">18537 2113 11489,'16'0'1965,"2"0"1,1 0-930,2 0 1,2-1 0,-4 0 0,4 0 9,1 0 0,-3 1 0,3 0 0,-1 0-860,-4 0 0,4 0 0,-2 0-1191,-2 0 1,-1 0 0,-3 0 0,1 0-1229,0 0 0,0 0 1,-1 0-798,1 0 1,0 2 3029,-1 1 0,1 2 0,0 1 0</inkml:trace>
  <inkml:trace contextRef="#ctx0" brushRef="#br0" timeOffset="94">19198 2196 8015,'5'2'0,"2"1"3548,2-2-1928,-6 1 0,4-3 0,-7 0-1091,0-2 0,0 0 0,0-1 0,0 0 367,0 0 0,-1-1 1,-5 0-1,-2-1-242,-1 1 1,-3 0 0,5 0 0,0 1 91,0 0 0,-4-2 1,6 1-184,1 0 0,3 1 0,1 0-563,0 0 0,7 0 0,3 1 0,4 0 0,7 1 0,2 2 0,0 0-507,-1-1 1,6 0 0,-2 0 0,4 1-1219,2 1 0,-8 0 1,-3 1-1,-4 0-163,-1 1 0,0-1 1,-2 1-1,-4 0 594,-4 0 0,-5 0 1,-1 1-1,0 0 1294,0 0 0,-1 0 0,-5-1 0,-2 0 0,-1 0 0,0-2 953,4 2 0,1-3 703,-6 0 0,6 0 0,-1-3 0,3 0-214,2 0 0,0-1 1,0-1-633,0 0 1,6-1-1,-1 0 1,-2 1-970,-1 0 0,-2 1 0,2 0-1222,3 1 0,-3-1 1,5 0-393,0 2 1,-4-2-1,8 3 82,1 0 1691,-5 1 0,7 2 0,-5 0 0</inkml:trace>
  <inkml:trace contextRef="#ctx0" brushRef="#br0" timeOffset="95">19890 2137 8948,'0'-2'4237,"-2"0"0,-2 2-2756,-1 2 0,-2-1-464,2 1 0,5-1-807,0 0 0,7 0 0,9-1-4,-1 0 0,-4-2 1,-2-1-120,-2 0 0,-2 0-9,-5 1 0,0 0 327,0 0 1,-7 1-1,-4 0-169,-3 2 1,4 0 0,1 1 0,0 1-9,1-1 1,4 2-1319,-1-2 1,3 0-797,2 1 1,2-2-1,3 0-506,6 0 0,3-1 1,1 0-1,1 0 2392,0 0 0,0 1 0,-1 2 0</inkml:trace>
  <inkml:trace contextRef="#ctx0" brushRef="#br0" timeOffset="96">20330 2215 7270,'0'4'563,"0"0"1,0 0 128,0 0 1,5 0 0,2 0 0,2 0 111,3 0 1,-3-1-1,1-1 1,4 0-61,5-1 0,-1-1 0,3 0 0,-4 0-307,-1 0 1,0 0 0,0-2 0,-1 0-126,1-2 0,-2 0 1,-2-1-1,-3-2-2,-2 1 1,3-1-1,-4 0 1,-3 0-28,-1-1 0,-2-1 1,-2-1-1,-1 2-129,-3-1 1,-6 3 0,2 1-1,-4-1-88,-2 1 0,-1 0 0,-3 1 1,-1 2 50,2 0 0,-4 1 0,2-1 0,2 2-33,2-1 1,-4 1 0,2 1-1,3-1-81,4 2 0,3 1 0,-2-1 90,6 2 1,5 0 0,5-1-44,6 0 0,5 0 0,5-2 0,5 0 73,3 0 0,10-1 0,1-1 0,0 0 116,-3 0 1,7-2-1,-2 0 1,-4 0-176,-3 1 1,-4-1-1,1 1 1,-2 0-874,-4 0 0,-4-1 0,-6 1-1533,0-2 0,-7 0 2342,-4 0 0,-17 0 0,-6 0 0</inkml:trace>
  <inkml:trace contextRef="#ctx0" brushRef="#br0" timeOffset="97">12940 1830 8367,'16'0'2925,"0"0"0,-1 0 0,1 0-582,0 0 0,0 0 1,1 0-1,2 0-1804,2 0 0,5 0 0,-5 0 0,-1 0-539,-3 0 0,-1 0 0,0 0-5719,-1 0 2469,1 0 0,-9-2 0,-9 0 1122,-12 0 0,-3-1 0,-9 1 2128,-2 0 0,-2 1 0,-2-1 0</inkml:trace>
  <inkml:trace contextRef="#ctx0" brushRef="#br0" timeOffset="98">12987 1806 8367,'0'-2'2354,"2"-1"1,3 2 0,6 0-230,3 0 1,2 1 0,1 0 0,2-1-983,2 0 1,5-1 0,-3 2 0,0 0-1104,0-1 1,-2 0-1,-4 0 1,2 0-995,2 0 1,0 0 0,-3 0 0,1 0-4356,2 0 5309,7 0 0,-4-2 0,8 1 0</inkml:trace>
  <inkml:trace contextRef="#ctx0" brushRef="#br0" timeOffset="99">14135 1842 8729,'-16'0'0,"1"1"859,-1 0 0,5 2 0,3 0-244,1 0 1,0 1 0,3-1 0,1 0 33,5 0 1,5 0 0,10 1 0,2 0-4,2 0 1,7-1 0,-2-1-1,2 0-353,-2 0 0,2-1 0,-7 0 1,0 0-181,2-1 1,-5-2-1,1 0 1,-5-1 48,-4-1 1,-5-2 0,4 0 0,-2-1-272,-3-2 0,-3-1 1,-1-1-1,0 0 123,0-1 0,-7 2 0,-3 0 0,-4 0 21,-2 1 1,1 1-1,-3 1 1,-1 1 31,-2 0 1,-2 1-1,4 2 1,-2 0 47,2 0 1,-4 2 0,2 0 0,0 0 219,-2 1 1,6 0 0,-4 1 0,4 0-3,1 0 1,2 2-1,3 0 1,6 0-97,3 1 1,2 1-1,2 1 1,3-2-104,6 1 0,10-2 0,7 0 0,5 0-480,4-2 0,5 1 0,-6-2 0,-1 0-43,-2 0 1,-1-2 0,-1 0 0,-1-1-134,-4 0 0,-3 1 0,-7-1 0,-1 1-162,1 0 0,-5 0 0,-3 0-1970,-1 0 1,0 1-415,-2 0 1,-3 1 3067,3 1 0,4 3 0,0 2 0</inkml:trace>
  <inkml:trace contextRef="#ctx0" brushRef="#br0" timeOffset="100">14858 1897 8663,'16'0'2246,"-2"-1"1,-3 0-1168,-6-2 1,2-1 0,-2-1 0,-1-1-155,-3-2 1,-1 0-1,0 0 1,0 1-200,0-1 0,-1 0 1,-3 0-1,-1 1-415,1 0 0,1 0 0,-1 1 0,-1 1-975,2-1 0,1 1 0,2 1-1101,0 0 0,2 0 0,3 1-129,5 0 0,6 3 0,5-2 0,5 2 1894,4 2 0,1 0 0,1 2 0</inkml:trace>
  <inkml:trace contextRef="#ctx0" brushRef="#br0" timeOffset="101">15314 1794 11784,'16'0'4734,"-5"0"-3600,-1 0 1,-5 0-462,6 0-2290,-8-1 0,6-1-1157,-4-1 0,4 2 2774,7 1 0,-1 0 0,1 0 0</inkml:trace>
  <inkml:trace contextRef="#ctx0" brushRef="#br0" timeOffset="102">15755 1893 9734,'0'4'409,"0"-2"0,1 1 0,3 0 279,1 0 1,2 1 0,-2-1 0,4 0-78,0 0 0,5-2 1,-2 1-1,5-1-221,4 1 1,0-1 0,-3-1 0,1 0-145,2 0 0,2 0 0,-4-2 0,2 0-11,-2-2 1,-1 0-1,-4 0 1,-2-1-47,-2-2 0,-4 0 1,2-2-1,-1 1-46,-3-1 0,-3-1 0,-1 1 0,-1 0-147,-5 0 1,-2 1 0,-8 1 0,-1 0 122,-4 2 0,-2-1 0,-5 1 1,2 1 89,-2 1 1,-2 2 0,0 0-1,2-1 37,2 1 0,7 0 1,-2 1-1,4 1 298,1 0 1,2 2 0,3 0-224,6 1 0,5-1 1,7 1-451,9 0 0,7 0 0,12-2 0,6 0-182,12 0 1,3-2 0,3 2-1,2-2-269,-1 0 0,-10 0 0,-1-1 0,-7-1-1068,-3 0 1,-4 1 0,-7-2 0,-4 1-3834,-1 0 5481,-9-1 0,0-2 0,-6-1 0</inkml:trace>
  <inkml:trace contextRef="#ctx0" brushRef="#br0" timeOffset="103">16871 1881 8398,'7'2'2685,"3"-1"0,-1-1-1991,2-1 0,-8-1 1,4-2-1,-2-1-191,1 0 0,-1-2 1,-5 2-1,0 0-188,0 1 0,0 0 0,0 0 0,0 0 207,0 0-76,0 0 0,0 1-171,0 2 0,0 0 0,0 5 0,0 0-473,0 2 1,0 1 0,2 0 0,3 1-285,5 0 1,4 0 0,2-2-1,1-1 131,4 0 1,2-3-1,5-1 1,-3 0 278,-3-1 1,6-1-1,-3 0 1,-1-2 444,-3 0 0,-2-2 0,-1-1 0,-1 1-34,-3-1 0,-9 2 1,1-1-1,-5 0 314,-1 2 0,0 0-94,0 0 1,-7 2-463,-3 0 1,1 1 0,0 1 0,2 2-200,4 1 0,3 0 0,5 1 1,6 0-168,3 0 1,8-1 0,5-1 0,2-1 229,3 0 1,4-1 0,3-1-1,1 0 105,4 0 1,-6-1 0,1-1 0,-3 0-199,1-1 0,-2 0 1,-7 0-1,-4 0-940,-1 0 1,-2-2 0,-4-2 0,3 0-2915,1-1 0,0-2 3986,-6 0 0,1-2 0,0 1 0</inkml:trace>
  <inkml:trace contextRef="#ctx0" brushRef="#br0" timeOffset="104">21179 1228 8162,'0'-3'50,"0"0"0,0 2 495,0-2 0,-5 2 0,-2-1 329,-2 0 1,4 1 0,-6 1-71,-1 0 1,3 0 0,-1 0 315,-2 0 1,3 1-1,0 1 1,0 0-571,1 1 0,4 1 0,-1 0 0,3 0-247,2 1 0,0 0 0,4 1 0,4 0-165,8 0 1,9-1 0,-1 1 0,2-1-501,2-1 0,5 0 1,-6-1-1,2-1 34,3-1 1,-6 0 0,0-1 0,0-1-50,-1 0 1,3-1-1,-6-2 1,1 0 316,0 0 1,-2-1-1,-5 1 1,-1-2 77,1 0 1,-2 1 0,-4-2 0,-4 1 252,-5-1 0,-1 2 1,0 0-1,0 1-70,0-2 1,-7 2 0,-3 2 0,-4-1-4,-2 1 0,1 0 0,-1 2 0,0 0-8,0 0 1,1 0 0,-1 1-1,2 0 402,3 2 0,4-1 0,7 0 0,0 2-341,0 1 0,9-1 1,7 1-1,8 0-42,6 0 0,7 0 0,1 0 1,1-1-452,-1-2 0,-6 2 0,-8-3 0,-1 1-312,-4 0 0,-2 1 0,-1-1 0,-2 1-2365,-3-1 0,-4 0 0,-7 0 426,0 1 0,-13 1 2493,-2 0 0,-12 1 0,3 1 0</inkml:trace>
  <inkml:trace contextRef="#ctx0" brushRef="#br0" timeOffset="105">21242 1342 8162,'-7'4'1870,"5"-2"1,-1 1 0,6-2-1010,8 0 0,8 1 0,3-1 0,3 0-381,3 0 1,2 0 0,1 0-1,-1 0-232,-4 1 0,4-1 0,-4 0 0,2-1-731,-2 0 1,-3 0 0,-8 0 0,1 0-3347,0 0 0,-6 0 3829,1 0 0,-15-1 0,3-2 0</inkml:trace>
  <inkml:trace contextRef="#ctx0" brushRef="#br0" timeOffset="106">21478 1409 9113,'15'1'0,"-1"2"1983,-3 1 1,3-2-611,-4 1 1,-1-2-1032,1 0-1666,-6-1 0,1 1 0,-10 0 1324,-5 0 0,-11 4 0,-4-1 0</inkml:trace>
  <inkml:trace contextRef="#ctx0" brushRef="#br0" timeOffset="107">21226 1487 8279,'-7'3'743,"4"0"0,-6 0 95,2 0 1,2 1 0,3 0 0,-2 0-411,-1 0 0,0 0 0,5 0 1,0 0 10,0 0 0,5 0 0,2 0 1,2 0-304,3 0 1,2 1-1,2-2 1,0 0-74,-1-1 0,3 0 0,1-2 0,2 0-117,-2 0 0,4 0 0,-2 0 0,-2 0 43,-2-2 0,3 0 0,-1-2 0,-3-1 86,-2 0 1,3-2 0,-8 2 0,1-1 84,1 0 0,-8-1 0,3 1 0,-5 0-10,-1 1 1,0-1-1,-1 1 1,-5 0-9,-4 1 1,-4 0-1,-2 1 1,-1 2 55,-4 1 0,3 0 0,-3 0 0,4 0 161,1 0 0,0 1 0,2 2 0,4 1-100,5 0 1,3 0 0,4 0 0,3 1-138,5 0 0,11 1 0,5-2 0,4 2-144,2-2 1,-1 1 0,1-2 0,-1 0-168,0 0 0,-6-2 0,-2 0-1323,-1 0 0,-4 0-2839,3 0 4351,-11 1 0,-3-4 0,-7 0 0</inkml:trace>
  <inkml:trace contextRef="#ctx0" brushRef="#br2" timeOffset="108">8632 1916 9755,'-9'0'1744,"4"-1"0,3 0-1089,2-2 0,0 2-243,0-2 1,-5 2-202,0-2 1,0 1 0,5-2-19,0 0 0,0 0 0,0 0 0,0 0-240,0 0 1,0 0 0,0 0 0,0-1 62,0 0 1,0-1-1,0 2 1,0-1 73,0 0 0,0-2 0,0 2 1,0-1 5,0 0 1,0 1 0,0 0-1,0-1 18,0 0 0,0 0 0,0-2 0,0 0 17,0 2 1,-2-3 0,-1 1-1,-3 0-44,3 1 1,1 0 0,2 0 0,-2 0-40,-3-1 1,3 0-1,-3 0 1,3-1 7,2 0 1,0-2-1,0 2 1,0-1-38,0 1 0,0-3 1,0 2-1,0-1 12,0 0 1,-5 0 0,0 1-1,1-1-6,3 0 1,1-1-1,0 0 1,0 1-7,0 0 1,0 0 0,0-2 0,0 0 57,0 1 0,0-1 0,0 1 0,0 0-9,0 0 0,0-2 0,0 2 1,0-1-27,0-1 1,0 1 0,0 1 0,-2-1-54,-3 0 1,3 0 0,-3 0 0,3 1 54,2-1 1,0-2 0,0 1-1,0-1 60,0 1 0,5 0 0,0-2 1,-1 0-83,-2 2 1,-2-1-1,1 1 1,3-1 29,1 1 1,0 0 0,-5-1 0,2 1-42,3-1 0,-3 0 1,3-1-1,-1 1 10,1-1 0,-3-1 0,3 2 0,-1-1 0,1 2 0,-4-1 0,5 0 0,-5 0 11,-1 1 0,2-2 1,2 0-1,1 1 60,-2-2 0,-1 0 0,-2 0 0,0 1-6,0 0 0,0 0 0,0 0 0,2 1 45,3 0 1,-3-1 0,3 1 0,-1-1 119,1 0 0,-3-2 0,3 2 0,-2-1 71,3 0 1,-5-1-1,6 2 1,-1 1-183,-1 1 1,0-1 0,-5 1 0,2 0-198,3 1 0,-3-1 0,3 1 0,-3 2-373,-2 0 0,0 2 0,0 0 0,0 1-323,0 0 1,2 0 0,1 2 181,2 1 0,8 0 253,-3 1 1,-1 2 317,1 1 0,1 2 0,4 1 0</inkml:trace>
  <inkml:trace contextRef="#ctx0" brushRef="#br1" timeOffset="109">1400 1901 8037,'-7'2'0,"-7"0"0,-9-2 1464,-1 0 0,1-1 0,-7 0 0,-3-2 0,-2-2 42,-3 0 0,4 0 1,-2 1-1,4 0-1002,6-2 0,-2 2 0,5-1 0,1 0 169,-1 1 0,4-1 1,7 0-169,1 0 0,2 1 0,-1 0-321,5 0 1,5 0-1,5 1 1,7 1-345,7 0 1,6 1-1,8 1 1,4 0-250,5 0 0,1 0 0,1-1 0,-4-1 111,-1 0 1,-3 1 0,-6-2-1,-2 0 408,-2-1 1,-7 1 0,1-1-1,-6 1 486,-4 0 1,-5-1 0,0 2-266</inkml:trace>
  <inkml:trace contextRef="#ctx0" brushRef="#br1" timeOffset="110">1431 1763 28262,'-2'-4'409,"-3"0"-409,-5 0 0,-4 0 0,-4 0 0,-1 0 0,-2 0 0,-7 2 0,2-1 0,-4 2 0,-1 0 0,-1 0 0,1 0 0,1 0-114,4 0 1,-4 1-1,6 0 1,-1 0-1190,4 1 0,4 0 1,3 2-1,2 0-425,1 0 0,8 2 0,-1 0 1,8 1-2326,6 0 1,11 2 4052,5-2 0,11 5 0,3 1 0</inkml:trace>
  <inkml:trace contextRef="#ctx0" brushRef="#br1" timeOffset="111">1400 1912 8037,'8'0'5761,"-1"0"-5229</inkml:trace>
  <inkml:trace contextRef="#ctx0" brushRef="#br1" timeOffset="112">1557 1751 8713,'0'7'0,"0"-1"0,-2-1 1113,-3 0 0,2-1 198,-8-1 0,6-1-251,-6-2 0,6-2 0,-4-1 1,2 0-210,4-1 0,1-2 0,2-1 0,0 0-334,0-1 0,5 1 0,2-1 1,0 1-44,0 0 0,6-2 0,-3 2 0,2-1-279,-1 1 0,3-2 1,-4 2-1,4 0-252,2-1 1,0 1 0,-2 1 0,-2 1 162,-2 0 1,-4 1 0,2 0-267,-1 0 1,-2 2-55,-5-1 1,0 2 0,0 1 51,0 3 1,-1 0 0,-4 2 0,-4 1-112,0 2 0,-5 2 0,5 0 0,-1 1-96,-1 1 0,3 2 0,-3-1 0,6 0 232,3-1 1,2 0 0,2-1-1,1-1 204,3-1 0,6 2 0,-3-3 0,1-1 11,1 1 1,-1-2 0,6 0 0,1-1 156,4-2 0,-3 1 0,4-3-110,1 0 0,-4 0 1,6-1-1,-1-1 1,-1 0 72,0 0 0,-4-3 1,-7-1-1,-1-1 264,1-1 0,-5-1 0,-2 1 0,-3 0 246,-2-1 0,-2 0 0,-3 0-543,-6 0 1,3 0-1,-3 1 1,-1 0-166,-2 2 0,-2 1 0,0 0 0,1 0 0,-1 0 0,0 2 0,-1-2 0,-2 3 0,-2 0-799,1 1 0,-2 0 1,1 0-1,2 1-1136,1 0 1,2 4-1,2-1 1,4 2 235,5 1 0,3 0 1,5 2 1698,8 0 0,6 1 0,15 2 0</inkml:trace>
  <inkml:trace contextRef="#ctx0" brushRef="#br1" timeOffset="113">1950 1928 7866,'16'0'0,"-6"0"0,-1 0 1156,-2-2 0,0 0 1,-4-2-1,4-1 129,2 0 0,0-2 0,3 0 0,-3-1-218,-2-1 0,5 0 0,-3-1 0,0 0-389,-4 0 0,2 0 0,0-1 0,0 1-251,0 1 0,5 0 0,-3 1 0,1 0 90,1 1 0,-8 0 0,4 2 1,-2 0-424,1 1 0,1 1 1,-4 0-95,2 0 0,1 2 0,-6 1 0,1 3 0,3 2 0,3 1-514,2 2 1,-4 0 0,5 0-1,4 1-677,6 2 0,-3-1 0,6-1 0,-2-1 604,0-2 1,0 1 0,-6-3 446,1 0 1,0-3-1,-1 0-83,1 0 1,0-3 0,0-1 782,-1-2 0,-4 0 0,-1-1 0,3-1 1,1 1 376,1-1 1,1 1-1,0-1 1,-1 1-452,1 0 1,0 1 0,0 1 0,-1 0-276,1 0 1,5 0 0,2 1 0,-1 1-133,1 0 1,9 1-1,-4 1 1,-1 0-209,3 0 0,0 2 0,1 0 0,-1 2-9,-4 0 0,2 1 0,-7 1 0,-2 0-229,-1 1 0,-4 0 0,-4 0 210,-4 0 0,-5-1 0,-1 2 0,-1-1-395,-5 0 0,-2-1 1,-10-2-1,-1-1 0,-4 0-17,-1-2 1,4-1 0,-2 0 0,1 0 562,0 0 0,0-1 0,5-2 1,0 0 22,1-1 0,1-2 0,1-1 1,5 0 237,1-1 1,-4 0 0,6 0 0,2 1 737,1 0 1,4 0-1,1 2 1,4 0-634,2-1 0,6 3 1,8-1-1,2 1-352,3 1 1,0-1 0,1 1 0,-1 2-17,0-1 0,11 1 0,-8 1 0,2-1-1042,0 2 0,-1 2 0,-2 0 0,-2 1 526,-2 1 0,-7-2 0,2 3 0,-5 0 222,-6-1 1,-3 1 0,-7-2 0,0 0-199,0-1 0,0-1 565,0-1 0,0-1 1,0-1 39,0-2 1,0-4 0,2 0 0,1-1 587,3 0 0,-1 0 0,-3 0 1,1 0 80,2 1 1,2-1-1,-3 1 1,1 2-48,-1-1 1,-3 3 79,-1-1-699,0 0 0,0 3 0,-1 2 1,-3 2-242,-1 1 0,0 2 0,5 0 0,1 1-306,5 1 0,2 2 0,8-3 0,1-1 66,4 1 0,-3-3 1,5 1-148,-1-2 0,-2-2 0,4-1 1,0 0-1,-1-1 249,0 0 1,3-1 0,-3 0 0,-1-1 411,1 0 0,3-2 1,-5 2-1,-1-1-9,-3 0 0,-1 0 0,1 1 0,2 0 348,2 1 1,0-1-1,-5 2 1,2 0-165,3 0 1,-4 1-1,4 0 1,-4 0-166,-1 2 0,-5-1 1,-3 2-1,-1 1-135,-3 0 1,-2-1 0,-2 1 0,0 0-362,0 0 1,-13 0 0,-2 0 0,-5-2-32,-2 0 0,3-2 0,-6 0 0,1-1 557,-1 0 0,6-1 0,-2-1 0,4-2 32,1-1 1,7-1-1,4-1 1,3 0 809,2 0 1,7 0-1,5 0 1,9 0-1024,11 0 0,6 1 0,11 1 0,3-1 0,-1 1 0,5 1 0,-4 0 0,-4 2 0,-5-1 0,-10 0 0,-1 1 0,-9 0-805,-6 2 0,-8-1 1,-7 0-533,-11-1 1,-24 1 0,-27 0-1754,-15 0 1,31 0 0,-1 0 3089,-6 0 0,-3 0 0,-4 1 0,-3 0 0,-6-1 0,0 0 0</inkml:trace>
  <inkml:trace contextRef="#ctx0" brushRef="#br1" timeOffset="114">849 1574 12195,'-8'-1'1888,"2"0"0,12 1 0,6-2 1,5 1-357,4-1 0,14 1 0,2 1 1,7 0-835,3 0 1,14 0-1,9 1 1,12-1-699,-35 1 0,0 0 0,4 0 0,1 1 0,7-1 0,1 0 0,3 1 0,2 0 0,1 0 0,2 0 0,9 0 0,0-1 0,-2 1 0,0-1 0,0 1 0,0-1-111,-2-1 0,-1 1 1,4 0-1,-1 0 1,-11-1-1,-1 0 0,-1 0 1,-1 0 110,-4 0 0,1 0 0,0 0 0,-1 0 0,-6 0 0,-1 0 0,-3 0 0,-1 0 0,38 0 0,1 1 0,-11 0 0,-6 1 53,-7-1 1,-1 0-1,-8 0 1,-3 1-54,-5-1 0,-8 0-996,-10-1 1,-12 0 0,-17 0 0,-18-2 995,-19-2 0,-6 1 0,-17-1 0,-6 2 0</inkml:trace>
  <inkml:trace contextRef="#ctx0" brushRef="#br1" timeOffset="115">488 1346 7722,'-5'4'0,"-1"0"0,1-1 0,0 0 2130,0 0 1,-1-2-356,6 2 0,2-2 1,3-1-960,6 0 1,1-3 0,0-2-1,-3-1 235,-2 0 1,4-3-1,-4 0 1,0 0-466,-1-1 0,5-2 0,-6 0 1,0 0-329,2 0 0,0-1 0,6 0 0,-3 0-215,2 1 0,2 2 1,2 1-1,2 2 42,3 0 0,-4 2 0,4 0 0,-4 2-85,-1 0 0,5 2 0,0-1 0,-2 0 0,-1 1 0,3 1 0,1 0 0,1 1 0,0 2 0,3 2 0,-3 2 0,-1 1 0,1 1 0,5 1 0,-3 2 0,-1 1 0,-3 2 0,2 0 0,-2 1 0,-4-1 0,-5 0 0,2-2 0,-5-3 0,2 0 0,-1-2 0,-5-1 0,4 0 0,-2-2-744,-3-1 1,3 0-2358,-2 0 1,2-2 1592,-2 0 1,2-2 0,5-2 0,-3 0-527,-2-2 0,5-1 1,-1 0 2033,3 0 0,8-1 0,3 0 0</inkml:trace>
  <inkml:trace contextRef="#ctx0" brushRef="#br1" timeOffset="116">1510 1302 7722,'7'-2'1189,"2"0"1,6 2 0,1 0-43,0 0 1,5 0-1,3 0 1,2 0 103,2 0 1,9 0-1,-7 0 1,-1 0-1004,1 0 0,2 0 0,-12 0 0,0 0-2024,-3 0 1,-1 0 0,-2-1-488,-4-2 1,-3 0-1,-10-1 1,-6 1 2262,-7 0 0,-10 2 0,2 0 0</inkml:trace>
  <inkml:trace contextRef="#ctx0" brushRef="#br1" timeOffset="117">1683 1251 9056,'7'-4'1476,"3"0"0,-1 2 0,1 0-485,3 1 1,6 0 0,4 0 0,1 0-1,4 0-244,2 0 0,-1 0 0,-2 0 0,-6 0-2116,-4 0 0,-1 0-6135,0 1 7504,-8 0 0,-1 0 0,-7 0 0</inkml:trace>
  <inkml:trace contextRef="#ctx0" brushRef="#br1" timeOffset="118">2658 1424 7722,'8'4'415,"-2"0"0,-5-1 5626,-1-1-3492,0-1 1,6-2-1261,-1-5 1,0 1 0,-5-1 0,0 1-335,0-2 0,-7 0 0,-3-1 0,-3 0-955,3-2 0,-4 2 0,3-1 0,-3 1 0,-1 0 0,4 0 0,2 1 0,1-1 0,-1 2 0,6 1 0,-3 0 0,5 0 0,1 1 0,1 1 0,5 0 0,4 2 0,11 1 0,3 0 0,1 0 0,10 1 0,-4 1 0,2 0 0,1 1 0,-3 0 0,1 1 0,-1 0 0,0 0 0,-1-1 0,-2-1 0,-3 1-2527,-3-1 0,-1 2 0,-5-1 1821,0 0 1,-2 1 0,-4 0 0,-5 0-1471,-3 0 1,-2-2 0,-2 1-1,-1 0 1393,-2 1 1,-2-1 0,3 1 0,-1 0 897,1 0 0,1-1 0,-1 0 834,-1 0 0,0-1 1116,5 0 1,-2-1-1200,-3-1 0,3-3 1,-5-3-1,2 0 925,0-1 0,-1 0 0,5-2 0,-3 1-484,-1-2 1,-2 1-1,4 1 1,-3 1-1308,3 0 0,1 1 0,0 1 0,-1 0 0,-2 0 0,-1 2 0,6 0-892,0 0 0,0 0 1,0-1-2386,0 0 0,0 0 0,0 0-5140,0 0 8417,-7 2 0,-8-1 0,-10 0 0</inkml:trace>
  <inkml:trace contextRef="#ctx0" brushRef="#br1" timeOffset="119">2437 1177 7722,'-7'-3'4020,"4"0"-2546,-8 2 0,10-1 723,1 2 1,8 0 0,13 0 0,7 0-912,7 0 1,7 1 0,12 0-1,8 0-1275,4 0 0,13 0 0,-6-1 0,-3 1-11,-4 0 0,-6 1 0,-6-2 0,-9 0 0,-5 0 0,-5 0 0,-7 0 0,-3 0 0,-3 0 0,-6-1-1169,-5 0 1,-10 0 0,-1-1 0,-10-1-1067,-9 1 1,-6 1 0,-8-1 0,-2-1 1352,-2 1 1,-5 0-1,4-1 1,0 0 881,-1 0 0,-5 0 0,4-1 0</inkml:trace>
  <inkml:trace contextRef="#ctx0" brushRef="#br1" timeOffset="120">2595 1110 8576,'-16'0'3718,"5"0"1864,1 0-4115,7 0 1,8 0 0,12 1 0,6 0-238,5 0 0,14 1 0,3-1 0,1 0-1229,-3-1 0,-4 0 0,-1 0 0,-8 0-1,-6-1 0,-3 0 0,-7-2 0,-3 0 0,-6 0 0,-3-1 0,-2-1 0,-2 0 0,-3 0 0,-4 0 0,-7 1 0,1 0 0,-1 0 0,0 1 0,0 0 0,1 0 0,-1 0 0,5 1 0,3 0 0,-1 1-194,0 0 0,8 0 68,1 1 0,8 0 0,13 0 0,7 0 199,7 0 1,5 0-1,6-1 1,-4 0 75,-6 0 1,-4-2-1,-6 0 1,-5 0-150,-4-1 0,-1 0 0,-2 0 0,-2 0 0,-1 0 0,-8 0 0,3 0 0,-6 0 0,-6 0 0,-2 0 0,-10 0 0,-3 1 0,-5 0 0,-4 0 0,-3 2 0,-2 0 0,-2 1 0,-6 0 0,1 0 0,-4 0-202,-1 0 1,2 0-1,1 0 1,4 1-1418,2 2 0,1-1 0,5 1 0,3 0-45,3 0 0,8 2 0,9 0 0,2 1 1664,4 2 0,8 3 0,4 2 0</inkml:trace>
  <inkml:trace contextRef="#ctx0" brushRef="#br1" timeOffset="121">3821 1405 8590,'0'2'3535,"0"-4"0,-2-3-1927,-3 0 1,3-4-1,-3 1 1,3-1-600,2 0 1,0 0 0,0-1 0,0-1-376,0 1 1,2-1-1,2 2 1,1 0-635,-2 2 0,4 0 0,0 1 0,0 0-157,0 1 1,0 0 0,-3 1-1,1 0-1530,-2 0 0,1 2 0,-1 0-103,3 1 1,1 0 0,-4 0 0,4 2 584,2 0 0,-4 3 0,6 1 0,-1 0 153,-1 1 0,5 2 0,-4 0 0,4 2 1052,2-1 0,0 2 0,-1-1 0</inkml:trace>
  <inkml:trace contextRef="#ctx0" brushRef="#br1" timeOffset="122">4041 1350 7722,'0'4'1154,"0"0"1,0-3 408,0-1 0,0-3 1,0-3-1,-2-1-236,-3-1 0,3-3 1,-1 1-1,6 0-116,8-1 1,1 2-1,0-2 1,-1 3-691,1-1 1,2 2 0,0 0 0,-2 1-561,-1 0 1,-6 2 0,4 0 0,-2 0-1812,-4 1 1,1 2-268,1-1 1,-5 2-1,2 2 379,-6 0 1,-6 3 0,3 1 0,-2 0 171,-3 3 1,-7 0 1565,-2 3 0,0 2 0,5 0 0</inkml:trace>
  <inkml:trace contextRef="#ctx0" brushRef="#br1" timeOffset="123">3397 1397 10472,'7'3'2565,"3"0"1,6 0-1656,5-2 1,5 1 0,11-2 0,5 1-582,3 0 1,7 1 0,3-2-1,-1 0 166,0 0 0,5 1 0,-3 0 1,0 0-255,-4 0 0,1 0 0,-4 0 0,-6 0 5,-2 1 0,1-1 0,-8 1 0,-2 0-214,-4-1 0,-9 1 0,2-1-1047,-3 0 621,-10-1 1,-3 0 0,-10-2-1833,-5 0 0,-11-3 1,-5-1-1,-4 1 2226,-2-1 0,1-1 0,0 1 0</inkml:trace>
  <inkml:trace contextRef="#ctx0" brushRef="#br1" timeOffset="124">5173 1456 7722,'9'2'0,"-4"0"754,-10 2 0,1-2 0,-6-1 0,-2 0 1,-2-1 339,-2 0 1,-1 0 0,-3-1-1,-2 0-280,-3-2 1,1-2 0,-4 0 0,3-2-291,3-1 0,-5 0 0,6-3 1,2 0-148,2 0 1,1-1-1,2 0 1,2-1 631,1 0 1,8 0-1,-2 1 1,3 0-536,2 0 0,7 1 0,3 0 0,4 1-474,2 0 0,0 1 0,-1 2 0,1 0 0,0 0 0,-6 3 0,1-2 0,-1 2-563,-1 0 1,3 0-1,-5 1-2278,2 0 0,2 1 1,4 2 1099,1 0 0,-6 1 1,1 0-1,1 2-385,2 2 1,2 1 2125,0 2 0,-1 1 0,1 1 0</inkml:trace>
  <inkml:trace contextRef="#ctx0" brushRef="#br1" timeOffset="125">5330 1432 8275,'9'0'1631,"-2"-2"0,-7 0 1,0-2-393,0 0 1,-5-1-1,-2 0 1,-2-2-445,-3 0 1,0 0-1,0-1 1,1 1-252,-1 0 0,0 0 1,-1 0-1,5 0-85,1 1 1,-4-1 0,4 1 0,0 0-167,0 0 0,-3 1 0,4 1 0,3 0 431,1 0 1,2 2 0,0-1-725,0 0 0,7 1 0,5 1 0,6-1 0,3 1 0,12 0 0,-2 1 0,3 0 0,-1 0 0,4 0 0,-1 0 0,-1 0 0,-2 0 0,2 1 0,-1 0 0,-7 1-682,-2-1 1,1 0 0,-7 1 0,-3-1-2738,-4 0 1,-3 2 2081,2 0 0,-4 0 0,-9 2 0,-2-1-490,-1 2 0,-5-1 0,3 0 1,0-1 1826,0 2 0,-4-1 0,4-1 0,0 0-304,0 0 0,2 0 4019,5-1-2074,0 0 1,0-3-1,0-3 1,0-1 30,0-1 1,0-1 0,2-2-1,1 0-387,2 0 1,1 0 0,-6 0 0,0 0-1109,0 1 1,0-1 0,0 1 0,0 1-178,0 0 0,0 1 0,1 1 0,3 0-1667,1 0 1,0 2-1,-3-1-1610,3 2 0,4-2 0,7 2 1612,0 0 1,4 3 1664,1 2 0,7 1 0,-3 3 0</inkml:trace>
  <inkml:trace contextRef="#ctx0" brushRef="#br1" timeOffset="126">5959 1326 7722,'16'0'2416,"0"0"1010,0 0 0,-6 0-1664,0-2 1,-6 2-1719,1-3 0,-1 0 1,-1 0-2787,2 1 0,1 0-643,-6 0 0,7 1 3385,3 0 0,4 2 0,2 1 0</inkml:trace>
  <inkml:trace contextRef="#ctx0" brushRef="#br1" timeOffset="127">6305 1424 7391,'-8'2'0,"2"1"1352,5 0 1,2 1-874,5 0 1,7 0-1,10-2 1,0 0 400,0-2 1,5 0 0,-4 0 0,2 0-288,0 0 1,-6-2 0,2 0 0,-1-2-176,0-2 1,0 2 0,-5-3 0,-2-1 188,-4-1 1,3-2-1,-6 1 1,0-1-46,0 0 1,-2-1 0,-5 1 0,0 0-90,0 0 1,-2 1-1,-1 1 1,-4 1-228,-2 1 0,0 0 0,-3 2 0,1 0-234,-1 1 1,-2 1-1,-1 1 1,-1 0 74,0 2 0,-5-1 0,2 2 0,3 0-18,4 2 1,3-1 0,-1 1 0,4 1-235,5 0 1,1 2-1,0-2 1,1 1 87,5 0 0,2 0 0,10-1 0,3-1-102,5 0 1,4-3-1,1 2 1,1-2-165,-1 0 0,6-2 0,0 0 1,-3-1-188,0 0 1,-5 0 0,-1 0-1,-5 1-1122,-6-1 0,3 2 0,-10-1-1217,4 0 1,-3 0 1365,-1 1 1,-6 2-1,1 1 1503,-3 1 0,-9 2 0,-2 1 0</inkml:trace>
  <inkml:trace contextRef="#ctx0" brushRef="#br1" timeOffset="128">6777 1503 8073,'2'4'0,"3"0"696,5-2 0,10 1 0,2-1 1,1-2 60,0 1 1,10-1 0,-2-1-1,3 0 169,-1-1 1,-2-3-1,2-1 1,1-1-164,-3-2 1,7-1 0,-11-1-1,-3-2 102,1 0 0,-10-3 0,3 1 0,-6-2-26,0-1 0,-5 3 0,0-2 1,-2 2-539,1 0 1,-1 0-1,-7 4 1,-1 1-424,-3 0 0,-6 2 1,2 0-1,-6 1-360,-5 0 0,-2 0 1,-5 2-1,4 0-1813,1 1 1,-3 1 0,5 1 0,2 0 2294,1 1 0,10 4 0,1 2 0</inkml:trace>
  <inkml:trace contextRef="#ctx0" brushRef="#br1" timeOffset="129">7390 1633 7722,'-9'1'1121,"4"0"-326,3 1 0,4 2 0,3-2 0,6 0-209,3 0 1,2-2 0,-1 1 0,3 0-68,3-1 1,-4 0-1,6 0 1,-2 0-80,0 0 0,0 0 0,-7-1 0,-2 0-154,-2-2 0,-6 0 1,1-1-1,-3 0-60,-2-2 0,0 2 0,-2-2 0,-3 0-17,-6 0 0,-2 0 0,-3 1 1,0 1-20,0 0 1,1 0 0,-1 0 0,0 1 170,0 1 1,6 1-204,-1-1 0,10 2 1,1 0-105,8 0 1,8 0 0,5 0 0,5 0-80,4 0 0,2-1 0,-1-1 0,0 0 137,1-1 0,-1-1 0,-1 0 0,-2 0 150,-2 0 0,-7 0 0,1-1 0,-8 0 391,-7-2 0,-3 3 0,-2-2 0,0 1-306,0 0 0,-7-1 0,-5 1 1,-6 0-348,-3 0 0,-12 0 0,0 0 0,-4 0-533,-1 0 0,-11 1 0,0 0 0,-4-1-265,-1 0 0,-7 1 798,-2-1 0,-14-3 0,34 4 0,-1-1 0</inkml:trace>
  <inkml:trace contextRef="#ctx0" brushRef="#br1" timeOffset="130">1368 665 7722,'-15'0'3900,"13"-1"1,7 0-3053,7 0 1,6 0 0,1 1-1,4 0 608,1 0 0,-3 0 1,5 0-1,2 0-1053,2 0 1,0 0 0,-2 0 0,-4 0-1942,-1 0 1,3 0 0,-5 0-1773,-2 0 1,-3-1 3309,-6 0 0,-10-1 0,-8-2 0</inkml:trace>
  <inkml:trace contextRef="#ctx0" brushRef="#br1" timeOffset="131">1368 614 8498,'9'-4'3659,"5"2"0,7 0-1772,3 0 0,3 2 0,4-2 0,1 1-1174,-1-1 1,6 0 0,1 0 0,1 1-590,-1 1 0,-3-1 0,-7-1 1,-2 2-1561,2-1 1,-5 1 0,-1 0-1411,1 0 0,0 0 1,3 1 2845,-5 0 0,3 1 0,1 2 0</inkml:trace>
  <inkml:trace contextRef="#ctx0" brushRef="#br1" timeOffset="132">2563 795 7722,'0'4'123,"0"0"0,0-1 1,0 1-1,2 0 624,3 0 0,6 0 0,10 0 1,5 0-1,4 0-313,1-2 1,0 0 0,-1-1 0,-2 0 76,-2 0 0,-6 0 0,1-2-226,-4 0 1,-3-1 0,-4-2-1,-4 0 49,-5-2 1,-1 2-1,-1-3 1,-6 0-71,-9 0 0,-2-1 1,-6 0-1,0 0-81,-1 0 1,1-1 0,-4 1 0,2 1-21,-2 1 1,5-1-1,0 2 1,2 1-15,0 1 1,0 0-1,6 1 1,-1 1-103,0-1 0,0 2-182,1-2 1,6 4-1,5 0-30,8 0 1,8 2-1,14 0 1,11 0-96,7 1 0,3-2 0,0 0 0,2 0 213,3-1 0,-10 0 0,0-2 1,-7 0 153,-3 0 0,-6-1 0,-2 0 1,-1-2 82,-4 0 0,-1-1 1,-4-1-1,-2 1 232,-2-2 1,-6 0 0,1 2 0,-3-2 174,-2 0 1,-2 0 0,-3-1 0,-6 1-145,-3 0 0,-7-1 0,-1 2 1,-3 1-275,-3 1 1,-1-1 0,-5 2 0,-1 0-273,-1 1 1,-8 0-1,2 1 1,-2 0-8,3 0 1,2 0 0,8 0 0,1 0-3292,4 0 1,-2 1 1946,7 0 0,7 1 1,10 2-1,10 1 229,9 0 0,15 2 0,14 0 1,3 0 1214,0 1 0,11 2 0,-9 0 0</inkml:trace>
  <inkml:trace contextRef="#ctx0" brushRef="#br1" timeOffset="133">3239 806 7400,'11'0'2483,"-1"0"0,-6 0-1410,1-1 1,-1-1 0,-1-2 0,4-1 43,2 0 1,-6 0 0,2-1-1,-1-1-570,1 1 1,-3-2 0,5 1 0,-2 0-196,0-1 1,1 1 0,-6 0 0,0 1-747,0 0 1,0 0 0,0 0-1191,0 0 1,5 1-1,0 0-669,-1 1 1,-1 0-1,2 1 51,6 2 0,3 1 2202,2 0 0,-1 1 0,1 2 0</inkml:trace>
  <inkml:trace contextRef="#ctx0" brushRef="#br1" timeOffset="134">3853 803 7887,'-11'3'745,"1"0"202,-3 0 0,5-2 0,-3 0-71,-1-1 1,3 0 0,-1 0-419,-3-1 1,-1-3 0,-1-1 0,-1 0-63,0-1 0,6 0 0,1-2 0,0 0 146,1-2 1,4 2 0,-1-1-1,3 1 41,2 0 1,0 0 0,2 0 0,3 0-334,6 2 0,3 0 0,3 2 1,4 0-107,5 0 1,4 1-1,1 0 1,1 2-81,-1 1 1,6 0 0,0 0 0,-4 1-94,-5 0 1,1 4-1,-4-1 1,-1 0-119,-3 2 0,-5 0 0,-4 1 0,-3-1-131,-2 1 0,-4 1 0,-6 0 0,-4-1-93,-2 0 1,-6 0 0,-6-2 0,0 0-332,-2-1 1,5-1 0,-3-1 0,4 0-968,1-2 1,6 1 369,-1-1 0,8-1 1,-1 1-1,8-2 503,6 0 0,4 0 796,2-1 0,7-1 0,1 2 0</inkml:trace>
  <inkml:trace contextRef="#ctx0" brushRef="#br1" timeOffset="135">4371 720 9345,'16'0'1706,"0"0"1,0 0 0,-1 0 518,1 0 0,-6 0 230,1 0-1863,-1 2-2588,-1-2 0,-4 2-283,-10-2 0,2-1 0,-8 1 2279,-1-2 0,-2-1 0,-2 1 0</inkml:trace>
  <inkml:trace contextRef="#ctx0" brushRef="#br1" timeOffset="136">4702 846 8225,'-14'0'0,"3"1"919,6 2 0,3-1 1,2 1-446,0 0 0,7-1 0,4 0 0,3 0-112,1-1 1,6-1 0,2 0 0,0 0-57,-1 0 0,-1 0 0,-3 0 1,1 0-128,2 0 0,-2-1 1,-7-2-1,-1 0-70,1-1 0,-5-2 1,-2 1-1,-3-1 50,-2-1 1,0 0 0,-2 0 0,-3 0-108,-5 0 1,-4 1 0,-4 0 0,-1 1 160,-2 2 0,-5 0 1,5 0-1,2 1 23,1 0 0,2 1 0,1 1 61,-1 0 0,7 1-421,4 0 1,10 0 0,7 1 0,8 1-209,6-1 0,5 1 1,6-2-1,3 0 223,0 0 1,4-1 0,-6 0 0,-1 0 189,-4 0 1,1-2-1,-12-1 1,1 0-1,0-1 1,-8 0-1,-4 0 1,-1 0 521,-1-1 0,-2 0 1,-7 0-1,0 1-133,0 0 1,0 0-1,-2 0 1,-3 0-137,-5 0 1,-10 0-1,-2 1 1,-1 1-83,0 0 0,-5 0 0,0 0 1,-5 1-487,-3 1 0,-1 0 0,5 0 0,1 0-1045,-1 0 0,8 0 0,3 0 0,4 0-554,1 0 0,5 1 1,3 1 927,1 0 0,8 0 0,12 0 0,6 1-241,7 1 1146,11 0 0,3 2 0,7 0 0</inkml:trace>
  <inkml:trace contextRef="#ctx0" brushRef="#br1" timeOffset="137">5582 869 8300,'7'4'2845,"-5"-1"1,5-3 0,-7-3-2250,0-1 1,0-1 0,-2 0-1,-2 0 190,-1-1 0,-7 0 0,2-2 1,-4 1-258,-2 0 1,2 0 0,2 1 0,3 0-79,2-1 1,-4 2 0,6-1-193,2 0 0,1 2 0,2-1-329,0 0 1,2 2-165,3 0 0,4 1 0,8 2 0,2 0-433,2 0 1,13 0 0,-3 0-1,2 0-626,0 0 0,-1 2 1,-1-1-1,1 1 69,-1 0 1,-5 1-1,-1-2 1,-3 1 209,-2 0 0,-3 1 0,-3-1 0,-3 2-126,-6 2 0,-3 0 1140,-2 2 0,0 1 0,0 1 0</inkml:trace>
  <inkml:trace contextRef="#ctx0" brushRef="#br1" timeOffset="138">5928 850 7722,'9'-2'306,"-2"1"0,-7-2 0,0 0 1268,0 0 0,0-2 0,0-1-176,0 0 1,0-1 0,1-1 0,3 1-420,1-1 0,2 0 0,-3 0 0,1 1-911,-2 0 1,4 0-1,0 1 1,0 1-610,0-1 1,-1 1-1,-5 1-1948,4 0 1,-3 0-1,3 0-3937,-3 0 6426,-2 2 0,-14 0 0,-3 2 0</inkml:trace>
  <inkml:trace contextRef="#ctx0" brushRef="#br1" timeOffset="139">5142 602 7906,'-16'2'806,"2"-2"1,4 3 1899,4 0-1903,5-1 1,8-1 0,1-2-1,3-2-412,-1 0 1,-4-2-1,2 1 1,1-2 203,0 0 1,-6-1-1,2-1 1,-1 0-308,1 0 1,-3 1 0,3-1-1,-3 2-178,-2 0 1,0 1 0,0-1-218,0 2-248,0-1 0,-7 3 1,-4 1-26,-3 2 0,1 1 0,0 2 0,5 1 125,1 0 0,1 1 1,6 2-1,2 1-226,3 2 0,6 0 1,8 0-1,4-2 164,1-1 1,1-2-1,3-1 1,-4-1 399,-1-1 0,3-1 1,-3-2-1,-1-1 141,1 0 0,-2-1 1,-5-1-1,-1-1 116,1 0 0,0-1 1,-2 1-1,-4 0-52,-4-2 1,1 2-1,-2-1 1,-2 0 40,-1 1 0,-2 0 1,0 0-465,0 1-160,0 0 1,0 2 209,0 2 0,5 2 0,2 1 0,2 1-93,3 0 0,8 0 0,2-2 0,1 0 341,0 0 0,5-2 1,-2 1-1,2-2 85,-2 0 0,-2-1 0,-4-1 0,1 0-96,-2-1 1,-3-1 0,-4 0-1,-2 0-79,2 0 0,-5 0 1,0 0-1,-1-1-628,-1 0 1,0 0 0,-5 1 0,0 0-1102,0 0 1,0 0 0,0 0-472,0 0 0,0 2 2127,0-1 0,0 2 0,0-1 0</inkml:trace>
  <inkml:trace contextRef="#ctx0" brushRef="#br1" timeOffset="140">6290 700 7722,'0'3'3,"0"-1"1,-6 1 0,1 1 316,2 0 0,1-2 0,2 1 23,0 0 0,7 0 1,3 0-1,4-1 308,2 0 1,5-2-1,0 1 1,-2 0 148,-1-1 0,4 0-498,4 0 1,-3 0-1,-2-1 1,-5 0 20,-6-2 0,3 0 1,-8-1-1,-2 0-140,-1 0 1,-2 0 0,0 0 0,0 0-88,0 0 0,-7 0 0,-3 0 0,-4 1-96,-2 0 1,0 0-1,0 1 269,1 0-360,-1 1 1,9 0 0,7 1-407,9 0 0,10 0 0,4 0 0,3 0 445,7 0 0,-1 0 0,4 0 0,-3-1 279,-1 0 1,-6 0 0,-1-2 0,-3 0-182,-3 0 0,-6 0 0,-5 0 0,-1 0 762,-3 0 1,-2 0 0,-2 1 0,-2-1-46,-3-1 1,-6 2-1,-10-1 1,-3 0 251,-1 1 1,-4-1 0,1 2-1,-6 0-735,-2 0 1,-3 0 0,3 0 0,-5 0-388,1 1 0,2 0 0,6 1 0,1 0-2351,0 0 0,1-1 1,4 1-1,5 0 2377,3 2 0,2 0 0,1 1 0</inkml:trace>
  <inkml:trace contextRef="#ctx0" brushRef="#br0" timeOffset="141">9261 1598 7167,'16'0'-208,"-6"1"1193,1 0 1,-1 2-457,6 0 1,-2-1-1,-4 1 221,-4 0 1,-5-1 0,-1 0 32,0 2 1,-7-2 0,-3 0 17,-4 0 0,-2-1 1,1-1-1,-1 0-170,0 0 1,-5 0 0,0-2 0,0 0-93,-1-2 1,2-2 0,-4 0 0,1-2-114,4 1 1,-4-1 0,2 0-1,2 0-71,2 0 0,1 0 0,2 0 0,3-1 93,6 0 0,3 0 0,2 1 0,0 1-263,0 0 0,7-1 0,4 1 1,3 0-186,2-1 0,6 1 0,4 0 0,4 1 0,2 0 0,-1 1 0,2 1 0,2 1 0,2 0 0,0 0 0,-6 0 0,0 1-101,1 1 1,-2 1 0,-2 0 0,-2 0-1638,2 0 1,-6 0 0,-1 0 0,-5 0 12,-5 1 0,1 1 0,-5 2 407,2 0 0,-6 0 1,2 0-1,-3 1-2845,-2 0 4163,0-1 0,-7 4 0,-2-2 0</inkml:trace>
  <inkml:trace contextRef="#ctx0" brushRef="#br0" timeOffset="142">9749 1531 7789,'0'4'3541,"-2"-2"-2386,-3-1 0,-4-1 0,-5-2 0,2-3-621,1-1 1,2 0 0,-1-2 0,5 2 64,3-1 0,-3 2 0,-1-1 0,3 0-322,1 1 0,4 1 0,3 0 1,6 0-167,3 0 0,7 0 0,1 2 0,3 0 25,3 2 1,1 0 0,3 0 0,-1 0-162,1 0 1,-8 1 0,-3 1 0,-3 1-202,-3 1 1,1 0 0,-2 2-1,-2-1-4,-1 0 1,-8 2-1,2-2 1,-3 0 17,-2-1 1,0 0 161,0 0 1,2-2 0,3-2 184,6-1 1,3-3-1,3 0 1,2-2 349,2-1 1,6-1-1,-5-1 1,1 0 168,0 0 0,3 0 0,-5-1 0,-2-1-103,-1 0 1,-3-1 0,-1 2 0,-3-1-236,-6 1 1,-3 1 0,-2 0 0,0 1-317,0 2 0,-7-1 0,-4 1 0,-4 1 0,-6 1 0,-2 2 0,-7 0 0,0 1-39,-3-1 1,-9 2-1,0 0 1,-1 2-1013,1 0 1,-2 1 0,7 1 0,2 0-472,2 0 0,4 0 1,2 0-1,8 2 116,7 0 1,5 2 0,9-1 0,3 1-1261,5 0 0,17 2 2666,4 0 0,18 3 0,0 1 0</inkml:trace>
  <inkml:trace contextRef="#ctx0" brushRef="#br0" timeOffset="143">10299 1637 7789,'16'-2'1032,"-6"1"1,-1-1 0,-2-1-86,-4-1 1,4 0 0,-2-2 0,-1-1 22,-2-1 1,3-2 0,0-1-1,-1-1-98,-3 0 0,5-1 0,1 2 0,0 1-156,0 0 1,5 1 0,-3 0 0,1 0-634,1 1 1,-6 1 0,4 1-1,-1 0-1144,1 1 0,0 1 1,3 0 566,-2 0 0,1 1 0,5 0 1,-1 2-1396,1 0 1,0 1 0,0 1 0,-1 1-744,1 2 0,0 3 2632,-1-1 0,1 3 0,0 2 0</inkml:trace>
  <inkml:trace contextRef="#ctx0" brushRef="#br0" timeOffset="144">10676 1531 9200,'11'-2'0,"-3"1"1260,-1-2 0,-1 0 0,-5-3 1,5 0-220,4 1 0,-1-3 0,1 0 1,1 1-433,-3-1 0,6 0 0,-3 2 0,3 0-1378,2 0 0,-6 1 0,1-1-430,1 2 1,2-1-407,2 1 0,-6 2 1,-1 1-1,-2 3 1605,-4 2 0,-1 1 0,-2 3 0</inkml:trace>
  <inkml:trace contextRef="#ctx0" brushRef="#br0" timeOffset="145">10692 1570 7728,'-5'7'0,"-1"0"330,3-2 1,1 0 0,2-1 0,0-1-70,0 1 0,2-1 0,3-2-1682,6-1 0,3 0 1421,1 0 0,8 0 0,1 0 0</inkml:trace>
  <inkml:trace contextRef="#ctx0" brushRef="#br0" timeOffset="146">11006 1531 9003,'27'-6'0,"-5"1"0,-3 0 1163,-5-1 0,-7 0 0,4-2 1,-1 1-460,-1 0 1,3 0 0,-5 1-1,0-1-194,0 0 1,-1 3-1,-5-2-358,5 2 0,-5 0 303,5 0 0,-5 2-319,-1 2 1,-1 2-1,-3 2 1,-1 1-240,1 0 0,3 1 0,2 2 0,5 0-12,4 1 0,-1 0 0,3 0 0,4-1 148,3 0 0,2-2 0,-4-1 1,3 0 118,1-1 1,5-2-1,-4-1 1,3 0 142,3-1 0,0-2 0,0-1 0,-4-2 243,-1 0 0,3-2 1,-5 1-1,0-2-413,2 0 1,-8 1 0,3 0 0,-6 0-681,0 0 1,1 2-1,-1-1 1,-3 1-1428,-2-1 1,0 1 0,-4 1 438,2 0 1,8 0-1,-3 1 241,4 0 0,7 2 0,2 1 1302,1 0 0,-5 3 0,4 1 0</inkml:trace>
  <inkml:trace contextRef="#ctx0" brushRef="#br0" timeOffset="147">12248 1487 7789,'9'4'721,"-4"0"0,-5 1-240,-5 0 1,-5-1-1,-10 2 1,-1-2 258,2 0 1,-5 0 0,-2-1-1,-4 0-421,-2-2 0,3 0 1,1-1-1,3-1 185,3 0 0,-5-1 1,6-3-1,4 1-99,5-2 1,-2-1-1,5 0 1,0-1-76,4-1 0,3 0 0,2 1 0,0 0-100,0 0 1,0 1-1,2 1 1,3-1-95,6 1 1,3 0 0,2 3 0,-1-1-198,1 0 0,5 1 0,2 1 0,-1 0-38,1 1 0,0 1 1,-4 2-1,4 1-54,1 1 1,-3 3-1,4 0 1,-3 2-3,-2 0 1,-5 1-1,-4 2 1,-6 1-369,-3 2 0,-2 1 0,0 0 0,-2 1 103,-3 0 0,-4 0 0,-5 0 0,2-2 192,1-1 1,8-3-1,-2-1 1,3-3 213,2-1 0,0 0 1004,0-2-781,0-2 0,0-2 1,0-4-1,0-1 187,0-3 1,0-3 0,0 0-1,2-1 36,3-1 0,-2-2 0,8 2 0,1 1-101,2-1 0,2 2 0,-1 0 0,1 1 9,0 0 1,5 2 0,2 1-1,1 1-148,4 0 1,-4 1 0,3 1 0,1 0-24,1 1 1,3 1-1,-1 1 1,1 0-43,-1 0 1,0 1-1,1 1 1,-2 2-340,-4 1 1,4 1-1,-6 1 1,0 0-372,-3 1 0,-5 0 1,-4 2-1,-3-1 309,-2 1 1,-2 1 0,-6-1-1,-5 0-234,-4 0 1,-4-1-1,-4-1 1,-1-1 385,-2-1 1,-5-1 0,3-3 0,1 0 670,-1-1 0,0-1 0,4-1 0,-2-1 40,2-2 1,3-3 0,6 0 0,4 0-116,5-1 0,1 0 0,1 0 1,5 0-229,4 1 1,6 0-1,3 1 1,4 0-548,1 2 0,1-1 0,4 1 0,-1 1-728,0 1 1,5 1-1,-6-1 1,2 2 132,3 1 0,-6 0 1,0 0-1,0 1 490,-1 2 0,-2 2 1,-8 1-1,1 0-30,0 1 1,-6-1-1,-1 1 1,0-1-473,-1 0 1,-4 0 956,1-2 1,-3-2 0,-2-3 322,0-2 0,5-3 0,2-2 1,0 0 170,0 0 1,4-1-1,-4 0 1,0 1 49,0 1 0,3 3 0,-5-2 0,-1 2 357,-2 0 1,-2 0-528,0 0 1,-7 2 0,-2 2-88,0 3 0,-5 0 0,5 1 0,-1 1-71,-1 0 1,8 2-1,-2 0 1,3 2 147,2 0 0,7 0 1,3-1-1,6 0-212,5 2 0,4-3 1,8 0-1,2-1-237,1-1 0,3-1 0,-3 0 0,5-2-138,-1 0 0,-2-2 1,-8 0-1,-4 0-1057,-5 0 1,-5 0 0,-6-2-1,-6-1-3166,-8-1 0,-20-3 4397,-18 0 0,-17-3 0,-13 0 0</inkml:trace>
  <inkml:trace contextRef="#ctx0" brushRef="#br0" timeOffset="148">9120 1306 8057,'0'3'1100,"0"-1"1,1-1 0,5 1-107,4-2 1,9 0 0,4 0-1,1 0 29,4-2 0,2 2 1,5-1-1,3 0-34,4 1 1,14 0-1,-3 0 1,6 0 37,4 0 1,12 0-1,5 0 1,8 1-882,-41-1 1,2 1-1,2-1 1,1 1 0,7 0-1,1 0 1,4 1 0,1-1-244,4 0 1,2 0 0,6 1 0,1 0 0,0-2 0,0 1 0,-2 0 0,0 0 96,-4 0 0,1 0 0,3 0 0,0 0 0,-11 0 0,-1 0 0,-1 0 0,0 0 0,-3 0 0,-1 0 0,-4-1 0,0 1 0,-1-1 0,0 0 0,-1 0 0,1 0-28,-1 1 1,0 0-1,2-1 1,0 0-1,-4 1 1,-1 0 0,0 0-1,0-1 28,-2 1 0,0-1 0,4 2 0,-1-1 0,-4 0 0,-1-1 0,-1 1 0,1-1 0,39 1 0,-11-1 0,-8 0 0,-8 0 0,-11 0 0,-7 0 0,-10 0 0,-4 0 0,-5 0 0,-5-1-2114,-6 0 1,-12 0 0,-17-1 0,-14 0 2113,-13 1 0,-11-1 0,1 0 0</inkml:trace>
  <inkml:trace contextRef="#ctx0" brushRef="#br0" timeOffset="149">9025 1066 7789,'16'0'0,"0"0"0,-1 0 0,-4 0 0,-1 0 0,1 0 0,5 0 0</inkml:trace>
  <inkml:trace contextRef="#ctx0" brushRef="#br0" timeOffset="150">9072 1047 7789,'0'-4'-7,"0"0"0,-5 1 0,0 1 192,1-2 1,-3 2 125,2 0 1,-5-1 0,5-1 774,1 0 0,2 0 430,2 0 1,0 0-262,0 0 0,2 2 46,3 1 0,-1 1 0,4 1-557,-1 2 1,0 0 0,-3 1 0,3 0-378,2 0 0,-4 2 1,4 0-1,-1 2-177,1 0 1,2 0 0,4 1 0,-1 1-343,-3 0 1,1 3-1,-7-1 1,-1 1-616,-3-1 0,1 2 1,2-4-1,1 1 187,-2-1 1,-1-1 0,0-2 0,1-2 364,3-1 1,1-2-1,-2 0 232,5-2 1,6-3-1,3-2 1,4-1 765,2-3 1,-5-1 0,5 0-1,-2 0 118,-4-1 1,-2-3 0,-1 2-1,0 0-375,0 0 1,-1 1 0,1 0 0,0 1-406,-1 0 0,1 1 0,-2 1 1,-2 0-122,-1 2 0,-1-1 0,4 1 0,-2 2-717,-1-1 1,-6 1-1,6 1-242,1 0 0,-3 2 1,1 1 589,2 0 1,-5 1 0,-1 2 0,-5 0 228,-1 1 0,0 0 0,-1 0 1,-5 0 297,-4 0 1,-4 0 0,-4-1 0,-3 0 138,-5-1 0,-3-1 1,-3 1-1,2-1 174,4-1 1,-3 0 0,2 0 0,-1 0-145,2 0 1,-2 0 0,5 0 0,1 0-949,-1 0 1,-3 0-1,5 0 1,2 0-913,1 0 0,8 0-997,-1 0 0,10 0 1,2 0-143,13 0 1,9 2 2671,8 0 0,15 4 0,3 0 0</inkml:trace>
  <inkml:trace contextRef="#ctx0" brushRef="#br0" timeOffset="151">10000 1070 7789,'0'-2'0,"0"-1"289,0 0 0,0-1 1,2 0-1,1 1 1660,3-1 0,-1-2 1,-5 1-1,0-1-1239,0 0 0,0-1 1,2 1-1,1-1-326,2 1 0,1 1 1,-6-1-1,0 0-98,0 1 0,5 1 1,0 0 201,-2 0 34,-1 0-452,-2 2 1,2 1-1,1 3 1,4 0 51,2 1 0,2 1 1,4 0-1,3 0-128,3 0 1,3-1-1,8 0 1,-1-2-163,1-1 1,4 0 0,1 0-1,-4 0 325,-5 0 0,0-1 0,-7-2 0,-2 0 125,-1-1 0,-4 0 1,-4-1-1,-5 1 93,-3-2 0,-2 1 1,0 1-1,0 0 81,0 0 0,-7-1 1,-3 1-1,-4 1-327,-2-1 1,-1 1 0,-3 0 0,-2 2-130,-3-1 0,-1 2 0,-5-2-144,-1 2 1,1 0 0,-1 0-1,2 1 1,3 1-567,0 0 0,6 0 0,-3 1 0,3 0-2535,7 0 1,0 0 0,9 1 1363,1 0 1,4 0 0,7 1 1880,9 0 0,7 1 0,8 2 0</inkml:trace>
  <inkml:trace contextRef="#ctx0" brushRef="#br0" timeOffset="152">10802 1098 7789,'7'2'956,"0"0"1,5-1 0,-1 0 928,1 0 1,2 1 0,2-1-1884,-1 0 1,1 0-1,0-1 1,-1 0-919,1 0 1,0-2 0,-2 0-1490,-4 0 1,3 0 2404,-8-2 0,0 2 0,-5 0 0</inkml:trace>
  <inkml:trace contextRef="#ctx0" brushRef="#br0" timeOffset="153">10896 1062 10935,'7'-2'1818,"2"0"1,7 2-922,-1 0 1,-4 0 0,-1 1-1,3 0-893,1 0 0,1 0 1,1-1-4710,0 0 4705,-1-1 0,1-2 0,0-1 0</inkml:trace>
  <inkml:trace contextRef="#ctx0" brushRef="#br0" timeOffset="154">9261 775 10531,'0'-4'1292,"2"0"1,1 0-1,3 0-341,-3 0 0,-1-1 1,-2-2-1,0 0-41,0 1 1,0-3 0,0 1 0,0 0-543,0 1 1,0-1 0,0 2 0,0-1 52,0 0 0,0 0 1,0 2-1,0 0-109,0-1 1,0 2-1,2-1-21,3 0 0,-2 1-131,8 0-323,-8 2 1,10 1 0,-6 2-150,1 2 1,3 1 0,4 1 0,1 0-202,0 1 0,1 0 0,3 0 1,1-1 193,-2 0 1,3-1 0,1-1 0,0-1 375,0 0 1,3-1 0,-5-1-1,0 0-41,1 0 1,-4-1 0,3-2 0,-4 0 734,-1-1 1,-2 1 0,-2 0 0,-1 0-439,1 0 0,0-1 0,0 0 1,-3 0-718,-2 0 0,0 1 0,-3 0 0,1 0-2715,-2 0 0,1 1 1281,1-1 0,-1 2 196,6 0 0,1 1 0,4 1-63,1 2 0,-6 0 1705,1 1 0,-1 2 0,6 0 0</inkml:trace>
  <inkml:trace contextRef="#ctx0" brushRef="#br0" timeOffset="155">10016 680 8547,'14'1'982,"-4"0"1,4 0-1,-3 0 280,3-1 1,1 2-1,3-1-686,3 0 0,2-1 0,3 0 1,-5 0-798,-4 0 0,-1 0-1099,0 0 0,-2 0 0,-4-1 645,-5-2 0,-3 1 675,-2-1 0,-7 1 0,-2-2 0</inkml:trace>
  <inkml:trace contextRef="#ctx0" brushRef="#br0" timeOffset="156">10173 649 7789,'7'-2'1549,"2"0"0,6 2-277,1 0 1,0 0 0,0 0-1,-1 0-298,1 0 0,0 1 0,0-1-816,-1 2 1,1-1-1,0-1-1366,-1 0 0,-6 0 1208,-4-2 0,-3 0 0,-2-2 0</inkml:trace>
  <inkml:trace contextRef="#ctx0" brushRef="#br0" timeOffset="157">9151 444 7789,'0'4'0,"0"-1"4563,0 0-3477,0-3 1,2 2 0,3-4-1,6 0-150,2-2 0,3-1 0,0-1 0,0-1 225,-1-1 0,6-1 0,0 0 0,-1 1-647,-3-1 0,-1-2 1,-1 0-1,1 0-306,0 1 1,-2-1 0,-2 2-1,-1 0-35,1 1 1,0 1-1,0 1 1,-1 0-174,1 2 0,-3-1 0,-1 1 0,1 1 0,0 0 0,-4 1 0,6 2 0,1 0 0,-3 1 0,1 0 0,2 2 0,2 2 0,7 1 0,0 2 0,-2 2 0,-1 0 0,-2 1 0,-1 2 0,-1-1 0,-3 1 0,1 0 0,-7-1 0,-1 0 0,-2-2 0,-2 1 0,1-3 0,3 0-404,1-1 1,2-1 0,-4-1-1,4-1-691,2-2 0,-4 1 0,4-1-981,-2 0 0,5-1 0,-1 0 638,3-2 0,0-1 1,-2-2-1,-1 0-2750,1 0 4188,9 0 0,-4-1 0,6-1 0</inkml:trace>
  <inkml:trace contextRef="#ctx0" brushRef="#br0" timeOffset="158">10315 421 14848,'15'0'0,"1"0"1225,0 0 0,1 1 0,2 1 0,2 0-488,-1-1 1,-1 1-1,0-1 1,2 0-994,-2 0 1,-1 0-1,-3-1 1,1 0 309,0 0 0,-6 0 1,1-1-3332,1 0 0,-5-1 0,-2-2 3171,-3 0 0,-9 0 0,-2 0 0</inkml:trace>
  <inkml:trace contextRef="#ctx0" brushRef="#br0" timeOffset="159">10393 370 7789,'0'-4'920,"0"0"1,5 1 0,2 1 0,2 0 596,3 1 0,2 1 1,2 0-1,0 0-329,-1 0 0,6 0 0,2 0 0,0 0-897,0 0 0,3 0 0,-5 0 0,-2 0-256,-2 0 0,-1 0-7412,0 0 7377,0-2 0,-8 3 0,-1 0 0</inkml:trace>
  <inkml:trace contextRef="#ctx0" brushRef="#br0" timeOffset="160">11651 1228 7789,'0'2'2357,"2"-1"0,1-3-1837,2-2 1,6-2 0,-4 1 735,2-1 1,-6-2-1,4-1 1,-2-1-1,1 1-365,-3-1 1,-1-1 0,-2 2 0,0 1-643,0-1 0,0 3 1,0 0-1,0-1-74,0 1 1,0 2 0,0-2 0,0 2-1947,0 0 0,5 0-2216,0 0 1,8 1 2554,-3 0 1,4 1 0,3 3 0,3 1 1431,1 2 0,14 5 0,-2-1 0</inkml:trace>
  <inkml:trace contextRef="#ctx0" brushRef="#br0" timeOffset="161">11950 1204 7789,'8'0'2762,"-1"-3"1,-5-3-1878,3-1 1,-3-1-1,3 0 1,-1-1 40,1 0 0,-3 0 0,5 1 0,-2 0-523,0 0 0,2 1 1,-3 0-1,3 1-248,2 0 0,-6 0 1,4 1-1,-2 1-721,1 1 1,4 0-1,-3-1-1569,2 0 0,-4 2-204,5 1 0,-6 1 1472,1 1 867,-3 3 0,-9 0 0,-2 2 0</inkml:trace>
  <inkml:trace contextRef="#ctx0" brushRef="#br0" timeOffset="162">11258 1228 8877,'9'1'1035,"5"0"1,-4 1-613,4 0 1,2 0 0,1-1 0,4 0 337,5 0 0,9 1 0,4-1 0,1 0-94,4-1 1,6 0 0,4 1 0,1 0-192,-1 0 1,-2 0 0,-5-1 0,1 1-394,-1 0 0,-2-1 0,-1 2 1,-4-2-302,-2 0 1,-3 0 0,-7 0-1,-2 0-774,2 0 0,-5 0 1,-2-2-1,-3 0-2343,-3 0 1,1-1 987,0 0 2347,-1 1 0,1-1 0,0 1 0</inkml:trace>
  <inkml:trace contextRef="#ctx0" brushRef="#br0" timeOffset="163">13082 1306 8600,'-7'2'177,"-2"1"1,-7-1 0,1-1 991,-1-1 1,-2 0 0,-1-2-1,-2 0-178,2-2 0,-5-1 1,-1-1-1,-1 0-2,0-3 0,6 0 0,-1-3 1,4 0-170,1 1 1,1 0 0,1 1 0,3-1-265,6 1 1,3-1 0,2 2-1,2 0-216,3 1 0,4 0 0,7 1 0,-1 1-323,1 0 0,0 1 0,-1 1 1,1 0-721,0 0 0,5 1 0,0 0 1,0 1-1301,1 0 0,-2-1 1,6 2-1,0-1 688,-1 0 0,4 1 1315,-3 1 0,4 2 0,2 0 0</inkml:trace>
  <inkml:trace contextRef="#ctx0" brushRef="#br0" timeOffset="164">13428 1291 7940,'0'3'1225,"0"0"0,-2-1 251,-3 0 0,1-1 0,-6-1-622,-3 0 1,1-1 0,0-3-1,1 0-216,-1-1 0,4-2 1,-3 0-1,1-1-136,1-2 0,-5 1 0,5 1 1,-1 1-124,-1-1 1,8 1-1,-4 1 1,1-1-99,1 1 1,0-1-1,5 2 1,0 0 32,0 1 1,0 0 0,2-1 65,3 2 1,4 0 0,6 2-96,1 1 1,5 0 0,4 0 0,2 0-649,7 0 1,1 1 0,-2 1 0,2-1-621,1 1 1,3 1 0,-4 0-1,1-1-888,-1 1 1,2-2 0,-4 2 0,-3-1 688,0 1 0,-8-1 0,-1-1 1,-5 0-2080,-5 2 3261,-4-1 0,0 4 0,1 0 0</inkml:trace>
  <inkml:trace contextRef="#ctx0" brushRef="#br0" timeOffset="165">13789 1239 7940,'9'-3'1506,"-4"-1"1,-3 0 0,-2 0-1,0 0-283,0 0 1,0-1 0,0-1-1,0 0 18,0 1 0,0-2 0,0 2 0,0 0-1064,0-1 1,0 1-1,0 0 1,0 1-617,0 0 0,0-1 1,0 1-1,0-2-1177,0 2 1,0-1 0,0 1 0,0 0 1615,0 0 0,-7 0 0,-2 1 0</inkml:trace>
  <inkml:trace contextRef="#ctx0" brushRef="#br0" timeOffset="166">14277 1184 13852,'8'0'9830,"5"0"-10889,-8-1 1,0 0-696,-5-2 1,-2 2 0,-1 0-201,-2-1 1,1 1 1953,9 0 0,11 4 0,9 1 0</inkml:trace>
  <inkml:trace contextRef="#ctx0" brushRef="#br0" timeOffset="167">14465 1283 7930,'2'5'0,"2"1"0,3-1 179,1 1 0,-2 0 0,2 0 0,1 0 1064,0 0 0,1-1 0,8-1 0,1 0-709,2 0 1,5-2 0,-3-1 0,-1 0-176,1-1 0,3 0 0,-3-1 0,0 0-66,0-2 1,3-2 0,-5-1 0,-2-2 119,-2 0 1,-1 0 0,-2 0 0,-2-1-19,-1-2 0,-8 0 1,1-1-1,-6 1 33,-3 0 0,-7 0 0,1 2 0,-3-1-167,-2 1 1,1 0 0,-1 2-1,0 2-166,0-1 0,-1 1 1,-2 0-1,-2 2-307,2 0 0,1 2 0,1 0 0,-3 1 142,0 0 1,-1 0-1,5 0 1,0 1 51,0 2 1,6 1 0,1 0-1,2 0 33,4 1 0,1 0 1,4 0-1,3 1-134,5-1 0,10 0 0,4-2 0,6-1-284,8 0 1,1-1 0,3-1 0,1 0-55,3 0 1,-1 0-1,-3-1 1,-5-1-327,-4 2 0,-3-3 1,-2 1-1,-4 0 43,-1-1 1,-2 2 0,-6-2-1277,1 2 1,-2-1 0,-2 1 2015,-1 0 0,-8 1 0,4 2 0</inkml:trace>
  <inkml:trace contextRef="#ctx0" brushRef="#br0" timeOffset="168">14811 1417 7897,'16'1'189,"0"2"0,5 0 0,1 0 0,1-2 536,0-1 0,6 0 0,3 0 0,8-1 32,6-1 1,1-2 0,0-4 0,0-1 78,0 0 0,-1-4 0,-4 1 0,-6-2-2,-3-1 1,-3 1 0,-4-2 0,-5 2-185,-3 1 0,-4-1 0,-4 0 0,-5 2-270,-3 0 0,-2 0 0,0 1 0,0 1-377,0 1 0,-7 0 1,-3 2-1,-3 1-488,3 0 0,-4 1 0,4 1 0,-4 0-1047,-2 0 0,0 0-589,0 2 0,8 0-3149,2 4 5270,5 2 0,15 2 0,3 2 0</inkml:trace>
  <inkml:trace contextRef="#ctx0" brushRef="#br0" timeOffset="169">15833 1484 8707,'5'2'899,"1"1"0,1-2 1,-2 0 13,5 1 1,4-1-1,2 0-455,0-1 0,0 0 0,-1 0 1,1-2-10,0-2 1,-1-1 0,1-2 0,-2-1 69,-3 0 0,1-1 0,-7 1 0,-1-1-96,-3 0 1,-1 0 0,0 1-1,-1 1-191,-5 1 1,-2 1 0,-10 0-1,-1 0 18,-2 1 1,-5 1 0,5 0-1,2 0 51,1 2 0,-3-1 0,0 3-145,2 0 0,1 1 0,4 2-123,4 0 0,3 0 1,7 0-1,2 0-79,3 0 0,4 0 0,10 0 0,4-1-14,3 0 0,12 0 0,-4-2 0,2 0-68,3 0 0,-3-1 0,-4 0 1,-1 0-447,1 0 0,-1-2 1,-1 1-1,-2-2-560,-2 0 0,-5 1 0,3-1 0,-1 0-355,-4 0 0,-3-1 0,-4 0 0,-3 0 545,-2 0 0,-2 0 944,-5 0 0,-7-1 0,-2-1 0</inkml:trace>
  <inkml:trace contextRef="#ctx0" brushRef="#br0" timeOffset="170">16211 1267 9525,'15'0'1131,"1"0"0,0 0 1,1 0-376,4 0 0,-2-1 0,8 1 1,-1-2-603,-2 1 0,4 0 1,-5-1-1,0 0-553,-1 0 1,-1 1 0,-5 0 0,0 0-1586,-1 0 1,1-1 501,0 1 1482,0-1 0,-8 2 0,-1 0 0</inkml:trace>
  <inkml:trace contextRef="#ctx0" brushRef="#br0" timeOffset="171">16336 1196 7970,'16'-2'0,"0"1"1470,-1 0 1,1 1 0,0 0 0,0 0-781,-1 0 0,6 0 1,0 0-1,-1-1 98,-3 0 1,-1-1-1691,-1 1 0,1 0 0,0-1 1,-2-1-1,-2 1 902,-1-1 0,6-2 0,7-1 0</inkml:trace>
  <inkml:trace contextRef="#ctx0" brushRef="#br0" timeOffset="172">17437 1334 7970,'9'4'0,"-2"-1"0,-2 0 693,0 0 0,2-2 3415,-2 0-3169,-3 0 0,3-3 0,-10 1-477,-5-2 1,-6 2-1,-3-1 1,-4 0-266,-2 1 0,1 0 0,-6-1 1,2 1-124,0 1 1,-3 0 0,8 0-1,1 0 2,-1 0 0,2 0 0,5 0 81,0 0-132,1 0 1,1 0 0,3-2-23,6 0 1,3-2-1,2 0 1,0 0 32,0-2 1,0 2 0,-1-2 0,-3 1-37,-1 0 1,-2-1-1,3 1 1,-3 0-27,-1 0 1,4 0-1,-3-1 1,2 2-162,0-1 1,-1 3 0,5-1-249,-5 0 0,6 1 221,0 1 0,7 0 1,11 1-1,3 0 114,5 0 0,5 2 0,4-1 0,4 1 72,1 0 1,2 1 0,3-2-1,-1 0 138,-2-1 1,-7 0 0,2 0-1,-4-2 213,-2 0 1,-5-2 0,-1 0-1,-2 0 176,-4-1 0,-2 0 1,-3-1-1,-3 0-61,-6 0 1,-3 0 0,-2 0 0,-2 1-82,-3 0 0,-9 0 0,-9 0 0,-1 2-23,-4-1 0,-4 2 0,-3 0 0,-1 0-447,1 1 0,-4 1 0,1 0 0,-1 0-519,1 1 0,1 0 0,6 1 0,-1-1-574,1 0 1,1 2 0,4-1 0,5 0-101,4 1 0,8-1 0,4 1 0,3 0 50,2 0 1,3 1 0,6 1 1255,7 0 0,17 1 0,0 2 0</inkml:trace>
  <inkml:trace contextRef="#ctx0" brushRef="#br0" timeOffset="173">18176 1354 8376,'9'2'1449,"-4"0"0,-10-2 0,-6-1 1,-3 0-649,-2 0 1,-5-2 0,-1 2 0,-3-1-449,-3 0 0,-1-1 0,-3 2 0,3 0-156,2 1 0,-1 0 0,6 0-306,-3 0 1,6 0 0,-2 0 280,4 0-408,8 0 1,2-2 0,7-1 85,0 0 1,0-1-1,0 0 1,0 0 316,0 0 0,0-1 1,-2-1-1,-1 0-54,-3 1 0,-1-2 0,4 2 1,-2 0 63,1 1 1,2 0 0,2 0 0,0 0-63,0 0 0,0 0-99,0 0 1,7 2-1,4 1-53,3 0 1,2 1 0,1 0 0,4 0-86,5 0 1,4 0-1,3 0 1,2 0 218,2 0 0,-2 0 0,-7-1 0,-2-1 198,2 0 0,-6 1 0,-1-2 0,-5 0 150,-5 0 0,1-1 1,-5 0-1,0 0-1,0 0 1,-2 0 0,-5 0-1,0 0-266,0 0 1,-7 1 0,-3 0 0,-4 0-115,-2 0 1,0 1-1,-1 0 1,-3 1-261,-1 0 1,-1-1 0,1 2 0,-4 0-1564,1 0 1,1 1 0,7 0-608,1 0 0,1 2 1,3 0-2439,6 0 4804,10 3 0,4 0 0,7 2 0</inkml:trace>
  <inkml:trace contextRef="#ctx0" brushRef="#br0" timeOffset="174">18459 1224 9079,'16'0'4204,"-6"0"-736,1 0-2278,-8 0-2448,11 0 0,-14 0-1261,0 0 0,-2 0 584,-8 0 1935,-1 1 0,3 2 0,1 1 0</inkml:trace>
  <inkml:trace contextRef="#ctx0" brushRef="#br0" timeOffset="175">18821 1389 7970,'10'1'1573,"0"1"1,-4-1-551,4-1 1,-6-2-1,3 0 1,-2-2-270,0 0 0,0-1 0,-5-1 0,-1 0-114,-5-1 0,3 0 0,-6-1 1,2 0-293,4 2 1,-4-3 0,1 2 0,1 0-45,-2 0 1,5 1 0,-3 1 0,4-1-126,1 1 0,1 0 0,3 1 0,3 0-72,1 0 1,5 1 0,6 0 0,2 0-190,-2 2 1,6-1 0,-1 2-1,2 0-30,0 0 1,-1 0 0,3 1 0,-2 0-1127,2 2 1,-4-1 0,1 0 0,-2 2-1049,-4-1 0,-3 1 0,-6 1 1198,-5 0 0,-3 1 1,-2-2-1,0 0 1088,0-1 0,-5 1 0,0 1 0,-1 0-253,-1 0 0,6-1 0,-5-2 1155,5 1 523,1-1 0,0-1 0,0-3-289,0-2 1,0-2 0,0 0 0,1 0-407,5-1 0,-5 0 0,5 0 1,-5 0 300,-1 0 0,0-2 0,0 3 0,0-1-957,0 0 1,0 0-1,0 2 1,0-1-1012,0 0 0,0 1 1,0 1-3102,0 0 470,0 0 0,6 2 3568,-1 2 0,7 4 0,-3 2 0</inkml:trace>
  <inkml:trace contextRef="#ctx0" brushRef="#br0" timeOffset="176">19481 1361 7856,'-7'7'0,"-2"-1"0,-1 0 511,-1-1 1,8 0 0,-3 1 0,5-2 20,1 1 1,7-1 0,5 0 0,7-1 140,7 0 1,2 0 0,0-2 0,-2 0-233,2-1 0,0 0 0,0 0 0,-2 0-95,2-1 0,0-3 1,-1-2-1,-5 1-95,1-1 1,-7-1 0,1 0 0,-5-1 29,1-1 0,-6-2 0,-2 1 1,-3-1 28,-2-1 0,0 0 0,-2 2 0,-3-1-162,-6 1 1,-5 1 0,-3 1 0,-2 1-112,2 1 0,-4 1 1,2 1-1,0 1 73,-1 2 0,4-1 0,-3 2 0,4 0-164,1 0 0,0 2 1,2-1-1,2 2 47,2 0 1,6 0-1,-1 1 1,5 0 91,5 0 1,6-1 0,10-1 0,5 0 19,4 0 0,6-1 1,3 0-1,-1 0 36,1-1 0,2-2 1,-4 1-1,-2-1-597,-2-2 0,-7 2 0,-1 0 1,-2-1-1060,-4-1 0,-3 0 0,-4 0 0,-3 0 1515,-2 0 0,5 1 0,-4-1 0</inkml:trace>
  <inkml:trace contextRef="#ctx0" brushRef="#br0" timeOffset="177">11305 791 8260,'0'4'1123,"0"1"1,0 1-580,0 1 0,0-2 0,0-1 0,0 0 42,0 0 1,7 0 0,4 0 0,3 0-133,1 0 0,8-2 1,3 1-1,2-1-79,-2 0 0,4-1 1,-6 0-1,3 0-154,-1-1 0,-2-2 1,3 0-1,-7 0-10,-2-1 1,-2-2-1,-1 0 1,-1-1-68,-3-1 1,1-3 0,-7 0 0,-1-1-91,-2-1 0,-4-1 0,-3 0 0,-8 0-15,-6 1 1,0 0-1,-7 0 1,0 2-109,1 1 0,-8 0 0,5 2 1,0 0 35,-2 2 1,2 1 0,0 0 0,2 2 30,-2 0 1,5 1 0,1-1 0,1 2 74,0-1 1,0 2-1,5 1 1,2 0-76,4 1 1,3 1 0,7 0 0,0 1-187,0 0 0,14 2 0,8-1 0,10 0 70,5 0 1,11-2 0,0-2 0,1 0 208,-1-2 0,-2 0 0,-2 0 0,-3 0-68,3-2 0,-2 1 0,-2-3 0,-7 2-340,-3-1 1,2 1 0,-11-1 0,-2 0 62,-2 1 0,-6 0 0,-1 1 0,1-1-1695,-3 0 0,6 1-883,-3 0 0,3 1 904,2 0 1928,-8 1 0,6 3 0,-5 2 0</inkml:trace>
  <inkml:trace contextRef="#ctx0" brushRef="#br0" timeOffset="178">12154 834 8816,'0'3'1775,"0"-1"1,2-1 0,1 0-759,3-2 1,4-1 0,-3-3 0,0-1-180,0-2 1,5-1 0,-3 1 0,1-1-60,1 0 1,-6-1 0,4 0 0,-2 0-465,-4 1 0,4 0 0,-1 2 0,-1 1-754,2-2 1,-5 2 0,3 0 0,-3 0-821,-2 2 0,1-1 0,3 1-1385,1 0 1,2 2-1,-2 1 2644,6 1 0,10 0 0,3 0 0</inkml:trace>
  <inkml:trace contextRef="#ctx0" brushRef="#br0" timeOffset="179">12579 716 7970,'14'0'0,"-2"1"712,-2 0 0,-4 1 0,4-2 2888,2 0 1,-3 0-2543,1 0 1,-1 0-1574,2-2 0,-4 1-637,-7-1 0,7 0 1152,3 0 0,-3 1 0,0-1 0</inkml:trace>
  <inkml:trace contextRef="#ctx0" brushRef="#br0" timeOffset="180">13035 861 7970,'-9'1'1562,"4"0"-1356,3 2 0,2 0 0,0 1 0,2 0 138,3 0 1,-2-1 0,8 0 0,1-1 751,2 0 0,7 1 0,2-1 1,-1-1-452,1-1 0,5 0 1,-2 0-1,4 0-223,1 0 0,-4-2 1,-3-1-1,-1-1-148,-4-1 1,2-2-1,-4 0 0,-3-1-17,0 1 0,-7-3 0,-1 1 1,-5-1-93,-1-1 0,0 0 0,-1 0 0,-5 1-144,-4 0 0,-4 2 0,-4 1 0,-1 2-67,-2 0 1,-5 2 0,3-1 0,-1 1 67,-4 2 1,0 1-1,0 0 1,2 0-117,-2 0 1,3 1 0,3 2 0,2 1 92,7-1 1,2 0-1,1 0 1,4 0 67,5 0 0,8 0 0,5-1 0,7 0 46,7 0 0,14-1 0,6 1 1,1-2 6,4 0 0,3-1 0,-4-1 0,-1 0-431,2-1 0,-7 1 1,-8-1-1,-2 0-987,-3 1 0,-1-1 0,-2 0 0,-4 0-972,-1-1 1,-2 1-1,-4 0 2270,4 0 0,-3 0 0,4-1 0</inkml:trace>
  <inkml:trace contextRef="#ctx0" brushRef="#br0" timeOffset="181">11903 507 7970,'10'2'0,"-1"0"384,-2 0 0,0-2 458,-2 2 1,-5-2 0,2-2 0,-8 0-106,-2 0 0,-5-1 1,-7 0-354,-7 1 1,-2-1-1,-5 2 1,-1 0-151,-1 1 1,-3 0-1,4 0 1,-1 0-146,1 0 1,3 0 0,4 0-1,4 0-150,1 0 0,8 0 0,4 0 108,-1 0 1,5-1 0,2 0-61,3-2 1,2 0 0,0-1 0,0-1 31,0 0 0,0 0 0,0-1 0,0-1-33,0 1 0,0-1 1,0 1-1,0-1-11,0 0 0,0 1 1,0-1-1,-2 1 24,-3 0 0,3 1 0,-3 1 0,1 0-87,-1 0 0,3 2 67,-3-1-80,3 2 1,9 0 0,4 2 0,3 2-56,2 0 1,6 2-1,6-1 1,5 2-39,4-1 1,12 0-1,0 0 1,3 0-85,2-2 0,-1-1 0,-8-2 1,-1 0 377,-2 0 1,-7-2-1,2-1 1,-6 0 443,-5-1 1,-3 0-1,-7 0 1,-2-1-323,-4-1 0,2-1 1,-6 1-1,-5 0 490,-4-1 0,-1 1 0,-6-1 0,-4 1-227,-5-1 0,-1 1 0,-6 1 0,0 0-86,2 1 1,-6 1 0,2-1 0,-5 1-462,-4 2 1,-5 1 0,4 0 0,-1 0-308,1 0 1,-4 0-1,3 0 1,1 1-104,0 0 0,1 2 1,7-1-1,4 0-1162,5 1 1,4 0-1,3 0 1,3 0-4278,6 1 5911,3 0 0,9 4 0,2-2 0</inkml:trace>
  <inkml:trace contextRef="#ctx0" brushRef="#br0" timeOffset="182">12720 519 7038,'16'1'-513,"0"0"1,-6-1 3614,1 2-884,-8-2 0,2 0-1620,-10 0 1,-9 0-1,-9-1 1,-1-1-192,-4 2 0,-4-1 1,-2 1-1,-3 0-210,2 0 1,-2 0-1,4 0 1,5 1 13,4 0 0,-3-1 1,6 2-287,2-2 0,7 0 0,3 0-130,2-2 1,2 1 0,5-1-1,0-1 17,0-1 1,0 0 0,0-1 0,0-1 162,0 0 1,0 1 0,0-2 0,0 1 74,0 0 1,0-1-1,0 1 1,0 0 12,0 1 0,0 0 0,0 1 1,0 0-16,0 0 1,0 0-86,0 0 0,0 1 0,2 1-23,3 0 1,-1 1 0,6 1 0,2 0-28,2 2 1,9-2 0,3 3-1,4-1-165,1 0 0,1 0 0,1 0 1,2-1 104,2 0 0,-1 0 1,-4-1-1,-1-1 320,1 0 0,-3-1 0,-1-1 0,-3-1 373,-3 0 1,-1-1 0,-5 1 0,-2-1-77,-3-1 1,-5 0 0,-6 1-1,0-1 230,0 1 1,-5-1 0,-3-1 0,-5 1-90,-4 0 1,-4 0-1,0 1 1,-5 0-365,-4 0 0,-1 3 0,-3 0 0,-1 0-208,-1 1 1,-8 1-1,4 0 1,0 0-565,3 0 0,-1 0 0,3 0 0,3 0-1933,4 0 0,14 1 1,0 1-1,6 0 447,4 1 0,11 1 0,9 1 2011,8 2 0,13 2 0,3 1 0</inkml:trace>
  <inkml:trace contextRef="#ctx0" brushRef="#br0" timeOffset="183">13097 381 8743,'16'-1'1024,"-5"0"611,-1 0 0,1 0 650,4 1 0,-4 0-281,-1 0-2971,-6 0 0,5 0-893,-4 0 0,-2 0 0,6-1-2381,-2-2 4241,-2 1 0,-5 1 0,0 1 0</inkml:trace>
  <inkml:trace contextRef="#ctx0" brushRef="#br0" timeOffset="184">13946 523 8227,'9'2'2109,"-2"2"0,-9-4-1174,-3 1 0,2 0 0,-6-2 0,2 0 10,3-1 1,-4-3 0,-1-1-1,-1 0-182,-1 1 0,2-3 0,-3 1 1,3 0-291,2-1 1,-5 1 0,3-1 0,-1 0 12,-1 0 1,3 2 0,-5 0-1,5 0-247,1 0 1,2 0 0,3 1 0,-2 1-172,-1 0 0,0 0 0,7 1 1,3-1-339,5 2 0,4 1 0,2-1 0,0 1-275,-1 0 0,6-1 0,4 2 0,1 1-349,2 0 0,10 0 1,-6 2-1,1-1-847,0 0 1,4 2-1,0-2 1,-4 2 321,-5 0 0,0 1 0,-7 0 0,-4 1-1084,-5 0 2503,2-2 0,-5 5 0,7-1 0</inkml:trace>
  <inkml:trace contextRef="#ctx0" brushRef="#br0" timeOffset="185">14308 476 7302,'0'-4'2154,"0"0"1,0 0-726,0-2 0,0 1 0,0-2 0,0-2 0,-2 1-47,-3 0 1,2-1-1,-6 1 1,0 0-793,0 1 1,4 1-1,-4 0 1,2 0-742,4 1 0,1 1 0,0 0 0,-1 0-1389,-2 0 1,-1 0 0,6 0 0,2 1-705,3 0 0,-1 0 1,8 1-1,4 0 2244,3 1 0,9 1 0,-3 2 0</inkml:trace>
  <inkml:trace contextRef="#ctx0" brushRef="#br0" timeOffset="186">14780 531 6902,'0'2'0,"0"0"-493,0 0 0,0-2 518,0 2-75,0-2-97,0 0 144,0-2 1,0 1 2,0-2 1,0 2 3,0-1-4,0 1 0,-7-3 0,-2 2 0</inkml:trace>
  <inkml:trace contextRef="#ctx0" brushRef="#br0" timeOffset="187">14733 507 8227,'-7'2'227,"3"1"1,-6-2 318,-3 0 1,6 2-83,2 0 1,2-1-1,-1 0 1,-1 1 184,1 1 0,3 0 0,1 0 0,1 0-118,5 0 0,-3 0 0,8-1 0,-1 1-227,-1 0 1,10 0 0,-3-1 0,1-2-114,1-1 1,3 0 0,1 0 0,1 0-43,0 0 0,0-1 0,-4-2 1,2-1 33,-2 0 0,-2-1 0,-1-1 0,0-1-51,0-1 1,-6-3 0,-1 1-1,-2-2 55,-4 1 0,-1-2 0,-2-1 0,0 2-120,0 0 1,-7 0-1,-3 1 1,-4 2 6,-2 1 1,0 1 0,0 0-1,1 2 44,-1 0 1,-5 2-1,0-1 1,2 1-12,1 2 1,-3 1 0,-1 0 0,-1 0 56,0 0 1,2 0 0,6 1 0,-1 2 30,0 1 0,7-1 1,4 1-136,3 0 0,4 0 0,3 0 0,8 0 11,6-2 0,7 1 0,9-1 0,2-1-21,-2-1 1,8 0 0,-1 0 0,-2 0-664,1 0 1,-10 0 0,4 0-1,-5-1-846,-2-1 1,5 1 0,-9 1 0,2 0-313,1 0 1,-3 0 0,4 0 1770,-2 2 0,-6 0 0,2 2 0</inkml:trace>
  <inkml:trace contextRef="#ctx0" brushRef="#br0" timeOffset="188">16038 484 8227,'0'2'0,"0"0"2860,0-1 797,0 0-2751,-7 1 0,3-2 243,-6 0-685,6 0 1,-5 0 137,4 0-454,3 0 0,-6 0-99,2 0 1,5 0 0,-6 1 127,0 0 1,3 1 8,-6-2 1,6 0-269,-1 1 32,3 0 0,2 1-3,0-1 1,2 0 97,3 0 1,-1-1 276,6 0 328,-6 0-350,3 0 1,-7-1-1,0-2 193,0 0 1,-7-3 0,-4 1 0,-3 0-75,-1-1 0,-6 1 0,-2-1 1,0 0-27,0 0 1,1 1 0,3 0-1,-2 1-273,1 0 0,1 0 0,0 1 0,-2 0-905,2 0 1,6 1 0,3 0-2180,-2 0 0,3 0-287,-1 1 1,6 1 2156,-1 0 0,3 2 1,4 2-1,1 1 1094,3 0 0,6 2 0,-3 0 0</inkml:trace>
  <inkml:trace contextRef="#ctx0" brushRef="#br0" timeOffset="189">15660 499 8227,'16'3'377,"-6"-2"1,1-1 0,-1 0 479,-1-1 0,10-2 1,-3-2-1,2-1 374,-1 0 1,0-2 0,3 2 0,1-2-484,-2 0 1,4 2 0,-1 1 0,1-1-472,0 1 1,-1-1 0,-2 2 0,1-2-1105,-2 1 0,-2 1 0,-1 0-1323,0 0 0,-8 1 1,-1 1-3301,0 0 5450,-5 1 0,5 5 0,-7 0 0</inkml:trace>
  <inkml:trace contextRef="#ctx0" brushRef="#br0" timeOffset="190">16431 531 8365,'10'4'0,"-1"0"0,0 0 766,-1 0 0,5 0 0,6-1 315,2 1 1,1 0 0,-2-2 0,1 0-422,-2 0 0,5-1 0,1 0 0,1-1-112,0-1 1,-5-2 0,4-1 0,-3 0-174,-2-1 0,-3-2 0,-1-2 1,-2 0 22,-4-1 1,2-1-1,-5 0 1,0-1-201,0 0 0,-1 1 0,-6 0 0,-2 2-45,-3 1 0,-4 0 1,-7 0-1,0 0 67,1 2 1,-3 0-1,-1 3 1,-4-1-251,-1 2 1,-2 1 0,-6 0 0,1 0-117,-1 1 1,1 2 0,-1-1 0,3 1-113,3 2 1,-1-1-1,8 1 1,3 0-90,2 0 0,-1 0 1,9 0 113,3 2 1,10-2 0,9 1 0,8-2 157,6 0 0,12-2 0,3 0 1,2 0 47,4-1 1,-2 0-1,-5-1 1,-4 0-338,-2 0 1,-1-2-1,-6 1-178,1-1 0,-6 1 0,-2 1 0,-1 0 1,-4 0-335,-1 1 1,-2 0 0,-1 0-1,1 0-185,0 0 1,-1 0-1,-1 0 1,-1 2-435,-3 0 1,-1 2 1494,1 0 0,4 3 0,-5 1 0</inkml:trace>
  <inkml:trace contextRef="#ctx0" brushRef="#br0" timeOffset="191">17280 562 15391,'0'-5'0,"0"-2"846,0 0 0,0-2 0,0 1 1,0-2 364,0 2 1,0-2 0,0 1 0,0-1-573,0 0 1,0 1-1,0 2 1,0 0-914,0 0 0,0 2 0,1-1 1,3 0-901,1 1 0,6 1 1,-4 0-1,0 1-1110,0 1 0,0 0 0,-2 0-400,5 0 0,-1 1 2684,2 3 0,-1 2 0,6 2 0</inkml:trace>
  <inkml:trace contextRef="#ctx0" brushRef="#br0" timeOffset="192">17610 441 9756,'10'0'4417,"1"0"-2565,1 0 0,2-2-1470,2 1 0,-6-1-958,1 1 0,-8 0 0,4-1-2109,0 0 0,-3 1 2685,6 1 0,1 0 0,4 0 0</inkml:trace>
  <inkml:trace contextRef="#ctx0" brushRef="#br0" timeOffset="193">18034 547 8261,'-24'1'27,"-4"0"1,5 1-1134,-1-1 0,6 1 1817,3 2 1,6 0 475,9 0 1,7 0 0,3-1 0,6-2-580,5 1 0,3-1 0,10 1 1,-1 0-218,-2-1 0,11-1 1,-7 0-1,4 0 115,-3 0 1,1 0-1,-4 0 1,-3-2 135,0 0 0,-6-2 0,0-1 1,-1-2-12,-4 1 0,-1-3 0,-2 2 0,-2-2-44,-4-1 1,2 1 0,-6-2 0,-3 0-121,-1 0 0,-7 2 0,-4-1 0,-3 1-203,-6 0 0,-1 0 0,1 2 1,-1 1-265,-2 0 0,-1 1 0,1 1 0,-4 1 0,1 1 0,-6 1 0,4-1 0,-2 2 0,2 2 0,-4-1 0,5 1 0,1 1 0,3 1 0,9-2 0,3 1 0,2 0 0,2 0 0,5-1 0,2 1 0,3-1-675,5-1 0,16 1 1,6 0-1,3 0 33,3-1 1,1 1 0,6-2 0,-1 0-133,0 0 0,3 0 0,-9 0 1,1 0 204,-1 0 1,-1 0 0,-6 0-1167,1 0 0,-6 0 1,-2 0-1,-1 1-551,-4 0 0,-8 2 2286,-6 0 0,4 0 0,-1 1 0</inkml:trace>
  <inkml:trace contextRef="#ctx0" brushRef="#br0" timeOffset="194">18915 476 9135,'7'2'0,"3"-1"900,4 0 0,2 0 0,0 0 0,-1 0-285,1 0 1,0-1-1,0 0 1,-1 0-222,1 0 0,0 0 0,0 0-1456,-1 0 1,-1-1 0,-3 0-9,-6-2 1,-3 1 1069,-2 0 0,-14-1 0,-4-1 0</inkml:trace>
  <inkml:trace contextRef="#ctx0" brushRef="#br0" timeOffset="195">18868 460 11345,'7'-2'1666,"8"0"0,10 1-982,-1 0 0,-1-1 0,-6 2 0,3 0-895,1 0 1,0-1 0,-6 0 0,1 0-1232,0 0 1,0 0-1,-1-1 1,1 1 636,0-1 1,-6 1 804,1 1 0,-1-2 0,6 0 0</inkml:trace>
  <inkml:trace contextRef="#ctx0" brushRef="#br0" timeOffset="196">19591 562 8261,'0'7'0,"0"-2"0,0-1 0,0 0 179,0 0 0,5 0 1510,0 0 1,1-1-634,-6-1 0,5-1 0,2-1-227,2-1 1,-6-2 0,4 0-1,-2-1 8,1-1 0,4-2 1,-3 0-1,0-2-145,0-2 0,0 1 0,-4 1 0,4 0-205,2 0 0,-4-2 0,4 1 0,-2 1-161,-3 1 0,3-2 0,-2 4 0,-2 0-226,-1 0 1,-2 1 0,0 0-649,0 1 1,0 0-671,0 0-1929,0 2 1,-2 0-230,-3 2 1,3 0 1996,-3 2 1,5-2 0,5 3-1,4-1 1379,0 0 0,5 1 0,-5 1 0,6 0 0</inkml:trace>
  <inkml:trace contextRef="#ctx0" brushRef="#br0" timeOffset="197">20173 594 8648,'7'-2'1384,"-6"0"1,5 0-613,-5 0 1,-1-2 0,0 0 0,0-1-75,0 0 0,0-4 0,0 1 0,0-1 93,0-1 0,6-1 0,-1 1 1,-2-1-66,-1 0 1,0 0 0,1 2 0,3 1-298,-3 1 0,1 0 0,-1 2 0,2 0-179,-1 1 0,3-2 1,-2 1-861,-1 0 1,3 1 0,-2 0-2565,-2 0 1,-1 1-104,-2 1 0,7 1 1206,3-1 0,4 2 2071,2 2 0,0 2 0,0 2 0</inkml:trace>
  <inkml:trace contextRef="#ctx0" brushRef="#br0" timeOffset="198">20739 586 8261,'-11'0'0,"1"0"0,-3 0-132,0 0 0,-5 0 0,-1 0 0,-2 0 414,2 0 1,1 0 0,2 0-1,2 1 1,2-1 568,2 2 0,-1 0 799,-4-1 692,6-1-1926,2 2 0,14-2 1,3 0-1,6 0-219,5 0 1,3 1-1,8 1 1,-2-2-72,-4 1 1,3-1 0,-2 0-1,1 0 37,-2 0 1,-2 0 0,-4 0 0,0 0-102,0 0 0,-8-1 0,-2 1 0,1-2 233,-2 0 0,5-1 1,-6-2 39,1 0 0,-2-2 1,-5 1-1,1-2 168,3-1 0,-1-1 0,-5 0 0,-2-1 258,-3 1 1,3-1 0,-5 0 0,2 0-100,0 1 1,-2 0 0,3 2-1,-1 1-956,1 0 0,3 0 1,1 2-215,0 0 0,0 1 0,0 0-2132,0 0 182,0 2 0,-2 0 1,-2 4-1,-4 0 1572,-6 2 1,-6 1-1,-11 2 1</inkml:trace>
  <inkml:trace contextRef="#ctx0" brushRef="#br0" timeOffset="199">20644 452 8261,'11'4'0,"-1"-1"563,3-1 0,1 0 0,1 0 0,1 1 568,0-1 0,6 2 0,6-2 0,6 0-965,2 1 0,1-2 1,-4 2-1,2-2-181,2 0 0,-2 1 0,-7-1 0,-4 0-1776,-1 0 0,3-1 1,-5 0 1790,-2 0 0,-1-2 0,-3 0 0</inkml:trace>
  <inkml:trace contextRef="#ctx0" brushRef="#br0" timeOffset="200">21289 606 8462,'16'0'784,"-1"0"0,1 0 356,0 2 0,0-2-414,-1 1 1,-1-1 0,-1-1-203,-3-2 1,-7 0-1,3-1 1,-5 0 89,-1-2 0,0 2 0,0-3 0,-1 0-30,-5 1 1,-2-1 0,-8 0-1,0-2-192,1 0 1,-6 0 0,0 2 0,1 1 171,3-1 1,3 0 0,2 0-1,3 2-74,2-1 0,2 2 0,5-2-400,0 2 1,7 0-1,3 1 1,4 0-548,2 2 1,5-1 0,2 1 0,1 0-457,4 0 0,0 0 1,2 0-1,-1 0-235,5 0 1,-1 2-1,-5 0 1,-2 1-538,2 1 0,-5 0 1,-4 0-1,-7 1 793,-7 1 0,-3-1 0,-2 1 1,0 0 891,0-1 0,-5 0 0,-2-1 0,0 0 0,0 0 215,2-2 0,-1 0 0,1-2 0,2-2 1556,1 0 0,2-1 0,0-1 0,0 0-758,0 0 1,0 0 0,0 1 0,0-1-968,0 0 1,2-1-1,1 2 1,2 1-670,-1-1 1,5 0 0,1 0 0,4 0-1099,2 2 0,-1-1 0,1 1 1721,0 1 0,7 1 0,1 0 0</inkml:trace>
  <inkml:trace contextRef="#ctx0" brushRef="#br0" timeOffset="201">22012 472 8261,'0'3'7124,"0"-1"-5101,0-1 0,2 1-1346,3-2 1,-3-1-1334,3 0 0,-3 0 0,-2-1-3280,0-1 1,0 0 325,0 1 3610,0 1 0,7-1 0,2 2 0</inkml:trace>
  <inkml:trace contextRef="#ctx0" brushRef="#br0" timeOffset="202">22578 570 8402,'9'4'0,"-4"0"361,-3 0 1,-2 0 0,0 0 0,0 0 344,0 0 0,0 0 1,-2 0 192,-3 0 0,-4 0 1,-8 0-1,-2-1-208,-2 0 1,-2 0 0,4-2 0,-4 0-367,-2-1 1,5 0-1,-7 0 1,1 0-277,2-1 1,-4-2-1,5-2 1,0 0 57,1-2 0,1 1 1,7-1-1,1 1-231,3-1 0,6 1 0,-1 0 1,3 0-132,2 1 0,2 0 1,3 0-1,6 2 112,3-1 1,3 1-1,4 0 1,6 1 16,2 0 0,3 1 0,-1 1 0,1 0 41,-1 2 1,-5 0 0,-1 2-1,-1 0-309,1 1 1,-11 0-1,1 0-246,-1-1 1188,0 0 1,0-2-1,-2-2 1,-3-3 255,-2-1 0,5-3 0,-3-1 0,0-1-4,-4 0 0,2-2 0,-2 1 0,-1 0 29,-2 1 1,-2 0 0,0 1 0,0 0-523,0 1 0,0 1 0,0 1 0,0 1-508,0 0 0,0 0-533,0 0 1,-2 0-813,-3 2 1,-2-1 0,-6 3-8286,3-2 9739,-1 1 0,-4 3 0,-1 0 0</inkml:trace>
  <inkml:trace contextRef="#ctx0" brushRef="#br0" timeOffset="203">23081 456 8261,'0'2'802,"0"-3"0,2-3 1,2-2 2728,1-1-3048,7 1 0,-8-1 1,4 0-1,1 0 1,-2-1 249,0 2 0,3 0 0,-4 2-316,-3-2 1,4 2-260,-2-1 0,1 2-122,-6 0 1,-2 3 0,-2 0-231,-1 2 0,-5 1 0,4 1 0,3 1-160,1 0 1,2 1-1,0 2 1,0 0-49,0 0 1,12-2-1,4 1 1,2-2 231,-1-2 1,4 1-1,0-3 1,0 0 283,2-1 0,-4 0 0,5-1 0,1-2 267,-1-2 0,-4 0 0,0-2 0,-4 1-9,-5 0 0,1-1 1,-5 1-1,0 0-50,0 1 1,-2-1 0,-5 2-59,0 0-531,0 2 0,0 1 69,0 2 0,0 1 0,2 2 0,3 0-82,6 0 1,8 0 0,4 0 0,1-1 171,4-1 1,0 0 0,0 0 0,-2 0 95,2-2 1,0 0 0,-2 0-1,-5-2-144,-3 0 1,-3-1-1,1 0 1,-2-1-512,-4 2 1,3-1 0,-6-1-1,0 0-375,0 0 0,-2 2 0,-5-1-690,0 0 1732,0 0 0,-7 2 0,-2 2 0</inkml:trace>
  <inkml:trace contextRef="#ctx0" brushRef="#br0" timeOffset="204">23773 582 8386,'16'3'0,"0"-1"0,-1 0 391,1-1 1,2-1 0,2 0-1,5 0 1,-1 0 321,-3 0 1,-3 0 0,-2-2 0,-2 0-181,-4-2 1,2 0 0,-7-1-196,-1 0 1,-4-1 0,-4 2 0,-3 1-74,-1 0 0,-1 0 1,-3 1-1,1-1-108,-1 0 0,3 2 0,1 0-328,1-1 1,1 1 63,6-2 0,13 2 0,2-1 0,5 0 278,2 0 0,1-1 1,5-1-1,-4 0 272,-1 0 1,-2-1 0,-5 0 0,-2 0 123,-4-1 1,2 1 0,-6 0 0,-3 1-182,-1 0 1,-2 0-1,0 0 1,-2 0-328,-3 0 1,-4 2 0,-7-1 0,1 1-1241,-1 0 1,-5 1-1,-2-1 1,-1-1-5299,-4 1 6479,-2 1 0,-8-2 0,-2 1 0</inkml:trace>
  <inkml:trace contextRef="#ctx0" brushRef="#br3" timeOffset="205">17028 4868 8261,'0'4'0,"0"-1"0,0 0 2019,0-3-606,0 2 918,0-2-166,0 0-27,0-2-192,0-1-941,0-2-282,0-2 1599,0 1-1592,0-4 0,0 0 0,2-1 0,1 0 0,4-2-32,2-1-698,2 3 0,-3-4 0,6 7 0,-3-3 0,3 3 0,1 0 0,1 0 0,0 2 0,-6 0 0,1 2-1614,-1 0-1947,-1 2 669,-2 0 0,-7 4-2701,0 2 3042,0 2 1149,-14 4 1402,4-2 0,-27 5 0,4-1 0</inkml:trace>
  <inkml:trace contextRef="#ctx0" brushRef="#br3" timeOffset="206">16352 4880 11007,'-9'-2'393,"2"-1"361,7 2 1,7-1 1018,4 1 0,3 0 439,1-2-1133,8 2-635,2-2 0,8 2 667,4 0 1,4 1-267,12 0 1,5 0 42,10 0 1,0 0-767,10 1 1,5 0 3,-37 0 0,2 1 1,-2-2-1,0 1 43,-1 0 0,0 1 1,0-2-1,0 1-42,39 0 1,-2 1-128,-8-1 0,-11 0 0,-2-1 0,-12 0-131,3 0 0,-10 0-94,-5 0 0,-9 0-1888,-2 0 0,-12 0-12,2 0 1,-9 0 314,3 0 0,-8 0 0,-2 0 0,-9-1 1810,-5 0 0,-9-2 0,-1 0 0</inkml:trace>
  <inkml:trace contextRef="#ctx0" brushRef="#br3" timeOffset="207">18160 4778 8261,'0'6'0,"0"-1"0,0-1 1418,-7-1 0,2 0-620,-11 0 1,2-1 497,-12 1 0,5-2-483,-5 0 1,-2-1-205,-9 0 0,2 0-122,-7 0 1,6 0 31,-6-1 0,7-1-216,-2-2 0,9-1-35,2 0 1,7 0-289,-2-2 137,3 1-127,3-4 326,6 2-281,2-2 1,7 2 217,0-1 1,7 2 121,3-1-95,11 1-23,4-1 0,13 2 669,4 1-358,4-1-1603,8 1 2211,-5 1-493,5 1-715,-7 2 500,0 0-152,0 1-91,0 0 0,-1 0-225,-4 0 0,3 1 0,-12 2 0,-1 1 0,-2 1 0,-18 0 0,3 2 0,-9-1 0,1 4 0,-7 0 0,-14 2 820,-4-1-820,-13 1 0,-1-2 0,1 0 0,-1-2-62,1-2-2661,7-1-1678,1 0 1711,7-3 866,0 0 0,8-2-2625,2 1 3107,5 0 1342,8 1 0,8 1 0,10 1 0</inkml:trace>
  <inkml:trace contextRef="#ctx0" brushRef="#br3" timeOffset="208">18427 4900 11201,'11'-3'2277,"-1"1"-952,-6-3-265,10-1 0,-5-3 553,6-2 1,1-1-699,0-1-494,-1 1-813,1-2 658,0 1 651,0 0 0,-4 0 209,4 1-651,-4 0-198,11 0 0,-13 2 16,1 1-1566,-1 1-1194,-1 0 0,3 2 751,-7 1 1,6 0-1213,-6 1 1998,7 1-1162,-10 0-1189,12 2 3471,-5 2 0,6 3 0,1 2 0</inkml:trace>
  <inkml:trace contextRef="#ctx0" brushRef="#br3" timeOffset="209">19009 4754 7861,'9'0'0,"-2"0"2087,-7 0-1016,-7 2-350,-2-2-281,-14 4 1,-1-4-228,-7 4 52,-1-4 2321,-6 4-1106,4-4-661,-18 2-1411,17-2 805,-24 2 53,24-2-107,-25 2-656,18-2 233,-12 0 0,14 0 1,3 0-1840,4 0 1835,9 0 0,1-1 4,7 0 0,2 0-790,4-1 1,5 0-1265,10 0 0,11-1 2318,10 1 0,4-2 0,1 2 0</inkml:trace>
  <inkml:trace contextRef="#ctx0" brushRef="#br3" timeOffset="210">19371 4742 7861,'0'4'347,"0"0"0,0-1 496,0-1 1,-7 1-429,-4 1 0,1 0-168,-6-2 1,4 1 854,-9-1 0,-2 0-463,2-1 1,-1 1 430,1 0 0,-4-2-416,-6 1 1,4 0 160,1-1-315,0-2-341,-5 0-160,6-2 26,2-2 107,8 0 81,-1-2-289,7 2 64,2-3 99,7 4 1,0-4 257,0 2-132,0 2 53,7-1-926,2 2 437,14 0 28,1 0-92,1 2 118,11-1 9,-16 2 99,23-1 102,-17 2-49,13 0 17,-8 2-18,-6 0-43,4 0 48,-11 4 5,12-5-9,-13 6 7,6-7 3,-7 6-2,6-4 340,-4 0-156,4 0 11,-6-2 78,0 0-118,7 0 1,-6 0-36,4 0-501,-4-2 204,6 0 27,-5 0 220,4-2-2028,-13 4 925,12-4 408,-17 4 303,17-2-44,-20 2 32,6 0 213,0-2-3310,-5 2 1555,5-2 912,-7 4 84,0-2 1,0 5 0,0 0 879,0 0 0,-7 2 0,-2 1 0</inkml:trace>
  <inkml:trace contextRef="#ctx0" brushRef="#br3" timeOffset="211">19575 4880 7861,'7'2'0,"-5"0"0,5-2 1807,-7 0-878,0 0-278,0-3-245,7 0 1578,-5-4-886,12 0-389,-6-2 354,8-1 0,0-2-425,0-2 0,4 2 223,1-1 0,0 2-381,-5 1 0,2 1-236,3 0 0,-4 0-346,4 1 0,-9 2-972,-1-1 999,-1 3-906,6-2 0,-6 2-2886,1-2 2582,-8 2 638,11 0 647,-12 2 0,-2 2 0,-9 0 0</inkml:trace>
  <inkml:trace contextRef="#ctx0" brushRef="#br3" timeOffset="212">20754 4786 7834,'0'2'0,"0"0"2582,0-1-483,0 0-794,0 0 1,0-1-746,0-1 1,2-1-183,3-2 1,4-2 0,5-1 0,0 0 232,2-3 0,-4 2 275,9-3-404,-4 2-111,-1 0 1,5 1 136,0 0 1,2 2-100,-2-1 1,-4 2-76,4 0 1,-2 1 0,1 1 177,1 2-298,0-1 1,-6 1-1,1 1 323,0 0 0,5 3 0,1 1-286,3 1 1,-2 1-443,8 1 1,-7 1-530,13 2 0,-12-1-130,6 2 1,-5-2-1075,0 0 1,2-2 740,-7-1-2421,0-1 2402,-5 1 1,2-3 508,3 0 0,-4 0 326,4-2 1,-4 1-2176,-1-2 2542,0 0 0,7-2 0,1 0 0</inkml:trace>
  <inkml:trace contextRef="#ctx0" brushRef="#br3" timeOffset="213">21918 4766 7834,'16'0'0,"-8"0"804,-1 2 1,-7-1 65,0 1 1031,0-1-925,-7 3-304,-1-2-85,-8 2 1,-2-2 414,-3 1 1,-3-2-469,-7 2 1,-1-2 22,1 0 0,-1-1-223,1 0 0,5 0-124,-1-1 0,3-1-160,-2-2 0,3-1 14,7 0 1,1-1-152,-1-2 1,5 0 191,1 0 1,6 0-49,-1 1 1,5 0-33,5 1 159,4-1-143,7-1 0,8 2 524,8 1-234,-1 0-161,22 0 1,-12 2-42,12-1 1,1 1 247,-2 0 0,1 2 1067,-6 1-758,0 0-127,-7 0 1,-3 0 371,-11 1 1,2 2-771,-7 1 1,-2 1-162,-8 0 0,-4 2 0,-7-1 0,0 2 0,0 2 0,-7-4-1748,-9 5 712,-1-4 503,-13 2-1801,6-3 1156,-8 2 210,8-2 462,-6 0-2889,12 0 1618,-4-2 784,6 0 392,0-1-2913,8 0 1731,-6 0 1783,12 0 0,2 1 0,9-1 0</inkml:trace>
  <inkml:trace contextRef="#ctx0" brushRef="#br3" timeOffset="214">22028 4880 7834,'9'0'2571,"-2"0"-2003,-7 0-178,0-2 603,0 2 1,5-3-226,0 0 1,6-1-30,-6 0 1,5-1-75,-4-2 0,6 0 152,-2-1 1,4-1 633,2 0-754,0-1-344,-1-1 1,-4 2-105,-1-1 1,6 0 92,5 0-1512,-7 0 447,7-1 640,-17 3 98,16-3 0,-11 6 152,7-3 0,0 2-1149,-1 0 0,-4 2-4374,-1 1 1450,-6-1 2131,10 2 809,-12 1 568,5 1 398,-7 1 0,7 3 0,1 2 0</inkml:trace>
  <inkml:trace contextRef="#ctx0" brushRef="#br3" timeOffset="215">22374 4798 7834,'0'4'1408,"0"-2"-521,0 0-417,0-2 727,0 0 0,0-2-379,0-1-424,0-2-157,0-1 0,2-2 52,3 0-27,-3 0 196,19 0-46,-11 2-51,13-1-99,-1 0 191,-4 1 0,12-1-58,-4 2 1,9 0 570,1 3-391,1-2-261,2 4 543,-6-2-402,5 2-44,-6 0-52,6 0 184,-12 0-294,11 0 1,-14 2 250,3 2-237,-3 0-106,-8 3 1,-6 0-197,-4 0 1,-3 2-372,-2 0 1,-9 1-464,-6 2 0,-10-1 7,-12 0 0,4-2-789,-3-1 0,2-2 503,3 0 1,5-2-1412,-1-2 1739,15 0 184,-9-2-17,20 0 657,-6 0 0,14 0 0,1 0 0</inkml:trace>
  <inkml:trace contextRef="#ctx0" brushRef="#br3" timeOffset="216">22877 4849 7834,'23'-4'0,"-6"0"1024,4 0-407,-3 0-161,4-2 1,-3 2 570,8-3-579,-8 0-4,11 0 1,-13-2 216,4 0 1,-3 1-179,-3-2 1,-4 2-126,-1 0 0,-5 0-43,6 1-52,-8 0-106,4 0 106,-7 3-53,0 0 0,0 0 0,0 2 580,0 0-346,0 0-234,-7 4 52,-1 0-104,-8 4-477,0 0 264,1 2 0,1 1 99,3 0 0,-1 2-228,7-1 1,-1 2-764,6 0 1,2-1 327,3 0 63,4-2 264,14-1-85,-6-2 75,6 0 662,-7-4-236,6 0-88,-4-2 630,5 0-395,-1-2-145,-4 0-65,11-4 10,-11 0 0,12-2 0,-6-1 206,1-2 492,4 0-443,-11 1 38,4-4 780,-6 6-545,0-5-116,0 4-174,-1 0 1,-2 1 353,2 0-400,-3 2-106,18-2 198,-12 6-211,4-3 0,-11 3 198,-1-1-80,-6 1-195,10 2 0,-12 1-394,3 0 165,-3 1 99,-2 4-689,7 0 315,-6 2 297,13 2-332,-12 0 1,10 1-1189,-7 1 1127,8 2-1081,-12-2 592,13 2 485,-5-4 85,0-1 199,5-2 1,-5-2-63,6-1 385,1-2 1,-5 0-1,-1-2-7,2 0-137,2 0 316,2-2 1,1 0 0,3-3 450,1 0-164,0-2-296,-6 1 18,1-3 464,0 2-431,6-1 0,-8 0 81,7 0-132,-7 0-89,9 2 1,-5-1 845,2 2-367,-2 0-193,12-1 68,-13 3-144,13-2 53,-6 5-250,15-2-124,-6 2 177,12 0 0,-11 0 0,11 0 148,-19 2-201,18 0 106,-25 2-106,18 0 1,-20 0 157,4 0-53,-3-1-529,-3 1 294,-6 0-99,-2 2-324,-7-2 324,0 4 1,0-3-14,0 1 231,-7-1-87,-2 1 50,-13-2-153,4-1-437,-12 0 317,13-1 1,-11-2-1,7-1 44,2 0 1,-4-3 0,4-3 1410,5 0-555,-2-1-302,14 0 327,-4 0-262,12-1-133,-4 0-68,19 0-372,-10 1-26,18 0 362,-4 2-305,6-2 1,1 4-526,-1-1 591,1 0-19,-1 2 0,-1-1-94,-4 0-19,4 1-5419,-6 0 2580,1 3 1447,-3-2 568,-6 2 552,0 0 1,-6 0-161,1 2-1861,-8 0-600,4 2 3002,-7 1 0,-7 3 0,-2 2 0</inkml:trace>
  <inkml:trace contextRef="#ctx0" brushRef="#br3" timeOffset="217">25314 4778 7834,'9'2'2755,"6"-1"0,3 0-1054,8-1 1,4 0-357,12 0-825,-7 0-247,17 0 0,-17-2-50,7 1 0,-11-1-723,6 1 1,-14 1-1287,3-2 152,-7 0 0,-10 0 404,-4-2 1,-5 1-2466,-5 1 3695,-11-1 0,-15-1 0,-9 0 0</inkml:trace>
  <inkml:trace contextRef="#ctx0" brushRef="#br3" timeOffset="218">25471 4738 7834,'0'-2'0,"7"1"2551,2 1-1692,14-2 1,-4 1-293,7-2 0,0 1 93,6-2-398,-1 0-3769,8 0 1673,-6 0 1834,5 0 0,-6 0 0,-1 0 0</inkml:trace>
  <inkml:trace contextRef="#ctx0" brushRef="#br3" timeOffset="219">26100 4813 7834,'-7'4'0,"4"0"0,-8 0 0,8-2 162,-4 2 1,7-2 1064,0 4 1,8-2-704,8 1 0,7 1 1,8-1-1,2 0 0,4-1-160,5 0 1,-3-1-1,-3-1 1,-3 0-115,-1-1 0,-2-1 0,-4 0 0,-5-2-243,-4 0 0,-3-2 1,-2-1-1,-3-1-81,-2-1 0,-2 0 0,-5 0 0,-1 0 109,-5-1 0,-4 0 0,-9 0 0,-4 1 13,-2 0 0,1 0 0,-4 2 1,4 0 151,1 1 0,-3 2 0,3 0 0,0 1 28,1-1 0,1 1 0,5 1-30,0 0 0,7 0 0,8 2-209,9 0 0,10 1 0,17-1 0,3 1-43,4 1 0,12-2 0,-5-1 0,4 0-28,1-1 0,-9 0 0,-6-1 1,-4 0 13,-4-2 0,2 0 0,-10-2 0,-2 1 100,-4-2 1,3-1 0,-12 1 0,1 0 276,-4-1 1,-3 1 0,-4-1-1,-3 1 14,-5 2 0,-10-1 0,-2 3 0,-3-2 326,-3 0 0,-1 2 0,-3-1 0,1 2-351,-1 0 1,-4 0 0,-3 1 0,1 0-602,-1 0 1,3 0-1,4 0 1,1 1-1044,-1 0 0,8-1 0,5 2 0,5 0 86,3 1 0,9 0 0,4 0 148,12 1-1614,9-1 1336,15 5 1390,2-4 0,15 3 0,0-1 0</inkml:trace>
  <inkml:trace contextRef="#ctx0" brushRef="#br3" timeOffset="220">26996 4829 10070,'7'-2'1397,"-5"-2"711,3 0-1675,-3 0 1,3-3 0,1 0-1,-1-1 1,2 0 0,1-1 103,1 0 0,3 0 0,-5 0 0,0 0 198,0 0 0,4 2 0,-6 1 1,-1 0-1011,-3 1 1,1 0 0,2 0-531,1 0 0,0 0-1132,-5 1 1,2 2-1262,3 1 199,4 1 2999,14 1 0,-6 3 0,6 2 0</inkml:trace>
  <inkml:trace contextRef="#ctx0" brushRef="#br3" timeOffset="221">27688 4790 7834,'0'3'0,"0"2"382,0-1 1,-2-1 1174,-3 0-977,3 0-317,-12-2 0,11 0 158,-8-1-159,1 0 443,-6 0 1,-5 0-138,0-1 0,-5-1-44,5-2 1,-5 1-111,5-2 1,-5 0-75,5 0 0,0-1 0,7-2 401,3 0-449,-3 0 0,13 0-150,-5 0 0,5 1 1,2-1-1,5 0 1,4 1 27,4 1 0,9 0 0,3 0 0,5 1-29,6 0 0,2 1 0,4 0 0,-3 1 86,-1 0 0,1 2 1,-5 0-1,-4 1 169,-1 0 1,-2 1 0,-10 2 0,-1 1-86,-3 0 0,-4 1 0,1 0 0,-6 2-441,-3 0 0,-4 0 0,-5 1 0,-7 0-337,-5 0 1,-9-2-1,4 0 1,-3 0-1042,1-1 1,7-1 0,-2-1-3135,4-1 1714,1-1 1601,7 1 638,2-4-510,14 0 602,2-2 597,14 0 0,1 0 0,7 0 0</inkml:trace>
  <inkml:trace contextRef="#ctx0" brushRef="#br3" timeOffset="222">28364 4711 7834,'0'2'7779,"0"0"-5947,0-2-1445,0 0-2744,0-2 0,0 1-1619,0-1 2167,0 1 1809,0-1 0,-7 4 0,-2 0 0</inkml:trace>
  <inkml:trace contextRef="#ctx0" brushRef="#br3" timeOffset="223">28506 4793 8196,'7'6'814,"1"-1"-679,8 2 1,-5-2-136,-1 0 0,2-1 1131,9 0 1,-3 0-490,3-2 1,-4 0 7,-1-2 0,5 0-211,0 0 0,0 0-36,-5-2 1,-1 0-181,1-2 0,0-1 0,-1 0 1,-6-2-9,-4 0 1,-3 1 13,-2-3 0,-2 3-129,-3-3-52,-4 3 59,-6-3 0,-6 4 1,0-2 2,2 0 0,-4 2 1,0 0-119,-1 1 1,4 0 59,-1 2 1,9-1 55,2 2 0,5 1-75,-6-2-194,8 4 112,-4-2-96,7 4 1,8-4 0,6 3 0,9-1-428,7 0 1,-1-1-103,13 2 314,0-2 139,-2 1 1,4-2 179,-7 0-247,-1 0 314,-4 0 0,-6-2 281,0-1-307,-6 0-1,2-1-65,-6-2 52,-7 2 1,3-2 510,-7 2 1,0-1 0,-5 0 0,-1 0 278,-5 0 0,-8 0-256,-7 0-412,-6 0 74,2 3 120,-6-2-153,-8 4-492,-1-2 282,-7 0 0,1 2-956,5-2 1,-3 2 538,7 0 1,6 0-632,4 0 0,10 0-1374,1 2 835,1-2 1,16 4 719,5 0 928,9 0 0,24 5 0,1-1 0</inkml:trace>
  <inkml:trace contextRef="#ctx0" brushRef="#br3" timeOffset="224">29449 4829 9083,'0'4'3152,"0"0"-1150,0-2-296,0 2 195,0-4-803,0 2 107,0-2 769,0 0-1444,0-2 0,0 1-143,0-1 1,0-2-5,0-2 1,-2 0 0,-3 0 493,-5 0-645,-4 0 0,1-3 0,-1 0 216,-3 0-288,-2 0 0,3 1 0,0 0 96,1 0-233,-1 0 1,5 2 52,1-1 1,6 2 0,-3-1-1,2 0 74,0 2 1,1-1-75,10 1 1,2 2-77,8-1 0,2 2 0,3 0 0,-1 0 0,12 1 0,-4 1 0,9 0 0,-4 0-2403,-2 2 1110,1-1 790,-1 2 1,1-1-1622,-1-1 1,-1 1 434,-4-1 1,-3 2 325,-8-2 1,-1 1 0,-1-1-108,-3 1 0,-6 1 1,1 0 889,-4 1 0,-6 0 0,-2 0 580,-1-1 0,-3 0 0,-5 0 0,6-1 0,-1-1 1149,8 1-398,-4-1 0,7-1 1,0-2-1,0-1 548,0-2 1,0 0-1,0 0 1,0-1-385,0-2 1,-5 0 0,-1-1 0,3 1-522,1 1 1,2 0-1,2 0-211,3 1 1,-3-1 85,3 1 1,-1 0-2756,1 0-3379,-3 1 4306,12 0-874,-13 2 2433,13 0 0,2 4 0,8 0 0</inkml:trace>
  <inkml:trace contextRef="#ctx0" brushRef="#br3" timeOffset="225">30392 4817 8131,'-8'2'0,"-5"1"0,8-2 1340,0-1 0,3 2 0,-1-2 1985,-3-2-2007,1 0-904,5-2 1,-5 0 0,0 0 21,1 1 1,-3-3 0,0-1 1065,-1 0 0,4-1-816,-1 0 0,3 0-228,2 2 1,0-1-478,0 2 0,0-2-748,0 2 1,5-2 0,2 2-1,2 0-2185,3 1 2566,-5 0 1,2 1-2423,-4 1-2202,-3 1 5010,5-1 0,-14 6 0,-2 0 0</inkml:trace>
  <inkml:trace contextRef="#ctx0" brushRef="#br3" timeOffset="226">30141 4742 8131,'23'3'0,"3"0"0,3 0 0,3 0 4324,-1-1-2902,15 2 1,-3-2-87,15 2 668,-7-2-1277,10 2 1,-16-3-218,8 2 1,-8 0-217,8-2 1,-12 1-26,-4-2 1,-4 0-630,-1 0 1,-8-2-7388,-3-1 7747,-3-2 0,-10 1 0,-1-2 0</inkml:trace>
  <inkml:trace contextRef="#ctx0" brushRef="#br3" timeOffset="227">31179 4868 8131,'0'4'1145,"0"0"0,0-1 1984,0-1-2684,0-1 1,0 1-1,0-4 1,0-1-1,0-1 580,0-1 1,1-4 0,3 2 0,1-2-285,-1-1 1,-1 2 0,0-2-452,3 1 1,1-1 0,-4-1-1,2 2 1,1 1-60,1 0 0,-6 1 0,6 1 0,-1 1-701,-1 0 1,0 1 0,-5 0-1053,0 0-451,0 1-1163,0 0 130,0 3 44,0-2 1486,0 4 944,7-2 0,-3 3-238,6 0 770,1 1 0,4 0 0,1-1 0</inkml:trace>
  <inkml:trace contextRef="#ctx0" brushRef="#br3" timeOffset="228">31619 4888 10047,'0'-4'1381,"0"-2"-906,0 2 1079,0-3-949,0 1 1,-5-4 645,-1 1 0,1-1-394,5 1 1,0-2-267,0 0 0,0 1 0,0 0-408,0 2 0,0-1 1,2 3-1,1 0-241,3-1 0,-1 2 0,-5 0 0,0 1-2352,0 0 2209,0 0 0,0 1-5558,0 1 3095,0-1 2664,0 1 0,7-2 0,1 2 0</inkml:trace>
  <inkml:trace contextRef="#ctx0" brushRef="#br3" timeOffset="229">31917 4868 8131,'0'3'2498,"0"0"-2303,0-2 0,2 0 44,3-1 1,9 2 643,7-1 1,7 1-115,-1-1 0,4 0 5,6 1-474,3-1-319,7 1-85,0-2 225,0 0 1,-12 0-103,-3 0 0,-11 0 285,0 0 1,-4 0 255,-1 0-815,-7 0 0,-2-2 344,-7 0 0,0-2 212,0-1 1,-2-1-1,-2-1 242,-1-1 0,-5-1 0,3 1 0,-2-1 15,-3 0 0,3-1 0,0 2 0,2 0-271,4 0 1,-4-1 0,0 3 0,0-1-218,0 1 0,0 1 1,3 0-1,-1 0-682,2 1 1,1 1 0,2-1-2218,0 0-1080,0 0 198,0 2 2784,0 0 0,-7 2 0,-4 2 1,-3 0 150,-1 2 776,-1 0 0,-14 1 0,-3 1 0</inkml:trace>
  <inkml:trace contextRef="#ctx0" brushRef="#br3" timeOffset="230">32075 4766 8131,'7'4'1762,"-4"-1"-240,8-1-1150,-1 1 1,11-1-1,2 0 669,1-1-801,3 0-166,4 1 0,0-2-137,1 0 1,-1 0 331,1 0-1372,-1 0 878,1 0 0,-6 0-1252,0 0 0,-7 0 757,2 0 1,-3 0-757,-3 1 1476,1 2 0,-7 2 0,-2 2 0</inkml:trace>
  <inkml:trace contextRef="#ctx0" brushRef="#br3" timeOffset="231">32656 4896 8131,'16'0'1911,"0"0"-1506,-7 0-236,-2 0-107,-7 0 419,0-2 1,0 1 661,0-1 0,0-1-340,0-3 1,-6 2-331,1-3 0,-7 0 120,1 0 1,-3-3-82,-1 1 1,-1-1-8,0 1 1,-5-1-249,0 3 1,6-2-106,4 2 1,1-1 0,-4 2-29,3 0 1,4 1 0,7-1 0,0 2 12,0-1 1,4 1 0,4 0-65,8 1 1,3 0 0,-1 1-173,3 0 0,-2 1 104,7 1-1285,0 0 879,6 0 1,-1 0-88,1 0 0,-2 1-333,-4 0 1,2 2-2421,-7-2 1526,7 2 828,-11-1 233,6 2-1364,-15 0 830,-1-1 563,-7 0 47,0-1 578,0 2 0,0 0 0,0 0 0,-7 0 0,6 0 0,-13 0 0,12 0 0,-5-2 0,0 0 611,5-2 281,-12 0-439,13 0 0,-6-1 1976,7 0-1187,0-1-430,0-2 614,0 0-683,0-2-433,0 2 1,-6-3 0,1 2-125,2 0 114,1-1-120,2 1-1549,0 0 774,0 1 418,0 0-1115,0 0 802,0 0 92,0 2 324,0-2-3032,7 4 1449,-5-2 1657,12 2 0,-6 0 0,8 0 0</inkml:trace>
  <inkml:trace contextRef="#ctx0" brushRef="#br3" timeOffset="232">33191 4750 8131,'9'2'1417,"5"2"-1401,-13-4 1252,13 2 1341,-12-2-1809,12 0 0,-10 0 58,6 0-1180,-6 0 0,8-2-890,-7 0 0,0 0 1,-5-1-2909,0 0 4120,0 1 0,7-1 0,2 0 0</inkml:trace>
  <inkml:trace contextRef="#ctx0" brushRef="#br3" timeOffset="233">33584 4813 8131,'25'8'0,"-10"-3"0,-8 4 0,-14-3 1129,-8 2 0,-3-2-271,-3 1 0,7-2-164,-2 0 1,4-1-131,-9 0 0,2 0 93,-2-2 1,2 1-70,-7-1-300,6-1-123,-9-1 0,10 0 1,-8-2-89,8 0 88,-4-4 0,8 0-150,-1-2 0,2 1 105,3 0-330,4 0 133,0-3 136,6 2-108,-6 0 0,9 2-75,3-1 1,3 1 74,8-1 0,7 2-187,3 1 1,4 0-114,1 0 81,1 2 243,-1-2 9,-6 4 0,4-2 0,-2 2 1,0 2 54,0 0 1,1 2 0,-7 0 0,-2 1-38,-2 0 0,-6 2 0,-3 0 0,-1 0 367,-3-1 1,-2 0 0,-2-2 642,0 0 0,0-2-76,0-2-593,0-2 653,0-4 0,5 0-420,0-2 0,6-1 0,-4 0 0,0-1 109,0 0 1,3-2 0,-3 2-1,0 0-427,0 2 1,4-1 0,-6 1 0,-2 1-727,-1 0 1,-2 1 0,0 1 0,0 0-1991,0 0 0,-2 1 1,-3-1-1,-5 0 2416,-4 0 1,-23 1 0,-5 0 0</inkml:trace>
  <inkml:trace contextRef="#ctx0" brushRef="#br3" timeOffset="234">25220 4420 8131,'-11'-2'0,"1"1"996,-1 0 1,4 1 0,7-1 0,9 0-1,5 0-9,2 0 1,10 1 0,4 0 0,1-1-511,4 0 0,0 1 0,-4-2 0,1 2-456,-1 0 1,1-1 0,-3-1 0,-2 0-983,-6 0 1,1 0-1,-3 0 1,-3 0-1101,-4 0 1,-8-1-1,1 1 743,-3-2 1318,-2 2 0,-21-1 0,-5 0 0</inkml:trace>
  <inkml:trace contextRef="#ctx0" brushRef="#br3" timeOffset="235">25220 4349 8131,'8'0'3367,"6"0"-1556,-5 0-875,7 0-259,0 0-308,6 0 512,3 0-351,-1 0 60,6 0-400,-13 0 1,13-1 74,-4-1 0,-3 1 4,-2-1 1,-2 1 60,2-1-1115,-3-1-1191,4 1 0,-6-2 341,0 2 0,-6-1-2043,1 1 3678,-1 1 0,6-3 0,0 2 0</inkml:trace>
  <inkml:trace contextRef="#ctx0" brushRef="#br3" timeOffset="236">26540 4526 8131,'0'2'0,"0"2"0,0-2 0,0 0 0,2 0 0,3-2 0,-3 0 0,7 0 1005,-4 0 1296,-3 0 1,10-2-123,-7-1 1,1 0-1512,-6-1 0,0-1 0,0-1-223,0 0 1,0-1 0,0-1 0,0-1 434,0-2 1,0 1 0,0 0 0,1-1-459,4 1 1,-3-1 0,3 2 0,-3 0-389,-2 1 0,0 2 0,0-1 0,0 2-450,0 0 1,0 1 0,0 0-2213,0 0-2776,0 2 3089,0 0 0,7 5 0,4 2-1798,3 1 4113,1 1 0,8 1 0,2 2 0</inkml:trace>
  <inkml:trace contextRef="#ctx0" brushRef="#br3" timeOffset="237">27232 4522 7505,'16'4'369,"-7"0"1110,5-2-665,-13 2-339,6-4 0,-7 1-207,0-2 0,0 0 0,0-2 0,0-1 179,0-1 0,-7-2 1,-3 1-1,-4-2-45,-2 1 0,-1-2 1,-3 0-1,-2 0-266,-3-1 1,6 1 0,-2 0-1,5 0-61,6 2 0,-4-1 1,5 2-1,0 0 152,4 2 1,3 0 91,2 0 1,2 2-219,3 1 0,6 0 0,10 2 0,5 0-362,4 2 0,6 0 1,5 0-1,2-1-70,6 1 0,7 0 0,-5 1 0,-4-2-1094,-3-1 1,-4 2 0,2-1 0,-6 0 576,-2-1 0,-8 1 0,-3-2 0,-4 1 848,-5 0 0,-9 3 0,0-1 0,-3 2 0,-2 2 0,0-1 0</inkml:trace>
  <inkml:trace contextRef="#ctx0" brushRef="#br3" timeOffset="238">27609 4495 7081,'-15'0'544,"6"-1"0,4 0 105,3-2 1,0-2-1,-1-2 1,-2-1 490,1-1 0,2 0 1,1-2-1,-3 2-727,-1 1 1,-2-1 0,3 1 0,-1 0-516,2 1 0,1 1 0,2 0 0,0 0-251,0 1 0,5-1 0,2 1 1,2 1-2359,3 1 1,4-1 2710,5 2 0,3-2 0,8 0 0</inkml:trace>
  <inkml:trace contextRef="#ctx0" brushRef="#br3" timeOffset="239">28034 4459 8083,'7'6'0,"-5"-2"766,12 2 0,-11-1 100,8 0 310,6 0-691,8 1 0,8 0-172,3 2 0,5-1 0,6-1 1,0 0-1,-2-2 15,-3-1 1,2 0-1,-9-2 1,-4 0-47,-3 0 0,-8-3 0,1-1 1,-4-1-146,-1-1 1,-8-1 0,-2-2 0,-5-1 58,-1 0 1,-8-4 0,-8 2 0,-8-2-22,-6 1 1,-12 0 0,0-1-1,4 2-8,3 1 0,5 1 0,4 1 1,5 0-6,3 0 1,8-1-1,1 4 1,2 0 3,4 1 1,3 1-1,5-1 1,5 2 51,4 0 0,4 0 0,3 0 0,5 1 5,4 1 1,1 0-1,1 0 1,-3 2-33,-3 0 1,-3 2 0,-7 2 0,0 0-134,-1 0 0,-6 3 0,-4-1 0,-5 0-432,-5 0 1,-5 1 0,-11 1 0,-6-2-423,-2 1 1,-3-2 0,-1 1 0,0-2-47,1 0 1,-1-2 0,12 0 0,2-1-1195,2-1 1,8 0-205,4 0 1,10-1 2239,5 2 0,11 0 0,4 1 0</inkml:trace>
  <inkml:trace contextRef="#ctx0" brushRef="#br3" timeOffset="240">29292 4495 8189,'16'0'976,"-8"0"1,-1-1-189,-7 0 0,-1 0-189,-5-2 1,-2 1 0,-10-1 0,-3 2-75,-5 1 1,-2 0 0,0 0 0,2 0-181,-2 0 0,3 0 1,1 1-1,-1 1-184,1 1 0,5 0 1,-2 0-1,3-1-192,3 1 0,-1-2 0,0 0 1,2 0-147,4 0 0,-4 0 1,3 0 6,-3-1 1,4-1 0,-1-2-1,-1-1 102,-2-1 0,-2 0 0,1-2 0,-1 0 143,0 0 1,2-1 0,2 1 0,3 1-85,2 1 1,2-1 0,3 2-149,-3 1 0,3 0 0,-1 1 0,6 0-94,8 1 1,8 1 0,5 0 0,4 0 63,6 0 1,6 0 0,0 0-1,4 0 104,5 0 1,-4-2 0,-3 1 0,0-2 418,-2 0 0,-2 0 0,-8-1 0,-2 0 143,-2 0 1,-8-1-1,-1-1 1,-6 1 194,-4-1 0,-2-1 1,-5 2-1,0-1-153,0 0 1,-7 1 0,-5 1 0,-6 0-145,-3 0 1,-7 2-1,0 0 1,-7 2-136,-6 0 0,0 0 0,1 0 0,0 1-690,0 1 1,5 1-1,-2-1 1,4 1-885,2 0 1,6 1 0,4-2 0,5 2-54,6 0 1,3 0 0,10 0-1,8 0 303,10 0 1082,14 1 0,12 1 0,9 2 0</inkml:trace>
  <inkml:trace contextRef="#ctx0" brushRef="#br3" timeOffset="241">29449 4392 8189,'30'-2'0,"-4"-1"1038,-5 2 1,-4-1 0,-1 2 0,0 0 341,0-1 0,-1 0 1,1-1-678,0 1 1,-6 0-2119,1 0 1,-10-1-339,-1 1 0,-1-2 1753,-10 2 0,1 1 0,-6 3 0</inkml:trace>
  <inkml:trace contextRef="#ctx0" brushRef="#br3" timeOffset="242">30109 4475 8133,'-8'0'1160,"1"0"-549,7 1-96,0 0-60,0 2-215,7-2-16,1 2 1,10-2 105,3 2 409,3-2 1,13 2-1,0-2 1,-2 0-127,-2 0 1,-2-1 0,1 0 0,-3-1-266,-2 0 1,1-2-1,-8-1 1,0 1-167,-3-1 0,-8-2 1,-4-1-1,-3 0-38,-2-1 1,-2-1 0,-3-2 0,-7 0-94,-8 1 1,1-1 0,-5 2 0,-1 0-47,1 1 1,-1 0 0,-3 2 0,4 1 88,1 2 0,-10 0 0,2 1 0,-3 1 86,1 1 1,4 0-1,1 2 1,1 0-136,-1 2 0,4 0 0,0 0 0,3 0 112,7 0 1,3 0-1,8 0 1,-1 1-30,6 0 1,7-1-1,12-2 1,7 0-132,6 0 1,14-1-1,8 1 1,1-2-127,1-2 1,0 0-1,3-2 1,-4 0-630,-4 0 0,-6 0 1,-5 0-1,-7 1-629,-7-1 0,-6 0 0,-6 1-717,0 0 0,0 3-233,-1-2 1790,-6 2 547,-2 2 0,-7 3 0,0 4 0</inkml:trace>
  <inkml:trace contextRef="#ctx0" brushRef="#br3" timeOffset="243">30880 4506 8134,'9'4'958,"5"-2"-599,-13 2 1,8-4 121,-4 2 1228,-3-2-465,5 0-528,0 0-236,-5-2-313,5 0 1,-7-3 855,0 0-185,0-2-430,0 0 1,-6-1 0,-1-1 163,-1 0 1,-3 0-1,-6 1 1,-2-1-64,-2 0 1,5 0 0,5 2 0,-1 1-156,-2-1 0,5 0 1,2 0-1,2 1-102,0 1 0,0 0 1,6 0-1,5 1 5,4 0 1,6 0 0,3 1 0,4 1-164,1 0 1,3 1 0,4 0 0,0-1-644,1 2 1,1-1 0,2 1 0,2 1-894,-2 0 1,3 0-1,-1 1 1,-2 1 567,-2 1 0,-9 0 0,-3 1 0,-3 2-4439,-3-1 4571,1 1 0,-7 0 742,-4 2 0,-3 1 0,-2 2 0</inkml:trace>
  <inkml:trace contextRef="#ctx0" brushRef="#br3" timeOffset="244">31273 4463 8172,'0'-4'835,"0"0"150,-7 0-279,5 0-388,-12-1 0,12 0 1684,-3-2-945,3 1-498,2-2 167,0 0 0,0 0 0,0 0 1,0-1-432,0 0 0,0 0 1,0 1-2443,0 0 1243,0 0 724,7 2 0,-3-2-1008,6 2 0,-4 0 150,4 1 1038,-6-1 0,17 1 0,-4 0 0</inkml:trace>
  <inkml:trace contextRef="#ctx0" brushRef="#br3" timeOffset="245">31745 4431 8338,'0'3'771,"0"-2"-386,7-4 1402,-6 0 400,6-4-136,-7-1-1333,7 0 1,-5-3-182,3 2 0,-3-2-61,-2 2 0,0 0-118,0 1-61,0 0-118,0 2 0,-2-1 114,-3 2 0,3 1-115,-3 1 0,-2 2-206,2-2 132,0 2 183,5-1-170,-7 2 1,5 2 0,-5 1 0,2 0 0,-1 2-239,3 0 0,3 1 0,5 3 0,7 0-909,8 1 970,4 2 1,7-1-222,1-1 0,-1 0-756,1-2 0,-1-2 772,1-1 1,-6-1 0,-2-1-1,1-2 1,-3-1 332,1-3 1,-2 0 0,-5-4 0,0-1 396,-1-1-289,1-2 0,-5 3-15,-1-3 1,-6 1 101,1 0 1,-3 0 368,-2 2 1,-6 1 106,1 0-406,-7 1 0,8 3 73,-6 0-205,6 1 1,-3 3 0,7 0-147,0 2 1,0 2-1,0 0 1,4 1-1,5 0-441,6 0 0,11 1 1,1 1-1,2-1-758,3 0 941,6 0 1,-8-4 166,7 1 1,-8-2 179,8-1 0,-4-1-59,-1-1 0,-6-2 263,0-2 1,-7-1-246,2-2 1,-3 1 12,-3 1 1,-1 0-257,-3-1 1,-4 0-278,-7 2 1,0-1-581,0 1 1,-2 0 99,-3 0 0,1 2-633,-6 0 0,1 2 506,-1-2 1,-4 3-280,3-2 1,3 2 752,-3 2 1,6 0 549,-6 3 0,8 1 0,-4 2 0</inkml:trace>
  <inkml:trace contextRef="#ctx0" brushRef="#br3" timeOffset="246">32751 4530 8338,'0'6'-23,"0"-1"1,0 0 0,0-1-93,0 0 0,5-2 0,2 0 0,2 1 1207,3-1 1,7-1 0,4 0 0,0-1 1282,-1 0-1768,6 0-75,-10 0-65,11 0 352,-11 0-376,5-1 130,-8-2-16,1-1-50,-7 1-205,-2-3 0,-7 1 683,0 0-590,0 1 1,-7 0 0,-4-1 261,-3-1 1,-1 3-340,-1 0 0,0 1 114,0-1 1,1 0-9,-1 2-970,0-1 404,8 1 266,1 0-130,7 0-873,0 1 527,0 0 158,0-2-272,14 0 1,3-1 283,14 0 0,1 0 0,1 0 1,2-1-211,2 0 553,-1-2-248,-11 2 154,-2-2 0,-4 1 0,-2-1 0,-3 0 0,-2-1 1,-3 1 393,-4-1 1,-3 1 0,-2-1-1,0 1-217,0 0 0,-7 0 0,-3 1 0,-6 0-301,-5 0 1,-3 2 0,-11 0 0,-6 2-635,-6-1 0,-9 1 0,1 0-4450,-7 1 3640,3 0 1026,-18 0 1,5 0 0,-6 0-1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09.991"/>
    </inkml:context>
    <inkml:brush xml:id="br0">
      <inkml:brushProperty name="width" value="0.05292" units="cm"/>
      <inkml:brushProperty name="height" value="0.05292" units="cm"/>
      <inkml:brushProperty name="color" value="#3165BB"/>
    </inkml:brush>
    <inkml:brush xml:id="br1">
      <inkml:brushProperty name="width" value="0.05292" units="cm"/>
      <inkml:brushProperty name="height" value="0.05292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7201 11034 8231,'0'-9'1214,"0"4"0,0 10 1,0 6-642,0 3 1,0 1-1,0 3 1,0 1-30,0 2 1,0 12 0,0-1-1,2 1-185,3 0 0,-3-2 0,5 3 0,-2 2 117,1 6 0,4-2 0,-5 2 0,-1 2 4,-2 1 0,-1 8 0,3-1 0,1-1 63,-1-2 0,-3 8 1,-1 4-1,0 2 11,0 4 1,0 6 0,0 0 0,0 2-61,0-1 0,0 3 0,0-4 0,0 2-320,0-2 0,0 3 0,2-8 1,2-2-175,1-1 0,0-4 0,-3-4 0,1-4 0,3-4 0,-1-9 0,-3-3 0,1-6 0,2-5 0,0 2 0,-5-7 0,0-2 0,0-1 0,0-3-1616,0 1 0,0-5-1351,0-1 1,0-8 0,0-2 2966,0-9 0,-6-12 0,-3-3 0</inkml:trace>
  <inkml:trace contextRef="#ctx0" brushRef="#br0" timeOffset="1">7374 11144 8367,'16'0'615,"0"0"0,0 0-296,-1 0 0,1 0 0,0 0 0,-1 0 297,1 0 1,2-5 0,3-1 0,5 3-312,4 1 1,3-3-1,3 0 1,5 0 21,-1-2 1,10 3 0,-2-5 0,2 1-52,4-1 1,4 4 0,10-4 0,6 0-32,2 0 0,5 4 0,3-4 0,3 1-113,0-1 0,-42 6 0,-1 1 0,39-9 0,-3 1 90,2 1 0,0 0 0,-3 6 1,-2-2-295,-4 1 1,7-3-1,-5 2 1,1 1 76,0 3 0,7-5 0,2 1 0,1 0-46,-1-2 0,-37 5 0,0 0 0,0-2 0,0 0 1,2 0-1,0 1 44,1 1 0,-1 0 0,0-1 0,-2-1 0,-3 2 0,-1-1 0,40-2 27,-3-2 0,-8 5 0,-1-3 1,-3 1 42,-2-1 0,3 3 0,0-5 0,1 2 191,4 0 1,2 0-1,2 3 1,1-2-93,4-1 1,-2 0 0,5 5-1,1 0-74,-1 0 0,0 0 1,-41 0-1,-1 0 0,41 0 90,-6 0 1,1 0 0,-11 0 0,-1 0-40,1 0 0,-2 0 0,-6 2 0,-5 1 8,-4 2 1,1 1 0,-2-6 0,-1 1-195,-2 5 0,-4-5 0,-1 5 0,-4-5-351,-2-1 1,-3 2 0,-7 2 0,-3 1-708,-2-2 0,-4 1-846,-9 1 0,-6-2 0,-16 10 1941,-15 4 0,-23 6 0,-15 8 0</inkml:trace>
  <inkml:trace contextRef="#ctx0" brushRef="#br0" timeOffset="2">7359 13627 7994,'0'-15'697,"0"4"-183,0 1 0,7 6 0,3-1 1,6 1-132,5-1 0,2 3 0,6-3 0,1 3-125,3 2 1,4 0 0,-2 0-1,3 0 152,2 0 0,8 0 0,4-1 0,0-3-63,2-1 1,1 0 0,6 3 0,0-1-130,4-3 0,13-4 1,1 3-1,1 0 12,1 0 0,2-4 1,1 4-1,-2 0-38,-1 0 0,-3 2 0,1 5 0,-2 0 46,-4 0 1,8 0-1,-8 0 1,-3 0 53,-4 0 1,8 0-1,1 0 1,-2 0-54,-1 0 1,8 0-1,0 0 1,2 0-112,-1 0 0,-1 0 0,-12 0 0,-1 0 29,-3 0 0,4 0 1,1 0-1,-5 0 12,-4 0 0,1 0 0,-2 0 0,4 0 31,0 0 0,5 0 0,-5 0 0,7 0-22,2 0 1,13 2 0,-5 1 0,-1 3-145,0-3 0,-9-1 0,1-2 0,-1 0 103,-2 0 0,9 0 1,-14 0-1,2 0 92,-1 0 1,3 2-1,-1 1 1,-1 2-42,1-1 1,0-2 0,-3-1 0,0 3-116,0 1 1,-2 6 0,-1-6-1,-4 0-83,-2 2 0,-4-5 0,-6 3 0,-4-3-325,-1-2 0,-8 5 0,-6 0 0,-3-1-1333,-3-3 1,-1-1-1,-4-1-121,-4-5 0,-3-2 0,-8-8 1,-5-1-1235,-4-4 0,-11-6 3023,-5-9 0,-11-11 0,-3-9 0</inkml:trace>
  <inkml:trace contextRef="#ctx0" brushRef="#br0" timeOffset="3">12799 10892 8388,'7'-15'-98,"-6"-1"1,12 6 0,-6 1-1,0 0 1,1 2 0,1 0 314,3 4 1,-3 1 244,2 2 1,-1 2 0,4 3-168,-3 5 0,-5 4 1,-6 4-1,0 3 62,0 5 1,0 9 0,0 3 0,0 2 153,0 4 1,0 7-1,-1 5 1,-3 1 28,-1 3 1,-2 15 0,4-4 0,-4 6 104,-2 5 1,4 0-1,-6-1 1,1 3-419,5-40 0,1 1 0,-10 42 0,9-43 1,-1 1-1,0 0 0,-2-1 213,-7 43 1,7-42 0,0-1 0,-8 37 0,2-6-97,4-4 1,1 3-1,6-4 1,-3 0-18,3-1 1,1-1 0,2-5 0,2-2-42,3-3 0,-1 1 1,4-6-1,1-4-250,0-6 0,-6-4 0,4-9 0,-1-4-659,-1-5 1,0-4 0,-7-3-1770,-3-3 1,2-4-1,-10-11 2392,-4-6 0,-6-8 0,-8-13 0</inkml:trace>
  <inkml:trace contextRef="#ctx0" brushRef="#br0" timeOffset="4">14968 11097 20005,'0'-11'-1102,"0"1"1,0 8 983,0 2 0,0 7 0,0 11 378,0 2 0,0-2 1,0 5-1,0-1 40,0 5 1,0 2 0,2 4 0,2 2-76,1 2 0,2 7 0,-4-2 0,3 1 115,-3-1 1,-1 4-1,0-3 1,1 6-95,2 4 1,1 4-1,-6-3 1,0 0-456,0 1 0,5 2 0,0-4 0,-1-3 334,-3-1 0,5 4 1,-1 1-1,-2 0-19,-1 0 1,-2 4 0,0-6 0,0-1-14,0-2 1,0-2 0,0 0 0,0 0-94,0 0 0,0 0 1,0 0-1,0 1 16,0-1 0,0 5 0,0 1 0,0-3 69,0-1 0,0 3 0,0 1 0,2-2 75,3-3 1,-3 0 0,5 0 0,-2 3-68,0 2 0,6-1 1,-4-3-1,0 1-22,0 3 0,3 1 1,-5-3-1,1 1-146,1-1 1,-4 3-1,6 0 1,-2-2 57,-4-3 1,4 7 0,-1-9 0,-3 2 37,-1 0 0,3 3 1,0 1-1,-1-2-28,-2-3 1,-2 0 0,0 0-1,0 3 58,0 2 1,0 4-1,0-4 1,-2-3 54,-3-1 1,3 2-1,-3-1 1,3-1 134,2 2 0,0-2 1,0-4-1,0-1-97,0 0 1,0 3 0,0-11 0,0-1 110,0-2 1,0-1-1,2-2 1,1-2-334,2-2 1,1-7-1,-6 2 1,0-4-1794,0-1 1,0-5 473,0-1 1,0-15 0,0-7 0,0-20 1393,0-18 0,-7-20 0,-2-18 0</inkml:trace>
  <inkml:trace contextRef="#ctx0" brushRef="#br0" timeOffset="5">15314 11128 13549,'0'-10'-3303,"0"-1"3439,0-1 0,2 5 0,3 2 883,6 3 1,5 2 0,4 0 0,7 0-408,2 0 0,5 0 1,2 0-1,4 0-202,1 0 0,11 0 1,0 0-1,8 0-18,3 0 0,3 0 0,2-2 0,0-1-52,4-2 0,12-2 1,-6 3-1,3-1-122,-1 1 1,4-3 0,2 0 0,1 0-127,-42 4 0,1-1 0,0 1 1,0-1-1,2 3 0,1-1 0,-1-1 1,0 1-12,-1 0 1,0 0 0,-1 1 0,-1 0 0,33 1 0,-1-1-13,-3-5 1,-1 5 0,-7-4 0,-1 3-82,1 2 0,-4-5 0,-3-2 0,2 0 214,0 0 0,7-6 0,-5 3 0,7-2-5,2 1 1,8-1 0,-3 7 0,3-1-183,8-1 0,-4 6 0,1-5 1,-1 5 96,0 1 0,1 0 1,-2 0-1,0 0-49,0 0 0,-38 0 1,0 0-1,2 0 1,-1 0-1,1 0 1,0 0-43,2 0 1,0 0 0,0 0 0,0 0 0,-1 0 0,0 1 0,0 1 0,0 0-26,-1 0 0,0 1 0,3 2 0,-2 1 0,-3-3 1,-1-1-1,3 0 0,-1 1-4,1 1 1,0-1-1,0-1 1,-1 0-1,0 2 1,1 0 0,-1 1-1,0-1-10,2 1 0,0-1 0,0-2 0,0 1 0,-2 1 0,-1 1 0,41 2-32,-6-4 0,7 4 1,-8-1-1,1-1 6,1 2 0,-4-6 1,-4 6-1,-3-1 67,0-1 0,-6 5 0,3-4 0,-6-1 45,-3 2 0,-1-4 1,6 6-1,0-2 174,0-3 0,0 3 0,0-2 0,0-2-131,-1-1 0,0-2 0,-3 0 1,-5 0 180,-5 0 0,7 0 0,-11 0 0,1 0-87,-3 0 0,-2-5 1,2 0-1,-1-1-191,2-1 1,0 6-1,-1-6 1,-3 1-19,-1 1 0,3 0 1,-5 5-1,-1 0 28,3 0 1,-6 0-1,5 0 1,1 0-3,3 0 1,-2 0 0,0 0-1,-2 0 119,-3 0 0,4-5 0,-3-1 0,-1 3-9,-1 1 0,-5 2 0,-1-2 0,-2-1-333,2-2 1,0-1 0,-1 6 0,-5 0-913,1 0 0,-6 0 0,4 0-669,-3 0 0,-9 2 0,-6 5 1695,-6 9 1,-27 7 0,-12 8 0</inkml:trace>
  <inkml:trace contextRef="#ctx0" brushRef="#br0" timeOffset="6">15409 15875 19454,'0'9'-2730,"7"-2"3673,3-7 1,4 0 0,2 0-1,0 0-295,-1 0 0,6-6 0,2 1 0,0 2-96,-1 1 1,5-3 0,-5 0 0,1 1-41,0 2 1,5-3 0,-2 0 0,4 1-120,1 3 1,6 1-1,-1 0 1,-1 0-35,-1 0 1,2 0 0,1 0 0,0 0-111,1 0 0,-3 0 0,5 0 0,0 0 102,0 0 1,1 0-1,2 0 1,-1 0-352,2 0 0,7 0 0,1 0 0,-1 0 0,-2 0 0,3 0 0,2 0 0,0 0 0,0 0 0,-1 0 0,-4 0 0,1 0 0,3 0 0,-2 0 0,-8 0 0,-1 0 0,2 0 0,6-2 0,3-2 0,-2-1 0,-3 2 0,7-1 0,2 1 0,4-3 0,2 3 0,-2-4 0,-1 2 0,-4 1 0,-2 2 0,4 1 0,-6-3 0,-1-1 0,-2 1 0,-2 3 0,0 1 0,0 0 0,0 0 0,0 0 0,1 0 0,-3 0 0,-3 0 0,9 0 0,-4 0 0,2 1 0,0 5 0,-2-5 0,2 5 0,1-5 0,3-1 0,-1 0 0,-3 0 0,0 0 0,-2 0 0,9 0 0,-7 0 0,3 0 0,2 0 0,-1 0 0,-4 0 0,1-1 0,3-5 0,6 5 0,-1-5 0,3 3 0,2-2 0,3 3 0,1-5 0,-1 2 0,6 0 0,-1-1 0,3 6 0,-4 0 0,1 0 0,6 0 0,-7-1 0,0-3 0,0-1 0,8 0 0,-3 5 0,1 0 0,0 0 0,0 0 0,0 0 0,0 0 0,-1 0 0,3 0 0,-8 0 0,0 0 0,0 0 0,7 0 0,-4 0 0,-1 0 0,1 0 0,4 0 0,-7 1 0,0 3 0,0 1 0,3 0 0,-3-5 0,0 0 0,0 0 0,3 2 0,-3 1 0,2 3 0,3-3 0,0-1 0,2-2 0,-2 0 0,0 0 0,9 0 0,-9 2 0,-2 1 0,-1 2 0,3 1 0,-2-6 0,4 0 0,2 0 0,5 0 0,1 0 0,-1 0 0,-3 0 0,4 0 0,-10 0 0,0 0 0,2 0 0,-7 0 0,-2 0 0,-3 0 0,-2 0 0,0 1 0,-2 3 0,-2 1 0,-1-1 0,-2-3 0,1-1 0,-4 0 0,-4 0 0,-4 0 0,-1 0 0,-4 0 0,-2 0 0,4-1 0,-5-3 0,0-3-2826,1-2 1,-3 6 2776,7-2 0,7-11 1,7-1-1</inkml:trace>
  <inkml:trace contextRef="#ctx0" brushRef="#br0" timeOffset="7">24276 10955 8355,'9'-15'0,"-2"1"-60,0 3 296,-5 4 0,10 9 0,-7 3 0,0 6 0,1 3 333,-1 1 0,0 8 0,-5 3 0,0 4-291,0 1 0,0 6 1,0 3-1,0 2-25,0 2 0,0 12 0,0-4 0,0 9 30,0 7 1,0-3 0,0 5 0,0 0-118,0 3 1,0 4-1,0 1 1,0-1-45,0-3 1,0 6 0,0-5 0,-2-2 34,-3-1 1,3 1 0,-3-1-1,3 1 5,2 2 1,0 4 0,0-9 0,0 0-39,0 0 1,0 12 0,-1 0 0,-3 2-328,-1-6 1,0 6-1,5-4 1,0 6 102,0-41 0,0 1 0,0 0 0,1 0 0,1 1 0,0-1 0,1-1 0,1-1 168,5 40 1,1 0-1,6-4 1,0-3 64,-1 0 1,1-8 0,0-1 0,-2-1 100,-4 1 0,2-7 0,-5 5 0,0-1 162,0-6 0,4 4 1,-6-5-1,-1 1-256,-3-1 0,-1 1 0,0-5 0,0 1-17,0-1 0,0 0 0,0-3 0,0 1-53,0-1 1,0 1 0,0-1 0,0-2-9,0 1 0,-1-4 0,-3-6 0,-1-2-76,1-3 0,-3-2 0,0-3 0,0-2-314,0-2 0,0-7 0,4 2 1,-4-5-1533,-2-6 0,6 4 0,-2-3 1860,3 3 0,2 2 0,0-1 0</inkml:trace>
  <inkml:trace contextRef="#ctx0" brushRef="#br0" timeOffset="8">6195 12008 7879,'-9'0'-1737,"1"0"2109,2 0 1,3 0-85,-8 0 0,6-5 736,-5 0 0,-1 0 1035,-4 5-1110,6 0 1,0-6-416,4 1 0,5-2 0,0 4-157,9-2 0,5-2 0,3 3 0,2-3 112,2-2 0,7 4 1,-2-4-1,2 2-216,-1 4 0,0 1 0,-4 0 1,0-1-143,0-2 0,-2-1 1,-6 6-1,1 0 6,0 0 0,-1 6 1,1 1-345,0 1 1,-7-2 0,-4 4-1,-3 2 102,-2 2 1,0 2 0,0 0 0,-2-1-124,-3 1 0,-9 5 1,-9 2-1,0 1 144,1 4 0,-6 0 0,1 0 0,-4-2 155,-6 2 1,4-3 0,-5 1 0,1 0 36,0-1 1,-1 4 0,3-4 0,-2 1-19,2 0 1,4-7 0,3 2 0,3-3 87,3-3 1,1 1 0,5 0-1,2 0 489,4-1 0,1-4 1380,4-1 0,5-1-1329,0 1 0,14-3 1,14-7-1,5 0-595,3 0 1,15 0 0,0 0 0,5 0-124,1 0 0,-6-1 0,1-3 0,-5-1 0,-5 1 0,2 3 0,-7-1 0,-4-2 0,-5-1 0,0 0 0,-7 5 0,-2 0-451,-1 0 0,-3 0-1402,1 0 204,0 0 0,-9 5 1649,-7 0 0,-7 8 0,-9-5 0</inkml:trace>
  <inkml:trace contextRef="#ctx0" brushRef="#br0" timeOffset="9">14402 13014 7874,'9'-1'866,"-2"-3"496,0-1-591,-5 0-165,5 5 0,-12 7 0,-2 5 0,-2 7 0,-3 6-198,-2-1 0,-7 6 1,0-4-1,2 2-111,1-2 1,-3 4-1,0-4 1,0 4-33,-2 1 1,6 0 0,-4 1-1,4-1-37,1 1 0,-3-6 0,1-2 0,4 1 75,0-1 1,5-5 0,1 2 58,1-3 0,2-2 0,5-1 115,0 1 1,8-7 0,6-2-80,5 0 1,4-5 0,-4 3 0,4-3-300,2-2 1,-1-2 0,4-2 0,-2-3-217,2-1 1,0 2-1,0-2 1,-2 1-6,2 3 0,-3-3 0,1 2 0,0 1-1380,-2 3 1,6-5 0,-5 1 0,-1 2 181,-3 1 0,2 0 1,-2-1-1,-2-3 272,-2 3 1,-1-4-1,-2 0 1,-2 0-757,-1 0 1804,-8-5 0,11 3 0,-5-7 0</inkml:trace>
  <inkml:trace contextRef="#ctx0" brushRef="#br0" timeOffset="10">14764 13360 7874,'-10'-5'602,"-1"0"0,6-1 974,-6 6 1,6 7 0,-5 4-472,-3 3 0,6 9 0,0 3 0,2 2 141,0-2 0,-2 4 0,3-4 0,-1 2-605,2-2 1,1 4 0,2-6 0,0 2-359,0 0-1,0-1 1,0 3 0,0-2-1634,0 2 0,0 2 0,0 1 0,0-1 1351,0-4 0,-14 4 0,-3-6 0</inkml:trace>
  <inkml:trace contextRef="#ctx0" brushRef="#br0" timeOffset="11">9167 13989 8253,'0'-21'0,"0"0"818,0 2 1,-5 7-1,-1 1 1,3-1 330,1-2 1,4-2 0,3 0-1,7 2-623,7 4 0,6-2 0,6 6 0,1 3-170,-1 1 0,-1 2 0,-2 0 1,-4 0-246,-1 0 0,-2 2 1,-7 3-1,-2 6-157,-1 3 1,-8 7-1,1 1 1,-6 1-19,-3 0 1,-7 5 0,1-2 0,-5 2 64,-5-2 0,4 2 0,-4-7 0,3 0 53,3 2 0,-4-6 0,1 2 1,4-5 100,0-3 0,0-1 369,-2 6 114,8-7-443,1-2 0,8-7 0,5 0 1,4 0-32,4 0 0,9 1 0,3 3 0,4 3-100,1 2 0,8-4 0,1 5 1,0 3 39,-3 1 1,-6 1 0,-3 1 0,-3 1-37,-3 4 1,-3-3-1,-8 5 1,-6-3 62,-3 1 1,-2 2 0,0-4 0,0 2 177,0-1 0,-9-3 0,-5-1 0,-7-1 238,-3 1 0,-2-2 1,-8-3-1,-1-4-304,-1 0 1,-6-6 0,3 5 0,-1-5-244,-3-1 0,-8-7 0,-2-3 0,3-4-751,1-2 1,-4 2 0,1 2 0,3 1-426,5-1 1,-4 4 0,6-1 0,5 2-487,7 3 1,8 3 0,8 2 0,3 5 1661,6 4 0,31 4 0,9 2 0</inkml:trace>
  <inkml:trace contextRef="#ctx0" brushRef="#br0" timeOffset="12">19245 15891 7792,'0'-9'1014,"-2"2"1,-3 9 0,-5 1 0,-4 4-317,-2 2 0,-5 8 0,-2 10 0,-1 4-16,-4 6 1,3-2-1,1 7 1,1-1-31,4 0 1,3 9 0,4-4-1,3-1-227,2-1 0,2-4 1,5 2-1,2-5-207,3-4 0,5-2 0,10 1 0,2-1 10,3 0 1,1-1 0,6-2 0,-1-3-45,0-3 0,6-3 1,0-6-1,-2-5-195,-2-1 0,-2-1 1,1-6-1,-3-2-109,-2-3 0,1-9 0,-7-7 0,-2 0-104,-2-2 1,-6 6 0,-2-6 0,-2 2 58,-4 0 1,-8 0-1,-6 7 1,-3 2 120,-1 1 0,-8 3 1,-5-5-1,-4 5 129,1 1 1,-9 1 0,8 6-1,-1 2-274,0 3 0,2-1 0,-1 6 0,2 3-842,4 1 1,2 7 0,5 1 0,-2 3-1248,1 3 1,8 3 2277,2 6 0,-1 3 0,-5 7 0</inkml:trace>
  <inkml:trace contextRef="#ctx0" brushRef="#br1" timeOffset="13">7217 11380 8147,'-7'-16'-141,"5"0"0,-3 1 5,3-1 0,-3 5 1,0 1 404,1-2 1,3 3 0,1-2 283,0-1 0,0 3 0,0-1 1325,0-2-663,0 5-692,0 0 1,0 9 0,0 3-17,0 5 1,5 6 0,0 3-162,-1 2 1,-3 0-1,-1-3 1,0 3 4,0 5 0,0-2 1,0 2-1,0 2-28,0 2 1,2 3 0,2 2 0,1 2-49,-2-2 0,-1 3 0,-2 1 0,0-1-96,0 0 1,5 6 0,1-4-1,-3 2 95,-1 0 1,0 3 0,1 6 0,2-2-127,-1 2 1,-1 1 0,1-1 0,1 3-101,-1 2 0,3-4 1,-2 4-1,0-2 55,2-3 1,-5 3 0,3-3-1,-3-4-976,-2-4 0,0-1 1,2 5-1,1 1 673,2-1 0,0-5 0,-5 0 0,0 0 271,0-2 1,6 0-1,-1-5 1,-2 1-42,-1-1 0,-2-7 1,0-1-1,0-1-241,0-2 0,2-3 0,1-9-548,3-1 640,-1-8 0,-5-3 0,0-12 1,0-5-5,0-4 1,0-7 0,0 0 0,0-5 138,0-4 0,0 0 1,0 4-1,0-4-52,0-5 1,0 2 0,0-2 0,-2-1 42,-3-3 1,3-1 0,-5-2-1,2-1 2,0-3 1,-6-6-1,6 1 1,0-3-4,-2-2 1,5 6-1,-5-3 1,2-1 1,0 0 0,-1-5 0,5 8 0,-3-3-38,-1-2 1,-2-3 0,3 1 0,-1 6-1,2 3 0,-4 3 0,1 6 0,3 2 32,1 3 1,-3 3-1,0 6 1,1 0 63,2 2 1,-3-8-1,0 13 1,1 3 37,3 4 0,1 3 172,0 1-225,0 6 0,0 4 1,1 10-1,3 7 57,1 7 1,6 6 0,-6 8 0,0 4 158,2 5 1,-3 5 0,4 3 0,1 3 162,0-3 1,-6 5 0,4-1 0,-1 0-210,-1 0 0,0 5 0,-3-1 1,1 1-133,3-1 0,-1 1 1,-3-4-1,1-1-25,2 0 1,0-2-1,-5-3 1,0 2-20,0 1 0,0 6 1,0-6-1,0 1 82,0 1 0,0-4 1,0 6-1,2-2-93,3-3 1,-3-4-1,3-3 1,-3-4-189,-2-2 1,0-1 0,0-7 0,0-2-359,0-2 1,0-5 0,0 3 0,0-1-577,0-4 1,0-1-38,0-3 934,0-6 1,0-9-1,0-10 1,0-6-132,0-5 0,0-3 0,0-10 1,0-1 161,0-1 0,0-3 0,0 3 0,0-4 152,0-1 1,0-9 0,-2 1-1,-1-4 35,-2-1 0,-6-10 0,4-1 0,-1-5-55,-5-5 0,-1-2 1,-1-1-1,1 1 12,3 3 1,-3 1-1,4 8 1,-3 6 29,3 3 1,-2 6-1,7 6 1,-1 4 20,-1 1 1,6 3 0,-5 2 0,5 1-16,1 2 0,-6-8 0,1 11 0,2 1-38,1-3 0,0 5 0,-1 1 0,-3 1-354,3 4 1,-6-4-89,-1 2 434,3 0 1,0 14 0,7 7 0,0 9 49,0 5 0,0 4 0,0 3 1,0 3 42,0 0 1,1 11-1,3-3 1,1 3 185,-1 3 1,3 2-1,-2 9 1,0 2-68,2 1 1,0 8 0,5-3 0,-1 6 30,1 5 0,0-3 0,0 6 0,-1 1-43,1 1 1,-5 6-1,0-9 1,-2-2-39,1-3 1,4 6 0,-5-8 0,-1 2-61,-2-1 1,3-8 0,0-3 0,-1-4-118,-3-2 0,-1-5 1,0-2-1,0-4-4,0-6 0,0 2 1,0-8-1,0 0-322,0-3 0,0-3 175,0-2 1,2-8 224,3-2 0,-3-17 1,5-5-1,-2-3 156,1-4 0,4 4 0,-5-7 0,0-2-48,2-2 1,-3-3 0,5-2 0,-2-3-140,-4-2 0,-1-7 0,0-8 0,1 0-4,2-5 1,1 4 0,-6-1 0,-2-3 13,-3-1 1,3-2 0,-5 0 0,2 1-1,-1-1 1,-4 0 0,3 2-1,0 1 21,0 3 0,-3 1 0,3-4 0,-2 4-88,-3 2 1,3 2 0,-2 5-1,-1 1-40,-2 4 1,0-1-1,2 6 1,3 4 37,2 5 1,-3 5 0,3 8 0,0-1 18,0 0 824,2 0-651,5 8 0,0 4 0,0 13-51,0 7 1,0 10-1,1 2 1,3 5 23,1 4 0,6 12 0,-5-1 1,3 5 65,3 1 1,1 5 0,-1 1-1,-2 3 94,3-1 1,-5 15 0,3-7 0,-1 4-6,-1 2 0,3 5 1,-6 1-1,-1-2-176,2 2 1,-5-3-1,4-8 1,0-4 11,-1-1 0,2-1 0,-4-9 0,3-7-321,-3-6 0,-1-3 0,-2 2 0,0-7-249,0-7 1,0 0 0,0-7-304,0-2 0,0-7 338,0-1 0,0-9 1,0-2 213,0-9 0,0-5 1,0-2-1,0-1 21,0-4 0,0-4 0,0-6 0,0-2 73,0-4 0,0-3 0,0-9 1,0-3 71,0-6 0,0-10 1,0-7-1,0-5 0,0-4 1,-2 39 0,-1 1 0,-4-42 0,-2 2 188,-3 4 1,-2 7-1,-2 13 1,2 4-33,4 2 0,-3 7 1,8 7-1,0 1 80,-2 4 0,5-3 0,-3 0 1,1-1-90,-1 1 0,3-9 1,-5 1-1,2-3-177,0-7 0,-7 4 0,1 0 0,-3 3-14,-1 2 1,4 12 0,2 5-1,2 6-1826,4 4 1,3 10 1924,5 5 0,18-4 0,10 0 0</inkml:trace>
  <inkml:trace contextRef="#ctx0" brushRef="#br1" timeOffset="14">14968 11348 6982,'9'-1'-397,"-4"-5"0,-3-4 568,-2-4 1,0 3 332,0 1 1,0 5 1398,0-6-924,7 8 1,-5-3-530,3 12 0,-3 8 0,-2 7 0,0 0-170,0 1 1,2 4-1,1 9 1,2 4 117,-1 1 1,-1 0-1,1 4 1,1-4-86,-1-2 0,-3 6 0,-1-4 0,0 2-169,0 0 0,0-5 1,0 5-1,0 0 5,0-2 0,0 9 0,0-4 1,0 2-29,0 4 0,2 5 0,2-2 1,1 0-17,-2 0 1,4 2 0,-1-5 0,-3-2-21,-1 1 0,-2 1 1,2-4-1,1 0-39,2 0 1,1 0 0,-6 1 0,0-1-41,0 0 0,0 0 0,0 2 0,0 2 32,0 1 1,0 7 0,1-3-1,3 2 6,1 0 1,0-3-1,-3 5 1,1-3-86,3 3 0,-1-1 0,-5 2 1,0-1 57,0-1 1,5 6 0,0-9-1,1 1-63,1 1 0,-4-1 1,6 6-1,-2 0 107,-4 0 0,4 0 1,-1 0-1,-3 0-32,-1 0 0,0-6 0,1-1 0,2-2-43,-1-3 1,-2 3-1,-2-2 1,1 1-19,5 1 0,-5-3 0,5 4 0,-5 1-143,-1 0 1,0 0 0,0 2-1,0-6 138,0-3 0,6-2 0,-1 0 0,-2 1-21,-1-1 1,-2-7-1,0-3 1,0-4-129,0-2 1,0-1-1,0-2 1,0-4-129,0-1 0,0-7-39,0-6 1,0-8 0,0-4-1,0-10 120,0-7 0,0-16 0,0-2 0,0-7 161,0-3 1,0-2 0,0-3-1,0-6-4,0-3 0,0-2 1,0-1-1,0-4 190,0-6 0,0-8 0,0-3 0,0-3-80,0 43 0,0-1 1,0-41-1,0-2 1,0 0-9,0 2 0,-2 41 0,-1 1 0,-2-39 0,1 2 53,2 2 0,-3-1 0,0 3 0,1 3-38,3-4 0,-1-1 0,-2-2 0,-1-2 101,2 0 0,-1 37 0,-1 0 0,-4-35 0,0-4-99,4 2 0,2 39 1,-1-1-1,1 1 0,-1 0 1,1-1-1,-1 1-13,1-2 0,-1 1 1,0 1-1,1-1 1,1 0-1,1 0 1,-2 0-1,-1 1 11,-1 0 1,1-1 0,2-2 0,0 0 0,-4-39 0,0-1-56,1 5 1,2 38 0,1 1 0,0-42 0,-1 6-17,-3 1 1,1 9 0,5 2 0,-2 5-13,-3 6 1,3 2 0,-3 10 0,3 3 55,2 5 1,0 4 0,0 4 0,0 2 17,0 6 1,0 4 345,0 1-322,0 8 0,0 8 0,0 12 0,0 9 84,0 10 1,0 8 0,0 9 0,0 3-37,0 1 1,2 10 0,2-1 0,1 7 103,-2 3 1,4 1 0,-1 5 0,-1-2-12,2 0 1,-5 11 0,5-6 0,-2 4-128,0 1 0,0-39 1,0-1-1,1 43 0,-4-44 1,-1 1-3,1 44 1,3-2 0,-2-42 0,-1 1-1,1-2 1,0 1 9,0 0 0,1 1 1,-3 41-1,3-43 0,-1 1 1,0 0-1,0-1 43,2 43 1,0-41 0,0-1 0,1 41 0,-1-1-3,2 1 1,-5 3-1,5-3 1,-2 1-76,-3-42 1,1 1 0,2 0 0,1 0 0,-3 1 0,1-1 0,-1-1 0,1-1-59,2 40 1,5 0-1,-6-4 1,-1-5-50,-3-3 0,5 1 0,-1-3 1,-2 0-143,-1 0 1,-2 5-1,0-2 1,0 2 118,0-2 1,0-3 0,0-9 0,0-3 35,0-6 0,0-4 1,0-5-1,0-3-96,0-1 0,-2-2 1,-1-8-1,-2-3-1254,1-5 1071,2-3 1,-3-11-1,0-9 1,1-12 191,3-10 1,1-13-1,0-7 1,0-5-42,0-3 1,0-18-1,0-1 1,0-6 149,0-5 1,-2-7 0,0 43-1,0 1 1,0-3 0,-1 0 36,1-2 1,1 0-1,0-5 1,0 0-1,1 1 1,0 0 0,0 0-1,0 1-44,0 2 0,0-1 0,0-6 1,0-1-1,0 7 0,0 0 0,0-2 1,0 1 60,0-3 1,0 0 0,-1 1 0,0 0 0,0 1 0,-1 0 0,-1 1 0,1-1-18,0 1 0,0 0 0,1-6 0,0 1 1,1 3-1,-1 0 0,-1 0 0,0 0 31,0 2 1,-1-1 0,-2-1 0,-1 0 0,3 3 0,-1 1 0,1 1-1,-1 1-35,1-1 1,-1 0 0,-1 2 0,0 0-1,1 2 1,1-1 0,-1 2 0,1 0-2,0-1 0,-1 1 1,-2-3-1,0 0 0,1 3 1,1 1-1,-1-1 0,-1 1 13,-4-40 0,1-3 0,-3 13 0,3 4 39,2 4 0,-3 7 0,3 3 0,0 7 84,0 3 0,-4 6 0,6 14 0,2 5 185,1 4 1,2 1-126,0 0 1,0 6 195,0-1 0,0 9-435,0 2 0,0 7 0,0 13 0,0 4 152,0 8 0,7 16 0,3 5 1,3 6 101,-3 4 0,4 5 0,-5 4 0,1 3 15,1 5 0,-3 4 0,5 2 0,-8-40 1,0 0-124,1 3 1,0 0-1,-1 3 1,-1 1-1,1-2 1,1 1 0,-1-1-1,0 1-44,-1-2 1,1 1 0,1 8 0,0 1 0,-3-6 0,-1 0 0,1 1 0,0 0 5,0 0 1,1 0 0,-3 2 0,-1 0 0,3-5 0,0 1 0,-2-2 0,-1 1-72,0 0 0,0 0 0,1 0 1,0-1-1,1-3 0,0-1 1,0 0-1,1 0-55,-1 0 1,-1 0-1,0 1 1,0-1-1,-1-1 1,0 0-1,0 42 89,0-10 1,5-6-1,0-9 1,1-2-97,1-4 1,-6-4 0,5-10 0,-5-2-397,-1-3 1,2-1-1,2-8 1,1-2-726,-2-7 0,1-4 1,-1-4-1,4-3-198,2-2 0,0-3 0,5-11 0,0-11-3100,3-11 4483,9-24 0,-8-5 0,5-11 0</inkml:trace>
  <inkml:trace contextRef="#ctx0" brushRef="#br1" timeOffset="15">3601 15796 7920,'0'-15'1084,"0"4"1,0 1-1,2-2-445,3-2 0,5 3 1,11 2-31,6 2 1,4-3-182,6 5 0,3-8 0,7 5-145,0-1 1,-1 0 0,-3 6 0,-2-3-10,-3 3 0,-3 1 0,-7 2 0,-4 0-101,-1 0 1,-2 5 0,-7 2-1,-4 2-118,-4 3 1,-5 4-1,-1 3 1,-1 4 96,-5 1 0,-9-3 1,-12 6-1,-2 1 50,-3 1 0,1 8 0,-4 0 0,-3-2 171,-4-2 1,-6-2 0,12 1 0,1-1-107,2 0 0,1 1 0,2-1 0,3-1-25,0-4 1,8 2 0,0-7 0,5-2 384,3-1 1,8-2-271,-2-1 0,5-4 0,5-3 0,7-1-4,7-3 1,11-2 0,10-2-1,4 0-133,5 0 1,7-6-1,-2-1 1,2 0-221,3 0 0,2-5 0,2 2 0,-2-2-176,-3 1 0,-9-1 0,-9 5 1,-1 0-134,-5 0 0,-2 0 0,-6 3 0,-5-1-1034,-3 2 1,-10 3 0,-2 5 0,-5 5-896,-1 4 0,-12 2 0,-7 2 1,-9 1 161,-11 2 2076,-4 0 0,-11-6 0,-2 1 0</inkml:trace>
  <inkml:trace contextRef="#ctx0" brushRef="#br1" timeOffset="16">3397 16960 7643,'5'-16'1005,"0"0"1,2 6 0,-2-1 0,7 1 528,8 1 1,4-3-1,9 5 1,2-2-301,2-3 0,12 3 0,0-1 0,5-1-523,5 2 1,1 1 0,1 4 0,0-3 59,4-2 0,6 6 0,-3-4 0,1 2-771,0-1 0,-6-1 0,2 4 0,-7-2 0,-4 1 0,2 2 0,-7 1 0,-6-3 0,-3-1 0,-5 0 0,-8 5-3407,-6 0 2424,-4 0 0,-15 5 1,-9 2-1,-12 2-1245,-13 3 0,-8 7 0,-11 4 1,-3 1 2227,-2 4 0,-8-5 0,-8 0 0</inkml:trace>
  <inkml:trace contextRef="#ctx0" brushRef="#br1" timeOffset="17">3915 17195 7643,'7'-14'-62,"4"2"0,1 2 1820,-1-3-778,3 6 1,-11 0 0,6 9-1,-2 3-51,-4 6 0,-3 5 0,-3 3 0,-4 4-454,-2 1 1,4 2 0,-6 7 0,-1 4-150,-2 5 1,0 2-1,2-1 1,1-1-91,-1 2 1,0-4 0,0 2-1,1 0 170,-1-2 1,5-2 0,2-6-1,3-1-106,2 1 0,0-6 0,0-2 0,0-1-98,0-4 0,2-1 0,3-3 0,6-1-25,3-3 1,6 1 0,1-7 0,0-1-83,2-2 0,7-2 0,6 0 0,-1-2-301,-1-3 0,-3 1 0,1-6 0,-1-3-210,0-1 1,-1 4 0,-2 0 0,-3-1-542,-3 2 1,1-5 0,-4 6 0,2-3-600,-2 1 0,-1 6 1,-2-3 353,-1 0 1,-1 4 0,-2-6 1201,-1 2 0,-8-5 0,4 3 0</inkml:trace>
  <inkml:trace contextRef="#ctx0" brushRef="#br1" timeOffset="18">4450 17431 12238,'9'7'1485,"3"2"0,-7 8 0,-1 2-421,-3 2 1,1 13 0,2-1 0,1 5-345,-2 6 0,-1 1 1,0 1-1,1-3 380,3-1 1,-1 0 0,-5 5 0,2-1-993,3-4 1,-3 0 0,3-8 0,-3-2-109,-2-2 0,0-4 0,0-10 0,0-1-3540,0 1 0,5 0 2126,0-1 0,0-9 1414,-5-12 0,0-9 0,0-17 0</inkml:trace>
  <inkml:trace contextRef="#ctx0" brushRef="#br2" timeOffset="19">7547 13439 8361,'-15'0'12,"1"1"0,1 3 951,3 1 0,5 2 388,-6-2 0,9-3-877,2 3 1,7-3 0,11-2 0,1 0-118,2 0 1,7 0 0,0 0 0,7 0-70,7 0 0,-2 0 0,2 0 0,2 0-14,1 0 1,-3 0 0,0 0-1,0 0-85,-2 0 0,5 0 1,-3 0-1,2 0-89,-2 0 1,7-2-1,-4-1 1,2-2-54,4 1 1,2 2 0,-3 2 0,3 0 0,-3 0 1,4 0-1,1 0 1,-1 0 19,0 0 0,-2 0 1,-3 0-1,2-1 29,1-5 1,-1 5 0,-6-5 0,1 3-32,3-2 0,3 3 1,-1-3-1,1 1-1,-1-1 0,3 3 1,0-3-1,0 3-18,0 2 0,-1 0 1,-6 0-1,0 0-8,0 0 1,1 0 0,-1 0 0,0 0 15,0 0 0,0 0 1,0 0-1,1 0-37,-1 0 1,0 0-1,0 0 1,0 0-27,0 0 0,1 2 1,-1 2-1,0 1-58,0-2 0,0-1 1,0-2-1,1 2 57,-1 3 0,-2-3 0,1 3 0,-1-3-47,4-2 1,2 1 0,-2 3 0,1 1 51,3-1 0,9-3 0,-4 1 0,-4 2 21,-3 1 0,-4 0 0,0-5 1,0 0 1,1 0 1,-6 0 0,-1 0 0,1 0-27,-1 0 0,2 0 0,-4 0 1,-1 0-69,1 0 0,2 0 0,-4 2 0,-4 1-54,-5 3 1,0-1 0,-7-5 0,-2 2-438,-1 3 1,-2-3-87,-1 3 1,-6-2 313,-4 3 1,-5-5 0,-5 6 197,-5 0 1,-11-5 0,-7 3-1,-7-1 138,-7 1 0,-4-3 0,-3 3 0,-3-3-50,-6-2 0,-4 0 0,-5 0 0,-1 0-23,2 0 1,-4 0-1,0 0 1,-2 2-41,-3 3 0,0-4 0,-2 5 0,0-5 55,-3-1 0,-9 0 0,0 0 1,43 0-1,1 0 78,-44 0 1,3 0 0,6 0 0,-1 0 87,3 0 1,1 0-1,11 0 1,-4 0 18,-2 0 0,0 0 0,-3 0 0,2 0-62,-2 0 1,0 0 0,-2 0 0,2 0 4,0 0 0,-9 0 0,7 0 1,2 0-7,3 0 0,-6 0 0,11 0 1,-3 0 10,2 0 1,5 0-1,4 0 1,-1 2 19,-4 3 1,1-3-1,-5 3 1,3-3-18,2-2 0,0 2 0,1 1 0,0 3-35,5-3 0,3-1 0,6 0 0,1 1-33,0 2 0,5 2 0,2-3 0,2 1 45,3-1 0,3 3 1,4-2-1,4-2-1,1-1 1,-3 0-1,5 1 1,2 3 12,1-3 1,-3 1-1,0-1 1,0 2-3,-1-1 1,4-2 0,-3-2 0,4 1 100,1 4 0,0-3 138,0 3-290,8-3 1,3-2-1,12 0 1,8 0-41,10 0 1,4 0-1,6-2 1,4-1 41,3-2 1,12-6 0,-7 4 0,2 0 102,0 0 1,3-3-1,2 3 1,2 0-32,4 0 0,6-5 0,4 3 1,0-2-21,0 1 0,5 1 0,-2-3 0,1 3-25,-6 2 1,9 0 0,-9 4 0,2-2-4,3 1 1,4-3 0,-6 2 0,3 0-7,1-2 0,5 3 1,-6-5-1,1 2 66,-2 4 1,8-4-1,-6 0 1,0 0-28,2 0 0,0 0 1,1 3-1,-1-1 34,-4 2 0,8 1 1,-6 2-1,-2 0-7,-1 0 1,-4 0-1,-3 0 1,1 0 42,2 0 0,5 0 0,-3 0 0,0 0-37,0 0 1,5 0-1,-1 0 1,1 0-25,-2 0 1,0 0-1,-6 0 1,-2 0 14,1 0 1,0 5 0,-3 0 0,-2-1 94,-3-2 0,3-2 1,-5 0-1,0 1-59,-4 5 0,2-5 0,1 5 1,-1-3-101,0 2 0,2-3 1,-7 5-1,-4-2-23,1 1 0,-8-1 0,-1-5 0,-4 2-40,-2 3 1,-1-3 0,-2 3 0,-4-3 5,-1-2 0,-2 0 0,-5 0 0,0 0-601,-1 0 0,1 0-757,0 0 1,-9 0-107,-7 0 0,-9 0 0,-14 0 0,-8 1 1490,-9 5 0,-20 2 0,-4 8 0</inkml:trace>
  <inkml:trace contextRef="#ctx0" brushRef="#br2" timeOffset="20">15550 15922 12218,'7'9'872,"4"-4"0,3-3-496,1-2 0,1 0 0,2 0 0,1 0-73,2 0 0,7 0 1,-2 0-1,4 0-38,1 0 1,0 0 0,1 0-1,-1 0-33,1 0 0,4 0 1,1 0-1,-2 0-19,-2 0 0,-1 0 0,1 0 0,2 0-87,2 0 0,1 0 1,-3 0-1,2 0-38,-2 0 0,3 0 0,0 0 0,1 0 126,-1 0 0,6 0 0,-4 0 1,2 0-64,0 0 1,-2 0 0,4 0 0,-2-2-1,1-3 0,3 3 0,1-3 1,-2 1-128,-3-1 0,9 2 1,-2-6-1,3 0 14,3 0 1,-3 4 0,-3-3-1,0 1-70,-2 3 0,9 2 0,-9 1 0,2-3-6,0-1 1,3 0 0,1 5 0,-3 0 25,-1 0 0,-2-6 1,2 1-1,2 2 20,1 1 0,8-3 0,-3-2 0,5 0-24,0 0 1,0 0 0,-3 3 0,-3-1 11,-2 1 0,4-3 0,-4 2 0,0 2-8,0 1 1,-1-3 0,-6 0 0,0 1-102,0 2 0,0 2 0,2 0 0,4 0-145,4 0 0,10-5 0,3 0 0,-1 1 38,1 3 0,-2 1 1,-5 0-1,-2 0-37,-3 0 1,1 0 0,-4 0 0,-1 0 146,0 0 0,-2-6 0,-3 1 1,2 0 106,1-2 1,6 5-1,-4-5 1,2 2-139,3 0 1,1-1 0,-1 6 0,-3 0 99,-2 0 1,-1 0-1,-6-1 1,-2-3-13,-3-1 1,2 0 0,-7 5 0,-1 0 279,3 0 1,-1-2 0,6-2 0,-4-1-166,-2 2 0,6 1 0,-2 0 0,3-1-107,3-3 1,4 1-1,-1 5 1,-4 0-68,-3 0 0,-3 0 1,7 0-1,-3 0-13,-3 0 1,3-5 0,-3 0 0,2 1 191,-2 3 1,3 1 0,-3 0-1,4 0 11,1 0 0,5 0 1,1 0-1,-3 0-39,-1 0 0,2 0 0,0 0 0,-4 0 13,-2 0 1,4 5 0,-7 0 0,3-2 111,3-1 0,-3-2 1,-1 0-1,-2 0-83,1 0 1,3 0 0,3 0 0,0 2-29,-2 3 0,9-3 0,-9 3 0,2-3 5,0-2 1,-2 0-1,0 2 1,-2 1 0,-3 2 0,4 1 1,-6-6-1,2 0-59,0 0 0,0 1 1,5 3-1,0 1-91,0-1 1,-5-3 0,0 1 0,0 2-97,-2 1 1,0 2 0,-5-4 0,2 3-61,-2-3 0,-2 4 0,0 0 0,2 0 59,2 0 1,-2 3 0,-7-3 0,-4 2-87,-1 3 0,-2-3 0,-5 0 0,-2 0 69,-4-1 1,4-4-1,-5 3 890,0 0-483,-2-5 0,-9 5 0,-3-7 1,-6-2-126,-3-3 1,-12 3 0,-4-5 0,-3 2-162,-7-1 0,-4-4 0,-7 5 0,-4 1-171,-8 2 0,-5-3 0,-1 0 0,-2 1-22,-1 3 1,-8 1-1,3 0 1,-2 0 163,-3 0 0,0 0 0,0 0 0,-4 0 85,-3 0 0,39 0 0,-1 0 1,4 0-1,0 0 0,-1 0 1,0 0-32,0 0 1,0 0 0,-4 0 0,0 0 0,1 0 0,-1 0-1,2 0 1,-1 0 43,-1-1 1,-1 2 0,2 1 0,-1 1 0,0 0 0,1 1-1,2 0 1,0 1-30,0 1 0,0 0 0,0-2 1,-1 1-1,1-1 0,0 0 1,-1 1-1,0-1 24,2 1 1,-1-1 0,-1-2 0,0 1-1,1 1 1,0 1 0,1-1 0,0-1-19,-1-1 1,0-1 0,1 3 0,0-1 0,2 0 0,0-1 0,0 0 0,1 0 81,-1-1 1,1 0 0,-2 1 0,0 1 0,-37 2 0,3-1 162,6-3 1,-3-1 0,6 0 0,4 0 78,0 0 1,1-5-1,3 0 1,-3 1-147,-1 3 0,2-5 0,6 1 0,6 2-34,5 1 0,-5 0 0,9-1 1,-2-2-55,-4 1 0,2 2 1,4 2-1,-1 0-54,-3 0 1,-1 0 0,1 0 0,-2 0 64,-1 0 0,-4 0 0,5 0 0,2 0-82,-2 0 0,1 0 0,3 0 0,-1 0 2,1 0 1,-5 6 0,1-1 0,4-2 28,3-1 0,4 0 0,-3 1 0,2 2 146,3-1 0,-4-2 0,5-2 0,1 0-47,-3 0 1,4 0 0,-5 0-1,0 0-39,0 0 0,0 0 0,-4 1 1,4 3 0,1 1 0,1 0 1,1-5-1,-3 2-91,0 3 1,0-3 0,5 5 0,-4-2-83,-1 1 1,5 1-1,-2-4 1,4 2 51,2-1 1,-6-2 0,0-1 0,2 3 52,2 1 0,-5 0 0,-2-5 0,-2 0-35,0 0 1,5 6 0,-5-1-1,0-2-72,2-1 0,-4 3 0,8 1 1,1-3 86,2-1 1,-4-1 0,0 3 0,2 1 1,2-1 0,2-1 1,-3 1-1,0 1-8,-3-2 1,0 1 0,6-1-1,-1 3 10,1-3 0,-4-1 0,2-2 0,3 0 28,0 0 1,1 0-1,-3 0 1,2 0-12,4 0 0,-2 0 0,7 0 0,2 0-106,2 0 1,1 0-1,0 0-187,0 0 202,8 0 0,2 0 0,12-2 0,4-1-3,4-3 0,7 1 0,4 3 0,1-1 25,2-2 0,10-6 1,-3 4-1,7 0 87,7 0 1,7-3 0,-2 3 0,2 0 62,3 0 0,6-4 0,3 4 0,0 0 82,4 0 0,5 0 1,-6 4-1,1-2-81,-2 1 0,12-3 1,-10 2-1,3 1 8,2 3 0,8 1 0,-6 0 1,1 0-125,1 0 0,1 0 0,0 0 0,-4 0-143,-1 0 0,2 0 0,-11 0 1,-2 0 57,-1 0 0,3 0 0,2 0 0,0 0 66,0 0 1,3 0 0,-5 0 0,-1 0 5,-3 0 1,10 0 0,1 0-1,0 0-40,2 0 1,0 0 0,3 0 0,4 0-13,5 0 1,-43 0 0,1 0-1,0 0 1,2 0 0,-1 0 0,0 1-41,-2 2 1,2 0 0,6-3 0,0 1 0,-3 3 0,0-1 0,1 0 0,0 0 63,3-1 1,-1 1 0,-1 2 0,0 0 0,1-1 0,-1-1 0,-1 1 0,-1-1 5,0 1 1,-1-1 0,0 3 0,0-1 0,-3-2 0,-2 1-1,43 5-841,-10 3 1,-6 0-1,-9 0 904,0-1 0,-4 3 0,-3 5 0,-3 0 0,-1 2 0</inkml:trace>
  <inkml:trace contextRef="#ctx0" brushRef="#br2" timeOffset="21">7139 15388 8453,'0'-11'-1190,"0"1"1,-6-1 2017,1-4 1,0-1-92,5 0 1,0 6 0,0-1 0,2 1 0,1-1-307,2 1 0,9 5 0,0-4 0,7 2-145,4 3 1,1-3 0,5 2 0,-1 2-117,-4 1 0,2 2 0,-5 0 0,0 2-104,-1 3 1,-1 4 0,-5 6 0,-2 1-78,-4 0 0,3 1 1,-8 4-1,-2 4 97,-1-1 1,-7 6 0,-4-4 0,-3 2 9,-6-2 1,-6 2 0,1-7 0,-1 0-20,-4 2 0,0-6 0,0 4 0,2-3-15,-2-3 1,5 1 0,0 0 0,2-2 53,1-4 1,4 2 0,5-6 272,-1-3-337,5-1 1,2-2-1,10-2 1,6-1-6,3-3 1,10-4-1,7 3 1,10-2-257,4-3 0,7 5 1,3 2-1,-1 1 45,0-1 1,-7 3 0,-7-3 0,-1 5 111,-4 5 0,-4 4 1,-3 7-1,-3-1 456,-3 1 1,-3 0 0,-6 0 0,-5 1 32,-1 4 0,-1 2 1,-6 5-1,0-4-3,0-1 1,-7 5-1,-4-4 1,-3 2 33,-2 1 1,-5-8 0,-1 2 0,-3-4-346,-3-1 0,-7 0 0,-3-2 0,0-2-688,-1-2 0,-5-4 0,3 2 0,-3-1-858,2-3 1,3 3 0,8-2-1,1-2 237,4-1 0,-2 3 0,7 1 1,2-1 1185,2 2 0,-6 2 0,-2 6 0</inkml:trace>
  <inkml:trace contextRef="#ctx0" brushRef="#br2" timeOffset="22">6745 16488 7616,'2'14'880,"3"-4"0,-1-3 0,6-7 1,3 0-222,1 0 0,8 0 0,6 0 0,7 0 457,7 0 0,4 0 0,3 0 0,3 0-549,6 0 0,3-1 0,2-3 0,-2-1-328,-4 1 1,3-4 0,-6-1 0,0-1-114,0-1 0,4 1 1,-6-6-1,-1 2-722,-2 3 1,-9-1 0,-5 7-1,-7 1-1963,-7 3 1,-5 2 0,-8 6 309,-8 9 1,-14 0 2248,-12 5 0,-17-4 0,-6-1 0</inkml:trace>
  <inkml:trace contextRef="#ctx0" brushRef="#br2" timeOffset="23">7547 17085 9292,'14'-15'0,"-3"-1"0,-4 2 1437,0 3 0,-5-3-731,3 4 1,-5 3 0,-5 2 0,-6 3-41,-3 2 1,-2 0-1,-1 2 1,-4 3-299,-5 5 1,1 10-1,1 2 1,-1 1-130,1 0 1,5 5-1,-4-2 1,2 4 44,0 1 1,5 0 0,6 3 0,-1 1 102,3 1 1,-5 6 0,8-3 0,2-1 124,1 0 1,2 4 0,2-5 0,3-2-101,5-2 1,4-1 0,2-3-1,2-3-291,2-5 1,3 0-1,7-3 1,0-4-94,3 0 0,7-7 1,-2-2-1,1-3-151,-1-2 1,6-6 0,-2 0 0,2-3-118,-3-3 1,-2-2 0,-9-2 0,-4-2 5,-5-3 0,-4 4 0,-1-6 0,-2 2 14,-4 0 0,-3-5 0,-7 5 0,0 2 142,0 2 1,-1 6 0,-5 2 0,-4 2 34,-4 4 0,-2 1 1,-1 2-1,-4 0 180,-5 0 1,-4 0 0,-3 2 0,-2 3-27,-2 6 0,0-3 0,4 3 0,0-1-261,2-1 1,-3 5-1,12-5 1,-1 1-277,0 1 0,4-6 1,7 4-1,1-1-3813,-1 1-3329,5-5 7568,0 3 0,14-14 0,2-2 0</inkml:trace>
  <inkml:trace contextRef="#ctx0" brushRef="#br0" timeOffset="24">4607 16126 8264,'-2'-8'0,"-1"1"33,-2 0 0,-2 5 427,1-3 1,3-2 1262,-7 2-299,6-1-961,-3 6 0,7 2 1,2 2-218,3 1 0,-1 5 0,6-4 0,0-1-25,-1 2 1,5-4-1,-3 6 1,3 0 20,1-1 1,1-2 0,0 2 0,-2 1-167,-4 0 0,8-4 0,-6 4 0,0 0-51,2-1 0,5 1 0,2 3 0,-1-1 60,-3 1 1,-1 0-1,-1 0 1,1-1-54,0 1 0,5 0 0,0 1 0,-2-3-32,-1 2 0,-3-3 0,3 1 0,1 1 80,2-2 0,2 5 0,-4-6 0,4 3-44,1-1 0,-3 1 1,3 3-1,1-2 21,-1-1 1,1-1 0,3 6 0,-4-2-182,-1-4 0,3 4 1,-5-3-1,-2 1 53,-1-2 0,3 4 1,0-5-1,0 2-25,1-1 1,-4-1 0,5 3 0,-1-2 10,4 3 1,2 1 0,0 1 0,-1 1-22,1 0 0,-4-6 1,2 1-1,0 1 37,-1 2 0,-1 2 0,-4-2 1,0-2 7,0-2 1,2 1 0,1 5 0,0-1 71,0 1 1,4-2 0,0-2 0,1-1-43,-2 1 1,4 2-1,-4 2 1,3-1 22,3 1 0,-1-2 1,-1-2-1,-2-1-6,-2 1 0,-1 2 1,3 0-1,-4-2 26,-1-1 1,5-1 0,-4 6 0,2-2-11,1-4 0,-6 8 1,3-6-1,0 0 13,1 2 0,-1-2 0,4 0 0,-1-1-5,1 1 0,-1 2 1,1 2-1,-1-2 46,1-4 1,0 4 0,-1-5 0,-2 2 14,-2-1 1,5 0 0,-4 4-1,2-1-29,0-3 0,-5 1 1,4 3-1,-1-2 3,1-2 0,-1-1 0,4 3 1,-2-1 3,2 1 0,2 0 0,1 0 0,-1-1-11,-4 1 0,4 0 1,-5 1-1,1-3-3,0 2 0,-2 2 0,3 2 0,-5-2-3,1-4 0,-4 4 0,7-3 0,1 3 0,-3 2 1,4-2 0,-5-2 0,1-2 98,4 2 0,2 2 0,1 2 0,-1 0 25,-4 0 0,2-6 0,-5 1 0,0-1-74,-1-1 0,5 3 0,-7-5 0,0 0 15,-3 0 0,-1 3 0,0-3-82,-1 2 1,-4-5-1,-1 1-868,3-3 1,-1-1 0,0 3-850,-2 1 1,1 0 595,5-5 1106,-8 0 0,6-7 0,-5-1 0</inkml:trace>
  <inkml:trace contextRef="#ctx0" brushRef="#br0" timeOffset="25">8396 17620 8264,'9'0'927,"5"0"1,-12 1 0,5 3-663,0 1 1,-4 7 0,8-1 0,-1 3 43,-1 2 0,5 1 0,-4 2 0,4 2-52,2-2 0,0-1 0,0-1 0,-1 3 47,1 0 1,0 3 0,-1-4-1,1 2-66,0-1 1,0 2-1,-1 1 1,1 0-62,0-1 1,-6 5-1,1-6 1,-1-2-20,-1-2 1,3 4 0,-5 0 0,0-2-82,0-1 0,-2-2 0,-5-1 0,0 1-10,0 0 0,0-1 0,-1-1 128,-5-3 0,3 1 1,-8-7-1,-1-1 117,-2-2 0,-3-2 0,-4 0 0,-5 0-47,-4 0 0,-2-6 1,-1-1-1,-2-1-24,-1-5 0,-1-1 0,6 0 0,-1 2-182,1 2 1,4 1 0,3-3 0,1 3-259,4 2 1,2 0 0,1 4 0,0-3-2224,0 3 0,6 1 649,-1 2 0,1 0 1773,-6 0 0,1-7 0,-1-2 0</inkml:trace>
  <inkml:trace contextRef="#ctx0" brushRef="#br0" timeOffset="26">9607 17777 8264,'0'-16'844,"0"0"1,0 6 2184,0-1-2189,0 8 0,0-2-128,0 10 0,0 4 0,0 8 0,0 4-2,0 5 1,0 2-1,2 2 1,1 0-136,2 3 1,6 3-1,-4-1 1,0 2-119,0-2 1,-2 5-1,-5 2 1,0 4-59,0 1 1,0-5 0,0 0 0,0-1-42,0 0 1,0 2 0,-2-6 0,-1-2-147,-2-2 0,-1-2 1,5-1-1,-3-2-170,-1-2 0,0-6 1,5 0-821,0-2 0,0-8 57,0 1-1174,0-8 1,1-13-564,5-11 0,-3-9 1,8 8-1,3-1-3704,5 0 6162,5-12 0,15 9 0,1-12 0</inkml:trace>
  <inkml:trace contextRef="#ctx0" brushRef="#br0" timeOffset="27">10173 18013 8490,'-2'-9'1508,"-1"2"-417,-2 0 0,-1 3-325,6-6 0,2-1 0,3-3-313,6 4 1,4-2 0,5 5 0,1 0-256,-2 0 0,9-4 1,0 6-1,0 0-58,1-2 0,-1 5 0,0-3 1,-1 3 50,1 2 1,-1 0 0,1 0 0,-3 0-100,-2 0 1,-2 0-1,-6 2 1,1 1 58,0 3 1,-1 4 0,-1-3 0,-1 0 69,-3 0 1,-6 5 0,1-1-24,-3 3 1,-2 7 0,0 0 0,0-2 4,0-2 0,-6 4 1,-1 2-1,-1 0 14,-5-1 1,-1 5 0,-1-5-1,-1 1-35,0 0 0,1 3 0,-1-3 0,0-1-102,0 1 0,-5 3 0,-1-3 0,-1 0 65,0-1 1,1-1 0,2-3 0,-1 1-18,2 2 0,-4 0 0,2-4 0,2 3 66,2 1 0,1-1 0,0-4 0,1 0 143,-1 0 1,5-1 0,3 1 429,1 0 0,1-1-600,6 1 1,2-2 0,3-2 0,6-3-168,3-2 0,7-2 0,3-5 0,3 0 0,0 0 0,12 0 0,-6 0 0,4 0 0,1 0 0,-1 0 0,-4 0 0,2-1 0,2-5 0,1 5 0,-3-6 0,2 1 0,-2 1 0,3-5 0,-1 3 0,-2 0 0,-2 0 0,2-4 0,-2 4 0,-3 0 0,0 0 0,-8 0 0,-1 4-7126,-3-2 3937,-10-1 0,-8 6 0,-12 2 3189,-7 3 0,-6 4 0,-6 7 0</inkml:trace>
  <inkml:trace contextRef="#ctx0" brushRef="#br0" timeOffset="28">7060 15655 7811,'16'-14'-221,"-1"4"0,1-3 1,0 6-1,0 0 221,-1 0 0,1 2-681,0 5 1039,-1 0 946,-6 0-584,-2 0 0,-14 7-404,-3 4 0,-4 3 0,-2 1 0,0 1-81,1 0 0,-3-1 0,-1 1 0,-2 0-44,2 0 0,1 4 0,1 1 1,-2 0-31,-2 2 0,-6-4 0,5 6 1,-3-1-78,-3 1 1,-1-4 0,-3 5 0,1 0-67,-1-2 0,1 6 1,-1-4-1,1 4 81,-1 1 0,-4 6 0,-3 2 0,1 1 150,-1 3 1,-4 1 0,1 0 0,-4-2-23,-1 1 0,0 1 0,0 1 0,0-1-58,0 0 1,-1 5 0,3-7 0,1 3-9,2 2 1,2-2 0,-3-1 0,1-4-88,-2-1 0,0 3 0,1-6 0,2-1-11,3-2 1,0-1 0,3-1-1,-2-1 83,2-4 0,2 2 0,1-5 0,3 0 19,2-1 0,-1 4 0,6-5 0,-1-1 6,0-3 1,-3 4-1,5 2 1,0-1-12,-2 1 0,4 3 0,-5-3 0,-1 0-26,1-1 0,5 5 0,-4-5 1,2 1 18,0 0 0,0-2 0,5-6 0,1 1 64,-1 0 1,0 0 0,2-1-1,2 1-45,2 0 0,4-1 0,-2 1 5,1 0 1,-4-6 299,6 1-614,0-8 1,5 3 0,0-12-579,0-4 0,0 1 1,1 0-1,3 1-1464,1-1 1,6 4-1,-4-4-536,1 2 0,-2-4 427,4 6 2288,-13 0 0,1-2 0,-14-2 0</inkml:trace>
  <inkml:trace contextRef="#ctx0" brushRef="#br0" timeOffset="29">4874 17400 7652,'0'-11'937,"0"1"1,0 4-110,0-4 0,0 8-187,0 2 0,0 7 0,0 9-310,0 0 1,-1-1 0,-5 3 0,-2 1-42,-1 2 1,-5 7 0,4-2 0,-4 2-67,-2-2 1,0 4 0,0-4-1,2 2 90,4-2 1,-2-1 0,5-6 0,0 2-31,0-2 1,2-1-1,5-3 1,1-1 40,5-3 0,2 1 1,8-5-1,0 0-40,-1 0 1,6-2-1,2-5 1,2 0-51,3 0 1,1 0 0,3-2 0,-1-1-441,1-2 1,-1-6 0,-1 4 0,-2 0-1707,-2 0 0,-7-3-507,2 5 1,-12 1 0,-9 9 2417,-9 6 0,-19 3 0,-5 1 0</inkml:trace>
  <inkml:trace contextRef="#ctx0" brushRef="#br0" timeOffset="30">2768 18107 9176,'8'0'1838,"-1"2"0,-7 3-1136,0 5 1,0 6 0,0 3-1,0 4-100,0 1 0,0 1 1,0 3-1,0-4-81,0-1 0,0 5 0,0-2 0,0 4-129,0 1 1,0 1 0,-1 1 0,-3 2-144,-1 2 0,0-3 0,3-6 1,-2-1-274,-1 1 0,0-1 0,5 1 0,0-3-494,0-2 0,0-2 0,0-6 0,0 1-1590,0 0 0,0-6-1493,0 1 2500,0-8 1,0 2 1100,0-10 0,7-11 0,2-8 0</inkml:trace>
  <inkml:trace contextRef="#ctx0" brushRef="#br0" timeOffset="31">3224 18327 10306,'0'-16'801,"0"6"0,0-1 0,0-1-296,0-2 1,7 4 0,3-1 0,6 1-53,5 1 1,-2-3-1,5 5 1,1 0-75,-1 0 1,-4 2 0,2 5 0,-1 0-28,0 0 1,0 0 0,-5 1-289,0 5 1,-6 2-1,-1 8 1,0 0-49,-1-1 0,-4 1 0,1 2 0,-3 3-52,-2 5 1,-2-2 0,-1 2 0,-6 1 59,-5-3 1,2 4-1,-11-5 1,2-1 112,0 1-135,-7 5 1,9-9 0,-7 4 247,-2-6 0,3 8 1,1-9-1,1-1 83,4-2 1,1 0 0,4-2-1,2 1 85,2-1 0,4 1 0,-2-5 19,1 2 0,1-4 1,8 4 99,3-2 1,4-2 0,9-5 0,1 0-236,2 0 0,12 0 0,0 0 0,4 0-109,1 0 0,4 0 1,-3 0-1,-1 0-171,1 0 1,-3 0 0,-4 0 0,-1 0-23,1 0 0,-3-5 0,-1-1 0,-3 3-209,-3 1 1,5 2-1,-6 0 1,-2 0-1083,-2 0 1,-6 0 0,-1 0 526,2 0 0,-5 2 0,0 3 0,-1 6-4961,-1 3 5725,14 1 0,-1 1 0,13 0 0</inkml:trace>
  <inkml:trace contextRef="#ctx0" brushRef="#br0" timeOffset="32">6415 18358 7897,'-15'9'-281,"-1"-2"1,2-5 1570,3 3 0,6-3-300,10 3 1,4-3-1,7-2 1,0 0 121,-1 0 0,6 0 1,2 0-1,0 0-629,-1 0 1,-1 0 0,-3 0-667,3 0 0,0 2 0,1 1 0,-6 2-836,-2-1 1,-2 5-1963,-1 1 1,-4 4 0,-9 2 1889,-3-1 1,-4-6 1090,-7-4 0,-6 4 0,-3 0 0</inkml:trace>
  <inkml:trace contextRef="#ctx0" brushRef="#br0" timeOffset="33">6368 18578 8089,'-9'16'2106,"2"-5"-1757,7-1 1,7-6 0,6 1-1,4-3 840,4-2 0,5 0 1,-3 0-1,1 0-24,4 0 1,0 5 0,0 0 0,-3-1-1221,-3-3 1,5 5 0,-5 1 0,1 1-1831,0 5 1,3 0 1884,-5 3 0,7 7 0,-4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10.0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3165BB"/>
    </inkml:brush>
    <inkml:brush xml:id="br2">
      <inkml:brushProperty name="width" value="0.05292" units="cm"/>
      <inkml:brushProperty name="height" value="0.05292" units="cm"/>
      <inkml:brushProperty name="color" value="#57D200"/>
    </inkml:brush>
    <inkml:brush xml:id="br3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18773 1823 8097,'-8'-15'611,"-1"1"232,4 3 1,3 11 0,-3 12-381,3 8 0,2-3 0,0 4 0,0-4-139,0-1 1,-2 2 0,-1 1 0,-3 2-25,3-2 0,-1 4 0,1-1 0,-2 3-98,1 3 0,1 1 1,-1 3-1,-1-1-102,1 1 1,1 4-1,-1 3 1,-1 1 41,2 4 0,1-4 1,0 2-1,-1 1-193,-2 3 1,-1-4-1,5 0 1,-3 0 28,-1-2 1,-6 5 0,4-5-1,0 2 83,0 0 1,-3 0 0,3 7 0,0 2-21,0 1 0,-4 0 0,6-3 0,0 4 31,-2 4 0,5 4 0,-3 1 0,1-3-21,-1-1 1,3-3 0,-3 5-1,3-3-54,2 3 1,-1-2-1,-3 3 1,-1 3 60,2 1 1,1 5 0,2-2-1,0 0-114,0 2 1,0-6 0,0 6-1,0-2 35,0 0 1,0 1 0,0-7 0,0 3-38,0 3 1,5 0 0,0 4 0,-1-4 90,-3 4 1,-1-1 0,2 1 0,2-6 47,1 1 0,2 6 0,-4 0 0,4 4-58,2 2 1,-4 3-1,4 0 1,-2-2 52,-3 2 0,3-1 0,0-6 0,0-2-58,0 2 0,3 4 1,-5 3-1,1 2 10,1-2 1,-6 3 0,5-1 0,-5-4-49,-1-4 0,0-1 1,0-4-1,0 3 54,0 1 1,0 12-1,0-5 1,0 4-16,0-2 1,3-40-1,0 1 1,2 42-1,-2-3-14,-1 0 0,-2-2 0,0 0 0,2 3-18,0-40 0,1-1 1,-2 4-1,0 0 1,1-3-1,1 0 1,-1-1-1,-1 1 74,5 38 0,-5-36 1,-1-1-1,6 36 1,-5 2-57,-1 5 1,0 0 0,0-43 0,0 1-1,0-2 1,0 0-13,0 1 1,0-1 0,0 3-1,0-2 1,0 40 0,0 0 68,0-1 0,1-38 0,0 1 0,1-3 0,0 0 0,0 1 1,1-1-52,-1 1 0,-1 1 0,0-1 0,0 0 1,0 1-1,0 1 0,0-2 0,1 0 2,1-1 1,0-1 0,-1 2 0,1-1 0,-1 41 0,1 1 24,0-42 0,-1 1 1,2-1-1,-1 1 0,-1-1 1,0 0-1,0 0 1,1-1 33,-1 2 0,0-1 0,1 43 0,1-1 0,1 0-63,-2 1 0,1-44 0,-1 1 0,1 2 0,-1 0 0,1 0 0,-1 0-7,1 0 0,-1 1 0,3-3 0,-1 0 1,0 43-1,0-5 66,2 5 0,-5-4 1,3 1-1,-3-1 36,-2 0 1,5 3-1,0-5 1,-1-1-39,-2 1 1,-2-2 0,1-5-1,3-2-39,1 3 1,0 0-1,-5 3 1,2-2-59,3-4 1,-1 8 0,5-5 0,-2 1-56,-4 0 0,4 2 0,0-10 0,0 1 8,0 0 1,0 5-1,-3-3 1,1 0 47,-2-4 0,4 1 1,-2 0-1,-1-1 70,-2 2 1,-2-11-1,0 4 1,0-2 77,0 0 0,0 4 0,0 1 0,0 4-56,0 2 1,0-1-1,0 4 1,0-1 63,0 1 0,0-5 0,0 1 0,0 1-50,0 1 0,5 11 0,0-9 0,-1-2 14,-3-1 1,5 8-1,-1-1 1,0-1 114,2-2 0,-5 2 1,5-5-1,-2 1-79,0 4 0,2 3 0,-3-3 1,1-1 36,-1-3 0,-3 4 0,1-6 0,2-4 4,1 0 1,2-2 0,-4-3-1,3-2-97,-3-3 0,4 1 0,0-5 1,0 1-256,0-1 0,3-4 1,-4-6-1,-1-4-1090,2-1 0,-5-8 1,5-6-4337,0-3 5611,-6-8 0,13-14 0,-5-9 0</inkml:trace>
  <inkml:trace contextRef="#ctx0" brushRef="#br1" timeOffset="1">4403 6161 27796,'-16'0'4971,"0"0"-4971,8 0 0,-1 0 0,4 0 0,3 0 0,-3 0 0,10 0 0,-2 0 0,6 2 0,0 2 0,0 1 0,-4 2 0,5-4 0,1 4 0,-2 2 0,5-4 0,-2 4 0,5 0 0,4-1 0,2 3 0,-4 5 0,2-2 0,-2-4 0,4 4 0,-2-3 0,-2 3 0,-1 1 0,-3 1 0,3-2 0,1-2 0,2-1 0,0-1 0,-5 6 0,-1-2 0,1-4 0,0 4 0,1-3 0,3 1 0,1-2 0,-1 4 0,-2-3 0,1 1 0,2-1 0,0 3 0,-5-4 0,1 2 0,4-1 0,-3 6 0,4-3 0,1 2 0,3 3 0,-1-1 0,-1-6 0,1-2 0,-1 3 0,-3 1 0,4 1 0,-1 1 0,1 0 0,-1-1 0,4 1 0,-2 0 0,2 0 0,2-1 0,1 1 0,-1 0 0,-4-1 0,4 1 0,-6 0 0,1 0 0,-4-1 0,1 1 0,-1 0 0,-1-2 0,-3-4 0,4 4 0,0-3 0,-2 1 0,-1-2 0,-3 4 0,1-5 0,2 1 0,3 1 0,-4-2 0,4 3 0,-4-3 0,-1-2 0,0 5 0,0-2 0,-1-3 0,-6 0 0,-4-7 0,-10-1 0,-5-5 0,-10-2 0,-2-8 0,-1 0 0,0 0 0,-5 1 0,0-1 0,-5 0 0,-4 1 0,-4-6 0,2-2 0,1 0 0,-1 1 0,-4-5 0,1 5 0,-2-3 0,2-3 0,-7 4 0,5-2 0,1-1 0,-3 3 0,6-6 0,0 6 0,2-1 0,3 4 0,-4-1 0,3-1 0,-1 0 0,-2 1 0,6-5 0,-5 6 0,1 0 0,0-1 0,1 4 0,3-3 0,-1 4 0,3 1 0,-8 0 0,11 1 0,1-1 0,-3 0 0,0 1 0,0-1 0,2 2 0,2 3 0,5-3 0,-3 6 0,1-3 0,4 1 0,3 4 0,4-2 0,1 1 0,-1 3 0,-2-3 0,-1 2 0,4 0 0,1 5 0,6 0 0,-1 0 0,10 2 0,6 3 0,3-3 0,1 5 0,1 0 0,0 3 0,1-1 0,2-1 0,4 1 0,2 0 0,-4 1 0,5 6 0,0-2 0,-2-3 0,6 3 0,-4-4 0,4 4 0,1 2 0,-1-1 0,-2 1 0,-2 0 0,2 0 0,2-1 0,1 1 0,1 0 0,-1-1 0,1 1 0,-1 0 0,1 0 0,-1-1 0,1 6 0,1 0 0,0-2 0,-2-1 0,4-2 0,-8-1 0,2 1 0,3 0 0,-3 0 0,-1-1 0,-1 1 0,0 0 0,3-1 0,2 1 0,-1 0 0,0 0 0,1 3 0,-1 0 0,-1-2 0,-4 3 0,4-1 0,-4-3 0,2-1 0,-2 1 0,2 0 0,-7-2 0,-2-2 0,-1-2 0,-2-1 0,-1 3 0,-1-1 0,-3 1 0,1-3 0,-5 0 0,0-1 0,0 1 0,4-4 0,-6 6 0,0-8 0,-7 4 0,-3-9 0,-5-3 0,-4 2 0,-4-8 0,-1-1 0,-2-2 0,-7-2 0,2 1 0,-4-1 0,-1 0 0,-3-1 0,-1-3 0,-1 0 0,1 0 0,2-2 0,-1 1 0,0 0 0,-3-2 0,-2 6 0,4-6 0,-1 2 0,1 0 0,-4-2 0,1 4 0,0-2 0,-1 2 0,-3 0 0,4-2 0,-1-4 0,1 1 0,-1-4 0,3 5 0,-4 0 0,-1 1 0,-2-4 0,6 5 0,2 1 0,2 3 0,1 3 0,1 2 0,1 1 0,4-1 0,2 3 0,4-1 0,-1-1 0,2 3 0,-3-6 0,1 5 0,1 0 0,3 2 0,1 7 0,14 2 0,8 3 0,6 6 0,4-3 0,-1 3 0,1-1 0,0-1 0,0 5 0,-1-5 0,1-1 0,0 6 0,-1-5 0,3 2 0,3-1 0,-2 1 0,7 4 0,2 1 0,2 0 0,1-1 0,3 1 0,0 2 0,3 3 0,3-4 0,-5 4 0,-2-4 0,2-1 0,0 0 0,-3 1 0,-1 1 0,1-2 0,-1 6 0,-1-8 0,-2 0 0,-2 0 0,-5 4 0,3-8 0,-1 4 0,-4 2 0,4-6 0,-2 1 0,-2-1 0,-1-1 0,-3 3 0,-1-5 0,-3 2 0,1-4 0,-7 6 0,8-8 0,-5 4 0</inkml:trace>
  <inkml:trace contextRef="#ctx0" brushRef="#br1" timeOffset="2">10456 7277 28748,'-7'-8'-5073,"4"-1"5624,-8 4 0,6 3 2938,-6-3-2086,8 3 0,-2 2 0,10 2-1306,5 3 0,4-3 1,2 5-98,0 0 0,-1 0 0,3 5 0,1-2 0,2 3 0,0-5 0,-3 3 0,1 1 0,2 2 0,1-4 0,-2 1 0,1 1 0,-2 2 0,4-3 0,-2-1 0,-1 2 0,3 2 0,-5-3 0,4-1 0,-1 2 0,0 2 0,6 0 0,-7-1 0,1-3 0,2 2 0,0 2 0,5 2 0,-4-2 0,-1-4 0,3 4 0,-3-3 0,0 3 0,-1 2 0,5-1 0,-5-1 0,1-2 0,0-1 0,3-1 0,-5 6 0,0-2 0,1-3 0,-4 3 0,5-4 0,-2 2 0,0-1 0,5 3 0,-3-6 0,-1 3 0,1-1 0,5 1 0,-2 5 0,4-1 0,1 1 0,-1-2 0,-2-2 0,-4-1 0,-1 1 0,3 2 0,-5 2 0,0-2 0,2-4 0,-6 4 0,6-5 0,-2 1 0,0 1 0,0-1 0,-4 6 0,3-2 0,1-4 0,7 4 0,-2-3 0,3 3 0,3 2 0,-2 5 0,-2-1 0,-2 0 0,2-3 0,-4-1 0,1 0 0,-3-2 0,-2-4 0,-3 4 0,-1-5 0,-1 1 0,1 1 0,0-6 0,0 5 0,-1 3 0,5 1 0,-3 0 0,-3-2 0,0-2 0,0-1 0,2 3 0,-1-1 0,1 1 0,-5-5 0,-3 0 0,1-2 0,0 0 0,-6 1 0,4-6 0,-8 0 0,-5-2 0,-6-2 0,-7-1 0,0-12 0,-9 1 0,-4-1 0,-3-1 0,-7-5 0,4-1 0,0-2 0,-1-1 0,-5 3 0,3-4 0,-5 4 0,-1 1 0,5-3 0,2 5 0,1 2 0,4 1 0,-5-3 0,0 0 0,-2 2 0,0 2 0,7-4 0,-3 0 0,1 1 0,0 3 0,-4-1 0,2-1 0,1-2 0,-1 2 0,-4-4 0,1 1 0,-2-1 0,2 0 0,-2-3 0,6 3 0,-2 1 0,-4-1 0,6 2 0,1 5 0,4-1 0,1-4 0,1 3 0,-1-3 0,1 4 0,0 1 0,-1-1 0,-1-2 0,-2-4 0,-2-2 0,1 6 0,4-2 0,1 4 0,-1 1 0,3 0 0,1 1 0,3-1 0,2 0 0,2 6 0,6 1 0,-1 0 0,0 1 0,6 4 0,-1-1 0,8 3 0,-4 2 0,9 0 0,3 2 0,5 3 0,11 4 0,4 7 0,1-3 0,0-2 0,0 3 0,6-4 0,-1 4 0,1 2 0,4 0 0,3 0 0,-1-1 0,1 1 0,3 0 0,-6 1 0,-1 2 0,-2 2 0,4 0 0,0-5 0,-2 0 0,-2-1 0,4 6 0,-1 0 0,-1-1 0,-2-3 0,4-1 0,0 1 0,-2 2 0,-2 2 0,-2 0 0,3-5 0,1 0 0,1-1 0,1 1 0,-6 2 0,3 1 0,2 2 0,-3 0 0,4-5 0,-4-1 0,-1 1 0,-1 0 0,1-1 0,-1 1 0,1 0 0,-3 0 0,-1 1 0,-2 0 0,2-1 0,2 9 0,1-10 0,-1 3 0,-4-1 0,2-3 0,-5 0 0,1-2 0,4 1 0,-3 4 0,1-6 0,0 3 0,-1 1 0,3 1 0,-6 0 0,3-1 0,3 1 0,-4 5 0,1 0 0,-3-2 0,-2-1 0,2-8 0,-1 1 0,-3 1 0,-6 2 0,2-5 0,-5-2 0,1-2 0,1 0 0,-8 2 0,4-3 0,0 1 0,-5 0 0,3-5 0,-8-2 0,-3-3 0,-11 2 0,0-8 0,-6-1 0,-5-2 0,-2-4 0,-1-1 0,-2-2 0,-4 2 0,2-4 0,-7 1 0,0-1 0,2 0 0,-6-5 0,5 4 0,-3-2 0,2-1 0,-7 3 0,4-4 0,-3 4 0,-2 1 0,1-3 0,3 3 0,1-1 0,-4-4 0,0 5 0,5 0 0,4 2 0,2 0 0,-6-5 0,2 3 0,-1 1 0,1-1 0,-2-3 0,6 5 0,-1 0 0,1-2 0,-4 6 0,5-6 0,2 2 0,2 0 0,-2 0 0,2 5 0,3 1 0,0-1 0,2 0 0,1 1 0,2 1 0,2 3 0,-5-3 0,4 4 0,-1-3 0,5 3 0,2-4 0,2 5 0,1 1 0,-1 2 0,5-1 0,1 0 0,-2-1 0,5-3 0,0-5 0</inkml:trace>
  <inkml:trace contextRef="#ctx0" brushRef="#br1" timeOffset="3">1526 10500 29245,'10'-14'3522,"1"3"-3522,-1 4 0,-1 19 0,-4 4 0,-3 3 0,-2 4 0,0 1 0,-2 10 0,-3 0 0,-6 3 0,3 10 0,-3-1 0,-1 1 0,-2 4 0,-2-1 0,2-4 0,2-3 0,1-1 0,3-2 0,-5 2 0,5-5-134,1-4 1,-4-7 0,6-1-1,0-3-740,-2-2 1,5-3 0,-5-3 522,0-3-299,5 3 0,-5-14 0,7 0 311,0-9 1,0 0 0,2-3 0,3-4-9493,6-3 9331,10-2 0,3-2 0,8-1 1</inkml:trace>
  <inkml:trace contextRef="#ctx0" brushRef="#br1" timeOffset="4">2469 10500 23775,'10'-14'-1648,"1"3"0,-8-3 0,3 4-339,-5-4 4059,-1 5 1,-1-3 1203,-5 6 1,-2 1 0,-8 5-2790,0 0 0,0 0 0,-1 2 0,-2 3-487,-2 6 0,-2 4 0,4 5 0,-2 2 0,2 3 0,-4 1 0,2 5 0,2 3 0,1 2 0,3-3 0,1 8 0,1-1 0,3 2 0,5 1 0,-4-8 0,2 2 0,3-2 0,3-2 0,1-2 0,1 1 0,5-1 0,-3-6 0,8-4 0,1-4 0,2-1 0,7 0 0,2-2 0,1-2 0,4-2 0,7-6 0,5 1 0,4-3 0,5-2 0,0-7 0,-4-4 0,-1-3 0,-1-1 0,1-8 0,-9-3 0,0-4 0,-5-1 0,-1-6 0,-8-1 0,-1-3 0,-3-2 0,-3-1 0,-4 0 0,-4 4 0,-5 2 0,-6-4 0,-4 5 0,-3 2 0,-5 2 0,-8 3 0,3 2 0,-3 4 0,-3 1 0,-2-3 0,-3 5 0,-2 4 0,-1 4 0,-3 5 0,4 4 0,-3-1-4297,-2 2 1,5 1 4396,-2 2 1,11 7 0,3 1 0</inkml:trace>
  <inkml:trace contextRef="#ctx0" brushRef="#br1" timeOffset="5">897 11710 27656,'0'15'-1011,"1"-4"0,3-1 2794,1 3 0,7-6 0,-1-2 1,3-2-1784,2 3 0,1-5 0,4 5 0,5-5 0,4-1 0,12 0 0,5 0 0,5 0 0,10 0 0,13 0 0,3 0 0,6-1 0,-38-2 0,1 0 0,1 3 0,0-1 0,0-3 0,0 1 0,0 0 0,0 0 0,-1 1 0,0-1 0,5 0 0,-1 1 0,-3 2 0,-1 0 0,0 0 0,0 0 0,-2 0 0,1 0 0,1-2 0,0-1 0,41-3 0,-5 3 0,1 1 0,-9 0 0,-6-1 0,-8-2 0,-9 1 0,-1-3 0,-15 2 0,-1 0 0,-1-2 0,-10 3 0,-3-4 0,-4 1 0,-1 3 0,0 2 0,-9 2 0,-7 0 0,-11 2 0,-8 3 0,-5 4 0,-8 14 0,1 1 0</inkml:trace>
  <inkml:trace contextRef="#ctx0" brushRef="#br1" timeOffset="6">1683 12181 28274,'0'-15'-1405,"0"6"1748,0 2 1,0 9 0,0 3 4,0 5 1,0 4 0,2 4 0,1 3 168,2 5 0,0 4 0,-5 1 0,0 2-758,0 4 1,-5 1 0,-2 8-1,-1-3 98,-5 1 1,-1 10 0,-1-7 0,-1 2 70,0 0 0,0-7 0,1 0 0,-3 0-467,-3-2 0,4-2 0,-4-6 0,3-2 662,3-4 0,-1 2 0,2-7 0,2 0 63,1 1 1,1-4 79,-6 3 1,6-5 67,-1-6-7,8-3 1,-4-14 0,7-3 0,1-6-2786,5-5 0,9 2 1,13-6-1,5 1 1353,4-1 1,14-1 0,-2-5-1</inkml:trace>
  <inkml:trace contextRef="#ctx0" brushRef="#br1" timeOffset="7">3003 12244 28748,'16'0'1900,"0"0"219,0 0-2119,-1-7 0,-13 5 0,-7-3 0,-7 3 0,-9 1 0,-2-3 0,-1-1 0,-4 1 0,-2-2 0,-2 0 0,1 1 0,0-2 0,-1 5 0,1-5 0,1 2 0,4 0 0,-2 0 0,5 3 0,0-2 0,1-1 0,1 0 0,5 5 0,0 0 0,1 0 0,-1 0 0,0 0 0,6 0 0,-1 2 0,-1 3 0,3 2 0,0 5 0,1-1 0,-1 1 0,4 7 0,-4 2 0,2 0 0,3 2 0,-3-4 0,1 5 0,-1 1 0,0-1 0,0-3 0,3 4 0,-1-1 0,1 0 0,3-4 0,-1 2 0,-3 1 0,3-5 0,-3 3-1362,3-4-80,2-1 1,2-8 1592,3-2 0,4-5 0,6-2 0,3-5 207,3-4 1,1 1 0,6-1 0,-1-2 88,1-2 0,6 0 1,3 3-1,0 6-343,1 3 0,-5 2 0,6 0 1,-2 0-105,-1 0 0,6 7 0,-5 4 0,-2 3 0,-2 1 0,-7 1 0,-1 0 0,-3-1 0,-2 1 0,1 7 0,-4 3 0,-3 2 0,0-2 0,-5 4 0,-1-4 0,-1 4 0,-3 1 0,-2 1 0,-2-1 0,0 0 0,0 1 0,-7-2 0,-4-2 0,-1-2 0,2 2 0,-10-6 0,5 1 0,-5-2 0,-2 0 0,-1 0 0,-5-5 0,4-1 0,1 1 0,-3-5 0,3-1 0,-2 1 0,-2-3 0,2 5 0,-1-6 0,-2-1 0,-2 1 0,-1-1 0,-1-6 0,1 0 0,-1 0 0,-4-2 0,-3-2 0,1-3 0,-1-1 0,3 3 0,3-6 0,-1 1 0,3 1 0,-2 0 0,10 6 0,0-4 0,1-2 0,2 4 0,8-4 0,2 0 0,-3 0 0,6 4 0,2-5 0,3-4 0,2-5 0,0-13 0,0-8 0</inkml:trace>
  <inkml:trace contextRef="#ctx0" brushRef="#br2" timeOffset="8">5928 3788 28510,'9'-7'-8366,"-2"4"7852,-7-8 0,-2 2 1,-2-3 1938,-1 2 0,-7 1 0,3-3-605,0 1 0,1 8 0,4-4 1984,-1 0 356,0 5-1695,5-5-1465,0 7 0,7 7 0,1 3 0,1 4 0,3 2 0,-5 2 0,0 1 0,0 2 0,4 0 0,-4-6 0,0 1 0,0 0 0,3 5 0,-3 0 0,0 0 0,0 1 0,5-2 0,-3 4 0,2 1 0,-1-1 0,-1 0 0,3 4 0,-1-3 0,1-2 0,-3 3 0,1-4 0,2 1 0,2 0 0,-3 3 0,-1-3 0,1-1-72,-3 1 0,6 3 0,-3-3 0,1 0 14,-1-1 1,3 6 0,-4-3-1,2 1 75,-1 0 0,3-1 0,-4 3 0,2-2-24,-1 2 1,3 0-1,-5 0 0,1-4-7,1-1 1,-6 5 0,5-4 0,1 2 7,-2 1 0,5-3 0,-6 4 1,3-2 1,-1 2 1,1 0 0,4 0 0,-1-2-11,-3 2 1,3-3 0,-4 1 0,4 0 18,2-2 0,-5 6 0,-1-4 0,2 2 11,2-2 0,2 4 1,0-4-1,-1 4-8,1 1 1,-2 1 0,-2-2-1,-1-2-4,1-2 0,0 0 0,1 5 0,-3 1 3,2-1 0,0-1 1,1 0-1,-3-1-18,2 5 1,1-1-1,-1-4 1,-2-1 12,3 0 1,1 9-1,1-9 1,-1 0-37,-3 2 0,1-3 0,-5 1 0,0-3-78,0-2 0,-2 3 0,-3-4 0,1 1-51,3 0 0,1-2 1,-4-4 53,2 4 1,2-3-1,-3 3-63,1-4 1,0-1-28,-5 0 1,2-6 236,3 1 1,2-1 0,6 6 171,-3-1 1,-1 1-34,1 0 1,2-6 101,-6 1 0,-1-9 0,-5-2 0,0-9-310,0-5 0,-5-9 0,-2-3 0,-2-4 73,-3-1 0,-2-6 0,-2 0 0,2 1 20,4-3 0,-10-1 0,5-7 0,-3 2 19,1 3 0,-1-9 0,-1 4 1,-4-4-82,-1-3 0,3-2 0,-5-5 0,-1 4-82,3 4 1,-4-1 0,5 2 0,-1 1 44,-4 2 1,5 4 0,1-1 0,1 3-141,0-1 0,0-5 0,3 7 1,-1-3 284,-2-2 0,-5-13 0,3-4 0,-1-5-105,-4 0 1,3 0 0,-1 8 0,0 4 28,1 4 1,3 6 0,6 4 0,0 2-40,0 3 1,6 6 0,1 6 0,2 0-124,4 2 0,1 1 0,2 7 0,0 1-84,0-1 0,0 0 0,0 0 1,0 1-6,0-1 1,0 0-1,-2 0 1,-1 1 68,-2-1 1,-2 0 204,1 1-175,5 6 1,-1 9 0,9 10 0,0 6 93,0 5 1,3-2 0,-3 7 0,2 1 17,3-3 0,-3 9 1,1-3-1,1 1 94,-2 4 1,5 0 0,-4-2 0,2 2 58,-1 2 1,3 5 0,-4-2 0,4 2 3,2 2 1,0 5-1,-1-7 1,-1 1-156,-3-1 0,3 7 0,-5-5 0,1-1-85,1 3 1,-3-3 0,5 1-1,-3-4 182,2-1 1,2 4 0,2-3 0,0 2-94,-1 0 0,1-2 1,0 2-1,-2-3-7,-4-1 0,4-5 0,-3 4 0,3-4 43,1-1 1,-1 4 0,-1 1 0,-3-2-9,2-2 0,2 4 0,2 1 0,-2 1-32,-4-1 0,4-1 0,-3-4 1,3 2 67,2 2 1,-1 4-1,1-4 1,0 0 14,0 1 1,-1-1 0,1 3 0,-2-5-66,-4 0 0,4 0 1,-5-5-1,2-3-16,-1 0 0,-5-8 1,4 2-1,-2-4 18,-3-1 0,3 0 0,-2-1-126,-2 1 1,4-5 316,-1-1 1,1-6 0,-4-1-173,2-6 1,0-6-1,-3-9 1,2-3-4950,1-5 1,0-9 3818,-5-1 1,0-22 0,0 0 0</inkml:trace>
  <inkml:trace contextRef="#ctx0" brushRef="#br2" timeOffset="9">12987 4150 29005,'-8'-23'-3580,"-5"5"0,6-3 2765,-1 4 1,2 1 1025,-4 0 1,5 6 0,-6 1 0,1 1 996,1-1 1,-5 5-58,4-1 1,1 3 0,-2 2 3,-1 0 1,3 2 0,1 3-831,1 6 1,1 8 0,6 2 0,0 0-484,0 2 0,2 1 0,2 9 1,3 2 580,1 2 0,1 1 0,3-3 1,-1 4-424,1 1 0,-3 0 0,1 5 0,3 1 0,0 3 0,3 1 0,0-3 0,0 1 0,-1-1 0,1 5 0,0 1 0,0-3-273,-1-1 1,1-2 0,0 2 0,-1 0-244,1-2 1,0 7-1,0-8 1,-1-1 570,1 1 0,0 6 1,0-7-1,-1 3 71,1 2 1,0 1 0,-1-4 0,1 0-91,0 0 0,0-1 1,-2-3-1,-2-2-18,-2-3 1,1 4 0,3-4 0,-2 1-19,-2-1 0,1 4 0,3-4 0,-2 1 7,-1-1 1,-1-1 0,6-4 0,-2 2 2,-4 2 1,4-1 0,-3-2 0,3 1 16,1 1 1,-1 3 0,-1-4 0,-3 1-23,2-1 0,2 4 1,0-3-1,-2-3 8,-1-5 1,-2 6-1,3-5 1,-2 3-7,3 3 1,-1 0 0,0-2-1,-1 2 20,1 1 0,2 1 0,0-4 1,-2 0-16,-2-1 1,-1 6 0,3-8 0,-1 0-11,1-1 0,-3 4 0,0-6 1,-1 1-28,1-2 0,-4 4 1,4-6-1,0 2 9,0 0 1,-1 1-1,5 4 1,-5 0-5,-1 1 1,4-8 0,-4-1 0,0-2 10,0 0 1,0-2 0,-4-7 0,2-1 255,-1 1-334,-2-5 1,-2-2-1,0-10-69,0-5 1,0-11 0,0-6 0,-2-1 78,-3 2 1,1-9-1,-6 2 1,-3-5 88,-1-6 0,-1-3 0,-1-5 0,0-4-36,1 0 0,-3-5 1,-1 3-1,-2-3 42,2-2 0,-4 2 1,2 2-1,2 3-27,1 1 1,3 0 0,-1 4 0,0 2-66,0-2 1,1 1 0,-3 1 0,-1-4 131,-2-4 1,0-3 0,4 1-1,-4 1 132,-6-1 1,5 5 0,-1 0 0,2 1-81,0 1 0,-2 1 1,4 6-1,-2 0-73,2-4 1,2 3-1,1 4 1,0 0-12,0 2 1,1-9 0,-1 4 0,0-2-37,1-4 1,-1-1 0,-2 1 0,-1-1 34,-2 1 1,2 4-1,7 5 1,3 5-55,2 4 0,-4 7 1,6 1-1,2 3-113,1 3 0,2-4 1,2 2-1,1 2-30,2 1 0,1 1 0,-6-2 0,0-4-86,0-2 0,0 1 1,-2-4 194,-3 2 1,1 0-1,-6-4 1,-1 2-1,1 2 60,-1-2 0,6 3 1,-5-1-1,-1 0 28,2 2 0,-3-4 0,5 5 0,-2-2-6,-3-2 1,0-1 0,0 0 0,1 3 77,-1 2 1,3-3 0,-1 5 230,-2 2 1,-1 2 0,1 1 29,2 0 1,1 1-1,-3-1-81,1 0 0,6 2 0,-4 2 0,0 1-170,1-1 0,3 3 0,-4-1-107,2-2 0,0 5 0,2 2 0,3 5 0,-3 5 0,3 3 0,4 10 0,3 3 0,5 5 0,4 4 0,2 3 0,1 4 0,4 5 0,-3 1 0,3 1 0,-4-2 0,-1 1 0,0 3 0,-1 1 0,1 0-14,0 0 1,0 6 0,-1 1 0,1 0-160,0 0 0,0 6 0,-1-3 1,1 3 4,0-3 0,-1 4 0,1-5 1,0 2-81,0-1 0,-1-6 0,1 3 0,0-1 352,0-1 1,-1 6 0,1-4 0,0 0-138,-1 0 0,6 4 0,0-6 0,-1-1-18,-3-2 0,-1 1 0,-1-1 0,1-3 44,0-1 0,0 0 0,-1 1 0,-1-3-6,-3-1 1,3-1 0,-4 4 0,4-1 39,2-1 0,0 6 0,-1-5 0,3 3 26,3 0 0,-4 9 1,4-9-1,-3 0-24,-3-3 1,1 5 0,0-5-1,0-1-7,-1 3 0,-1-6 1,-1 0-1,-3-3-28,2-8 1,-3 3 0,0-6 0,-1 2-23,1-2 0,-4-3 1,4-6 95,-2 4 1,4-3-1,-6 3-29,-2-4 1,6-1-1,0 0 1</inkml:trace>
  <inkml:trace contextRef="#ctx0" brushRef="#br2" timeOffset="10">6714 10138 29820,'2'-16'-8885,"1"1"12384,3-1-1833,-1 7 1,0 4-1,0 10 1,0 7 0,2 8-1667,4 6 0,-2 3 0,-1 3 0,1-1 0,0 1 0,-6 4 0,3 3 0,-5 1-78,-1 4 0,0-1 0,0 1 0,0-2-164,0 2 0,-1-4 0,-3 0 0,-3-2-656,-2-3 1,4-2 0,-4-1 949,2-1 1,0-6 0,4-4-1,-2-4 1,-1-1 96,-1 0 0,6-6-944,-4 1 1,1-8 1128,-1 2 1,3-5 0,-1-5-3612,6-5 0,6-4 0,8-4 2855,4-3 0,4 4 0,6-6 1</inkml:trace>
  <inkml:trace contextRef="#ctx0" brushRef="#br2" timeOffset="11">7437 10311 7933,'-8'-7'310,"2"-4"0,-1 3 0,0-3 0,0-1 666,0-2 1,-3-2-1,5 1-115,1-1 0,2 0 1,4 0-238,3 1 1,4-1-1,9 0 1,1 2-298,2 4 1,12-2 0,0 5 0,4 0 50,1 0 0,4 1 0,-3 6 1,-3 0-124,-2 0 0,0 0 0,-9 0 0,-1 2-14,-3 3 1,-8-1 0,-5 6 0,-1 3-39,-3 1 1,3 7-1,-2 1 1,-2 3 24,-1 3 0,-9 0 0,-3 1 0,-4 1-9,-2 3 0,-7 2 0,-3-4 0,-4 1-93,-1-1 0,-6 6 0,1 0 0,-1-2-136,-1-2 1,4-3 0,-2-3 0,2-2 48,3-2 0,1 3 0,2-5 1,4-2 92,1-2 0,4-1 1,7 0 687,1 0 0,3-1-349,-3 1 0,6-2 0,8-2-471,3-1 0,6-8 0,0 2 0,7-3 0,7-2 0,4 0 0,2 0 0,-1 0 0,0 0 0,8 0 0,3-2 0,3-1 0,2-2 0,6-6 0,-1 4 0,-1-2 0,-2-3 0,3 4 0,-1-1 0,-4 0 0,-3 0 0,-9 4 0,1-4 0,-2 2 0,-3 4 0,-5-4 0,-1 2 0,-3 1-412,-2 2 0,-8 2 0,-2 0-2046,2 0 0,-5 7 1,-1 4-1,-6 3-3762,-6 2 6220,-9 6 0,-10 3 0,-6 6 0</inkml:trace>
  <inkml:trace contextRef="#ctx0" brushRef="#br2" timeOffset="12">6337 11490 8246,'15'0'877,"-4"1"-633,-1 5 0,8-5 0,8 5 0,4-3 1436,1 2 1,8-3-1,4 5 1,8-2-628,7 1 1,8 1 0,6-4-1,3 2-273,5-1 0,2 3 1,0 0-1,2 0-243,0 0 0,-38-3 0,-1-1 0,30 0 0,-2 3-80,-1-3 1,-7-1-1,-9-2 1,-6 0-458,1 0 0,-7 0 0,-8 0 0,-3 0-513,-1 0 0,-8 0 0,-3 0-1247,-3 0-485,-3 0 1,-13 1 0,-11 5-1,-11 2 496,-12 1 0,-17 7 0,-3-4 0,-6 4-1425,0-2 3174,-10 5 0,18-1 0,-11 4 0</inkml:trace>
  <inkml:trace contextRef="#ctx0" brushRef="#br2" timeOffset="13">6698 12244 8941,'16'0'2935,"-5"0"-2111,-1 0 0,-5 0 1,4 4-1,-2 4 552,-4 8 1,-1 10-1,-2 2 1,0 7-312,0 7 0,-7 4 0,-3 2 0,-2 3-497,1 1 1,-3 1-1,4-4 1,-4 0-205,-2-2 1,5 3-1,3-8 1,-1 2-365,0-2 0,6-4 0,-4-6 0,1-3 0,1-2 0,0 1 0,5-7 0,0-2-780,0-2 1,-2-6 0,-1-1-3871,-3 2 3660,1-5 1,5-1-1,2-12 1,3-4-1686,6-4 0,3-9 2675,1-3 0,15-11 0,3-3 0</inkml:trace>
  <inkml:trace contextRef="#ctx0" brushRef="#br2" timeOffset="14">7453 12307 9129,'16'0'0,"-2"-2"0,-2-3 1930,-2-5 1,-6 1-1114,1-2 0,-3 10 0,-2 1 363,0 8 1,-7 12-1,-4 2 1,-3 3-247,-1 3 0,-8 8 0,-1 5 0,-3 0-277,1 1 1,0 0 0,-6 5 0,1-1-255,0-4 1,6 1 0,4-4 0,4-1-273,1 1 1,2-3-1,4-4 1,4-3-132,5-2 0,1-3 0,0-5 0,0 2 0,0-2 0,1-1 0,5-4 0,4-4 0,6 3 0,5-8 0,3-2 0,1-1 0,10-2 0,-4-2 0,4-1 0,3-2 0,-3-6 0,5 4 0,-1-2-887,-4-3 1,-2 0 0,-1 0 0,-3 1-321,-3-1 1,2 3-1,-7-1 1,-1-2-669,-3-2 0,-1 0 1,-1 1 616,1 3 0,0-1 0,-2-6 1,-2-2-1,-3-4-1115,-2-1 2373,5 4 0,-3-16 0,7 3 0</inkml:trace>
  <inkml:trace contextRef="#ctx0" brushRef="#br2" timeOffset="15">7815 12386 7945,'0'15'1752,"-2"1"1,-2 0-71,-1 0 1,-2 6 0,2 4 0,-4 4-49,0 2 0,-5 11 0,2 4 0,-5 2-646,-4 0 1,0 4-1,5-1 1,2-1-989,4-3 0,-3 3 0,8-2 0,2-5 0,1-4 0,2 0 0,0-7 0,0-3 0,0 0 0,5-8 0,2 1 0,2-2-294,3 0 1,-3 0 0,1-5 0,3-1-2984,1 1 0,1 0 0,1-2 2986,0-4 0,6 4 0,3-5 0</inkml:trace>
  <inkml:trace contextRef="#ctx0" brushRef="#br3" timeOffset="16">3176 11081 7944,'-7'-9'2371,"6"2"0,-6 9 1,8 2-1681,5 1 1,2 5-1,8-3-137,0 2 1,1 2 0,3 2 0,2 0-99,3-3 0,-4 1 0,5 3 0,2-2 0,0-2 146,-2 3 0,4-1 1,-4 0-1,4-2-492,1 3 0,6 1 0,1 1 0,1 3 42,-1 3 0,4-4 0,-2 4 0,2-3 9,2-3 0,5 1 0,-7 0 1,1 0-280,-1-1 0,7 6 1,-7 0-1,-4-2 126,-3-1 0,2 3 0,0 0 0,-2-2 100,-2-2 0,0-1 0,2 0 0,2 1 38,-2 4 1,3-3 0,2 3 0,2-4-136,2-1 1,5 5 0,-7 0 0,1-2 57,-1-1 0,2-1 0,-6 2 0,1 2-120,-1-2 1,-1 4 0,-4-2 0,0-2 116,-1-1 0,8 3 0,-9 0 0,3-2 59,-1-2 1,0 4 0,2 0 0,3-2 241,3-1 0,-1 3 0,3 0 1,-1-2-368,2-2 0,0 4 0,-1 0 0,-2-1 0,-3-3 0,4 4 0,-5 0 0,-2 0 0,-2 2 0,2-6 0,0 4 0,0-2 0,5 2 0,-2-3 0,2 4 0,-1-1 0,-4 0 0,8 5 0,1-5 0,-2 0 0,-2 2 0,-3-5 0,-6 3 0,1-4 0,-1-1 0,1 5 0,-1 0 0,-1-2 0,-4-2 0,4-1 0,-4 0 0,4-1 0,1 1 0,-1 0 0,-2 0 0,-2-1 0,2 1 0,0 0 0,0-2 0,-4-2 0,-1-2 0,3 1 0,-5 3 0,-2-2 0,-1-1 0,-3-6 0,1 4 0,0-2 0,0-4 0,-6 4 0,1-2 0,1-1 0,-3-2-2687,1-2 0,-5 0 0,4-2-452,-2-3 0,5 3 0,-1-5 3139,3 0 0,1-2 0,1-7 0</inkml:trace>
  <inkml:trace contextRef="#ctx0" brushRef="#br3" timeOffset="17">7657 13124 7944,'2'11'1486,"3"-1"1,-1-1 0,6 3 0,1-1-587,-2 1 0,5 7 1,-4 4-1,6 0-313,5-1 0,-2 6 1,5-2-1,1 4 24,-1 2 1,-3 4-1,4 1 1,-3-2 17,-2-2 1,-3-3-1,-1-2 1,-2-2-140,-4 2 0,3 0 0,-8-2 0,-2-5-14,-1-4 1,-4 3-1,-3-3 1,-5-3-477,-4 0 0,-7-5 0,-2-1 0,-2-1 0,-3-3 0,4-2 0,-2-2 0,0 0 0,1 0 0,-5 0 0,4-2 0,-2-3 0,2-6 0,-4-1 0,4 0 0,-2 1 0,2-1 0,-2-2 0,5-2 0,1 1-1009,-1-1 0,0 0 0,4 1 0,-2-1-1449,2 0 0,1 0 1,3 2-1,-1 2 1731,0 2 0,0-1 1,1-5-1</inkml:trace>
  <inkml:trace contextRef="#ctx0" brushRef="#br3" timeOffset="18">8192 14382 9034,'5'-11'0,"2"3"0,2-1 1480,3 0 1,-3 6 0,1-3-128,3 5 1,-5 1 0,1 1-1,-2 5-347,-3 4 0,3 11 1,-2 7-1,-2 5 171,-1 4 0,-2 5 0,0-2 0,2 2-915,3 2 0,-3 4 0,5-7 0,-2 1-262,0-1 0,6 0 0,-4 2 0,1-3 0,5-1 0,-5 3 0,1-6 0,0-1 0,0-1 0,-6-3 0,4-1 0,-2-4-276,1-5 0,-1-4 1,-5-1-3583,0 0 2101,0-1 1,0-8-1,0-7 274,0-8 0,-5-8 0,-1-5 0,3-3 404,1-1 1,7-5-1,4 4 1,3-3 1078,6-3 0,15-6 0,0-2 0</inkml:trace>
  <inkml:trace contextRef="#ctx0" brushRef="#br3" timeOffset="19">8915 14445 8414,'11'-14'0,"-3"1"0,-1 3 473,-3-2 0,-1-2 4516,3-2-3920,-5 7 0,5 4 0,-10 10-520,-1 6 0,-2 10 0,2 5 0,-4 2-132,0-2 1,-5 9 0,4-2 0,-4 2 22,-2-2 1,-1 8-1,-3-8 1,-1 3-266,2 3 1,2 1-1,1-5 1,2-4 3,4-1 1,-3 3-1,8-8 1,2 1 58,1 0 0,2-7 0,0 2 0,0-3 112,0-3 0,5-4 0,2-2 0,2-2 35,3-4 0,7 4 0,4-2 0,1-1-342,4-2 1,7-2-1,4 0 1,-1-2-44,1-3 0,8 1 0,-4-5 0,-1 1-487,-1-1 0,-5 5 0,-4-3 1,-3 2-771,-2 0 1,-5 0 0,-6 5 0,0-2-375,-1-3 1,1 3-1,-2-5-1699,-3 0 0,3 3 305,-4-6 3025,-3 0 0,0-6 0,-7 0 0</inkml:trace>
  <inkml:trace contextRef="#ctx0" brushRef="#br3" timeOffset="20">9308 14492 7850,'2'-16'1099,"3"0"0,-3 6 0,5 1 2260,0 2-1839,-5 2 1,5 12-1,-6 5 1,3 7-424,1 8 1,0 2 0,-5 4-1,0 4-621,0 5 1,0 3 0,2 1 0,2-2-31,1-3 1,0 1-1,-3 4 1,1-3-447,3-1 0,-1-5 0,-3 3 0,1-1 0,2-4 0,1-8 0,-5-2 0,3-2 0,1-4 0,0-2 0,-5-1-2370,0 0 0,0-6-545,0 1 0,7-8 1,2 1 2139,0-8 1,7-5-1,-3-6 1,8-1-3758,4 0 4532,1-6 0,6-3 0,-1-6 0</inkml:trace>
  <inkml:trace contextRef="#ctx0" brushRef="#br3" timeOffset="21">10330 14523 7944,'0'-21'698,"0"0"0,0 0 0,0 6 0,-1-1 24,-5 0 1,-2 2-1,-8 2 1,0 2-321,0-3 0,1 6 0,-1 2 0,0 3 349,0 2 0,-4 2 0,-3 5 0,0 7 95,0 5 1,2 9 0,6-2-1,-1 4-239,0 2 0,1 4 1,1 3-1,1-1-109,3 0 0,6 6 1,-3-4-1,2 0-151,0-3 1,0 2 0,6-3 0,5-1-40,4-2 1,4-1-1,4-1 1,1-1-309,2-4 0,7-1 0,0-6 0,5 2 0,4-2 0,1-7 0,-3-3 0,2-2 0,-2-4 0,-2-1 0,-2-2 0,-1-2 0,-4-3 0,2-11 0,-5-10 0,-1-5 0,1-6 0,-4-3 0,-8-9 0,-6-2 0,-3-1 0,-2 0 0,-2 6 0,-3 3-497,-6 1 0,-3 7 1,-3-2-1,-2 4 204,-2 1 0,-5 1 0,3 0 1,0-3-2424,0-2 0,-10-3 2716,2-3 0,-11-17 0,2 1 0</inkml:trace>
  <inkml:trace contextRef="#ctx0" brushRef="#br3" timeOffset="22">6258 10484 7944,'9'10'729,"-4"1"0,-3-6 0,-4 4 0,-3-1-130,-6 1 0,3 2 1,-3 4-1,-3 1 52,-5 0 0,1-2 1,-4 0-1,1 0-65,0 3 1,-7 2 0,2-3-1,-4 0-139,-1 0 1,-1 5-1,1-1 1,-1 1-181,1 2 0,-2-5 1,-2 4-1,-2-1-14,2 0 1,-5 5 0,-2-3 0,-2 0-37,2 0 1,-8 4 0,2-2 0,0 1-44,-1 0 0,1 1 0,0 4 0,-1-1-82,1-4 1,-2 7 0,8-5 0,-2 0 56,2 2 0,2-6 0,5 2 1,-3 0-41,-2-1 1,-1 5-1,-2-4 1,2 2-22,3-2 0,-6 4 0,2-4 1,-3 3 41,-2 3 0,0-1 1,0 1-1,1-1 93,4 1 0,-3-1 0,3 1 0,-2-1-75,2 0 0,-1 1 1,4-2-1,1-3-22,-1 0 1,-3-3 0,4 4 0,-1-2-101,1 2 0,0-3 1,3-1-1,-2 1-43,2-1 0,-3 0 0,1 4 0,2-1 91,2 1 1,3-4 0,2 0-1,2-1 29,-2-4 1,4 4 0,-1-2 0,2-2-104,4-1 0,-4 3 0,2 0 0,0-2 0,-1-2 0,4 4 0,-4 0 0,1-2 0,0-1 0,0 3 0,5 0 0,0-2 0,1-2 0,-1-3 0,0-3 0,0 1 0,1-7 0,6-1-2444,4-9 0,10 1 0,5-6 1,4-3 542,2-1 1,0 4-1,0-1 1,-1-1 834,1-2 0,-6-1 1,1-3-1,-1-1 921,-1-2 1,-2-5 0,-7 5-1,0 0 145,0-2 0,7-1 0,2-8 0</inkml:trace>
  <inkml:trace contextRef="#ctx0" brushRef="#br3" timeOffset="23">3192 12370 6716,'16'-16'0,"0"2"757,-1 4 1,-1-4 0,-1 5-1,-3 0 1023,2 4 1,-3-2 166,1 2-826,-6 0 1,1 6-1,-10 5-430,-6 4 1,-3 4 0,-1 2 0,-3-1-132,-3 1 1,2 2 0,-7 1-1,0 4-152,1 1 0,1-3 1,5 5-1,-2 0-57,1-1 0,5 3 0,2-6 0,5 1-67,1 0 1,-4-2 0,6-5 0,2-1-68,1 1 0,4 0 0,3-1 0,5-1-217,4-3 0,4 1 0,3-5 0,7 0 0,7 0 0,5 4 0,9-6 0,1-2 0,3-1 0,-1-2 0,-6 0 0,-5 0-530,-4 0 1,-5 0 0,-6 0 0,-5 0-4387,-4 0 1,-6 0 4701,-1 0 0,-6 7 0,3 2 1</inkml:trace>
  <inkml:trace contextRef="#ctx0" brushRef="#br3" timeOffset="24">1557 14586 7944,'0'-16'867,"0"1"1,0-1 4445,0 0-2546,0 8 1,0 2-1351,0 12 0,0 9 0,0 11 0,0 4-798,0 2 0,0 4 0,0 3 0,0-1-619,0 1 0,2 2 0,1 0 0,4 2 0,2 6 0,-6 2 0,4-2 0,-1 1 0,-1 3 0,5 6 0,-4-3 0,-1-2 0,2-7 0,-5-7 0,3-8 0,-3-2 0,-2-4 0,0-4 0,0-6 0,0 0 0,0 0-4367,0-1 2397,0-6 0,5-9 0,2-10 0,0-4-1778,0-2 0,5 0 3748,-1 0 0,2-6 0,3-3 0</inkml:trace>
  <inkml:trace contextRef="#ctx0" brushRef="#br3" timeOffset="25">2249 14838 7944,'7'-23'0,"3"-3"541,4-4 1,-2 4 0,2 1 0,6 1 395,2-1 0,6 5 0,7-5 0,2 2 0,-2 4-202,-2 2 0,-1 6 0,-3 2 0,-3 3-215,-5 2 1,-3 2 0,-2 4-201,-1 3 0,-1 6 1,-3 10-1,-6 5 354,-3 4 1,-4 1 0,-5 2 0,-7 2 39,-5 2 1,-7 10 0,3-2 0,0 3-82,0 2 1,-3 1-1,5-2 1,4 0-634,5-2 0,-1 3 0,8-8 0,2 2 0,1-2 0,2-4 0,0-6 0,2-1 0,3 1 0,4-3 0,6-2 0,3-7 0,3-2 0,-2-8 0,7-1 0,0-2 0,-1-3 0,5-3 0,-6-1 0,0-1 0,-3-5 0,-3-2 0,-4-12 0,-4-2 0,-4-4 0,-5-15 0,-2 6 0,-5-3-209,-4 1 1,-16-3 0,-6 0 0,-3 0-301,-3 3 0,1 4 0,-3 2 0,3-1-63,-3 1 0,3 6 1,1 4-1,4 4 195,6 1 0,-2 0 0,7 1 0,4-1-1201,5 0 0,3 6 0,7-1 664,2-1 1,5 0 0,16 1 0,7 4-2172,7 0 1,11 0 3084,6-3 0,14-11 0,-1 3 0</inkml:trace>
  <inkml:trace contextRef="#ctx0" brushRef="#br3" timeOffset="26">3365 14696 10765,'9'-16'92,"-4"1"1,-12 4-1,-7 3 278,-5 1 1,-4 1 0,2 8 0,-3 5 1179,-1 9 1,-4 6 0,2 12 0,-1 1-803,2 1 1,-2 8-1,9 0 1,3 3 228,4 0 0,9 7 1,-3-10-1,6-2-685,6-2 1,2 2-1,10-4 1,3 0 41,5 1 1,4-8-1,5-6 1,3-2-202,4-4 0,7-2 0,-7-3 0,2-2-133,-3-1 0,3-8 0,-5 3 0,-3-6 0,-3-6 0,1-2 0,-13-8 0,-2 0 0,-2 0 0,-8-11 0,-4-8 0,-3-7-533,-2-7 0,-9-7 0,-5 2 0,-7 0-170,-3-1 1,-2 5 0,-6 8 0,3 5-65,2 4 0,-2 3 1,4 4-1,1 5 83,3 4 0,3 8 0,3 2 0,-1 2-353,0 0 0,6-1 0,1 8 1037,2 3 0,2-3 0,5 5 0</inkml:trace>
  <inkml:trace contextRef="#ctx0" brushRef="#br3" timeOffset="27">5000 14838 8866,'0'-9'1352,"7"2"1,4 7 0,4 0 0,5-2 769,1-3 0,12 3 1,2-3-1,7 1-1088,7-1 0,8 3 1,1-3-1,1 2-592,-1-3 0,7 3 0,-8-6 0,-3 2-442,-3 4 0,-6-4 0,-3 2 0,-5 1 0,-4 2 0,-3 2 0,-4 0 0,-5 0-8045,-3 0 5836,-10 0 0,-4 7 1,-15 4-1,-10 3 554,-7 1 0,-10-1 0,-4-1 1655,-3-3 0,-2 1 0,-1 4 0</inkml:trace>
  <inkml:trace contextRef="#ctx0" brushRef="#br3" timeOffset="28">5032 15183 7944,'-16'7'1253,"7"-5"0,6 5 1,11-7 794,8 0 0,5 0 0,0 0 0,5 0-1009,4 0 0,8-2 1,4-1-1,2-2-545,-2 1 0,10 2 0,1 2 0,6 0-287,4 0 0,-2-1 0,-1-3 0,-3-1-591,3 1 1,-6 3 0,-2 1 0,-5 0-638,-5 0 0,2 0 0,-7 0 0,-4 0-2245,-5 0 1,-5-2 1225,-8-3 1,-6-4 0,-5-8 2039,-8-4 0,-12-4 0,-8-6 0</inkml:trace>
  <inkml:trace contextRef="#ctx0" brushRef="#br3" timeOffset="29">5236 14398 7944,'7'-14'758,"4"3"1,1 8-1,-2 11 489,-4 8 0,2 12 0,3 5 0,3 13 949,1 9 0,8 17 1,3 5-1,6 1-1261,-14-36 1,0-1 0,21 39 0,5-5 0,-4-3-936,-2-3 0,4 5 0,-5-4 0,-2-2 0,-2-4 0,-9-4 0,-3-15 0,-3-3 0,-2-5 0,-2-11 0,-4-5 0,-3-11 0,-7-10 0,-2-12 0,-3-5-172,-5-4 1,-4-5 0,-4 3 0,-1-3 171,-2-8 0,-7-4 0,4-9 0</inkml:trace>
  <inkml:trace contextRef="#ctx0" brushRef="#br3" timeOffset="30">2029 17981 9266,'0'-10'3344,"0"-1"-2810,0-1 0,-2 3 0,-2-3 1,-1-4-1,2-3 170,1 0 0,2-9 0,0-2 0,0-1 46,0-4 0,0-10 1,0-1-1,-2-1-447,-3-4 0,3-5 0,-3 1 1,3-3-328,2-1 0,0-4 1,0 10-1,0 3 113,0 1 1,0 5 0,0 6 0,0 6-716,0 3 1,0 6 419,0 2 0,2 10 0,3 6 0,4 5 173,0 5 0,10 11 1,-2 12-1,4 5 226,2 4 0,8 7 1,-1-3-1,2 5-247,3 1 0,0 0 0,-4 0 0,-1-1 206,-4-4 0,7 1 0,-5-6 0,0-2-120,2-2 0,-2-1 1,0-1-1,-4-1 39,-1-4 0,3-3 1,-3-8-1,-1-1 255,1-3 0,-2-4 0,-4-7 0,3 0 288,1 0 1,0-2 0,-6-5 0,1-9-126,0-8 0,-6-6 1,-1-3-1,-2-4-239,-3-5 1,-3-10 0,-1-6 0,-1-3-658,-5-2 1,-2 7 0,-8 4 0,0 5-293,0 5 0,-5 4 0,0 8 0,4 4-780,5 5 1,-2 0-1,3 3 445,-3 4 0,4 9 0,1 2-548,2 6 0,4 8 0,8 10 0,5 5 245,4 3 0,9-2 1,3-1 1336,4 2 0,1 1 0,1 3 0</inkml:trace>
  <inkml:trace contextRef="#ctx0" brushRef="#br3" timeOffset="31">3365 17321 7850,'16'0'1462,"0"-7"1,-2-3-986,-4-4 1,-3-2 0,-9 0 0,-3 0 124,-5 1 0,-4 4 0,-4 3 0,-1 1-115,-2 3 1,-5 2-1,3 2 1,0 0-51,1 0 1,-6 2 0,3 5 0,1 7-160,3 5 0,-2 7 0,2-3 0,2 2-33,1 3 0,10 6 0,2 3 0,5-2-105,1-2 1,0-1 0,1-1 0,5 1 1,4-1 1,9-5 0,4-1 0,0-3 316,-1-2 1,6-5-1,-1-3 1,2-3 109,3-2 1,4-2-1,1-5 1,-2 0 40,-2 0 1,-1-1 0,-1-6 0,-1-7-589,-4-5 1,2-8 0,-7 5 0,-4-3-23,-4-3 0,-1-7 0,-7-3 0,-1-1-139,-3 1 0,-2-2 1,-5 5-1,-4 3-961,-4 3 1,-7-3 0,0 10 0,2-1-217,1 0 0,4 2 0,2 6-1287,2-1 1,1 0-722,-2 0 0,6 2 3324,10 4 0,4-4 0,7 5 0</inkml:trace>
  <inkml:trace contextRef="#ctx0" brushRef="#br3" timeOffset="32">3790 16850 7850,'0'15'1666,"0"3"1,0 3-1,0 5-242,0 4 0,7 3 1,3 3-1,4 5-502,2-1 1,0 5 0,-1-3 0,1 3-444,0 3 1,-1-8-1,1-4 1,0-2-533,0-3 0,-1 6 1,1-2-1,0-4-332,-1-3 1,-4-4 0,-1 3-1,1-6-525,-2-4 1,-1-1-1,-4 0-1572,1-1 1,7-6 0,-3-6 1191,0-6 1,10-11 0,-3-10-1,1-4 1290,1-6 0,4-14 0,3-1 0</inkml:trace>
  <inkml:trace contextRef="#ctx0" brushRef="#br3" timeOffset="33">4293 17305 8205,'-4'0'3671,"-6"0"-2432,-6 0 1,-7 0 0,-1 0 0,-4 0-505,-5 0 1,-7 0 0,1 0-1,1 0-765,-1 0 1,-3 0 0,6 2 0,1 2-1226,2 1 1,8 5 0,4-3-1,4 2-942,1 3 1,7-3 2196,4 1 0,24-6 0,7 3 0</inkml:trace>
  <inkml:trace contextRef="#ctx0" brushRef="#br3" timeOffset="34">5834 16928 7944,'-6'-10'1102,"1"-1"1,-7 2 0,1-1-1,-3 5-90,-1 3 1,-8-3-1,-3-1 1,-2 3-140,2 1 1,-9 7 0,3 2 0,1 0-415,3 0 0,0 6 0,5-3 0,0 4-280,1 2 0,1 0 0,5-1 0,2 1-95,4 0 1,3-1 0,7 1-285,0 0 0,1 0 0,5-1 0,6-1-156,7-3 1,5 3 0,11-4-127,7 4 393,0 2 1,19 0 0,-5-1 0,2 1 229,0 0 1,-8 5-1,3 0 1,-6 0 293,-5 1 0,-4-2 0,-8 4 0,-4-1 208,-5-4 0,-5 4 1,-6-2-1,-4 0 276,-5 1 0,-1-4 0,0 3 0,-1-4-891,-5-1 0,-2 0 0,-8-3 0,-2 0-28,-3-3 0,-1-6 0,-6 3 0,2-2 0,-2 0 0,-2 0 0,-2-6 0,1-3 0,0-1 0,-1-7 0,-1 3 0,0-2-736,1 1 1,-3 0 0,11-6 0,-1 0-1590,4 0 0,6 1 0,3-1 0,3 0 612,2 1 0,2-3 0,8-3 0,8-3 1713,9-1 0,8-11 0,4 2 0</inkml:trace>
  <inkml:trace contextRef="#ctx0" brushRef="#br3" timeOffset="35">6101 17038 7944,'16'-9'2475,"-2"1"-1188,-4 2 0,2 6 0,-5 0-260,2 9 0,1 12 1,6 4-1,0 1-351,0 0 0,5 0 0,0 6 0,-2-1 454,-2 0 1,1 1 0,1-1 0,2-1-702,-2-4 0,-1 2 1,-3-5-1,3 0-1021,3-1 0,-4-1 1,4-5-1,-3 0-1873,-3-1 1,1-1-1,0-1 1383,0-3 1,-1-6 0,-1-3-1979,-3-9 0,-4-5 3060,-7-13 0,0-7 0,0-7 0</inkml:trace>
  <inkml:trace contextRef="#ctx0" brushRef="#br3" timeOffset="36">6101 16755 7944,'7'-16'695,"3"1"1,-1 4-1,0 1 142,-2-2 0,3 3 1,-3 0-1406,2 2 0,1 2 0,6 5 0,0 0 444,0 0 1,5 5 0,0 2 123,-2 2 0,5-6 0,1 4 0</inkml:trace>
  <inkml:trace contextRef="#ctx0" brushRef="#br3" timeOffset="37">6525 16975 7944,'25'21'0,"-2"2"0,-3 1 308,1 4 0,2 2 0,-4 3 0,2 0 1237,-1-1 0,2 8 0,1-9 0,0 3-824,-1-1 0,-1-2 0,-5-1 0,0-2-208,0-2 1,-1-2 0,-1 3 0,-3-6-150,-6-4 1,2-1 0,-2 0 204,-1-1-405,-3-6 0,-1-4 0,-1-10 0,-3-6-291,-1-2 0,-7-5 0,3-3 0,-1-5-9,-1-4 1,6-8 0,-4-4-1,2-2-212,4 2 1,1-1 0,2 4-1,0 3-342,0 2 1,5 1 0,2 12-1,2 2 479,3 2 1,7 6 0,4 2 0,1 2 340,4 4 1,0 8-1,0 6 1,-2 4 164,2 6 1,0 4 0,0 6 0,-3 1 626,-3-1 1,1 0 0,-4 1 0,2-1-471,-1 1 0,-3 3 1,-3-2-1,-2-3-153,-1-1 0,-3-6 1,3 0-1,-4-2-7,0 0 1,-5-6 0,3-4-191,-3 1-36,-2-5 1,-2-2 0,-2-10-481,-1-6 1,-2-9 0,4-7-1,-3-4-323,3-6 1,-4 2-1,2-7 1,1-1 237,2-3 0,8 1 1,1 1-1,1 4-94,5 2 0,1 6 1,1 8-1,1 1 434,0 4 0,7 8 0,1 6 1,2 3 250,0 2 0,1 2 1,4 5-1,-1 9 227,-4 8 0,2 6 1,-5 1-1,-1 1 566,1-1 0,3 1 1,-5-1-1,-2 1-271,-1-1 0,-4-1 1,-2-4-1,-3-3-1051,-2-1 1,3-4 0,-4 3 0,-1-4 287,2-1 0,-5-6 0,3 1-1981,-3 1 1,-1-5-84,4-2 1,-3-10 0,3-7 0,-3-7-646,-2-8 2858,0-2 0,7-3 0,2 1 0</inkml:trace>
  <inkml:trace contextRef="#ctx0" brushRef="#br3" timeOffset="38">7956 17180 8724,'5'10'0,"2"1"0,2-1 765,3-1 0,-5 10 1,0-3-1,0 3-189,4 4 1,-3-1-1,1 6 1,0-2 874,0 2 1,1 0-1,6 0 1,-2-2-1078,-4 2 0,4-5 0,-3 0 0,3-2-982,2 0 1,-6 0 0,0-6 0,1 1-2254,-2 0 0,3-6 158,-7 1 0,6-9 2703,-6-2 0,0-14 0,-5-11 0</inkml:trace>
  <inkml:trace contextRef="#ctx0" brushRef="#br3" timeOffset="39">7783 16771 7944,'0'-16'544,"0"0"0,0 1 396,0-1 1,-5 0 0,0 1-949,1-1 0,2 5-1420,2 1 1,7 5 0,4-6 1427,3-1 0,2-2 0,-1-2 0</inkml:trace>
  <inkml:trace contextRef="#ctx0" brushRef="#br3" timeOffset="40">7956 16535 7944,'16'16'483,"-2"0"1,-2-1-1,-1 1 485,1 0 1,0 6 0,0 5-1,-1 4-52,1 6 0,7 8 0,4 9 0,1-1 321,4-4 0,0 6 1,0-7-1,-3 1-720,-3-1 1,5-2 0,-5-3 0,1-2-668,0-3 0,-2 4 0,-6-5 0,1-2-92,0-2 1,0-2 0,-1-1 0,1-2-1295,0-2 0,-1-2 1,1 3-1,0-5-82,0 1 1,-1-7 0,1 1 0,0-4-116,-1-1 0,6-5 1733,0-2 0,7-3 0,-3-2 0</inkml:trace>
  <inkml:trace contextRef="#ctx0" brushRef="#br3" timeOffset="41">9355 17415 7944,'14'-7'0,"-1"-3"0,-5-4 938,-1-2 0,-1-5 1,-6 0-1,-2 0-593,-3-1 1,-4 4 0,-7-3 0,0 4 393,1 1 1,-8 0 0,-1 1 0,-3-1-266,1 0 0,0 7 1,-7 4-1,0 3-218,1 2 0,-8 0 0,8 2 0,1 3-93,3 6 1,-2 5-1,6 5 1,-1 5-55,5 3 1,2 3 0,4-1-1,2-1 12,1-4 0,8 4 0,-2-4 1,3 2 80,2-2 1,9 2 0,5-5 0,5 0 1,0-1 1,5 4 0,3-5-1,2-3-8,3-6 1,-1 0 0,2-6-1,1-3-132,-3-1 0,8-2 0,-12-2 0,1-3-105,2-6 1,-5-4-1,-1-6 1,-1-6-47,-4-2 1,-2-3 0,-3 3-1,-1 1-3,-3 2 1,-6 6 0,3 1 0,-2 5 436,0 4 0,2 6 177,-2-1 0,-1 10 1,6 6-1,1 3-101,-2 1 1,4 6 0,-2 2 0,3 1-722,2 4 1,-1-5 0,1 0 0,0-2-810,0 0 0,-1 0 1,1-6-1,0 1-207,-1 0 0,6 0 0,0-2 0,0-4 6,2-5 0,-4-1 0,6-1 0,-1 1 379,1-6 1,-6-5 0,2-10 0,-5-6 928,-6-9 0,2-6 0,-7-11 0,-1 0 0,-2 2 0,-2 3 0,0 15 0,0 2 0,0 7 524,0 2 1,1 11-1,3 9 1,1 12 359,-1 10 0,3 6 0,0 1 1,0 1 40,0-1 1,3 1-1,-3-1 1,0 1-193,0-1 1,-2-1 0,-3-2-1,2-4-226,1-1 1,0-2-1,-5-6 315,0 1 1,-2-7-621,-3-4 1,2-5 0,-8-7-1,1-7-13,1-5 0,-5-11 0,3 1 0,-1-8-104,2-3 0,1-2 0,5-4 0,-1 3 42,2 1 0,6 7 0,6-2 1,3 4 34,6 2 0,6 6 0,1 4 0,3 4-97,5 1 0,3 7 0,-1 2 0,4 2-605,1 0 0,-5 0 0,3 5 0,-1 1-276,0 5 0,5-3 1,-6 6-1,-2 0-297,-7-1 1,7 8 0,-6 7-1,0 1-5224,1 4 6337,8-5 0,-4 6 0,6-4 0</inkml:trace>
  <inkml:trace contextRef="#ctx0" brushRef="#br3" timeOffset="42">11053 17573 8259,'16'0'0,"-2"-2"375,-3-3 0,-4 1-2843,-7-6 2468,-7 6 0,-2-17 0,-7 4 0</inkml:trace>
  <inkml:trace contextRef="#ctx0" brushRef="#br1" timeOffset="43">22201 5360 7536,'-16'0'200,"7"0"0,1 0 1,4-2 787,-1-3-658,0 3 1,12-5 0,5 7 0,5 0 211,4 0 1,2 0 0,-2 0-1,5 0-229,4 0 0,1 0 0,1 0 0,-1 0-41,1 0 1,-6 0-1,-2 0 1,-1 0 265,-4 0 0,-1 0 170,-2 0-624,-8 0 1,-3 0 0,-10 0 0,-7 0-250,-7 0 0,-6 0 0,-6 0 0,-1 0-143,1 0 1,0 0-1,-1 0 1,1 0 108,-1 0 0,8 0 0,1 0 0,2 0 164,0 0 0,-2 0 0,4 0 112,-2 0 0,0 0 0,7-2 709,4-3 1,5 2-538,10-8 1,4 8 0,8-3 0,6 3-184,8-2 0,2 3 1,9-3-1,0 3-109,-2 2 1,4 0-1,-5 0 1,-3 0 34,-3 0 1,6 0 0,-13 0 0,-3 0 107,-4 0 0,-3 0 133,-1 0 0,-6 2-147,-4 3 0,-10-3 1,-7 3-1,-7-3-19,-8-2 0,-2 0 0,-3 0 0,1 1-81,-1 5 0,1-5 0,0 5 0,1-5-210,4-1 0,-4 0 0,5 0 0,1 0 173,3 0 1,4 0-1,1 0 513,0 0-345,0 0 1,11 0 0,9-1-99,10-5 1,17 5 0,2-5 0,4 5-75,1 1 1,6 0 0,-2 0 0,0 0-32,-5 0 0,3 0 1,-14 0-1,-3 0 30,-4 0 104,-3 0 0,-8 7 11,-2 3 0,-12-3 0,-4-2 1,-6-3-74,-5-2 1,-3 2 0,-8 1 0,3 3-126,2-3 0,-2-1 0,3-2 0,-4 0-7,-2 0 1,8 0 0,1 0 0,2 0 106,0 0 0,0 0 0,6 0 38,-1 0 0,7-2 182,4-3 0,5 3 0,5-5 0,6 2-129,3 0 1,10-2 0,6 3 0,6-1-93,5 1 0,1 3 0,5 1 0,-2 0-120,-3 0 0,-3 0 1,-10 0-1,-3 0 75,-5 0 1,-3 1 450,-2 5-123,-8 2 0,-13 3 1,-12-2-1,-6-2-42,-5-4 0,-2-1 0,-3-2-461,-4 0 200,4 0 0,-11 5 1,8 0-1,1-1-61,2-3 0,1-1 1,3 0-1,2 0-22,6 0 1,-1 0 0,1 0 270,1 0 0,12 0 38,8 0 0,8 0 0,15-1 1,7-3-98,5-1 1,8 0 0,1 5 0,3 0-202,0 0 0,8 0 0,-13 0 0,-6 0-73,-6 0 1,-7 2-1,-8 1-64,1 2 600,-7 7 0,-9-5 1,-12 4-1,-8-6-86,-6-3 0,-9-2 0,-3 0 0,-1 2-171,1 3 0,1-3 0,6 3 0,-1-3-198,1-2 0,1 0 0,4 0 0,5 0 358,4 0 0,3-2-83,3-3 1,6 3 0,10-3 109,6 3 0,10 2 0,5 0 1,3 0-207,3 0 1,-1 0 0,1 0 0,-1-2-322,1-3 1,-6 3 0,-2-3 0,-1 3-387,-4 2 1,4 0-1,-4 2 1,-3 1-1084,-4 3 1,-1 1 1734,4-2 0,1-3 0,0 5 0</inkml:trace>
  <inkml:trace contextRef="#ctx0" brushRef="#br1" timeOffset="44">28144 3537 8024,'-10'0'23,"-1"1"420,-1 4 113,5-3 1,2 5 0,10-7 133,5 0 0,10 0 0,2 0 0,4 0-134,8 0 1,-1 0-1,9 0 1,1 0-118,3 0 1,8 0 0,4 0 0,3 0-156,2 0 0,5 0 0,2 2 0,0 1-28,0 3 1,8-1 0,-3-3 0,-1 1-52,-3 2 0,3 1 1,-6-6-1,-2 1-23,-1 5 0,-2-5 0,0 5 0,-2-5-60,-4-1 0,1 0 1,-9-1-1,-4-3-12,1-1 1,-8 0 0,-3 5-1,-7 0 186,-7 0-353,-4 0 1,-15 0-1,-9 0 1,-10 0-113,-9 0 1,-11 0 0,-7 0 0,-5 0 71,-3 0 0,-13 0 0,-1 0 0,-6 0-133,-3 0 0,-3 0 0,6 0 1,-1 0 86,-3 0 0,-4 0 0,7 1 0,-1 3 36,6 1 1,-9 0-1,11-5 1,-2 0 26,-6 0 1,12 2-1,-1 2 1,3 1 75,4-2 0,-1-1 1,8-2-1,3 0 204,1 0 1,6 0 0,3 2 0,3 1-131,1 3 1,2-1-1,4-5 1,5 0 571,4 0 0,1 0-190,0 0 1,9 0 0,7-2-391,9-3 0,14 3 0,10-3 1,11 3-125,6 2 0,17-5 0,3 0 0,8 1-9,6 2 1,-37 2 0,0 0 0,0 1-1,1 0 1,0 1 0,2 0-19,1 0 1,1 1-1,-1 2 1,1 0-1,-4-1 1,0-1-1,-1 1 1,0-1-37,-2 1 0,-1-1 1,44 8-1,-20-4 0,-4 0 130,-4 0 1,-13 3 0,-10-5 0,-6-1 67,-5-2 0,-3-1-99,-7 5 0,-9-5 1,-7 3-40,-9-8 0,-19 3 0,-10-6 0,-11 1-13,-9 1 1,-15-2 0,-8 4 0,-3-3 27,-1 3 0,39 2 1,-1 0-1,2 0 1,-1 1-1,-1-2 1,0 0-69,1 0 1,-1-1 0,3 0 0,-1 1 0,-44 2 0,7 0-48,7 0 1,5 0 0,9 0-1,3 0 198,6 0 1,5 0-1,5 0 1,5 0 337,4 0 1,7 0-1,1 0 737,3 0-823,1 0 0,26 0 0,14 0 0,18 0-131,15 0 1,20 0 0,13 0 0,-36 0 0,2 0-225,7 0 0,1 0 0,4 0 0,2 0 0,-1-1 0,1 2 0,0-1 0,1 1-105,-2 2 1,1 0 0,2-2 0,1 1 0,-2 3 0,0 0 0,-1 1 0,0 1 113,-4-1 0,-2 2 0,-8-1 0,-2 1 0,38 8 0,-10-2 119,-9-3 1,-19 1 0,-12-7 0,-13-1 128,-6-3 0,-13-1 0,-10 0 16,-14 0 1,-18-1-1,-14-3 1,-12-3-141,-8-2 0,25 5 0,-1 0 0,3-2 0,-1 1 0,-2 1 0,0 1-152,-1-1 0,0 1 0,-1 2 1,0 0-1,0-1 0,2-1 1,-42 1-82,6 2 0,3 0 0,12 0 0,3 0 34,6 0 0,-1 0 1,8 2-1,1 2 112,3 1 1,7 0-1,5-5 1,4 0 261,6 0 1,3 0 385,8 0 0,8 0 1,8 0-494,13 0 1,23 0 0,19-2 0,16-1-66,-29 0 1,3 1-1,3-2 1,1 1-1,7 1 1,1 0-1,2 0 1,-1-1-186,1 1 0,1 0 1,1 1-1,-2 1 1,-10-1-1,-2 2 0,-2-1 1,-1 1 83,35 5 0,-15-3 1,-15 6-1,-8-2 148,-10-4 0,-2-1 954,-10-2-916,-6 0 0,-19 0 0,-12-2 0,-6-1-81,-5-2 0,-7-6 0,-3 4 1,-1 0-310,1 0 1,1-3 0,4 4-1,0 1-491,1-2 1,-3 6 0,11-6-1,-2 1-3231,0 1 1,6 0 3960,-1 5 0,-3-14 0,-1-4 0</inkml:trace>
  <inkml:trace contextRef="#ctx0" brushRef="#br1" timeOffset="45">20471 9651 8097,'0'-16'757,"0"0"0,0 1-53,0-1 1,0 0 2230,0 0-2544,0 8 1,0 2 0,0 12-129,0 4 0,0 4 1,0 4-1,-1 3-49,-5 5 0,3 2 0,-6 1 0,0-1-76,1 0 0,-3 11 1,-5-8-1,1 1-38,-1-4 0,0 5 1,1-5-1,-1 0-4,0 1 1,6-4-1,-1-1 1,1-1 30,1-4 0,2-1 1,5-3-1,-1 1 201,-2 0 1,-1-6 0,8-1 70,3-2 1,9 3 0,7-4 0,0-3-61,2-1 0,3-4 1,11-3-1,3-6-328,0-3 1,9-1 0,-4-1 0,1 0-73,-1 1 1,2-1 0,-8 0 0,-2 2-780,-4 4 0,2-4 1,-11 5-1,1-2-636,-4 1 0,-4 7 0,-3-4-241,-3 0 1,-4-2 0,-7-7 1716,0 0 0,-7-6 0,-2-3 0</inkml:trace>
  <inkml:trace contextRef="#ctx0" brushRef="#br1" timeOffset="46">20880 9604 9191,'0'15'1258,"0"3"0,-2 3 0,-1 5-395,-2 4 1,-6 6 0,4 1 0,-2 0 76,-3 1 0,4 0 0,-1 6 0,2-4 163,3-1 0,-3 3 1,2-6-1,2-1-650,1-2 0,2-3 0,0-2 0,0-3-239,0-3 1,0 6 0,2-3-414,3-1 1,-2-1 0,6-8-3079,-2 1 0,5-5 0,-1-3 2697,3-1 0,1-1 0,1-6 0</inkml:trace>
  <inkml:trace contextRef="#ctx0" brushRef="#br1" timeOffset="47">19670 10798 8201,'-11'0'-4,"1"0"1,-3 0 137,-1 0 0,4 0 1,-1 0 1720,-1 0-952,5 0 0,2 0 1,10 0-107,6 0 1,8 0 0,5 0 0,4 0-101,5 0 1,16 0 0,4-2 0,6-1-41,4-2 1,12-2 0,6 3 0,6-1-413,-39 3 0,0 0 0,2-1 1,1-1-1,5 2 0,0-1 0,1 1 1,0-1-3,0-1 1,1 1 0,0 2-1,-1 0 1,-2-1 0,-1-1-1,-2 1 1,0 1 75,-1-2 0,-2 0 0,33 2 1,-9-5-1,-8 5-257,-7 1 0,-6 0 1,-10 0-1,-5 0-35,-4 0 1,-9-2-1,-3-2-3709,-3-1 1315,-2 0 1,-15 7 0,-8 3 0,-10 5 727,-9 4 0,-13 4 0,-8 1 0,-9 4 1639,-5 1 0,-9 2 0,-1 6 0</inkml:trace>
  <inkml:trace contextRef="#ctx0" brushRef="#br1" timeOffset="48">20094 11317 10584,'0'-9'3448,"0"4"0,-2 10-2590,-3 6 1,2 3-1,-8 3 1,-1 4-103,-2 5 0,-2 2 0,0 2 0,2-2-119,4 0 1,-8 10-1,6-6 1,0 1-93,-2 0 1,2 4 0,0 1 0,3 0-546,2 1 0,0 3 0,3-6 0,-1-1 0,2-1 0,-4-5 0,1-1 0,3-3 0,1-3 0,0-1 0,-1-5 0,-2 0-2322,1-1 1,2-4 401,2-1 1,2-6 0,3 1 1288,6-3 1,5-4 630,5-3 0,10-11 0,9-8 0</inkml:trace>
  <inkml:trace contextRef="#ctx0" brushRef="#br1" timeOffset="49">20550 11537 9909,'5'-16'684,"0"0"1,2-5-1,-3 1 1,3 0 12,2 3 1,6-1-1,6-1 1,0-2-60,2 2 1,2 2 0,6 1 0,0 2-144,1 3 1,-1 3 0,1 4 0,-1-1-122,1 1 0,-6 3 0,0 1 0,0 0-171,-1 0 0,-3 1 0,-6 3 1,0 3 26,0 2 0,-2 1 1,-4 6-1,-5 0-196,-3-1 1,-2 3-1,0 3 1,-2 5-24,-3 4 1,-5 1-1,-10 0 1,-2 1 181,-3-1 0,-3 2 0,-7 2 0,-1 2 216,1-2 0,-2-4 1,2-3-1,2-1-53,-2 1 0,0-1 0,4 1 0,-1-3-19,1-2 0,4-2 1,3-6-1,1 1-312,4 0 0,7-2 0,3-2 0,0-3-25,1-2 0,4 5 0,2-9 0,11 6 0,3-2 0,6-3 0,8-3 0,4-1 0,6 0 0,6 0 0,12 0 0,-5 0 0,4 0 0,1 0 0,2-5 0,-6 0 0,-1 1 0,2 3 0,-7 1 0,-6 0 0,-3 0 0,-3 0 0,1 0 0,-12-2 0,-2-2 0,-2-1 0,-1 0 0,-2 3 0,-2-1 0,-1-3 0,-6 1 0,6 5 0,-8-7-1926,2-3 0,-8 1 1,-4 0-1,-2 0 131,-3 1 1795,-2-10 0,-9-13 0,-1-9 0</inkml:trace>
  <inkml:trace contextRef="#ctx0" brushRef="#br2" timeOffset="50">22767 5564 23415,'9'0'2629,"-2"0"-3247,-7 7 1,-2 0 0,-2 5 505,-1-1 1,0-6-1,5 6 1,0 1 190,0 2 0,0 1 1,0 3-1,0 1 195,0 2 1,0 2 0,0-2 0,0 3-338,0 1 1,0 4-1,0-4 1,0 1 76,0 0 1,-2-7-1,-1 4 1,-3 0-194,3 3 0,-4 2 0,2 0 0,-1-2 43,-1 2 0,6 2 1,-5 1-1,3 1 358,-2-1 1,3 0-1,-3 1 1,3-1-42,2 1 0,-5-1 0,0 2 0,1 2 55,2 2 1,2 0-1,0-4 1,0 2-434,0 1 1,-5-1 0,0-5 0,1-2-227,3 0 0,-5 3 0,1-8 0,0 0 70,-2-1 0,5 5 0,-5-6 263,0-2 1,5-2-1,-5-1-118,0 0 556,6-8 0,-6-8 0,7-12 0,0-7-262,0-7 1,0-4-1,0-1 1,0-1-62,0 1 0,0-6 0,0-1 0,0-1-7,0 1 0,5-4 1,0 4-1,0-1-30,2 1 0,-5-4 0,5 3 0,-2 1-7,1 0 0,4-6 0,-3 2 0,0-3-95,0-3 1,-2-2 0,-3-1-55,3 0 0,-3 6 0,3-7 1,-3 3-1,-2 3-94,0 4 0,0 9 0,0 9 0,2 1 533,3 4 1,-3 7 557,3 1-462,4 8 0,-8 3 1,5 10-1,-5 4-329,-1 2 0,0 5 0,0 2 0,0 1 133,0 4 1,0 2 0,0 3 0,0 2 239,0 1 0,0 6 0,0-3 0,0-1-300,0 1 1,0 2-1,0-2 1,0-1-68,0 1 0,0 3 0,0-2 0,0 2 41,0 1 0,0 10 1,0-10-1,0-1 168,0-1 0,0 0 1,0-4-1,-1-2-452,-5-2 1,5-3 0,-5-2-1,5-4 76,1-1 0,0-2 0,-2-7-12,-3-4 90,3 4 1,-5-14 0,7 0 0,0-8-145,0-6 1,0-4 0,0-3-1,0-5 87,0-4 0,0-6 1,0-4-1,0-2 17,0-2 1,0-10 0,2 5 0,1-3 67,2-3 0,8-4 0,-5 3 0,1-2 38,-4 1 1,2 6 0,-1-1 0,-3 5 17,-1 5 0,-2 3 0,0 8 1,2 1 96,3 4 1,-3-2 0,3 7-142,-3 2 0,-2 1 223,0 3-124,0 6 0,-2 9 1,-2 12-1,-3 6 147,-1 3 0,2 12 1,-2-2-1,-1 4-10,0 4 1,6-4 0,-3 8-1,5 4-7,1 4 1,-6 7 0,1-4 0,2 3-230,1 8 0,2-2 1,2 5-1,1-5-23,2-6 0,1 3 0,-6-8 0,0-3-16,0-5 1,0-2 0,0-9 0,0-3 55,0-1 1,-2-6 0,-2-2 0,-1-4-59,2-1 10,1-7 1,2-4-1,0-12-7,0-9 0,0-12 0,0-12 0,0-5 28,0-9 1,0-13-1,0-6 1,0-2 3,0 2 1,-5-8 0,-2 8-1,-2 1-1002,-3 1 0,5 13 1,0 0-1,2 8-584,-1 3 0,1 6 0,5 7 0,0 6 1584,0 7 0,0-4 1,0 1-1</inkml:trace>
  <inkml:trace contextRef="#ctx0" brushRef="#br2" timeOffset="51">29842 3992 25741,'-5'16'-1281,"0"0"0,1 1 1136,2 4 1,2 4 0,0 6 0,0 1 474,0-1 1,0 2 0,0 2 0,0 2 0,0-2 1,0 5 0,0 0-1,0 2-125,0 0 0,0 0 1,0 3-1,2-1 36,3-2 1,-3 0-1,3 7 1,-3-1-13,-2 0 1,0 2 0,0-6 0,0 3-370,0 0 0,5 9 1,1-7-1,-3 3 171,-1 3 1,0 2 0,1-3 0,2 0 138,-1 1 0,3 2 1,-2-3-1,-1 2 0,-3 4 0,-1-1 1,0 0-1,0-3-171,0-2 0,0 4 0,0-6 0,0-1 0,0-2 0,0-2 0,0 2 0,0 0-3,0-2 0,0 11 0,0-8 1,0 6 4,0 2 0,0-8 1,0 5-1,0-3 1,0 0 1,0-1 0,0-7 0,0-4 1,0-2 0,0 6 0,0-4 0,0 2-12,0 0 0,0-2 0,0 4 1,0-4 10,0-2 1,6 6 0,-1-2-1,-2 2-12,-1-2 1,-2 6 0,0-4 0,0-2 7,0-2 0,0 2 0,0-3 0,0-1 0,0 0 0,0 4 0,0-7 0,0-3 0,0-4 0,0-4 0,0 2 0,0-5 37,0-3 1,-5-3-1,0 1 1,1 0 35,2 0 0,-3-1 1,0 1 62,1 0 0,1-2-1097,-2-4 1033,3-3 1,-5-16-1,7-6 1,0-8-242,0-1 0,0-6 1,0 4-1,0-4-45,0-1 0,0-1 1,2 1-1,1-1 424,2 1 1,1-1-1,-5-1 1,3-2-9,1-1 1,0-8 0,-5 0 0,2-6-231,3-8 1,-3-3 0,3-4-1,-3-1-50,-2-2 0,0-11 0,0 2 0,0 0 113,0 1 0,-5-3 1,0 9-1,1-1-107,2-5 1,2 7 0,0 0 0,0 5 257,0 1 0,0-2 1,0-1-1,0-2-188,0 2 0,0-10 0,2-2 0,2-6-6,-2 38 0,1-1 0,2-1 0,0 0 0,-2 3 0,-1 0 1,2-39-337,-2 10 1,-2 3-1,0 4 1,0 6 159,0 7 1,0 7-1,1 5 1,3 5 149,1 4 1,0 2 0,-3-1 0,2 1 20,1 0 1,0-1-1,-5-1 1,0-2-160,0-2 0,0-10 0,0 2 0,0-1 28,0 1 0,0-2 0,0 10 0,0 2 58,0 2 1,-5 2 0,0 1 0,1 4 72,2 5 0,-3-2 0,0 2 0,1 2 2,3 1 1,1 3-1,0-1 1,-2 0 501,-3 1 0,3-1-258,-3 0 0,1 7 143,-1 4 0,3 5 1,-3 5-1,3 6-283,2 3 0,0 7 1,0 3-1,2 4 128,3 5 0,-3 7 1,5 1-1,-2 1 26,0 1 0,1 10 0,-5-8 0,3 2-241,1 4 0,0 5 0,-5-2 1,0 3-10,0 8 1,0 1 0,0 8 0,2-3-42,3 6 0,-3 5 0,3 0 1,-3 4 3,-2 1 1,0-5 0,0 2-1,0-3-211,0-3 1,0-4-1,0-3 1,0-1 243,0-4 1,0-1 0,0-2 0,-2 0 15,-3 0 0,2-6 0,-6 1 1,2 3 4,3 5 1,-3 1-1,2 6 1,0 0 2,-2-1 1,5 8-1,-5-3 1,2 0-5,0 0 1,0-6 0,5-9 0,0-3-9,0 0 1,0 6 0,0-9 0,0 0-5,0-4 0,0 2 1,0-3-1,0-6-1,0-6 0,0-3 0,0-2 0,0-6 0,0-4 0,0 2 0,1-7-3920,5-5 1,-3-7 4100,8-12 1,-1-11 0,6-8 0</inkml:trace>
  <inkml:trace contextRef="#ctx0" brushRef="#br2" timeOffset="52">25188 9446 20802,'16'0'1297,"-7"0"1393,5 0 0,-13 2 1,3 2-2042,-8 1 0,-10 7 0,-8-1 1,-1 3-650,0 1 0,-8-4 0,1-1 0,-1 2 0,-4 2 0,0 0 0,3-1 0,1-5 0,-1-1 0,3 4 0,1-6 0,3-1 0,3-3 0,-5-1 0,6 0 0,2 0 0,2 0 0,1 0 0,0 0 0,1 0 0,-1 0 0,7 0 0,0 7 0,4 4 0,3 3 0,-3 1 0,3 1 0,2 0 0,0 5 0,0 2 0,2-1 0,3 1 0,-3 3 0,3-3 0,-1 0 0,1-1 0,-3 1 0,3-4 0,-3 2-553,-2-2 1,2-1 0,1-2 264,2-1 0,6-4 1,-4-3-1,2-1 264,3-3 1,4-2-1,3-2 1,3 0-292,3 0 1,6-2 0,8-2 0,-1-3 371,1-1 1,3 2 0,-6-2 0,-1-1 198,-2 0 0,-1 6 1,-2-2-1,-2 3 175,-2 2 1,-2 0-1,2 2 1,-5 1-138,-3 2 0,-2 8 0,-1-1 1,1 5-295,0 4 0,-8 2 0,-2-2 0,-5 3 0,-1 1 0,0 4 0,0-2 0,-1 1 0,-5-2 0,3 2 0,-9-6 0,-4 1 0,-3 0 0,-4-4 0,2-7 0,-3-3 0,-1-2 0,-5 3 0,4-4 0,-3-3 0,-3-1 0,1-2 0,-1-2 0,1-3 0,-1-6 0,6-3 0,2-1 0,1-1-984,4 0 1,3 1-1,6-3 1,4-3-1284,5-5 0,1 3 0,3 1 0,8 1-569,10 0 0,13-6 3053,8 7 0,11-8 1,3 3-1</inkml:trace>
  <inkml:trace contextRef="#ctx0" brushRef="#br2" timeOffset="53">25676 9965 21722,'21'16'-386,"0"0"1,-1-1-1,-6 1 1,-1 0 798,-3-1 0,-6 1 0,1 0 1,-3 0 1575,-2-1 0,-2 1-1093,-3 0 1,-4-6 0,-7-1 425,0-2 0,1-4 0,-1-6-1222,0-2 0,6-8 0,1 3-100,2-4 0,2-2 0,5 1 0,0-1 0,7 0-469,3 0 0,4 2 0,2 2 0,0 3-1287,-1 2 1,1 1 0,0 2-163,0-1 0,-6 0 1,1 5-1,-1-2 204,-1-3 1,3 1 1608,-7-6 1,15-8 0,-3-6 0</inkml:trace>
  <inkml:trace contextRef="#ctx0" brushRef="#br2" timeOffset="54">26194 9431 20802,'16'-9'495,"0"2"0,-2 9 0,-2 3 357,-1 5 1,-8 6 0,4 5 0,-2 4 242,1-1 1,4 11-1,-3-2 1,0 4-425,0 1 1,3 6 0,-3-2 0,0 1-672,0-1 0,6 2 0,-5-6 0,3 1 0,-1-1 0,-4-3 0,2-7 0,1-2-28,0 2 0,-6-5 0,3-2 0,-3-4-428,2-1 0,-3 0 0,3 0-698,-3-1 1016,-2 1 1,0-6-1,-2-1-1357,-3-2 0,-9-2 0,-9-5 1841,-1 0 1,-2 0-1,-6 0 1</inkml:trace>
  <inkml:trace contextRef="#ctx0" brushRef="#br2" timeOffset="55">24528 10940 26998,'17'0'1153,"4"0"1,-2 0 0,8 0 0,2 0 0,5 0-1154,2 0 0,13-2 0,0-2 0,4-3 0,1-1 0,17-1 0,4-3 0,9 1 0,-39 5 0,1 0 0,5-1 0,1 0 0,4 0 0,0 0 0,1 1 0,1 0 0,1 0 0,1 1 0,5 3 0,-1-1 0,-6-1 0,-2-1 0,2 1 0,-1 0 0,-2-1 0,0 1 0,-1 2 0,-1 0 0,-5-1 0,0-1 0,-3 2 0,-1-1 0,38-2 0,-14-2 0,-15 3 0,-6-1 0,-5 2 0,-6-1 0,-9 1 0,-6-2 0,-4 1 0,-1 2 0,-7 4 0,-8 3 0,-9 6 0,-10 4 0,-15 6 0,-4 6 0,-5 2 0,-17 3 0,-6-1 0</inkml:trace>
  <inkml:trace contextRef="#ctx0" brushRef="#br2" timeOffset="56">24779 11317 21439,'9'7'814,"-4"3"1,-1 4 521,1 2 0,-1 7 0,4 3 1,1 4-249,0 1 1,-4 6-1,4 1 1,0 2-1157,-1 4 1,-4 0-1,3-1 1,-2-1-90,0 2 0,0-6 0,-5 1 0,0-4 72,0-4 1,0 4 0,0-9-1,0 2 0,0-2 1,0-3 0,0-7-602,0-1 0,-5 1 612,0 0 1,-6-9-1985,6-7 0,0-7 1,5-11-1,0-3-2054,0-5 1,7-3 4219,3-3 0,11-13 0,4-4 0</inkml:trace>
  <inkml:trace contextRef="#ctx0" brushRef="#br2" timeOffset="57">25644 11411 17428,'25'-10'0,"-4"1"0,-6 0 2409,-4 0 1,1 4 1451,-7-5-2916,0 6 1,-15-1 0,-4 9 0,-2 2-268,-3 3 0,-7-4 0,0 4 1,-4-2-639,-1-3 1,-1-3 0,1-1 0,-1 0-41,1 0 0,-1-1 0,1-3 0,-1-3 0,1-2 0,1 4 0,4-4 0,5 1 0,4-1 0,1 6 0,0-3 0,0 5 0,1 1 0,4 8 0,3 6 0,1 5 0,0 4 0,3-2 0,-3 4 0,-2-1 0,6 4 0,-2-5 0,3-1 0,2 1 0,-5 3 0,-1-5 0,3-2-214,1-1 0,4 3 0,1 0-405,3-2 0,6-7 1,-2-3-1,4-2 476,2-4 0,7-1 0,5-2 0,5 0 214,4 0 1,6-7 0,-1-2 0,4-1-103,1 0 1,0 6 0,-2-1 0,-3 3 675,-5 2 1,-4 0 0,-3 2 0,-4 5-411,-5 9 0,-4-1 0,-3 8 0,-3-2-235,-6 0 0,-3 10 0,-2-3 0,0 0 0,0 2 0,-7-2 0,-5 0 0,-6-4 0,-3-1 0,-7-2 0,2-5 0,-2-1 0,2 1 0,-7-6 0,5-1 0,0-2 0,-2-3 0,0-3 0,-1-1 0,1 0 0,4 0 0,-2-7 0,7-3 0,2-2-1411,2 1 0,1-3 1,2 4-1,3-6-1105,6-5 1,10 4 0,8-4 2769,6 3 1,12 3 0,9-1-1</inkml:trace>
  <inkml:trace contextRef="#ctx0" brushRef="#br2" timeOffset="58">26289 11773 20756,'16'0'4294,"-1"0"-436,1 7 1,-7 1-3859,-4 8 0,-3-5 0,-4-3 0,-3-1 0,1-1 0,-5-5 0,2 5 0,0-5 0,2 4-1011,3-3 0,-3-2-1924,10 0 1,1-5 0,8-2 2867,3-2 1,9-1-1,-1-6 1</inkml:trace>
  <inkml:trace contextRef="#ctx0" brushRef="#br2" timeOffset="59">26760 11411 21554,'0'-16'-1556,"0"1"0,0-1 0,0 0 2467,0 1 0,6-1 0,2 0 0,5 0 51,4 1 0,4-1 1,0 2-1,4 4-88,-1 4 0,11 5 0,-4 1 0,1 0-250,-4 0 0,0 7 1,-7 3-1,-2 4-238,-2 2 0,-3 5 1,-3 3-1,-6 2-174,-3 2 1,-2 5-1,0-6 1,-2 2-213,-3 3 0,-4-1 0,-8 1 0,-3-3 0,-1-3 0,0-3 0,4-7 0,-2 0 0,-2-1 0,0-1 0,5-1 0,0-5 0,1-1 0,4-2 0,1-5 0,8 0 0,0-1 0,6-4 0,10 1 0,0-6 0,7-1 0,3 2 0,2 1 0,6 4 0,-1-1 0,1 1 0,4 4 0,3 6 0,-1 4 0,1 4 0,8 9 0,-4 3 0,1 4 0,2 1 0,-3 1 0,-1 1 0,-5 2 0,-4 1 0,-9 1 0,-3-4 0,-5 0 0,-5-1 0,-4 1 0,-7-10 0,-2-1 0,-3 1 0,-9-2 0,-9-5 0,-1-2 0,-4-4 0,-2 2 0,-3-6 0,-2-1 0,-2 2 0,-5-5 0,4 3 0,-1-3 0,1-2 0,1 0 0,6-2 0,-1-2 0,1-1 0,1-7 0,2 1 0,4-1 0,1 2 0,-5-9 0,4 3 0,-3-3 0,1-4 0,-7-9 0,-7-8 0</inkml:trace>
  <inkml:trace contextRef="#ctx0" brushRef="#br3" timeOffset="60">21116 10154 8392,'-10'-6'120,"-1"1"0,6 0 1,-6 5 1617,-1 0-136,5 0 233,-7 0-654,12 0 0,-3 0-804,10 0 1,4 2-1,7 1 1,0 2-174,-1-1 1,1 3 0,0 0 0,-1 0-13,1 0 0,5 3 0,2-3 0,0 0 39,-1 0 0,1 4 0,-4-4 1,4 2-182,1 3 1,-3-4 0,6 3 0,-1-1 66,-2-1 1,6 3 0,-4-5 0,2 2-35,-2 3 1,4 1 0,-4-1 0,4-3-68,1-2 0,1 5 0,-1-4 0,1 3 31,-1-1 0,-1-4 0,-2 4 1,-2 1-75,2-3 0,-4 5 0,3-6 1,1 0 84,1 0 1,3 5 0,-1-2-1,1 2 45,-1-1 1,0 3 0,1-5 0,-1 1 10,1 1 1,-1-3-1,1 5 1,-1-3-55,1 2 0,4 1 0,1-1 0,-2-2-31,-2 2 0,4 2 0,1 2 0,2 0-92,4 0 0,-6-1 0,1 1 0,-1 0 35,4-1 0,-2 1 0,2 0 1,0 0-19,-2-1 0,6 1 0,-6 0 1,2-1 31,0 1 0,-7 0 1,3 1-1,-1 1-2,0-2 1,-1 3-1,-2-9 1,0 4 15,3 2 1,0 0-1,-4-1 1,2 1 25,2 0 1,5-6 0,-4 2 0,2 4-32,4 3 0,1 2 0,2-5 0,-1 0-4,-4 0 0,3-1 0,-5 1 1,2 1 35,0 4 1,-5-8-1,3 4 1,-1-1 99,-4-2 1,3 5 0,-1-9 0,-2 4 96,-2 2 1,-2 0 0,2 0-1,2-2-186,2-4 0,0 4 0,-6-4 0,-1 4-30,-4 2 0,7-5 1,-5-1-1,0 2 59,2 2 0,-2 2 1,0-2-1,-2-2 98,2-1 1,0-1 0,2 6 0,-2 0 102,-1-1 0,12 1 1,-6 0-1,4-1 39,1 1 1,4 0 0,-3 0 0,-1-1-24,0 1 1,-1 0 0,-4 0 0,2-1-218,2 1 1,1 0 0,-3-1 0,4 1-68,1 0 0,-3 0 0,5 1 0,-1 2 0,0 2 0,4 2 0,-5-4 0,2 2 0,0-2 0,0 4 0,5-2 0,-1-2 0,-4-1 0,1 3 0,-4 0 0,1-2 0,4-2 0,-4 4 0,0 0 0,-2-2 0,-3-1 0,4-4 0,-3 0 0,-1-2 0,-1 0 0,-3 6 0,0-8 0,-1 2 0,-4-1 0,2 1 0,-7-5 0,-2 0-1296,-1 0 0,-2-2 0,-1-5-1162,1 0 0,-7-2 1,-4-3-1,-1-5-1317,1-4 0,-3-2 3775,3 0 0,-3-6 0,-2-3 0</inkml:trace>
  <inkml:trace contextRef="#ctx0" brushRef="#br3" timeOffset="61">26918 12213 9189,'10'10'1647,"1"-1"0,1 0-976,2-1 0,2 3 1,-1 5-1,3-1-285,3 1 0,-4 0 0,4 1 0,-3 2 162,-3 2 1,1 7-1,0-1 1,0 0-182,-1 0 1,1 6 0,0-3 0,-1 1-41,1 4 0,0-2 1,0-3-1,-2-2-62,-4 0 1,-3 3 0,-7-8 0,0 0 41,0-1 0,0-1 0,0-5 0,0 0 235,0-1 1,-7-4 0,-3-1 194,-4 3 1,-2-6-1,0-2 1,0-4-709,1-1 0,-1 0 0,0 0 0,1 0-29,-1 0 0,-5-6 0,0-3 0,2-2 0,1 1 0,-3 1 0,0-3 0,2 1 0,2-1 0,1 3 0,0-1 0,0-1-1132,1 3 0,-1-4 0,0 5 0,1 0-1942,-1 0 1,0-6 0,0 5-62,1-1 1,-1-3 3134,0 6 0,0 1 0,1 5 0</inkml:trace>
  <inkml:trace contextRef="#ctx0" brushRef="#br3" timeOffset="62">27154 13250 8392,'19'0'0,"-5"-2"206,-6-3 0,3 2 2011,-6-8 1,-1 2-960,-10-1 0,3 3 0,-9 7 1,-4 0-344,-3 0 1,-4 2 0,2 3-1,-3 5-204,-1 4 1,-5 4 0,4 3 0,-2 3-206,2 1 1,-2 10-1,7-4 1,2 4-41,2 3 0,1 1 0,0 5 0,2-3-466,4 3 0,3 2 0,7-1 0,0-3 0,0-5 0,0 1 0,1-1 0,5-2 0,4-2 0,9-2 0,2 1 0,0-3 0,2-3 0,1-3 0,8-7 0,-2 0 0,-4-1 0,9-6 0,-4-4 0,4-3 0,4-2 0,-5-2 0,7-1 0,-3-4 0,-3-2 0,-2-1 0,-3-8 0,-4 1 0,-5 1 0,-5-8 0,-4 8 0,-3-2 0,-2 1 0,-2 1 0,-7 0 0,-3 1 0,-5-1 0,-4 0 0,-4 1 0,-1-1 0,-2 0 0,-7 2 0,2 2 0,-4 3 0,-1 2 0,1-3 0,0 4 0,0 1-405,-3-2 0,0 6 0,5-6 0,2 1-544,-2 1 1,5 0 0,2 5 0,4-2-5330,1-3 5189,0 3 1,9-5 0,9 7 0,12-2-155,11-3 0,10 3 1243,1-3 0,15-4 0,-2 1 0</inkml:trace>
  <inkml:trace contextRef="#ctx0" brushRef="#br3" timeOffset="63">27735 13407 8392,'0'-15'914,"0"-1"0,0 0 3403,0 0-2031,7 1 1,-5 8-676,3 7 1,2 14 0,0 12 0,0 4-834,0 1 1,4 6-1,-4-1 1,1 1-779,5 1 0,-5-3 0,1 6 0,0-3 0,0-3 0,-1 2 0,5-4 0,-5-5 0,-1-4 0,5 2 0,-3-3 0,2 0 0,-1-1 0,-5-2 0,4-8 0,0-2-2059,0 3 1,-4-6 0,4 0 0,-1-2-843,1 0 1,2 0 0,4-5 388,1 0 2512,0-7 0,6-8 0,3-10 0</inkml:trace>
  <inkml:trace contextRef="#ctx0" brushRef="#br3" timeOffset="64">28364 13879 8392,'16'0'2800,"-6"0"4959,1 0-2577,-1 0-4331,-1 0 0,-9-7 1,-10-4-481,-4-3 0,-2 0 1,2 2-1,2 3-122,1 2 1,8-5-250,-3 2 0,5 3 0,8 0 0,1 9 0,3 1-19,-1 2 0,1 6 0,3-4 1,-2 0-1063,-1 0 0,-1 5 0,6-3-1917,0-1 0,-6 6 1,0-5 942,3 0 1,-5-2 0,3-7 2054,1 0 0,2 0 0,2 0 0</inkml:trace>
  <inkml:trace contextRef="#ctx0" brushRef="#br3" timeOffset="65">28977 13376 10138,'-5'-16'0,"-2"0"0,0 1 0,0-1 558,4 0 1,1 1-1,2-1 1,0 0 309,0 0 0,0 1 0,2-1 0,1 0-119,2 1 0,11-1 0,-2 0 0,2 0-126,3 1 1,2 4 0,-2 1 0,4-1-175,1 2 0,-3 3 0,6 6 1,-1 0-74,-2 0 0,4 1 1,-5 4-1,1 6-6,4 3 1,-3 3 0,-1 3 0,-1 2-8,-4 3 1,-1 1 0,-3 5 0,-1 1-90,-3-1 0,-4 6 0,-7 1 0,0 3-274,0 2 0,0 3 0,-2-1 0,-3-1 0,-6-2 0,-3-6 0,-1 4 0,-1-1 0,0-4 0,-5-4 0,0-5 0,2-5 0,2-3 0,1-4 0,0-2 0,0-3 0,1-2 0,-6-2 0,0-5 0,0 0 0,-2 0 0,4-7 0,-6-3 0,3-4 0,2-2 0,3 0 0,1 0 0,2 1 0,4-1 0,3 0 0,7 1 0,0-1 0,0 0 0,7 2 0,5 2 0,5 3 0,4 2 0,9-3 0,0 4 0,7 3 0,3 1 0,5 2 0,6 2 0,-2 3 0,1 6 0,6 3 0,-3 1 0,-3 1 0,-1 0 0,-2 0 0,-1-1 0,-4-1 0,-6-3 0,-4 1 0,-4-5 0,-2 2-2374,2 3 1,-4 2 0,1 0 2373,-2-4 0,-2-3 0,-6-7 0</inkml:trace>
  <inkml:trace contextRef="#ctx0" brushRef="#br3" timeOffset="66">24905 10044 6219,'9'-7'0,"-2"3"0,-9-6 0,-3-2 0,3 3 0,-3-2 0,3 1 0,2-6 0,0 6 0,0-1 12,0 1 0,0-1 553,0 1-137,0 6 0,2-5 165,3 4 0,-3 2 905,3-8-973,-3 8 0,-2-2-337,0 10 0,-2-2 0,-1 8 0,-4-1 6,-2-1 0,-3 5 0,-8-4 1,0 4-40,0 2 1,-2 2-1,-1 1 1,-2 3 16,-3 3 1,4-4 0,-2 3 0,-2 1-9,-2-1 1,-7 1 0,-1 3-1,-2-4-46,-4-1 1,-1 3-1,-2-3 1,-1 1-69,1 4 1,-3 0 0,1 0 0,3-2 32,1 2 0,1 0 0,1 2 1,1-2 13,-2 0 0,0 5 0,2-7 0,6 2-29,2-2 0,-2 2 0,-3-7 0,1-2-19,-1-1 1,-2 3 0,4 0 0,0-2 30,-1-2 1,3 1 0,-7 1 0,0 2-16,2-2 0,-4 0 0,6 1 0,-1 1 6,1-2 1,1-2 0,4 1 0,-2 1 43,-2 2 0,-6 2 0,1-4 0,-2 2-28,2-2 1,-9 4 0,4-1-1,-2 1 21,0 0 1,-3-2-1,0-6 1,1 1-21,2 0 1,4 5 0,1 0 0,4-2 25,1-2 0,3-1 0,2 0 0,-1 0 20,-1-1 1,-1 6 0,4 0 0,-2-2-32,-2-1 1,-5-1 0,4 3 0,-1 1 7,1-2 0,-6 0 0,4 0 0,0 2-31,3-2 1,4-1 0,2-3 0,-1 1 171,1 0 0,-1 0 0,1-1 0,-1 1-105,1 0 0,0 0 0,-1-1 0,2-1 202,4-3 0,-2 3 0,6-4 1,-1 4-66,0 2 0,-3-6 0,3 1 0,1-1-204,-1-1 0,2 5 0,5-5 0,0-1-143,1-2 1,-1 1-1,0 0-44,1 1 1,4-4-1,2 3-18,2 0 215,-5-5 1,10 6 114,-3-2-307,-4-5 1,6 6-785,-8-7 0,6 0-91,-5 0-2915,6 0 0,9 0 3892,11 0 0,10-7 0,-1-1 0</inkml:trace>
  <inkml:trace contextRef="#ctx0" brushRef="#br3" timeOffset="67">20912 11946 8508,'-2'-16'2010,"-3"0"-1515,3 0 0,-5 9 0,7 7-42,0 9 1,-5 5-1,-1 4 1,1 1 47,-2 2 1,4 1 0,-8-2 0,-1 2-161,-2 3 1,-2-1 0,1 2 0,-1-3-98,0 0 0,6-6 1,1 6-1,2-2 96,3 0 1,-3 0 0,2-5 0,2-1 125,1 1 1,9 0-1,5-2-225,7-4 0,1-3 0,6-7 1,2 0-126,1 0 1,13 0-1,2 0 1,0-2-678,1-3 0,-1 2 0,-1-6 0,-2 2-879,-3 4 0,-1-4 0,-4 0 0,0-2 1440,-1-3 0,10-16 0,-9-6 0</inkml:trace>
  <inkml:trace contextRef="#ctx0" brushRef="#br3" timeOffset="68">20063 13816 8246,'5'-11'0,"0"1"454,-1-2 1,-4 3 0,-6 0 0,-4 1 427,-4-1 0,-2 5 0,-1-1 0,-4 3 59,-5 2 0,-4 7 1,-2 4-1,3 3-153,2 2 0,-2 1 0,3 2 0,-2 4-26,1 1 1,-1 3 0,6 4-1,-3 2-231,-3 4 1,6-2-1,1 5 1,5 0-192,5 0 0,-1 2 1,7 4-1,1-4-115,3-6 1,1 3-1,0-3 1,1-1-239,5-2 0,2-3 0,10-2 0,1-4-14,2-1 1,5-2-1,-1-5 1,3 0 3,5-1 1,2-1 0,-2-2 0,2-3 99,2-2 1,-1-2 0,-6-5 0,-2 0 86,-2 0 1,-7-5-1,2-4 1,-3-3-165,-2-5 0,-8-2 0,-2 1 0,-5-1-198,-1-2 1,-7-7-1,-5 4 1,-7-1-340,-7 4 1,-4-2-1,-1 2 1,-1 2 132,1 2 0,1 6 0,0 1 0,2-1-166,0 3 0,-3-1 0,8 5 1,0-1-544,1 2 1,1-1 0,5 1-2111,0-3 1536,1 1 0,8 5-614,7 0 2301,14 0 0,10-14 0,8-3 0</inkml:trace>
  <inkml:trace contextRef="#ctx0" brushRef="#br3" timeOffset="69">20519 13895 10016,'8'1'3274,"-2"5"-1934,-5 4 1,-1 11 0,-1 5-1,-3 4 65,-1 1 0,-2 8 1,3 1-1,-1 2-306,2 0 1,1-2-1,2 4 1,0-3-1100,0 3 0,0 0 0,0-2 0,0-6 0,0-2 0,5-3 0,2-1 0,0-2 0,0-2 0,-2-7 0,-3 0 0,2-5 0,1-3 0,0-1-1803,-5 6 0,0-14 0,0-8-655,0-6 0,0-4 1,2 1-1,3-1 1779,5 0 1,4-6 0,2-3 0</inkml:trace>
  <inkml:trace contextRef="#ctx0" brushRef="#br3" timeOffset="70">21258 14445 8246,'-14'-2'1896,"3"-3"0,-3 3 1191,4-3-1219,3 3 1,1 2-1047,12 0 0,2 5 0,8 2 0,0 0-26,0 0 0,-6 4 1,-1-4-119,-2 1 0,-2-2-196,-5 4 1,-2-6-1,-3 1-150,-6-3 0,-1-4 0,0-2 1,2-3-333,-3-1 0,-1 2 0,-1-4 0,-1-2 0,7 3 0,2 0-678,0 2 0,7-3-999,0 4 1,2 3 0,10 8 0,6 6-6527,6 3 8203,6 1 0,8 8 0,2 2 0</inkml:trace>
  <inkml:trace contextRef="#ctx0" brushRef="#br3" timeOffset="71">21902 13895 8246,'-9'-11'-234,"2"1"1800,0-3 1,6-1 0,-5-1 0,5-1-858,1 0 0,7 2 1,3 2-1,4 2-273,2-3 1,7 1 0,5 0 0,5 3 581,3 2 1,6 2 0,-3 5 0,-1 0-535,1 0 0,-4 5 0,-7 2 0,-4 4-202,-1 6 0,-2 1 0,-7 6 1,-4 0-57,-5 1 1,-3 1 0,-4 7 0,-3 2 33,-5 2 1,-6 5 0,-5-6 0,-4-1-82,1-1 1,-6-3-1,4 0 1,-2-1-180,2-4 0,3 2 0,8-7 0,-1-2 0,0-1 0,7-2 0,4-1 0,3 1 0,4-5 0,3-1 0,4-6 0,9 1 0,3-3 0,5-2 0,3 0 0,6-2 0,6-2 0,6-1 0,5-2 0,-1 4 0,1-3 0,-1 3 0,1-4 0,-5 2 0,-8 1-1878,-9 2 0,-2 2 0,-8 0-7953,0 0 9639,-10 7 1,4 2-1,-5 7 1</inkml:trace>
  <inkml:trace contextRef="#ctx0" brushRef="#br3" timeOffset="72">23899 13895 9320,'16'-6'0,"-2"-1"1963,-4-1 1,4 2 0,-2-2 0,6 1-803,3 3 1,10-3 0,-1 2 0,0 1-634,-1 3 1,4-5-1,-6 1 1,1 2-420,-2 1 0,2 2 0,-7 0 0,-2 0-805,-2 0 1,-6 0-2625,-1 0 0,-8 0 1603,-2 0 0,-7 0 0,-10 2 1,-3 1 705,0 2 1,-7 1 0,5-6 1010,-3 0 0,-1 7 0,-6 1 0</inkml:trace>
  <inkml:trace contextRef="#ctx0" brushRef="#br3" timeOffset="73">23962 14005 8947,'16'15'0,"-1"-1"1465,1-3 1,0-3 0,1-4-1,4 1 388,5-1 1,4-3-1,1-1 1,1 0-1008,-1 0 1,1 6-1,-2-1 1,-3 0-557,0 2 1,-6-3-1,3 4 1,-1-1-904,-4-3 0,-1 3 0,-3-2 0,-1 0-2673,-3 2 0,1-3-3481,-7 6 6767,0-6 0,2-4 0,2-9 0</inkml:trace>
  <inkml:trace contextRef="#ctx0" brushRef="#br3" timeOffset="74">21022 16142 8246,'0'-16'333,"0"1"1,-2 1 0,-5 2-1,-7 1 485,-5-1 1,-7 3-1,3 0 1,-2 2 290,-3 4 1,-7 1 0,-3 4 0,0 3 42,-1 6 0,3 3 0,2 1 1,1 1-791,2 0 0,-4 5 0,9 1 1,-2 1-85,1 0 1,5 0 0,6-4 0,0 2-37,0-2 1,6-2 0,1-1-642,2 0 1,4 0 0,8-2 0,7-2 68,7-2 1,8-6-1,11 1 1,8-2 83,4 3 0,17-3 1,1 6-1,3 0 99,-3-1 1,9 3-1,-12 6 1,-2 3 349,0 0 1,-11 8-1,-3-1 1,-9 2 592,-7 3 1,1-3 0,-15-1 0,-3-3-17,-4-2 0,-9 4 0,3-2 0,-6 1-571,-6 0 0,-8-6 0,-8 2 0,-1-1-209,0 0 0,-10-2 0,2-6 0,-3-5 0,1-1 0,2 0 0,-2-3 0,-4 1 0,-5-1 0,2-4 0,0-4 0,1-3 0,4-2 0,-3 4 0,-1-5 0,1-1-674,-1 2 0,10-5 1,8 6-1,3-3-1243,3 1 0,6 4 0,4-4-276,3-2 1,9-6-1,7 1 1,10 3 31,13 0 1,7 0 2160,3-2 0,7-7 0,2-1 0</inkml:trace>
  <inkml:trace contextRef="#ctx0" brushRef="#br3" timeOffset="75">21556 16472 8246,'0'-8'2532,"2"2"0,1 12 1,4 6-169,2 7 1,2 0-1,4 7 1,-1 1-1523,-3-3 1,3 6-1,-4-4 1,4 2-843,2-2 0,0 2 0,-1-5 0,-1-1-58,-3 1 1,3 3 0,-4-5 0,3-2-2274,-3-1 1,4-4-1,-5-2-1610,0-1 1,5-3 1260,-4 3 1,-3-13 2679,-2-14 0,-3-13 0,-2-11 0</inkml:trace>
  <inkml:trace contextRef="#ctx0" brushRef="#br3" timeOffset="76">21509 16221 8246,'0'-16'822,"2"0"0,1 1 320,3-1 1,-1 0-1,-3 2 1,1 2-524,2 2 0,2 6-1814,-1-1 1,-3 3 0,7 2 844,3 0 0,1 7 350,1 4 0,8 2 0,2 3 0</inkml:trace>
  <inkml:trace contextRef="#ctx0" brushRef="#br3" timeOffset="77">21902 16347 9135,'18'15'0,"1"3"0,2 1 1134,-2 2 0,-2 5 0,-1-3 0,0-1 115,0 1 1,5 3 0,0-3 0,-2 2-287,-2 2 1,-6-4-1,-1 0 1,1-2-630,-3 0 0,1 0 0,-5-6 103,1 1 1,0 0-338,-5 0 0,-2-8-141,-3-2 0,2-17 1,-6-6-1,0-4-420,0-2 1,4-10 0,-4 0 0,3-6-281,2-4 0,2-1 1,2 0-1,0 4 148,0 2 0,0 3 0,2 7 1,3 5 399,6 6 1,4-1-1,5 13 1,2 1 357,3 3 1,1 8-1,5 3 1,1 6 393,-1 5 0,1 3 1,-2 8-1,-4-1 160,-5 1 0,1-1 0,-1 0 1,-1 1-238,-3-1 0,-3 1 0,-2-1 1,-3-1-224,-2-4 0,3-3 0,-4-8 1,-3 1 80,-1 0 1,-2-6 169,0 1 1,0-9-464,0-2 0,0-13 1,0-9-1,0-3-238,0-3 0,0-7 0,0-1 1,0-1-682,0-1 1,7 3 0,3-5-1,4 3 171,2 7 0,5 0 0,2 11 0,1 4 638,4 2 1,2 10 0,1-1-1,1 8 334,-1 6 1,1 9 0,-3 4 0,-1 0-39,-1 0 1,-8 5 0,3-2-1,-2 3 802,-5 3 1,5-2 0,-10-2 0,4-4-856,2-1 0,-2 3 0,-2-5 0,-3 0-1230,-2 1 0,0-6 0,-4 2-1789,2-6 0,2-3 1635,-1 1 0,-3-5 0,6-10-1608,-2-5 1,-2-11 2811,-5-6 0,7-9 0,2-4 0</inkml:trace>
  <inkml:trace contextRef="#ctx0" brushRef="#br3" timeOffset="78">23254 16394 9746,'11'15'0,"-1"1"0,2 0 1468,2 0 1,-3-1-1,-2 3 1,-1 1-422,1 2 1,0 0 0,3-4 0,-1 3-511,1 1 1,2 5-1,0-4 1,-2 1-275,-2 0 0,-1-2 0,2-6 0,-4 1-8235,0 0 4102,-6 0 0,6-9 3870,-7-7 0,-7-21 0,-1-13 0</inkml:trace>
  <inkml:trace contextRef="#ctx0" brushRef="#br3" timeOffset="79">23129 16001 8246,'7'-16'2207,"3"0"0,4 1-2511,2-1 1,-1 7-4381,1 4 4684,0 3 0,0 2 0,-1 0 0</inkml:trace>
  <inkml:trace contextRef="#ctx0" brushRef="#br3" timeOffset="80">23364 15702 9419,'16'5'0,"0"2"559,0 2 1,-1 2 0,1 4 0,0 3 368,-1 3 1,6 10-1,2 11 1,2 3 0,2 4 170,3 4 1,-4-4-1,1 5 1,-1-2-71,-2 1 1,4-1 0,-7-7 0,-2-1-498,-1-2 1,-2-7 0,-1 3 0,1-3-772,0-3 1,-2 1 0,-2-10 0,-2-1 152,3 1 0,-1 3 0,0-5 0,-1-2-1422,1-1 0,2-4 0,2-2 0,-1-3-693,1-2 1,0-2 0,-1-5 0,1 0 263,0 0 1,1-7 1936,4-4 0,4-10 0,6-3 0</inkml:trace>
  <inkml:trace contextRef="#ctx0" brushRef="#br3" timeOffset="81">24622 16441 8246,'9'-21'0,"-4"-2"0,-3 0 386,-2 1 0,-7-6 0,-5 2 0,-6-2 858,-3 1 0,-5 0 0,3 6 0,-1 1-761,-4 3 1,-2 6-1,-1 3 1,1 1-74,4 3 0,-4 2 0,6 4 0,-1 3-72,4 6 0,4 3 0,1 3 1,2 3 140,4 1 1,-3 12-1,8-2 1,2 1-53,1-4 1,2 1-1,0-3 1,0 2-51,0-1 1,0 1-1,2-6 1,3 1-189,5 0 1,4-2-1,4-6 1,1 1-189,2 0 0,5-2 0,-5-4 0,0-5 38,2-3 0,-4-2 1,7 0-1,1-2-144,-3-3 0,0-5 1,-4-11-1,1-5-274,-2-4 1,-2-2 0,-3 1-1,-3 0 149,-6-1 0,2 8 0,-2 3 1,-1 3 49,-3 3 537,-1-1 1,0 9 0,2 7 0,2 9 68,1 5 1,7 6 0,-1 3 0,3 0 193,1 0 1,3 5 0,1-4 0,2 2-1187,-2 0 0,-1-6 0,-1 1 1,2-2-1605,2 2 0,6-4 1,-7 4-1,0-5 1275,-3-6 0,4 3 0,0-8 0,-2-2-708,-1-1 0,-2-5 0,-1-8 1,1-10 1602,0-7 0,-1-5 0,-1-2 0,-3-2 0,3 1 0,-5 4 0</inkml:trace>
  <inkml:trace contextRef="#ctx0" brushRef="#br3" timeOffset="82">25110 16409 8583,'-9'-1'872,"4"6"0,3 7 1,2 4-574,0 0 0,0 5 1,2 1-1,1 1 562,2 0 1,1-2 0,-6-6 0,0 1 1099,0 0 0,0-1-760,0 1 1,-7-7-419,-4-4 1,2-10 0,1-6 0,-1-4-278,0-6 1,6-4 0,-3-6-1,5-1-171,1 1 0,7 1 0,5 1 1,7-1-336,7-3 0,4 0 0,3 5 0,2 1 0,2-1 0,5 6 0,-6-1 0,-1 2 0,-1 0 0,1 2 0,-1 7 0,0 3-1468,1 2 1,0 2 0,-4 5 0,-1 0-991,-4 0 0,4 7 1,-6 5-1,0 7 387,-3 7 1,-3 9 0,-2 2 2070,-1-2 0,8-2 0,2-1 0</inkml:trace>
  <inkml:trace contextRef="#ctx0" brushRef="#br3" timeOffset="83">25943 16409 9049,'7'9'0,"3"-4"680,4-3 0,2 0 0,0 1-767,-1 3 0,-6 1 87,-4-2 0,4 4 0,0 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10.109"/>
    </inkml:context>
    <inkml:brush xml:id="br0">
      <inkml:brushProperty name="width" value="0.05292" units="cm"/>
      <inkml:brushProperty name="height" value="0.05292" units="cm"/>
      <inkml:brushProperty name="color" value="#FF8000"/>
    </inkml:brush>
  </inkml:definitions>
  <inkml:trace contextRef="#ctx0" brushRef="#br0">23962 9792 8246,'9'-7'0,"-4"-3"537,-3-4 1,-9 5-1,-4 2 1,-3 2 1302,-2 0 0,-5-1 0,-1 6 0,-3 2-1005,-3 3 0,-1 2 0,-3 7 0,1 0-301,-1 4 0,1 1 0,-1-2 0,1 3-230,-1 1 1,3 5-1,1-4 1,3 1-116,3 0 1,1 0 0,5-4 0,0 2-101,1-2 0,4 4 0,2-2-334,2-2 0,2-2-148,5-1 1,9-7 0,7-4 0,10-3 150,9-2 1,10-2-1,11-2 1,3-1-339,6 2 0,-6 1 0,-4 2 0,-5 0 581,-3 0 1,2 5 0,-12 2 0,-2 2 741,-2 3 1,-7 2 0,-1 2-343,-2 0 0,-4-1 1,-7 1-1,-3 0 340,-2-1 1,-2 1-1,-5 2 1,0 1-310,0 2 1,-7 0 0,-4-6 0,-3 1-433,-1 0 0,-6-2 0,-2-2 0,-1-3 0,-4-2 0,-7 3 0,-2-4 0,0-3 0,-1-1 0,3-2 0,-7 0 0,0 0 0,2 0 0,-4-5 0,8-2 0,1 0-945,1 0 0,5-4 0,3 6-2694,5 1 1,10-4 2752,6-3 1,17-1 0,9 0 0,9 1-64,6-1 0,6 0 0,9 0 0,1 3 949,-1 2 0,-2-5 0,-2 3 0</inkml:trace>
  <inkml:trace contextRef="#ctx0" brushRef="#br0" timeOffset="1">24622 10091 8246,'0'-16'118,"0"0"0,0 1 0,0-1 301,0 0 0,0 6 0,-2 1 0,-3 0 0,-5 2 703,-4 0 1,-2 2 0,-1 5 0,-4 0-277,-6 0 1,-2 2 0,-3 3-1,1 6-349,-1 3 1,6 1 0,0 1 0,1 0 315,6-1 1,-7 3-1,12 1 1,0 2-344,2-2 1,8 4 0,-1 0 0,3-1-193,2 1 1,0-2 0,2-5 0,3-1-33,6 1 0,8 5 0,4 0 0,1-3-857,4-6 1,12 2 0,6-6-1,1 3-1291,4-1 0,5-6 0,-2 1 0,0-1 148,0 1 1,-3-3 0,-9 3 0,-7-3-1248,-8-2 3001,-4 0 0,-7-7 0,0-2 0</inkml:trace>
  <inkml:trace contextRef="#ctx0" brushRef="#br0" timeOffset="2">25220 10217 8246,'0'-16'530,"0"0"1,-2 0 370,-3 1 0,-4-1 0,-7 0 0,0 2-87,1 4 0,-1-2 0,-1 5 0,-3 0-157,-1 0 1,-5 1 0,3 6 0,-1 0-291,-4 0 1,0 6-1,0 2 1,4 3 95,1 1 1,-3 13-1,5-6 1,3 5-231,6 2 1,0-5-1,5 4 1,0-3-97,0-2 0,2 2 1,5-1-1,1-1-78,5-3 1,2-6 0,8-3-1,0-1-117,0-3 0,6 3 1,6-2-1,5-2-250,4-1 1,5-9 0,-5-3 0,-2-4 2,-2-2 0,-3 0 0,-2 1 519,-2-1 0,-7 2 0,2 3-84,-4 6 1,-1 3 0,0 2 277,0 0 1,-2 2 0,-2 2 0,-2 1-704,2-2 1,2 6 0,2 0 0,-2 1-560,-3 1 0,8-6 1,-3 4-861,1-2 0,0-2 1,-1-5 282,0 0 0,0-7 0,-2-5 0,-4-6 26,-5-3 1,-3-12 1404,-2 2 0,0-18 0,0 0 0</inkml:trace>
  <inkml:trace contextRef="#ctx0" brushRef="#br0" timeOffset="3">25424 9604 9402,'0'15'1131,"0"1"1,0 0-1,0 1 1,2 2-130,3 2 0,-1 13 0,4-3 0,1 2 227,0 0 1,-1 9-1,5 2 1,-3-2-606,2-2 0,2 2 1,2-5-1,0-2-315,0-2 1,1-2 0,2 1 0,2-3-1046,-2-3 0,-1 2 0,-2-7 0,-1-1-2624,1-3 0,-2-6 1326,-4-1 0,-3-8 0,-7-2 1022,0-9 1,0-5 0,0-2 879,0 1 1,0 4-1,2 1 314,3-3 1,4 1 0,9 0-1,1 1 558,2-1 0,7-2 0,-2-1 0,4-1 68,1 0 1,-1-1 0,-4-3 0,-3 0-220,-1 0 0,-6 3 0,2 3 0,-8 2 280,-3 1 1,-2 1-605,-5-6 0,0 5 1,-1 3-1,-5 1-136,-4 3 1,-6 3-1,-3 1 1,-4 0 108,-1 0 0,-1 1 0,-3 5 0,4 6 221,1 7 1,4-2 0,7 4 0,3-1 11,2 1 0,2-2 0,5 5 1,2-1-147,3-4 1,5 4 0,11-2-1,7 0-116,7 1 1,5-2 0,9 4 0,2-1 0,1-4 1,11-7 0,-3-3 0,-4-2-1331,-6-4 1,-1 4 0,-12-1 0,-2-3-938,-2-1 0,-3-2 1,-4 0-1,-5 0 2057,-4 0 0,-1-7 0,0-2 0</inkml:trace>
  <inkml:trace contextRef="#ctx0" brushRef="#br0" timeOffset="4">21006 9431 8063,'-16'-14'834,"1"3"0,4-1 602,1 7 0,6 3 1,-1 11-553,3 6 0,2 12 0,0-1 0,0 5-145,0 6 1,5 1-1,2 8 1,2-3 163,3 1 0,-3 5 0,1-9 0,1 2-231,-2 0 0,5-2 1,-6 2-1,3-5-403,-1-4 1,-6-2-1,3 1 1,-2-2-272,0-4 0,6-4 1,-4-6-1,0 0-2116,0 0 1,5-1-36,-2 1 1,4-7 0,2-4 0,-2-5-1635,-3-5 0,1-4 3787,-7-7 0,7 1 0,-3-1 0</inkml:trace>
  <inkml:trace contextRef="#ctx0" brushRef="#br0" timeOffset="5">21242 10091 8648,'14'-11'0,"-2"3"547,-2 1 0,1 0 0,5 3 0,-1-1-50,1 1 1,5-3 0,2 2-1,0 0 67,-1-2 0,4 3 0,-5-6 0,-1 0-125,-3 1 1,-1-5 0,-2 3 0,-4-3-5,-4-1 1,-5-1 0,-1 0 0,-1 1-312,-5-1 1,-2 0-1,-10 0 1,-1 2 14,-2 4 1,-5-2 0,3 6 0,0 3-15,1 1 1,-5 2-1,6 0 1,0 0-49,-1 0 0,4 2 1,-3 3-1,6 6-63,4 3 0,-1 7 0,5 1 0,0 1-43,0 0 0,2 3 0,5-3 0,0 1 38,0 4 1,7-5 0,3-1 0,4-1-638,2 0 1,1 0 0,4-5 0,5-2-201,4-4 0,2 3 0,-1-8 0,0-2-109,1-1 0,-1-2 1,-1 0-1,-4-2 157,-5-3 0,-3-2 0,-3-7 0,-1 0 485,-3-3 1,-4-13 0,-7 2 0,0 0 294,0-1 0,0 1 0,0 1 0,0 6 9,0 4 0,0 1 540,0 1 1,2 6 0,3 4-46,5 3 1,-1 7 0,2 2 0,1 2 131,2 3 0,1 7 0,1 4 0,-2 1-249,-3 4 0,3 0 0,-6 0 0,3-3-123,-1-3 1,-6-1 0,1-5 0,-3 0 211,-2-1 1,0-4-99,0-1 0,-2-6 0,-3 1-51,-6-3 0,-3-9 0,-1-4 0,1-4-203,3-6 1,-3-4 0,5-6 0,1-1-156,3 1 1,3-6 0,2 1 0,0 2-321,0 6 1,7 1 0,5 6 0,5 3 67,4 6 0,2 5 0,-4 7 0,4 0 347,1 0 0,1 0 0,3 2 0,-4 3 8,-1 5 1,3 4 0,-5 2 0,-2 0-101,-1 0 0,-4 1 0,-2 2 0,-3 2-107,-2-2 0,3 4 1,-4-2-1,-3 0-1072,-1 2 0,-2-6 0,0 4 207,0-3 1,0-3-1,2 1 475,3 0 1,-2-2 0,8-2 0,1-3 31,2-2 0,2-2 493,-1-5 0,8 0 0,2 0 0</inkml:trace>
  <inkml:trace contextRef="#ctx0" brushRef="#br0" timeOffset="6">22421 10059 7943,'14'-21'0,"-4"0"0,-3 1 313,0-3 1,-5 5-1,3-3 1,-3 4 884,-2 1 0,0 1 1,0-1-1,-2 0-83,-3 0 1,-5 6 0,-10 1-593,0 2 1,-1 2-1,3 7 1,-1 3-253,-2 5 0,-5 4 1,5 4-1,2 3-98,1 5 1,-3 2 0,2 0 0,3-4-118,4-1 1,3 3 0,-1-5 0,3-2-215,0-1 0,5-2-11,-3-1 0,10-4 0,5-3 0,4-1 102,2-3 0,0-4 0,1-4 0,4-3-164,6-1 0,4-1 0,4-1 1,3 3 193,3 0 0,-7 5 0,3-3 1,-4 5 255,-1 5 1,-3 4-1,-1 6 1,-3 3 28,-2 3 0,-2-2 1,-6 7-1,-1 2 335,-3 2 0,-4-1 0,-7-1 0,0-1 128,0 1 1,-2-4-1,-3 0 1,-6-1-506,-3-4 0,-3-1 0,-2-2 0,-2-1-96,1 1 1,-2-7 0,-1-4 0,-1-3-162,-4-2 0,0 0 0,-2-2 0,2-2-1867,0-1 1,-5-7-1,7 0 1,-2-6 493,1-3 1,7-7-1,9 0 1,6-7-786,3-6 0,4-5 2209,3-1 0,11-7 0,8-2 0</inkml:trace>
  <inkml:trace contextRef="#ctx0" brushRef="#br0" timeOffset="7">22531 9525 8266,'-9'2'1235,"4"3"1,3 4-1,4 8 1,3 4-725,6 5 0,1 11 1,0 3-1,-1 2 434,1 0 1,2 0-1,0 3 1,-2-1-376,-1-2 0,-1-7 0,6 2 0,0-4-523,-1-2 1,-4-5 0,-1-1 0,1-3-827,-3-2 1,5-3-1,-6-1-2941,1 0 2299,3-1 0,3-8 0,-4-7 0,-4-8 363,-5-6 1,5-14 0,-1-6 1057,-2-4 0,6-4 0,0-5 0</inkml:trace>
  <inkml:trace contextRef="#ctx0" brushRef="#br0" timeOffset="8">22877 9871 8125,'0'-9'3749,"0"4"-2944,0 10 0,-2-3 0,-3 5 1,-6-2-321,-2 0 0,-10 2 0,-3-3 0,-4 1-459,-2-2 1,1-1 0,0-2-1,-1 0-124,1 0 0,-1 0 1,3 0-1,2-2-752,6-3 0,-1-5 0,1-9-2367,1-2 1,10-9 3216,5-2 0,3-6 0,2-9 0</inkml:trace>
  <inkml:trace contextRef="#ctx0" brushRef="#br0" timeOffset="9">22704 9494 8125,'7'22'456,"3"4"1,3 4-1,-1 3 1,-3 2 203,-2 2 1,5 5 0,-3-4 0,-1 1-211,-2-1 0,1-1 0,-2-6 0,-2 1 808,-1-1 0,3-6 0,1-4-423,-3-4 1,-1-1-720,-2-1 0,2-6 0,1-5-430,2-8 1,6-5 0,-4-6 0,1-1-196,5 0 1,6 6 0,4-1 0,-1 1 104,1 1 0,5 2 1,-2 7-1,4 0 644,1 0 0,1 5 0,-1 2 0,-1 2 144,-4 3 1,4 2 0,-6 0 0,1-2-418,-4-1 0,-4-1 1,-1 6-1046,0 0 0,-8-6 0,-2 1 669,-5 1 0,-2 2 409,-5 2 0,-2-8 0,-8-1 0</inkml:trace>
  <inkml:trace contextRef="#ctx0" brushRef="#br0" timeOffset="10">27578 9541 8123,'-17'-32'526,"-4"3"1,-7 1-42,-7 1 0,2 6 0,-6-3 0,2 1 345,1 4-369,-8 2 0,6 6 0,-6 2 0,4 2 99,1 4 0,3 1 0,4 4 1,2 3-143,4 6 1,-2 8-1,7 4 1,2 1-85,2 4 0,6 2 0,2 3 0,2 4-6,4 4 0,3 3 1,5 0-1,6-2 26,3 1 0,7 1 0,0-2 0,-2-5-119,-2-4 0,-1-2 0,0 1 0,-2-3-702,-4-2 1,4 2 0,-3-4 0,1-1-1154,-2-3 0,4-3 0,-3-4 351,3-4 0,-4 2 0,3-7 1,4-1-1,6-2-242,1-2 1,9-7 1510,-6-4 0,13-10 0,-7-3 0</inkml:trace>
  <inkml:trace contextRef="#ctx0" brushRef="#br0" timeOffset="11">27531 9934 10175,'14'-2'1131,"-4"-3"0,-4 3 0,-12-3-148,-4 3 0,-11-3 0,-5-1 0,-4 3-354,-1 1 1,-8 2-1,-1 0 1,0 0-132,3 0 0,0 0 0,4 0 0,3 2-444,1 3 0,1-3 0,0 3 0,3-3-2010,3-2 1,-4 0-1,5 0-414,1 0 1,6 0-2463,9 0 4832,14 0 0,22 0 0,9 0 0</inkml:trace>
  <inkml:trace contextRef="#ctx0" brushRef="#br0" timeOffset="12">28018 9887 8487,'0'-16'627,"0"0"1,-1 0 0,-3 1-22,-1-1 1,-9 5-1,-2 1 1,-8-1-109,-6 3 1,-2 1 0,1 7 0,-2 0 262,-4 0 1,4 0-1,-4 2 1,4 3-406,2 5 0,4 9 0,3 4 0,1 2-162,4 3 0,3-1 0,6 3 0,3-2-94,0 0 0,5 3 1,-1-8-1,6 0-1,8 0 1,3-2-1,3-6 1,4 1-106,5 0 0,11-6 0,3-1 0,2-2 67,0-4 1,-2-1 0,2-2-1,-5 0 34,-4 0 1,-7-5-1,-1-2 1,-3-2 36,-2-3 1,-8-2-1,-4-2 1,1 2 548,0 4 1,-4-2-100,6 6 0,-6 1 0,5 5-1014,3 0 1,-1 2 0,0 1 0,-1 4-1033,1 2 0,2 2 1,1 3-1,1-2-87,0-2 1,1-1 0,4 3-1,4-3 363,-1-2 1,6-2 0,-4-5 1187,4 0 0,1 0 0,1 0 0</inkml:trace>
  <inkml:trace contextRef="#ctx0" brushRef="#br0" timeOffset="13">28694 9745 8123,'-15'-7'553,"-3"-2"1,-1-5-1,-2 2 268,2 2 0,1 6 1,3-1-1,-3 3-264,-3 2 1,2 0 0,-6 2 0,3 3-242,3 6 0,-4 8 1,2 4-1,2-1-66,1 1 1,4 5-1,2-2 1,3 4-190,2 1 0,2 1 0,7-1 0,3-1-105,5-4 0,6 4 0,7-6 0,7 1-56,5-4 1,6-4 0,-2-1 0,1-2 81,4-4 1,1-3 0,2-7-1,-1 0 156,-4 0 1,-4-2 0,-6-3-1,-1-7 153,0-7 0,-6-6 0,-4-8 1,-4-4-201,-1-4 0,-7-5 1,-4-3-1,-3-1-482,-2-3 0,-7-3 1,-5 7-1,-6 4 151,-3 0 1,-5 6-1,5 2 1,2 6-284,1 5 0,8 5 0,1 9 693,2 1 1,-3 9 0,4 4 140,3 12 0,3 4 0,3 8 0,4 2 145,2 1 1,2 8-1,4 2 1,1-1-444,0 0 0,-1 4 0,1-5 0,-2-4-600,-3-5 1,3 2-1,-4-4 1,4 2-805,2-2 0,0 2 0,-1-7 0,1-2-557,0-1 0,-1-4 1948,1-4 0,0-3 0,0-7 0</inkml:trace>
  <inkml:trace contextRef="#ctx0" brushRef="#br0" timeOffset="14">29465 9808 8123,'-16'0'470,"0"0"1,1 0 0,-1 0 0,-2 0 1042,-3 0 0,-1-5 1,-8-1-1,0 3-983,-3 1 1,-2-3-1,2 0 1,-2 1-424,-2 2 1,-5 1 0,6-3 0,1-1-176,2 2 1,1 1 0,2 2 0,3 0-3905,0 0 1,13 0 1850,-1 0 1,11 0 2120,4 0 0,21-14 0,12-4 0</inkml:trace>
  <inkml:trace contextRef="#ctx0" brushRef="#br0" timeOffset="15">29575 9729 8123,'-16'-7'247,"0"-3"0,-1 1 1,-2 0-1,-4 1 190,-1-1 1,3 5 0,-6-1 0,-1 3 0,0 4 531,2 3 0,-2 6 0,6 8 0,-1 4-478,0 1 1,2 2 0,7 6-1,2-2-277,2-4 0,6 7 1,1-3-1,6-1-112,7 1 1,6 3 0,5-7 0,5 2-28,4-1 1,9-5-1,1-6 1,2 0-7,0-1 0,-1-6 0,5-4 0,-4-3-156,-5-2 1,-4-5-1,-4-4 1,-2-5-29,-6-8 1,-4-6-1,-3-6 1,-3-1-1225,-6-1 1,-4-11 0,-2 3 0,-4 2 392,-6 2 1,-3 5 0,-3 7 0,-3 4 198,-1 1 1,6 9 683,4 9 1,8 5 0,-1 7 0,8 7 240,6 5 1,9 9-1,4 0 1,0 5 680,0 4 1,-3-1-1,-4-4 1,0-3 156,0-2 1,-6-1-1,-1-9-86,-2-3 0,-2-7-91,-5 4 0,-2-15 0,-1-3 0,-4-9-436,-2-5 0,6-6 1,-3 0-1,5-2-38,1-3 1,7 1 0,5-1 0,5 3-337,4 2 1,9-2-1,0 4 1,5 1-505,0 3 0,-2 3 1,-2 3-1,1 1-538,-1 3 0,-1 4 1,-2 7-1,-4 0-415,-1 0 1,5 2 0,-4 5 0,3 5 1427,-1 2 0,7 5 0,7-10 0</inkml:trace>
  <inkml:trace contextRef="#ctx0" brushRef="#br0" timeOffset="16">30864 9934 8123,'11'0'577,"-1"0"0,1-2-76,-3-3 0,8 3 0,-2-3 1,7 1-1,2 1 62,-1-3 0,10-4 0,-4 5 0,0 1-552,1 3 0,-1-5 0,-1 1 1,-6 2-1158,-4 1 0,-7 4-3140,1 3 4286,-15 4 0,3-1 0,-15-1 0</inkml:trace>
  <inkml:trace contextRef="#ctx0" brushRef="#br0" timeOffset="17">30707 10154 8411,'9'7'1138,"-1"-6"1,-2 5-176,4-5 1,4-1-1,3 2 1,3 2-144,1 1 0,7 0 0,-2-5 0,4 0-853,1 0 0,0 0 0,3 0 0,1 0-677,1 0 0,6 0 0,-3 0 0,-1-2-978,0-3 1,-1 3-1,-7-5 1,-2 0 1687,-2-3 0,-7-11 0,4-3 0</inkml:trace>
  <inkml:trace contextRef="#ctx0" brushRef="#br0" timeOffset="18">31587 9462 8123,'0'-19'1810,"0"3"-498,0 11 0,0 1 0,0 13-834,0 7 1,0 10 0,0 2 0,2 7 751,3 7 0,-3 3 0,3 2 1,-1-1-642,1-4 0,-3 7 1,5-4-1,-2 0-16,0 1 1,2 1 0,-3-9-1,3 1-561,1-1 1,-4 2 0,3-6 0,-2-5-566,0 1 1,6-7-1,-6-2 1,-1-4-1221,-3-1 1,1-6-620,3 1 1,-1-9 0,5-2 534,-2-9 0,5-10 1,-2-4 1856,4-2 0,9-8 0,1-7 0</inkml:trace>
  <inkml:trace contextRef="#ctx0" brushRef="#br0" timeOffset="19">32122 9776 8680,'9'-1'1868,"-6"-3"-1164,-6-1 0,-6 0 1,-9 5-1,-4 2-54,-10 3 1,-1 3 0,-7 10-1,1 1 9,5 2 0,-5 2 0,2-4 0,2 4-186,2 1 0,4-3 0,2 4 1,8-1 67,7 0 0,0-4 0,6 2 0,3-1-37,1 0 0,9 0 0,4-5 0,4 0-196,6-1 1,9 1 0,8 0 0,3 0-260,2-1 1,10 1 0,4 0-1,3-1-408,-3 1 1,-2-5 0,-10-1 0,-3 2-103,-5 2 1,-4 0 0,-2-1 0,-1-3 20,-4 2 1,4-3-1,-6 0 440,1-2 0,5-2 0,-6-5 0</inkml:trace>
  <inkml:trace contextRef="#ctx0" brushRef="#br0" timeOffset="20">21886 12118 8626,'0'-15'0,"0"-1"0,-1-1 908,-5-4 0,-2 3 0,-8-3 1,0 2-1,1 1 192,-1 3 1,-5-4 0,-2 10 0,0-2 18,1 1 0,-4 6 0,3-1 0,0 3-576,0 2 0,-3 2 0,3 3 0,1 8-460,-1 6 0,-3 0 1,5 7-67,2 2 0,1 2 0,4 1 0,2 2 0,3 2 57,2 2 1,2 0 0,5-4-1,0 0-172,0-1 0,2 1 0,5-12 0,7-2-37,5-2 1,9-1-1,-2-2 1,4-3-129,1-6 0,8-3 0,3-2 0,1-2-52,-1-3 0,2-4 0,-6-7 0,-1 0-112,-4 1 0,-5-1 1,-12-2-1,-2-2 98,-4-7 1,-3-1-1,-7 0 1,0 4 375,0 1 0,-5 2 0,-2 6 1007,-2-1 1,4 7-414,-5 4 1,6 5-1,-1 5-385,3 6 1,9 4 0,2 5-1,1 1-454,1-2 1,-1 0-1,6 0 1,0 2-1067,-1-2 1,1-1 0,0-3 0,0 1-206,-1 0 0,6-7 0,2-4 0,0-2 430,-1 3 1,1-5 0,-4 3 262,2-8 1,-1-10 0,-10-8 775,-5-3 0,-10-1 0,-4-5 0</inkml:trace>
  <inkml:trace contextRef="#ctx0" brushRef="#br0" timeOffset="21">22201 12150 8632,'2'-9'1130,"3"4"1,4 5-558,-1 5 1,6 4 0,-3 7 0,1-1 110,-1 1 1,2 5 0,-2 0 0,1-2-163,-1-1 1,-4 3-1,-7 0 328,0-2 1,0-7-370,0-2 0,-7-6 0,-4 1 0,-1-5-137,1-5 0,-2-4 1,2-7-1,-3 1-78,-2-1 0,8-5 0,1-2 0,1 1-375,1-1 0,2-3 0,8 3 0,4 0-378,-1 1 1,12 1 0,-3 5 0,4 0-407,2 1 1,3 1 0,-3 3-1,1 4-393,4 0 1,-4 5 0,3-3-1,-1 3 114,-2 2 1,4 6 0,-7 1 0,-2 0 1171,-1 0 0,-4 5 0,-2-3 0,-1-1 0,-8 6-1692,2-3 2058,-3 3 1,5 0-1,4-4 464,3-5 1,1-3 0,1-2-1,0 0 89,-1 0 0,6-2 1,0-1-1,-1-4-186,-3-2 0,-1-1 0,-2-6 0,-2 0-255,-2 1 0,-6-1 1,1 0-1,-3 0-215,-2 1 0,-2-1 0,-3 0 0,-6 1-135,-2-1 0,-3 5 0,0 3 1,-1 1-113,-4 3 1,3 2-1,-3 2 1,4 2 27,1 3 1,-5 4 0,0 9 0,4 1 99,4 2 1,-1 5-1,6-3 1,-1-1 2,4 1 1,3 5 0,2-4 0,0 3-1,0-1 1,7-7 0,5 4 0,6-2-462,3 0 0,7-2 0,0-7 0,5-1-699,3 1 0,6 0 0,-3-1 0,1-5-142,4 1 1,-1-5-1,1 3 1,-2-3-38,2-2 1,-4 0 0,0-2 0,-3-3 1191,-8-5 0,3-11 0,-8-4 0</inkml:trace>
  <inkml:trace contextRef="#ctx0" brushRef="#br0" timeOffset="22">23522 12134 8123,'0'-16'328,"0"1"1,-2-1 0,-3 0 539,-6 1 1,-3-1 0,-3 0 0,-3 2 98,-1 4 1,-6-3-1,0 8 1,-2 2-473,-3 1 0,1 2 1,-1 2-1,3 1-95,2 2 1,-1 13 0,7-2 0,4 3 72,5 4 0,0-6 0,6 6 0,3-2-396,1 0 1,2 0-1,4-4 1,4 1-90,8-3 1,8 4 0,1-8 0,3 3 29,5 2 1,9-8 0,-2-2 0,0-5-112,-3-1 1,-4 0 0,-3 0 0,-4-1 143,-5-5 1,-3-4 0,-4-9 0,-4-2-23,-5 1 1,-3-2-1,-2 1-50,0 2 0,0 1 166,0 2 0,7 8 0,3 2 1,3 6-30,-3 6 0,9-3 1,-1 8-1,3 1-173,2 2 0,3 0 1,-4-2-1,1-1-604,0 1 1,-2 0-1,-5 0 1,-1-1-393,1 1 0,0 2 1,-1 2-1,3-2 1053,3-4 0,-4-3 0,6-7 0</inkml:trace>
  <inkml:trace contextRef="#ctx0" brushRef="#br0" timeOffset="23">24748 11804 8123,'-11'-7'0,"1"-2"331,-2 1 0,3-5 1,0 6 992,2-1 1,-5 4-977,2-1 0,1 3 0,-2 2 0,-1 0 35,-2 0 0,4 0 0,-1 0 0,-1 0 26,-2 0 1,-2 2 0,1 1 0,1 4-78,3 2 0,-3-4 1,4 4-1,-3 0 297,3 0 1,1-4-342,4 5 1,3 1-137,-3 5 1,5-6 62,5 0 1,4-6-333,7 1 1,-6-3 558,1-2 158,-8 0 126,4 0-111,-7 0-631,0 0 24,0 7 0,5-4 0,2 6 7,2-2 0,2 4 1,4-4-1,1 0 2,0 0 0,6 3 0,5-3 0,2 2-10,3 3 0,4-3 1,3-1-1,-1 1-31,1 0 0,1 0 0,-7 3 0,-5-2 10,-3 3 1,-1 1-1,-7 1 1,-4 1 35,-5 0 0,-2-6 0,-6 1 0,0 1 254,0 2 0,-2 2 0,-3-1 0,-8 1 40,-6 0 0,0-6 0,-7-1 1,-2 0 177,-2-1 0,-1-4 0,-2 1 0,-2-3-231,-2-2 0,0 0 1,4 0-1,-2-2-528,-2-3 0,1 1 1,4-6-1,1-1-136,-1 3 1,3-4-1,1 5 1,3-2-764,3-3 1,1 3 0,7-2-1266,3-1 0,6 3 1,12 1-1,9 1 333,8 3 0,18-3 2096,5 2 0,18-7 0,-1 3 0</inkml:trace>
  <inkml:trace contextRef="#ctx0" brushRef="#br0" timeOffset="24">25440 11977 8123,'0'-24'0,"-2"3"0,-3 8 0,-6 3 810,-3-2 1,4-1 0,-1 1 0,-1 3 467,-2 2 1,-7-3-1,0 3 1,0 0-556,-1 0 1,2 2-1,-4 5 1,-1 2-316,1 3 1,5-2-1,-4 8 1,2 1-211,0 2 1,2 2 0,7-1 0,3 1 53,2 0 0,-4 5 1,6 1-1,2 1-75,1 0 0,4 3 0,3-5 0,7-2-112,7-1 1,1 1-1,6 0 1,2-3-497,1-2 0,8 3 0,0-6 0,0 1-276,1-2 0,-3 3 0,5-8 0,0-2-516,0-1 0,-3 3 1,3 1-1,-1-3-435,-4-1 1,-2-4 0,-2-3 0,-1-4 794,-4 0 0,-3-5 863,-7 4 0,6-11 0,3-3 0</inkml:trace>
  <inkml:trace contextRef="#ctx0" brushRef="#br0" timeOffset="25">25943 12040 7128,'0'-16'27,"0"0"0,0-1 0,-2-2 0,-3-2 908,-6 2 0,-3 3 0,-3 4 0,-2 1-135,-2-1 1,-5 3 0,3 0-1,0 2-362,0 4 0,-5 1 0,4 4 0,0 3-19,3 6 0,1 8 1,1 4-1,-2-1-75,2 1 0,3 3 0,4-3 1,2 0-240,-3-1 0,6-1 0,0-5 1,2 0-138,0-1 1,1-1 0,11-1 0,7-5-143,6-1 0,8 4 0,-2-6 0,2-1 16,-2-3 0,9-1 0,-5 0 1,-1-1-54,-1-5 0,-9 3 0,2-6 1,-3 0 217,-2 1 0,-1 2 0,1-2 429,0 1 0,-1 1 1,1 6 98,0 0 1,-6 0-1,1 2 1,1 2-230,2 1 1,2 5 0,-2-3 0,-2 0-474,-2 0 0,1 6 0,5-5 0,-1 3-804,1-1 1,5-6 0,0 3-1,-2-2-490,-1 0 0,3 0 0,0-5 0,0 0 319,1 0 0,-4-7 1,1-5 739,-7-7 0,-5 0 0,-7-7 402,0-2 0,-7-16 0,-2-5 0</inkml:trace>
  <inkml:trace contextRef="#ctx0" brushRef="#br0" timeOffset="26">26226 11584 9267,'-7'-9'404,"0"4"0,-4 10 0,6 6 568,3 3 0,2 8 0,0 6 0,0 6-371,0 2 1,6 3 0,1-4 0,0 3-236,0 2 0,5-5 1,-2 4-1,4-3 62,2 1 0,0-2 0,1-7 0,2-4-255,2-1 1,0-2 0,-3-5-1,1-2-86,2-4 1,2 2 0,-4-6 0,4-3-42,1-1 1,-3-2 0,5 0 0,1 0-8,-3 0 1,-1-9 0,-8-5 0,1-5-238,0 0 0,0-9 0,-2-2 0,-4 0-90,-5 1 0,-5-5 1,-5 8-1,-7-2 24,-7 2 1,-1 3 0,-4 9 0,1 4 467,4 5 1,-4 3-1,2 2 219,2 0 1,3 7-1,6 5 1,5 6 69,3 3 1,2 7-1,0-4 1,2 2-101,3 0 0,4-1 0,6 1 0,1-5-287,0-4 0,6-1 0,5 2 0,2 1-488,3 2 1,1-5-1,2-6 1,2 0-845,-2-1 0,-2 3 0,-2-6-3690,1-3 3830,-8 6 0,4-7 0,-7 3 1086,-2-3 0,6-9 0,-1-2 0</inkml:trace>
  <inkml:trace contextRef="#ctx0" brushRef="#br0" timeOffset="27">27830 11568 8123,'0'-15'0,"-2"-1"0,-3 0 0,-6 0 411,-3 1 0,-3 4 0,-4 1 124,-5-2 1,1 3 0,-1 0 0,-2 2 0,-2 4 42,-1 1 1,1 2 0,2 0 0,4 0 431,1 0 0,2 7 0,5 3 0,1 4-577,-1 2 0,2 7 1,3 3-1,6 4 73,3 1 0,2 6 0,0-1 0,2 1-120,3 1 0,9-4 0,7 2 1,0-2-486,2-3 0,-6-1 1,4-2-1,-3-4-959,-2-1 1,-1-2-1,1-6 1,0 1-16,-1 0 0,1-6 1,0-1-1,0-2-340,-1-3 0,1-3 1,2-1-1,1 0 1413,2 0 0,7-14 0,-4-3 0</inkml:trace>
  <inkml:trace contextRef="#ctx0" brushRef="#br0" timeOffset="28">27971 11851 8123,'7'-14'0,"-7"4"1585,-9 5 1,-6-2-1,-5 1 1,-2 3-355,-3 1 0,1 2 0,-6 0 0,0 0-929,-3 0 1,0 0 0,5 0 0,2 0-291,-2 0 1,3 0-1,1 0 1,0 0-320,-1 0 0,6 2 0,-2 1 0,3 3-4116,3-3 1,1 1 3074,3 1 0,6 2 0,12 5 1348,9-2 0,13 1 0,12 5 0</inkml:trace>
  <inkml:trace contextRef="#ctx0" brushRef="#br0" timeOffset="29">28364 11804 8123,'7'-16'117,"-5"-5"1,3 0-1,-3 2 1073,-2 2 0,-7-1 0,-4 1-292,-3 1 1,-7-3 0,-1 10 0,-1 0-363,0 4 0,-5 3 0,2 2 1,-2 2-274,2 3 0,-2 9 1,5 9-1,1 2-63,-1 3 1,4-1-1,7 1 1,3-1-169,2 1 1,2-1 0,5 0 0,0-5-166,0 1 0,1-5 1,5 3-1,4-6-59,4-4 0,9 3 0,3-6 0,4 1 109,1-4 1,6-3 0,-1-2-1,-1 0 119,-1 0 0,-10 0 0,-3-2 0,-4-1 316,-1-2 1,-2-2 0,-2 3 405,-1-1 0,-1 0-532,6 5 1,-5 0 0,-3 1 0,1 3-705,0 1 1,-4 2 0,5-3-1,1 3-581,-2 1 0,5 1 0,-4 3 1,4-3-169,2-2 1,5 4 0,2-4 0,-1-1-78,1 1 1,3-1 0,-3-6 1303,1 0 0,3-14 0,4-4 0</inkml:trace>
  <inkml:trace contextRef="#ctx0" brushRef="#br0" timeOffset="30">28962 11757 8123,'-7'-14'359,"-4"3"0,-3-2 0,-2 2 1,1-1 509,-1 1 0,-5 4 0,0 7 0,2 0-378,1 0 1,3 4-1,-1 5 1,-2 6-139,-2 3 0,2 4 0,-1 1 0,5 2-134,3 3 0,8-4 0,-2 0 1,3 1-296,2-1 0,3 1 0,6 3 0,9-4 28,4-1 0,6-2 1,7-5-1,4-1-5,1 1 0,2-2 1,5-4-1,-2-4-27,-3-5 0,-3-1 1,-8 0-1,1-1 146,-1-5 0,-1-4 1,-4-11-1,-5-3-23,-4-1 0,-6-10 0,-2 2 0,-2-4-194,-4-1 1,-1-11 0,-6 2 0,-4-2-28,-8 0 1,-5 4 0,2 1 0,-4 4 105,-1 1 0,4 10 0,-1 8 0,6 3 590,4 3 1,-1 4-303,7 1 0,-1 8 0,6 2 0,0 9-74,0 5 0,6 8 0,1 4 0,1 4 84,5 2 1,-1 4 0,0 3 0,-1-1-255,1 1 1,2 2-1,1-4 1,-1-4-866,-3-5 0,3 0 0,-5-5 0,1 0-412,1-1 0,-3-1 0,5-7 1,-5-2-1362,-1-1 2666,6-8 0,-5 4 0,8-7 0</inkml:trace>
  <inkml:trace contextRef="#ctx0" brushRef="#br0" timeOffset="31">29606 11788 9491,'-15'-7'796,"-1"0"1,-2-5 0,-1 3 0,-4 1 278,-1-1 0,0 5 0,-4-3 0,1 2-685,-1 0 0,0-2 1,-1 4-1,1-3-230,0 3 1,-9-4 0,9 2 0,2 1-1092,2 2 1,-3 2 0,6 0-1703,2 0 1,9 2 1260,4 3 1,12 2 0,4 6 1371,4-3 0,9 0 0,1 6 0</inkml:trace>
  <inkml:trace contextRef="#ctx0" brushRef="#br0" timeOffset="32">29826 11741 8123,'-7'-14'0,"-1"2"149,-1 2 1,-5 1 0,2-3-1,-6 3 698,-3 2 0,-1 2 1,2 5-1,-2 0-28,-3 0 0,-1 0 1,-5 1-1,-1 5-295,1 4 1,6 4 0,4 4 0,4 1-174,1 2 0,7 1 1,4-2-1,3 2-187,2 3 0,2-4 0,5 5 1,9 0 18,8-1 0,8 3 0,4-6 0,5 1-23,-1 0 0,9-2 0,-4-7 0,2-2-226,4-2 0,-6-6 0,-5 1 0,-3-3-42,-7-2 0,0-2 1,-9-3-1,-2-6-272,-2-3 1,-3-8 0,-3-5 0,-6-2-1068,-3-3 0,-9 1 1,-4-1-1,-3 1 647,-2 0 0,1 6 0,-1 4 0,0 5 465,1 6 0,1 5 467,3 10 0,4 4 1,11 8-1,4 4 84,8 5 0,3 2 0,-1 0 1,1-2 486,2 2 0,0 0 1,-7-2-1,-2-5 211,-1-3 0,-8-8 0,2 1 79,-3 1 1,-2-7-582,0-5 1,-2-7-1,-1-8 1,-4-3-103,-2-3 1,-1-2 0,-4-4 0,1 0-44,3-1 0,6-1 1,-1-3-1,5 1-18,5-1 0,9 3 0,9 1 0,2 3-941,3 3 0,0 1 1,-1 5-1,-2 0-529,-2 0 1,3 8 0,-3 2-1,-1 5 153,1 1 0,-2 0 1,-5 0-1,-1 0-2655,1 0 3723,0 7 0,7-6 0,1 6 0</inkml:trace>
  <inkml:trace contextRef="#ctx0" brushRef="#br0" timeOffset="33">30785 11757 10608,'-7'-9'438,"-3"4"0,1-2 0,-1 2 1,-2 1-71,-2 2 0,-7-3 0,0 0 0,1 2-1125,3 1 0,1 2 0,1 0-888,-1 0 1,7 7 1644,4 3 0,10 4 0,4 2 0</inkml:trace>
  <inkml:trace contextRef="#ctx0" brushRef="#br0" timeOffset="34">30896 11930 8123,'15'7'992,"-4"-5"1,-3 5 940,-1 0-1512,-1-6 1,-8 6-1,-3-7 1,-6 0-430,-3 0 1,-1 0 0,-5 0 0,-4 0-707,-8 0 1,-3 6 0,2 0 0,-2 1 713,-1 0 0,-8 6 0,4-5 0</inkml:trace>
  <inkml:trace contextRef="#ctx0" brushRef="#br0" timeOffset="35">31682 11223 8123,'8'0'1160,"6"7"0,-3 3 1,1 6 226,-1 5 0,3 3 0,-4 9 1,2 2-134,-1 2 0,1 7 0,-5-4 0,0 2-600,0 0 1,3-1-1,-3 5 1,0-2-433,0-3 0,4-6 1,-4 2-1,0-6-432,0-4 0,0-3 0,-4-5-3746,3 2 0,-1 0 2160,-5-5 0,2-7 0,1-6 1,4-5-30,2-3 0,-4-7 1825,5 2 0,8-18 0,6-6 0</inkml:trace>
  <inkml:trace contextRef="#ctx0" brushRef="#br0" timeOffset="36">32169 11458 10076,'-7'14'0,"-2"-2"421,1-1 1,-6-6 0,3 6 795,-3 1 1,-7 2 0,-2 3 0,-1 3-376,-4 1 1,-2 6 0,-1 0 0,1 2-224,4 3 0,3-1 0,8 1 0,1-3-11,3-2 1,2 0 0,6-4 0,-2 0-560,1 0 1,11-2-1,7-4 1,7 2-546,4 2 0,-1-2 0,6-6 0,-1-3-818,5 2 1,2-5-1,-1-1 1,4-5-268,1-1 0,2-7 0,5-3 1,-2-6-175,-3-5 1755,-3 4 0,-1-20 0,2 4 0</inkml:trace>
  <inkml:trace contextRef="#ctx0" brushRef="#br0" timeOffset="37">32342 11034 7483,'-5'-11'-449,"0"1"1,-1-1 0,8-4 1387,3-1 1,4 2-1,8 2 1,3 3 227,1 2 1,1-3 0,-1 4 0,4 3-743,-1 1 0,4 4 1,-7 1-1,-2 4-30,-1 2 1,-2 2 0,-2 4 0,-4 1-121,-5 0 1,-3 5 0,-2 1 0,0 1-28,0 0 0,-7 0 1,-3-4-1,-6 3 16,-5 3 0,2-6 0,-6 4 1,2-2 107,4 0 1,2-2 0,1-5 322,0 2 0,8-4-345,2 9 0,13-4 0,7-3-219,6-3 1,6-3 0,-2-4-1,4 1-1133,5-1 0,4-1 0,-2 1 1,3 3-1519,3 1 1,6 8 2519,5 5 0,22 7 0,-1-4 0</inkml:trace>
  <inkml:trace contextRef="#ctx0" brushRef="#br0" timeOffset="38">22059 13423 8186,'-15'-16'1982,"6"8"1,7 9 0,9 13 0,2 7-1290,3 4 0,-3 1 1,0 7-1,-1 2-211,1 2 1,-4-1-1,6-2 1,-1-1-216,-1-2 1,3 8 0,-5-13 0,0-2-3,0 1 1,4-8 0,-4 4 82,1-3 1,-2-8-71,4 1 1,-1-10 0,3 1 0,-1-9-72,1-7 1,2 0 0,3-12 0,2-2-435,2-2 1,0-3-1,-5-4 1,-2-3-657,-3 0 1,3 2-1,-6 8 1,3 2-154,-1 2 0,-5 7 0,4-2 0,0 5-1050,0 5 1,3-1 2085,9 7 0,-4 0 0,6 5 0</inkml:trace>
  <inkml:trace contextRef="#ctx0" brushRef="#br0" timeOffset="39">22924 13580 8840,'0'-16'297,"0"1"0,0-1 0,0 0 0,-2 1 254,-3-1 0,-4 2 1,-8 2-1,-2 3 377,-2 2 1,-5 0-1,3 3 1,0-1-473,0 2 0,1 3 1,2 3-1,0 4-277,0 2 0,1 3 1,0 7-1,0 4 65,5 2 0,-2 1 0,5 5 0,-1 1-143,2-1 0,3-1 0,7-2 0,2-4-86,3-1 1,4 3 0,10-3-1,5-1 242,8 1 0,10-4 0,-1-6 0,3-3 248,-2 2 0,3-5 0,-4-1 0,-1-5 194,-3-1 0,-6-1 0,-5-5 0,-7-6-142,-6-7 1,-1-4-1,-7-7 1,-1 1-503,-3-4 0,-1-4 0,0 2 0,-1-2-994,-5 2 0,-8 2 1,-7 4-1,0 1-1196,-1 1 0,4 13 0,-3-1 944,4 1 1,6 7 0,3 3-1002,1 8 1,8 4-1,12 8 2192,6 0 0,-2 0 0,6-1 0</inkml:trace>
  <inkml:trace contextRef="#ctx0" brushRef="#br0" timeOffset="40">23129 12967 8356,'8'16'375,"-1"-6"0,-5 3 1,1 2 797,3 5 1,6 7 0,-2 0 0,3 2-148,-3 3 1,4 6 0,-5 2 0,1 2 13,1 0 0,-6 0 0,4 5 1,0-1-294,-1-4 0,-2 1 0,2-6 0,1-2-513,0-2 1,-4-3-1,4-4 1,-1-3-585,1-1 0,-4-4 0,6 1 0,-1-5-710,-1-4 0,5-1 0,-5 3 0,1-3-1071,1-2 1,4-2 0,6-5 0,-1 0 52,-3 0 0,4-7 2078,0-3 0,14-11 0,-2-3 0</inkml:trace>
  <inkml:trace contextRef="#ctx0" brushRef="#br0" timeOffset="41">23710 13392 8986,'-10'10'1525,"1"1"0,2 1-750,4 2 1,-1 7 0,1 1 0,-3 3 23,3 3 0,1 1 1,2 3-1,0-1-301,0 1 1,0-3-1,4-1 1,4-3-164,8-2 1,5 3-1,0-7 1,3-3-58,1-4 0,5-3 0,-4 1 0,3-5 137,3-3 1,-2-2 0,-2 0-1,-4-2-45,-1-3 1,-2-5 0,-6-11-1,1-4-289,0 1 1,-7-11-1,-4 3 1,-3-1-1166,-2 0 0,-2 2 1,-3-1-1,-6 1-251,-3-1 0,-5 3 0,1 2 0,4 6-1604,1 4 1,0 1-505,3 1 3052,3-1 0,14 9 1,3 5 390,4 6 0,7 13 0,0-1 0,-2 1 20,-1 1 1,-2-1-1,-1 2 1,-1 4 572,-3 2 1,3 1 0,-4 5 0,4-1 150,2-4 0,-6 2 0,1-5 0,-1-1 626,-1 1 1,3-2 0,-6-5 151,-3 0 1,-1-6-871,-2 0 1,0-8 0,-2-4-346,-3-11 0,3-3 0,-5-7 0,2 0-593,0-3 1,-1-9 0,6-1 0,2 1-523,3 1 1,4 3 0,9 0-1,1 1 174,2 4 0,0 3 0,-6 9 267,1 4 256,0-4 1,0 12-1,1-3 1,2 5-52,2 5 1,2 5-1,-4 10 1,2 2 639,-2 3 1,4 1 0,-2 5 0,-2 1 77,-1-1 0,-3 1 1,-1-1-1,-1 1-49,-3-1 0,-6-1 1,3-4-1,-2-5 307,0-4 0,0-6-8,-5-1 1,-1-6-639,-5 1 1,5-10 0,-6-6 0,1-3-437,1-1 1,-5-6 0,4-2 0,3-2-250,1-3 1,4 1 0,3-1-1,6 3 144,3 2 1,5-3 0,0 5 0,-1 4-46,1 5 1,0 5-1,-3 7 1,-1 0 261,1 0 1,5 1 0,0 3 0,-2 3 276,-1 2 1,3 1 0,0 8 0,-2 1 273,-2 2 1,-1 1-1,0-2 1,0 2-18,-1 3 1,1-6-1,0 4 1,-1-2-73,1 0 1,0 0 0,0-6 0,-1-1-315,1-3 1,-5 1 0,-1-5-1,2 0-534,2 0 1,0 0 0,-2-4 0,-1 3-263,1-3 1,-3-1 0,1-4-213,3-3 1,-1 1 0,0-4 0,-2-1 771,3 0 0,1 4 1,1-4 392,1 2 1,-2-5-1,-2 3 1,-3-1 111,-2-1 1,5 1 0,-3-8 0,2-1 387,-1-2 0,-7-2 0,4 4 1,-1-3 22,-1-3 0,0 6 0,-5-4 0,0 2-476,0 0 1,-2 0 0,-3 6 0,-5-1-40,-4 0 0,-4 6 1,-1 1-1,-4 2 22,-1 3 0,-1 3 0,-3 1 1,4 1 172,1 5 1,2 2 0,6 10 0,1 1 96,3 2 1,4 7 0,9-2 0,3 4-53,6 1 1,4 1-1,6-1 1,6 1-50,2-1 1,3-5-1,1-1 1,2-3-583,2-2 1,6 2-1,-1-1 1,4-1-1201,1-3 0,-2-1 0,-1-1 0,-4 1 817,-2 0 1,-3-6 0,-8 1 0,-6-1-5262,-4-1 5878,-8-2 0,-2-21 0,-7-3 0</inkml:trace>
  <inkml:trace contextRef="#ctx0" brushRef="#br0" timeOffset="42">26572 13470 8204,'-2'-16'463,"-3"2"0,-6 4 397,-3 5 0,4 3 0,-2 2 1,-4 0-1,-5 0-131,-4 0 1,1 0 0,-4 2 0,2 1-217,-2 2 0,3 6 0,1-4 0,1 0-293,4 0 0,2 3 1,3-3-1,1 0-207,3 0 0,6 6 0,1-5-62,6 1 1,13 5 0,12-3-1,7 2-53,7 3 0,3-5 0,4-1 0,2 4 135,1 5 0,1-1 0,-8 5 0,-3-3 105,-5 1 0,-11 6 1,-5-6-1,-4 0 290,-1 1 1,-7-4-1,-4 3 1,-3-4 239,-2-1 1,0 0 0,-2-1 0,-5-1-123,-9-3 1,-1 1-1,-9-5 1,-2 0-359,-2 0 1,-1-2-1,-3-5 1,0 0-297,-3 0 0,-5-7 0,5-2 0,2-1-895,2-1 1,3 3 0,2-4 0,4 1-1051,1-1 0,8 5 0,6 0 1149,2 0 0,9 0 1,12-5-1,8 3 904,10 2 0,17-5 0,0 3 0</inkml:trace>
  <inkml:trace contextRef="#ctx0" brushRef="#br0" timeOffset="43">27216 13596 9145,'0'-16'0,"-1"0"850,-5 1 1,-4-1 0,-9 2-47,-2 4 0,-5 3 0,3 7 0,-2 0-429,-3 0 1,0 0 0,1 0 0,0 1 154,-1 5 1,4 1 0,-1 5 0,3-2-89,3 3 1,1 0 0,4 5 0,2 1-202,1 2 1,8 0 0,-2-3-1,3 1-104,2 2 1,2 5 0,5-3 0,7-1-61,5 1 1,11 0 0,1-4 0,9 2-496,6-2 1,6-1-1,0-3 1,-1-1-714,-2-3 0,-2 3 0,0-6 0,-1 1-499,-4-4 0,1-3 0,-6-2 0,-2 0 170,-2 0 0,-3-2 1460,-4-3 0,4-11 0,-6-8 0</inkml:trace>
  <inkml:trace contextRef="#ctx0" brushRef="#br0" timeOffset="44">27892 13737 8211,'9'-21'205,"-4"0"0,-3 1 1,-2 2-1,-2 1 525,-3 1 0,-4-3 1,-6 8-1,-1-3-294,0-2 1,-1 8 0,-2 3-1,-4 3 174,-2 2 1,1 0 0,-4 0-1,4 2-156,1 3 0,-3 3 0,3 10 0,0 1-184,1 2 1,1 2 0,5-4 0,2 4-63,3 1 0,-1-5 0,7 2 1,1-3-440,3-2 1,1-1 182,0 1 0,7-2 1,3-4-1,4-4 106,2-5 0,0-1 0,1-1 0,2-3 28,2-1 0,5-6 1,-3 4-1,2 0-80,3 0 1,1 2 0,1 5 0,-2 0 7,-2 0 1,-1 0 0,1 2 0,-4 1-50,1 3 0,-5 4 0,3-3 0,-2 0-120,2 0 0,-4 4 1,4-4-1,-3 0-1150,-3 0 1,1 0 0,0-4 0,0 2 268,-1-1 0,6-2 0,0-4 1,-3-3 391,-6-6 0,2-3 0,-5-2 1,-1-1 643,-2-4 0,2-10 0,1-10 0</inkml:trace>
  <inkml:trace contextRef="#ctx0" brushRef="#br0" timeOffset="45">28160 13297 8204,'0'-15'1542,"0"6"1,0 11 0,2 12-792,3 5 1,3 9 0,6-2 0,-1 4-131,-3 1 0,1 6 1,4-1-1,1 1-357,0 1 1,0-4 0,-1 2 0,1-4-401,0-6 0,-2 2 0,-2-5 0,-3-1-716,-2 1 1,3-7 0,-5-6 0,1 1 97,1-3 0,-6 1 0,6-5 0,0 1 534,4-2 0,3 1 0,2-1 1,1 3-2,4-3 1,-2-3 0,7-3 0,2-4 830,2-2 1,7-2-1,-1-4 1,1-1 148,2 0 0,-6-5 0,3-1 1,-2-1-283,-3 0 1,-1-3 0,-4 3 0,-5 1-323,-4-1 1,-3-3 0,-3 3-1,-6 0-72,-3 1 0,-4 1 0,-3 5 0,-6 2-37,-3 3 1,-1-1-1,-1 7 1,-2 1-8,-3 3 1,4 1 0,-6 1 0,2 3 169,0 1 1,2 13 0,7-1 0,3 4 219,2 2 0,-3 5 0,4-2 0,5 2-220,4-2 1,6 4-1,8-4 1,4 4-303,6 1 1,1-1 0,1-2 0,1-4-1316,3-1 0,2-2 1,-3-5-1,-3-1-703,-3 1 0,4-6 1,-4-1 2110,4-2 0,1-16 0,1-8 0</inkml:trace>
  <inkml:trace contextRef="#ctx0" brushRef="#br0" timeOffset="46">30204 13156 8378,'0'-21'0,"0"-2"0,0 0 0,-2 1 0,-2 3 980,-1 1 0,-7-3 0,2 0 1,-6 2-354,-5 1 1,2 8-1,-6 1 1,1 2-72,-1 4 0,1 1 1,-2 2-1,3 0-212,0 0 1,6 12 0,-4 4-1,3 3 33,3 4 1,1 3 0,1 9 0,5 3 61,1 3 0,1 1 1,6 5-1,2 0-99,3 0 1,4-2-1,7-1 1,1-4-144,4-1 1,-3 3 0,4-6 0,-1-1-518,0-2 1,0-1-1,-5-1 1,-2-1 24,-3-4 1,2-3-1,-2-7 1,3-1-1542,2 1 1,-6-7 0,1-4-1,1-3 58,2-2 0,-4 0 1,1-2-1,-1-3 1778,-1-6 0,5-8 0,-4-4 0,3 1 0,-3-1 0,9-3 0,-3 5 0,3 0 0,4-2 0,-5 11 0,1-4 0,-5 4 2140,-4 3-499,-6-5 0,1 7-550,-10-3 1,-9-2 0,-9 6 0,-1 3-404,-4 1 1,-9 2-1,-3 0 1,-2 0-494,0 0 1,2-5 0,-2 0 0,5 1-811,4 2 0,-4 2 0,1 0 1,1 0-236,1 0 1,8 0 0,2 0 0,1 0-1069,4 0 0,7 0 1096,1 0 0,15 0 0,3 2 1,8 2-396,6 1 1217,14 0 0,-9 2 0,13 2 0</inkml:trace>
  <inkml:trace contextRef="#ctx0" brushRef="#br0" timeOffset="47">30550 13533 8378,'15'-9'132,"-1"-5"1,-3 4 0,-6-4 385,-3-2 1,-4 0 0,-3 1 0,-6 1 198,-3 3 1,-1-1-1,-1 7 1,0 0-311,0-2 1,-6 5 0,-4-2-1,-2 6 28,1 3 1,-2 8-1,2-3 1,0 4 34,0 2 0,5 5 1,4 1-1,-1 1-256,-2 0 0,5 0 0,8-4 0,1 2-133,3-2 0,2 0 0,4 0 1,5 2 97,9-2 1,6-1 0,10-4 0,1-2-185,4-1 1,1-3 0,6 3 0,-4-6 47,-2-3 0,3-2 0,-8 0 0,-3-2 6,-1-3 1,-6-2 0,-2-5 0,-5 1 101,-6-1 1,4-2 621,-3-2-66,-4 7-915,7 3 0,-6 12 0,8 5-507,0 3 0,-6 0 0,1-2 0,1-1 101,2 1 0,0 2 1,-2 0-1,-1-2-1260,1-2 1,2-4 0,2 2 0,1-1 172,4-3 1,-4-2 1700,4-2 0,4-7 0,-1-2 0</inkml:trace>
  <inkml:trace contextRef="#ctx0" brushRef="#br0" timeOffset="48">31289 13549 8378,'-13'-16'0,"1"0"0,-2 1 509,2-1 1,-6 0 0,-3 2-1,2 2 248,2 1 0,-1 6 0,-1-3 0,-2 1-215,2 3 0,-4 2 0,1 2 0,-1 2-271,0 3 1,2 4-1,7 7 1,2 1-92,1 4 1,8-2 0,-2 6-1,3-1-89,2 1 0,0-1 0,2 4 1,3-2-83,5 2 1,6-3-1,7 1 1,7 0 7,5-1 0,8-3 0,-1-6 0,2 0-135,-2-1 1,3-6-1,-3-2 1,3-2 157,3 1 0,-8-3 0,-3-8 1,-4-6 176,-2-3 0,-1-3 0,-2-4 0,-4-5-200,-1-4 0,-7-7 0,-8-3 1,-1-2-187,-3-1 0,-4-10 0,-5 8 1,-8-1-60,-6 1 0,0-2 1,-5 10-1,1 2-101,4 2 1,1 7 0,2 3 0,2 4 949,4 5 0,-2 7-92,7-3 1,-1 8 0,6 4-1,2 10-184,3 7 1,4 9-1,7-2 1,-1 4-150,1 1 0,0 6 1,0 1-1,-1 1-434,1-1 1,0 1 0,-1-4 0,1 1-945,0-1 1,-2-2-1,-2 1 1,-3-1-295,-2-2 1,3 4-1,-3-10 1,0-1-1901,0-3 3376,6-11 0,-5-3 0,8-7 0</inkml:trace>
  <inkml:trace contextRef="#ctx0" brushRef="#br0" timeOffset="49">32012 13643 8378,'9'-16'879,"-2"6"1,-7-1-38,0-1 1,0-2 203,0-2 0,-7 6 0,-4 1 0,-5 1-425,-5-1 1,-3 0-1,-8-3 1,1 3-516,0 2 0,-8-3 1,-1 3-1,0 0-196,3 0 1,-1-4 0,1 6 0,4 1-1037,5 3 0,0 1 1,7 0-1405,2 0 1,3 1 0,7 5 2529,9 4 0,14 4 0,4 2 0,4 0 0</inkml:trace>
  <inkml:trace contextRef="#ctx0" brushRef="#br0" timeOffset="50">32090 13502 8596,'6'-16'0,"-1"0"292,-2 0 1,-1 1-1,-4-1 1,-1 0 76,-2 1 0,-8 4 0,1 2 0,-5 2 281,-4 4 1,-2 1-1,4 2 1,-2 0-57,2 0 1,1 2-1,2 3 1,1 7-241,-1 8 0,2-3 1,2 6-1,3-2 85,2 0 1,2 7-1,5-2 1,0 2-310,0-2 1,12 4-1,6-6 1,4 2-31,6 0 1,9-1-1,5 1 1,2-5-320,-3-3 0,3-3 0,-5-1 0,-1-3-366,0-6 1,-8-3 0,-7-2-1,-2-2-157,0-3 1,-6-6-1,-6-10 1,-2-3 159,-3-1 1,-3-4 0,-1 2 0,-1-2-310,-5-3 1,3 3 0,-6 2 0,1 7-604,-1 2 1751,5 2 0,-1 9 0,10 9 381,6 12 0,3 7 0,1 7 0,1-2 96,0 2 0,0 2 1,-2 1-1,-2-1-58,-2-4 0,-6 2 0,1-7 909,-3-2-1163,-2-8 1,-7-6 0,-2-10 0,-1-6-25,-1-3 1,2-7 0,-3-1 0,3-3-132,2-3 1,2 0 0,5 0-1,0 2-96,0-2 0,14 0 0,7 0 1,7 4-199,4 1 0,4-3 0,3 5 0,1 4-522,3 4 1,-4 1 0,-1 7 0,-3 1-451,-3 3 1,1 8 0,-12 3 0,-2 6-259,-1 5 1,-10 10 0,-4 11 0,-9 5 1256,-11 6 0,-14-4 0,-10 5 0</inkml:trace>
  <inkml:trace contextRef="#ctx0" brushRef="#br0" timeOffset="51">30597 14618 9353,'2'-14'982,"3"3"0,-2 4 1,6 9-1,0 3-187,-1 6 0,1 8 0,5 5 0,0 4 10,4 5 0,1 9 1,-2 2-1,3 3 267,1 0 0,-1 9 0,-2-7 0,1 3-425,2 3 0,-2 0 0,-6-6 1,-3-5-560,2-4 0,-3 0 1,0-5-1,-2-3-638,-4-3 0,4 3 0,-2-11-1405,-1-2 0,-2-2-469,-2-1 0,5-5 0,2-3 869,2-1 1,-1-8 0,6-10 0,0-5 1554,4-4 0,1-5 0,4-6 0,1-1 0</inkml:trace>
  <inkml:trace contextRef="#ctx0" brushRef="#br0" timeOffset="52">31241 14932 8390,'-15'0'0,"-1"-2"429,0-3 0,1 3 0,-1-3 754,0 3 0,0 4 0,-1 5 0,-4 7-572,-5 5 1,1 4 0,-1-2 0,0 5-115,1 4 0,-3-1 1,7-1-1,2-1-66,2 0 0,3 1 0,3 0 0,6-1-59,3 0 1,4-2 0,3-1 0,6 1-320,3-1 1,7-5 0,1 2-1,5-1-124,6 1 0,-2-9 0,8 2 0,-1-4-832,4-1 1,-3-5-1,-1 1 1,-1-4-110,-1-1 0,1-6 0,-6-5 0,1-5-2567,-1-5 1,-4 2 3578,-1-7 0,-7-7 0,4-7 0</inkml:trace>
  <inkml:trace contextRef="#ctx0" brushRef="#br0" timeOffset="53">31493 14335 8769,'0'-25'0,"0"4"0,0 4 491,0 1 1,2 6-1,3 1 1,5 2 52,4 3 1,7 3 0,2 1 0,2 0 169,3 0 0,-6 0 1,-1 1-1,-3 5-186,-3 4 0,-1 4 0,-3 2-281,-6 0 1,-3-1 0,-2 3 0,-2 1 10,-3 2 0,-4 0 0,-7-5 1,1-1-159,-1 1 1,-5-2-1,0-2 1,2-1-78,1 1 1,3-5 0,1 0 0,1-2-372,3 0 0,6 2 106,-1-1 0,9-3 1,4 6-1,5-1 246,4 1 1,9 2 0,1 4 0,2 1 397,3 0 0,-1 0 0,-1 1 0,-4 2-74,-5 2 1,2 5 0,-4-3 0,-3 0 42,-4 0 0,-9-3 0,3-2 1,-5 1-270,-1 2 0,-1 0 0,-5-5-1093,-4-1 0,-11-1 1,-5-1-1,-6-5-597,-4-1 0,-10 6 1,-8-5-1,-2 1-1546,-3-4 3134,-2-3 0,-9 5 0,-2 2 0</inkml:trace>
  <inkml:trace contextRef="#ctx0" brushRef="#br0" timeOffset="54">29496 15309 8448,'16'-5'0,"0"0"176,-1 1 1,6 2-1,2 2 752,2 0 0,-1 0 0,4 0 0,-2 0-28,2 0 1,-5 0-1,-1 0 1,-1 0-1679,0 0 1,-5 2 0,-5 3-600,1 6 1,-5 8 0,-2 2 0,-5-2 1376,-5-1 0,-11-3 0,-8 1 0</inkml:trace>
  <inkml:trace contextRef="#ctx0" brushRef="#br0" timeOffset="55">29465 15513 10824,'17'0'807,"4"0"0,-2 6 0,8-1 0,1 0 1,3 2-1684,6 4 1,1 3 0,8 1 875,1 1 0,-4 0 0,12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11T18:41:10.165"/>
    </inkml:context>
    <inkml:brush xml:id="br0">
      <inkml:brushProperty name="width" value="0.05292" units="cm"/>
      <inkml:brushProperty name="height" value="0.05292" units="cm"/>
      <inkml:brushProperty name="color" value="#FF8000"/>
    </inkml:brush>
    <inkml:brush xml:id="br1">
      <inkml:brushProperty name="width" value="0.05292" units="cm"/>
      <inkml:brushProperty name="height" value="0.05292" units="cm"/>
      <inkml:brushProperty name="color" value="#3165BB"/>
    </inkml:brush>
  </inkml:definitions>
  <inkml:trace contextRef="#ctx0" brushRef="#br0">4010 1525 9691,'-7'0'331,"7"0"1,8 0 0,8-2 0,3-2 1143,2-1 0,13 0 1,-3 5-1,2 0-1063,0 0 1,-1 0-1,1 0 1,2 0 330,2 0 1,10 0-1,-2-2 1,4-1-422,7-3 0,3-4 0,6 3 1,3 0-166,6 0 0,2 0 0,3 4 0,-2-3 108,-4 3 0,8-1 0,-4 1 0,-1-2-352,1 1 1,9 2 0,-6 2 0,4-1-47,2-5 1,-39 5 0,2 1 0,-2-3 0,0 0 0,1 2 0,0-1 68,0-1 1,0 1-1,0 1 1,0 0-1,-1-2 1,-1 1 0,38 0 104,-6 2 1,-6 0 0,-13 0-1,-4 0 99,-6 0 0,-1 0 0,-13 0 0,-3 0 2,-4 0 1,-9 0-1,2 0-490,-4 0 204,-8 0 1,-9-2-1,-14-1 1,-10-4 24,-13-2 1,-19 4 0,-10-4 0,-8 0-241,-6 0 0,-4 6 0,2-2 0,-2 3 332,2 2 1,36 0 0,0 0-1,-2 0 1,1 0 0,-1 0-1,0 0 164,0 0 1,0 0-1,1-2 1,0-1-1,0 0 1,-1 1 0,0 0-1,0 0-75,-2 1 1,1 0-1,1 1 1,0 0-1,-1 0 1,0-1-1,2-1 1,1 0 59,1 0 0,1-1 0,-38-2 0,-4 5 0,3-2-109,-1-3 1,2 3-1,6-3 1,3 3-75,-2 2 1,10 0 0,4 0 0,7 0 37,9 0 0,-1 0 0,11 2 0,4 1 21,3 2 1,9 6 0,-2-4 358,3 2 0,2 1-8,1 6 0,6-6-204,4 1 0,15-8 0,9 2 0,8-3 47,6-2 0,16 0 0,5 0 0,11 0-153,8 0 0,13-2 0,-40 1 0,2-1 1,3-1-1,1-1-177,2-1 0,0 1 0,4 2 0,1 1 1,2-3-1,1 1 0,2 0 0,1 0-38,3 1 1,0-1 0,-1 0 0,1 1-1,-1 2 1,0 0 0,0 0 0,-1 0 121,-2 0 1,1 0 0,3 3 0,0 1 0,0 0 0,-1 1 0,-1 0 0,-1 0-5,1 0 1,-1 1-1,-2-1 1,0 0 0,-4 3-1,-1 0 1,-4-1 0,-2 0 213,-2-2 0,-2 0 0,34 8 0,-19-6 0,-10 0 34,-10 0 1,-9 3-1,-10-5-238,-1-1-76,-9-3 0,-23-1 1,-19 0-1,-16-1-1,-12-5 1,-22 0-1,34-1 1,-1 1-1,-3 2 1,0 0-16,-3 0 0,-1 1 0,-7-3 0,0 1 0,1 1 0,-1 1 0,-2 0 0,-2-1 3,1 0 1,-1 1 0,-5 0 0,1 1-1,5 2 1,0 0 0,1 0 0,2 0 98,2 0 0,2 0 0,-1 0 0,0 0 0,4 0 0,1 0 1,1 0-1,0 0-6,0 0 0,1 0 1,3 0-1,1 0 0,-39 0 1,5 0 477,6 0 0,0 2 1,8 1-1,6 2-293,3-1 1,0-1-1,7 1 1,5 1 47,4-1 0,5 3 0,7-2 1,4 0 90,1 2 1,2-5 21,5 3 0,9 2-196,7-2 1,16 0-1,19-5 1,14-1-64,12-5 0,26 3 0,-39-1 0,0-1 1,7 1-1,1 1-103,3 1 1,2 1 0,6-3 0,2 1 0,3 0 0,1 1 0,4 0 0,0 0-137,5 1 0,0 0 0,4 2 0,-1 0 0,3 0 0,-1 2 0,-1 0 0,-2 1 147,-6 0 1,-1 0 0,-2 1 0,-1 1 0,-10 1-1,-1 0 1,-4-1 0,-1 0 6,-6 0 1,-3-2-1,37 2 1,-18 2-1,-10 1 270,-7 0 0,-18-6 0,-7 3 78,-7-5 1,-12-1 0,-9 0 0,-12 0-215,-10 0 1,-25 0-1,-14-1 1,-14-3-100,33 2 0,-3-1 0,-7-2 0,-2-1 0,-1 3 1,-1 1-1,-3 0 0,0-1-97,-2-1 1,0 1 0,-3 2 0,-1 0 0,0-2 0,0-1 0,-1 1 0,-1 1-133,1-1 1,0 1 0,7-1 0,0 0 0,0 3 0,0-1 0,3-1 0,0 0 88,3 0 1,0-1 0,5 0-1,1 1 1,-35 2 0,5 0 109,6 0 0,10 0 0,11 0 0,4 0 277,6 0 0,6 0 0,10 0 0,5 0 443,3 0 0,9 2-469,4 3 1,24-4 0,16 5 0,18-5-54,15-1 0,14 0 1,-35 0-1,2 0 1,4 0-1,1 0-17,3 0 0,1 0 0,7 0 0,1 0 0,-7 0 0,1 0 0,2 0 0,2 0-149,-3 0 0,2 0 0,1 3 0,-1 0 0,-5-1 0,-1 1 0,-2-1 0,-1-1 2,-1 0 0,-2 0 0,37 4 0,-4 1 0,-14-3 62,-11-1 1,0-2-1,-8 0 1,-6 0-813,-6 0 0,-8 0 0,-4 0 0,-6 0-5592,-4 0 6345,-1 0 0,-8 0 0,-1 0 0</inkml:trace>
  <inkml:trace contextRef="#ctx0" brushRef="#br0" timeOffset="1">2233 13109 20987,'-10'-2'-1290,"-1"-3"2642,-1-6 1,3 4-480,-1 2 1,6 10 0,-1 6-823,3 3 1,-3 1-1,0 1 671,1 0 1,2 5 0,2 1-1,0 1 1,2 2-345,3-1 0,-3-3 0,5 3 0,-2 1-517,1-1 1,4-4 0,-5 2 0,1-1-374,1 0 1,-4 0-1,6-3 1,-2 1-2687,-4 2 0,4-5 0,-1-6-769,-3 2 0,-8-5 3881,-6-2 0,-10-10 0,-3-4 1</inkml:trace>
  <inkml:trace contextRef="#ctx0" brushRef="#br0" timeOffset="2">1746 13234 9359,'-6'-10'0,"-1"-1"0,0-1 0,-1-2 389,-1-1 0,4-1 0,-6 0 0,1 0-12,1 1 1,2-1-1,7 0 1,0 1 314,0-1 0,0 0 1,0 0-1,0 1-256,0-1 1,7 0 0,4 0-1,2 1-108,3-1 1,2 0 0,3 1 0,3-1-78,1 0 0,6 2 0,-1 2 0,5 3-176,0 2 0,3-3 1,-1 5-1,-1 1 139,3 2 0,-4 2 0,5 0 0,-2 0 30,-3 0 0,4 6 0,-1 1 1,1 1 7,-1 4 1,4 2 0,-5 2 0,-4 2-47,-5 3 0,2-4 1,-4 6-1,3-1 7,3 5 0,-2 2 1,-4 3-1,-5-1-54,-4 1 1,4-1-1,0 1 1,-2-1 9,-1 0 1,-4 1-1,-2-1 1,-3 1-47,-2-1 1,3 6 0,-5-1-1,1-1-89,1-1 1,-6-3 0,5 0 0,-6-1 112,-6-4 1,3 8 0,-9-7 0,-4 1 39,-3 2 0,-9-5 1,2-1-1,-6 0 15,-5 1 1,4-6-1,-5 2 1,1-3 52,0-3 0,1-4 1,3-3-1,-2-1-132,-2-3 1,-5 3 0,4-2-1,-3-3-79,-2-6 1,3 1 0,-2-8 0,0-1-2,2-2 0,-4-3 0,7-2 0,1-4-15,-3-2 1,8 1 0,-3-4 0,8 2-27,4-2 1,-5-2 0,6-1-1,4 1-37,5 4 0,-1-9 0,8 4 0,2-3-11,1 1 1,2 2 0,0-1 0,0 1-3,0-1 0,5 6 0,2 2 0,2 1-1109,3 4 0,-3 1 0,1 4 0,1 2-939,-2 2 0,5-1 0,-4-3 2107,4 4 0,9-4 0,1 5 1</inkml:trace>
  <inkml:trace contextRef="#ctx0" brushRef="#br0" timeOffset="3">10252 13140 24940,'-11'0'92,"1"0"0,4 0 0,-2-2 0,-1-1 392,0-2 1,4-6 214,-5 6 0,6-7-546,-1 1 0,3 2 74,2-1 0,5 0 0,4-4 1,3 3 198,6 6 0,3-2 0,0 0 0,5 0-52,4 0 1,-1 2-1,-1 5 1,-2 0-346,2 0 1,2 0 0,0 0 0,-4 0-94,-5 0 0,-4 0 0,-1 1 0,0 3 40,0 1 0,-6 7-79,0-1 0,-6 3 0,1 2 0,-3-1 176,-2 1 0,0 0 0,-2-1 0,-3 1 172,-5 0 0,-3 0 0,1-1 0,2 1-272,-3 0 1,-6 5-1,-4 0 1,-1-2-21,-4-2 1,-2 4-1,-1 0 1,-1-2 81,1-1 1,-4-2 0,2-1 0,3 1 1,0 0 0,8-1 0,1 1 1,3-2-38,3-3 0,4 3 0,2-4 0,2 4 0,2-3 0,5-1 0,5-5 0,4 4 0,5-2 0,9-4 0,5-1 0,5 0 0,4 1 0,5 3 0,3-1 0,0-5 0,-3 0 0,-5 0 0,1-5 0,1-1 0,-1 1 0,1-2 0,-4 5 0,-7-3 0,-2 2-394,2-3 0,0 5 1,-2-4-1,-5 3-9278,-4 2 4792,-1 0 4921,-14 0 1,-11-7 0,-15-2 0</inkml:trace>
  <inkml:trace contextRef="#ctx0" brushRef="#br0" timeOffset="4">9937 12936 8432,'0'-16'0,"0"0"230,0 1 1,0-1-1,2 0 1,3 0-1,6 1 487,3-1 1,3 0 0,4 1-1,5 1-236,4 3 0,1-3 0,1 5 0,1-1-80,4-1 0,-4 8 0,5-4 0,-1 2-160,0 0 0,5-1 0,-6 6 0,-1 0-56,-2 0 1,4 6 0,2 1 0,-1 1 92,0 4 1,4 2-1,-3 2 1,-1 0-56,1 0 1,3 5 0,-6 0 0,-3-1-124,-5 3 0,2-4 0,-4 6 1,2-1 33,-1 1 1,-5-4-1,-6 5 1,0 2-20,-1 2 0,1-1 0,0-1 0,-2-2-7,-4 2 0,3-3 0,-8 1 0,0 2-48,2 2 1,-5-4 0,3-2-1,-3 1 36,-2-1 0,0-3 1,0 4-1,0-1 8,0 0 1,-7-4 0,-2 2-1,-1-1 0,-1 0 0,1 2 1,-6-4-1,0 2 22,0-2 0,-5-1 0,0-2 1,0-1-21,-1 1 1,3 0-1,-8-1 1,1-1 15,2-3 0,-9 3 0,3-5 0,-2 1 112,-3 0 0,-5-4 0,2 2 1,-1-1-69,1-3 1,-4-2 0,5-2 0,2 0 69,2 0 1,-3 0 0,-1 0 0,2 0 54,2 0 1,1 0 0,3 0 0,1-2-157,1-3 1,1-2 0,-5-6 0,1 3-136,4-2 0,-2 0 0,5-1 0,0 3 0,1-2 0,-6-8 0,3-1 0,1 2 0,3 2 0,3 1 0,3-1 0,1-3 0,3-1 0,-1-5 0,7 4 0,1-3 0,3-3 0,1-2 0,0-3 0,0-2 0,0-1 0,7-6 0,3 3 0,4 1 0,2-1 0,-1 3 0,1 4 0,0 3 0,0 2 0,-1 0 0,1 6 0,0 1 0,0 3 0,-1 3 0,3 2 0,-1 1 0,-1-1 0,8-2 0,-8 0 0,2 2 0,-1 1 0,-1 8 0,-1-2 0,1 3-2539,0 2 1,5 2 2538,0 3 0,21 18 0,0 10 0</inkml:trace>
  <inkml:trace contextRef="#ctx0" brushRef="#br1" timeOffset="5">16729 4322 8584,'-7'-17'0,"-3"-2"153,-4-2 1,0 0 0,2 5 0,1-1 521,-1-4 0,5 8 0,2-2 2831,3 1-2116,2 7 1,2 0 0,1 9-509,3 3 0,1 5 0,-4 9 0,2 4 6,-1 2 0,3 1 0,0 5 1,0 1-217,0-1 0,0 6 0,-4 3 0,4 4-672,2 5 0,-4 1 0,4-1 0,-2 2 0,-4 1 0,-1 1 0,-2-6 0,0 0 0,0 0 0,0-2 0,0-1 0,0-4 0,0-1 0,-2-4 0,-1-8 0,-2-2 0,1-2 0,-3-2 0,2-6 0,1 1 0,-3-5-1813,2-1 1,0-14-1,5-1 1,0-7-492,0-4 0,2 1 1,3-3-1,7-1 2304,7-2 0,6-7 0,6 4 0</inkml:trace>
  <inkml:trace contextRef="#ctx0" brushRef="#br1" timeOffset="6">17185 4527 8768,'7'0'946,"-7"0"0,-7 0 1,-10 1-1,-4 5 1,-5 4-371,-4 4 0,-3 2 0,-2 0 0,-2-1 94,2 1 0,4 5 1,3 0-1,3 0-137,3 2 1,-5-6-1,7 6 1,0-2-129,3 0 0,3 1 1,2-2-1,3 1-45,2-2 0,2-2 1,5-1-1,1 0 131,5-1 1,4-1 0,11-1-1,5-3-98,4 2 0,3 1 1,2-1-1,2-4-31,-2-1 1,5 0 0,2-3 0,3 1-363,2-1 0,-5-3 0,-1-1 0,-3 0-369,-3 0 0,3 0 0,-1 0 0,-2 0-244,-2 0 0,-3 0 0,-2 0 0,-5-1-2413,-6-5 0,2 5 0,-10-6 3026,0 0 0,-2-2 0,-7-7 0</inkml:trace>
  <inkml:trace contextRef="#ctx0" brushRef="#br1" timeOffset="7">17877 4778 8486,'16'0'0,"0"0"621,-1 0 0,1-5 0,2-2 0,1 0 323,2 0 0,1 0 1,-2 4-1,1-3-331,-2 3 0,3 1 0,-1 2 0,-1 0-165,-3 0 0,1 0-64,3 0 0,-4 0 1,4 2-1178,-4 3 1,-8-1 792,-4 6 0,-10 1 0,-4 4 0</inkml:trace>
  <inkml:trace contextRef="#ctx0" brushRef="#br1" timeOffset="8">18019 4967 8327,'24'-2'568,"-3"-3"0,-3 3 0,-1-3 0,2 3 44,2 2 0,7 0 0,-2 0 1,4 0 699,1 0 0,-4 0 0,-3 0 1,-1 0-1260,-4 0 0,4 0 0,-2 0-1408,-2 0 1,-2 0 655,-1 0 699,-7 7 0,5 2 0,-5 7 0</inkml:trace>
  <inkml:trace contextRef="#ctx0" brushRef="#br1" timeOffset="9">12909 4165 8158,'-16'-10'0,"0"-1"1208,1-1 1,-1 5 0,0 2 164,0 3 1,8 4-788,2 3 0,5 9 1,1 9-1,0 1 410,0 4 1,5 2 0,2 3 0,0 4-417,0 5 1,3-2-1,-3 2 1,0 1-91,0 3 0,0 1 0,-3-2 0,1-1-207,-1-2 0,3-7 0,-2 1 0,-2-2-454,-1-3 1,-2-6 0,0-3-39,0 1 0,0-6 1,0 4-8706,0-3 6640,0-9 1,0-11 0,0-12 2273,0-5 0,0-9 0,0 3 0</inkml:trace>
  <inkml:trace contextRef="#ctx0" brushRef="#br1" timeOffset="10">12893 4763 8158,'16'0'0,"-1"0"346,1 0 0,0 0 0,1 0 0,4-2 333,6-3 0,1 3 0,1-3 1,1 1-145,3-1 1,2 1 0,-2-6 0,2-1-166,2 3 0,-2-6 1,-7 3-1,-4-3 111,-1-2 1,-2 1 0,-7-3 0,-4-1-243,-4-2 0,-5-7 0,-1 4 0,-1-1-235,-5 4 0,-2 0 0,-8 4 1,0 3 56,0 0 0,1 2 0,-1 0 0,0 3-38,1 2 1,-6 2-1,-2 5 1,0 1-9,0 5 0,-3 2 0,4 10 0,-1 1 115,0 2 0,-3 7 0,5-2 0,2 4 113,1 1 0,8 1 1,1-1-1,2-1-99,4-4 1,1 4 0,4-6-1,3 2-107,5 0 1,6-6 0,3 1 0,4-4-447,1-1 0,3 0 1,4-3-1,1 0-751,-1-3 0,6-6 0,1 1 0,1-3 71,-1-2 0,4 0 1,-5 0-1,-4-2 503,-5-3 1,-6-4-1,-8-9 1,-1-2 127,-3-7 1,-6-2-1,1-3 1,-5 3 444,-5 2 0,3-1 0,-5 6 0,2-1 90,-1 0 0,-1 2 0,4 6 1713,-2-1 1,-2 2 1229,1 3-2567,5 4 1,1 21 0,10 6-218,4 2 0,2 6 0,-2-5 0,-2 1-61,-1 4 0,-3-3 0,4-1 0,-3-1-70,-2-4 0,4 4 0,-6-2 110,-2-2 0,-1-1 13,-2-3 1,-2-6 0,-3-4 51,-5-3 1,-3-4-1,1-3 1,2-4-98,-2 1 0,-1-12 0,1 3 0,3-6-111,2-5 0,-3-1 1,5-3-1,3 1-279,5-1 1,11-4 0,9-1 0,0 4 123,-1 5 1,6 5 0,-1 7 0,2 1 165,3-1 0,-3 7 0,-1 4 0,-3 3 96,-2 2 0,5 0 0,-2 2 0,2 3-103,-2 6 0,2 3 0,-7 3 0,-2 2-47,-1 2 1,-3 2-1,1-2 1,0 3-13,-1 1 0,-1 3 0,-3-7 0,-6 0-537,-3 1 0,-2-4 0,0 3 0,0-4-332,0-1 1,0 0 0,0-1 0,0 1-484,0 0 0,0-6 0,0 1 106,0 1 0,2 0 1,3-1 1228,5-6 0,-3-3 0,7 5 0,-5 1 0</inkml:trace>
  <inkml:trace contextRef="#ctx0" brushRef="#br1" timeOffset="11">14402 4747 8158,'25'-23'92,"-8"6"0,-8-4 0,-2 3 625,-3 2 0,-3-4 0,-1-1 0,0 1 62,0 3 0,-1 1 1,-5 2-1,-4 2-176,-4 1 0,-2 6 1,0-3-1,-1 1-270,-4 3 0,2 2 0,-7 4 0,-2 3-189,-2 6 0,4 3 1,0 3-1,-1 2-27,3 2 1,-4 7 0,7-3 0,3 1-59,6 0 0,0-7 1,5 4-1,0-2-118,0 0 0,2 0 0,7-5 0,3-1 109,5 1 1,11-5 0,5-3 0,4-1 25,2-3 0,-1-2 0,2-2 0,2 0 180,2 0 1,0-2 0,-8-3 0,-1-6-129,-2-3 0,-6-3 1,1-3-1,-6-1 17,-4 2 1,-2-3-1,-6 1 1,2 1-539,-1 3 1,-3 6 204,-1 1 0,2 6 1,3 1 198,6 6 0,1 6 0,2 9 0,0 1 179,4 2 1,1 7 0,-3 0-1,-1 5-22,1 4 1,0 1 0,-2-3 0,-2 3 150,-2 3 0,-6-7 0,1 5 0,-3-2-80,-2-1 1,-2-4 0,-1-8-1,-4-1-22,-2-4 0,-2-2 1,-6-3-1,-2-3-39,-2-6 1,-5 2-1,3-2 1,-2-3-615,-3-5 0,-1-6 0,-3-7 0,1 0-1401,-1 1 0,1-3 0,1-1 0,4-4 494,5-1 0,4-1 0,3-2 0,3 0-2971,6-1 4314,3-1 0,9-10 0,2-1 0</inkml:trace>
  <inkml:trace contextRef="#ctx0" brushRef="#br1" timeOffset="12">14528 4134 9010,'11'5'352,"-1"0"0,-1 13 0,3-1 1,-1 6 131,1 5 1,2 2 0,2 3 0,-1 2 598,1 1 0,0 6 0,-2-3 0,-2 1-385,-2 3 0,-1 3 0,3-1 0,-1-3-342,1-5 1,-3-4 0,0-3 0,-1-2-160,1-2 0,-4-7 1,6 2-1,-1-3-818,-1-3 0,3 1 1,-5 0-2848,2-1 0,-4-4 2217,6-1 1,-1-13 0,6-2 0,0-9-479,-1-7 1729,1-11 0,7-15 0,1-9 0</inkml:trace>
  <inkml:trace contextRef="#ctx0" brushRef="#br1" timeOffset="13">15110 4574 8772,'-16'0'1627,"1"0"1,-1 0-905,0 0 1,-1 0-1,-4 0 1,-6 0-256,-2 0 1,-3 0 0,1 0-1,-1-2-242,1-3 0,-6 1 0,1-4 0,1-1-672,1 0 1,3 4 0,0-6-1,1-1-967,4-2 1,3-1-1,7-1 1413,0 0 0,1-14 0,-1-3 0</inkml:trace>
  <inkml:trace contextRef="#ctx0" brushRef="#br1" timeOffset="14">14685 4039 8130,'27'6'266,"-1"-1"0,-7 7 1,2-1-1,-4 3 455,-1 1 1,0 8 0,0 3-1,1 6 78,4 4 1,-3 3-1,4 6 1,-3-1 38,-3 0 0,9 4 0,-11-6 1,0 2-239,-2-2 1,-3 2 0,1-8 0,-3-3-325,0-5 0,-5-5 1,3-7-1,-3 0 82,-2-1 1,0-4-276,0-1 0,0-8-377,0-2 0,0-12 0,0-11 0,0-1-403,0-4 1,7-4 0,3-3 0,6 0-2,5 6 1,-4-1-1,4 11 1,-3 3 519,-2 4 0,-1 8 0,1-1 1,1 3 377,4 2 0,-3 7 1,5 4-1,-2 4 170,0 6 1,5-1-1,-5 4 1,-2-1-208,-2-4 1,-1 0-1,0 0 1,-2 2-579,-4-1 0,3-3 0,-6-1-706,1 0 1,-4-1-979,1 1 0,-2-6 285,3 1 0,-5-9 1814,5-2 0,2-14 0,1-11 0</inkml:trace>
  <inkml:trace contextRef="#ctx0" brushRef="#br1" timeOffset="15">15739 4495 8130,'-16'-5'725,"0"-2"0,1 0 176,-1 0 0,0 2 1,-1 5-1,-2 0-336,-2 0 1,0 0 0,5 2-292,0 3 1,2-2 0,4 8-169,4 1 0,6 2 0,6 3 0,4 3 145,4 1 1,9 1 0,1-2-1,3 2-52,-1 3 1,-7-1 0,4 2-1,-2-3 159,0 0 0,-6-4 0,-6 5 0,-2-1 330,-3-4 0,-3-1 0,-1-2-374,0-1 0,0-4 0,-1-3-357,-5-1 1,-8-1 0,-7-6 0,2 0-158,2 0 1,-6 0 0,-1-2 0,-1-3-1058,4-6 1,-2-3 0,2-1 0,2-1-793,2 0 1,3 0-1,3 1 1,6-1 26,3 0 2022,2 1 0,0-8 0,0-2 0</inkml:trace>
  <inkml:trace contextRef="#ctx0" brushRef="#br1" timeOffset="16">15990 4527 8249,'16'8'1137,"0"-2"0,-6-6 0,1-4 950,1-1 1,-3 0-1654,1 5 1,1 1-1206,4 5 1,-4 2-1,-1 8 771,3 0 0,-6 0 0,0-1 0</inkml:trace>
  <inkml:trace contextRef="#ctx0" brushRef="#br1" timeOffset="17">16195 4888 12262,'16'7'4462,"-8"-5"1,-1 7-3999,-7-4 1,-1 4-465,-5 6 0,-2 1 0,-8 0 0</inkml:trace>
  <inkml:trace contextRef="#ctx0" brushRef="#br1" timeOffset="18">19607 3584 8249,'0'-16'2582,"0"7"0,7 4 1,1 10-1963,1 6 0,3 3 1,-5 3-1,2 2-55,3 2 0,-3 7 0,1-2 0,1 4 374,-2 2 0,5 4 0,-6 3 0,3 1-166,-1 3 1,-1 1 0,3 0 0,-3-4-504,-2-2 1,4-1 0,-6-5 0,-2-3-271,-1-3 0,-2 2 0,0-7 0,0-1 0,0-3 0,0-1-5285,0-1 3475,0-6 0,0-9 0,2-10 1,3-6-1450,5-5 1,4-3 3258,2-8 0,7-6 0,1-2 0</inkml:trace>
  <inkml:trace contextRef="#ctx0" brushRef="#br1" timeOffset="19">20236 3647 8386,'-16'0'237,"0"0"0,0 0 0,1 0 813,-1 0 0,5-2 1049,1-3 1,1-4-441,-1-7 1,5 0-1,10 2-1220,5 4 1,6-2-1,5 5 1,7 0-259,7 0 1,5-4 0,7 6 0,-1 0 55,-4-2 0,1 5 0,-4-3 1,-3 3-310,-3 2 0,1 0 0,-13 2 0,-2 1 16,-2 3 0,-1 4 0,-2-3 27,-3 2 1,-4 1 0,-7 8 0,0 3-6,0 5 1,-6-2 0,-2 4 0,-6 4 92,-9 3 0,0 3 0,-3-5 0,-2 0-47,-2-3 1,-6 3 0,-1 4-1,2-2 119,2-2 0,1-7 0,1 0 1,1 1 154,4-3 0,3-1 0,8-7 1,-1-1 340,0 1 0,2 0 1728,4-1-2355,-4-6 0,19-2 0,0-7 0,9-2 0,7-3 0,9 2 0,8-6 0,2 0 0,4 0 0,1 1 0,4-5 0,2 5 0,1 1 0,1-4 0,-6 6 0,-2 2 0,-3 1 0,0 2 0,-8 0 0,-7 0-1450,-2 0 1,-4 0 0,-5 0-643,-1 0 0,-8 2 0,-7 3 0,-10 4 782,-9-1 1,-18 10 1309,-10-8 0,-25 15 0,-1-8 0</inkml:trace>
  <inkml:trace contextRef="#ctx0" brushRef="#br1" timeOffset="20">19575 4605 7937,'-9'7'494,"2"-3"790,7 6 1,2-4 0,3 2 0,6-1-298,3-3 1,9-1 0,3 1 0,5 1 389,6-2 1,3-1 0,9-2 0,3 0-462,6 0 1,5 0-1,3 0 1,3 0-424,-3 0 0,4 0 0,-2 0 1,-3 0-494,-6 0 0,-5 0 0,-7 0 0,-1 0 0,-4 0 0,-4 0 0,-8 0 0,-4 0-2315,-5 0 1,-5 2-798,-6 3 1,-6-1 0,-15 4-59,-10-1 1,-14 4 3169,-7-6 0,-10 0 0,-4-5 0</inkml:trace>
  <inkml:trace contextRef="#ctx0" brushRef="#br1" timeOffset="21">20015 5281 8098,'16'0'0,"0"0"0,0 0 797,-1 0 1,-1-7-1,-1-3 679,-3-4 0,-1-7 0,1 0-772,-5 2 1,-5 1 0,-5 2 0,-5 2-189,-4 4 1,-7-2 0,-4 5-1,-1 0-94,-2 0 0,-5 2 0,7 5 0,-4 0-315,-1 0-1,-1 0 1,2 0 0,3 1-142,0 5 1,3 2 0,-4 8-1,3 0-75,3-1 1,1 1-1,5 2 1,0 1-84,1 2 1,-1 5-1,2-3 1,3-1-25,6 1 0,-2 3 0,2-5 1,1 0 247,3 2 1,1-6 0,1 4 0,5-3 43,4-2 0,4-1 0,2 1 0,1 0 19,4-1 1,4-6 0,8-4 0,4-3-84,5-2 1,3 0 0,2 0 0,-1-2-125,-4-3 0,1-4 0,-6-6 0,-2-1 33,-2 0 0,-9-5 1,-3-1-1,-3-1-59,-2 0 1,-2 0-1,-2 4-36,-2-2 460,-6 0-74,3 13 0,-7 8 0,0 10 0,0 6 144,0 5 1,5 3 0,0 8-1,-1-1 207,-2 1 0,-2 1 0,0 3 0,0 5-57,0-1 1,0 5 0,0-3 0,0 2-184,0-2 0,0 1 0,0-6 0,0-2-90,0-2 0,0-3 0,0-4 0,0-3-220,0-1 0,0-9 0,0 2-3743,0-1 2947,0-7 0,7 0 1,3-10-1,6-6 784,5-7 0,10-17 0,9 0 0</inkml:trace>
  <inkml:trace contextRef="#ctx0" brushRef="#br1" timeOffset="22">21572 4574 14580,'10'-5'0,"1"-1"580,1 3 1,2 1 0,4 2 0,1 0-75,2 0 0,0 0 1,-6 0-1,1 0-501,0 0 0,0 0 0,-1 2 1,1 1-880,0 3 0,0 6 1,1-2-1,0 4-583,-1 2 0,3 2 0,-10 1 1,0 3-78,-4 3 0,-3-6 1534,-2 2 0,-14-3 0,-4-3 0</inkml:trace>
  <inkml:trace contextRef="#ctx0" brushRef="#br1" timeOffset="23">21478 4935 8107,'15'9'560,"1"-4"0,0-3 0,0-2 1,-1 0 547,1 0 0,0 0 0,-1 0 0,1 0-428,0 0 0,5 0 1,0 0-1,-2 0-1271,-2 0 0,4 5 1,2 2-1,0 2-733,0 3 0,5 8 1324,-2 0 0,10 15 0,5-1 0</inkml:trace>
  <inkml:trace contextRef="#ctx0" brushRef="#br1" timeOffset="24">22610 3537 9176,'0'-16'164,"0"0"0,0 0 1826,0 1-486,0 6 1,0 4 0,0 10-726,0 5 1,0 10 0,0 2 0,0 3-134,0 3 1,0 7 0,0 1 0,-2 1-25,-3 1 0,-2 1 0,-6 4 0,3-2-147,-2-3 1,-2 4 0,-2-5 0,0-2-219,1-2 0,4-2 1,1 1-1,-1-3 29,2-2 0,1 0 0,4-6 0,-1-1-107,1-3 0,3-1 0,2-2-183,5-4 0,4 2 0,9-6 1,2-3 0,7-3 0,0-3 0,5-4 0,4-2 0,7-1 0,-2-6 0,1 0-339,-1 0 1,2 1 0,-7 1 0,-2 1-837,-2 3 0,-7 1 0,-1-3 0,-1 3-1813,0 2 1,-4-3-1,2 5 2985,1 1 0,2-5 0,6 1 0</inkml:trace>
  <inkml:trace contextRef="#ctx0" brushRef="#br1" timeOffset="25">23081 3945 8503,'0'-16'1309,"-1"1"920,-5-1 1,3 7-873,-8 4 1,6 5-1,-4 5-484,2 6 0,2 4 1,3 6-1,-1 4 60,-2-1 0,-1 10 1,5-7-1,-3 1-158,-1 2 1,0-2-1,5 0 1,0-2-776,0 2 0,0-3 0,0-1 0,0-1 0,0-4 0,0-2 0,0-1 0,0 2-1738,0 3 0,0-4 0,0 4 0,0-4-3108,0-1 0,0 0 4846,0 0 0,-14-8 0,-4-1 0</inkml:trace>
  <inkml:trace contextRef="#ctx0" brushRef="#br1" timeOffset="26">22390 4920 11493,'1'10'3425,"5"-1"-2569,4-2 0,9-2 0,6-5 0,4 0 78,10 0 1,5 0 0,6 0 0,6-2 186,7-3 0,5 3 1,-2-3-1,1 3-780,-6 2 1,0-5 0,-8 0-1,-5 1-533,-4 3 1,-5 1 0,-10-2-1,-3-2-1976,-5-1 0,-3 0-2276,-2 5 1,-9 2 2543,-7 3 0,-14-2 1900,-13 8 0,-9-8 0,-4 4 0</inkml:trace>
  <inkml:trace contextRef="#ctx0" brushRef="#br1" timeOffset="27">22484 5674 9062,'0'-16'749,"0"6"0,2 1 0,1 0-171,2 1 1,6-3 0,-2-4-1,3-1 152,5 0 1,4 0-1,0 2 1,5 2-163,4 2 0,2 1 1,-1-3-1,-1 3-162,-4 2 1,2 2 0,-7 5 0,-2 0-196,-1 0 1,-5 7 0,0 3 0,-5 4-177,-1 2 1,4 0 0,-6-1 0,-1 3-108,-3 3 1,-1-2 0,-1 7 0,-6 0-172,-9-1 1,0 3 0,-6-5 0,-1-1 112,-3 1 1,-2 3 0,0-5 0,3-2 69,3-1 0,-5-3 1,5 1 195,-3 0 1,6-2 0,-2-2 163,4-1 0,6-8-205,1 2 1,8-3-1,2-2 1,10 0-29,9 0 1,6 0-1,10 0 1,5 0-127,7 0 1,9 2 0,-3 1 0,-3 3 127,-1-3 1,-7 4-1,-2 0 1,-1 2 135,-4 3 0,-2 2 0,-2 3 1,1 3-85,-1 1 1,-1 5-1,-2-4 1,-4 3 80,-1 3 0,-7-4 0,-8 2 1,-1 1 16,-3-3 0,-2 4 0,-2-5 0,0-1 269,0 1 0,-7-2 0,-6-5 1,-4 0 138,-4-1 0,-7-1 1,0-3-1,-5-6-621,-4-3 0,-6-2 0,2 0 1,-1 0-7,0 0 0,8-7 0,-5-2 0,4-1 0,4-1 0,-4 6 0,10-4 0,1 0 0,3 1 0,3 4 0,4-3 0,2 2-2991,2 0-3299,6-1 6290,4 6 0,23 7 0,10 2 0</inkml:trace>
  <inkml:trace contextRef="#ctx0" brushRef="#br1" timeOffset="28">15362 8346 8033,'15'0'0,"-1"-2"0,-2-3 256,-1-5 1,-1-4 0,4-2-1,-1 0 1,-3-1 851,2-4 0,1 3 0,-3-4 1,-5 1-260,-3 0 0,-2-2 1,0 4-1,-2-2 265,-3 2 1,-4 1 0,-8 1-1,-2-1-243,-2 3 1,-6-8-1,3 11 1,-2 1-516,-2 2 1,-11-1 0,8 5-1,-2 1-142,0 3 0,3 1 0,0 1 0,2 4-75,0 6 1,-3 3-1,10 2 1,2-1-402,1 1 0,-3 5 1,2 2-1,3 1 61,4 4 1,3 0 0,-3 2-1,3-2 161,2 0 1,2 10-1,5-6 1,0-1 26,0-3 0,7 2 1,5-6-1,6 0 100,3-3 0,5 2 1,-3-4-1,1-3 157,4-4 0,2-6 0,3 2 0,2-1-143,2-3 0,5-4 0,-6-4 0,1-3-134,1-1 0,-4-3 0,0-6 0,-4-3-18,-4-1 1,-6-5 0,1 4 0,-4-1-715,-1 0 0,-8-5 0,-2 4 0,-5-2 421,-1-1 0,0 8 0,0-2 1100,0 4 696,0 8-1164,0 2 1,2 24 0,2 4-159,1 0 1,5 4 0,-3-2 0,2-1-437,3 1 1,2 0 0,2-4 0,0 2-718,0-2 1,-1-2-1,1-1 1,0-2 306,-1-3 0,1 1 1,2-7-1,3-1-890,5-3 0,-4-1 0,1-1 0,-2-5 678,0-4 1,-2-6 0,-8-5 0,-6-5 421,-3-4 1,-2-6 0,-2-3 0,-3 1 505,-6-1 0,-1 3 0,2 6 0,3 4 253,0 5 0,5 3 1,-5 4 3883,0 4-3315,5 3 0,-5 9 0,7 3 0,2 5-309,3 4 1,4 13 0,7 1 0,-1-1-134,1 3 1,0 0-1,-2 1 1,-2 1-163,-2-1 1,-1-6 0,3-4 0,-3-4 242,-2-1 1,-2-1 834,-5 1-907,0-7 0,-7-9 1,-3-12-1,-4-6-280,-2-3 1,1-7 0,1 0 0,1-5-108,3-3 0,6-6 0,-1 5 0,3 2-321,2 2 1,7 7 0,4 1-1,3 4 27,2 7 1,6 0-1,4 7 1,2 0 115,-1 0 0,2 2 0,-3 5 0,2 0 59,-1 0 1,2 0 0,-2 0 0,1 2 13,-2 3 1,3-1-1,-2 4 1,1-1 38,-2-3 1,3 3 0,-2-2 0,1-2 163,-2-1 0,4-2 1,-6 0-1,2 0 171,0 0 0,-6-2 0,2-3 1,-1-3 91,0-1 0,0-5 1,-7 3-1,-2-3-125,-1-1 1,-6 4-1,4 1 1,-2-3-78,-4 0 1,-3-1 0,-3 1-1,-4 3-109,-2-2 0,-1 5 0,-6 1 1,0 3-201,0-2 0,-4 3 1,-1-3-1,0 5 23,-2 5 1,5-2 0,-3 8 0,4 1 78,1 2 1,-3 7 0,2 0 0,3 0 22,0 2 1,5-4 0,0 5 0,2 1 35,4-1 0,1-3 0,4 5 0,3 1 14,5-3 1,6 6-1,5-4 1,4 2-23,-1-2 1,11-3 0,-2-6 0,6 2-69,4 2 0,3-1 1,1-10-1,0-3 66,0 0 0,-7-5 0,-1 3 1,-3-3 209,1-2 0,0-5 0,-6-4 1,1-3 55,-1-6 1,-5-6-1,-1 1 1,-2-2-71,-4-2 1,-7 2-1,-3-1 1,-2 0-151,-4 1 0,-1-3 0,-2 6 0,0-1-215,0 0 1,-7 2 0,-5 6-1,-6-1 48,-3 0 0,-5 7 0,3 4 0,1 3 75,-1 2 1,-5 0 0,2 0-1,-4 2 83,-1 3 1,4 6-1,3 8 1,1 4 129,4 1 0,3 2 0,4 8 1,3-1 179,2-2 0,2 8 0,7-11 1,1-2-15,3-2 0,11 2 0,-1-5 1,3-3-65,4-6 1,-1 0 0,6-6 0,-1-3-273,1-1 0,1-2 0,1-2 0,-2-3 0,-2-6 0,-7-3 0,2-3 0,-3-2-97,-2-2 0,-3-6 1,0 7-1,-5 0-166,-1 3 1,0 3 0,-3 2 223,1 1 0,7 8 1,-3-1 236,0 8 0,5 4 1,-2 8-1,6 0 0,2 0-124,0-1 1,2 1 0,-1 0 0,-1-1-368,-3 1 1,-1-2 0,0-2 0,-3-1-966,-2 1 1,3-3 0,-4 0 0,3-1-1525,-3 1 0,4-6 1,-3 3 851,3-5 1,1-1 1929,1 0 0,-7-13 0,-2-5 0</inkml:trace>
  <inkml:trace contextRef="#ctx0" brushRef="#br1" timeOffset="29">17924 8000 8033,'9'-1'3723,"-4"-5"-3996,-3 5 1,-2-5 0,0 12-2695,0 4 2967,0 4 0,0 2 0,0 0 0</inkml:trace>
  <inkml:trace contextRef="#ctx0" brushRef="#br1" timeOffset="30">17893 8330 10122,'14'2'0,"-2"2"1247,-1 1 0,-3 2 1,5-4-1,-3 4-471,2 2 1,-3-5 0,1 3-1596,3 0 1,1 0 0,0 5 0,-4-2-719,-5 2 1,2-3 1536,-1 2 0,-8-8 0,-7 4 0</inkml:trace>
  <inkml:trace contextRef="#ctx0" brushRef="#br1" timeOffset="31">18773 7623 8033,'-1'-16'1237,"-3"1"1,-3-1 7,-2 0 0,6 6 1,-4 1-78,0 2 1,5 4 0,-3 8-120,3 5 0,2 11 1,0 5-1,0 4-60,0 2 1,5 4 0,1 3 0,-3-1-299,-1 1 0,0 2 0,1 0 1,4 1-692,2 1 0,-4 6 0,4-9 0,0 0 0,-1-3 0,1 2 0,3-3 0,-3-1 0,-2-2 0,3-3 0,-3-2 0,0-4-1760,0-1 0,0-2 1,-3-5-649,1-1 0,0-4 1,-3-2 1480,3-2 0,-3-4 0,5-8 927,0-6 0,2-10 0,7-3 0</inkml:trace>
  <inkml:trace contextRef="#ctx0" brushRef="#br1" timeOffset="32">19402 7906 8033,'-15'0'0,"-1"0"153,0 0 1,0 0-1,1 0 1,-3 0 1216,-3 0 1,-3 7 0,-8 4 0,1 3-111,-1 1 1,1 6-1,1 0 1,2 0-694,2 2 0,7-6 1,0 6-1,5-2 30,3 0 0,8 5 0,-3-5 0,5 0-82,1 2 1,1-6 0,3 4-1,3-2 82,2 2 1,3-3-1,7 3 1,4-4-501,1-1 1,-3 0-1,5-2 1,2-2-171,2-2 0,2-6 1,-1 1-1,-1-3-53,-4-2 1,2 0-1,-5 0 1,1 0-2298,4 0 1,0-5 0,0-2 0,-4-2 2422,-1-3 0,5-9 0,-4-4 0</inkml:trace>
  <inkml:trace contextRef="#ctx0" brushRef="#br1" timeOffset="33">19795 7529 8033,'0'-16'0,"0"0"750,0 1 0,2 1 1,2 1-1,3 5 191,1 1 1,3 2-1,4 5 1,1 0-293,0 0 1,5 0 0,0 0-1,-2 0 63,-1 0 1,-8 0 0,0 1-331,3 5 0,-6 2 1,-2 8-6,-3 0 1,-4 5-1,-3 1 1,-6 1-120,-3 0 0,-1 3 0,-3-3 1,-1-1 12,-2 1 1,0 3-1,7-5 1,2-2 121,1-1 1,6-2 0,-4-1 475,2 1 0,2-5-509,5-1 0,7-5 0,3 4 0,4-2-360,2-4 0,0-1 0,1-4 0,4-1-49,6-2 1,2-1 0,1 6 0,-2 0-423,-2 0 1,-5 0 0,4 0 0,-3 0-1988,-3 0 0,-6 6 1,-5 1-1,1 1-6112,0 5 8570,-6-6 0,4 7 0,-7-6 0</inkml:trace>
  <inkml:trace contextRef="#ctx0" brushRef="#br1" timeOffset="34">20817 7969 8033,'0'10'1571,"0"1"0,-1-8 1994,-5 3-2317,5-5 1,1-1 0,10-1-847,4-5 1,2 5-1,1-5 1,2 5-976,2 1 0,6 0 1,-5 0-1,1 0 156,0 0 1,3 0 0,-5 1 0,-2 5-4943,-1 4 5359,-10-3 0,-1 7 0,-7-5 0</inkml:trace>
  <inkml:trace contextRef="#ctx0" brushRef="#br1" timeOffset="35">20880 8142 8033,'2'9'516,"3"-4"1,6-3 777,3-2 1,1 0 0,1 0 0,0 0-594,0 0 1,4 0 0,3 0 0,2 1-1125,3 5 1,1-5 0,3 6 0,-1 0-2228,1 4 0,4 1 2650,1-2 0,7 11 0,-4-3 0</inkml:trace>
  <inkml:trace contextRef="#ctx0" brushRef="#br1" timeOffset="36">22248 7152 8033,'-7'-9'648,"4"-3"-745,-8 6 0,6 1 1,-6 5 528,-1 0 0,-2 2 0,-2 5 1,-1 9-1,-2 8 822,-2 6 1,-7 1-1,2 2 1,-4 4-744,-2 5 0,3 3 0,1 3 0,3-1-118,3 0 0,1 5 0,5 2 0,0 2-112,1 4 0,-1 1 1,0 2-1,2 0 194,4-1 1,-3-1 0,8-1 0,2-2 432,1 1 1,4 0 0,1 1 0,6-4-292,5-2 1,-2-2-1,11-3 1,0 0-530,3-2 0,-2 4 0,1-11 0,-1 0-88,1-3 0,-6-6 0,2-3 0,-4-5 0,-1-6 0,-6 1 0,-1-11-3206,-2 1 1163,-2-4 1,-3-4 0,2-11 136,1-3 1,0-3 0,-3-4-1,1-5 1906,3-4 0,-1-8 0,-5-2 0</inkml:trace>
  <inkml:trace contextRef="#ctx0" brushRef="#br1" timeOffset="37">22704 7042 8127,'0'-11'859,"0"1"1,0 13 0,-2 2-461,-3 8 1,2 4 0,-8 4 0,-1 3-55,-2 1 1,0 5-1,2-4 1,1 3-162,-1 3 1,-2-2 0,0-2 0,2-2-89,1 2 1,3-6 0,-3 1 0,4-2-46,0 0 1,5 0 0,-3-5 0,3-1 171,2 1 0,2-5 1,3-3 31,6-1 0,3-1 1,3-6-1,2 0-41,2 0 0,7 0 1,0 0-1,6-2-463,2-3 0,6 1 0,-5-5 1,-2 1 18,-2-1 0,2 5 0,-2-3 0,-5 2-525,-4 0 1,-1-2-1,-4 2-4492,2-6 5247,-7-3 0,0-8 0,-5-3 0</inkml:trace>
  <inkml:trace contextRef="#ctx0" brushRef="#br1" timeOffset="38">23050 7199 8837,'-5'15'1666,"-2"-1"0,0-1-492,0-3 0,-4 6 0,4 7-775,-2 1 0,4 0 0,-3 4 0,1-3 511,3-2 1,1 3-1,-1-4 1,-1 1-590,1 0 0,3 0 0,1-4 0,0 2-1182,0-2 0,-2 4 0,-2-2 0,-1-2-704,2-2 1,1 4 0,2 2 0,-2 0-3155,-3-1 4719,3-1 0,-12-5 0,5 0 0</inkml:trace>
  <inkml:trace contextRef="#ctx0" brushRef="#br1" timeOffset="39">22358 8095 8771,'-9'7'3462,"2"-6"0,9 6-2545,3-7 1,9 0 0,9 0-1,3 0 237,7 0 0,1 0 0,9 0 1,3 0-759,-1 0 1,11 0-1,-7 0 1,3 0-386,3 0 1,-5-5 0,-6 0 0,-4 1 6,-2 3 0,-1-1 1,-7-2-1,-4-1-2971,-5 2 1,-3 1-325,-3 2 1,-1 2 1966,-3 3 1,-6 4 0,-12 5 0,-7-2 1309,-5-2 0,-9 1 0,3 5 0</inkml:trace>
  <inkml:trace contextRef="#ctx0" brushRef="#br1" timeOffset="40">22563 8456 8419,'-9'0'2983,"5"-5"1,13 0-2331,7 1 0,15-3 0,2 2 0,6 2-168,4 1 0,1 2 0,-2 0 0,-5 0-75,-4 0 0,-9 0 0,-3 1 1,-3 3-210,-2 1 1,-8 7-1,-2-1-124,-5 3 1,-1 2 0,-1-1 0,-5 1-195,-4 0 0,-4-1 0,-4 1 0,-1 0-55,-2 0 0,-2-2 1,4-2-1,-2-3 88,2-2 0,2 3 1,1-5-191,0-1 122,0 5 1,9-8 0,9 4-1,12-3 5,11-2 0,6 5 0,4 2 0,3 0 45,3 0 0,-6 4 1,3-2-1,-3 3 448,-4 5 1,4 3 0,-10-5 0,-1 1 105,-3 0 0,-3 5 0,-4 1 0,-2 1-47,-2 0 0,-6 3 0,1-5 0,-3 0-147,-2 2 1,-2-6-1,-3 4 1,-6-5-102,-3-6 0,-8 2 0,-5-6 0,-4-3-333,-6-1 1,2-2 0,-7-2-1,-1-3-6,-3-6 0,-1-3 1,2-1-1,3-1-1561,5 0 1,4-5-1,3-1 1,6-5-918,8-6 0,7-5 1,9-11 2659,0-3 0,14-4 0,4-7 0</inkml:trace>
  <inkml:trace contextRef="#ctx0" brushRef="#br1" timeOffset="41">23301 7042 8045,'16'0'165,"0"-6"0,0 1 0,-1 2 1,1 1 716,0 2 1,5 0 0,1 2-1,3 3-91,3 5 0,2 11 0,1 7 1,0 7-122,1 7 1,-1 3 0,1 4 0,-1 2-240,1 1 0,-6 10 0,-2 0 0,1 8-99,-1 2 1,-5 10 0,2 0 0,-11-38 0,-2 1 62,0 3 1,0 0-1,-3 1 1,-2 0 0,0-2-1,0 0 1,-2 0-1,-1-1 382,0 43 1,-1-5 0,-3-11 0,-3-7-547,-2-6 0,-1-8 0,-6-8 0,0-4-231,1-2 0,-6-3 0,0-8 0,0-6 0,-2-4 0,4-3 0,-7-4 0,0-4-145,1-5 1,-8-8 0,5-3 0,0-6-2314,-2-5 0,8-1 1,2-8-1,6 0 47,4-3 1,8-9 2410,2 0 0,21-10 0,12-4 0</inkml:trace>
  <inkml:trace contextRef="#ctx0" brushRef="#br1" timeOffset="42">24103 6822 8225,'-1'-16'0,"-3"0"205,-1 0 1,0 1 0,5-1 1289,0 0 1,0 6 0,0-1-710,0-1 1,7 5 0,3 0-357,4 0 1,2 5 0,1-3-1,2 3-119,2 2 0,0 6 0,-5-1 0,0 0-1,0 2 0,-1-3 0,1 6 1,-2 2-49,-4 2 0,3 2 0,-8 0 0,-2 1 6,-1 4 1,-2-3 0,-2 4 0,-3 1 105,-5 3 1,-10-1 0,-2-1 0,-1 1-83,0-1 1,-5-5-1,2 2 1,-2-2 273,2 2 1,2-3 0,4 3-79,-1-4 0,0-1 1,7 0-80,4-1 0,3-4-409,7-1 0,2-6 0,3 1 0,7-3 0,7-2 0,8 0 0,9 0 0,4 0 0,1 0 0,9 0 0,-2 0 0,0-2 0,1-3 0,-5 3 0,-6-5 0,-6 2-592,-2 0 1,-8-1-1,-1 6 1,-3 2-1837,-3 3 1,-4 4 0,-2 9 0,-2 1 2427,-4 2 0,-1 0 0,-2-6 0</inkml:trace>
  <inkml:trace contextRef="#ctx0" brushRef="#br1" timeOffset="43">25267 7843 8590,'0'-10'3710,"2"1"-3003,3 2 0,4-3 0,8 3 1,2 0-338,2 0 0,0 1 0,-3 6 0,1 0-995,2 0 1,2 0-1,-4 0 1,2 0-883,-2 0 1,-2 7 0,-3 4 1506,-3 3 0,-4 1 0,-7 1 0</inkml:trace>
  <inkml:trace contextRef="#ctx0" brushRef="#br1" timeOffset="44">25330 8000 8117,'7'9'361,"1"3"1,8-6 0,2-3 707,3-1 0,1-2 0,6 0 1,-2 0-646,2 0 1,4 0 0,3 2-1,3 1-1434,2 2 0,2 1 0,7-6 0,2 0 1010,1 0 0,15 0 0,-3 0 0</inkml:trace>
  <inkml:trace contextRef="#ctx0" brushRef="#br1" timeOffset="45">26635 6680 8373,'0'-16'536,"0"1"2137,0-1 109,0 0-2334,0 7 1,0 9-1,1 13 1,3 4 339,1 4 0,6 7 0,-6 0 0,0 5 177,2 4 0,-5 5 0,5-2 0,-2 2-308,0 2 0,1 10 1,-6-7-1,0 2-335,0 0 1,0-4-1,0-3 1,0-5-169,0-4 1,0-2 0,0 1-1,0-3-855,0-2 1,0-5-1,0-6-663,0 0 0,1-2 0,3-2-803,1-2 1,2-6 0,-3-1 1320,1-6 0,7-6 0,0-7 0,6-1-1127,3-4 1973,14-3 0,-9-15 0,12-1 0</inkml:trace>
  <inkml:trace contextRef="#ctx0" brushRef="#br1" timeOffset="46">27452 6696 8930,'0'-25'0,"0"4"0,0 4 0,0 1 582,0 0 1,0 1 0,-1 1 813,-5 3 1,3 4-330,-8 7 1,-1 0 0,-5 2-582,1 3 1,-9 9 0,8 9-1,-4 1-90,-2 4 0,-3 2 0,3 2 0,1 1-112,-1 3 1,-3-2 0,5 4-1,2-1 135,1-1 1,2 6 0,1-3 0,1 1-133,3 3 0,4-4 0,7-1 0,0-1-145,0 0 0,7 5 0,4-6 0,3-3 30,1-5 1,8 2 0,2-5-1,1 1-12,0 0 0,5-7 0,6 0 0,-2-5 229,-2-3 1,-3-8 0,-2 3 0,-4-5-129,-1-1 0,-2-7 0,-5-5 1,-2-5-262,-4-4 0,-3-7 0,-7 2 0,0-4 0,0-2 0,-7 1 0,-5 0 0,-6 1 0,-3 4 0,-6-2 0,0 7 0,-2 2-578,-3 1 0,-4 8 0,-1 1 0,2 2-1359,2 3 1,-4 4-1,0 6 1,2 6 108,2 7 1,-2 0-1,4 6 1828,6-3 0,-1 6 0,2-3 0</inkml:trace>
  <inkml:trace contextRef="#ctx0" brushRef="#br1" timeOffset="47">26304 7922 10705,'16'0'2009,"0"0"0,0 0-831,-1 0 1,8 0 0,3 0 0,6 0-374,4 0 1,3 0 0,6 0 0,1 0-238,3 0 0,7 0 1,-2 0-1,2 0 366,3 0 0,2 0 0,2 0 1,-2 0-935,-3 0 0,3 0 0,-5-2 0,0-1 0,-4-3 0,-3 1 0,-2 5 0,-1 0 0,-4 0 0,-4 0 0,-7 0 0,1 0 0,-1 0 0,-6 0-2241,-4 0 1,-11 7 0,-4 4 0,-8 3-30,-9 1 0,-6 6 0,-18 2 0,-5 0 2270,-7-1 0,-11-1 0,2-5 0</inkml:trace>
  <inkml:trace contextRef="#ctx0" brushRef="#br1" timeOffset="48">26839 8833 8304,'25'9'0,"-3"-4"0,-1-5 210,0-5 1,5-2-1,-3-5 1,0 1 435,0-1 0,-1-2 0,-3-1 0,2-1 289,-1 0 1,-8 0 0,-3-1-1,-2-2-37,-4-2 0,-1 0 0,-2 5 0,-2 0-213,-3 1 1,-4-1-1,-8 0 1,-3 2-378,-1 4 0,-12 3 1,2 7-1,-4 0-340,-4 0 1,3 2 0,-4 3-1,5 5-65,0 4 0,0 7 0,2 2 1,-1 0 31,3-1 1,-2 6-1,10-2 1,2 2 6,4-1 1,-3 1 0,12-8 0,-1 1 482,4 2 1,3-5 0,2 3 0,0-4-47,0-1 0,7-2 1,3-2-1,6-3-276,5-2 0,4 3 1,8-5-1,2-1 10,1-2 1,6-2-1,-5-2 1,-2-2-29,-2-1 0,-3-12 0,-2 1 1,-4-3-257,-1-4 1,3-1-1,-5-10 1,-3-1-136,-6-1 1,0 4-1,-5 8 1,0 1 197,0 4 0,0 2 173,-2 1 0,-1 7 0,6 6 585,2 6 0,1 11 0,-1 9 1,-2 3-269,3 7 0,1 6 0,1 8 0,-1 0-382,-3 0 0,1 0 0,-7 0 0,0-1 0,2-4 0,-5 1 0,3-6 0,-1-2 0,1-2 0,-3-3 0,3-2 0,-3-4 0,-2-1 0,0-2 0,0-5 0,0-1 0,0 1 0,-7-6-3322,-4 1 0,-3-6 3322,-1 6 0,-1-8 0,0 4 0</inkml:trace>
  <inkml:trace contextRef="#ctx0" brushRef="#br1" timeOffset="49">14858 10877 8574,'-10'-14'2304,"-1"3"0,8 6-1549,-2 10 1,5 9 0,5 9 0,4 1 173,-1 4 0,6 2 1,-3 1-1,3 3-232,2 2 0,5-2 0,1 4 0,1-1-334,0-1 0,5 1 1,-4-6-1,1 1-39,-5-1 1,3 1 0,-2-1 0,-2-1-57,-1-4 0,-8-3 1,-1-8 554,-2 1-512,-2-7 1,-5-6 0,0-11-212,0-8 0,7-9 0,4 1 1,1-4-542,-2-5 0,10-7 1,-5 3-1,5 2-357,2 2 0,-4 2 0,3 1 1,-4 2-511,-1 2 1,0 6-1,-1 0 1,1 4-608,0 5 1,1-1 0,3 7 463,0 1 0,7 3 1451,-6 1 0,7 7 0,-4 1 0</inkml:trace>
  <inkml:trace contextRef="#ctx0" brushRef="#br1" timeOffset="50">16085 11097 8588,'0'-16'715,"0"0"1,0 1 0,0-1-83,0 0 1,-7 0 0,-4 1-1,-3 1 624,-1 3 1,-1-1 0,-2 5 0,-3-2-639,-5-3 1,2 5 0,-2 2 0,-1 3-88,3 2 1,-6 0-1,6 0 1,-2 2-397,-1 3 1,6 9 0,-3 9 0,1 0-101,4-1 1,3 10-1,4-3 1,2 3-96,-3 3 1,6 0 0,2-4 0,3 1 22,2-1 0,2-1 0,3-2 0,8-4 521,6-1 0,7-2 0,11-6 0,3 1 391,0 0 1,12-7-1,-1-4 1,5-3-877,2-2 0,-9 0 0,-1 0 0,-6-2 0,-3-3 0,-4-4 0,-7-7 0,-4-1 0,-1-4 0,-4-2 0,-7-3 0,-3 3 0,-2 0 0,-2-1 0,-5-6 0,0 2 0,0 2 0,-7 0 0,-3-4 0,-6 2 0,-5 2 0,2 7 0,-7-4 0,0 2-1006,1 0 0,1 2 0,4 7-8825,-1 1 2333,0 1 7498,20 1 0,9-5 0,17 5 0</inkml:trace>
  <inkml:trace contextRef="#ctx0" brushRef="#br1" timeOffset="51">16321 10531 8388,'8'-7'681,"1"5"0,-5-5 1,3 2 582,1 0 0,-2 0 0,4 6 0,0 4-609,-1 6 0,5 3 1,-3 3-1,3 4 170,1 6 1,-1 7 0,-1 5 0,-3-1-159,2 1 1,2 4 0,2-2 0,-2 0-195,-4 1 0,8-1 0,-6 0 0,0-4-49,2-4 0,0-3 0,2-2 0,-2-4-623,-3-1 0,2-2 0,-4-5 0,2 0-1369,-1-1 0,-5-4 0,6-3-852,1-1 1,-3 0 0,1-3 856,3 1 1,-5-1 0,3-10 0,-1-4 242,-1-4 0,3-2 1320,-7 1 0,8-15 0,-5-3 0</inkml:trace>
  <inkml:trace contextRef="#ctx0" brushRef="#br1" timeOffset="52">16871 10908 8094,'0'-16'2323,"0"6"-1229,0-1 0,0 10 0,0 1-596,0 8 1,0 8 0,0 5 0,0 4 73,0-1 1,0 6 0,2-4 0,3 2 44,5-2 1,-1 4 0,3-4 0,4 2-102,3-2 1,9 2 0,0-5 0,5-1-26,4 1 0,1-2 0,-3-5 0,2-2 110,-2-4 0,2 3 0,-2-8 0,-4-2-156,-1-1 0,1-2 0,-8 0 0,0-2-445,-1-3 0,-1-4 0,-7-8 0,-3-2 0,-6-2 0,-3-13 0,-2 1 0,0-3-199,0-3 1,-7-3-1,-5 6 1,-6 1-813,-3 1 1,-5 3-1,5 1 1,0 4-821,-2 5 1,8 4 0,-3 1 0,6 2-1483,0 4 0,3-3-342,-2 8 3655,8-7 0,-11 3 0,5-7 0</inkml:trace>
  <inkml:trace contextRef="#ctx0" brushRef="#br1" timeOffset="53">17374 10782 8094,'16'16'0,"-1"0"0,1 0 513,0-1 0,0 1 0,-1 1 1,1 3-1,0 2 1453,0 3 0,-1 1 0,1 5-1360,0 1 1,-1-1 0,1 1 0,0-1 10,0 1 0,-6-3 0,1-2 0,-1-7-167,-1-2 1,-2 3-1,-7 0-67,0-2 1,0-7-10,0-1 1,-2-9-1,-1-2-218,-3-9 1,-6-5 0,0-4 0,-6-3-298,-3-5 0,2-9 0,7-3 0,1-2-348,-1-4 0,5 4 0,2-2 1,3-2-59,2-1 1,7 5 0,4 3-1,3 6 263,1 4 0,1 5 0,0 6 0,0 2 172,-1 4 0,3 3 0,1 7 1,2 0 58,-2 0 1,6 12-1,1 5 1,4 6 371,1 5 0,-5 2 0,0 3 1,1 3 165,-3 6 1,-1-1 0,-8-1-1,-1-2-107,-3-3 0,1-4 0,-7-3 0,-1-3 175,-2-2 1,-2-8 0,0-4 139,0 1 0,-2-5-345,-3-2 1,1-10 0,-6-7-1,-1-6-259,2-3 1,-5-7 0,6 2-1,-1-3-768,4-3 1,3-5 0,2 2-1,0 4 140,0 3 0,5 4 1,2-3-1,2 8-56,3 7 1,-3 0-1,1 7 1,4 1 311,6 2 1,-1 4 0,7 3 0,0 6 362,-1 3 0,4 3 0,-2 2 0,2 2 22,3-1 0,-6-3 0,0-1 0,0-2 499,-1-4 1,3 2-1,-6-5 1,3 0 0,3 0 1,0-1 0,2-6 0,-2 0-247,-1 0 1,7-6 0,-10-1 0,2-1-352,1-5 0,-10-1 0,0-1 1,-6-1-129,-4 0 0,-2-5 0,-5 0 0,-2 2-106,-3 2 1,-4-2 0,-8-1 0,-4 5-125,-5 1 0,-4-2 0,0 11 0,2 1 242,2 2 1,2 2 0,-4 2 0,3 3 537,3 6 0,1 3 1,7 3-1,2 4-189,1 5 0,8 4 0,-3 2 1,6-3 335,6-3 0,8 4 0,8-5 1,4 1-575,8 0 0,-1-2 0,9 3 0,0-6-792,-2-4 0,4-6 0,-8-3 0,-1-1-1020,-2-3 1,-3-2 0,-2-2-1,-2 0 265,2 0 0,-5-7 1,-2-4-1,-4-3 152,-1-2 1,-2 1 1394,-4-1 0,4-14 0,-5-3 0</inkml:trace>
  <inkml:trace contextRef="#ctx0" brushRef="#br1" timeOffset="54">19229 10767 8472,'11'-6'0,"-2"-1"2187,-3-1 1,1 3-275,-1-6 1,-3 8-1628,8-3-538,-8 5 0,6 2 0,-6 6 0,4 7-2321,2 5 0,-4 8 2573,6-6 0,-1 14 0,6-2 0</inkml:trace>
  <inkml:trace contextRef="#ctx0" brushRef="#br1" timeOffset="55">19292 11160 13950,'16'1'871,"0"5"1,-2-3-1,-2 8 1,0 1-938,6 2 66,-3 2 0,15-1 0,-6 1 0</inkml:trace>
  <inkml:trace contextRef="#ctx0" brushRef="#br1" timeOffset="56">20173 10405 8995,'0'-16'0,"0"1"0,-2 1 657,-3 3 1,3-3-1,-5 6 3334,0-1-2850,5 2 0,-5 14 0,7 3 0,0 6-243,0 5 1,5 3 0,2 10-1,2 2 90,3 6 1,-3 4 0,2 3 0,-1 1-589,-1 3 0,5 1 0,-4-4 0,3 3-400,-3-3 0,2-1 0,-5-3 0,0-3 0,0-1 0,-2-9 0,-3 1 0,2-8 0,1-3 0,0-2 0,-5-6 0,0 1-4916,0-7 1,2-4 2508,3-10 0,4-6 0,7-8 1,1-4 131,4-1 2275,3-9 0,8-1 0,-1-4 0</inkml:trace>
  <inkml:trace contextRef="#ctx0" brushRef="#br1" timeOffset="57">20660 10720 8094,'14'-7'0,"-5"-2"914,-9 0 0,-4 2 0,-10 7 81,-3 0 1,-2 0 0,1 0 0,-3 2-270,-5 3 0,-4 4 1,1 7-1,1-1-4,1 1 0,3 0 1,-2 1-1,5 2-171,3 2 1,4 6-1,4-7 1,3 0-131,0-3 1,5 4 0,-3 0 0,5 0-46,5 2 0,6-6 0,8 6 0,4-2-197,1 0 1,7 0-1,8-5 1,-1-1-297,1 1 1,4 0 0,-1-2-1,4-4 26,1-5 1,-5-3-1,-2-2 1,-2 0-2001,-3 0 1,4 0-1,-2 0 1,-4-2-1290,-5-3 1,1-4 3379,-2-6 0,2-8 0,3-1 0</inkml:trace>
  <inkml:trace contextRef="#ctx0" brushRef="#br1" timeOffset="58">21069 9934 9395,'0'-16'0,"0"0"729,0 1 0,2-1 0,3 2-297,5 3 0,4-1 1,2 7-1,0 1 200,-1 3 0,1 1 0,0 0 1,0 1-120,-1 5 0,1 2 0,-2 8-259,-3 0 0,-4 0 1,-7 1-1,0 2 19,0 2 1,-7 7-1,-4-2 1,-5 2 88,-5-2 0,4-3 0,-6-5 0,2 1-149,0 2 0,0-6 1,6-6-1,1 0 5,3 0 1,-3-6-130,4 2-215,-4-3 1,14-2 0,10 0-118,13 0 1,8 0-1,6 0 1,3 2 51,0 3 1,4-1-1,-6 6 1,-1 1 318,-4-3 0,1 12 0,-13-5 0,-2 1 678,-2-4 0,-1 6 1,-2-4 75,-4 3 1,-3-3 0,-7 7-300,0-4 1,-1-8-1,-5-4 1,-4-1-447,-4 1 0,-4-3 0,-3 3 1,-5-3-138,-3-2 0,-3-5 0,-1-2 0,-2 0-1044,-2 0 1,1 1 0,4 6 0,2 0-66,4 0 0,-3 2 0,2 3 1,-1 6 1108,2 3 0,4-5 0,6-2 0</inkml:trace>
  <inkml:trace contextRef="#ctx0" brushRef="#br1" timeOffset="59">21792 10641 9885,'-7'-2'3160,"9"-1"-2649,12-3 0,2 1 1,8 4-1,0-3 605,3-1 1,11-2 0,-6 3 0,1-3-1212,0-1 0,-3 4 0,-2-1 1,-2 3-1325,2 2 0,0 0 1,-2 2-360,-5 3 0,-11 4 1,-8 7 1777,-11-1 0,-15 1 0,-16 0 0</inkml:trace>
  <inkml:trace contextRef="#ctx0" brushRef="#br1" timeOffset="60">21713 10892 8464,'7'9'0,"4"-4"1165,3-3 0,3-2 0,4 0 0,6 0-340,2 0 1,3-5 0,1 0 0,4-1-652,5-1 0,3 6 1,2-5-1,0 5-508,0 1 0,6 0 0,1 0 0,2 0-750,3 0 1,-5 0 1083,-1 0 0,3 0 0,0 0 0</inkml:trace>
  <inkml:trace contextRef="#ctx0" brushRef="#br1" timeOffset="61">23820 9714 8541,'-15'-16'656,"-1"7"1,0 4 0,0 3-131,1 2 0,-1 0 1,0 0-1,-1 0 156,-4 0 1,-2 7-1,-5 5 1,2 6-254,-2 3 0,-2 10 0,-1-1 0,-1 3-19,1 7 1,0 4 0,-3 7 0,1 3-106,2 3 1,-9 15 0,8-2 0,-1 7-5,0 1 0,17-32 0,2 1 1,0-3-1,0 1 0,2 2 1,1 2 66,2 2 0,1 1 0,-2-3 1,2 0-1,3 38 0,2-1 190,1-4 1,4 3 0,3 1-1,7-1-96,7 1 0,-1-2 1,5-4-1,-3 1-377,1-3 1,0-3-1,-3-12 1,1-2-86,2-3 0,0 1 0,-4-6 0,3-4 0,1-6 0,0-4 0,-7-10 0,-2-1 0,-2-2 0,-1-12 0,3 0-545,-1-5 0,-6-4-1913,5-5 0,-4-8 1,2-8-1,1-9-3488,0-4 5946,1-17 0,6-3 0,0-13 0</inkml:trace>
  <inkml:trace contextRef="#ctx0" brushRef="#br1" timeOffset="62">23867 9887 8042,'-5'-11'2096,"0"1"-860,0 6 0,7-1-48,3 10 1,-4 6-733,5 9 1,1 1 0,-2 7 0,-2 4 0,-1-1-8,-2 4 1,0 0 0,0-2 0,0 2 121,0 2 1,0 5-1,-2-6 1,-1-1 1,-2-1 1,-8-3 0,5-1 0,-1-2-243,4-2 1,-2-7 0,2 2-1,1-3-55,2-3 1,2 1-181,0 0 0,0-6 0,2-1 1,3-2-85,6-4 0,3-1 0,3-2 0,4 0-387,5 0 1,4-2-1,3-1 1,2-2-750,2 1 1,5-3 0,-5 2 0,-4 1-298,-5 3 0,0-5 0,-7 1 0,-2 0 304,-2-2 0,-8 3 0,-4-6 0,-3-2 200,-2-2 917,0-9 0,7 6 0,2-6 0</inkml:trace>
  <inkml:trace contextRef="#ctx0" brushRef="#br1" timeOffset="63">24292 10138 8380,'-7'-9'2577,"5"4"1,-5 10-1213,0 6 1,4 10-1,-6 5 1,2 5-180,4 6 1,-1-4 0,1 6 0,-3-3-375,3 1 1,1 0 0,2-8 0,0-1-443,0-2 1,0-1-1,0 1 1,2-3-323,3 0 1,-3-6-1,3 6 1,-3-2-2435,-2 0 0,0 1 0,0-2 0,0 2-676,0 3 0,-7 1 1,-4 5 3061,-3 1 0,-8-1 0,-3 1 0</inkml:trace>
  <inkml:trace contextRef="#ctx0" brushRef="#br1" timeOffset="64">23600 11160 7963,'-9'0'3542,"2"0"1,9 1-2401,3 5 0,6-5 1,10 6-1,5-1-389,4-1 0,6 0 1,5-5-1,2 0-26,6 0 1,2 5-1,-2 1 1,2-3-471,1-1 1,6-2 0,-4 0 0,0-2-296,0-3 0,-3 1 0,-8-4 0,-2 1-923,-3 3 1,-7 1 0,-6-1-809,-2-1 0,-2 0-513,-6 5 0,-8 1 0,-7 5 446,-8 4 1,-6 2 0,-4 1 1835,-3-3 0,-3 1 0,-8 4 0</inkml:trace>
  <inkml:trace contextRef="#ctx0" brushRef="#br1" timeOffset="65">23852 11474 8088,'-16'9'5617,"6"-1"-3747,-1-2 0,9-5-1303,2 5 1,13-5-1,9-1 1,3 0-148,3 0 0,1 0 0,5 0 1,1 0-199,1 0 0,6 2 0,-5 2 0,-2 3-145,-2 1 0,-7-2 0,-1 2 1,-4 1-142,-7 0 0,0 1 1,-7 6-1,-1 0 92,1-1 0,-1 1 0,-6 0 1,-2 1-283,-3 4 0,-4-3 1,-7 4-1,-1-1 70,-4 0 1,3 0 0,-4-5 0,1 0 334,0 0 0,-2-3 1,4 0-1,-2-5 396,2-1 0,1 0 409,2-1-814,1-5 1,8 6 0,7-7 0,10 0-213,9 0 0,6 0 0,10 0 0,5 0-208,7 0 1,6 7 0,-5 4-1,1 3 306,-3 2 1,-4 5 0,0 1 0,-7 3 282,-7 3 0,0 1 1,-6 3-1,1-1 258,0 1 1,-4-1 0,-9 0 0,-4 1-149,-5-1 1,-1-4 0,0-3 0,-1 0-221,-5 1 1,-4-4-1,-9 3 1,-2-1-202,1-4 0,-4-3 0,-2-4 0,-2-3-363,2-2 1,-4-2 0,4-5 0,-4 0-524,-1 0 1,-4-2 0,0-3 0,3-7-969,3-7 0,-5-4 0,10-7 0,-2-1 1854,0-8 0,-1-11 0,-4-6 0</inkml:trace>
  <inkml:trace contextRef="#ctx0" brushRef="#br1" timeOffset="66">24575 9619 7962,'21'0'249,"0"0"1,0 2 0,-5 3 0,1 8 505,4 6 1,4 5 0,6 9 0,2 4-130,4 5 1,1 21-1,6 7 1,-4 5-326,-20-35 1,-1 2-1,-1 2 1,0 1-1,-1 4 1,-2 1-1,0 1 1,-1 0-70,0 2 1,-1 2 0,1 4-1,0 1 1,-3-1 0,-1 1-1,-1-2 1,-1 1 336,-1-4 1,-2 0 0,0 2 0,-1-1 0,-2-3-1,-1-1 1,2-1 0,0 1-229,-1 0 1,-1-1 0,0-4 0,0 0 0,-1 2 0,0 0 0,-1-3 0,0-1 182,-4 40 1,1-4 0,-6-18 0,-1-4-494,3-7 1,-4-1 0,5-16 0,-2-5-32,-3-8 0,-1-4 0,1-2 0,2-2-2423,-3-4 0,5 2 0,-1-5 0,0 0-1375,0 0 1,6-3 3797,-2-10 0,-4-9 0,0-10 0</inkml:trace>
  <inkml:trace contextRef="#ctx0" brushRef="#br1" timeOffset="67">25220 9556 8657,'7'-8'573,"3"2"0,4 5 1,2 1-1,0 0-128,-1 0 0,6 0 1,2 0-1,0 0 21,-1 0 0,5 5 1,-6 2-1,-2 2-69,-2 3 1,-6-3-1,-3 1 1,-1 2-140,-3 2 1,-2 4 0,-2 1-1,-2 2-29,-3-2 1,-4 4-1,-7-2 1,0 0-163,1 1 1,-3-6 0,-1 2 0,-2-6-128,2 0 0,-4 0 0,2 1 0,2-5-235,2-1 1,1-1-381,0-6 495,0 0 0,9 0 0,7 0 1,11 0 54,8 0 0,6 0 0,8 0 0,3 0 119,6 0 0,-1 0 0,-1 1 0,-2 4 150,-3 6 1,-2 5-1,-1 3 1,-3 2-8,-2-2 1,-5 4 0,-6-1 0,0 1 319,-1 0 0,-4 0 1,-2-4 204,-2 2 0,-2 0 1,-7-7-1,-1-2-292,-3-2 0,-8-6 0,0 1 0,-6-1-803,-5 1 1,-1-3-1,-6 3 1,3-5-1116,3-5 1,-2 3 0,5-3 0,0 3 1547,0 2 0,2-7 0,6-2 0</inkml:trace>
  <inkml:trace contextRef="#ctx0" brushRef="#br1" timeOffset="68">26037 11081 7913,'0'-10'988,"0"-1"1,2 8-135,3-3 0,9 5 0,7-1 0,0-2 0,2-1-203,3 2 1,4 1-1,-1 2 1,-1 0-551,-1 0 0,-3-5 0,4-1 0,-4 3-386,-1 1 1,-2 2-1,-5 0 1,0 0-1523,-1 0 0,1 7 0,-2 4-1743,-4 3 3550,-3 8 0,-21 3 0,-3 6 0</inkml:trace>
  <inkml:trace contextRef="#ctx0" brushRef="#br1" timeOffset="69">26163 11254 8384,'16'9'777,"-6"-2"0,1-7 0,3 0-13,5 0 0,4 0 1,5 0-1,-2 0-367,2 0 1,8 0 0,6 0 0,4 1-760,1 5 1,5-3 0,4 9 0,4 4-1614,4 3 0,8-3 1975,-4-5 0,14-15 0,-2 2 0</inkml:trace>
  <inkml:trace contextRef="#ctx0" brushRef="#br1" timeOffset="70">28270 10138 7913,'14'-16'428,"-4"1"0,-3 4 1,-7 1-1,0-3 311,0-1 0,-7-1 0,-3 1 41,-4 3 1,3 4-1,1 7 1,-2 0-24,-2 0 0,3 0 0,1 2 0,-3 3-167,0 6 1,-8 8 0,-2 4 0,0 1-156,0 4 0,-5 2 0,4 3 1,-2 2-128,0 1 0,6 6 1,-1-5-1,4 0-19,1 1 1,6-5-1,1 6 1,2-3-25,4 1 0,1 5 0,2-5 0,2-2-117,3-2 0,3-2 0,10 1 0,3-1-71,5 1 0,4-3 0,5-1 0,3-3-21,4-3 1,12-1 0,-5-5 0,4-2-70,1-4 1,-4-3 0,-6-7 0,-5-1 63,-6-5 1,0 1 0,-12-9 0,-2-3 276,-1-1 0,-10-6 1,-2-2-1,-5-4-197,-1-1 0,-7 1 0,-5 2 1,-5 3-132,-4 3 0,-13-4 0,3 5 0,-2 3-127,0 6 1,-4 0 0,0 5 0,2 0-269,2 0 1,2 2-1,-1 5 1,3 0-1276,2 0 0,5 0 0,6 0 0,0 0-828,0 0 1,1 1 1160,-1 5 1,9-5 0,7 5-314,9-5 1,10-2 1649,2-5 0,14-9 0,-2-10 0</inkml:trace>
  <inkml:trace contextRef="#ctx0" brushRef="#br1" timeOffset="71">29009 10075 7913,'-9'-10'0,"2"-1"-113,0-1 1,5 3 237,-3-1 0,3 4 4099,2-4-1395,0 7-2033,0-4 0,6 14 0,-1 3-322,-2 4 0,-1 9 0,-2 3 0,0 4 100,0 1 1,-7 0-1,-2 3 1,-1 2-3,-1 6 0,1-2 0,-4 1 0,2-1-149,1 0 0,8-5 0,-4 1 0,2-4 55,-1-6 0,1 2 0,5-5-165,0 1 0,2 1 0,1 1-127,3-5 0,6-5 0,-2-4 1,4-4-187,2-1 0,1-1 0,4-6 0,4 0-289,-1 0 0,11 0 1,-3 0-1,1 0-333,0 0 0,4-7 0,1-2 0,1-1-774,-1-1 1,-1 6-1,-6-4 1,-1 0-702,-4 1 0,-3 2 0,-8-4 1,1-2 694,0-2 0,-7-4 0,-2-3 1402,0-5 0,-6-4 0,6-1 0</inkml:trace>
  <inkml:trace contextRef="#ctx0" brushRef="#br1" timeOffset="72">29559 10327 8760,'-21'0'3746,"0"1"-3033,2 5 0,-4 8 1,2 8-1,2 1 591,2 0 1,-3 5 0,3-2-1,3 4 36,0 1 0,5 4 0,0 0 0,2-4-752,4-1 0,3 3 1,3-7-1,4 2-549,2-2 0,0 2 0,5-5 0,-2 0-713,0-1 1,6 5 0,-8-6 0,4-2-728,2-2 1,-2 4-1,-4 0 1,-4-2-3516,-5-1 1,-1 3 4615,0 0 1,-20 0 0,-7-5 0</inkml:trace>
  <inkml:trace contextRef="#ctx0" brushRef="#br1" timeOffset="73">27892 11411 11587,'16'0'769,"0"0"1,3 0 0,6 0 0,6 0 0,4 0 528,3 0 0,8 0 0,8 0 0,2 0-475,3 0 1,2 0-1,6-2 1,4-1-444,8-2 0,8-1 0,-1 6 0,0 0-133,-1 0 0,-38 0 0,1 0 0,39 0 0,-5 0-168,-5 0 0,-18 0 1,1 0-1,-8 0-276,-5 0 1,-3 0 0,-13 0-1,1 0-1062,-1 0 0,-6 0 0,-4 0-436,-4 0 1,-8 2-1,-6 2 1,-6 3-7,-8 1 0,-11 1 1,-10 3 1700,-8-1 0,-5-8 0,-3 4 0</inkml:trace>
  <inkml:trace contextRef="#ctx0" brushRef="#br1" timeOffset="74">27908 12150 8570,'-10'0'2937,"-1"0"-2245,-1 0 1,3-5 0,1-2 80,1-2 1,-4-2-1,6-4 1,1-1-200,3 0 0,1 1 0,0-1 0,1 0-348,5 0 0,4-1 0,11-2 0,5 0-113,4 5 0,1-2 0,3 7 0,1 0 62,1 4 0,6 3 0,-5 2 1,-2 0-121,-2 0 0,-7 7 1,-1 4-1,-3 3 150,-2 2 1,-3-1-1,-1 3 1,-2 3 28,-4 5 1,-3-2-1,-7 3 1,0 0-67,0 3 1,-7 7 0,-3 1 0,-6 2 14,-5 4 0,2 1 0,-6 1 1,1-4-81,-1-6 0,1-4 0,-4-4 1,4-4-172,1-1 1,-5-2-1,2-7 1,-2-2 41,2-1 0,-4-8 0,4 2 0,-4-3-221,-2-2 1,3-5-1,1-4 1,3-1 16,3-3 0,1-4 0,7 7 0,2-4-112,1-2 1,8 0 0,-3 0 0,6 1-63,6-1 1,2 0 0,8 1 0,1-1 442,4 0 0,-1 6 0,4 1 0,1 2 238,-1 3 1,0 3-1,4 1 1,-1 0 15,1 0 1,1 1-1,3 3 1,-1 3-82,1 2 1,-1-1 0,2 5-1,2-3-334,2 2 0,0-3 1,-4 1-1,2 1-1078,1-2 0,1-1 1,-4-4-1,2 1-115,2-1 0,0 3 1,-4-2-1,2-2 413,1-1 1,1-7 0,-5-2-1,-1-4-1536,0-6 2438,1-6 0,-1-8 0,1-1 0</inkml:trace>
  <inkml:trace contextRef="#ctx0" brushRef="#br1" timeOffset="75">28977 11914 10059,'-1'-16'1676,"-5"1"-1469,5-1 0,-5 7 1,12 2-1,4 2 660,4 0 1,9 0-1,5 3 1,5-2-578,4-1 1,5-2 0,-6 4 0,-1-4-74,-2-2 1,-1 5 0,-1-3 0,-1 2-92,-4 0 1,-3 0 0,-7 5 0,-1 0 178,1 0 1,0 0-1,-1 1 50,1 5 0,0 2 1,-2 10-1,-4 3 247,-4 5 0,-5 4 0,-1 3 0,0 2 316,0 1 0,0 8 1,-1-2-1,-5 3-499,-4 3 1,3-8-1,2-2 1,1-1-420,-1 0 0,3-1 0,-3-4 0,3-1 0,2 1 0,5-3 0,2-1 0,2-3-2002,3-3 1,-3 4 0,2-5-2915,1-1 1,0-3 2766,-1-1 0,-6-9 2149,-10-7 0,-11-7 0,-9-9 0</inkml:trace>
  <inkml:trace contextRef="#ctx0" brushRef="#br1" timeOffset="76">29087 12307 9234,'7'-16'2528,"2"6"0,7 1 0,1 0-1718,4 1 1,5-1-1,13-2 1,6 6 206,6 3 1,8 1 0,-1-3-1,3-1-520,2 1 0,0 4 0,0 4 0,0 3-1306,0 2 1,-7 1 0,-2 8-1,-2 3-1609,1 5 0,6 10 1,-1 10 2417,3 10 0,2 1 0,-32-22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13A80-BDF0-364D-9C94-46F31DE89AA4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A39E5-53BF-0C44-8E86-430B91144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cap="none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560F3D-E6EC-E640-864F-98EFD5718AA8}" type="datetime1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sz="3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09443-8B92-6F44-8CF4-CF2E16035B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850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81A0-2217-694F-946A-F5D7D66552D4}" type="datetime1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0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E9860-76B1-FD42-A603-83EB1EF8139A}" type="datetime1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44B4-92A2-1F49-837E-269D9AFD641A}" type="datetime1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000"/>
            </a:lvl1pPr>
          </a:lstStyle>
          <a:p>
            <a:fld id="{8CE09443-8B92-6F44-8CF4-CF2E16035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2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1075D45-9382-4A49-BE03-C4AC434BC01A}" type="datetime1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88051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F00F-6548-D849-B90C-900209868D92}" type="datetime1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6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D81A5-01F8-5F47-87F4-73A15D981CA8}" type="datetime1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26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8C45-9B79-8F4C-A211-8717A5D7F4CD}" type="datetime1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8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6AA1-8924-4E4D-B6BE-D8C93FEF66A0}" type="datetime1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7E5203F-7969-784F-AE5E-18D7A8DA17E3}" type="datetime1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156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339FB18-D1C7-EF41-A879-B6C8062F936B}" type="datetime1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BD1E3F-B395-A443-8101-4CEAF71FE3F8}" type="datetime1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E09443-8B92-6F44-8CF4-CF2E16035B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655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ustomXml" Target="../ink/ink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7.xml"/><Relationship Id="rId18" Type="http://schemas.openxmlformats.org/officeDocument/2006/relationships/image" Target="../media/image35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32.png"/><Relationship Id="rId17" Type="http://schemas.openxmlformats.org/officeDocument/2006/relationships/customXml" Target="../ink/ink19.xml"/><Relationship Id="rId2" Type="http://schemas.openxmlformats.org/officeDocument/2006/relationships/image" Target="../media/image2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5.xml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customXml" Target="../ink/ink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customXml" Target="../ink/ink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customXml" Target="../ink/ink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customXml" Target="../ink/ink31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customXml" Target="../ink/ink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www.geogebra.org/m/jwf5y73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3" Type="http://schemas.openxmlformats.org/officeDocument/2006/relationships/image" Target="../media/image84.png"/><Relationship Id="rId7" Type="http://schemas.openxmlformats.org/officeDocument/2006/relationships/image" Target="../media/image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92.png"/><Relationship Id="rId5" Type="http://schemas.openxmlformats.org/officeDocument/2006/relationships/image" Target="../media/image89.png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customXml" Target="../ink/ink49.xml"/><Relationship Id="rId18" Type="http://schemas.openxmlformats.org/officeDocument/2006/relationships/image" Target="../media/image101.png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7" Type="http://schemas.openxmlformats.org/officeDocument/2006/relationships/customXml" Target="../ink/ink46.xml"/><Relationship Id="rId12" Type="http://schemas.openxmlformats.org/officeDocument/2006/relationships/image" Target="../media/image98.png"/><Relationship Id="rId17" Type="http://schemas.openxmlformats.org/officeDocument/2006/relationships/customXml" Target="../ink/ink51.xml"/><Relationship Id="rId2" Type="http://schemas.openxmlformats.org/officeDocument/2006/relationships/image" Target="../media/image87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customXml" Target="../ink/ink48.xml"/><Relationship Id="rId24" Type="http://schemas.openxmlformats.org/officeDocument/2006/relationships/image" Target="../media/image104.png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10" Type="http://schemas.openxmlformats.org/officeDocument/2006/relationships/image" Target="../media/image97.png"/><Relationship Id="rId19" Type="http://schemas.openxmlformats.org/officeDocument/2006/relationships/customXml" Target="../ink/ink52.xml"/><Relationship Id="rId4" Type="http://schemas.openxmlformats.org/officeDocument/2006/relationships/image" Target="../media/image94.png"/><Relationship Id="rId9" Type="http://schemas.openxmlformats.org/officeDocument/2006/relationships/customXml" Target="../ink/ink47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111.png"/><Relationship Id="rId18" Type="http://schemas.openxmlformats.org/officeDocument/2006/relationships/customXml" Target="../ink/ink62.xml"/><Relationship Id="rId3" Type="http://schemas.openxmlformats.org/officeDocument/2006/relationships/image" Target="../media/image93.png"/><Relationship Id="rId7" Type="http://schemas.openxmlformats.org/officeDocument/2006/relationships/image" Target="../media/image108.png"/><Relationship Id="rId12" Type="http://schemas.openxmlformats.org/officeDocument/2006/relationships/customXml" Target="../ink/ink59.xml"/><Relationship Id="rId17" Type="http://schemas.openxmlformats.org/officeDocument/2006/relationships/image" Target="../media/image113.png"/><Relationship Id="rId2" Type="http://schemas.openxmlformats.org/officeDocument/2006/relationships/image" Target="../media/image88.png"/><Relationship Id="rId16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.xml"/><Relationship Id="rId11" Type="http://schemas.openxmlformats.org/officeDocument/2006/relationships/image" Target="../media/image110.png"/><Relationship Id="rId5" Type="http://schemas.openxmlformats.org/officeDocument/2006/relationships/image" Target="../media/image107.png"/><Relationship Id="rId15" Type="http://schemas.openxmlformats.org/officeDocument/2006/relationships/image" Target="../media/image112.png"/><Relationship Id="rId10" Type="http://schemas.openxmlformats.org/officeDocument/2006/relationships/customXml" Target="../ink/ink58.xml"/><Relationship Id="rId19" Type="http://schemas.openxmlformats.org/officeDocument/2006/relationships/image" Target="../media/image114.png"/><Relationship Id="rId4" Type="http://schemas.openxmlformats.org/officeDocument/2006/relationships/customXml" Target="../ink/ink55.xml"/><Relationship Id="rId9" Type="http://schemas.openxmlformats.org/officeDocument/2006/relationships/image" Target="../media/image109.png"/><Relationship Id="rId14" Type="http://schemas.openxmlformats.org/officeDocument/2006/relationships/customXml" Target="../ink/ink6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12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customXml" Target="../ink/ink66.xml"/><Relationship Id="rId14" Type="http://schemas.openxmlformats.org/officeDocument/2006/relationships/image" Target="../media/image1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png"/><Relationship Id="rId4" Type="http://schemas.openxmlformats.org/officeDocument/2006/relationships/customXml" Target="../ink/ink7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2.xml"/><Relationship Id="rId5" Type="http://schemas.openxmlformats.org/officeDocument/2006/relationships/image" Target="../media/image128.png"/><Relationship Id="rId4" Type="http://schemas.openxmlformats.org/officeDocument/2006/relationships/customXml" Target="../ink/ink7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customXml" Target="../ink/ink79.xml"/><Relationship Id="rId18" Type="http://schemas.openxmlformats.org/officeDocument/2006/relationships/image" Target="../media/image140.png"/><Relationship Id="rId3" Type="http://schemas.openxmlformats.org/officeDocument/2006/relationships/customXml" Target="../ink/ink74.xml"/><Relationship Id="rId21" Type="http://schemas.openxmlformats.org/officeDocument/2006/relationships/customXml" Target="../ink/ink83.xml"/><Relationship Id="rId7" Type="http://schemas.openxmlformats.org/officeDocument/2006/relationships/customXml" Target="../ink/ink76.xml"/><Relationship Id="rId12" Type="http://schemas.openxmlformats.org/officeDocument/2006/relationships/image" Target="../media/image137.png"/><Relationship Id="rId17" Type="http://schemas.openxmlformats.org/officeDocument/2006/relationships/customXml" Target="../ink/ink81.xml"/><Relationship Id="rId2" Type="http://schemas.openxmlformats.org/officeDocument/2006/relationships/image" Target="../media/image127.png"/><Relationship Id="rId16" Type="http://schemas.openxmlformats.org/officeDocument/2006/relationships/image" Target="../media/image139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customXml" Target="../ink/ink78.xml"/><Relationship Id="rId24" Type="http://schemas.openxmlformats.org/officeDocument/2006/relationships/image" Target="../media/image143.png"/><Relationship Id="rId5" Type="http://schemas.openxmlformats.org/officeDocument/2006/relationships/customXml" Target="../ink/ink75.xml"/><Relationship Id="rId15" Type="http://schemas.openxmlformats.org/officeDocument/2006/relationships/customXml" Target="../ink/ink80.xml"/><Relationship Id="rId23" Type="http://schemas.openxmlformats.org/officeDocument/2006/relationships/customXml" Target="../ink/ink84.xml"/><Relationship Id="rId10" Type="http://schemas.openxmlformats.org/officeDocument/2006/relationships/image" Target="../media/image136.png"/><Relationship Id="rId19" Type="http://schemas.openxmlformats.org/officeDocument/2006/relationships/customXml" Target="../ink/ink82.xml"/><Relationship Id="rId4" Type="http://schemas.openxmlformats.org/officeDocument/2006/relationships/image" Target="../media/image133.png"/><Relationship Id="rId9" Type="http://schemas.openxmlformats.org/officeDocument/2006/relationships/customXml" Target="../ink/ink77.xml"/><Relationship Id="rId14" Type="http://schemas.openxmlformats.org/officeDocument/2006/relationships/image" Target="../media/image138.png"/><Relationship Id="rId22" Type="http://schemas.openxmlformats.org/officeDocument/2006/relationships/image" Target="../media/image14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customXml" Target="../ink/ink90.xml"/><Relationship Id="rId18" Type="http://schemas.openxmlformats.org/officeDocument/2006/relationships/image" Target="../media/image149.png"/><Relationship Id="rId3" Type="http://schemas.openxmlformats.org/officeDocument/2006/relationships/customXml" Target="../ink/ink85.xml"/><Relationship Id="rId21" Type="http://schemas.openxmlformats.org/officeDocument/2006/relationships/customXml" Target="../ink/ink94.xml"/><Relationship Id="rId7" Type="http://schemas.openxmlformats.org/officeDocument/2006/relationships/customXml" Target="../ink/ink87.xml"/><Relationship Id="rId12" Type="http://schemas.openxmlformats.org/officeDocument/2006/relationships/image" Target="../media/image146.png"/><Relationship Id="rId17" Type="http://schemas.openxmlformats.org/officeDocument/2006/relationships/customXml" Target="../ink/ink92.xml"/><Relationship Id="rId2" Type="http://schemas.openxmlformats.org/officeDocument/2006/relationships/image" Target="../media/image127.png"/><Relationship Id="rId16" Type="http://schemas.openxmlformats.org/officeDocument/2006/relationships/image" Target="../media/image148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customXml" Target="../ink/ink89.xml"/><Relationship Id="rId24" Type="http://schemas.openxmlformats.org/officeDocument/2006/relationships/image" Target="../media/image152.png"/><Relationship Id="rId5" Type="http://schemas.openxmlformats.org/officeDocument/2006/relationships/customXml" Target="../ink/ink86.xml"/><Relationship Id="rId15" Type="http://schemas.openxmlformats.org/officeDocument/2006/relationships/customXml" Target="../ink/ink91.xml"/><Relationship Id="rId23" Type="http://schemas.openxmlformats.org/officeDocument/2006/relationships/customXml" Target="../ink/ink95.xml"/><Relationship Id="rId10" Type="http://schemas.openxmlformats.org/officeDocument/2006/relationships/image" Target="../media/image145.png"/><Relationship Id="rId19" Type="http://schemas.openxmlformats.org/officeDocument/2006/relationships/customXml" Target="../ink/ink93.xml"/><Relationship Id="rId4" Type="http://schemas.openxmlformats.org/officeDocument/2006/relationships/image" Target="../media/image130.png"/><Relationship Id="rId9" Type="http://schemas.openxmlformats.org/officeDocument/2006/relationships/customXml" Target="../ink/ink88.xml"/><Relationship Id="rId14" Type="http://schemas.openxmlformats.org/officeDocument/2006/relationships/image" Target="../media/image147.png"/><Relationship Id="rId22" Type="http://schemas.openxmlformats.org/officeDocument/2006/relationships/image" Target="../media/image15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customXml" Target="../ink/ink9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7.xm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8.xml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0.png"/><Relationship Id="rId4" Type="http://schemas.openxmlformats.org/officeDocument/2006/relationships/customXml" Target="../ink/ink9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0.xml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CHAPTER 12</a:t>
            </a:r>
            <a:br>
              <a:rPr lang="en-US" sz="6000"/>
            </a:br>
            <a:r>
              <a:rPr lang="en-US" sz="4000"/>
              <a:t>SURFACE AREA AND VOLUME</a:t>
            </a:r>
            <a:endParaRPr lang="en-US" sz="6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0B432-61ED-4941-9392-6DE69586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3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Cylinders and cones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01" y="1128451"/>
            <a:ext cx="10907538" cy="149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Cylinders and cones are not polyhedral because they have curved lateral faces.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97ABBF-697D-274F-90B0-9F808356C84F}"/>
              </a:ext>
            </a:extLst>
          </p:cNvPr>
          <p:cNvSpPr txBox="1">
            <a:spLocks/>
          </p:cNvSpPr>
          <p:nvPr/>
        </p:nvSpPr>
        <p:spPr>
          <a:xfrm>
            <a:off x="7110217" y="5075226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Cone</a:t>
            </a:r>
          </a:p>
          <a:p>
            <a:r>
              <a:rPr lang="en-US"/>
              <a:t>One base.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4F84D-108F-0246-B4F3-A0A78FF6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956" y="2412215"/>
            <a:ext cx="2159000" cy="2679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DBBE11-455D-D741-8836-B4F1B8C0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544" y="2125984"/>
            <a:ext cx="2857500" cy="2857500"/>
          </a:xfrm>
          <a:prstGeom prst="rect">
            <a:avLst/>
          </a:prstGeom>
        </p:spPr>
      </p:pic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368E5B-B80B-BE41-BDFE-5C811C30DDEC}"/>
              </a:ext>
            </a:extLst>
          </p:cNvPr>
          <p:cNvSpPr txBox="1">
            <a:spLocks/>
          </p:cNvSpPr>
          <p:nvPr/>
        </p:nvSpPr>
        <p:spPr>
          <a:xfrm>
            <a:off x="1964956" y="5156792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Cylinder</a:t>
            </a:r>
          </a:p>
          <a:p>
            <a:r>
              <a:rPr lang="en-US"/>
              <a:t>Two bases.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806F57-F7EA-2D4F-B0AB-254CE563BB35}"/>
                  </a:ext>
                </a:extLst>
              </p14:cNvPr>
              <p14:cNvContentPartPr/>
              <p14:nvPr/>
            </p14:nvContentPartPr>
            <p14:xfrm>
              <a:off x="7346880" y="486720"/>
              <a:ext cx="4290840" cy="195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806F57-F7EA-2D4F-B0AB-254CE563BB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7520" y="477360"/>
                <a:ext cx="4309560" cy="197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8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Composite solids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01" y="1128451"/>
            <a:ext cx="10907538" cy="1492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Composite solids</a:t>
            </a:r>
            <a:r>
              <a:rPr lang="en-US"/>
              <a:t> are formed when several solids are combined to for a new solid. </a:t>
            </a:r>
            <a:endParaRPr lang="en-US" b="1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F736D5-88B0-914F-89E8-905793F8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50" y="1793875"/>
            <a:ext cx="44323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6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12.2 – SURFACE AREA OF PRISMS AND CYLINDERS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EB883-4942-7941-AFD3-FE96871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C09B42-7B84-1B4A-90F1-829BA1B9D0AE}"/>
                  </a:ext>
                </a:extLst>
              </p14:cNvPr>
              <p14:cNvContentPartPr/>
              <p14:nvPr/>
            </p14:nvContentPartPr>
            <p14:xfrm>
              <a:off x="1635840" y="4549320"/>
              <a:ext cx="8513280" cy="1958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C09B42-7B84-1B4A-90F1-829BA1B9D0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6480" y="4539960"/>
                <a:ext cx="8532000" cy="19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895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3C39E-49FD-2548-AD0E-3B7D89E0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prisms and cylinders.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9CC4-99C8-D14A-9C28-345C7AC1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5011"/>
            <a:ext cx="10337810" cy="516356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Solids are </a:t>
            </a:r>
            <a:r>
              <a:rPr lang="en-US" b="1"/>
              <a:t>oblique</a:t>
            </a:r>
            <a:r>
              <a:rPr lang="en-US"/>
              <a:t> when they are slanted. In this case, the height of the prisms and cylinder does not correspond to the edges. </a:t>
            </a:r>
          </a:p>
          <a:p>
            <a:pPr marL="0" indent="0">
              <a:buNone/>
            </a:pPr>
            <a:r>
              <a:rPr lang="en-US" u="sng"/>
              <a:t>Oblique prism</a:t>
            </a:r>
            <a:r>
              <a:rPr lang="en-US"/>
              <a:t>:					</a:t>
            </a:r>
            <a:r>
              <a:rPr lang="en-US" u="sng"/>
              <a:t>Oblique cylinder</a:t>
            </a:r>
            <a:r>
              <a:rPr lang="en-US"/>
              <a:t>: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12CF9-2257-9E44-8C07-70804471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2DA7D-4EA8-DF42-9512-4B1790380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73" y="3337736"/>
            <a:ext cx="2340049" cy="23400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AECC7-BA00-4F47-9B38-D31DA9DD7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527" y="3337736"/>
            <a:ext cx="3263900" cy="2489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5E92C8-E496-6248-A31D-38D64304A86A}"/>
                  </a:ext>
                </a:extLst>
              </p14:cNvPr>
              <p14:cNvContentPartPr/>
              <p14:nvPr/>
            </p14:nvContentPartPr>
            <p14:xfrm>
              <a:off x="4437720" y="3547800"/>
              <a:ext cx="1732320" cy="1516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5E92C8-E496-6248-A31D-38D64304A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8360" y="3538440"/>
                <a:ext cx="1751040" cy="15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338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913C-CD22-9D45-95A1-AF378959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C08A-4D57-184E-ADA4-C21B9E171F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5985" y="1392867"/>
                <a:ext cx="9891243" cy="5082748"/>
              </a:xfrm>
            </p:spPr>
            <p:txBody>
              <a:bodyPr>
                <a:normAutofit/>
              </a:bodyPr>
              <a:lstStyle/>
              <a:p>
                <a:r>
                  <a:rPr lang="en-US" b="1"/>
                  <a:t>Lateral area</a:t>
                </a:r>
                <a:r>
                  <a:rPr lang="en-US"/>
                  <a:t> includes the area of all the lateral faces.</a:t>
                </a:r>
              </a:p>
              <a:p>
                <a:r>
                  <a:rPr lang="en-US" b="1"/>
                  <a:t>Surface area </a:t>
                </a:r>
                <a:r>
                  <a:rPr lang="en-US"/>
                  <a:t>includes the area of lateral faces and bases. </a:t>
                </a:r>
              </a:p>
              <a:p>
                <a:endParaRPr lang="en-US" b="1"/>
              </a:p>
              <a:p>
                <a:pPr marL="0" indent="0">
                  <a:buNone/>
                </a:pPr>
                <a:r>
                  <a:rPr lang="en-US" u="sng"/>
                  <a:t>For prisms and cylinders: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 u="sng"/>
                  <a:t>For pyramids and cones: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FC08A-4D57-184E-ADA4-C21B9E171F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5985" y="1392867"/>
                <a:ext cx="9891243" cy="5082748"/>
              </a:xfrm>
              <a:blipFill>
                <a:blip r:embed="rId2"/>
                <a:stretch>
                  <a:fillRect l="-1480"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7242D-6F27-DF4A-925A-C061B949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10F2E4-2245-AD46-945D-E42CA2661646}"/>
                  </a:ext>
                </a:extLst>
              </p14:cNvPr>
              <p14:cNvContentPartPr/>
              <p14:nvPr/>
            </p14:nvContentPartPr>
            <p14:xfrm>
              <a:off x="1305000" y="187200"/>
              <a:ext cx="10032840" cy="5187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10F2E4-2245-AD46-945D-E42CA266164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5640" y="177840"/>
                <a:ext cx="10051560" cy="52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117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8CB-FD22-084B-B2F0-DE13E214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09" y="0"/>
            <a:ext cx="10178322" cy="1492132"/>
          </a:xfrm>
        </p:spPr>
        <p:txBody>
          <a:bodyPr/>
          <a:lstStyle/>
          <a:p>
            <a:r>
              <a:rPr lang="en-US"/>
              <a:t>Area using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D68EA-031C-F141-A663-CE4203F9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5F05D-6478-5345-AECA-2EF9C45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746066"/>
            <a:ext cx="11772900" cy="335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D3C632-2D35-F244-AB8A-B674D7D3EA28}"/>
                  </a:ext>
                </a:extLst>
              </p14:cNvPr>
              <p14:cNvContentPartPr/>
              <p14:nvPr/>
            </p14:nvContentPartPr>
            <p14:xfrm>
              <a:off x="7697880" y="5500080"/>
              <a:ext cx="764640" cy="3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D3C632-2D35-F244-AB8A-B674D7D3EA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2040" y="5436720"/>
                <a:ext cx="7959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9F8A97-D468-A543-A78C-8A14C49F6E7B}"/>
                  </a:ext>
                </a:extLst>
              </p14:cNvPr>
              <p14:cNvContentPartPr/>
              <p14:nvPr/>
            </p14:nvContentPartPr>
            <p14:xfrm>
              <a:off x="7714800" y="5389920"/>
              <a:ext cx="666000" cy="65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9F8A97-D468-A543-A78C-8A14C49F6E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8960" y="5326560"/>
                <a:ext cx="6973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AC39043-630D-BF47-8B85-18675A83A800}"/>
                  </a:ext>
                </a:extLst>
              </p14:cNvPr>
              <p14:cNvContentPartPr/>
              <p14:nvPr/>
            </p14:nvContentPartPr>
            <p14:xfrm>
              <a:off x="7754760" y="5584680"/>
              <a:ext cx="577440" cy="1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AC39043-630D-BF47-8B85-18675A83A80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38920" y="5521320"/>
                <a:ext cx="6087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F90649-A866-5D4D-BE1B-19B0E039492C}"/>
                  </a:ext>
                </a:extLst>
              </p14:cNvPr>
              <p14:cNvContentPartPr/>
              <p14:nvPr/>
            </p14:nvContentPartPr>
            <p14:xfrm>
              <a:off x="7818840" y="5822640"/>
              <a:ext cx="816120" cy="186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F90649-A866-5D4D-BE1B-19B0E03949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03000" y="5759280"/>
                <a:ext cx="8474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DD87F99-9379-7442-B356-681FC18A8D75}"/>
                  </a:ext>
                </a:extLst>
              </p14:cNvPr>
              <p14:cNvContentPartPr/>
              <p14:nvPr/>
            </p14:nvContentPartPr>
            <p14:xfrm>
              <a:off x="8331120" y="6462000"/>
              <a:ext cx="612360" cy="19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DD87F99-9379-7442-B356-681FC18A8D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15280" y="639864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8689F3-F9A8-DB4A-BA53-C223110C5863}"/>
                  </a:ext>
                </a:extLst>
              </p14:cNvPr>
              <p14:cNvContentPartPr/>
              <p14:nvPr/>
            </p14:nvContentPartPr>
            <p14:xfrm>
              <a:off x="10408680" y="4130640"/>
              <a:ext cx="550080" cy="23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8689F3-F9A8-DB4A-BA53-C223110C586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92840" y="4067280"/>
                <a:ext cx="5814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120F97-B976-3047-AA9D-B9720B8639C9}"/>
                  </a:ext>
                </a:extLst>
              </p14:cNvPr>
              <p14:cNvContentPartPr/>
              <p14:nvPr/>
            </p14:nvContentPartPr>
            <p14:xfrm>
              <a:off x="10437480" y="4294800"/>
              <a:ext cx="566280" cy="2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120F97-B976-3047-AA9D-B9720B8639C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21640" y="4231440"/>
                <a:ext cx="5976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61623CA-A7D8-BA48-B834-AD72049C7EEF}"/>
                  </a:ext>
                </a:extLst>
              </p14:cNvPr>
              <p14:cNvContentPartPr/>
              <p14:nvPr/>
            </p14:nvContentPartPr>
            <p14:xfrm>
              <a:off x="888840" y="1290240"/>
              <a:ext cx="11190600" cy="5534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61623CA-A7D8-BA48-B834-AD72049C7EE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9480" y="1280880"/>
                <a:ext cx="11209320" cy="55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178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Prisms and cylinders as layering of shapes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It can be more convenient to think of prisms and cylinders as a stack of shapes. </a:t>
                </a:r>
              </a:p>
              <a:p>
                <a:pPr marL="0" indent="0">
                  <a:buNone/>
                </a:pPr>
                <a:r>
                  <a:rPr lang="en-US"/>
                  <a:t> </a:t>
                </a:r>
              </a:p>
              <a:p>
                <a:pPr marL="0" indent="0">
                  <a:buNone/>
                </a:pPr>
                <a:r>
                  <a:rPr lang="en-US"/>
                  <a:t>Using this method, we can use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1881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B02B6-DCC8-2F45-8E3F-E82EA3D7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60684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0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B8CB-FD22-084B-B2F0-DE13E214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09" y="0"/>
            <a:ext cx="10178322" cy="1492132"/>
          </a:xfrm>
        </p:spPr>
        <p:txBody>
          <a:bodyPr/>
          <a:lstStyle/>
          <a:p>
            <a:r>
              <a:rPr lang="en-US"/>
              <a:t>Area using stacking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D68EA-031C-F141-A663-CE4203F9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5F05D-6478-5345-AECA-2EF9C4519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746066"/>
            <a:ext cx="11772900" cy="335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49D12F-70A4-7C40-9CB2-BC1A5F3830EC}"/>
                  </a:ext>
                </a:extLst>
              </p14:cNvPr>
              <p14:cNvContentPartPr/>
              <p14:nvPr/>
            </p14:nvContentPartPr>
            <p14:xfrm>
              <a:off x="1143360" y="147240"/>
              <a:ext cx="11048760" cy="655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49D12F-70A4-7C40-9CB2-BC1A5F3830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000" y="137880"/>
                <a:ext cx="11067480" cy="65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22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AABB53-5AB0-434E-AFE5-8BF273124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600" y="5316"/>
            <a:ext cx="4597400" cy="2438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9B334-AE54-9049-9A66-C04071D99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064500" cy="1435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3E7DEA-6C27-304A-AF70-A98BFA776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5579"/>
            <a:ext cx="9613900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F70BA2-BD65-9B46-A613-7443AF2F8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0" y="2841404"/>
            <a:ext cx="2413000" cy="3365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7AFDC74-2AE7-9A45-8E41-4D92280A922C}"/>
                  </a:ext>
                </a:extLst>
              </p14:cNvPr>
              <p14:cNvContentPartPr/>
              <p14:nvPr/>
            </p14:nvContentPartPr>
            <p14:xfrm>
              <a:off x="7845427" y="1049698"/>
              <a:ext cx="250560" cy="27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7AFDC74-2AE7-9A45-8E41-4D92280A922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29947" y="1034238"/>
                <a:ext cx="281160" cy="3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64BC3A-2F0A-A64F-880A-E47066524F48}"/>
                  </a:ext>
                </a:extLst>
              </p14:cNvPr>
              <p14:cNvContentPartPr/>
              <p14:nvPr/>
            </p14:nvContentPartPr>
            <p14:xfrm>
              <a:off x="277560" y="379080"/>
              <a:ext cx="11116800" cy="643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64BC3A-2F0A-A64F-880A-E47066524F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200" y="369720"/>
                <a:ext cx="11135520" cy="64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99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Prisms and cylinders as layering of shapes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For cylinders, we can replace the perimeter and area by their formulas, which give us: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36FFE-CF5C-1849-BBDE-0FAF530DF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1752740"/>
            <a:ext cx="2286000" cy="2578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3DF889D-00FB-3C4A-9DC8-F2CC7836098A}"/>
                  </a:ext>
                </a:extLst>
              </p14:cNvPr>
              <p14:cNvContentPartPr/>
              <p14:nvPr/>
            </p14:nvContentPartPr>
            <p14:xfrm>
              <a:off x="3391200" y="1788120"/>
              <a:ext cx="4527360" cy="3757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3DF889D-00FB-3C4A-9DC8-F2CC783609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1840" y="1778760"/>
                <a:ext cx="4546080" cy="37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12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12.1 – SOLID FIGURES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DAC0D-834D-A04A-9990-6661D198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B5AD66-5914-134D-AD2D-0BA34932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3875568"/>
            <a:ext cx="3898900" cy="29718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7350" y="6501572"/>
            <a:ext cx="2819399" cy="345796"/>
          </a:xfrm>
        </p:spPr>
        <p:txBody>
          <a:bodyPr/>
          <a:lstStyle/>
          <a:p>
            <a:fld id="{8CE09443-8B92-6F44-8CF4-CF2E16035B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81B3F-6141-F541-9C84-3E9AEE36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74100" cy="115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C37731-DF3B-1549-9F95-3BB07BDE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100" y="0"/>
            <a:ext cx="3009900" cy="396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93891D-AA49-F142-9717-B32608FEC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7479"/>
            <a:ext cx="7861300" cy="1371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963A7A-75F1-F948-B0E5-A4DEF561510E}"/>
                  </a:ext>
                </a:extLst>
              </p14:cNvPr>
              <p14:cNvContentPartPr/>
              <p14:nvPr/>
            </p14:nvContentPartPr>
            <p14:xfrm>
              <a:off x="164160" y="59760"/>
              <a:ext cx="11213280" cy="652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963A7A-75F1-F948-B0E5-A4DEF56151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800" y="50400"/>
                <a:ext cx="11232000" cy="65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14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12.3 – VOLUME OF PRISMS AND CYLINDERS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EB883-4942-7941-AFD3-FE96871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8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9241-0BED-7845-BD97-01679EE0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Definition: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64FB7-B302-3445-A71D-5BC8C7E6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Volume</a:t>
            </a:r>
            <a:r>
              <a:rPr lang="en-US"/>
              <a:t> is the amount of space contained in a solid. It is measured in cubic units. 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1D8FC-8DBE-A94F-9252-CA0D114E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17A6A9-A586-D348-8651-0472D9DCC1E6}"/>
                  </a:ext>
                </a:extLst>
              </p14:cNvPr>
              <p14:cNvContentPartPr/>
              <p14:nvPr/>
            </p14:nvContentPartPr>
            <p14:xfrm>
              <a:off x="2824560" y="4045680"/>
              <a:ext cx="1616040" cy="156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17A6A9-A586-D348-8651-0472D9DCC1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5200" y="4036320"/>
                <a:ext cx="1634760" cy="158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4695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103C-DFB5-C940-97F9-156AC810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Prisms and cylinders as layering of shapes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/>
                  <a:t>Formula: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For cylinders, you can replace the area by the formula for the area of a circle.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1F9F40-3097-4540-B7CF-BBF2E886D0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2286000"/>
                <a:ext cx="7456387" cy="4274287"/>
              </a:xfrm>
              <a:blipFill>
                <a:blip r:embed="rId2"/>
                <a:stretch>
                  <a:fillRect l="-1881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AF43C-E060-524A-8D6B-64B6E89A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B02B6-DCC8-2F45-8E3F-E82EA3D7F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1" y="1606845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427CCF9-A33D-CA45-B1CB-CA1F47465709}"/>
                  </a:ext>
                </a:extLst>
              </p14:cNvPr>
              <p14:cNvContentPartPr/>
              <p14:nvPr/>
            </p14:nvContentPartPr>
            <p14:xfrm>
              <a:off x="2603880" y="2031480"/>
              <a:ext cx="5615280" cy="3692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427CCF9-A33D-CA45-B1CB-CA1F474657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4520" y="2022120"/>
                <a:ext cx="5634000" cy="37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0732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740E49-6CED-C447-80CD-CCE2D1E4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72668" cy="7655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3AAB82-B10D-4844-A5AE-41A61012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0"/>
            <a:ext cx="4191000" cy="4495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923320A-2C85-B645-B77A-86D834BBDB71}"/>
                  </a:ext>
                </a:extLst>
              </p14:cNvPr>
              <p14:cNvContentPartPr/>
              <p14:nvPr/>
            </p14:nvContentPartPr>
            <p14:xfrm>
              <a:off x="294480" y="458280"/>
              <a:ext cx="10622160" cy="393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923320A-2C85-B645-B77A-86D834BBDB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120" y="448920"/>
                <a:ext cx="10640880" cy="395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978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01CB4-83A7-F241-8D8D-7388BE39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91916" cy="1380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650EA7-7ADA-134B-BAAE-BF101F43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700" y="0"/>
            <a:ext cx="4051300" cy="472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3E79E6-3BFA-B14F-84CC-28C16BA45383}"/>
                  </a:ext>
                </a:extLst>
              </p14:cNvPr>
              <p14:cNvContentPartPr/>
              <p14:nvPr/>
            </p14:nvContentPartPr>
            <p14:xfrm>
              <a:off x="328320" y="469800"/>
              <a:ext cx="10851480" cy="610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3E79E6-3BFA-B14F-84CC-28C16BA453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8960" y="460440"/>
                <a:ext cx="10870200" cy="612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739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7472E-876B-DF46-AA19-CC42C3AC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7637" cy="10124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E85786-D9F5-514A-AE62-FF6CCC2B1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0" y="0"/>
            <a:ext cx="3937000" cy="284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66EF1A-3D26-0547-A2DD-0D2BE4213312}"/>
                  </a:ext>
                </a:extLst>
              </p14:cNvPr>
              <p14:cNvContentPartPr/>
              <p14:nvPr/>
            </p14:nvContentPartPr>
            <p14:xfrm>
              <a:off x="300240" y="721800"/>
              <a:ext cx="10822680" cy="3837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66EF1A-3D26-0547-A2DD-0D2BE42133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880" y="712440"/>
                <a:ext cx="10841400" cy="38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033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6FB1B-E83B-1F49-9E65-89DFA4961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815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65EC92-FDC4-1742-921B-BC0C8330BC09}"/>
                  </a:ext>
                </a:extLst>
              </p14:cNvPr>
              <p14:cNvContentPartPr/>
              <p14:nvPr/>
            </p14:nvContentPartPr>
            <p14:xfrm>
              <a:off x="311400" y="606600"/>
              <a:ext cx="11388600" cy="3275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65EC92-FDC4-1742-921B-BC0C8330BC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040" y="597240"/>
                <a:ext cx="11407320" cy="32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7E8EB4F-2841-434C-BB66-A5BC106A3581}"/>
                  </a:ext>
                </a:extLst>
              </p14:cNvPr>
              <p14:cNvContentPartPr/>
              <p14:nvPr/>
            </p14:nvContentPartPr>
            <p14:xfrm>
              <a:off x="4120920" y="3178800"/>
              <a:ext cx="7488000" cy="2518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7E8EB4F-2841-434C-BB66-A5BC106A35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11560" y="3169440"/>
                <a:ext cx="7506720" cy="253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284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12.4 – SURFACE AREA OF PYRAMIDS AND CONES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EB883-4942-7941-AFD3-FE96871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AE371D-6624-BD4A-B47B-2D7316519E9C}"/>
                  </a:ext>
                </a:extLst>
              </p14:cNvPr>
              <p14:cNvContentPartPr/>
              <p14:nvPr/>
            </p14:nvContentPartPr>
            <p14:xfrm>
              <a:off x="1024560" y="2478240"/>
              <a:ext cx="8966160" cy="4280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AE371D-6624-BD4A-B47B-2D7316519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5200" y="2468880"/>
                <a:ext cx="8984880" cy="429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1410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7AE0-E0E3-A245-82EF-682FD734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using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EFAB7-8285-5D4E-8B50-4D736C4C8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708DF99-B90C-4241-8AFB-A202F6902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257" y="1312264"/>
            <a:ext cx="10179050" cy="309608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21175B-EC8F-3240-B92E-259831756B55}"/>
                  </a:ext>
                </a:extLst>
              </p14:cNvPr>
              <p14:cNvContentPartPr/>
              <p14:nvPr/>
            </p14:nvContentPartPr>
            <p14:xfrm>
              <a:off x="1279440" y="1929600"/>
              <a:ext cx="10816920" cy="486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21175B-EC8F-3240-B92E-259831756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080" y="1920240"/>
                <a:ext cx="10835640" cy="488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501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6F167-EE6B-024D-BFF9-4F4A27B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63C3E-6570-F442-BBD1-B386900A5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19" y="1389893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All figures above are examples of </a:t>
            </a:r>
            <a:r>
              <a:rPr lang="en-US" b="1"/>
              <a:t>solid figures</a:t>
            </a:r>
            <a:r>
              <a:rPr lang="en-US"/>
              <a:t> or </a:t>
            </a:r>
            <a:r>
              <a:rPr lang="en-US" b="1"/>
              <a:t>solids</a:t>
            </a:r>
            <a:r>
              <a:rPr lang="en-US"/>
              <a:t>. </a:t>
            </a:r>
          </a:p>
          <a:p>
            <a:pPr marL="0" indent="0">
              <a:buNone/>
            </a:pPr>
            <a:r>
              <a:rPr lang="en-US"/>
              <a:t>Solids with flat surface that are polygons are called </a:t>
            </a:r>
            <a:r>
              <a:rPr lang="en-US" b="1"/>
              <a:t>polyhedrons </a:t>
            </a:r>
            <a:r>
              <a:rPr lang="en-US"/>
              <a:t>or </a:t>
            </a:r>
            <a:r>
              <a:rPr lang="en-US" b="1" err="1"/>
              <a:t>polyhedra</a:t>
            </a:r>
            <a:r>
              <a:rPr lang="en-US" b="1"/>
              <a:t>. 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A6A7D-A442-854B-9849-64E8E5EF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C8877-0BFD-014C-BED9-94A1EB2E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19" y="3429000"/>
            <a:ext cx="10680700" cy="2654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26E205-4259-474D-8F31-407DB208AA38}"/>
                  </a:ext>
                </a:extLst>
              </p14:cNvPr>
              <p14:cNvContentPartPr/>
              <p14:nvPr/>
            </p14:nvContentPartPr>
            <p14:xfrm>
              <a:off x="871920" y="3236760"/>
              <a:ext cx="11099880" cy="3570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26E205-4259-474D-8F31-407DB208A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560" y="3227400"/>
                <a:ext cx="11118600" cy="35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3294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2A934-02AD-4A42-B6DD-B43A814B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using perimeter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C14-8196-2541-9D03-604E044A2B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371600"/>
                <a:ext cx="10178322" cy="47740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For a cone, you can replace perimeter and area of circle by their formula.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𝑟𝑙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80C14-8196-2541-9D03-604E044A2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371600"/>
                <a:ext cx="10178322" cy="4774019"/>
              </a:xfrm>
              <a:blipFill>
                <a:blip r:embed="rId2"/>
                <a:stretch>
                  <a:fillRect l="-1377" r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E7249-0019-E045-8A66-7616001A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91C28A-2D4A-2542-8B5A-E294D99C730C}"/>
                  </a:ext>
                </a:extLst>
              </p14:cNvPr>
              <p14:cNvContentPartPr/>
              <p14:nvPr/>
            </p14:nvContentPartPr>
            <p14:xfrm>
              <a:off x="1573560" y="1080720"/>
              <a:ext cx="8768160" cy="4057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91C28A-2D4A-2542-8B5A-E294D99C73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4200" y="1071360"/>
                <a:ext cx="8786880" cy="40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798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0DFAB-5525-3549-81DE-83A93714D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26642" cy="1053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DA363-12E5-964C-B57E-EF7BBA19B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0"/>
            <a:ext cx="4305300" cy="4140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430F71-5736-564D-B069-03CAB3998182}"/>
                  </a:ext>
                </a:extLst>
              </p14:cNvPr>
              <p14:cNvContentPartPr/>
              <p14:nvPr/>
            </p14:nvContentPartPr>
            <p14:xfrm>
              <a:off x="126720" y="152640"/>
              <a:ext cx="11894040" cy="650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430F71-5736-564D-B069-03CAB39981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360" y="143280"/>
                <a:ext cx="11912760" cy="65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40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E9E64-085C-044C-B2C1-2F601E09A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78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3B382B-0391-5847-A7D6-D19AC2146CA0}"/>
                  </a:ext>
                </a:extLst>
              </p14:cNvPr>
              <p14:cNvContentPartPr/>
              <p14:nvPr/>
            </p14:nvContentPartPr>
            <p14:xfrm>
              <a:off x="124560" y="401760"/>
              <a:ext cx="11847240" cy="645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3B382B-0391-5847-A7D6-D19AC2146C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200" y="392400"/>
                <a:ext cx="11865960" cy="64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2809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4897B-52A5-9349-8551-E73467DD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27581" cy="1015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97D64-CA55-394F-9759-6E4F7D05C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0"/>
            <a:ext cx="3124200" cy="4152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89EB7E-DCE2-C241-B520-14B8DA884E38}"/>
                  </a:ext>
                </a:extLst>
              </p14:cNvPr>
              <p14:cNvContentPartPr/>
              <p14:nvPr/>
            </p14:nvContentPartPr>
            <p14:xfrm>
              <a:off x="189000" y="390600"/>
              <a:ext cx="10673280" cy="535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89EB7E-DCE2-C241-B520-14B8DA884E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9640" y="381240"/>
                <a:ext cx="10692000" cy="537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866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BC0B2-EC00-AB47-AE80-733B164D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94C057-91D3-DD4F-9948-D24B93C84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709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1EA643-6C9A-744A-9393-21DBE0D8C3A6}"/>
                  </a:ext>
                </a:extLst>
              </p14:cNvPr>
              <p14:cNvContentPartPr/>
              <p14:nvPr/>
            </p14:nvContentPartPr>
            <p14:xfrm>
              <a:off x="69840" y="628560"/>
              <a:ext cx="12122280" cy="6218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1EA643-6C9A-744A-9393-21DBE0D8C3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80" y="619200"/>
                <a:ext cx="12141000" cy="623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325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12.5 – VOLUME OF PYRAMIDS AND CONES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9EB883-4942-7941-AFD3-FE968714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33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26DC-D42E-714D-B2D1-6EEC5FE5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of a pyramid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5425-6949-094E-AE77-2E98DBB5D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129" y="1874517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hlinkClick r:id="rId2"/>
              </a:rPr>
              <a:t>https://www.geogebra.org/m/jwf5y73q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95878-8F02-C841-93DF-8A77D7D7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9C01D-540C-8F4B-8BBF-553952BF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49" y="2663218"/>
            <a:ext cx="4451516" cy="3712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20A7D0-3AC2-644C-B13E-4433A8F1E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71" y="2664183"/>
            <a:ext cx="5071730" cy="37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28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E794-AAF7-FB48-AC3E-D883BC6D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 of pyramids and cones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A30B0-1FAD-D94E-A3A6-87E1140D28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For a cone, replace with formula for area of a circle: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7A30B0-1FAD-D94E-A3A6-87E1140D28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061C3-681B-2B42-9949-6B7FE641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BB98A82-3B12-5D45-BE5A-71994C691388}"/>
                  </a:ext>
                </a:extLst>
              </p14:cNvPr>
              <p14:cNvContentPartPr/>
              <p14:nvPr/>
            </p14:nvContentPartPr>
            <p14:xfrm>
              <a:off x="3272400" y="1278000"/>
              <a:ext cx="7023960" cy="2236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BB98A82-3B12-5D45-BE5A-71994C6913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3040" y="1268640"/>
                <a:ext cx="7042680" cy="22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3271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99ECE-6A51-8243-8784-C4AD1C0C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42776" cy="1031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DAB83F-EB72-AD48-8159-0A8299F2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0" y="651097"/>
            <a:ext cx="4483100" cy="4279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9EA66B5-C2C7-1343-8E2D-2E068ECCEC0A}"/>
                  </a:ext>
                </a:extLst>
              </p14:cNvPr>
              <p14:cNvContentPartPr/>
              <p14:nvPr/>
            </p14:nvContentPartPr>
            <p14:xfrm>
              <a:off x="8442000" y="3213360"/>
              <a:ext cx="2426040" cy="99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9EA66B5-C2C7-1343-8E2D-2E068ECCEC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6160" y="3150000"/>
                <a:ext cx="2457360" cy="11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23329DF-AD1D-9B46-A07F-4FE84F4FBD32}"/>
                  </a:ext>
                </a:extLst>
              </p14:cNvPr>
              <p14:cNvContentPartPr/>
              <p14:nvPr/>
            </p14:nvContentPartPr>
            <p14:xfrm>
              <a:off x="8212320" y="3264840"/>
              <a:ext cx="2825640" cy="101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23329DF-AD1D-9B46-A07F-4FE84F4FBD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96480" y="3201480"/>
                <a:ext cx="2856960" cy="11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5D48769-E726-644F-9840-328AABA6A369}"/>
                  </a:ext>
                </a:extLst>
              </p14:cNvPr>
              <p14:cNvContentPartPr/>
              <p14:nvPr/>
            </p14:nvContentPartPr>
            <p14:xfrm>
              <a:off x="9605520" y="1295640"/>
              <a:ext cx="243720" cy="2462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5D48769-E726-644F-9840-328AABA6A36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89680" y="1232280"/>
                <a:ext cx="275040" cy="25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198936-C24C-7D48-98DB-382DBE610059}"/>
                  </a:ext>
                </a:extLst>
              </p14:cNvPr>
              <p14:cNvContentPartPr/>
              <p14:nvPr/>
            </p14:nvContentPartPr>
            <p14:xfrm>
              <a:off x="249120" y="622440"/>
              <a:ext cx="6770160" cy="408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198936-C24C-7D48-98DB-382DBE6100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760" y="613080"/>
                <a:ext cx="6788880" cy="40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3102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04C31-F8B2-2E4F-8C5A-67D950262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2194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572E6C-AFB4-CD4B-BE62-20267B6AEC5A}"/>
                  </a:ext>
                </a:extLst>
              </p14:cNvPr>
              <p14:cNvContentPartPr/>
              <p14:nvPr/>
            </p14:nvContentPartPr>
            <p14:xfrm>
              <a:off x="1236600" y="1686240"/>
              <a:ext cx="1647360" cy="662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572E6C-AFB4-CD4B-BE62-20267B6AEC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0760" y="1622880"/>
                <a:ext cx="167868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996BE1-5EBF-E04D-B9EC-5FB68CA6C497}"/>
                  </a:ext>
                </a:extLst>
              </p14:cNvPr>
              <p14:cNvContentPartPr/>
              <p14:nvPr/>
            </p14:nvContentPartPr>
            <p14:xfrm>
              <a:off x="1262520" y="2184120"/>
              <a:ext cx="1568160" cy="65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996BE1-5EBF-E04D-B9EC-5FB68CA6C4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6680" y="2120760"/>
                <a:ext cx="159948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F968356-BE35-D348-9440-BA549CADF912}"/>
                  </a:ext>
                </a:extLst>
              </p14:cNvPr>
              <p14:cNvContentPartPr/>
              <p14:nvPr/>
            </p14:nvContentPartPr>
            <p14:xfrm>
              <a:off x="1522080" y="1799280"/>
              <a:ext cx="1175760" cy="770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F968356-BE35-D348-9440-BA549CADF9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06240" y="1735920"/>
                <a:ext cx="120708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D280D91-C9F9-2748-B079-0625C1D909F6}"/>
                  </a:ext>
                </a:extLst>
              </p14:cNvPr>
              <p14:cNvContentPartPr/>
              <p14:nvPr/>
            </p14:nvContentPartPr>
            <p14:xfrm>
              <a:off x="1528920" y="2195640"/>
              <a:ext cx="564480" cy="45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D280D91-C9F9-2748-B079-0625C1D909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3080" y="2132280"/>
                <a:ext cx="59580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5A08E6-CB21-7440-962E-C6759449FDF0}"/>
                  </a:ext>
                </a:extLst>
              </p14:cNvPr>
              <p14:cNvContentPartPr/>
              <p14:nvPr/>
            </p14:nvContentPartPr>
            <p14:xfrm>
              <a:off x="1873800" y="893880"/>
              <a:ext cx="34200" cy="1369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5A08E6-CB21-7440-962E-C6759449FDF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57960" y="830520"/>
                <a:ext cx="65520" cy="14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9A90D51-1341-DC48-B3EC-96D3149B6F71}"/>
                  </a:ext>
                </a:extLst>
              </p14:cNvPr>
              <p14:cNvContentPartPr/>
              <p14:nvPr/>
            </p14:nvContentPartPr>
            <p14:xfrm>
              <a:off x="7183080" y="2198520"/>
              <a:ext cx="1589400" cy="9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9A90D51-1341-DC48-B3EC-96D3149B6F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67240" y="2135160"/>
                <a:ext cx="16207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156CFC-EB32-4548-A5DC-343DC817A9E0}"/>
                  </a:ext>
                </a:extLst>
              </p14:cNvPr>
              <p14:cNvContentPartPr/>
              <p14:nvPr/>
            </p14:nvContentPartPr>
            <p14:xfrm>
              <a:off x="7171560" y="2215440"/>
              <a:ext cx="1526040" cy="6199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156CFC-EB32-4548-A5DC-343DC817A9E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5720" y="2152080"/>
                <a:ext cx="1557360" cy="74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C86DF03-AB5E-C649-B8A7-3C73CCA3F475}"/>
                  </a:ext>
                </a:extLst>
              </p14:cNvPr>
              <p14:cNvContentPartPr/>
              <p14:nvPr/>
            </p14:nvContentPartPr>
            <p14:xfrm>
              <a:off x="7494120" y="2297160"/>
              <a:ext cx="940680" cy="32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C86DF03-AB5E-C649-B8A7-3C73CCA3F4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78280" y="2233800"/>
                <a:ext cx="9720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DACB76-7356-9441-9CD7-3902984ADCCC}"/>
                  </a:ext>
                </a:extLst>
              </p14:cNvPr>
              <p14:cNvContentPartPr/>
              <p14:nvPr/>
            </p14:nvContentPartPr>
            <p14:xfrm>
              <a:off x="8003520" y="922320"/>
              <a:ext cx="51480" cy="1565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DACB76-7356-9441-9CD7-3902984ADCC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87680" y="858960"/>
                <a:ext cx="82800" cy="16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57527E7-3829-5241-AA84-078A04CC95F5}"/>
                  </a:ext>
                </a:extLst>
              </p14:cNvPr>
              <p14:cNvContentPartPr/>
              <p14:nvPr/>
            </p14:nvContentPartPr>
            <p14:xfrm>
              <a:off x="90720" y="560160"/>
              <a:ext cx="11762280" cy="6210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57527E7-3829-5241-AA84-078A04CC95F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360" y="550800"/>
                <a:ext cx="11781000" cy="62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E3F0195-6341-AF4B-B7B0-B5CF47499A88}"/>
                  </a:ext>
                </a:extLst>
              </p14:cNvPr>
              <p14:cNvContentPartPr/>
              <p14:nvPr/>
            </p14:nvContentPartPr>
            <p14:xfrm>
              <a:off x="7250760" y="5211360"/>
              <a:ext cx="4064400" cy="1103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E3F0195-6341-AF4B-B7B0-B5CF47499A8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41400" y="5202000"/>
                <a:ext cx="4083120" cy="112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384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56303-FE56-944E-8F82-AD134BA8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a polyhedron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491DF-0683-074F-882F-4BBC59E3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91033-8725-CF4A-B334-46A70FAB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748" y="1746250"/>
            <a:ext cx="4013200" cy="3365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B0A216-8BAD-BF43-927B-F27329C06C1B}"/>
                  </a:ext>
                </a:extLst>
              </p14:cNvPr>
              <p14:cNvContentPartPr/>
              <p14:nvPr/>
            </p14:nvContentPartPr>
            <p14:xfrm>
              <a:off x="2003760" y="2291760"/>
              <a:ext cx="9169200" cy="239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B0A216-8BAD-BF43-927B-F27329C06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4400" y="2282400"/>
                <a:ext cx="9187920" cy="24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9018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27F23-6877-694A-88FF-F7E966F87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05800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7724B-957B-9748-A469-A6C788479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600" y="0"/>
            <a:ext cx="3200400" cy="2971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2F2454-05C5-BE43-884C-5EE210445049}"/>
                  </a:ext>
                </a:extLst>
              </p14:cNvPr>
              <p14:cNvContentPartPr/>
              <p14:nvPr/>
            </p14:nvContentPartPr>
            <p14:xfrm>
              <a:off x="9469440" y="1861560"/>
              <a:ext cx="2360880" cy="770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2F2454-05C5-BE43-884C-5EE2104450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3600" y="1798200"/>
                <a:ext cx="239220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26CB85E-D107-D545-A41A-48E538D4928F}"/>
                  </a:ext>
                </a:extLst>
              </p14:cNvPr>
              <p14:cNvContentPartPr/>
              <p14:nvPr/>
            </p14:nvContentPartPr>
            <p14:xfrm>
              <a:off x="9611280" y="1945080"/>
              <a:ext cx="2189520" cy="567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26CB85E-D107-D545-A41A-48E538D4928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95440" y="1881720"/>
                <a:ext cx="2220840" cy="6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B6E89E-4312-4849-8301-3869A6EF0F8E}"/>
                  </a:ext>
                </a:extLst>
              </p14:cNvPr>
              <p14:cNvContentPartPr/>
              <p14:nvPr/>
            </p14:nvContentPartPr>
            <p14:xfrm>
              <a:off x="10516680" y="1930680"/>
              <a:ext cx="238320" cy="38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B6E89E-4312-4849-8301-3869A6EF0F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00840" y="1867320"/>
                <a:ext cx="269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BC2A82-9AB5-7B45-A139-E725DC69DDA3}"/>
                  </a:ext>
                </a:extLst>
              </p14:cNvPr>
              <p14:cNvContentPartPr/>
              <p14:nvPr/>
            </p14:nvContentPartPr>
            <p14:xfrm>
              <a:off x="10630080" y="373320"/>
              <a:ext cx="62640" cy="190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BC2A82-9AB5-7B45-A139-E725DC69DDA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14240" y="309960"/>
                <a:ext cx="93960" cy="20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94EE038-5315-8F43-98AC-3B7C5174F70B}"/>
                  </a:ext>
                </a:extLst>
              </p14:cNvPr>
              <p14:cNvContentPartPr/>
              <p14:nvPr/>
            </p14:nvContentPartPr>
            <p14:xfrm>
              <a:off x="10726200" y="401760"/>
              <a:ext cx="1137960" cy="1765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94EE038-5315-8F43-98AC-3B7C5174F70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710360" y="338400"/>
                <a:ext cx="1169280" cy="18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C956F7-9F05-0247-B8A8-63CAFE3E5EC8}"/>
                  </a:ext>
                </a:extLst>
              </p14:cNvPr>
              <p14:cNvContentPartPr/>
              <p14:nvPr/>
            </p14:nvContentPartPr>
            <p14:xfrm>
              <a:off x="10720440" y="2229480"/>
              <a:ext cx="1137960" cy="34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C956F7-9F05-0247-B8A8-63CAFE3E5EC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04600" y="2166120"/>
                <a:ext cx="11692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9D52840-BE8C-6D4E-92A7-6E7E4FDFD403}"/>
                  </a:ext>
                </a:extLst>
              </p14:cNvPr>
              <p14:cNvContentPartPr/>
              <p14:nvPr/>
            </p14:nvContentPartPr>
            <p14:xfrm>
              <a:off x="10612800" y="418680"/>
              <a:ext cx="23040" cy="1848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9D52840-BE8C-6D4E-92A7-6E7E4FDFD4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96960" y="355320"/>
                <a:ext cx="54360" cy="19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B2249E-1129-BA46-905F-92F55EC1538C}"/>
                  </a:ext>
                </a:extLst>
              </p14:cNvPr>
              <p14:cNvContentPartPr/>
              <p14:nvPr/>
            </p14:nvContentPartPr>
            <p14:xfrm>
              <a:off x="334080" y="526320"/>
              <a:ext cx="11671200" cy="517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B2249E-1129-BA46-905F-92F55EC153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4720" y="516960"/>
                <a:ext cx="11689920" cy="51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2150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ADDEE-3026-6749-AC6D-66114AB26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49000" cy="3543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3C2445-CF23-BD41-AA19-31A99C03ECC8}"/>
                  </a:ext>
                </a:extLst>
              </p14:cNvPr>
              <p14:cNvContentPartPr/>
              <p14:nvPr/>
            </p14:nvContentPartPr>
            <p14:xfrm>
              <a:off x="979920" y="2540520"/>
              <a:ext cx="1578960" cy="69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3C2445-CF23-BD41-AA19-31A99C03EC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4080" y="2477160"/>
                <a:ext cx="161028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6CC02A-4F5B-DA47-8AE1-DB77DF344B1E}"/>
                  </a:ext>
                </a:extLst>
              </p14:cNvPr>
              <p14:cNvContentPartPr/>
              <p14:nvPr/>
            </p14:nvContentPartPr>
            <p14:xfrm>
              <a:off x="1081080" y="2621880"/>
              <a:ext cx="1591200" cy="531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6CC02A-4F5B-DA47-8AE1-DB77DF344B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5240" y="2558520"/>
                <a:ext cx="162252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0843849-1257-3E41-B763-43433ECC7D6C}"/>
                  </a:ext>
                </a:extLst>
              </p14:cNvPr>
              <p14:cNvContentPartPr/>
              <p14:nvPr/>
            </p14:nvContentPartPr>
            <p14:xfrm>
              <a:off x="1760400" y="1120320"/>
              <a:ext cx="96480" cy="18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0843849-1257-3E41-B763-43433ECC7D6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44560" y="1056960"/>
                <a:ext cx="127800" cy="19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2A4A36-7AEF-B545-9D56-05BA37C3466F}"/>
                  </a:ext>
                </a:extLst>
              </p14:cNvPr>
              <p14:cNvContentPartPr/>
              <p14:nvPr/>
            </p14:nvContentPartPr>
            <p14:xfrm>
              <a:off x="7485480" y="1018440"/>
              <a:ext cx="1509120" cy="707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2A4A36-7AEF-B545-9D56-05BA37C346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9640" y="955080"/>
                <a:ext cx="154044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E80C86-2C0D-8F4C-BFE1-17C32D2DC942}"/>
                  </a:ext>
                </a:extLst>
              </p14:cNvPr>
              <p14:cNvContentPartPr/>
              <p14:nvPr/>
            </p14:nvContentPartPr>
            <p14:xfrm>
              <a:off x="7513200" y="1062000"/>
              <a:ext cx="1459440" cy="608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E80C86-2C0D-8F4C-BFE1-17C32D2DC94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97360" y="998640"/>
                <a:ext cx="149076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8E56A1-AA0B-D648-BB0E-DEB20E668528}"/>
                  </a:ext>
                </a:extLst>
              </p14:cNvPr>
              <p14:cNvContentPartPr/>
              <p14:nvPr/>
            </p14:nvContentPartPr>
            <p14:xfrm>
              <a:off x="8218800" y="1437120"/>
              <a:ext cx="45720" cy="184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8E56A1-AA0B-D648-BB0E-DEB20E6685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202960" y="1373760"/>
                <a:ext cx="77040" cy="19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3BF5076-3DF1-5545-8761-9BB8229C4FD6}"/>
                  </a:ext>
                </a:extLst>
              </p14:cNvPr>
              <p14:cNvContentPartPr/>
              <p14:nvPr/>
            </p14:nvContentPartPr>
            <p14:xfrm>
              <a:off x="294480" y="690840"/>
              <a:ext cx="11897640" cy="6099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3BF5076-3DF1-5545-8761-9BB8229C4FD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5120" y="681480"/>
                <a:ext cx="11916360" cy="61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727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12.6 – SPHERES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3A257-3DD8-6E4E-918B-2960621E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11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E4AF-5DBA-8F49-8F03-5EA03372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and Volume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9CCE-084E-BA4C-A886-CA9459F57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1436" y="1347292"/>
                <a:ext cx="10178322" cy="464642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Spheres have no base, so there is only one area (no distinction between lateral and surface areas.)</a:t>
                </a:r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r>
                  <a:rPr lang="en-US"/>
                  <a:t>Surface Area: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Volume: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79CCE-084E-BA4C-A886-CA9459F57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1436" y="1347292"/>
                <a:ext cx="10178322" cy="4646426"/>
              </a:xfrm>
              <a:blipFill>
                <a:blip r:embed="rId2"/>
                <a:stretch>
                  <a:fillRect l="-1438" t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2EF8B-5DC1-844E-B5BD-B66931E2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A43A8-FA82-9349-97D0-A266F1BD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589" y="4163416"/>
            <a:ext cx="2846770" cy="26945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FBFA5DF-5E09-9F47-B545-B03D14DBD208}"/>
                  </a:ext>
                </a:extLst>
              </p14:cNvPr>
              <p14:cNvContentPartPr/>
              <p14:nvPr/>
            </p14:nvContentPartPr>
            <p14:xfrm>
              <a:off x="5139720" y="2993400"/>
              <a:ext cx="6679080" cy="253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FBFA5DF-5E09-9F47-B545-B03D14DBD2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30360" y="2984040"/>
                <a:ext cx="6697800" cy="255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428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995CE-E02D-3241-AE67-00C9BC98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64056" cy="132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DA3A7E-8690-5747-A838-95808BDD0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0" y="0"/>
            <a:ext cx="3746500" cy="32893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6B4B8B-B945-2A43-82C1-982C0FF539F5}"/>
                  </a:ext>
                </a:extLst>
              </p14:cNvPr>
              <p14:cNvContentPartPr/>
              <p14:nvPr/>
            </p14:nvContentPartPr>
            <p14:xfrm>
              <a:off x="9030600" y="1001520"/>
              <a:ext cx="2853720" cy="109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6B4B8B-B945-2A43-82C1-982C0FF539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14760" y="938160"/>
                <a:ext cx="2885040" cy="12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3530F1-301B-E846-A0BE-B015B7EA056B}"/>
                  </a:ext>
                </a:extLst>
              </p14:cNvPr>
              <p14:cNvContentPartPr/>
              <p14:nvPr/>
            </p14:nvContentPartPr>
            <p14:xfrm>
              <a:off x="288720" y="1439640"/>
              <a:ext cx="11623320" cy="381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3530F1-301B-E846-A0BE-B015B7EA05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9360" y="1430280"/>
                <a:ext cx="11642040" cy="38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072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82A33-11A0-FB4D-B6DE-5CEA44C2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983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8AD563-2DA8-F146-AD05-277DC50C955F}"/>
                  </a:ext>
                </a:extLst>
              </p14:cNvPr>
              <p14:cNvContentPartPr/>
              <p14:nvPr/>
            </p14:nvContentPartPr>
            <p14:xfrm>
              <a:off x="141840" y="616680"/>
              <a:ext cx="11886480" cy="624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8AD563-2DA8-F146-AD05-277DC50C9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80" y="607320"/>
                <a:ext cx="11905200" cy="626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7980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EED0-A781-2A48-BDA6-2BA83DB3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 and volume of composite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7123-9B55-7040-A89B-154943005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find the area or volume of composite solids, calculate the area or volume of the individual solids they are made up of and add them together.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8152-5D43-844B-B7EE-DF16F1AD4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5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98273-B94B-EF4F-8068-ADA75C20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54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18988F-34A6-244B-AB16-898895D274E3}"/>
                  </a:ext>
                </a:extLst>
              </p14:cNvPr>
              <p14:cNvContentPartPr/>
              <p14:nvPr/>
            </p14:nvContentPartPr>
            <p14:xfrm>
              <a:off x="8388000" y="1816200"/>
              <a:ext cx="1351080" cy="100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18988F-34A6-244B-AB16-898895D274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2160" y="1752840"/>
                <a:ext cx="13824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285BF0-2AA7-8B42-8E71-065167AD6E18}"/>
                  </a:ext>
                </a:extLst>
              </p14:cNvPr>
              <p14:cNvContentPartPr/>
              <p14:nvPr/>
            </p14:nvContentPartPr>
            <p14:xfrm>
              <a:off x="8382240" y="1849680"/>
              <a:ext cx="193320" cy="84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285BF0-2AA7-8B42-8E71-065167AD6E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6400" y="1786320"/>
                <a:ext cx="224640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A41A38-5F8B-A140-BD18-C51D4350E9DD}"/>
                  </a:ext>
                </a:extLst>
              </p14:cNvPr>
              <p14:cNvContentPartPr/>
              <p14:nvPr/>
            </p14:nvContentPartPr>
            <p14:xfrm>
              <a:off x="8979120" y="1765440"/>
              <a:ext cx="2339280" cy="1058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A41A38-5F8B-A140-BD18-C51D4350E9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3280" y="1702080"/>
                <a:ext cx="237060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7F5A50-F9EE-9642-A189-2D6009AFFDB9}"/>
                  </a:ext>
                </a:extLst>
              </p14:cNvPr>
              <p14:cNvContentPartPr/>
              <p14:nvPr/>
            </p14:nvContentPartPr>
            <p14:xfrm>
              <a:off x="11360160" y="1824480"/>
              <a:ext cx="17280" cy="96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7F5A50-F9EE-9642-A189-2D6009AFFD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44320" y="1761120"/>
                <a:ext cx="4860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77C340-5234-6643-9A22-9E8CC8257320}"/>
                  </a:ext>
                </a:extLst>
              </p14:cNvPr>
              <p14:cNvContentPartPr/>
              <p14:nvPr/>
            </p14:nvContentPartPr>
            <p14:xfrm>
              <a:off x="11326320" y="1778040"/>
              <a:ext cx="504000" cy="111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77C340-5234-6643-9A22-9E8CC82573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10480" y="1714680"/>
                <a:ext cx="535320" cy="12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31F2B3-D0FE-8340-BE9E-C1D46306A3ED}"/>
                  </a:ext>
                </a:extLst>
              </p14:cNvPr>
              <p14:cNvContentPartPr/>
              <p14:nvPr/>
            </p14:nvContentPartPr>
            <p14:xfrm>
              <a:off x="11383560" y="1905120"/>
              <a:ext cx="375480" cy="796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31F2B3-D0FE-8340-BE9E-C1D46306A3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67720" y="1841760"/>
                <a:ext cx="406800" cy="9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2BC324-B57B-0447-B8CA-1250B6E868DB}"/>
                  </a:ext>
                </a:extLst>
              </p14:cNvPr>
              <p14:cNvContentPartPr/>
              <p14:nvPr/>
            </p14:nvContentPartPr>
            <p14:xfrm>
              <a:off x="8303760" y="1838880"/>
              <a:ext cx="51120" cy="940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2BC324-B57B-0447-B8CA-1250B6E868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7920" y="1775520"/>
                <a:ext cx="8244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EFC120-0381-1A4C-8FED-E29117C81BD1}"/>
                  </a:ext>
                </a:extLst>
              </p14:cNvPr>
              <p14:cNvContentPartPr/>
              <p14:nvPr/>
            </p14:nvContentPartPr>
            <p14:xfrm>
              <a:off x="7918560" y="1776600"/>
              <a:ext cx="411120" cy="996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EFC120-0381-1A4C-8FED-E29117C81B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2720" y="1713240"/>
                <a:ext cx="442440" cy="11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35F071-4D03-2A40-BC71-F19BF19DE7DE}"/>
                  </a:ext>
                </a:extLst>
              </p14:cNvPr>
              <p14:cNvContentPartPr/>
              <p14:nvPr/>
            </p14:nvContentPartPr>
            <p14:xfrm>
              <a:off x="7791840" y="1832760"/>
              <a:ext cx="520200" cy="988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35F071-4D03-2A40-BC71-F19BF19DE7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76000" y="1769400"/>
                <a:ext cx="551520" cy="11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77BD23-4775-D04B-945F-C9796015C9E7}"/>
                  </a:ext>
                </a:extLst>
              </p14:cNvPr>
              <p14:cNvContentPartPr/>
              <p14:nvPr/>
            </p14:nvContentPartPr>
            <p14:xfrm>
              <a:off x="6905520" y="2286000"/>
              <a:ext cx="915480" cy="56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77BD23-4775-D04B-945F-C9796015C9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89680" y="2222640"/>
                <a:ext cx="946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92AEF4-2D38-D947-B80B-3906CE50AB17}"/>
                  </a:ext>
                </a:extLst>
              </p14:cNvPr>
              <p14:cNvContentPartPr/>
              <p14:nvPr/>
            </p14:nvContentPartPr>
            <p14:xfrm>
              <a:off x="164160" y="96120"/>
              <a:ext cx="11994480" cy="6660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92AEF4-2D38-D947-B80B-3906CE50AB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4800" y="86760"/>
                <a:ext cx="12013200" cy="66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0229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98273-B94B-EF4F-8068-ADA75C20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4549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18988F-34A6-244B-AB16-898895D274E3}"/>
                  </a:ext>
                </a:extLst>
              </p14:cNvPr>
              <p14:cNvContentPartPr/>
              <p14:nvPr/>
            </p14:nvContentPartPr>
            <p14:xfrm>
              <a:off x="8388000" y="1816200"/>
              <a:ext cx="1351080" cy="100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18988F-34A6-244B-AB16-898895D274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2160" y="1752840"/>
                <a:ext cx="13824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285BF0-2AA7-8B42-8E71-065167AD6E18}"/>
                  </a:ext>
                </a:extLst>
              </p14:cNvPr>
              <p14:cNvContentPartPr/>
              <p14:nvPr/>
            </p14:nvContentPartPr>
            <p14:xfrm>
              <a:off x="8382240" y="1849680"/>
              <a:ext cx="193320" cy="84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285BF0-2AA7-8B42-8E71-065167AD6E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6400" y="1786320"/>
                <a:ext cx="224640" cy="9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A41A38-5F8B-A140-BD18-C51D4350E9DD}"/>
                  </a:ext>
                </a:extLst>
              </p14:cNvPr>
              <p14:cNvContentPartPr/>
              <p14:nvPr/>
            </p14:nvContentPartPr>
            <p14:xfrm>
              <a:off x="8979120" y="1765440"/>
              <a:ext cx="2339280" cy="10584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A41A38-5F8B-A140-BD18-C51D4350E9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963280" y="1702080"/>
                <a:ext cx="237060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B7F5A50-F9EE-9642-A189-2D6009AFFDB9}"/>
                  </a:ext>
                </a:extLst>
              </p14:cNvPr>
              <p14:cNvContentPartPr/>
              <p14:nvPr/>
            </p14:nvContentPartPr>
            <p14:xfrm>
              <a:off x="11360160" y="1824480"/>
              <a:ext cx="17280" cy="966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B7F5A50-F9EE-9642-A189-2D6009AFFD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44320" y="1761120"/>
                <a:ext cx="48600" cy="10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A77C340-5234-6643-9A22-9E8CC8257320}"/>
                  </a:ext>
                </a:extLst>
              </p14:cNvPr>
              <p14:cNvContentPartPr/>
              <p14:nvPr/>
            </p14:nvContentPartPr>
            <p14:xfrm>
              <a:off x="11326320" y="1778040"/>
              <a:ext cx="504000" cy="1111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A77C340-5234-6643-9A22-9E8CC82573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10480" y="1714680"/>
                <a:ext cx="535320" cy="12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31F2B3-D0FE-8340-BE9E-C1D46306A3ED}"/>
                  </a:ext>
                </a:extLst>
              </p14:cNvPr>
              <p14:cNvContentPartPr/>
              <p14:nvPr/>
            </p14:nvContentPartPr>
            <p14:xfrm>
              <a:off x="11383560" y="1905120"/>
              <a:ext cx="375480" cy="796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31F2B3-D0FE-8340-BE9E-C1D46306A3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67720" y="1841760"/>
                <a:ext cx="406800" cy="9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2BC324-B57B-0447-B8CA-1250B6E868DB}"/>
                  </a:ext>
                </a:extLst>
              </p14:cNvPr>
              <p14:cNvContentPartPr/>
              <p14:nvPr/>
            </p14:nvContentPartPr>
            <p14:xfrm>
              <a:off x="8303760" y="1838880"/>
              <a:ext cx="51120" cy="940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2BC324-B57B-0447-B8CA-1250B6E868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87920" y="1775520"/>
                <a:ext cx="82440" cy="10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DEFC120-0381-1A4C-8FED-E29117C81BD1}"/>
                  </a:ext>
                </a:extLst>
              </p14:cNvPr>
              <p14:cNvContentPartPr/>
              <p14:nvPr/>
            </p14:nvContentPartPr>
            <p14:xfrm>
              <a:off x="7918560" y="1776600"/>
              <a:ext cx="411120" cy="996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DEFC120-0381-1A4C-8FED-E29117C81B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02720" y="1713240"/>
                <a:ext cx="442440" cy="11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335F071-4D03-2A40-BC71-F19BF19DE7DE}"/>
                  </a:ext>
                </a:extLst>
              </p14:cNvPr>
              <p14:cNvContentPartPr/>
              <p14:nvPr/>
            </p14:nvContentPartPr>
            <p14:xfrm>
              <a:off x="7791840" y="1832760"/>
              <a:ext cx="520200" cy="988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335F071-4D03-2A40-BC71-F19BF19DE7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76000" y="1769400"/>
                <a:ext cx="551520" cy="11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077BD23-4775-D04B-945F-C9796015C9E7}"/>
                  </a:ext>
                </a:extLst>
              </p14:cNvPr>
              <p14:cNvContentPartPr/>
              <p14:nvPr/>
            </p14:nvContentPartPr>
            <p14:xfrm>
              <a:off x="6905520" y="2286000"/>
              <a:ext cx="915480" cy="56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077BD23-4775-D04B-945F-C9796015C9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889680" y="2222640"/>
                <a:ext cx="946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192AEF4-2D38-D947-B80B-3906CE50AB17}"/>
                  </a:ext>
                </a:extLst>
              </p14:cNvPr>
              <p14:cNvContentPartPr/>
              <p14:nvPr/>
            </p14:nvContentPartPr>
            <p14:xfrm flipV="1">
              <a:off x="164160" y="6756479"/>
              <a:ext cx="11994480" cy="1667853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192AEF4-2D38-D947-B80B-3906CE50AB1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 flipV="1">
                <a:off x="154800" y="6747121"/>
                <a:ext cx="12013200" cy="16865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77177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F46E-943A-F448-966B-97D3B2925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12.7 – SIMILARITY OF SOLID FIGURES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5D442-8C9D-0D4E-93F8-E250A34F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0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36F82-8858-6D4B-B6D5-1A0BBCB9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17200" cy="74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2A0D8-9D9B-C643-A099-71F18315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749300"/>
            <a:ext cx="3276600" cy="3911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C055B4-9570-6E46-8A50-7086B5FDAB1B}"/>
                  </a:ext>
                </a:extLst>
              </p14:cNvPr>
              <p14:cNvContentPartPr/>
              <p14:nvPr/>
            </p14:nvContentPartPr>
            <p14:xfrm>
              <a:off x="90720" y="718560"/>
              <a:ext cx="11377440" cy="603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C055B4-9570-6E46-8A50-7086B5FDAB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60" y="709200"/>
                <a:ext cx="11396160" cy="60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556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8CB1-63ED-AF44-8061-785ADB2A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9B8F-0CE8-B948-AC46-4F3755520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Just like similar figures, </a:t>
            </a:r>
            <a:r>
              <a:rPr lang="en-US" b="1"/>
              <a:t>similar solids</a:t>
            </a:r>
            <a:r>
              <a:rPr lang="en-US"/>
              <a:t> have the  same shape, but not the same size. All their measures are proportional.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28141-5CB7-2741-B973-5B384CC8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7181BE-B366-DE4A-A6C8-EFADC5C00245}"/>
                  </a:ext>
                </a:extLst>
              </p14:cNvPr>
              <p14:cNvContentPartPr/>
              <p14:nvPr/>
            </p14:nvContentPartPr>
            <p14:xfrm>
              <a:off x="990720" y="3893040"/>
              <a:ext cx="8145360" cy="2902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7181BE-B366-DE4A-A6C8-EFADC5C002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1360" y="3883680"/>
                <a:ext cx="8164080" cy="29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9422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3DDD2-D628-C84C-96A8-68A5DE3A8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743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C80BEC-D745-734F-8EED-C20B0B2E5A68}"/>
                  </a:ext>
                </a:extLst>
              </p14:cNvPr>
              <p14:cNvContentPartPr/>
              <p14:nvPr/>
            </p14:nvContentPartPr>
            <p14:xfrm>
              <a:off x="322920" y="641880"/>
              <a:ext cx="10494720" cy="583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C80BEC-D745-734F-8EED-C20B0B2E5A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560" y="632520"/>
                <a:ext cx="10513440" cy="58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771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8187-DAB0-2447-BB8A-463268F6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factor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D9690-673C-8D4A-95BC-7E73F3511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99191"/>
            <a:ext cx="10178322" cy="438040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similar solids, the areas and volumes are also proportional, but their scale factors are squares for area and cubed for volume.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570A2-0EC8-B64C-BE85-05E275021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84EBE-F543-1E47-9FE8-1EFCDDD95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59" y="2583186"/>
            <a:ext cx="7407349" cy="38679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947687-E6DA-E042-87AE-C76CF8F6FEBD}"/>
                  </a:ext>
                </a:extLst>
              </p14:cNvPr>
              <p14:cNvContentPartPr/>
              <p14:nvPr/>
            </p14:nvContentPartPr>
            <p14:xfrm>
              <a:off x="7539480" y="3344040"/>
              <a:ext cx="4330440" cy="228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947687-E6DA-E042-87AE-C76CF8F6FE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0120" y="3334680"/>
                <a:ext cx="4349160" cy="22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9127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D30CA-D16A-1840-876F-F50A9A6BC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9F27D-12B6-6A4C-8849-C3A29DE3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8202"/>
            <a:ext cx="5524500" cy="3492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A493D6F-E921-5347-96EC-3369D8BD04E6}"/>
                  </a:ext>
                </a:extLst>
              </p14:cNvPr>
              <p14:cNvContentPartPr/>
              <p14:nvPr/>
            </p14:nvContentPartPr>
            <p14:xfrm>
              <a:off x="600120" y="464040"/>
              <a:ext cx="10319040" cy="455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A493D6F-E921-5347-96EC-3369D8BD04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760" y="454680"/>
                <a:ext cx="10337760" cy="45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77312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20CBD-4240-2A40-BDFF-685B14DF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334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06A940-771C-DD40-B3B9-95D865DC5471}"/>
                  </a:ext>
                </a:extLst>
              </p14:cNvPr>
              <p14:cNvContentPartPr/>
              <p14:nvPr/>
            </p14:nvContentPartPr>
            <p14:xfrm>
              <a:off x="288720" y="554400"/>
              <a:ext cx="9458640" cy="6247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06A940-771C-DD40-B3B9-95D865DC54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360" y="545040"/>
                <a:ext cx="9477360" cy="62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43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5C215-50BD-9243-9B34-4F04EABF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36F82-8858-6D4B-B6D5-1A0BBCB9E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17200" cy="74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D3C46-C139-D049-8967-708F339E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0" y="749300"/>
            <a:ext cx="3111500" cy="281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61361C-6330-E644-B168-1DFB55CCDC36}"/>
                  </a:ext>
                </a:extLst>
              </p14:cNvPr>
              <p14:cNvContentPartPr/>
              <p14:nvPr/>
            </p14:nvContentPartPr>
            <p14:xfrm>
              <a:off x="153000" y="730080"/>
              <a:ext cx="11759760" cy="578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61361C-6330-E644-B168-1DFB55CCDC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640" y="720720"/>
                <a:ext cx="11778480" cy="58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506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8BBE-94B1-FA4A-B7ED-0478B6C6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Prisms and Pyramids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6755-CBEC-2C48-9AC3-8675E4C1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BADA9-89A5-C244-8F73-BC4541EC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339" y="4774407"/>
            <a:ext cx="3798787" cy="17012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Prism</a:t>
            </a:r>
          </a:p>
          <a:p>
            <a:r>
              <a:rPr lang="en-US"/>
              <a:t>Lateral faces are rectangular.</a:t>
            </a:r>
          </a:p>
          <a:p>
            <a:r>
              <a:rPr lang="en-US"/>
              <a:t>Two bases.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97ABBF-697D-274F-90B0-9F808356C84F}"/>
              </a:ext>
            </a:extLst>
          </p:cNvPr>
          <p:cNvSpPr txBox="1">
            <a:spLocks/>
          </p:cNvSpPr>
          <p:nvPr/>
        </p:nvSpPr>
        <p:spPr>
          <a:xfrm>
            <a:off x="7631213" y="4774407"/>
            <a:ext cx="3798787" cy="1701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Pyramid</a:t>
            </a:r>
          </a:p>
          <a:p>
            <a:r>
              <a:rPr lang="en-US"/>
              <a:t>Lateral faces are triangular.</a:t>
            </a:r>
          </a:p>
          <a:p>
            <a:r>
              <a:rPr lang="en-US"/>
              <a:t>One base.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8E47C6-5747-4D41-9424-C4FF9424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322" y="1128451"/>
            <a:ext cx="3429000" cy="3429000"/>
          </a:xfrm>
          <a:prstGeom prst="rect">
            <a:avLst/>
          </a:prstGeom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18127A07-E181-AD46-83B0-D0672351B5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4B8A87-081A-B243-B601-722CE5957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58" y="1605515"/>
            <a:ext cx="3963668" cy="22649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12D2309-6130-EE4B-8627-3AD98DBC5E5B}"/>
                  </a:ext>
                </a:extLst>
              </p14:cNvPr>
              <p14:cNvContentPartPr/>
              <p14:nvPr/>
            </p14:nvContentPartPr>
            <p14:xfrm>
              <a:off x="1420920" y="667800"/>
              <a:ext cx="10013040" cy="589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12D2309-6130-EE4B-8627-3AD98DBC5E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1560" y="658440"/>
                <a:ext cx="10031760" cy="59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197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3018-8BE2-B342-B489-788465B1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E531-DDB4-A940-8730-890F658D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12113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Prisms and pyramids are classified according to the shape of their base.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53D5-C18A-FD41-A914-FF71A916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28EE1-0DB1-ED48-8834-8C386400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858"/>
            <a:ext cx="12192000" cy="3763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739F920-85EC-E14E-AC87-B056570473C2}"/>
                  </a:ext>
                </a:extLst>
              </p14:cNvPr>
              <p14:cNvContentPartPr/>
              <p14:nvPr/>
            </p14:nvContentPartPr>
            <p14:xfrm>
              <a:off x="691200" y="1878480"/>
              <a:ext cx="11075040" cy="4979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739F920-85EC-E14E-AC87-B056570473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1840" y="1869120"/>
                <a:ext cx="11093760" cy="49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382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3018-8BE2-B342-B489-788465B1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solids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E531-DDB4-A940-8730-890F658DF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12113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Prisms and pyramids are classified according to the shape of their base.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653D5-C18A-FD41-A914-FF71A916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9443-8B92-6F44-8CF4-CF2E16035B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86DD62-50BF-5843-B59C-535BD936B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450" y="2475115"/>
            <a:ext cx="6769100" cy="4000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A0017E-E40B-5542-93BB-19A137E0ED21}"/>
                  </a:ext>
                </a:extLst>
              </p14:cNvPr>
              <p14:cNvContentPartPr/>
              <p14:nvPr/>
            </p14:nvContentPartPr>
            <p14:xfrm>
              <a:off x="894600" y="5997960"/>
              <a:ext cx="10607400" cy="86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A0017E-E40B-5542-93BB-19A137E0ED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5240" y="5988600"/>
                <a:ext cx="10626120" cy="8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13205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{957B6E11-089C-B441-8A86-7255FB49C2D0}tf10001071</Template>
  <Application>Microsoft Office PowerPoint</Application>
  <PresentationFormat>Widescreen</PresentationFormat>
  <Slides>54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Badge</vt:lpstr>
      <vt:lpstr>CHAPTER 12 SURFACE AREA AND VOLUME</vt:lpstr>
      <vt:lpstr>12.1 – SOLID FIGURES</vt:lpstr>
      <vt:lpstr>Solids</vt:lpstr>
      <vt:lpstr>Parts of a polyhedron</vt:lpstr>
      <vt:lpstr>PowerPoint Presentation</vt:lpstr>
      <vt:lpstr>PowerPoint Presentation</vt:lpstr>
      <vt:lpstr>Prisms and Pyramids</vt:lpstr>
      <vt:lpstr>Classification</vt:lpstr>
      <vt:lpstr>Special solids</vt:lpstr>
      <vt:lpstr>Cylinders and cones</vt:lpstr>
      <vt:lpstr>Composite solids</vt:lpstr>
      <vt:lpstr>12.2 – SURFACE AREA OF PRISMS AND CYLINDERS </vt:lpstr>
      <vt:lpstr>Oblique prisms and cylinders.</vt:lpstr>
      <vt:lpstr>Area definitions</vt:lpstr>
      <vt:lpstr>Area using nets</vt:lpstr>
      <vt:lpstr>Prisms and cylinders as layering of shapes</vt:lpstr>
      <vt:lpstr>Area using stacking</vt:lpstr>
      <vt:lpstr>PowerPoint Presentation</vt:lpstr>
      <vt:lpstr>Prisms and cylinders as layering of shapes</vt:lpstr>
      <vt:lpstr>PowerPoint Presentation</vt:lpstr>
      <vt:lpstr>12.3 – VOLUME OF PRISMS AND CYLINDERS </vt:lpstr>
      <vt:lpstr>Definition: Volume</vt:lpstr>
      <vt:lpstr>Prisms and cylinders as layering of shapes</vt:lpstr>
      <vt:lpstr>PowerPoint Presentation</vt:lpstr>
      <vt:lpstr>PowerPoint Presentation</vt:lpstr>
      <vt:lpstr>PowerPoint Presentation</vt:lpstr>
      <vt:lpstr>PowerPoint Presentation</vt:lpstr>
      <vt:lpstr>12.4 – SURFACE AREA OF PYRAMIDS AND CONES</vt:lpstr>
      <vt:lpstr>Area using nets</vt:lpstr>
      <vt:lpstr>Area using perimeter</vt:lpstr>
      <vt:lpstr>PowerPoint Presentation</vt:lpstr>
      <vt:lpstr>PowerPoint Presentation</vt:lpstr>
      <vt:lpstr>PowerPoint Presentation</vt:lpstr>
      <vt:lpstr>PowerPoint Presentation</vt:lpstr>
      <vt:lpstr>12.5 – VOLUME OF PYRAMIDS AND CONES</vt:lpstr>
      <vt:lpstr>Volume of a pyramid demo</vt:lpstr>
      <vt:lpstr>Volume of pyramids and cones</vt:lpstr>
      <vt:lpstr>PowerPoint Presentation</vt:lpstr>
      <vt:lpstr>PowerPoint Presentation</vt:lpstr>
      <vt:lpstr>PowerPoint Presentation</vt:lpstr>
      <vt:lpstr>PowerPoint Presentation</vt:lpstr>
      <vt:lpstr>12.6 – SPHERES</vt:lpstr>
      <vt:lpstr>Area and Volume Formulas</vt:lpstr>
      <vt:lpstr>PowerPoint Presentation</vt:lpstr>
      <vt:lpstr>PowerPoint Presentation</vt:lpstr>
      <vt:lpstr>Area and volume of composite solids</vt:lpstr>
      <vt:lpstr>PowerPoint Presentation</vt:lpstr>
      <vt:lpstr>PowerPoint Presentation</vt:lpstr>
      <vt:lpstr>12.7 – SIMILARITY OF SOLID FIGURES</vt:lpstr>
      <vt:lpstr>Similar solids</vt:lpstr>
      <vt:lpstr>PowerPoint Presentation</vt:lpstr>
      <vt:lpstr>Scale factor relationships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SURFACE AREA AND VOLUME</dc:title>
  <dc:creator>Solenne Abaziou</dc:creator>
  <cp:lastModifiedBy>Solenne Abaziou</cp:lastModifiedBy>
  <cp:revision>2</cp:revision>
  <dcterms:created xsi:type="dcterms:W3CDTF">2020-03-27T16:47:42Z</dcterms:created>
  <dcterms:modified xsi:type="dcterms:W3CDTF">2020-04-17T15:02:11Z</dcterms:modified>
</cp:coreProperties>
</file>